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-7.md_doc.pdf" TargetMode="External" /><Relationship Id="rId3" Type="http://schemas.openxmlformats.org/officeDocument/2006/relationships/hyperlink" Target="chapter-7.md_slide.pdf" TargetMode="External" /><Relationship Id="rId4" Type="http://schemas.openxmlformats.org/officeDocument/2006/relationships/hyperlink" Target="chapter-7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(Bölüm-7)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Dörtgenler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BÖLÜM-7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Dörtgenler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Tanımlar, Özellikler</a:t>
            </a:r>
          </a:p>
          <a:p>
            <a:pPr lvl="0"/>
            <a:r>
              <a:rPr/>
              <a:t>Paralelkenar</a:t>
            </a:r>
          </a:p>
          <a:p>
            <a:pPr lvl="0"/>
            <a:r>
              <a:rPr/>
              <a:t>Kare</a:t>
            </a:r>
          </a:p>
          <a:p>
            <a:pPr lvl="0"/>
            <a:r>
              <a:rPr/>
              <a:t>Dikdörtgen</a:t>
            </a:r>
          </a:p>
          <a:p>
            <a:pPr lvl="0"/>
            <a:r>
              <a:rPr/>
              <a:t>Eşkenar Dörtgen</a:t>
            </a:r>
          </a:p>
          <a:p>
            <a:pPr lvl="0"/>
            <a:r>
              <a:rPr/>
              <a:t>Deltoit</a:t>
            </a:r>
          </a:p>
          <a:p>
            <a:pPr lvl="0"/>
            <a:r>
              <a:rPr/>
              <a:t>Yamuk</a:t>
            </a:r>
          </a:p>
          <a:p>
            <a:pPr lvl="0"/>
            <a:r>
              <a:rPr/>
              <a:t>İkizkenar Yamuk</a:t>
            </a:r>
          </a:p>
          <a:p>
            <a:pPr lvl="0"/>
            <a:r>
              <a:rPr/>
              <a:t>Dik Yamuk</a:t>
            </a:r>
          </a:p>
          <a:p>
            <a:pPr lvl="0"/>
            <a:r>
              <a:rPr/>
              <a:t>Köşegenleri Birbirine Dik Olan Dörtgen</a:t>
            </a:r>
          </a:p>
          <a:p>
            <a:pPr lvl="0"/>
            <a:r>
              <a:rPr/>
              <a:t>Teğetler Dörtgeni</a:t>
            </a:r>
          </a:p>
          <a:p>
            <a:pPr lvl="0"/>
            <a:r>
              <a:rPr/>
              <a:t>Kirişler Dörtgeni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Tanımlar, Özellikler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Paralelkenar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Kare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Dikdörtgen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Eşkenar Dörtgen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Deltoit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Yamuk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İkizkenar Yamuk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Dik Yamuk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Köşegenleri Birbirine Dik Olan Dörtgen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Teğetler Dörtgeni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Kirişler Dörtgeni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(Bölüm-7)</dc:title>
  <dc:creator>Author: Fetih TOKTAŞ</dc:creator>
  <cp:keywords/>
  <dcterms:created xsi:type="dcterms:W3CDTF">2022-02-09T00:01:39Z</dcterms:created>
  <dcterms:modified xsi:type="dcterms:W3CDTF">2022-02-09T00:01:39Z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Bölüm-7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(Dörtgenler)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Dörtgenler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