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8.md_doc.pdf" TargetMode="External" /><Relationship Id="rId3" Type="http://schemas.openxmlformats.org/officeDocument/2006/relationships/hyperlink" Target="chapter-8.md_slide.pdf" TargetMode="External" /><Relationship Id="rId4" Type="http://schemas.openxmlformats.org/officeDocument/2006/relationships/hyperlink" Target="chapter-8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(Bölüm-8)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Çember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Daire Dilimi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Daire Parçası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Daire Dilimi Halkası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Çember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Tanımlar</a:t>
            </a:r>
          </a:p>
          <a:p>
            <a:pPr lvl="0"/>
            <a:r>
              <a:rPr/>
              <a:t>Bir Doğrunun Bir Çembere Göre Durumları</a:t>
            </a:r>
          </a:p>
          <a:p>
            <a:pPr lvl="0"/>
            <a:r>
              <a:rPr/>
              <a:t>Çemberin Kirişleri</a:t>
            </a:r>
          </a:p>
          <a:p>
            <a:pPr lvl="0"/>
            <a:r>
              <a:rPr/>
              <a:t>İki Çemberin Birbirlerine Göre Durumları</a:t>
            </a:r>
          </a:p>
          <a:p>
            <a:pPr lvl="0"/>
            <a:r>
              <a:rPr/>
              <a:t>Çemberin Açıları</a:t>
            </a:r>
          </a:p>
          <a:p>
            <a:pPr lvl="0"/>
            <a:r>
              <a:rPr/>
              <a:t>Çemberin Benzerliği</a:t>
            </a:r>
          </a:p>
          <a:p>
            <a:pPr lvl="0"/>
            <a:r>
              <a:rPr/>
              <a:t>Çemberin Teğetleri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Bir Noktanın Bir Çembere Göre Kuvveti</a:t>
            </a:r>
          </a:p>
          <a:p>
            <a:pPr lvl="0"/>
            <a:r>
              <a:rPr/>
              <a:t>Kuvvet Ekseni</a:t>
            </a:r>
          </a:p>
          <a:p>
            <a:pPr lvl="0"/>
            <a:r>
              <a:rPr/>
              <a:t>Çemberde Yay Uzunlukları</a:t>
            </a:r>
          </a:p>
          <a:p>
            <a:pPr lvl="0"/>
            <a:r>
              <a:rPr/>
              <a:t>Dairenin Alanı, Daire Halkasının Alanı</a:t>
            </a:r>
          </a:p>
          <a:p>
            <a:pPr lvl="0"/>
            <a:r>
              <a:rPr/>
              <a:t>Bazı Şekillerin Alanları</a:t>
            </a:r>
          </a:p>
          <a:p>
            <a:pPr lvl="0"/>
            <a:r>
              <a:rPr/>
              <a:t>Daire Dilimi</a:t>
            </a:r>
          </a:p>
          <a:p>
            <a:pPr lvl="0"/>
            <a:r>
              <a:rPr/>
              <a:t>Daire Parçası</a:t>
            </a:r>
          </a:p>
          <a:p>
            <a:pPr lvl="0"/>
            <a:r>
              <a:rPr/>
              <a:t>Daire Dilimi Halkası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Tanımlar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Bir Doğrunun Bir Çembere Göre Durumları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Çemberin Kirişleri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İki Çemberin Birbirlerine Göre Durumları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Çemberin Açıları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Çemberin Benzerliği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Çemberin Teğetleri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Bir Noktanın Bir Çembere Göre Kuvveti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Kuvvet Ekseni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Çemberde Yay Uzunlukları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Dairenin Alanı, Daire Halkasının Alanı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Bazı Şekillerin Alanları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(Bölüm-8)</dc:title>
  <dc:creator>Author: Fetih TOKTAŞ</dc:creator>
  <cp:keywords/>
  <dcterms:created xsi:type="dcterms:W3CDTF">2022-02-09T00:02:26Z</dcterms:created>
  <dcterms:modified xsi:type="dcterms:W3CDTF">2022-02-09T00:02:26Z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Bölüm-8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(Çember)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Çember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