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reface.md_doc.pdf" TargetMode="External" /><Relationship Id="rId3" Type="http://schemas.openxmlformats.org/officeDocument/2006/relationships/hyperlink" Target="preface.md_slide.pdf" TargetMode="External" /><Relationship Id="rId4" Type="http://schemas.openxmlformats.org/officeDocument/2006/relationships/hyperlink" Target="preface.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Geometri Notları</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Önsöz</a:t>
            </a:r>
            <a:br/>
            <a:br/>
            <a:r>
              <a:rPr/>
              <a:t>Author: Fetih TOKTAŞ</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indent="0" marL="0">
              <a:buNone/>
            </a:pPr>
            <a:r>
              <a:rPr/>
              <a:t>GEOMETRİ NOTLARI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ÖNSÖZ</a:t>
            </a:r>
          </a:p>
        </p:txBody>
      </p:sp>
      <p:sp>
        <p:nvSpPr>
          <p:cNvPr id="3" name="Content Placeholder 2"/>
          <p:cNvSpPr>
            <a:spLocks noGrp="1"/>
          </p:cNvSpPr>
          <p:nvPr>
            <p:ph idx="1"/>
          </p:nvPr>
        </p:nvSpPr>
        <p:spPr/>
        <p:txBody>
          <a:bodyPr/>
          <a:lstStyle/>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Bu notlar, geometri ile ilgilenenlere başvuru kaynağı olması amacıyla düzenlenmiştir. Notlar, temel geometrinin bütün konularını kapsaması gözönünde tutularak hazırlanmış, eksik herhangi bir hususun kalmamasına dikkat edilmiştir. Konuların uzun uzun anlatılmaları yerine, kısaca açıklamalarının yapılması tercih edilmiştir. Teoremlerin kanıtların yapılmamış, sonuçların verilmesi yeterli görülmüştür.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Problem çözmede yararlanılacak bir kaynak olması düşünüldüğünden, alıştırma ve problemlere yer verilmemiştir. Şekillerin konuyu en iyi anlatacak biçimde çizilmesine özen gösterilmiştir. Bu notlar; el altında bulundurulması yararlı olan bir başvuru kaynağı, bir arşiv ve bir formüller kolleksiyonudur. Elde olmayan nedenlerle yapılan yanlışlıklar için özür diler ve bu notların kullanalara yararlı olmasını temenni ederim.</a:t>
            </a:r>
          </a:p>
          <a:p>
            <a:pPr lvl="0" indent="0" marL="0">
              <a:buNone/>
            </a:pPr>
            <a:r>
              <a:rPr b="1"/>
              <a:t>Fetih TOKTAŞ</a:t>
            </a:r>
          </a:p>
          <a:p>
            <a:pPr lvl="0" indent="0" marL="0">
              <a:buNone/>
            </a:pPr>
            <a:r>
              <a:rPr/>
              <a:t>Anısına 2022 - Her Hakkı Saklıdır.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Geometri Notları</dc:title>
  <dc:creator>Author: Fetih TOKTAŞ</dc:creator>
  <cp:keywords/>
  <dcterms:created xsi:type="dcterms:W3CDTF">2022-02-08T22:53:39Z</dcterms:created>
  <dcterms:modified xsi:type="dcterms:W3CDTF">2022-02-08T22:53:39Z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Fetih TOKTAŞ / Geometri Notları - Önsöz</vt:lpwstr>
  </property>
  <property fmtid="{D5CDD505-2E9C-101B-9397-08002B2CF9AE}" pid="8" name="footer-center">
    <vt:lpwstr>License: WTFPL</vt:lpwstr>
  </property>
  <property fmtid="{D5CDD505-2E9C-101B-9397-08002B2CF9AE}" pid="9" name="footer-left">
    <vt:lpwstr>© Fetih TOKTAŞ</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Geometri Notları (Önsöz)</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assets/favicon.png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Önsöz</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