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hapter5.md_doc.pdf" TargetMode="External" /><Relationship Id="rId3" Type="http://schemas.openxmlformats.org/officeDocument/2006/relationships/hyperlink" Target="chapter5.md_slide.pdf" TargetMode="External" /><Relationship Id="rId4" Type="http://schemas.openxmlformats.org/officeDocument/2006/relationships/hyperlink" Target="chapter5.md_slide.pptx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Geometri Notları (Bölüm-5)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Üçgenler</a:t>
            </a:r>
            <a:br/>
            <a:br/>
            <a:r>
              <a:rPr/>
              <a:t>Author: Fetih TOKTAŞ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Ceva Teoremi</a:t>
            </a:r>
          </a:p>
          <a:p>
            <a:pPr lvl="0" indent="0" marL="0">
              <a:buNone/>
            </a:pPr>
            <a:r>
              <a:rPr/>
              <a:t>//TODO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66700"/>
          <a:ext cx="5105400" cy="58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### Eşkenar Üçgenler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### İkizkenar Üçgenler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//TODO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Dik Üçgenler</a:t>
            </a:r>
          </a:p>
          <a:p>
            <a:pPr lvl="0" indent="0" marL="0">
              <a:buNone/>
            </a:pPr>
            <a:r>
              <a:rPr/>
              <a:t>//TODO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Dik Üçgenlerde Metrik Bağıntılar</a:t>
            </a:r>
          </a:p>
          <a:p>
            <a:pPr lvl="0" indent="0" marL="0">
              <a:buNone/>
            </a:pPr>
            <a:r>
              <a:rPr/>
              <a:t>//TODO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BÖLÜM-5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Üçgenler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Üçgenlerde Açık ve Kenar Bağıntıları</a:t>
            </a:r>
          </a:p>
          <a:p>
            <a:pPr lvl="0"/>
            <a:r>
              <a:rPr/>
              <a:t>Üçgenlerin Yükseklikleri</a:t>
            </a:r>
          </a:p>
          <a:p>
            <a:pPr lvl="0"/>
            <a:r>
              <a:rPr/>
              <a:t>Üçgenin Kenarortayları</a:t>
            </a:r>
          </a:p>
          <a:p>
            <a:pPr lvl="0"/>
            <a:r>
              <a:rPr/>
              <a:t>Üçgenin Açıortayları</a:t>
            </a:r>
          </a:p>
          <a:p>
            <a:pPr lvl="0"/>
            <a:r>
              <a:rPr/>
              <a:t>Üçgenin Alanı</a:t>
            </a:r>
          </a:p>
          <a:p>
            <a:pPr lvl="0"/>
            <a:r>
              <a:rPr/>
              <a:t>Bir Üçgenin Belli Olması</a:t>
            </a:r>
          </a:p>
          <a:p>
            <a:pPr lvl="0"/>
            <a:r>
              <a:rPr/>
              <a:t>Üçgenlerin Eşitsizliği</a:t>
            </a:r>
          </a:p>
          <a:p>
            <a:pPr lvl="0"/>
            <a:r>
              <a:rPr/>
              <a:t>Üçgenlerin Benzerliği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Üçgenlerin Kesişen Doğrular ve Üçgenlerin Çemberleri</a:t>
            </a:r>
          </a:p>
          <a:p>
            <a:pPr lvl="0"/>
            <a:r>
              <a:rPr/>
              <a:t>Üçgendeki Özellikler</a:t>
            </a:r>
          </a:p>
          <a:p>
            <a:pPr lvl="1"/>
            <a:r>
              <a:rPr/>
              <a:t>Simson Doğrusu</a:t>
            </a:r>
          </a:p>
          <a:p>
            <a:pPr lvl="1"/>
            <a:r>
              <a:rPr/>
              <a:t>Stewart Özelliği</a:t>
            </a:r>
          </a:p>
          <a:p>
            <a:pPr lvl="1"/>
            <a:r>
              <a:rPr/>
              <a:t>Carnot Problemi</a:t>
            </a:r>
          </a:p>
          <a:p>
            <a:pPr lvl="1"/>
            <a:r>
              <a:rPr/>
              <a:t>Menelaos Teoremi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Ceva Teoremi</a:t>
            </a:r>
          </a:p>
          <a:p>
            <a:pPr lvl="0"/>
            <a:r>
              <a:rPr/>
              <a:t>Eşkenar Üçgenler</a:t>
            </a:r>
          </a:p>
          <a:p>
            <a:pPr lvl="0"/>
            <a:r>
              <a:rPr/>
              <a:t>İkizkenar Üçgenler</a:t>
            </a:r>
          </a:p>
          <a:p>
            <a:pPr lvl="0"/>
            <a:r>
              <a:rPr/>
              <a:t>Dik Üçgenler</a:t>
            </a:r>
          </a:p>
          <a:p>
            <a:pPr lvl="0"/>
            <a:r>
              <a:rPr/>
              <a:t>Dik Üçgenlerde Metrik Bağıntılar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66700"/>
          <a:ext cx="5105400" cy="58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### Üçgenlerde Açık ve Kenar Bağıntıları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### Üçgenlerin Yükseklikleri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//TODO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Üçgenin Kenarortayları</a:t>
            </a:r>
          </a:p>
          <a:p>
            <a:pPr lvl="0" indent="0" marL="0">
              <a:buNone/>
            </a:pPr>
            <a:r>
              <a:rPr/>
              <a:t>//TODO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66700"/>
          <a:ext cx="5105400" cy="58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### Üçgenin Açıortayları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### Üçgenin Alanı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//TODO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Bir Üçgenin Belli Olması</a:t>
            </a:r>
          </a:p>
          <a:p>
            <a:pPr lvl="0" indent="0" marL="0">
              <a:buNone/>
            </a:pPr>
            <a:r>
              <a:rPr/>
              <a:t>//TODO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66700"/>
          <a:ext cx="5105400" cy="58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### Üçgenlerin Eşitsizliği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### Üçgenlerin Benzerliği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//TODO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Üçgenlerin Kesişen Doğrular ve Üçgenlerin Çemberleri</a:t>
            </a:r>
          </a:p>
          <a:p>
            <a:pPr lvl="0" indent="0" marL="0">
              <a:buNone/>
            </a:pPr>
            <a:r>
              <a:rPr/>
              <a:t>//TODO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66700"/>
          <a:ext cx="5105400" cy="58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### Üçgendeki Özellikler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#### Simson Doğrusu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//TODO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Stewart Özelliği</a:t>
            </a:r>
          </a:p>
          <a:p>
            <a:pPr lvl="0" indent="0" marL="0">
              <a:buNone/>
            </a:pPr>
            <a:r>
              <a:rPr/>
              <a:t>//TODO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66700"/>
          <a:ext cx="5105400" cy="58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#### Carnot Problemi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#### Menelaos Teoremi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//TODO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 Notları (Bölüm-5)</dc:title>
  <dc:creator>Author: Fetih TOKTAŞ</dc:creator>
  <cp:keywords/>
  <dcterms:created xsi:type="dcterms:W3CDTF">2022-02-08T22:38:12Z</dcterms:created>
  <dcterms:modified xsi:type="dcterms:W3CDTF">2022-02-08T22:38:12Z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Fetih TOKTAŞ / Geometri Notları - Bölüm-5</vt:lpwstr>
  </property>
  <property fmtid="{D5CDD505-2E9C-101B-9397-08002B2CF9AE}" pid="8" name="footer-center">
    <vt:lpwstr>License: WTFPL</vt:lpwstr>
  </property>
  <property fmtid="{D5CDD505-2E9C-101B-9397-08002B2CF9AE}" pid="9" name="footer-left">
    <vt:lpwstr>© Fetih TOKTAŞ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Geometri Notları (Üçgenler)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assets/favicon.png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Üçgenler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