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6.md_doc.pdf" TargetMode="External" /><Relationship Id="rId3" Type="http://schemas.openxmlformats.org/officeDocument/2006/relationships/hyperlink" Target="chapter6.md_slide.pdf" TargetMode="External" /><Relationship Id="rId4" Type="http://schemas.openxmlformats.org/officeDocument/2006/relationships/hyperlink" Target="chapter6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(Bölüm-6)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Çokgenler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Çokgenler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Düzgün Çokgenler</a:t>
            </a:r>
          </a:p>
          <a:p>
            <a:pPr lvl="0"/>
            <a:r>
              <a:rPr/>
              <a:t>Düzgün Altıgen, Düzgün Sekizgen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Düzgün Çokgenler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//TODO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Düzgün Altıgen, Düzgün Sekizgen</a:t>
            </a:r>
          </a:p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(Bölüm-6)</dc:title>
  <dc:creator>Author: Fetih TOKTAŞ</dc:creator>
  <cp:keywords/>
  <dcterms:created xsi:type="dcterms:W3CDTF">2022-02-08T22:39:05Z</dcterms:created>
  <dcterms:modified xsi:type="dcterms:W3CDTF">2022-02-08T22:39:05Z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Bölüm-6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(Çokgenler)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Çokgenler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