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hapter-14.md_doc.pdf" TargetMode="External" /><Relationship Id="rId3" Type="http://schemas.openxmlformats.org/officeDocument/2006/relationships/hyperlink" Target="chapter-14.md_slide.pdf" TargetMode="External" /><Relationship Id="rId4" Type="http://schemas.openxmlformats.org/officeDocument/2006/relationships/hyperlink" Target="chapter-14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 Notları (Bölüm-14)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Homoteti</a:t>
            </a:r>
            <a:br/>
            <a:br/>
            <a:r>
              <a:rPr/>
              <a:t>Author: Fetih TOKTAŞ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BÖLÜM-14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Homoteti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//TODO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(Bölüm-14)</dc:title>
  <dc:creator>Author: Fetih TOKTAŞ</dc:creator>
  <cp:keywords/>
  <dcterms:created xsi:type="dcterms:W3CDTF">2022-02-09T00:06:58Z</dcterms:created>
  <dcterms:modified xsi:type="dcterms:W3CDTF">2022-02-09T00:06:58Z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Fetih TOKTAŞ / Geometri Notları - Bölüm-14</vt:lpwstr>
  </property>
  <property fmtid="{D5CDD505-2E9C-101B-9397-08002B2CF9AE}" pid="8" name="footer-center">
    <vt:lpwstr>License: WTFPL</vt:lpwstr>
  </property>
  <property fmtid="{D5CDD505-2E9C-101B-9397-08002B2CF9AE}" pid="9" name="footer-left">
    <vt:lpwstr>© Fetih TOKTAŞ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Geometri Notları (Homoteti)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assets/favicon.png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Homoteti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