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-2.md_doc.pdf" TargetMode="External" /><Relationship Id="rId3" Type="http://schemas.openxmlformats.org/officeDocument/2006/relationships/hyperlink" Target="chapter-2.md_slide.pdf" TargetMode="External" /><Relationship Id="rId4" Type="http://schemas.openxmlformats.org/officeDocument/2006/relationships/hyperlink" Target="chapter-2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(Bölüm-2)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Kırık Çizgiler, Dikme ve Eğikler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Kırık Çizgiler, Dikme ve Eğikler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Paralel Doğrular</a:t>
                </a:r>
              </a:p>
              <a:p>
                <a:pPr lvl="1"/>
                <a:r>
                  <a:rPr/>
                  <a:t>I.Thales Teoremi</a:t>
                </a:r>
              </a:p>
              <a:p>
                <a:pPr lvl="1"/>
                <a:r>
                  <a:rPr/>
                  <a:t>II.Thales Teoremi</a:t>
                </a:r>
              </a:p>
              <a:p>
                <a:pPr lvl="0"/>
                <a:r>
                  <a:rPr/>
                  <a:t>Bir Doğru Parçasının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Eşit Parçaya Bölünmesi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Paralel Doğrular //TODO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#### I.Thales Teoremi 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II.Thales Teoremi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Bir Doğru Parçasının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 b="1"/>
                  <a:t> Eşit Parçaya Bölünmesi</a:t>
                </a:r>
              </a:p>
              <a:p>
                <a:pPr lvl="0" indent="0" marL="0">
                  <a:buNone/>
                </a:pPr>
                <a:r>
                  <a:rPr/>
                  <a:t>//TODO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(Bölüm-2)</dc:title>
  <dc:creator>Author: Fetih TOKTAŞ</dc:creator>
  <cp:keywords/>
  <dcterms:created xsi:type="dcterms:W3CDTF">2022-02-08T23:59:12Z</dcterms:created>
  <dcterms:modified xsi:type="dcterms:W3CDTF">2022-02-08T23:59:12Z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Bölüm-2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(Kırık Çizgiler, Dikme ve Eğikler)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Kırık Çizgiler, Dikme ve Eğikler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