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4.md_doc.pdf" TargetMode="External" /><Relationship Id="rId3" Type="http://schemas.openxmlformats.org/officeDocument/2006/relationships/hyperlink" Target="chapter-4.md_slide.pdf" TargetMode="External" /><Relationship Id="rId4" Type="http://schemas.openxmlformats.org/officeDocument/2006/relationships/hyperlink" Target="chapter-4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(Bölüm-4)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Alan Fonksiyonu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Alan Fonksiyonu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Çokgensel Bölgelerin Alanları, Eşdeğerli Şekiller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Çokgensel Bölgelerin Alanları, Eşdeğerli Şekiller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(Bölüm-4)</dc:title>
  <dc:creator>Author: Fetih TOKTAŞ</dc:creator>
  <cp:keywords/>
  <dcterms:created xsi:type="dcterms:W3CDTF">2022-02-09T00:00:07Z</dcterms:created>
  <dcterms:modified xsi:type="dcterms:W3CDTF">2022-02-09T00:00:07Z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Bölüm-4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(Alan Fonksiyonu)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Alan Fonksiyonu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