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1" r:id="rId4"/>
    <p:sldId id="279" r:id="rId5"/>
    <p:sldId id="27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0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tr-TR" smtClean="0"/>
              <a:t>PAYLAŞIM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5B74-2F7F-4E8D-9B21-0C0EC86551A5}" type="datetimeFigureOut">
              <a:rPr lang="tr-TR" smtClean="0"/>
              <a:t>09.01.2013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 smtClean="0"/>
              <a:t>UGUR CORUH 2013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DD5FC-B727-49ED-94B0-54CC9C04B0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90308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tr-TR" smtClean="0"/>
              <a:t>PAYLAŞIM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88AAD-1EEE-4DC4-B490-B6765FF7D6A7}" type="datetimeFigureOut">
              <a:rPr lang="tr-TR" smtClean="0"/>
              <a:t>09.01.2013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 smtClean="0"/>
              <a:t>UGUR CORUH 2013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0E46E-A426-4B87-9533-6B883B4832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865186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0E46E-A426-4B87-9533-6B883B483237}" type="slidenum">
              <a:rPr lang="tr-TR" smtClean="0"/>
              <a:t>7</a:t>
            </a:fld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1922184-4FCA-412A-B59C-5AE4BABF36B9}" type="datetime1">
              <a:rPr lang="tr-TR" smtClean="0"/>
              <a:t>09.01.2013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 smtClean="0"/>
              <a:t>UGUR CORUH 2013</a:t>
            </a:r>
            <a:endParaRPr lang="tr-TR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tr-TR" smtClean="0"/>
              <a:t>PAYLAŞIM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03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6554-71E6-4A9C-AF4B-932B4E402AAF}" type="datetime1">
              <a:rPr lang="tr-TR" smtClean="0"/>
              <a:t>09.01.2013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BB60-27D4-4A94-9511-624386606528}" type="datetime1">
              <a:rPr lang="tr-TR" smtClean="0"/>
              <a:t>09.01.2013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F6CD-92E5-4B90-8BCE-E24F0D9F4F72}" type="datetime1">
              <a:rPr lang="tr-TR" smtClean="0"/>
              <a:t>09.01.2013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94C2-0EFA-467A-82F9-1BE018AB6C89}" type="datetime1">
              <a:rPr lang="tr-TR" smtClean="0"/>
              <a:t>09.01.2013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D63-46ED-4C23-869D-6D208BE53AEF}" type="datetime1">
              <a:rPr lang="tr-TR" smtClean="0"/>
              <a:t>09.01.2013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35F1-3A7C-4CD1-BAD0-E93D37B355C1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7E9D-315D-4CCF-B7CB-36FDFC3C87E3}" type="datetime1">
              <a:rPr lang="tr-TR" smtClean="0"/>
              <a:t>09.01.2013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BE28-0D2F-4CBA-9D99-2C5DB1872E03}" type="datetime1">
              <a:rPr lang="tr-TR" smtClean="0"/>
              <a:t>09.01.2013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D08-AE7A-41C7-A326-28885351E480}" type="datetime1">
              <a:rPr lang="tr-TR" smtClean="0"/>
              <a:t>09.01.2013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BDEF-5041-47CE-8AAC-5408AD5F08BB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A8AF-C23C-4E6F-B6EF-CA5C885A32A4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CD8ED5-FEBD-42B0-B118-EEA2D47F37E8}" type="datetime1">
              <a:rPr lang="tr-TR" smtClean="0"/>
              <a:t>09.01.2013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PAYLAŞIM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04800"/>
            <a:ext cx="4648200" cy="91440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Dosya Sunucusu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Sunucusu </a:t>
            </a:r>
            <a:r>
              <a:rPr lang="tr-T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(HTML,CGI ve PHP)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Anlık Sunum Paylaşım ARACI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sunum için uzaktan kumanda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EDC-B5F6-4AD4-9549-AF51D63FDFCC}" type="datetime1">
              <a:rPr lang="tr-TR" smtClean="0"/>
              <a:t>09.01.2013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8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1447800" cy="191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86755" y="4495800"/>
            <a:ext cx="6172200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KEMERBURGAZ ÜNİVERSİTESİ</a:t>
            </a:r>
          </a:p>
          <a:p>
            <a:pPr algn="ctr"/>
            <a:r>
              <a:rPr lang="tr-TR" sz="2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ELEKTRİK VE </a:t>
            </a:r>
            <a:r>
              <a:rPr lang="tr-TR" sz="2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BİLGİSAYAR </a:t>
            </a:r>
            <a:r>
              <a:rPr lang="tr-TR" sz="2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MÜHENDİSLİĞİ</a:t>
            </a:r>
          </a:p>
          <a:p>
            <a:pPr algn="ctr"/>
            <a:r>
              <a:rPr lang="tr-TR" sz="2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YÜKSEK LİSANS </a:t>
            </a:r>
            <a:r>
              <a:rPr lang="tr-TR" sz="2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PROGRAMI</a:t>
            </a:r>
            <a:endParaRPr lang="tr-TR" sz="2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971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44" y="914400"/>
            <a:ext cx="576496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AYARLARIN YAPILMASI-1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7546-F71E-4747-9EA6-0E1EDBBA1CF6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PAYLAŞIM - UĞUR CORUH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4953000" y="914400"/>
            <a:ext cx="3124200" cy="1066800"/>
          </a:xfrm>
          <a:prstGeom prst="borderCallout1">
            <a:avLst>
              <a:gd name="adj1" fmla="val 30231"/>
              <a:gd name="adj2" fmla="val -948"/>
              <a:gd name="adj3" fmla="val 82168"/>
              <a:gd name="adj4" fmla="val -7624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Dizin Listeleme Aktif olması için seçili olmalıdır. Alt dizinleri içinde Alt Dizinlere İzin Ver aktif olmalıdır</a:t>
            </a:r>
            <a:endParaRPr lang="tr-TR" dirty="0"/>
          </a:p>
        </p:txBody>
      </p:sp>
      <p:sp>
        <p:nvSpPr>
          <p:cNvPr id="9" name="Line Callout 1 8"/>
          <p:cNvSpPr/>
          <p:nvPr/>
        </p:nvSpPr>
        <p:spPr>
          <a:xfrm>
            <a:off x="3276600" y="2678394"/>
            <a:ext cx="2971800" cy="762000"/>
          </a:xfrm>
          <a:prstGeom prst="borderCallout1">
            <a:avLst>
              <a:gd name="adj1" fmla="val 30231"/>
              <a:gd name="adj2" fmla="val -948"/>
              <a:gd name="adj3" fmla="val 12031"/>
              <a:gd name="adj4" fmla="val -4068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Boş olsa bütün klasorler görünür. Şu an sadece bu klasor görünür</a:t>
            </a:r>
            <a:endParaRPr lang="tr-TR" dirty="0"/>
          </a:p>
        </p:txBody>
      </p:sp>
      <p:sp>
        <p:nvSpPr>
          <p:cNvPr id="10" name="Line Callout 1 9"/>
          <p:cNvSpPr/>
          <p:nvPr/>
        </p:nvSpPr>
        <p:spPr>
          <a:xfrm>
            <a:off x="5310499" y="3733800"/>
            <a:ext cx="2971800" cy="1219200"/>
          </a:xfrm>
          <a:prstGeom prst="borderCallout1">
            <a:avLst>
              <a:gd name="adj1" fmla="val 30231"/>
              <a:gd name="adj2" fmla="val -948"/>
              <a:gd name="adj3" fmla="val -124511"/>
              <a:gd name="adj4" fmla="val -7577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Uzantılar boş olsa bütün dosyalar görünür ama bu şekilde sadece txt ve doc uzantılı dosyalar görünür</a:t>
            </a:r>
            <a:endParaRPr lang="tr-TR" dirty="0"/>
          </a:p>
        </p:txBody>
      </p:sp>
      <p:pic>
        <p:nvPicPr>
          <p:cNvPr id="11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9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44" y="914400"/>
            <a:ext cx="576496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AYARLARIN YAPILMASI-2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DCB1-AD3E-4E18-9050-41EA83BB2FCB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3581400" y="2297394"/>
            <a:ext cx="2971800" cy="445806"/>
          </a:xfrm>
          <a:prstGeom prst="borderCallout1">
            <a:avLst>
              <a:gd name="adj1" fmla="val 30231"/>
              <a:gd name="adj2" fmla="val -948"/>
              <a:gd name="adj3" fmla="val 179732"/>
              <a:gd name="adj4" fmla="val -877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Ayarların tutulduğu dosya</a:t>
            </a:r>
            <a:endParaRPr lang="tr-TR" dirty="0"/>
          </a:p>
        </p:txBody>
      </p:sp>
      <p:sp>
        <p:nvSpPr>
          <p:cNvPr id="10" name="Line Callout 1 9"/>
          <p:cNvSpPr/>
          <p:nvPr/>
        </p:nvSpPr>
        <p:spPr>
          <a:xfrm>
            <a:off x="5943600" y="3733800"/>
            <a:ext cx="1676400" cy="237858"/>
          </a:xfrm>
          <a:prstGeom prst="borderCallout1">
            <a:avLst>
              <a:gd name="adj1" fmla="val 30231"/>
              <a:gd name="adj2" fmla="val -948"/>
              <a:gd name="adj3" fmla="val 10220"/>
              <a:gd name="adj4" fmla="val -7955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Kök Dizin Ayarı</a:t>
            </a:r>
            <a:endParaRPr lang="tr-TR" dirty="0"/>
          </a:p>
        </p:txBody>
      </p:sp>
      <p:sp>
        <p:nvSpPr>
          <p:cNvPr id="11" name="Line Callout 1 10"/>
          <p:cNvSpPr/>
          <p:nvPr/>
        </p:nvSpPr>
        <p:spPr>
          <a:xfrm>
            <a:off x="5931850" y="3429000"/>
            <a:ext cx="1524000" cy="237858"/>
          </a:xfrm>
          <a:prstGeom prst="borderCallout1">
            <a:avLst>
              <a:gd name="adj1" fmla="val 30231"/>
              <a:gd name="adj2" fmla="val -948"/>
              <a:gd name="adj3" fmla="val 62316"/>
              <a:gd name="adj4" fmla="val -1221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Anasayfa</a:t>
            </a:r>
            <a:endParaRPr lang="tr-TR" dirty="0"/>
          </a:p>
        </p:txBody>
      </p:sp>
      <p:sp>
        <p:nvSpPr>
          <p:cNvPr id="12" name="Line Callout 1 11"/>
          <p:cNvSpPr/>
          <p:nvPr/>
        </p:nvSpPr>
        <p:spPr>
          <a:xfrm>
            <a:off x="5943600" y="3124200"/>
            <a:ext cx="1524000" cy="237858"/>
          </a:xfrm>
          <a:prstGeom prst="borderCallout1">
            <a:avLst>
              <a:gd name="adj1" fmla="val 30231"/>
              <a:gd name="adj2" fmla="val -948"/>
              <a:gd name="adj3" fmla="val 109023"/>
              <a:gd name="adj4" fmla="val -12024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Port bilgisi</a:t>
            </a:r>
            <a:endParaRPr lang="tr-TR" dirty="0"/>
          </a:p>
        </p:txBody>
      </p:sp>
      <p:sp>
        <p:nvSpPr>
          <p:cNvPr id="14" name="Line Callout 1 13"/>
          <p:cNvSpPr/>
          <p:nvPr/>
        </p:nvSpPr>
        <p:spPr>
          <a:xfrm>
            <a:off x="5977071" y="4359779"/>
            <a:ext cx="1676400" cy="237858"/>
          </a:xfrm>
          <a:prstGeom prst="borderCallout1">
            <a:avLst>
              <a:gd name="adj1" fmla="val 30231"/>
              <a:gd name="adj2" fmla="val -948"/>
              <a:gd name="adj3" fmla="val -147863"/>
              <a:gd name="adj4" fmla="val -8923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Log Dosyası</a:t>
            </a:r>
            <a:endParaRPr lang="tr-TR" dirty="0"/>
          </a:p>
        </p:txBody>
      </p:sp>
      <p:pic>
        <p:nvPicPr>
          <p:cNvPr id="15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KULLANIMI-3</a:t>
            </a:r>
            <a:endParaRPr lang="tr-TR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DOSYA PAYLAŞIM ÖZELLİĞİ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FE31-8CD3-4E9D-876F-A5AC938B8068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"/>
            <a:ext cx="126987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5638800" cy="399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 listeleme – Kisitlama örneği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EA2-FA28-4005-808E-D94031FA447F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642664" y="2667000"/>
            <a:ext cx="1905000" cy="1143000"/>
          </a:xfrm>
          <a:prstGeom prst="borderCallout1">
            <a:avLst>
              <a:gd name="adj1" fmla="val 18750"/>
              <a:gd name="adj2" fmla="val -8333"/>
              <a:gd name="adj3" fmla="val 94556"/>
              <a:gd name="adj4" fmla="val -2201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Kısıtlamalar ile sadece </a:t>
            </a:r>
            <a:r>
              <a:rPr lang="tr-TR" b="1" dirty="0" smtClean="0"/>
              <a:t>public </a:t>
            </a:r>
            <a:r>
              <a:rPr lang="tr-TR" dirty="0" smtClean="0"/>
              <a:t>dizini görünüyor</a:t>
            </a:r>
            <a:endParaRPr lang="tr-TR" dirty="0"/>
          </a:p>
        </p:txBody>
      </p:sp>
      <p:pic>
        <p:nvPicPr>
          <p:cNvPr id="9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8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182880"/>
            <a:ext cx="5195887" cy="364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 listeleme – kisitlama olmadan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8BF0-269C-4CFA-AD6E-BB495C187CE1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7086600" y="1416821"/>
            <a:ext cx="1905000" cy="1143000"/>
          </a:xfrm>
          <a:prstGeom prst="borderCallout1">
            <a:avLst>
              <a:gd name="adj1" fmla="val 18750"/>
              <a:gd name="adj2" fmla="val -8333"/>
              <a:gd name="adj3" fmla="val 131191"/>
              <a:gd name="adj4" fmla="val -22285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Kısıtlamalar kalktığında hepsi görünüyor</a:t>
            </a:r>
            <a:endParaRPr lang="tr-TR" dirty="0"/>
          </a:p>
        </p:txBody>
      </p:sp>
      <p:pic>
        <p:nvPicPr>
          <p:cNvPr id="9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2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DİZİN LİSTELEME – LİSTLEME KAPALI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731-B014-4348-BF40-7AB0E6F4D811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69373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Callout 1 7"/>
          <p:cNvSpPr/>
          <p:nvPr/>
        </p:nvSpPr>
        <p:spPr>
          <a:xfrm>
            <a:off x="6781800" y="1219200"/>
            <a:ext cx="1905000" cy="1143000"/>
          </a:xfrm>
          <a:prstGeom prst="borderCallout1">
            <a:avLst>
              <a:gd name="adj1" fmla="val 18750"/>
              <a:gd name="adj2" fmla="val -8333"/>
              <a:gd name="adj3" fmla="val 116985"/>
              <a:gd name="adj4" fmla="val -1448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Dizin Listemele Kapatıldığında kullanıcı bu mesajı görür</a:t>
            </a:r>
            <a:endParaRPr lang="tr-TR" dirty="0"/>
          </a:p>
        </p:txBody>
      </p:sp>
      <p:pic>
        <p:nvPicPr>
          <p:cNvPr id="9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9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KULLANIMI-4</a:t>
            </a:r>
            <a:endParaRPr lang="tr-TR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SUNUM PAYLAŞIM ÖZELLİĞİ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8A6A-B98C-49B9-A6D4-BFE81E0E8611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"/>
            <a:ext cx="126987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2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SUNUMUN SEÇİLMESİ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8DC1-84DF-46B8-9AE7-B5EEFD3441C1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28437"/>
            <a:ext cx="6019800" cy="413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SUNUMUN AÇILMASI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4A1A-31F4-4194-9162-36C248C68F99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720479" cy="349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6491878" y="2286000"/>
            <a:ext cx="2042521" cy="762000"/>
          </a:xfrm>
          <a:prstGeom prst="borderCallout1">
            <a:avLst>
              <a:gd name="adj1" fmla="val 18750"/>
              <a:gd name="adj2" fmla="val -8333"/>
              <a:gd name="adj3" fmla="val 156502"/>
              <a:gd name="adj4" fmla="val -6102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İşlemler ekranda görünüyor</a:t>
            </a:r>
            <a:endParaRPr lang="tr-TR" dirty="0"/>
          </a:p>
        </p:txBody>
      </p:sp>
      <p:pic>
        <p:nvPicPr>
          <p:cNvPr id="7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3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SUNUM GÖSTERİMİ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BDDA-BE4D-4088-81C9-37B83D6329DA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2647"/>
            <a:ext cx="7330079" cy="398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5867400" y="2057400"/>
            <a:ext cx="2209800" cy="1295400"/>
          </a:xfrm>
          <a:prstGeom prst="borderCallout1">
            <a:avLst>
              <a:gd name="adj1" fmla="val 18750"/>
              <a:gd name="adj2" fmla="val -8333"/>
              <a:gd name="adj3" fmla="val 44551"/>
              <a:gd name="adj4" fmla="val -514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İşlemler Bitince Tam Ekranda Sunum görünüyor</a:t>
            </a:r>
            <a:endParaRPr lang="tr-TR" dirty="0"/>
          </a:p>
        </p:txBody>
      </p:sp>
      <p:pic>
        <p:nvPicPr>
          <p:cNvPr id="8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İÇERİK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tr-TR" dirty="0" smtClean="0"/>
              <a:t>Paylaşım Nedir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Paylaşım’ın Amacı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Paylaşım’ın Özellikleri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Kullanımı : </a:t>
            </a:r>
            <a:r>
              <a:rPr lang="tr-TR" dirty="0"/>
              <a:t>SUNUCUYU ÇALIŞTIRMA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Kullanımı: </a:t>
            </a:r>
            <a:r>
              <a:rPr lang="tr-TR" dirty="0"/>
              <a:t>SUNUCU BİLGİLERİNİN </a:t>
            </a:r>
            <a:r>
              <a:rPr lang="tr-TR" dirty="0" smtClean="0"/>
              <a:t>GÖSTERİLMESİ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Kullanımı:</a:t>
            </a:r>
            <a:r>
              <a:rPr lang="tr-TR" dirty="0"/>
              <a:t>AYARLARIN </a:t>
            </a:r>
            <a:r>
              <a:rPr lang="tr-TR" dirty="0" smtClean="0"/>
              <a:t>YAPILMASI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Kullanımı:</a:t>
            </a:r>
            <a:r>
              <a:rPr lang="tr-TR" dirty="0"/>
              <a:t>DOSYA PAYLAŞIM </a:t>
            </a:r>
            <a:r>
              <a:rPr lang="tr-TR" dirty="0" smtClean="0"/>
              <a:t>ÖZELLİĞİ</a:t>
            </a:r>
          </a:p>
          <a:p>
            <a:pPr>
              <a:buFont typeface="+mj-lt"/>
              <a:buAutoNum type="arabicPeriod"/>
            </a:pPr>
            <a:r>
              <a:rPr lang="tr-TR" dirty="0"/>
              <a:t>Kullanımı:</a:t>
            </a:r>
            <a:r>
              <a:rPr lang="tr-TR" dirty="0" smtClean="0"/>
              <a:t>SUNUM </a:t>
            </a:r>
            <a:r>
              <a:rPr lang="tr-TR" dirty="0"/>
              <a:t>PAYLAŞIM </a:t>
            </a:r>
            <a:r>
              <a:rPr lang="tr-TR" dirty="0" smtClean="0"/>
              <a:t>ÖZELLİĞİ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Sonuç </a:t>
            </a:r>
            <a:r>
              <a:rPr lang="tr-TR" sz="1800" dirty="0" smtClean="0"/>
              <a:t> :</a:t>
            </a:r>
            <a:r>
              <a:rPr lang="tr-TR" dirty="0" smtClean="0"/>
              <a:t>ARTILAR </a:t>
            </a:r>
            <a:r>
              <a:rPr lang="tr-TR" dirty="0"/>
              <a:t>ve EKSİLERİ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rabicPeriod"/>
            </a:pPr>
            <a:endParaRPr lang="tr-TR" dirty="0" smtClean="0"/>
          </a:p>
          <a:p>
            <a:pPr>
              <a:buFont typeface="+mj-lt"/>
              <a:buAutoNum type="arabicPeriod"/>
            </a:pPr>
            <a:endParaRPr lang="tr-TR" dirty="0" smtClean="0"/>
          </a:p>
          <a:p>
            <a:pPr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5278-6BA0-4677-8D1D-BCEDEBC4AF9E}" type="datetime1">
              <a:rPr lang="tr-TR" smtClean="0"/>
              <a:t>09.01.2013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3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0307" y="337060"/>
            <a:ext cx="7520940" cy="548640"/>
          </a:xfrm>
        </p:spPr>
        <p:txBody>
          <a:bodyPr/>
          <a:lstStyle/>
          <a:p>
            <a:r>
              <a:rPr lang="tr-TR" dirty="0" smtClean="0"/>
              <a:t>SUNUM WEB ARAYÜZÜ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13BB-AC04-45AE-AD02-FD068CD822BF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6" y="1066800"/>
            <a:ext cx="4171249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1143000" y="3543300"/>
            <a:ext cx="1295400" cy="381000"/>
          </a:xfrm>
          <a:prstGeom prst="borderCallout1">
            <a:avLst>
              <a:gd name="adj1" fmla="val 5293"/>
              <a:gd name="adj2" fmla="val -5694"/>
              <a:gd name="adj3" fmla="val -266631"/>
              <a:gd name="adj4" fmla="val -33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Uygulama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1600"/>
            <a:ext cx="5703703" cy="314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Callout 1 7"/>
          <p:cNvSpPr/>
          <p:nvPr/>
        </p:nvSpPr>
        <p:spPr>
          <a:xfrm>
            <a:off x="5486400" y="4606183"/>
            <a:ext cx="2057400" cy="381000"/>
          </a:xfrm>
          <a:prstGeom prst="borderCallout1">
            <a:avLst>
              <a:gd name="adj1" fmla="val 18750"/>
              <a:gd name="adj2" fmla="val -8333"/>
              <a:gd name="adj3" fmla="val -174669"/>
              <a:gd name="adj4" fmla="val -48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Web Arayüzü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4382755" y="909935"/>
            <a:ext cx="384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http://&lt;IP&gt;:&lt;PORT&gt;/sunum</a:t>
            </a: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33" y="4114800"/>
            <a:ext cx="1866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Z</a:t>
            </a:r>
            <a:r>
              <a:rPr lang="tr-TR" dirty="0" smtClean="0">
                <a:solidFill>
                  <a:srgbClr val="FF0000"/>
                </a:solidFill>
              </a:rPr>
              <a:t> = geri</a:t>
            </a:r>
          </a:p>
          <a:p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 = ileri</a:t>
            </a:r>
          </a:p>
          <a:p>
            <a: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  <a:t>Q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 = sunumu bitir</a:t>
            </a:r>
            <a:endParaRPr lang="tr-T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4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SUNUM KONTROL ARAYÜZÜ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096F-5123-4CF4-8BA2-2C67277C493A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05" y="1332893"/>
            <a:ext cx="5703703" cy="314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Callout 1 7"/>
          <p:cNvSpPr/>
          <p:nvPr/>
        </p:nvSpPr>
        <p:spPr>
          <a:xfrm>
            <a:off x="4001568" y="4563824"/>
            <a:ext cx="1676400" cy="457200"/>
          </a:xfrm>
          <a:prstGeom prst="borderCallout1">
            <a:avLst>
              <a:gd name="adj1" fmla="val -22372"/>
              <a:gd name="adj2" fmla="val 30919"/>
              <a:gd name="adj3" fmla="val -160837"/>
              <a:gd name="adj4" fmla="val 7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Web Arayüzü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4510531"/>
            <a:ext cx="323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http://&lt;IP&gt;:&lt;PORT&gt;/sunum</a:t>
            </a:r>
            <a:endParaRPr lang="tr-TR" sz="2000" b="1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4" y="1031460"/>
            <a:ext cx="3722314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0856" y="3048000"/>
            <a:ext cx="2960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http://&lt;IP&gt;:&lt;PORT&gt;/cont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2" name="Line Callout 1 1"/>
          <p:cNvSpPr/>
          <p:nvPr/>
        </p:nvSpPr>
        <p:spPr>
          <a:xfrm>
            <a:off x="214541" y="3502009"/>
            <a:ext cx="2913312" cy="1408632"/>
          </a:xfrm>
          <a:prstGeom prst="borderCallout1">
            <a:avLst>
              <a:gd name="adj1" fmla="val -3251"/>
              <a:gd name="adj2" fmla="val 100779"/>
              <a:gd name="adj3" fmla="val -47255"/>
              <a:gd name="adj4" fmla="val 1038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Kontrol Uygulaması- Telefonun uzaktan kumanda olarak kullanılmasına olanak sağlıyor</a:t>
            </a:r>
            <a:endParaRPr lang="tr-TR" dirty="0"/>
          </a:p>
        </p:txBody>
      </p:sp>
      <p:pic>
        <p:nvPicPr>
          <p:cNvPr id="13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Sunumun sonlandirilmasi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0DC3-912D-453A-8F35-97AD2AA96FE1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Line Callout 1 1"/>
          <p:cNvSpPr/>
          <p:nvPr/>
        </p:nvSpPr>
        <p:spPr>
          <a:xfrm>
            <a:off x="254329" y="4053660"/>
            <a:ext cx="1752600" cy="882134"/>
          </a:xfrm>
          <a:prstGeom prst="borderCallout1">
            <a:avLst>
              <a:gd name="adj1" fmla="val -5890"/>
              <a:gd name="adj2" fmla="val 99915"/>
              <a:gd name="adj3" fmla="val -176901"/>
              <a:gd name="adj4" fmla="val 1564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End Slide Sunumu Bitirir</a:t>
            </a: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34" y="1160803"/>
            <a:ext cx="5334000" cy="3064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2" y="1269318"/>
            <a:ext cx="3722314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0856" y="3352800"/>
            <a:ext cx="2960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http://&lt;IP&gt;:&lt;PORT&gt;/cont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4510531"/>
            <a:ext cx="323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http://&lt;IP&gt;:&lt;PORT&gt;/sunum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827234" y="4329586"/>
            <a:ext cx="2971800" cy="762000"/>
          </a:xfrm>
          <a:prstGeom prst="borderCallout1">
            <a:avLst>
              <a:gd name="adj1" fmla="val -11530"/>
              <a:gd name="adj2" fmla="val 85210"/>
              <a:gd name="adj3" fmla="val -142145"/>
              <a:gd name="adj4" fmla="val 942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Sunum Bitmiştir Yazısı ekranda görülür ve resimler silinir</a:t>
            </a:r>
            <a:endParaRPr lang="tr-TR" dirty="0"/>
          </a:p>
        </p:txBody>
      </p:sp>
      <p:pic>
        <p:nvPicPr>
          <p:cNvPr id="14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5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SONUÇ</a:t>
            </a:r>
            <a:endParaRPr lang="tr-TR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ARTILAR ve EKSİLERİ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2D6-4410-459A-9408-BBE33626619B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"/>
            <a:ext cx="126987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8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 - EKSİLERİ</a:t>
            </a:r>
            <a:endParaRPr lang="tr-T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tr-TR" dirty="0" smtClean="0"/>
              <a:t>Upload hızı düşük bağlantılarda dış IP ile ile yapılan bağlantılarda yavaşlık sorun oluşturmaktadır.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PPTX dosyalarındaki animasyonlar ve bazı objelerin gösteriminde sorun çıkmaktadır.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8525-C5B7-4C2A-AC84-938274A8E9D5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 - ARTILARI</a:t>
            </a:r>
            <a:endParaRPr lang="tr-T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tr-TR" dirty="0"/>
              <a:t>LAN üzerinde gereken performansı göstermektedir</a:t>
            </a:r>
            <a:r>
              <a:rPr lang="tr-T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Sunum dosyasını açmak için office’e ihtiyaç duymazsınız.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Java sayesinde platform bağımsız bir yapıya sahipsinizdir.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Sunum yaparken sunucu istanbulda sunum yapılan yer amerikada ve sunumu yöneten kişi japonyada olabilir </a:t>
            </a:r>
            <a:r>
              <a:rPr lang="tr-TR" dirty="0" smtClean="0">
                <a:sym typeface="Wingdings" pitchFamily="2" charset="2"/>
              </a:rPr>
              <a:t></a:t>
            </a:r>
          </a:p>
          <a:p>
            <a:pPr>
              <a:buFont typeface="+mj-lt"/>
              <a:buAutoNum type="arabicPeriod"/>
            </a:pPr>
            <a:r>
              <a:rPr lang="tr-TR" dirty="0" smtClean="0">
                <a:sym typeface="Wingdings" pitchFamily="2" charset="2"/>
              </a:rPr>
              <a:t>HTML ve javascript ile bütün platformların desteklediği  çok az sistem kaynağı kullanır.</a:t>
            </a:r>
            <a:endParaRPr lang="tr-TR" dirty="0">
              <a:sym typeface="Wingdings" pitchFamily="2" charset="2"/>
            </a:endParaRPr>
          </a:p>
          <a:p>
            <a:pPr>
              <a:buFont typeface="+mj-lt"/>
              <a:buAutoNum type="arabicPeriod"/>
            </a:pPr>
            <a:r>
              <a:rPr lang="tr-TR" dirty="0" smtClean="0">
                <a:sym typeface="Wingdings" pitchFamily="2" charset="2"/>
              </a:rPr>
              <a:t>Toplantılarda ve ortak çalışılması gereken konularda çalışma arkadaşlarına local network üzerinden çalışma imkanı sunar. </a:t>
            </a:r>
          </a:p>
          <a:p>
            <a:pPr>
              <a:buFont typeface="+mj-lt"/>
              <a:buAutoNum type="arabicPeriod"/>
            </a:pPr>
            <a:r>
              <a:rPr lang="tr-TR" dirty="0" smtClean="0">
                <a:sym typeface="Wingdings" pitchFamily="2" charset="2"/>
              </a:rPr>
              <a:t>Büyük salonda yapılan bir seminerde kişilerin telefon ,tablet ve bilgisayarlarından sunumu daha yakından takip etmelerini sağlar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8525-C5B7-4C2A-AC84-938274A8E9D5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TEŞEKKÜRLER</a:t>
            </a:r>
            <a:endParaRPr lang="tr-TR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PAYLAŞIM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8822-C228-48FE-853A-1FD80F854262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"/>
            <a:ext cx="126987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304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UĞUR CORUH</a:t>
            </a:r>
          </a:p>
          <a:p>
            <a:r>
              <a:rPr lang="tr-TR" dirty="0" smtClean="0"/>
              <a:t>2013</a:t>
            </a:r>
            <a:endParaRPr lang="tr-TR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8600" y="762000"/>
            <a:ext cx="2842552" cy="685800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paylaşim©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46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PAYLAŞIM NEDİR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tr-TR" dirty="0"/>
              <a:t>Dosya </a:t>
            </a:r>
            <a:r>
              <a:rPr lang="tr-TR" dirty="0" smtClean="0"/>
              <a:t>Sunucusudur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Web Sunucusudur </a:t>
            </a:r>
            <a:r>
              <a:rPr lang="tr-TR" dirty="0"/>
              <a:t>(HTML,CGI ve PHP destekliyor</a:t>
            </a:r>
            <a:r>
              <a:rPr lang="tr-TR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Anlık </a:t>
            </a:r>
            <a:r>
              <a:rPr lang="tr-TR" dirty="0"/>
              <a:t>Sunum Paylaşım </a:t>
            </a:r>
            <a:r>
              <a:rPr lang="tr-TR" dirty="0" smtClean="0"/>
              <a:t>aracıdır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smtClean="0"/>
              <a:t>HTML </a:t>
            </a:r>
            <a:r>
              <a:rPr lang="tr-TR" dirty="0"/>
              <a:t>tabanlı sunum için uzaktan </a:t>
            </a:r>
            <a:r>
              <a:rPr lang="tr-TR" dirty="0" smtClean="0"/>
              <a:t>kumandadır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5278-6BA0-4677-8D1D-BCEDEBC4AF9E}" type="datetime1">
              <a:rPr lang="tr-TR" smtClean="0"/>
              <a:t>09.01.2013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8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PAYLAŞIM amaci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tr-TR" dirty="0" smtClean="0"/>
              <a:t>Bir sunumu mekan bağımsız herkesin anlık görebilmesini sağlamak 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web portal ihtiyacını ortadan kaldırmak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paylaşılması gereken dosyaların bu şekilde paylaşıma açılmasını sağlamak.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Uzaktan yönetimi kolay hale getirmek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5278-6BA0-4677-8D1D-BCEDEBC4AF9E}" type="datetime1">
              <a:rPr lang="tr-TR" smtClean="0"/>
              <a:t>09.01.2013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0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PAYLAŞIM Özellikleri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tr-TR" dirty="0" smtClean="0"/>
              <a:t>Dosya Sunucusu özelliği vardır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WebServer Özelliği vardır (HTML, CGI, PHP Destekler)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Sunumu anlık olarak belirtilen bir sayfada sunma ve değişimleri uygulama özelliği vardır.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Sunum yapan için HTML tabanlı telefonundan kullanabileceği uzaktan kumanda içerir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Dosya sunucusu klasor ve dosya uzantısı bazlı yetkilendirme ayarı barındırır.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Port , Kök Dizin , Resim Klasoru ve Log dosyası ile Anasayfa ayar olarak set edilebilmektedir.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Ayarlar properties dosyasında tutulmaktadır.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İşlemleri izlemeye olanak sağlayan arayüzü mevcuttur.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5278-6BA0-4677-8D1D-BCEDEBC4AF9E}" type="datetime1">
              <a:rPr lang="tr-TR" smtClean="0"/>
              <a:t>09.01.2013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KULLANIMI-1</a:t>
            </a:r>
            <a:endParaRPr lang="tr-TR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SUNUCUYU ÇALIŞTIRMA – Bilgileri izleme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EB2-2F9E-4F6D-A8BE-726B62C54D42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"/>
            <a:ext cx="126987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9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SUNUCUYU ÇALIŞTIRMA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63C8-E1DE-4790-9C8E-80C6D3C00AEC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58" y="990600"/>
            <a:ext cx="6469430" cy="400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Callout 1 7"/>
          <p:cNvSpPr/>
          <p:nvPr/>
        </p:nvSpPr>
        <p:spPr>
          <a:xfrm>
            <a:off x="3835637" y="2133600"/>
            <a:ext cx="2133600" cy="1524000"/>
          </a:xfrm>
          <a:prstGeom prst="borderCallout1">
            <a:avLst>
              <a:gd name="adj1" fmla="val 18750"/>
              <a:gd name="adj2" fmla="val -8333"/>
              <a:gd name="adj3" fmla="val -13892"/>
              <a:gd name="adj4" fmla="val -2967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Sunucuyu Buradan çalıştırınız aynı şekilde buradan durdurabilirsiniz</a:t>
            </a:r>
            <a:endParaRPr lang="tr-TR" dirty="0"/>
          </a:p>
        </p:txBody>
      </p:sp>
      <p:pic>
        <p:nvPicPr>
          <p:cNvPr id="9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1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SUNUCU BİLGİLERİNİN GÖSTERİLMESİ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FE86-4F2D-463A-9164-0AF9C8E98C6E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096000" cy="400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4800600" y="1981200"/>
            <a:ext cx="1828800" cy="1219200"/>
          </a:xfrm>
          <a:prstGeom prst="borderCallout1">
            <a:avLst>
              <a:gd name="adj1" fmla="val 18750"/>
              <a:gd name="adj2" fmla="val -8333"/>
              <a:gd name="adj3" fmla="val 19467"/>
              <a:gd name="adj4" fmla="val -9476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Çalışan Sunucu Bilgilerini görebilirsiniz</a:t>
            </a:r>
            <a:endParaRPr lang="tr-TR" dirty="0"/>
          </a:p>
        </p:txBody>
      </p:sp>
      <p:pic>
        <p:nvPicPr>
          <p:cNvPr id="7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79" y="39880"/>
            <a:ext cx="8658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8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KULLANIMI-2</a:t>
            </a:r>
            <a:endParaRPr lang="tr-TR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AYARLAR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74CE-E9E1-4CF2-A810-C81453ECEA0C}" type="datetime1">
              <a:rPr lang="tr-TR" smtClean="0"/>
              <a:t>09.01.2013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PAYLAŞIM - UĞUR CORUH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4" descr="http://biz.sirkethaberleri.com/files/company/9096/low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"/>
            <a:ext cx="126987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188</TotalTime>
  <Words>716</Words>
  <Application>Microsoft Office PowerPoint</Application>
  <PresentationFormat>On-screen Show (4:3)</PresentationFormat>
  <Paragraphs>190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Angles</vt:lpstr>
      <vt:lpstr>PAYLAŞIM</vt:lpstr>
      <vt:lpstr>İÇERİK</vt:lpstr>
      <vt:lpstr>PAYLAŞIM NEDİR</vt:lpstr>
      <vt:lpstr>PAYLAŞIM amaci</vt:lpstr>
      <vt:lpstr>PAYLAŞIM Özellikleri</vt:lpstr>
      <vt:lpstr>KULLANIMI-1</vt:lpstr>
      <vt:lpstr>SUNUCUYU ÇALIŞTIRMA</vt:lpstr>
      <vt:lpstr>SUNUCU BİLGİLERİNİN GÖSTERİLMESİ</vt:lpstr>
      <vt:lpstr>KULLANIMI-2</vt:lpstr>
      <vt:lpstr>AYARLARIN YAPILMASI-1</vt:lpstr>
      <vt:lpstr>AYARLARIN YAPILMASI-2</vt:lpstr>
      <vt:lpstr>KULLANIMI-3</vt:lpstr>
      <vt:lpstr>Dizin listeleme – Kisitlama örneği</vt:lpstr>
      <vt:lpstr>Dizin listeleme – kisitlama olmadan</vt:lpstr>
      <vt:lpstr>DİZİN LİSTELEME – LİSTLEME KAPALI</vt:lpstr>
      <vt:lpstr>KULLANIMI-4</vt:lpstr>
      <vt:lpstr>SUNUMUN SEÇİLMESİ</vt:lpstr>
      <vt:lpstr>SUNUMUN AÇILMASI</vt:lpstr>
      <vt:lpstr>SUNUM GÖSTERİMİ</vt:lpstr>
      <vt:lpstr>SUNUM WEB ARAYÜZÜ</vt:lpstr>
      <vt:lpstr>SUNUM KONTROL ARAYÜZÜ</vt:lpstr>
      <vt:lpstr>Sunumun sonlandirilmasi</vt:lpstr>
      <vt:lpstr>SONUÇ</vt:lpstr>
      <vt:lpstr>SONUÇ - EKSİLERİ</vt:lpstr>
      <vt:lpstr>SONUÇ - ARTILARI</vt:lpstr>
      <vt:lpstr>TEŞEKKÜRLER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PAYLAŞIM</dc:title>
  <dc:creator>Ugur Coruh</dc:creator>
  <cp:lastModifiedBy>Ugur Coruh</cp:lastModifiedBy>
  <cp:revision>96</cp:revision>
  <dcterms:created xsi:type="dcterms:W3CDTF">2006-08-16T00:00:00Z</dcterms:created>
  <dcterms:modified xsi:type="dcterms:W3CDTF">2013-01-08T22:07:18Z</dcterms:modified>
</cp:coreProperties>
</file>