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95" r:id="rId4"/>
    <p:sldId id="313" r:id="rId5"/>
    <p:sldId id="260" r:id="rId6"/>
    <p:sldId id="314" r:id="rId7"/>
    <p:sldId id="272" r:id="rId8"/>
    <p:sldId id="262" r:id="rId9"/>
    <p:sldId id="315" r:id="rId10"/>
    <p:sldId id="292" r:id="rId11"/>
    <p:sldId id="293" r:id="rId12"/>
    <p:sldId id="316" r:id="rId13"/>
    <p:sldId id="317" r:id="rId14"/>
    <p:sldId id="309"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2" r:id="rId28"/>
    <p:sldId id="333" r:id="rId29"/>
    <p:sldId id="284" r:id="rId30"/>
    <p:sldId id="330" r:id="rId31"/>
    <p:sldId id="303" r:id="rId32"/>
    <p:sldId id="331" r:id="rId33"/>
  </p:sldIdLst>
  <p:sldSz cx="12192000" cy="6858000"/>
  <p:notesSz cx="6858000" cy="91440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992154F-9F1C-92A4-CB6B-9CCBF0ECB0BE}" name="Ronja van Zijverden" initials="RvZ" userId="S::r.vanzijverden@uu.nl::715bcfe5-70b8-4ad9-8e68-adf8bd3c80c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7454C"/>
    <a:srgbClr val="DC16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1047C-6FDA-304C-96FB-F2A412A4E2E5}" v="26" dt="2025-03-06T18:00:38.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4" autoAdjust="0"/>
    <p:restoredTop sz="94695"/>
  </p:normalViewPr>
  <p:slideViewPr>
    <p:cSldViewPr snapToGrid="0">
      <p:cViewPr>
        <p:scale>
          <a:sx n="84" d="100"/>
          <a:sy n="84" d="100"/>
        </p:scale>
        <p:origin x="-38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ek, Mare van den" userId="beba0dc8-31c5-43c4-95a7-4e9bb61e3832" providerId="ADAL" clId="{7A3B1BC4-CAF2-1C4E-A89F-2267DD28AF9A}"/>
    <pc:docChg chg="modSld">
      <pc:chgData name="Broek, Mare van den" userId="beba0dc8-31c5-43c4-95a7-4e9bb61e3832" providerId="ADAL" clId="{7A3B1BC4-CAF2-1C4E-A89F-2267DD28AF9A}" dt="2025-02-14T13:56:50.915" v="292" actId="20577"/>
      <pc:docMkLst>
        <pc:docMk/>
      </pc:docMkLst>
      <pc:sldChg chg="modNotesTx">
        <pc:chgData name="Broek, Mare van den" userId="beba0dc8-31c5-43c4-95a7-4e9bb61e3832" providerId="ADAL" clId="{7A3B1BC4-CAF2-1C4E-A89F-2267DD28AF9A}" dt="2025-02-14T13:56:36.154" v="289" actId="20577"/>
        <pc:sldMkLst>
          <pc:docMk/>
          <pc:sldMk cId="3336368586" sldId="261"/>
        </pc:sldMkLst>
      </pc:sldChg>
      <pc:sldChg chg="modSp mod modNotesTx">
        <pc:chgData name="Broek, Mare van den" userId="beba0dc8-31c5-43c4-95a7-4e9bb61e3832" providerId="ADAL" clId="{7A3B1BC4-CAF2-1C4E-A89F-2267DD28AF9A}" dt="2025-02-14T13:56:50.915" v="292" actId="20577"/>
        <pc:sldMkLst>
          <pc:docMk/>
          <pc:sldMk cId="1170737201" sldId="296"/>
        </pc:sldMkLst>
      </pc:sldChg>
      <pc:sldChg chg="modNotesTx">
        <pc:chgData name="Broek, Mare van den" userId="beba0dc8-31c5-43c4-95a7-4e9bb61e3832" providerId="ADAL" clId="{7A3B1BC4-CAF2-1C4E-A89F-2267DD28AF9A}" dt="2025-02-14T13:55:55.541" v="255" actId="20577"/>
        <pc:sldMkLst>
          <pc:docMk/>
          <pc:sldMk cId="3873736877" sldId="297"/>
        </pc:sldMkLst>
      </pc:sldChg>
      <pc:sldChg chg="modNotesTx">
        <pc:chgData name="Broek, Mare van den" userId="beba0dc8-31c5-43c4-95a7-4e9bb61e3832" providerId="ADAL" clId="{7A3B1BC4-CAF2-1C4E-A89F-2267DD28AF9A}" dt="2025-02-14T13:56:46.563" v="291" actId="20577"/>
        <pc:sldMkLst>
          <pc:docMk/>
          <pc:sldMk cId="1282973747" sldId="298"/>
        </pc:sldMkLst>
      </pc:sldChg>
      <pc:sldChg chg="modNotesTx">
        <pc:chgData name="Broek, Mare van den" userId="beba0dc8-31c5-43c4-95a7-4e9bb61e3832" providerId="ADAL" clId="{7A3B1BC4-CAF2-1C4E-A89F-2267DD28AF9A}" dt="2025-02-14T13:56:43.969" v="290" actId="20577"/>
        <pc:sldMkLst>
          <pc:docMk/>
          <pc:sldMk cId="2792439328" sldId="299"/>
        </pc:sldMkLst>
      </pc:sldChg>
      <pc:sldChg chg="modNotesTx">
        <pc:chgData name="Broek, Mare van den" userId="beba0dc8-31c5-43c4-95a7-4e9bb61e3832" providerId="ADAL" clId="{7A3B1BC4-CAF2-1C4E-A89F-2267DD28AF9A}" dt="2025-02-14T13:55:00.334" v="31" actId="20577"/>
        <pc:sldMkLst>
          <pc:docMk/>
          <pc:sldMk cId="666916874" sldId="312"/>
        </pc:sldMkLst>
      </pc:sldChg>
    </pc:docChg>
  </pc:docChgLst>
  <pc:docChgLst>
    <pc:chgData name="Broek, Mare van den" userId="beba0dc8-31c5-43c4-95a7-4e9bb61e3832" providerId="ADAL" clId="{3C71047C-6FDA-304C-96FB-F2A412A4E2E5}"/>
    <pc:docChg chg="undo redo custSel addSld delSld modSld sldOrd">
      <pc:chgData name="Broek, Mare van den" userId="beba0dc8-31c5-43c4-95a7-4e9bb61e3832" providerId="ADAL" clId="{3C71047C-6FDA-304C-96FB-F2A412A4E2E5}" dt="2025-03-06T18:01:44.120" v="15349" actId="20577"/>
      <pc:docMkLst>
        <pc:docMk/>
      </pc:docMkLst>
      <pc:sldChg chg="modSp mod">
        <pc:chgData name="Broek, Mare van den" userId="beba0dc8-31c5-43c4-95a7-4e9bb61e3832" providerId="ADAL" clId="{3C71047C-6FDA-304C-96FB-F2A412A4E2E5}" dt="2025-03-01T17:25:02.334" v="2638"/>
        <pc:sldMkLst>
          <pc:docMk/>
          <pc:sldMk cId="149587455" sldId="257"/>
        </pc:sldMkLst>
        <pc:spChg chg="mod">
          <ac:chgData name="Broek, Mare van den" userId="beba0dc8-31c5-43c4-95a7-4e9bb61e3832" providerId="ADAL" clId="{3C71047C-6FDA-304C-96FB-F2A412A4E2E5}" dt="2025-03-01T17:25:02.334" v="2638"/>
          <ac:spMkLst>
            <pc:docMk/>
            <pc:sldMk cId="149587455" sldId="257"/>
            <ac:spMk id="4" creationId="{C46FA244-FF4A-CB22-FC2E-B09E5C78B114}"/>
          </ac:spMkLst>
        </pc:spChg>
        <pc:spChg chg="mod">
          <ac:chgData name="Broek, Mare van den" userId="beba0dc8-31c5-43c4-95a7-4e9bb61e3832" providerId="ADAL" clId="{3C71047C-6FDA-304C-96FB-F2A412A4E2E5}" dt="2025-02-26T17:10:51.070" v="33" actId="20577"/>
          <ac:spMkLst>
            <pc:docMk/>
            <pc:sldMk cId="149587455" sldId="257"/>
            <ac:spMk id="5" creationId="{EDB7276C-60EF-4C3E-ABF6-681E7DA435BE}"/>
          </ac:spMkLst>
        </pc:spChg>
      </pc:sldChg>
      <pc:sldChg chg="modSp mod ord">
        <pc:chgData name="Broek, Mare van den" userId="beba0dc8-31c5-43c4-95a7-4e9bb61e3832" providerId="ADAL" clId="{3C71047C-6FDA-304C-96FB-F2A412A4E2E5}" dt="2025-03-06T16:04:41.710" v="12855" actId="20577"/>
        <pc:sldMkLst>
          <pc:docMk/>
          <pc:sldMk cId="941409705" sldId="258"/>
        </pc:sldMkLst>
        <pc:spChg chg="mod">
          <ac:chgData name="Broek, Mare van den" userId="beba0dc8-31c5-43c4-95a7-4e9bb61e3832" providerId="ADAL" clId="{3C71047C-6FDA-304C-96FB-F2A412A4E2E5}" dt="2025-03-06T16:04:41.710" v="12855" actId="20577"/>
          <ac:spMkLst>
            <pc:docMk/>
            <pc:sldMk cId="941409705" sldId="258"/>
            <ac:spMk id="2" creationId="{6C95FC81-7668-748B-254A-3A2FB37086FE}"/>
          </ac:spMkLst>
        </pc:spChg>
      </pc:sldChg>
      <pc:sldChg chg="modSp mod">
        <pc:chgData name="Broek, Mare van den" userId="beba0dc8-31c5-43c4-95a7-4e9bb61e3832" providerId="ADAL" clId="{3C71047C-6FDA-304C-96FB-F2A412A4E2E5}" dt="2025-03-06T17:44:19.838" v="14344" actId="20577"/>
        <pc:sldMkLst>
          <pc:docMk/>
          <pc:sldMk cId="3802018769" sldId="260"/>
        </pc:sldMkLst>
        <pc:spChg chg="mod">
          <ac:chgData name="Broek, Mare van den" userId="beba0dc8-31c5-43c4-95a7-4e9bb61e3832" providerId="ADAL" clId="{3C71047C-6FDA-304C-96FB-F2A412A4E2E5}" dt="2025-03-06T17:44:19.838" v="14344" actId="20577"/>
          <ac:spMkLst>
            <pc:docMk/>
            <pc:sldMk cId="3802018769" sldId="260"/>
            <ac:spMk id="2" creationId="{09C09A3E-B077-ADEA-C179-800672E5676E}"/>
          </ac:spMkLst>
        </pc:spChg>
        <pc:spChg chg="mod">
          <ac:chgData name="Broek, Mare van den" userId="beba0dc8-31c5-43c4-95a7-4e9bb61e3832" providerId="ADAL" clId="{3C71047C-6FDA-304C-96FB-F2A412A4E2E5}" dt="2025-03-01T17:19:11.433" v="2313" actId="20577"/>
          <ac:spMkLst>
            <pc:docMk/>
            <pc:sldMk cId="3802018769" sldId="260"/>
            <ac:spMk id="3" creationId="{091038D8-659E-1DA5-0F5C-04FAE133EA14}"/>
          </ac:spMkLst>
        </pc:spChg>
      </pc:sldChg>
      <pc:sldChg chg="del">
        <pc:chgData name="Broek, Mare van den" userId="beba0dc8-31c5-43c4-95a7-4e9bb61e3832" providerId="ADAL" clId="{3C71047C-6FDA-304C-96FB-F2A412A4E2E5}" dt="2025-03-03T21:38:46.857" v="6518" actId="2696"/>
        <pc:sldMkLst>
          <pc:docMk/>
          <pc:sldMk cId="3336368586" sldId="261"/>
        </pc:sldMkLst>
      </pc:sldChg>
      <pc:sldChg chg="modSp mod">
        <pc:chgData name="Broek, Mare van den" userId="beba0dc8-31c5-43c4-95a7-4e9bb61e3832" providerId="ADAL" clId="{3C71047C-6FDA-304C-96FB-F2A412A4E2E5}" dt="2025-03-06T16:31:06.386" v="13272" actId="20577"/>
        <pc:sldMkLst>
          <pc:docMk/>
          <pc:sldMk cId="3157255019" sldId="262"/>
        </pc:sldMkLst>
        <pc:spChg chg="mod">
          <ac:chgData name="Broek, Mare van den" userId="beba0dc8-31c5-43c4-95a7-4e9bb61e3832" providerId="ADAL" clId="{3C71047C-6FDA-304C-96FB-F2A412A4E2E5}" dt="2025-03-06T16:31:06.386" v="13272" actId="20577"/>
          <ac:spMkLst>
            <pc:docMk/>
            <pc:sldMk cId="3157255019" sldId="262"/>
            <ac:spMk id="2" creationId="{43871FB5-9474-3FA4-F985-67527B7968A1}"/>
          </ac:spMkLst>
        </pc:spChg>
        <pc:spChg chg="mod">
          <ac:chgData name="Broek, Mare van den" userId="beba0dc8-31c5-43c4-95a7-4e9bb61e3832" providerId="ADAL" clId="{3C71047C-6FDA-304C-96FB-F2A412A4E2E5}" dt="2025-03-03T20:47:29.301" v="4891" actId="20577"/>
          <ac:spMkLst>
            <pc:docMk/>
            <pc:sldMk cId="3157255019" sldId="262"/>
            <ac:spMk id="3" creationId="{9814DE4A-7C65-C99D-17F4-48827EA5B7D8}"/>
          </ac:spMkLst>
        </pc:spChg>
      </pc:sldChg>
      <pc:sldChg chg="modSp del mod">
        <pc:chgData name="Broek, Mare van den" userId="beba0dc8-31c5-43c4-95a7-4e9bb61e3832" providerId="ADAL" clId="{3C71047C-6FDA-304C-96FB-F2A412A4E2E5}" dt="2025-03-06T11:16:40.861" v="10780" actId="2696"/>
        <pc:sldMkLst>
          <pc:docMk/>
          <pc:sldMk cId="1842005068" sldId="263"/>
        </pc:sldMkLst>
      </pc:sldChg>
      <pc:sldChg chg="del">
        <pc:chgData name="Broek, Mare van den" userId="beba0dc8-31c5-43c4-95a7-4e9bb61e3832" providerId="ADAL" clId="{3C71047C-6FDA-304C-96FB-F2A412A4E2E5}" dt="2025-03-03T21:39:05.641" v="6526" actId="2696"/>
        <pc:sldMkLst>
          <pc:docMk/>
          <pc:sldMk cId="2967791526" sldId="266"/>
        </pc:sldMkLst>
      </pc:sldChg>
      <pc:sldChg chg="del">
        <pc:chgData name="Broek, Mare van den" userId="beba0dc8-31c5-43c4-95a7-4e9bb61e3832" providerId="ADAL" clId="{3C71047C-6FDA-304C-96FB-F2A412A4E2E5}" dt="2025-03-03T21:39:05.642" v="6527" actId="2696"/>
        <pc:sldMkLst>
          <pc:docMk/>
          <pc:sldMk cId="1640736338" sldId="267"/>
        </pc:sldMkLst>
      </pc:sldChg>
      <pc:sldChg chg="addSp delSp modSp mod">
        <pc:chgData name="Broek, Mare van den" userId="beba0dc8-31c5-43c4-95a7-4e9bb61e3832" providerId="ADAL" clId="{3C71047C-6FDA-304C-96FB-F2A412A4E2E5}" dt="2025-03-06T16:30:55.626" v="13270" actId="20577"/>
        <pc:sldMkLst>
          <pc:docMk/>
          <pc:sldMk cId="1739175951" sldId="272"/>
        </pc:sldMkLst>
        <pc:spChg chg="mod">
          <ac:chgData name="Broek, Mare van den" userId="beba0dc8-31c5-43c4-95a7-4e9bb61e3832" providerId="ADAL" clId="{3C71047C-6FDA-304C-96FB-F2A412A4E2E5}" dt="2025-03-06T16:30:55.626" v="13270" actId="20577"/>
          <ac:spMkLst>
            <pc:docMk/>
            <pc:sldMk cId="1739175951" sldId="272"/>
            <ac:spMk id="2" creationId="{25D42980-E40C-CC5B-F211-28F23719B678}"/>
          </ac:spMkLst>
        </pc:spChg>
        <pc:spChg chg="mod">
          <ac:chgData name="Broek, Mare van den" userId="beba0dc8-31c5-43c4-95a7-4e9bb61e3832" providerId="ADAL" clId="{3C71047C-6FDA-304C-96FB-F2A412A4E2E5}" dt="2025-03-03T20:47:42.679" v="4893"/>
          <ac:spMkLst>
            <pc:docMk/>
            <pc:sldMk cId="1739175951" sldId="272"/>
            <ac:spMk id="3" creationId="{07471AF8-8C0C-1B13-87E7-DF678B0F9CB0}"/>
          </ac:spMkLst>
        </pc:spChg>
        <pc:picChg chg="add mod modCrop">
          <ac:chgData name="Broek, Mare van den" userId="beba0dc8-31c5-43c4-95a7-4e9bb61e3832" providerId="ADAL" clId="{3C71047C-6FDA-304C-96FB-F2A412A4E2E5}" dt="2025-03-03T20:47:47.800" v="4894" actId="1076"/>
          <ac:picMkLst>
            <pc:docMk/>
            <pc:sldMk cId="1739175951" sldId="272"/>
            <ac:picMk id="7" creationId="{66385A1D-D6F9-893F-A39E-5A784B98100B}"/>
          </ac:picMkLst>
        </pc:picChg>
      </pc:sldChg>
      <pc:sldChg chg="modSp mod">
        <pc:chgData name="Broek, Mare van den" userId="beba0dc8-31c5-43c4-95a7-4e9bb61e3832" providerId="ADAL" clId="{3C71047C-6FDA-304C-96FB-F2A412A4E2E5}" dt="2025-03-06T16:09:33.906" v="13259"/>
        <pc:sldMkLst>
          <pc:docMk/>
          <pc:sldMk cId="192845629" sldId="284"/>
        </pc:sldMkLst>
        <pc:spChg chg="mod">
          <ac:chgData name="Broek, Mare van den" userId="beba0dc8-31c5-43c4-95a7-4e9bb61e3832" providerId="ADAL" clId="{3C71047C-6FDA-304C-96FB-F2A412A4E2E5}" dt="2025-03-06T16:09:33.906" v="13259"/>
          <ac:spMkLst>
            <pc:docMk/>
            <pc:sldMk cId="192845629" sldId="284"/>
            <ac:spMk id="2" creationId="{C4CE9C1B-1D57-C13C-2921-CE7BB00C8F0B}"/>
          </ac:spMkLst>
        </pc:spChg>
      </pc:sldChg>
      <pc:sldChg chg="del">
        <pc:chgData name="Broek, Mare van den" userId="beba0dc8-31c5-43c4-95a7-4e9bb61e3832" providerId="ADAL" clId="{3C71047C-6FDA-304C-96FB-F2A412A4E2E5}" dt="2025-03-01T17:24:22.869" v="2581" actId="2696"/>
        <pc:sldMkLst>
          <pc:docMk/>
          <pc:sldMk cId="536284144" sldId="289"/>
        </pc:sldMkLst>
      </pc:sldChg>
      <pc:sldChg chg="del">
        <pc:chgData name="Broek, Mare van den" userId="beba0dc8-31c5-43c4-95a7-4e9bb61e3832" providerId="ADAL" clId="{3C71047C-6FDA-304C-96FB-F2A412A4E2E5}" dt="2025-03-03T21:38:46.860" v="6520" actId="2696"/>
        <pc:sldMkLst>
          <pc:docMk/>
          <pc:sldMk cId="684725520" sldId="290"/>
        </pc:sldMkLst>
      </pc:sldChg>
      <pc:sldChg chg="modSp mod">
        <pc:chgData name="Broek, Mare van den" userId="beba0dc8-31c5-43c4-95a7-4e9bb61e3832" providerId="ADAL" clId="{3C71047C-6FDA-304C-96FB-F2A412A4E2E5}" dt="2025-03-06T16:31:18.176" v="13276" actId="20577"/>
        <pc:sldMkLst>
          <pc:docMk/>
          <pc:sldMk cId="3041892442" sldId="292"/>
        </pc:sldMkLst>
        <pc:spChg chg="mod">
          <ac:chgData name="Broek, Mare van den" userId="beba0dc8-31c5-43c4-95a7-4e9bb61e3832" providerId="ADAL" clId="{3C71047C-6FDA-304C-96FB-F2A412A4E2E5}" dt="2025-03-06T16:31:18.176" v="13276" actId="20577"/>
          <ac:spMkLst>
            <pc:docMk/>
            <pc:sldMk cId="3041892442" sldId="292"/>
            <ac:spMk id="2" creationId="{A92827BE-B7A3-C1BB-8BED-25A384459765}"/>
          </ac:spMkLst>
        </pc:spChg>
        <pc:spChg chg="mod">
          <ac:chgData name="Broek, Mare van den" userId="beba0dc8-31c5-43c4-95a7-4e9bb61e3832" providerId="ADAL" clId="{3C71047C-6FDA-304C-96FB-F2A412A4E2E5}" dt="2025-03-03T20:47:56.018" v="4895"/>
          <ac:spMkLst>
            <pc:docMk/>
            <pc:sldMk cId="3041892442" sldId="292"/>
            <ac:spMk id="3" creationId="{C67665A3-9CEE-39C1-EA71-DCF2E72B10CA}"/>
          </ac:spMkLst>
        </pc:spChg>
      </pc:sldChg>
      <pc:sldChg chg="modSp mod">
        <pc:chgData name="Broek, Mare van den" userId="beba0dc8-31c5-43c4-95a7-4e9bb61e3832" providerId="ADAL" clId="{3C71047C-6FDA-304C-96FB-F2A412A4E2E5}" dt="2025-03-06T17:43:44.294" v="14339" actId="20577"/>
        <pc:sldMkLst>
          <pc:docMk/>
          <pc:sldMk cId="2896796394" sldId="293"/>
        </pc:sldMkLst>
        <pc:spChg chg="mod">
          <ac:chgData name="Broek, Mare van den" userId="beba0dc8-31c5-43c4-95a7-4e9bb61e3832" providerId="ADAL" clId="{3C71047C-6FDA-304C-96FB-F2A412A4E2E5}" dt="2025-03-06T17:43:44.294" v="14339" actId="20577"/>
          <ac:spMkLst>
            <pc:docMk/>
            <pc:sldMk cId="2896796394" sldId="293"/>
            <ac:spMk id="2" creationId="{F732A862-F8C6-C0BC-82F3-170AD3C08982}"/>
          </ac:spMkLst>
        </pc:spChg>
        <pc:spChg chg="mod">
          <ac:chgData name="Broek, Mare van den" userId="beba0dc8-31c5-43c4-95a7-4e9bb61e3832" providerId="ADAL" clId="{3C71047C-6FDA-304C-96FB-F2A412A4E2E5}" dt="2025-03-03T20:50:24.422" v="4981" actId="20577"/>
          <ac:spMkLst>
            <pc:docMk/>
            <pc:sldMk cId="2896796394" sldId="293"/>
            <ac:spMk id="3" creationId="{2E39727C-FF95-C1DE-6F9C-112FDF3CEFC5}"/>
          </ac:spMkLst>
        </pc:spChg>
      </pc:sldChg>
      <pc:sldChg chg="modSp del mod">
        <pc:chgData name="Broek, Mare van den" userId="beba0dc8-31c5-43c4-95a7-4e9bb61e3832" providerId="ADAL" clId="{3C71047C-6FDA-304C-96FB-F2A412A4E2E5}" dt="2025-03-03T20:50:50.859" v="5016" actId="2696"/>
        <pc:sldMkLst>
          <pc:docMk/>
          <pc:sldMk cId="3192789208" sldId="294"/>
        </pc:sldMkLst>
      </pc:sldChg>
      <pc:sldChg chg="modSp mod ord">
        <pc:chgData name="Broek, Mare van den" userId="beba0dc8-31c5-43c4-95a7-4e9bb61e3832" providerId="ADAL" clId="{3C71047C-6FDA-304C-96FB-F2A412A4E2E5}" dt="2025-03-01T17:04:01.613" v="899" actId="20577"/>
        <pc:sldMkLst>
          <pc:docMk/>
          <pc:sldMk cId="955432898" sldId="295"/>
        </pc:sldMkLst>
        <pc:spChg chg="mod">
          <ac:chgData name="Broek, Mare van den" userId="beba0dc8-31c5-43c4-95a7-4e9bb61e3832" providerId="ADAL" clId="{3C71047C-6FDA-304C-96FB-F2A412A4E2E5}" dt="2025-03-01T17:04:01.613" v="899" actId="20577"/>
          <ac:spMkLst>
            <pc:docMk/>
            <pc:sldMk cId="955432898" sldId="295"/>
            <ac:spMk id="2" creationId="{88A971A3-62C8-693B-8EE0-611A3DEAB8B5}"/>
          </ac:spMkLst>
        </pc:spChg>
        <pc:spChg chg="mod">
          <ac:chgData name="Broek, Mare van den" userId="beba0dc8-31c5-43c4-95a7-4e9bb61e3832" providerId="ADAL" clId="{3C71047C-6FDA-304C-96FB-F2A412A4E2E5}" dt="2025-03-01T17:02:49.063" v="730" actId="20577"/>
          <ac:spMkLst>
            <pc:docMk/>
            <pc:sldMk cId="955432898" sldId="295"/>
            <ac:spMk id="3" creationId="{6679B88D-53DE-FCAA-5C60-1F2083597AFA}"/>
          </ac:spMkLst>
        </pc:spChg>
      </pc:sldChg>
      <pc:sldChg chg="del">
        <pc:chgData name="Broek, Mare van den" userId="beba0dc8-31c5-43c4-95a7-4e9bb61e3832" providerId="ADAL" clId="{3C71047C-6FDA-304C-96FB-F2A412A4E2E5}" dt="2025-03-03T21:38:46.855" v="6517" actId="2696"/>
        <pc:sldMkLst>
          <pc:docMk/>
          <pc:sldMk cId="1170737201" sldId="296"/>
        </pc:sldMkLst>
      </pc:sldChg>
      <pc:sldChg chg="del">
        <pc:chgData name="Broek, Mare van den" userId="beba0dc8-31c5-43c4-95a7-4e9bb61e3832" providerId="ADAL" clId="{3C71047C-6FDA-304C-96FB-F2A412A4E2E5}" dt="2025-03-03T21:38:46.858" v="6519" actId="2696"/>
        <pc:sldMkLst>
          <pc:docMk/>
          <pc:sldMk cId="3873736877" sldId="297"/>
        </pc:sldMkLst>
      </pc:sldChg>
      <pc:sldChg chg="del">
        <pc:chgData name="Broek, Mare van den" userId="beba0dc8-31c5-43c4-95a7-4e9bb61e3832" providerId="ADAL" clId="{3C71047C-6FDA-304C-96FB-F2A412A4E2E5}" dt="2025-03-03T21:38:46.852" v="6516" actId="2696"/>
        <pc:sldMkLst>
          <pc:docMk/>
          <pc:sldMk cId="1282973747" sldId="298"/>
        </pc:sldMkLst>
      </pc:sldChg>
      <pc:sldChg chg="del">
        <pc:chgData name="Broek, Mare van den" userId="beba0dc8-31c5-43c4-95a7-4e9bb61e3832" providerId="ADAL" clId="{3C71047C-6FDA-304C-96FB-F2A412A4E2E5}" dt="2025-03-03T21:39:05.644" v="6528" actId="2696"/>
        <pc:sldMkLst>
          <pc:docMk/>
          <pc:sldMk cId="2792439328" sldId="299"/>
        </pc:sldMkLst>
      </pc:sldChg>
      <pc:sldChg chg="del">
        <pc:chgData name="Broek, Mare van den" userId="beba0dc8-31c5-43c4-95a7-4e9bb61e3832" providerId="ADAL" clId="{3C71047C-6FDA-304C-96FB-F2A412A4E2E5}" dt="2025-03-03T21:39:05.638" v="6524" actId="2696"/>
        <pc:sldMkLst>
          <pc:docMk/>
          <pc:sldMk cId="166382246" sldId="301"/>
        </pc:sldMkLst>
      </pc:sldChg>
      <pc:sldChg chg="del">
        <pc:chgData name="Broek, Mare van den" userId="beba0dc8-31c5-43c4-95a7-4e9bb61e3832" providerId="ADAL" clId="{3C71047C-6FDA-304C-96FB-F2A412A4E2E5}" dt="2025-03-03T21:39:05.636" v="6523" actId="2696"/>
        <pc:sldMkLst>
          <pc:docMk/>
          <pc:sldMk cId="1625676408" sldId="302"/>
        </pc:sldMkLst>
      </pc:sldChg>
      <pc:sldChg chg="modSp mod">
        <pc:chgData name="Broek, Mare van den" userId="beba0dc8-31c5-43c4-95a7-4e9bb61e3832" providerId="ADAL" clId="{3C71047C-6FDA-304C-96FB-F2A412A4E2E5}" dt="2025-03-06T17:30:15.757" v="13392" actId="20577"/>
        <pc:sldMkLst>
          <pc:docMk/>
          <pc:sldMk cId="167630656" sldId="303"/>
        </pc:sldMkLst>
        <pc:spChg chg="mod">
          <ac:chgData name="Broek, Mare van den" userId="beba0dc8-31c5-43c4-95a7-4e9bb61e3832" providerId="ADAL" clId="{3C71047C-6FDA-304C-96FB-F2A412A4E2E5}" dt="2025-03-06T17:30:15.757" v="13392" actId="20577"/>
          <ac:spMkLst>
            <pc:docMk/>
            <pc:sldMk cId="167630656" sldId="303"/>
            <ac:spMk id="2" creationId="{2D1483BC-DAB0-7B12-449C-E64D176C5431}"/>
          </ac:spMkLst>
        </pc:spChg>
      </pc:sldChg>
      <pc:sldChg chg="modSp del mod ord">
        <pc:chgData name="Broek, Mare van den" userId="beba0dc8-31c5-43c4-95a7-4e9bb61e3832" providerId="ADAL" clId="{3C71047C-6FDA-304C-96FB-F2A412A4E2E5}" dt="2025-03-01T09:10:06.850" v="515" actId="2696"/>
        <pc:sldMkLst>
          <pc:docMk/>
          <pc:sldMk cId="1312189350" sldId="304"/>
        </pc:sldMkLst>
      </pc:sldChg>
      <pc:sldChg chg="del">
        <pc:chgData name="Broek, Mare van den" userId="beba0dc8-31c5-43c4-95a7-4e9bb61e3832" providerId="ADAL" clId="{3C71047C-6FDA-304C-96FB-F2A412A4E2E5}" dt="2025-03-03T21:39:05.640" v="6525" actId="2696"/>
        <pc:sldMkLst>
          <pc:docMk/>
          <pc:sldMk cId="3089960603" sldId="305"/>
        </pc:sldMkLst>
      </pc:sldChg>
      <pc:sldChg chg="del">
        <pc:chgData name="Broek, Mare van den" userId="beba0dc8-31c5-43c4-95a7-4e9bb61e3832" providerId="ADAL" clId="{3C71047C-6FDA-304C-96FB-F2A412A4E2E5}" dt="2025-03-06T16:04:34.168" v="12854" actId="2696"/>
        <pc:sldMkLst>
          <pc:docMk/>
          <pc:sldMk cId="910250254" sldId="306"/>
        </pc:sldMkLst>
      </pc:sldChg>
      <pc:sldChg chg="del">
        <pc:chgData name="Broek, Mare van den" userId="beba0dc8-31c5-43c4-95a7-4e9bb61e3832" providerId="ADAL" clId="{3C71047C-6FDA-304C-96FB-F2A412A4E2E5}" dt="2025-03-06T16:04:34.168" v="12854" actId="2696"/>
        <pc:sldMkLst>
          <pc:docMk/>
          <pc:sldMk cId="1533925926" sldId="307"/>
        </pc:sldMkLst>
      </pc:sldChg>
      <pc:sldChg chg="del">
        <pc:chgData name="Broek, Mare van den" userId="beba0dc8-31c5-43c4-95a7-4e9bb61e3832" providerId="ADAL" clId="{3C71047C-6FDA-304C-96FB-F2A412A4E2E5}" dt="2025-03-06T16:04:34.168" v="12854" actId="2696"/>
        <pc:sldMkLst>
          <pc:docMk/>
          <pc:sldMk cId="2182324989" sldId="308"/>
        </pc:sldMkLst>
      </pc:sldChg>
      <pc:sldChg chg="modSp mod">
        <pc:chgData name="Broek, Mare van den" userId="beba0dc8-31c5-43c4-95a7-4e9bb61e3832" providerId="ADAL" clId="{3C71047C-6FDA-304C-96FB-F2A412A4E2E5}" dt="2025-03-06T17:45:26.171" v="14352" actId="20577"/>
        <pc:sldMkLst>
          <pc:docMk/>
          <pc:sldMk cId="3612786262" sldId="309"/>
        </pc:sldMkLst>
        <pc:spChg chg="mod">
          <ac:chgData name="Broek, Mare van den" userId="beba0dc8-31c5-43c4-95a7-4e9bb61e3832" providerId="ADAL" clId="{3C71047C-6FDA-304C-96FB-F2A412A4E2E5}" dt="2025-03-06T17:45:26.171" v="14352" actId="20577"/>
          <ac:spMkLst>
            <pc:docMk/>
            <pc:sldMk cId="3612786262" sldId="309"/>
            <ac:spMk id="2" creationId="{48EA05AA-0621-9EDD-C233-1E1DBE88BE61}"/>
          </ac:spMkLst>
        </pc:spChg>
        <pc:spChg chg="mod">
          <ac:chgData name="Broek, Mare van den" userId="beba0dc8-31c5-43c4-95a7-4e9bb61e3832" providerId="ADAL" clId="{3C71047C-6FDA-304C-96FB-F2A412A4E2E5}" dt="2025-03-03T21:25:31.433" v="6034" actId="20577"/>
          <ac:spMkLst>
            <pc:docMk/>
            <pc:sldMk cId="3612786262" sldId="309"/>
            <ac:spMk id="3" creationId="{E29F0FCD-0861-2CCD-9EBD-D45F80D4BEFB}"/>
          </ac:spMkLst>
        </pc:spChg>
      </pc:sldChg>
      <pc:sldChg chg="del">
        <pc:chgData name="Broek, Mare van den" userId="beba0dc8-31c5-43c4-95a7-4e9bb61e3832" providerId="ADAL" clId="{3C71047C-6FDA-304C-96FB-F2A412A4E2E5}" dt="2025-03-03T21:38:46.863" v="6522" actId="2696"/>
        <pc:sldMkLst>
          <pc:docMk/>
          <pc:sldMk cId="2248727221" sldId="310"/>
        </pc:sldMkLst>
      </pc:sldChg>
      <pc:sldChg chg="del">
        <pc:chgData name="Broek, Mare van den" userId="beba0dc8-31c5-43c4-95a7-4e9bb61e3832" providerId="ADAL" clId="{3C71047C-6FDA-304C-96FB-F2A412A4E2E5}" dt="2025-03-06T16:04:34.168" v="12854" actId="2696"/>
        <pc:sldMkLst>
          <pc:docMk/>
          <pc:sldMk cId="1567894718" sldId="311"/>
        </pc:sldMkLst>
      </pc:sldChg>
      <pc:sldChg chg="del">
        <pc:chgData name="Broek, Mare van den" userId="beba0dc8-31c5-43c4-95a7-4e9bb61e3832" providerId="ADAL" clId="{3C71047C-6FDA-304C-96FB-F2A412A4E2E5}" dt="2025-03-03T21:38:46.861" v="6521" actId="2696"/>
        <pc:sldMkLst>
          <pc:docMk/>
          <pc:sldMk cId="666916874" sldId="312"/>
        </pc:sldMkLst>
      </pc:sldChg>
      <pc:sldChg chg="modSp add mod ord">
        <pc:chgData name="Broek, Mare van den" userId="beba0dc8-31c5-43c4-95a7-4e9bb61e3832" providerId="ADAL" clId="{3C71047C-6FDA-304C-96FB-F2A412A4E2E5}" dt="2025-03-01T17:19:21.958" v="2314"/>
        <pc:sldMkLst>
          <pc:docMk/>
          <pc:sldMk cId="1031341899" sldId="313"/>
        </pc:sldMkLst>
        <pc:spChg chg="mod">
          <ac:chgData name="Broek, Mare van den" userId="beba0dc8-31c5-43c4-95a7-4e9bb61e3832" providerId="ADAL" clId="{3C71047C-6FDA-304C-96FB-F2A412A4E2E5}" dt="2025-03-01T17:11:14.457" v="1426" actId="20577"/>
          <ac:spMkLst>
            <pc:docMk/>
            <pc:sldMk cId="1031341899" sldId="313"/>
            <ac:spMk id="2" creationId="{E4CD852F-029F-D2A0-3958-B354512C1F78}"/>
          </ac:spMkLst>
        </pc:spChg>
        <pc:spChg chg="mod">
          <ac:chgData name="Broek, Mare van den" userId="beba0dc8-31c5-43c4-95a7-4e9bb61e3832" providerId="ADAL" clId="{3C71047C-6FDA-304C-96FB-F2A412A4E2E5}" dt="2025-03-01T17:19:21.958" v="2314"/>
          <ac:spMkLst>
            <pc:docMk/>
            <pc:sldMk cId="1031341899" sldId="313"/>
            <ac:spMk id="3" creationId="{8BEB0EE6-CF88-2FD1-BCDC-D8D4F9371BCC}"/>
          </ac:spMkLst>
        </pc:spChg>
      </pc:sldChg>
      <pc:sldChg chg="modSp add mod">
        <pc:chgData name="Broek, Mare van den" userId="beba0dc8-31c5-43c4-95a7-4e9bb61e3832" providerId="ADAL" clId="{3C71047C-6FDA-304C-96FB-F2A412A4E2E5}" dt="2025-03-06T17:44:24.273" v="14349" actId="20577"/>
        <pc:sldMkLst>
          <pc:docMk/>
          <pc:sldMk cId="935473855" sldId="314"/>
        </pc:sldMkLst>
        <pc:spChg chg="mod">
          <ac:chgData name="Broek, Mare van den" userId="beba0dc8-31c5-43c4-95a7-4e9bb61e3832" providerId="ADAL" clId="{3C71047C-6FDA-304C-96FB-F2A412A4E2E5}" dt="2025-03-06T17:44:24.273" v="14349" actId="20577"/>
          <ac:spMkLst>
            <pc:docMk/>
            <pc:sldMk cId="935473855" sldId="314"/>
            <ac:spMk id="2" creationId="{FD764B0A-D4C4-71FA-DC5C-FA9F7D1C1FBC}"/>
          </ac:spMkLst>
        </pc:spChg>
      </pc:sldChg>
      <pc:sldChg chg="modSp add mod">
        <pc:chgData name="Broek, Mare van den" userId="beba0dc8-31c5-43c4-95a7-4e9bb61e3832" providerId="ADAL" clId="{3C71047C-6FDA-304C-96FB-F2A412A4E2E5}" dt="2025-03-06T16:31:11.898" v="13274" actId="20577"/>
        <pc:sldMkLst>
          <pc:docMk/>
          <pc:sldMk cId="13071229" sldId="315"/>
        </pc:sldMkLst>
        <pc:spChg chg="mod">
          <ac:chgData name="Broek, Mare van den" userId="beba0dc8-31c5-43c4-95a7-4e9bb61e3832" providerId="ADAL" clId="{3C71047C-6FDA-304C-96FB-F2A412A4E2E5}" dt="2025-03-06T16:31:11.898" v="13274" actId="20577"/>
          <ac:spMkLst>
            <pc:docMk/>
            <pc:sldMk cId="13071229" sldId="315"/>
            <ac:spMk id="2" creationId="{E448F20B-A1CF-7355-6435-B3148B8A8B67}"/>
          </ac:spMkLst>
        </pc:spChg>
        <pc:spChg chg="mod">
          <ac:chgData name="Broek, Mare van den" userId="beba0dc8-31c5-43c4-95a7-4e9bb61e3832" providerId="ADAL" clId="{3C71047C-6FDA-304C-96FB-F2A412A4E2E5}" dt="2025-03-03T20:47:39.556" v="4892"/>
          <ac:spMkLst>
            <pc:docMk/>
            <pc:sldMk cId="13071229" sldId="315"/>
            <ac:spMk id="3" creationId="{EEDB18BA-F668-BB34-455F-60323E2DA505}"/>
          </ac:spMkLst>
        </pc:spChg>
      </pc:sldChg>
      <pc:sldChg chg="modSp add mod">
        <pc:chgData name="Broek, Mare van den" userId="beba0dc8-31c5-43c4-95a7-4e9bb61e3832" providerId="ADAL" clId="{3C71047C-6FDA-304C-96FB-F2A412A4E2E5}" dt="2025-03-04T10:22:09.798" v="6556" actId="20577"/>
        <pc:sldMkLst>
          <pc:docMk/>
          <pc:sldMk cId="54671698" sldId="316"/>
        </pc:sldMkLst>
        <pc:spChg chg="mod">
          <ac:chgData name="Broek, Mare van den" userId="beba0dc8-31c5-43c4-95a7-4e9bb61e3832" providerId="ADAL" clId="{3C71047C-6FDA-304C-96FB-F2A412A4E2E5}" dt="2025-03-04T10:22:09.798" v="6556" actId="20577"/>
          <ac:spMkLst>
            <pc:docMk/>
            <pc:sldMk cId="54671698" sldId="316"/>
            <ac:spMk id="2" creationId="{8C42E4A8-F895-CC55-751B-6180E36A5E03}"/>
          </ac:spMkLst>
        </pc:spChg>
      </pc:sldChg>
      <pc:sldChg chg="addSp delSp modSp add mod">
        <pc:chgData name="Broek, Mare van den" userId="beba0dc8-31c5-43c4-95a7-4e9bb61e3832" providerId="ADAL" clId="{3C71047C-6FDA-304C-96FB-F2A412A4E2E5}" dt="2025-03-06T17:45:03.216" v="14351" actId="20577"/>
        <pc:sldMkLst>
          <pc:docMk/>
          <pc:sldMk cId="49166451" sldId="317"/>
        </pc:sldMkLst>
        <pc:spChg chg="mod">
          <ac:chgData name="Broek, Mare van den" userId="beba0dc8-31c5-43c4-95a7-4e9bb61e3832" providerId="ADAL" clId="{3C71047C-6FDA-304C-96FB-F2A412A4E2E5}" dt="2025-03-06T17:45:03.216" v="14351" actId="20577"/>
          <ac:spMkLst>
            <pc:docMk/>
            <pc:sldMk cId="49166451" sldId="317"/>
            <ac:spMk id="2" creationId="{D1FE6150-4430-FBA8-3429-39A7C8E83D46}"/>
          </ac:spMkLst>
        </pc:spChg>
        <pc:spChg chg="add mod">
          <ac:chgData name="Broek, Mare van den" userId="beba0dc8-31c5-43c4-95a7-4e9bb61e3832" providerId="ADAL" clId="{3C71047C-6FDA-304C-96FB-F2A412A4E2E5}" dt="2025-03-06T16:36:31.419" v="13355" actId="1076"/>
          <ac:spMkLst>
            <pc:docMk/>
            <pc:sldMk cId="49166451" sldId="317"/>
            <ac:spMk id="7" creationId="{92F4CC68-8E72-4D61-200D-39CDF0EEFFAD}"/>
          </ac:spMkLst>
        </pc:spChg>
        <pc:picChg chg="add mod">
          <ac:chgData name="Broek, Mare van den" userId="beba0dc8-31c5-43c4-95a7-4e9bb61e3832" providerId="ADAL" clId="{3C71047C-6FDA-304C-96FB-F2A412A4E2E5}" dt="2025-03-06T16:36:33.489" v="13356" actId="1076"/>
          <ac:picMkLst>
            <pc:docMk/>
            <pc:sldMk cId="49166451" sldId="317"/>
            <ac:picMk id="5" creationId="{A294103E-96EB-0AAF-7A77-DD75B660BF63}"/>
          </ac:picMkLst>
        </pc:picChg>
      </pc:sldChg>
      <pc:sldChg chg="modSp add mod">
        <pc:chgData name="Broek, Mare van den" userId="beba0dc8-31c5-43c4-95a7-4e9bb61e3832" providerId="ADAL" clId="{3C71047C-6FDA-304C-96FB-F2A412A4E2E5}" dt="2025-03-04T14:53:30.581" v="7755" actId="20577"/>
        <pc:sldMkLst>
          <pc:docMk/>
          <pc:sldMk cId="1844358566" sldId="318"/>
        </pc:sldMkLst>
        <pc:spChg chg="mod">
          <ac:chgData name="Broek, Mare van den" userId="beba0dc8-31c5-43c4-95a7-4e9bb61e3832" providerId="ADAL" clId="{3C71047C-6FDA-304C-96FB-F2A412A4E2E5}" dt="2025-03-04T14:53:30.581" v="7755" actId="20577"/>
          <ac:spMkLst>
            <pc:docMk/>
            <pc:sldMk cId="1844358566" sldId="318"/>
            <ac:spMk id="2" creationId="{4654B6C2-27AA-9200-491E-E0E11CF77F8E}"/>
          </ac:spMkLst>
        </pc:spChg>
      </pc:sldChg>
      <pc:sldChg chg="new del">
        <pc:chgData name="Broek, Mare van den" userId="beba0dc8-31c5-43c4-95a7-4e9bb61e3832" providerId="ADAL" clId="{3C71047C-6FDA-304C-96FB-F2A412A4E2E5}" dt="2025-03-04T13:32:59.890" v="6955" actId="2696"/>
        <pc:sldMkLst>
          <pc:docMk/>
          <pc:sldMk cId="3550237205" sldId="318"/>
        </pc:sldMkLst>
      </pc:sldChg>
      <pc:sldChg chg="modSp add mod">
        <pc:chgData name="Broek, Mare van den" userId="beba0dc8-31c5-43c4-95a7-4e9bb61e3832" providerId="ADAL" clId="{3C71047C-6FDA-304C-96FB-F2A412A4E2E5}" dt="2025-03-06T17:31:20.391" v="13396" actId="20577"/>
        <pc:sldMkLst>
          <pc:docMk/>
          <pc:sldMk cId="2509619968" sldId="319"/>
        </pc:sldMkLst>
        <pc:spChg chg="mod">
          <ac:chgData name="Broek, Mare van den" userId="beba0dc8-31c5-43c4-95a7-4e9bb61e3832" providerId="ADAL" clId="{3C71047C-6FDA-304C-96FB-F2A412A4E2E5}" dt="2025-03-06T17:31:20.391" v="13396" actId="20577"/>
          <ac:spMkLst>
            <pc:docMk/>
            <pc:sldMk cId="2509619968" sldId="319"/>
            <ac:spMk id="2" creationId="{6B9CF79F-83A7-20DE-EA82-D7BD8E29F67E}"/>
          </ac:spMkLst>
        </pc:spChg>
        <pc:spChg chg="mod">
          <ac:chgData name="Broek, Mare van den" userId="beba0dc8-31c5-43c4-95a7-4e9bb61e3832" providerId="ADAL" clId="{3C71047C-6FDA-304C-96FB-F2A412A4E2E5}" dt="2025-03-04T13:48:20.938" v="7307" actId="20577"/>
          <ac:spMkLst>
            <pc:docMk/>
            <pc:sldMk cId="2509619968" sldId="319"/>
            <ac:spMk id="3" creationId="{EA2D6D13-6498-B52D-BF81-1AB869722326}"/>
          </ac:spMkLst>
        </pc:spChg>
      </pc:sldChg>
      <pc:sldChg chg="modSp add mod">
        <pc:chgData name="Broek, Mare van den" userId="beba0dc8-31c5-43c4-95a7-4e9bb61e3832" providerId="ADAL" clId="{3C71047C-6FDA-304C-96FB-F2A412A4E2E5}" dt="2025-03-06T14:02:14.309" v="12226" actId="20577"/>
        <pc:sldMkLst>
          <pc:docMk/>
          <pc:sldMk cId="2161302621" sldId="320"/>
        </pc:sldMkLst>
        <pc:spChg chg="mod">
          <ac:chgData name="Broek, Mare van den" userId="beba0dc8-31c5-43c4-95a7-4e9bb61e3832" providerId="ADAL" clId="{3C71047C-6FDA-304C-96FB-F2A412A4E2E5}" dt="2025-03-06T14:02:14.309" v="12226" actId="20577"/>
          <ac:spMkLst>
            <pc:docMk/>
            <pc:sldMk cId="2161302621" sldId="320"/>
            <ac:spMk id="2" creationId="{6E54BA12-82B9-EBB1-AD6C-71DBED612551}"/>
          </ac:spMkLst>
        </pc:spChg>
        <pc:spChg chg="mod">
          <ac:chgData name="Broek, Mare van den" userId="beba0dc8-31c5-43c4-95a7-4e9bb61e3832" providerId="ADAL" clId="{3C71047C-6FDA-304C-96FB-F2A412A4E2E5}" dt="2025-03-04T15:36:39.722" v="8209" actId="20577"/>
          <ac:spMkLst>
            <pc:docMk/>
            <pc:sldMk cId="2161302621" sldId="320"/>
            <ac:spMk id="3" creationId="{A4EC3837-5050-E3C5-64B4-A3BDB6441E10}"/>
          </ac:spMkLst>
        </pc:spChg>
      </pc:sldChg>
      <pc:sldChg chg="addSp modSp add mod">
        <pc:chgData name="Broek, Mare van den" userId="beba0dc8-31c5-43c4-95a7-4e9bb61e3832" providerId="ADAL" clId="{3C71047C-6FDA-304C-96FB-F2A412A4E2E5}" dt="2025-03-04T15:37:29.938" v="8298" actId="20577"/>
        <pc:sldMkLst>
          <pc:docMk/>
          <pc:sldMk cId="1703120939" sldId="321"/>
        </pc:sldMkLst>
        <pc:spChg chg="mod">
          <ac:chgData name="Broek, Mare van den" userId="beba0dc8-31c5-43c4-95a7-4e9bb61e3832" providerId="ADAL" clId="{3C71047C-6FDA-304C-96FB-F2A412A4E2E5}" dt="2025-03-04T15:37:29.938" v="8298" actId="20577"/>
          <ac:spMkLst>
            <pc:docMk/>
            <pc:sldMk cId="1703120939" sldId="321"/>
            <ac:spMk id="2" creationId="{ABD3511D-D7D1-C5A0-E48D-8708BD8A3AE6}"/>
          </ac:spMkLst>
        </pc:spChg>
        <pc:spChg chg="mod">
          <ac:chgData name="Broek, Mare van den" userId="beba0dc8-31c5-43c4-95a7-4e9bb61e3832" providerId="ADAL" clId="{3C71047C-6FDA-304C-96FB-F2A412A4E2E5}" dt="2025-03-04T15:36:34.346" v="8195" actId="20577"/>
          <ac:spMkLst>
            <pc:docMk/>
            <pc:sldMk cId="1703120939" sldId="321"/>
            <ac:spMk id="3" creationId="{12CC1F11-D65C-65CD-572F-4219DC6BAD39}"/>
          </ac:spMkLst>
        </pc:spChg>
        <pc:picChg chg="add mod">
          <ac:chgData name="Broek, Mare van den" userId="beba0dc8-31c5-43c4-95a7-4e9bb61e3832" providerId="ADAL" clId="{3C71047C-6FDA-304C-96FB-F2A412A4E2E5}" dt="2025-03-04T15:36:55.081" v="8211" actId="1076"/>
          <ac:picMkLst>
            <pc:docMk/>
            <pc:sldMk cId="1703120939" sldId="321"/>
            <ac:picMk id="5" creationId="{B0BD8206-2F15-C166-DDB1-41C658317F5A}"/>
          </ac:picMkLst>
        </pc:picChg>
        <pc:picChg chg="add mod">
          <ac:chgData name="Broek, Mare van den" userId="beba0dc8-31c5-43c4-95a7-4e9bb61e3832" providerId="ADAL" clId="{3C71047C-6FDA-304C-96FB-F2A412A4E2E5}" dt="2025-03-04T15:35:42.916" v="8106" actId="1076"/>
          <ac:picMkLst>
            <pc:docMk/>
            <pc:sldMk cId="1703120939" sldId="321"/>
            <ac:picMk id="7" creationId="{6DCD7E41-8577-CEDE-4963-C900E9BF8157}"/>
          </ac:picMkLst>
        </pc:picChg>
        <pc:picChg chg="add mod">
          <ac:chgData name="Broek, Mare van den" userId="beba0dc8-31c5-43c4-95a7-4e9bb61e3832" providerId="ADAL" clId="{3C71047C-6FDA-304C-96FB-F2A412A4E2E5}" dt="2025-03-04T15:36:58.966" v="8213" actId="1076"/>
          <ac:picMkLst>
            <pc:docMk/>
            <pc:sldMk cId="1703120939" sldId="321"/>
            <ac:picMk id="9" creationId="{4B0115C9-666B-CA76-A9E1-F35F92D5EA0E}"/>
          </ac:picMkLst>
        </pc:picChg>
        <pc:picChg chg="add mod">
          <ac:chgData name="Broek, Mare van den" userId="beba0dc8-31c5-43c4-95a7-4e9bb61e3832" providerId="ADAL" clId="{3C71047C-6FDA-304C-96FB-F2A412A4E2E5}" dt="2025-03-04T15:35:28.450" v="8099" actId="1076"/>
          <ac:picMkLst>
            <pc:docMk/>
            <pc:sldMk cId="1703120939" sldId="321"/>
            <ac:picMk id="11" creationId="{B425B08B-026C-235D-4AE5-AA2F9841F763}"/>
          </ac:picMkLst>
        </pc:picChg>
        <pc:picChg chg="add mod">
          <ac:chgData name="Broek, Mare van den" userId="beba0dc8-31c5-43c4-95a7-4e9bb61e3832" providerId="ADAL" clId="{3C71047C-6FDA-304C-96FB-F2A412A4E2E5}" dt="2025-03-04T15:35:38.600" v="8104" actId="1076"/>
          <ac:picMkLst>
            <pc:docMk/>
            <pc:sldMk cId="1703120939" sldId="321"/>
            <ac:picMk id="13" creationId="{630392C6-798C-F718-156A-0CEC1C08C81A}"/>
          </ac:picMkLst>
        </pc:picChg>
        <pc:picChg chg="add mod">
          <ac:chgData name="Broek, Mare van den" userId="beba0dc8-31c5-43c4-95a7-4e9bb61e3832" providerId="ADAL" clId="{3C71047C-6FDA-304C-96FB-F2A412A4E2E5}" dt="2025-03-04T15:35:52.151" v="8110" actId="1076"/>
          <ac:picMkLst>
            <pc:docMk/>
            <pc:sldMk cId="1703120939" sldId="321"/>
            <ac:picMk id="15" creationId="{3FAD43D7-440C-9757-D65E-13C5356B71DE}"/>
          </ac:picMkLst>
        </pc:picChg>
        <pc:picChg chg="add mod">
          <ac:chgData name="Broek, Mare van den" userId="beba0dc8-31c5-43c4-95a7-4e9bb61e3832" providerId="ADAL" clId="{3C71047C-6FDA-304C-96FB-F2A412A4E2E5}" dt="2025-03-04T15:36:56.500" v="8212" actId="1076"/>
          <ac:picMkLst>
            <pc:docMk/>
            <pc:sldMk cId="1703120939" sldId="321"/>
            <ac:picMk id="17" creationId="{8AF42B05-E756-CC8F-083B-CA058AD014FB}"/>
          </ac:picMkLst>
        </pc:picChg>
        <pc:picChg chg="add mod">
          <ac:chgData name="Broek, Mare van den" userId="beba0dc8-31c5-43c4-95a7-4e9bb61e3832" providerId="ADAL" clId="{3C71047C-6FDA-304C-96FB-F2A412A4E2E5}" dt="2025-03-04T15:35:31.368" v="8100" actId="1076"/>
          <ac:picMkLst>
            <pc:docMk/>
            <pc:sldMk cId="1703120939" sldId="321"/>
            <ac:picMk id="19" creationId="{15DA08AD-962F-DF1D-68B5-40072B8A1686}"/>
          </ac:picMkLst>
        </pc:picChg>
      </pc:sldChg>
      <pc:sldChg chg="modSp add mod ord">
        <pc:chgData name="Broek, Mare van den" userId="beba0dc8-31c5-43c4-95a7-4e9bb61e3832" providerId="ADAL" clId="{3C71047C-6FDA-304C-96FB-F2A412A4E2E5}" dt="2025-03-06T17:53:58.246" v="14905" actId="20577"/>
        <pc:sldMkLst>
          <pc:docMk/>
          <pc:sldMk cId="4005383215" sldId="322"/>
        </pc:sldMkLst>
        <pc:spChg chg="mod">
          <ac:chgData name="Broek, Mare van den" userId="beba0dc8-31c5-43c4-95a7-4e9bb61e3832" providerId="ADAL" clId="{3C71047C-6FDA-304C-96FB-F2A412A4E2E5}" dt="2025-03-06T17:53:58.246" v="14905" actId="20577"/>
          <ac:spMkLst>
            <pc:docMk/>
            <pc:sldMk cId="4005383215" sldId="322"/>
            <ac:spMk id="2" creationId="{18A72243-D7B1-DCCB-9A53-C2F0366F275F}"/>
          </ac:spMkLst>
        </pc:spChg>
        <pc:spChg chg="mod">
          <ac:chgData name="Broek, Mare van den" userId="beba0dc8-31c5-43c4-95a7-4e9bb61e3832" providerId="ADAL" clId="{3C71047C-6FDA-304C-96FB-F2A412A4E2E5}" dt="2025-03-04T15:37:54.721" v="8324" actId="20577"/>
          <ac:spMkLst>
            <pc:docMk/>
            <pc:sldMk cId="4005383215" sldId="322"/>
            <ac:spMk id="3" creationId="{FB68D09C-6B51-1680-2F93-A0F94E4D8817}"/>
          </ac:spMkLst>
        </pc:spChg>
      </pc:sldChg>
      <pc:sldChg chg="addSp delSp modSp add mod">
        <pc:chgData name="Broek, Mare van den" userId="beba0dc8-31c5-43c4-95a7-4e9bb61e3832" providerId="ADAL" clId="{3C71047C-6FDA-304C-96FB-F2A412A4E2E5}" dt="2025-03-05T22:13:40.811" v="9822" actId="20577"/>
        <pc:sldMkLst>
          <pc:docMk/>
          <pc:sldMk cId="1233615418" sldId="323"/>
        </pc:sldMkLst>
        <pc:spChg chg="mod">
          <ac:chgData name="Broek, Mare van den" userId="beba0dc8-31c5-43c4-95a7-4e9bb61e3832" providerId="ADAL" clId="{3C71047C-6FDA-304C-96FB-F2A412A4E2E5}" dt="2025-03-05T22:13:40.811" v="9822" actId="20577"/>
          <ac:spMkLst>
            <pc:docMk/>
            <pc:sldMk cId="1233615418" sldId="323"/>
            <ac:spMk id="2" creationId="{8BFDE644-DF6B-3AE1-FCBB-6BDF31DB8D86}"/>
          </ac:spMkLst>
        </pc:spChg>
        <pc:picChg chg="add mod">
          <ac:chgData name="Broek, Mare van den" userId="beba0dc8-31c5-43c4-95a7-4e9bb61e3832" providerId="ADAL" clId="{3C71047C-6FDA-304C-96FB-F2A412A4E2E5}" dt="2025-03-05T22:03:07.999" v="9792" actId="1076"/>
          <ac:picMkLst>
            <pc:docMk/>
            <pc:sldMk cId="1233615418" sldId="323"/>
            <ac:picMk id="5" creationId="{4DC2CBBB-E6B9-5BBD-3D31-BF69286825D5}"/>
          </ac:picMkLst>
        </pc:picChg>
        <pc:picChg chg="add mod">
          <ac:chgData name="Broek, Mare van den" userId="beba0dc8-31c5-43c4-95a7-4e9bb61e3832" providerId="ADAL" clId="{3C71047C-6FDA-304C-96FB-F2A412A4E2E5}" dt="2025-03-05T22:03:11.223" v="9794" actId="1076"/>
          <ac:picMkLst>
            <pc:docMk/>
            <pc:sldMk cId="1233615418" sldId="323"/>
            <ac:picMk id="7" creationId="{F4CB6A11-CE19-6989-9BDD-50EAB409E38A}"/>
          </ac:picMkLst>
        </pc:picChg>
        <pc:picChg chg="add mod">
          <ac:chgData name="Broek, Mare van den" userId="beba0dc8-31c5-43c4-95a7-4e9bb61e3832" providerId="ADAL" clId="{3C71047C-6FDA-304C-96FB-F2A412A4E2E5}" dt="2025-03-05T22:03:09.259" v="9793" actId="1076"/>
          <ac:picMkLst>
            <pc:docMk/>
            <pc:sldMk cId="1233615418" sldId="323"/>
            <ac:picMk id="9" creationId="{4E451877-8E8A-51A1-590C-615D5C097939}"/>
          </ac:picMkLst>
        </pc:picChg>
        <pc:picChg chg="add mod">
          <ac:chgData name="Broek, Mare van den" userId="beba0dc8-31c5-43c4-95a7-4e9bb61e3832" providerId="ADAL" clId="{3C71047C-6FDA-304C-96FB-F2A412A4E2E5}" dt="2025-03-05T21:59:56.709" v="9532" actId="1076"/>
          <ac:picMkLst>
            <pc:docMk/>
            <pc:sldMk cId="1233615418" sldId="323"/>
            <ac:picMk id="11" creationId="{9CEF8AB8-595F-B656-5DF9-E4C20EDD85A7}"/>
          </ac:picMkLst>
        </pc:picChg>
        <pc:picChg chg="add del mod">
          <ac:chgData name="Broek, Mare van den" userId="beba0dc8-31c5-43c4-95a7-4e9bb61e3832" providerId="ADAL" clId="{3C71047C-6FDA-304C-96FB-F2A412A4E2E5}" dt="2025-03-05T21:52:20.718" v="9513" actId="478"/>
          <ac:picMkLst>
            <pc:docMk/>
            <pc:sldMk cId="1233615418" sldId="323"/>
            <ac:picMk id="13" creationId="{8EBB941E-7A92-6432-D60D-C83DA7866EB2}"/>
          </ac:picMkLst>
        </pc:picChg>
        <pc:picChg chg="add mod">
          <ac:chgData name="Broek, Mare van den" userId="beba0dc8-31c5-43c4-95a7-4e9bb61e3832" providerId="ADAL" clId="{3C71047C-6FDA-304C-96FB-F2A412A4E2E5}" dt="2025-03-05T22:00:06.759" v="9538" actId="1076"/>
          <ac:picMkLst>
            <pc:docMk/>
            <pc:sldMk cId="1233615418" sldId="323"/>
            <ac:picMk id="15" creationId="{FF3116CA-DE55-5BCD-71A5-12ADB4CB414A}"/>
          </ac:picMkLst>
        </pc:picChg>
        <pc:picChg chg="add mod">
          <ac:chgData name="Broek, Mare van den" userId="beba0dc8-31c5-43c4-95a7-4e9bb61e3832" providerId="ADAL" clId="{3C71047C-6FDA-304C-96FB-F2A412A4E2E5}" dt="2025-03-05T22:03:12.808" v="9795" actId="1076"/>
          <ac:picMkLst>
            <pc:docMk/>
            <pc:sldMk cId="1233615418" sldId="323"/>
            <ac:picMk id="17" creationId="{967A414D-B233-4E26-2C93-F34C2061924A}"/>
          </ac:picMkLst>
        </pc:picChg>
        <pc:picChg chg="add mod">
          <ac:chgData name="Broek, Mare van den" userId="beba0dc8-31c5-43c4-95a7-4e9bb61e3832" providerId="ADAL" clId="{3C71047C-6FDA-304C-96FB-F2A412A4E2E5}" dt="2025-03-05T22:00:03.925" v="9536" actId="1076"/>
          <ac:picMkLst>
            <pc:docMk/>
            <pc:sldMk cId="1233615418" sldId="323"/>
            <ac:picMk id="19" creationId="{FB583B37-1CF7-E6D6-EA52-81341227E41D}"/>
          </ac:picMkLst>
        </pc:picChg>
        <pc:picChg chg="add mod">
          <ac:chgData name="Broek, Mare van den" userId="beba0dc8-31c5-43c4-95a7-4e9bb61e3832" providerId="ADAL" clId="{3C71047C-6FDA-304C-96FB-F2A412A4E2E5}" dt="2025-03-05T22:00:05.206" v="9537" actId="1076"/>
          <ac:picMkLst>
            <pc:docMk/>
            <pc:sldMk cId="1233615418" sldId="323"/>
            <ac:picMk id="21" creationId="{DCE324C1-F5B3-0CB4-9B5F-14EDE20967B0}"/>
          </ac:picMkLst>
        </pc:picChg>
      </pc:sldChg>
      <pc:sldChg chg="add del">
        <pc:chgData name="Broek, Mare van den" userId="beba0dc8-31c5-43c4-95a7-4e9bb61e3832" providerId="ADAL" clId="{3C71047C-6FDA-304C-96FB-F2A412A4E2E5}" dt="2025-03-05T22:15:37.013" v="9824" actId="2696"/>
        <pc:sldMkLst>
          <pc:docMk/>
          <pc:sldMk cId="2199676199" sldId="324"/>
        </pc:sldMkLst>
      </pc:sldChg>
      <pc:sldChg chg="modSp add mod ord">
        <pc:chgData name="Broek, Mare van den" userId="beba0dc8-31c5-43c4-95a7-4e9bb61e3832" providerId="ADAL" clId="{3C71047C-6FDA-304C-96FB-F2A412A4E2E5}" dt="2025-03-06T14:02:06.744" v="12222" actId="20577"/>
        <pc:sldMkLst>
          <pc:docMk/>
          <pc:sldMk cId="3413677296" sldId="324"/>
        </pc:sldMkLst>
        <pc:spChg chg="mod">
          <ac:chgData name="Broek, Mare van den" userId="beba0dc8-31c5-43c4-95a7-4e9bb61e3832" providerId="ADAL" clId="{3C71047C-6FDA-304C-96FB-F2A412A4E2E5}" dt="2025-03-06T14:02:06.744" v="12222" actId="20577"/>
          <ac:spMkLst>
            <pc:docMk/>
            <pc:sldMk cId="3413677296" sldId="324"/>
            <ac:spMk id="2" creationId="{59DF0EC8-4F75-B091-EBF9-E82998480E00}"/>
          </ac:spMkLst>
        </pc:spChg>
      </pc:sldChg>
      <pc:sldChg chg="addSp delSp modSp add mod">
        <pc:chgData name="Broek, Mare van den" userId="beba0dc8-31c5-43c4-95a7-4e9bb61e3832" providerId="ADAL" clId="{3C71047C-6FDA-304C-96FB-F2A412A4E2E5}" dt="2025-03-06T18:00:47.607" v="15226" actId="1076"/>
        <pc:sldMkLst>
          <pc:docMk/>
          <pc:sldMk cId="1934956427" sldId="325"/>
        </pc:sldMkLst>
        <pc:spChg chg="mod">
          <ac:chgData name="Broek, Mare van den" userId="beba0dc8-31c5-43c4-95a7-4e9bb61e3832" providerId="ADAL" clId="{3C71047C-6FDA-304C-96FB-F2A412A4E2E5}" dt="2025-03-06T11:14:41.982" v="10617" actId="20577"/>
          <ac:spMkLst>
            <pc:docMk/>
            <pc:sldMk cId="1934956427" sldId="325"/>
            <ac:spMk id="2" creationId="{3E4E6313-0310-1401-1A28-20E3C9CCA188}"/>
          </ac:spMkLst>
        </pc:spChg>
        <pc:picChg chg="add mod">
          <ac:chgData name="Broek, Mare van den" userId="beba0dc8-31c5-43c4-95a7-4e9bb61e3832" providerId="ADAL" clId="{3C71047C-6FDA-304C-96FB-F2A412A4E2E5}" dt="2025-03-06T18:00:45.391" v="15225" actId="1076"/>
          <ac:picMkLst>
            <pc:docMk/>
            <pc:sldMk cId="1934956427" sldId="325"/>
            <ac:picMk id="5" creationId="{CD183B89-97BF-568E-AF04-CC7E44B0FAEA}"/>
          </ac:picMkLst>
        </pc:picChg>
        <pc:picChg chg="add del mod">
          <ac:chgData name="Broek, Mare van den" userId="beba0dc8-31c5-43c4-95a7-4e9bb61e3832" providerId="ADAL" clId="{3C71047C-6FDA-304C-96FB-F2A412A4E2E5}" dt="2025-03-06T08:15:00.289" v="10358" actId="478"/>
          <ac:picMkLst>
            <pc:docMk/>
            <pc:sldMk cId="1934956427" sldId="325"/>
            <ac:picMk id="5" creationId="{FDD57226-90B0-64D2-9D76-BEF06C1F3DB4}"/>
          </ac:picMkLst>
        </pc:picChg>
        <pc:picChg chg="add del mod">
          <ac:chgData name="Broek, Mare van den" userId="beba0dc8-31c5-43c4-95a7-4e9bb61e3832" providerId="ADAL" clId="{3C71047C-6FDA-304C-96FB-F2A412A4E2E5}" dt="2025-03-06T08:15:00.289" v="10358" actId="478"/>
          <ac:picMkLst>
            <pc:docMk/>
            <pc:sldMk cId="1934956427" sldId="325"/>
            <ac:picMk id="7" creationId="{6CDE602B-35FC-AF70-F02F-D4BEA63CFBA3}"/>
          </ac:picMkLst>
        </pc:picChg>
        <pc:picChg chg="add mod">
          <ac:chgData name="Broek, Mare van den" userId="beba0dc8-31c5-43c4-95a7-4e9bb61e3832" providerId="ADAL" clId="{3C71047C-6FDA-304C-96FB-F2A412A4E2E5}" dt="2025-03-06T18:00:28.693" v="15219" actId="1076"/>
          <ac:picMkLst>
            <pc:docMk/>
            <pc:sldMk cId="1934956427" sldId="325"/>
            <ac:picMk id="9" creationId="{87B654D5-453B-E9FD-8C5E-85B6B4C31F99}"/>
          </ac:picMkLst>
        </pc:picChg>
        <pc:picChg chg="add mod">
          <ac:chgData name="Broek, Mare van den" userId="beba0dc8-31c5-43c4-95a7-4e9bb61e3832" providerId="ADAL" clId="{3C71047C-6FDA-304C-96FB-F2A412A4E2E5}" dt="2025-03-06T18:00:30.007" v="15220" actId="1076"/>
          <ac:picMkLst>
            <pc:docMk/>
            <pc:sldMk cId="1934956427" sldId="325"/>
            <ac:picMk id="11" creationId="{2EB4F3C8-F14F-DB29-EAED-FCA9614F11DC}"/>
          </ac:picMkLst>
        </pc:picChg>
        <pc:picChg chg="add mod">
          <ac:chgData name="Broek, Mare van den" userId="beba0dc8-31c5-43c4-95a7-4e9bb61e3832" providerId="ADAL" clId="{3C71047C-6FDA-304C-96FB-F2A412A4E2E5}" dt="2025-03-06T18:00:31.374" v="15221" actId="1076"/>
          <ac:picMkLst>
            <pc:docMk/>
            <pc:sldMk cId="1934956427" sldId="325"/>
            <ac:picMk id="13" creationId="{B8562FF6-8D79-E2E6-F444-BF4A64A2ACA1}"/>
          </ac:picMkLst>
        </pc:picChg>
        <pc:picChg chg="add mod">
          <ac:chgData name="Broek, Mare van den" userId="beba0dc8-31c5-43c4-95a7-4e9bb61e3832" providerId="ADAL" clId="{3C71047C-6FDA-304C-96FB-F2A412A4E2E5}" dt="2025-03-06T11:17:40.598" v="10804" actId="1076"/>
          <ac:picMkLst>
            <pc:docMk/>
            <pc:sldMk cId="1934956427" sldId="325"/>
            <ac:picMk id="15" creationId="{616537E6-EC6D-5624-D9F5-9609935CD723}"/>
          </ac:picMkLst>
        </pc:picChg>
        <pc:picChg chg="add mod">
          <ac:chgData name="Broek, Mare van den" userId="beba0dc8-31c5-43c4-95a7-4e9bb61e3832" providerId="ADAL" clId="{3C71047C-6FDA-304C-96FB-F2A412A4E2E5}" dt="2025-03-06T18:00:47.607" v="15226" actId="1076"/>
          <ac:picMkLst>
            <pc:docMk/>
            <pc:sldMk cId="1934956427" sldId="325"/>
            <ac:picMk id="17" creationId="{858BF577-3A22-7CC6-2AB4-BCF4F1CE21A8}"/>
          </ac:picMkLst>
        </pc:picChg>
      </pc:sldChg>
      <pc:sldChg chg="modSp add mod ord">
        <pc:chgData name="Broek, Mare van den" userId="beba0dc8-31c5-43c4-95a7-4e9bb61e3832" providerId="ADAL" clId="{3C71047C-6FDA-304C-96FB-F2A412A4E2E5}" dt="2025-03-06T16:06:13.320" v="12866" actId="20577"/>
        <pc:sldMkLst>
          <pc:docMk/>
          <pc:sldMk cId="1226390979" sldId="326"/>
        </pc:sldMkLst>
        <pc:spChg chg="mod">
          <ac:chgData name="Broek, Mare van den" userId="beba0dc8-31c5-43c4-95a7-4e9bb61e3832" providerId="ADAL" clId="{3C71047C-6FDA-304C-96FB-F2A412A4E2E5}" dt="2025-03-06T16:06:13.320" v="12866" actId="20577"/>
          <ac:spMkLst>
            <pc:docMk/>
            <pc:sldMk cId="1226390979" sldId="326"/>
            <ac:spMk id="2" creationId="{5B9FF054-35DD-3532-8E21-84BD8E46D2A4}"/>
          </ac:spMkLst>
        </pc:spChg>
      </pc:sldChg>
      <pc:sldChg chg="addSp delSp modSp add mod">
        <pc:chgData name="Broek, Mare van den" userId="beba0dc8-31c5-43c4-95a7-4e9bb61e3832" providerId="ADAL" clId="{3C71047C-6FDA-304C-96FB-F2A412A4E2E5}" dt="2025-03-06T14:44:38.970" v="12241" actId="1076"/>
        <pc:sldMkLst>
          <pc:docMk/>
          <pc:sldMk cId="4134553532" sldId="327"/>
        </pc:sldMkLst>
        <pc:spChg chg="mod">
          <ac:chgData name="Broek, Mare van den" userId="beba0dc8-31c5-43c4-95a7-4e9bb61e3832" providerId="ADAL" clId="{3C71047C-6FDA-304C-96FB-F2A412A4E2E5}" dt="2025-03-06T14:03:02.575" v="12233" actId="20577"/>
          <ac:spMkLst>
            <pc:docMk/>
            <pc:sldMk cId="4134553532" sldId="327"/>
            <ac:spMk id="2" creationId="{5DF17992-8715-ECE5-D79B-3C98A411F195}"/>
          </ac:spMkLst>
        </pc:spChg>
        <pc:spChg chg="add">
          <ac:chgData name="Broek, Mare van den" userId="beba0dc8-31c5-43c4-95a7-4e9bb61e3832" providerId="ADAL" clId="{3C71047C-6FDA-304C-96FB-F2A412A4E2E5}" dt="2025-03-06T13:32:29.274" v="11311"/>
          <ac:spMkLst>
            <pc:docMk/>
            <pc:sldMk cId="4134553532" sldId="327"/>
            <ac:spMk id="4" creationId="{740D9872-380F-68F7-3684-8DC16484E83B}"/>
          </ac:spMkLst>
        </pc:spChg>
        <pc:spChg chg="add">
          <ac:chgData name="Broek, Mare van den" userId="beba0dc8-31c5-43c4-95a7-4e9bb61e3832" providerId="ADAL" clId="{3C71047C-6FDA-304C-96FB-F2A412A4E2E5}" dt="2025-03-06T13:32:29.274" v="11311"/>
          <ac:spMkLst>
            <pc:docMk/>
            <pc:sldMk cId="4134553532" sldId="327"/>
            <ac:spMk id="5" creationId="{1E8CDB1B-7CFC-7145-8CBE-D391F0BC9146}"/>
          </ac:spMkLst>
        </pc:spChg>
        <pc:picChg chg="add mod">
          <ac:chgData name="Broek, Mare van den" userId="beba0dc8-31c5-43c4-95a7-4e9bb61e3832" providerId="ADAL" clId="{3C71047C-6FDA-304C-96FB-F2A412A4E2E5}" dt="2025-03-06T13:56:40.259" v="11802" actId="1076"/>
          <ac:picMkLst>
            <pc:docMk/>
            <pc:sldMk cId="4134553532" sldId="327"/>
            <ac:picMk id="7" creationId="{927A781A-5955-9788-94FE-2E7CFE2BEDF6}"/>
          </ac:picMkLst>
        </pc:picChg>
        <pc:picChg chg="add mod">
          <ac:chgData name="Broek, Mare van den" userId="beba0dc8-31c5-43c4-95a7-4e9bb61e3832" providerId="ADAL" clId="{3C71047C-6FDA-304C-96FB-F2A412A4E2E5}" dt="2025-03-06T13:55:52.310" v="11785" actId="1076"/>
          <ac:picMkLst>
            <pc:docMk/>
            <pc:sldMk cId="4134553532" sldId="327"/>
            <ac:picMk id="9" creationId="{B96EFEDE-5019-B313-E28A-855E5C047576}"/>
          </ac:picMkLst>
        </pc:picChg>
        <pc:picChg chg="add mod">
          <ac:chgData name="Broek, Mare van den" userId="beba0dc8-31c5-43c4-95a7-4e9bb61e3832" providerId="ADAL" clId="{3C71047C-6FDA-304C-96FB-F2A412A4E2E5}" dt="2025-03-06T14:44:31.570" v="12237" actId="1076"/>
          <ac:picMkLst>
            <pc:docMk/>
            <pc:sldMk cId="4134553532" sldId="327"/>
            <ac:picMk id="11" creationId="{29E286DA-9917-2143-0AE3-20312A29820C}"/>
          </ac:picMkLst>
        </pc:picChg>
        <pc:picChg chg="add del mod">
          <ac:chgData name="Broek, Mare van den" userId="beba0dc8-31c5-43c4-95a7-4e9bb61e3832" providerId="ADAL" clId="{3C71047C-6FDA-304C-96FB-F2A412A4E2E5}" dt="2025-03-06T13:36:32.479" v="11326" actId="478"/>
          <ac:picMkLst>
            <pc:docMk/>
            <pc:sldMk cId="4134553532" sldId="327"/>
            <ac:picMk id="12" creationId="{B9557BC8-0E1D-8D8F-E525-2C0F725E19EB}"/>
          </ac:picMkLst>
        </pc:picChg>
        <pc:picChg chg="add mod">
          <ac:chgData name="Broek, Mare van den" userId="beba0dc8-31c5-43c4-95a7-4e9bb61e3832" providerId="ADAL" clId="{3C71047C-6FDA-304C-96FB-F2A412A4E2E5}" dt="2025-03-06T14:44:34.221" v="12239" actId="1076"/>
          <ac:picMkLst>
            <pc:docMk/>
            <pc:sldMk cId="4134553532" sldId="327"/>
            <ac:picMk id="14" creationId="{C8E1E418-1188-9A0C-8FD6-D98D8F688E08}"/>
          </ac:picMkLst>
        </pc:picChg>
        <pc:picChg chg="add mod">
          <ac:chgData name="Broek, Mare van den" userId="beba0dc8-31c5-43c4-95a7-4e9bb61e3832" providerId="ADAL" clId="{3C71047C-6FDA-304C-96FB-F2A412A4E2E5}" dt="2025-03-06T13:56:38.693" v="11801" actId="1076"/>
          <ac:picMkLst>
            <pc:docMk/>
            <pc:sldMk cId="4134553532" sldId="327"/>
            <ac:picMk id="16" creationId="{B788A822-7127-C063-3B43-E720D34A0B6E}"/>
          </ac:picMkLst>
        </pc:picChg>
        <pc:picChg chg="add mod">
          <ac:chgData name="Broek, Mare van den" userId="beba0dc8-31c5-43c4-95a7-4e9bb61e3832" providerId="ADAL" clId="{3C71047C-6FDA-304C-96FB-F2A412A4E2E5}" dt="2025-03-06T14:44:35.954" v="12240" actId="1076"/>
          <ac:picMkLst>
            <pc:docMk/>
            <pc:sldMk cId="4134553532" sldId="327"/>
            <ac:picMk id="18" creationId="{BACD183C-36FD-AB99-43AB-DC6DA75C1946}"/>
          </ac:picMkLst>
        </pc:picChg>
        <pc:picChg chg="add mod">
          <ac:chgData name="Broek, Mare van den" userId="beba0dc8-31c5-43c4-95a7-4e9bb61e3832" providerId="ADAL" clId="{3C71047C-6FDA-304C-96FB-F2A412A4E2E5}" dt="2025-03-06T13:56:32.260" v="11800" actId="1076"/>
          <ac:picMkLst>
            <pc:docMk/>
            <pc:sldMk cId="4134553532" sldId="327"/>
            <ac:picMk id="20" creationId="{2CBC1B90-D228-5089-9654-A7DF4C2E19BA}"/>
          </ac:picMkLst>
        </pc:picChg>
        <pc:picChg chg="add mod">
          <ac:chgData name="Broek, Mare van den" userId="beba0dc8-31c5-43c4-95a7-4e9bb61e3832" providerId="ADAL" clId="{3C71047C-6FDA-304C-96FB-F2A412A4E2E5}" dt="2025-03-06T14:44:38.970" v="12241" actId="1076"/>
          <ac:picMkLst>
            <pc:docMk/>
            <pc:sldMk cId="4134553532" sldId="327"/>
            <ac:picMk id="22" creationId="{39202396-54A5-7CAC-238C-FCE2EBFD16C5}"/>
          </ac:picMkLst>
        </pc:picChg>
        <pc:picChg chg="add">
          <ac:chgData name="Broek, Mare van den" userId="beba0dc8-31c5-43c4-95a7-4e9bb61e3832" providerId="ADAL" clId="{3C71047C-6FDA-304C-96FB-F2A412A4E2E5}" dt="2025-03-06T13:32:29.274" v="11311"/>
          <ac:picMkLst>
            <pc:docMk/>
            <pc:sldMk cId="4134553532" sldId="327"/>
            <ac:picMk id="1025" creationId="{9C993B58-E539-544F-F531-E20D14FA9C49}"/>
          </ac:picMkLst>
        </pc:picChg>
      </pc:sldChg>
      <pc:sldChg chg="modSp add mod ord">
        <pc:chgData name="Broek, Mare van den" userId="beba0dc8-31c5-43c4-95a7-4e9bb61e3832" providerId="ADAL" clId="{3C71047C-6FDA-304C-96FB-F2A412A4E2E5}" dt="2025-03-06T16:08:20.224" v="13212" actId="20577"/>
        <pc:sldMkLst>
          <pc:docMk/>
          <pc:sldMk cId="1198388141" sldId="328"/>
        </pc:sldMkLst>
        <pc:spChg chg="mod">
          <ac:chgData name="Broek, Mare van den" userId="beba0dc8-31c5-43c4-95a7-4e9bb61e3832" providerId="ADAL" clId="{3C71047C-6FDA-304C-96FB-F2A412A4E2E5}" dt="2025-03-06T16:08:20.224" v="13212" actId="20577"/>
          <ac:spMkLst>
            <pc:docMk/>
            <pc:sldMk cId="1198388141" sldId="328"/>
            <ac:spMk id="2" creationId="{6FD9989C-1196-0DD2-A171-006F9CC92E41}"/>
          </ac:spMkLst>
        </pc:spChg>
        <pc:spChg chg="mod">
          <ac:chgData name="Broek, Mare van den" userId="beba0dc8-31c5-43c4-95a7-4e9bb61e3832" providerId="ADAL" clId="{3C71047C-6FDA-304C-96FB-F2A412A4E2E5}" dt="2025-03-06T15:18:13.261" v="12256" actId="20577"/>
          <ac:spMkLst>
            <pc:docMk/>
            <pc:sldMk cId="1198388141" sldId="328"/>
            <ac:spMk id="3" creationId="{7B55D0B7-2C08-5792-159E-6FFED41CA6AC}"/>
          </ac:spMkLst>
        </pc:spChg>
      </pc:sldChg>
      <pc:sldChg chg="addSp delSp modSp add mod">
        <pc:chgData name="Broek, Mare van den" userId="beba0dc8-31c5-43c4-95a7-4e9bb61e3832" providerId="ADAL" clId="{3C71047C-6FDA-304C-96FB-F2A412A4E2E5}" dt="2025-03-06T17:45:55.302" v="14353" actId="478"/>
        <pc:sldMkLst>
          <pc:docMk/>
          <pc:sldMk cId="437945841" sldId="329"/>
        </pc:sldMkLst>
        <pc:spChg chg="del mod">
          <ac:chgData name="Broek, Mare van den" userId="beba0dc8-31c5-43c4-95a7-4e9bb61e3832" providerId="ADAL" clId="{3C71047C-6FDA-304C-96FB-F2A412A4E2E5}" dt="2025-03-06T17:45:55.302" v="14353" actId="478"/>
          <ac:spMkLst>
            <pc:docMk/>
            <pc:sldMk cId="437945841" sldId="329"/>
            <ac:spMk id="2" creationId="{6E694127-B866-DD17-8223-226EC9F6B9A5}"/>
          </ac:spMkLst>
        </pc:spChg>
        <pc:spChg chg="add del mod">
          <ac:chgData name="Broek, Mare van den" userId="beba0dc8-31c5-43c4-95a7-4e9bb61e3832" providerId="ADAL" clId="{3C71047C-6FDA-304C-96FB-F2A412A4E2E5}" dt="2025-03-06T15:58:03.049" v="12620"/>
          <ac:spMkLst>
            <pc:docMk/>
            <pc:sldMk cId="437945841" sldId="329"/>
            <ac:spMk id="28" creationId="{C14446CB-EAFA-B619-8DC0-A068A488B316}"/>
          </ac:spMkLst>
        </pc:spChg>
        <pc:spChg chg="add mod">
          <ac:chgData name="Broek, Mare van den" userId="beba0dc8-31c5-43c4-95a7-4e9bb61e3832" providerId="ADAL" clId="{3C71047C-6FDA-304C-96FB-F2A412A4E2E5}" dt="2025-03-06T16:09:15.650" v="13254" actId="207"/>
          <ac:spMkLst>
            <pc:docMk/>
            <pc:sldMk cId="437945841" sldId="329"/>
            <ac:spMk id="30" creationId="{F4BBCBA5-D50B-9B37-F466-81165A041A43}"/>
          </ac:spMkLst>
        </pc:spChg>
        <pc:picChg chg="add mod">
          <ac:chgData name="Broek, Mare van den" userId="beba0dc8-31c5-43c4-95a7-4e9bb61e3832" providerId="ADAL" clId="{3C71047C-6FDA-304C-96FB-F2A412A4E2E5}" dt="2025-03-06T15:59:45.217" v="12835" actId="1076"/>
          <ac:picMkLst>
            <pc:docMk/>
            <pc:sldMk cId="437945841" sldId="329"/>
            <ac:picMk id="5" creationId="{B811CF66-D063-5AA4-3BEB-5F6592A60CCC}"/>
          </ac:picMkLst>
        </pc:picChg>
        <pc:picChg chg="add mod">
          <ac:chgData name="Broek, Mare van den" userId="beba0dc8-31c5-43c4-95a7-4e9bb61e3832" providerId="ADAL" clId="{3C71047C-6FDA-304C-96FB-F2A412A4E2E5}" dt="2025-03-06T15:59:50.149" v="12837" actId="1076"/>
          <ac:picMkLst>
            <pc:docMk/>
            <pc:sldMk cId="437945841" sldId="329"/>
            <ac:picMk id="7" creationId="{E75F5355-6632-4771-B4AE-A40BD838E5C9}"/>
          </ac:picMkLst>
        </pc:picChg>
        <pc:picChg chg="add mod modCrop">
          <ac:chgData name="Broek, Mare van den" userId="beba0dc8-31c5-43c4-95a7-4e9bb61e3832" providerId="ADAL" clId="{3C71047C-6FDA-304C-96FB-F2A412A4E2E5}" dt="2025-03-06T16:00:26.867" v="12853" actId="1076"/>
          <ac:picMkLst>
            <pc:docMk/>
            <pc:sldMk cId="437945841" sldId="329"/>
            <ac:picMk id="9" creationId="{F53562CB-7C6F-87FE-8FC8-328E64A476D5}"/>
          </ac:picMkLst>
        </pc:picChg>
        <pc:picChg chg="add mod">
          <ac:chgData name="Broek, Mare van den" userId="beba0dc8-31c5-43c4-95a7-4e9bb61e3832" providerId="ADAL" clId="{3C71047C-6FDA-304C-96FB-F2A412A4E2E5}" dt="2025-03-06T16:00:01.067" v="12842" actId="1076"/>
          <ac:picMkLst>
            <pc:docMk/>
            <pc:sldMk cId="437945841" sldId="329"/>
            <ac:picMk id="11" creationId="{A7C94E91-DCC8-5836-D3C3-492566A7EE85}"/>
          </ac:picMkLst>
        </pc:picChg>
        <pc:picChg chg="add mod">
          <ac:chgData name="Broek, Mare van den" userId="beba0dc8-31c5-43c4-95a7-4e9bb61e3832" providerId="ADAL" clId="{3C71047C-6FDA-304C-96FB-F2A412A4E2E5}" dt="2025-03-06T15:59:33.584" v="12830" actId="1076"/>
          <ac:picMkLst>
            <pc:docMk/>
            <pc:sldMk cId="437945841" sldId="329"/>
            <ac:picMk id="13" creationId="{484A1AF9-75A4-3F69-F80C-58520A912303}"/>
          </ac:picMkLst>
        </pc:picChg>
        <pc:picChg chg="add mod">
          <ac:chgData name="Broek, Mare van den" userId="beba0dc8-31c5-43c4-95a7-4e9bb61e3832" providerId="ADAL" clId="{3C71047C-6FDA-304C-96FB-F2A412A4E2E5}" dt="2025-03-06T16:00:16.417" v="12847" actId="1076"/>
          <ac:picMkLst>
            <pc:docMk/>
            <pc:sldMk cId="437945841" sldId="329"/>
            <ac:picMk id="15" creationId="{60489018-E797-6F77-8AE1-A6FBF506A7A0}"/>
          </ac:picMkLst>
        </pc:picChg>
        <pc:picChg chg="add mod">
          <ac:chgData name="Broek, Mare van den" userId="beba0dc8-31c5-43c4-95a7-4e9bb61e3832" providerId="ADAL" clId="{3C71047C-6FDA-304C-96FB-F2A412A4E2E5}" dt="2025-03-06T15:59:31.634" v="12829" actId="1076"/>
          <ac:picMkLst>
            <pc:docMk/>
            <pc:sldMk cId="437945841" sldId="329"/>
            <ac:picMk id="17" creationId="{35092DEC-E660-8FCC-76E1-339D3D7A9078}"/>
          </ac:picMkLst>
        </pc:picChg>
        <pc:picChg chg="add mod">
          <ac:chgData name="Broek, Mare van den" userId="beba0dc8-31c5-43c4-95a7-4e9bb61e3832" providerId="ADAL" clId="{3C71047C-6FDA-304C-96FB-F2A412A4E2E5}" dt="2025-03-06T16:00:08.532" v="12845" actId="1076"/>
          <ac:picMkLst>
            <pc:docMk/>
            <pc:sldMk cId="437945841" sldId="329"/>
            <ac:picMk id="19" creationId="{4CFD0C0D-09AE-5063-2C32-DF223FE5DE6B}"/>
          </ac:picMkLst>
        </pc:picChg>
        <pc:picChg chg="add mod">
          <ac:chgData name="Broek, Mare van den" userId="beba0dc8-31c5-43c4-95a7-4e9bb61e3832" providerId="ADAL" clId="{3C71047C-6FDA-304C-96FB-F2A412A4E2E5}" dt="2025-03-06T15:59:47.867" v="12836" actId="1076"/>
          <ac:picMkLst>
            <pc:docMk/>
            <pc:sldMk cId="437945841" sldId="329"/>
            <ac:picMk id="21" creationId="{5108640A-F233-0F9C-E72F-B97E593A26AA}"/>
          </ac:picMkLst>
        </pc:picChg>
        <pc:picChg chg="add mod">
          <ac:chgData name="Broek, Mare van den" userId="beba0dc8-31c5-43c4-95a7-4e9bb61e3832" providerId="ADAL" clId="{3C71047C-6FDA-304C-96FB-F2A412A4E2E5}" dt="2025-03-06T15:59:59" v="12841" actId="1076"/>
          <ac:picMkLst>
            <pc:docMk/>
            <pc:sldMk cId="437945841" sldId="329"/>
            <ac:picMk id="23" creationId="{672FBCBE-1F8E-131C-AC71-532B2E8721F4}"/>
          </ac:picMkLst>
        </pc:picChg>
        <pc:picChg chg="add mod">
          <ac:chgData name="Broek, Mare van den" userId="beba0dc8-31c5-43c4-95a7-4e9bb61e3832" providerId="ADAL" clId="{3C71047C-6FDA-304C-96FB-F2A412A4E2E5}" dt="2025-03-06T16:00:14.301" v="12846" actId="14100"/>
          <ac:picMkLst>
            <pc:docMk/>
            <pc:sldMk cId="437945841" sldId="329"/>
            <ac:picMk id="25" creationId="{108D88F7-7DA5-B8A2-244A-C839177C72EF}"/>
          </ac:picMkLst>
        </pc:picChg>
        <pc:picChg chg="add mod">
          <ac:chgData name="Broek, Mare van den" userId="beba0dc8-31c5-43c4-95a7-4e9bb61e3832" providerId="ADAL" clId="{3C71047C-6FDA-304C-96FB-F2A412A4E2E5}" dt="2025-03-06T16:00:21.200" v="12850" actId="1076"/>
          <ac:picMkLst>
            <pc:docMk/>
            <pc:sldMk cId="437945841" sldId="329"/>
            <ac:picMk id="27" creationId="{558A6C60-B39D-24D9-3DAE-5BED54993CD2}"/>
          </ac:picMkLst>
        </pc:picChg>
      </pc:sldChg>
      <pc:sldChg chg="modSp add mod ord">
        <pc:chgData name="Broek, Mare van den" userId="beba0dc8-31c5-43c4-95a7-4e9bb61e3832" providerId="ADAL" clId="{3C71047C-6FDA-304C-96FB-F2A412A4E2E5}" dt="2025-03-06T17:30:08.409" v="13388" actId="20577"/>
        <pc:sldMkLst>
          <pc:docMk/>
          <pc:sldMk cId="1058336833" sldId="330"/>
        </pc:sldMkLst>
        <pc:spChg chg="mod">
          <ac:chgData name="Broek, Mare van den" userId="beba0dc8-31c5-43c4-95a7-4e9bb61e3832" providerId="ADAL" clId="{3C71047C-6FDA-304C-96FB-F2A412A4E2E5}" dt="2025-03-06T17:30:08.409" v="13388" actId="20577"/>
          <ac:spMkLst>
            <pc:docMk/>
            <pc:sldMk cId="1058336833" sldId="330"/>
            <ac:spMk id="2" creationId="{5772BF6C-735F-6D81-D44A-E161BC11A900}"/>
          </ac:spMkLst>
        </pc:spChg>
      </pc:sldChg>
      <pc:sldChg chg="modSp add mod">
        <pc:chgData name="Broek, Mare van den" userId="beba0dc8-31c5-43c4-95a7-4e9bb61e3832" providerId="ADAL" clId="{3C71047C-6FDA-304C-96FB-F2A412A4E2E5}" dt="2025-03-06T17:30:20.225" v="13395" actId="20577"/>
        <pc:sldMkLst>
          <pc:docMk/>
          <pc:sldMk cId="3515597594" sldId="331"/>
        </pc:sldMkLst>
        <pc:spChg chg="mod">
          <ac:chgData name="Broek, Mare van den" userId="beba0dc8-31c5-43c4-95a7-4e9bb61e3832" providerId="ADAL" clId="{3C71047C-6FDA-304C-96FB-F2A412A4E2E5}" dt="2025-03-06T17:30:20.225" v="13395" actId="20577"/>
          <ac:spMkLst>
            <pc:docMk/>
            <pc:sldMk cId="3515597594" sldId="331"/>
            <ac:spMk id="2" creationId="{F2E3ABED-2F4B-A3F2-DE8C-8CC33CA08647}"/>
          </ac:spMkLst>
        </pc:spChg>
      </pc:sldChg>
      <pc:sldChg chg="modSp add mod ord">
        <pc:chgData name="Broek, Mare van den" userId="beba0dc8-31c5-43c4-95a7-4e9bb61e3832" providerId="ADAL" clId="{3C71047C-6FDA-304C-96FB-F2A412A4E2E5}" dt="2025-03-06T17:47:07.287" v="14436" actId="20577"/>
        <pc:sldMkLst>
          <pc:docMk/>
          <pc:sldMk cId="1486464251" sldId="332"/>
        </pc:sldMkLst>
        <pc:spChg chg="mod">
          <ac:chgData name="Broek, Mare van den" userId="beba0dc8-31c5-43c4-95a7-4e9bb61e3832" providerId="ADAL" clId="{3C71047C-6FDA-304C-96FB-F2A412A4E2E5}" dt="2025-03-06T17:47:07.287" v="14436" actId="20577"/>
          <ac:spMkLst>
            <pc:docMk/>
            <pc:sldMk cId="1486464251" sldId="332"/>
            <ac:spMk id="2" creationId="{872358C4-151C-0409-E3F5-5C6A7471460F}"/>
          </ac:spMkLst>
        </pc:spChg>
        <pc:spChg chg="mod">
          <ac:chgData name="Broek, Mare van den" userId="beba0dc8-31c5-43c4-95a7-4e9bb61e3832" providerId="ADAL" clId="{3C71047C-6FDA-304C-96FB-F2A412A4E2E5}" dt="2025-03-06T17:46:11.926" v="14365" actId="20577"/>
          <ac:spMkLst>
            <pc:docMk/>
            <pc:sldMk cId="1486464251" sldId="332"/>
            <ac:spMk id="3" creationId="{3E534A1E-981F-2445-D177-49CC3EB1B388}"/>
          </ac:spMkLst>
        </pc:spChg>
      </pc:sldChg>
      <pc:sldChg chg="modSp add mod modNotesTx">
        <pc:chgData name="Broek, Mare van den" userId="beba0dc8-31c5-43c4-95a7-4e9bb61e3832" providerId="ADAL" clId="{3C71047C-6FDA-304C-96FB-F2A412A4E2E5}" dt="2025-03-06T18:01:44.120" v="15349" actId="20577"/>
        <pc:sldMkLst>
          <pc:docMk/>
          <pc:sldMk cId="2911241423" sldId="333"/>
        </pc:sldMkLst>
        <pc:spChg chg="mod">
          <ac:chgData name="Broek, Mare van den" userId="beba0dc8-31c5-43c4-95a7-4e9bb61e3832" providerId="ADAL" clId="{3C71047C-6FDA-304C-96FB-F2A412A4E2E5}" dt="2025-03-06T18:01:44.120" v="15349" actId="20577"/>
          <ac:spMkLst>
            <pc:docMk/>
            <pc:sldMk cId="2911241423" sldId="333"/>
            <ac:spMk id="2" creationId="{D0015E9F-2249-99EA-C96C-5567E1C0C874}"/>
          </ac:spMkLst>
        </pc:spChg>
      </pc:sldChg>
      <pc:sldChg chg="addSp delSp modSp add del mod">
        <pc:chgData name="Broek, Mare van den" userId="beba0dc8-31c5-43c4-95a7-4e9bb61e3832" providerId="ADAL" clId="{3C71047C-6FDA-304C-96FB-F2A412A4E2E5}" dt="2025-03-06T17:48:12.271" v="14458" actId="2696"/>
        <pc:sldMkLst>
          <pc:docMk/>
          <pc:sldMk cId="3020746439" sldId="333"/>
        </pc:sldMkLst>
        <pc:spChg chg="mod">
          <ac:chgData name="Broek, Mare van den" userId="beba0dc8-31c5-43c4-95a7-4e9bb61e3832" providerId="ADAL" clId="{3C71047C-6FDA-304C-96FB-F2A412A4E2E5}" dt="2025-03-06T17:47:43.484" v="14452" actId="20577"/>
          <ac:spMkLst>
            <pc:docMk/>
            <pc:sldMk cId="3020746439" sldId="333"/>
            <ac:spMk id="2" creationId="{150F6672-7BFE-8D7A-7C98-00A6EAF224E9}"/>
          </ac:spMkLst>
        </pc:spChg>
        <pc:spChg chg="add mod">
          <ac:chgData name="Broek, Mare van den" userId="beba0dc8-31c5-43c4-95a7-4e9bb61e3832" providerId="ADAL" clId="{3C71047C-6FDA-304C-96FB-F2A412A4E2E5}" dt="2025-03-06T17:48:04.470" v="14454" actId="767"/>
          <ac:spMkLst>
            <pc:docMk/>
            <pc:sldMk cId="3020746439" sldId="333"/>
            <ac:spMk id="4" creationId="{E54A9419-B181-57D9-76E0-F4F035635C30}"/>
          </ac:spMkLst>
        </pc:spChg>
        <pc:spChg chg="add del mod">
          <ac:chgData name="Broek, Mare van den" userId="beba0dc8-31c5-43c4-95a7-4e9bb61e3832" providerId="ADAL" clId="{3C71047C-6FDA-304C-96FB-F2A412A4E2E5}" dt="2025-03-06T17:48:11.582" v="14457"/>
          <ac:spMkLst>
            <pc:docMk/>
            <pc:sldMk cId="3020746439" sldId="333"/>
            <ac:spMk id="5" creationId="{3C8CAC31-71FE-9643-3B62-40B11EBE98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59868-0E3D-410E-AEB5-0B457D8325D1}" type="datetimeFigureOut">
              <a:rPr lang="en-NL" smtClean="0"/>
              <a:t>06/03/2025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19A64-595B-4EA2-8628-6D57B67EAA56}" type="slidenum">
              <a:rPr lang="en-NL" smtClean="0"/>
              <a:t>‹#›</a:t>
            </a:fld>
            <a:endParaRPr lang="en-NL"/>
          </a:p>
        </p:txBody>
      </p:sp>
    </p:spTree>
    <p:extLst>
      <p:ext uri="{BB962C8B-B14F-4D97-AF65-F5344CB8AC3E}">
        <p14:creationId xmlns:p14="http://schemas.microsoft.com/office/powerpoint/2010/main" val="127296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8E719A64-595B-4EA2-8628-6D57B67EAA56}" type="slidenum">
              <a:rPr lang="en-NL" smtClean="0"/>
              <a:t>19</a:t>
            </a:fld>
            <a:endParaRPr lang="en-NL"/>
          </a:p>
        </p:txBody>
      </p:sp>
    </p:spTree>
    <p:extLst>
      <p:ext uri="{BB962C8B-B14F-4D97-AF65-F5344CB8AC3E}">
        <p14:creationId xmlns:p14="http://schemas.microsoft.com/office/powerpoint/2010/main" val="272947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15459-30DA-6937-B463-A58CFDC3E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16D8E-0605-8734-E603-81DD59E7B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0C238C-4F34-4062-FA3C-1BC99BA8F385}"/>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F5D053B-FB24-B36D-87DF-A68669513D4D}"/>
              </a:ext>
            </a:extLst>
          </p:cNvPr>
          <p:cNvSpPr>
            <a:spLocks noGrp="1"/>
          </p:cNvSpPr>
          <p:nvPr>
            <p:ph type="sldNum" sz="quarter" idx="5"/>
          </p:nvPr>
        </p:nvSpPr>
        <p:spPr/>
        <p:txBody>
          <a:bodyPr/>
          <a:lstStyle/>
          <a:p>
            <a:fld id="{8E719A64-595B-4EA2-8628-6D57B67EAA56}" type="slidenum">
              <a:rPr lang="en-NL" smtClean="0"/>
              <a:t>28</a:t>
            </a:fld>
            <a:endParaRPr lang="en-NL"/>
          </a:p>
        </p:txBody>
      </p:sp>
    </p:spTree>
    <p:extLst>
      <p:ext uri="{BB962C8B-B14F-4D97-AF65-F5344CB8AC3E}">
        <p14:creationId xmlns:p14="http://schemas.microsoft.com/office/powerpoint/2010/main" val="76329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B6FF1-FDB8-A9F3-E8A6-DBE37B884F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29CB59-77A8-F678-39A8-890B0DBEC3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1F0BC-0D79-3959-07EA-6EA9BA02C5FB}"/>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71129B92-C8AD-AD97-9841-F5F47BA087FC}"/>
              </a:ext>
            </a:extLst>
          </p:cNvPr>
          <p:cNvSpPr>
            <a:spLocks noGrp="1"/>
          </p:cNvSpPr>
          <p:nvPr>
            <p:ph type="sldNum" sz="quarter" idx="5"/>
          </p:nvPr>
        </p:nvSpPr>
        <p:spPr/>
        <p:txBody>
          <a:bodyPr/>
          <a:lstStyle/>
          <a:p>
            <a:fld id="{8E719A64-595B-4EA2-8628-6D57B67EAA56}" type="slidenum">
              <a:rPr lang="en-NL" smtClean="0"/>
              <a:t>20</a:t>
            </a:fld>
            <a:endParaRPr lang="en-NL"/>
          </a:p>
        </p:txBody>
      </p:sp>
    </p:spTree>
    <p:extLst>
      <p:ext uri="{BB962C8B-B14F-4D97-AF65-F5344CB8AC3E}">
        <p14:creationId xmlns:p14="http://schemas.microsoft.com/office/powerpoint/2010/main" val="225287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099B-9F7B-5CA4-36FD-E9C7FACFC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F9761-E74E-CFE7-F754-8F162DA6C0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30DCBE-C7F4-553B-9059-C8E51F3F5D7A}"/>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0DF1D12A-E19E-473E-D206-302CAC814F5F}"/>
              </a:ext>
            </a:extLst>
          </p:cNvPr>
          <p:cNvSpPr>
            <a:spLocks noGrp="1"/>
          </p:cNvSpPr>
          <p:nvPr>
            <p:ph type="sldNum" sz="quarter" idx="5"/>
          </p:nvPr>
        </p:nvSpPr>
        <p:spPr/>
        <p:txBody>
          <a:bodyPr/>
          <a:lstStyle/>
          <a:p>
            <a:fld id="{8E719A64-595B-4EA2-8628-6D57B67EAA56}" type="slidenum">
              <a:rPr lang="en-NL" smtClean="0"/>
              <a:t>21</a:t>
            </a:fld>
            <a:endParaRPr lang="en-NL"/>
          </a:p>
        </p:txBody>
      </p:sp>
    </p:spTree>
    <p:extLst>
      <p:ext uri="{BB962C8B-B14F-4D97-AF65-F5344CB8AC3E}">
        <p14:creationId xmlns:p14="http://schemas.microsoft.com/office/powerpoint/2010/main" val="268270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5BED2-84C2-6698-70EA-E96548A59D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33CDD7-5EE4-844D-26ED-2C65D4A97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CA963-CFD3-920C-7F51-9D0B7153C23E}"/>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058FBF87-576F-3AF1-E890-0C7DBFF9A738}"/>
              </a:ext>
            </a:extLst>
          </p:cNvPr>
          <p:cNvSpPr>
            <a:spLocks noGrp="1"/>
          </p:cNvSpPr>
          <p:nvPr>
            <p:ph type="sldNum" sz="quarter" idx="5"/>
          </p:nvPr>
        </p:nvSpPr>
        <p:spPr/>
        <p:txBody>
          <a:bodyPr/>
          <a:lstStyle/>
          <a:p>
            <a:fld id="{8E719A64-595B-4EA2-8628-6D57B67EAA56}" type="slidenum">
              <a:rPr lang="en-NL" smtClean="0"/>
              <a:t>22</a:t>
            </a:fld>
            <a:endParaRPr lang="en-NL"/>
          </a:p>
        </p:txBody>
      </p:sp>
    </p:spTree>
    <p:extLst>
      <p:ext uri="{BB962C8B-B14F-4D97-AF65-F5344CB8AC3E}">
        <p14:creationId xmlns:p14="http://schemas.microsoft.com/office/powerpoint/2010/main" val="3287032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2FE6E-CB28-1684-8158-DECCE14AE9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1FD31F-FFA6-9907-0773-E347BA9BCF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4D9ACB-4AE4-4949-F29F-FA02BFA2C15A}"/>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1FFF8EB8-0BE4-2CD3-9DA6-27F6A9A4E4DF}"/>
              </a:ext>
            </a:extLst>
          </p:cNvPr>
          <p:cNvSpPr>
            <a:spLocks noGrp="1"/>
          </p:cNvSpPr>
          <p:nvPr>
            <p:ph type="sldNum" sz="quarter" idx="5"/>
          </p:nvPr>
        </p:nvSpPr>
        <p:spPr/>
        <p:txBody>
          <a:bodyPr/>
          <a:lstStyle/>
          <a:p>
            <a:fld id="{8E719A64-595B-4EA2-8628-6D57B67EAA56}" type="slidenum">
              <a:rPr lang="en-NL" smtClean="0"/>
              <a:t>23</a:t>
            </a:fld>
            <a:endParaRPr lang="en-NL"/>
          </a:p>
        </p:txBody>
      </p:sp>
    </p:spTree>
    <p:extLst>
      <p:ext uri="{BB962C8B-B14F-4D97-AF65-F5344CB8AC3E}">
        <p14:creationId xmlns:p14="http://schemas.microsoft.com/office/powerpoint/2010/main" val="114337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0D858-7F8A-9A70-1EA4-A87732055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C50312-05F5-EF5B-DA74-385A57916C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0885A-E7F7-62E1-3FDD-05447CCC0B83}"/>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51B82644-664E-3A93-9311-7D2E6352B3EB}"/>
              </a:ext>
            </a:extLst>
          </p:cNvPr>
          <p:cNvSpPr>
            <a:spLocks noGrp="1"/>
          </p:cNvSpPr>
          <p:nvPr>
            <p:ph type="sldNum" sz="quarter" idx="5"/>
          </p:nvPr>
        </p:nvSpPr>
        <p:spPr/>
        <p:txBody>
          <a:bodyPr/>
          <a:lstStyle/>
          <a:p>
            <a:fld id="{8E719A64-595B-4EA2-8628-6D57B67EAA56}" type="slidenum">
              <a:rPr lang="en-NL" smtClean="0"/>
              <a:t>24</a:t>
            </a:fld>
            <a:endParaRPr lang="en-NL"/>
          </a:p>
        </p:txBody>
      </p:sp>
    </p:spTree>
    <p:extLst>
      <p:ext uri="{BB962C8B-B14F-4D97-AF65-F5344CB8AC3E}">
        <p14:creationId xmlns:p14="http://schemas.microsoft.com/office/powerpoint/2010/main" val="2945288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88979-FC86-D55E-4998-95E49A1C45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3F2A26-A137-1AFA-11E0-49895DFACF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C21125-3BF8-588B-A1F8-3FE05DD5496E}"/>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37FDA25-7D4C-A7F5-66EC-927919AAA4D7}"/>
              </a:ext>
            </a:extLst>
          </p:cNvPr>
          <p:cNvSpPr>
            <a:spLocks noGrp="1"/>
          </p:cNvSpPr>
          <p:nvPr>
            <p:ph type="sldNum" sz="quarter" idx="5"/>
          </p:nvPr>
        </p:nvSpPr>
        <p:spPr/>
        <p:txBody>
          <a:bodyPr/>
          <a:lstStyle/>
          <a:p>
            <a:fld id="{8E719A64-595B-4EA2-8628-6D57B67EAA56}" type="slidenum">
              <a:rPr lang="en-NL" smtClean="0"/>
              <a:t>25</a:t>
            </a:fld>
            <a:endParaRPr lang="en-NL"/>
          </a:p>
        </p:txBody>
      </p:sp>
    </p:spTree>
    <p:extLst>
      <p:ext uri="{BB962C8B-B14F-4D97-AF65-F5344CB8AC3E}">
        <p14:creationId xmlns:p14="http://schemas.microsoft.com/office/powerpoint/2010/main" val="3669999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C6CED-23D7-AB9D-1E64-7DE6A47FB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3236F1-CCC9-158C-761A-CECABE5EAF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1D9C6C-AF2E-9122-150B-60C8A5281FF4}"/>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C9543500-856B-F3B8-9EB0-D7009B341165}"/>
              </a:ext>
            </a:extLst>
          </p:cNvPr>
          <p:cNvSpPr>
            <a:spLocks noGrp="1"/>
          </p:cNvSpPr>
          <p:nvPr>
            <p:ph type="sldNum" sz="quarter" idx="5"/>
          </p:nvPr>
        </p:nvSpPr>
        <p:spPr/>
        <p:txBody>
          <a:bodyPr/>
          <a:lstStyle/>
          <a:p>
            <a:fld id="{8E719A64-595B-4EA2-8628-6D57B67EAA56}" type="slidenum">
              <a:rPr lang="en-NL" smtClean="0"/>
              <a:t>26</a:t>
            </a:fld>
            <a:endParaRPr lang="en-NL"/>
          </a:p>
        </p:txBody>
      </p:sp>
    </p:spTree>
    <p:extLst>
      <p:ext uri="{BB962C8B-B14F-4D97-AF65-F5344CB8AC3E}">
        <p14:creationId xmlns:p14="http://schemas.microsoft.com/office/powerpoint/2010/main" val="312493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8F70A-AD64-C9C5-0BBF-215BB15479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BF8B6F-ABC5-A3E2-F5E7-C91B088FA9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A9622C-36C2-31CB-6747-CAE821C25825}"/>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43488484-F930-2F1F-2FC1-E35258CBCF9D}"/>
              </a:ext>
            </a:extLst>
          </p:cNvPr>
          <p:cNvSpPr>
            <a:spLocks noGrp="1"/>
          </p:cNvSpPr>
          <p:nvPr>
            <p:ph type="sldNum" sz="quarter" idx="5"/>
          </p:nvPr>
        </p:nvSpPr>
        <p:spPr/>
        <p:txBody>
          <a:bodyPr/>
          <a:lstStyle/>
          <a:p>
            <a:fld id="{8E719A64-595B-4EA2-8628-6D57B67EAA56}" type="slidenum">
              <a:rPr lang="en-NL" smtClean="0"/>
              <a:t>27</a:t>
            </a:fld>
            <a:endParaRPr lang="en-NL"/>
          </a:p>
        </p:txBody>
      </p:sp>
    </p:spTree>
    <p:extLst>
      <p:ext uri="{BB962C8B-B14F-4D97-AF65-F5344CB8AC3E}">
        <p14:creationId xmlns:p14="http://schemas.microsoft.com/office/powerpoint/2010/main" val="4110728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Cover without illustration">
    <p:bg bwMode="gray">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9A13E78-29DA-C04E-BC90-00ED3FD76320}"/>
              </a:ext>
            </a:extLst>
          </p:cNvPr>
          <p:cNvSpPr/>
          <p:nvPr/>
        </p:nvSpPr>
        <p:spPr>
          <a:xfrm>
            <a:off x="0" y="-9940"/>
            <a:ext cx="12192000" cy="590703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CB32D3BF-A5D5-1C45-94F9-8B03C0B6B9B5}"/>
              </a:ext>
            </a:extLst>
          </p:cNvPr>
          <p:cNvSpPr>
            <a:spLocks noGrp="1"/>
          </p:cNvSpPr>
          <p:nvPr>
            <p:ph type="dt" sz="half" idx="10"/>
          </p:nvPr>
        </p:nvSpPr>
        <p:spPr>
          <a:xfrm>
            <a:off x="10063200" y="511767"/>
            <a:ext cx="1852952" cy="216025"/>
          </a:xfrm>
          <a:prstGeom prst="rect">
            <a:avLst/>
          </a:prstGeom>
        </p:spPr>
        <p:txBody>
          <a:bodyPr/>
          <a:lstStyle>
            <a:lvl1pPr algn="r">
              <a:defRPr sz="1200" b="0" i="0">
                <a:solidFill>
                  <a:schemeClr val="bg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
        <p:nvSpPr>
          <p:cNvPr id="16" name="Tijdelijke aanduiding voor tekst 32">
            <a:extLst>
              <a:ext uri="{FF2B5EF4-FFF2-40B4-BE49-F238E27FC236}">
                <a16:creationId xmlns:a16="http://schemas.microsoft.com/office/drawing/2014/main" id="{684C271C-A6B1-534A-AF6D-FF4FE7F6FC2C}"/>
              </a:ext>
            </a:extLst>
          </p:cNvPr>
          <p:cNvSpPr>
            <a:spLocks noGrp="1"/>
          </p:cNvSpPr>
          <p:nvPr>
            <p:ph type="body" sz="quarter" idx="15" hasCustomPrompt="1"/>
          </p:nvPr>
        </p:nvSpPr>
        <p:spPr>
          <a:xfrm>
            <a:off x="300748" y="511767"/>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solidFill>
                  <a:schemeClr val="bg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7" name="Tijdelijke aanduiding voor tekst 34">
            <a:extLst>
              <a:ext uri="{FF2B5EF4-FFF2-40B4-BE49-F238E27FC236}">
                <a16:creationId xmlns:a16="http://schemas.microsoft.com/office/drawing/2014/main" id="{F076D24E-1371-6C4B-B9A4-F509F312E369}"/>
              </a:ext>
            </a:extLst>
          </p:cNvPr>
          <p:cNvSpPr>
            <a:spLocks noGrp="1"/>
          </p:cNvSpPr>
          <p:nvPr>
            <p:ph type="body" sz="quarter" idx="16" hasCustomPrompt="1"/>
          </p:nvPr>
        </p:nvSpPr>
        <p:spPr>
          <a:xfrm>
            <a:off x="300748" y="728935"/>
            <a:ext cx="5037413" cy="270592"/>
          </a:xfrm>
          <a:prstGeom prst="rect">
            <a:avLst/>
          </a:prstGeom>
        </p:spPr>
        <p:txBody>
          <a:bodyPr/>
          <a:lstStyle>
            <a:lvl1pPr algn="l">
              <a:defRPr sz="1200" b="0" i="0">
                <a:solidFill>
                  <a:schemeClr val="bg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23" name="Afbeelding 9">
            <a:extLst>
              <a:ext uri="{FF2B5EF4-FFF2-40B4-BE49-F238E27FC236}">
                <a16:creationId xmlns:a16="http://schemas.microsoft.com/office/drawing/2014/main" id="{685D8D53-DB6B-0347-BB01-8A83BB201A88}"/>
              </a:ext>
            </a:extLst>
          </p:cNvPr>
          <p:cNvPicPr>
            <a:picLocks noChangeAspect="1"/>
          </p:cNvPicPr>
          <p:nvPr/>
        </p:nvPicPr>
        <p:blipFill>
          <a:blip r:embed="rId2"/>
          <a:srcRect/>
          <a:stretch/>
        </p:blipFill>
        <p:spPr>
          <a:xfrm>
            <a:off x="0" y="5907040"/>
            <a:ext cx="1908521" cy="950961"/>
          </a:xfrm>
          <a:prstGeom prst="rect">
            <a:avLst/>
          </a:prstGeom>
          <a:ln>
            <a:noFill/>
          </a:ln>
        </p:spPr>
      </p:pic>
      <p:sp>
        <p:nvSpPr>
          <p:cNvPr id="4" name="Titel 1">
            <a:extLst>
              <a:ext uri="{FF2B5EF4-FFF2-40B4-BE49-F238E27FC236}">
                <a16:creationId xmlns:a16="http://schemas.microsoft.com/office/drawing/2014/main" id="{426C0A27-934B-1595-C201-EC9466488643}"/>
              </a:ext>
            </a:extLst>
          </p:cNvPr>
          <p:cNvSpPr>
            <a:spLocks noGrp="1"/>
          </p:cNvSpPr>
          <p:nvPr>
            <p:ph type="ctrTitle" hasCustomPrompt="1"/>
          </p:nvPr>
        </p:nvSpPr>
        <p:spPr>
          <a:xfrm>
            <a:off x="1522274" y="2326909"/>
            <a:ext cx="9147451" cy="1699337"/>
          </a:xfrm>
          <a:prstGeom prst="rect">
            <a:avLst/>
          </a:prstGeom>
        </p:spPr>
        <p:txBody>
          <a:bodyPr anchor="ctr" anchorCtr="0"/>
          <a:lstStyle>
            <a:lvl1pPr algn="ctr">
              <a:defRPr sz="4399" b="1" i="0" spc="-20" baseline="0">
                <a:solidFill>
                  <a:schemeClr val="bg1"/>
                </a:solidFill>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Tree>
    <p:extLst>
      <p:ext uri="{BB962C8B-B14F-4D97-AF65-F5344CB8AC3E}">
        <p14:creationId xmlns:p14="http://schemas.microsoft.com/office/powerpoint/2010/main" val="4108760190"/>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over with illustration">
    <p:bg bwMode="gray">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19BEBA-4EF0-7901-96A7-BA9CEC763919}"/>
              </a:ext>
            </a:extLst>
          </p:cNvPr>
          <p:cNvSpPr/>
          <p:nvPr/>
        </p:nvSpPr>
        <p:spPr>
          <a:xfrm>
            <a:off x="0" y="0"/>
            <a:ext cx="12192000" cy="5907038"/>
          </a:xfrm>
          <a:prstGeom prst="rect">
            <a:avLst/>
          </a:prstGeom>
          <a:solidFill>
            <a:srgbClr val="85848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2307BE01-37C9-DD4F-B8A5-1D2F410949B6}"/>
              </a:ext>
            </a:extLst>
          </p:cNvPr>
          <p:cNvSpPr>
            <a:spLocks noGrp="1"/>
          </p:cNvSpPr>
          <p:nvPr>
            <p:ph type="dt" sz="half" idx="10"/>
          </p:nvPr>
        </p:nvSpPr>
        <p:spPr>
          <a:xfrm>
            <a:off x="10063200" y="6248161"/>
            <a:ext cx="1852952" cy="216025"/>
          </a:xfrm>
          <a:prstGeom prst="rect">
            <a:avLst/>
          </a:prstGeom>
        </p:spPr>
        <p:txBody>
          <a:bodyPr/>
          <a:lstStyle>
            <a:lvl1pPr algn="r">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pic>
        <p:nvPicPr>
          <p:cNvPr id="20" name="Afbeelding 9">
            <a:extLst>
              <a:ext uri="{FF2B5EF4-FFF2-40B4-BE49-F238E27FC236}">
                <a16:creationId xmlns:a16="http://schemas.microsoft.com/office/drawing/2014/main" id="{86612F98-9098-FF4F-870B-8F3E7F83C106}"/>
              </a:ext>
            </a:extLst>
          </p:cNvPr>
          <p:cNvPicPr>
            <a:picLocks noChangeAspect="1"/>
          </p:cNvPicPr>
          <p:nvPr/>
        </p:nvPicPr>
        <p:blipFill>
          <a:blip r:embed="rId2"/>
          <a:srcRect/>
          <a:stretch/>
        </p:blipFill>
        <p:spPr>
          <a:xfrm>
            <a:off x="-1" y="5907039"/>
            <a:ext cx="1908521" cy="950961"/>
          </a:xfrm>
          <a:prstGeom prst="rect">
            <a:avLst/>
          </a:prstGeom>
          <a:ln>
            <a:noFill/>
          </a:ln>
        </p:spPr>
      </p:pic>
      <p:sp>
        <p:nvSpPr>
          <p:cNvPr id="14" name="Titel 1">
            <a:extLst>
              <a:ext uri="{FF2B5EF4-FFF2-40B4-BE49-F238E27FC236}">
                <a16:creationId xmlns:a16="http://schemas.microsoft.com/office/drawing/2014/main" id="{81EC7CAA-28FA-214A-ADF5-5905CF8C9502}"/>
              </a:ext>
            </a:extLst>
          </p:cNvPr>
          <p:cNvSpPr>
            <a:spLocks noGrp="1"/>
          </p:cNvSpPr>
          <p:nvPr>
            <p:ph type="ctrTitle" hasCustomPrompt="1"/>
          </p:nvPr>
        </p:nvSpPr>
        <p:spPr>
          <a:xfrm>
            <a:off x="300748" y="1126095"/>
            <a:ext cx="6657040" cy="2017303"/>
          </a:xfrm>
          <a:prstGeom prst="rect">
            <a:avLst/>
          </a:prstGeom>
        </p:spPr>
        <p:txBody>
          <a:bodyPr anchor="t" anchorCtr="0"/>
          <a:lstStyle>
            <a:lvl1pPr algn="l">
              <a:defRPr sz="4399" b="1" i="0" spc="-20" baseline="0">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5" name="Tijdelijke aanduiding voor tekst 32">
            <a:extLst>
              <a:ext uri="{FF2B5EF4-FFF2-40B4-BE49-F238E27FC236}">
                <a16:creationId xmlns:a16="http://schemas.microsoft.com/office/drawing/2014/main" id="{83E3ECAE-59D3-7949-B27E-C241D545BEB5}"/>
              </a:ext>
            </a:extLst>
          </p:cNvPr>
          <p:cNvSpPr>
            <a:spLocks noGrp="1"/>
          </p:cNvSpPr>
          <p:nvPr>
            <p:ph type="body" sz="quarter" idx="15" hasCustomPrompt="1"/>
          </p:nvPr>
        </p:nvSpPr>
        <p:spPr>
          <a:xfrm>
            <a:off x="300748" y="4512368"/>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8" name="Tijdelijke aanduiding voor tekst 34">
            <a:extLst>
              <a:ext uri="{FF2B5EF4-FFF2-40B4-BE49-F238E27FC236}">
                <a16:creationId xmlns:a16="http://schemas.microsoft.com/office/drawing/2014/main" id="{98978450-414E-0D41-B6DB-B1784BEE6B34}"/>
              </a:ext>
            </a:extLst>
          </p:cNvPr>
          <p:cNvSpPr>
            <a:spLocks noGrp="1"/>
          </p:cNvSpPr>
          <p:nvPr>
            <p:ph type="body" sz="quarter" idx="16" hasCustomPrompt="1"/>
          </p:nvPr>
        </p:nvSpPr>
        <p:spPr>
          <a:xfrm>
            <a:off x="300748" y="4729536"/>
            <a:ext cx="5037413" cy="270592"/>
          </a:xfrm>
          <a:prstGeom prst="rect">
            <a:avLst/>
          </a:prstGeom>
        </p:spPr>
        <p:txBody>
          <a:bodyPr/>
          <a:lstStyle>
            <a:lvl1pPr algn="l">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spTree>
    <p:extLst>
      <p:ext uri="{BB962C8B-B14F-4D97-AF65-F5344CB8AC3E}">
        <p14:creationId xmlns:p14="http://schemas.microsoft.com/office/powerpoint/2010/main" val="1780198721"/>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5_Cover with illustration">
    <p:bg bwMode="gray">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19BEBA-4EF0-7901-96A7-BA9CEC763919}"/>
              </a:ext>
            </a:extLst>
          </p:cNvPr>
          <p:cNvSpPr/>
          <p:nvPr/>
        </p:nvSpPr>
        <p:spPr>
          <a:xfrm>
            <a:off x="0" y="0"/>
            <a:ext cx="12192000" cy="5907038"/>
          </a:xfrm>
          <a:prstGeom prst="rect">
            <a:avLst/>
          </a:prstGeom>
          <a:solidFill>
            <a:srgbClr val="F2A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2307BE01-37C9-DD4F-B8A5-1D2F410949B6}"/>
              </a:ext>
            </a:extLst>
          </p:cNvPr>
          <p:cNvSpPr>
            <a:spLocks noGrp="1"/>
          </p:cNvSpPr>
          <p:nvPr>
            <p:ph type="dt" sz="half" idx="10"/>
          </p:nvPr>
        </p:nvSpPr>
        <p:spPr>
          <a:xfrm>
            <a:off x="10063200" y="6248161"/>
            <a:ext cx="1852952" cy="216025"/>
          </a:xfrm>
          <a:prstGeom prst="rect">
            <a:avLst/>
          </a:prstGeom>
        </p:spPr>
        <p:txBody>
          <a:bodyPr/>
          <a:lstStyle>
            <a:lvl1pPr algn="r">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pic>
        <p:nvPicPr>
          <p:cNvPr id="20" name="Afbeelding 9">
            <a:extLst>
              <a:ext uri="{FF2B5EF4-FFF2-40B4-BE49-F238E27FC236}">
                <a16:creationId xmlns:a16="http://schemas.microsoft.com/office/drawing/2014/main" id="{86612F98-9098-FF4F-870B-8F3E7F83C106}"/>
              </a:ext>
            </a:extLst>
          </p:cNvPr>
          <p:cNvPicPr>
            <a:picLocks noChangeAspect="1"/>
          </p:cNvPicPr>
          <p:nvPr/>
        </p:nvPicPr>
        <p:blipFill>
          <a:blip r:embed="rId2"/>
          <a:srcRect/>
          <a:stretch/>
        </p:blipFill>
        <p:spPr>
          <a:xfrm>
            <a:off x="-1" y="5907039"/>
            <a:ext cx="1908521" cy="950961"/>
          </a:xfrm>
          <a:prstGeom prst="rect">
            <a:avLst/>
          </a:prstGeom>
          <a:ln>
            <a:noFill/>
          </a:ln>
        </p:spPr>
      </p:pic>
      <p:sp>
        <p:nvSpPr>
          <p:cNvPr id="14" name="Titel 1">
            <a:extLst>
              <a:ext uri="{FF2B5EF4-FFF2-40B4-BE49-F238E27FC236}">
                <a16:creationId xmlns:a16="http://schemas.microsoft.com/office/drawing/2014/main" id="{81EC7CAA-28FA-214A-ADF5-5905CF8C9502}"/>
              </a:ext>
            </a:extLst>
          </p:cNvPr>
          <p:cNvSpPr>
            <a:spLocks noGrp="1"/>
          </p:cNvSpPr>
          <p:nvPr>
            <p:ph type="ctrTitle" hasCustomPrompt="1"/>
          </p:nvPr>
        </p:nvSpPr>
        <p:spPr>
          <a:xfrm>
            <a:off x="300748" y="1126095"/>
            <a:ext cx="6657040" cy="2017303"/>
          </a:xfrm>
          <a:prstGeom prst="rect">
            <a:avLst/>
          </a:prstGeom>
        </p:spPr>
        <p:txBody>
          <a:bodyPr anchor="t" anchorCtr="0"/>
          <a:lstStyle>
            <a:lvl1pPr algn="l">
              <a:defRPr sz="4399" b="1" i="0" spc="-20" baseline="0">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5" name="Tijdelijke aanduiding voor tekst 32">
            <a:extLst>
              <a:ext uri="{FF2B5EF4-FFF2-40B4-BE49-F238E27FC236}">
                <a16:creationId xmlns:a16="http://schemas.microsoft.com/office/drawing/2014/main" id="{83E3ECAE-59D3-7949-B27E-C241D545BEB5}"/>
              </a:ext>
            </a:extLst>
          </p:cNvPr>
          <p:cNvSpPr>
            <a:spLocks noGrp="1"/>
          </p:cNvSpPr>
          <p:nvPr>
            <p:ph type="body" sz="quarter" idx="15" hasCustomPrompt="1"/>
          </p:nvPr>
        </p:nvSpPr>
        <p:spPr>
          <a:xfrm>
            <a:off x="300748" y="4512368"/>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8" name="Tijdelijke aanduiding voor tekst 34">
            <a:extLst>
              <a:ext uri="{FF2B5EF4-FFF2-40B4-BE49-F238E27FC236}">
                <a16:creationId xmlns:a16="http://schemas.microsoft.com/office/drawing/2014/main" id="{98978450-414E-0D41-B6DB-B1784BEE6B34}"/>
              </a:ext>
            </a:extLst>
          </p:cNvPr>
          <p:cNvSpPr>
            <a:spLocks noGrp="1"/>
          </p:cNvSpPr>
          <p:nvPr>
            <p:ph type="body" sz="quarter" idx="16" hasCustomPrompt="1"/>
          </p:nvPr>
        </p:nvSpPr>
        <p:spPr>
          <a:xfrm>
            <a:off x="300748" y="4729536"/>
            <a:ext cx="5037413" cy="270592"/>
          </a:xfrm>
          <a:prstGeom prst="rect">
            <a:avLst/>
          </a:prstGeom>
        </p:spPr>
        <p:txBody>
          <a:bodyPr/>
          <a:lstStyle>
            <a:lvl1pPr algn="l">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spTree>
    <p:extLst>
      <p:ext uri="{BB962C8B-B14F-4D97-AF65-F5344CB8AC3E}">
        <p14:creationId xmlns:p14="http://schemas.microsoft.com/office/powerpoint/2010/main" val="3257573780"/>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over without illustration">
    <p:bg bwMode="gray">
      <p:bgPr>
        <a:solidFill>
          <a:schemeClr val="bg1">
            <a:alpha val="5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9A13E78-29DA-C04E-BC90-00ED3FD76320}"/>
              </a:ext>
            </a:extLst>
          </p:cNvPr>
          <p:cNvSpPr/>
          <p:nvPr/>
        </p:nvSpPr>
        <p:spPr>
          <a:xfrm>
            <a:off x="0" y="0"/>
            <a:ext cx="12192000" cy="590703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pic>
        <p:nvPicPr>
          <p:cNvPr id="23" name="Afbeelding 9">
            <a:extLst>
              <a:ext uri="{FF2B5EF4-FFF2-40B4-BE49-F238E27FC236}">
                <a16:creationId xmlns:a16="http://schemas.microsoft.com/office/drawing/2014/main" id="{685D8D53-DB6B-0347-BB01-8A83BB201A88}"/>
              </a:ext>
            </a:extLst>
          </p:cNvPr>
          <p:cNvPicPr>
            <a:picLocks noChangeAspect="1"/>
          </p:cNvPicPr>
          <p:nvPr/>
        </p:nvPicPr>
        <p:blipFill>
          <a:blip r:embed="rId2"/>
          <a:srcRect/>
          <a:stretch/>
        </p:blipFill>
        <p:spPr>
          <a:xfrm>
            <a:off x="0" y="5907039"/>
            <a:ext cx="1908521" cy="950961"/>
          </a:xfrm>
          <a:prstGeom prst="rect">
            <a:avLst/>
          </a:prstGeom>
          <a:ln>
            <a:noFill/>
          </a:ln>
        </p:spPr>
      </p:pic>
      <p:sp>
        <p:nvSpPr>
          <p:cNvPr id="10" name="Titel 1">
            <a:extLst>
              <a:ext uri="{FF2B5EF4-FFF2-40B4-BE49-F238E27FC236}">
                <a16:creationId xmlns:a16="http://schemas.microsoft.com/office/drawing/2014/main" id="{DF68FB20-9195-424E-BECC-54B6932C13A7}"/>
              </a:ext>
            </a:extLst>
          </p:cNvPr>
          <p:cNvSpPr>
            <a:spLocks noGrp="1"/>
          </p:cNvSpPr>
          <p:nvPr>
            <p:ph type="ctrTitle" hasCustomPrompt="1"/>
          </p:nvPr>
        </p:nvSpPr>
        <p:spPr>
          <a:xfrm>
            <a:off x="300748" y="1126095"/>
            <a:ext cx="6657040" cy="2017303"/>
          </a:xfrm>
          <a:prstGeom prst="rect">
            <a:avLst/>
          </a:prstGeom>
        </p:spPr>
        <p:txBody>
          <a:bodyPr anchor="t" anchorCtr="0"/>
          <a:lstStyle>
            <a:lvl1pPr algn="l">
              <a:defRPr sz="4399" b="1" i="0" spc="-20" baseline="0">
                <a:solidFill>
                  <a:schemeClr val="bg1"/>
                </a:solidFill>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1" name="Tijdelijke aanduiding voor tekst 32">
            <a:extLst>
              <a:ext uri="{FF2B5EF4-FFF2-40B4-BE49-F238E27FC236}">
                <a16:creationId xmlns:a16="http://schemas.microsoft.com/office/drawing/2014/main" id="{0FE1091C-86F3-5143-8744-2D4E789A1FF7}"/>
              </a:ext>
            </a:extLst>
          </p:cNvPr>
          <p:cNvSpPr>
            <a:spLocks noGrp="1"/>
          </p:cNvSpPr>
          <p:nvPr>
            <p:ph type="body" sz="quarter" idx="15" hasCustomPrompt="1"/>
          </p:nvPr>
        </p:nvSpPr>
        <p:spPr>
          <a:xfrm>
            <a:off x="300748" y="4512368"/>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solidFill>
                  <a:schemeClr val="bg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2" name="Tijdelijke aanduiding voor tekst 34">
            <a:extLst>
              <a:ext uri="{FF2B5EF4-FFF2-40B4-BE49-F238E27FC236}">
                <a16:creationId xmlns:a16="http://schemas.microsoft.com/office/drawing/2014/main" id="{601B2B95-DBA3-514F-97DB-48761067E379}"/>
              </a:ext>
            </a:extLst>
          </p:cNvPr>
          <p:cNvSpPr>
            <a:spLocks noGrp="1"/>
          </p:cNvSpPr>
          <p:nvPr>
            <p:ph type="body" sz="quarter" idx="16" hasCustomPrompt="1"/>
          </p:nvPr>
        </p:nvSpPr>
        <p:spPr>
          <a:xfrm>
            <a:off x="300748" y="4729536"/>
            <a:ext cx="5037413" cy="270592"/>
          </a:xfrm>
          <a:prstGeom prst="rect">
            <a:avLst/>
          </a:prstGeom>
        </p:spPr>
        <p:txBody>
          <a:bodyPr/>
          <a:lstStyle>
            <a:lvl1pPr algn="l">
              <a:defRPr sz="1200" b="0" i="0">
                <a:solidFill>
                  <a:schemeClr val="bg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sp>
        <p:nvSpPr>
          <p:cNvPr id="13" name="Tijdelijke aanduiding voor datum 3">
            <a:extLst>
              <a:ext uri="{FF2B5EF4-FFF2-40B4-BE49-F238E27FC236}">
                <a16:creationId xmlns:a16="http://schemas.microsoft.com/office/drawing/2014/main" id="{C844AF75-0747-E94F-BB57-983A086D2D06}"/>
              </a:ext>
            </a:extLst>
          </p:cNvPr>
          <p:cNvSpPr>
            <a:spLocks noGrp="1"/>
          </p:cNvSpPr>
          <p:nvPr>
            <p:ph type="dt" sz="half" idx="10"/>
          </p:nvPr>
        </p:nvSpPr>
        <p:spPr>
          <a:xfrm>
            <a:off x="10063200" y="6248161"/>
            <a:ext cx="1852952" cy="216025"/>
          </a:xfrm>
          <a:prstGeom prst="rect">
            <a:avLst/>
          </a:prstGeom>
        </p:spPr>
        <p:txBody>
          <a:bodyPr/>
          <a:lstStyle>
            <a:lvl1pPr algn="r">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Tree>
    <p:extLst>
      <p:ext uri="{BB962C8B-B14F-4D97-AF65-F5344CB8AC3E}">
        <p14:creationId xmlns:p14="http://schemas.microsoft.com/office/powerpoint/2010/main" val="3808732354"/>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Cover without illustration">
    <p:bg bwMode="gray">
      <p:bgPr>
        <a:solidFill>
          <a:schemeClr val="bg1">
            <a:alpha val="5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9A13E78-29DA-C04E-BC90-00ED3FD76320}"/>
              </a:ext>
            </a:extLst>
          </p:cNvPr>
          <p:cNvSpPr/>
          <p:nvPr/>
        </p:nvSpPr>
        <p:spPr>
          <a:xfrm>
            <a:off x="0" y="0"/>
            <a:ext cx="12192000" cy="5907038"/>
          </a:xfrm>
          <a:prstGeom prst="rect">
            <a:avLst/>
          </a:prstGeom>
          <a:solidFill>
            <a:srgbClr val="85848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pic>
        <p:nvPicPr>
          <p:cNvPr id="23" name="Afbeelding 9">
            <a:extLst>
              <a:ext uri="{FF2B5EF4-FFF2-40B4-BE49-F238E27FC236}">
                <a16:creationId xmlns:a16="http://schemas.microsoft.com/office/drawing/2014/main" id="{685D8D53-DB6B-0347-BB01-8A83BB201A88}"/>
              </a:ext>
            </a:extLst>
          </p:cNvPr>
          <p:cNvPicPr>
            <a:picLocks noChangeAspect="1"/>
          </p:cNvPicPr>
          <p:nvPr/>
        </p:nvPicPr>
        <p:blipFill>
          <a:blip r:embed="rId2"/>
          <a:srcRect/>
          <a:stretch/>
        </p:blipFill>
        <p:spPr>
          <a:xfrm>
            <a:off x="0" y="5907039"/>
            <a:ext cx="1908521" cy="950961"/>
          </a:xfrm>
          <a:prstGeom prst="rect">
            <a:avLst/>
          </a:prstGeom>
          <a:ln>
            <a:noFill/>
          </a:ln>
        </p:spPr>
      </p:pic>
      <p:sp>
        <p:nvSpPr>
          <p:cNvPr id="10" name="Titel 1">
            <a:extLst>
              <a:ext uri="{FF2B5EF4-FFF2-40B4-BE49-F238E27FC236}">
                <a16:creationId xmlns:a16="http://schemas.microsoft.com/office/drawing/2014/main" id="{DF68FB20-9195-424E-BECC-54B6932C13A7}"/>
              </a:ext>
            </a:extLst>
          </p:cNvPr>
          <p:cNvSpPr>
            <a:spLocks noGrp="1"/>
          </p:cNvSpPr>
          <p:nvPr>
            <p:ph type="ctrTitle" hasCustomPrompt="1"/>
          </p:nvPr>
        </p:nvSpPr>
        <p:spPr>
          <a:xfrm>
            <a:off x="300748" y="1126095"/>
            <a:ext cx="6657040" cy="2017303"/>
          </a:xfrm>
          <a:prstGeom prst="rect">
            <a:avLst/>
          </a:prstGeom>
        </p:spPr>
        <p:txBody>
          <a:bodyPr anchor="t" anchorCtr="0"/>
          <a:lstStyle>
            <a:lvl1pPr algn="l">
              <a:defRPr sz="4399" b="1" i="0" spc="-20" baseline="0">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1" name="Tijdelijke aanduiding voor tekst 32">
            <a:extLst>
              <a:ext uri="{FF2B5EF4-FFF2-40B4-BE49-F238E27FC236}">
                <a16:creationId xmlns:a16="http://schemas.microsoft.com/office/drawing/2014/main" id="{0FE1091C-86F3-5143-8744-2D4E789A1FF7}"/>
              </a:ext>
            </a:extLst>
          </p:cNvPr>
          <p:cNvSpPr>
            <a:spLocks noGrp="1"/>
          </p:cNvSpPr>
          <p:nvPr>
            <p:ph type="body" sz="quarter" idx="15" hasCustomPrompt="1"/>
          </p:nvPr>
        </p:nvSpPr>
        <p:spPr>
          <a:xfrm>
            <a:off x="300748" y="4512368"/>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2" name="Tijdelijke aanduiding voor tekst 34">
            <a:extLst>
              <a:ext uri="{FF2B5EF4-FFF2-40B4-BE49-F238E27FC236}">
                <a16:creationId xmlns:a16="http://schemas.microsoft.com/office/drawing/2014/main" id="{601B2B95-DBA3-514F-97DB-48761067E379}"/>
              </a:ext>
            </a:extLst>
          </p:cNvPr>
          <p:cNvSpPr>
            <a:spLocks noGrp="1"/>
          </p:cNvSpPr>
          <p:nvPr>
            <p:ph type="body" sz="quarter" idx="16" hasCustomPrompt="1"/>
          </p:nvPr>
        </p:nvSpPr>
        <p:spPr>
          <a:xfrm>
            <a:off x="300748" y="4729536"/>
            <a:ext cx="5037413" cy="270592"/>
          </a:xfrm>
          <a:prstGeom prst="rect">
            <a:avLst/>
          </a:prstGeom>
        </p:spPr>
        <p:txBody>
          <a:bodyPr/>
          <a:lstStyle>
            <a:lvl1pPr algn="l">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sp>
        <p:nvSpPr>
          <p:cNvPr id="13" name="Tijdelijke aanduiding voor datum 3">
            <a:extLst>
              <a:ext uri="{FF2B5EF4-FFF2-40B4-BE49-F238E27FC236}">
                <a16:creationId xmlns:a16="http://schemas.microsoft.com/office/drawing/2014/main" id="{C844AF75-0747-E94F-BB57-983A086D2D06}"/>
              </a:ext>
            </a:extLst>
          </p:cNvPr>
          <p:cNvSpPr>
            <a:spLocks noGrp="1"/>
          </p:cNvSpPr>
          <p:nvPr>
            <p:ph type="dt" sz="half" idx="10"/>
          </p:nvPr>
        </p:nvSpPr>
        <p:spPr>
          <a:xfrm>
            <a:off x="10063200" y="6248161"/>
            <a:ext cx="1852952" cy="216025"/>
          </a:xfrm>
          <a:prstGeom prst="rect">
            <a:avLst/>
          </a:prstGeom>
        </p:spPr>
        <p:txBody>
          <a:bodyPr/>
          <a:lstStyle>
            <a:lvl1pPr algn="r">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Tree>
    <p:extLst>
      <p:ext uri="{BB962C8B-B14F-4D97-AF65-F5344CB8AC3E}">
        <p14:creationId xmlns:p14="http://schemas.microsoft.com/office/powerpoint/2010/main" val="2962741384"/>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_Cover without illustration">
    <p:bg bwMode="gray">
      <p:bgPr>
        <a:solidFill>
          <a:schemeClr val="bg1">
            <a:alpha val="5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9A13E78-29DA-C04E-BC90-00ED3FD76320}"/>
              </a:ext>
            </a:extLst>
          </p:cNvPr>
          <p:cNvSpPr/>
          <p:nvPr/>
        </p:nvSpPr>
        <p:spPr>
          <a:xfrm>
            <a:off x="0" y="0"/>
            <a:ext cx="12192000" cy="5907038"/>
          </a:xfrm>
          <a:prstGeom prst="rect">
            <a:avLst/>
          </a:prstGeom>
          <a:solidFill>
            <a:srgbClr val="F2A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pic>
        <p:nvPicPr>
          <p:cNvPr id="23" name="Afbeelding 9">
            <a:extLst>
              <a:ext uri="{FF2B5EF4-FFF2-40B4-BE49-F238E27FC236}">
                <a16:creationId xmlns:a16="http://schemas.microsoft.com/office/drawing/2014/main" id="{685D8D53-DB6B-0347-BB01-8A83BB201A88}"/>
              </a:ext>
            </a:extLst>
          </p:cNvPr>
          <p:cNvPicPr>
            <a:picLocks noChangeAspect="1"/>
          </p:cNvPicPr>
          <p:nvPr/>
        </p:nvPicPr>
        <p:blipFill>
          <a:blip r:embed="rId2"/>
          <a:srcRect/>
          <a:stretch/>
        </p:blipFill>
        <p:spPr>
          <a:xfrm>
            <a:off x="0" y="5907039"/>
            <a:ext cx="1908521" cy="950961"/>
          </a:xfrm>
          <a:prstGeom prst="rect">
            <a:avLst/>
          </a:prstGeom>
          <a:ln>
            <a:noFill/>
          </a:ln>
        </p:spPr>
      </p:pic>
      <p:sp>
        <p:nvSpPr>
          <p:cNvPr id="10" name="Titel 1">
            <a:extLst>
              <a:ext uri="{FF2B5EF4-FFF2-40B4-BE49-F238E27FC236}">
                <a16:creationId xmlns:a16="http://schemas.microsoft.com/office/drawing/2014/main" id="{DF68FB20-9195-424E-BECC-54B6932C13A7}"/>
              </a:ext>
            </a:extLst>
          </p:cNvPr>
          <p:cNvSpPr>
            <a:spLocks noGrp="1"/>
          </p:cNvSpPr>
          <p:nvPr>
            <p:ph type="ctrTitle" hasCustomPrompt="1"/>
          </p:nvPr>
        </p:nvSpPr>
        <p:spPr>
          <a:xfrm>
            <a:off x="300748" y="1126095"/>
            <a:ext cx="6657040" cy="2017303"/>
          </a:xfrm>
          <a:prstGeom prst="rect">
            <a:avLst/>
          </a:prstGeom>
        </p:spPr>
        <p:txBody>
          <a:bodyPr anchor="t" anchorCtr="0"/>
          <a:lstStyle>
            <a:lvl1pPr algn="l">
              <a:defRPr sz="4399" b="1" i="0" spc="-20" baseline="0">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1" name="Tijdelijke aanduiding voor tekst 32">
            <a:extLst>
              <a:ext uri="{FF2B5EF4-FFF2-40B4-BE49-F238E27FC236}">
                <a16:creationId xmlns:a16="http://schemas.microsoft.com/office/drawing/2014/main" id="{0FE1091C-86F3-5143-8744-2D4E789A1FF7}"/>
              </a:ext>
            </a:extLst>
          </p:cNvPr>
          <p:cNvSpPr>
            <a:spLocks noGrp="1"/>
          </p:cNvSpPr>
          <p:nvPr>
            <p:ph type="body" sz="quarter" idx="15" hasCustomPrompt="1"/>
          </p:nvPr>
        </p:nvSpPr>
        <p:spPr>
          <a:xfrm>
            <a:off x="300748" y="4512368"/>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2" name="Tijdelijke aanduiding voor tekst 34">
            <a:extLst>
              <a:ext uri="{FF2B5EF4-FFF2-40B4-BE49-F238E27FC236}">
                <a16:creationId xmlns:a16="http://schemas.microsoft.com/office/drawing/2014/main" id="{601B2B95-DBA3-514F-97DB-48761067E379}"/>
              </a:ext>
            </a:extLst>
          </p:cNvPr>
          <p:cNvSpPr>
            <a:spLocks noGrp="1"/>
          </p:cNvSpPr>
          <p:nvPr>
            <p:ph type="body" sz="quarter" idx="16" hasCustomPrompt="1"/>
          </p:nvPr>
        </p:nvSpPr>
        <p:spPr>
          <a:xfrm>
            <a:off x="300748" y="4729536"/>
            <a:ext cx="5037413" cy="270592"/>
          </a:xfrm>
          <a:prstGeom prst="rect">
            <a:avLst/>
          </a:prstGeom>
        </p:spPr>
        <p:txBody>
          <a:bodyPr/>
          <a:lstStyle>
            <a:lvl1pPr algn="l">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sp>
        <p:nvSpPr>
          <p:cNvPr id="13" name="Tijdelijke aanduiding voor datum 3">
            <a:extLst>
              <a:ext uri="{FF2B5EF4-FFF2-40B4-BE49-F238E27FC236}">
                <a16:creationId xmlns:a16="http://schemas.microsoft.com/office/drawing/2014/main" id="{C844AF75-0747-E94F-BB57-983A086D2D06}"/>
              </a:ext>
            </a:extLst>
          </p:cNvPr>
          <p:cNvSpPr>
            <a:spLocks noGrp="1"/>
          </p:cNvSpPr>
          <p:nvPr>
            <p:ph type="dt" sz="half" idx="10"/>
          </p:nvPr>
        </p:nvSpPr>
        <p:spPr>
          <a:xfrm>
            <a:off x="10063200" y="6248161"/>
            <a:ext cx="1852952" cy="216025"/>
          </a:xfrm>
          <a:prstGeom prst="rect">
            <a:avLst/>
          </a:prstGeom>
        </p:spPr>
        <p:txBody>
          <a:bodyPr/>
          <a:lstStyle>
            <a:lvl1pPr algn="r">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Tree>
    <p:extLst>
      <p:ext uri="{BB962C8B-B14F-4D97-AF65-F5344CB8AC3E}">
        <p14:creationId xmlns:p14="http://schemas.microsoft.com/office/powerpoint/2010/main" val="2632972389"/>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xt left, image right">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4296244" y="368301"/>
            <a:ext cx="7559293" cy="5534622"/>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noProof="0" dirty="0"/>
              <a:t>Click icon to add an image</a:t>
            </a:r>
          </a:p>
        </p:txBody>
      </p:sp>
      <p:sp>
        <p:nvSpPr>
          <p:cNvPr id="9" name="Titel 1">
            <a:extLst>
              <a:ext uri="{FF2B5EF4-FFF2-40B4-BE49-F238E27FC236}">
                <a16:creationId xmlns:a16="http://schemas.microsoft.com/office/drawing/2014/main" id="{A07AE5D3-2C03-CD49-8B96-489B7649C6D1}"/>
              </a:ext>
            </a:extLst>
          </p:cNvPr>
          <p:cNvSpPr>
            <a:spLocks noGrp="1"/>
          </p:cNvSpPr>
          <p:nvPr>
            <p:ph type="ctrTitle" hasCustomPrompt="1"/>
          </p:nvPr>
        </p:nvSpPr>
        <p:spPr>
          <a:xfrm>
            <a:off x="338050" y="371475"/>
            <a:ext cx="3634429" cy="1080000"/>
          </a:xfrm>
          <a:prstGeom prst="rect">
            <a:avLst/>
          </a:prstGeom>
        </p:spPr>
        <p:txBody>
          <a:bodyPr anchor="t" anchorCtr="0"/>
          <a:lstStyle>
            <a:lvl1pPr marL="0" marR="0" indent="0" algn="l" defTabSz="914126" rtl="0" eaLnBrk="1" fontAlgn="auto" latinLnBrk="0" hangingPunct="1">
              <a:lnSpc>
                <a:spcPct val="100000"/>
              </a:lnSpc>
              <a:spcBef>
                <a:spcPct val="0"/>
              </a:spcBef>
              <a:spcAft>
                <a:spcPts val="0"/>
              </a:spcAft>
              <a:buClrTx/>
              <a:buSzTx/>
              <a:buFontTx/>
              <a:buNone/>
              <a:tabLst/>
              <a:defRPr lang="nl-NL" sz="2799" b="1" i="0" smtClean="0">
                <a:effectLst/>
                <a:latin typeface="Garamond" panose="02020404030301010803" pitchFamily="18"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34EE854C-23EF-BD45-A084-2AE0D435916C}"/>
              </a:ext>
            </a:extLst>
          </p:cNvPr>
          <p:cNvSpPr>
            <a:spLocks noGrp="1"/>
          </p:cNvSpPr>
          <p:nvPr>
            <p:ph type="body" sz="quarter" idx="10" hasCustomPrompt="1"/>
          </p:nvPr>
        </p:nvSpPr>
        <p:spPr>
          <a:xfrm>
            <a:off x="337425" y="1664209"/>
            <a:ext cx="3635053" cy="4238714"/>
          </a:xfrm>
          <a:prstGeom prst="rect">
            <a:avLst/>
          </a:prstGeom>
        </p:spPr>
        <p:txBody>
          <a:bodyPr bIns="0" anchor="b" anchorCtr="0"/>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lang="nl-NL" sz="2199" b="0" i="0" kern="1200" baseline="0" dirty="0">
                <a:solidFill>
                  <a:schemeClr val="tx1"/>
                </a:solidFill>
                <a:effectLst/>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err="1"/>
              <a:t>Molorepudit</a:t>
            </a:r>
            <a:r>
              <a:rPr lang="en-GB" noProof="0" dirty="0"/>
              <a:t> </a:t>
            </a:r>
            <a:r>
              <a:rPr lang="en-GB" noProof="0" dirty="0" err="1"/>
              <a:t>ressimus</a:t>
            </a:r>
            <a:r>
              <a:rPr lang="en-GB" noProof="0" dirty="0"/>
              <a:t> </a:t>
            </a:r>
            <a:r>
              <a:rPr lang="en-GB" noProof="0" dirty="0" err="1"/>
              <a:t>exeri</a:t>
            </a:r>
            <a:r>
              <a:rPr lang="en-GB" noProof="0" dirty="0"/>
              <a:t> nus et </a:t>
            </a:r>
            <a:r>
              <a:rPr lang="en-GB" noProof="0" dirty="0" err="1"/>
              <a:t>ipienda</a:t>
            </a:r>
            <a:r>
              <a:rPr lang="en-GB" noProof="0" dirty="0"/>
              <a:t> et </a:t>
            </a:r>
            <a:r>
              <a:rPr lang="en-GB" noProof="0" dirty="0" err="1"/>
              <a:t>adiantot</a:t>
            </a:r>
            <a:r>
              <a:rPr lang="en-GB" noProof="0" dirty="0"/>
              <a:t> </a:t>
            </a:r>
            <a:r>
              <a:rPr lang="en-GB" noProof="0" dirty="0" err="1"/>
              <a:t>Ique</a:t>
            </a:r>
            <a:r>
              <a:rPr lang="en-GB" noProof="0" dirty="0"/>
              <a:t> </a:t>
            </a:r>
            <a:r>
              <a:rPr lang="en-GB" noProof="0" dirty="0" err="1"/>
              <a:t>niminti</a:t>
            </a:r>
            <a:r>
              <a:rPr lang="en-GB" noProof="0" dirty="0"/>
              <a:t> </a:t>
            </a:r>
            <a:r>
              <a:rPr lang="en-GB" noProof="0" dirty="0" err="1"/>
              <a:t>nonsendaecae</a:t>
            </a:r>
            <a:r>
              <a:rPr lang="en-GB" noProof="0" dirty="0"/>
              <a:t> </a:t>
            </a:r>
            <a:r>
              <a:rPr lang="en-GB" noProof="0" dirty="0" err="1"/>
              <a:t>volor</a:t>
            </a:r>
            <a:r>
              <a:rPr lang="en-GB" noProof="0" dirty="0"/>
              <a:t> a ad et </a:t>
            </a:r>
            <a:r>
              <a:rPr lang="en-GB" noProof="0" dirty="0" err="1"/>
              <a:t>ut</a:t>
            </a:r>
            <a:r>
              <a:rPr lang="en-GB" noProof="0" dirty="0"/>
              <a:t> </a:t>
            </a:r>
            <a:r>
              <a:rPr lang="en-GB" noProof="0" dirty="0" err="1"/>
              <a:t>eum</a:t>
            </a:r>
            <a:r>
              <a:rPr lang="en-GB" noProof="0" dirty="0"/>
              <a:t> se </a:t>
            </a:r>
            <a:r>
              <a:rPr lang="en-GB" noProof="0" dirty="0" err="1"/>
              <a:t>pos</a:t>
            </a:r>
            <a:r>
              <a:rPr lang="en-GB" noProof="0" dirty="0"/>
              <a:t> </a:t>
            </a:r>
            <a:r>
              <a:rPr lang="en-GB" noProof="0" dirty="0" err="1"/>
              <a:t>mos</a:t>
            </a:r>
            <a:r>
              <a:rPr lang="en-GB" noProof="0" dirty="0"/>
              <a:t> </a:t>
            </a:r>
            <a:r>
              <a:rPr lang="en-GB" noProof="0" dirty="0" err="1"/>
              <a:t>sed</a:t>
            </a:r>
            <a:r>
              <a:rPr lang="en-GB" noProof="0" dirty="0"/>
              <a:t> </a:t>
            </a:r>
            <a:r>
              <a:rPr lang="en-GB" noProof="0" dirty="0" err="1"/>
              <a:t>ulpa</a:t>
            </a:r>
            <a:r>
              <a:rPr lang="en-GB" noProof="0" dirty="0"/>
              <a:t> vitas </a:t>
            </a:r>
            <a:r>
              <a:rPr lang="en-GB" noProof="0" dirty="0" err="1"/>
              <a:t>aut</a:t>
            </a:r>
            <a:r>
              <a:rPr lang="en-GB" noProof="0" dirty="0"/>
              <a:t> </a:t>
            </a:r>
            <a:r>
              <a:rPr lang="en-GB" noProof="0" dirty="0" err="1"/>
              <a:t>quia</a:t>
            </a:r>
            <a:r>
              <a:rPr lang="en-GB" noProof="0" dirty="0"/>
              <a:t> </a:t>
            </a:r>
            <a:r>
              <a:rPr lang="en-GB" noProof="0" dirty="0" err="1"/>
              <a:t>doluptio</a:t>
            </a:r>
            <a:r>
              <a:rPr lang="en-GB" noProof="0" dirty="0"/>
              <a:t> </a:t>
            </a:r>
            <a:r>
              <a:rPr lang="en-GB" noProof="0" dirty="0" err="1"/>
              <a:t>iduciis</a:t>
            </a:r>
            <a:r>
              <a:rPr lang="en-GB" noProof="0" dirty="0"/>
              <a:t> </a:t>
            </a:r>
            <a:r>
              <a:rPr lang="en-GB" noProof="0" dirty="0" err="1"/>
              <a:t>sedis</a:t>
            </a:r>
            <a:r>
              <a:rPr lang="en-GB" noProof="0" dirty="0"/>
              <a:t> </a:t>
            </a:r>
            <a:r>
              <a:rPr lang="en-GB" noProof="0" dirty="0" err="1"/>
              <a:t>sitat</a:t>
            </a:r>
            <a:r>
              <a:rPr lang="en-GB" noProof="0" dirty="0"/>
              <a:t> es </a:t>
            </a:r>
            <a:r>
              <a:rPr lang="en-GB" noProof="0" dirty="0" err="1"/>
              <a:t>nihition</a:t>
            </a:r>
            <a:r>
              <a:rPr lang="en-GB" noProof="0" dirty="0"/>
              <a:t> </a:t>
            </a:r>
            <a:r>
              <a:rPr lang="en-GB" noProof="0" dirty="0" err="1"/>
              <a:t>nonsecturi</a:t>
            </a:r>
            <a:r>
              <a:rPr lang="en-GB" noProof="0" dirty="0"/>
              <a:t> </a:t>
            </a:r>
            <a:r>
              <a:rPr lang="en-GB" noProof="0" dirty="0" err="1"/>
              <a:t>officidis</a:t>
            </a:r>
            <a:r>
              <a:rPr lang="en-GB" noProof="0" dirty="0"/>
              <a:t> ex et que </a:t>
            </a:r>
            <a:r>
              <a:rPr lang="en-GB" noProof="0" dirty="0" err="1"/>
              <a:t>esecto</a:t>
            </a:r>
            <a:r>
              <a:rPr lang="en-GB" noProof="0" dirty="0"/>
              <a:t> </a:t>
            </a:r>
            <a:r>
              <a:rPr lang="en-GB" noProof="0" dirty="0" err="1"/>
              <a:t>dolorumenis</a:t>
            </a:r>
            <a:r>
              <a:rPr lang="en-GB" noProof="0" dirty="0"/>
              <a:t> </a:t>
            </a:r>
            <a:r>
              <a:rPr lang="en-GB" noProof="0" dirty="0" err="1"/>
              <a:t>aritat</a:t>
            </a:r>
            <a:r>
              <a:rPr lang="en-GB" noProof="0" dirty="0"/>
              <a:t> et. </a:t>
            </a:r>
            <a:br>
              <a:rPr lang="en-GB" noProof="0" dirty="0"/>
            </a:br>
            <a:r>
              <a:rPr lang="en-GB" noProof="0" dirty="0"/>
              <a:t>&lt;Max. 40 words&gt; </a:t>
            </a:r>
          </a:p>
        </p:txBody>
      </p:sp>
      <p:sp>
        <p:nvSpPr>
          <p:cNvPr id="7" name="Rectangle 6">
            <a:extLst>
              <a:ext uri="{FF2B5EF4-FFF2-40B4-BE49-F238E27FC236}">
                <a16:creationId xmlns:a16="http://schemas.microsoft.com/office/drawing/2014/main" id="{31A42545-999E-CD42-B828-B7CBF7519CDA}"/>
              </a:ext>
            </a:extLst>
          </p:cNvPr>
          <p:cNvSpPr/>
          <p:nvPr/>
        </p:nvSpPr>
        <p:spPr>
          <a:xfrm>
            <a:off x="1801208" y="6186695"/>
            <a:ext cx="10390792" cy="67915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pic>
        <p:nvPicPr>
          <p:cNvPr id="2" name="Afbeelding 9">
            <a:extLst>
              <a:ext uri="{FF2B5EF4-FFF2-40B4-BE49-F238E27FC236}">
                <a16:creationId xmlns:a16="http://schemas.microsoft.com/office/drawing/2014/main" id="{7CF82521-1072-EBE7-AF92-93C56F1C5CD5}"/>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3" name="Date Placeholder 2">
            <a:extLst>
              <a:ext uri="{FF2B5EF4-FFF2-40B4-BE49-F238E27FC236}">
                <a16:creationId xmlns:a16="http://schemas.microsoft.com/office/drawing/2014/main" id="{8F228952-D789-C79A-C2AC-F5FFA2D1A993}"/>
              </a:ext>
            </a:extLst>
          </p:cNvPr>
          <p:cNvSpPr>
            <a:spLocks noGrp="1"/>
          </p:cNvSpPr>
          <p:nvPr>
            <p:ph type="dt" sz="half" idx="19"/>
          </p:nvPr>
        </p:nvSpPr>
        <p:spPr/>
        <p:txBody>
          <a:bodyPr/>
          <a:lstStyle/>
          <a:p>
            <a:fld id="{EACA184A-B37F-4F8A-8962-127EF9FEFC1E}" type="datetimeFigureOut">
              <a:rPr lang="en-NL" smtClean="0"/>
              <a:t>06/03/2025</a:t>
            </a:fld>
            <a:endParaRPr lang="en-NL"/>
          </a:p>
        </p:txBody>
      </p:sp>
      <p:sp>
        <p:nvSpPr>
          <p:cNvPr id="4" name="Slide Number Placeholder 3">
            <a:extLst>
              <a:ext uri="{FF2B5EF4-FFF2-40B4-BE49-F238E27FC236}">
                <a16:creationId xmlns:a16="http://schemas.microsoft.com/office/drawing/2014/main" id="{710FB499-8413-2D3B-DA90-9E91C2D8CDFC}"/>
              </a:ext>
            </a:extLst>
          </p:cNvPr>
          <p:cNvSpPr>
            <a:spLocks noGrp="1"/>
          </p:cNvSpPr>
          <p:nvPr>
            <p:ph type="sldNum" sz="quarter" idx="20"/>
          </p:nvPr>
        </p:nvSpPr>
        <p:spPr>
          <a:xfrm>
            <a:off x="9316278" y="6346233"/>
            <a:ext cx="2743200" cy="365125"/>
          </a:xfrm>
        </p:spPr>
        <p:txBody>
          <a:bodyPr/>
          <a:lstStyle>
            <a:lvl1pPr>
              <a:defRPr>
                <a:solidFill>
                  <a:schemeClr val="bg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1383650564"/>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screen image">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463" y="368300"/>
            <a:ext cx="11519074" cy="61214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noProof="0"/>
              <a:t>Click icon to add an image</a:t>
            </a:r>
          </a:p>
        </p:txBody>
      </p:sp>
    </p:spTree>
    <p:extLst>
      <p:ext uri="{BB962C8B-B14F-4D97-AF65-F5344CB8AC3E}">
        <p14:creationId xmlns:p14="http://schemas.microsoft.com/office/powerpoint/2010/main" val="237283420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screen image + caption">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463" y="368300"/>
            <a:ext cx="11519074" cy="55800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noProof="0"/>
              <a:t>Click icon to add an image</a:t>
            </a:r>
          </a:p>
        </p:txBody>
      </p:sp>
      <p:sp>
        <p:nvSpPr>
          <p:cNvPr id="4" name="Tijdelijke aanduiding voor tekst 3">
            <a:extLst>
              <a:ext uri="{FF2B5EF4-FFF2-40B4-BE49-F238E27FC236}">
                <a16:creationId xmlns:a16="http://schemas.microsoft.com/office/drawing/2014/main" id="{2644E85E-CA6A-F844-A413-BC9479C4FF28}"/>
              </a:ext>
            </a:extLst>
          </p:cNvPr>
          <p:cNvSpPr>
            <a:spLocks noGrp="1"/>
          </p:cNvSpPr>
          <p:nvPr>
            <p:ph type="body" sz="quarter" idx="19" hasCustomPrompt="1"/>
          </p:nvPr>
        </p:nvSpPr>
        <p:spPr>
          <a:xfrm>
            <a:off x="336463" y="5948301"/>
            <a:ext cx="11519075" cy="541399"/>
          </a:xfrm>
          <a:prstGeom prst="rect">
            <a:avLst/>
          </a:prstGeom>
        </p:spPr>
        <p:txBody>
          <a:bodyPr lIns="0" bIns="0" anchor="b" anchorCtr="0"/>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lang="nl-NL" sz="1200" b="0" i="0" smtClean="0">
                <a:effectLst/>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err="1"/>
              <a:t>Itasita</a:t>
            </a:r>
            <a:r>
              <a:rPr lang="en-GB" noProof="0" dirty="0"/>
              <a:t> sima </a:t>
            </a:r>
            <a:r>
              <a:rPr lang="en-GB" noProof="0" dirty="0" err="1"/>
              <a:t>dolor</a:t>
            </a:r>
            <a:r>
              <a:rPr lang="en-GB" noProof="0" dirty="0"/>
              <a:t> min </a:t>
            </a:r>
            <a:r>
              <a:rPr lang="en-GB" noProof="0" dirty="0" err="1"/>
              <a:t>evellor</a:t>
            </a:r>
            <a:r>
              <a:rPr lang="en-GB" noProof="0" dirty="0"/>
              <a:t> </a:t>
            </a:r>
            <a:r>
              <a:rPr lang="en-GB" noProof="0" dirty="0" err="1"/>
              <a:t>ratum</a:t>
            </a:r>
            <a:r>
              <a:rPr lang="en-GB" noProof="0" dirty="0"/>
              <a:t> </a:t>
            </a:r>
            <a:r>
              <a:rPr lang="en-GB" noProof="0" dirty="0" err="1"/>
              <a:t>laciis</a:t>
            </a:r>
            <a:r>
              <a:rPr lang="en-GB" noProof="0" dirty="0"/>
              <a:t> et </a:t>
            </a:r>
            <a:r>
              <a:rPr lang="en-GB" noProof="0" dirty="0" err="1"/>
              <a:t>quam</a:t>
            </a:r>
            <a:r>
              <a:rPr lang="en-GB" noProof="0" dirty="0"/>
              <a:t> </a:t>
            </a:r>
            <a:r>
              <a:rPr lang="en-GB" noProof="0" dirty="0" err="1"/>
              <a:t>voluptat</a:t>
            </a:r>
            <a:r>
              <a:rPr lang="en-GB" noProof="0" dirty="0"/>
              <a:t> </a:t>
            </a:r>
            <a:r>
              <a:rPr lang="en-GB" noProof="0" dirty="0" err="1"/>
              <a:t>ut</a:t>
            </a:r>
            <a:r>
              <a:rPr lang="en-GB" noProof="0" dirty="0"/>
              <a:t> </a:t>
            </a:r>
            <a:r>
              <a:rPr lang="en-GB" noProof="0" dirty="0" err="1"/>
              <a:t>lanis</a:t>
            </a:r>
            <a:r>
              <a:rPr lang="en-GB" noProof="0" dirty="0"/>
              <a:t> nit, </a:t>
            </a:r>
            <a:r>
              <a:rPr lang="en-GB" noProof="0" dirty="0" err="1"/>
              <a:t>eium</a:t>
            </a:r>
            <a:r>
              <a:rPr lang="en-GB" noProof="0" dirty="0"/>
              <a:t> </a:t>
            </a:r>
            <a:r>
              <a:rPr lang="en-GB" noProof="0" dirty="0" err="1"/>
              <a:t>quidus</a:t>
            </a:r>
            <a:r>
              <a:rPr lang="en-GB" noProof="0" dirty="0"/>
              <a:t>, </a:t>
            </a:r>
            <a:r>
              <a:rPr lang="en-GB" noProof="0" dirty="0" err="1"/>
              <a:t>quas</a:t>
            </a:r>
            <a:r>
              <a:rPr lang="en-GB" noProof="0" dirty="0"/>
              <a:t> nobis </a:t>
            </a:r>
            <a:r>
              <a:rPr lang="en-GB" noProof="0" dirty="0" err="1"/>
              <a:t>inusam</a:t>
            </a:r>
            <a:r>
              <a:rPr lang="en-GB" noProof="0" dirty="0"/>
              <a:t> </a:t>
            </a:r>
            <a:r>
              <a:rPr lang="en-GB" noProof="0" dirty="0" err="1"/>
              <a:t>cuptate</a:t>
            </a:r>
            <a:r>
              <a:rPr lang="en-GB" noProof="0" dirty="0"/>
              <a:t> </a:t>
            </a:r>
            <a:r>
              <a:rPr lang="en-GB" noProof="0" dirty="0" err="1"/>
              <a:t>mper</a:t>
            </a:r>
            <a:r>
              <a:rPr lang="en-GB" noProof="0" dirty="0"/>
              <a:t> </a:t>
            </a:r>
            <a:r>
              <a:rPr lang="en-GB" noProof="0" dirty="0" err="1"/>
              <a:t>nobit</a:t>
            </a:r>
            <a:r>
              <a:rPr lang="en-GB" noProof="0" dirty="0"/>
              <a:t> hit </a:t>
            </a:r>
            <a:r>
              <a:rPr lang="en-GB" noProof="0" dirty="0" err="1"/>
              <a:t>eliquam</a:t>
            </a:r>
            <a:r>
              <a:rPr lang="en-GB" noProof="0" dirty="0"/>
              <a:t> </a:t>
            </a:r>
            <a:r>
              <a:rPr lang="en-GB" noProof="0" dirty="0" err="1"/>
              <a:t>cori</a:t>
            </a:r>
            <a:r>
              <a:rPr lang="en-GB" noProof="0" dirty="0"/>
              <a:t> </a:t>
            </a:r>
            <a:r>
              <a:rPr lang="en-GB" noProof="0" dirty="0" err="1"/>
              <a:t>voloreicid</a:t>
            </a:r>
            <a:r>
              <a:rPr lang="en-GB" noProof="0" dirty="0"/>
              <a:t> mil </a:t>
            </a:r>
            <a:r>
              <a:rPr lang="en-GB" noProof="0" dirty="0" err="1"/>
              <a:t>minihilis</a:t>
            </a:r>
            <a:r>
              <a:rPr lang="en-GB" noProof="0" dirty="0"/>
              <a:t> </a:t>
            </a:r>
            <a:r>
              <a:rPr lang="en-GB" noProof="0" dirty="0" err="1"/>
              <a:t>aut</a:t>
            </a:r>
            <a:r>
              <a:rPr lang="en-GB" noProof="0" dirty="0"/>
              <a:t> </a:t>
            </a:r>
            <a:r>
              <a:rPr lang="en-GB" noProof="0" dirty="0" err="1"/>
              <a:t>milit</a:t>
            </a:r>
            <a:r>
              <a:rPr lang="en-GB" noProof="0" dirty="0"/>
              <a:t> es sum </a:t>
            </a:r>
            <a:r>
              <a:rPr lang="en-GB" noProof="0" dirty="0" err="1"/>
              <a:t>eicatet</a:t>
            </a:r>
            <a:r>
              <a:rPr lang="en-GB" noProof="0" dirty="0"/>
              <a:t> ad mi, unt qui </a:t>
            </a:r>
            <a:r>
              <a:rPr lang="en-GB" noProof="0" dirty="0" err="1"/>
              <a:t>dionseq</a:t>
            </a:r>
            <a:r>
              <a:rPr lang="en-GB" noProof="0" dirty="0"/>
              <a:t> </a:t>
            </a:r>
            <a:r>
              <a:rPr lang="en-GB" noProof="0" dirty="0" err="1"/>
              <a:t>uatusae</a:t>
            </a:r>
            <a:r>
              <a:rPr lang="en-GB" noProof="0" dirty="0"/>
              <a:t> </a:t>
            </a:r>
            <a:r>
              <a:rPr lang="en-GB" noProof="0" dirty="0" err="1"/>
              <a:t>verferf</a:t>
            </a:r>
            <a:r>
              <a:rPr lang="en-GB" noProof="0" dirty="0"/>
              <a:t> </a:t>
            </a:r>
            <a:r>
              <a:rPr lang="en-GB" noProof="0" dirty="0" err="1"/>
              <a:t>erumquunt</a:t>
            </a:r>
            <a:r>
              <a:rPr lang="en-GB" noProof="0" dirty="0"/>
              <a:t>. &lt; Max. 40 words&gt; </a:t>
            </a:r>
          </a:p>
        </p:txBody>
      </p:sp>
    </p:spTree>
    <p:extLst>
      <p:ext uri="{BB962C8B-B14F-4D97-AF65-F5344CB8AC3E}">
        <p14:creationId xmlns:p14="http://schemas.microsoft.com/office/powerpoint/2010/main" val="88510993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hapter / quote">
    <p:bg bwMode="gray">
      <p:bgPr>
        <a:solidFill>
          <a:srgbClr val="DC1624"/>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93188" y="1180848"/>
            <a:ext cx="11371679" cy="4603578"/>
          </a:xfrm>
          <a:prstGeom prst="rect">
            <a:avLst/>
          </a:prstGeom>
        </p:spPr>
        <p:txBody>
          <a:bodyPr anchor="ctr" anchorCtr="0"/>
          <a:lstStyle>
            <a:lvl1pPr marL="0" marR="0" indent="0" algn="ctr" defTabSz="914126" rtl="0" eaLnBrk="1" fontAlgn="auto" latinLnBrk="0" hangingPunct="1">
              <a:lnSpc>
                <a:spcPct val="100000"/>
              </a:lnSpc>
              <a:spcBef>
                <a:spcPct val="0"/>
              </a:spcBef>
              <a:spcAft>
                <a:spcPts val="0"/>
              </a:spcAft>
              <a:buClrTx/>
              <a:buSzTx/>
              <a:buFontTx/>
              <a:buNone/>
              <a:tabLst/>
              <a:defRPr sz="4399" b="1" i="0">
                <a:solidFill>
                  <a:schemeClr val="bg1"/>
                </a:solidFill>
                <a:latin typeface="Garamond" panose="02020404030301010803" pitchFamily="18" charset="0"/>
              </a:defRPr>
            </a:lvl1pPr>
          </a:lstStyle>
          <a:p>
            <a:r>
              <a:rPr lang="en-GB" noProof="0" dirty="0"/>
              <a:t>Chapter title or Quote slide.</a:t>
            </a:r>
            <a:br>
              <a:rPr lang="en-GB" noProof="0" dirty="0"/>
            </a:br>
            <a:r>
              <a:rPr lang="en-GB" noProof="0" dirty="0"/>
              <a:t>(Leave Name Surname and Job title</a:t>
            </a:r>
            <a:br>
              <a:rPr lang="en-GB" noProof="0" dirty="0"/>
            </a:br>
            <a:r>
              <a:rPr lang="en-GB" noProof="0" dirty="0"/>
              <a:t>empty in case of chapter slide.)</a:t>
            </a:r>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577294" y="5792378"/>
            <a:ext cx="5037413" cy="217169"/>
          </a:xfrm>
          <a:prstGeom prst="rect">
            <a:avLst/>
          </a:prstGeom>
        </p:spPr>
        <p:txBody>
          <a:bodyPr/>
          <a:lstStyle>
            <a:lvl1pPr algn="ctr">
              <a:defRPr sz="1200" b="1" i="0">
                <a:solidFill>
                  <a:schemeClr val="bg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577294" y="6017497"/>
            <a:ext cx="5037413" cy="270592"/>
          </a:xfrm>
          <a:prstGeom prst="rect">
            <a:avLst/>
          </a:prstGeom>
        </p:spPr>
        <p:txBody>
          <a:bodyPr/>
          <a:lstStyle>
            <a:lvl1pPr algn="ctr">
              <a:defRPr sz="1200" b="0" i="0">
                <a:solidFill>
                  <a:schemeClr val="bg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10" name="Afbeelding 9">
            <a:extLst>
              <a:ext uri="{FF2B5EF4-FFF2-40B4-BE49-F238E27FC236}">
                <a16:creationId xmlns:a16="http://schemas.microsoft.com/office/drawing/2014/main" id="{D618A500-5882-6F45-8741-F55ED36ABA36}"/>
              </a:ext>
            </a:extLst>
          </p:cNvPr>
          <p:cNvPicPr>
            <a:picLocks noChangeAspect="1"/>
          </p:cNvPicPr>
          <p:nvPr/>
        </p:nvPicPr>
        <p:blipFill>
          <a:blip r:embed="rId2"/>
          <a:srcRect/>
          <a:stretch/>
        </p:blipFill>
        <p:spPr>
          <a:xfrm>
            <a:off x="176720" y="6017497"/>
            <a:ext cx="1367886" cy="681578"/>
          </a:xfrm>
          <a:prstGeom prst="rect">
            <a:avLst/>
          </a:prstGeom>
          <a:solidFill>
            <a:schemeClr val="bg1"/>
          </a:solidFill>
          <a:ln>
            <a:noFill/>
          </a:ln>
        </p:spPr>
      </p:pic>
    </p:spTree>
    <p:extLst>
      <p:ext uri="{BB962C8B-B14F-4D97-AF65-F5344CB8AC3E}">
        <p14:creationId xmlns:p14="http://schemas.microsoft.com/office/powerpoint/2010/main" val="2375427778"/>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hapter / quote + image righ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38050" y="371475"/>
            <a:ext cx="5578609" cy="4320000"/>
          </a:xfrm>
          <a:prstGeom prst="rect">
            <a:avLst/>
          </a:prstGeom>
        </p:spPr>
        <p:txBody>
          <a:bodyPr anchor="t" anchorCtr="0"/>
          <a:lstStyle>
            <a:lvl1pPr marL="0" marR="0" indent="0" algn="l" defTabSz="914126" rtl="0" eaLnBrk="1" fontAlgn="auto" latinLnBrk="0" hangingPunct="1">
              <a:lnSpc>
                <a:spcPct val="100000"/>
              </a:lnSpc>
              <a:spcBef>
                <a:spcPct val="0"/>
              </a:spcBef>
              <a:spcAft>
                <a:spcPts val="0"/>
              </a:spcAft>
              <a:buClrTx/>
              <a:buSzTx/>
              <a:buFontTx/>
              <a:buNone/>
              <a:tabLst/>
              <a:defRPr lang="nl-NL" sz="4399" b="1" i="0" smtClean="0">
                <a:effectLst/>
                <a:latin typeface="Garamond" panose="02020404030301010803" pitchFamily="18" charset="0"/>
              </a:defRPr>
            </a:lvl1pPr>
          </a:lstStyle>
          <a:p>
            <a:r>
              <a:rPr lang="en-GB" noProof="0" dirty="0"/>
              <a:t>Chapter title or Quote slide. (Leave Name Surname and Job title empty in case of chapter slide.)</a:t>
            </a:r>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6275341" y="368302"/>
            <a:ext cx="5580197" cy="5619379"/>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noProof="0" dirty="0"/>
              <a:t>Click icon to add an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338050" y="5499920"/>
            <a:ext cx="5578609" cy="217169"/>
          </a:xfrm>
          <a:prstGeom prst="rect">
            <a:avLst/>
          </a:prstGeom>
        </p:spPr>
        <p:txBody>
          <a:bodyPr/>
          <a:lstStyle>
            <a:lvl1pPr algn="l">
              <a:defRPr sz="1200" b="1" i="0">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338050" y="5717088"/>
            <a:ext cx="5578609" cy="270592"/>
          </a:xfrm>
          <a:prstGeom prst="rect">
            <a:avLst/>
          </a:prstGeom>
        </p:spPr>
        <p:txBody>
          <a:bodyPr/>
          <a:lstStyle>
            <a:lvl1pPr algn="l">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sp>
        <p:nvSpPr>
          <p:cNvPr id="8" name="Rectangle 7">
            <a:extLst>
              <a:ext uri="{FF2B5EF4-FFF2-40B4-BE49-F238E27FC236}">
                <a16:creationId xmlns:a16="http://schemas.microsoft.com/office/drawing/2014/main" id="{F97EB133-5628-9344-B238-770E7842E283}"/>
              </a:ext>
            </a:extLst>
          </p:cNvPr>
          <p:cNvSpPr/>
          <p:nvPr/>
        </p:nvSpPr>
        <p:spPr>
          <a:xfrm>
            <a:off x="1801208" y="6186695"/>
            <a:ext cx="10390792" cy="67915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pic>
        <p:nvPicPr>
          <p:cNvPr id="2" name="Afbeelding 9">
            <a:extLst>
              <a:ext uri="{FF2B5EF4-FFF2-40B4-BE49-F238E27FC236}">
                <a16:creationId xmlns:a16="http://schemas.microsoft.com/office/drawing/2014/main" id="{D82434FF-68BF-4B43-4A80-E4127E4AD79A}"/>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3" name="Date Placeholder 2">
            <a:extLst>
              <a:ext uri="{FF2B5EF4-FFF2-40B4-BE49-F238E27FC236}">
                <a16:creationId xmlns:a16="http://schemas.microsoft.com/office/drawing/2014/main" id="{4984993E-FDB5-4B66-0D46-5B2E416677D6}"/>
              </a:ext>
            </a:extLst>
          </p:cNvPr>
          <p:cNvSpPr>
            <a:spLocks noGrp="1"/>
          </p:cNvSpPr>
          <p:nvPr>
            <p:ph type="dt" sz="half" idx="19"/>
          </p:nvPr>
        </p:nvSpPr>
        <p:spPr/>
        <p:txBody>
          <a:bodyPr/>
          <a:lstStyle/>
          <a:p>
            <a:fld id="{EACA184A-B37F-4F8A-8962-127EF9FEFC1E}" type="datetimeFigureOut">
              <a:rPr lang="en-NL" smtClean="0"/>
              <a:t>06/03/2025</a:t>
            </a:fld>
            <a:endParaRPr lang="en-NL"/>
          </a:p>
        </p:txBody>
      </p:sp>
      <p:sp>
        <p:nvSpPr>
          <p:cNvPr id="4" name="Slide Number Placeholder 3">
            <a:extLst>
              <a:ext uri="{FF2B5EF4-FFF2-40B4-BE49-F238E27FC236}">
                <a16:creationId xmlns:a16="http://schemas.microsoft.com/office/drawing/2014/main" id="{99C1E0EF-1079-BBB9-66EC-57BC2E07EB66}"/>
              </a:ext>
            </a:extLst>
          </p:cNvPr>
          <p:cNvSpPr>
            <a:spLocks noGrp="1"/>
          </p:cNvSpPr>
          <p:nvPr>
            <p:ph type="sldNum" sz="quarter" idx="20"/>
          </p:nvPr>
        </p:nvSpPr>
        <p:spPr>
          <a:xfrm>
            <a:off x="9306339" y="6346233"/>
            <a:ext cx="2743200" cy="365125"/>
          </a:xfrm>
        </p:spPr>
        <p:txBody>
          <a:bodyPr/>
          <a:lstStyle>
            <a:lvl1pPr>
              <a:defRPr>
                <a:solidFill>
                  <a:schemeClr val="bg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1804879010"/>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ullets">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tekst 2">
            <a:extLst>
              <a:ext uri="{FF2B5EF4-FFF2-40B4-BE49-F238E27FC236}">
                <a16:creationId xmlns:a16="http://schemas.microsoft.com/office/drawing/2014/main" id="{4B633025-4CF3-E24C-A6D3-53F39D081625}"/>
              </a:ext>
            </a:extLst>
          </p:cNvPr>
          <p:cNvSpPr>
            <a:spLocks noGrp="1"/>
          </p:cNvSpPr>
          <p:nvPr>
            <p:ph type="body" sz="quarter" idx="10" hasCustomPrompt="1"/>
          </p:nvPr>
        </p:nvSpPr>
        <p:spPr>
          <a:xfrm>
            <a:off x="1275391" y="1648047"/>
            <a:ext cx="9641218" cy="4245862"/>
          </a:xfrm>
          <a:prstGeom prst="rect">
            <a:avLst/>
          </a:prstGeom>
        </p:spPr>
        <p:txBody>
          <a:bodyPr/>
          <a:lstStyle>
            <a:lvl1pPr marL="309600" marR="0" indent="-309600" algn="l" defTabSz="914126" rtl="0" eaLnBrk="1" fontAlgn="auto" latinLnBrk="0" hangingPunct="1">
              <a:lnSpc>
                <a:spcPct val="110000"/>
              </a:lnSpc>
              <a:spcBef>
                <a:spcPts val="600"/>
              </a:spcBef>
              <a:spcAft>
                <a:spcPts val="0"/>
              </a:spcAft>
              <a:buClrTx/>
              <a:buSzTx/>
              <a:buFont typeface="Arial" panose="020B0604020202020204" pitchFamily="34" charset="0"/>
              <a:buChar char="•"/>
              <a:tabLst>
                <a:tab pos="888733" algn="l"/>
                <a:tab pos="1452127" algn="l"/>
              </a:tabLst>
              <a:defRPr lang="nl-NL" sz="2199" b="0" i="0" kern="1200" baseline="0" noProof="0" dirty="0" smtClean="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vl2pPr marL="803034" indent="-309470">
              <a:spcBef>
                <a:spcPts val="300"/>
              </a:spcBef>
              <a:buFont typeface="Arial" panose="020B0604020202020204" pitchFamily="34" charset="0"/>
              <a:buChar char="•"/>
              <a:tabLst/>
              <a:defRPr lang="nl-NL" sz="2199" b="0" i="0" kern="1200" baseline="0" noProof="0" dirty="0" smtClean="0">
                <a:solidFill>
                  <a:schemeClr val="tx1"/>
                </a:solidFill>
                <a:effectLst/>
                <a:latin typeface="Gill Sans MT" panose="020B0502020104020203" pitchFamily="34" charset="0"/>
                <a:ea typeface="Open Sans Light" panose="020B0306030504020204" pitchFamily="34" charset="0"/>
                <a:cs typeface="Open Sans Light" panose="020B0306030504020204" pitchFamily="34" charset="0"/>
              </a:defRPr>
            </a:lvl2pPr>
            <a:lvl3pPr marL="1114091" indent="-311057">
              <a:lnSpc>
                <a:spcPct val="100000"/>
              </a:lnSpc>
              <a:spcBef>
                <a:spcPts val="300"/>
              </a:spcBef>
              <a:buFont typeface="Arial" panose="020B0604020202020204" pitchFamily="34" charset="0"/>
              <a:buChar char="•"/>
              <a:tabLst/>
              <a:defRPr lang="nl-NL" sz="2199" b="0" i="0" kern="1200" baseline="0" noProof="0" dirty="0" err="1" smtClean="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3pPr>
            <a:lvl4pPr marL="1466410" indent="-311057">
              <a:spcBef>
                <a:spcPts val="300"/>
              </a:spcBef>
              <a:buSzPct val="100000"/>
              <a:buFont typeface="Arial" panose="020B0604020202020204" pitchFamily="34" charset="0"/>
              <a:buChar char="•"/>
              <a:tabLst/>
              <a:defRPr lang="nl-NL" sz="2199" b="0" i="0" kern="1200" baseline="0" noProof="0" dirty="0" smtClean="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4pPr>
            <a:lvl5pPr marL="1833013" indent="-366603">
              <a:spcBef>
                <a:spcPts val="300"/>
              </a:spcBef>
              <a:buFont typeface="Arial" panose="020B0604020202020204" pitchFamily="34" charset="0"/>
              <a:buChar char="•"/>
              <a:tabLst/>
              <a:defRPr lang="nl-NL" sz="2199" b="0" i="0" kern="1200" baseline="0" noProof="0" dirty="0" err="1">
                <a:solidFill>
                  <a:schemeClr val="tx1"/>
                </a:solidFill>
                <a:effectLst/>
                <a:latin typeface="Gill Sans MT" panose="020B0502020104020203" pitchFamily="34" charset="0"/>
                <a:ea typeface="Open Sans Light" panose="020B0306030504020204" pitchFamily="34" charset="0"/>
                <a:cs typeface="Open Sans Light" panose="020B0306030504020204" pitchFamily="34" charset="0"/>
              </a:defRPr>
            </a:lvl5pPr>
            <a:lvl6pPr marL="2185332" indent="-352319">
              <a:spcBef>
                <a:spcPts val="300"/>
              </a:spcBef>
              <a:tabLst/>
              <a:defRPr lang="nl-NL" sz="2199" b="0" i="0" kern="1200" baseline="0" noProof="0" dirty="0" smtClean="0">
                <a:solidFill>
                  <a:schemeClr val="tx1"/>
                </a:solidFill>
                <a:effectLst/>
                <a:latin typeface="Gill Sans MT" panose="020B0502020104020203" pitchFamily="34" charset="0"/>
                <a:ea typeface="Open Sans Light" panose="020B0306030504020204" pitchFamily="34" charset="0"/>
                <a:cs typeface="Open Sans Light" panose="020B0306030504020204" pitchFamily="34" charset="0"/>
              </a:defRPr>
            </a:lvl6pPr>
            <a:lvl7pPr marL="2144070" indent="-311057">
              <a:tabLst/>
              <a:defRPr lang="nl-NL" sz="2199" b="0" i="0" kern="1200" baseline="0" noProof="0" dirty="0" smtClean="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7pPr>
            <a:lvl8pPr marL="2496389" indent="-352319">
              <a:tabLst/>
              <a:defRPr lang="nl-NL" sz="2199" b="0" i="0" kern="1200" baseline="0" noProof="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8pPr>
            <a:lvl9pPr>
              <a:defRPr lang="nl-NL" sz="2199" b="0" i="0" kern="1200" baseline="0" noProof="0" dirty="0" smtClean="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9pPr>
          </a:lstStyle>
          <a:p>
            <a:r>
              <a:rPr lang="en-GB" noProof="0" dirty="0" err="1"/>
              <a:t>Ressimus</a:t>
            </a:r>
            <a:r>
              <a:rPr lang="en-GB" noProof="0" dirty="0"/>
              <a:t> </a:t>
            </a:r>
            <a:r>
              <a:rPr lang="en-GB" noProof="0" dirty="0" err="1"/>
              <a:t>exeri</a:t>
            </a:r>
            <a:r>
              <a:rPr lang="en-GB" noProof="0" dirty="0"/>
              <a:t> nus et </a:t>
            </a:r>
            <a:r>
              <a:rPr lang="en-GB" noProof="0" dirty="0" err="1"/>
              <a:t>ipienda</a:t>
            </a:r>
            <a:r>
              <a:rPr lang="en-GB" noProof="0" dirty="0"/>
              <a:t> et </a:t>
            </a:r>
            <a:r>
              <a:rPr lang="en-GB" noProof="0" dirty="0" err="1"/>
              <a:t>adiantot</a:t>
            </a:r>
            <a:r>
              <a:rPr lang="en-GB" noProof="0" dirty="0"/>
              <a:t> </a:t>
            </a:r>
            <a:r>
              <a:rPr lang="en-GB" noProof="0" dirty="0" err="1"/>
              <a:t>IqueMolorepudit</a:t>
            </a:r>
            <a:r>
              <a:rPr lang="en-GB" noProof="0" dirty="0"/>
              <a:t> </a:t>
            </a:r>
            <a:r>
              <a:rPr lang="en-GB" noProof="0" dirty="0" err="1"/>
              <a:t>niminti</a:t>
            </a:r>
            <a:r>
              <a:rPr lang="en-GB" noProof="0" dirty="0"/>
              <a:t> </a:t>
            </a:r>
            <a:r>
              <a:rPr lang="en-GB" noProof="0" dirty="0" err="1"/>
              <a:t>nonsendaecae</a:t>
            </a:r>
            <a:r>
              <a:rPr lang="en-GB" noProof="0" dirty="0"/>
              <a:t> </a:t>
            </a:r>
            <a:r>
              <a:rPr lang="en-GB" noProof="0" dirty="0" err="1"/>
              <a:t>volor</a:t>
            </a:r>
            <a:r>
              <a:rPr lang="en-GB" noProof="0" dirty="0"/>
              <a:t> a ad et </a:t>
            </a:r>
            <a:r>
              <a:rPr lang="en-GB" noProof="0" dirty="0" err="1"/>
              <a:t>ut</a:t>
            </a:r>
            <a:r>
              <a:rPr lang="en-GB" noProof="0" dirty="0"/>
              <a:t> </a:t>
            </a:r>
            <a:r>
              <a:rPr lang="en-GB" noProof="0" dirty="0" err="1"/>
              <a:t>eum</a:t>
            </a:r>
            <a:r>
              <a:rPr lang="en-GB" noProof="0" dirty="0"/>
              <a:t> se </a:t>
            </a:r>
            <a:r>
              <a:rPr lang="en-GB" noProof="0" dirty="0" err="1"/>
              <a:t>pos</a:t>
            </a:r>
            <a:r>
              <a:rPr lang="en-GB" noProof="0" dirty="0"/>
              <a:t> </a:t>
            </a:r>
            <a:r>
              <a:rPr lang="en-GB" noProof="0" dirty="0" err="1"/>
              <a:t>mos</a:t>
            </a:r>
            <a:r>
              <a:rPr lang="en-GB" noProof="0" dirty="0"/>
              <a:t> </a:t>
            </a:r>
            <a:r>
              <a:rPr lang="en-GB" noProof="0" dirty="0" err="1"/>
              <a:t>sed</a:t>
            </a:r>
            <a:r>
              <a:rPr lang="en-GB" noProof="0" dirty="0"/>
              <a:t> </a:t>
            </a:r>
            <a:r>
              <a:rPr lang="en-GB" noProof="0" dirty="0" err="1"/>
              <a:t>ulpa</a:t>
            </a:r>
            <a:r>
              <a:rPr lang="en-GB" noProof="0" dirty="0"/>
              <a:t> vitas </a:t>
            </a:r>
            <a:r>
              <a:rPr lang="en-GB" noProof="0" dirty="0" err="1"/>
              <a:t>aut</a:t>
            </a:r>
            <a:r>
              <a:rPr lang="en-GB" noProof="0" dirty="0"/>
              <a:t> </a:t>
            </a:r>
            <a:r>
              <a:rPr lang="en-GB" noProof="0" dirty="0" err="1"/>
              <a:t>quia</a:t>
            </a:r>
            <a:r>
              <a:rPr lang="en-GB" noProof="0" dirty="0"/>
              <a:t> </a:t>
            </a:r>
            <a:r>
              <a:rPr lang="en-GB" noProof="0" dirty="0" err="1"/>
              <a:t>doluptio</a:t>
            </a:r>
            <a:r>
              <a:rPr lang="en-GB" noProof="0" dirty="0"/>
              <a:t> </a:t>
            </a:r>
            <a:r>
              <a:rPr lang="en-GB" noProof="0" dirty="0" err="1"/>
              <a:t>iduciis</a:t>
            </a:r>
            <a:r>
              <a:rPr lang="en-GB" noProof="0" dirty="0"/>
              <a:t> </a:t>
            </a:r>
            <a:r>
              <a:rPr lang="en-GB" noProof="0" dirty="0" err="1"/>
              <a:t>sedis</a:t>
            </a:r>
            <a:r>
              <a:rPr lang="en-GB" noProof="0" dirty="0"/>
              <a:t> </a:t>
            </a:r>
            <a:r>
              <a:rPr lang="en-GB" noProof="0" dirty="0" err="1"/>
              <a:t>sitat</a:t>
            </a:r>
            <a:endParaRPr lang="en-GB" noProof="0" dirty="0"/>
          </a:p>
          <a:p>
            <a:r>
              <a:rPr lang="en-GB" noProof="0" dirty="0" err="1"/>
              <a:t>Ressimus</a:t>
            </a:r>
            <a:r>
              <a:rPr lang="en-GB" noProof="0" dirty="0"/>
              <a:t> </a:t>
            </a:r>
            <a:r>
              <a:rPr lang="en-GB" noProof="0" dirty="0" err="1"/>
              <a:t>exeri</a:t>
            </a:r>
            <a:endParaRPr lang="en-GB" noProof="0" dirty="0"/>
          </a:p>
          <a:p>
            <a:pPr lvl="1"/>
            <a:r>
              <a:rPr lang="en-GB" noProof="0" dirty="0" err="1"/>
              <a:t>L;ajgda;ldgjs</a:t>
            </a:r>
            <a:endParaRPr lang="en-GB" noProof="0" dirty="0"/>
          </a:p>
          <a:p>
            <a:pPr lvl="2"/>
            <a:r>
              <a:rPr lang="en-GB" noProof="0" dirty="0" err="1"/>
              <a:t>Lkadghjs;aoigdhsj</a:t>
            </a:r>
            <a:endParaRPr lang="en-GB" noProof="0" dirty="0"/>
          </a:p>
          <a:p>
            <a:pPr lvl="3"/>
            <a:r>
              <a:rPr lang="en-GB" noProof="0" dirty="0"/>
              <a:t>;</a:t>
            </a:r>
            <a:r>
              <a:rPr lang="en-GB" noProof="0" dirty="0" err="1"/>
              <a:t>lasijdf;alkgdjs</a:t>
            </a:r>
            <a:endParaRPr lang="en-GB" noProof="0" dirty="0"/>
          </a:p>
          <a:p>
            <a:pPr lvl="4"/>
            <a:r>
              <a:rPr lang="en-GB" noProof="0" dirty="0"/>
              <a:t>;</a:t>
            </a:r>
            <a:r>
              <a:rPr lang="en-GB" noProof="0" dirty="0" err="1"/>
              <a:t>ladsgjlasdkgj</a:t>
            </a:r>
            <a:endParaRPr lang="en-GB" noProof="0" dirty="0"/>
          </a:p>
          <a:p>
            <a:pPr lvl="5"/>
            <a:r>
              <a:rPr lang="en-GB" noProof="0" dirty="0" err="1"/>
              <a:t>A;lgdkj;asldgjk</a:t>
            </a:r>
            <a:endParaRPr lang="en-GB" noProof="0" dirty="0"/>
          </a:p>
        </p:txBody>
      </p:sp>
      <p:sp>
        <p:nvSpPr>
          <p:cNvPr id="6" name="Rectangle 5">
            <a:extLst>
              <a:ext uri="{FF2B5EF4-FFF2-40B4-BE49-F238E27FC236}">
                <a16:creationId xmlns:a16="http://schemas.microsoft.com/office/drawing/2014/main" id="{A3232F31-8319-C444-A825-B35A712A4D59}"/>
              </a:ext>
            </a:extLst>
          </p:cNvPr>
          <p:cNvSpPr/>
          <p:nvPr/>
        </p:nvSpPr>
        <p:spPr>
          <a:xfrm>
            <a:off x="1801208" y="6196634"/>
            <a:ext cx="10390792" cy="67915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pic>
        <p:nvPicPr>
          <p:cNvPr id="3" name="Afbeelding 9">
            <a:extLst>
              <a:ext uri="{FF2B5EF4-FFF2-40B4-BE49-F238E27FC236}">
                <a16:creationId xmlns:a16="http://schemas.microsoft.com/office/drawing/2014/main" id="{876B3953-0998-ACC5-6EC2-088A2EF150C4}"/>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2" name="Titel 1">
            <a:extLst>
              <a:ext uri="{FF2B5EF4-FFF2-40B4-BE49-F238E27FC236}">
                <a16:creationId xmlns:a16="http://schemas.microsoft.com/office/drawing/2014/main" id="{4C823FE8-7462-98A8-9147-E29EFA18F0EC}"/>
              </a:ext>
            </a:extLst>
          </p:cNvPr>
          <p:cNvSpPr>
            <a:spLocks noGrp="1"/>
          </p:cNvSpPr>
          <p:nvPr>
            <p:ph type="ctrTitle" hasCustomPrompt="1"/>
          </p:nvPr>
        </p:nvSpPr>
        <p:spPr>
          <a:xfrm>
            <a:off x="1275390" y="369684"/>
            <a:ext cx="9641219" cy="995851"/>
          </a:xfrm>
          <a:prstGeom prst="rect">
            <a:avLst/>
          </a:prstGeom>
        </p:spPr>
        <p:txBody>
          <a:bodyPr anchor="t" anchorCtr="0"/>
          <a:lstStyle>
            <a:lvl1pPr marL="0" marR="0" indent="0" algn="l" defTabSz="914126" rtl="0" eaLnBrk="1" fontAlgn="auto" latinLnBrk="0" hangingPunct="1">
              <a:lnSpc>
                <a:spcPct val="100000"/>
              </a:lnSpc>
              <a:spcBef>
                <a:spcPct val="0"/>
              </a:spcBef>
              <a:spcAft>
                <a:spcPts val="0"/>
              </a:spcAft>
              <a:buClrTx/>
              <a:buSzTx/>
              <a:buFontTx/>
              <a:buNone/>
              <a:tabLst/>
              <a:defRPr lang="nl-NL" sz="2799" b="1" i="0" smtClean="0">
                <a:effectLst/>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Title</a:t>
            </a:r>
          </a:p>
        </p:txBody>
      </p:sp>
      <p:sp>
        <p:nvSpPr>
          <p:cNvPr id="7" name="Date Placeholder 6">
            <a:extLst>
              <a:ext uri="{FF2B5EF4-FFF2-40B4-BE49-F238E27FC236}">
                <a16:creationId xmlns:a16="http://schemas.microsoft.com/office/drawing/2014/main" id="{21A49BFF-334D-8E17-B922-4107CE0CA848}"/>
              </a:ext>
            </a:extLst>
          </p:cNvPr>
          <p:cNvSpPr>
            <a:spLocks noGrp="1"/>
          </p:cNvSpPr>
          <p:nvPr>
            <p:ph type="dt" sz="half" idx="11"/>
          </p:nvPr>
        </p:nvSpPr>
        <p:spPr/>
        <p:txBody>
          <a:bodyPr/>
          <a:lstStyle/>
          <a:p>
            <a:fld id="{EACA184A-B37F-4F8A-8962-127EF9FEFC1E}" type="datetimeFigureOut">
              <a:rPr lang="en-NL" smtClean="0"/>
              <a:t>06/03/2025</a:t>
            </a:fld>
            <a:endParaRPr lang="en-NL"/>
          </a:p>
        </p:txBody>
      </p:sp>
      <p:sp>
        <p:nvSpPr>
          <p:cNvPr id="8" name="Slide Number Placeholder 7">
            <a:extLst>
              <a:ext uri="{FF2B5EF4-FFF2-40B4-BE49-F238E27FC236}">
                <a16:creationId xmlns:a16="http://schemas.microsoft.com/office/drawing/2014/main" id="{FEEECCFB-ACF9-E100-47DB-36309678E935}"/>
              </a:ext>
            </a:extLst>
          </p:cNvPr>
          <p:cNvSpPr>
            <a:spLocks noGrp="1"/>
          </p:cNvSpPr>
          <p:nvPr>
            <p:ph type="sldNum" sz="quarter" idx="12"/>
          </p:nvPr>
        </p:nvSpPr>
        <p:spPr>
          <a:xfrm>
            <a:off x="9326217" y="6351301"/>
            <a:ext cx="2743200" cy="365125"/>
          </a:xfrm>
        </p:spPr>
        <p:txBody>
          <a:bodyPr/>
          <a:lstStyle>
            <a:lvl1pPr>
              <a:defRPr>
                <a:solidFill>
                  <a:schemeClr val="bg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40020534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Chapter / quote + image righ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38050" y="371475"/>
            <a:ext cx="5578609" cy="4320000"/>
          </a:xfrm>
          <a:prstGeom prst="rect">
            <a:avLst/>
          </a:prstGeom>
        </p:spPr>
        <p:txBody>
          <a:bodyPr anchor="t" anchorCtr="0"/>
          <a:lstStyle>
            <a:lvl1pPr marL="0" marR="0" indent="0" algn="l" defTabSz="914126" rtl="0" eaLnBrk="1" fontAlgn="auto" latinLnBrk="0" hangingPunct="1">
              <a:lnSpc>
                <a:spcPct val="100000"/>
              </a:lnSpc>
              <a:spcBef>
                <a:spcPct val="0"/>
              </a:spcBef>
              <a:spcAft>
                <a:spcPts val="0"/>
              </a:spcAft>
              <a:buClrTx/>
              <a:buSzTx/>
              <a:buFontTx/>
              <a:buNone/>
              <a:tabLst/>
              <a:defRPr lang="nl-NL" sz="4399" b="1" i="0" smtClean="0">
                <a:effectLst/>
                <a:latin typeface="Garamond" panose="02020404030301010803" pitchFamily="18" charset="0"/>
              </a:defRPr>
            </a:lvl1pPr>
          </a:lstStyle>
          <a:p>
            <a:r>
              <a:rPr lang="en-GB" noProof="0" dirty="0"/>
              <a:t>Chapter title or Quote slide. (Leave Name Surname and Job title empty in case of chapter slide.)</a:t>
            </a:r>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6275341" y="368302"/>
            <a:ext cx="5580197" cy="5619379"/>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noProof="0" dirty="0"/>
              <a:t>Click icon to add an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338050" y="5499920"/>
            <a:ext cx="5578609" cy="217169"/>
          </a:xfrm>
          <a:prstGeom prst="rect">
            <a:avLst/>
          </a:prstGeom>
        </p:spPr>
        <p:txBody>
          <a:bodyPr/>
          <a:lstStyle>
            <a:lvl1pPr algn="l">
              <a:defRPr sz="1200" b="1" i="0">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338050" y="5717088"/>
            <a:ext cx="5578609" cy="270592"/>
          </a:xfrm>
          <a:prstGeom prst="rect">
            <a:avLst/>
          </a:prstGeom>
        </p:spPr>
        <p:txBody>
          <a:bodyPr/>
          <a:lstStyle>
            <a:lvl1pPr algn="l">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2" name="Afbeelding 9">
            <a:extLst>
              <a:ext uri="{FF2B5EF4-FFF2-40B4-BE49-F238E27FC236}">
                <a16:creationId xmlns:a16="http://schemas.microsoft.com/office/drawing/2014/main" id="{35FA6956-5607-419B-682F-D218FD54BAA2}"/>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3" name="Date Placeholder 2">
            <a:extLst>
              <a:ext uri="{FF2B5EF4-FFF2-40B4-BE49-F238E27FC236}">
                <a16:creationId xmlns:a16="http://schemas.microsoft.com/office/drawing/2014/main" id="{84AA4AC0-BF43-F3DA-64F7-C2A46405E210}"/>
              </a:ext>
            </a:extLst>
          </p:cNvPr>
          <p:cNvSpPr>
            <a:spLocks noGrp="1"/>
          </p:cNvSpPr>
          <p:nvPr>
            <p:ph type="dt" sz="half" idx="19"/>
          </p:nvPr>
        </p:nvSpPr>
        <p:spPr/>
        <p:txBody>
          <a:bodyPr/>
          <a:lstStyle/>
          <a:p>
            <a:fld id="{EACA184A-B37F-4F8A-8962-127EF9FEFC1E}" type="datetimeFigureOut">
              <a:rPr lang="en-NL" smtClean="0"/>
              <a:t>06/03/2025</a:t>
            </a:fld>
            <a:endParaRPr lang="en-NL"/>
          </a:p>
        </p:txBody>
      </p:sp>
      <p:sp>
        <p:nvSpPr>
          <p:cNvPr id="4" name="Slide Number Placeholder 3">
            <a:extLst>
              <a:ext uri="{FF2B5EF4-FFF2-40B4-BE49-F238E27FC236}">
                <a16:creationId xmlns:a16="http://schemas.microsoft.com/office/drawing/2014/main" id="{D75BF310-CCDA-1395-D8BF-0CDD97354ADE}"/>
              </a:ext>
            </a:extLst>
          </p:cNvPr>
          <p:cNvSpPr>
            <a:spLocks noGrp="1"/>
          </p:cNvSpPr>
          <p:nvPr>
            <p:ph type="sldNum" sz="quarter" idx="20"/>
          </p:nvPr>
        </p:nvSpPr>
        <p:spPr>
          <a:xfrm>
            <a:off x="9306339" y="6346233"/>
            <a:ext cx="2743200" cy="365125"/>
          </a:xfrm>
        </p:spPr>
        <p:txBody>
          <a:bodyPr/>
          <a:lstStyle>
            <a:lvl1pPr>
              <a:defRPr>
                <a:solidFill>
                  <a:schemeClr val="tx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3483427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hapter / quote + imgage lef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6276929" y="371475"/>
            <a:ext cx="5578609" cy="4320000"/>
          </a:xfrm>
          <a:prstGeom prst="rect">
            <a:avLst/>
          </a:prstGeom>
        </p:spPr>
        <p:txBody>
          <a:bodyPr anchor="t" anchorCtr="0"/>
          <a:lstStyle>
            <a:lvl1pPr marL="0" marR="0" indent="0" algn="l" defTabSz="914126" rtl="0" eaLnBrk="1" fontAlgn="auto" latinLnBrk="0" hangingPunct="1">
              <a:lnSpc>
                <a:spcPct val="100000"/>
              </a:lnSpc>
              <a:spcBef>
                <a:spcPct val="0"/>
              </a:spcBef>
              <a:spcAft>
                <a:spcPts val="0"/>
              </a:spcAft>
              <a:buClrTx/>
              <a:buSzTx/>
              <a:buFontTx/>
              <a:buNone/>
              <a:tabLst/>
              <a:defRPr lang="nl-NL" sz="4399" b="1" i="0" spc="-20" baseline="0" smtClean="0">
                <a:effectLst/>
                <a:latin typeface="Garamond" panose="02020404030301010803" pitchFamily="18" charset="0"/>
              </a:defRPr>
            </a:lvl1pPr>
          </a:lstStyle>
          <a:p>
            <a:r>
              <a:rPr lang="en-GB" noProof="0" dirty="0"/>
              <a:t>Chapter title or Quote slide. (Leave Name Surname and Job title empty in case of chapter slide.)</a:t>
            </a:r>
            <a:endParaRPr lang="nl-NL" noProof="0" dirty="0"/>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462" y="368302"/>
            <a:ext cx="5580197" cy="5632899"/>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noProof="0" dirty="0"/>
              <a:t>Click icon to add an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6276929" y="5530400"/>
            <a:ext cx="5578609" cy="217169"/>
          </a:xfrm>
          <a:prstGeom prst="rect">
            <a:avLst/>
          </a:prstGeom>
        </p:spPr>
        <p:txBody>
          <a:bodyPr/>
          <a:lstStyle>
            <a:lvl1pPr algn="l">
              <a:defRPr sz="1200" b="1" i="0">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6276929" y="5747568"/>
            <a:ext cx="5578609" cy="270592"/>
          </a:xfrm>
          <a:prstGeom prst="rect">
            <a:avLst/>
          </a:prstGeom>
        </p:spPr>
        <p:txBody>
          <a:bodyPr/>
          <a:lstStyle>
            <a:lvl1pPr algn="l">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sp>
        <p:nvSpPr>
          <p:cNvPr id="10" name="Rectangle 9">
            <a:extLst>
              <a:ext uri="{FF2B5EF4-FFF2-40B4-BE49-F238E27FC236}">
                <a16:creationId xmlns:a16="http://schemas.microsoft.com/office/drawing/2014/main" id="{8942909D-0330-5743-B36A-10E9558B9206}"/>
              </a:ext>
            </a:extLst>
          </p:cNvPr>
          <p:cNvSpPr/>
          <p:nvPr/>
        </p:nvSpPr>
        <p:spPr>
          <a:xfrm>
            <a:off x="1801208" y="6186695"/>
            <a:ext cx="10390792" cy="67915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pic>
        <p:nvPicPr>
          <p:cNvPr id="2" name="Afbeelding 9">
            <a:extLst>
              <a:ext uri="{FF2B5EF4-FFF2-40B4-BE49-F238E27FC236}">
                <a16:creationId xmlns:a16="http://schemas.microsoft.com/office/drawing/2014/main" id="{BDF33D8B-A8FC-C27E-5FAA-6AC48DEC6A16}"/>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3" name="Date Placeholder 2">
            <a:extLst>
              <a:ext uri="{FF2B5EF4-FFF2-40B4-BE49-F238E27FC236}">
                <a16:creationId xmlns:a16="http://schemas.microsoft.com/office/drawing/2014/main" id="{02DD2BA7-BAF5-2B50-E23D-EE96C87B7645}"/>
              </a:ext>
            </a:extLst>
          </p:cNvPr>
          <p:cNvSpPr>
            <a:spLocks noGrp="1"/>
          </p:cNvSpPr>
          <p:nvPr>
            <p:ph type="dt" sz="half" idx="19"/>
          </p:nvPr>
        </p:nvSpPr>
        <p:spPr/>
        <p:txBody>
          <a:bodyPr/>
          <a:lstStyle/>
          <a:p>
            <a:fld id="{EACA184A-B37F-4F8A-8962-127EF9FEFC1E}" type="datetimeFigureOut">
              <a:rPr lang="en-NL" smtClean="0"/>
              <a:t>06/03/2025</a:t>
            </a:fld>
            <a:endParaRPr lang="en-NL"/>
          </a:p>
        </p:txBody>
      </p:sp>
      <p:sp>
        <p:nvSpPr>
          <p:cNvPr id="4" name="Slide Number Placeholder 3">
            <a:extLst>
              <a:ext uri="{FF2B5EF4-FFF2-40B4-BE49-F238E27FC236}">
                <a16:creationId xmlns:a16="http://schemas.microsoft.com/office/drawing/2014/main" id="{2A6EB2DA-CD5B-D522-3248-1F03EADDDA9F}"/>
              </a:ext>
            </a:extLst>
          </p:cNvPr>
          <p:cNvSpPr>
            <a:spLocks noGrp="1"/>
          </p:cNvSpPr>
          <p:nvPr>
            <p:ph type="sldNum" sz="quarter" idx="20"/>
          </p:nvPr>
        </p:nvSpPr>
        <p:spPr>
          <a:xfrm>
            <a:off x="9336156" y="6346233"/>
            <a:ext cx="2743200" cy="365125"/>
          </a:xfrm>
        </p:spPr>
        <p:txBody>
          <a:bodyPr/>
          <a:lstStyle>
            <a:lvl1pPr>
              <a:defRPr>
                <a:solidFill>
                  <a:schemeClr val="bg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656412610"/>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hapter / quote + imgage lef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6276929" y="371475"/>
            <a:ext cx="5578609" cy="4320000"/>
          </a:xfrm>
          <a:prstGeom prst="rect">
            <a:avLst/>
          </a:prstGeom>
        </p:spPr>
        <p:txBody>
          <a:bodyPr anchor="t" anchorCtr="0"/>
          <a:lstStyle>
            <a:lvl1pPr marL="0" marR="0" indent="0" algn="l" defTabSz="914126" rtl="0" eaLnBrk="1" fontAlgn="auto" latinLnBrk="0" hangingPunct="1">
              <a:lnSpc>
                <a:spcPct val="100000"/>
              </a:lnSpc>
              <a:spcBef>
                <a:spcPct val="0"/>
              </a:spcBef>
              <a:spcAft>
                <a:spcPts val="0"/>
              </a:spcAft>
              <a:buClrTx/>
              <a:buSzTx/>
              <a:buFontTx/>
              <a:buNone/>
              <a:tabLst/>
              <a:defRPr lang="nl-NL" sz="4399" b="1" i="0" spc="-20" baseline="0" smtClean="0">
                <a:effectLst/>
                <a:latin typeface="Garamond" panose="02020404030301010803" pitchFamily="18" charset="0"/>
              </a:defRPr>
            </a:lvl1pPr>
          </a:lstStyle>
          <a:p>
            <a:r>
              <a:rPr lang="en-GB" noProof="0" dirty="0"/>
              <a:t>Chapter title or Quote slide. (Leave Name Surname and Job title empty in case of chapter slide.)</a:t>
            </a:r>
            <a:endParaRPr lang="nl-NL" noProof="0" dirty="0"/>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462" y="368302"/>
            <a:ext cx="5580197" cy="5632899"/>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GB" noProof="0" dirty="0"/>
              <a:t>Click icon to add an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6276929" y="5530400"/>
            <a:ext cx="5578609" cy="217169"/>
          </a:xfrm>
          <a:prstGeom prst="rect">
            <a:avLst/>
          </a:prstGeom>
        </p:spPr>
        <p:txBody>
          <a:bodyPr/>
          <a:lstStyle>
            <a:lvl1pPr algn="l">
              <a:defRPr sz="1200" b="1" i="0">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6276929" y="5747568"/>
            <a:ext cx="5578609" cy="270592"/>
          </a:xfrm>
          <a:prstGeom prst="rect">
            <a:avLst/>
          </a:prstGeom>
        </p:spPr>
        <p:txBody>
          <a:bodyPr/>
          <a:lstStyle>
            <a:lvl1pPr algn="l">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2" name="Afbeelding 9">
            <a:extLst>
              <a:ext uri="{FF2B5EF4-FFF2-40B4-BE49-F238E27FC236}">
                <a16:creationId xmlns:a16="http://schemas.microsoft.com/office/drawing/2014/main" id="{2A7DD119-7890-CC0E-62A5-F43C1398CAA9}"/>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3" name="Date Placeholder 2">
            <a:extLst>
              <a:ext uri="{FF2B5EF4-FFF2-40B4-BE49-F238E27FC236}">
                <a16:creationId xmlns:a16="http://schemas.microsoft.com/office/drawing/2014/main" id="{B781AFE0-60DF-1062-3832-A9E194FEC0D2}"/>
              </a:ext>
            </a:extLst>
          </p:cNvPr>
          <p:cNvSpPr>
            <a:spLocks noGrp="1"/>
          </p:cNvSpPr>
          <p:nvPr>
            <p:ph type="dt" sz="half" idx="19"/>
          </p:nvPr>
        </p:nvSpPr>
        <p:spPr/>
        <p:txBody>
          <a:bodyPr/>
          <a:lstStyle/>
          <a:p>
            <a:fld id="{EACA184A-B37F-4F8A-8962-127EF9FEFC1E}" type="datetimeFigureOut">
              <a:rPr lang="en-NL" smtClean="0"/>
              <a:t>06/03/2025</a:t>
            </a:fld>
            <a:endParaRPr lang="en-NL"/>
          </a:p>
        </p:txBody>
      </p:sp>
      <p:sp>
        <p:nvSpPr>
          <p:cNvPr id="4" name="Slide Number Placeholder 3">
            <a:extLst>
              <a:ext uri="{FF2B5EF4-FFF2-40B4-BE49-F238E27FC236}">
                <a16:creationId xmlns:a16="http://schemas.microsoft.com/office/drawing/2014/main" id="{5256A65C-5ABC-2749-C661-37B6C32E8584}"/>
              </a:ext>
            </a:extLst>
          </p:cNvPr>
          <p:cNvSpPr>
            <a:spLocks noGrp="1"/>
          </p:cNvSpPr>
          <p:nvPr>
            <p:ph type="sldNum" sz="quarter" idx="20"/>
          </p:nvPr>
        </p:nvSpPr>
        <p:spPr>
          <a:xfrm>
            <a:off x="9326217" y="6332227"/>
            <a:ext cx="2743200" cy="365125"/>
          </a:xfrm>
        </p:spPr>
        <p:txBody>
          <a:bodyPr/>
          <a:lstStyle>
            <a:lvl1pPr>
              <a:defRPr>
                <a:solidFill>
                  <a:schemeClr val="tx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1385333362"/>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sclaimer">
    <p:bg bwMode="gray">
      <p:bgPr>
        <a:solidFill>
          <a:srgbClr val="DC1624"/>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a:srcRect/>
          <a:stretch/>
        </p:blipFill>
        <p:spPr>
          <a:xfrm>
            <a:off x="195781" y="164263"/>
            <a:ext cx="2546322" cy="1268759"/>
          </a:xfrm>
          <a:prstGeom prst="rect">
            <a:avLst/>
          </a:prstGeom>
          <a:solidFill>
            <a:schemeClr val="bg1"/>
          </a:solidFill>
          <a:ln>
            <a:noFill/>
          </a:ln>
          <a:effectLst>
            <a:softEdge rad="12700"/>
          </a:effectLst>
        </p:spPr>
      </p:pic>
      <p:sp>
        <p:nvSpPr>
          <p:cNvPr id="10" name="Tekstvak 9">
            <a:extLst>
              <a:ext uri="{FF2B5EF4-FFF2-40B4-BE49-F238E27FC236}">
                <a16:creationId xmlns:a16="http://schemas.microsoft.com/office/drawing/2014/main" id="{37E8D211-6E90-204B-950B-E915A871758A}"/>
              </a:ext>
            </a:extLst>
          </p:cNvPr>
          <p:cNvSpPr txBox="1"/>
          <p:nvPr/>
        </p:nvSpPr>
        <p:spPr>
          <a:xfrm>
            <a:off x="4314210" y="5861671"/>
            <a:ext cx="3528665" cy="192104"/>
          </a:xfrm>
          <a:prstGeom prst="rect">
            <a:avLst/>
          </a:prstGeom>
          <a:noFill/>
        </p:spPr>
        <p:txBody>
          <a:bodyPr wrap="square" lIns="0" tIns="0" rIns="0" bIns="0" rtlCol="0">
            <a:spAutoFit/>
          </a:bodyPr>
          <a:lstStyle/>
          <a:p>
            <a:pPr marL="0" marR="0" lvl="0" indent="0" algn="ctr" defTabSz="914126" rtl="0" eaLnBrk="1" fontAlgn="auto" latinLnBrk="0" hangingPunct="1">
              <a:lnSpc>
                <a:spcPct val="110000"/>
              </a:lnSpc>
              <a:spcBef>
                <a:spcPts val="0"/>
              </a:spcBef>
              <a:spcAft>
                <a:spcPts val="0"/>
              </a:spcAft>
              <a:buClrTx/>
              <a:buSzTx/>
              <a:buFont typeface="Arial" pitchFamily="34" charset="0"/>
              <a:buNone/>
              <a:tabLst/>
              <a:defRPr/>
            </a:pPr>
            <a:r>
              <a:rPr kumimoji="0" lang="nl-NL" sz="1200" b="0" i="0" u="none" strike="noStrike" kern="1200" cap="none" spc="0" normalizeH="0" baseline="0" noProof="0" dirty="0">
                <a:ln>
                  <a:noFill/>
                </a:ln>
                <a:solidFill>
                  <a:schemeClr val="bg1"/>
                </a:solidFill>
                <a:effectLst/>
                <a:uLnTx/>
                <a:uFillTx/>
                <a:latin typeface="Gill Sans MT" panose="020B0502020104020203" pitchFamily="34" charset="0"/>
                <a:ea typeface="Open Sans Light" panose="020B0306030504020204" pitchFamily="34" charset="0"/>
                <a:cs typeface="Open Sans Light" panose="020B0306030504020204" pitchFamily="34" charset="0"/>
              </a:rPr>
              <a:t>© Utrecht University</a:t>
            </a:r>
          </a:p>
        </p:txBody>
      </p:sp>
      <p:sp>
        <p:nvSpPr>
          <p:cNvPr id="12" name="Rechthoek 11">
            <a:extLst>
              <a:ext uri="{FF2B5EF4-FFF2-40B4-BE49-F238E27FC236}">
                <a16:creationId xmlns:a16="http://schemas.microsoft.com/office/drawing/2014/main" id="{BC7B9BD2-976D-E04A-9A75-DBA8D8F0D8AC}"/>
              </a:ext>
            </a:extLst>
          </p:cNvPr>
          <p:cNvSpPr/>
          <p:nvPr/>
        </p:nvSpPr>
        <p:spPr>
          <a:xfrm>
            <a:off x="2317148" y="3267706"/>
            <a:ext cx="7522790" cy="461665"/>
          </a:xfrm>
          <a:prstGeom prst="rect">
            <a:avLst/>
          </a:prstGeom>
        </p:spPr>
        <p:txBody>
          <a:bodyPr wrap="square">
            <a:spAutoFit/>
          </a:bodyPr>
          <a:lstStyle/>
          <a:p>
            <a:pPr algn="ctr"/>
            <a:r>
              <a:rPr kumimoji="0" lang="en-GB" sz="1200" b="0" i="0" u="none" strike="noStrike" kern="1200" cap="none" spc="0" normalizeH="0" baseline="0" noProof="0" dirty="0">
                <a:ln>
                  <a:noFill/>
                </a:ln>
                <a:solidFill>
                  <a:schemeClr val="bg1"/>
                </a:solidFill>
                <a:effectLst/>
                <a:uLnTx/>
                <a:uFillTx/>
                <a:latin typeface="Gill Sans MT" panose="020B0502020104020203" pitchFamily="34" charset="0"/>
                <a:ea typeface="Open Sans Light" panose="020B0306030504020204" pitchFamily="34" charset="0"/>
                <a:cs typeface="Open Sans Light" panose="020B0306030504020204" pitchFamily="34" charset="0"/>
              </a:rPr>
              <a:t>The information in this presentation has been compiled with the utmost care, </a:t>
            </a:r>
            <a:br>
              <a:rPr kumimoji="0" lang="en-GB" sz="1200" b="0" i="0" u="none" strike="noStrike" kern="1200" cap="none" spc="0" normalizeH="0" baseline="0" noProof="0" dirty="0">
                <a:ln>
                  <a:noFill/>
                </a:ln>
                <a:solidFill>
                  <a:schemeClr val="bg1"/>
                </a:solidFill>
                <a:effectLst/>
                <a:uLnTx/>
                <a:uFillTx/>
                <a:latin typeface="Gill Sans MT" panose="020B0502020104020203" pitchFamily="34" charset="0"/>
                <a:ea typeface="Open Sans Light" panose="020B0306030504020204" pitchFamily="34" charset="0"/>
                <a:cs typeface="Open Sans Light" panose="020B0306030504020204" pitchFamily="34" charset="0"/>
              </a:rPr>
            </a:br>
            <a:r>
              <a:rPr kumimoji="0" lang="en-GB" sz="1200" b="0" i="0" u="none" strike="noStrike" kern="1200" cap="none" spc="0" normalizeH="0" baseline="0" noProof="0" dirty="0">
                <a:ln>
                  <a:noFill/>
                </a:ln>
                <a:solidFill>
                  <a:schemeClr val="bg1"/>
                </a:solidFill>
                <a:effectLst/>
                <a:uLnTx/>
                <a:uFillTx/>
                <a:latin typeface="Gill Sans MT" panose="020B0502020104020203" pitchFamily="34" charset="0"/>
                <a:ea typeface="Open Sans Light" panose="020B0306030504020204" pitchFamily="34" charset="0"/>
                <a:cs typeface="Open Sans Light" panose="020B0306030504020204" pitchFamily="34" charset="0"/>
              </a:rPr>
              <a:t>but no rights can be derived from its contents.</a:t>
            </a:r>
            <a:endParaRPr lang="nl-NL" sz="1200" b="0" i="0" dirty="0">
              <a:solidFill>
                <a:schemeClr val="bg1"/>
              </a:solidFill>
              <a:latin typeface="Gill Sans MT" panose="020B0502020104020203" pitchFamily="34" charset="0"/>
              <a:ea typeface="Open Sans Light" panose="020B0306030504020204" pitchFamily="34" charset="0"/>
              <a:cs typeface="Open Sans Light" panose="020B0306030504020204" pitchFamily="34" charset="0"/>
            </a:endParaRPr>
          </a:p>
        </p:txBody>
      </p:sp>
      <p:sp>
        <p:nvSpPr>
          <p:cNvPr id="13" name="Rechthoek 12">
            <a:extLst>
              <a:ext uri="{FF2B5EF4-FFF2-40B4-BE49-F238E27FC236}">
                <a16:creationId xmlns:a16="http://schemas.microsoft.com/office/drawing/2014/main" id="{84A2E9C7-F151-1949-9BE7-F58EEB1BFCBA}"/>
              </a:ext>
            </a:extLst>
          </p:cNvPr>
          <p:cNvSpPr/>
          <p:nvPr/>
        </p:nvSpPr>
        <p:spPr>
          <a:xfrm>
            <a:off x="10302605" y="521644"/>
            <a:ext cx="1552678" cy="276999"/>
          </a:xfrm>
          <a:prstGeom prst="rect">
            <a:avLst/>
          </a:prstGeom>
        </p:spPr>
        <p:txBody>
          <a:bodyPr wrap="square">
            <a:spAutoFit/>
          </a:bodyPr>
          <a:lstStyle/>
          <a:p>
            <a:pPr algn="r"/>
            <a:r>
              <a:rPr lang="en-GB" sz="1200" b="0" i="0" u="none" kern="1200" cap="all" baseline="0" noProof="0" dirty="0">
                <a:solidFill>
                  <a:schemeClr val="bg1"/>
                </a:solidFill>
                <a:latin typeface="Gill Sans MT" panose="020B0502020104020203" pitchFamily="34" charset="0"/>
                <a:ea typeface="Open Sans Light" panose="020B0306030504020204" pitchFamily="34" charset="0"/>
                <a:cs typeface="Open Sans Light" panose="020B0306030504020204" pitchFamily="34" charset="0"/>
              </a:rPr>
              <a:t>DISCLAIMER</a:t>
            </a:r>
          </a:p>
        </p:txBody>
      </p:sp>
    </p:spTree>
    <p:extLst>
      <p:ext uri="{BB962C8B-B14F-4D97-AF65-F5344CB8AC3E}">
        <p14:creationId xmlns:p14="http://schemas.microsoft.com/office/powerpoint/2010/main" val="298277742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7" pos="6200">
          <p15:clr>
            <a:srgbClr val="FBAE40"/>
          </p15:clr>
        </p15:guide>
        <p15:guide id="8" pos="6290">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9" pos="5134">
          <p15:clr>
            <a:srgbClr val="FBAE40"/>
          </p15:clr>
        </p15:guide>
        <p15:guide id="20" pos="5043">
          <p15:clr>
            <a:srgbClr val="FBAE40"/>
          </p15:clr>
        </p15:guide>
        <p15:guide id="21" orient="horz" pos="377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Leeg">
    <p:bg bwMode="gray">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78F2B1-2065-8849-8B43-8504E5F9F832}"/>
              </a:ext>
            </a:extLst>
          </p:cNvPr>
          <p:cNvSpPr/>
          <p:nvPr/>
        </p:nvSpPr>
        <p:spPr>
          <a:xfrm>
            <a:off x="1801208" y="6186695"/>
            <a:ext cx="10390792" cy="67915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pic>
        <p:nvPicPr>
          <p:cNvPr id="2" name="Afbeelding 9">
            <a:extLst>
              <a:ext uri="{FF2B5EF4-FFF2-40B4-BE49-F238E27FC236}">
                <a16:creationId xmlns:a16="http://schemas.microsoft.com/office/drawing/2014/main" id="{DFE09CD3-8B2D-F185-58C1-CF60F021D6AB}"/>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3" name="Date Placeholder 2">
            <a:extLst>
              <a:ext uri="{FF2B5EF4-FFF2-40B4-BE49-F238E27FC236}">
                <a16:creationId xmlns:a16="http://schemas.microsoft.com/office/drawing/2014/main" id="{9A4E946A-A7BB-7C84-66DE-5AF47A7FE38B}"/>
              </a:ext>
            </a:extLst>
          </p:cNvPr>
          <p:cNvSpPr>
            <a:spLocks noGrp="1"/>
          </p:cNvSpPr>
          <p:nvPr>
            <p:ph type="dt" sz="half" idx="10"/>
          </p:nvPr>
        </p:nvSpPr>
        <p:spPr/>
        <p:txBody>
          <a:bodyPr/>
          <a:lstStyle/>
          <a:p>
            <a:fld id="{EACA184A-B37F-4F8A-8962-127EF9FEFC1E}" type="datetimeFigureOut">
              <a:rPr lang="en-NL" smtClean="0"/>
              <a:t>06/03/2025</a:t>
            </a:fld>
            <a:endParaRPr lang="en-NL"/>
          </a:p>
        </p:txBody>
      </p:sp>
      <p:sp>
        <p:nvSpPr>
          <p:cNvPr id="4" name="Slide Number Placeholder 3">
            <a:extLst>
              <a:ext uri="{FF2B5EF4-FFF2-40B4-BE49-F238E27FC236}">
                <a16:creationId xmlns:a16="http://schemas.microsoft.com/office/drawing/2014/main" id="{457DFE57-8E8D-FF9A-7EEF-158CC373F2B2}"/>
              </a:ext>
            </a:extLst>
          </p:cNvPr>
          <p:cNvSpPr>
            <a:spLocks noGrp="1"/>
          </p:cNvSpPr>
          <p:nvPr>
            <p:ph type="sldNum" sz="quarter" idx="11"/>
          </p:nvPr>
        </p:nvSpPr>
        <p:spPr>
          <a:xfrm>
            <a:off x="9316279" y="6346233"/>
            <a:ext cx="2743200" cy="365125"/>
          </a:xfrm>
        </p:spPr>
        <p:txBody>
          <a:bodyPr/>
          <a:lstStyle>
            <a:lvl1pPr>
              <a:defRPr>
                <a:solidFill>
                  <a:schemeClr val="bg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210048604"/>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34">
          <p15:clr>
            <a:srgbClr val="FBAE40"/>
          </p15:clr>
        </p15:guide>
        <p15:guide id="7" pos="6200">
          <p15:clr>
            <a:srgbClr val="FBAE40"/>
          </p15:clr>
        </p15:guide>
        <p15:guide id="8" pos="6290">
          <p15:clr>
            <a:srgbClr val="FBAE40"/>
          </p15:clr>
        </p15:guide>
        <p15:guide id="9" pos="5043">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8" orient="horz" pos="377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1_Leeg">
    <p:bg bwMode="gray">
      <p:bgPr>
        <a:solidFill>
          <a:schemeClr val="bg1"/>
        </a:solidFill>
        <a:effectLst/>
      </p:bgPr>
    </p:bg>
    <p:spTree>
      <p:nvGrpSpPr>
        <p:cNvPr id="1" name=""/>
        <p:cNvGrpSpPr/>
        <p:nvPr/>
      </p:nvGrpSpPr>
      <p:grpSpPr>
        <a:xfrm>
          <a:off x="0" y="0"/>
          <a:ext cx="0" cy="0"/>
          <a:chOff x="0" y="0"/>
          <a:chExt cx="0" cy="0"/>
        </a:xfrm>
      </p:grpSpPr>
      <p:pic>
        <p:nvPicPr>
          <p:cNvPr id="2" name="Afbeelding 9">
            <a:extLst>
              <a:ext uri="{FF2B5EF4-FFF2-40B4-BE49-F238E27FC236}">
                <a16:creationId xmlns:a16="http://schemas.microsoft.com/office/drawing/2014/main" id="{06112240-848A-99DF-4E27-6895B6EF3DE4}"/>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3" name="Date Placeholder 2">
            <a:extLst>
              <a:ext uri="{FF2B5EF4-FFF2-40B4-BE49-F238E27FC236}">
                <a16:creationId xmlns:a16="http://schemas.microsoft.com/office/drawing/2014/main" id="{1575303A-03A4-3DCE-C99E-24779905AA3B}"/>
              </a:ext>
            </a:extLst>
          </p:cNvPr>
          <p:cNvSpPr>
            <a:spLocks noGrp="1"/>
          </p:cNvSpPr>
          <p:nvPr>
            <p:ph type="dt" sz="half" idx="10"/>
          </p:nvPr>
        </p:nvSpPr>
        <p:spPr/>
        <p:txBody>
          <a:bodyPr/>
          <a:lstStyle/>
          <a:p>
            <a:fld id="{EACA184A-B37F-4F8A-8962-127EF9FEFC1E}" type="datetimeFigureOut">
              <a:rPr lang="en-NL" smtClean="0"/>
              <a:t>06/03/2025</a:t>
            </a:fld>
            <a:endParaRPr lang="en-NL"/>
          </a:p>
        </p:txBody>
      </p:sp>
      <p:sp>
        <p:nvSpPr>
          <p:cNvPr id="4" name="Slide Number Placeholder 3">
            <a:extLst>
              <a:ext uri="{FF2B5EF4-FFF2-40B4-BE49-F238E27FC236}">
                <a16:creationId xmlns:a16="http://schemas.microsoft.com/office/drawing/2014/main" id="{E57D5FDF-34D5-DD72-9E46-DD5A5148A3E5}"/>
              </a:ext>
            </a:extLst>
          </p:cNvPr>
          <p:cNvSpPr>
            <a:spLocks noGrp="1"/>
          </p:cNvSpPr>
          <p:nvPr>
            <p:ph type="sldNum" sz="quarter" idx="11"/>
          </p:nvPr>
        </p:nvSpPr>
        <p:spPr>
          <a:xfrm>
            <a:off x="9316278" y="6332227"/>
            <a:ext cx="2743200" cy="365125"/>
          </a:xfrm>
        </p:spPr>
        <p:txBody>
          <a:bodyPr/>
          <a:lstStyle>
            <a:lvl1pPr>
              <a:defRPr>
                <a:solidFill>
                  <a:schemeClr val="tx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369455216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34">
          <p15:clr>
            <a:srgbClr val="FBAE40"/>
          </p15:clr>
        </p15:guide>
        <p15:guide id="7" pos="6200">
          <p15:clr>
            <a:srgbClr val="FBAE40"/>
          </p15:clr>
        </p15:guide>
        <p15:guide id="8" pos="6290">
          <p15:clr>
            <a:srgbClr val="FBAE40"/>
          </p15:clr>
        </p15:guide>
        <p15:guide id="9" pos="5043">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8" orient="horz" pos="377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ext only">
    <p:bg bwMode="gray">
      <p:bgPr>
        <a:solidFill>
          <a:schemeClr val="bg1"/>
        </a:solidFill>
        <a:effectLst/>
      </p:bgPr>
    </p:b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C1824C1D-4906-3A4A-B5A7-7CF6C4EB7B5A}"/>
              </a:ext>
            </a:extLst>
          </p:cNvPr>
          <p:cNvSpPr>
            <a:spLocks noGrp="1"/>
          </p:cNvSpPr>
          <p:nvPr>
            <p:ph type="ctrTitle" hasCustomPrompt="1"/>
          </p:nvPr>
        </p:nvSpPr>
        <p:spPr>
          <a:xfrm>
            <a:off x="1275390" y="370378"/>
            <a:ext cx="9641219" cy="995851"/>
          </a:xfrm>
          <a:prstGeom prst="rect">
            <a:avLst/>
          </a:prstGeom>
        </p:spPr>
        <p:txBody>
          <a:bodyPr anchor="t" anchorCtr="0"/>
          <a:lstStyle>
            <a:lvl1pPr marL="0" marR="0" indent="0" algn="l" defTabSz="914126" rtl="0" eaLnBrk="1" fontAlgn="auto" latinLnBrk="0" hangingPunct="1">
              <a:lnSpc>
                <a:spcPct val="100000"/>
              </a:lnSpc>
              <a:spcBef>
                <a:spcPct val="0"/>
              </a:spcBef>
              <a:spcAft>
                <a:spcPts val="0"/>
              </a:spcAft>
              <a:buClrTx/>
              <a:buSzTx/>
              <a:buFontTx/>
              <a:buNone/>
              <a:tabLst/>
              <a:defRPr lang="nl-NL" sz="2799" b="1" i="0" smtClean="0">
                <a:effectLst/>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Title</a:t>
            </a:r>
          </a:p>
        </p:txBody>
      </p:sp>
      <p:sp>
        <p:nvSpPr>
          <p:cNvPr id="10" name="Tijdelijke aanduiding voor tekst 2">
            <a:extLst>
              <a:ext uri="{FF2B5EF4-FFF2-40B4-BE49-F238E27FC236}">
                <a16:creationId xmlns:a16="http://schemas.microsoft.com/office/drawing/2014/main" id="{5E1B5542-E518-FB47-95E8-2B71A026A2A9}"/>
              </a:ext>
            </a:extLst>
          </p:cNvPr>
          <p:cNvSpPr>
            <a:spLocks noGrp="1"/>
          </p:cNvSpPr>
          <p:nvPr>
            <p:ph type="body" sz="quarter" idx="10" hasCustomPrompt="1"/>
          </p:nvPr>
        </p:nvSpPr>
        <p:spPr>
          <a:xfrm>
            <a:off x="1275391" y="1666891"/>
            <a:ext cx="9641218" cy="4235230"/>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lang="nl-NL" sz="2199" b="0" i="0" kern="1200" baseline="0" dirty="0" err="1">
                <a:solidFill>
                  <a:schemeClr val="tx1"/>
                </a:solidFill>
                <a:effectLst/>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err="1"/>
              <a:t>Molorepudit</a:t>
            </a:r>
            <a:r>
              <a:rPr lang="en-GB" noProof="0" dirty="0"/>
              <a:t> </a:t>
            </a:r>
            <a:r>
              <a:rPr lang="en-GB" noProof="0" dirty="0" err="1"/>
              <a:t>ressimus</a:t>
            </a:r>
            <a:r>
              <a:rPr lang="en-GB" noProof="0" dirty="0"/>
              <a:t> </a:t>
            </a:r>
            <a:r>
              <a:rPr lang="en-GB" noProof="0" dirty="0" err="1"/>
              <a:t>exeri</a:t>
            </a:r>
            <a:r>
              <a:rPr lang="en-GB" noProof="0" dirty="0"/>
              <a:t> nus et </a:t>
            </a:r>
            <a:r>
              <a:rPr lang="en-GB" noProof="0" dirty="0" err="1"/>
              <a:t>ipienda</a:t>
            </a:r>
            <a:r>
              <a:rPr lang="en-GB" noProof="0" dirty="0"/>
              <a:t> et </a:t>
            </a:r>
            <a:r>
              <a:rPr lang="en-GB" noProof="0" dirty="0" err="1"/>
              <a:t>adiantot</a:t>
            </a:r>
            <a:r>
              <a:rPr lang="en-GB" noProof="0" dirty="0"/>
              <a:t> </a:t>
            </a:r>
            <a:r>
              <a:rPr lang="en-GB" noProof="0" dirty="0" err="1"/>
              <a:t>Ique</a:t>
            </a:r>
            <a:r>
              <a:rPr lang="en-GB" noProof="0" dirty="0"/>
              <a:t> </a:t>
            </a:r>
            <a:r>
              <a:rPr lang="en-GB" noProof="0" dirty="0" err="1"/>
              <a:t>niminti</a:t>
            </a:r>
            <a:r>
              <a:rPr lang="en-GB" noProof="0" dirty="0"/>
              <a:t> </a:t>
            </a:r>
            <a:r>
              <a:rPr lang="en-GB" noProof="0" dirty="0" err="1"/>
              <a:t>nonsendaecae</a:t>
            </a:r>
            <a:r>
              <a:rPr lang="en-GB" noProof="0" dirty="0"/>
              <a:t> </a:t>
            </a:r>
            <a:r>
              <a:rPr lang="en-GB" noProof="0" dirty="0" err="1"/>
              <a:t>volor</a:t>
            </a:r>
            <a:r>
              <a:rPr lang="en-GB" noProof="0" dirty="0"/>
              <a:t> a ad et </a:t>
            </a:r>
            <a:r>
              <a:rPr lang="en-GB" noProof="0" dirty="0" err="1"/>
              <a:t>ut</a:t>
            </a:r>
            <a:r>
              <a:rPr lang="en-GB" noProof="0" dirty="0"/>
              <a:t> </a:t>
            </a:r>
            <a:r>
              <a:rPr lang="en-GB" noProof="0" dirty="0" err="1"/>
              <a:t>eum</a:t>
            </a:r>
            <a:r>
              <a:rPr lang="en-GB" noProof="0" dirty="0"/>
              <a:t> se </a:t>
            </a:r>
            <a:r>
              <a:rPr lang="en-GB" noProof="0" dirty="0" err="1"/>
              <a:t>pos</a:t>
            </a:r>
            <a:r>
              <a:rPr lang="en-GB" noProof="0" dirty="0"/>
              <a:t> </a:t>
            </a:r>
            <a:r>
              <a:rPr lang="en-GB" noProof="0" dirty="0" err="1"/>
              <a:t>mos</a:t>
            </a:r>
            <a:r>
              <a:rPr lang="en-GB" noProof="0" dirty="0"/>
              <a:t> </a:t>
            </a:r>
            <a:r>
              <a:rPr lang="en-GB" noProof="0" dirty="0" err="1"/>
              <a:t>sed</a:t>
            </a:r>
            <a:r>
              <a:rPr lang="en-GB" noProof="0" dirty="0"/>
              <a:t> </a:t>
            </a:r>
            <a:r>
              <a:rPr lang="en-GB" noProof="0" dirty="0" err="1"/>
              <a:t>ulpa</a:t>
            </a:r>
            <a:r>
              <a:rPr lang="en-GB" noProof="0" dirty="0"/>
              <a:t> vitas </a:t>
            </a:r>
            <a:r>
              <a:rPr lang="en-GB" noProof="0" dirty="0" err="1"/>
              <a:t>aut</a:t>
            </a:r>
            <a:r>
              <a:rPr lang="en-GB" noProof="0" dirty="0"/>
              <a:t> </a:t>
            </a:r>
            <a:r>
              <a:rPr lang="en-GB" noProof="0" dirty="0" err="1"/>
              <a:t>quia</a:t>
            </a:r>
            <a:r>
              <a:rPr lang="en-GB" noProof="0" dirty="0"/>
              <a:t> </a:t>
            </a:r>
            <a:r>
              <a:rPr lang="en-GB" noProof="0" dirty="0" err="1"/>
              <a:t>doluptio</a:t>
            </a:r>
            <a:r>
              <a:rPr lang="en-GB" noProof="0" dirty="0"/>
              <a:t> </a:t>
            </a:r>
            <a:r>
              <a:rPr lang="en-GB" noProof="0" dirty="0" err="1"/>
              <a:t>iduciis</a:t>
            </a:r>
            <a:r>
              <a:rPr lang="en-GB" noProof="0" dirty="0"/>
              <a:t> </a:t>
            </a:r>
            <a:r>
              <a:rPr lang="en-GB" noProof="0" dirty="0" err="1"/>
              <a:t>sedis</a:t>
            </a:r>
            <a:r>
              <a:rPr lang="en-GB" noProof="0" dirty="0"/>
              <a:t> </a:t>
            </a:r>
            <a:r>
              <a:rPr lang="en-GB" noProof="0" dirty="0" err="1"/>
              <a:t>sitat</a:t>
            </a:r>
            <a:r>
              <a:rPr lang="en-GB" noProof="0" dirty="0"/>
              <a:t> es </a:t>
            </a:r>
            <a:r>
              <a:rPr lang="en-GB" noProof="0" dirty="0" err="1"/>
              <a:t>nihition</a:t>
            </a:r>
            <a:r>
              <a:rPr lang="en-GB" noProof="0" dirty="0"/>
              <a:t> </a:t>
            </a:r>
            <a:r>
              <a:rPr lang="en-GB" noProof="0" dirty="0" err="1"/>
              <a:t>nonsecturi</a:t>
            </a:r>
            <a:r>
              <a:rPr lang="en-GB" noProof="0" dirty="0"/>
              <a:t> </a:t>
            </a:r>
            <a:r>
              <a:rPr lang="en-GB" noProof="0" dirty="0" err="1"/>
              <a:t>officidis</a:t>
            </a:r>
            <a:r>
              <a:rPr lang="en-GB" noProof="0" dirty="0"/>
              <a:t> ex et que </a:t>
            </a:r>
            <a:r>
              <a:rPr lang="en-GB" noProof="0" dirty="0" err="1"/>
              <a:t>esecto</a:t>
            </a:r>
            <a:r>
              <a:rPr lang="en-GB" noProof="0" dirty="0"/>
              <a:t> </a:t>
            </a:r>
            <a:r>
              <a:rPr lang="en-GB" noProof="0" dirty="0" err="1"/>
              <a:t>dolorumenis</a:t>
            </a:r>
            <a:r>
              <a:rPr lang="en-GB" noProof="0" dirty="0"/>
              <a:t> </a:t>
            </a:r>
            <a:r>
              <a:rPr lang="en-GB" noProof="0" dirty="0" err="1"/>
              <a:t>aritat</a:t>
            </a:r>
            <a:r>
              <a:rPr lang="en-GB" noProof="0" dirty="0"/>
              <a:t> et des </a:t>
            </a:r>
            <a:r>
              <a:rPr lang="en-GB" noProof="0" dirty="0" err="1"/>
              <a:t>earcit</a:t>
            </a:r>
            <a:r>
              <a:rPr lang="en-GB" noProof="0" dirty="0"/>
              <a:t>, </a:t>
            </a:r>
            <a:r>
              <a:rPr lang="en-GB" noProof="0" dirty="0" err="1"/>
              <a:t>ium</a:t>
            </a:r>
            <a:r>
              <a:rPr lang="en-GB" noProof="0" dirty="0"/>
              <a:t> ad </a:t>
            </a:r>
            <a:r>
              <a:rPr lang="en-GB" noProof="0" dirty="0" err="1"/>
              <a:t>quam</a:t>
            </a:r>
            <a:r>
              <a:rPr lang="en-GB" noProof="0" dirty="0"/>
              <a:t> </a:t>
            </a:r>
            <a:r>
              <a:rPr lang="en-GB" noProof="0" dirty="0" err="1"/>
              <a:t>faccupt</a:t>
            </a:r>
            <a:r>
              <a:rPr lang="en-GB" noProof="0" dirty="0"/>
              <a:t> </a:t>
            </a:r>
            <a:r>
              <a:rPr lang="en-GB" noProof="0" dirty="0" err="1"/>
              <a:t>atiature</a:t>
            </a:r>
            <a:r>
              <a:rPr lang="en-GB" noProof="0" dirty="0"/>
              <a:t>, qui </a:t>
            </a:r>
            <a:r>
              <a:rPr lang="en-GB" noProof="0" dirty="0" err="1"/>
              <a:t>officipis</a:t>
            </a:r>
            <a:r>
              <a:rPr lang="en-GB" noProof="0" dirty="0"/>
              <a:t> </a:t>
            </a:r>
            <a:r>
              <a:rPr lang="en-GB" noProof="0" dirty="0" err="1"/>
              <a:t>dolupta</a:t>
            </a:r>
            <a:r>
              <a:rPr lang="en-GB" noProof="0" dirty="0"/>
              <a:t> </a:t>
            </a:r>
            <a:r>
              <a:rPr lang="en-GB" noProof="0" dirty="0" err="1"/>
              <a:t>spereium</a:t>
            </a:r>
            <a:r>
              <a:rPr lang="en-GB" noProof="0" dirty="0"/>
              <a:t> </a:t>
            </a:r>
            <a:r>
              <a:rPr lang="en-GB" noProof="0" dirty="0" err="1"/>
              <a:t>quias</a:t>
            </a:r>
            <a:r>
              <a:rPr lang="en-GB" noProof="0" dirty="0"/>
              <a:t> sum </a:t>
            </a:r>
            <a:r>
              <a:rPr lang="en-GB" noProof="0" dirty="0" err="1"/>
              <a:t>aut</a:t>
            </a:r>
            <a:r>
              <a:rPr lang="en-GB" noProof="0" dirty="0"/>
              <a:t> min </a:t>
            </a:r>
            <a:r>
              <a:rPr lang="en-GB" noProof="0" dirty="0" err="1"/>
              <a:t>prae</a:t>
            </a:r>
            <a:r>
              <a:rPr lang="en-GB" noProof="0" dirty="0"/>
              <a:t> </a:t>
            </a:r>
            <a:r>
              <a:rPr lang="en-GB" noProof="0" dirty="0" err="1"/>
              <a:t>nam</a:t>
            </a:r>
            <a:r>
              <a:rPr lang="en-GB" noProof="0" dirty="0"/>
              <a:t> </a:t>
            </a:r>
            <a:r>
              <a:rPr lang="en-GB" noProof="0" dirty="0" err="1"/>
              <a:t>aut</a:t>
            </a:r>
            <a:r>
              <a:rPr lang="en-GB" noProof="0" dirty="0"/>
              <a:t> que </a:t>
            </a:r>
            <a:r>
              <a:rPr lang="en-GB" noProof="0" dirty="0" err="1"/>
              <a:t>nobitatur</a:t>
            </a:r>
            <a:r>
              <a:rPr lang="en-GB" noProof="0" dirty="0"/>
              <a:t>, </a:t>
            </a:r>
            <a:r>
              <a:rPr lang="en-GB" noProof="0" dirty="0" err="1"/>
              <a:t>cus</a:t>
            </a:r>
            <a:r>
              <a:rPr lang="en-GB" noProof="0" dirty="0"/>
              <a:t> </a:t>
            </a:r>
            <a:r>
              <a:rPr lang="en-GB" noProof="0" dirty="0" err="1"/>
              <a:t>eario</a:t>
            </a:r>
            <a:r>
              <a:rPr lang="en-GB" noProof="0" dirty="0"/>
              <a:t> </a:t>
            </a:r>
            <a:r>
              <a:rPr lang="en-GB" noProof="0" dirty="0" err="1"/>
              <a:t>omnihic</a:t>
            </a:r>
            <a:r>
              <a:rPr lang="en-GB" noProof="0" dirty="0"/>
              <a:t> </a:t>
            </a:r>
            <a:r>
              <a:rPr lang="en-GB" noProof="0" dirty="0" err="1"/>
              <a:t>aeruptur</a:t>
            </a:r>
            <a:r>
              <a:rPr lang="en-GB" noProof="0" dirty="0"/>
              <a:t>, sunt </a:t>
            </a:r>
            <a:r>
              <a:rPr lang="en-GB" noProof="0" dirty="0" err="1"/>
              <a:t>eruptat</a:t>
            </a:r>
            <a:r>
              <a:rPr lang="en-GB" noProof="0" dirty="0"/>
              <a:t> </a:t>
            </a:r>
            <a:r>
              <a:rPr lang="en-GB" noProof="0" dirty="0" err="1"/>
              <a:t>volorep</a:t>
            </a:r>
            <a:r>
              <a:rPr lang="en-GB" noProof="0" dirty="0"/>
              <a:t>. &lt;Max. 70 words&gt; </a:t>
            </a:r>
          </a:p>
        </p:txBody>
      </p:sp>
      <p:sp>
        <p:nvSpPr>
          <p:cNvPr id="7" name="Rectangle 6">
            <a:extLst>
              <a:ext uri="{FF2B5EF4-FFF2-40B4-BE49-F238E27FC236}">
                <a16:creationId xmlns:a16="http://schemas.microsoft.com/office/drawing/2014/main" id="{0B2C8D38-07F2-504D-AB41-410D7790C9E1}"/>
              </a:ext>
            </a:extLst>
          </p:cNvPr>
          <p:cNvSpPr/>
          <p:nvPr/>
        </p:nvSpPr>
        <p:spPr>
          <a:xfrm>
            <a:off x="1801208" y="6186695"/>
            <a:ext cx="10390792" cy="67915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pic>
        <p:nvPicPr>
          <p:cNvPr id="15" name="Afbeelding 9">
            <a:extLst>
              <a:ext uri="{FF2B5EF4-FFF2-40B4-BE49-F238E27FC236}">
                <a16:creationId xmlns:a16="http://schemas.microsoft.com/office/drawing/2014/main" id="{B29CA9D8-9CA7-B14B-8FBE-6842BD5C0D2B}"/>
              </a:ext>
            </a:extLst>
          </p:cNvPr>
          <p:cNvPicPr>
            <a:picLocks noChangeAspect="1"/>
          </p:cNvPicPr>
          <p:nvPr/>
        </p:nvPicPr>
        <p:blipFill>
          <a:blip r:embed="rId2"/>
          <a:srcRect/>
          <a:stretch/>
        </p:blipFill>
        <p:spPr>
          <a:xfrm>
            <a:off x="214650" y="6174001"/>
            <a:ext cx="1367886" cy="681578"/>
          </a:xfrm>
          <a:prstGeom prst="rect">
            <a:avLst/>
          </a:prstGeom>
          <a:ln>
            <a:noFill/>
          </a:ln>
        </p:spPr>
      </p:pic>
      <p:sp>
        <p:nvSpPr>
          <p:cNvPr id="2" name="Date Placeholder 1">
            <a:extLst>
              <a:ext uri="{FF2B5EF4-FFF2-40B4-BE49-F238E27FC236}">
                <a16:creationId xmlns:a16="http://schemas.microsoft.com/office/drawing/2014/main" id="{3FF2B2DD-1E0A-E473-6674-775F5EEED57A}"/>
              </a:ext>
            </a:extLst>
          </p:cNvPr>
          <p:cNvSpPr>
            <a:spLocks noGrp="1"/>
          </p:cNvSpPr>
          <p:nvPr>
            <p:ph type="dt" sz="half" idx="11"/>
          </p:nvPr>
        </p:nvSpPr>
        <p:spPr/>
        <p:txBody>
          <a:bodyPr/>
          <a:lstStyle/>
          <a:p>
            <a:fld id="{EACA184A-B37F-4F8A-8962-127EF9FEFC1E}" type="datetimeFigureOut">
              <a:rPr lang="en-NL" smtClean="0"/>
              <a:t>06/03/2025</a:t>
            </a:fld>
            <a:endParaRPr lang="en-NL"/>
          </a:p>
        </p:txBody>
      </p:sp>
      <p:sp>
        <p:nvSpPr>
          <p:cNvPr id="3" name="Slide Number Placeholder 2">
            <a:extLst>
              <a:ext uri="{FF2B5EF4-FFF2-40B4-BE49-F238E27FC236}">
                <a16:creationId xmlns:a16="http://schemas.microsoft.com/office/drawing/2014/main" id="{D4BD336D-6F5D-07B8-2DCE-304CC588B6E1}"/>
              </a:ext>
            </a:extLst>
          </p:cNvPr>
          <p:cNvSpPr>
            <a:spLocks noGrp="1"/>
          </p:cNvSpPr>
          <p:nvPr>
            <p:ph type="sldNum" sz="quarter" idx="12"/>
          </p:nvPr>
        </p:nvSpPr>
        <p:spPr>
          <a:xfrm>
            <a:off x="9326217" y="6346233"/>
            <a:ext cx="2743200" cy="365125"/>
          </a:xfrm>
        </p:spPr>
        <p:txBody>
          <a:bodyPr/>
          <a:lstStyle>
            <a:lvl1pPr>
              <a:defRPr>
                <a:solidFill>
                  <a:schemeClr val="bg1"/>
                </a:solidFill>
                <a:latin typeface="Gill Sans MT" panose="020B0502020104020203" pitchFamily="34" charset="0"/>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1474883911"/>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6_Cover without illustration">
    <p:bg bwMode="gray">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9A13E78-29DA-C04E-BC90-00ED3FD76320}"/>
              </a:ext>
            </a:extLst>
          </p:cNvPr>
          <p:cNvSpPr/>
          <p:nvPr/>
        </p:nvSpPr>
        <p:spPr>
          <a:xfrm>
            <a:off x="0" y="-9940"/>
            <a:ext cx="12192000" cy="5907038"/>
          </a:xfrm>
          <a:prstGeom prst="rect">
            <a:avLst/>
          </a:prstGeom>
          <a:solidFill>
            <a:srgbClr val="85848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CB32D3BF-A5D5-1C45-94F9-8B03C0B6B9B5}"/>
              </a:ext>
            </a:extLst>
          </p:cNvPr>
          <p:cNvSpPr>
            <a:spLocks noGrp="1"/>
          </p:cNvSpPr>
          <p:nvPr>
            <p:ph type="dt" sz="half" idx="10"/>
          </p:nvPr>
        </p:nvSpPr>
        <p:spPr>
          <a:xfrm>
            <a:off x="10063200" y="511767"/>
            <a:ext cx="1852952" cy="216025"/>
          </a:xfrm>
          <a:prstGeom prst="rect">
            <a:avLst/>
          </a:prstGeom>
        </p:spPr>
        <p:txBody>
          <a:bodyPr/>
          <a:lstStyle>
            <a:lvl1pPr algn="r">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
        <p:nvSpPr>
          <p:cNvPr id="16" name="Tijdelijke aanduiding voor tekst 32">
            <a:extLst>
              <a:ext uri="{FF2B5EF4-FFF2-40B4-BE49-F238E27FC236}">
                <a16:creationId xmlns:a16="http://schemas.microsoft.com/office/drawing/2014/main" id="{684C271C-A6B1-534A-AF6D-FF4FE7F6FC2C}"/>
              </a:ext>
            </a:extLst>
          </p:cNvPr>
          <p:cNvSpPr>
            <a:spLocks noGrp="1"/>
          </p:cNvSpPr>
          <p:nvPr>
            <p:ph type="body" sz="quarter" idx="15" hasCustomPrompt="1"/>
          </p:nvPr>
        </p:nvSpPr>
        <p:spPr>
          <a:xfrm>
            <a:off x="300748" y="511767"/>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solidFill>
                  <a:schemeClr val="tx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7" name="Tijdelijke aanduiding voor tekst 34">
            <a:extLst>
              <a:ext uri="{FF2B5EF4-FFF2-40B4-BE49-F238E27FC236}">
                <a16:creationId xmlns:a16="http://schemas.microsoft.com/office/drawing/2014/main" id="{F076D24E-1371-6C4B-B9A4-F509F312E369}"/>
              </a:ext>
            </a:extLst>
          </p:cNvPr>
          <p:cNvSpPr>
            <a:spLocks noGrp="1"/>
          </p:cNvSpPr>
          <p:nvPr>
            <p:ph type="body" sz="quarter" idx="16" hasCustomPrompt="1"/>
          </p:nvPr>
        </p:nvSpPr>
        <p:spPr>
          <a:xfrm>
            <a:off x="300748" y="728935"/>
            <a:ext cx="5037413" cy="270592"/>
          </a:xfrm>
          <a:prstGeom prst="rect">
            <a:avLst/>
          </a:prstGeom>
        </p:spPr>
        <p:txBody>
          <a:bodyPr/>
          <a:lstStyle>
            <a:lvl1pPr algn="l">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23" name="Afbeelding 9">
            <a:extLst>
              <a:ext uri="{FF2B5EF4-FFF2-40B4-BE49-F238E27FC236}">
                <a16:creationId xmlns:a16="http://schemas.microsoft.com/office/drawing/2014/main" id="{685D8D53-DB6B-0347-BB01-8A83BB201A88}"/>
              </a:ext>
            </a:extLst>
          </p:cNvPr>
          <p:cNvPicPr>
            <a:picLocks noChangeAspect="1"/>
          </p:cNvPicPr>
          <p:nvPr/>
        </p:nvPicPr>
        <p:blipFill>
          <a:blip r:embed="rId2"/>
          <a:srcRect/>
          <a:stretch/>
        </p:blipFill>
        <p:spPr>
          <a:xfrm>
            <a:off x="0" y="5907040"/>
            <a:ext cx="1908521" cy="950961"/>
          </a:xfrm>
          <a:prstGeom prst="rect">
            <a:avLst/>
          </a:prstGeom>
          <a:ln>
            <a:noFill/>
          </a:ln>
        </p:spPr>
      </p:pic>
      <p:sp>
        <p:nvSpPr>
          <p:cNvPr id="4" name="Titel 1">
            <a:extLst>
              <a:ext uri="{FF2B5EF4-FFF2-40B4-BE49-F238E27FC236}">
                <a16:creationId xmlns:a16="http://schemas.microsoft.com/office/drawing/2014/main" id="{426C0A27-934B-1595-C201-EC9466488643}"/>
              </a:ext>
            </a:extLst>
          </p:cNvPr>
          <p:cNvSpPr>
            <a:spLocks noGrp="1"/>
          </p:cNvSpPr>
          <p:nvPr>
            <p:ph type="ctrTitle" hasCustomPrompt="1"/>
          </p:nvPr>
        </p:nvSpPr>
        <p:spPr>
          <a:xfrm>
            <a:off x="1522274" y="2326909"/>
            <a:ext cx="9147451" cy="1699337"/>
          </a:xfrm>
          <a:prstGeom prst="rect">
            <a:avLst/>
          </a:prstGeom>
        </p:spPr>
        <p:txBody>
          <a:bodyPr anchor="ctr" anchorCtr="0"/>
          <a:lstStyle>
            <a:lvl1pPr algn="ctr">
              <a:defRPr sz="4399" b="1" i="0" spc="-20" baseline="0">
                <a:solidFill>
                  <a:schemeClr val="tx1"/>
                </a:solidFill>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Tree>
    <p:extLst>
      <p:ext uri="{BB962C8B-B14F-4D97-AF65-F5344CB8AC3E}">
        <p14:creationId xmlns:p14="http://schemas.microsoft.com/office/powerpoint/2010/main" val="2583917392"/>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7_Cover without illustration">
    <p:bg bwMode="gray">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9A13E78-29DA-C04E-BC90-00ED3FD76320}"/>
              </a:ext>
            </a:extLst>
          </p:cNvPr>
          <p:cNvSpPr/>
          <p:nvPr/>
        </p:nvSpPr>
        <p:spPr>
          <a:xfrm>
            <a:off x="0" y="-9940"/>
            <a:ext cx="12192000" cy="5907038"/>
          </a:xfrm>
          <a:prstGeom prst="rect">
            <a:avLst/>
          </a:prstGeom>
          <a:solidFill>
            <a:srgbClr val="F2A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CB32D3BF-A5D5-1C45-94F9-8B03C0B6B9B5}"/>
              </a:ext>
            </a:extLst>
          </p:cNvPr>
          <p:cNvSpPr>
            <a:spLocks noGrp="1"/>
          </p:cNvSpPr>
          <p:nvPr>
            <p:ph type="dt" sz="half" idx="10"/>
          </p:nvPr>
        </p:nvSpPr>
        <p:spPr>
          <a:xfrm>
            <a:off x="10063200" y="511767"/>
            <a:ext cx="1852952" cy="216025"/>
          </a:xfrm>
          <a:prstGeom prst="rect">
            <a:avLst/>
          </a:prstGeom>
        </p:spPr>
        <p:txBody>
          <a:bodyPr/>
          <a:lstStyle>
            <a:lvl1pPr algn="r">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
        <p:nvSpPr>
          <p:cNvPr id="16" name="Tijdelijke aanduiding voor tekst 32">
            <a:extLst>
              <a:ext uri="{FF2B5EF4-FFF2-40B4-BE49-F238E27FC236}">
                <a16:creationId xmlns:a16="http://schemas.microsoft.com/office/drawing/2014/main" id="{684C271C-A6B1-534A-AF6D-FF4FE7F6FC2C}"/>
              </a:ext>
            </a:extLst>
          </p:cNvPr>
          <p:cNvSpPr>
            <a:spLocks noGrp="1"/>
          </p:cNvSpPr>
          <p:nvPr>
            <p:ph type="body" sz="quarter" idx="15" hasCustomPrompt="1"/>
          </p:nvPr>
        </p:nvSpPr>
        <p:spPr>
          <a:xfrm>
            <a:off x="300748" y="511767"/>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solidFill>
                  <a:schemeClr val="tx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7" name="Tijdelijke aanduiding voor tekst 34">
            <a:extLst>
              <a:ext uri="{FF2B5EF4-FFF2-40B4-BE49-F238E27FC236}">
                <a16:creationId xmlns:a16="http://schemas.microsoft.com/office/drawing/2014/main" id="{F076D24E-1371-6C4B-B9A4-F509F312E369}"/>
              </a:ext>
            </a:extLst>
          </p:cNvPr>
          <p:cNvSpPr>
            <a:spLocks noGrp="1"/>
          </p:cNvSpPr>
          <p:nvPr>
            <p:ph type="body" sz="quarter" idx="16" hasCustomPrompt="1"/>
          </p:nvPr>
        </p:nvSpPr>
        <p:spPr>
          <a:xfrm>
            <a:off x="300748" y="728935"/>
            <a:ext cx="5037413" cy="270592"/>
          </a:xfrm>
          <a:prstGeom prst="rect">
            <a:avLst/>
          </a:prstGeom>
        </p:spPr>
        <p:txBody>
          <a:bodyPr/>
          <a:lstStyle>
            <a:lvl1pPr algn="l">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23" name="Afbeelding 9">
            <a:extLst>
              <a:ext uri="{FF2B5EF4-FFF2-40B4-BE49-F238E27FC236}">
                <a16:creationId xmlns:a16="http://schemas.microsoft.com/office/drawing/2014/main" id="{685D8D53-DB6B-0347-BB01-8A83BB201A88}"/>
              </a:ext>
            </a:extLst>
          </p:cNvPr>
          <p:cNvPicPr>
            <a:picLocks noChangeAspect="1"/>
          </p:cNvPicPr>
          <p:nvPr/>
        </p:nvPicPr>
        <p:blipFill>
          <a:blip r:embed="rId2"/>
          <a:srcRect/>
          <a:stretch/>
        </p:blipFill>
        <p:spPr>
          <a:xfrm>
            <a:off x="0" y="5907040"/>
            <a:ext cx="1908521" cy="950961"/>
          </a:xfrm>
          <a:prstGeom prst="rect">
            <a:avLst/>
          </a:prstGeom>
          <a:ln>
            <a:noFill/>
          </a:ln>
        </p:spPr>
      </p:pic>
      <p:sp>
        <p:nvSpPr>
          <p:cNvPr id="4" name="Titel 1">
            <a:extLst>
              <a:ext uri="{FF2B5EF4-FFF2-40B4-BE49-F238E27FC236}">
                <a16:creationId xmlns:a16="http://schemas.microsoft.com/office/drawing/2014/main" id="{426C0A27-934B-1595-C201-EC9466488643}"/>
              </a:ext>
            </a:extLst>
          </p:cNvPr>
          <p:cNvSpPr>
            <a:spLocks noGrp="1"/>
          </p:cNvSpPr>
          <p:nvPr>
            <p:ph type="ctrTitle" hasCustomPrompt="1"/>
          </p:nvPr>
        </p:nvSpPr>
        <p:spPr>
          <a:xfrm>
            <a:off x="1522274" y="2326909"/>
            <a:ext cx="9147451" cy="1699337"/>
          </a:xfrm>
          <a:prstGeom prst="rect">
            <a:avLst/>
          </a:prstGeom>
        </p:spPr>
        <p:txBody>
          <a:bodyPr anchor="ctr" anchorCtr="0"/>
          <a:lstStyle>
            <a:lvl1pPr algn="ctr">
              <a:defRPr sz="4399" b="1" i="0" spc="-20" baseline="0">
                <a:solidFill>
                  <a:schemeClr val="tx1"/>
                </a:solidFill>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Tree>
    <p:extLst>
      <p:ext uri="{BB962C8B-B14F-4D97-AF65-F5344CB8AC3E}">
        <p14:creationId xmlns:p14="http://schemas.microsoft.com/office/powerpoint/2010/main" val="93781734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with illustration">
    <p:bg bwMode="gray">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804DE-7AD7-2AD0-3400-B193AB1CA3D4}"/>
              </a:ext>
            </a:extLst>
          </p:cNvPr>
          <p:cNvSpPr/>
          <p:nvPr/>
        </p:nvSpPr>
        <p:spPr>
          <a:xfrm>
            <a:off x="0" y="0"/>
            <a:ext cx="12192000" cy="590703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2307BE01-37C9-DD4F-B8A5-1D2F410949B6}"/>
              </a:ext>
            </a:extLst>
          </p:cNvPr>
          <p:cNvSpPr>
            <a:spLocks noGrp="1"/>
          </p:cNvSpPr>
          <p:nvPr>
            <p:ph type="dt" sz="half" idx="10"/>
          </p:nvPr>
        </p:nvSpPr>
        <p:spPr>
          <a:xfrm>
            <a:off x="10063200" y="6248161"/>
            <a:ext cx="1852952" cy="216025"/>
          </a:xfrm>
          <a:prstGeom prst="rect">
            <a:avLst/>
          </a:prstGeom>
        </p:spPr>
        <p:txBody>
          <a:bodyPr/>
          <a:lstStyle>
            <a:lvl1pPr algn="r">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
        <p:nvSpPr>
          <p:cNvPr id="11" name="Titel 1">
            <a:extLst>
              <a:ext uri="{FF2B5EF4-FFF2-40B4-BE49-F238E27FC236}">
                <a16:creationId xmlns:a16="http://schemas.microsoft.com/office/drawing/2014/main" id="{23F49BAD-607D-4A43-B655-F8FB048600B6}"/>
              </a:ext>
            </a:extLst>
          </p:cNvPr>
          <p:cNvSpPr>
            <a:spLocks noGrp="1"/>
          </p:cNvSpPr>
          <p:nvPr>
            <p:ph type="ctrTitle" hasCustomPrompt="1"/>
          </p:nvPr>
        </p:nvSpPr>
        <p:spPr>
          <a:xfrm>
            <a:off x="300748" y="2465798"/>
            <a:ext cx="6657040" cy="2017303"/>
          </a:xfrm>
          <a:prstGeom prst="rect">
            <a:avLst/>
          </a:prstGeom>
        </p:spPr>
        <p:txBody>
          <a:bodyPr anchor="t" anchorCtr="0"/>
          <a:lstStyle>
            <a:lvl1pPr algn="l">
              <a:defRPr sz="4399" b="1" i="0" spc="-20" baseline="0">
                <a:solidFill>
                  <a:schemeClr val="bg1"/>
                </a:solidFill>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6" name="Tijdelijke aanduiding voor tekst 32">
            <a:extLst>
              <a:ext uri="{FF2B5EF4-FFF2-40B4-BE49-F238E27FC236}">
                <a16:creationId xmlns:a16="http://schemas.microsoft.com/office/drawing/2014/main" id="{00B093F6-7634-5548-AE16-6F4CA7A5BAB6}"/>
              </a:ext>
            </a:extLst>
          </p:cNvPr>
          <p:cNvSpPr>
            <a:spLocks noGrp="1"/>
          </p:cNvSpPr>
          <p:nvPr>
            <p:ph type="body" sz="quarter" idx="15" hasCustomPrompt="1"/>
          </p:nvPr>
        </p:nvSpPr>
        <p:spPr>
          <a:xfrm>
            <a:off x="300748" y="511767"/>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solidFill>
                  <a:schemeClr val="bg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7" name="Tijdelijke aanduiding voor tekst 34">
            <a:extLst>
              <a:ext uri="{FF2B5EF4-FFF2-40B4-BE49-F238E27FC236}">
                <a16:creationId xmlns:a16="http://schemas.microsoft.com/office/drawing/2014/main" id="{C626433C-922B-0E4D-A72C-BA798191421D}"/>
              </a:ext>
            </a:extLst>
          </p:cNvPr>
          <p:cNvSpPr>
            <a:spLocks noGrp="1"/>
          </p:cNvSpPr>
          <p:nvPr>
            <p:ph type="body" sz="quarter" idx="16" hasCustomPrompt="1"/>
          </p:nvPr>
        </p:nvSpPr>
        <p:spPr>
          <a:xfrm>
            <a:off x="300748" y="728935"/>
            <a:ext cx="5037413" cy="270592"/>
          </a:xfrm>
          <a:prstGeom prst="rect">
            <a:avLst/>
          </a:prstGeom>
        </p:spPr>
        <p:txBody>
          <a:bodyPr/>
          <a:lstStyle>
            <a:lvl1pPr algn="l">
              <a:defRPr sz="1200" b="0" i="0">
                <a:solidFill>
                  <a:schemeClr val="bg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20" name="Afbeelding 9">
            <a:extLst>
              <a:ext uri="{FF2B5EF4-FFF2-40B4-BE49-F238E27FC236}">
                <a16:creationId xmlns:a16="http://schemas.microsoft.com/office/drawing/2014/main" id="{86612F98-9098-FF4F-870B-8F3E7F83C106}"/>
              </a:ext>
            </a:extLst>
          </p:cNvPr>
          <p:cNvPicPr>
            <a:picLocks noChangeAspect="1"/>
          </p:cNvPicPr>
          <p:nvPr/>
        </p:nvPicPr>
        <p:blipFill>
          <a:blip r:embed="rId2"/>
          <a:srcRect/>
          <a:stretch/>
        </p:blipFill>
        <p:spPr>
          <a:xfrm>
            <a:off x="-1" y="5907039"/>
            <a:ext cx="1908521" cy="950961"/>
          </a:xfrm>
          <a:prstGeom prst="rect">
            <a:avLst/>
          </a:prstGeom>
          <a:ln>
            <a:noFill/>
          </a:ln>
        </p:spPr>
      </p:pic>
    </p:spTree>
    <p:extLst>
      <p:ext uri="{BB962C8B-B14F-4D97-AF65-F5344CB8AC3E}">
        <p14:creationId xmlns:p14="http://schemas.microsoft.com/office/powerpoint/2010/main" val="107653967"/>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Cover with illustration">
    <p:bg bwMode="gray">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804DE-7AD7-2AD0-3400-B193AB1CA3D4}"/>
              </a:ext>
            </a:extLst>
          </p:cNvPr>
          <p:cNvSpPr/>
          <p:nvPr/>
        </p:nvSpPr>
        <p:spPr>
          <a:xfrm>
            <a:off x="0" y="0"/>
            <a:ext cx="12192000" cy="5907038"/>
          </a:xfrm>
          <a:prstGeom prst="rect">
            <a:avLst/>
          </a:prstGeom>
          <a:solidFill>
            <a:srgbClr val="85848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2307BE01-37C9-DD4F-B8A5-1D2F410949B6}"/>
              </a:ext>
            </a:extLst>
          </p:cNvPr>
          <p:cNvSpPr>
            <a:spLocks noGrp="1"/>
          </p:cNvSpPr>
          <p:nvPr>
            <p:ph type="dt" sz="half" idx="10"/>
          </p:nvPr>
        </p:nvSpPr>
        <p:spPr>
          <a:xfrm>
            <a:off x="10063200" y="6248161"/>
            <a:ext cx="1852952" cy="216025"/>
          </a:xfrm>
          <a:prstGeom prst="rect">
            <a:avLst/>
          </a:prstGeom>
        </p:spPr>
        <p:txBody>
          <a:bodyPr/>
          <a:lstStyle>
            <a:lvl1pPr algn="r">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
        <p:nvSpPr>
          <p:cNvPr id="11" name="Titel 1">
            <a:extLst>
              <a:ext uri="{FF2B5EF4-FFF2-40B4-BE49-F238E27FC236}">
                <a16:creationId xmlns:a16="http://schemas.microsoft.com/office/drawing/2014/main" id="{23F49BAD-607D-4A43-B655-F8FB048600B6}"/>
              </a:ext>
            </a:extLst>
          </p:cNvPr>
          <p:cNvSpPr>
            <a:spLocks noGrp="1"/>
          </p:cNvSpPr>
          <p:nvPr>
            <p:ph type="ctrTitle" hasCustomPrompt="1"/>
          </p:nvPr>
        </p:nvSpPr>
        <p:spPr>
          <a:xfrm>
            <a:off x="300748" y="2465798"/>
            <a:ext cx="6657040" cy="2017303"/>
          </a:xfrm>
          <a:prstGeom prst="rect">
            <a:avLst/>
          </a:prstGeom>
        </p:spPr>
        <p:txBody>
          <a:bodyPr anchor="t" anchorCtr="0"/>
          <a:lstStyle>
            <a:lvl1pPr algn="l">
              <a:defRPr sz="4399" b="1" i="0" spc="-20" baseline="0">
                <a:solidFill>
                  <a:schemeClr val="tx1"/>
                </a:solidFill>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6" name="Tijdelijke aanduiding voor tekst 32">
            <a:extLst>
              <a:ext uri="{FF2B5EF4-FFF2-40B4-BE49-F238E27FC236}">
                <a16:creationId xmlns:a16="http://schemas.microsoft.com/office/drawing/2014/main" id="{00B093F6-7634-5548-AE16-6F4CA7A5BAB6}"/>
              </a:ext>
            </a:extLst>
          </p:cNvPr>
          <p:cNvSpPr>
            <a:spLocks noGrp="1"/>
          </p:cNvSpPr>
          <p:nvPr>
            <p:ph type="body" sz="quarter" idx="15" hasCustomPrompt="1"/>
          </p:nvPr>
        </p:nvSpPr>
        <p:spPr>
          <a:xfrm>
            <a:off x="300748" y="511767"/>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solidFill>
                  <a:schemeClr val="tx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7" name="Tijdelijke aanduiding voor tekst 34">
            <a:extLst>
              <a:ext uri="{FF2B5EF4-FFF2-40B4-BE49-F238E27FC236}">
                <a16:creationId xmlns:a16="http://schemas.microsoft.com/office/drawing/2014/main" id="{C626433C-922B-0E4D-A72C-BA798191421D}"/>
              </a:ext>
            </a:extLst>
          </p:cNvPr>
          <p:cNvSpPr>
            <a:spLocks noGrp="1"/>
          </p:cNvSpPr>
          <p:nvPr>
            <p:ph type="body" sz="quarter" idx="16" hasCustomPrompt="1"/>
          </p:nvPr>
        </p:nvSpPr>
        <p:spPr>
          <a:xfrm>
            <a:off x="300748" y="728935"/>
            <a:ext cx="5037413" cy="270592"/>
          </a:xfrm>
          <a:prstGeom prst="rect">
            <a:avLst/>
          </a:prstGeom>
        </p:spPr>
        <p:txBody>
          <a:bodyPr/>
          <a:lstStyle>
            <a:lvl1pPr algn="l">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20" name="Afbeelding 9">
            <a:extLst>
              <a:ext uri="{FF2B5EF4-FFF2-40B4-BE49-F238E27FC236}">
                <a16:creationId xmlns:a16="http://schemas.microsoft.com/office/drawing/2014/main" id="{86612F98-9098-FF4F-870B-8F3E7F83C106}"/>
              </a:ext>
            </a:extLst>
          </p:cNvPr>
          <p:cNvPicPr>
            <a:picLocks noChangeAspect="1"/>
          </p:cNvPicPr>
          <p:nvPr/>
        </p:nvPicPr>
        <p:blipFill>
          <a:blip r:embed="rId2"/>
          <a:srcRect/>
          <a:stretch/>
        </p:blipFill>
        <p:spPr>
          <a:xfrm>
            <a:off x="-1" y="5907039"/>
            <a:ext cx="1908521" cy="950961"/>
          </a:xfrm>
          <a:prstGeom prst="rect">
            <a:avLst/>
          </a:prstGeom>
          <a:ln>
            <a:noFill/>
          </a:ln>
        </p:spPr>
      </p:pic>
    </p:spTree>
    <p:extLst>
      <p:ext uri="{BB962C8B-B14F-4D97-AF65-F5344CB8AC3E}">
        <p14:creationId xmlns:p14="http://schemas.microsoft.com/office/powerpoint/2010/main" val="365555884"/>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4_Cover with illustration">
    <p:bg bwMode="gray">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804DE-7AD7-2AD0-3400-B193AB1CA3D4}"/>
              </a:ext>
            </a:extLst>
          </p:cNvPr>
          <p:cNvSpPr/>
          <p:nvPr/>
        </p:nvSpPr>
        <p:spPr>
          <a:xfrm>
            <a:off x="0" y="0"/>
            <a:ext cx="12192000" cy="5907038"/>
          </a:xfrm>
          <a:prstGeom prst="rect">
            <a:avLst/>
          </a:prstGeom>
          <a:solidFill>
            <a:srgbClr val="F2A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2307BE01-37C9-DD4F-B8A5-1D2F410949B6}"/>
              </a:ext>
            </a:extLst>
          </p:cNvPr>
          <p:cNvSpPr>
            <a:spLocks noGrp="1"/>
          </p:cNvSpPr>
          <p:nvPr>
            <p:ph type="dt" sz="half" idx="10"/>
          </p:nvPr>
        </p:nvSpPr>
        <p:spPr>
          <a:xfrm>
            <a:off x="10063200" y="6248161"/>
            <a:ext cx="1852952" cy="216025"/>
          </a:xfrm>
          <a:prstGeom prst="rect">
            <a:avLst/>
          </a:prstGeom>
        </p:spPr>
        <p:txBody>
          <a:bodyPr/>
          <a:lstStyle>
            <a:lvl1pPr algn="r">
              <a:defRPr sz="1200" b="0" i="0">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
        <p:nvSpPr>
          <p:cNvPr id="11" name="Titel 1">
            <a:extLst>
              <a:ext uri="{FF2B5EF4-FFF2-40B4-BE49-F238E27FC236}">
                <a16:creationId xmlns:a16="http://schemas.microsoft.com/office/drawing/2014/main" id="{23F49BAD-607D-4A43-B655-F8FB048600B6}"/>
              </a:ext>
            </a:extLst>
          </p:cNvPr>
          <p:cNvSpPr>
            <a:spLocks noGrp="1"/>
          </p:cNvSpPr>
          <p:nvPr>
            <p:ph type="ctrTitle" hasCustomPrompt="1"/>
          </p:nvPr>
        </p:nvSpPr>
        <p:spPr>
          <a:xfrm>
            <a:off x="300748" y="2465798"/>
            <a:ext cx="6657040" cy="2017303"/>
          </a:xfrm>
          <a:prstGeom prst="rect">
            <a:avLst/>
          </a:prstGeom>
        </p:spPr>
        <p:txBody>
          <a:bodyPr anchor="t" anchorCtr="0"/>
          <a:lstStyle>
            <a:lvl1pPr algn="l">
              <a:defRPr sz="4399" b="1" i="0" spc="-20" baseline="0">
                <a:solidFill>
                  <a:schemeClr val="tx1"/>
                </a:solidFill>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6" name="Tijdelijke aanduiding voor tekst 32">
            <a:extLst>
              <a:ext uri="{FF2B5EF4-FFF2-40B4-BE49-F238E27FC236}">
                <a16:creationId xmlns:a16="http://schemas.microsoft.com/office/drawing/2014/main" id="{00B093F6-7634-5548-AE16-6F4CA7A5BAB6}"/>
              </a:ext>
            </a:extLst>
          </p:cNvPr>
          <p:cNvSpPr>
            <a:spLocks noGrp="1"/>
          </p:cNvSpPr>
          <p:nvPr>
            <p:ph type="body" sz="quarter" idx="15" hasCustomPrompt="1"/>
          </p:nvPr>
        </p:nvSpPr>
        <p:spPr>
          <a:xfrm>
            <a:off x="300748" y="511767"/>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solidFill>
                  <a:schemeClr val="tx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7" name="Tijdelijke aanduiding voor tekst 34">
            <a:extLst>
              <a:ext uri="{FF2B5EF4-FFF2-40B4-BE49-F238E27FC236}">
                <a16:creationId xmlns:a16="http://schemas.microsoft.com/office/drawing/2014/main" id="{C626433C-922B-0E4D-A72C-BA798191421D}"/>
              </a:ext>
            </a:extLst>
          </p:cNvPr>
          <p:cNvSpPr>
            <a:spLocks noGrp="1"/>
          </p:cNvSpPr>
          <p:nvPr>
            <p:ph type="body" sz="quarter" idx="16" hasCustomPrompt="1"/>
          </p:nvPr>
        </p:nvSpPr>
        <p:spPr>
          <a:xfrm>
            <a:off x="300748" y="728935"/>
            <a:ext cx="5037413" cy="270592"/>
          </a:xfrm>
          <a:prstGeom prst="rect">
            <a:avLst/>
          </a:prstGeom>
        </p:spPr>
        <p:txBody>
          <a:bodyPr/>
          <a:lstStyle>
            <a:lvl1pPr algn="l">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pic>
        <p:nvPicPr>
          <p:cNvPr id="20" name="Afbeelding 9">
            <a:extLst>
              <a:ext uri="{FF2B5EF4-FFF2-40B4-BE49-F238E27FC236}">
                <a16:creationId xmlns:a16="http://schemas.microsoft.com/office/drawing/2014/main" id="{86612F98-9098-FF4F-870B-8F3E7F83C106}"/>
              </a:ext>
            </a:extLst>
          </p:cNvPr>
          <p:cNvPicPr>
            <a:picLocks noChangeAspect="1"/>
          </p:cNvPicPr>
          <p:nvPr/>
        </p:nvPicPr>
        <p:blipFill>
          <a:blip r:embed="rId2"/>
          <a:srcRect/>
          <a:stretch/>
        </p:blipFill>
        <p:spPr>
          <a:xfrm>
            <a:off x="-1" y="5907039"/>
            <a:ext cx="1908521" cy="950961"/>
          </a:xfrm>
          <a:prstGeom prst="rect">
            <a:avLst/>
          </a:prstGeom>
          <a:ln>
            <a:noFill/>
          </a:ln>
        </p:spPr>
      </p:pic>
    </p:spTree>
    <p:extLst>
      <p:ext uri="{BB962C8B-B14F-4D97-AF65-F5344CB8AC3E}">
        <p14:creationId xmlns:p14="http://schemas.microsoft.com/office/powerpoint/2010/main" val="478668707"/>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_Cover with illustration">
    <p:bg bwMode="gray">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19BEBA-4EF0-7901-96A7-BA9CEC763919}"/>
              </a:ext>
            </a:extLst>
          </p:cNvPr>
          <p:cNvSpPr/>
          <p:nvPr/>
        </p:nvSpPr>
        <p:spPr>
          <a:xfrm>
            <a:off x="0" y="0"/>
            <a:ext cx="12192000" cy="590703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9" name="Tijdelijke aanduiding voor datum 3">
            <a:extLst>
              <a:ext uri="{FF2B5EF4-FFF2-40B4-BE49-F238E27FC236}">
                <a16:creationId xmlns:a16="http://schemas.microsoft.com/office/drawing/2014/main" id="{2307BE01-37C9-DD4F-B8A5-1D2F410949B6}"/>
              </a:ext>
            </a:extLst>
          </p:cNvPr>
          <p:cNvSpPr>
            <a:spLocks noGrp="1"/>
          </p:cNvSpPr>
          <p:nvPr>
            <p:ph type="dt" sz="half" idx="10"/>
          </p:nvPr>
        </p:nvSpPr>
        <p:spPr>
          <a:xfrm>
            <a:off x="10063200" y="6248161"/>
            <a:ext cx="1852952" cy="216025"/>
          </a:xfrm>
          <a:prstGeom prst="rect">
            <a:avLst/>
          </a:prstGeom>
        </p:spPr>
        <p:txBody>
          <a:bodyPr/>
          <a:lstStyle>
            <a:lvl1pPr algn="r">
              <a:defRPr sz="1200" b="0" i="0">
                <a:solidFill>
                  <a:schemeClr val="tx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pic>
        <p:nvPicPr>
          <p:cNvPr id="20" name="Afbeelding 9">
            <a:extLst>
              <a:ext uri="{FF2B5EF4-FFF2-40B4-BE49-F238E27FC236}">
                <a16:creationId xmlns:a16="http://schemas.microsoft.com/office/drawing/2014/main" id="{86612F98-9098-FF4F-870B-8F3E7F83C106}"/>
              </a:ext>
            </a:extLst>
          </p:cNvPr>
          <p:cNvPicPr>
            <a:picLocks noChangeAspect="1"/>
          </p:cNvPicPr>
          <p:nvPr/>
        </p:nvPicPr>
        <p:blipFill>
          <a:blip r:embed="rId2"/>
          <a:srcRect/>
          <a:stretch/>
        </p:blipFill>
        <p:spPr>
          <a:xfrm>
            <a:off x="-1" y="5907039"/>
            <a:ext cx="1908521" cy="950961"/>
          </a:xfrm>
          <a:prstGeom prst="rect">
            <a:avLst/>
          </a:prstGeom>
          <a:ln>
            <a:noFill/>
          </a:ln>
        </p:spPr>
      </p:pic>
      <p:sp>
        <p:nvSpPr>
          <p:cNvPr id="14" name="Titel 1">
            <a:extLst>
              <a:ext uri="{FF2B5EF4-FFF2-40B4-BE49-F238E27FC236}">
                <a16:creationId xmlns:a16="http://schemas.microsoft.com/office/drawing/2014/main" id="{81EC7CAA-28FA-214A-ADF5-5905CF8C9502}"/>
              </a:ext>
            </a:extLst>
          </p:cNvPr>
          <p:cNvSpPr>
            <a:spLocks noGrp="1"/>
          </p:cNvSpPr>
          <p:nvPr>
            <p:ph type="ctrTitle" hasCustomPrompt="1"/>
          </p:nvPr>
        </p:nvSpPr>
        <p:spPr>
          <a:xfrm>
            <a:off x="300748" y="1126095"/>
            <a:ext cx="6657040" cy="2017303"/>
          </a:xfrm>
          <a:prstGeom prst="rect">
            <a:avLst/>
          </a:prstGeom>
        </p:spPr>
        <p:txBody>
          <a:bodyPr anchor="t" anchorCtr="0"/>
          <a:lstStyle>
            <a:lvl1pPr algn="l">
              <a:defRPr sz="4399" b="1" i="0" spc="-20" baseline="0">
                <a:solidFill>
                  <a:schemeClr val="bg1"/>
                </a:solidFill>
                <a:latin typeface="Garamond" panose="02020404030301010803" pitchFamily="18" charset="0"/>
                <a:ea typeface="Open Sans Light" panose="020B0306030504020204" pitchFamily="34" charset="0"/>
                <a:cs typeface="Open Sans Light" panose="020B0306030504020204" pitchFamily="34" charset="0"/>
              </a:defRPr>
            </a:lvl1pPr>
          </a:lstStyle>
          <a:p>
            <a:r>
              <a:rPr lang="en-GB" noProof="0" dirty="0"/>
              <a:t>Place your attention-grabbing headline here</a:t>
            </a:r>
          </a:p>
        </p:txBody>
      </p:sp>
      <p:sp>
        <p:nvSpPr>
          <p:cNvPr id="15" name="Tijdelijke aanduiding voor tekst 32">
            <a:extLst>
              <a:ext uri="{FF2B5EF4-FFF2-40B4-BE49-F238E27FC236}">
                <a16:creationId xmlns:a16="http://schemas.microsoft.com/office/drawing/2014/main" id="{83E3ECAE-59D3-7949-B27E-C241D545BEB5}"/>
              </a:ext>
            </a:extLst>
          </p:cNvPr>
          <p:cNvSpPr>
            <a:spLocks noGrp="1"/>
          </p:cNvSpPr>
          <p:nvPr>
            <p:ph type="body" sz="quarter" idx="15" hasCustomPrompt="1"/>
          </p:nvPr>
        </p:nvSpPr>
        <p:spPr>
          <a:xfrm>
            <a:off x="300748" y="4512368"/>
            <a:ext cx="5037413" cy="217169"/>
          </a:xfrm>
          <a:prstGeom prst="rect">
            <a:avLst/>
          </a:prstGeom>
        </p:spPr>
        <p:txBody>
          <a:bodyPr/>
          <a:lstStyle>
            <a:lvl1pPr marL="0" marR="0" indent="0" algn="l" defTabSz="914126" rtl="0" eaLnBrk="1" fontAlgn="auto" latinLnBrk="0" hangingPunct="1">
              <a:lnSpc>
                <a:spcPct val="110000"/>
              </a:lnSpc>
              <a:spcBef>
                <a:spcPts val="0"/>
              </a:spcBef>
              <a:spcAft>
                <a:spcPts val="0"/>
              </a:spcAft>
              <a:buClrTx/>
              <a:buSzTx/>
              <a:buFont typeface="Arial" pitchFamily="34" charset="0"/>
              <a:buNone/>
              <a:tabLst/>
              <a:defRPr sz="1200" b="1" i="0">
                <a:solidFill>
                  <a:schemeClr val="bg1"/>
                </a:solidFill>
                <a:latin typeface="Garamond" panose="02020404030301010803" pitchFamily="18" charset="0"/>
                <a:ea typeface="Open Sans" panose="020B0606030504020204" pitchFamily="34" charset="0"/>
                <a:cs typeface="Open Sans" panose="020B0606030504020204" pitchFamily="34" charset="0"/>
              </a:defRPr>
            </a:lvl1pPr>
          </a:lstStyle>
          <a:p>
            <a:r>
              <a:rPr lang="en-GB" noProof="0" dirty="0"/>
              <a:t>Name Surname</a:t>
            </a:r>
          </a:p>
        </p:txBody>
      </p:sp>
      <p:sp>
        <p:nvSpPr>
          <p:cNvPr id="18" name="Tijdelijke aanduiding voor tekst 34">
            <a:extLst>
              <a:ext uri="{FF2B5EF4-FFF2-40B4-BE49-F238E27FC236}">
                <a16:creationId xmlns:a16="http://schemas.microsoft.com/office/drawing/2014/main" id="{98978450-414E-0D41-B6DB-B1784BEE6B34}"/>
              </a:ext>
            </a:extLst>
          </p:cNvPr>
          <p:cNvSpPr>
            <a:spLocks noGrp="1"/>
          </p:cNvSpPr>
          <p:nvPr>
            <p:ph type="body" sz="quarter" idx="16" hasCustomPrompt="1"/>
          </p:nvPr>
        </p:nvSpPr>
        <p:spPr>
          <a:xfrm>
            <a:off x="300748" y="4729536"/>
            <a:ext cx="5037413" cy="270592"/>
          </a:xfrm>
          <a:prstGeom prst="rect">
            <a:avLst/>
          </a:prstGeom>
        </p:spPr>
        <p:txBody>
          <a:bodyPr/>
          <a:lstStyle>
            <a:lvl1pPr algn="l">
              <a:defRPr sz="1200" b="0" i="0">
                <a:solidFill>
                  <a:schemeClr val="bg1"/>
                </a:solidFill>
                <a:latin typeface="Gill Sans MT" panose="020B0502020104020203" pitchFamily="34" charset="0"/>
                <a:ea typeface="Open Sans Light" panose="020B0306030504020204" pitchFamily="34" charset="0"/>
                <a:cs typeface="Open Sans Light" panose="020B0306030504020204" pitchFamily="34" charset="0"/>
              </a:defRPr>
            </a:lvl1pPr>
          </a:lstStyle>
          <a:p>
            <a:r>
              <a:rPr lang="en-GB" noProof="0" dirty="0"/>
              <a:t>Job title</a:t>
            </a:r>
          </a:p>
        </p:txBody>
      </p:sp>
    </p:spTree>
    <p:extLst>
      <p:ext uri="{BB962C8B-B14F-4D97-AF65-F5344CB8AC3E}">
        <p14:creationId xmlns:p14="http://schemas.microsoft.com/office/powerpoint/2010/main" val="3162425508"/>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12DA0-C23F-F778-07CD-70CC14EF233A}"/>
              </a:ext>
            </a:extLst>
          </p:cNvPr>
          <p:cNvSpPr/>
          <p:nvPr/>
        </p:nvSpPr>
        <p:spPr>
          <a:xfrm>
            <a:off x="0" y="0"/>
            <a:ext cx="12192000" cy="590703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pic>
        <p:nvPicPr>
          <p:cNvPr id="3" name="Afbeelding 9">
            <a:extLst>
              <a:ext uri="{FF2B5EF4-FFF2-40B4-BE49-F238E27FC236}">
                <a16:creationId xmlns:a16="http://schemas.microsoft.com/office/drawing/2014/main" id="{7F87ED95-EDF9-C6A6-6B49-ED5D7D21D849}"/>
              </a:ext>
            </a:extLst>
          </p:cNvPr>
          <p:cNvPicPr>
            <a:picLocks noChangeAspect="1"/>
          </p:cNvPicPr>
          <p:nvPr/>
        </p:nvPicPr>
        <p:blipFill>
          <a:blip r:embed="rId27"/>
          <a:srcRect/>
          <a:stretch/>
        </p:blipFill>
        <p:spPr>
          <a:xfrm>
            <a:off x="0" y="5907040"/>
            <a:ext cx="1908521" cy="950961"/>
          </a:xfrm>
          <a:prstGeom prst="rect">
            <a:avLst/>
          </a:prstGeom>
          <a:ln>
            <a:noFill/>
          </a:ln>
        </p:spPr>
      </p:pic>
      <p:sp>
        <p:nvSpPr>
          <p:cNvPr id="4" name="Rectangle 3">
            <a:extLst>
              <a:ext uri="{FF2B5EF4-FFF2-40B4-BE49-F238E27FC236}">
                <a16:creationId xmlns:a16="http://schemas.microsoft.com/office/drawing/2014/main" id="{26490B95-9998-C693-599D-1F03227660C9}"/>
              </a:ext>
            </a:extLst>
          </p:cNvPr>
          <p:cNvSpPr/>
          <p:nvPr/>
        </p:nvSpPr>
        <p:spPr>
          <a:xfrm>
            <a:off x="0" y="0"/>
            <a:ext cx="12192000" cy="5907038"/>
          </a:xfrm>
          <a:prstGeom prst="rect">
            <a:avLst/>
          </a:prstGeom>
          <a:solidFill>
            <a:srgbClr val="DC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5" name="Tijdelijke aanduiding voor datum 3">
            <a:extLst>
              <a:ext uri="{FF2B5EF4-FFF2-40B4-BE49-F238E27FC236}">
                <a16:creationId xmlns:a16="http://schemas.microsoft.com/office/drawing/2014/main" id="{5552BB8C-D01A-C1A7-CF87-4082E77C02ED}"/>
              </a:ext>
            </a:extLst>
          </p:cNvPr>
          <p:cNvSpPr>
            <a:spLocks noGrp="1"/>
          </p:cNvSpPr>
          <p:nvPr>
            <p:ph type="dt" sz="half" idx="2"/>
          </p:nvPr>
        </p:nvSpPr>
        <p:spPr>
          <a:xfrm>
            <a:off x="10063200" y="511767"/>
            <a:ext cx="1852952" cy="216025"/>
          </a:xfrm>
          <a:prstGeom prst="rect">
            <a:avLst/>
          </a:prstGeom>
        </p:spPr>
        <p:txBody>
          <a:bodyPr/>
          <a:lstStyle>
            <a:lvl1pPr algn="r">
              <a:defRPr sz="1200" b="0" i="0">
                <a:solidFill>
                  <a:schemeClr val="bg1"/>
                </a:solidFill>
                <a:latin typeface="Gill Sans MT" panose="020B0502020104020203" pitchFamily="34" charset="0"/>
                <a:ea typeface="Open Sans Light" panose="020B0306030504020204" pitchFamily="34" charset="0"/>
                <a:cs typeface="Open Sans Light" panose="020B0306030504020204" pitchFamily="34" charset="0"/>
              </a:defRPr>
            </a:lvl1pPr>
          </a:lstStyle>
          <a:p>
            <a:fld id="{EACA184A-B37F-4F8A-8962-127EF9FEFC1E}" type="datetimeFigureOut">
              <a:rPr lang="en-NL" smtClean="0"/>
              <a:t>06/03/2025</a:t>
            </a:fld>
            <a:endParaRPr lang="en-NL"/>
          </a:p>
        </p:txBody>
      </p:sp>
      <p:sp>
        <p:nvSpPr>
          <p:cNvPr id="6" name="Tijdelijke aanduiding voor tekst 32">
            <a:extLst>
              <a:ext uri="{FF2B5EF4-FFF2-40B4-BE49-F238E27FC236}">
                <a16:creationId xmlns:a16="http://schemas.microsoft.com/office/drawing/2014/main" id="{DD19C782-8CE1-F25F-A39C-A354546F5390}"/>
              </a:ext>
            </a:extLst>
          </p:cNvPr>
          <p:cNvSpPr txBox="1">
            <a:spLocks/>
          </p:cNvSpPr>
          <p:nvPr/>
        </p:nvSpPr>
        <p:spPr>
          <a:xfrm>
            <a:off x="300748" y="511767"/>
            <a:ext cx="5037413" cy="217169"/>
          </a:xfrm>
          <a:prstGeom prst="rect">
            <a:avLst/>
          </a:prstGeom>
        </p:spPr>
        <p:txBody>
          <a:bodyPr/>
          <a:lstStyle>
            <a:lvl1pPr marL="0" marR="0" indent="0" algn="l" defTabSz="914400" rtl="0" eaLnBrk="1" fontAlgn="auto" latinLnBrk="0" hangingPunct="1">
              <a:lnSpc>
                <a:spcPct val="110000"/>
              </a:lnSpc>
              <a:spcBef>
                <a:spcPts val="0"/>
              </a:spcBef>
              <a:spcAft>
                <a:spcPts val="0"/>
              </a:spcAft>
              <a:buClrTx/>
              <a:buSzTx/>
              <a:buFont typeface="Arial" pitchFamily="34" charset="0"/>
              <a:buNone/>
              <a:tabLst/>
              <a:defRPr sz="1200" b="1" i="0" kern="1200" baseline="0">
                <a:solidFill>
                  <a:schemeClr val="bg1"/>
                </a:solidFill>
                <a:latin typeface="Garamond" panose="02020404030301010803" pitchFamily="18" charset="0"/>
                <a:ea typeface="Open Sans" panose="020B0606030504020204" pitchFamily="34" charset="0"/>
                <a:cs typeface="Open Sans" panose="020B0606030504020204" pitchFamily="34" charset="0"/>
              </a:defRPr>
            </a:lvl1pPr>
            <a:lvl2pPr marL="0" indent="0" algn="l" defTabSz="914400"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10000" indent="-270000" algn="l" defTabSz="914400"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sz="1200"/>
              <a:t>Name Surname</a:t>
            </a:r>
            <a:endParaRPr lang="en-GB" sz="1200" dirty="0"/>
          </a:p>
        </p:txBody>
      </p:sp>
      <p:sp>
        <p:nvSpPr>
          <p:cNvPr id="7" name="Tijdelijke aanduiding voor tekst 34">
            <a:extLst>
              <a:ext uri="{FF2B5EF4-FFF2-40B4-BE49-F238E27FC236}">
                <a16:creationId xmlns:a16="http://schemas.microsoft.com/office/drawing/2014/main" id="{F3080B6C-218F-EE74-A6DD-F2CDA0B61E0B}"/>
              </a:ext>
            </a:extLst>
          </p:cNvPr>
          <p:cNvSpPr txBox="1">
            <a:spLocks/>
          </p:cNvSpPr>
          <p:nvPr/>
        </p:nvSpPr>
        <p:spPr>
          <a:xfrm>
            <a:off x="300748" y="728935"/>
            <a:ext cx="5037413" cy="270592"/>
          </a:xfrm>
          <a:prstGeom prst="rect">
            <a:avLst/>
          </a:prstGeom>
        </p:spPr>
        <p:txBody>
          <a:bodyPr/>
          <a:lstStyle>
            <a:lvl1pPr marL="0" indent="0" algn="l" defTabSz="914400" rtl="0" eaLnBrk="1" latinLnBrk="0" hangingPunct="1">
              <a:lnSpc>
                <a:spcPct val="110000"/>
              </a:lnSpc>
              <a:spcBef>
                <a:spcPts val="0"/>
              </a:spcBef>
              <a:buFont typeface="Arial" pitchFamily="34" charset="0"/>
              <a:buNone/>
              <a:defRPr sz="1200" b="0" i="0" kern="1200" baseline="0">
                <a:solidFill>
                  <a:schemeClr val="bg1"/>
                </a:solidFill>
                <a:latin typeface="Gill Sans MT" panose="020B0502020104020203" pitchFamily="34" charset="0"/>
                <a:ea typeface="Open Sans Light" panose="020B0306030504020204" pitchFamily="34" charset="0"/>
                <a:cs typeface="Open Sans Light" panose="020B0306030504020204" pitchFamily="34" charset="0"/>
              </a:defRPr>
            </a:lvl1pPr>
            <a:lvl2pPr marL="0" indent="0" algn="l" defTabSz="914400"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10000" indent="-270000" algn="l" defTabSz="914400"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sz="1200"/>
              <a:t>Job title</a:t>
            </a:r>
            <a:endParaRPr lang="en-GB" sz="1200" dirty="0"/>
          </a:p>
        </p:txBody>
      </p:sp>
      <p:sp>
        <p:nvSpPr>
          <p:cNvPr id="9" name="Titel 1">
            <a:extLst>
              <a:ext uri="{FF2B5EF4-FFF2-40B4-BE49-F238E27FC236}">
                <a16:creationId xmlns:a16="http://schemas.microsoft.com/office/drawing/2014/main" id="{2D56F1B5-3E48-08B6-2551-CE8EEF5C560D}"/>
              </a:ext>
            </a:extLst>
          </p:cNvPr>
          <p:cNvSpPr txBox="1">
            <a:spLocks/>
          </p:cNvSpPr>
          <p:nvPr/>
        </p:nvSpPr>
        <p:spPr>
          <a:xfrm>
            <a:off x="1522274" y="2326909"/>
            <a:ext cx="9147451" cy="1699337"/>
          </a:xfrm>
          <a:prstGeom prst="rect">
            <a:avLst/>
          </a:prstGeom>
        </p:spPr>
        <p:txBody>
          <a:bodyPr anchor="ctr" anchorCtr="0"/>
          <a:lstStyle>
            <a:lvl1pPr algn="ctr" defTabSz="914126" rtl="0" eaLnBrk="1" latinLnBrk="0" hangingPunct="1">
              <a:spcBef>
                <a:spcPct val="0"/>
              </a:spcBef>
              <a:buNone/>
              <a:defRPr sz="4399" b="1" i="0" kern="1200" spc="-20" baseline="0">
                <a:solidFill>
                  <a:schemeClr val="bg1"/>
                </a:solidFill>
                <a:latin typeface="Garamond" panose="02020404030301010803" pitchFamily="18" charset="0"/>
                <a:ea typeface="Open Sans Light" panose="020B0306030504020204" pitchFamily="34" charset="0"/>
                <a:cs typeface="Open Sans Light" panose="020B0306030504020204" pitchFamily="34" charset="0"/>
              </a:defRPr>
            </a:lvl1pPr>
          </a:lstStyle>
          <a:p>
            <a:pPr lvl="0"/>
            <a:r>
              <a:rPr lang="en-GB" dirty="0"/>
              <a:t>Place your attention-grabbing headline here</a:t>
            </a:r>
          </a:p>
        </p:txBody>
      </p:sp>
      <p:sp>
        <p:nvSpPr>
          <p:cNvPr id="10" name="Slide Number Placeholder 9">
            <a:extLst>
              <a:ext uri="{FF2B5EF4-FFF2-40B4-BE49-F238E27FC236}">
                <a16:creationId xmlns:a16="http://schemas.microsoft.com/office/drawing/2014/main" id="{BAC0D94D-78B8-DE54-DEDE-1D0A5D7270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D270E-77DB-47FF-A269-5D3358843319}" type="slidenum">
              <a:rPr lang="en-NL" smtClean="0"/>
              <a:t>‹#›</a:t>
            </a:fld>
            <a:endParaRPr lang="en-NL"/>
          </a:p>
        </p:txBody>
      </p:sp>
    </p:spTree>
    <p:extLst>
      <p:ext uri="{BB962C8B-B14F-4D97-AF65-F5344CB8AC3E}">
        <p14:creationId xmlns:p14="http://schemas.microsoft.com/office/powerpoint/2010/main" val="49408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xStyles>
    <p:titleStyle>
      <a:lvl1pPr algn="l" defTabSz="914126" rtl="0" eaLnBrk="1" latinLnBrk="0" hangingPunct="1">
        <a:spcBef>
          <a:spcPct val="0"/>
        </a:spcBef>
        <a:buNone/>
        <a:defRPr sz="2099" b="0" i="0" kern="1200">
          <a:solidFill>
            <a:schemeClr val="tx1"/>
          </a:solidFill>
          <a:latin typeface="Merriweather Regular" panose="02060503050406030704" pitchFamily="18" charset="77"/>
          <a:ea typeface="+mj-ea"/>
          <a:cs typeface="+mj-cs"/>
        </a:defRPr>
      </a:lvl1pPr>
    </p:titleStyle>
    <p:bodyStyle>
      <a:lvl1pPr marL="0" indent="0" algn="l" defTabSz="914126" rtl="0" eaLnBrk="1" latinLnBrk="0" hangingPunct="1">
        <a:lnSpc>
          <a:spcPct val="110000"/>
        </a:lnSpc>
        <a:spcBef>
          <a:spcPts val="0"/>
        </a:spcBef>
        <a:buFont typeface="Arial" pitchFamily="34" charset="0"/>
        <a:buNone/>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126"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69919" indent="-269919" algn="l" defTabSz="914126" rtl="0" eaLnBrk="1" latinLnBrk="0" hangingPunct="1">
        <a:lnSpc>
          <a:spcPct val="110000"/>
        </a:lnSpc>
        <a:spcBef>
          <a:spcPts val="2099"/>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69919" indent="-269919" algn="l" defTabSz="914126" rtl="0" eaLnBrk="1" latinLnBrk="0" hangingPunct="1">
        <a:lnSpc>
          <a:spcPct val="110000"/>
        </a:lnSpc>
        <a:spcBef>
          <a:spcPts val="2099"/>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09757" indent="-269919" algn="l" defTabSz="914126"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nl-NL"/>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larin.eu/content/tutorial-intro-clarin#unit-3-sharing-and-archiving-language-resources" TargetMode="External"/><Relationship Id="rId2" Type="http://schemas.openxmlformats.org/officeDocument/2006/relationships/hyperlink" Target="https://www.cmu.edu/dietrich/english/research-and-publications/docuscope.html" TargetMode="External"/><Relationship Id="rId1" Type="http://schemas.openxmlformats.org/officeDocument/2006/relationships/slideLayout" Target="../slideLayouts/slideLayout2.xml"/><Relationship Id="rId4" Type="http://schemas.openxmlformats.org/officeDocument/2006/relationships/hyperlink" Target="https://www.english-corpora.org/"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datasets/ayushggarg/all-trumps-twitter-insults-20152021/data" TargetMode="External"/><Relationship Id="rId2" Type="http://schemas.openxmlformats.org/officeDocument/2006/relationships/hyperlink" Target="https://research-and-innovation.ec.europa.eu/strategy/strategy-research-and-innovation/our-digital-future/european-research-infrastructures_en" TargetMode="External"/><Relationship Id="rId1" Type="http://schemas.openxmlformats.org/officeDocument/2006/relationships/slideLayout" Target="../slideLayouts/slideLayout2.xml"/><Relationship Id="rId6" Type="http://schemas.openxmlformats.org/officeDocument/2006/relationships/hyperlink" Target="https://opus.nlpl.eu/" TargetMode="External"/><Relationship Id="rId5" Type="http://schemas.openxmlformats.org/officeDocument/2006/relationships/hyperlink" Target="https://yohasebe.com/tcse" TargetMode="External"/><Relationship Id="rId4" Type="http://schemas.openxmlformats.org/officeDocument/2006/relationships/hyperlink" Target="https://www.kaggle.com/datasets/benhamner/clinton-trump-tweets/data"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scottishcorpus.ac.uk/" TargetMode="External"/><Relationship Id="rId2" Type="http://schemas.openxmlformats.org/officeDocument/2006/relationships/hyperlink" Target="https://doi.org/10.48550/ARXIV.2102.0175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AE905-813E-63B1-9AB9-25DFACD7E6A5}"/>
              </a:ext>
            </a:extLst>
          </p:cNvPr>
          <p:cNvSpPr>
            <a:spLocks noGrp="1"/>
          </p:cNvSpPr>
          <p:nvPr>
            <p:ph type="body" sz="quarter" idx="15"/>
          </p:nvPr>
        </p:nvSpPr>
        <p:spPr/>
        <p:txBody>
          <a:bodyPr/>
          <a:lstStyle/>
          <a:p>
            <a:r>
              <a:rPr lang="en-GB" dirty="0"/>
              <a:t>Rhetoric Data Encounter Spring 2025</a:t>
            </a:r>
            <a:endParaRPr lang="en-NL" dirty="0"/>
          </a:p>
        </p:txBody>
      </p:sp>
      <p:sp>
        <p:nvSpPr>
          <p:cNvPr id="4" name="Title 3">
            <a:extLst>
              <a:ext uri="{FF2B5EF4-FFF2-40B4-BE49-F238E27FC236}">
                <a16:creationId xmlns:a16="http://schemas.microsoft.com/office/drawing/2014/main" id="{C46FA244-FF4A-CB22-FC2E-B09E5C78B114}"/>
              </a:ext>
            </a:extLst>
          </p:cNvPr>
          <p:cNvSpPr>
            <a:spLocks noGrp="1"/>
          </p:cNvSpPr>
          <p:nvPr>
            <p:ph type="ctrTitle"/>
          </p:nvPr>
        </p:nvSpPr>
        <p:spPr/>
        <p:txBody>
          <a:bodyPr/>
          <a:lstStyle/>
          <a:p>
            <a:r>
              <a:rPr lang="en-GB" dirty="0"/>
              <a:t>Introduction to Language Resources and Corpora</a:t>
            </a:r>
            <a:br>
              <a:rPr lang="en-GB" dirty="0"/>
            </a:br>
            <a:r>
              <a:rPr lang="en-GB" sz="3200" dirty="0"/>
              <a:t>Session 02</a:t>
            </a:r>
            <a:endParaRPr lang="en-NL" dirty="0"/>
          </a:p>
        </p:txBody>
      </p:sp>
      <p:sp>
        <p:nvSpPr>
          <p:cNvPr id="5" name="Date Placeholder 4">
            <a:extLst>
              <a:ext uri="{FF2B5EF4-FFF2-40B4-BE49-F238E27FC236}">
                <a16:creationId xmlns:a16="http://schemas.microsoft.com/office/drawing/2014/main" id="{EDB7276C-60EF-4C3E-ABF6-681E7DA435BE}"/>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NL" dirty="0">
                <a:solidFill>
                  <a:srgbClr val="FFFFFF"/>
                </a:solidFill>
              </a:rPr>
              <a:t>8</a:t>
            </a:r>
            <a:r>
              <a:rPr kumimoji="0" lang="en-NL" sz="1200" b="0" i="0" u="none" strike="noStrike" kern="1200" cap="none" spc="0" normalizeH="0" baseline="0" noProof="0" dirty="0">
                <a:ln>
                  <a:noFill/>
                </a:ln>
                <a:solidFill>
                  <a:srgbClr val="FFFFFF"/>
                </a:solidFill>
                <a:effectLst/>
                <a:uLnTx/>
                <a:uFillTx/>
                <a:latin typeface="Gill Sans MT" panose="020B0502020104020203" pitchFamily="34" charset="0"/>
                <a:ea typeface="Open Sans Light" panose="020B0306030504020204" pitchFamily="34" charset="0"/>
                <a:cs typeface="Open Sans Light" panose="020B0306030504020204" pitchFamily="34" charset="0"/>
              </a:rPr>
              <a:t>th of April 2025</a:t>
            </a:r>
          </a:p>
        </p:txBody>
      </p:sp>
    </p:spTree>
    <p:extLst>
      <p:ext uri="{BB962C8B-B14F-4D97-AF65-F5344CB8AC3E}">
        <p14:creationId xmlns:p14="http://schemas.microsoft.com/office/powerpoint/2010/main" val="149587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2551E-D6A7-BD97-8BD1-5DFE7B55D4F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92827BE-B7A3-C1BB-8BED-25A384459765}"/>
              </a:ext>
            </a:extLst>
          </p:cNvPr>
          <p:cNvSpPr>
            <a:spLocks noGrp="1"/>
          </p:cNvSpPr>
          <p:nvPr>
            <p:ph type="body" sz="quarter" idx="10"/>
          </p:nvPr>
        </p:nvSpPr>
        <p:spPr>
          <a:xfrm>
            <a:off x="1275391" y="1648047"/>
            <a:ext cx="10300082" cy="4245862"/>
          </a:xfrm>
        </p:spPr>
        <p:txBody>
          <a:bodyPr/>
          <a:lstStyle/>
          <a:p>
            <a:pPr marL="0" indent="0">
              <a:buNone/>
            </a:pPr>
            <a:r>
              <a:rPr lang="en-NL" sz="2200" dirty="0">
                <a:latin typeface="Gill Sans MT" panose="020B0502020104020203" pitchFamily="34" charset="77"/>
              </a:rPr>
              <a:t>Introductin to CLARIN </a:t>
            </a:r>
            <a:r>
              <a:rPr lang="en-NL" dirty="0"/>
              <a:t>(n.d.):</a:t>
            </a:r>
          </a:p>
          <a:p>
            <a:pPr marL="0" indent="0">
              <a:buNone/>
            </a:pPr>
            <a:r>
              <a:rPr lang="en-NL" b="1" dirty="0"/>
              <a:t>Typology of Language Resources:</a:t>
            </a:r>
            <a:endParaRPr lang="en-NL" dirty="0"/>
          </a:p>
          <a:p>
            <a:pPr marL="457200" indent="-457200">
              <a:buAutoNum type="arabicPeriod"/>
            </a:pPr>
            <a:r>
              <a:rPr lang="en-NL" dirty="0"/>
              <a:t>Data: </a:t>
            </a:r>
            <a:r>
              <a:rPr lang="en-NL" i="1" dirty="0"/>
              <a:t>Corpora</a:t>
            </a:r>
            <a:r>
              <a:rPr lang="en-NL" dirty="0"/>
              <a:t> and Lexical/Conceptual Resources</a:t>
            </a:r>
          </a:p>
          <a:p>
            <a:pPr marL="457200" indent="-457200">
              <a:buAutoNum type="arabicPeriod"/>
            </a:pPr>
            <a:r>
              <a:rPr lang="en-NL" dirty="0"/>
              <a:t>Tools Services: Annotation and Search and Retrieval Applications</a:t>
            </a:r>
          </a:p>
          <a:p>
            <a:pPr marL="457200" indent="-457200">
              <a:buAutoNum type="arabicPeriod"/>
            </a:pPr>
            <a:r>
              <a:rPr lang="en-NL" dirty="0"/>
              <a:t>Metadata and Vocabularies </a:t>
            </a:r>
          </a:p>
          <a:p>
            <a:pPr marL="0" indent="0">
              <a:buNone/>
            </a:pPr>
            <a:endParaRPr lang="en-NL" i="1" dirty="0"/>
          </a:p>
          <a:p>
            <a:pPr marL="0" indent="0">
              <a:buNone/>
            </a:pPr>
            <a:r>
              <a:rPr lang="en-NL" dirty="0"/>
              <a:t>(European) Research Infrastructures (European, Commission, n.d.): </a:t>
            </a:r>
          </a:p>
          <a:p>
            <a:r>
              <a:rPr lang="en-NL" dirty="0"/>
              <a:t>Provide open (language) resources, services,  and technologies</a:t>
            </a:r>
          </a:p>
          <a:p>
            <a:r>
              <a:rPr lang="en-NL" dirty="0"/>
              <a:t>Examples: Clarin, Clariah and other projects listed in the CORDIS database</a:t>
            </a:r>
          </a:p>
        </p:txBody>
      </p:sp>
      <p:sp>
        <p:nvSpPr>
          <p:cNvPr id="3" name="Title 2">
            <a:extLst>
              <a:ext uri="{FF2B5EF4-FFF2-40B4-BE49-F238E27FC236}">
                <a16:creationId xmlns:a16="http://schemas.microsoft.com/office/drawing/2014/main" id="{C67665A3-9CEE-39C1-EA71-DCF2E72B10CA}"/>
              </a:ext>
            </a:extLst>
          </p:cNvPr>
          <p:cNvSpPr>
            <a:spLocks noGrp="1"/>
          </p:cNvSpPr>
          <p:nvPr>
            <p:ph type="ctrTitle"/>
          </p:nvPr>
        </p:nvSpPr>
        <p:spPr/>
        <p:txBody>
          <a:bodyPr/>
          <a:lstStyle/>
          <a:p>
            <a:r>
              <a:rPr lang="en-GB" dirty="0"/>
              <a:t>Introduction to Language Resources, Technologies and Research Infrastructures</a:t>
            </a:r>
            <a:endParaRPr lang="en-NL" dirty="0"/>
          </a:p>
        </p:txBody>
      </p:sp>
    </p:spTree>
    <p:extLst>
      <p:ext uri="{BB962C8B-B14F-4D97-AF65-F5344CB8AC3E}">
        <p14:creationId xmlns:p14="http://schemas.microsoft.com/office/powerpoint/2010/main" val="304189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98746-4CB9-AFF6-DF35-A933BD8B975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732A862-F8C6-C0BC-82F3-170AD3C08982}"/>
              </a:ext>
            </a:extLst>
          </p:cNvPr>
          <p:cNvSpPr>
            <a:spLocks noGrp="1"/>
          </p:cNvSpPr>
          <p:nvPr>
            <p:ph type="body" sz="quarter" idx="10"/>
          </p:nvPr>
        </p:nvSpPr>
        <p:spPr>
          <a:xfrm>
            <a:off x="1275391" y="1648047"/>
            <a:ext cx="10300082" cy="4245862"/>
          </a:xfrm>
        </p:spPr>
        <p:txBody>
          <a:bodyPr/>
          <a:lstStyle/>
          <a:p>
            <a:pPr marL="0" indent="0">
              <a:buNone/>
            </a:pPr>
            <a:r>
              <a:rPr lang="en-NL" dirty="0"/>
              <a:t>Modern corpora are (Anderson &amp; Corbett, 2017, pp.1-6):</a:t>
            </a:r>
          </a:p>
          <a:p>
            <a:r>
              <a:rPr lang="en-NL" dirty="0"/>
              <a:t>“Vast electronic archives of written and spoken texts”</a:t>
            </a:r>
          </a:p>
          <a:p>
            <a:r>
              <a:rPr lang="en-NL" dirty="0"/>
              <a:t>Easy to manipulate and analyse with software </a:t>
            </a:r>
          </a:p>
          <a:p>
            <a:r>
              <a:rPr lang="en-NL" dirty="0"/>
              <a:t>Systemically designed for a specific purpose or purposes</a:t>
            </a:r>
          </a:p>
          <a:p>
            <a:r>
              <a:rPr lang="en-NL" dirty="0"/>
              <a:t>Sample of “naturally occuring language”</a:t>
            </a:r>
          </a:p>
          <a:p>
            <a:r>
              <a:rPr lang="en-NL" dirty="0"/>
              <a:t>Representative of a language (variety), register or genre</a:t>
            </a:r>
          </a:p>
          <a:p>
            <a:pPr marL="0" indent="0">
              <a:buNone/>
            </a:pPr>
            <a:endParaRPr lang="en-NL" dirty="0"/>
          </a:p>
          <a:p>
            <a:pPr marL="0" indent="0">
              <a:buNone/>
            </a:pPr>
            <a:r>
              <a:rPr lang="en-NL" dirty="0"/>
              <a:t>Purpose is to gain insights into (Anderson &amp; Corbett, 2017): </a:t>
            </a:r>
          </a:p>
          <a:p>
            <a:pPr marL="457200" indent="-457200">
              <a:buAutoNum type="arabicPeriod"/>
            </a:pPr>
            <a:r>
              <a:rPr lang="en-NL" dirty="0"/>
              <a:t>How language is actually used opposed to how we think it is used</a:t>
            </a:r>
          </a:p>
          <a:p>
            <a:pPr marL="457200" indent="-457200">
              <a:buAutoNum type="arabicPeriod"/>
            </a:pPr>
            <a:r>
              <a:rPr lang="en-NL" dirty="0"/>
              <a:t>How commonly or typically it is used</a:t>
            </a:r>
          </a:p>
          <a:p>
            <a:pPr marL="0" indent="0">
              <a:buNone/>
            </a:pPr>
            <a:endParaRPr lang="en-NL" dirty="0"/>
          </a:p>
        </p:txBody>
      </p:sp>
      <p:sp>
        <p:nvSpPr>
          <p:cNvPr id="3" name="Title 2">
            <a:extLst>
              <a:ext uri="{FF2B5EF4-FFF2-40B4-BE49-F238E27FC236}">
                <a16:creationId xmlns:a16="http://schemas.microsoft.com/office/drawing/2014/main" id="{2E39727C-FF95-C1DE-6F9C-112FDF3CEFC5}"/>
              </a:ext>
            </a:extLst>
          </p:cNvPr>
          <p:cNvSpPr>
            <a:spLocks noGrp="1"/>
          </p:cNvSpPr>
          <p:nvPr>
            <p:ph type="ctrTitle"/>
          </p:nvPr>
        </p:nvSpPr>
        <p:spPr/>
        <p:txBody>
          <a:bodyPr/>
          <a:lstStyle/>
          <a:p>
            <a:r>
              <a:rPr lang="en-GB" dirty="0"/>
              <a:t>Introduction to Corpora</a:t>
            </a:r>
            <a:endParaRPr lang="en-NL" dirty="0"/>
          </a:p>
        </p:txBody>
      </p:sp>
    </p:spTree>
    <p:extLst>
      <p:ext uri="{BB962C8B-B14F-4D97-AF65-F5344CB8AC3E}">
        <p14:creationId xmlns:p14="http://schemas.microsoft.com/office/powerpoint/2010/main" val="289679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E242C-B965-45E7-D699-B3DAA0A6081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C42E4A8-F895-CC55-751B-6180E36A5E03}"/>
              </a:ext>
            </a:extLst>
          </p:cNvPr>
          <p:cNvSpPr>
            <a:spLocks noGrp="1"/>
          </p:cNvSpPr>
          <p:nvPr>
            <p:ph type="body" sz="quarter" idx="10"/>
          </p:nvPr>
        </p:nvSpPr>
        <p:spPr>
          <a:xfrm>
            <a:off x="1275391" y="1648047"/>
            <a:ext cx="10300082" cy="4245862"/>
          </a:xfrm>
        </p:spPr>
        <p:txBody>
          <a:bodyPr/>
          <a:lstStyle/>
          <a:p>
            <a:pPr marL="0" indent="0">
              <a:buNone/>
            </a:pPr>
            <a:r>
              <a:rPr lang="en-NL" dirty="0"/>
              <a:t>Examples of Existing Corpora for a rhetorical analysis:</a:t>
            </a:r>
          </a:p>
          <a:p>
            <a:r>
              <a:rPr lang="en-NL" dirty="0"/>
              <a:t>Corpus of US Supreme Court Opinions (English Corpora, n.d.)</a:t>
            </a:r>
          </a:p>
          <a:p>
            <a:r>
              <a:rPr lang="en-NL" dirty="0"/>
              <a:t>Coronovirus Corpus (English Corpora, n.d.)</a:t>
            </a:r>
          </a:p>
          <a:p>
            <a:r>
              <a:rPr lang="en-NL" dirty="0"/>
              <a:t>TED Corpus Search Engine (Hasebe, n.d.)</a:t>
            </a:r>
          </a:p>
          <a:p>
            <a:r>
              <a:rPr lang="en-NL" dirty="0"/>
              <a:t>Scottisch Corpus of Texts &amp; Speech (n.d.)</a:t>
            </a:r>
          </a:p>
          <a:p>
            <a:r>
              <a:rPr lang="en-NL" dirty="0"/>
              <a:t>For Translation: Multilingual TEDx (Salesky et al., 2021) and OPUS (n.d.)</a:t>
            </a:r>
          </a:p>
          <a:p>
            <a:r>
              <a:rPr lang="en-NL" dirty="0"/>
              <a:t>Parlamint (CLARIN, n.d.)</a:t>
            </a:r>
          </a:p>
          <a:p>
            <a:endParaRPr lang="en-NL" dirty="0"/>
          </a:p>
          <a:p>
            <a:pPr marL="0" indent="0">
              <a:buNone/>
            </a:pPr>
            <a:endParaRPr lang="en-NL" i="1" dirty="0"/>
          </a:p>
          <a:p>
            <a:pPr marL="0" indent="0">
              <a:buNone/>
            </a:pPr>
            <a:endParaRPr lang="en-NL" dirty="0"/>
          </a:p>
        </p:txBody>
      </p:sp>
      <p:sp>
        <p:nvSpPr>
          <p:cNvPr id="3" name="Title 2">
            <a:extLst>
              <a:ext uri="{FF2B5EF4-FFF2-40B4-BE49-F238E27FC236}">
                <a16:creationId xmlns:a16="http://schemas.microsoft.com/office/drawing/2014/main" id="{2ACB3726-280B-D41D-5E21-CA21F4F9BB23}"/>
              </a:ext>
            </a:extLst>
          </p:cNvPr>
          <p:cNvSpPr>
            <a:spLocks noGrp="1"/>
          </p:cNvSpPr>
          <p:nvPr>
            <p:ph type="ctrTitle"/>
          </p:nvPr>
        </p:nvSpPr>
        <p:spPr/>
        <p:txBody>
          <a:bodyPr/>
          <a:lstStyle/>
          <a:p>
            <a:r>
              <a:rPr lang="en-GB" dirty="0"/>
              <a:t>Introduction to Corpora</a:t>
            </a:r>
            <a:endParaRPr lang="en-NL" dirty="0"/>
          </a:p>
        </p:txBody>
      </p:sp>
    </p:spTree>
    <p:extLst>
      <p:ext uri="{BB962C8B-B14F-4D97-AF65-F5344CB8AC3E}">
        <p14:creationId xmlns:p14="http://schemas.microsoft.com/office/powerpoint/2010/main" val="5467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DDF8D-C306-89AA-3EE1-AE4DAD4272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1FE6150-4430-FBA8-3429-39A7C8E83D46}"/>
              </a:ext>
            </a:extLst>
          </p:cNvPr>
          <p:cNvSpPr>
            <a:spLocks noGrp="1"/>
          </p:cNvSpPr>
          <p:nvPr>
            <p:ph type="body" sz="quarter" idx="10"/>
          </p:nvPr>
        </p:nvSpPr>
        <p:spPr>
          <a:xfrm>
            <a:off x="1275391" y="1648047"/>
            <a:ext cx="5397882" cy="4245862"/>
          </a:xfrm>
        </p:spPr>
        <p:txBody>
          <a:bodyPr/>
          <a:lstStyle/>
          <a:p>
            <a:pPr marL="0" indent="0">
              <a:buNone/>
            </a:pPr>
            <a:r>
              <a:rPr lang="en-NL" dirty="0"/>
              <a:t>Examples of Existing Tools or Applications for Corpus-based (Rhetoric) Analysis:</a:t>
            </a:r>
          </a:p>
          <a:p>
            <a:r>
              <a:rPr lang="en-NL" dirty="0"/>
              <a:t>English Corpora.org</a:t>
            </a:r>
          </a:p>
          <a:p>
            <a:r>
              <a:rPr lang="en-NL" dirty="0"/>
              <a:t>AntConc</a:t>
            </a:r>
          </a:p>
          <a:p>
            <a:r>
              <a:rPr lang="en-NL" dirty="0"/>
              <a:t>DocuScope</a:t>
            </a:r>
          </a:p>
          <a:p>
            <a:r>
              <a:rPr lang="en-NL" dirty="0"/>
              <a:t>Sketch Engine</a:t>
            </a:r>
          </a:p>
          <a:p>
            <a:pPr marL="0" indent="0">
              <a:buNone/>
            </a:pPr>
            <a:endParaRPr lang="en-NL" i="1" dirty="0"/>
          </a:p>
          <a:p>
            <a:pPr marL="0" indent="0">
              <a:buNone/>
            </a:pPr>
            <a:endParaRPr lang="en-NL" dirty="0"/>
          </a:p>
        </p:txBody>
      </p:sp>
      <p:sp>
        <p:nvSpPr>
          <p:cNvPr id="3" name="Title 2">
            <a:extLst>
              <a:ext uri="{FF2B5EF4-FFF2-40B4-BE49-F238E27FC236}">
                <a16:creationId xmlns:a16="http://schemas.microsoft.com/office/drawing/2014/main" id="{2B2B1C31-2379-1E18-1E4F-5CFD31693F83}"/>
              </a:ext>
            </a:extLst>
          </p:cNvPr>
          <p:cNvSpPr>
            <a:spLocks noGrp="1"/>
          </p:cNvSpPr>
          <p:nvPr>
            <p:ph type="ctrTitle"/>
          </p:nvPr>
        </p:nvSpPr>
        <p:spPr/>
        <p:txBody>
          <a:bodyPr/>
          <a:lstStyle/>
          <a:p>
            <a:r>
              <a:rPr lang="en-GB" dirty="0"/>
              <a:t>Introduction to Corpora</a:t>
            </a:r>
            <a:endParaRPr lang="en-NL" dirty="0"/>
          </a:p>
        </p:txBody>
      </p:sp>
      <p:pic>
        <p:nvPicPr>
          <p:cNvPr id="5" name="Picture 4" descr="A screenshot of a computer&#10;&#10;AI-generated content may be incorrect.">
            <a:extLst>
              <a:ext uri="{FF2B5EF4-FFF2-40B4-BE49-F238E27FC236}">
                <a16:creationId xmlns:a16="http://schemas.microsoft.com/office/drawing/2014/main" id="{A294103E-96EB-0AAF-7A77-DD75B660B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593" y="1233370"/>
            <a:ext cx="5228726" cy="4344732"/>
          </a:xfrm>
          <a:prstGeom prst="rect">
            <a:avLst/>
          </a:prstGeom>
        </p:spPr>
      </p:pic>
      <p:sp>
        <p:nvSpPr>
          <p:cNvPr id="7" name="TextBox 6">
            <a:extLst>
              <a:ext uri="{FF2B5EF4-FFF2-40B4-BE49-F238E27FC236}">
                <a16:creationId xmlns:a16="http://schemas.microsoft.com/office/drawing/2014/main" id="{92F4CC68-8E72-4D61-200D-39CDF0EEFFAD}"/>
              </a:ext>
            </a:extLst>
          </p:cNvPr>
          <p:cNvSpPr txBox="1"/>
          <p:nvPr/>
        </p:nvSpPr>
        <p:spPr>
          <a:xfrm>
            <a:off x="6696836" y="5445937"/>
            <a:ext cx="6096000" cy="369332"/>
          </a:xfrm>
          <a:prstGeom prst="rect">
            <a:avLst/>
          </a:prstGeom>
          <a:noFill/>
        </p:spPr>
        <p:txBody>
          <a:bodyPr wrap="square">
            <a:spAutoFit/>
          </a:bodyPr>
          <a:lstStyle/>
          <a:p>
            <a:r>
              <a:rPr lang="en-GB" dirty="0">
                <a:effectLst/>
              </a:rPr>
              <a:t>Carnegie Mellon University. (n.d.).</a:t>
            </a:r>
            <a:r>
              <a:rPr lang="en-NL" dirty="0"/>
              <a:t> </a:t>
            </a:r>
          </a:p>
        </p:txBody>
      </p:sp>
    </p:spTree>
    <p:extLst>
      <p:ext uri="{BB962C8B-B14F-4D97-AF65-F5344CB8AC3E}">
        <p14:creationId xmlns:p14="http://schemas.microsoft.com/office/powerpoint/2010/main" val="4916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92699-90A1-9F95-3378-227F02A188C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8EA05AA-0621-9EDD-C233-1E1DBE88BE61}"/>
              </a:ext>
            </a:extLst>
          </p:cNvPr>
          <p:cNvSpPr>
            <a:spLocks noGrp="1"/>
          </p:cNvSpPr>
          <p:nvPr>
            <p:ph type="body" sz="quarter" idx="10"/>
          </p:nvPr>
        </p:nvSpPr>
        <p:spPr/>
        <p:txBody>
          <a:bodyPr/>
          <a:lstStyle/>
          <a:p>
            <a:pPr marL="0" indent="0">
              <a:buNone/>
            </a:pPr>
            <a:r>
              <a:rPr lang="en-GB" dirty="0"/>
              <a:t>Now it is time for us to construct and investigate our own corpus using Sketch Engine to answer the following research question:</a:t>
            </a:r>
          </a:p>
          <a:p>
            <a:pPr marL="0" indent="0">
              <a:buNone/>
            </a:pPr>
            <a:r>
              <a:rPr lang="en-GB" dirty="0"/>
              <a:t>Which rhetorical strategies, patterns, and fallacies, does Donald Trump apply in his insult tweets to attack and negatively portray his political opponents and critics? </a:t>
            </a:r>
          </a:p>
          <a:p>
            <a:pPr marL="0" indent="0">
              <a:buNone/>
            </a:pPr>
            <a:endParaRPr lang="en-GB" sz="2200" dirty="0">
              <a:latin typeface="Gill Sans MT" panose="020B0502020104020203" pitchFamily="34" charset="77"/>
            </a:endParaRPr>
          </a:p>
          <a:p>
            <a:pPr marL="0" indent="0">
              <a:buNone/>
            </a:pPr>
            <a:r>
              <a:rPr lang="en-GB" sz="2200" dirty="0">
                <a:latin typeface="Gill Sans MT" panose="020B0502020104020203" pitchFamily="34" charset="77"/>
              </a:rPr>
              <a:t>Go to Moodle, and download the following files:</a:t>
            </a:r>
          </a:p>
          <a:p>
            <a:pPr marL="0" indent="0">
              <a:buNone/>
            </a:pPr>
            <a:r>
              <a:rPr lang="en-GB" sz="2200" dirty="0">
                <a:latin typeface="Gill Sans MT" panose="020B0502020104020203" pitchFamily="34" charset="77"/>
              </a:rPr>
              <a:t>Datasets: </a:t>
            </a:r>
          </a:p>
          <a:p>
            <a:pPr marL="342900" indent="-342900">
              <a:buAutoNum type="arabicPeriod"/>
            </a:pPr>
            <a:r>
              <a:rPr lang="en-GB" sz="2200" i="1" dirty="0">
                <a:effectLst/>
                <a:latin typeface="Gill Sans MT" panose="020B0502020104020203" pitchFamily="34" charset="77"/>
                <a:ea typeface="Aptos" panose="020B0004020202020204" pitchFamily="34" charset="0"/>
              </a:rPr>
              <a:t>trump_insult_tweets_unique_2014_to_2021.csv</a:t>
            </a:r>
          </a:p>
          <a:p>
            <a:pPr marL="342900" indent="-342900">
              <a:buAutoNum type="arabicPeriod"/>
            </a:pPr>
            <a:r>
              <a:rPr lang="en-GB" sz="2200" i="1" dirty="0" err="1">
                <a:effectLst/>
                <a:latin typeface="Gill Sans MT" panose="020B0502020104020203" pitchFamily="34" charset="77"/>
                <a:ea typeface="Aptos" panose="020B0004020202020204" pitchFamily="34" charset="0"/>
              </a:rPr>
              <a:t>hillary_tweets.csv</a:t>
            </a:r>
            <a:r>
              <a:rPr lang="en-GB" sz="2200" i="1" dirty="0">
                <a:effectLst/>
                <a:latin typeface="Gill Sans MT" panose="020B0502020104020203" pitchFamily="34" charset="77"/>
                <a:ea typeface="Aptos" panose="020B0004020202020204" pitchFamily="34" charset="0"/>
              </a:rPr>
              <a:t> </a:t>
            </a:r>
          </a:p>
          <a:p>
            <a:pPr marL="0" indent="0">
              <a:buNone/>
            </a:pPr>
            <a:r>
              <a:rPr lang="en-GB" sz="2200" dirty="0">
                <a:latin typeface="Gill Sans MT" panose="020B0502020104020203" pitchFamily="34" charset="77"/>
              </a:rPr>
              <a:t>Handout:  AH_RHET101_DataEncounter_Activity02</a:t>
            </a:r>
          </a:p>
          <a:p>
            <a:pPr marL="0" indent="0">
              <a:buNone/>
            </a:pPr>
            <a:endParaRPr lang="en-GB" dirty="0"/>
          </a:p>
        </p:txBody>
      </p:sp>
      <p:sp>
        <p:nvSpPr>
          <p:cNvPr id="3" name="Title 2">
            <a:extLst>
              <a:ext uri="{FF2B5EF4-FFF2-40B4-BE49-F238E27FC236}">
                <a16:creationId xmlns:a16="http://schemas.microsoft.com/office/drawing/2014/main" id="{E29F0FCD-0861-2CCD-9EBD-D45F80D4BEFB}"/>
              </a:ext>
            </a:extLst>
          </p:cNvPr>
          <p:cNvSpPr>
            <a:spLocks noGrp="1"/>
          </p:cNvSpPr>
          <p:nvPr>
            <p:ph type="ctrTitle"/>
          </p:nvPr>
        </p:nvSpPr>
        <p:spPr/>
        <p:txBody>
          <a:bodyPr/>
          <a:lstStyle/>
          <a:p>
            <a:r>
              <a:rPr lang="en-GB" dirty="0"/>
              <a:t>Working with Sketch Engine</a:t>
            </a:r>
            <a:endParaRPr lang="en-NL" dirty="0"/>
          </a:p>
        </p:txBody>
      </p:sp>
    </p:spTree>
    <p:extLst>
      <p:ext uri="{BB962C8B-B14F-4D97-AF65-F5344CB8AC3E}">
        <p14:creationId xmlns:p14="http://schemas.microsoft.com/office/powerpoint/2010/main" val="361278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D9EDE-FD77-EBBD-7076-8D45F35774D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654B6C2-27AA-9200-491E-E0E11CF77F8E}"/>
              </a:ext>
            </a:extLst>
          </p:cNvPr>
          <p:cNvSpPr>
            <a:spLocks noGrp="1"/>
          </p:cNvSpPr>
          <p:nvPr>
            <p:ph type="body" sz="quarter" idx="10"/>
          </p:nvPr>
        </p:nvSpPr>
        <p:spPr/>
        <p:txBody>
          <a:bodyPr/>
          <a:lstStyle/>
          <a:p>
            <a:pPr marL="0" indent="0">
              <a:buNone/>
            </a:pPr>
            <a:r>
              <a:rPr lang="en-GB" dirty="0"/>
              <a:t>Sketch Engine offers access to various tools, of which we will be using the following:</a:t>
            </a:r>
          </a:p>
          <a:p>
            <a:pPr marL="0" indent="0">
              <a:buNone/>
            </a:pPr>
            <a:endParaRPr lang="en-GB" sz="2200" dirty="0">
              <a:latin typeface="Gill Sans MT" panose="020B0502020104020203" pitchFamily="34" charset="77"/>
            </a:endParaRPr>
          </a:p>
          <a:p>
            <a:pPr marL="457200" indent="-457200">
              <a:buAutoNum type="arabicPeriod"/>
            </a:pPr>
            <a:r>
              <a:rPr lang="en-GB" sz="2200" dirty="0">
                <a:latin typeface="Gill Sans MT" panose="020B0502020104020203" pitchFamily="34" charset="77"/>
              </a:rPr>
              <a:t>Wordlist (Word frequency)</a:t>
            </a:r>
          </a:p>
          <a:p>
            <a:pPr marL="457200" indent="-457200">
              <a:buAutoNum type="arabicPeriod"/>
            </a:pPr>
            <a:r>
              <a:rPr lang="en-GB" sz="2200" dirty="0">
                <a:latin typeface="Gill Sans MT" panose="020B0502020104020203" pitchFamily="34" charset="77"/>
              </a:rPr>
              <a:t>Concordance and KWIC (Key word in Context)</a:t>
            </a:r>
          </a:p>
          <a:p>
            <a:pPr marL="457200" indent="-457200">
              <a:buAutoNum type="arabicPeriod"/>
            </a:pPr>
            <a:r>
              <a:rPr lang="en-GB" sz="2200" dirty="0">
                <a:latin typeface="Gill Sans MT" panose="020B0502020104020203" pitchFamily="34" charset="77"/>
              </a:rPr>
              <a:t>Word Sketch and Word Sketch Difference</a:t>
            </a:r>
          </a:p>
          <a:p>
            <a:pPr marL="457200" indent="-457200">
              <a:buAutoNum type="arabicPeriod"/>
            </a:pPr>
            <a:r>
              <a:rPr lang="en-GB" sz="2200" dirty="0">
                <a:latin typeface="Gill Sans MT" panose="020B0502020104020203" pitchFamily="34" charset="77"/>
              </a:rPr>
              <a:t>N-grams</a:t>
            </a:r>
          </a:p>
          <a:p>
            <a:pPr marL="457200" indent="-457200">
              <a:buAutoNum type="arabicPeriod"/>
            </a:pPr>
            <a:r>
              <a:rPr lang="en-GB" sz="2200" dirty="0">
                <a:latin typeface="Gill Sans MT" panose="020B0502020104020203" pitchFamily="34" charset="77"/>
              </a:rPr>
              <a:t>Keywords (comparing with other corpora)</a:t>
            </a:r>
          </a:p>
          <a:p>
            <a:pPr marL="0" indent="0">
              <a:buNone/>
            </a:pPr>
            <a:endParaRPr lang="en-GB" dirty="0"/>
          </a:p>
        </p:txBody>
      </p:sp>
      <p:sp>
        <p:nvSpPr>
          <p:cNvPr id="3" name="Title 2">
            <a:extLst>
              <a:ext uri="{FF2B5EF4-FFF2-40B4-BE49-F238E27FC236}">
                <a16:creationId xmlns:a16="http://schemas.microsoft.com/office/drawing/2014/main" id="{023F3700-4629-9F53-4EA7-62B4149116F2}"/>
              </a:ext>
            </a:extLst>
          </p:cNvPr>
          <p:cNvSpPr>
            <a:spLocks noGrp="1"/>
          </p:cNvSpPr>
          <p:nvPr>
            <p:ph type="ctrTitle"/>
          </p:nvPr>
        </p:nvSpPr>
        <p:spPr/>
        <p:txBody>
          <a:bodyPr/>
          <a:lstStyle/>
          <a:p>
            <a:r>
              <a:rPr lang="en-GB" dirty="0"/>
              <a:t>Working with Sketch Engine</a:t>
            </a:r>
            <a:endParaRPr lang="en-NL" dirty="0"/>
          </a:p>
        </p:txBody>
      </p:sp>
    </p:spTree>
    <p:extLst>
      <p:ext uri="{BB962C8B-B14F-4D97-AF65-F5344CB8AC3E}">
        <p14:creationId xmlns:p14="http://schemas.microsoft.com/office/powerpoint/2010/main" val="184435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C56EF-52D3-57E5-3C85-5651AA8801F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B9CF79F-83A7-20DE-EA82-D7BD8E29F67E}"/>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Complete Exercise 1</a:t>
            </a:r>
          </a:p>
          <a:p>
            <a:pPr marL="0" indent="0">
              <a:buNone/>
            </a:pPr>
            <a:endParaRPr lang="en-GB" sz="2200" dirty="0">
              <a:latin typeface="Gill Sans MT" panose="020B0502020104020203" pitchFamily="34" charset="77"/>
            </a:endParaRPr>
          </a:p>
          <a:p>
            <a:pPr marL="0" indent="0">
              <a:buNone/>
            </a:pPr>
            <a:r>
              <a:rPr lang="en-GB" sz="2200" i="1" dirty="0">
                <a:latin typeface="Gill Sans MT" panose="020B0502020104020203" pitchFamily="34" charset="77"/>
              </a:rPr>
              <a:t>Discussion:</a:t>
            </a:r>
            <a:endParaRPr lang="en-GB" sz="2200" dirty="0">
              <a:latin typeface="Gill Sans MT" panose="020B0502020104020203" pitchFamily="34" charset="77"/>
            </a:endParaRPr>
          </a:p>
          <a:p>
            <a:pPr marL="0" indent="0">
              <a:buNone/>
            </a:pPr>
            <a:r>
              <a:rPr lang="en-GB" sz="2200" dirty="0">
                <a:latin typeface="Gill Sans MT" panose="020B0502020104020203" pitchFamily="34" charset="77"/>
              </a:rPr>
              <a:t>Which results did you note down to be particularly surprising or interesting? Why? Do you have a hypothesis on how these words are used in this context?</a:t>
            </a:r>
            <a:endParaRPr lang="en-GB" dirty="0"/>
          </a:p>
        </p:txBody>
      </p:sp>
      <p:sp>
        <p:nvSpPr>
          <p:cNvPr id="3" name="Title 2">
            <a:extLst>
              <a:ext uri="{FF2B5EF4-FFF2-40B4-BE49-F238E27FC236}">
                <a16:creationId xmlns:a16="http://schemas.microsoft.com/office/drawing/2014/main" id="{EA2D6D13-6498-B52D-BF81-1AB869722326}"/>
              </a:ext>
            </a:extLst>
          </p:cNvPr>
          <p:cNvSpPr>
            <a:spLocks noGrp="1"/>
          </p:cNvSpPr>
          <p:nvPr>
            <p:ph type="ctrTitle"/>
          </p:nvPr>
        </p:nvSpPr>
        <p:spPr/>
        <p:txBody>
          <a:bodyPr/>
          <a:lstStyle/>
          <a:p>
            <a:r>
              <a:rPr lang="en-GB" dirty="0"/>
              <a:t>Working with Sketch Engine: Wordlist</a:t>
            </a:r>
            <a:endParaRPr lang="en-NL" dirty="0"/>
          </a:p>
        </p:txBody>
      </p:sp>
    </p:spTree>
    <p:extLst>
      <p:ext uri="{BB962C8B-B14F-4D97-AF65-F5344CB8AC3E}">
        <p14:creationId xmlns:p14="http://schemas.microsoft.com/office/powerpoint/2010/main" val="2509619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D1E9E-D349-E110-FD6D-031EE46F8D4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E54BA12-82B9-EBB1-AD6C-71DBED612551}"/>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Complete Exercise 2:</a:t>
            </a:r>
          </a:p>
          <a:p>
            <a:pPr marL="0" indent="0">
              <a:buNone/>
            </a:pPr>
            <a:endParaRPr lang="en-GB" sz="2200" dirty="0">
              <a:latin typeface="Gill Sans MT" panose="020B0502020104020203" pitchFamily="34" charset="77"/>
            </a:endParaRPr>
          </a:p>
          <a:p>
            <a:pPr marL="0" indent="0">
              <a:buNone/>
            </a:pPr>
            <a:r>
              <a:rPr lang="en-GB" sz="2200" i="1" dirty="0">
                <a:latin typeface="Gill Sans MT" panose="020B0502020104020203" pitchFamily="34" charset="77"/>
              </a:rPr>
              <a:t>Discussion:</a:t>
            </a:r>
            <a:endParaRPr lang="en-GB" sz="2200" dirty="0">
              <a:latin typeface="Gill Sans MT" panose="020B0502020104020203" pitchFamily="34" charset="77"/>
            </a:endParaRPr>
          </a:p>
          <a:p>
            <a:pPr marL="0" indent="0">
              <a:buNone/>
            </a:pPr>
            <a:r>
              <a:rPr lang="en-GB" sz="2200" dirty="0">
                <a:latin typeface="Gill Sans MT" panose="020B0502020104020203" pitchFamily="34" charset="77"/>
              </a:rPr>
              <a:t>Did you find any instances in which Trump modifies the names “Democrat Party” or “Republican Party” further to reflect his political opinions? Why do you think he applies this rhetoric? </a:t>
            </a:r>
            <a:endParaRPr lang="en-GB" dirty="0"/>
          </a:p>
        </p:txBody>
      </p:sp>
      <p:sp>
        <p:nvSpPr>
          <p:cNvPr id="3" name="Title 2">
            <a:extLst>
              <a:ext uri="{FF2B5EF4-FFF2-40B4-BE49-F238E27FC236}">
                <a16:creationId xmlns:a16="http://schemas.microsoft.com/office/drawing/2014/main" id="{A4EC3837-5050-E3C5-64B4-A3BDB6441E10}"/>
              </a:ext>
            </a:extLst>
          </p:cNvPr>
          <p:cNvSpPr>
            <a:spLocks noGrp="1"/>
          </p:cNvSpPr>
          <p:nvPr>
            <p:ph type="ctrTitle"/>
          </p:nvPr>
        </p:nvSpPr>
        <p:spPr/>
        <p:txBody>
          <a:bodyPr/>
          <a:lstStyle/>
          <a:p>
            <a:r>
              <a:rPr lang="en-GB" dirty="0"/>
              <a:t>Working with Sketch Engine: Concordances</a:t>
            </a:r>
            <a:endParaRPr lang="en-NL" dirty="0"/>
          </a:p>
        </p:txBody>
      </p:sp>
    </p:spTree>
    <p:extLst>
      <p:ext uri="{BB962C8B-B14F-4D97-AF65-F5344CB8AC3E}">
        <p14:creationId xmlns:p14="http://schemas.microsoft.com/office/powerpoint/2010/main" val="216130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8F5B9-422C-7E24-B8BE-572AE2CAA7C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BD3511D-D7D1-C5A0-E48D-8708BD8A3AE6}"/>
              </a:ext>
            </a:extLst>
          </p:cNvPr>
          <p:cNvSpPr>
            <a:spLocks noGrp="1"/>
          </p:cNvSpPr>
          <p:nvPr>
            <p:ph type="body" sz="quarter" idx="10"/>
          </p:nvPr>
        </p:nvSpPr>
        <p:spPr>
          <a:xfrm>
            <a:off x="1275390" y="1244633"/>
            <a:ext cx="9641218" cy="4245862"/>
          </a:xfrm>
        </p:spPr>
        <p:txBody>
          <a:bodyPr/>
          <a:lstStyle/>
          <a:p>
            <a:pPr marL="0" indent="0" algn="ctr">
              <a:buNone/>
            </a:pPr>
            <a:r>
              <a:rPr lang="en-GB" sz="2200" dirty="0">
                <a:latin typeface="Gill Sans MT" panose="020B0502020104020203" pitchFamily="34" charset="77"/>
              </a:rPr>
              <a:t>Do you recognise any rhetorical strategies? What is their effect?</a:t>
            </a:r>
          </a:p>
        </p:txBody>
      </p:sp>
      <p:sp>
        <p:nvSpPr>
          <p:cNvPr id="3" name="Title 2">
            <a:extLst>
              <a:ext uri="{FF2B5EF4-FFF2-40B4-BE49-F238E27FC236}">
                <a16:creationId xmlns:a16="http://schemas.microsoft.com/office/drawing/2014/main" id="{12CC1F11-D65C-65CD-572F-4219DC6BAD39}"/>
              </a:ext>
            </a:extLst>
          </p:cNvPr>
          <p:cNvSpPr>
            <a:spLocks noGrp="1"/>
          </p:cNvSpPr>
          <p:nvPr>
            <p:ph type="ctrTitle"/>
          </p:nvPr>
        </p:nvSpPr>
        <p:spPr/>
        <p:txBody>
          <a:bodyPr/>
          <a:lstStyle/>
          <a:p>
            <a:r>
              <a:rPr lang="en-GB" dirty="0"/>
              <a:t>Working with Sketch Engine: Concordances</a:t>
            </a:r>
            <a:endParaRPr lang="en-NL" dirty="0"/>
          </a:p>
        </p:txBody>
      </p:sp>
      <p:pic>
        <p:nvPicPr>
          <p:cNvPr id="5" name="Picture 4">
            <a:extLst>
              <a:ext uri="{FF2B5EF4-FFF2-40B4-BE49-F238E27FC236}">
                <a16:creationId xmlns:a16="http://schemas.microsoft.com/office/drawing/2014/main" id="{B0BD8206-2F15-C166-DDB1-41C658317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41" y="1857548"/>
            <a:ext cx="7671829" cy="448809"/>
          </a:xfrm>
          <a:prstGeom prst="rect">
            <a:avLst/>
          </a:prstGeom>
        </p:spPr>
      </p:pic>
      <p:pic>
        <p:nvPicPr>
          <p:cNvPr id="7" name="Picture 6">
            <a:extLst>
              <a:ext uri="{FF2B5EF4-FFF2-40B4-BE49-F238E27FC236}">
                <a16:creationId xmlns:a16="http://schemas.microsoft.com/office/drawing/2014/main" id="{6DCD7E41-8577-CEDE-4963-C900E9BF8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40" y="3417909"/>
            <a:ext cx="4724400" cy="393700"/>
          </a:xfrm>
          <a:prstGeom prst="rect">
            <a:avLst/>
          </a:prstGeom>
        </p:spPr>
      </p:pic>
      <p:pic>
        <p:nvPicPr>
          <p:cNvPr id="9" name="Picture 8">
            <a:extLst>
              <a:ext uri="{FF2B5EF4-FFF2-40B4-BE49-F238E27FC236}">
                <a16:creationId xmlns:a16="http://schemas.microsoft.com/office/drawing/2014/main" id="{4B0115C9-666B-CA76-A9E1-F35F92D5E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54" y="3106943"/>
            <a:ext cx="3569747" cy="430592"/>
          </a:xfrm>
          <a:prstGeom prst="rect">
            <a:avLst/>
          </a:prstGeom>
        </p:spPr>
      </p:pic>
      <p:pic>
        <p:nvPicPr>
          <p:cNvPr id="11" name="Picture 10">
            <a:extLst>
              <a:ext uri="{FF2B5EF4-FFF2-40B4-BE49-F238E27FC236}">
                <a16:creationId xmlns:a16="http://schemas.microsoft.com/office/drawing/2014/main" id="{B425B08B-026C-235D-4AE5-AA2F9841F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561" y="5174951"/>
            <a:ext cx="10341876" cy="832232"/>
          </a:xfrm>
          <a:prstGeom prst="rect">
            <a:avLst/>
          </a:prstGeom>
        </p:spPr>
      </p:pic>
      <p:pic>
        <p:nvPicPr>
          <p:cNvPr id="13" name="Picture 12">
            <a:extLst>
              <a:ext uri="{FF2B5EF4-FFF2-40B4-BE49-F238E27FC236}">
                <a16:creationId xmlns:a16="http://schemas.microsoft.com/office/drawing/2014/main" id="{630392C6-798C-F718-156A-0CEC1C08C8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7223" y="3858977"/>
            <a:ext cx="5161300" cy="448809"/>
          </a:xfrm>
          <a:prstGeom prst="rect">
            <a:avLst/>
          </a:prstGeom>
        </p:spPr>
      </p:pic>
      <p:pic>
        <p:nvPicPr>
          <p:cNvPr id="15" name="Picture 14" descr="A black text on a white background&#10;&#10;AI-generated content may be incorrect.">
            <a:extLst>
              <a:ext uri="{FF2B5EF4-FFF2-40B4-BE49-F238E27FC236}">
                <a16:creationId xmlns:a16="http://schemas.microsoft.com/office/drawing/2014/main" id="{3FAD43D7-440C-9757-D65E-13C5356B7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3091" y="4582338"/>
            <a:ext cx="2197100" cy="431800"/>
          </a:xfrm>
          <a:prstGeom prst="rect">
            <a:avLst/>
          </a:prstGeom>
        </p:spPr>
      </p:pic>
      <p:pic>
        <p:nvPicPr>
          <p:cNvPr id="17" name="Picture 16">
            <a:extLst>
              <a:ext uri="{FF2B5EF4-FFF2-40B4-BE49-F238E27FC236}">
                <a16:creationId xmlns:a16="http://schemas.microsoft.com/office/drawing/2014/main" id="{8AF42B05-E756-CC8F-083B-CA058AD014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7091" y="2467170"/>
            <a:ext cx="7273346" cy="448809"/>
          </a:xfrm>
          <a:prstGeom prst="rect">
            <a:avLst/>
          </a:prstGeom>
        </p:spPr>
      </p:pic>
      <p:pic>
        <p:nvPicPr>
          <p:cNvPr id="19" name="Picture 18">
            <a:extLst>
              <a:ext uri="{FF2B5EF4-FFF2-40B4-BE49-F238E27FC236}">
                <a16:creationId xmlns:a16="http://schemas.microsoft.com/office/drawing/2014/main" id="{15DA08AD-962F-DF1D-68B5-40072B8A16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241" y="4442041"/>
            <a:ext cx="6997700" cy="431800"/>
          </a:xfrm>
          <a:prstGeom prst="rect">
            <a:avLst/>
          </a:prstGeom>
        </p:spPr>
      </p:pic>
    </p:spTree>
    <p:extLst>
      <p:ext uri="{BB962C8B-B14F-4D97-AF65-F5344CB8AC3E}">
        <p14:creationId xmlns:p14="http://schemas.microsoft.com/office/powerpoint/2010/main" val="170312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BC534-F2F2-0860-38FA-168BF38C5C0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8A72243-D7B1-DCCB-9A53-C2F0366F275F}"/>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From Exercise 2, we get the feeling that Donald Trump modifies nouns related to the opposing (Democrat) party so that they have a more negative portrayal. Using Word Sketch, N-grams and Word Sketch Difference we will be looking into this further.</a:t>
            </a:r>
          </a:p>
          <a:p>
            <a:pPr marL="0" indent="0">
              <a:buNone/>
            </a:pPr>
            <a:endParaRPr lang="en-GB" sz="2200" dirty="0">
              <a:latin typeface="Gill Sans MT" panose="020B0502020104020203" pitchFamily="34" charset="77"/>
            </a:endParaRPr>
          </a:p>
          <a:p>
            <a:pPr marL="0" indent="0">
              <a:buNone/>
            </a:pPr>
            <a:r>
              <a:rPr lang="en-GB" sz="2200" dirty="0">
                <a:latin typeface="Gill Sans MT" panose="020B0502020104020203" pitchFamily="34" charset="77"/>
              </a:rPr>
              <a:t>Complete Exercise 3:</a:t>
            </a:r>
          </a:p>
          <a:p>
            <a:pPr marL="0" indent="0">
              <a:buNone/>
            </a:pPr>
            <a:r>
              <a:rPr lang="en-GB" sz="2200" i="1" dirty="0">
                <a:latin typeface="Gill Sans MT" panose="020B0502020104020203" pitchFamily="34" charset="77"/>
              </a:rPr>
              <a:t>Discussion: </a:t>
            </a:r>
            <a:r>
              <a:rPr lang="en-GB" sz="2200" dirty="0">
                <a:latin typeface="Gill Sans MT" panose="020B0502020104020203" pitchFamily="34" charset="77"/>
              </a:rPr>
              <a:t>Looking at the modifiers and verbs Trump uses when writing about Hillary Clinton, Joe Biden and Bernie Sanders. Do these portray Clinton in a positive, neutral or negative light?</a:t>
            </a:r>
          </a:p>
          <a:p>
            <a:pPr marL="0" indent="0">
              <a:buNone/>
            </a:pPr>
            <a:endParaRPr lang="en-GB" sz="2200" i="1" dirty="0">
              <a:latin typeface="Gill Sans MT" panose="020B0502020104020203" pitchFamily="34" charset="77"/>
            </a:endParaRPr>
          </a:p>
        </p:txBody>
      </p:sp>
      <p:sp>
        <p:nvSpPr>
          <p:cNvPr id="3" name="Title 2">
            <a:extLst>
              <a:ext uri="{FF2B5EF4-FFF2-40B4-BE49-F238E27FC236}">
                <a16:creationId xmlns:a16="http://schemas.microsoft.com/office/drawing/2014/main" id="{FB68D09C-6B51-1680-2F93-A0F94E4D8817}"/>
              </a:ext>
            </a:extLst>
          </p:cNvPr>
          <p:cNvSpPr>
            <a:spLocks noGrp="1"/>
          </p:cNvSpPr>
          <p:nvPr>
            <p:ph type="ctrTitle"/>
          </p:nvPr>
        </p:nvSpPr>
        <p:spPr/>
        <p:txBody>
          <a:bodyPr/>
          <a:lstStyle/>
          <a:p>
            <a:r>
              <a:rPr lang="en-GB" dirty="0"/>
              <a:t>Working with Sketch Engine: Word Sketch difference</a:t>
            </a:r>
            <a:endParaRPr lang="en-NL" dirty="0"/>
          </a:p>
        </p:txBody>
      </p:sp>
    </p:spTree>
    <p:extLst>
      <p:ext uri="{BB962C8B-B14F-4D97-AF65-F5344CB8AC3E}">
        <p14:creationId xmlns:p14="http://schemas.microsoft.com/office/powerpoint/2010/main" val="400538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95FC81-7668-748B-254A-3A2FB37086FE}"/>
              </a:ext>
            </a:extLst>
          </p:cNvPr>
          <p:cNvSpPr>
            <a:spLocks noGrp="1"/>
          </p:cNvSpPr>
          <p:nvPr>
            <p:ph type="body" sz="quarter" idx="10"/>
          </p:nvPr>
        </p:nvSpPr>
        <p:spPr/>
        <p:txBody>
          <a:bodyPr/>
          <a:lstStyle/>
          <a:p>
            <a:r>
              <a:rPr lang="en-GB" dirty="0"/>
              <a:t>Recap on Session 01: Introduction to Digital Humanities</a:t>
            </a:r>
          </a:p>
          <a:p>
            <a:r>
              <a:rPr lang="en-GB" dirty="0"/>
              <a:t>Introduction to Language Resources, Technologies and Research Infrastructures</a:t>
            </a:r>
          </a:p>
          <a:p>
            <a:r>
              <a:rPr lang="en-GB" dirty="0"/>
              <a:t>Introduction to Corpora</a:t>
            </a:r>
          </a:p>
          <a:p>
            <a:r>
              <a:rPr lang="en-GB" dirty="0"/>
              <a:t>Working with Sketch Engine</a:t>
            </a:r>
          </a:p>
        </p:txBody>
      </p:sp>
      <p:sp>
        <p:nvSpPr>
          <p:cNvPr id="3" name="Title 2">
            <a:extLst>
              <a:ext uri="{FF2B5EF4-FFF2-40B4-BE49-F238E27FC236}">
                <a16:creationId xmlns:a16="http://schemas.microsoft.com/office/drawing/2014/main" id="{3539F225-D99B-AD86-D1FB-10E8811312AB}"/>
              </a:ext>
            </a:extLst>
          </p:cNvPr>
          <p:cNvSpPr>
            <a:spLocks noGrp="1"/>
          </p:cNvSpPr>
          <p:nvPr>
            <p:ph type="ctrTitle"/>
          </p:nvPr>
        </p:nvSpPr>
        <p:spPr/>
        <p:txBody>
          <a:bodyPr/>
          <a:lstStyle/>
          <a:p>
            <a:r>
              <a:rPr lang="en-GB" dirty="0"/>
              <a:t>Content</a:t>
            </a:r>
            <a:endParaRPr lang="en-NL" dirty="0"/>
          </a:p>
        </p:txBody>
      </p:sp>
    </p:spTree>
    <p:extLst>
      <p:ext uri="{BB962C8B-B14F-4D97-AF65-F5344CB8AC3E}">
        <p14:creationId xmlns:p14="http://schemas.microsoft.com/office/powerpoint/2010/main" val="941409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701FF-9687-03FB-285B-9C34BD39F6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BFDE644-DF6B-3AE1-FCBB-6BDF31DB8D86}"/>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When taking more time to investigate other politicians, or other important US figures, we can find similar examples. What is the strategy that Trump seems to be applying here? Is it a fallacy?</a:t>
            </a:r>
          </a:p>
        </p:txBody>
      </p:sp>
      <p:sp>
        <p:nvSpPr>
          <p:cNvPr id="3" name="Title 2">
            <a:extLst>
              <a:ext uri="{FF2B5EF4-FFF2-40B4-BE49-F238E27FC236}">
                <a16:creationId xmlns:a16="http://schemas.microsoft.com/office/drawing/2014/main" id="{B7D93C48-E426-7B43-D0F5-DBD765477EB8}"/>
              </a:ext>
            </a:extLst>
          </p:cNvPr>
          <p:cNvSpPr>
            <a:spLocks noGrp="1"/>
          </p:cNvSpPr>
          <p:nvPr>
            <p:ph type="ctrTitle"/>
          </p:nvPr>
        </p:nvSpPr>
        <p:spPr/>
        <p:txBody>
          <a:bodyPr/>
          <a:lstStyle/>
          <a:p>
            <a:r>
              <a:rPr lang="en-GB" dirty="0"/>
              <a:t>Working with Sketch Engine: Word Sketch difference</a:t>
            </a:r>
            <a:endParaRPr lang="en-NL" dirty="0"/>
          </a:p>
        </p:txBody>
      </p:sp>
      <p:pic>
        <p:nvPicPr>
          <p:cNvPr id="5" name="Picture 4" descr="A close up of a logo&#10;&#10;AI-generated content may be incorrect.">
            <a:extLst>
              <a:ext uri="{FF2B5EF4-FFF2-40B4-BE49-F238E27FC236}">
                <a16:creationId xmlns:a16="http://schemas.microsoft.com/office/drawing/2014/main" id="{4DC2CBBB-E6B9-5BBD-3D31-BF6928682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213" y="3612123"/>
            <a:ext cx="3238500" cy="431800"/>
          </a:xfrm>
          <a:prstGeom prst="rect">
            <a:avLst/>
          </a:prstGeom>
        </p:spPr>
      </p:pic>
      <p:pic>
        <p:nvPicPr>
          <p:cNvPr id="7" name="Picture 6">
            <a:extLst>
              <a:ext uri="{FF2B5EF4-FFF2-40B4-BE49-F238E27FC236}">
                <a16:creationId xmlns:a16="http://schemas.microsoft.com/office/drawing/2014/main" id="{F4CB6A11-CE19-6989-9BDD-50EAB409E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998" y="3167623"/>
            <a:ext cx="6934200" cy="444500"/>
          </a:xfrm>
          <a:prstGeom prst="rect">
            <a:avLst/>
          </a:prstGeom>
        </p:spPr>
      </p:pic>
      <p:pic>
        <p:nvPicPr>
          <p:cNvPr id="9" name="Picture 8">
            <a:extLst>
              <a:ext uri="{FF2B5EF4-FFF2-40B4-BE49-F238E27FC236}">
                <a16:creationId xmlns:a16="http://schemas.microsoft.com/office/drawing/2014/main" id="{4E451877-8E8A-51A1-590C-615D5C0979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493" y="3828023"/>
            <a:ext cx="5207000" cy="444500"/>
          </a:xfrm>
          <a:prstGeom prst="rect">
            <a:avLst/>
          </a:prstGeom>
        </p:spPr>
      </p:pic>
      <p:pic>
        <p:nvPicPr>
          <p:cNvPr id="11" name="Picture 10">
            <a:extLst>
              <a:ext uri="{FF2B5EF4-FFF2-40B4-BE49-F238E27FC236}">
                <a16:creationId xmlns:a16="http://schemas.microsoft.com/office/drawing/2014/main" id="{9CEF8AB8-595F-B656-5DF9-E4C20EDD85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6666" y="4339082"/>
            <a:ext cx="7442200" cy="444500"/>
          </a:xfrm>
          <a:prstGeom prst="rect">
            <a:avLst/>
          </a:prstGeom>
        </p:spPr>
      </p:pic>
      <p:pic>
        <p:nvPicPr>
          <p:cNvPr id="15" name="Picture 14">
            <a:extLst>
              <a:ext uri="{FF2B5EF4-FFF2-40B4-BE49-F238E27FC236}">
                <a16:creationId xmlns:a16="http://schemas.microsoft.com/office/drawing/2014/main" id="{FF3116CA-DE55-5BCD-71A5-12ADB4CB41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8998" y="4814269"/>
            <a:ext cx="4902200" cy="431800"/>
          </a:xfrm>
          <a:prstGeom prst="rect">
            <a:avLst/>
          </a:prstGeom>
        </p:spPr>
      </p:pic>
      <p:pic>
        <p:nvPicPr>
          <p:cNvPr id="17" name="Picture 16">
            <a:extLst>
              <a:ext uri="{FF2B5EF4-FFF2-40B4-BE49-F238E27FC236}">
                <a16:creationId xmlns:a16="http://schemas.microsoft.com/office/drawing/2014/main" id="{967A414D-B233-4E26-2C93-F34C206192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7956" y="2627873"/>
            <a:ext cx="4368800" cy="431800"/>
          </a:xfrm>
          <a:prstGeom prst="rect">
            <a:avLst/>
          </a:prstGeom>
        </p:spPr>
      </p:pic>
      <p:pic>
        <p:nvPicPr>
          <p:cNvPr id="19" name="Picture 18">
            <a:extLst>
              <a:ext uri="{FF2B5EF4-FFF2-40B4-BE49-F238E27FC236}">
                <a16:creationId xmlns:a16="http://schemas.microsoft.com/office/drawing/2014/main" id="{FB583B37-1CF7-E6D6-EA52-81341227E4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0345" y="5654517"/>
            <a:ext cx="6718300" cy="431800"/>
          </a:xfrm>
          <a:prstGeom prst="rect">
            <a:avLst/>
          </a:prstGeom>
        </p:spPr>
      </p:pic>
      <p:pic>
        <p:nvPicPr>
          <p:cNvPr id="21" name="Picture 20">
            <a:extLst>
              <a:ext uri="{FF2B5EF4-FFF2-40B4-BE49-F238E27FC236}">
                <a16:creationId xmlns:a16="http://schemas.microsoft.com/office/drawing/2014/main" id="{DCE324C1-F5B3-0CB4-9B5F-14EDE20967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20149" y="5156124"/>
            <a:ext cx="5232400" cy="431800"/>
          </a:xfrm>
          <a:prstGeom prst="rect">
            <a:avLst/>
          </a:prstGeom>
        </p:spPr>
      </p:pic>
    </p:spTree>
    <p:extLst>
      <p:ext uri="{BB962C8B-B14F-4D97-AF65-F5344CB8AC3E}">
        <p14:creationId xmlns:p14="http://schemas.microsoft.com/office/powerpoint/2010/main" val="1233615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D5E98-DD51-93AA-24B2-5C049467B7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DF0EC8-4F75-B091-EBF9-E82998480E00}"/>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Another way to retrieve arguments, or nicknames, that Trump uses repeatedly, is by looking for n-grams, which are 2 of more words that reoccur together frequently.</a:t>
            </a:r>
          </a:p>
          <a:p>
            <a:pPr marL="0" indent="0">
              <a:buNone/>
            </a:pPr>
            <a:endParaRPr lang="en-GB" sz="2200" dirty="0">
              <a:latin typeface="Gill Sans MT" panose="020B0502020104020203" pitchFamily="34" charset="77"/>
            </a:endParaRPr>
          </a:p>
          <a:p>
            <a:pPr marL="0" indent="0">
              <a:buNone/>
            </a:pPr>
            <a:r>
              <a:rPr lang="en-GB" sz="2200" i="1" dirty="0">
                <a:latin typeface="Gill Sans MT" panose="020B0502020104020203" pitchFamily="34" charset="77"/>
              </a:rPr>
              <a:t>Discussion:  </a:t>
            </a:r>
            <a:r>
              <a:rPr lang="en-GB" sz="2200" dirty="0">
                <a:latin typeface="Gill Sans MT" panose="020B0502020104020203" pitchFamily="34" charset="77"/>
              </a:rPr>
              <a:t>Why is it more useful to search for larger n-grams (4-5) then smaller n-grams (2-3)? What results did you find?</a:t>
            </a:r>
          </a:p>
          <a:p>
            <a:pPr marL="0" indent="0">
              <a:buNone/>
            </a:pPr>
            <a:endParaRPr lang="en-GB" sz="2200" i="1" dirty="0">
              <a:latin typeface="Gill Sans MT" panose="020B0502020104020203" pitchFamily="34" charset="77"/>
            </a:endParaRPr>
          </a:p>
          <a:p>
            <a:pPr marL="0" indent="0">
              <a:buNone/>
            </a:pPr>
            <a:r>
              <a:rPr lang="en-GB" sz="2200" dirty="0">
                <a:latin typeface="Gill Sans MT" panose="020B0502020104020203" pitchFamily="34" charset="77"/>
              </a:rPr>
              <a:t>Complete Exercise 4</a:t>
            </a:r>
          </a:p>
        </p:txBody>
      </p:sp>
      <p:sp>
        <p:nvSpPr>
          <p:cNvPr id="3" name="Title 2">
            <a:extLst>
              <a:ext uri="{FF2B5EF4-FFF2-40B4-BE49-F238E27FC236}">
                <a16:creationId xmlns:a16="http://schemas.microsoft.com/office/drawing/2014/main" id="{B0318B70-0450-9BF0-C5A1-46BC1F70C0CC}"/>
              </a:ext>
            </a:extLst>
          </p:cNvPr>
          <p:cNvSpPr>
            <a:spLocks noGrp="1"/>
          </p:cNvSpPr>
          <p:nvPr>
            <p:ph type="ctrTitle"/>
          </p:nvPr>
        </p:nvSpPr>
        <p:spPr/>
        <p:txBody>
          <a:bodyPr/>
          <a:lstStyle/>
          <a:p>
            <a:r>
              <a:rPr lang="en-GB" dirty="0"/>
              <a:t>Working with Sketch Engine: Word Sketch difference</a:t>
            </a:r>
            <a:endParaRPr lang="en-NL" dirty="0"/>
          </a:p>
        </p:txBody>
      </p:sp>
    </p:spTree>
    <p:extLst>
      <p:ext uri="{BB962C8B-B14F-4D97-AF65-F5344CB8AC3E}">
        <p14:creationId xmlns:p14="http://schemas.microsoft.com/office/powerpoint/2010/main" val="3413677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323C9-F4FC-882A-C844-EB9A9EDB88C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E4E6313-0310-1401-1A28-20E3C9CCA188}"/>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When investigating the concordances for some of these n-grams, we can see how Trump depicts American journalism. What rhetorical strategies and/or fallacies are applied here?</a:t>
            </a:r>
          </a:p>
        </p:txBody>
      </p:sp>
      <p:sp>
        <p:nvSpPr>
          <p:cNvPr id="3" name="Title 2">
            <a:extLst>
              <a:ext uri="{FF2B5EF4-FFF2-40B4-BE49-F238E27FC236}">
                <a16:creationId xmlns:a16="http://schemas.microsoft.com/office/drawing/2014/main" id="{369CE5AF-BE3B-AD10-E5E9-C9DA5611E29F}"/>
              </a:ext>
            </a:extLst>
          </p:cNvPr>
          <p:cNvSpPr>
            <a:spLocks noGrp="1"/>
          </p:cNvSpPr>
          <p:nvPr>
            <p:ph type="ctrTitle"/>
          </p:nvPr>
        </p:nvSpPr>
        <p:spPr/>
        <p:txBody>
          <a:bodyPr/>
          <a:lstStyle/>
          <a:p>
            <a:r>
              <a:rPr lang="en-GB" dirty="0"/>
              <a:t>Working with Sketch Engine: Word Sketch difference</a:t>
            </a:r>
            <a:endParaRPr lang="en-NL" dirty="0"/>
          </a:p>
        </p:txBody>
      </p:sp>
      <p:pic>
        <p:nvPicPr>
          <p:cNvPr id="9" name="Picture 8">
            <a:extLst>
              <a:ext uri="{FF2B5EF4-FFF2-40B4-BE49-F238E27FC236}">
                <a16:creationId xmlns:a16="http://schemas.microsoft.com/office/drawing/2014/main" id="{87B654D5-453B-E9FD-8C5E-85B6B4C31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322" y="3641442"/>
            <a:ext cx="5461000" cy="482600"/>
          </a:xfrm>
          <a:prstGeom prst="rect">
            <a:avLst/>
          </a:prstGeom>
        </p:spPr>
      </p:pic>
      <p:pic>
        <p:nvPicPr>
          <p:cNvPr id="11" name="Picture 10">
            <a:extLst>
              <a:ext uri="{FF2B5EF4-FFF2-40B4-BE49-F238E27FC236}">
                <a16:creationId xmlns:a16="http://schemas.microsoft.com/office/drawing/2014/main" id="{2EB4F3C8-F14F-DB29-EAED-FCA9614F1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499" y="4222404"/>
            <a:ext cx="6604000" cy="368300"/>
          </a:xfrm>
          <a:prstGeom prst="rect">
            <a:avLst/>
          </a:prstGeom>
        </p:spPr>
      </p:pic>
      <p:pic>
        <p:nvPicPr>
          <p:cNvPr id="13" name="Picture 12">
            <a:extLst>
              <a:ext uri="{FF2B5EF4-FFF2-40B4-BE49-F238E27FC236}">
                <a16:creationId xmlns:a16="http://schemas.microsoft.com/office/drawing/2014/main" id="{B8562FF6-8D79-E2E6-F444-BF4A64A2AC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5390" y="4743291"/>
            <a:ext cx="7772400" cy="311756"/>
          </a:xfrm>
          <a:prstGeom prst="rect">
            <a:avLst/>
          </a:prstGeom>
        </p:spPr>
      </p:pic>
      <p:pic>
        <p:nvPicPr>
          <p:cNvPr id="15" name="Picture 14">
            <a:extLst>
              <a:ext uri="{FF2B5EF4-FFF2-40B4-BE49-F238E27FC236}">
                <a16:creationId xmlns:a16="http://schemas.microsoft.com/office/drawing/2014/main" id="{616537E6-EC6D-5624-D9F5-9609935CD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5390" y="3080204"/>
            <a:ext cx="7772400" cy="415081"/>
          </a:xfrm>
          <a:prstGeom prst="rect">
            <a:avLst/>
          </a:prstGeom>
        </p:spPr>
      </p:pic>
      <p:pic>
        <p:nvPicPr>
          <p:cNvPr id="17" name="Picture 16">
            <a:extLst>
              <a:ext uri="{FF2B5EF4-FFF2-40B4-BE49-F238E27FC236}">
                <a16:creationId xmlns:a16="http://schemas.microsoft.com/office/drawing/2014/main" id="{858BF577-3A22-7CC6-2AB4-BCF4F1CE21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99" y="5177928"/>
            <a:ext cx="4508500" cy="508000"/>
          </a:xfrm>
          <a:prstGeom prst="rect">
            <a:avLst/>
          </a:prstGeom>
        </p:spPr>
      </p:pic>
      <p:pic>
        <p:nvPicPr>
          <p:cNvPr id="5" name="Picture 4">
            <a:extLst>
              <a:ext uri="{FF2B5EF4-FFF2-40B4-BE49-F238E27FC236}">
                <a16:creationId xmlns:a16="http://schemas.microsoft.com/office/drawing/2014/main" id="{CD183B89-97BF-568E-AF04-CC7E44B0FA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5389" y="5431928"/>
            <a:ext cx="4508500" cy="406782"/>
          </a:xfrm>
          <a:prstGeom prst="rect">
            <a:avLst/>
          </a:prstGeom>
        </p:spPr>
      </p:pic>
    </p:spTree>
    <p:extLst>
      <p:ext uri="{BB962C8B-B14F-4D97-AF65-F5344CB8AC3E}">
        <p14:creationId xmlns:p14="http://schemas.microsoft.com/office/powerpoint/2010/main" val="193495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62E3A-99E3-F88B-C33F-843E8A8C25F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B9FF054-35DD-3532-8E21-84BD8E46D2A4}"/>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Using Word Sketch Difference, we can investigate the differences in the usages of two different words. </a:t>
            </a:r>
          </a:p>
          <a:p>
            <a:pPr marL="0" indent="0">
              <a:buNone/>
            </a:pPr>
            <a:endParaRPr lang="en-GB" sz="2200" i="1" dirty="0">
              <a:latin typeface="Gill Sans MT" panose="020B0502020104020203" pitchFamily="34" charset="77"/>
            </a:endParaRPr>
          </a:p>
          <a:p>
            <a:pPr marL="0" indent="0">
              <a:buNone/>
            </a:pPr>
            <a:r>
              <a:rPr lang="en-GB" sz="2200" dirty="0">
                <a:latin typeface="Gill Sans MT" panose="020B0502020104020203" pitchFamily="34" charset="77"/>
              </a:rPr>
              <a:t>Complete Exercise 5</a:t>
            </a:r>
          </a:p>
          <a:p>
            <a:pPr marL="0" indent="0">
              <a:buNone/>
            </a:pPr>
            <a:r>
              <a:rPr lang="en-GB" sz="2200" i="1" dirty="0">
                <a:latin typeface="Gill Sans MT" panose="020B0502020104020203" pitchFamily="34" charset="77"/>
              </a:rPr>
              <a:t>Discussion: </a:t>
            </a:r>
            <a:r>
              <a:rPr lang="en-GB" sz="2200" dirty="0">
                <a:latin typeface="Gill Sans MT" panose="020B0502020104020203" pitchFamily="34" charset="77"/>
              </a:rPr>
              <a:t>Compare the top verbs and adjective predicators of @</a:t>
            </a:r>
            <a:r>
              <a:rPr lang="en-GB" sz="2200" dirty="0" err="1">
                <a:latin typeface="Gill Sans MT" panose="020B0502020104020203" pitchFamily="34" charset="77"/>
              </a:rPr>
              <a:t>FoxNews</a:t>
            </a:r>
            <a:r>
              <a:rPr lang="en-GB" sz="2200" dirty="0">
                <a:latin typeface="Gill Sans MT" panose="020B0502020104020203" pitchFamily="34" charset="77"/>
              </a:rPr>
              <a:t> and @CNN as well as some of their concordances. </a:t>
            </a:r>
          </a:p>
          <a:p>
            <a:pPr marL="0" indent="0">
              <a:buNone/>
            </a:pPr>
            <a:endParaRPr lang="en-GB" sz="2200" dirty="0">
              <a:latin typeface="Gill Sans MT" panose="020B0502020104020203" pitchFamily="34" charset="77"/>
            </a:endParaRPr>
          </a:p>
          <a:p>
            <a:pPr marL="0" indent="0">
              <a:buNone/>
            </a:pPr>
            <a:r>
              <a:rPr lang="en-GB" sz="2200" dirty="0">
                <a:latin typeface="Gill Sans MT" panose="020B0502020104020203" pitchFamily="34" charset="77"/>
              </a:rPr>
              <a:t>How does Trump’s word choices impact the ethos of these two news channels?</a:t>
            </a:r>
          </a:p>
          <a:p>
            <a:pPr marL="0" indent="0">
              <a:buNone/>
            </a:pPr>
            <a:r>
              <a:rPr lang="en-GB" sz="2200" dirty="0">
                <a:latin typeface="Gill Sans MT" panose="020B0502020104020203" pitchFamily="34" charset="77"/>
              </a:rPr>
              <a:t>Why is it important to still investigate concordances?</a:t>
            </a:r>
          </a:p>
        </p:txBody>
      </p:sp>
      <p:sp>
        <p:nvSpPr>
          <p:cNvPr id="3" name="Title 2">
            <a:extLst>
              <a:ext uri="{FF2B5EF4-FFF2-40B4-BE49-F238E27FC236}">
                <a16:creationId xmlns:a16="http://schemas.microsoft.com/office/drawing/2014/main" id="{C20F8A7D-5BBE-3CDE-85CC-D3DB22972441}"/>
              </a:ext>
            </a:extLst>
          </p:cNvPr>
          <p:cNvSpPr>
            <a:spLocks noGrp="1"/>
          </p:cNvSpPr>
          <p:nvPr>
            <p:ph type="ctrTitle"/>
          </p:nvPr>
        </p:nvSpPr>
        <p:spPr/>
        <p:txBody>
          <a:bodyPr/>
          <a:lstStyle/>
          <a:p>
            <a:r>
              <a:rPr lang="en-GB" dirty="0"/>
              <a:t>Working with Sketch Engine: Word Sketch difference</a:t>
            </a:r>
            <a:endParaRPr lang="en-NL" dirty="0"/>
          </a:p>
        </p:txBody>
      </p:sp>
    </p:spTree>
    <p:extLst>
      <p:ext uri="{BB962C8B-B14F-4D97-AF65-F5344CB8AC3E}">
        <p14:creationId xmlns:p14="http://schemas.microsoft.com/office/powerpoint/2010/main" val="122639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B6844-36F8-0039-8590-5021EEBB9C2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DF17992-8715-ECE5-D79B-3C98A411F195}"/>
              </a:ext>
            </a:extLst>
          </p:cNvPr>
          <p:cNvSpPr>
            <a:spLocks noGrp="1"/>
          </p:cNvSpPr>
          <p:nvPr>
            <p:ph type="body" sz="quarter" idx="10"/>
          </p:nvPr>
        </p:nvSpPr>
        <p:spPr>
          <a:xfrm>
            <a:off x="533115" y="3487533"/>
            <a:ext cx="9641218" cy="4245862"/>
          </a:xfrm>
        </p:spPr>
        <p:txBody>
          <a:bodyPr/>
          <a:lstStyle/>
          <a:p>
            <a:pPr marL="0" indent="0">
              <a:buNone/>
            </a:pPr>
            <a:r>
              <a:rPr lang="en-GB" sz="2200" dirty="0">
                <a:latin typeface="Gill Sans MT" panose="020B0502020104020203" pitchFamily="34" charset="77"/>
              </a:rPr>
              <a:t>However, when investigating the keywords in context, it shows that our hypothesis are not always true. Did you find any other examples where Trump places @</a:t>
            </a:r>
            <a:r>
              <a:rPr lang="en-GB" sz="2200" dirty="0" err="1">
                <a:latin typeface="Gill Sans MT" panose="020B0502020104020203" pitchFamily="34" charset="77"/>
              </a:rPr>
              <a:t>FoxNews</a:t>
            </a:r>
            <a:r>
              <a:rPr lang="en-GB" sz="2200" dirty="0">
                <a:latin typeface="Gill Sans MT" panose="020B0502020104020203" pitchFamily="34" charset="77"/>
              </a:rPr>
              <a:t> in a more negative light?</a:t>
            </a:r>
          </a:p>
        </p:txBody>
      </p:sp>
      <p:sp>
        <p:nvSpPr>
          <p:cNvPr id="3" name="Title 2">
            <a:extLst>
              <a:ext uri="{FF2B5EF4-FFF2-40B4-BE49-F238E27FC236}">
                <a16:creationId xmlns:a16="http://schemas.microsoft.com/office/drawing/2014/main" id="{D5B88A3A-D69C-E459-BB2F-3F233E632907}"/>
              </a:ext>
            </a:extLst>
          </p:cNvPr>
          <p:cNvSpPr>
            <a:spLocks noGrp="1"/>
          </p:cNvSpPr>
          <p:nvPr>
            <p:ph type="ctrTitle"/>
          </p:nvPr>
        </p:nvSpPr>
        <p:spPr/>
        <p:txBody>
          <a:bodyPr/>
          <a:lstStyle/>
          <a:p>
            <a:r>
              <a:rPr lang="en-GB" dirty="0"/>
              <a:t>Working with Sketch Engine: Word Sketch difference</a:t>
            </a:r>
            <a:endParaRPr lang="en-NL" dirty="0"/>
          </a:p>
        </p:txBody>
      </p:sp>
      <p:pic>
        <p:nvPicPr>
          <p:cNvPr id="7" name="Picture 6">
            <a:extLst>
              <a:ext uri="{FF2B5EF4-FFF2-40B4-BE49-F238E27FC236}">
                <a16:creationId xmlns:a16="http://schemas.microsoft.com/office/drawing/2014/main" id="{927A781A-5955-9788-94FE-2E7CFE2BE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409" y="4365011"/>
            <a:ext cx="4000500" cy="406400"/>
          </a:xfrm>
          <a:prstGeom prst="rect">
            <a:avLst/>
          </a:prstGeom>
        </p:spPr>
      </p:pic>
      <p:pic>
        <p:nvPicPr>
          <p:cNvPr id="9" name="Picture 8" descr="A close up of a text&#10;&#10;AI-generated content may be incorrect.">
            <a:extLst>
              <a:ext uri="{FF2B5EF4-FFF2-40B4-BE49-F238E27FC236}">
                <a16:creationId xmlns:a16="http://schemas.microsoft.com/office/drawing/2014/main" id="{B96EFEDE-5019-B313-E28A-855E5C047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0263" y="949777"/>
            <a:ext cx="3699055" cy="1215097"/>
          </a:xfrm>
          <a:prstGeom prst="rect">
            <a:avLst/>
          </a:prstGeom>
        </p:spPr>
      </p:pic>
      <p:pic>
        <p:nvPicPr>
          <p:cNvPr id="11" name="Picture 10" descr="A close-up of a logo&#10;&#10;AI-generated content may be incorrect.">
            <a:extLst>
              <a:ext uri="{FF2B5EF4-FFF2-40B4-BE49-F238E27FC236}">
                <a16:creationId xmlns:a16="http://schemas.microsoft.com/office/drawing/2014/main" id="{29E286DA-9917-2143-0AE3-20312A2982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6310" y="2319978"/>
            <a:ext cx="2362200" cy="406400"/>
          </a:xfrm>
          <a:prstGeom prst="rect">
            <a:avLst/>
          </a:prstGeom>
        </p:spPr>
      </p:pic>
      <p:pic>
        <p:nvPicPr>
          <p:cNvPr id="14" name="Picture 13">
            <a:extLst>
              <a:ext uri="{FF2B5EF4-FFF2-40B4-BE49-F238E27FC236}">
                <a16:creationId xmlns:a16="http://schemas.microsoft.com/office/drawing/2014/main" id="{C8E1E418-1188-9A0C-8FD6-D98D8F688E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499" y="1178530"/>
            <a:ext cx="7135972" cy="754208"/>
          </a:xfrm>
          <a:prstGeom prst="rect">
            <a:avLst/>
          </a:prstGeom>
        </p:spPr>
      </p:pic>
      <p:pic>
        <p:nvPicPr>
          <p:cNvPr id="16" name="Picture 15" descr="A screenshot of a phone&#10;&#10;AI-generated content may be incorrect.">
            <a:extLst>
              <a:ext uri="{FF2B5EF4-FFF2-40B4-BE49-F238E27FC236}">
                <a16:creationId xmlns:a16="http://schemas.microsoft.com/office/drawing/2014/main" id="{B788A822-7127-C063-3B43-E720D34A0B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480" y="4833737"/>
            <a:ext cx="7772400" cy="1011043"/>
          </a:xfrm>
          <a:prstGeom prst="rect">
            <a:avLst/>
          </a:prstGeom>
        </p:spPr>
      </p:pic>
      <p:pic>
        <p:nvPicPr>
          <p:cNvPr id="18" name="Picture 17">
            <a:extLst>
              <a:ext uri="{FF2B5EF4-FFF2-40B4-BE49-F238E27FC236}">
                <a16:creationId xmlns:a16="http://schemas.microsoft.com/office/drawing/2014/main" id="{BACD183C-36FD-AB99-43AB-DC6DA75C19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763" y="2146074"/>
            <a:ext cx="8631501" cy="754208"/>
          </a:xfrm>
          <a:prstGeom prst="rect">
            <a:avLst/>
          </a:prstGeom>
        </p:spPr>
      </p:pic>
      <p:pic>
        <p:nvPicPr>
          <p:cNvPr id="20" name="Picture 19">
            <a:extLst>
              <a:ext uri="{FF2B5EF4-FFF2-40B4-BE49-F238E27FC236}">
                <a16:creationId xmlns:a16="http://schemas.microsoft.com/office/drawing/2014/main" id="{2CBC1B90-D228-5089-9654-A7DF4C2E19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44209" y="6054927"/>
            <a:ext cx="7772400" cy="737219"/>
          </a:xfrm>
          <a:prstGeom prst="rect">
            <a:avLst/>
          </a:prstGeom>
        </p:spPr>
      </p:pic>
      <p:pic>
        <p:nvPicPr>
          <p:cNvPr id="22" name="Picture 21">
            <a:extLst>
              <a:ext uri="{FF2B5EF4-FFF2-40B4-BE49-F238E27FC236}">
                <a16:creationId xmlns:a16="http://schemas.microsoft.com/office/drawing/2014/main" id="{39202396-54A5-7CAC-238C-FCE2EBFD16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82423" y="3050080"/>
            <a:ext cx="7772400" cy="420361"/>
          </a:xfrm>
          <a:prstGeom prst="rect">
            <a:avLst/>
          </a:prstGeom>
        </p:spPr>
      </p:pic>
    </p:spTree>
    <p:extLst>
      <p:ext uri="{BB962C8B-B14F-4D97-AF65-F5344CB8AC3E}">
        <p14:creationId xmlns:p14="http://schemas.microsoft.com/office/powerpoint/2010/main" val="4134553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CC197-63C8-6F9D-AA94-FFA2CAC35BC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FD9989C-1196-0DD2-A171-006F9CC92E41}"/>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Sometimes it can be worthwhile to compare a corpus (the target or focus corpus) to another corpus (a reference corpus) to identify what is unique or common. </a:t>
            </a:r>
          </a:p>
          <a:p>
            <a:pPr marL="0" indent="0">
              <a:buNone/>
            </a:pPr>
            <a:endParaRPr lang="en-GB" sz="2200" dirty="0">
              <a:latin typeface="Gill Sans MT" panose="020B0502020104020203" pitchFamily="34" charset="77"/>
            </a:endParaRPr>
          </a:p>
          <a:p>
            <a:pPr marL="0" indent="0">
              <a:buNone/>
            </a:pPr>
            <a:r>
              <a:rPr lang="en-GB" sz="2200" dirty="0">
                <a:latin typeface="Gill Sans MT" panose="020B0502020104020203" pitchFamily="34" charset="77"/>
              </a:rPr>
              <a:t>Complete Exercise 6</a:t>
            </a:r>
          </a:p>
          <a:p>
            <a:r>
              <a:rPr lang="en-GB" sz="2200" i="1" dirty="0">
                <a:latin typeface="Gill Sans MT" panose="020B0502020104020203" pitchFamily="34" charset="77"/>
              </a:rPr>
              <a:t>Discussion: </a:t>
            </a:r>
            <a:r>
              <a:rPr lang="en-GB" sz="2200" dirty="0">
                <a:latin typeface="Gill Sans MT" panose="020B0502020104020203" pitchFamily="34" charset="77"/>
              </a:rPr>
              <a:t>Comparing the keywords and concordances from the Trump Insult Tweets corpus and of the Hillary Tweets Corpus. Do they share a similar stance on migration? What do they say about each other’s stance on migration? </a:t>
            </a:r>
            <a:r>
              <a:rPr lang="en-GB" sz="2200" i="1" dirty="0">
                <a:latin typeface="Gill Sans MT" panose="020B0502020104020203" pitchFamily="34" charset="77"/>
              </a:rPr>
              <a:t> </a:t>
            </a:r>
          </a:p>
          <a:p>
            <a:pPr marL="0" indent="0">
              <a:buNone/>
            </a:pPr>
            <a:endParaRPr lang="en-GB" sz="2200" i="1" dirty="0">
              <a:latin typeface="Gill Sans MT" panose="020B0502020104020203" pitchFamily="34" charset="77"/>
            </a:endParaRPr>
          </a:p>
        </p:txBody>
      </p:sp>
      <p:sp>
        <p:nvSpPr>
          <p:cNvPr id="3" name="Title 2">
            <a:extLst>
              <a:ext uri="{FF2B5EF4-FFF2-40B4-BE49-F238E27FC236}">
                <a16:creationId xmlns:a16="http://schemas.microsoft.com/office/drawing/2014/main" id="{7B55D0B7-2C08-5792-159E-6FFED41CA6AC}"/>
              </a:ext>
            </a:extLst>
          </p:cNvPr>
          <p:cNvSpPr>
            <a:spLocks noGrp="1"/>
          </p:cNvSpPr>
          <p:nvPr>
            <p:ph type="ctrTitle"/>
          </p:nvPr>
        </p:nvSpPr>
        <p:spPr/>
        <p:txBody>
          <a:bodyPr/>
          <a:lstStyle/>
          <a:p>
            <a:r>
              <a:rPr lang="en-GB" dirty="0"/>
              <a:t>Working with Sketch Engine: Keywords</a:t>
            </a:r>
            <a:endParaRPr lang="en-NL" dirty="0"/>
          </a:p>
        </p:txBody>
      </p:sp>
    </p:spTree>
    <p:extLst>
      <p:ext uri="{BB962C8B-B14F-4D97-AF65-F5344CB8AC3E}">
        <p14:creationId xmlns:p14="http://schemas.microsoft.com/office/powerpoint/2010/main" val="1198388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558A9-C71A-F5B0-895F-8CABF0E53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A99FAA5-D514-1AA0-9830-9BCCB9E1F61C}"/>
              </a:ext>
            </a:extLst>
          </p:cNvPr>
          <p:cNvSpPr>
            <a:spLocks noGrp="1"/>
          </p:cNvSpPr>
          <p:nvPr>
            <p:ph type="ctrTitle"/>
          </p:nvPr>
        </p:nvSpPr>
        <p:spPr/>
        <p:txBody>
          <a:bodyPr/>
          <a:lstStyle/>
          <a:p>
            <a:r>
              <a:rPr lang="en-GB" dirty="0"/>
              <a:t>Working with Sketch Engine: Keywords</a:t>
            </a:r>
            <a:endParaRPr lang="en-NL" dirty="0"/>
          </a:p>
        </p:txBody>
      </p:sp>
      <p:pic>
        <p:nvPicPr>
          <p:cNvPr id="5" name="Picture 4">
            <a:extLst>
              <a:ext uri="{FF2B5EF4-FFF2-40B4-BE49-F238E27FC236}">
                <a16:creationId xmlns:a16="http://schemas.microsoft.com/office/drawing/2014/main" id="{B811CF66-D063-5AA4-3BEB-5F6592A60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925" y="4100142"/>
            <a:ext cx="7772400" cy="185267"/>
          </a:xfrm>
          <a:prstGeom prst="rect">
            <a:avLst/>
          </a:prstGeom>
          <a:ln w="19050">
            <a:solidFill>
              <a:schemeClr val="accent5">
                <a:lumMod val="50000"/>
                <a:lumOff val="50000"/>
              </a:schemeClr>
            </a:solidFill>
          </a:ln>
        </p:spPr>
      </p:pic>
      <p:pic>
        <p:nvPicPr>
          <p:cNvPr id="7" name="Picture 6">
            <a:extLst>
              <a:ext uri="{FF2B5EF4-FFF2-40B4-BE49-F238E27FC236}">
                <a16:creationId xmlns:a16="http://schemas.microsoft.com/office/drawing/2014/main" id="{E75F5355-6632-4771-B4AE-A40BD838E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204" y="3221344"/>
            <a:ext cx="7772400" cy="388188"/>
          </a:xfrm>
          <a:prstGeom prst="rect">
            <a:avLst/>
          </a:prstGeom>
          <a:ln w="19050">
            <a:solidFill>
              <a:schemeClr val="accent5">
                <a:lumMod val="50000"/>
                <a:lumOff val="50000"/>
              </a:schemeClr>
            </a:solidFill>
          </a:ln>
        </p:spPr>
      </p:pic>
      <p:pic>
        <p:nvPicPr>
          <p:cNvPr id="9" name="Picture 8">
            <a:extLst>
              <a:ext uri="{FF2B5EF4-FFF2-40B4-BE49-F238E27FC236}">
                <a16:creationId xmlns:a16="http://schemas.microsoft.com/office/drawing/2014/main" id="{F53562CB-7C6F-87FE-8FC8-328E64A476D5}"/>
              </a:ext>
            </a:extLst>
          </p:cNvPr>
          <p:cNvPicPr>
            <a:picLocks noChangeAspect="1"/>
          </p:cNvPicPr>
          <p:nvPr/>
        </p:nvPicPr>
        <p:blipFill>
          <a:blip r:embed="rId5">
            <a:extLst>
              <a:ext uri="{28A0092B-C50C-407E-A947-70E740481C1C}">
                <a14:useLocalDpi xmlns:a14="http://schemas.microsoft.com/office/drawing/2010/main" val="0"/>
              </a:ext>
            </a:extLst>
          </a:blip>
          <a:srcRect l="36702" t="22885"/>
          <a:stretch/>
        </p:blipFill>
        <p:spPr>
          <a:xfrm>
            <a:off x="6446520" y="1748453"/>
            <a:ext cx="4765547" cy="437644"/>
          </a:xfrm>
          <a:prstGeom prst="rect">
            <a:avLst/>
          </a:prstGeom>
          <a:ln w="19050">
            <a:solidFill>
              <a:schemeClr val="accent5">
                <a:lumMod val="50000"/>
                <a:lumOff val="50000"/>
              </a:schemeClr>
            </a:solidFill>
          </a:ln>
        </p:spPr>
      </p:pic>
      <p:pic>
        <p:nvPicPr>
          <p:cNvPr id="11" name="Picture 10">
            <a:extLst>
              <a:ext uri="{FF2B5EF4-FFF2-40B4-BE49-F238E27FC236}">
                <a16:creationId xmlns:a16="http://schemas.microsoft.com/office/drawing/2014/main" id="{A7C94E91-DCC8-5836-D3C3-492566A7EE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658" y="4842929"/>
            <a:ext cx="7772400" cy="382667"/>
          </a:xfrm>
          <a:prstGeom prst="rect">
            <a:avLst/>
          </a:prstGeom>
          <a:ln w="19050">
            <a:solidFill>
              <a:schemeClr val="accent5">
                <a:lumMod val="50000"/>
                <a:lumOff val="50000"/>
              </a:schemeClr>
            </a:solidFill>
          </a:ln>
        </p:spPr>
      </p:pic>
      <p:pic>
        <p:nvPicPr>
          <p:cNvPr id="13" name="Picture 12">
            <a:extLst>
              <a:ext uri="{FF2B5EF4-FFF2-40B4-BE49-F238E27FC236}">
                <a16:creationId xmlns:a16="http://schemas.microsoft.com/office/drawing/2014/main" id="{484A1AF9-75A4-3F69-F80C-58520A9123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5334" y="5827738"/>
            <a:ext cx="7772400" cy="382667"/>
          </a:xfrm>
          <a:prstGeom prst="rect">
            <a:avLst/>
          </a:prstGeom>
          <a:ln w="19050">
            <a:solidFill>
              <a:schemeClr val="accent5">
                <a:lumMod val="50000"/>
                <a:lumOff val="50000"/>
              </a:schemeClr>
            </a:solidFill>
          </a:ln>
        </p:spPr>
      </p:pic>
      <p:pic>
        <p:nvPicPr>
          <p:cNvPr id="15" name="Picture 14">
            <a:extLst>
              <a:ext uri="{FF2B5EF4-FFF2-40B4-BE49-F238E27FC236}">
                <a16:creationId xmlns:a16="http://schemas.microsoft.com/office/drawing/2014/main" id="{60489018-E797-6F77-8AE1-A6FBF506A7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086" y="2252782"/>
            <a:ext cx="8091420" cy="398374"/>
          </a:xfrm>
          <a:prstGeom prst="rect">
            <a:avLst/>
          </a:prstGeom>
          <a:ln w="19050">
            <a:solidFill>
              <a:schemeClr val="accent5">
                <a:lumMod val="50000"/>
                <a:lumOff val="50000"/>
              </a:schemeClr>
            </a:solidFill>
          </a:ln>
        </p:spPr>
      </p:pic>
      <p:pic>
        <p:nvPicPr>
          <p:cNvPr id="17" name="Picture 16">
            <a:extLst>
              <a:ext uri="{FF2B5EF4-FFF2-40B4-BE49-F238E27FC236}">
                <a16:creationId xmlns:a16="http://schemas.microsoft.com/office/drawing/2014/main" id="{35092DEC-E660-8FCC-76E1-339D3D7A90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241" y="6315588"/>
            <a:ext cx="7772400" cy="407772"/>
          </a:xfrm>
          <a:prstGeom prst="rect">
            <a:avLst/>
          </a:prstGeom>
          <a:ln w="19050">
            <a:solidFill>
              <a:srgbClr val="A7454C"/>
            </a:solidFill>
          </a:ln>
        </p:spPr>
      </p:pic>
      <p:pic>
        <p:nvPicPr>
          <p:cNvPr id="19" name="Picture 18">
            <a:extLst>
              <a:ext uri="{FF2B5EF4-FFF2-40B4-BE49-F238E27FC236}">
                <a16:creationId xmlns:a16="http://schemas.microsoft.com/office/drawing/2014/main" id="{4CFD0C0D-09AE-5063-2C32-DF223FE5DE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4991" y="4423679"/>
            <a:ext cx="6018169" cy="333656"/>
          </a:xfrm>
          <a:prstGeom prst="rect">
            <a:avLst/>
          </a:prstGeom>
          <a:ln w="19050">
            <a:solidFill>
              <a:srgbClr val="A7454C"/>
            </a:solidFill>
          </a:ln>
        </p:spPr>
      </p:pic>
      <p:pic>
        <p:nvPicPr>
          <p:cNvPr id="21" name="Picture 20">
            <a:extLst>
              <a:ext uri="{FF2B5EF4-FFF2-40B4-BE49-F238E27FC236}">
                <a16:creationId xmlns:a16="http://schemas.microsoft.com/office/drawing/2014/main" id="{5108640A-F233-0F9C-E72F-B97E593A26A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5526" y="3728821"/>
            <a:ext cx="7772400" cy="259946"/>
          </a:xfrm>
          <a:prstGeom prst="rect">
            <a:avLst/>
          </a:prstGeom>
          <a:ln w="19050">
            <a:solidFill>
              <a:srgbClr val="A7454C"/>
            </a:solidFill>
          </a:ln>
        </p:spPr>
      </p:pic>
      <p:pic>
        <p:nvPicPr>
          <p:cNvPr id="23" name="Picture 22">
            <a:extLst>
              <a:ext uri="{FF2B5EF4-FFF2-40B4-BE49-F238E27FC236}">
                <a16:creationId xmlns:a16="http://schemas.microsoft.com/office/drawing/2014/main" id="{672FBCBE-1F8E-131C-AC71-532B2E8721F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945" y="5378078"/>
            <a:ext cx="5607594" cy="344600"/>
          </a:xfrm>
          <a:prstGeom prst="rect">
            <a:avLst/>
          </a:prstGeom>
          <a:ln w="19050">
            <a:solidFill>
              <a:srgbClr val="A7454C"/>
            </a:solidFill>
          </a:ln>
        </p:spPr>
      </p:pic>
      <p:pic>
        <p:nvPicPr>
          <p:cNvPr id="25" name="Picture 24">
            <a:extLst>
              <a:ext uri="{FF2B5EF4-FFF2-40B4-BE49-F238E27FC236}">
                <a16:creationId xmlns:a16="http://schemas.microsoft.com/office/drawing/2014/main" id="{108D88F7-7DA5-B8A2-244A-C839177C72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4991" y="2774721"/>
            <a:ext cx="6673489" cy="352360"/>
          </a:xfrm>
          <a:prstGeom prst="rect">
            <a:avLst/>
          </a:prstGeom>
          <a:ln w="19050">
            <a:solidFill>
              <a:srgbClr val="A7454C"/>
            </a:solidFill>
          </a:ln>
        </p:spPr>
      </p:pic>
      <p:pic>
        <p:nvPicPr>
          <p:cNvPr id="27" name="Picture 26">
            <a:extLst>
              <a:ext uri="{FF2B5EF4-FFF2-40B4-BE49-F238E27FC236}">
                <a16:creationId xmlns:a16="http://schemas.microsoft.com/office/drawing/2014/main" id="{558A6C60-B39D-24D9-3DAE-5BED54993CD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451" y="1761380"/>
            <a:ext cx="6018169" cy="402023"/>
          </a:xfrm>
          <a:prstGeom prst="rect">
            <a:avLst/>
          </a:prstGeom>
          <a:ln w="19050">
            <a:solidFill>
              <a:srgbClr val="A7454C"/>
            </a:solidFill>
          </a:ln>
        </p:spPr>
      </p:pic>
      <p:sp>
        <p:nvSpPr>
          <p:cNvPr id="30" name="TextBox 29">
            <a:extLst>
              <a:ext uri="{FF2B5EF4-FFF2-40B4-BE49-F238E27FC236}">
                <a16:creationId xmlns:a16="http://schemas.microsoft.com/office/drawing/2014/main" id="{F4BBCBA5-D50B-9B37-F466-81165A041A43}"/>
              </a:ext>
            </a:extLst>
          </p:cNvPr>
          <p:cNvSpPr txBox="1"/>
          <p:nvPr/>
        </p:nvSpPr>
        <p:spPr>
          <a:xfrm>
            <a:off x="361100" y="1106068"/>
            <a:ext cx="11466634" cy="369332"/>
          </a:xfrm>
          <a:prstGeom prst="rect">
            <a:avLst/>
          </a:prstGeom>
          <a:noFill/>
        </p:spPr>
        <p:txBody>
          <a:bodyPr wrap="square">
            <a:spAutoFit/>
          </a:bodyPr>
          <a:lstStyle/>
          <a:p>
            <a:r>
              <a:rPr lang="en-GB" sz="1800" dirty="0">
                <a:latin typeface="Gill Sans MT" panose="020B0502020104020203" pitchFamily="34" charset="77"/>
              </a:rPr>
              <a:t>		</a:t>
            </a:r>
            <a:r>
              <a:rPr lang="en-GB" sz="1800" dirty="0">
                <a:solidFill>
                  <a:srgbClr val="C00000"/>
                </a:solidFill>
                <a:latin typeface="Gill Sans MT" panose="020B0502020104020203" pitchFamily="34" charset="77"/>
              </a:rPr>
              <a:t>Donald Trump </a:t>
            </a:r>
            <a:r>
              <a:rPr lang="en-GB" sz="1800" dirty="0">
                <a:latin typeface="Gill Sans MT" panose="020B0502020104020203" pitchFamily="34" charset="77"/>
              </a:rPr>
              <a:t>	 				</a:t>
            </a:r>
            <a:r>
              <a:rPr lang="en-GB" sz="1800" dirty="0">
                <a:solidFill>
                  <a:schemeClr val="accent5">
                    <a:lumMod val="75000"/>
                    <a:lumOff val="25000"/>
                  </a:schemeClr>
                </a:solidFill>
                <a:latin typeface="Gill Sans MT" panose="020B0502020104020203" pitchFamily="34" charset="77"/>
              </a:rPr>
              <a:t>Hillary Clinton </a:t>
            </a:r>
            <a:endParaRPr lang="en-NL" dirty="0">
              <a:solidFill>
                <a:schemeClr val="accent5">
                  <a:lumMod val="75000"/>
                  <a:lumOff val="25000"/>
                </a:schemeClr>
              </a:solidFill>
            </a:endParaRPr>
          </a:p>
        </p:txBody>
      </p:sp>
    </p:spTree>
    <p:extLst>
      <p:ext uri="{BB962C8B-B14F-4D97-AF65-F5344CB8AC3E}">
        <p14:creationId xmlns:p14="http://schemas.microsoft.com/office/powerpoint/2010/main" val="437945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0CFC1-66DD-8B9F-8CB3-5DAEF0DC41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72358C4-151C-0409-E3F5-5C6A7471460F}"/>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How can we answer our research question: </a:t>
            </a:r>
          </a:p>
          <a:p>
            <a:pPr marL="0" indent="0">
              <a:buNone/>
            </a:pPr>
            <a:r>
              <a:rPr lang="en-GB" dirty="0"/>
              <a:t>Which rhetorical strategies, patterns, and fallacies, does Donald Trump apply in his insult tweets to attack and negatively portray his political opponents and critics? </a:t>
            </a:r>
          </a:p>
          <a:p>
            <a:pPr marL="0" indent="0">
              <a:buNone/>
            </a:pPr>
            <a:endParaRPr lang="en-GB" sz="2200" dirty="0">
              <a:latin typeface="Gill Sans MT" panose="020B0502020104020203" pitchFamily="34" charset="77"/>
            </a:endParaRPr>
          </a:p>
          <a:p>
            <a:pPr marL="0" indent="0">
              <a:buNone/>
            </a:pPr>
            <a:endParaRPr lang="en-GB" sz="2200" dirty="0">
              <a:latin typeface="Gill Sans MT" panose="020B0502020104020203" pitchFamily="34" charset="77"/>
            </a:endParaRPr>
          </a:p>
          <a:p>
            <a:pPr marL="0" indent="0">
              <a:buNone/>
            </a:pPr>
            <a:endParaRPr lang="en-GB" sz="2200" i="1" dirty="0">
              <a:latin typeface="Gill Sans MT" panose="020B0502020104020203" pitchFamily="34" charset="77"/>
            </a:endParaRPr>
          </a:p>
        </p:txBody>
      </p:sp>
      <p:sp>
        <p:nvSpPr>
          <p:cNvPr id="3" name="Title 2">
            <a:extLst>
              <a:ext uri="{FF2B5EF4-FFF2-40B4-BE49-F238E27FC236}">
                <a16:creationId xmlns:a16="http://schemas.microsoft.com/office/drawing/2014/main" id="{3E534A1E-981F-2445-D177-49CC3EB1B388}"/>
              </a:ext>
            </a:extLst>
          </p:cNvPr>
          <p:cNvSpPr>
            <a:spLocks noGrp="1"/>
          </p:cNvSpPr>
          <p:nvPr>
            <p:ph type="ctrTitle"/>
          </p:nvPr>
        </p:nvSpPr>
        <p:spPr/>
        <p:txBody>
          <a:bodyPr/>
          <a:lstStyle/>
          <a:p>
            <a:r>
              <a:rPr lang="en-GB" dirty="0"/>
              <a:t>Working with Sketch Engine: Conclusion</a:t>
            </a:r>
            <a:endParaRPr lang="en-NL" dirty="0"/>
          </a:p>
        </p:txBody>
      </p:sp>
    </p:spTree>
    <p:extLst>
      <p:ext uri="{BB962C8B-B14F-4D97-AF65-F5344CB8AC3E}">
        <p14:creationId xmlns:p14="http://schemas.microsoft.com/office/powerpoint/2010/main" val="148646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E54A9-95DE-108A-CBC1-BFF3B324B0B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0015E9F-2249-99EA-C96C-5567E1C0C874}"/>
              </a:ext>
            </a:extLst>
          </p:cNvPr>
          <p:cNvSpPr>
            <a:spLocks noGrp="1"/>
          </p:cNvSpPr>
          <p:nvPr>
            <p:ph type="body" sz="quarter" idx="10"/>
          </p:nvPr>
        </p:nvSpPr>
        <p:spPr/>
        <p:txBody>
          <a:bodyPr/>
          <a:lstStyle/>
          <a:p>
            <a:pPr marL="0" indent="0">
              <a:buNone/>
            </a:pPr>
            <a:r>
              <a:rPr lang="en-GB" sz="2200" dirty="0">
                <a:latin typeface="Gill Sans MT" panose="020B0502020104020203" pitchFamily="34" charset="77"/>
              </a:rPr>
              <a:t>Adding negative modifiers and verbs to his political opponents or critics which may decrease their ethos or serve as an appeal to pathos. (Ad hominem attack?)</a:t>
            </a:r>
          </a:p>
          <a:p>
            <a:pPr marL="0" indent="0">
              <a:buNone/>
            </a:pPr>
            <a:r>
              <a:rPr lang="en-GB" sz="2200" i="1" dirty="0">
                <a:latin typeface="Gill Sans MT" panose="020B0502020104020203" pitchFamily="34" charset="77"/>
              </a:rPr>
              <a:t>Crooked Hillary, Sleepy Joe, Democratic Party of Hate | lie, fabricate, betray, impeach</a:t>
            </a:r>
          </a:p>
          <a:p>
            <a:pPr marL="0" indent="0">
              <a:buNone/>
            </a:pPr>
            <a:endParaRPr lang="en-GB" sz="2200" i="1" dirty="0">
              <a:latin typeface="Gill Sans MT" panose="020B0502020104020203" pitchFamily="34" charset="77"/>
            </a:endParaRPr>
          </a:p>
          <a:p>
            <a:pPr marL="0" indent="0">
              <a:buNone/>
            </a:pPr>
            <a:r>
              <a:rPr lang="en-GB" sz="2200" dirty="0">
                <a:latin typeface="Gill Sans MT" panose="020B0502020104020203" pitchFamily="34" charset="77"/>
              </a:rPr>
              <a:t>Making use of nicknames to describe journalism and news channels that have written negatively about Donald Trump</a:t>
            </a:r>
          </a:p>
          <a:p>
            <a:pPr marL="0" indent="0">
              <a:buNone/>
            </a:pPr>
            <a:r>
              <a:rPr lang="en-GB" sz="2200" i="1" dirty="0">
                <a:latin typeface="Gill Sans MT" panose="020B0502020104020203" pitchFamily="34" charset="77"/>
              </a:rPr>
              <a:t>Failing New York Times, The Fake News Media, the Enemy of the People</a:t>
            </a:r>
          </a:p>
          <a:p>
            <a:pPr marL="0" indent="0">
              <a:buNone/>
            </a:pPr>
            <a:endParaRPr lang="en-GB" sz="2200" i="1" dirty="0">
              <a:latin typeface="Gill Sans MT" panose="020B0502020104020203" pitchFamily="34" charset="77"/>
            </a:endParaRPr>
          </a:p>
          <a:p>
            <a:pPr marL="0" indent="0">
              <a:buNone/>
            </a:pPr>
            <a:r>
              <a:rPr lang="en-GB" sz="2200" dirty="0">
                <a:latin typeface="Gill Sans MT" panose="020B0502020104020203" pitchFamily="34" charset="77"/>
              </a:rPr>
              <a:t>When comparing with tweets of Hillary Clinton, the different viewpoints of migration can be clearly distinguished</a:t>
            </a:r>
          </a:p>
          <a:p>
            <a:pPr marL="0" indent="0">
              <a:buNone/>
            </a:pPr>
            <a:endParaRPr lang="en-GB" sz="2200" i="1" dirty="0">
              <a:latin typeface="Gill Sans MT" panose="020B0502020104020203" pitchFamily="34" charset="77"/>
            </a:endParaRPr>
          </a:p>
          <a:p>
            <a:pPr marL="0" indent="0">
              <a:buNone/>
            </a:pPr>
            <a:endParaRPr lang="en-GB" sz="2200" dirty="0">
              <a:latin typeface="Gill Sans MT" panose="020B0502020104020203" pitchFamily="34" charset="77"/>
            </a:endParaRPr>
          </a:p>
          <a:p>
            <a:pPr marL="0" indent="0">
              <a:buNone/>
            </a:pPr>
            <a:endParaRPr lang="en-GB" sz="2200" i="1" dirty="0">
              <a:latin typeface="Gill Sans MT" panose="020B0502020104020203" pitchFamily="34" charset="77"/>
            </a:endParaRPr>
          </a:p>
        </p:txBody>
      </p:sp>
      <p:sp>
        <p:nvSpPr>
          <p:cNvPr id="3" name="Title 2">
            <a:extLst>
              <a:ext uri="{FF2B5EF4-FFF2-40B4-BE49-F238E27FC236}">
                <a16:creationId xmlns:a16="http://schemas.microsoft.com/office/drawing/2014/main" id="{BA70F253-95EA-ED1B-13DD-AF60B9D214E9}"/>
              </a:ext>
            </a:extLst>
          </p:cNvPr>
          <p:cNvSpPr>
            <a:spLocks noGrp="1"/>
          </p:cNvSpPr>
          <p:nvPr>
            <p:ph type="ctrTitle"/>
          </p:nvPr>
        </p:nvSpPr>
        <p:spPr/>
        <p:txBody>
          <a:bodyPr/>
          <a:lstStyle/>
          <a:p>
            <a:r>
              <a:rPr lang="en-GB" dirty="0"/>
              <a:t>Working with Sketch Engine: Conclusion</a:t>
            </a:r>
            <a:endParaRPr lang="en-NL" dirty="0"/>
          </a:p>
        </p:txBody>
      </p:sp>
    </p:spTree>
    <p:extLst>
      <p:ext uri="{BB962C8B-B14F-4D97-AF65-F5344CB8AC3E}">
        <p14:creationId xmlns:p14="http://schemas.microsoft.com/office/powerpoint/2010/main" val="2911241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CE9C1B-1D57-C13C-2921-CE7BB00C8F0B}"/>
              </a:ext>
            </a:extLst>
          </p:cNvPr>
          <p:cNvSpPr>
            <a:spLocks noGrp="1"/>
          </p:cNvSpPr>
          <p:nvPr>
            <p:ph type="body" sz="quarter" idx="10"/>
          </p:nvPr>
        </p:nvSpPr>
        <p:spPr/>
        <p:txBody>
          <a:bodyPr/>
          <a:lstStyle/>
          <a:p>
            <a:pPr marL="0" indent="0">
              <a:buNone/>
            </a:pPr>
            <a:r>
              <a:rPr lang="en-GB" dirty="0"/>
              <a:t>Introduction to R</a:t>
            </a:r>
          </a:p>
          <a:p>
            <a:pPr marL="0" indent="0">
              <a:buNone/>
            </a:pPr>
            <a:endParaRPr lang="en-GB" dirty="0"/>
          </a:p>
          <a:p>
            <a:pPr marL="0" indent="0">
              <a:buNone/>
            </a:pPr>
            <a:r>
              <a:rPr lang="en-GB" dirty="0"/>
              <a:t>To do: Complete Homework 03</a:t>
            </a:r>
          </a:p>
          <a:p>
            <a:r>
              <a:rPr lang="en-GB" dirty="0"/>
              <a:t>Complete Sketch Engine task</a:t>
            </a:r>
          </a:p>
          <a:p>
            <a:r>
              <a:rPr lang="en-GB" dirty="0"/>
              <a:t>Setting up R </a:t>
            </a:r>
          </a:p>
          <a:p>
            <a:r>
              <a:rPr lang="en-GB" dirty="0"/>
              <a:t>Write in Logbook</a:t>
            </a:r>
          </a:p>
          <a:p>
            <a:endParaRPr lang="en-GB" dirty="0"/>
          </a:p>
          <a:p>
            <a:pPr lvl="1"/>
            <a:endParaRPr lang="en-NL" dirty="0"/>
          </a:p>
        </p:txBody>
      </p:sp>
      <p:sp>
        <p:nvSpPr>
          <p:cNvPr id="3" name="Title 2">
            <a:extLst>
              <a:ext uri="{FF2B5EF4-FFF2-40B4-BE49-F238E27FC236}">
                <a16:creationId xmlns:a16="http://schemas.microsoft.com/office/drawing/2014/main" id="{DA1C2448-5054-8B72-1298-125DF491D894}"/>
              </a:ext>
            </a:extLst>
          </p:cNvPr>
          <p:cNvSpPr>
            <a:spLocks noGrp="1"/>
          </p:cNvSpPr>
          <p:nvPr>
            <p:ph type="ctrTitle"/>
          </p:nvPr>
        </p:nvSpPr>
        <p:spPr/>
        <p:txBody>
          <a:bodyPr/>
          <a:lstStyle/>
          <a:p>
            <a:r>
              <a:rPr lang="en-GB" dirty="0"/>
              <a:t>Next class</a:t>
            </a:r>
            <a:endParaRPr lang="en-NL" dirty="0"/>
          </a:p>
        </p:txBody>
      </p:sp>
    </p:spTree>
    <p:extLst>
      <p:ext uri="{BB962C8B-B14F-4D97-AF65-F5344CB8AC3E}">
        <p14:creationId xmlns:p14="http://schemas.microsoft.com/office/powerpoint/2010/main" val="19284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79631-3A7C-2F16-7732-6AEFD0B7217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A971A3-62C8-693B-8EE0-611A3DEAB8B5}"/>
              </a:ext>
            </a:extLst>
          </p:cNvPr>
          <p:cNvSpPr>
            <a:spLocks noGrp="1"/>
          </p:cNvSpPr>
          <p:nvPr>
            <p:ph type="body" sz="quarter" idx="10"/>
          </p:nvPr>
        </p:nvSpPr>
        <p:spPr/>
        <p:txBody>
          <a:bodyPr/>
          <a:lstStyle/>
          <a:p>
            <a:pPr marL="0" indent="0" algn="ctr">
              <a:buNone/>
            </a:pPr>
            <a:endParaRPr lang="en-GB" dirty="0">
              <a:sym typeface="Wingdings" panose="05000000000000000000" pitchFamily="2" charset="2"/>
            </a:endParaRPr>
          </a:p>
          <a:p>
            <a:pPr marL="0" indent="0" algn="ctr">
              <a:buNone/>
            </a:pPr>
            <a:endParaRPr lang="en-GB" dirty="0">
              <a:sym typeface="Wingdings" panose="05000000000000000000" pitchFamily="2" charset="2"/>
            </a:endParaRPr>
          </a:p>
          <a:p>
            <a:pPr marL="0" indent="0" algn="ctr">
              <a:buNone/>
            </a:pPr>
            <a:r>
              <a:rPr lang="en-GB" i="1" dirty="0">
                <a:sym typeface="Wingdings" panose="05000000000000000000" pitchFamily="2" charset="2"/>
              </a:rPr>
              <a:t>Discussion:</a:t>
            </a:r>
          </a:p>
          <a:p>
            <a:pPr marL="0" indent="0" algn="ctr">
              <a:buNone/>
            </a:pPr>
            <a:r>
              <a:rPr lang="en-GB" dirty="0">
                <a:sym typeface="Wingdings" panose="05000000000000000000" pitchFamily="2" charset="2"/>
              </a:rPr>
              <a:t>What do you remember about last class?</a:t>
            </a:r>
          </a:p>
          <a:p>
            <a:pPr marL="0" indent="0">
              <a:buNone/>
            </a:pPr>
            <a:endParaRPr lang="en-GB" dirty="0">
              <a:sym typeface="Wingdings" panose="05000000000000000000" pitchFamily="2" charset="2"/>
            </a:endParaRPr>
          </a:p>
          <a:p>
            <a:pPr marL="493564" lvl="1" indent="0">
              <a:buNone/>
            </a:pPr>
            <a:endParaRPr lang="en-NL" dirty="0"/>
          </a:p>
        </p:txBody>
      </p:sp>
      <p:sp>
        <p:nvSpPr>
          <p:cNvPr id="3" name="Title 2">
            <a:extLst>
              <a:ext uri="{FF2B5EF4-FFF2-40B4-BE49-F238E27FC236}">
                <a16:creationId xmlns:a16="http://schemas.microsoft.com/office/drawing/2014/main" id="{6679B88D-53DE-FCAA-5C60-1F2083597AFA}"/>
              </a:ext>
            </a:extLst>
          </p:cNvPr>
          <p:cNvSpPr>
            <a:spLocks noGrp="1"/>
          </p:cNvSpPr>
          <p:nvPr>
            <p:ph type="ctrTitle"/>
          </p:nvPr>
        </p:nvSpPr>
        <p:spPr/>
        <p:txBody>
          <a:bodyPr/>
          <a:lstStyle/>
          <a:p>
            <a:r>
              <a:rPr lang="en-GB" dirty="0"/>
              <a:t>Recap on Digital Humanities</a:t>
            </a:r>
            <a:endParaRPr lang="en-NL" dirty="0"/>
          </a:p>
        </p:txBody>
      </p:sp>
    </p:spTree>
    <p:extLst>
      <p:ext uri="{BB962C8B-B14F-4D97-AF65-F5344CB8AC3E}">
        <p14:creationId xmlns:p14="http://schemas.microsoft.com/office/powerpoint/2010/main" val="955432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447D-97DD-4354-ED2F-47AD20011CF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772BF6C-735F-6D81-D44A-E161BC11A900}"/>
              </a:ext>
            </a:extLst>
          </p:cNvPr>
          <p:cNvSpPr>
            <a:spLocks noGrp="1"/>
          </p:cNvSpPr>
          <p:nvPr>
            <p:ph type="body" sz="quarter" idx="10"/>
          </p:nvPr>
        </p:nvSpPr>
        <p:spPr>
          <a:xfrm>
            <a:off x="1275391" y="1648047"/>
            <a:ext cx="10531598" cy="4245862"/>
          </a:xfrm>
        </p:spPr>
        <p:txBody>
          <a:bodyPr/>
          <a:lstStyle/>
          <a:p>
            <a:pPr marL="0" indent="0">
              <a:buNone/>
            </a:pPr>
            <a:r>
              <a:rPr lang="en-GB" dirty="0">
                <a:effectLst/>
              </a:rPr>
              <a:t>Anderson, W., &amp; Corbett, J. (2017). </a:t>
            </a:r>
            <a:r>
              <a:rPr lang="en-GB" i="1" dirty="0">
                <a:effectLst/>
              </a:rPr>
              <a:t>Exploring English with online corpora</a:t>
            </a:r>
            <a:r>
              <a:rPr lang="en-GB" dirty="0">
                <a:effectLst/>
              </a:rPr>
              <a:t> (2nd ed.). Palgrave </a:t>
            </a:r>
          </a:p>
          <a:p>
            <a:pPr marL="493434" lvl="1" indent="0">
              <a:buNone/>
            </a:pPr>
            <a:r>
              <a:rPr lang="en-GB" dirty="0">
                <a:effectLst/>
              </a:rPr>
              <a:t>Macmillan.</a:t>
            </a:r>
          </a:p>
          <a:p>
            <a:pPr marL="0" indent="0">
              <a:buNone/>
            </a:pPr>
            <a:r>
              <a:rPr lang="en-GB" dirty="0">
                <a:effectLst/>
              </a:rPr>
              <a:t>Carnegie Mellon University. (n.d.). </a:t>
            </a:r>
            <a:r>
              <a:rPr lang="en-GB" i="1" dirty="0" err="1">
                <a:effectLst/>
              </a:rPr>
              <a:t>DocuScope</a:t>
            </a:r>
            <a:r>
              <a:rPr lang="en-GB" dirty="0">
                <a:effectLst/>
              </a:rPr>
              <a:t>. Retrieved 3 March 2025, from </a:t>
            </a:r>
          </a:p>
          <a:p>
            <a:pPr marL="493434" lvl="1" indent="0">
              <a:buNone/>
            </a:pPr>
            <a:r>
              <a:rPr lang="en-GB" dirty="0">
                <a:effectLst/>
                <a:hlinkClick r:id="rId2"/>
              </a:rPr>
              <a:t>https://www.cmu.edu/dietrich/english/research-and-publications/docuscope.html</a:t>
            </a:r>
            <a:endParaRPr lang="en-GB" dirty="0">
              <a:effectLst/>
            </a:endParaRPr>
          </a:p>
          <a:p>
            <a:pPr marL="0" indent="0">
              <a:buNone/>
            </a:pPr>
            <a:r>
              <a:rPr lang="en-GB" dirty="0">
                <a:effectLst/>
              </a:rPr>
              <a:t>CLARIN. (n.d.). </a:t>
            </a:r>
            <a:r>
              <a:rPr lang="en-GB" i="1" dirty="0">
                <a:effectLst/>
              </a:rPr>
              <a:t>Tutorial: Intro to CLARIN</a:t>
            </a:r>
            <a:r>
              <a:rPr lang="en-GB" dirty="0">
                <a:effectLst/>
              </a:rPr>
              <a:t>. Retrieved 14 February 2025, from </a:t>
            </a:r>
          </a:p>
          <a:p>
            <a:pPr marL="493434" lvl="1" indent="0">
              <a:buNone/>
            </a:pPr>
            <a:r>
              <a:rPr lang="en-GB" dirty="0">
                <a:effectLst/>
                <a:hlinkClick r:id="rId3"/>
              </a:rPr>
              <a:t>https://www.clarin.eu/content/tutorial-intro-clarin#unit-3-sharing-and-archiving-language-resources</a:t>
            </a:r>
            <a:endParaRPr lang="en-GB" dirty="0">
              <a:effectLst/>
            </a:endParaRPr>
          </a:p>
          <a:p>
            <a:pPr marL="0" indent="0">
              <a:buNone/>
            </a:pPr>
            <a:r>
              <a:rPr lang="en-GB" dirty="0">
                <a:effectLst/>
              </a:rPr>
              <a:t>English Corpora. (n.d.). </a:t>
            </a:r>
            <a:r>
              <a:rPr lang="en-GB" i="1" dirty="0">
                <a:effectLst/>
              </a:rPr>
              <a:t>Overview</a:t>
            </a:r>
            <a:r>
              <a:rPr lang="en-GB" dirty="0">
                <a:effectLst/>
              </a:rPr>
              <a:t>. Retrieved 3 March 2025, from </a:t>
            </a:r>
            <a:r>
              <a:rPr lang="en-GB" dirty="0">
                <a:effectLst/>
                <a:hlinkClick r:id="rId4"/>
              </a:rPr>
              <a:t>https://www.english-</a:t>
            </a:r>
          </a:p>
          <a:p>
            <a:pPr marL="493434" lvl="1" indent="0">
              <a:buNone/>
            </a:pPr>
            <a:r>
              <a:rPr lang="en-GB" dirty="0">
                <a:effectLst/>
                <a:hlinkClick r:id="rId4"/>
              </a:rPr>
              <a:t>corpora.org/</a:t>
            </a:r>
            <a:endParaRPr lang="en-GB" dirty="0">
              <a:effectLst/>
            </a:endParaRPr>
          </a:p>
          <a:p>
            <a:pPr marL="493564" lvl="1" indent="0">
              <a:buNone/>
            </a:pPr>
            <a:endParaRPr lang="en-NL" dirty="0"/>
          </a:p>
        </p:txBody>
      </p:sp>
      <p:sp>
        <p:nvSpPr>
          <p:cNvPr id="3" name="Title 2">
            <a:extLst>
              <a:ext uri="{FF2B5EF4-FFF2-40B4-BE49-F238E27FC236}">
                <a16:creationId xmlns:a16="http://schemas.microsoft.com/office/drawing/2014/main" id="{A2D1A9A5-7DFD-80B5-209C-2D11F2A619A5}"/>
              </a:ext>
            </a:extLst>
          </p:cNvPr>
          <p:cNvSpPr>
            <a:spLocks noGrp="1"/>
          </p:cNvSpPr>
          <p:nvPr>
            <p:ph type="ctrTitle"/>
          </p:nvPr>
        </p:nvSpPr>
        <p:spPr/>
        <p:txBody>
          <a:bodyPr/>
          <a:lstStyle/>
          <a:p>
            <a:r>
              <a:rPr lang="en-GB" dirty="0"/>
              <a:t>References</a:t>
            </a:r>
            <a:endParaRPr lang="en-NL" dirty="0"/>
          </a:p>
        </p:txBody>
      </p:sp>
    </p:spTree>
    <p:extLst>
      <p:ext uri="{BB962C8B-B14F-4D97-AF65-F5344CB8AC3E}">
        <p14:creationId xmlns:p14="http://schemas.microsoft.com/office/powerpoint/2010/main" val="1058336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92D1A-35E7-5D38-1D77-C7F2171138F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D1483BC-DAB0-7B12-449C-E64D176C5431}"/>
              </a:ext>
            </a:extLst>
          </p:cNvPr>
          <p:cNvSpPr>
            <a:spLocks noGrp="1"/>
          </p:cNvSpPr>
          <p:nvPr>
            <p:ph type="body" sz="quarter" idx="10"/>
          </p:nvPr>
        </p:nvSpPr>
        <p:spPr>
          <a:xfrm>
            <a:off x="1275391" y="1648047"/>
            <a:ext cx="10531598" cy="4245862"/>
          </a:xfrm>
        </p:spPr>
        <p:txBody>
          <a:bodyPr/>
          <a:lstStyle/>
          <a:p>
            <a:pPr marL="0" indent="0">
              <a:buNone/>
            </a:pPr>
            <a:r>
              <a:rPr lang="en-GB" dirty="0">
                <a:effectLst/>
              </a:rPr>
              <a:t>European Commission. (2020, June 24). </a:t>
            </a:r>
            <a:r>
              <a:rPr lang="en-GB" i="1" dirty="0">
                <a:effectLst/>
              </a:rPr>
              <a:t>European Research Infrastructures</a:t>
            </a:r>
            <a:r>
              <a:rPr lang="en-GB" dirty="0">
                <a:effectLst/>
              </a:rPr>
              <a:t>. </a:t>
            </a:r>
            <a:r>
              <a:rPr lang="en-GB" dirty="0">
                <a:effectLst/>
                <a:hlinkClick r:id="rId2"/>
              </a:rPr>
              <a:t>https://research-</a:t>
            </a:r>
          </a:p>
          <a:p>
            <a:pPr marL="493434" lvl="1" indent="0">
              <a:buNone/>
            </a:pPr>
            <a:r>
              <a:rPr lang="en-GB" dirty="0">
                <a:effectLst/>
                <a:hlinkClick r:id="rId2"/>
              </a:rPr>
              <a:t>and-innovation.ec.europa.eu/strategy/strategy-research-and-innovation/our-digital-future/european-research-infrastructures_en</a:t>
            </a:r>
            <a:endParaRPr lang="en-GB" dirty="0">
              <a:effectLst/>
            </a:endParaRPr>
          </a:p>
          <a:p>
            <a:pPr marL="0" indent="0">
              <a:buNone/>
            </a:pPr>
            <a:r>
              <a:rPr lang="en-GB" dirty="0">
                <a:effectLst/>
              </a:rPr>
              <a:t>Garg, A. (2021). </a:t>
            </a:r>
            <a:r>
              <a:rPr lang="en-GB" i="1" dirty="0">
                <a:effectLst/>
              </a:rPr>
              <a:t>All Trump’s Twitter insults (2014-2021)</a:t>
            </a:r>
            <a:r>
              <a:rPr lang="en-GB" dirty="0">
                <a:effectLst/>
              </a:rPr>
              <a:t> (Version 1) [Dataset]. Kaggle. </a:t>
            </a:r>
          </a:p>
          <a:p>
            <a:pPr marL="493434" lvl="1" indent="0">
              <a:buNone/>
            </a:pPr>
            <a:r>
              <a:rPr lang="en-GB" dirty="0">
                <a:effectLst/>
                <a:hlinkClick r:id="rId3"/>
              </a:rPr>
              <a:t>https://www.kaggle.com/datasets/ayushggarg/all-trumps-twitter-insults-20152021/data</a:t>
            </a:r>
            <a:endParaRPr lang="en-GB" dirty="0">
              <a:effectLst/>
            </a:endParaRPr>
          </a:p>
          <a:p>
            <a:pPr marL="0" indent="0">
              <a:buNone/>
            </a:pPr>
            <a:r>
              <a:rPr lang="en-GB" dirty="0">
                <a:effectLst/>
              </a:rPr>
              <a:t>Hamner, B. (2016). </a:t>
            </a:r>
            <a:r>
              <a:rPr lang="en-GB" i="1" dirty="0">
                <a:effectLst/>
              </a:rPr>
              <a:t>Hillary Clinton and Donald Trump Tweets</a:t>
            </a:r>
            <a:r>
              <a:rPr lang="en-GB" dirty="0">
                <a:effectLst/>
              </a:rPr>
              <a:t> (Version 1) [Dataset]. </a:t>
            </a:r>
          </a:p>
          <a:p>
            <a:pPr marL="493434" lvl="1" indent="0">
              <a:buNone/>
            </a:pPr>
            <a:r>
              <a:rPr lang="en-GB" dirty="0">
                <a:effectLst/>
                <a:hlinkClick r:id="rId4"/>
              </a:rPr>
              <a:t>https://www.kaggle.com/datasets/benhamner/clinton-trump-tweets/data</a:t>
            </a:r>
            <a:endParaRPr lang="en-GB" dirty="0">
              <a:effectLst/>
            </a:endParaRPr>
          </a:p>
          <a:p>
            <a:pPr marL="0" indent="0">
              <a:buNone/>
            </a:pPr>
            <a:r>
              <a:rPr lang="en-GB" dirty="0" err="1">
                <a:effectLst/>
              </a:rPr>
              <a:t>Hasebe</a:t>
            </a:r>
            <a:r>
              <a:rPr lang="en-GB" dirty="0">
                <a:effectLst/>
              </a:rPr>
              <a:t>, Y. (n.d.). </a:t>
            </a:r>
            <a:r>
              <a:rPr lang="en-GB" i="1" dirty="0">
                <a:effectLst/>
              </a:rPr>
              <a:t>TCSE: TED Corpus Search Engine</a:t>
            </a:r>
            <a:r>
              <a:rPr lang="en-GB" dirty="0">
                <a:effectLst/>
              </a:rPr>
              <a:t>. Retrieved 3 March 2025, from </a:t>
            </a:r>
          </a:p>
          <a:p>
            <a:pPr marL="493434" lvl="1" indent="0">
              <a:buNone/>
            </a:pPr>
            <a:r>
              <a:rPr lang="en-GB" dirty="0">
                <a:effectLst/>
                <a:hlinkClick r:id="rId5"/>
              </a:rPr>
              <a:t>https://yohasebe.com/tcse</a:t>
            </a:r>
            <a:endParaRPr lang="en-GB" dirty="0">
              <a:effectLst/>
            </a:endParaRPr>
          </a:p>
          <a:p>
            <a:pPr marL="0" indent="0">
              <a:buNone/>
            </a:pPr>
            <a:r>
              <a:rPr lang="en-GB" i="1" dirty="0">
                <a:effectLst/>
              </a:rPr>
              <a:t>OPUS - Corpora</a:t>
            </a:r>
            <a:r>
              <a:rPr lang="en-GB" dirty="0">
                <a:effectLst/>
              </a:rPr>
              <a:t>. (n.d.). Retrieved 3 March 2025, from </a:t>
            </a:r>
            <a:r>
              <a:rPr lang="en-GB" dirty="0">
                <a:effectLst/>
                <a:hlinkClick r:id="rId6"/>
              </a:rPr>
              <a:t>https://opus.nlpl.eu/</a:t>
            </a:r>
            <a:endParaRPr lang="en-GB" dirty="0">
              <a:effectLst/>
            </a:endParaRPr>
          </a:p>
          <a:p>
            <a:pPr marL="493564" lvl="1" indent="0">
              <a:buNone/>
            </a:pPr>
            <a:endParaRPr lang="en-NL" dirty="0"/>
          </a:p>
        </p:txBody>
      </p:sp>
      <p:sp>
        <p:nvSpPr>
          <p:cNvPr id="3" name="Title 2">
            <a:extLst>
              <a:ext uri="{FF2B5EF4-FFF2-40B4-BE49-F238E27FC236}">
                <a16:creationId xmlns:a16="http://schemas.microsoft.com/office/drawing/2014/main" id="{8AD0F35C-4F2C-807C-72FD-69CF76BB2690}"/>
              </a:ext>
            </a:extLst>
          </p:cNvPr>
          <p:cNvSpPr>
            <a:spLocks noGrp="1"/>
          </p:cNvSpPr>
          <p:nvPr>
            <p:ph type="ctrTitle"/>
          </p:nvPr>
        </p:nvSpPr>
        <p:spPr/>
        <p:txBody>
          <a:bodyPr/>
          <a:lstStyle/>
          <a:p>
            <a:r>
              <a:rPr lang="en-GB" dirty="0"/>
              <a:t>References</a:t>
            </a:r>
            <a:endParaRPr lang="en-NL" dirty="0"/>
          </a:p>
        </p:txBody>
      </p:sp>
    </p:spTree>
    <p:extLst>
      <p:ext uri="{BB962C8B-B14F-4D97-AF65-F5344CB8AC3E}">
        <p14:creationId xmlns:p14="http://schemas.microsoft.com/office/powerpoint/2010/main" val="167630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527AA-327B-4D64-8E6A-5A2F212300F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2E3ABED-2F4B-A3F2-DE8C-8CC33CA08647}"/>
              </a:ext>
            </a:extLst>
          </p:cNvPr>
          <p:cNvSpPr>
            <a:spLocks noGrp="1"/>
          </p:cNvSpPr>
          <p:nvPr>
            <p:ph type="body" sz="quarter" idx="10"/>
          </p:nvPr>
        </p:nvSpPr>
        <p:spPr>
          <a:xfrm>
            <a:off x="1275391" y="1648047"/>
            <a:ext cx="10531598" cy="4245862"/>
          </a:xfrm>
        </p:spPr>
        <p:txBody>
          <a:bodyPr/>
          <a:lstStyle/>
          <a:p>
            <a:pPr marL="0" indent="0">
              <a:buNone/>
            </a:pPr>
            <a:r>
              <a:rPr lang="en-GB" dirty="0" err="1">
                <a:effectLst/>
              </a:rPr>
              <a:t>Salesky</a:t>
            </a:r>
            <a:r>
              <a:rPr lang="en-GB" dirty="0">
                <a:effectLst/>
              </a:rPr>
              <a:t>, E., Wiesner, M., </a:t>
            </a:r>
            <a:r>
              <a:rPr lang="en-GB" dirty="0" err="1">
                <a:effectLst/>
              </a:rPr>
              <a:t>Bremerman</a:t>
            </a:r>
            <a:r>
              <a:rPr lang="en-GB" dirty="0">
                <a:effectLst/>
              </a:rPr>
              <a:t>, J., </a:t>
            </a:r>
            <a:r>
              <a:rPr lang="en-GB" dirty="0" err="1">
                <a:effectLst/>
              </a:rPr>
              <a:t>Cattoni</a:t>
            </a:r>
            <a:r>
              <a:rPr lang="en-GB" dirty="0">
                <a:effectLst/>
              </a:rPr>
              <a:t>, R., Negri, M., </a:t>
            </a:r>
            <a:r>
              <a:rPr lang="en-GB" dirty="0" err="1">
                <a:effectLst/>
              </a:rPr>
              <a:t>Turchi</a:t>
            </a:r>
            <a:r>
              <a:rPr lang="en-GB" dirty="0">
                <a:effectLst/>
              </a:rPr>
              <a:t>, M., </a:t>
            </a:r>
            <a:r>
              <a:rPr lang="en-GB" dirty="0" err="1">
                <a:effectLst/>
              </a:rPr>
              <a:t>Oard</a:t>
            </a:r>
            <a:r>
              <a:rPr lang="en-GB" dirty="0">
                <a:effectLst/>
              </a:rPr>
              <a:t>, D. W., &amp; Post, </a:t>
            </a:r>
          </a:p>
          <a:p>
            <a:pPr marL="493434" lvl="1" indent="0">
              <a:buNone/>
            </a:pPr>
            <a:r>
              <a:rPr lang="en-GB" dirty="0">
                <a:effectLst/>
              </a:rPr>
              <a:t>M. (2021). </a:t>
            </a:r>
            <a:r>
              <a:rPr lang="en-GB" i="1" dirty="0">
                <a:effectLst/>
              </a:rPr>
              <a:t>The Multilingual TEDx Corpus for Speech Recognition and Translation</a:t>
            </a:r>
            <a:r>
              <a:rPr lang="en-GB" dirty="0">
                <a:effectLst/>
              </a:rPr>
              <a:t> (Version 2). </a:t>
            </a:r>
            <a:r>
              <a:rPr lang="en-GB" dirty="0" err="1">
                <a:effectLst/>
              </a:rPr>
              <a:t>arXiv</a:t>
            </a:r>
            <a:r>
              <a:rPr lang="en-GB" dirty="0">
                <a:effectLst/>
              </a:rPr>
              <a:t>. </a:t>
            </a:r>
            <a:r>
              <a:rPr lang="en-GB" dirty="0">
                <a:effectLst/>
                <a:hlinkClick r:id="rId2"/>
              </a:rPr>
              <a:t>https://doi.org/10.48550/ARXIV.2102.01757</a:t>
            </a:r>
            <a:endParaRPr lang="en-GB" i="1" dirty="0">
              <a:effectLst/>
            </a:endParaRPr>
          </a:p>
          <a:p>
            <a:pPr marL="0" indent="0">
              <a:buNone/>
            </a:pPr>
            <a:r>
              <a:rPr lang="en-GB" i="1" dirty="0">
                <a:effectLst/>
              </a:rPr>
              <a:t>Scottish Corpus of  Texts &amp; Speech</a:t>
            </a:r>
            <a:r>
              <a:rPr lang="en-GB" dirty="0">
                <a:effectLst/>
              </a:rPr>
              <a:t> (n.d.). Retrieved 3 March 2025, from </a:t>
            </a:r>
          </a:p>
          <a:p>
            <a:pPr marL="493434" lvl="1" indent="0">
              <a:buNone/>
            </a:pPr>
            <a:r>
              <a:rPr lang="en-GB" dirty="0">
                <a:effectLst/>
                <a:hlinkClick r:id="rId3"/>
              </a:rPr>
              <a:t>https://www.scottishcorpus.ac.uk/</a:t>
            </a:r>
            <a:endParaRPr lang="en-GB" dirty="0">
              <a:effectLst/>
            </a:endParaRPr>
          </a:p>
          <a:p>
            <a:pPr marL="493564" lvl="1" indent="0">
              <a:buNone/>
            </a:pPr>
            <a:endParaRPr lang="en-NL" dirty="0"/>
          </a:p>
        </p:txBody>
      </p:sp>
      <p:sp>
        <p:nvSpPr>
          <p:cNvPr id="3" name="Title 2">
            <a:extLst>
              <a:ext uri="{FF2B5EF4-FFF2-40B4-BE49-F238E27FC236}">
                <a16:creationId xmlns:a16="http://schemas.microsoft.com/office/drawing/2014/main" id="{55693AB0-996F-0C09-4FDE-A5C1256F225F}"/>
              </a:ext>
            </a:extLst>
          </p:cNvPr>
          <p:cNvSpPr>
            <a:spLocks noGrp="1"/>
          </p:cNvSpPr>
          <p:nvPr>
            <p:ph type="ctrTitle"/>
          </p:nvPr>
        </p:nvSpPr>
        <p:spPr/>
        <p:txBody>
          <a:bodyPr/>
          <a:lstStyle/>
          <a:p>
            <a:r>
              <a:rPr lang="en-GB" dirty="0"/>
              <a:t>References</a:t>
            </a:r>
            <a:endParaRPr lang="en-NL" dirty="0"/>
          </a:p>
        </p:txBody>
      </p:sp>
    </p:spTree>
    <p:extLst>
      <p:ext uri="{BB962C8B-B14F-4D97-AF65-F5344CB8AC3E}">
        <p14:creationId xmlns:p14="http://schemas.microsoft.com/office/powerpoint/2010/main" val="351559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0E1AF-CDE9-50A6-23C2-5668BEBB8CD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4CD852F-029F-D2A0-3958-B354512C1F78}"/>
              </a:ext>
            </a:extLst>
          </p:cNvPr>
          <p:cNvSpPr>
            <a:spLocks noGrp="1"/>
          </p:cNvSpPr>
          <p:nvPr>
            <p:ph type="body" sz="quarter" idx="10"/>
          </p:nvPr>
        </p:nvSpPr>
        <p:spPr>
          <a:xfrm>
            <a:off x="1275390" y="1648047"/>
            <a:ext cx="10298301" cy="4245862"/>
          </a:xfrm>
        </p:spPr>
        <p:txBody>
          <a:bodyPr/>
          <a:lstStyle/>
          <a:p>
            <a:pPr marL="0" indent="0">
              <a:buNone/>
            </a:pPr>
            <a:r>
              <a:rPr lang="en-GB" b="1" dirty="0">
                <a:sym typeface="Wingdings" panose="05000000000000000000" pitchFamily="2" charset="2"/>
              </a:rPr>
              <a:t>Digital humanities: </a:t>
            </a:r>
          </a:p>
          <a:p>
            <a:pPr marL="0" indent="0">
              <a:buNone/>
            </a:pPr>
            <a:r>
              <a:rPr lang="en-GB" dirty="0">
                <a:sym typeface="Wingdings" panose="05000000000000000000" pitchFamily="2" charset="2"/>
              </a:rPr>
              <a:t>Incorporating key insights from humanities fields with computer science, data science, information science, and other digital studies. The combination of these interdisciplinary fields lead to new frameworks and methodologies.</a:t>
            </a:r>
          </a:p>
          <a:p>
            <a:pPr marL="0" indent="0">
              <a:buNone/>
            </a:pPr>
            <a:endParaRPr lang="en-GB" dirty="0">
              <a:sym typeface="Wingdings" panose="05000000000000000000" pitchFamily="2" charset="2"/>
            </a:endParaRPr>
          </a:p>
          <a:p>
            <a:pPr marL="0" indent="0">
              <a:buNone/>
            </a:pPr>
            <a:r>
              <a:rPr lang="en-GB" b="1" dirty="0">
                <a:sym typeface="Wingdings" panose="05000000000000000000" pitchFamily="2" charset="2"/>
              </a:rPr>
              <a:t>FAIR Principles:</a:t>
            </a:r>
          </a:p>
          <a:p>
            <a:pPr marL="0" indent="0">
              <a:buNone/>
            </a:pPr>
            <a:r>
              <a:rPr lang="en-GB" dirty="0">
                <a:sym typeface="Wingdings" panose="05000000000000000000" pitchFamily="2" charset="2"/>
              </a:rPr>
              <a:t>Findable, Accessible, Interoperable, Reusable</a:t>
            </a:r>
          </a:p>
          <a:p>
            <a:pPr marL="0" indent="0">
              <a:buNone/>
            </a:pPr>
            <a:r>
              <a:rPr lang="en-GB" b="1" dirty="0">
                <a:sym typeface="Wingdings" panose="05000000000000000000" pitchFamily="2" charset="2"/>
              </a:rPr>
              <a:t>Care Principles: </a:t>
            </a:r>
            <a:endParaRPr lang="en-GB" dirty="0">
              <a:sym typeface="Wingdings" panose="05000000000000000000" pitchFamily="2" charset="2"/>
            </a:endParaRPr>
          </a:p>
          <a:p>
            <a:pPr marL="0" indent="0">
              <a:buNone/>
            </a:pPr>
            <a:r>
              <a:rPr lang="en-GB" dirty="0">
                <a:sym typeface="Wingdings" panose="05000000000000000000" pitchFamily="2" charset="2"/>
              </a:rPr>
              <a:t>Collective benefit,  Authority to Control, Responsibility, Ethics</a:t>
            </a:r>
          </a:p>
          <a:p>
            <a:pPr marL="0" indent="0">
              <a:buNone/>
            </a:pPr>
            <a:endParaRPr lang="en-GB" dirty="0">
              <a:sym typeface="Wingdings" panose="05000000000000000000" pitchFamily="2" charset="2"/>
            </a:endParaRPr>
          </a:p>
          <a:p>
            <a:pPr marL="0" indent="0">
              <a:buNone/>
            </a:pPr>
            <a:endParaRPr lang="en-GB" dirty="0">
              <a:sym typeface="Wingdings" panose="05000000000000000000" pitchFamily="2" charset="2"/>
            </a:endParaRPr>
          </a:p>
          <a:p>
            <a:pPr marL="493564" lvl="1" indent="0">
              <a:buNone/>
            </a:pPr>
            <a:endParaRPr lang="en-NL" dirty="0"/>
          </a:p>
        </p:txBody>
      </p:sp>
      <p:sp>
        <p:nvSpPr>
          <p:cNvPr id="3" name="Title 2">
            <a:extLst>
              <a:ext uri="{FF2B5EF4-FFF2-40B4-BE49-F238E27FC236}">
                <a16:creationId xmlns:a16="http://schemas.microsoft.com/office/drawing/2014/main" id="{8BEB0EE6-CF88-2FD1-BCDC-D8D4F9371BCC}"/>
              </a:ext>
            </a:extLst>
          </p:cNvPr>
          <p:cNvSpPr>
            <a:spLocks noGrp="1"/>
          </p:cNvSpPr>
          <p:nvPr>
            <p:ph type="ctrTitle"/>
          </p:nvPr>
        </p:nvSpPr>
        <p:spPr/>
        <p:txBody>
          <a:bodyPr/>
          <a:lstStyle/>
          <a:p>
            <a:r>
              <a:rPr lang="en-GB" dirty="0"/>
              <a:t>Recap on Session 01: Introduction to Digital Humanities</a:t>
            </a:r>
            <a:endParaRPr lang="en-NL" dirty="0"/>
          </a:p>
        </p:txBody>
      </p:sp>
    </p:spTree>
    <p:extLst>
      <p:ext uri="{BB962C8B-B14F-4D97-AF65-F5344CB8AC3E}">
        <p14:creationId xmlns:p14="http://schemas.microsoft.com/office/powerpoint/2010/main" val="103134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C09A3E-B077-ADEA-C179-800672E5676E}"/>
              </a:ext>
            </a:extLst>
          </p:cNvPr>
          <p:cNvSpPr>
            <a:spLocks noGrp="1"/>
          </p:cNvSpPr>
          <p:nvPr>
            <p:ph type="body" sz="quarter" idx="10"/>
          </p:nvPr>
        </p:nvSpPr>
        <p:spPr>
          <a:xfrm>
            <a:off x="1275390" y="1648047"/>
            <a:ext cx="10298301" cy="4245862"/>
          </a:xfrm>
        </p:spPr>
        <p:txBody>
          <a:bodyPr/>
          <a:lstStyle/>
          <a:p>
            <a:pPr marL="0" indent="0">
              <a:buNone/>
            </a:pPr>
            <a:r>
              <a:rPr lang="en-GB" sz="2000" b="1" dirty="0">
                <a:sym typeface="Wingdings" panose="05000000000000000000" pitchFamily="2" charset="2"/>
              </a:rPr>
              <a:t>Activity 1: </a:t>
            </a:r>
            <a:r>
              <a:rPr lang="en-GB" sz="2000" dirty="0">
                <a:sym typeface="Wingdings" panose="05000000000000000000" pitchFamily="2" charset="2"/>
              </a:rPr>
              <a:t>Reflecting on Homework 02: Journal Article</a:t>
            </a:r>
          </a:p>
          <a:p>
            <a:pPr marL="0" indent="0">
              <a:buNone/>
            </a:pPr>
            <a:endParaRPr lang="en-GB" sz="2000" dirty="0">
              <a:sym typeface="Wingdings" panose="05000000000000000000" pitchFamily="2" charset="2"/>
            </a:endParaRPr>
          </a:p>
          <a:p>
            <a:pPr marL="0" indent="0">
              <a:buNone/>
            </a:pPr>
            <a:r>
              <a:rPr lang="en-GB" sz="2000" dirty="0">
                <a:sym typeface="Wingdings" panose="05000000000000000000" pitchFamily="2" charset="2"/>
              </a:rPr>
              <a:t>In groups of 3 or 4 discuss and compare your answers to the following questions:</a:t>
            </a:r>
          </a:p>
          <a:p>
            <a:pPr marL="0" indent="0">
              <a:buNone/>
            </a:pPr>
            <a:endParaRPr lang="en-GB" sz="2000" dirty="0">
              <a:sym typeface="Wingdings" panose="05000000000000000000" pitchFamily="2" charset="2"/>
            </a:endParaRPr>
          </a:p>
          <a:p>
            <a:pPr marL="0" indent="0">
              <a:buNone/>
            </a:pPr>
            <a:r>
              <a:rPr lang="en-GB" sz="2000" dirty="0">
                <a:sym typeface="Wingdings" panose="05000000000000000000" pitchFamily="2" charset="2"/>
              </a:rPr>
              <a:t>1. What academic discipline(s) is the research of your journal article rooted in?</a:t>
            </a:r>
          </a:p>
          <a:p>
            <a:pPr marL="0" indent="0">
              <a:buNone/>
            </a:pPr>
            <a:r>
              <a:rPr lang="en-GB" sz="2000" dirty="0">
                <a:sym typeface="Wingdings" panose="05000000000000000000" pitchFamily="2" charset="2"/>
              </a:rPr>
              <a:t>2. Briefly describe the data collection and analysis process. (e.g. Does it adhere to the FAIR principles? What is it that makes this research “digital”?)</a:t>
            </a:r>
          </a:p>
          <a:p>
            <a:pPr marL="0" indent="0">
              <a:buNone/>
            </a:pPr>
            <a:r>
              <a:rPr lang="en-GB" sz="2000" dirty="0">
                <a:sym typeface="Wingdings" panose="05000000000000000000" pitchFamily="2" charset="2"/>
              </a:rPr>
              <a:t>3. Describe the most important/interesting thing you learned from this article regarding digital humanities or the data collection/usage?</a:t>
            </a:r>
          </a:p>
          <a:p>
            <a:pPr marL="0" indent="0">
              <a:buNone/>
            </a:pPr>
            <a:r>
              <a:rPr lang="en-GB" sz="2000" dirty="0">
                <a:sym typeface="Wingdings" panose="05000000000000000000" pitchFamily="2" charset="2"/>
              </a:rPr>
              <a:t>4. In your opinion, is there anything that the researchers could have improved upon regarding the data collection, usage, or distribution? Consider the FAIR principles</a:t>
            </a:r>
            <a:endParaRPr lang="en-GB" dirty="0">
              <a:sym typeface="Wingdings" panose="05000000000000000000" pitchFamily="2" charset="2"/>
            </a:endParaRPr>
          </a:p>
          <a:p>
            <a:pPr marL="0" indent="0">
              <a:buNone/>
            </a:pPr>
            <a:endParaRPr lang="en-GB" i="1" dirty="0">
              <a:sym typeface="Wingdings" panose="05000000000000000000" pitchFamily="2" charset="2"/>
            </a:endParaRPr>
          </a:p>
          <a:p>
            <a:pPr marL="493564" lvl="1" indent="0">
              <a:buNone/>
            </a:pPr>
            <a:endParaRPr lang="en-NL" dirty="0"/>
          </a:p>
        </p:txBody>
      </p:sp>
      <p:sp>
        <p:nvSpPr>
          <p:cNvPr id="3" name="Title 2">
            <a:extLst>
              <a:ext uri="{FF2B5EF4-FFF2-40B4-BE49-F238E27FC236}">
                <a16:creationId xmlns:a16="http://schemas.microsoft.com/office/drawing/2014/main" id="{091038D8-659E-1DA5-0F5C-04FAE133EA14}"/>
              </a:ext>
            </a:extLst>
          </p:cNvPr>
          <p:cNvSpPr>
            <a:spLocks noGrp="1"/>
          </p:cNvSpPr>
          <p:nvPr>
            <p:ph type="ctrTitle"/>
          </p:nvPr>
        </p:nvSpPr>
        <p:spPr/>
        <p:txBody>
          <a:bodyPr/>
          <a:lstStyle/>
          <a:p>
            <a:r>
              <a:rPr lang="en-GB" dirty="0"/>
              <a:t>Recap on Session 01: Introduction to Digital Humanities</a:t>
            </a:r>
            <a:endParaRPr lang="en-NL" dirty="0"/>
          </a:p>
        </p:txBody>
      </p:sp>
    </p:spTree>
    <p:extLst>
      <p:ext uri="{BB962C8B-B14F-4D97-AF65-F5344CB8AC3E}">
        <p14:creationId xmlns:p14="http://schemas.microsoft.com/office/powerpoint/2010/main" val="380201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F6AD9-45D4-56CF-70A8-3160B9A719C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764B0A-D4C4-71FA-DC5C-FA9F7D1C1FBC}"/>
              </a:ext>
            </a:extLst>
          </p:cNvPr>
          <p:cNvSpPr>
            <a:spLocks noGrp="1"/>
          </p:cNvSpPr>
          <p:nvPr>
            <p:ph type="body" sz="quarter" idx="10"/>
          </p:nvPr>
        </p:nvSpPr>
        <p:spPr>
          <a:xfrm>
            <a:off x="1275390" y="1648047"/>
            <a:ext cx="10298301" cy="4245862"/>
          </a:xfrm>
        </p:spPr>
        <p:txBody>
          <a:bodyPr/>
          <a:lstStyle/>
          <a:p>
            <a:pPr marL="0" indent="0">
              <a:buNone/>
            </a:pPr>
            <a:r>
              <a:rPr lang="en-GB" sz="2000" b="1" dirty="0">
                <a:sym typeface="Wingdings" panose="05000000000000000000" pitchFamily="2" charset="2"/>
              </a:rPr>
              <a:t>Activity 1: </a:t>
            </a:r>
            <a:r>
              <a:rPr lang="en-GB" sz="2000" dirty="0">
                <a:sym typeface="Wingdings" panose="05000000000000000000" pitchFamily="2" charset="2"/>
              </a:rPr>
              <a:t>Reflecting on Homework 02: Journal Article</a:t>
            </a:r>
          </a:p>
          <a:p>
            <a:pPr marL="0" indent="0">
              <a:buNone/>
            </a:pPr>
            <a:endParaRPr lang="en-GB" sz="2000" dirty="0">
              <a:sym typeface="Wingdings" panose="05000000000000000000" pitchFamily="2" charset="2"/>
            </a:endParaRPr>
          </a:p>
          <a:p>
            <a:pPr marL="0" indent="0">
              <a:buNone/>
            </a:pPr>
            <a:r>
              <a:rPr lang="en-GB" i="1" dirty="0">
                <a:sym typeface="Wingdings" panose="05000000000000000000" pitchFamily="2" charset="2"/>
              </a:rPr>
              <a:t>Class discussion:</a:t>
            </a:r>
          </a:p>
          <a:p>
            <a:pPr marL="0" indent="0">
              <a:buNone/>
            </a:pPr>
            <a:r>
              <a:rPr lang="en-GB" dirty="0">
                <a:sym typeface="Wingdings" panose="05000000000000000000" pitchFamily="2" charset="2"/>
              </a:rPr>
              <a:t>How many different academic fields were we able to find?</a:t>
            </a:r>
          </a:p>
          <a:p>
            <a:pPr marL="0" indent="0">
              <a:buNone/>
            </a:pPr>
            <a:r>
              <a:rPr lang="en-GB" dirty="0">
                <a:sym typeface="Wingdings" panose="05000000000000000000" pitchFamily="2" charset="2"/>
              </a:rPr>
              <a:t>Did the (majority of the) research articles adhere to the FAIR principles?</a:t>
            </a:r>
          </a:p>
          <a:p>
            <a:pPr marL="0" indent="0">
              <a:buNone/>
            </a:pPr>
            <a:r>
              <a:rPr lang="en-GB" dirty="0">
                <a:sym typeface="Wingdings" panose="05000000000000000000" pitchFamily="2" charset="2"/>
              </a:rPr>
              <a:t>What were the different ways that made the research digital?</a:t>
            </a:r>
          </a:p>
          <a:p>
            <a:pPr marL="0" indent="0">
              <a:buNone/>
            </a:pPr>
            <a:endParaRPr lang="en-GB" dirty="0">
              <a:sym typeface="Wingdings" panose="05000000000000000000" pitchFamily="2" charset="2"/>
            </a:endParaRPr>
          </a:p>
          <a:p>
            <a:pPr marL="0" indent="0">
              <a:buNone/>
            </a:pPr>
            <a:r>
              <a:rPr lang="en-GB" dirty="0">
                <a:sym typeface="Wingdings" panose="05000000000000000000" pitchFamily="2" charset="2"/>
              </a:rPr>
              <a:t>Did we find any research papers that made use of a </a:t>
            </a:r>
            <a:r>
              <a:rPr lang="en-GB" b="1" dirty="0">
                <a:sym typeface="Wingdings" panose="05000000000000000000" pitchFamily="2" charset="2"/>
              </a:rPr>
              <a:t>corpus</a:t>
            </a:r>
            <a:r>
              <a:rPr lang="en-GB" dirty="0">
                <a:sym typeface="Wingdings" panose="05000000000000000000" pitchFamily="2" charset="2"/>
              </a:rPr>
              <a:t> or another </a:t>
            </a:r>
            <a:r>
              <a:rPr lang="en-GB" b="1" dirty="0">
                <a:sym typeface="Wingdings" panose="05000000000000000000" pitchFamily="2" charset="2"/>
              </a:rPr>
              <a:t>language resources </a:t>
            </a:r>
            <a:r>
              <a:rPr lang="en-GB" dirty="0">
                <a:sym typeface="Wingdings" panose="05000000000000000000" pitchFamily="2" charset="2"/>
              </a:rPr>
              <a:t>as their data? What do you think these terms mean?</a:t>
            </a:r>
          </a:p>
          <a:p>
            <a:pPr marL="493564" lvl="1" indent="0">
              <a:buNone/>
            </a:pPr>
            <a:endParaRPr lang="en-NL" dirty="0"/>
          </a:p>
        </p:txBody>
      </p:sp>
      <p:sp>
        <p:nvSpPr>
          <p:cNvPr id="3" name="Title 2">
            <a:extLst>
              <a:ext uri="{FF2B5EF4-FFF2-40B4-BE49-F238E27FC236}">
                <a16:creationId xmlns:a16="http://schemas.microsoft.com/office/drawing/2014/main" id="{610680CF-356E-FE7A-AA4C-6700E244490C}"/>
              </a:ext>
            </a:extLst>
          </p:cNvPr>
          <p:cNvSpPr>
            <a:spLocks noGrp="1"/>
          </p:cNvSpPr>
          <p:nvPr>
            <p:ph type="ctrTitle"/>
          </p:nvPr>
        </p:nvSpPr>
        <p:spPr/>
        <p:txBody>
          <a:bodyPr/>
          <a:lstStyle/>
          <a:p>
            <a:r>
              <a:rPr lang="en-GB" dirty="0"/>
              <a:t>Recap on Digital Humanities</a:t>
            </a:r>
            <a:endParaRPr lang="en-NL" dirty="0"/>
          </a:p>
        </p:txBody>
      </p:sp>
    </p:spTree>
    <p:extLst>
      <p:ext uri="{BB962C8B-B14F-4D97-AF65-F5344CB8AC3E}">
        <p14:creationId xmlns:p14="http://schemas.microsoft.com/office/powerpoint/2010/main" val="93547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42980-E40C-CC5B-F211-28F23719B678}"/>
              </a:ext>
            </a:extLst>
          </p:cNvPr>
          <p:cNvSpPr>
            <a:spLocks noGrp="1"/>
          </p:cNvSpPr>
          <p:nvPr>
            <p:ph type="body" sz="quarter" idx="10"/>
          </p:nvPr>
        </p:nvSpPr>
        <p:spPr>
          <a:xfrm>
            <a:off x="515390" y="1648047"/>
            <a:ext cx="3391592" cy="4245862"/>
          </a:xfrm>
        </p:spPr>
        <p:txBody>
          <a:bodyPr/>
          <a:lstStyle/>
          <a:p>
            <a:pPr marL="0" indent="0">
              <a:buNone/>
            </a:pPr>
            <a:r>
              <a:rPr lang="en-NL" sz="2200" dirty="0">
                <a:latin typeface="Gill Sans MT" panose="020B0502020104020203" pitchFamily="34" charset="77"/>
              </a:rPr>
              <a:t>Introductin to CLARIN (n.d.): Language plays a role in various academic disciplines </a:t>
            </a:r>
          </a:p>
          <a:p>
            <a:pPr marL="0" indent="0">
              <a:buNone/>
            </a:pPr>
            <a:endParaRPr lang="en-NL" sz="2200" dirty="0">
              <a:latin typeface="Gill Sans MT" panose="020B0502020104020203" pitchFamily="34" charset="77"/>
            </a:endParaRPr>
          </a:p>
          <a:p>
            <a:pPr marL="0" indent="0">
              <a:buNone/>
            </a:pPr>
            <a:r>
              <a:rPr lang="en-NL" sz="2200" i="1" dirty="0">
                <a:latin typeface="Gill Sans MT" panose="020B0502020104020203" pitchFamily="34" charset="77"/>
              </a:rPr>
              <a:t>Discussion:</a:t>
            </a:r>
            <a:r>
              <a:rPr lang="en-NL" sz="2200" dirty="0">
                <a:latin typeface="Gill Sans MT" panose="020B0502020104020203" pitchFamily="34" charset="77"/>
              </a:rPr>
              <a:t> Where do we place rhetoric?</a:t>
            </a:r>
            <a:endParaRPr lang="en-NL" sz="2200" i="1" dirty="0">
              <a:latin typeface="Gill Sans MT" panose="020B0502020104020203" pitchFamily="34" charset="77"/>
            </a:endParaRPr>
          </a:p>
          <a:p>
            <a:pPr marL="0" indent="0">
              <a:buNone/>
            </a:pPr>
            <a:endParaRPr lang="en-NL" sz="2600" dirty="0">
              <a:latin typeface="Gill Sans MT" panose="020B0502020104020203" pitchFamily="34" charset="77"/>
            </a:endParaRPr>
          </a:p>
          <a:p>
            <a:pPr marL="0" indent="0">
              <a:buNone/>
            </a:pPr>
            <a:endParaRPr lang="en-NL" sz="2600" dirty="0">
              <a:latin typeface="Gill Sans MT" panose="020B0502020104020203" pitchFamily="34" charset="77"/>
            </a:endParaRPr>
          </a:p>
          <a:p>
            <a:pPr marL="0" indent="0">
              <a:buNone/>
            </a:pPr>
            <a:endParaRPr lang="en-NL" sz="2600" dirty="0">
              <a:latin typeface="Gill Sans MT" panose="020B0502020104020203" pitchFamily="34" charset="77"/>
            </a:endParaRPr>
          </a:p>
          <a:p>
            <a:pPr marL="0" indent="0">
              <a:buNone/>
            </a:pPr>
            <a:endParaRPr lang="en-NL" sz="2600" dirty="0">
              <a:latin typeface="Gill Sans MT" panose="020B0502020104020203" pitchFamily="34" charset="77"/>
            </a:endParaRPr>
          </a:p>
        </p:txBody>
      </p:sp>
      <p:sp>
        <p:nvSpPr>
          <p:cNvPr id="3" name="Title 2">
            <a:extLst>
              <a:ext uri="{FF2B5EF4-FFF2-40B4-BE49-F238E27FC236}">
                <a16:creationId xmlns:a16="http://schemas.microsoft.com/office/drawing/2014/main" id="{07471AF8-8C0C-1B13-87E7-DF678B0F9CB0}"/>
              </a:ext>
            </a:extLst>
          </p:cNvPr>
          <p:cNvSpPr>
            <a:spLocks noGrp="1"/>
          </p:cNvSpPr>
          <p:nvPr>
            <p:ph type="ctrTitle"/>
          </p:nvPr>
        </p:nvSpPr>
        <p:spPr/>
        <p:txBody>
          <a:bodyPr/>
          <a:lstStyle/>
          <a:p>
            <a:r>
              <a:rPr lang="en-GB" dirty="0"/>
              <a:t>Introduction to Language Resources, Technologies and Research Infrastructures</a:t>
            </a:r>
            <a:endParaRPr lang="en-NL" dirty="0"/>
          </a:p>
        </p:txBody>
      </p:sp>
      <p:pic>
        <p:nvPicPr>
          <p:cNvPr id="7" name="Picture 6" descr="A diagram of a language&#10;&#10;AI-generated content may be incorrect.">
            <a:extLst>
              <a:ext uri="{FF2B5EF4-FFF2-40B4-BE49-F238E27FC236}">
                <a16:creationId xmlns:a16="http://schemas.microsoft.com/office/drawing/2014/main" id="{66385A1D-D6F9-893F-A39E-5A784B98100B}"/>
              </a:ext>
            </a:extLst>
          </p:cNvPr>
          <p:cNvPicPr>
            <a:picLocks noChangeAspect="1"/>
          </p:cNvPicPr>
          <p:nvPr/>
        </p:nvPicPr>
        <p:blipFill>
          <a:blip r:embed="rId2">
            <a:extLst>
              <a:ext uri="{28A0092B-C50C-407E-A947-70E740481C1C}">
                <a14:useLocalDpi xmlns:a14="http://schemas.microsoft.com/office/drawing/2010/main" val="0"/>
              </a:ext>
            </a:extLst>
          </a:blip>
          <a:srcRect l="2972" t="7473" r="4863" b="4427"/>
          <a:stretch/>
        </p:blipFill>
        <p:spPr>
          <a:xfrm>
            <a:off x="3906982" y="1529620"/>
            <a:ext cx="8077374" cy="4958696"/>
          </a:xfrm>
          <a:prstGeom prst="rect">
            <a:avLst/>
          </a:prstGeom>
        </p:spPr>
      </p:pic>
    </p:spTree>
    <p:extLst>
      <p:ext uri="{BB962C8B-B14F-4D97-AF65-F5344CB8AC3E}">
        <p14:creationId xmlns:p14="http://schemas.microsoft.com/office/powerpoint/2010/main" val="173917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871FB5-9474-3FA4-F985-67527B7968A1}"/>
              </a:ext>
            </a:extLst>
          </p:cNvPr>
          <p:cNvSpPr>
            <a:spLocks noGrp="1"/>
          </p:cNvSpPr>
          <p:nvPr>
            <p:ph type="body" sz="quarter" idx="10"/>
          </p:nvPr>
        </p:nvSpPr>
        <p:spPr>
          <a:xfrm>
            <a:off x="1275391" y="1648047"/>
            <a:ext cx="10300082" cy="4245862"/>
          </a:xfrm>
        </p:spPr>
        <p:txBody>
          <a:bodyPr/>
          <a:lstStyle/>
          <a:p>
            <a:pPr marL="0" indent="0">
              <a:buNone/>
            </a:pPr>
            <a:r>
              <a:rPr lang="en-NL" sz="2200" dirty="0">
                <a:latin typeface="Gill Sans MT" panose="020B0502020104020203" pitchFamily="34" charset="77"/>
              </a:rPr>
              <a:t>Introductin to CLARIN </a:t>
            </a:r>
            <a:r>
              <a:rPr lang="en-NL" dirty="0"/>
              <a:t>(n.d.):</a:t>
            </a:r>
          </a:p>
          <a:p>
            <a:pPr marL="0" indent="0">
              <a:buNone/>
            </a:pPr>
            <a:r>
              <a:rPr lang="en-NL" b="1" dirty="0"/>
              <a:t>Language resources: </a:t>
            </a:r>
            <a:r>
              <a:rPr lang="en-NL" dirty="0"/>
              <a:t>“A set of speech or language data and descriptions in machine readable form.”</a:t>
            </a:r>
          </a:p>
          <a:p>
            <a:pPr marL="0" indent="0">
              <a:buNone/>
            </a:pPr>
            <a:endParaRPr lang="en-NL" b="1" dirty="0"/>
          </a:p>
          <a:p>
            <a:pPr marL="0" indent="0">
              <a:buNone/>
            </a:pPr>
            <a:r>
              <a:rPr lang="en-NL" b="1" dirty="0"/>
              <a:t>Core usages:</a:t>
            </a:r>
            <a:endParaRPr lang="en-NL" dirty="0"/>
          </a:p>
          <a:p>
            <a:pPr marL="457200" indent="-457200">
              <a:buAutoNum type="arabicPeriod"/>
            </a:pPr>
            <a:r>
              <a:rPr lang="en-NL" dirty="0"/>
              <a:t>Constructing and Evaluating ”Natural language and Speech algorithms” (for machine learning)</a:t>
            </a:r>
          </a:p>
          <a:p>
            <a:pPr marL="457200" indent="-457200">
              <a:buAutoNum type="arabicPeriod"/>
            </a:pPr>
            <a:r>
              <a:rPr lang="en-NL" dirty="0"/>
              <a:t>Language and Translation Studies</a:t>
            </a:r>
          </a:p>
          <a:p>
            <a:pPr marL="457200" indent="-457200">
              <a:buAutoNum type="arabicPeriod"/>
            </a:pPr>
            <a:r>
              <a:rPr lang="en-NL" dirty="0"/>
              <a:t>Electronic publishing, Software localisation, End-users and more.</a:t>
            </a:r>
          </a:p>
          <a:p>
            <a:pPr marL="0" indent="0">
              <a:buNone/>
            </a:pPr>
            <a:endParaRPr lang="en-NL" dirty="0"/>
          </a:p>
        </p:txBody>
      </p:sp>
      <p:sp>
        <p:nvSpPr>
          <p:cNvPr id="3" name="Title 2">
            <a:extLst>
              <a:ext uri="{FF2B5EF4-FFF2-40B4-BE49-F238E27FC236}">
                <a16:creationId xmlns:a16="http://schemas.microsoft.com/office/drawing/2014/main" id="{9814DE4A-7C65-C99D-17F4-48827EA5B7D8}"/>
              </a:ext>
            </a:extLst>
          </p:cNvPr>
          <p:cNvSpPr>
            <a:spLocks noGrp="1"/>
          </p:cNvSpPr>
          <p:nvPr>
            <p:ph type="ctrTitle"/>
          </p:nvPr>
        </p:nvSpPr>
        <p:spPr/>
        <p:txBody>
          <a:bodyPr/>
          <a:lstStyle/>
          <a:p>
            <a:r>
              <a:rPr lang="en-GB" dirty="0"/>
              <a:t>Introduction to Language Resources, Technologies and Research Infrastructures</a:t>
            </a:r>
            <a:endParaRPr lang="en-NL" dirty="0"/>
          </a:p>
        </p:txBody>
      </p:sp>
    </p:spTree>
    <p:extLst>
      <p:ext uri="{BB962C8B-B14F-4D97-AF65-F5344CB8AC3E}">
        <p14:creationId xmlns:p14="http://schemas.microsoft.com/office/powerpoint/2010/main" val="315725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16E01-4A03-C12F-5799-4388CCD128C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448F20B-A1CF-7355-6435-B3148B8A8B67}"/>
              </a:ext>
            </a:extLst>
          </p:cNvPr>
          <p:cNvSpPr>
            <a:spLocks noGrp="1"/>
          </p:cNvSpPr>
          <p:nvPr>
            <p:ph type="body" sz="quarter" idx="10"/>
          </p:nvPr>
        </p:nvSpPr>
        <p:spPr>
          <a:xfrm>
            <a:off x="1275391" y="1648047"/>
            <a:ext cx="10300082" cy="4245862"/>
          </a:xfrm>
        </p:spPr>
        <p:txBody>
          <a:bodyPr/>
          <a:lstStyle/>
          <a:p>
            <a:pPr marL="0" indent="0">
              <a:buNone/>
            </a:pPr>
            <a:r>
              <a:rPr lang="en-NL" sz="2200" dirty="0">
                <a:latin typeface="Gill Sans MT" panose="020B0502020104020203" pitchFamily="34" charset="77"/>
              </a:rPr>
              <a:t>Introductin to CLARIN </a:t>
            </a:r>
            <a:r>
              <a:rPr lang="en-NL" dirty="0"/>
              <a:t>(n.d.):</a:t>
            </a:r>
          </a:p>
          <a:p>
            <a:pPr marL="0" indent="0">
              <a:buNone/>
            </a:pPr>
            <a:r>
              <a:rPr lang="en-NL" b="1" dirty="0"/>
              <a:t>Language Technologies: </a:t>
            </a:r>
            <a:r>
              <a:rPr lang="en-NL" dirty="0"/>
              <a:t>Computational methods designed for “analysing, producing, or modifying text and speech.” </a:t>
            </a:r>
          </a:p>
          <a:p>
            <a:pPr marL="0" indent="0">
              <a:buNone/>
            </a:pPr>
            <a:endParaRPr lang="en-NL" b="1" dirty="0"/>
          </a:p>
          <a:p>
            <a:pPr marL="0" indent="0">
              <a:buNone/>
            </a:pPr>
            <a:r>
              <a:rPr lang="en-NL" b="1" dirty="0"/>
              <a:t>Three main categories</a:t>
            </a:r>
            <a:r>
              <a:rPr lang="en-NL" dirty="0"/>
              <a:t>:</a:t>
            </a:r>
          </a:p>
          <a:p>
            <a:pPr marL="457200" indent="-457200">
              <a:buAutoNum type="arabicPeriod"/>
            </a:pPr>
            <a:r>
              <a:rPr lang="en-NL" dirty="0"/>
              <a:t>Text and Translation (f.e. Machine translation)</a:t>
            </a:r>
          </a:p>
          <a:p>
            <a:pPr marL="457200" indent="-457200">
              <a:buAutoNum type="arabicPeriod"/>
            </a:pPr>
            <a:r>
              <a:rPr lang="en-NL" dirty="0"/>
              <a:t>Interaction (f.e. Spoken interaction between humans and machines)</a:t>
            </a:r>
          </a:p>
          <a:p>
            <a:pPr marL="457200" indent="-457200">
              <a:buAutoNum type="arabicPeriod"/>
            </a:pPr>
            <a:r>
              <a:rPr lang="en-NL" dirty="0"/>
              <a:t>Analytics (f.e. Classification, Categorisation, Summarisation)</a:t>
            </a:r>
          </a:p>
        </p:txBody>
      </p:sp>
      <p:sp>
        <p:nvSpPr>
          <p:cNvPr id="3" name="Title 2">
            <a:extLst>
              <a:ext uri="{FF2B5EF4-FFF2-40B4-BE49-F238E27FC236}">
                <a16:creationId xmlns:a16="http://schemas.microsoft.com/office/drawing/2014/main" id="{EEDB18BA-F668-BB34-455F-60323E2DA505}"/>
              </a:ext>
            </a:extLst>
          </p:cNvPr>
          <p:cNvSpPr>
            <a:spLocks noGrp="1"/>
          </p:cNvSpPr>
          <p:nvPr>
            <p:ph type="ctrTitle"/>
          </p:nvPr>
        </p:nvSpPr>
        <p:spPr/>
        <p:txBody>
          <a:bodyPr/>
          <a:lstStyle/>
          <a:p>
            <a:r>
              <a:rPr lang="en-GB" dirty="0"/>
              <a:t>Introduction to Language Resources, Technologies and Research Infrastructures</a:t>
            </a:r>
            <a:endParaRPr lang="en-NL" dirty="0"/>
          </a:p>
        </p:txBody>
      </p:sp>
    </p:spTree>
    <p:extLst>
      <p:ext uri="{BB962C8B-B14F-4D97-AF65-F5344CB8AC3E}">
        <p14:creationId xmlns:p14="http://schemas.microsoft.com/office/powerpoint/2010/main" val="13071229"/>
      </p:ext>
    </p:extLst>
  </p:cSld>
  <p:clrMapOvr>
    <a:masterClrMapping/>
  </p:clrMapOvr>
</p:sld>
</file>

<file path=ppt/theme/theme1.xml><?xml version="1.0" encoding="utf-8"?>
<a:theme xmlns:a="http://schemas.openxmlformats.org/drawingml/2006/main" name="Theme1">
  <a:themeElements>
    <a:clrScheme name="Utrecht University">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algn="l">
          <a:defRPr sz="4399" noProof="0" dirty="0">
            <a:solidFill>
              <a:schemeClr val="bg1"/>
            </a:solidFill>
            <a:latin typeface="Garamond" panose="02020404030301010803" pitchFamily="18" charset="0"/>
          </a:defRPr>
        </a:defPPr>
      </a:lstStyle>
    </a:txDef>
  </a:objectDefaults>
  <a:extraClrSchemeLst/>
  <a:extLst>
    <a:ext uri="{05A4C25C-085E-4340-85A3-A5531E510DB2}">
      <thm15:themeFamily xmlns:thm15="http://schemas.microsoft.com/office/thememl/2012/main" name="Theme1" id="{3AF08031-D07D-445C-BE75-6DE37F71BC17}" vid="{62001E4C-D83E-4DBA-83A6-7FF4AE47D3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15661</TotalTime>
  <Words>2074</Words>
  <Application>Microsoft Macintosh PowerPoint</Application>
  <PresentationFormat>Widescreen</PresentationFormat>
  <Paragraphs>214</Paragraphs>
  <Slides>32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Aptos</vt:lpstr>
      <vt:lpstr>Arial</vt:lpstr>
      <vt:lpstr>Calibri</vt:lpstr>
      <vt:lpstr>Garamond</vt:lpstr>
      <vt:lpstr>Gill Sans MT</vt:lpstr>
      <vt:lpstr>Merriweather Regular</vt:lpstr>
      <vt:lpstr>Open Sans</vt:lpstr>
      <vt:lpstr>Open Sans Light</vt:lpstr>
      <vt:lpstr>Verdana</vt:lpstr>
      <vt:lpstr>Wingdings</vt:lpstr>
      <vt:lpstr>Theme1</vt:lpstr>
      <vt:lpstr>Introduction to Language Resources and Corpora Session 02</vt:lpstr>
      <vt:lpstr>Content</vt:lpstr>
      <vt:lpstr>Recap on Digital Humanities</vt:lpstr>
      <vt:lpstr>Recap on Session 01: Introduction to Digital Humanities</vt:lpstr>
      <vt:lpstr>Recap on Session 01: Introduction to Digital Humanities</vt:lpstr>
      <vt:lpstr>Recap on Digital Humanities</vt:lpstr>
      <vt:lpstr>Introduction to Language Resources, Technologies and Research Infrastructures</vt:lpstr>
      <vt:lpstr>Introduction to Language Resources, Technologies and Research Infrastructures</vt:lpstr>
      <vt:lpstr>Introduction to Language Resources, Technologies and Research Infrastructures</vt:lpstr>
      <vt:lpstr>Introduction to Language Resources, Technologies and Research Infrastructures</vt:lpstr>
      <vt:lpstr>Introduction to Corpora</vt:lpstr>
      <vt:lpstr>Introduction to Corpora</vt:lpstr>
      <vt:lpstr>Introduction to Corpora</vt:lpstr>
      <vt:lpstr>Working with Sketch Engine</vt:lpstr>
      <vt:lpstr>Working with Sketch Engine</vt:lpstr>
      <vt:lpstr>Working with Sketch Engine: Wordlist</vt:lpstr>
      <vt:lpstr>Working with Sketch Engine: Concordances</vt:lpstr>
      <vt:lpstr>Working with Sketch Engine: Concordances</vt:lpstr>
      <vt:lpstr>Working with Sketch Engine: Word Sketch difference</vt:lpstr>
      <vt:lpstr>Working with Sketch Engine: Word Sketch difference</vt:lpstr>
      <vt:lpstr>Working with Sketch Engine: Word Sketch difference</vt:lpstr>
      <vt:lpstr>Working with Sketch Engine: Word Sketch difference</vt:lpstr>
      <vt:lpstr>Working with Sketch Engine: Word Sketch difference</vt:lpstr>
      <vt:lpstr>Working with Sketch Engine: Word Sketch difference</vt:lpstr>
      <vt:lpstr>Working with Sketch Engine: Keywords</vt:lpstr>
      <vt:lpstr>Working with Sketch Engine: Keywords</vt:lpstr>
      <vt:lpstr>Working with Sketch Engine: Conclusion</vt:lpstr>
      <vt:lpstr>Working with Sketch Engine: Conclusion</vt:lpstr>
      <vt:lpstr>Next class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Variation IV Tagliamonte</dc:title>
  <dc:creator>Ronja van Zijverden</dc:creator>
  <cp:lastModifiedBy>Broek, Mare van den</cp:lastModifiedBy>
  <cp:revision>111</cp:revision>
  <dcterms:created xsi:type="dcterms:W3CDTF">2023-09-14T10:20:25Z</dcterms:created>
  <dcterms:modified xsi:type="dcterms:W3CDTF">2025-03-06T18:01:50Z</dcterms:modified>
</cp:coreProperties>
</file>