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C9DC9F2-444F-4AC3-AFD0-C4D2FA715BE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68FD780-7E9B-4333-BE77-57C557E283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Clasificare</a:t>
            </a:r>
            <a:r>
              <a:rPr lang="en-US" dirty="0" smtClean="0"/>
              <a:t> </a:t>
            </a:r>
            <a:r>
              <a:rPr lang="en-US" dirty="0" err="1" smtClean="0"/>
              <a:t>sentimente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folosit</a:t>
            </a:r>
            <a:r>
              <a:rPr lang="en-US" dirty="0" smtClean="0"/>
              <a:t> o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</a:t>
            </a:r>
            <a:r>
              <a:rPr lang="en-US" dirty="0" err="1" smtClean="0"/>
              <a:t>oferita</a:t>
            </a:r>
            <a:r>
              <a:rPr lang="en-US" dirty="0" smtClean="0"/>
              <a:t> de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antrenata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recunoasterea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din imagine, care are o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mare de </a:t>
            </a:r>
            <a:r>
              <a:rPr lang="en-US" dirty="0" err="1" smtClean="0"/>
              <a:t>cuvinte</a:t>
            </a:r>
            <a:r>
              <a:rPr lang="en-US" dirty="0" smtClean="0"/>
              <a:t>     ( 1001 </a:t>
            </a:r>
            <a:r>
              <a:rPr lang="en-US" dirty="0" err="1" smtClean="0"/>
              <a:t>cuvinte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2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cautat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de </a:t>
            </a:r>
            <a:r>
              <a:rPr lang="en-US" dirty="0" err="1" smtClean="0"/>
              <a:t>dimensiune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le-am </a:t>
            </a:r>
            <a:r>
              <a:rPr lang="en-US" dirty="0" err="1" smtClean="0"/>
              <a:t>adnotat</a:t>
            </a:r>
            <a:r>
              <a:rPr lang="en-US" dirty="0" smtClean="0"/>
              <a:t>, </a:t>
            </a:r>
            <a:r>
              <a:rPr lang="en-US" dirty="0" err="1" smtClean="0"/>
              <a:t>impartindu</a:t>
            </a:r>
            <a:r>
              <a:rPr lang="en-US" dirty="0" smtClean="0"/>
              <a:t>-le in </a:t>
            </a:r>
            <a:r>
              <a:rPr lang="en-US" dirty="0" err="1" smtClean="0"/>
              <a:t>foldere</a:t>
            </a:r>
            <a:r>
              <a:rPr lang="en-US" dirty="0" smtClean="0"/>
              <a:t> </a:t>
            </a:r>
            <a:r>
              <a:rPr lang="en-US" dirty="0" err="1" smtClean="0"/>
              <a:t>corespunzatoare</a:t>
            </a:r>
            <a:r>
              <a:rPr lang="en-US" dirty="0" smtClean="0"/>
              <a:t> </a:t>
            </a:r>
            <a:r>
              <a:rPr lang="en-US" dirty="0" err="1" smtClean="0"/>
              <a:t>sentimentelor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 </a:t>
            </a:r>
            <a:r>
              <a:rPr lang="en-US" dirty="0" err="1" smtClean="0"/>
              <a:t>inspira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obtine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am </a:t>
            </a:r>
            <a:r>
              <a:rPr lang="en-US" dirty="0" err="1" smtClean="0"/>
              <a:t>redus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sentimentelor</a:t>
            </a:r>
            <a:r>
              <a:rPr lang="en-US" dirty="0" smtClean="0"/>
              <a:t> la 9,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r>
              <a:rPr lang="en-US" dirty="0" smtClean="0"/>
              <a:t> (ex. annoyance, anger, rage -&gt; am </a:t>
            </a:r>
            <a:r>
              <a:rPr lang="en-US" dirty="0" err="1" smtClean="0"/>
              <a:t>lasat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anger)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antrenare</a:t>
            </a:r>
            <a:r>
              <a:rPr lang="en-US" dirty="0" smtClean="0"/>
              <a:t>, am </a:t>
            </a:r>
            <a:r>
              <a:rPr lang="en-US" dirty="0" err="1" smtClean="0"/>
              <a:t>creat</a:t>
            </a:r>
            <a:r>
              <a:rPr lang="en-US" dirty="0" smtClean="0"/>
              <a:t> un </a:t>
            </a:r>
            <a:r>
              <a:rPr lang="en-US" dirty="0" err="1" smtClean="0"/>
              <a:t>dictionar</a:t>
            </a:r>
            <a:r>
              <a:rPr lang="en-US" dirty="0" smtClean="0"/>
              <a:t> in care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are o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probabilitati</a:t>
            </a:r>
            <a:r>
              <a:rPr lang="en-US" dirty="0" smtClean="0"/>
              <a:t> de a fi </a:t>
            </a:r>
            <a:r>
              <a:rPr lang="en-US" dirty="0" err="1" smtClean="0"/>
              <a:t>recunoscut</a:t>
            </a:r>
            <a:r>
              <a:rPr lang="en-US" dirty="0" smtClean="0"/>
              <a:t> in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reprezentative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din </a:t>
            </a:r>
            <a:r>
              <a:rPr lang="en-US" dirty="0" err="1" smtClean="0"/>
              <a:t>cele</a:t>
            </a:r>
            <a:r>
              <a:rPr lang="en-US" dirty="0" smtClean="0"/>
              <a:t> 9 </a:t>
            </a:r>
            <a:r>
              <a:rPr lang="en-US" dirty="0" err="1" smtClean="0"/>
              <a:t>sentimente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antrenare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are </a:t>
            </a:r>
            <a:r>
              <a:rPr lang="en-US" dirty="0" err="1" smtClean="0"/>
              <a:t>asociata</a:t>
            </a:r>
            <a:r>
              <a:rPr lang="en-US" dirty="0" smtClean="0"/>
              <a:t> o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probabilitati</a:t>
            </a:r>
            <a:r>
              <a:rPr lang="en-US" dirty="0" smtClean="0"/>
              <a:t> de a </a:t>
            </a:r>
            <a:r>
              <a:rPr lang="en-US" dirty="0" err="1" smtClean="0"/>
              <a:t>exprima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9 </a:t>
            </a:r>
            <a:r>
              <a:rPr lang="en-US" dirty="0" err="1" smtClean="0"/>
              <a:t>sentimente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evaluare</a:t>
            </a:r>
            <a:r>
              <a:rPr lang="en-US" dirty="0" smtClean="0"/>
              <a:t>/</a:t>
            </a:r>
            <a:r>
              <a:rPr lang="en-US" dirty="0" err="1" smtClean="0"/>
              <a:t>testare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din imagine, se face o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ponderata</a:t>
            </a:r>
            <a:r>
              <a:rPr lang="en-US" dirty="0" smtClean="0"/>
              <a:t> a </a:t>
            </a:r>
            <a:r>
              <a:rPr lang="en-US" dirty="0" err="1" smtClean="0"/>
              <a:t>listelor</a:t>
            </a:r>
            <a:r>
              <a:rPr lang="en-US" dirty="0" smtClean="0"/>
              <a:t> de </a:t>
            </a:r>
            <a:r>
              <a:rPr lang="en-US" dirty="0" err="1" smtClean="0"/>
              <a:t>probabilitati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sentimente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final, </a:t>
            </a:r>
            <a:r>
              <a:rPr lang="en-US" dirty="0" err="1" smtClean="0"/>
              <a:t>va</a:t>
            </a:r>
            <a:r>
              <a:rPr lang="en-US" dirty="0" smtClean="0"/>
              <a:t> fi ales </a:t>
            </a:r>
            <a:r>
              <a:rPr lang="en-US" dirty="0" err="1" smtClean="0"/>
              <a:t>sentimentul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calculata</a:t>
            </a:r>
            <a:r>
              <a:rPr lang="en-US" dirty="0" smtClean="0"/>
              <a:t> anterior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mare.</a:t>
            </a:r>
          </a:p>
        </p:txBody>
      </p:sp>
    </p:spTree>
    <p:extLst>
      <p:ext uri="{BB962C8B-B14F-4D97-AF65-F5344CB8AC3E}">
        <p14:creationId xmlns:p14="http://schemas.microsoft.com/office/powerpoint/2010/main" val="11453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lucruri</a:t>
            </a:r>
            <a:r>
              <a:rPr lang="en-US" dirty="0" smtClean="0"/>
              <a:t>, am </a:t>
            </a:r>
            <a:r>
              <a:rPr lang="en-US" dirty="0" err="1" smtClean="0"/>
              <a:t>creat</a:t>
            </a:r>
            <a:r>
              <a:rPr lang="en-US" dirty="0" smtClean="0"/>
              <a:t> 3 </a:t>
            </a:r>
            <a:r>
              <a:rPr lang="en-US" dirty="0" err="1" smtClean="0"/>
              <a:t>scripturi</a:t>
            </a:r>
            <a:r>
              <a:rPr lang="en-US" dirty="0" smtClean="0"/>
              <a:t> python (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antrenare</a:t>
            </a:r>
            <a:r>
              <a:rPr lang="en-US" dirty="0" smtClean="0"/>
              <a:t>/</a:t>
            </a:r>
            <a:r>
              <a:rPr lang="en-US" dirty="0" err="1" smtClean="0"/>
              <a:t>evaluare</a:t>
            </a:r>
            <a:r>
              <a:rPr lang="en-US" dirty="0" smtClean="0"/>
              <a:t>/</a:t>
            </a:r>
            <a:r>
              <a:rPr lang="en-US" dirty="0" err="1" smtClean="0"/>
              <a:t>testare</a:t>
            </a:r>
            <a:r>
              <a:rPr lang="en-US" dirty="0" smtClean="0"/>
              <a:t> automata)</a:t>
            </a:r>
          </a:p>
          <a:p>
            <a:endParaRPr lang="en-US" dirty="0"/>
          </a:p>
          <a:p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, am </a:t>
            </a:r>
            <a:r>
              <a:rPr lang="en-US" dirty="0" err="1" smtClean="0"/>
              <a:t>realizat</a:t>
            </a:r>
            <a:r>
              <a:rPr lang="en-US" dirty="0" smtClean="0"/>
              <a:t> </a:t>
            </a:r>
            <a:r>
              <a:rPr lang="en-US" dirty="0" err="1" smtClean="0"/>
              <a:t>scripturi</a:t>
            </a:r>
            <a:r>
              <a:rPr lang="en-US" dirty="0" smtClean="0"/>
              <a:t> de </a:t>
            </a:r>
            <a:r>
              <a:rPr lang="en-US" dirty="0" err="1" smtClean="0"/>
              <a:t>redimensionare</a:t>
            </a:r>
            <a:r>
              <a:rPr lang="en-US" dirty="0" smtClean="0"/>
              <a:t> a </a:t>
            </a:r>
            <a:r>
              <a:rPr lang="en-US" dirty="0" err="1" smtClean="0"/>
              <a:t>imaginilor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conversie</a:t>
            </a:r>
            <a:r>
              <a:rPr lang="en-US" dirty="0" smtClean="0"/>
              <a:t> la format jpg.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lucruri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realizate</a:t>
            </a:r>
            <a:r>
              <a:rPr lang="en-US" dirty="0" smtClean="0"/>
              <a:t> 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Grigorita</a:t>
            </a:r>
            <a:r>
              <a:rPr lang="en-US" dirty="0" smtClean="0"/>
              <a:t> </a:t>
            </a:r>
            <a:r>
              <a:rPr lang="en-US" dirty="0" err="1" smtClean="0"/>
              <a:t>Mihai</a:t>
            </a:r>
            <a:r>
              <a:rPr lang="en-US" dirty="0" smtClean="0"/>
              <a:t>-Adrian</a:t>
            </a:r>
          </a:p>
          <a:p>
            <a:r>
              <a:rPr lang="en-US" dirty="0" err="1" smtClean="0"/>
              <a:t>Tanase</a:t>
            </a:r>
            <a:r>
              <a:rPr lang="en-US" dirty="0" smtClean="0"/>
              <a:t> Bianca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9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</TotalTime>
  <Words>219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Clasificare sentimente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Aceste lucruri au fost realizate de: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 sentimente</dc:title>
  <dc:creator>Bibi</dc:creator>
  <cp:lastModifiedBy>Bibi</cp:lastModifiedBy>
  <cp:revision>4</cp:revision>
  <dcterms:created xsi:type="dcterms:W3CDTF">2016-01-24T15:35:37Z</dcterms:created>
  <dcterms:modified xsi:type="dcterms:W3CDTF">2016-01-24T16:23:45Z</dcterms:modified>
</cp:coreProperties>
</file>