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6" r:id="rId9"/>
    <p:sldId id="265" r:id="rId10"/>
    <p:sldId id="268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C9DC9F2-444F-4AC3-AFD0-C4D2FA715BE8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C9DC9F2-444F-4AC3-AFD0-C4D2FA715BE8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Clasificare</a:t>
            </a:r>
            <a:r>
              <a:rPr lang="en-US" dirty="0" smtClean="0"/>
              <a:t> </a:t>
            </a:r>
            <a:r>
              <a:rPr lang="en-US" dirty="0" err="1" smtClean="0"/>
              <a:t>sentimente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9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5791200"/>
          </a:xfrm>
        </p:spPr>
        <p:txBody>
          <a:bodyPr/>
          <a:lstStyle/>
          <a:p>
            <a:pPr marL="68580" indent="0">
              <a:buNone/>
            </a:pPr>
            <a:r>
              <a:rPr lang="en-US" dirty="0" err="1" smtClean="0"/>
              <a:t>Exemplu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for each image in </a:t>
            </a:r>
            <a:r>
              <a:rPr lang="en-US" dirty="0" err="1" smtClean="0"/>
              <a:t>EvalSet</a:t>
            </a:r>
            <a:r>
              <a:rPr lang="en-US" dirty="0" smtClean="0"/>
              <a:t> do: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796638"/>
            <a:ext cx="1600200" cy="128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7335" y="4794337"/>
            <a:ext cx="1752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Amazement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67814" y="4800600"/>
            <a:ext cx="1999989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Dictionar</a:t>
            </a:r>
            <a:r>
              <a:rPr lang="en-US" dirty="0" smtClean="0"/>
              <a:t> de </a:t>
            </a:r>
            <a:r>
              <a:rPr lang="en-US" dirty="0" err="1" smtClean="0"/>
              <a:t>obiecte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62905" y="1861975"/>
            <a:ext cx="1638822" cy="118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2002077" y="2438400"/>
            <a:ext cx="1274523" cy="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29738" y="2069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[[..][..][..]]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>
            <a:off x="4876800" y="2440685"/>
            <a:ext cx="1586105" cy="14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84052" y="2069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[[..][..][..]]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7" idx="0"/>
          </p:cNvCxnSpPr>
          <p:nvPr/>
        </p:nvCxnSpPr>
        <p:spPr>
          <a:xfrm flipH="1">
            <a:off x="7067809" y="3048816"/>
            <a:ext cx="214507" cy="175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9852" y="3186044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castle: 0.953291</a:t>
            </a:r>
          </a:p>
          <a:p>
            <a:r>
              <a:rPr lang="en-US" dirty="0" smtClean="0"/>
              <a:t>palace: 0.00454692</a:t>
            </a:r>
          </a:p>
          <a:p>
            <a:r>
              <a:rPr lang="en-US" dirty="0" smtClean="0"/>
              <a:t>monastery: 0.000790622</a:t>
            </a:r>
          </a:p>
          <a:p>
            <a:r>
              <a:rPr lang="en-US" dirty="0"/>
              <a:t>b</a:t>
            </a:r>
            <a:r>
              <a:rPr lang="en-US" dirty="0" smtClean="0"/>
              <a:t>rambling: 0.000744865</a:t>
            </a:r>
          </a:p>
          <a:p>
            <a:r>
              <a:rPr lang="en-US" dirty="0" smtClean="0"/>
              <a:t>church: 0.000326979</a:t>
            </a:r>
          </a:p>
        </p:txBody>
      </p:sp>
      <p:cxnSp>
        <p:nvCxnSpPr>
          <p:cNvPr id="31" name="Straight Arrow Connector 30"/>
          <p:cNvCxnSpPr>
            <a:stCxn id="7" idx="1"/>
            <a:endCxn id="6" idx="3"/>
          </p:cNvCxnSpPr>
          <p:nvPr/>
        </p:nvCxnSpPr>
        <p:spPr>
          <a:xfrm flipH="1" flipV="1">
            <a:off x="2939935" y="5594437"/>
            <a:ext cx="3127879" cy="6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8000" y="5148430"/>
            <a:ext cx="301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[..,</a:t>
            </a:r>
            <a:r>
              <a:rPr lang="en-US" dirty="0" smtClean="0">
                <a:solidFill>
                  <a:srgbClr val="FF0000"/>
                </a:solidFill>
              </a:rPr>
              <a:t>0.8659173</a:t>
            </a:r>
            <a:r>
              <a:rPr lang="en-US" dirty="0" smtClean="0"/>
              <a:t>,..,..,..,..,..,..,..]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939935" y="3421726"/>
            <a:ext cx="2013065" cy="81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</a:t>
            </a:r>
            <a:r>
              <a:rPr lang="en-US" dirty="0" smtClean="0">
                <a:solidFill>
                  <a:srgbClr val="00B050"/>
                </a:solidFill>
              </a:rPr>
              <a:t>amazing</a:t>
            </a:r>
            <a:r>
              <a:rPr lang="en-US" dirty="0" smtClean="0"/>
              <a:t>!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/>
          <p:cNvCxnSpPr>
            <a:stCxn id="6" idx="0"/>
          </p:cNvCxnSpPr>
          <p:nvPr/>
        </p:nvCxnSpPr>
        <p:spPr>
          <a:xfrm flipV="1">
            <a:off x="2063635" y="4226329"/>
            <a:ext cx="876300" cy="56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46251" y="413979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verificare</a:t>
            </a:r>
            <a:endParaRPr lang="en-US" dirty="0"/>
          </a:p>
        </p:txBody>
      </p:sp>
      <p:pic>
        <p:nvPicPr>
          <p:cNvPr id="1026" name="Picture 2" descr="http://s.inyourpocket.com/gallery/97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80" y="1721250"/>
            <a:ext cx="1461871" cy="143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lucruri</a:t>
            </a:r>
            <a:r>
              <a:rPr lang="en-US" dirty="0" smtClean="0"/>
              <a:t> 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realizate</a:t>
            </a:r>
            <a:r>
              <a:rPr lang="en-US" dirty="0" smtClean="0"/>
              <a:t> 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Blagoci</a:t>
            </a:r>
            <a:r>
              <a:rPr lang="en-US" dirty="0" smtClean="0"/>
              <a:t> </a:t>
            </a:r>
            <a:r>
              <a:rPr lang="en-US" dirty="0" err="1" smtClean="0"/>
              <a:t>Vlad</a:t>
            </a:r>
            <a:endParaRPr lang="en-US" dirty="0" smtClean="0"/>
          </a:p>
          <a:p>
            <a:r>
              <a:rPr lang="en-US" dirty="0" err="1" smtClean="0"/>
              <a:t>Grigorita</a:t>
            </a:r>
            <a:r>
              <a:rPr lang="en-US" dirty="0" smtClean="0"/>
              <a:t> </a:t>
            </a:r>
            <a:r>
              <a:rPr lang="en-US" dirty="0" err="1" smtClean="0"/>
              <a:t>Mihai</a:t>
            </a:r>
            <a:r>
              <a:rPr lang="en-US" dirty="0" smtClean="0"/>
              <a:t>-Adrian</a:t>
            </a:r>
          </a:p>
          <a:p>
            <a:r>
              <a:rPr lang="en-US" dirty="0" err="1" smtClean="0"/>
              <a:t>Gusa</a:t>
            </a:r>
            <a:r>
              <a:rPr lang="en-US" dirty="0" smtClean="0"/>
              <a:t> Andrei</a:t>
            </a:r>
          </a:p>
          <a:p>
            <a:r>
              <a:rPr lang="en-US" dirty="0" err="1" smtClean="0"/>
              <a:t>Olaru</a:t>
            </a:r>
            <a:r>
              <a:rPr lang="en-US" dirty="0" smtClean="0"/>
              <a:t> </a:t>
            </a:r>
            <a:r>
              <a:rPr lang="en-US" dirty="0" smtClean="0"/>
              <a:t>Gabriel</a:t>
            </a:r>
          </a:p>
          <a:p>
            <a:r>
              <a:rPr lang="en-US" dirty="0" err="1" smtClean="0"/>
              <a:t>Sturza</a:t>
            </a:r>
            <a:r>
              <a:rPr lang="en-US" dirty="0" smtClean="0"/>
              <a:t> Gabriel</a:t>
            </a:r>
          </a:p>
          <a:p>
            <a:r>
              <a:rPr lang="en-US" dirty="0" err="1"/>
              <a:t>Tanase</a:t>
            </a:r>
            <a:r>
              <a:rPr lang="en-US" dirty="0"/>
              <a:t> </a:t>
            </a:r>
            <a:r>
              <a:rPr lang="en-US" dirty="0" smtClean="0"/>
              <a:t>Bianca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1143000"/>
          </a:xfrm>
        </p:spPr>
        <p:txBody>
          <a:bodyPr/>
          <a:lstStyle/>
          <a:p>
            <a:r>
              <a:rPr lang="en-US" dirty="0" err="1" smtClean="0"/>
              <a:t>Incercari</a:t>
            </a:r>
            <a:r>
              <a:rPr lang="en-US" dirty="0" smtClean="0"/>
              <a:t> </a:t>
            </a:r>
            <a:r>
              <a:rPr lang="en-US" dirty="0" err="1" smtClean="0"/>
              <a:t>esuate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6777317" cy="350897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Ideea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a </a:t>
            </a:r>
            <a:r>
              <a:rPr lang="en-US" dirty="0" err="1" smtClean="0"/>
              <a:t>proiectului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identificarea</a:t>
            </a:r>
            <a:r>
              <a:rPr lang="en-US" dirty="0" smtClean="0"/>
              <a:t> </a:t>
            </a:r>
            <a:r>
              <a:rPr lang="en-US" dirty="0" err="1" smtClean="0"/>
              <a:t>sentimentelor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culorilor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NN</a:t>
            </a:r>
            <a:r>
              <a:rPr lang="en-US" dirty="0" smtClean="0"/>
              <a:t> </a:t>
            </a:r>
            <a:r>
              <a:rPr lang="en-US" dirty="0" err="1" smtClean="0"/>
              <a:t>construita</a:t>
            </a:r>
            <a:r>
              <a:rPr lang="en-US" dirty="0" smtClean="0"/>
              <a:t> cu </a:t>
            </a:r>
            <a:r>
              <a:rPr lang="en-US" dirty="0" err="1" smtClean="0"/>
              <a:t>Tensorflow.Am</a:t>
            </a:r>
            <a:r>
              <a:rPr lang="en-US" dirty="0" smtClean="0"/>
              <a:t> </a:t>
            </a:r>
            <a:r>
              <a:rPr lang="en-US" dirty="0" err="1" smtClean="0"/>
              <a:t>obtinut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acuratete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mica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am </a:t>
            </a:r>
            <a:r>
              <a:rPr lang="en-US" dirty="0" err="1" smtClean="0"/>
              <a:t>renuntat</a:t>
            </a:r>
            <a:r>
              <a:rPr lang="en-US" dirty="0" smtClean="0"/>
              <a:t> la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(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antrenare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400 000 de </a:t>
            </a:r>
            <a:r>
              <a:rPr lang="en-US" dirty="0" err="1" smtClean="0"/>
              <a:t>imagini</a:t>
            </a:r>
            <a:r>
              <a:rPr lang="en-US" dirty="0" smtClean="0"/>
              <a:t> </a:t>
            </a:r>
            <a:r>
              <a:rPr lang="en-US" dirty="0" err="1" smtClean="0"/>
              <a:t>32x32</a:t>
            </a:r>
            <a:r>
              <a:rPr lang="en-US" dirty="0" smtClean="0"/>
              <a:t>, am </a:t>
            </a:r>
            <a:r>
              <a:rPr lang="en-US" dirty="0" err="1" smtClean="0"/>
              <a:t>obtinut</a:t>
            </a:r>
            <a:r>
              <a:rPr lang="en-US" dirty="0" smtClean="0"/>
              <a:t> o </a:t>
            </a:r>
            <a:r>
              <a:rPr lang="en-US" dirty="0" err="1" smtClean="0"/>
              <a:t>acuratete</a:t>
            </a:r>
            <a:r>
              <a:rPr lang="en-US" dirty="0" smtClean="0"/>
              <a:t> de 0,032).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ideea</a:t>
            </a:r>
            <a:r>
              <a:rPr lang="en-US" dirty="0" smtClean="0"/>
              <a:t> </a:t>
            </a:r>
            <a:r>
              <a:rPr lang="en-US" dirty="0" err="1" smtClean="0"/>
              <a:t>finala</a:t>
            </a:r>
            <a:r>
              <a:rPr lang="en-US" dirty="0" smtClean="0"/>
              <a:t>, am </a:t>
            </a:r>
            <a:r>
              <a:rPr lang="en-US" dirty="0" err="1" smtClean="0"/>
              <a:t>incercat</a:t>
            </a:r>
            <a:r>
              <a:rPr lang="en-US" dirty="0" smtClean="0"/>
              <a:t> </a:t>
            </a:r>
            <a:r>
              <a:rPr lang="en-US" dirty="0" err="1" smtClean="0"/>
              <a:t>utilizarea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API </a:t>
            </a:r>
            <a:r>
              <a:rPr lang="en-US" dirty="0" err="1" smtClean="0"/>
              <a:t>pentru</a:t>
            </a:r>
            <a:r>
              <a:rPr lang="en-US" dirty="0" smtClean="0"/>
              <a:t> Java, </a:t>
            </a:r>
            <a:r>
              <a:rPr lang="en-US" dirty="0" err="1" smtClean="0"/>
              <a:t>SentiWordNet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recunoasterea</a:t>
            </a:r>
            <a:r>
              <a:rPr lang="en-US" dirty="0" smtClean="0"/>
              <a:t> </a:t>
            </a:r>
            <a:r>
              <a:rPr lang="en-US" dirty="0" err="1" smtClean="0"/>
              <a:t>sentimentelor</a:t>
            </a:r>
            <a:r>
              <a:rPr lang="en-US" dirty="0" smtClean="0"/>
              <a:t> din imagine(</a:t>
            </a:r>
            <a:r>
              <a:rPr lang="en-US" dirty="0" err="1" smtClean="0"/>
              <a:t>avand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3 </a:t>
            </a:r>
            <a:r>
              <a:rPr lang="en-US" dirty="0" err="1" smtClean="0"/>
              <a:t>etichete</a:t>
            </a:r>
            <a:r>
              <a:rPr lang="en-US" dirty="0" smtClean="0"/>
              <a:t>: </a:t>
            </a:r>
            <a:r>
              <a:rPr lang="en-US" dirty="0" err="1" smtClean="0"/>
              <a:t>positive,negative,neutral</a:t>
            </a:r>
            <a:r>
              <a:rPr lang="en-US" dirty="0" smtClean="0"/>
              <a:t>), </a:t>
            </a:r>
            <a:r>
              <a:rPr lang="en-US" dirty="0" err="1" smtClean="0"/>
              <a:t>insa</a:t>
            </a:r>
            <a:r>
              <a:rPr lang="en-US" dirty="0" smtClean="0"/>
              <a:t> am </a:t>
            </a:r>
            <a:r>
              <a:rPr lang="en-US" dirty="0" err="1" smtClean="0"/>
              <a:t>observat</a:t>
            </a:r>
            <a:r>
              <a:rPr lang="en-US" dirty="0" smtClean="0"/>
              <a:t> o </a:t>
            </a:r>
            <a:r>
              <a:rPr lang="en-US" dirty="0" err="1" smtClean="0"/>
              <a:t>acuratete</a:t>
            </a:r>
            <a:r>
              <a:rPr lang="en-US" dirty="0" smtClean="0"/>
              <a:t> </a:t>
            </a:r>
            <a:r>
              <a:rPr lang="en-US" dirty="0" err="1" smtClean="0"/>
              <a:t>destul</a:t>
            </a:r>
            <a:r>
              <a:rPr lang="en-US" dirty="0" smtClean="0"/>
              <a:t> de mica (in </a:t>
            </a:r>
            <a:r>
              <a:rPr lang="en-US" dirty="0" err="1" smtClean="0"/>
              <a:t>medie</a:t>
            </a:r>
            <a:r>
              <a:rPr lang="en-US" dirty="0" smtClean="0"/>
              <a:t>, 0,6),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asta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fi </a:t>
            </a:r>
            <a:r>
              <a:rPr lang="en-US" dirty="0" err="1" smtClean="0"/>
              <a:t>scazut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acuratetea</a:t>
            </a:r>
            <a:r>
              <a:rPr lang="en-US" dirty="0" smtClean="0"/>
              <a:t> </a:t>
            </a:r>
            <a:r>
              <a:rPr lang="en-US" dirty="0" err="1" smtClean="0"/>
              <a:t>clasificatorului</a:t>
            </a:r>
            <a:r>
              <a:rPr lang="en-US" dirty="0" smtClean="0"/>
              <a:t> </a:t>
            </a:r>
            <a:r>
              <a:rPr lang="en-US" dirty="0" err="1" smtClean="0"/>
              <a:t>nostru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Sursa</a:t>
            </a:r>
            <a:r>
              <a:rPr lang="en-US" dirty="0" smtClean="0"/>
              <a:t> </a:t>
            </a:r>
            <a:r>
              <a:rPr lang="en-US" dirty="0" err="1" smtClean="0"/>
              <a:t>SentiWordNet</a:t>
            </a:r>
            <a:r>
              <a:rPr lang="en-US" dirty="0"/>
              <a:t>: http://</a:t>
            </a:r>
            <a:r>
              <a:rPr lang="en-US" dirty="0" err="1"/>
              <a:t>sentiwordnet.isti.cnr.it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016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 err="1" smtClean="0"/>
              <a:t>Ideea</a:t>
            </a:r>
            <a:r>
              <a:rPr lang="en-US" dirty="0" smtClean="0"/>
              <a:t> </a:t>
            </a:r>
            <a:r>
              <a:rPr lang="en-US" dirty="0" err="1" smtClean="0"/>
              <a:t>finala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2324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Am </a:t>
            </a:r>
            <a:r>
              <a:rPr lang="en-US" dirty="0" err="1" smtClean="0"/>
              <a:t>folosit</a:t>
            </a:r>
            <a:r>
              <a:rPr lang="en-US" dirty="0" smtClean="0"/>
              <a:t> o </a:t>
            </a:r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r>
              <a:rPr lang="en-US" dirty="0" smtClean="0"/>
              <a:t> </a:t>
            </a:r>
            <a:r>
              <a:rPr lang="en-US" dirty="0" err="1" smtClean="0"/>
              <a:t>oferita</a:t>
            </a:r>
            <a:r>
              <a:rPr lang="en-US" dirty="0" smtClean="0"/>
              <a:t> de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err="1" smtClean="0"/>
              <a:t>printr</a:t>
            </a:r>
            <a:r>
              <a:rPr lang="en-US" dirty="0" smtClean="0"/>
              <a:t>-un tool (</a:t>
            </a:r>
            <a:r>
              <a:rPr lang="en-US" dirty="0" err="1" smtClean="0"/>
              <a:t>bazel</a:t>
            </a:r>
            <a:r>
              <a:rPr lang="en-US" dirty="0" smtClean="0"/>
              <a:t>), </a:t>
            </a:r>
            <a:r>
              <a:rPr lang="en-US" dirty="0" err="1" smtClean="0"/>
              <a:t>antrenata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recunoasterea</a:t>
            </a:r>
            <a:r>
              <a:rPr lang="en-US" dirty="0" smtClean="0"/>
              <a:t> </a:t>
            </a:r>
            <a:r>
              <a:rPr lang="en-US" dirty="0" err="1" smtClean="0"/>
              <a:t>obiectelor</a:t>
            </a:r>
            <a:r>
              <a:rPr lang="en-US" dirty="0" smtClean="0"/>
              <a:t> din imagine, care are o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mare de </a:t>
            </a:r>
            <a:r>
              <a:rPr lang="en-US" dirty="0" err="1" smtClean="0"/>
              <a:t>etichete</a:t>
            </a:r>
            <a:r>
              <a:rPr lang="en-US" dirty="0" smtClean="0"/>
              <a:t>     </a:t>
            </a:r>
            <a:r>
              <a:rPr lang="en-US" dirty="0" smtClean="0"/>
              <a:t>(1001 </a:t>
            </a:r>
            <a:r>
              <a:rPr lang="en-US" dirty="0" err="1" smtClean="0"/>
              <a:t>cuvinte</a:t>
            </a:r>
            <a:r>
              <a:rPr lang="en-US" dirty="0" smtClean="0"/>
              <a:t> - </a:t>
            </a:r>
            <a:r>
              <a:rPr lang="en-US" dirty="0" err="1" smtClean="0"/>
              <a:t>ImageNet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err="1" smtClean="0"/>
              <a:t>Sursa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r>
              <a:rPr lang="en-US" dirty="0" smtClean="0"/>
              <a:t>: </a:t>
            </a:r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/versions/0.6.0/tutorials/</a:t>
            </a:r>
            <a:r>
              <a:rPr lang="en-US" dirty="0" err="1"/>
              <a:t>image_recognition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 smtClean="0"/>
          </a:p>
          <a:p>
            <a:r>
              <a:rPr lang="en-US" dirty="0" err="1" smtClean="0"/>
              <a:t>ImageNet</a:t>
            </a:r>
            <a:r>
              <a:rPr lang="en-US" dirty="0" smtClean="0"/>
              <a:t>: https</a:t>
            </a:r>
            <a:r>
              <a:rPr lang="en-US" dirty="0"/>
              <a:t>://</a:t>
            </a:r>
            <a:r>
              <a:rPr lang="en-US" dirty="0" err="1"/>
              <a:t>tensorflow.googlesource.com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/+/0.5.0/</a:t>
            </a:r>
            <a:r>
              <a:rPr lang="en-US" dirty="0" err="1"/>
              <a:t>tensorflow</a:t>
            </a:r>
            <a:r>
              <a:rPr lang="en-US" dirty="0"/>
              <a:t>/examples/android/assets/</a:t>
            </a:r>
            <a:r>
              <a:rPr lang="en-US" dirty="0" err="1"/>
              <a:t>imagenet_comp_graph_label_strings.txt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777317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Am </a:t>
            </a:r>
            <a:r>
              <a:rPr lang="en-US" dirty="0" err="1" smtClean="0"/>
              <a:t>utilizat</a:t>
            </a:r>
            <a:r>
              <a:rPr lang="en-US" dirty="0" smtClean="0"/>
              <a:t> </a:t>
            </a:r>
            <a:r>
              <a:rPr lang="en-US" dirty="0" err="1" smtClean="0"/>
              <a:t>imagini</a:t>
            </a:r>
            <a:r>
              <a:rPr lang="en-US" dirty="0" smtClean="0"/>
              <a:t> de </a:t>
            </a:r>
            <a:r>
              <a:rPr lang="en-US" dirty="0" err="1" smtClean="0"/>
              <a:t>dimensiuni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le-am </a:t>
            </a:r>
            <a:r>
              <a:rPr lang="en-US" dirty="0" err="1" smtClean="0"/>
              <a:t>adnotat</a:t>
            </a:r>
            <a:r>
              <a:rPr lang="en-US" dirty="0" smtClean="0"/>
              <a:t>, </a:t>
            </a:r>
            <a:r>
              <a:rPr lang="en-US" dirty="0" err="1" smtClean="0"/>
              <a:t>impartindu</a:t>
            </a:r>
            <a:r>
              <a:rPr lang="en-US" dirty="0" smtClean="0"/>
              <a:t>-le in </a:t>
            </a:r>
            <a:r>
              <a:rPr lang="en-US" dirty="0" err="1" smtClean="0"/>
              <a:t>foldere</a:t>
            </a:r>
            <a:r>
              <a:rPr lang="en-US" dirty="0" smtClean="0"/>
              <a:t> </a:t>
            </a:r>
            <a:r>
              <a:rPr lang="en-US" dirty="0" err="1" smtClean="0"/>
              <a:t>corespunzatoare</a:t>
            </a:r>
            <a:r>
              <a:rPr lang="en-US" dirty="0" smtClean="0"/>
              <a:t> </a:t>
            </a:r>
            <a:r>
              <a:rPr lang="en-US" dirty="0" err="1" smtClean="0"/>
              <a:t>sentimentelor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le </a:t>
            </a:r>
            <a:r>
              <a:rPr lang="en-US" dirty="0" err="1" smtClean="0"/>
              <a:t>inspira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obtine</a:t>
            </a:r>
            <a:r>
              <a:rPr lang="en-US" dirty="0" smtClean="0"/>
              <a:t> o </a:t>
            </a:r>
            <a:r>
              <a:rPr lang="en-US" dirty="0" err="1" smtClean="0"/>
              <a:t>acuratete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mare, am </a:t>
            </a:r>
            <a:r>
              <a:rPr lang="en-US" dirty="0" err="1" smtClean="0"/>
              <a:t>redus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</a:t>
            </a:r>
            <a:r>
              <a:rPr lang="en-US" dirty="0" err="1" smtClean="0"/>
              <a:t>sentimentelor</a:t>
            </a:r>
            <a:r>
              <a:rPr lang="en-US" dirty="0" smtClean="0"/>
              <a:t> la 9,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eliminarea</a:t>
            </a:r>
            <a:r>
              <a:rPr lang="en-US" dirty="0" smtClean="0"/>
              <a:t> </a:t>
            </a:r>
            <a:r>
              <a:rPr lang="en-US" dirty="0" err="1" smtClean="0"/>
              <a:t>celor</a:t>
            </a:r>
            <a:r>
              <a:rPr lang="en-US" dirty="0" smtClean="0"/>
              <a:t> </a:t>
            </a:r>
            <a:r>
              <a:rPr lang="en-US" dirty="0" err="1" smtClean="0"/>
              <a:t>oarecum</a:t>
            </a:r>
            <a:r>
              <a:rPr lang="en-US" dirty="0" smtClean="0"/>
              <a:t> </a:t>
            </a:r>
            <a:r>
              <a:rPr lang="en-US" dirty="0" err="1" smtClean="0"/>
              <a:t>redundante</a:t>
            </a:r>
            <a:r>
              <a:rPr lang="en-US" dirty="0" smtClean="0"/>
              <a:t> </a:t>
            </a:r>
            <a:r>
              <a:rPr lang="en-US" dirty="0" smtClean="0"/>
              <a:t>(ex. annoyance, anger, rage -&gt; am </a:t>
            </a:r>
            <a:r>
              <a:rPr lang="en-US" dirty="0" err="1" smtClean="0"/>
              <a:t>lasat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anger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Nota: </a:t>
            </a:r>
            <a:r>
              <a:rPr lang="en-US" dirty="0" err="1" smtClean="0"/>
              <a:t>Sentimente</a:t>
            </a:r>
            <a:r>
              <a:rPr lang="en-US" dirty="0" err="1" smtClean="0"/>
              <a:t>le</a:t>
            </a:r>
            <a:r>
              <a:rPr lang="en-US" dirty="0" smtClean="0"/>
              <a:t> finale </a:t>
            </a:r>
            <a:r>
              <a:rPr lang="en-US" dirty="0" err="1" smtClean="0"/>
              <a:t>sunt</a:t>
            </a:r>
            <a:r>
              <a:rPr lang="en-US" dirty="0" smtClean="0"/>
              <a:t>: disgust, amazement, sadness, serenity, fear, anger, joy, admiration, boredom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6777317" cy="3508977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antrenarii</a:t>
            </a:r>
            <a:r>
              <a:rPr lang="en-US" dirty="0" smtClean="0"/>
              <a:t>, se </a:t>
            </a:r>
            <a:r>
              <a:rPr lang="en-US" dirty="0" err="1" smtClean="0"/>
              <a:t>creeaza</a:t>
            </a:r>
            <a:r>
              <a:rPr lang="en-US" dirty="0" smtClean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dictionar</a:t>
            </a:r>
            <a:r>
              <a:rPr lang="en-US" dirty="0" smtClean="0"/>
              <a:t> in care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are o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probabilitati</a:t>
            </a:r>
            <a:r>
              <a:rPr lang="en-US" dirty="0" smtClean="0"/>
              <a:t> de a fi </a:t>
            </a:r>
            <a:r>
              <a:rPr lang="en-US" dirty="0" err="1" smtClean="0"/>
              <a:t>recunoscut</a:t>
            </a:r>
            <a:r>
              <a:rPr lang="en-US" dirty="0" smtClean="0"/>
              <a:t> in </a:t>
            </a:r>
            <a:r>
              <a:rPr lang="en-US" dirty="0" err="1" smtClean="0"/>
              <a:t>imagini</a:t>
            </a:r>
            <a:r>
              <a:rPr lang="en-US" dirty="0" smtClean="0"/>
              <a:t> </a:t>
            </a:r>
            <a:r>
              <a:rPr lang="en-US" dirty="0" err="1" smtClean="0"/>
              <a:t>reprezentative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din </a:t>
            </a:r>
            <a:r>
              <a:rPr lang="en-US" dirty="0" err="1" smtClean="0"/>
              <a:t>cele</a:t>
            </a:r>
            <a:r>
              <a:rPr lang="en-US" dirty="0" smtClean="0"/>
              <a:t> 9 </a:t>
            </a:r>
            <a:r>
              <a:rPr lang="en-US" dirty="0" err="1" smtClean="0"/>
              <a:t>sentimente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Astfel</a:t>
            </a:r>
            <a:r>
              <a:rPr lang="en-US" dirty="0" smtClean="0"/>
              <a:t>,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antrenare</a:t>
            </a:r>
            <a:r>
              <a:rPr lang="en-US" dirty="0" smtClean="0"/>
              <a:t>,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are </a:t>
            </a:r>
            <a:r>
              <a:rPr lang="en-US" dirty="0" err="1" smtClean="0"/>
              <a:t>asociata</a:t>
            </a:r>
            <a:r>
              <a:rPr lang="en-US" dirty="0" smtClean="0"/>
              <a:t> o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probabilitati</a:t>
            </a:r>
            <a:r>
              <a:rPr lang="en-US" dirty="0" smtClean="0"/>
              <a:t> de a </a:t>
            </a:r>
            <a:r>
              <a:rPr lang="en-US" dirty="0" err="1" smtClean="0"/>
              <a:t>exprima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9 </a:t>
            </a:r>
            <a:r>
              <a:rPr lang="en-US" dirty="0" err="1" smtClean="0"/>
              <a:t>sentimente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4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6777317" cy="3508977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evaluare</a:t>
            </a:r>
            <a:r>
              <a:rPr lang="en-US" dirty="0" smtClean="0"/>
              <a:t>/</a:t>
            </a:r>
            <a:r>
              <a:rPr lang="en-US" dirty="0" err="1" smtClean="0"/>
              <a:t>testare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obiectele</a:t>
            </a:r>
            <a:r>
              <a:rPr lang="en-US" dirty="0" smtClean="0"/>
              <a:t> din imagine, se face o </a:t>
            </a:r>
            <a:r>
              <a:rPr lang="en-US" dirty="0" err="1" smtClean="0"/>
              <a:t>suma</a:t>
            </a:r>
            <a:r>
              <a:rPr lang="en-US" dirty="0" smtClean="0"/>
              <a:t> </a:t>
            </a:r>
            <a:r>
              <a:rPr lang="en-US" dirty="0" err="1" smtClean="0"/>
              <a:t>ponderata</a:t>
            </a:r>
            <a:r>
              <a:rPr lang="en-US" dirty="0" smtClean="0"/>
              <a:t> a </a:t>
            </a:r>
            <a:r>
              <a:rPr lang="en-US" dirty="0" err="1" smtClean="0"/>
              <a:t>listelor</a:t>
            </a:r>
            <a:r>
              <a:rPr lang="en-US" dirty="0" smtClean="0"/>
              <a:t> de </a:t>
            </a:r>
            <a:r>
              <a:rPr lang="en-US" dirty="0" err="1" smtClean="0"/>
              <a:t>probabilitati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sentimente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final, </a:t>
            </a:r>
            <a:r>
              <a:rPr lang="en-US" dirty="0" err="1" smtClean="0"/>
              <a:t>va</a:t>
            </a:r>
            <a:r>
              <a:rPr lang="en-US" dirty="0" smtClean="0"/>
              <a:t> fi ales </a:t>
            </a:r>
            <a:r>
              <a:rPr lang="en-US" dirty="0" err="1" smtClean="0"/>
              <a:t>sentimentul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care </a:t>
            </a:r>
            <a:r>
              <a:rPr lang="en-US" dirty="0" err="1" smtClean="0"/>
              <a:t>suma</a:t>
            </a:r>
            <a:r>
              <a:rPr lang="en-US" dirty="0" smtClean="0"/>
              <a:t> </a:t>
            </a:r>
            <a:r>
              <a:rPr lang="en-US" dirty="0" err="1" smtClean="0"/>
              <a:t>calculata</a:t>
            </a:r>
            <a:r>
              <a:rPr lang="en-US" dirty="0" smtClean="0"/>
              <a:t> anterior </a:t>
            </a:r>
            <a:r>
              <a:rPr lang="en-US" dirty="0" err="1" smtClean="0"/>
              <a:t>este</a:t>
            </a:r>
            <a:r>
              <a:rPr lang="en-US" dirty="0" smtClean="0"/>
              <a:t> maxima.</a:t>
            </a:r>
          </a:p>
        </p:txBody>
      </p:sp>
    </p:spTree>
    <p:extLst>
      <p:ext uri="{BB962C8B-B14F-4D97-AF65-F5344CB8AC3E}">
        <p14:creationId xmlns:p14="http://schemas.microsoft.com/office/powerpoint/2010/main" val="11453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6777317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lucruri</a:t>
            </a:r>
            <a:r>
              <a:rPr lang="en-US" dirty="0" smtClean="0"/>
              <a:t>, am </a:t>
            </a:r>
            <a:r>
              <a:rPr lang="en-US" dirty="0" err="1" smtClean="0"/>
              <a:t>creat</a:t>
            </a:r>
            <a:r>
              <a:rPr lang="en-US" dirty="0" smtClean="0"/>
              <a:t> 3 </a:t>
            </a:r>
            <a:r>
              <a:rPr lang="en-US" dirty="0" err="1" smtClean="0"/>
              <a:t>scripturi</a:t>
            </a:r>
            <a:r>
              <a:rPr lang="en-US" dirty="0" smtClean="0"/>
              <a:t> python (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antrenare</a:t>
            </a:r>
            <a:r>
              <a:rPr lang="en-US" dirty="0" smtClean="0"/>
              <a:t>/</a:t>
            </a:r>
            <a:r>
              <a:rPr lang="en-US" dirty="0" err="1" smtClean="0"/>
              <a:t>evaluare</a:t>
            </a:r>
            <a:r>
              <a:rPr lang="en-US" dirty="0" smtClean="0"/>
              <a:t>/</a:t>
            </a:r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dirty="0" smtClean="0"/>
              <a:t>automata)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asemenea</a:t>
            </a:r>
            <a:r>
              <a:rPr lang="en-US" dirty="0" smtClean="0"/>
              <a:t>, am </a:t>
            </a:r>
            <a:r>
              <a:rPr lang="en-US" dirty="0" err="1" smtClean="0"/>
              <a:t>realizat</a:t>
            </a:r>
            <a:r>
              <a:rPr lang="en-US" dirty="0" smtClean="0"/>
              <a:t> </a:t>
            </a:r>
            <a:r>
              <a:rPr lang="en-US" dirty="0" err="1" smtClean="0"/>
              <a:t>scripturi</a:t>
            </a:r>
            <a:r>
              <a:rPr lang="en-US" dirty="0" smtClean="0"/>
              <a:t> de </a:t>
            </a:r>
            <a:r>
              <a:rPr lang="en-US" dirty="0" err="1" smtClean="0"/>
              <a:t>redimensionare</a:t>
            </a:r>
            <a:r>
              <a:rPr lang="en-US" dirty="0" smtClean="0"/>
              <a:t> a </a:t>
            </a:r>
            <a:r>
              <a:rPr lang="en-US" dirty="0" err="1" smtClean="0"/>
              <a:t>imaginilor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conversie</a:t>
            </a:r>
            <a:r>
              <a:rPr lang="en-US" dirty="0" smtClean="0"/>
              <a:t> la format jpg (format </a:t>
            </a:r>
            <a:r>
              <a:rPr lang="en-US" dirty="0" err="1" smtClean="0"/>
              <a:t>recunoscut</a:t>
            </a:r>
            <a:r>
              <a:rPr lang="en-US" dirty="0" smtClean="0"/>
              <a:t> de </a:t>
            </a:r>
            <a:r>
              <a:rPr lang="en-US" dirty="0" err="1" smtClean="0"/>
              <a:t>reteaua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0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evaluarii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reteaua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r>
              <a:rPr lang="en-US" dirty="0" smtClean="0"/>
              <a:t> </a:t>
            </a:r>
            <a:r>
              <a:rPr lang="en-US" dirty="0" err="1" smtClean="0"/>
              <a:t>convolutionala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r>
              <a:rPr lang="en-US" dirty="0" smtClean="0"/>
              <a:t>, am </a:t>
            </a:r>
            <a:r>
              <a:rPr lang="en-US" dirty="0" err="1" smtClean="0"/>
              <a:t>obtinut</a:t>
            </a:r>
            <a:r>
              <a:rPr lang="en-US" dirty="0" smtClean="0"/>
              <a:t> o </a:t>
            </a:r>
            <a:r>
              <a:rPr lang="en-US" dirty="0" err="1" smtClean="0"/>
              <a:t>acuratete</a:t>
            </a:r>
            <a:r>
              <a:rPr lang="en-US" dirty="0" smtClean="0"/>
              <a:t> de 0,59.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5791200"/>
          </a:xfrm>
        </p:spPr>
        <p:txBody>
          <a:bodyPr/>
          <a:lstStyle/>
          <a:p>
            <a:pPr marL="68580" indent="0">
              <a:buNone/>
            </a:pPr>
            <a:r>
              <a:rPr lang="en-US" dirty="0" err="1" smtClean="0"/>
              <a:t>Evaluarea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 smtClean="0"/>
              <a:t>foreach</a:t>
            </a:r>
            <a:r>
              <a:rPr lang="en-US" dirty="0" smtClean="0"/>
              <a:t> image in </a:t>
            </a:r>
            <a:r>
              <a:rPr lang="en-US" dirty="0" err="1" smtClean="0"/>
              <a:t>EvalSet</a:t>
            </a:r>
            <a:r>
              <a:rPr lang="en-US" dirty="0" smtClean="0"/>
              <a:t> do: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796638"/>
            <a:ext cx="1600200" cy="128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7677" y="1638300"/>
            <a:ext cx="914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6646" y="4800600"/>
            <a:ext cx="1752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Sentiment</a:t>
            </a:r>
          </a:p>
          <a:p>
            <a:pPr algn="ctr"/>
            <a:r>
              <a:rPr lang="en-US" dirty="0" smtClean="0"/>
              <a:t>predominant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67814" y="4800600"/>
            <a:ext cx="1999989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Dictionar</a:t>
            </a:r>
            <a:r>
              <a:rPr lang="en-US" dirty="0" smtClean="0"/>
              <a:t> de </a:t>
            </a:r>
            <a:r>
              <a:rPr lang="en-US" dirty="0" err="1" smtClean="0"/>
              <a:t>obiecte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62905" y="1861975"/>
            <a:ext cx="1638822" cy="118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>
            <a:off x="2002077" y="2438400"/>
            <a:ext cx="1274523" cy="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29738" y="17920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de </a:t>
            </a:r>
            <a:r>
              <a:rPr lang="en-US" dirty="0" err="1" smtClean="0"/>
              <a:t>pixeli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>
            <a:off x="4876800" y="2440685"/>
            <a:ext cx="1586105" cy="14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3000" y="151318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en-US" dirty="0" err="1" smtClean="0"/>
              <a:t>procesat</a:t>
            </a:r>
            <a:r>
              <a:rPr lang="en-US" dirty="0" smtClean="0"/>
              <a:t> de </a:t>
            </a:r>
            <a:r>
              <a:rPr lang="en-US" dirty="0" err="1" smtClean="0"/>
              <a:t>pixeli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7" idx="0"/>
          </p:cNvCxnSpPr>
          <p:nvPr/>
        </p:nvCxnSpPr>
        <p:spPr>
          <a:xfrm flipH="1">
            <a:off x="7067809" y="3048816"/>
            <a:ext cx="214507" cy="175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57582" y="3495822"/>
            <a:ext cx="224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cuvinte</a:t>
            </a:r>
            <a:r>
              <a:rPr lang="en-US" dirty="0" smtClean="0"/>
              <a:t> + </a:t>
            </a:r>
            <a:r>
              <a:rPr lang="en-US" dirty="0" err="1" smtClean="0"/>
              <a:t>probabilitati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7" idx="1"/>
            <a:endCxn id="6" idx="3"/>
          </p:cNvCxnSpPr>
          <p:nvPr/>
        </p:nvCxnSpPr>
        <p:spPr>
          <a:xfrm flipH="1">
            <a:off x="2959246" y="5600700"/>
            <a:ext cx="3108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36252" y="496376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Maximizarea</a:t>
            </a:r>
            <a:r>
              <a:rPr lang="en-US" dirty="0" smtClean="0"/>
              <a:t> </a:t>
            </a:r>
            <a:r>
              <a:rPr lang="en-US" dirty="0" err="1" smtClean="0"/>
              <a:t>probabilitatilor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070167" y="3421726"/>
            <a:ext cx="2013065" cy="81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Sentiment </a:t>
            </a:r>
            <a:r>
              <a:rPr lang="en-US" dirty="0" err="1" smtClean="0"/>
              <a:t>corect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6" idx="0"/>
          </p:cNvCxnSpPr>
          <p:nvPr/>
        </p:nvCxnSpPr>
        <p:spPr>
          <a:xfrm flipV="1">
            <a:off x="2082946" y="4232592"/>
            <a:ext cx="876300" cy="56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17567" y="412842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verificare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229</TotalTime>
  <Words>476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Clasificare sentimente</vt:lpstr>
      <vt:lpstr>Incercari esuate…</vt:lpstr>
      <vt:lpstr>Ideea finala</vt:lpstr>
      <vt:lpstr>PowerPoint Presentation</vt:lpstr>
      <vt:lpstr>PowerPoint Presentation</vt:lpstr>
      <vt:lpstr>PowerPoint Presentation</vt:lpstr>
      <vt:lpstr>PowerPoint Presentation</vt:lpstr>
      <vt:lpstr>Rezultate</vt:lpstr>
      <vt:lpstr>PowerPoint Presentation</vt:lpstr>
      <vt:lpstr>PowerPoint Presentation</vt:lpstr>
      <vt:lpstr>Aceste lucruri au fost realizate de: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 sentimente</dc:title>
  <dc:creator>Bibi</dc:creator>
  <cp:lastModifiedBy>adrian.g20@live.com</cp:lastModifiedBy>
  <cp:revision>30</cp:revision>
  <dcterms:created xsi:type="dcterms:W3CDTF">2016-01-24T15:35:37Z</dcterms:created>
  <dcterms:modified xsi:type="dcterms:W3CDTF">2016-01-25T11:19:55Z</dcterms:modified>
</cp:coreProperties>
</file>