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0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623" y="2514600"/>
            <a:ext cx="9018989" cy="2262781"/>
          </a:xfrm>
        </p:spPr>
        <p:txBody>
          <a:bodyPr/>
          <a:lstStyle/>
          <a:p>
            <a:r>
              <a:rPr lang="en-US" dirty="0" smtClean="0"/>
              <a:t>Image Classification -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1" y="624110"/>
            <a:ext cx="9244012" cy="576399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realizat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Ariton</a:t>
            </a:r>
            <a:r>
              <a:rPr lang="en-US" dirty="0" smtClean="0"/>
              <a:t> Andrei</a:t>
            </a:r>
            <a:br>
              <a:rPr lang="en-US" dirty="0" smtClean="0"/>
            </a:br>
            <a:r>
              <a:rPr lang="en-US" dirty="0" smtClean="0"/>
              <a:t>-Bute Bogdan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Neculau</a:t>
            </a:r>
            <a:r>
              <a:rPr lang="en-US" dirty="0" smtClean="0"/>
              <a:t> </a:t>
            </a:r>
            <a:r>
              <a:rPr lang="en-US" dirty="0" err="1" smtClean="0"/>
              <a:t>Francisc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Pamfile</a:t>
            </a:r>
            <a:r>
              <a:rPr lang="en-US" dirty="0" smtClean="0"/>
              <a:t> Robert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Pohrib</a:t>
            </a:r>
            <a:r>
              <a:rPr lang="en-US" dirty="0" smtClean="0"/>
              <a:t> </a:t>
            </a:r>
            <a:r>
              <a:rPr lang="en-US" dirty="0" err="1" smtClean="0"/>
              <a:t>Petrut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Puha</a:t>
            </a:r>
            <a:r>
              <a:rPr lang="en-US" dirty="0" smtClean="0"/>
              <a:t> </a:t>
            </a:r>
            <a:r>
              <a:rPr lang="en-US" dirty="0" err="1" smtClean="0"/>
              <a:t>Razvan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Vasilie</a:t>
            </a:r>
            <a:r>
              <a:rPr lang="en-US" dirty="0" smtClean="0"/>
              <a:t> Florin</a:t>
            </a:r>
            <a:br>
              <a:rPr lang="en-US" dirty="0" smtClean="0"/>
            </a:br>
            <a:r>
              <a:rPr lang="en-US" dirty="0" smtClean="0"/>
              <a:t>													</a:t>
            </a:r>
            <a:r>
              <a:rPr lang="en-US" dirty="0" err="1" smtClean="0"/>
              <a:t>Grupa</a:t>
            </a:r>
            <a:r>
              <a:rPr lang="en-US" dirty="0" smtClean="0"/>
              <a:t> A6 -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9" y="559715"/>
            <a:ext cx="8911687" cy="1280890"/>
          </a:xfrm>
        </p:spPr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5837"/>
          </a:xfrm>
        </p:spPr>
        <p:txBody>
          <a:bodyPr/>
          <a:lstStyle/>
          <a:p>
            <a:r>
              <a:rPr lang="en-US" b="1" dirty="0" smtClean="0"/>
              <a:t>SVM ( </a:t>
            </a:r>
            <a:r>
              <a:rPr lang="en-US" b="1" dirty="0" err="1" smtClean="0"/>
              <a:t>Suport</a:t>
            </a:r>
            <a:r>
              <a:rPr lang="en-US" b="1" dirty="0" smtClean="0"/>
              <a:t> Vector Machine) </a:t>
            </a:r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modele</a:t>
            </a:r>
            <a:r>
              <a:rPr lang="en-US" b="1" dirty="0" smtClean="0"/>
              <a:t> de </a:t>
            </a:r>
            <a:r>
              <a:rPr lang="en-US" b="1" dirty="0" err="1" smtClean="0"/>
              <a:t>invatare</a:t>
            </a:r>
            <a:r>
              <a:rPr lang="en-US" b="1" dirty="0" smtClean="0"/>
              <a:t> </a:t>
            </a:r>
            <a:r>
              <a:rPr lang="en-US" b="1" dirty="0" err="1" smtClean="0"/>
              <a:t>folosind</a:t>
            </a:r>
            <a:r>
              <a:rPr lang="en-US" b="1" dirty="0" smtClean="0"/>
              <a:t> </a:t>
            </a:r>
            <a:r>
              <a:rPr lang="en-US" b="1" dirty="0" err="1" smtClean="0"/>
              <a:t>algoritmi</a:t>
            </a:r>
            <a:r>
              <a:rPr lang="en-US" b="1" dirty="0" smtClean="0"/>
              <a:t> </a:t>
            </a:r>
            <a:r>
              <a:rPr lang="en-US" b="1" dirty="0" err="1" smtClean="0"/>
              <a:t>ce</a:t>
            </a:r>
            <a:r>
              <a:rPr lang="en-US" b="1" dirty="0" smtClean="0"/>
              <a:t> </a:t>
            </a:r>
            <a:r>
              <a:rPr lang="en-US" b="1" dirty="0" err="1" smtClean="0"/>
              <a:t>analizeaza</a:t>
            </a:r>
            <a:r>
              <a:rPr lang="en-US" b="1" dirty="0" smtClean="0"/>
              <a:t> </a:t>
            </a:r>
            <a:r>
              <a:rPr lang="en-US" b="1" dirty="0" err="1" smtClean="0"/>
              <a:t>datele</a:t>
            </a:r>
            <a:r>
              <a:rPr lang="en-US" b="1" dirty="0" smtClean="0"/>
              <a:t> in </a:t>
            </a:r>
            <a:r>
              <a:rPr lang="en-US" b="1" dirty="0" err="1" smtClean="0"/>
              <a:t>vederea</a:t>
            </a:r>
            <a:r>
              <a:rPr lang="en-US" b="1" dirty="0" smtClean="0"/>
              <a:t> </a:t>
            </a:r>
            <a:r>
              <a:rPr lang="en-US" b="1" dirty="0" err="1" smtClean="0"/>
              <a:t>clasificarii</a:t>
            </a:r>
            <a:r>
              <a:rPr lang="en-US" b="1" dirty="0" smtClean="0"/>
              <a:t> </a:t>
            </a:r>
            <a:r>
              <a:rPr lang="en-US" b="1" dirty="0" err="1" smtClean="0"/>
              <a:t>acestora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err="1" smtClean="0"/>
              <a:t>Datele</a:t>
            </a:r>
            <a:r>
              <a:rPr lang="en-US" b="1" dirty="0" smtClean="0"/>
              <a:t> </a:t>
            </a:r>
            <a:r>
              <a:rPr lang="en-US" b="1" dirty="0" err="1" smtClean="0"/>
              <a:t>constituie</a:t>
            </a:r>
            <a:r>
              <a:rPr lang="en-US" b="1" dirty="0" smtClean="0"/>
              <a:t> </a:t>
            </a:r>
            <a:r>
              <a:rPr lang="en-US" b="1" dirty="0" err="1" smtClean="0"/>
              <a:t>puncte</a:t>
            </a:r>
            <a:r>
              <a:rPr lang="en-US" b="1" dirty="0" smtClean="0"/>
              <a:t> in </a:t>
            </a:r>
            <a:r>
              <a:rPr lang="en-US" b="1" dirty="0" err="1" smtClean="0"/>
              <a:t>spatiu</a:t>
            </a:r>
            <a:r>
              <a:rPr lang="en-US" b="1" dirty="0" smtClean="0"/>
              <a:t>; </a:t>
            </a:r>
          </a:p>
          <a:p>
            <a:endParaRPr lang="en-US" b="1" dirty="0"/>
          </a:p>
          <a:p>
            <a:r>
              <a:rPr lang="en-US" b="1" dirty="0" smtClean="0"/>
              <a:t>Se </a:t>
            </a:r>
            <a:r>
              <a:rPr lang="en-US" b="1" dirty="0" err="1" smtClean="0"/>
              <a:t>construieste</a:t>
            </a:r>
            <a:r>
              <a:rPr lang="en-US" b="1" dirty="0" smtClean="0"/>
              <a:t> un </a:t>
            </a:r>
            <a:r>
              <a:rPr lang="en-US" b="1" dirty="0" err="1" smtClean="0"/>
              <a:t>hiperplan</a:t>
            </a:r>
            <a:r>
              <a:rPr lang="en-US" b="1" dirty="0" smtClean="0"/>
              <a:t> cu </a:t>
            </a:r>
            <a:r>
              <a:rPr lang="en-US" b="1" dirty="0" err="1" smtClean="0"/>
              <a:t>scopul</a:t>
            </a:r>
            <a:r>
              <a:rPr lang="en-US" b="1" dirty="0" smtClean="0"/>
              <a:t> de a </a:t>
            </a:r>
            <a:r>
              <a:rPr lang="en-US" b="1" dirty="0" err="1" smtClean="0"/>
              <a:t>separa</a:t>
            </a:r>
            <a:r>
              <a:rPr lang="en-US" b="1" dirty="0" smtClean="0"/>
              <a:t> 2 </a:t>
            </a:r>
            <a:r>
              <a:rPr lang="en-US" b="1" dirty="0" err="1" smtClean="0"/>
              <a:t>tipuri</a:t>
            </a:r>
            <a:r>
              <a:rPr lang="en-US" b="1" dirty="0" smtClean="0"/>
              <a:t> de </a:t>
            </a:r>
            <a:r>
              <a:rPr lang="en-US" b="1" dirty="0" err="1" smtClean="0"/>
              <a:t>date.Hiperplanul</a:t>
            </a:r>
            <a:r>
              <a:rPr lang="en-US" b="1" dirty="0" smtClean="0"/>
              <a:t> se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construi</a:t>
            </a:r>
            <a:r>
              <a:rPr lang="en-US" b="1" dirty="0" smtClean="0"/>
              <a:t> </a:t>
            </a:r>
            <a:r>
              <a:rPr lang="en-US" b="1" dirty="0" err="1" smtClean="0"/>
              <a:t>intre</a:t>
            </a:r>
            <a:r>
              <a:rPr lang="en-US" b="1" dirty="0" smtClean="0"/>
              <a:t> </a:t>
            </a:r>
            <a:r>
              <a:rPr lang="en-US" b="1" dirty="0" err="1" smtClean="0"/>
              <a:t>cele</a:t>
            </a:r>
            <a:r>
              <a:rPr lang="en-US" b="1" dirty="0" smtClean="0"/>
              <a:t> 2 </a:t>
            </a:r>
            <a:r>
              <a:rPr lang="en-US" b="1" dirty="0" err="1" smtClean="0"/>
              <a:t>tipuri</a:t>
            </a:r>
            <a:r>
              <a:rPr lang="en-US" b="1" dirty="0" smtClean="0"/>
              <a:t> de date, la </a:t>
            </a:r>
            <a:r>
              <a:rPr lang="en-US" b="1" dirty="0" err="1" smtClean="0"/>
              <a:t>mijlocul</a:t>
            </a:r>
            <a:r>
              <a:rPr lang="en-US" b="1" dirty="0" smtClean="0"/>
              <a:t> </a:t>
            </a:r>
            <a:r>
              <a:rPr lang="en-US" b="1" dirty="0" err="1" smtClean="0"/>
              <a:t>distantelor</a:t>
            </a:r>
            <a:r>
              <a:rPr lang="en-US" b="1" dirty="0" smtClean="0"/>
              <a:t> </a:t>
            </a:r>
            <a:r>
              <a:rPr lang="en-US" b="1" dirty="0" err="1" smtClean="0"/>
              <a:t>celor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aproapiate</a:t>
            </a:r>
            <a:r>
              <a:rPr lang="en-US" b="1" dirty="0" smtClean="0"/>
              <a:t> </a:t>
            </a:r>
            <a:r>
              <a:rPr lang="en-US" b="1" dirty="0" err="1" smtClean="0"/>
              <a:t>puncte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64467" y="0"/>
            <a:ext cx="24953" cy="61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62896" y="5460642"/>
            <a:ext cx="9362941" cy="6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69299" y="434661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7327" y="2116159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06396" y="2627289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85656" y="1352279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92144" y="1120460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3822" y="4054430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14116" y="3464414"/>
            <a:ext cx="321972" cy="309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05741" y="2801155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61561" y="1918952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176870" y="1141790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374482" y="4317643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00575" y="2957312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822547" y="589209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603865" y="4632369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845344" y="2578188"/>
            <a:ext cx="321972" cy="3090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8159841" y="206062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59841" y="779171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59841" y="1352279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77550" y="1996225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82380" y="2655461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177550" y="3272841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78627" y="3862857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77550" y="4499553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77550" y="5077497"/>
            <a:ext cx="0" cy="38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13508" y="116510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63440" y="814587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08138" y="1580069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15003" y="2241725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621330" y="2887281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19891" y="3594011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068873" y="4333334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86741" y="4972855"/>
            <a:ext cx="160986" cy="53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410174" y="0"/>
            <a:ext cx="175272" cy="549283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Rounded Rectangular Callout 52"/>
          <p:cNvSpPr/>
          <p:nvPr/>
        </p:nvSpPr>
        <p:spPr>
          <a:xfrm rot="20973740">
            <a:off x="4186170" y="2077663"/>
            <a:ext cx="1501612" cy="856985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date 1</a:t>
            </a:r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>
          <a:xfrm rot="20973740">
            <a:off x="9889409" y="4442533"/>
            <a:ext cx="1501612" cy="856985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date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Culori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sentimente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culoarea</a:t>
            </a:r>
            <a:r>
              <a:rPr lang="en-US" dirty="0" smtClean="0"/>
              <a:t>, din </a:t>
            </a:r>
            <a:r>
              <a:rPr lang="en-US" dirty="0" err="1" smtClean="0"/>
              <a:t>punctul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al </a:t>
            </a:r>
            <a:r>
              <a:rPr lang="en-US" dirty="0" err="1" smtClean="0"/>
              <a:t>psihologilor</a:t>
            </a:r>
            <a:r>
              <a:rPr lang="en-US" dirty="0" smtClean="0"/>
              <a:t> </a:t>
            </a:r>
            <a:r>
              <a:rPr lang="en-US" dirty="0" err="1" smtClean="0"/>
              <a:t>inspira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sentiment.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46" y="2952746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5276850" cy="68569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5875"/>
            <a:ext cx="6900220" cy="68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50" y="0"/>
            <a:ext cx="6629158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58" y="0"/>
            <a:ext cx="6782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7205"/>
              </p:ext>
            </p:extLst>
          </p:nvPr>
        </p:nvGraphicFramePr>
        <p:xfrm>
          <a:off x="2849517" y="846484"/>
          <a:ext cx="8143966" cy="548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83"/>
                <a:gridCol w="4071983"/>
              </a:tblGrid>
              <a:tr h="9442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Culoare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Sentiment</a:t>
                      </a:r>
                      <a:endParaRPr lang="en-US" dirty="0"/>
                    </a:p>
                  </a:txBody>
                  <a:tcPr/>
                </a:tc>
              </a:tr>
              <a:tr h="7574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574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7574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574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7574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574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91354" y="1767185"/>
            <a:ext cx="1532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ROSU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9159" y="2522036"/>
            <a:ext cx="25971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ALBASTRU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3114" y="3276888"/>
            <a:ext cx="1789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VERDE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7931" y="4078417"/>
            <a:ext cx="2199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GALBEN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60812" y="4853034"/>
            <a:ext cx="33938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PORTOCALIU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9068" y="5607885"/>
            <a:ext cx="1837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VIOLET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8511" y="1767185"/>
            <a:ext cx="14718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FURIE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8750" y="2522036"/>
            <a:ext cx="20714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TRISTETE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07380" y="3277007"/>
            <a:ext cx="22541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FERICIRE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29393" y="4078417"/>
            <a:ext cx="18101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UIMIRE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06338" y="4853034"/>
            <a:ext cx="1656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FRICA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87341" y="5555852"/>
            <a:ext cx="22942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REPULSIE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2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4510"/>
            <a:ext cx="8911687" cy="1280890"/>
          </a:xfrm>
        </p:spPr>
        <p:txBody>
          <a:bodyPr/>
          <a:lstStyle/>
          <a:p>
            <a:r>
              <a:rPr lang="en-US" dirty="0" err="1" smtClean="0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27100"/>
            <a:ext cx="8915400" cy="59309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err="1" smtClean="0"/>
              <a:t>Algoritmul</a:t>
            </a:r>
            <a:r>
              <a:rPr lang="en-US" b="1" dirty="0" smtClean="0"/>
              <a:t> </a:t>
            </a:r>
            <a:r>
              <a:rPr lang="en-US" b="1" dirty="0" err="1" smtClean="0"/>
              <a:t>foloseste</a:t>
            </a:r>
            <a:r>
              <a:rPr lang="en-US" b="1" dirty="0" smtClean="0"/>
              <a:t> 2 </a:t>
            </a:r>
            <a:r>
              <a:rPr lang="en-US" b="1" dirty="0" err="1" smtClean="0"/>
              <a:t>metode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detectarea</a:t>
            </a:r>
            <a:r>
              <a:rPr lang="en-US" b="1" dirty="0" smtClean="0"/>
              <a:t> </a:t>
            </a:r>
            <a:r>
              <a:rPr lang="en-US" b="1" dirty="0" err="1" smtClean="0"/>
              <a:t>raportului</a:t>
            </a:r>
            <a:r>
              <a:rPr lang="en-US" b="1" dirty="0" smtClean="0"/>
              <a:t> de </a:t>
            </a:r>
            <a:r>
              <a:rPr lang="en-US" b="1" dirty="0" err="1" smtClean="0"/>
              <a:t>culori</a:t>
            </a:r>
            <a:r>
              <a:rPr lang="en-US" b="1" dirty="0" smtClean="0"/>
              <a:t> din imagine;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contrastul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Algoritmul</a:t>
            </a:r>
            <a:r>
              <a:rPr lang="en-US" b="1" dirty="0" smtClean="0"/>
              <a:t> </a:t>
            </a:r>
            <a:r>
              <a:rPr lang="en-US" b="1" dirty="0" err="1" smtClean="0"/>
              <a:t>plaseaza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o </a:t>
            </a:r>
            <a:r>
              <a:rPr lang="en-US" b="1" dirty="0" err="1" smtClean="0"/>
              <a:t>axa</a:t>
            </a:r>
            <a:r>
              <a:rPr lang="en-US" b="1" dirty="0" smtClean="0"/>
              <a:t> de </a:t>
            </a:r>
            <a:r>
              <a:rPr lang="en-US" b="1" dirty="0" err="1" smtClean="0"/>
              <a:t>coordonate</a:t>
            </a:r>
            <a:r>
              <a:rPr lang="en-US" b="1" dirty="0" smtClean="0"/>
              <a:t> un </a:t>
            </a:r>
            <a:r>
              <a:rPr lang="en-US" b="1" dirty="0" err="1" smtClean="0"/>
              <a:t>punct</a:t>
            </a:r>
            <a:r>
              <a:rPr lang="en-US" b="1" dirty="0" smtClean="0"/>
              <a:t>(</a:t>
            </a:r>
            <a:r>
              <a:rPr lang="en-US" b="1" dirty="0" err="1" smtClean="0"/>
              <a:t>x,y</a:t>
            </a:r>
            <a:r>
              <a:rPr lang="en-US" b="1" dirty="0" smtClean="0"/>
              <a:t>)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fiecare</a:t>
            </a:r>
            <a:r>
              <a:rPr lang="en-US" b="1" dirty="0" smtClean="0"/>
              <a:t> imagine. </a:t>
            </a:r>
            <a:r>
              <a:rPr lang="en-US" b="1" dirty="0" err="1" smtClean="0"/>
              <a:t>unde</a:t>
            </a:r>
            <a:r>
              <a:rPr lang="en-US" b="1" dirty="0" smtClean="0"/>
              <a:t> y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reprezenta</a:t>
            </a:r>
            <a:r>
              <a:rPr lang="en-US" b="1" dirty="0" smtClean="0"/>
              <a:t>  </a:t>
            </a:r>
            <a:r>
              <a:rPr lang="en-US" b="1" dirty="0" err="1" smtClean="0"/>
              <a:t>valoarea</a:t>
            </a:r>
            <a:r>
              <a:rPr lang="en-US" b="1" dirty="0" smtClean="0"/>
              <a:t> </a:t>
            </a:r>
            <a:r>
              <a:rPr lang="en-US" b="1" dirty="0" err="1" smtClean="0"/>
              <a:t>procentajul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care o are </a:t>
            </a:r>
            <a:r>
              <a:rPr lang="en-US" b="1" dirty="0" err="1" smtClean="0"/>
              <a:t>culoarea</a:t>
            </a:r>
            <a:r>
              <a:rPr lang="en-US" b="1" dirty="0" smtClean="0"/>
              <a:t> </a:t>
            </a:r>
            <a:r>
              <a:rPr lang="en-US" b="1" dirty="0" err="1" smtClean="0"/>
              <a:t>ce</a:t>
            </a:r>
            <a:r>
              <a:rPr lang="en-US" b="1" dirty="0" smtClean="0"/>
              <a:t> se </a:t>
            </a:r>
            <a:r>
              <a:rPr lang="en-US" b="1" dirty="0" err="1" smtClean="0"/>
              <a:t>regaseste</a:t>
            </a:r>
            <a:r>
              <a:rPr lang="en-US" b="1" dirty="0" smtClean="0"/>
              <a:t> in </a:t>
            </a:r>
            <a:r>
              <a:rPr lang="en-US" b="1" dirty="0" err="1" smtClean="0"/>
              <a:t>majoritatea</a:t>
            </a:r>
            <a:r>
              <a:rPr lang="en-US" b="1" dirty="0" smtClean="0"/>
              <a:t> </a:t>
            </a:r>
            <a:r>
              <a:rPr lang="en-US" b="1" dirty="0" err="1" smtClean="0"/>
              <a:t>pixelilor</a:t>
            </a:r>
            <a:r>
              <a:rPr lang="en-US" b="1" dirty="0" smtClean="0"/>
              <a:t> ( </a:t>
            </a:r>
            <a:r>
              <a:rPr lang="en-US" b="1" dirty="0" err="1" smtClean="0"/>
              <a:t>culoarea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data de un interval in </a:t>
            </a:r>
            <a:r>
              <a:rPr lang="en-US" b="1" dirty="0" err="1" smtClean="0"/>
              <a:t>functie</a:t>
            </a:r>
            <a:r>
              <a:rPr lang="en-US" b="1" dirty="0" smtClean="0"/>
              <a:t> de </a:t>
            </a:r>
            <a:r>
              <a:rPr lang="en-US" b="1" dirty="0" err="1" smtClean="0"/>
              <a:t>hsv</a:t>
            </a:r>
            <a:r>
              <a:rPr lang="en-US" b="1" dirty="0" smtClean="0"/>
              <a:t> ), </a:t>
            </a:r>
            <a:r>
              <a:rPr lang="en-US" b="1" dirty="0" err="1" smtClean="0"/>
              <a:t>iar</a:t>
            </a:r>
            <a:r>
              <a:rPr lang="en-US" b="1" dirty="0" smtClean="0"/>
              <a:t> x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constitui</a:t>
            </a:r>
            <a:r>
              <a:rPr lang="en-US" b="1" dirty="0" smtClean="0"/>
              <a:t> </a:t>
            </a:r>
            <a:r>
              <a:rPr lang="en-US" b="1" dirty="0" err="1" smtClean="0"/>
              <a:t>valoarea</a:t>
            </a:r>
            <a:r>
              <a:rPr lang="en-US" b="1" dirty="0" smtClean="0"/>
              <a:t> </a:t>
            </a:r>
            <a:r>
              <a:rPr lang="en-US" b="1" dirty="0" err="1" smtClean="0"/>
              <a:t>contrastului.Dupa</a:t>
            </a:r>
            <a:r>
              <a:rPr lang="en-US" b="1" dirty="0" smtClean="0"/>
              <a:t> </a:t>
            </a:r>
            <a:r>
              <a:rPr lang="en-US" b="1" dirty="0" err="1" smtClean="0"/>
              <a:t>plasarea</a:t>
            </a:r>
            <a:r>
              <a:rPr lang="en-US" b="1" dirty="0" smtClean="0"/>
              <a:t> </a:t>
            </a:r>
            <a:r>
              <a:rPr lang="en-US" b="1" dirty="0" err="1" smtClean="0"/>
              <a:t>acestor</a:t>
            </a:r>
            <a:r>
              <a:rPr lang="en-US" b="1" dirty="0" smtClean="0"/>
              <a:t> puncta, </a:t>
            </a:r>
            <a:r>
              <a:rPr lang="en-US" b="1" dirty="0" err="1" smtClean="0"/>
              <a:t>algoritmul</a:t>
            </a:r>
            <a:r>
              <a:rPr lang="en-US" b="1" dirty="0" smtClean="0"/>
              <a:t> de </a:t>
            </a:r>
            <a:r>
              <a:rPr lang="en-US" b="1" dirty="0" err="1" smtClean="0"/>
              <a:t>svm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realizate</a:t>
            </a:r>
            <a:r>
              <a:rPr lang="en-US" b="1" dirty="0" smtClean="0"/>
              <a:t> </a:t>
            </a:r>
            <a:r>
              <a:rPr lang="en-US" b="1" dirty="0" err="1" smtClean="0"/>
              <a:t>clustere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fiecare</a:t>
            </a:r>
            <a:r>
              <a:rPr lang="en-US" b="1" dirty="0" smtClean="0"/>
              <a:t> </a:t>
            </a:r>
            <a:r>
              <a:rPr lang="en-US" b="1" dirty="0" err="1" smtClean="0"/>
              <a:t>culoare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In </a:t>
            </a:r>
            <a:r>
              <a:rPr lang="en-US" b="1" dirty="0" err="1" smtClean="0"/>
              <a:t>functie</a:t>
            </a:r>
            <a:r>
              <a:rPr lang="en-US" b="1" dirty="0" smtClean="0"/>
              <a:t> de </a:t>
            </a:r>
            <a:r>
              <a:rPr lang="en-US" b="1" dirty="0" err="1" smtClean="0"/>
              <a:t>plasarea</a:t>
            </a:r>
            <a:r>
              <a:rPr lang="en-US" b="1" dirty="0" smtClean="0"/>
              <a:t> </a:t>
            </a:r>
            <a:r>
              <a:rPr lang="en-US" b="1" dirty="0" err="1" smtClean="0"/>
              <a:t>punctului</a:t>
            </a:r>
            <a:r>
              <a:rPr lang="en-US" b="1" dirty="0" smtClean="0"/>
              <a:t> </a:t>
            </a:r>
            <a:r>
              <a:rPr lang="en-US" b="1" dirty="0" err="1" smtClean="0"/>
              <a:t>imaginii</a:t>
            </a:r>
            <a:r>
              <a:rPr lang="en-US" b="1" dirty="0" smtClean="0"/>
              <a:t> de </a:t>
            </a:r>
            <a:r>
              <a:rPr lang="en-US" b="1" dirty="0" err="1" smtClean="0"/>
              <a:t>test,cat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a </a:t>
            </a:r>
            <a:r>
              <a:rPr lang="en-US" b="1" dirty="0" err="1" smtClean="0"/>
              <a:t>planului</a:t>
            </a:r>
            <a:r>
              <a:rPr lang="en-US" b="1" dirty="0" smtClean="0"/>
              <a:t> de </a:t>
            </a:r>
            <a:r>
              <a:rPr lang="en-US" b="1" dirty="0" err="1" smtClean="0"/>
              <a:t>culori</a:t>
            </a:r>
            <a:r>
              <a:rPr lang="en-US" b="1" dirty="0" smtClean="0"/>
              <a:t> </a:t>
            </a:r>
            <a:r>
              <a:rPr lang="en-US" b="1" dirty="0" err="1" smtClean="0"/>
              <a:t>creat</a:t>
            </a:r>
            <a:r>
              <a:rPr lang="en-US" b="1" dirty="0" smtClean="0"/>
              <a:t> de </a:t>
            </a:r>
            <a:r>
              <a:rPr lang="en-US" b="1" dirty="0" err="1" smtClean="0"/>
              <a:t>algoritmul</a:t>
            </a:r>
            <a:r>
              <a:rPr lang="en-US" b="1" dirty="0" smtClean="0"/>
              <a:t> </a:t>
            </a:r>
            <a:r>
              <a:rPr lang="en-US" b="1" dirty="0" err="1" smtClean="0"/>
              <a:t>svm</a:t>
            </a:r>
            <a:r>
              <a:rPr lang="en-US" b="1" dirty="0" smtClean="0"/>
              <a:t>, </a:t>
            </a:r>
            <a:r>
              <a:rPr lang="en-US" b="1" dirty="0" err="1" smtClean="0"/>
              <a:t>acesteia</a:t>
            </a:r>
            <a:r>
              <a:rPr lang="en-US" b="1" dirty="0" smtClean="0"/>
              <a:t> ii </a:t>
            </a:r>
            <a:r>
              <a:rPr lang="en-US" b="1" dirty="0" err="1" smtClean="0"/>
              <a:t>va</a:t>
            </a:r>
            <a:r>
              <a:rPr lang="en-US" b="1" dirty="0" smtClean="0"/>
              <a:t> </a:t>
            </a:r>
            <a:r>
              <a:rPr lang="en-US" b="1" dirty="0" err="1" smtClean="0"/>
              <a:t>corespunde</a:t>
            </a:r>
            <a:r>
              <a:rPr lang="en-US" b="1" dirty="0" smtClean="0"/>
              <a:t> un sentiment.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Limbaj</a:t>
            </a:r>
            <a:r>
              <a:rPr lang="en-US" b="1" dirty="0" smtClean="0"/>
              <a:t> de </a:t>
            </a:r>
            <a:r>
              <a:rPr lang="en-US" b="1" dirty="0" err="1" smtClean="0"/>
              <a:t>programare</a:t>
            </a:r>
            <a:r>
              <a:rPr lang="en-US" b="1" dirty="0" smtClean="0"/>
              <a:t>: Java;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Librarii</a:t>
            </a:r>
            <a:r>
              <a:rPr lang="en-US" b="1" dirty="0" smtClean="0"/>
              <a:t> </a:t>
            </a:r>
            <a:r>
              <a:rPr lang="en-US" b="1" dirty="0" err="1" smtClean="0"/>
              <a:t>utilizate</a:t>
            </a:r>
            <a:r>
              <a:rPr lang="en-US" b="1" dirty="0" smtClean="0"/>
              <a:t>:  </a:t>
            </a:r>
            <a:r>
              <a:rPr lang="en-US" b="1" dirty="0" err="1" smtClean="0"/>
              <a:t>LibSvm</a:t>
            </a:r>
            <a:r>
              <a:rPr lang="en-US" b="1" dirty="0" smtClean="0"/>
              <a:t>;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94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457200"/>
            <a:ext cx="4044950" cy="6045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static </a:t>
            </a:r>
            <a:r>
              <a:rPr lang="en-US" b="1" dirty="0"/>
              <a:t>public float[] transform(float </a:t>
            </a:r>
            <a:r>
              <a:rPr lang="en-US" b="1" dirty="0" err="1"/>
              <a:t>r,float</a:t>
            </a:r>
            <a:r>
              <a:rPr lang="en-US" b="1" dirty="0"/>
              <a:t> </a:t>
            </a:r>
            <a:r>
              <a:rPr lang="en-US" b="1" dirty="0" err="1"/>
              <a:t>g,float</a:t>
            </a:r>
            <a:r>
              <a:rPr lang="en-US" b="1" dirty="0"/>
              <a:t> b)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float[]z=new float[3];</a:t>
            </a:r>
          </a:p>
          <a:p>
            <a:pPr marL="0" indent="0">
              <a:buNone/>
            </a:pPr>
            <a:r>
              <a:rPr lang="en-US" b="1" dirty="0"/>
              <a:t>    float </a:t>
            </a:r>
            <a:r>
              <a:rPr lang="en-US" b="1" dirty="0" err="1" smtClean="0"/>
              <a:t>ch,cs,cv,min,max,d,h</a:t>
            </a:r>
            <a:r>
              <a:rPr lang="en-US" b="1" dirty="0" smtClean="0"/>
              <a:t>=0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    r=r/255</a:t>
            </a:r>
            <a:r>
              <a:rPr lang="en-US" b="1" dirty="0"/>
              <a:t>; g=g/255; b=b/255;</a:t>
            </a:r>
          </a:p>
          <a:p>
            <a:pPr marL="0" indent="0">
              <a:buNone/>
            </a:pPr>
            <a:r>
              <a:rPr lang="en-US" b="1" dirty="0"/>
              <a:t>    min=</a:t>
            </a:r>
            <a:r>
              <a:rPr lang="en-US" b="1" dirty="0" err="1"/>
              <a:t>Math.min</a:t>
            </a:r>
            <a:r>
              <a:rPr lang="en-US" b="1" dirty="0"/>
              <a:t>(</a:t>
            </a:r>
            <a:r>
              <a:rPr lang="en-US" b="1" dirty="0" err="1"/>
              <a:t>r,Math.min</a:t>
            </a:r>
            <a:r>
              <a:rPr lang="en-US" b="1" dirty="0"/>
              <a:t>(</a:t>
            </a:r>
            <a:r>
              <a:rPr lang="en-US" b="1" dirty="0" err="1"/>
              <a:t>g,b</a:t>
            </a:r>
            <a:r>
              <a:rPr lang="en-US" b="1" dirty="0"/>
              <a:t>));</a:t>
            </a:r>
          </a:p>
          <a:p>
            <a:pPr marL="0" indent="0">
              <a:buNone/>
            </a:pPr>
            <a:r>
              <a:rPr lang="en-US" b="1" dirty="0"/>
              <a:t>    max=</a:t>
            </a:r>
            <a:r>
              <a:rPr lang="en-US" b="1" dirty="0" err="1"/>
              <a:t>Math.max</a:t>
            </a:r>
            <a:r>
              <a:rPr lang="en-US" b="1" dirty="0"/>
              <a:t>(</a:t>
            </a:r>
            <a:r>
              <a:rPr lang="en-US" b="1" dirty="0" err="1"/>
              <a:t>r,Math.max</a:t>
            </a:r>
            <a:r>
              <a:rPr lang="en-US" b="1" dirty="0"/>
              <a:t>(</a:t>
            </a:r>
            <a:r>
              <a:rPr lang="en-US" b="1" dirty="0" err="1"/>
              <a:t>g,b</a:t>
            </a:r>
            <a:r>
              <a:rPr lang="en-US" b="1" dirty="0"/>
              <a:t>));</a:t>
            </a:r>
          </a:p>
          <a:p>
            <a:pPr marL="0" indent="0">
              <a:buNone/>
            </a:pPr>
            <a:r>
              <a:rPr lang="en-US" b="1" dirty="0"/>
              <a:t>    if(min==max)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{ z[2</a:t>
            </a:r>
            <a:r>
              <a:rPr lang="en-US" b="1" dirty="0"/>
              <a:t>]=</a:t>
            </a:r>
            <a:r>
              <a:rPr lang="en-US" b="1" dirty="0" smtClean="0"/>
              <a:t>min; return z; }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if(r==min)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{ d=g-b; h=3; </a:t>
            </a: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else if (b==min)</a:t>
            </a:r>
          </a:p>
          <a:p>
            <a:pPr marL="0" indent="0">
              <a:buNone/>
            </a:pPr>
            <a:r>
              <a:rPr lang="en-US" b="1" dirty="0"/>
              <a:t>    { </a:t>
            </a:r>
            <a:r>
              <a:rPr lang="en-US" b="1" dirty="0" smtClean="0"/>
              <a:t>d=r-g; h=1</a:t>
            </a:r>
            <a:r>
              <a:rPr lang="en-US" b="1" dirty="0"/>
              <a:t>; </a:t>
            </a:r>
            <a:r>
              <a:rPr lang="en-US" b="1" dirty="0" smtClean="0"/>
              <a:t> </a:t>
            </a: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    else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{ d=</a:t>
            </a:r>
            <a:r>
              <a:rPr lang="en-US" b="1" dirty="0" err="1" smtClean="0"/>
              <a:t>b-r;h</a:t>
            </a:r>
            <a:r>
              <a:rPr lang="en-US" b="1" dirty="0" smtClean="0"/>
              <a:t>=5;}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ch</a:t>
            </a:r>
            <a:r>
              <a:rPr lang="en-US" b="1" dirty="0"/>
              <a:t>=60*(h-d/(max-min));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cs</a:t>
            </a:r>
            <a:r>
              <a:rPr lang="en-US" b="1" dirty="0"/>
              <a:t>=(max-min)/max;</a:t>
            </a:r>
          </a:p>
          <a:p>
            <a:pPr marL="0" indent="0">
              <a:buNone/>
            </a:pPr>
            <a:r>
              <a:rPr lang="en-US" b="1" dirty="0"/>
              <a:t>    cv=max;</a:t>
            </a:r>
          </a:p>
          <a:p>
            <a:pPr marL="0" indent="0">
              <a:buNone/>
            </a:pPr>
            <a:r>
              <a:rPr lang="en-US" b="1" dirty="0"/>
              <a:t>    z[0]=</a:t>
            </a:r>
            <a:r>
              <a:rPr lang="en-US" b="1" dirty="0" err="1"/>
              <a:t>ch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z[1]=</a:t>
            </a:r>
            <a:r>
              <a:rPr lang="en-US" b="1" dirty="0" err="1"/>
              <a:t>cs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z[2]=cv;</a:t>
            </a:r>
          </a:p>
          <a:p>
            <a:pPr marL="0" indent="0">
              <a:buNone/>
            </a:pPr>
            <a:r>
              <a:rPr lang="en-US" b="1" dirty="0"/>
              <a:t>    return z</a:t>
            </a:r>
            <a:r>
              <a:rPr lang="en-US" b="1" dirty="0" smtClean="0"/>
              <a:t>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758753" y="2065635"/>
            <a:ext cx="46987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Transformare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rgb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in 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hsv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5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232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Image Classification - SVM</vt:lpstr>
      <vt:lpstr>SVM</vt:lpstr>
      <vt:lpstr>PowerPoint Presentation</vt:lpstr>
      <vt:lpstr>Culori si sentimente</vt:lpstr>
      <vt:lpstr>PowerPoint Presentation</vt:lpstr>
      <vt:lpstr>PowerPoint Presentation</vt:lpstr>
      <vt:lpstr>PowerPoint Presentation</vt:lpstr>
      <vt:lpstr>Algoritm</vt:lpstr>
      <vt:lpstr>PowerPoint Presentation</vt:lpstr>
      <vt:lpstr>Proiect realizat de catre:  -Ariton Andrei -Bute Bogdan -Neculau Francisc -Pamfile Robert -Pohrib Petrut -Puha Razvan -Vasilie Florin              Grupa A6 - III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- SVM</dc:title>
  <dc:creator>Bute Bogdan</dc:creator>
  <cp:lastModifiedBy>Bute Bogdan</cp:lastModifiedBy>
  <cp:revision>10</cp:revision>
  <dcterms:created xsi:type="dcterms:W3CDTF">2016-01-13T07:37:27Z</dcterms:created>
  <dcterms:modified xsi:type="dcterms:W3CDTF">2016-01-13T09:03:40Z</dcterms:modified>
</cp:coreProperties>
</file>