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60" r:id="rId6"/>
    <p:sldId id="263" r:id="rId7"/>
    <p:sldId id="264" r:id="rId8"/>
    <p:sldId id="261" r:id="rId9"/>
    <p:sldId id="265" r:id="rId10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5395C-1936-48C9-BBBD-17E14C6DAFC4}" type="datetimeFigureOut">
              <a:rPr lang="ro-RO" smtClean="0"/>
              <a:t>08.12.2015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C80E4-6EBB-4A02-801C-243C50100A0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80868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5395C-1936-48C9-BBBD-17E14C6DAFC4}" type="datetimeFigureOut">
              <a:rPr lang="ro-RO" smtClean="0"/>
              <a:t>08.12.2015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C80E4-6EBB-4A02-801C-243C50100A0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5259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5395C-1936-48C9-BBBD-17E14C6DAFC4}" type="datetimeFigureOut">
              <a:rPr lang="ro-RO" smtClean="0"/>
              <a:t>08.12.2015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C80E4-6EBB-4A02-801C-243C50100A0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06528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5395C-1936-48C9-BBBD-17E14C6DAFC4}" type="datetimeFigureOut">
              <a:rPr lang="ro-RO" smtClean="0"/>
              <a:t>08.12.2015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C80E4-6EBB-4A02-801C-243C50100A0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28769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5395C-1936-48C9-BBBD-17E14C6DAFC4}" type="datetimeFigureOut">
              <a:rPr lang="ro-RO" smtClean="0"/>
              <a:t>08.12.2015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C80E4-6EBB-4A02-801C-243C50100A0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06616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5395C-1936-48C9-BBBD-17E14C6DAFC4}" type="datetimeFigureOut">
              <a:rPr lang="ro-RO" smtClean="0"/>
              <a:t>08.12.2015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C80E4-6EBB-4A02-801C-243C50100A0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52820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5395C-1936-48C9-BBBD-17E14C6DAFC4}" type="datetimeFigureOut">
              <a:rPr lang="ro-RO" smtClean="0"/>
              <a:t>08.12.2015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C80E4-6EBB-4A02-801C-243C50100A0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52658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5395C-1936-48C9-BBBD-17E14C6DAFC4}" type="datetimeFigureOut">
              <a:rPr lang="ro-RO" smtClean="0"/>
              <a:t>08.12.2015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C80E4-6EBB-4A02-801C-243C50100A0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75547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5395C-1936-48C9-BBBD-17E14C6DAFC4}" type="datetimeFigureOut">
              <a:rPr lang="ro-RO" smtClean="0"/>
              <a:t>08.12.2015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C80E4-6EBB-4A02-801C-243C50100A0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94535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5395C-1936-48C9-BBBD-17E14C6DAFC4}" type="datetimeFigureOut">
              <a:rPr lang="ro-RO" smtClean="0"/>
              <a:t>08.12.2015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C80E4-6EBB-4A02-801C-243C50100A0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48165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5395C-1936-48C9-BBBD-17E14C6DAFC4}" type="datetimeFigureOut">
              <a:rPr lang="ro-RO" smtClean="0"/>
              <a:t>08.12.2015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C80E4-6EBB-4A02-801C-243C50100A0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67928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5395C-1936-48C9-BBBD-17E14C6DAFC4}" type="datetimeFigureOut">
              <a:rPr lang="ro-RO" smtClean="0"/>
              <a:t>08.12.2015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C80E4-6EBB-4A02-801C-243C50100A0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5822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6776" y="368110"/>
            <a:ext cx="9144000" cy="1331901"/>
          </a:xfrm>
        </p:spPr>
        <p:txBody>
          <a:bodyPr/>
          <a:lstStyle/>
          <a:p>
            <a:r>
              <a:rPr lang="en-US" dirty="0" err="1" smtClean="0"/>
              <a:t>TensorFlow</a:t>
            </a:r>
            <a:endParaRPr lang="ro-R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709" y="2131801"/>
            <a:ext cx="4534133" cy="369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32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TensorFlow este o librarie pentru invatare automata care este folosita de Google </a:t>
            </a:r>
            <a:r>
              <a:rPr lang="en-US" dirty="0" smtClean="0"/>
              <a:t>in </a:t>
            </a:r>
            <a:r>
              <a:rPr lang="ro-RO" dirty="0" smtClean="0"/>
              <a:t>diferite arii.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3618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TensorFlow</a:t>
            </a:r>
            <a:r>
              <a:rPr lang="en-US" dirty="0" smtClean="0"/>
              <a:t> </a:t>
            </a:r>
            <a:r>
              <a:rPr lang="en-US" dirty="0" err="1" smtClean="0"/>
              <a:t>ruleaza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Unix</a:t>
            </a:r>
          </a:p>
          <a:p>
            <a:endParaRPr lang="en-US" dirty="0"/>
          </a:p>
          <a:p>
            <a:r>
              <a:rPr lang="en-US" dirty="0" err="1" smtClean="0"/>
              <a:t>Pasii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instalare</a:t>
            </a:r>
            <a:r>
              <a:rPr lang="en-US" dirty="0" smtClean="0"/>
              <a:t> se </a:t>
            </a:r>
            <a:r>
              <a:rPr lang="en-US" dirty="0" err="1" smtClean="0"/>
              <a:t>gasesc</a:t>
            </a:r>
            <a:r>
              <a:rPr lang="en-US" dirty="0" smtClean="0"/>
              <a:t> la </a:t>
            </a:r>
            <a:r>
              <a:rPr lang="en-US" dirty="0" err="1" smtClean="0"/>
              <a:t>urmatoarea</a:t>
            </a:r>
            <a:r>
              <a:rPr lang="en-US" dirty="0" smtClean="0"/>
              <a:t> </a:t>
            </a:r>
            <a:r>
              <a:rPr lang="en-US" dirty="0" err="1" smtClean="0"/>
              <a:t>adresa</a:t>
            </a:r>
            <a:r>
              <a:rPr lang="en-US" dirty="0" smtClean="0"/>
              <a:t> :</a:t>
            </a:r>
          </a:p>
          <a:p>
            <a:r>
              <a:rPr lang="en-US" dirty="0" smtClean="0"/>
              <a:t>https://www.tensorflow.org/versions/master/get_started/os_setup.html#download-and-setup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69681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TensorFlow</a:t>
            </a:r>
            <a:r>
              <a:rPr lang="en-US" dirty="0" smtClean="0"/>
              <a:t> </a:t>
            </a:r>
            <a:r>
              <a:rPr lang="en-US" dirty="0" err="1" smtClean="0"/>
              <a:t>pune</a:t>
            </a:r>
            <a:r>
              <a:rPr lang="en-US" dirty="0" smtClean="0"/>
              <a:t> la </a:t>
            </a:r>
            <a:r>
              <a:rPr lang="en-US" dirty="0" err="1" smtClean="0"/>
              <a:t>dispozitie</a:t>
            </a:r>
            <a:r>
              <a:rPr lang="en-US" dirty="0" smtClean="0"/>
              <a:t> </a:t>
            </a:r>
            <a:r>
              <a:rPr lang="en-US" dirty="0" err="1" smtClean="0"/>
              <a:t>diferite</a:t>
            </a:r>
            <a:r>
              <a:rPr lang="en-US" dirty="0" smtClean="0"/>
              <a:t> tutorial:</a:t>
            </a:r>
          </a:p>
          <a:p>
            <a:pPr lvl="1"/>
            <a:r>
              <a:rPr lang="ro-RO" dirty="0"/>
              <a:t>Convolutional Neural Networks</a:t>
            </a:r>
          </a:p>
          <a:p>
            <a:pPr lvl="1"/>
            <a:r>
              <a:rPr lang="ro-RO" dirty="0"/>
              <a:t>Vector Representations of Words</a:t>
            </a:r>
          </a:p>
          <a:p>
            <a:pPr lvl="1"/>
            <a:r>
              <a:rPr lang="ro-RO" dirty="0"/>
              <a:t>Recurrent Neural Networks</a:t>
            </a:r>
          </a:p>
          <a:p>
            <a:pPr lvl="1"/>
            <a:r>
              <a:rPr lang="ro-RO" dirty="0"/>
              <a:t>MNIST Data Download</a:t>
            </a:r>
          </a:p>
          <a:p>
            <a:pPr marL="457200" lvl="1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17608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Image Recognition</a:t>
            </a:r>
            <a:br>
              <a:rPr lang="ro-RO" dirty="0"/>
            </a:b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recunoaste</a:t>
            </a:r>
            <a:r>
              <a:rPr lang="en-US" dirty="0" smtClean="0"/>
              <a:t> </a:t>
            </a:r>
            <a:r>
              <a:rPr lang="en-US" dirty="0" err="1" smtClean="0"/>
              <a:t>obiectele</a:t>
            </a:r>
            <a:r>
              <a:rPr lang="en-US" dirty="0" smtClean="0"/>
              <a:t> din imagine </a:t>
            </a:r>
            <a:r>
              <a:rPr lang="en-US" dirty="0" err="1" smtClean="0"/>
              <a:t>folosind</a:t>
            </a:r>
            <a:r>
              <a:rPr lang="en-US" dirty="0" smtClean="0"/>
              <a:t> </a:t>
            </a:r>
            <a:r>
              <a:rPr lang="en-US" dirty="0" err="1" smtClean="0"/>
              <a:t>retele</a:t>
            </a:r>
            <a:r>
              <a:rPr lang="en-US" dirty="0" smtClean="0"/>
              <a:t> </a:t>
            </a:r>
            <a:r>
              <a:rPr lang="en-US" dirty="0" err="1" smtClean="0"/>
              <a:t>neuronale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Tutorialul</a:t>
            </a:r>
            <a:r>
              <a:rPr lang="en-US" dirty="0" smtClean="0"/>
              <a:t> se </a:t>
            </a: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gasi</a:t>
            </a:r>
            <a:r>
              <a:rPr lang="en-US" dirty="0" smtClean="0"/>
              <a:t> la </a:t>
            </a:r>
            <a:r>
              <a:rPr lang="en-US" dirty="0" err="1" smtClean="0"/>
              <a:t>adresa</a:t>
            </a:r>
            <a:r>
              <a:rPr lang="en-US" dirty="0" smtClean="0"/>
              <a:t> :https://www.tensorflow.org/versions/master/tutorials/image_recognition/index.html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2797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Aceste</a:t>
            </a:r>
            <a:r>
              <a:rPr lang="en-US" dirty="0" smtClean="0"/>
              <a:t> </a:t>
            </a:r>
            <a:r>
              <a:rPr lang="en-US" dirty="0" err="1" smtClean="0"/>
              <a:t>comenzi</a:t>
            </a:r>
            <a:r>
              <a:rPr lang="en-US" dirty="0" smtClean="0"/>
              <a:t> </a:t>
            </a:r>
            <a:r>
              <a:rPr lang="en-US" dirty="0" err="1" smtClean="0"/>
              <a:t>clasficia</a:t>
            </a:r>
            <a:r>
              <a:rPr lang="en-US" dirty="0" smtClean="0"/>
              <a:t> </a:t>
            </a:r>
            <a:r>
              <a:rPr lang="en-US" dirty="0" err="1" smtClean="0"/>
              <a:t>imaginile</a:t>
            </a:r>
            <a:r>
              <a:rPr lang="en-US" dirty="0" smtClean="0"/>
              <a:t> din </a:t>
            </a:r>
            <a:r>
              <a:rPr lang="en-US" dirty="0" err="1" smtClean="0"/>
              <a:t>imagenet</a:t>
            </a:r>
            <a:r>
              <a:rPr lang="en-US" dirty="0" smtClean="0"/>
              <a:t> (</a:t>
            </a:r>
            <a:r>
              <a:rPr lang="en-US" dirty="0" err="1" smtClean="0"/>
              <a:t>Realizeaza</a:t>
            </a:r>
            <a:r>
              <a:rPr lang="en-US" dirty="0" smtClean="0"/>
              <a:t> </a:t>
            </a:r>
            <a:r>
              <a:rPr lang="en-US" dirty="0" err="1" smtClean="0"/>
              <a:t>modelul</a:t>
            </a:r>
            <a:r>
              <a:rPr lang="en-US" dirty="0" smtClean="0"/>
              <a:t> de </a:t>
            </a:r>
            <a:r>
              <a:rPr lang="en-US" dirty="0" err="1" smtClean="0"/>
              <a:t>antrenament</a:t>
            </a:r>
            <a:r>
              <a:rPr lang="en-US" dirty="0" smtClean="0"/>
              <a:t> )</a:t>
            </a:r>
          </a:p>
          <a:p>
            <a:r>
              <a:rPr lang="ro-RO" dirty="0" smtClean="0"/>
              <a:t>cd tensorflow/models/image/imagenet</a:t>
            </a:r>
          </a:p>
          <a:p>
            <a:r>
              <a:rPr lang="ro-RO" dirty="0" smtClean="0"/>
              <a:t>python classify_image.py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6830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Exemplu</a:t>
            </a:r>
            <a:r>
              <a:rPr lang="en-US" dirty="0" smtClean="0"/>
              <a:t> model </a:t>
            </a:r>
            <a:r>
              <a:rPr lang="en-US" dirty="0" err="1" smtClean="0"/>
              <a:t>antrenament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837608" cy="4351338"/>
          </a:xfrm>
        </p:spPr>
        <p:txBody>
          <a:bodyPr>
            <a:normAutofit/>
          </a:bodyPr>
          <a:lstStyle/>
          <a:p>
            <a:r>
              <a:rPr lang="ro-RO" dirty="0" smtClean="0"/>
              <a:t>giant panda, panda, panda bear, coon bear, Ailuropoda melanoleuca (score = 0.88493)</a:t>
            </a:r>
          </a:p>
          <a:p>
            <a:r>
              <a:rPr lang="ro-RO" dirty="0" smtClean="0"/>
              <a:t>indri, indris, Indri indri, Indri brevicaudatus (score = 0.00878)</a:t>
            </a:r>
          </a:p>
          <a:p>
            <a:r>
              <a:rPr lang="ro-RO" dirty="0" smtClean="0"/>
              <a:t>lesser panda, red panda, panda, bear cat, cat bear, Ailurus fulgens (score = 0.00317)</a:t>
            </a:r>
          </a:p>
          <a:p>
            <a:r>
              <a:rPr lang="ro-RO" dirty="0" smtClean="0"/>
              <a:t>custard apple (score = 0.00149)</a:t>
            </a:r>
          </a:p>
          <a:p>
            <a:r>
              <a:rPr lang="ro-RO" dirty="0" smtClean="0"/>
              <a:t>earthstar (score = 0.00127)</a:t>
            </a:r>
            <a:endParaRPr lang="ro-R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267" y="2355760"/>
            <a:ext cx="2502526" cy="250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50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201" y="4121239"/>
            <a:ext cx="6902003" cy="2055723"/>
          </a:xfrm>
        </p:spPr>
        <p:txBody>
          <a:bodyPr>
            <a:normAutofit fontScale="77500" lnSpcReduction="20000"/>
          </a:bodyPr>
          <a:lstStyle/>
          <a:p>
            <a:r>
              <a:rPr lang="ro-RO" sz="2000" dirty="0" smtClean="0"/>
              <a:t>I tensorflow/examples/label_image/main.cc:200] military uniform (866): 0.647296</a:t>
            </a:r>
          </a:p>
          <a:p>
            <a:r>
              <a:rPr lang="ro-RO" sz="2000" dirty="0" smtClean="0"/>
              <a:t>I tensorflow/examples/label_image/main.cc:200] suit (794): 0.0477196</a:t>
            </a:r>
          </a:p>
          <a:p>
            <a:r>
              <a:rPr lang="ro-RO" sz="2000" dirty="0" smtClean="0"/>
              <a:t>I tensorflow/examples/label_image/main.cc:200] academic gown (896): 0.0232411</a:t>
            </a:r>
          </a:p>
          <a:p>
            <a:r>
              <a:rPr lang="ro-RO" sz="2000" dirty="0" smtClean="0"/>
              <a:t>I tensorflow/examples/label_image/main.cc:200] bow tie (817): 0.0157356</a:t>
            </a:r>
          </a:p>
          <a:p>
            <a:r>
              <a:rPr lang="ro-RO" sz="2000" dirty="0" smtClean="0"/>
              <a:t>I tensorflow/examples/label_image/main.cc:200] bolo tie (940): 0.0145024</a:t>
            </a:r>
            <a:endParaRPr lang="ro-RO" sz="2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204" y="404812"/>
            <a:ext cx="4924425" cy="57721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37881" y="2176530"/>
            <a:ext cx="5525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urma</a:t>
            </a:r>
            <a:r>
              <a:rPr lang="en-US" dirty="0" smtClean="0"/>
              <a:t> </a:t>
            </a:r>
            <a:r>
              <a:rPr lang="en-US" dirty="0" err="1" smtClean="0"/>
              <a:t>procesarii</a:t>
            </a:r>
            <a:r>
              <a:rPr lang="en-US" dirty="0" smtClean="0"/>
              <a:t> </a:t>
            </a:r>
            <a:r>
              <a:rPr lang="en-US" dirty="0" err="1" smtClean="0"/>
              <a:t>imaginii</a:t>
            </a:r>
            <a:r>
              <a:rPr lang="en-US" dirty="0" smtClean="0"/>
              <a:t> au </a:t>
            </a:r>
            <a:r>
              <a:rPr lang="en-US" dirty="0" err="1" smtClean="0"/>
              <a:t>fost</a:t>
            </a:r>
            <a:r>
              <a:rPr lang="en-US" dirty="0" smtClean="0"/>
              <a:t> </a:t>
            </a:r>
            <a:r>
              <a:rPr lang="en-US" dirty="0" err="1" smtClean="0"/>
              <a:t>afisare</a:t>
            </a:r>
            <a:r>
              <a:rPr lang="en-US" dirty="0" smtClean="0"/>
              <a:t> </a:t>
            </a:r>
            <a:r>
              <a:rPr lang="en-US" dirty="0" err="1" smtClean="0"/>
              <a:t>urmatoarele</a:t>
            </a:r>
            <a:r>
              <a:rPr lang="en-US" dirty="0" smtClean="0"/>
              <a:t> </a:t>
            </a:r>
            <a:r>
              <a:rPr lang="en-US" dirty="0" err="1" smtClean="0"/>
              <a:t>informatii</a:t>
            </a:r>
            <a:r>
              <a:rPr lang="en-US" dirty="0" smtClean="0"/>
              <a:t>: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3508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Echipa</a:t>
            </a:r>
            <a:endParaRPr lang="en-US" dirty="0" smtClean="0"/>
          </a:p>
          <a:p>
            <a:r>
              <a:rPr lang="en-US" dirty="0" err="1" smtClean="0"/>
              <a:t>Gusa</a:t>
            </a:r>
            <a:r>
              <a:rPr lang="en-US" dirty="0" smtClean="0"/>
              <a:t> Andrei</a:t>
            </a:r>
          </a:p>
          <a:p>
            <a:r>
              <a:rPr lang="en-US" dirty="0" smtClean="0"/>
              <a:t>Olaru Gabriel</a:t>
            </a:r>
          </a:p>
          <a:p>
            <a:r>
              <a:rPr lang="en-US" dirty="0" err="1" smtClean="0"/>
              <a:t>Sturza</a:t>
            </a:r>
            <a:r>
              <a:rPr lang="en-US" dirty="0" smtClean="0"/>
              <a:t> Gabriel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03109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219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TensorFlow</vt:lpstr>
      <vt:lpstr>PowerPoint Presentation</vt:lpstr>
      <vt:lpstr>PowerPoint Presentation</vt:lpstr>
      <vt:lpstr>PowerPoint Presentation</vt:lpstr>
      <vt:lpstr>Image Recognition </vt:lpstr>
      <vt:lpstr>PowerPoint Presentation</vt:lpstr>
      <vt:lpstr>Exemplu model antrenament</vt:lpstr>
      <vt:lpstr>PowerPoint Presentation</vt:lpstr>
      <vt:lpstr>PowerPoint Presentation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</dc:title>
  <dc:creator>Olaru Gabriel</dc:creator>
  <cp:lastModifiedBy>Olaru Gabriel</cp:lastModifiedBy>
  <cp:revision>9</cp:revision>
  <dcterms:created xsi:type="dcterms:W3CDTF">2015-12-08T15:58:50Z</dcterms:created>
  <dcterms:modified xsi:type="dcterms:W3CDTF">2015-12-08T19:39:11Z</dcterms:modified>
</cp:coreProperties>
</file>