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o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jectoxford.ai/demo/Emotion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Clasificator &amp; API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55"/>
            <a:ext cx="4870499" cy="116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Anghel Mihail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Stefanuca Ionel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Prezentare Clasificator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Datele de intrare si rezultatul algoritmului: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Input:</a:t>
            </a:r>
            <a:r>
              <a:rPr lang="ro"/>
              <a:t> O imagine</a:t>
            </a:r>
          </a:p>
          <a:p>
            <a:pPr lv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Output:</a:t>
            </a:r>
            <a:r>
              <a:rPr lang="ro"/>
              <a:t> Un array cu sentimente ce reies din acea imagine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Cum functioneaza Algoritmul?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Pas 1:</a:t>
            </a:r>
            <a:r>
              <a:rPr lang="ro">
                <a:solidFill>
                  <a:srgbClr val="A61C00"/>
                </a:solidFill>
              </a:rPr>
              <a:t> </a:t>
            </a:r>
            <a:r>
              <a:rPr lang="ro"/>
              <a:t>Pe imagine se aplica trei neteziri Gaussiene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Pas 2:</a:t>
            </a:r>
            <a:r>
              <a:rPr lang="ro"/>
              <a:t> Imaginea este impartita in noua imagini (imagini de puzzle).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Pas 3: </a:t>
            </a:r>
            <a:r>
              <a:rPr lang="ro"/>
              <a:t>Pentru fiecare imagine de la </a:t>
            </a:r>
            <a:r>
              <a:rPr b="1" lang="ro">
                <a:solidFill>
                  <a:srgbClr val="A61C00"/>
                </a:solidFill>
              </a:rPr>
              <a:t>Pas 2 </a:t>
            </a:r>
            <a:r>
              <a:rPr lang="ro">
                <a:solidFill>
                  <a:srgbClr val="000000"/>
                </a:solidFill>
              </a:rPr>
              <a:t> </a:t>
            </a:r>
            <a:r>
              <a:rPr lang="ro"/>
              <a:t>se va calcula culoarea cu cel mai bun range (calculul se face pe baza unei histograme de culori)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Pas 4:</a:t>
            </a:r>
            <a:r>
              <a:rPr lang="ro"/>
              <a:t> Pentru fiecare culore se va asigna un sentiment corespunzator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">
                <a:solidFill>
                  <a:srgbClr val="A61C00"/>
                </a:solidFill>
              </a:rPr>
              <a:t>Pas 5:</a:t>
            </a:r>
            <a:r>
              <a:rPr lang="ro"/>
              <a:t> Toate sentimentele sunt pastrate intr-un HashSet (astfel evitam problema dublurilor)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Pas 1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Netezirile Gaussiene se aplica pentru a scoate in evidenta culorile predominante.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5" y="2187150"/>
            <a:ext cx="8778850" cy="25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Pas 1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0" y="519175"/>
            <a:ext cx="8918902" cy="4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Pas 2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112" y="1266325"/>
            <a:ext cx="676977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Pas 3 - intervalele maxime pentru exemplul nostru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80075" y="1266325"/>
            <a:ext cx="45470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img0 -&gt;	r[51-104]  g[102-205]  b[0-26]	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img1 -&gt;r[102-205] g[102-205] b[0-50]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img2 -&gt;r[51-104] g[102-205] b[0-25]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img3 -&gt; r[51-104]  g[102-205]  b[0-26]	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img4 -&gt;r[102-205] g[102-205] b[0-50]</a:t>
            </a:r>
          </a:p>
          <a:p>
            <a:pPr lvl="0">
              <a:spcBef>
                <a:spcPts val="0"/>
              </a:spcBef>
              <a:buNone/>
            </a:pPr>
            <a:r>
              <a:rPr lang="ro"/>
              <a:t>		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727075" y="1266325"/>
            <a:ext cx="4212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img5 -&gt;r[51-104] g[102-205] b[0-2]	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img6 -&gt;r[51-104]  g[102-205]  b[0-26]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img7 -&gt;r[51-104]  g[102-205]  b[0-26]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img8 -&gt;r[51-104]  g[102-205]  b[0-26]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Pas 4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27075" y="1266325"/>
            <a:ext cx="4212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img5 -&gt; terror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img6 -&gt; sadness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img7 -&gt; sadness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img8 -&gt; sadness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"/>
              <a:t>		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180075" y="1266325"/>
            <a:ext cx="45470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img0 -&gt;	sadness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img1 -&gt; ecstasy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img2 -&gt; terror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img3 -&gt; sadness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img4 -&gt; ecstasy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Pas 5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HashSet hset = new HashSet&lt;String&gt;();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    for (int i = 0; i &lt; 9; i++){  hset.add(img.genereazaCuloare());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"/>
              <a:t>Emotiile din fiecare imagine vor fi adaugate intr-un HashSet, urmand sa fie procesate pe viitor.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Emotions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Acest API este dezvoltat de studentii de la Oxford si poate fi folosit cu ajutorul internetului. La intrare primeste o imagine, iar la iesire vom avea un fisier de tipul JSON care contine un scor pentru fiecare emotie si emotia in sine. 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Poate fi folosit pe mai multe limbaje de programare, cum ar fi: Java, Php, Curl, C#, JavaScript, ObjC, Python, Ruby etc.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Dezavantaje: Se pot trimite cel mult 20 de imagini pe minut si maxim 10.000 pe luna.</a:t>
            </a:r>
          </a:p>
          <a:p>
            <a:pPr lvl="0">
              <a:spcBef>
                <a:spcPts val="0"/>
              </a:spcBef>
              <a:buNone/>
            </a:pPr>
            <a:r>
              <a:rPr lang="ro"/>
              <a:t>Se poate testa la adresa: </a:t>
            </a:r>
            <a:r>
              <a:rPr lang="ro" u="sng">
                <a:solidFill>
                  <a:schemeClr val="hlink"/>
                </a:solidFill>
                <a:hlinkClick r:id="rId3"/>
              </a:rPr>
              <a:t>https://www.projectoxford.ai/demo/Emotion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