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lvl1pPr>
    <a:lvl2pPr marL="0" marR="0" indent="2286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lvl2pPr>
    <a:lvl3pPr marL="0" marR="0" indent="4572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lvl3pPr>
    <a:lvl4pPr marL="0" marR="0" indent="6858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lvl4pPr>
    <a:lvl5pPr marL="0" marR="0" indent="9144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lvl5pPr>
    <a:lvl6pPr marL="0" marR="0" indent="11430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lvl6pPr>
    <a:lvl7pPr marL="0" marR="0" indent="13716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lvl7pPr>
    <a:lvl8pPr marL="0" marR="0" indent="16002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lvl8pPr>
    <a:lvl9pPr marL="0" marR="0" indent="18288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
          <a:latin typeface="Helvetica Light"/>
          <a:ea typeface="Helvetica Light"/>
          <a:cs typeface="Helvetica Light"/>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
          <a:latin typeface="Helvetica Light"/>
          <a:ea typeface="Helvetica Light"/>
          <a:cs typeface="Helvetica Light"/>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
          <a:latin typeface="Helvetica Light"/>
          <a:ea typeface="Helvetica Light"/>
          <a:cs typeface="Helvetica Light"/>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
          <a:latin typeface="Helvetica Light"/>
          <a:ea typeface="Helvetica Light"/>
          <a:cs typeface="Helvetica Light"/>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Ref idx="minor">
          <a:srgbClr val="FFFFFF"/>
        </a:fontRef>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Ref idx="minor">
          <a:srgbClr val="FFFFFF"/>
        </a:fontRef>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p:nvPr>
            <p:ph type="sldImg"/>
          </p:nvPr>
        </p:nvSpPr>
        <p:spPr>
          <a:xfrm>
            <a:off x="1143000" y="685800"/>
            <a:ext cx="4572000" cy="3429000"/>
          </a:xfrm>
          <a:prstGeom prst="rect">
            <a:avLst/>
          </a:prstGeom>
        </p:spPr>
        <p:txBody>
          <a:bodyPr/>
          <a:lstStyle/>
          <a:p>
            <a:pPr/>
          </a:p>
        </p:txBody>
      </p:sp>
      <p:sp>
        <p:nvSpPr>
          <p:cNvPr id="136" name="Shape 13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2" name="Shape 12"/>
          <p:cNvSpPr/>
          <p:nvPr>
            <p:ph type="title"/>
          </p:nvPr>
        </p:nvSpPr>
        <p:spPr>
          <a:prstGeom prst="rect">
            <a:avLst/>
          </a:prstGeom>
        </p:spPr>
        <p:txBody>
          <a:bodyPr/>
          <a:lstStyle/>
          <a:p>
            <a:pPr/>
            <a:r>
              <a:t>Title Text</a:t>
            </a:r>
          </a:p>
        </p:txBody>
      </p:sp>
      <p:sp>
        <p:nvSpPr>
          <p:cNvPr id="13" name="Shape 13"/>
          <p:cNvSpPr/>
          <p:nvPr>
            <p:ph type="body" sz="quarter" idx="13"/>
          </p:nvPr>
        </p:nvSpPr>
        <p:spPr>
          <a:xfrm>
            <a:off x="1126751" y="5085525"/>
            <a:ext cx="7116220" cy="1462149"/>
          </a:xfrm>
          <a:prstGeom prst="rect">
            <a:avLst/>
          </a:prstGeom>
        </p:spPr>
        <p:txBody>
          <a:bodyPr>
            <a:spAutoFit/>
          </a:bodyPr>
          <a:lstStyle/>
          <a:p>
            <a:pPr algn="l">
              <a:defRPr sz="3000">
                <a:solidFill>
                  <a:srgbClr val="575E6C"/>
                </a:solidFill>
                <a:latin typeface="Helvetica Neue Light"/>
                <a:ea typeface="Helvetica Neue Light"/>
                <a:cs typeface="Helvetica Neue Light"/>
                <a:sym typeface="Helvetica Neue Light"/>
              </a:defRPr>
            </a:pPr>
            <a:r>
              <a:t>Ben Adamson</a:t>
            </a:r>
          </a:p>
          <a:p>
            <a:pPr algn="l">
              <a:defRPr sz="3000">
                <a:solidFill>
                  <a:srgbClr val="575E6C"/>
                </a:solidFill>
                <a:latin typeface="Helvetica Neue Light"/>
                <a:ea typeface="Helvetica Neue Light"/>
                <a:cs typeface="Helvetica Neue Light"/>
                <a:sym typeface="Helvetica Neue Light"/>
              </a:defRPr>
            </a:pPr>
            <a:r>
              <a:t>Product Designer @ InfluxData</a:t>
            </a:r>
          </a:p>
          <a:p>
            <a:pPr algn="l">
              <a:defRPr sz="3000">
                <a:solidFill>
                  <a:srgbClr val="575E6C"/>
                </a:solidFill>
                <a:latin typeface="Helvetica Neue Light"/>
                <a:ea typeface="Helvetica Neue Light"/>
                <a:cs typeface="Helvetica Neue Light"/>
                <a:sym typeface="Helvetica Neue Light"/>
              </a:defRPr>
            </a:pPr>
            <a:r>
              <a:t>Feb 6, 2016</a:t>
            </a:r>
          </a:p>
        </p:txBody>
      </p:sp>
      <p:sp>
        <p:nvSpPr>
          <p:cNvPr id="14" name="Shape 14"/>
          <p:cNvSpPr/>
          <p:nvPr>
            <p:ph type="body" sz="quarter" idx="14"/>
          </p:nvPr>
        </p:nvSpPr>
        <p:spPr>
          <a:xfrm>
            <a:off x="1037851" y="8622475"/>
            <a:ext cx="4333234" cy="560450"/>
          </a:xfrm>
          <a:prstGeom prst="rect">
            <a:avLst/>
          </a:prstGeom>
        </p:spPr>
        <p:txBody>
          <a:bodyPr anchor="ctr">
            <a:spAutoFit/>
          </a:bodyPr>
          <a:lstStyle/>
          <a:p>
            <a:pPr algn="l">
              <a:defRPr sz="3000">
                <a:latin typeface="Helvetica Neue Light"/>
                <a:ea typeface="Helvetica Neue Light"/>
                <a:cs typeface="Helvetica Neue Light"/>
                <a:sym typeface="Helvetica Neue Light"/>
              </a:defRPr>
            </a:pPr>
            <a:r>
              <a:t>Tweet me </a:t>
            </a:r>
            <a:r>
              <a:rPr b="1">
                <a:latin typeface="Helvetica Neue"/>
                <a:ea typeface="Helvetica Neue"/>
                <a:cs typeface="Helvetica Neue"/>
                <a:sym typeface="Helvetica Neue"/>
              </a:rPr>
              <a:t>@Benstronaut</a:t>
            </a:r>
          </a:p>
        </p:txBody>
      </p:sp>
      <p:sp>
        <p:nvSpPr>
          <p:cNvPr id="15" name="Shape 1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6">
    <p:spTree>
      <p:nvGrpSpPr>
        <p:cNvPr id="1" name=""/>
        <p:cNvGrpSpPr/>
        <p:nvPr/>
      </p:nvGrpSpPr>
      <p:grpSpPr>
        <a:xfrm>
          <a:off x="0" y="0"/>
          <a:ext cx="0" cy="0"/>
          <a:chOff x="0" y="0"/>
          <a:chExt cx="0" cy="0"/>
        </a:xfrm>
      </p:grpSpPr>
      <p:sp>
        <p:nvSpPr>
          <p:cNvPr id="98" name="Shape 98"/>
          <p:cNvSpPr/>
          <p:nvPr>
            <p:ph type="title"/>
          </p:nvPr>
        </p:nvSpPr>
        <p:spPr>
          <a:xfrm>
            <a:off x="521320" y="304800"/>
            <a:ext cx="12732395" cy="1065908"/>
          </a:xfrm>
          <a:prstGeom prst="rect">
            <a:avLst/>
          </a:prstGeom>
        </p:spPr>
        <p:txBody>
          <a:bodyPr/>
          <a:lstStyle>
            <a:lvl1pPr>
              <a:defRPr sz="6000"/>
            </a:lvl1pPr>
          </a:lstStyle>
          <a:p>
            <a:pPr/>
            <a:r>
              <a:t>Title Text</a:t>
            </a:r>
          </a:p>
        </p:txBody>
      </p:sp>
      <p:sp>
        <p:nvSpPr>
          <p:cNvPr id="99" name="Shape 99"/>
          <p:cNvSpPr/>
          <p:nvPr/>
        </p:nvSpPr>
        <p:spPr>
          <a:xfrm>
            <a:off x="685758" y="2844799"/>
            <a:ext cx="4138241" cy="3759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defRPr i="1">
                <a:solidFill>
                  <a:srgbClr val="FC5E4E"/>
                </a:solidFill>
              </a:defRPr>
            </a:pPr>
            <a:r>
              <a:t>Telegraf</a:t>
            </a:r>
          </a:p>
          <a:p>
            <a:pPr>
              <a:defRPr i="1">
                <a:solidFill>
                  <a:srgbClr val="408FF0"/>
                </a:solidFill>
              </a:defRPr>
            </a:pPr>
            <a:r>
              <a:t>InfluxDB</a:t>
            </a:r>
          </a:p>
          <a:p>
            <a:pPr>
              <a:defRPr i="1">
                <a:solidFill>
                  <a:srgbClr val="46D99F"/>
                </a:solidFill>
              </a:defRPr>
            </a:pPr>
            <a:r>
              <a:t>Chronograf</a:t>
            </a:r>
          </a:p>
          <a:p>
            <a:pPr>
              <a:defRPr i="1">
                <a:solidFill>
                  <a:srgbClr val="C64EFF"/>
                </a:solidFill>
              </a:defRPr>
            </a:pPr>
            <a:r>
              <a:t>Kapacitor</a:t>
            </a:r>
          </a:p>
        </p:txBody>
      </p:sp>
      <p:sp>
        <p:nvSpPr>
          <p:cNvPr id="100" name="Shape 100"/>
          <p:cNvSpPr/>
          <p:nvPr/>
        </p:nvSpPr>
        <p:spPr>
          <a:xfrm>
            <a:off x="5202657" y="3350710"/>
            <a:ext cx="7052472" cy="28337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p:txBody>
      </p:sp>
      <p:sp>
        <p:nvSpPr>
          <p:cNvPr id="101" name="Shape 10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9">
    <p:spTree>
      <p:nvGrpSpPr>
        <p:cNvPr id="1" name=""/>
        <p:cNvGrpSpPr/>
        <p:nvPr/>
      </p:nvGrpSpPr>
      <p:grpSpPr>
        <a:xfrm>
          <a:off x="0" y="0"/>
          <a:ext cx="0" cy="0"/>
          <a:chOff x="0" y="0"/>
          <a:chExt cx="0" cy="0"/>
        </a:xfrm>
      </p:grpSpPr>
      <p:sp>
        <p:nvSpPr>
          <p:cNvPr id="108" name="Shape 108"/>
          <p:cNvSpPr/>
          <p:nvPr>
            <p:ph type="title"/>
          </p:nvPr>
        </p:nvSpPr>
        <p:spPr>
          <a:xfrm>
            <a:off x="521320" y="304800"/>
            <a:ext cx="12732395" cy="1065908"/>
          </a:xfrm>
          <a:prstGeom prst="rect">
            <a:avLst/>
          </a:prstGeom>
        </p:spPr>
        <p:txBody>
          <a:bodyPr/>
          <a:lstStyle>
            <a:lvl1pPr>
              <a:defRPr sz="6000"/>
            </a:lvl1pPr>
          </a:lstStyle>
          <a:p>
            <a:pPr/>
            <a:r>
              <a:t>Title Text</a:t>
            </a:r>
          </a:p>
        </p:txBody>
      </p:sp>
      <p:pic>
        <p:nvPicPr>
          <p:cNvPr id="109" name="pasted-image.png"/>
          <p:cNvPicPr>
            <a:picLocks noChangeAspect="1"/>
          </p:cNvPicPr>
          <p:nvPr/>
        </p:nvPicPr>
        <p:blipFill>
          <a:blip r:embed="rId2">
            <a:extLst/>
          </a:blip>
          <a:stretch>
            <a:fillRect/>
          </a:stretch>
        </p:blipFill>
        <p:spPr>
          <a:xfrm>
            <a:off x="3594012" y="1558827"/>
            <a:ext cx="5816776" cy="5061146"/>
          </a:xfrm>
          <a:prstGeom prst="rect">
            <a:avLst/>
          </a:prstGeom>
          <a:ln w="12700">
            <a:miter lim="400000"/>
          </a:ln>
        </p:spPr>
      </p:pic>
      <p:sp>
        <p:nvSpPr>
          <p:cNvPr id="110" name="Shape 110"/>
          <p:cNvSpPr/>
          <p:nvPr/>
        </p:nvSpPr>
        <p:spPr>
          <a:xfrm>
            <a:off x="1604289" y="6808092"/>
            <a:ext cx="87439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lvl1pPr>
              <a:spcBef>
                <a:spcPts val="4200"/>
              </a:spcBef>
              <a:defRPr sz="3800">
                <a:solidFill>
                  <a:srgbClr val="373D49"/>
                </a:solidFill>
                <a:latin typeface="Helvetica Light"/>
                <a:ea typeface="Helvetica Light"/>
                <a:cs typeface="Helvetica Light"/>
                <a:sym typeface="Helvetica Light"/>
              </a:defRPr>
            </a:lvl1pPr>
          </a:lstStyle>
          <a:p>
            <a:pPr/>
            <a:r>
              <a:t>Yay</a:t>
            </a:r>
          </a:p>
        </p:txBody>
      </p:sp>
      <p:sp>
        <p:nvSpPr>
          <p:cNvPr id="111" name="Shape 11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7">
    <p:spTree>
      <p:nvGrpSpPr>
        <p:cNvPr id="1" name=""/>
        <p:cNvGrpSpPr/>
        <p:nvPr/>
      </p:nvGrpSpPr>
      <p:grpSpPr>
        <a:xfrm>
          <a:off x="0" y="0"/>
          <a:ext cx="0" cy="0"/>
          <a:chOff x="0" y="0"/>
          <a:chExt cx="0" cy="0"/>
        </a:xfrm>
      </p:grpSpPr>
      <p:sp>
        <p:nvSpPr>
          <p:cNvPr id="118" name="Shape 118"/>
          <p:cNvSpPr/>
          <p:nvPr>
            <p:ph type="body" sz="half" idx="13"/>
          </p:nvPr>
        </p:nvSpPr>
        <p:spPr>
          <a:xfrm>
            <a:off x="672925" y="2088325"/>
            <a:ext cx="6147646" cy="5576950"/>
          </a:xfrm>
          <a:prstGeom prst="rect">
            <a:avLst/>
          </a:prstGeom>
        </p:spPr>
        <p:txBody>
          <a:bodyPr anchor="ctr">
            <a:spAutoFit/>
          </a:bodyPr>
          <a:lstStyle/>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p:txBody>
      </p:sp>
      <p:sp>
        <p:nvSpPr>
          <p:cNvPr id="119" name="Shape 119"/>
          <p:cNvSpPr/>
          <p:nvPr>
            <p:ph type="title"/>
          </p:nvPr>
        </p:nvSpPr>
        <p:spPr>
          <a:xfrm>
            <a:off x="521320" y="304800"/>
            <a:ext cx="12732395" cy="1065908"/>
          </a:xfrm>
          <a:prstGeom prst="rect">
            <a:avLst/>
          </a:prstGeom>
        </p:spPr>
        <p:txBody>
          <a:bodyPr/>
          <a:lstStyle>
            <a:lvl1pPr>
              <a:defRPr sz="6000"/>
            </a:lvl1pPr>
          </a:lstStyle>
          <a:p>
            <a:pPr/>
            <a:r>
              <a:t>Title Text</a:t>
            </a:r>
          </a:p>
        </p:txBody>
      </p:sp>
      <p:sp>
        <p:nvSpPr>
          <p:cNvPr id="120" name="Shape 12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10">
    <p:spTree>
      <p:nvGrpSpPr>
        <p:cNvPr id="1" name=""/>
        <p:cNvGrpSpPr/>
        <p:nvPr/>
      </p:nvGrpSpPr>
      <p:grpSpPr>
        <a:xfrm>
          <a:off x="0" y="0"/>
          <a:ext cx="0" cy="0"/>
          <a:chOff x="0" y="0"/>
          <a:chExt cx="0" cy="0"/>
        </a:xfrm>
      </p:grpSpPr>
      <p:sp>
        <p:nvSpPr>
          <p:cNvPr id="127" name="Shape 127"/>
          <p:cNvSpPr/>
          <p:nvPr>
            <p:ph type="body" idx="13"/>
          </p:nvPr>
        </p:nvSpPr>
        <p:spPr>
          <a:xfrm>
            <a:off x="291925" y="1612900"/>
            <a:ext cx="11949066" cy="6527801"/>
          </a:xfrm>
          <a:prstGeom prst="rect">
            <a:avLst/>
          </a:prstGeom>
        </p:spPr>
        <p:txBody>
          <a:bodyPr>
            <a:spAutoFit/>
          </a:bodyPr>
          <a:lstStyle>
            <a:lvl1pPr algn="l">
              <a:spcBef>
                <a:spcPts val="4200"/>
              </a:spcBef>
              <a:buClr>
                <a:srgbClr val="3A424E"/>
              </a:buClr>
              <a:defRPr sz="3800">
                <a:solidFill>
                  <a:srgbClr val="373D49"/>
                </a:solidFill>
              </a:defRPr>
            </a:lvl1pPr>
          </a:lstStyle>
          <a:p>
            <a:pPr/>
            <a:r>
              <a:t>Lorem Khaled Ipsum is a major key to success. Eliptical talk. Cloth talk. They never said winning was easy. Some people can’t handle success, I can. Surround yourself with angels, positive energy, beautiful people, beautiful souls, clean heart, angel. You should never complain, complaining is a weak emotion, you got life, we breathing, we blessed. The weather is amazing, walk with me through the pathway of more success. Take this journey with me, Lion! How’s business? Boomin. The ladies always say Khaled you smell good.</a:t>
            </a:r>
          </a:p>
        </p:txBody>
      </p:sp>
      <p:sp>
        <p:nvSpPr>
          <p:cNvPr id="128" name="Shape 128"/>
          <p:cNvSpPr/>
          <p:nvPr>
            <p:ph type="title"/>
          </p:nvPr>
        </p:nvSpPr>
        <p:spPr>
          <a:xfrm>
            <a:off x="521320" y="304800"/>
            <a:ext cx="12732395" cy="1065908"/>
          </a:xfrm>
          <a:prstGeom prst="rect">
            <a:avLst/>
          </a:prstGeom>
        </p:spPr>
        <p:txBody>
          <a:bodyPr/>
          <a:lstStyle>
            <a:lvl1pPr>
              <a:defRPr sz="6000"/>
            </a:lvl1pPr>
          </a:lstStyle>
          <a:p>
            <a:pPr/>
            <a:r>
              <a:t>Title Text</a:t>
            </a:r>
          </a:p>
        </p:txBody>
      </p:sp>
      <p:sp>
        <p:nvSpPr>
          <p:cNvPr id="129" name="Shape 12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p:bg>
      <p:bgPr>
        <a:solidFill>
          <a:srgbClr val="0CACF9"/>
        </a:solidFill>
      </p:bgPr>
    </p:bg>
    <p:spTree>
      <p:nvGrpSpPr>
        <p:cNvPr id="1" name=""/>
        <p:cNvGrpSpPr/>
        <p:nvPr/>
      </p:nvGrpSpPr>
      <p:grpSpPr>
        <a:xfrm>
          <a:off x="0" y="0"/>
          <a:ext cx="0" cy="0"/>
          <a:chOff x="0" y="0"/>
          <a:chExt cx="0" cy="0"/>
        </a:xfrm>
      </p:grpSpPr>
      <p:sp>
        <p:nvSpPr>
          <p:cNvPr id="22" name="Shape 22"/>
          <p:cNvSpPr/>
          <p:nvPr>
            <p:ph type="title"/>
          </p:nvPr>
        </p:nvSpPr>
        <p:spPr>
          <a:prstGeom prst="rect">
            <a:avLst/>
          </a:prstGeom>
        </p:spPr>
        <p:txBody>
          <a:bodyPr/>
          <a:lstStyle>
            <a:lvl1pPr>
              <a:defRPr>
                <a:solidFill>
                  <a:srgbClr val="FFFFFF"/>
                </a:solidFill>
              </a:defRPr>
            </a:lvl1pPr>
          </a:lstStyle>
          <a:p>
            <a:pPr/>
            <a:r>
              <a:t>Title Text</a:t>
            </a:r>
          </a:p>
        </p:txBody>
      </p:sp>
      <p:pic>
        <p:nvPicPr>
          <p:cNvPr id="23"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24" name="Shape 2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1">
    <p:bg>
      <p:bgPr>
        <a:solidFill>
          <a:srgbClr val="7A60F6"/>
        </a:solidFill>
      </p:bgPr>
    </p:bg>
    <p:spTree>
      <p:nvGrpSpPr>
        <p:cNvPr id="1" name=""/>
        <p:cNvGrpSpPr/>
        <p:nvPr/>
      </p:nvGrpSpPr>
      <p:grpSpPr>
        <a:xfrm>
          <a:off x="0" y="0"/>
          <a:ext cx="0" cy="0"/>
          <a:chOff x="0" y="0"/>
          <a:chExt cx="0" cy="0"/>
        </a:xfrm>
      </p:grpSpPr>
      <p:sp>
        <p:nvSpPr>
          <p:cNvPr id="31" name="Shape 31"/>
          <p:cNvSpPr/>
          <p:nvPr>
            <p:ph type="title"/>
          </p:nvPr>
        </p:nvSpPr>
        <p:spPr>
          <a:prstGeom prst="rect">
            <a:avLst/>
          </a:prstGeom>
        </p:spPr>
        <p:txBody>
          <a:bodyPr/>
          <a:lstStyle>
            <a:lvl1pPr>
              <a:defRPr>
                <a:solidFill>
                  <a:srgbClr val="FFFFFF"/>
                </a:solidFill>
              </a:defRPr>
            </a:lvl1pPr>
          </a:lstStyle>
          <a:p>
            <a:pPr/>
            <a:r>
              <a:t>Title Text</a:t>
            </a:r>
          </a:p>
        </p:txBody>
      </p:sp>
      <p:pic>
        <p:nvPicPr>
          <p:cNvPr id="32"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33" name="Shape 3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2">
    <p:bg>
      <p:bgPr>
        <a:solidFill>
          <a:srgbClr val="46D99F"/>
        </a:solidFill>
      </p:bgPr>
    </p:bg>
    <p:spTree>
      <p:nvGrpSpPr>
        <p:cNvPr id="1" name=""/>
        <p:cNvGrpSpPr/>
        <p:nvPr/>
      </p:nvGrpSpPr>
      <p:grpSpPr>
        <a:xfrm>
          <a:off x="0" y="0"/>
          <a:ext cx="0" cy="0"/>
          <a:chOff x="0" y="0"/>
          <a:chExt cx="0" cy="0"/>
        </a:xfrm>
      </p:grpSpPr>
      <p:sp>
        <p:nvSpPr>
          <p:cNvPr id="40" name="Shape 40"/>
          <p:cNvSpPr/>
          <p:nvPr>
            <p:ph type="title"/>
          </p:nvPr>
        </p:nvSpPr>
        <p:spPr>
          <a:prstGeom prst="rect">
            <a:avLst/>
          </a:prstGeom>
        </p:spPr>
        <p:txBody>
          <a:bodyPr/>
          <a:lstStyle>
            <a:lvl1pPr>
              <a:defRPr>
                <a:solidFill>
                  <a:srgbClr val="FFFFFF"/>
                </a:solidFill>
              </a:defRPr>
            </a:lvl1pPr>
          </a:lstStyle>
          <a:p>
            <a:pPr/>
            <a:r>
              <a:t>Title Text</a:t>
            </a:r>
          </a:p>
        </p:txBody>
      </p:sp>
      <p:pic>
        <p:nvPicPr>
          <p:cNvPr id="41"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42" name="Shape 42"/>
          <p:cNvSpPr/>
          <p:nvPr/>
        </p:nvSpPr>
        <p:spPr>
          <a:xfrm>
            <a:off x="1126751" y="5085525"/>
            <a:ext cx="7116220" cy="5477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3000">
                <a:solidFill>
                  <a:srgbClr val="FFFFFF"/>
                </a:solidFill>
                <a:latin typeface="Helvetica Neue Light"/>
                <a:ea typeface="Helvetica Neue Light"/>
                <a:cs typeface="Helvetica Neue Light"/>
                <a:sym typeface="Helvetica Neue Light"/>
              </a:defRPr>
            </a:lvl1pPr>
          </a:lstStyle>
          <a:p>
            <a:pPr/>
            <a:r>
              <a:t>Sub-text goes here</a:t>
            </a:r>
          </a:p>
        </p:txBody>
      </p:sp>
      <p:sp>
        <p:nvSpPr>
          <p:cNvPr id="43" name="Shape 4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3">
    <p:bg>
      <p:bgPr>
        <a:solidFill>
          <a:srgbClr val="C13B5D"/>
        </a:solidFill>
      </p:bgPr>
    </p:bg>
    <p:spTree>
      <p:nvGrpSpPr>
        <p:cNvPr id="1" name=""/>
        <p:cNvGrpSpPr/>
        <p:nvPr/>
      </p:nvGrpSpPr>
      <p:grpSpPr>
        <a:xfrm>
          <a:off x="0" y="0"/>
          <a:ext cx="0" cy="0"/>
          <a:chOff x="0" y="0"/>
          <a:chExt cx="0" cy="0"/>
        </a:xfrm>
      </p:grpSpPr>
      <p:sp>
        <p:nvSpPr>
          <p:cNvPr id="50" name="Shape 50"/>
          <p:cNvSpPr/>
          <p:nvPr>
            <p:ph type="title"/>
          </p:nvPr>
        </p:nvSpPr>
        <p:spPr>
          <a:prstGeom prst="rect">
            <a:avLst/>
          </a:prstGeom>
        </p:spPr>
        <p:txBody>
          <a:bodyPr/>
          <a:lstStyle>
            <a:lvl1pPr>
              <a:defRPr>
                <a:solidFill>
                  <a:srgbClr val="FFFFFF"/>
                </a:solidFill>
              </a:defRPr>
            </a:lvl1pPr>
          </a:lstStyle>
          <a:p>
            <a:pPr/>
            <a:r>
              <a:t>Title Text</a:t>
            </a:r>
          </a:p>
        </p:txBody>
      </p:sp>
      <p:pic>
        <p:nvPicPr>
          <p:cNvPr id="51"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52" name="Shape 52"/>
          <p:cNvSpPr/>
          <p:nvPr/>
        </p:nvSpPr>
        <p:spPr>
          <a:xfrm>
            <a:off x="1126751" y="5085525"/>
            <a:ext cx="7116220" cy="5477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3000">
                <a:solidFill>
                  <a:srgbClr val="FFFFFF"/>
                </a:solidFill>
                <a:latin typeface="Helvetica Neue Light"/>
                <a:ea typeface="Helvetica Neue Light"/>
                <a:cs typeface="Helvetica Neue Light"/>
                <a:sym typeface="Helvetica Neue Light"/>
              </a:defRPr>
            </a:lvl1pPr>
          </a:lstStyle>
          <a:p>
            <a:pPr/>
            <a:r>
              <a:t>Sub-text goes here</a:t>
            </a:r>
          </a:p>
        </p:txBody>
      </p:sp>
      <p:sp>
        <p:nvSpPr>
          <p:cNvPr id="53" name="Shape 5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8">
    <p:bg>
      <p:bgPr>
        <a:solidFill>
          <a:srgbClr val="0CACF9"/>
        </a:solidFill>
      </p:bgPr>
    </p:bg>
    <p:spTree>
      <p:nvGrpSpPr>
        <p:cNvPr id="1" name=""/>
        <p:cNvGrpSpPr/>
        <p:nvPr/>
      </p:nvGrpSpPr>
      <p:grpSpPr>
        <a:xfrm>
          <a:off x="0" y="0"/>
          <a:ext cx="0" cy="0"/>
          <a:chOff x="0" y="0"/>
          <a:chExt cx="0" cy="0"/>
        </a:xfrm>
      </p:grpSpPr>
      <p:pic>
        <p:nvPicPr>
          <p:cNvPr id="60"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61" name="Shape 61"/>
          <p:cNvSpPr/>
          <p:nvPr/>
        </p:nvSpPr>
        <p:spPr>
          <a:xfrm>
            <a:off x="1656835" y="4191000"/>
            <a:ext cx="9691130" cy="1270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lgn="ctr">
              <a:defRPr i="1" sz="3800">
                <a:solidFill>
                  <a:srgbClr val="FAFBFC"/>
                </a:solidFill>
              </a:defRPr>
            </a:pPr>
            <a:r>
              <a:t>“Energy and persistence conquer all things.”</a:t>
            </a:r>
          </a:p>
          <a:p>
            <a:pPr algn="ctr">
              <a:defRPr i="1" sz="3800">
                <a:solidFill>
                  <a:srgbClr val="FAFBFC"/>
                </a:solidFill>
              </a:defRPr>
            </a:pPr>
            <a:r>
              <a:t>- Benjamin Franklin</a:t>
            </a:r>
          </a:p>
        </p:txBody>
      </p:sp>
      <p:sp>
        <p:nvSpPr>
          <p:cNvPr id="62" name="Shape 6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4">
    <p:spTree>
      <p:nvGrpSpPr>
        <p:cNvPr id="1" name=""/>
        <p:cNvGrpSpPr/>
        <p:nvPr/>
      </p:nvGrpSpPr>
      <p:grpSpPr>
        <a:xfrm>
          <a:off x="0" y="0"/>
          <a:ext cx="0" cy="0"/>
          <a:chOff x="0" y="0"/>
          <a:chExt cx="0" cy="0"/>
        </a:xfrm>
      </p:grpSpPr>
      <p:sp>
        <p:nvSpPr>
          <p:cNvPr id="69" name="Shape 69"/>
          <p:cNvSpPr/>
          <p:nvPr>
            <p:ph type="body" sz="quarter" idx="13"/>
          </p:nvPr>
        </p:nvSpPr>
        <p:spPr>
          <a:xfrm>
            <a:off x="6888483" y="3459925"/>
            <a:ext cx="5443888" cy="2833750"/>
          </a:xfrm>
          <a:prstGeom prst="rect">
            <a:avLst/>
          </a:prstGeom>
        </p:spPr>
        <p:txBody>
          <a:bodyPr anchor="ctr">
            <a:spAutoFit/>
          </a:bodyPr>
          <a:lstStyle/>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p:txBody>
      </p:sp>
      <p:sp>
        <p:nvSpPr>
          <p:cNvPr id="70" name="Shape 70"/>
          <p:cNvSpPr/>
          <p:nvPr>
            <p:ph type="title"/>
          </p:nvPr>
        </p:nvSpPr>
        <p:spPr>
          <a:xfrm>
            <a:off x="521320" y="304800"/>
            <a:ext cx="12732395" cy="1065908"/>
          </a:xfrm>
          <a:prstGeom prst="rect">
            <a:avLst/>
          </a:prstGeom>
        </p:spPr>
        <p:txBody>
          <a:bodyPr/>
          <a:lstStyle>
            <a:lvl1pPr>
              <a:defRPr sz="6000"/>
            </a:lvl1pPr>
          </a:lstStyle>
          <a:p>
            <a:pPr/>
            <a:r>
              <a:t>Title Text</a:t>
            </a:r>
          </a:p>
        </p:txBody>
      </p:sp>
      <p:pic>
        <p:nvPicPr>
          <p:cNvPr id="71" name="solarpanels.png"/>
          <p:cNvPicPr>
            <a:picLocks noChangeAspect="1"/>
          </p:cNvPicPr>
          <p:nvPr/>
        </p:nvPicPr>
        <p:blipFill>
          <a:blip r:embed="rId2">
            <a:extLst/>
          </a:blip>
          <a:stretch>
            <a:fillRect/>
          </a:stretch>
        </p:blipFill>
        <p:spPr>
          <a:xfrm>
            <a:off x="356122" y="2799556"/>
            <a:ext cx="5982402" cy="4154446"/>
          </a:xfrm>
          <a:prstGeom prst="rect">
            <a:avLst/>
          </a:prstGeom>
          <a:ln w="12700">
            <a:miter lim="400000"/>
          </a:ln>
        </p:spPr>
      </p:pic>
      <p:sp>
        <p:nvSpPr>
          <p:cNvPr id="72" name="Shape 7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11">
    <p:spTree>
      <p:nvGrpSpPr>
        <p:cNvPr id="1" name=""/>
        <p:cNvGrpSpPr/>
        <p:nvPr/>
      </p:nvGrpSpPr>
      <p:grpSpPr>
        <a:xfrm>
          <a:off x="0" y="0"/>
          <a:ext cx="0" cy="0"/>
          <a:chOff x="0" y="0"/>
          <a:chExt cx="0" cy="0"/>
        </a:xfrm>
      </p:grpSpPr>
      <p:sp>
        <p:nvSpPr>
          <p:cNvPr id="79" name="Shape 79"/>
          <p:cNvSpPr/>
          <p:nvPr>
            <p:ph type="body" sz="half" idx="13"/>
          </p:nvPr>
        </p:nvSpPr>
        <p:spPr>
          <a:xfrm>
            <a:off x="944883" y="6393625"/>
            <a:ext cx="11000582" cy="2376550"/>
          </a:xfrm>
          <a:prstGeom prst="rect">
            <a:avLst/>
          </a:prstGeom>
        </p:spPr>
        <p:txBody>
          <a:bodyPr anchor="ctr">
            <a:spAutoFit/>
          </a:bodyPr>
          <a:lstStyle/>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p:txBody>
      </p:sp>
      <p:sp>
        <p:nvSpPr>
          <p:cNvPr id="80" name="Shape 80"/>
          <p:cNvSpPr/>
          <p:nvPr>
            <p:ph type="title"/>
          </p:nvPr>
        </p:nvSpPr>
        <p:spPr>
          <a:xfrm>
            <a:off x="521320" y="304800"/>
            <a:ext cx="12732395" cy="1065908"/>
          </a:xfrm>
          <a:prstGeom prst="rect">
            <a:avLst/>
          </a:prstGeom>
        </p:spPr>
        <p:txBody>
          <a:bodyPr/>
          <a:lstStyle>
            <a:lvl1pPr>
              <a:defRPr sz="6000"/>
            </a:lvl1pPr>
          </a:lstStyle>
          <a:p>
            <a:pPr/>
            <a:r>
              <a:t>Title Text</a:t>
            </a:r>
          </a:p>
        </p:txBody>
      </p:sp>
      <p:pic>
        <p:nvPicPr>
          <p:cNvPr id="81" name="solarpanels.png"/>
          <p:cNvPicPr>
            <a:picLocks noChangeAspect="1"/>
          </p:cNvPicPr>
          <p:nvPr/>
        </p:nvPicPr>
        <p:blipFill>
          <a:blip r:embed="rId2">
            <a:extLst/>
          </a:blip>
          <a:srcRect l="0" t="22509" r="0" b="22509"/>
          <a:stretch>
            <a:fillRect/>
          </a:stretch>
        </p:blipFill>
        <p:spPr>
          <a:xfrm>
            <a:off x="1002109" y="1718602"/>
            <a:ext cx="11000390" cy="4200040"/>
          </a:xfrm>
          <a:prstGeom prst="rect">
            <a:avLst/>
          </a:prstGeom>
          <a:ln w="12700">
            <a:miter lim="400000"/>
          </a:ln>
        </p:spPr>
      </p:pic>
      <p:sp>
        <p:nvSpPr>
          <p:cNvPr id="82" name="Shape 8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5">
    <p:bg>
      <p:bgPr>
        <a:solidFill>
          <a:srgbClr val="FAFBFC"/>
        </a:solidFill>
      </p:bgPr>
    </p:bg>
    <p:spTree>
      <p:nvGrpSpPr>
        <p:cNvPr id="1" name=""/>
        <p:cNvGrpSpPr/>
        <p:nvPr/>
      </p:nvGrpSpPr>
      <p:grpSpPr>
        <a:xfrm>
          <a:off x="0" y="0"/>
          <a:ext cx="0" cy="0"/>
          <a:chOff x="0" y="0"/>
          <a:chExt cx="0" cy="0"/>
        </a:xfrm>
      </p:grpSpPr>
      <p:sp>
        <p:nvSpPr>
          <p:cNvPr id="89" name="Shape 89"/>
          <p:cNvSpPr/>
          <p:nvPr>
            <p:ph type="body" idx="13"/>
          </p:nvPr>
        </p:nvSpPr>
        <p:spPr>
          <a:xfrm>
            <a:off x="331539" y="1595660"/>
            <a:ext cx="12341722" cy="6562280"/>
          </a:xfrm>
          <a:prstGeom prst="roundRect">
            <a:avLst>
              <a:gd name="adj" fmla="val 1975"/>
            </a:avLst>
          </a:prstGeom>
          <a:solidFill>
            <a:srgbClr val="FFFFFF"/>
          </a:solidFill>
        </p:spPr>
        <p:txBody>
          <a:bodyPr lIns="317500" tIns="317500" rIns="317500" bIns="317500">
            <a:noAutofit/>
          </a:bodyPr>
          <a:lstStyle/>
          <a:p>
            <a:pPr algn="just">
              <a:lnSpc>
                <a:spcPct val="110000"/>
              </a:lnSpc>
              <a:defRPr sz="2600">
                <a:solidFill>
                  <a:srgbClr val="7A60F6"/>
                </a:solidFill>
                <a:latin typeface="Helvetica Neue"/>
                <a:ea typeface="Helvetica Neue"/>
                <a:cs typeface="Helvetica Neue"/>
                <a:sym typeface="Helvetica Neue"/>
              </a:defRPr>
            </a:pPr>
            <a:r>
              <a:t>name: foodships</a:t>
            </a:r>
          </a:p>
          <a:p>
            <a:pPr algn="just">
              <a:lnSpc>
                <a:spcPct val="110000"/>
              </a:lnSpc>
              <a:defRPr sz="2600">
                <a:solidFill>
                  <a:srgbClr val="7A60F6"/>
                </a:solidFill>
                <a:latin typeface="Helvetica Neue"/>
                <a:ea typeface="Helvetica Neue"/>
                <a:cs typeface="Helvetica Neue"/>
                <a:sym typeface="Helvetica Neue"/>
              </a:defRPr>
            </a:pPr>
            <a:r>
              <a:t>tags: park_id=1, planet=Earth</a:t>
            </a:r>
          </a:p>
          <a:p>
            <a:pPr algn="just">
              <a:lnSpc>
                <a:spcPct val="110000"/>
              </a:lnSpc>
              <a:defRPr sz="2600">
                <a:solidFill>
                  <a:srgbClr val="7A60F6"/>
                </a:solidFill>
                <a:latin typeface="Helvetica Neue"/>
                <a:ea typeface="Helvetica Neue"/>
                <a:cs typeface="Helvetica Neue"/>
                <a:sym typeface="Helvetica Neue"/>
              </a:defRPr>
            </a:pPr>
            <a:r>
              <a:t>time			#_foodships</a:t>
            </a:r>
          </a:p>
          <a:p>
            <a:pPr algn="just">
              <a:lnSpc>
                <a:spcPct val="110000"/>
              </a:lnSpc>
              <a:defRPr sz="2600">
                <a:solidFill>
                  <a:srgbClr val="7A60F6"/>
                </a:solidFill>
                <a:latin typeface="Helvetica Neue"/>
                <a:ea typeface="Helvetica Neue"/>
                <a:cs typeface="Helvetica Neue"/>
                <a:sym typeface="Helvetica Neue"/>
              </a:defRPr>
            </a:pPr>
            <a:r>
              <a:t>----			------------</a:t>
            </a:r>
          </a:p>
          <a:p>
            <a:pPr algn="just">
              <a:lnSpc>
                <a:spcPct val="110000"/>
              </a:lnSpc>
              <a:defRPr sz="2600">
                <a:solidFill>
                  <a:srgbClr val="7A60F6"/>
                </a:solidFill>
                <a:latin typeface="Helvetica Neue"/>
                <a:ea typeface="Helvetica Neue"/>
                <a:cs typeface="Helvetica Neue"/>
                <a:sym typeface="Helvetica Neue"/>
              </a:defRPr>
            </a:pPr>
            <a:r>
              <a:t>2015-04-16T12:00:00Z	0</a:t>
            </a:r>
          </a:p>
          <a:p>
            <a:pPr algn="just">
              <a:lnSpc>
                <a:spcPct val="110000"/>
              </a:lnSpc>
              <a:defRPr sz="2600">
                <a:solidFill>
                  <a:srgbClr val="7A60F6"/>
                </a:solidFill>
                <a:latin typeface="Helvetica Neue"/>
                <a:ea typeface="Helvetica Neue"/>
                <a:cs typeface="Helvetica Neue"/>
                <a:sym typeface="Helvetica Neue"/>
              </a:defRPr>
            </a:pPr>
            <a:r>
              <a:t>2015-04-16T12:00:01Z	3</a:t>
            </a:r>
          </a:p>
          <a:p>
            <a:pPr algn="just">
              <a:lnSpc>
                <a:spcPct val="110000"/>
              </a:lnSpc>
              <a:defRPr sz="2600">
                <a:solidFill>
                  <a:srgbClr val="7A60F6"/>
                </a:solidFill>
                <a:latin typeface="Helvetica Neue"/>
                <a:ea typeface="Helvetica Neue"/>
                <a:cs typeface="Helvetica Neue"/>
                <a:sym typeface="Helvetica Neue"/>
              </a:defRPr>
            </a:pPr>
            <a:r>
              <a:t>2015-04-16T12:00:02Z	15</a:t>
            </a:r>
          </a:p>
          <a:p>
            <a:pPr algn="just">
              <a:lnSpc>
                <a:spcPct val="110000"/>
              </a:lnSpc>
              <a:defRPr sz="2600">
                <a:solidFill>
                  <a:srgbClr val="7A60F6"/>
                </a:solidFill>
                <a:latin typeface="Helvetica Neue"/>
                <a:ea typeface="Helvetica Neue"/>
                <a:cs typeface="Helvetica Neue"/>
                <a:sym typeface="Helvetica Neue"/>
              </a:defRPr>
            </a:pPr>
            <a:r>
              <a:t>2015-04-16T12:00:03Z	15</a:t>
            </a:r>
          </a:p>
          <a:p>
            <a:pPr algn="just">
              <a:lnSpc>
                <a:spcPct val="110000"/>
              </a:lnSpc>
              <a:defRPr sz="2600">
                <a:solidFill>
                  <a:srgbClr val="7A60F6"/>
                </a:solidFill>
                <a:latin typeface="Helvetica Neue"/>
                <a:ea typeface="Helvetica Neue"/>
                <a:cs typeface="Helvetica Neue"/>
                <a:sym typeface="Helvetica Neue"/>
              </a:defRPr>
            </a:pPr>
          </a:p>
          <a:p>
            <a:pPr algn="just">
              <a:lnSpc>
                <a:spcPct val="110000"/>
              </a:lnSpc>
              <a:defRPr sz="2600">
                <a:solidFill>
                  <a:srgbClr val="7A60F6"/>
                </a:solidFill>
                <a:latin typeface="Helvetica Neue"/>
                <a:ea typeface="Helvetica Neue"/>
                <a:cs typeface="Helvetica Neue"/>
                <a:sym typeface="Helvetica Neue"/>
              </a:defRPr>
            </a:pPr>
            <a:r>
              <a:t>name: foodships</a:t>
            </a:r>
          </a:p>
          <a:p>
            <a:pPr algn="just">
              <a:lnSpc>
                <a:spcPct val="110000"/>
              </a:lnSpc>
              <a:defRPr sz="2600">
                <a:solidFill>
                  <a:srgbClr val="7A60F6"/>
                </a:solidFill>
                <a:latin typeface="Helvetica Neue"/>
                <a:ea typeface="Helvetica Neue"/>
                <a:cs typeface="Helvetica Neue"/>
                <a:sym typeface="Helvetica Neue"/>
              </a:defRPr>
            </a:pPr>
            <a:r>
              <a:t>tags: park_id=1, planet=Earth</a:t>
            </a:r>
          </a:p>
          <a:p>
            <a:pPr algn="just">
              <a:lnSpc>
                <a:spcPct val="110000"/>
              </a:lnSpc>
              <a:defRPr sz="2600">
                <a:solidFill>
                  <a:srgbClr val="7A60F6"/>
                </a:solidFill>
                <a:latin typeface="Helvetica Neue"/>
                <a:ea typeface="Helvetica Neue"/>
                <a:cs typeface="Helvetica Neue"/>
                <a:sym typeface="Helvetica Neue"/>
              </a:defRPr>
            </a:pPr>
            <a:r>
              <a:t>time			#_foodships</a:t>
            </a:r>
          </a:p>
        </p:txBody>
      </p:sp>
      <p:sp>
        <p:nvSpPr>
          <p:cNvPr id="90" name="Shape 90"/>
          <p:cNvSpPr/>
          <p:nvPr>
            <p:ph type="body" sz="quarter" idx="14"/>
          </p:nvPr>
        </p:nvSpPr>
        <p:spPr>
          <a:xfrm>
            <a:off x="521320" y="304800"/>
            <a:ext cx="12732395" cy="1065908"/>
          </a:xfrm>
          <a:prstGeom prst="rect">
            <a:avLst/>
          </a:prstGeom>
        </p:spPr>
        <p:txBody>
          <a:bodyPr anchor="b"/>
          <a:lstStyle>
            <a:lvl1pPr algn="l">
              <a:defRPr sz="6000">
                <a:solidFill>
                  <a:srgbClr val="575E6C"/>
                </a:solidFill>
                <a:latin typeface="+mn-lt"/>
                <a:ea typeface="+mn-ea"/>
                <a:cs typeface="+mn-cs"/>
                <a:sym typeface="Helvetica"/>
              </a:defRPr>
            </a:lvl1pPr>
          </a:lstStyle>
          <a:p>
            <a:pPr/>
            <a:r>
              <a:t>Title Text</a:t>
            </a:r>
          </a:p>
        </p:txBody>
      </p:sp>
      <p:sp>
        <p:nvSpPr>
          <p:cNvPr id="91" name="Shape 9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94122" y="1638300"/>
            <a:ext cx="10373371"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Title Text</a:t>
            </a:r>
          </a:p>
        </p:txBody>
      </p:sp>
      <p:pic>
        <p:nvPicPr>
          <p:cNvPr id="3" name="pasted-image.pdf"/>
          <p:cNvPicPr>
            <a:picLocks noChangeAspect="1"/>
          </p:cNvPicPr>
          <p:nvPr/>
        </p:nvPicPr>
        <p:blipFill>
          <a:blip r:embed="rId2">
            <a:extLst/>
          </a:blip>
          <a:stretch>
            <a:fillRect/>
          </a:stretch>
        </p:blipFill>
        <p:spPr>
          <a:xfrm>
            <a:off x="9837535" y="8667648"/>
            <a:ext cx="2397530" cy="470105"/>
          </a:xfrm>
          <a:prstGeom prst="rect">
            <a:avLst/>
          </a:prstGeom>
          <a:ln w="12700">
            <a:miter lim="400000"/>
          </a:ln>
        </p:spPr>
      </p:pic>
      <p:sp>
        <p:nvSpPr>
          <p:cNvPr id="4" name="Shape 4"/>
          <p:cNvSpPr/>
          <p:nvPr>
            <p:ph type="body" idx="1"/>
          </p:nvPr>
        </p:nvSpPr>
        <p:spPr>
          <a:xfrm>
            <a:off x="1270000" y="5029200"/>
            <a:ext cx="10464800" cy="1130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hape 5"/>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lgn="ctr">
              <a:defRPr sz="1800">
                <a:solidFill>
                  <a:srgbClr val="FFFFFF"/>
                </a:solidFill>
                <a:latin typeface="Helvetica Light"/>
                <a:ea typeface="Helvetica Light"/>
                <a:cs typeface="Helvetica Light"/>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ransition xmlns:p14="http://schemas.microsoft.com/office/powerpoint/2010/main" spd="med" advClick="1"/>
  <p:txStyles>
    <p:titleStyle>
      <a:lvl1pPr marL="0" marR="0" indent="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Helvetica"/>
        </a:defRPr>
      </a:lvl1pPr>
      <a:lvl2pPr marL="0" marR="0" indent="2286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Helvetica"/>
        </a:defRPr>
      </a:lvl2pPr>
      <a:lvl3pPr marL="0" marR="0" indent="4572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Helvetica"/>
        </a:defRPr>
      </a:lvl3pPr>
      <a:lvl4pPr marL="0" marR="0" indent="6858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Helvetica"/>
        </a:defRPr>
      </a:lvl4pPr>
      <a:lvl5pPr marL="0" marR="0" indent="9144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Helvetica"/>
        </a:defRPr>
      </a:lvl5pPr>
      <a:lvl6pPr marL="0" marR="0" indent="11430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Helvetica"/>
        </a:defRPr>
      </a:lvl6pPr>
      <a:lvl7pPr marL="0" marR="0" indent="13716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Helvetica"/>
        </a:defRPr>
      </a:lvl7pPr>
      <a:lvl8pPr marL="0" marR="0" indent="16002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Helvetica"/>
        </a:defRPr>
      </a:lvl8pPr>
      <a:lvl9pPr marL="0" marR="0" indent="18288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Helvetica"/>
        </a:defRPr>
      </a:lvl9pPr>
    </p:titleStyle>
    <p:bodyStyle>
      <a:lvl1pPr marL="0" marR="0" indent="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ctrTitle"/>
          </p:nvPr>
        </p:nvSpPr>
        <p:spPr>
          <a:prstGeom prst="rect">
            <a:avLst/>
          </a:prstGeom>
        </p:spPr>
        <p:txBody>
          <a:bodyPr/>
          <a:lstStyle/>
          <a:p>
            <a:pPr defTabSz="531622">
              <a:defRPr sz="7280"/>
            </a:pPr>
            <a:r>
              <a:t>Install Telegraf…</a:t>
            </a:r>
          </a:p>
          <a:p>
            <a:pPr defTabSz="531622">
              <a:defRPr sz="7007"/>
            </a:pPr>
            <a:r>
              <a:t>(follow steps in README)</a:t>
            </a:r>
          </a:p>
        </p:txBody>
      </p:sp>
      <p:sp>
        <p:nvSpPr>
          <p:cNvPr id="139" name="Shape 139"/>
          <p:cNvSpPr/>
          <p:nvPr>
            <p:ph type="body" idx="14"/>
          </p:nvPr>
        </p:nvSpPr>
        <p:spPr>
          <a:prstGeom prst="rect">
            <a:avLst/>
          </a:prstGeom>
        </p:spPr>
        <p:txBody>
          <a:bodyPr/>
          <a:lstStyle/>
          <a:p>
            <a:pPr algn="l">
              <a:defRPr sz="3000">
                <a:latin typeface="Helvetica Neue Light"/>
                <a:ea typeface="Helvetica Neue Light"/>
                <a:cs typeface="Helvetica Neue Light"/>
                <a:sym typeface="Helvetica Neue Light"/>
              </a:defRPr>
            </a:pPr>
            <a:r>
              <a:t>Tweet me </a:t>
            </a:r>
            <a:r>
              <a:rPr b="1">
                <a:latin typeface="Helvetica Neue"/>
                <a:ea typeface="Helvetica Neue"/>
                <a:cs typeface="Helvetica Neue"/>
                <a:sym typeface="Helvetica Neue"/>
              </a:rPr>
              <a:t>@Benstronaut</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2.png"/></Relationships>

</file>

<file path=ppt/theme/_rels/theme2.xml.rels><?xml version="1.0" encoding="UTF-8" standalone="yes"?><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Black">
  <a:themeElements>
    <a:clrScheme name="Black">
      <a:dk1>
        <a:srgbClr val="575E6C"/>
      </a:dk1>
      <a:lt1>
        <a:srgbClr val="000000"/>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a:ea typeface="Helvetica"/>
        <a:cs typeface="Helvetica"/>
      </a:majorFont>
      <a:minorFont>
        <a:latin typeface="Helvetica"/>
        <a:ea typeface="Helvetica"/>
        <a:cs typeface="Helvetica"/>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just" defTabSz="584200" rtl="0" fontAlgn="auto" latinLnBrk="0" hangingPunct="0">
          <a:lnSpc>
            <a:spcPct val="110000"/>
          </a:lnSpc>
          <a:spcBef>
            <a:spcPts val="0"/>
          </a:spcBef>
          <a:spcAft>
            <a:spcPts val="0"/>
          </a:spcAft>
          <a:buClrTx/>
          <a:buSzTx/>
          <a:buFontTx/>
          <a:buNone/>
          <a:tabLst/>
          <a:defRPr b="0" baseline="0" cap="none" i="0" spc="0" strike="noStrike" sz="2600" u="none" kumimoji="0" normalizeH="0">
            <a:ln>
              <a:noFill/>
            </a:ln>
            <a:solidFill>
              <a:srgbClr val="7A60F6"/>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b" upright="0">
        <a:normAutofit fontScale="100000" lnSpcReduction="0"/>
      </a:bodyPr>
      <a:lstStyle>
        <a:defPPr marL="0" marR="0" indent="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a:ea typeface="Helvetica"/>
        <a:cs typeface="Helvetica"/>
      </a:majorFont>
      <a:minorFont>
        <a:latin typeface="Helvetica"/>
        <a:ea typeface="Helvetica"/>
        <a:cs typeface="Helvetica"/>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just" defTabSz="584200" rtl="0" fontAlgn="auto" latinLnBrk="0" hangingPunct="0">
          <a:lnSpc>
            <a:spcPct val="110000"/>
          </a:lnSpc>
          <a:spcBef>
            <a:spcPts val="0"/>
          </a:spcBef>
          <a:spcAft>
            <a:spcPts val="0"/>
          </a:spcAft>
          <a:buClrTx/>
          <a:buSzTx/>
          <a:buFontTx/>
          <a:buNone/>
          <a:tabLst/>
          <a:defRPr b="0" baseline="0" cap="none" i="0" spc="0" strike="noStrike" sz="2600" u="none" kumimoji="0" normalizeH="0">
            <a:ln>
              <a:noFill/>
            </a:ln>
            <a:solidFill>
              <a:srgbClr val="7A60F6"/>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b" upright="0">
        <a:normAutofit fontScale="100000" lnSpcReduction="0"/>
      </a:bodyPr>
      <a:lstStyle>
        <a:defPPr marL="0" marR="0" indent="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