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6E8E-DED7-1196-2E48-FAE4864C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FFABF-FD28-045A-511F-E7CABAE22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B0D7-8F70-0934-6E2F-5889BCEF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CF65-815F-BCE4-3B7F-7F5F19DA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B06B-31A0-1C25-4D94-D70868EE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D137-3DB2-36FE-1903-E3A2F24C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AB3F5-581D-C4B2-E0FE-E3BFE3618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0B3F-3E88-A67F-FC62-3B860A1A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5DE4-A7F8-E727-396E-F3DDB2E0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98CD-FE85-0756-16B6-47D09FC7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257B6-3AD1-17BB-A081-202B6D92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C4A6E-548F-88D2-B5CC-D3F48AA8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5B0F-6269-D8CE-0A3E-2CA8B562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BE04-C581-0512-EB70-8B41966B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2265-C69B-7C4E-6325-9B8DBF88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093A-E025-4058-9CFE-DD43963E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1D84-2293-C195-7B14-E05B98F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6CB0-D122-7B37-0F9D-7A48613D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E276-DD88-0808-174B-8912639A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A675-04B4-FD01-5D11-B2ACDD8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80B4-AF32-17C4-73D5-1841DD3A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480E-DF9B-EDF4-DD58-56ABC1B3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F2AE-F04A-6369-B9B0-95A07723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FE2A-0D9F-B15B-2D7C-96F1E65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053A-EAA1-3FE0-9BF0-9ED7BE6D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199D-AFFB-3AB6-DC08-3B398B3F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4408-07FE-4321-DA5A-993DB82CF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78DA8-E888-FBE1-A848-665A2AC6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C8C-55B9-F039-74F1-2BBC2D2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9D6EB-296C-8E50-4B60-FAB3F1C0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2D8D-A605-8AA5-0C19-124A9889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5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00D0-7FF6-1E76-8A6E-CD41615A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250C-0BC2-7D12-7A77-93215AED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38AF2-BF60-2822-5C06-BFE766A9A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C830D-C12C-D6B7-B535-5FC5A4F2D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01646-E35A-CA49-E35F-5741A4AEB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E2C06-99D6-8BE4-8940-7B41431B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DBBAA-F77F-435C-161A-C9B7DB05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4151E-E740-9BCC-26F2-D6455E60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342B-9885-43AB-531B-5EDCD93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4D83B-A8CC-6673-EB17-3FF17797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DB014-8B49-CDA0-F2FA-F4012F25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46080-0F17-1260-2478-77BCD3BE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7F57C-13F2-5086-6F2E-92D9517A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79F1E-0082-F628-9C42-5257F0D3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62DB-6FF6-C315-74C0-7C60BD87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92E4-12C0-B639-D022-EE1349B9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082C-FB25-FA34-B635-B556ADD5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AAF11-4EA8-5673-8FE3-A76AA898F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FA3D-EFD8-35CA-CE0D-86FF5C30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C6A9-BE63-48DC-E95A-BF06BD3C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AEEE-0E2F-D93E-C8EB-F6F874D8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C276-6006-3D48-C208-5937FA7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8ED69-FD3E-E3FE-1678-1D55253B2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F98A4-C267-C0CB-7819-95603421A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E6138-EB50-ED73-8379-E2BD37C8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B00E7-39D1-8F5F-162B-5E9C44C1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ECEB-F6C6-329C-F9D2-697B699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5518F-CBF0-61BA-CF2C-45597DAA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4423E-C671-4B22-8BAE-5F02A819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9C6E-45FC-F739-5C76-DCB495DA2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BA52-1438-BE4E-A28D-AB4348C0EA4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9928-6E8A-68BF-4E2F-7B125F7A4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F7A42-00BA-07DC-86A6-BD8B37ADC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35BD-4A95-4A4D-BD03-B60961EB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319CB-9FDD-DF0F-ED71-B78439A206DB}"/>
              </a:ext>
            </a:extLst>
          </p:cNvPr>
          <p:cNvSpPr/>
          <p:nvPr/>
        </p:nvSpPr>
        <p:spPr>
          <a:xfrm>
            <a:off x="5749159" y="521448"/>
            <a:ext cx="2186152" cy="930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125F3-E9AF-44D3-D024-1569164E679C}"/>
              </a:ext>
            </a:extLst>
          </p:cNvPr>
          <p:cNvSpPr txBox="1"/>
          <p:nvPr/>
        </p:nvSpPr>
        <p:spPr>
          <a:xfrm>
            <a:off x="5665076" y="136635"/>
            <a:ext cx="550151" cy="41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8488F-B614-4893-7CE4-5A3561C0010B}"/>
              </a:ext>
            </a:extLst>
          </p:cNvPr>
          <p:cNvSpPr txBox="1"/>
          <p:nvPr/>
        </p:nvSpPr>
        <p:spPr>
          <a:xfrm>
            <a:off x="5749159" y="549657"/>
            <a:ext cx="932884" cy="83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   =</a:t>
            </a:r>
          </a:p>
          <a:p>
            <a:br>
              <a:rPr lang="en-US" sz="1200" dirty="0"/>
            </a:br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0, 4)</a:t>
            </a:r>
          </a:p>
          <a:p>
            <a:r>
              <a:rPr lang="en-US" sz="1050" dirty="0"/>
              <a:t>sorted </a:t>
            </a:r>
            <a:r>
              <a:rPr lang="en-US" sz="1050" dirty="0" err="1"/>
              <a:t>arr</a:t>
            </a:r>
            <a:r>
              <a:rPr lang="en-US" sz="1050" dirty="0"/>
              <a:t>:</a:t>
            </a:r>
            <a:r>
              <a:rPr lang="en-US" sz="12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84A32-AE6D-D7F1-9683-2FE45CD6376F}"/>
              </a:ext>
            </a:extLst>
          </p:cNvPr>
          <p:cNvSpPr/>
          <p:nvPr/>
        </p:nvSpPr>
        <p:spPr>
          <a:xfrm>
            <a:off x="5791200" y="1957905"/>
            <a:ext cx="2144111" cy="1331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CE05D-B890-09C6-BE76-D1B43A2E0B86}"/>
              </a:ext>
            </a:extLst>
          </p:cNvPr>
          <p:cNvSpPr txBox="1"/>
          <p:nvPr/>
        </p:nvSpPr>
        <p:spPr>
          <a:xfrm>
            <a:off x="5707117" y="1671150"/>
            <a:ext cx="1055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0, 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6CB58-C9DF-9C98-7BF8-96B8F381A33A}"/>
              </a:ext>
            </a:extLst>
          </p:cNvPr>
          <p:cNvSpPr txBox="1"/>
          <p:nvPr/>
        </p:nvSpPr>
        <p:spPr>
          <a:xfrm>
            <a:off x="5791200" y="1978927"/>
            <a:ext cx="16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     = </a:t>
            </a:r>
          </a:p>
          <a:p>
            <a:r>
              <a:rPr lang="en-US" sz="1200" dirty="0"/>
              <a:t>mid = 2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0, 2)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3, 4)</a:t>
            </a:r>
          </a:p>
          <a:p>
            <a:r>
              <a:rPr lang="en-US" sz="1200" dirty="0"/>
              <a:t>merge(</a:t>
            </a:r>
            <a:r>
              <a:rPr lang="en-US" sz="1200" dirty="0" err="1"/>
              <a:t>arr</a:t>
            </a:r>
            <a:r>
              <a:rPr lang="en-US" sz="1200" dirty="0"/>
              <a:t>, 0, 2, 4)</a:t>
            </a:r>
          </a:p>
          <a:p>
            <a:r>
              <a:rPr lang="en-US" sz="1050" dirty="0"/>
              <a:t>merged </a:t>
            </a:r>
            <a:r>
              <a:rPr lang="en-US" sz="1050" dirty="0" err="1"/>
              <a:t>arr</a:t>
            </a:r>
            <a:r>
              <a:rPr lang="en-US" sz="1050" dirty="0"/>
              <a:t>: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504FE6B-969E-D4DE-96CA-5F8D97E6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29460"/>
              </p:ext>
            </p:extLst>
          </p:nvPr>
        </p:nvGraphicFramePr>
        <p:xfrm>
          <a:off x="6448201" y="592163"/>
          <a:ext cx="1274010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78125514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865816916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10C5338-0998-5023-CF9D-E72F301A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96387"/>
              </p:ext>
            </p:extLst>
          </p:nvPr>
        </p:nvGraphicFramePr>
        <p:xfrm>
          <a:off x="6539752" y="2010460"/>
          <a:ext cx="1274010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78125514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865816916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FF99959-1559-E406-628F-179706456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99560"/>
              </p:ext>
            </p:extLst>
          </p:nvPr>
        </p:nvGraphicFramePr>
        <p:xfrm>
          <a:off x="6600071" y="2954808"/>
          <a:ext cx="1274010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78125514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865816916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79834E4-2277-B513-323D-FA46CC41513B}"/>
              </a:ext>
            </a:extLst>
          </p:cNvPr>
          <p:cNvSpPr/>
          <p:nvPr/>
        </p:nvSpPr>
        <p:spPr>
          <a:xfrm>
            <a:off x="3975226" y="2961644"/>
            <a:ext cx="1616230" cy="1331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02137-EFC3-FCF0-713E-30242E074055}"/>
              </a:ext>
            </a:extLst>
          </p:cNvPr>
          <p:cNvSpPr txBox="1"/>
          <p:nvPr/>
        </p:nvSpPr>
        <p:spPr>
          <a:xfrm>
            <a:off x="3891142" y="2674889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8C4B04-D309-EA95-E28D-A6DBC550909D}"/>
              </a:ext>
            </a:extLst>
          </p:cNvPr>
          <p:cNvSpPr txBox="1"/>
          <p:nvPr/>
        </p:nvSpPr>
        <p:spPr>
          <a:xfrm>
            <a:off x="3975225" y="2982666"/>
            <a:ext cx="16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     = </a:t>
            </a:r>
          </a:p>
          <a:p>
            <a:r>
              <a:rPr lang="en-US" sz="1200" dirty="0"/>
              <a:t>mid = __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__, __)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__, __)</a:t>
            </a:r>
          </a:p>
          <a:p>
            <a:r>
              <a:rPr lang="en-US" sz="1200" dirty="0"/>
              <a:t>merge(</a:t>
            </a:r>
            <a:r>
              <a:rPr lang="en-US" sz="1200" dirty="0" err="1"/>
              <a:t>arr</a:t>
            </a:r>
            <a:r>
              <a:rPr lang="en-US" sz="1200" dirty="0"/>
              <a:t>, __, __, __)</a:t>
            </a:r>
          </a:p>
          <a:p>
            <a:r>
              <a:rPr lang="en-US" sz="1050" dirty="0"/>
              <a:t>merged </a:t>
            </a:r>
            <a:r>
              <a:rPr lang="en-US" sz="1050" dirty="0" err="1"/>
              <a:t>arr</a:t>
            </a:r>
            <a:r>
              <a:rPr lang="en-US" sz="1050" dirty="0"/>
              <a:t>: 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EBEA3D4-6093-5D7E-B5DF-C2745C749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03573"/>
              </p:ext>
            </p:extLst>
          </p:nvPr>
        </p:nvGraphicFramePr>
        <p:xfrm>
          <a:off x="4723777" y="3014199"/>
          <a:ext cx="764406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FF0DDC9-6130-9827-1010-0BA82F81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37281"/>
              </p:ext>
            </p:extLst>
          </p:nvPr>
        </p:nvGraphicFramePr>
        <p:xfrm>
          <a:off x="4784096" y="3958547"/>
          <a:ext cx="764406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C0C3E880-E7B4-2347-3B4C-31FB81EAD437}"/>
              </a:ext>
            </a:extLst>
          </p:cNvPr>
          <p:cNvSpPr/>
          <p:nvPr/>
        </p:nvSpPr>
        <p:spPr>
          <a:xfrm>
            <a:off x="8459646" y="2961644"/>
            <a:ext cx="1472630" cy="1331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A2E9C2-662A-585C-6E2B-AF0AAE596DCF}"/>
              </a:ext>
            </a:extLst>
          </p:cNvPr>
          <p:cNvSpPr txBox="1"/>
          <p:nvPr/>
        </p:nvSpPr>
        <p:spPr>
          <a:xfrm>
            <a:off x="8375562" y="2674889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08F373-913E-A58C-3365-DE14E75F14E4}"/>
              </a:ext>
            </a:extLst>
          </p:cNvPr>
          <p:cNvSpPr txBox="1"/>
          <p:nvPr/>
        </p:nvSpPr>
        <p:spPr>
          <a:xfrm>
            <a:off x="8459645" y="2982666"/>
            <a:ext cx="16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     = </a:t>
            </a:r>
          </a:p>
          <a:p>
            <a:r>
              <a:rPr lang="en-US" sz="1200" dirty="0"/>
              <a:t>mid = __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__, __)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__, __)</a:t>
            </a:r>
          </a:p>
          <a:p>
            <a:r>
              <a:rPr lang="en-US" sz="1200" dirty="0"/>
              <a:t>merge(</a:t>
            </a:r>
            <a:r>
              <a:rPr lang="en-US" sz="1200" dirty="0" err="1"/>
              <a:t>arr</a:t>
            </a:r>
            <a:r>
              <a:rPr lang="en-US" sz="1200" dirty="0"/>
              <a:t>, __, __, __)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merged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9E5F40B-6DB8-82BE-7B88-95854D9D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51256"/>
              </p:ext>
            </p:extLst>
          </p:nvPr>
        </p:nvGraphicFramePr>
        <p:xfrm>
          <a:off x="9208197" y="3014199"/>
          <a:ext cx="509604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C2FEFF-8D9F-5509-426A-B4DE7106C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52904"/>
              </p:ext>
            </p:extLst>
          </p:nvPr>
        </p:nvGraphicFramePr>
        <p:xfrm>
          <a:off x="9268516" y="3958547"/>
          <a:ext cx="509604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1D1B21-AF4A-AB6C-50BC-54383B6813C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123146" y="2483217"/>
            <a:ext cx="774194" cy="3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4D1B4C-89C0-4C65-529A-F40A9492795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986842" y="2674889"/>
            <a:ext cx="1388720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F35D2A0-B328-ACF5-4190-A08BFFE88329}"/>
              </a:ext>
            </a:extLst>
          </p:cNvPr>
          <p:cNvSpPr/>
          <p:nvPr/>
        </p:nvSpPr>
        <p:spPr>
          <a:xfrm>
            <a:off x="2204839" y="3958547"/>
            <a:ext cx="1616230" cy="1331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421B5D-626E-7509-133C-36D92CDA2FD8}"/>
              </a:ext>
            </a:extLst>
          </p:cNvPr>
          <p:cNvSpPr txBox="1"/>
          <p:nvPr/>
        </p:nvSpPr>
        <p:spPr>
          <a:xfrm>
            <a:off x="2120755" y="3671792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BCB3D-973C-E5F2-E8FA-7B7942870C4C}"/>
              </a:ext>
            </a:extLst>
          </p:cNvPr>
          <p:cNvSpPr txBox="1"/>
          <p:nvPr/>
        </p:nvSpPr>
        <p:spPr>
          <a:xfrm>
            <a:off x="2204838" y="3979569"/>
            <a:ext cx="16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     = </a:t>
            </a:r>
          </a:p>
          <a:p>
            <a:r>
              <a:rPr lang="en-US" sz="1200" dirty="0"/>
              <a:t>mid = __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__, __)</a:t>
            </a:r>
          </a:p>
          <a:p>
            <a:r>
              <a:rPr lang="en-US" sz="1200" dirty="0" err="1"/>
              <a:t>ms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__, __)</a:t>
            </a:r>
          </a:p>
          <a:p>
            <a:r>
              <a:rPr lang="en-US" sz="1200" dirty="0"/>
              <a:t>merge(</a:t>
            </a:r>
            <a:r>
              <a:rPr lang="en-US" sz="1200" dirty="0" err="1"/>
              <a:t>arr</a:t>
            </a:r>
            <a:r>
              <a:rPr lang="en-US" sz="1200" dirty="0"/>
              <a:t>, __, __, __)</a:t>
            </a:r>
          </a:p>
          <a:p>
            <a:r>
              <a:rPr lang="en-US" sz="1050" dirty="0"/>
              <a:t>merged </a:t>
            </a:r>
            <a:r>
              <a:rPr lang="en-US" sz="1050" dirty="0" err="1"/>
              <a:t>arr</a:t>
            </a:r>
            <a:r>
              <a:rPr lang="en-US" sz="1050" dirty="0"/>
              <a:t>: 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7B40378-E0FD-ED18-4D80-082E90C3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0936"/>
              </p:ext>
            </p:extLst>
          </p:nvPr>
        </p:nvGraphicFramePr>
        <p:xfrm>
          <a:off x="2953390" y="4011102"/>
          <a:ext cx="764406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62668A1-05DF-9FDC-58FB-AF0F1A46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01012"/>
              </p:ext>
            </p:extLst>
          </p:nvPr>
        </p:nvGraphicFramePr>
        <p:xfrm>
          <a:off x="3013709" y="4955450"/>
          <a:ext cx="764406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4832D941-4EC8-838A-DFEE-F56483D161BA}"/>
              </a:ext>
            </a:extLst>
          </p:cNvPr>
          <p:cNvSpPr/>
          <p:nvPr/>
        </p:nvSpPr>
        <p:spPr>
          <a:xfrm>
            <a:off x="948281" y="5236702"/>
            <a:ext cx="1094177" cy="4914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DA4FF1-5B80-1B03-E22A-393C3172CD59}"/>
              </a:ext>
            </a:extLst>
          </p:cNvPr>
          <p:cNvSpPr txBox="1"/>
          <p:nvPr/>
        </p:nvSpPr>
        <p:spPr>
          <a:xfrm>
            <a:off x="948281" y="5257724"/>
            <a:ext cx="8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= 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E0C0C58-66AD-E2F3-DA50-D974333A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4480"/>
              </p:ext>
            </p:extLst>
          </p:nvPr>
        </p:nvGraphicFramePr>
        <p:xfrm>
          <a:off x="1434076" y="5289257"/>
          <a:ext cx="254802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5CC68A2-17C5-A89A-CB77-B3C2BD14BEC0}"/>
              </a:ext>
            </a:extLst>
          </p:cNvPr>
          <p:cNvSpPr txBox="1"/>
          <p:nvPr/>
        </p:nvSpPr>
        <p:spPr>
          <a:xfrm>
            <a:off x="870624" y="4958343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3EB3F1-63D3-FA61-6A62-C18F3E6B7B81}"/>
              </a:ext>
            </a:extLst>
          </p:cNvPr>
          <p:cNvCxnSpPr>
            <a:cxnSpLocks/>
          </p:cNvCxnSpPr>
          <p:nvPr/>
        </p:nvCxnSpPr>
        <p:spPr>
          <a:xfrm flipH="1">
            <a:off x="3283860" y="3491878"/>
            <a:ext cx="762622" cy="34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4B302E-B43F-4A92-DAE7-F166FA47EDB6}"/>
              </a:ext>
            </a:extLst>
          </p:cNvPr>
          <p:cNvCxnSpPr>
            <a:cxnSpLocks/>
          </p:cNvCxnSpPr>
          <p:nvPr/>
        </p:nvCxnSpPr>
        <p:spPr>
          <a:xfrm flipH="1">
            <a:off x="1666578" y="4500539"/>
            <a:ext cx="593168" cy="50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5D4BDEC-6F95-3CF8-63D9-DC7DD977609A}"/>
              </a:ext>
            </a:extLst>
          </p:cNvPr>
          <p:cNvSpPr/>
          <p:nvPr/>
        </p:nvSpPr>
        <p:spPr>
          <a:xfrm>
            <a:off x="3969995" y="5241959"/>
            <a:ext cx="1094177" cy="4914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53C701-E073-7078-5B0B-6A0B356D15F3}"/>
              </a:ext>
            </a:extLst>
          </p:cNvPr>
          <p:cNvSpPr txBox="1"/>
          <p:nvPr/>
        </p:nvSpPr>
        <p:spPr>
          <a:xfrm>
            <a:off x="3969995" y="5262981"/>
            <a:ext cx="8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= 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04A6C2A3-C025-42A1-B742-D40BC129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01667"/>
              </p:ext>
            </p:extLst>
          </p:nvPr>
        </p:nvGraphicFramePr>
        <p:xfrm>
          <a:off x="4455790" y="5294514"/>
          <a:ext cx="254802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4AEF2796-9D0A-641C-8153-470CF23EFF97}"/>
              </a:ext>
            </a:extLst>
          </p:cNvPr>
          <p:cNvSpPr txBox="1"/>
          <p:nvPr/>
        </p:nvSpPr>
        <p:spPr>
          <a:xfrm>
            <a:off x="3892338" y="4963600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F9C2E-5DF5-2383-5C93-0A13AA886807}"/>
              </a:ext>
            </a:extLst>
          </p:cNvPr>
          <p:cNvCxnSpPr>
            <a:cxnSpLocks/>
          </p:cNvCxnSpPr>
          <p:nvPr/>
        </p:nvCxnSpPr>
        <p:spPr>
          <a:xfrm>
            <a:off x="3378452" y="4676680"/>
            <a:ext cx="762622" cy="29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C1E095F-4146-D90B-8FC7-37D05EBCF053}"/>
              </a:ext>
            </a:extLst>
          </p:cNvPr>
          <p:cNvSpPr/>
          <p:nvPr/>
        </p:nvSpPr>
        <p:spPr>
          <a:xfrm>
            <a:off x="5695662" y="4214528"/>
            <a:ext cx="1094177" cy="4914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72935A-105E-5119-1328-C37DD298DD13}"/>
              </a:ext>
            </a:extLst>
          </p:cNvPr>
          <p:cNvSpPr txBox="1"/>
          <p:nvPr/>
        </p:nvSpPr>
        <p:spPr>
          <a:xfrm>
            <a:off x="5695662" y="4235550"/>
            <a:ext cx="8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= 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EA0727F2-0123-99F1-EBB0-A51E05A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89508"/>
              </p:ext>
            </p:extLst>
          </p:nvPr>
        </p:nvGraphicFramePr>
        <p:xfrm>
          <a:off x="6181457" y="4267083"/>
          <a:ext cx="254802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6F7631A-ADBC-03E3-2F51-A70B4B76FA35}"/>
              </a:ext>
            </a:extLst>
          </p:cNvPr>
          <p:cNvSpPr txBox="1"/>
          <p:nvPr/>
        </p:nvSpPr>
        <p:spPr>
          <a:xfrm>
            <a:off x="5618005" y="3936169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8ED88F-776C-9A3B-1BA1-D6624050D17C}"/>
              </a:ext>
            </a:extLst>
          </p:cNvPr>
          <p:cNvCxnSpPr>
            <a:cxnSpLocks/>
          </p:cNvCxnSpPr>
          <p:nvPr/>
        </p:nvCxnSpPr>
        <p:spPr>
          <a:xfrm>
            <a:off x="5064172" y="3667566"/>
            <a:ext cx="939203" cy="2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89CF58E-06C2-6EA4-9281-3DD85A21DD71}"/>
              </a:ext>
            </a:extLst>
          </p:cNvPr>
          <p:cNvSpPr/>
          <p:nvPr/>
        </p:nvSpPr>
        <p:spPr>
          <a:xfrm>
            <a:off x="7175123" y="4214528"/>
            <a:ext cx="1094177" cy="4914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26BE2-424B-21B7-BF8C-7152B44926D3}"/>
              </a:ext>
            </a:extLst>
          </p:cNvPr>
          <p:cNvSpPr txBox="1"/>
          <p:nvPr/>
        </p:nvSpPr>
        <p:spPr>
          <a:xfrm>
            <a:off x="7175123" y="4235550"/>
            <a:ext cx="8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= 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05C57962-ACC1-6915-DAAE-AF6E29ACE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34462"/>
              </p:ext>
            </p:extLst>
          </p:nvPr>
        </p:nvGraphicFramePr>
        <p:xfrm>
          <a:off x="7660918" y="4267083"/>
          <a:ext cx="254802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70B215B7-367F-4F93-6FCB-5FCF5A92E75C}"/>
              </a:ext>
            </a:extLst>
          </p:cNvPr>
          <p:cNvSpPr txBox="1"/>
          <p:nvPr/>
        </p:nvSpPr>
        <p:spPr>
          <a:xfrm>
            <a:off x="7097466" y="3936169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5F12DA-B8C4-8E9F-0E63-B9F88F45DA36}"/>
              </a:ext>
            </a:extLst>
          </p:cNvPr>
          <p:cNvCxnSpPr>
            <a:cxnSpLocks/>
            <a:stCxn id="38" idx="1"/>
            <a:endCxn id="89" idx="0"/>
          </p:cNvCxnSpPr>
          <p:nvPr/>
        </p:nvCxnSpPr>
        <p:spPr>
          <a:xfrm flipH="1">
            <a:off x="7713468" y="3582831"/>
            <a:ext cx="746177" cy="3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CF8F9AB-995E-7997-4494-17CBCA63D68E}"/>
              </a:ext>
            </a:extLst>
          </p:cNvPr>
          <p:cNvSpPr/>
          <p:nvPr/>
        </p:nvSpPr>
        <p:spPr>
          <a:xfrm>
            <a:off x="10140304" y="4262562"/>
            <a:ext cx="1094177" cy="4914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E8CC9E-03B8-39B3-0DD1-E4D6ABB67E18}"/>
              </a:ext>
            </a:extLst>
          </p:cNvPr>
          <p:cNvSpPr txBox="1"/>
          <p:nvPr/>
        </p:nvSpPr>
        <p:spPr>
          <a:xfrm>
            <a:off x="10140304" y="4283584"/>
            <a:ext cx="8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arr</a:t>
            </a:r>
            <a:r>
              <a:rPr lang="en-US" sz="1200" dirty="0"/>
              <a:t>  = 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206A7D5B-8BEF-AF46-B0D7-90A8EFB0E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07894"/>
              </p:ext>
            </p:extLst>
          </p:nvPr>
        </p:nvGraphicFramePr>
        <p:xfrm>
          <a:off x="10626099" y="4315117"/>
          <a:ext cx="254802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02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C15AA222-3DBB-194A-9E3B-0EB27E8476A7}"/>
              </a:ext>
            </a:extLst>
          </p:cNvPr>
          <p:cNvSpPr txBox="1"/>
          <p:nvPr/>
        </p:nvSpPr>
        <p:spPr>
          <a:xfrm>
            <a:off x="10062647" y="3984203"/>
            <a:ext cx="123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ms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__, __)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D22AAE-5392-0F25-C4C4-401F7CC0380A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509046" y="3687690"/>
            <a:ext cx="1169603" cy="29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60326766-45E7-F460-8508-53DCCC32E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88227"/>
              </p:ext>
            </p:extLst>
          </p:nvPr>
        </p:nvGraphicFramePr>
        <p:xfrm>
          <a:off x="6442964" y="1146022"/>
          <a:ext cx="1300513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347050039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722864390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39156493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3781255148"/>
                    </a:ext>
                  </a:extLst>
                </a:gridCol>
                <a:gridCol w="254802">
                  <a:extLst>
                    <a:ext uri="{9D8B030D-6E8A-4147-A177-3AD203B41FA5}">
                      <a16:colId xmlns:a16="http://schemas.microsoft.com/office/drawing/2014/main" val="2865816916"/>
                    </a:ext>
                  </a:extLst>
                </a:gridCol>
              </a:tblGrid>
              <a:tr h="206266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07447"/>
                  </a:ext>
                </a:extLst>
              </a:tr>
            </a:tbl>
          </a:graphicData>
        </a:graphic>
      </p:graphicFrame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C13DB45A-CBAB-CD96-3BC2-AA327C70F74A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5388182" y="1414896"/>
            <a:ext cx="729078" cy="91208"/>
          </a:xfrm>
          <a:prstGeom prst="curvedConnector4">
            <a:avLst>
              <a:gd name="adj1" fmla="val 523"/>
              <a:gd name="adj2" fmla="val 350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2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206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Nabeel Nasir</dc:creator>
  <cp:lastModifiedBy>Nabeel Nasir</cp:lastModifiedBy>
  <cp:revision>4</cp:revision>
  <dcterms:created xsi:type="dcterms:W3CDTF">2024-10-21T07:06:17Z</dcterms:created>
  <dcterms:modified xsi:type="dcterms:W3CDTF">2024-10-21T07:42:53Z</dcterms:modified>
</cp:coreProperties>
</file>