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9" d="100"/>
          <a:sy n="59" d="100"/>
        </p:scale>
        <p:origin x="286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677A-0CB2-CF83-266D-2C4E0057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84080-15C0-683D-33C6-021395699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5405-0855-4C34-856B-3F289295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F9D8-A1E4-B471-EFFB-5AF712EE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CC92-4ACA-A5C9-32BD-4CB7A64A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995E-C4E3-9D21-2064-91B7C64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C70B4-514F-79A1-E661-2DBEA097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52C2-79C3-2886-AE48-485C4886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F5B3-9E86-F202-F1C7-39F2976A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3365-8B53-1C0A-56DD-B0833D68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D51F7-0ED5-109D-A5C5-DE0BA6254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C835A-36F4-5A22-5E7E-83ADD45B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7FFD-2F9F-9B91-5A8E-B9BAF493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D3D1-B1B7-EAC9-A439-479D027A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9574-2C97-AFF4-C45C-0C1CC6EC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BC32-553B-6048-24BF-0035A997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3720-3EEB-3264-D053-4EBE45AD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B07D-1E3F-1553-641B-DF34421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065A-B797-20D5-9B5B-B8E7D107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6583-F26C-109B-13F5-BBD64F9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3DD4-9231-BF9E-39EF-9393954C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D87E-28DB-FBAD-89D9-B1CD0EAC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FF46-02EB-A063-A704-6B82B6CF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035F-FD53-6395-77C5-3D451B10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E1B5-B3FA-B11F-B401-7A6BDC9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4BBE-0E83-CE0A-6B92-25401844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BC8F-72E7-E836-57E4-91E329DB2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04E6-D65D-AD7E-C52D-6726333CD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4E3AE-AA1E-DF29-5D2B-1A049CB5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7AA9-FB5F-6E6B-1FAC-4BB38896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44723-149A-90C7-F2A1-206B6CA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9480-9C34-A6EB-EC9E-D6766406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DF1B-2EA6-F583-3DAC-C73E9180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E23B0-371B-9882-94D1-1B4910F5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7C64-83A4-A301-A3B8-DEC5D274F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48373-D3DF-2AD5-6580-9A824AE4E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25D70-7FBE-F8F9-2BDE-DAD9457B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67308-70DE-61D3-0D27-DEF79EC4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CFBA6-3407-407A-5E87-AF4E7E1A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8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FA9C-0ADC-B4BF-D52E-A93BDBD3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0CC41-F55E-4583-ACCE-F6B19240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BDC0-6358-7061-21FA-FB0646A5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A9830-4B7F-DD5C-808A-1D74AC7F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88963-460B-9461-30E5-1DE502F5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7453A-BCE5-C403-CC2E-0B9017D3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33760-ED24-A2D7-C498-BB05B37B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EF4D-262A-B94E-20B0-1BB06BC6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DE25-F134-F451-7DD8-C4552E6F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8432-883C-CAE3-88F5-DB4D0804F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34A7-CCA7-D2BF-D00C-76734428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E38C6-5336-5693-7977-F67834F2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C609-3DEC-F0C1-3749-1BDF5B2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2C9D-06A1-D87D-F845-C177E6FF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42A7-F6EA-BCE4-9CF5-F56B28480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E886-3698-F7EE-1128-537EFEAB9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66C3A-4AFD-E48E-3B63-F1A8999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FA2F-435F-D13E-7E87-9E3E747F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40D95-5EF7-88AE-28C6-6C41777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C082F-E74C-926F-82F6-93D6E841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28-A8AF-A3A7-5790-9006E96E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46AD-A1C7-DAC6-CF18-C16AEB31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7CAB-83BF-4EC4-9951-7BC33E316A4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4608-48B0-B7C4-430B-871226C2F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2D98-6EDE-E467-E9AE-D770F0B3C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1054-377F-410F-8DAA-451DA92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3539F2-C2F3-9B54-163B-AAF1E3DC2492}"/>
              </a:ext>
            </a:extLst>
          </p:cNvPr>
          <p:cNvSpPr/>
          <p:nvPr/>
        </p:nvSpPr>
        <p:spPr>
          <a:xfrm>
            <a:off x="2211860" y="1419279"/>
            <a:ext cx="2717215" cy="1960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龙虾自助餐老板</a:t>
            </a:r>
            <a:endParaRPr lang="en-US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93B9A0A8-B32C-342B-B149-5D1B425F0DAA}"/>
              </a:ext>
            </a:extLst>
          </p:cNvPr>
          <p:cNvSpPr/>
          <p:nvPr/>
        </p:nvSpPr>
        <p:spPr>
          <a:xfrm>
            <a:off x="2896066" y="1493638"/>
            <a:ext cx="1794554" cy="18339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9113B-5F69-325A-4532-C55CA631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902" y="6858000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A0AD4-5CC4-61C2-F263-C50D09B9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037" y="671304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0C63573-1CD3-ECF2-630C-A4E7891360F7}"/>
              </a:ext>
            </a:extLst>
          </p:cNvPr>
          <p:cNvSpPr/>
          <p:nvPr/>
        </p:nvSpPr>
        <p:spPr>
          <a:xfrm rot="16200000">
            <a:off x="-1370758" y="1941044"/>
            <a:ext cx="24095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93B3AA-DC16-903A-57E3-041F7E9CD102}"/>
              </a:ext>
            </a:extLst>
          </p:cNvPr>
          <p:cNvSpPr/>
          <p:nvPr/>
        </p:nvSpPr>
        <p:spPr>
          <a:xfrm rot="16200000">
            <a:off x="-1359413" y="1861668"/>
            <a:ext cx="24095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C2D4D6-48AB-EB93-BF77-7EFA5245A93A}"/>
              </a:ext>
            </a:extLst>
          </p:cNvPr>
          <p:cNvSpPr/>
          <p:nvPr/>
        </p:nvSpPr>
        <p:spPr>
          <a:xfrm rot="16200000">
            <a:off x="-781738" y="1597759"/>
            <a:ext cx="24095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735876-FFAF-FDE9-734E-1FBE3C01F6C0}"/>
              </a:ext>
            </a:extLst>
          </p:cNvPr>
          <p:cNvSpPr/>
          <p:nvPr/>
        </p:nvSpPr>
        <p:spPr>
          <a:xfrm>
            <a:off x="5450712" y="1416994"/>
            <a:ext cx="2670938" cy="19419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Encoder</a:t>
            </a:r>
            <a:endParaRPr lang="en-US" sz="1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985209-5E8A-2C7D-8A23-B1112B1FEA38}"/>
              </a:ext>
            </a:extLst>
          </p:cNvPr>
          <p:cNvSpPr/>
          <p:nvPr/>
        </p:nvSpPr>
        <p:spPr>
          <a:xfrm rot="16200000">
            <a:off x="15102026" y="3508266"/>
            <a:ext cx="24095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266491-C5F2-F2D2-7C60-5CEF0B9FD64C}"/>
              </a:ext>
            </a:extLst>
          </p:cNvPr>
          <p:cNvSpPr/>
          <p:nvPr/>
        </p:nvSpPr>
        <p:spPr>
          <a:xfrm rot="16200000">
            <a:off x="14990815" y="2750368"/>
            <a:ext cx="24095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5030E2-9FC1-4D2B-7E59-1B3BAA9C8328}"/>
              </a:ext>
            </a:extLst>
          </p:cNvPr>
          <p:cNvSpPr/>
          <p:nvPr/>
        </p:nvSpPr>
        <p:spPr>
          <a:xfrm rot="16200000">
            <a:off x="15605560" y="1657362"/>
            <a:ext cx="24095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F1179D-ADA1-2F87-59AC-4BCD2A1A9CC7}"/>
              </a:ext>
            </a:extLst>
          </p:cNvPr>
          <p:cNvSpPr/>
          <p:nvPr/>
        </p:nvSpPr>
        <p:spPr>
          <a:xfrm rot="16200000">
            <a:off x="3153543" y="3385165"/>
            <a:ext cx="150389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847DF4-2E70-6EC3-739E-CEF3D2D072B6}"/>
              </a:ext>
            </a:extLst>
          </p:cNvPr>
          <p:cNvSpPr/>
          <p:nvPr/>
        </p:nvSpPr>
        <p:spPr>
          <a:xfrm rot="16200000">
            <a:off x="3759032" y="3372370"/>
            <a:ext cx="150388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7C18E9-4222-3322-BB18-C53231A17515}"/>
              </a:ext>
            </a:extLst>
          </p:cNvPr>
          <p:cNvSpPr/>
          <p:nvPr/>
        </p:nvSpPr>
        <p:spPr>
          <a:xfrm rot="16200000">
            <a:off x="4381501" y="3376655"/>
            <a:ext cx="150388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0AC70BB-34FA-CC8F-2C5F-B4C36210F870}"/>
              </a:ext>
            </a:extLst>
          </p:cNvPr>
          <p:cNvSpPr/>
          <p:nvPr/>
        </p:nvSpPr>
        <p:spPr>
          <a:xfrm rot="16200000">
            <a:off x="5900683" y="3378519"/>
            <a:ext cx="15038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61DA49-30F5-F28B-3FB4-18398887F929}"/>
              </a:ext>
            </a:extLst>
          </p:cNvPr>
          <p:cNvSpPr/>
          <p:nvPr/>
        </p:nvSpPr>
        <p:spPr>
          <a:xfrm rot="16200000">
            <a:off x="6700779" y="3378519"/>
            <a:ext cx="15038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A2EB63-3736-B2E2-42D6-4823A4A806D2}"/>
              </a:ext>
            </a:extLst>
          </p:cNvPr>
          <p:cNvSpPr/>
          <p:nvPr/>
        </p:nvSpPr>
        <p:spPr>
          <a:xfrm rot="16200000">
            <a:off x="7500875" y="3378519"/>
            <a:ext cx="15038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D9DA8B-CE15-051F-7942-B748C6934CD4}"/>
              </a:ext>
            </a:extLst>
          </p:cNvPr>
          <p:cNvSpPr/>
          <p:nvPr/>
        </p:nvSpPr>
        <p:spPr>
          <a:xfrm>
            <a:off x="2212895" y="3598998"/>
            <a:ext cx="2710278" cy="36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0A1CE9-7A1E-3735-81DC-8CFB3CB846FB}"/>
              </a:ext>
            </a:extLst>
          </p:cNvPr>
          <p:cNvSpPr/>
          <p:nvPr/>
        </p:nvSpPr>
        <p:spPr>
          <a:xfrm>
            <a:off x="5450712" y="3600525"/>
            <a:ext cx="2670937" cy="36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5CD729-A273-67EB-77F5-62E277224CB9}"/>
              </a:ext>
            </a:extLst>
          </p:cNvPr>
          <p:cNvSpPr/>
          <p:nvPr/>
        </p:nvSpPr>
        <p:spPr>
          <a:xfrm>
            <a:off x="2976418" y="4245989"/>
            <a:ext cx="481914" cy="360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304FF-5109-4433-278F-19312BF582A4}"/>
              </a:ext>
            </a:extLst>
          </p:cNvPr>
          <p:cNvSpPr/>
          <p:nvPr/>
        </p:nvSpPr>
        <p:spPr>
          <a:xfrm>
            <a:off x="3592214" y="4254449"/>
            <a:ext cx="481914" cy="360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CD3862-DBCF-C784-8232-668B1E454888}"/>
              </a:ext>
            </a:extLst>
          </p:cNvPr>
          <p:cNvSpPr/>
          <p:nvPr/>
        </p:nvSpPr>
        <p:spPr>
          <a:xfrm>
            <a:off x="4208706" y="4262656"/>
            <a:ext cx="481914" cy="360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3832C-9A4B-272F-07EF-9DFD830EB675}"/>
              </a:ext>
            </a:extLst>
          </p:cNvPr>
          <p:cNvSpPr/>
          <p:nvPr/>
        </p:nvSpPr>
        <p:spPr>
          <a:xfrm>
            <a:off x="5706876" y="4250843"/>
            <a:ext cx="481914" cy="360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33686-AF23-2C2D-0257-705A0F771474}"/>
              </a:ext>
            </a:extLst>
          </p:cNvPr>
          <p:cNvSpPr/>
          <p:nvPr/>
        </p:nvSpPr>
        <p:spPr>
          <a:xfrm>
            <a:off x="6527559" y="4243446"/>
            <a:ext cx="481914" cy="360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8A9DF-3DF7-37CF-A282-D158FD4C729F}"/>
              </a:ext>
            </a:extLst>
          </p:cNvPr>
          <p:cNvSpPr/>
          <p:nvPr/>
        </p:nvSpPr>
        <p:spPr>
          <a:xfrm>
            <a:off x="7378359" y="4250843"/>
            <a:ext cx="481914" cy="360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0B96-6855-D3C3-07B9-AA440A4B6C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217375" y="3973175"/>
            <a:ext cx="1035" cy="27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DA733E-43F6-F1F6-CE35-AA1C04E83AA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33171" y="3973175"/>
            <a:ext cx="0" cy="281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CAAD04-F7C3-1FD2-D560-47616E0DDA0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447933" y="3960974"/>
            <a:ext cx="1730" cy="301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7A9616-09B6-4DD1-8F8B-834C824B84A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947833" y="3959447"/>
            <a:ext cx="0" cy="29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CB470-9CFF-641E-CA87-44A2D6096F1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66188" y="3976327"/>
            <a:ext cx="2328" cy="267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158BDE-4398-FF28-24C6-2D22F5E795F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619316" y="3977870"/>
            <a:ext cx="0" cy="27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257B89-3350-3306-8F8C-C95E0E4515EB}"/>
              </a:ext>
            </a:extLst>
          </p:cNvPr>
          <p:cNvSpPr txBox="1"/>
          <p:nvPr/>
        </p:nvSpPr>
        <p:spPr>
          <a:xfrm>
            <a:off x="5864665" y="3624212"/>
            <a:ext cx="185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Word embedding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76E01-4596-F813-CC71-D1767EE9D455}"/>
              </a:ext>
            </a:extLst>
          </p:cNvPr>
          <p:cNvSpPr txBox="1"/>
          <p:nvPr/>
        </p:nvSpPr>
        <p:spPr>
          <a:xfrm>
            <a:off x="2410086" y="3620491"/>
            <a:ext cx="21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     Word embedding layer</a:t>
            </a:r>
          </a:p>
        </p:txBody>
      </p:sp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23771074-83D7-6836-B17C-C0924072341F}"/>
              </a:ext>
            </a:extLst>
          </p:cNvPr>
          <p:cNvSpPr/>
          <p:nvPr/>
        </p:nvSpPr>
        <p:spPr>
          <a:xfrm>
            <a:off x="3287933" y="4967019"/>
            <a:ext cx="1070408" cy="98067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C7D8D9-3E3A-D96B-9568-7CA7104C9B54}"/>
              </a:ext>
            </a:extLst>
          </p:cNvPr>
          <p:cNvSpPr txBox="1"/>
          <p:nvPr/>
        </p:nvSpPr>
        <p:spPr>
          <a:xfrm>
            <a:off x="2918854" y="431284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b="1" dirty="0"/>
              <a:t>“How”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7DACEE-7E0C-3B7E-09D3-05742520E88E}"/>
              </a:ext>
            </a:extLst>
          </p:cNvPr>
          <p:cNvSpPr txBox="1"/>
          <p:nvPr/>
        </p:nvSpPr>
        <p:spPr>
          <a:xfrm>
            <a:off x="3554148" y="4314469"/>
            <a:ext cx="916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b="1" dirty="0"/>
              <a:t>“are”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673D0E-4304-AFFE-8FE3-9ADC4BB7F6B9}"/>
              </a:ext>
            </a:extLst>
          </p:cNvPr>
          <p:cNvSpPr txBox="1"/>
          <p:nvPr/>
        </p:nvSpPr>
        <p:spPr>
          <a:xfrm>
            <a:off x="4211084" y="4314468"/>
            <a:ext cx="586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“you”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2F3FB3-E9E7-DA3C-30E3-EDFBCE28080A}"/>
              </a:ext>
            </a:extLst>
          </p:cNvPr>
          <p:cNvSpPr txBox="1"/>
          <p:nvPr/>
        </p:nvSpPr>
        <p:spPr>
          <a:xfrm>
            <a:off x="3346146" y="4986272"/>
            <a:ext cx="10569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0 1 0 . . . 0</a:t>
            </a:r>
          </a:p>
          <a:p>
            <a:r>
              <a:rPr lang="en-US" sz="1400" dirty="0"/>
              <a:t>1 0 0 .</a:t>
            </a:r>
            <a:r>
              <a:rPr lang="zh-CN" altLang="en-US" sz="1400" dirty="0"/>
              <a:t> </a:t>
            </a:r>
            <a:r>
              <a:rPr lang="en-US" altLang="zh-CN" sz="1400" dirty="0"/>
              <a:t>. .</a:t>
            </a:r>
            <a:r>
              <a:rPr lang="zh-CN" altLang="en-US" sz="1400" dirty="0"/>
              <a:t> </a:t>
            </a:r>
            <a:r>
              <a:rPr lang="en-US" altLang="zh-CN" sz="1400" dirty="0"/>
              <a:t>0</a:t>
            </a:r>
            <a:endParaRPr lang="en-US" sz="1400" dirty="0"/>
          </a:p>
          <a:p>
            <a:r>
              <a:rPr lang="en-US" sz="1400" dirty="0"/>
              <a:t>0 0 0 . .</a:t>
            </a:r>
            <a:r>
              <a:rPr lang="zh-CN" altLang="en-US" sz="1400" dirty="0"/>
              <a:t> </a:t>
            </a:r>
            <a:r>
              <a:rPr lang="en-US" altLang="zh-CN" sz="1400" dirty="0"/>
              <a:t>. 1</a:t>
            </a:r>
            <a:endParaRPr lang="en-US" sz="1400" dirty="0"/>
          </a:p>
          <a:p>
            <a:r>
              <a:rPr lang="en-US" sz="1400" dirty="0"/>
              <a:t>0 0 1 . . . 0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166974-FC91-9EE3-3026-AA5499F20918}"/>
              </a:ext>
            </a:extLst>
          </p:cNvPr>
          <p:cNvSpPr txBox="1"/>
          <p:nvPr/>
        </p:nvSpPr>
        <p:spPr>
          <a:xfrm>
            <a:off x="2660743" y="5200715"/>
            <a:ext cx="912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“How”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EC8E2F-5705-76F1-45DF-292A3C4EF8BC}"/>
              </a:ext>
            </a:extLst>
          </p:cNvPr>
          <p:cNvSpPr txBox="1"/>
          <p:nvPr/>
        </p:nvSpPr>
        <p:spPr>
          <a:xfrm>
            <a:off x="2704591" y="5428469"/>
            <a:ext cx="687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“are”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B763EE-7DA2-1406-087A-F50538EE6CF5}"/>
              </a:ext>
            </a:extLst>
          </p:cNvPr>
          <p:cNvSpPr txBox="1"/>
          <p:nvPr/>
        </p:nvSpPr>
        <p:spPr>
          <a:xfrm>
            <a:off x="2701504" y="5639448"/>
            <a:ext cx="7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“you”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8EC0752-D118-3538-A7C4-988CD78EC862}"/>
                  </a:ext>
                </a:extLst>
              </p:cNvPr>
              <p:cNvSpPr/>
              <p:nvPr/>
            </p:nvSpPr>
            <p:spPr>
              <a:xfrm>
                <a:off x="-702476" y="542850"/>
                <a:ext cx="481914" cy="3604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8EC0752-D118-3538-A7C4-988CD78EC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2476" y="542850"/>
                <a:ext cx="481914" cy="360449"/>
              </a:xfrm>
              <a:prstGeom prst="rect">
                <a:avLst/>
              </a:prstGeom>
              <a:blipFill>
                <a:blip r:embed="rId2"/>
                <a:stretch>
                  <a:fillRect l="-64198" t="-93443" r="-55556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8068C88-E8BD-0B39-3A72-79127E3E6EC8}"/>
                  </a:ext>
                </a:extLst>
              </p:cNvPr>
              <p:cNvSpPr/>
              <p:nvPr/>
            </p:nvSpPr>
            <p:spPr>
              <a:xfrm>
                <a:off x="13681001" y="770209"/>
                <a:ext cx="481914" cy="3604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8068C88-E8BD-0B39-3A72-79127E3E6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001" y="770209"/>
                <a:ext cx="481914" cy="360449"/>
              </a:xfrm>
              <a:prstGeom prst="rect">
                <a:avLst/>
              </a:prstGeom>
              <a:blipFill>
                <a:blip r:embed="rId3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6710F7A6-6D24-25C8-51F0-40F120AD59BF}"/>
              </a:ext>
            </a:extLst>
          </p:cNvPr>
          <p:cNvSpPr/>
          <p:nvPr/>
        </p:nvSpPr>
        <p:spPr>
          <a:xfrm rot="16200000">
            <a:off x="3160978" y="1192177"/>
            <a:ext cx="150389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5E961265-4BAE-0048-46C0-5C2E74423842}"/>
              </a:ext>
            </a:extLst>
          </p:cNvPr>
          <p:cNvSpPr/>
          <p:nvPr/>
        </p:nvSpPr>
        <p:spPr>
          <a:xfrm rot="16200000">
            <a:off x="3776102" y="1196936"/>
            <a:ext cx="150388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5C47796-E951-E8A3-5EB3-8DF5006B4494}"/>
              </a:ext>
            </a:extLst>
          </p:cNvPr>
          <p:cNvSpPr/>
          <p:nvPr/>
        </p:nvSpPr>
        <p:spPr>
          <a:xfrm rot="16200000">
            <a:off x="4395474" y="1196936"/>
            <a:ext cx="150388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2488509-8AFA-D873-22DD-C750363F1FCB}"/>
              </a:ext>
            </a:extLst>
          </p:cNvPr>
          <p:cNvSpPr/>
          <p:nvPr/>
        </p:nvSpPr>
        <p:spPr>
          <a:xfrm rot="16200000">
            <a:off x="5900684" y="1162267"/>
            <a:ext cx="15038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238C0233-AB73-62F4-E3C1-5C4D7B98D6D5}"/>
              </a:ext>
            </a:extLst>
          </p:cNvPr>
          <p:cNvSpPr/>
          <p:nvPr/>
        </p:nvSpPr>
        <p:spPr>
          <a:xfrm rot="16200000">
            <a:off x="6700780" y="1162267"/>
            <a:ext cx="15038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5C4834C3-4FAC-3525-1D8D-69DBB2EA031D}"/>
              </a:ext>
            </a:extLst>
          </p:cNvPr>
          <p:cNvSpPr/>
          <p:nvPr/>
        </p:nvSpPr>
        <p:spPr>
          <a:xfrm rot="16200000">
            <a:off x="7500876" y="1162267"/>
            <a:ext cx="150387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B08ABA-C5E5-7F31-8171-46D520B28ABC}"/>
              </a:ext>
            </a:extLst>
          </p:cNvPr>
          <p:cNvSpPr/>
          <p:nvPr/>
        </p:nvSpPr>
        <p:spPr>
          <a:xfrm>
            <a:off x="2362577" y="4236499"/>
            <a:ext cx="481914" cy="360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FAE6A-CD08-AF5A-8A9C-3B5497B9ABB6}"/>
              </a:ext>
            </a:extLst>
          </p:cNvPr>
          <p:cNvSpPr txBox="1"/>
          <p:nvPr/>
        </p:nvSpPr>
        <p:spPr>
          <a:xfrm>
            <a:off x="2369308" y="430944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[CLS]</a:t>
            </a:r>
          </a:p>
        </p:txBody>
      </p:sp>
      <p:sp>
        <p:nvSpPr>
          <p:cNvPr id="82" name="Double Bracket 81">
            <a:extLst>
              <a:ext uri="{FF2B5EF4-FFF2-40B4-BE49-F238E27FC236}">
                <a16:creationId xmlns:a16="http://schemas.microsoft.com/office/drawing/2014/main" id="{B6B9F684-8C9F-21A0-FA10-B60EEDD0B463}"/>
              </a:ext>
            </a:extLst>
          </p:cNvPr>
          <p:cNvSpPr/>
          <p:nvPr/>
        </p:nvSpPr>
        <p:spPr>
          <a:xfrm>
            <a:off x="6397538" y="5058785"/>
            <a:ext cx="1070408" cy="777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651FD-EC1D-9DB2-793B-196144454D89}"/>
              </a:ext>
            </a:extLst>
          </p:cNvPr>
          <p:cNvSpPr txBox="1"/>
          <p:nvPr/>
        </p:nvSpPr>
        <p:spPr>
          <a:xfrm>
            <a:off x="6459324" y="5086440"/>
            <a:ext cx="1166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1 0 0 .</a:t>
            </a:r>
            <a:r>
              <a:rPr lang="zh-CN" altLang="en-US" sz="1400" dirty="0"/>
              <a:t> </a:t>
            </a:r>
            <a:r>
              <a:rPr lang="en-US" altLang="zh-CN" sz="1400" dirty="0"/>
              <a:t>. .</a:t>
            </a:r>
            <a:r>
              <a:rPr lang="zh-CN" altLang="en-US" sz="1400" dirty="0"/>
              <a:t> </a:t>
            </a:r>
            <a:r>
              <a:rPr lang="en-US" altLang="zh-CN" sz="1400" dirty="0"/>
              <a:t>0</a:t>
            </a:r>
            <a:endParaRPr lang="en-US" sz="1400" dirty="0"/>
          </a:p>
          <a:p>
            <a:r>
              <a:rPr lang="en-US" sz="1400" dirty="0"/>
              <a:t>0 0 0 . .</a:t>
            </a:r>
            <a:r>
              <a:rPr lang="zh-CN" altLang="en-US" sz="1400" dirty="0"/>
              <a:t> </a:t>
            </a:r>
            <a:r>
              <a:rPr lang="en-US" altLang="zh-CN" sz="1400" dirty="0"/>
              <a:t>. 1</a:t>
            </a:r>
            <a:endParaRPr lang="en-US" sz="1400" dirty="0"/>
          </a:p>
          <a:p>
            <a:r>
              <a:rPr lang="en-US" sz="1400" dirty="0"/>
              <a:t>0 0 1 . . . 0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8A6F74-9660-C587-AA01-2F217F640190}"/>
              </a:ext>
            </a:extLst>
          </p:cNvPr>
          <p:cNvSpPr txBox="1"/>
          <p:nvPr/>
        </p:nvSpPr>
        <p:spPr>
          <a:xfrm>
            <a:off x="5787439" y="5105599"/>
            <a:ext cx="912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“How”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6D758E-7AF3-575E-2482-31D53E6AD8E2}"/>
              </a:ext>
            </a:extLst>
          </p:cNvPr>
          <p:cNvSpPr txBox="1"/>
          <p:nvPr/>
        </p:nvSpPr>
        <p:spPr>
          <a:xfrm>
            <a:off x="5814196" y="5316579"/>
            <a:ext cx="687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“are”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6238FD-1637-7E70-E548-ACD4452EE5EF}"/>
              </a:ext>
            </a:extLst>
          </p:cNvPr>
          <p:cNvSpPr txBox="1"/>
          <p:nvPr/>
        </p:nvSpPr>
        <p:spPr>
          <a:xfrm>
            <a:off x="5811109" y="5527558"/>
            <a:ext cx="7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“you”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C0CCB7-98BA-B24F-3AA0-37FA9EFD6A7F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603534" y="3979925"/>
            <a:ext cx="1428" cy="256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52ECDDB5-8F03-8E4B-4C85-E73303F7E833}"/>
              </a:ext>
            </a:extLst>
          </p:cNvPr>
          <p:cNvSpPr/>
          <p:nvPr/>
        </p:nvSpPr>
        <p:spPr>
          <a:xfrm rot="16200000">
            <a:off x="2519326" y="3381837"/>
            <a:ext cx="150389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7EFE7C13-AA02-E464-1CA3-2B945D5A55BE}"/>
              </a:ext>
            </a:extLst>
          </p:cNvPr>
          <p:cNvSpPr/>
          <p:nvPr/>
        </p:nvSpPr>
        <p:spPr>
          <a:xfrm rot="16200000">
            <a:off x="2545854" y="1188566"/>
            <a:ext cx="150389" cy="222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00E234-3265-EA4C-5CB9-22A951B90E92}"/>
              </a:ext>
            </a:extLst>
          </p:cNvPr>
          <p:cNvSpPr txBox="1"/>
          <p:nvPr/>
        </p:nvSpPr>
        <p:spPr>
          <a:xfrm>
            <a:off x="13921958" y="2797392"/>
            <a:ext cx="912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“How”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D3C4B6-78B1-7DF3-70CC-E35A0B5276D2}"/>
              </a:ext>
            </a:extLst>
          </p:cNvPr>
          <p:cNvCxnSpPr>
            <a:cxnSpLocks/>
            <a:stCxn id="20" idx="3"/>
            <a:endCxn id="62" idx="3"/>
          </p:cNvCxnSpPr>
          <p:nvPr/>
        </p:nvCxnSpPr>
        <p:spPr>
          <a:xfrm flipH="1">
            <a:off x="4403123" y="3779223"/>
            <a:ext cx="520050" cy="1684103"/>
          </a:xfrm>
          <a:prstGeom prst="bentConnector3">
            <a:avLst>
              <a:gd name="adj1" fmla="val -4395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7AB78B7-6BE7-1610-F5E7-2ABA28D72E10}"/>
              </a:ext>
            </a:extLst>
          </p:cNvPr>
          <p:cNvCxnSpPr>
            <a:cxnSpLocks/>
          </p:cNvCxnSpPr>
          <p:nvPr/>
        </p:nvCxnSpPr>
        <p:spPr>
          <a:xfrm rot="5400000">
            <a:off x="-2766472" y="2033033"/>
            <a:ext cx="1651247" cy="726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8FCA19-7DBF-C797-C434-88A7178428F4}"/>
              </a:ext>
            </a:extLst>
          </p:cNvPr>
          <p:cNvSpPr txBox="1"/>
          <p:nvPr/>
        </p:nvSpPr>
        <p:spPr>
          <a:xfrm>
            <a:off x="-1529319" y="6032429"/>
            <a:ext cx="12356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 0 0 … 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54757E-9B2F-6456-D7DC-C4A0AEE764C8}"/>
              </a:ext>
            </a:extLst>
          </p:cNvPr>
          <p:cNvSpPr txBox="1"/>
          <p:nvPr/>
        </p:nvSpPr>
        <p:spPr>
          <a:xfrm>
            <a:off x="-1459816" y="5909318"/>
            <a:ext cx="12356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0 0 0 …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EE1BE7-338F-8F16-BDA2-A685E1A66012}"/>
              </a:ext>
            </a:extLst>
          </p:cNvPr>
          <p:cNvSpPr txBox="1"/>
          <p:nvPr/>
        </p:nvSpPr>
        <p:spPr>
          <a:xfrm>
            <a:off x="-1494567" y="6254477"/>
            <a:ext cx="1235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3061F-8307-DEEC-7EDC-313D3F5B3632}"/>
              </a:ext>
            </a:extLst>
          </p:cNvPr>
          <p:cNvSpPr txBox="1"/>
          <p:nvPr/>
        </p:nvSpPr>
        <p:spPr>
          <a:xfrm>
            <a:off x="-1390313" y="6082426"/>
            <a:ext cx="1235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15D64D9-742B-84A8-4343-1FFA08985997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5450711" y="3780749"/>
            <a:ext cx="369417" cy="1678479"/>
          </a:xfrm>
          <a:prstGeom prst="bentConnector4">
            <a:avLst>
              <a:gd name="adj1" fmla="val -61881"/>
              <a:gd name="adj2" fmla="val 10001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C8E7E16-ECFC-9D12-C60D-021DEF1D9E03}"/>
              </a:ext>
            </a:extLst>
          </p:cNvPr>
          <p:cNvCxnSpPr/>
          <p:nvPr/>
        </p:nvCxnSpPr>
        <p:spPr>
          <a:xfrm>
            <a:off x="-925674" y="370559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FD2BA68-203F-2407-FB76-727ED22A8173}"/>
              </a:ext>
            </a:extLst>
          </p:cNvPr>
          <p:cNvSpPr txBox="1"/>
          <p:nvPr/>
        </p:nvSpPr>
        <p:spPr>
          <a:xfrm>
            <a:off x="2725694" y="4991798"/>
            <a:ext cx="517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[CLS]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A94977-A0BF-4EB0-14B7-77E7A686ED30}"/>
              </a:ext>
            </a:extLst>
          </p:cNvPr>
          <p:cNvSpPr txBox="1"/>
          <p:nvPr/>
        </p:nvSpPr>
        <p:spPr>
          <a:xfrm>
            <a:off x="-545371" y="6772743"/>
            <a:ext cx="611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“How”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962C850-C1C4-AEFF-CDBD-EB800D7464BC}"/>
              </a:ext>
            </a:extLst>
          </p:cNvPr>
          <p:cNvSpPr txBox="1"/>
          <p:nvPr/>
        </p:nvSpPr>
        <p:spPr>
          <a:xfrm>
            <a:off x="5655243" y="430795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</a:t>
            </a:r>
            <a:r>
              <a:rPr lang="en-US" sz="1000" b="1" dirty="0"/>
              <a:t>“How”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7A46069-6A08-F678-30EC-B16E75EC93C8}"/>
              </a:ext>
            </a:extLst>
          </p:cNvPr>
          <p:cNvSpPr txBox="1"/>
          <p:nvPr/>
        </p:nvSpPr>
        <p:spPr>
          <a:xfrm>
            <a:off x="6501989" y="4300559"/>
            <a:ext cx="6145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b="1" dirty="0"/>
              <a:t>“are”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EE8FCA-9649-E837-8C0C-F9C4B04D2AC2}"/>
              </a:ext>
            </a:extLst>
          </p:cNvPr>
          <p:cNvSpPr txBox="1"/>
          <p:nvPr/>
        </p:nvSpPr>
        <p:spPr>
          <a:xfrm>
            <a:off x="7376063" y="4300559"/>
            <a:ext cx="586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“you”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88F0A63C-1331-DB8A-9FD2-62C3F5F38361}"/>
              </a:ext>
            </a:extLst>
          </p:cNvPr>
          <p:cNvSpPr/>
          <p:nvPr/>
        </p:nvSpPr>
        <p:spPr>
          <a:xfrm>
            <a:off x="3287930" y="2736642"/>
            <a:ext cx="1115192" cy="354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Multi-Head Attention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D8FAE22-4C46-4240-A90E-C74FD1815F94}"/>
              </a:ext>
            </a:extLst>
          </p:cNvPr>
          <p:cNvSpPr/>
          <p:nvPr/>
        </p:nvSpPr>
        <p:spPr>
          <a:xfrm>
            <a:off x="3287932" y="2416156"/>
            <a:ext cx="1115191" cy="2032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9BBC14C-0950-E816-93E9-7F9A94420AE2}"/>
              </a:ext>
            </a:extLst>
          </p:cNvPr>
          <p:cNvSpPr/>
          <p:nvPr/>
        </p:nvSpPr>
        <p:spPr>
          <a:xfrm>
            <a:off x="3287931" y="1874223"/>
            <a:ext cx="1115191" cy="342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Feed Forward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745F4560-4539-B1CC-AD7C-97F6C3ADBADA}"/>
              </a:ext>
            </a:extLst>
          </p:cNvPr>
          <p:cNvSpPr/>
          <p:nvPr/>
        </p:nvSpPr>
        <p:spPr>
          <a:xfrm>
            <a:off x="3287934" y="1563935"/>
            <a:ext cx="1115190" cy="2032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&amp; Norm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DC1E68B-2ECF-B574-8B38-40C007180855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845527" y="1767202"/>
            <a:ext cx="2" cy="1070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B9922EB-1960-94B2-830F-6EDA16F8B17F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>
          <a:xfrm flipH="1">
            <a:off x="3845526" y="2619423"/>
            <a:ext cx="2" cy="117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3B1675F-58D1-0DD1-EAF3-DDF5734A488B}"/>
              </a:ext>
            </a:extLst>
          </p:cNvPr>
          <p:cNvCxnSpPr>
            <a:cxnSpLocks/>
          </p:cNvCxnSpPr>
          <p:nvPr/>
        </p:nvCxnSpPr>
        <p:spPr>
          <a:xfrm flipV="1">
            <a:off x="12404304" y="3812599"/>
            <a:ext cx="0" cy="16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79F60DD-24C6-99F6-8072-9995A00A49C9}"/>
              </a:ext>
            </a:extLst>
          </p:cNvPr>
          <p:cNvCxnSpPr>
            <a:cxnSpLocks/>
            <a:stCxn id="163" idx="0"/>
            <a:endCxn id="164" idx="2"/>
          </p:cNvCxnSpPr>
          <p:nvPr/>
        </p:nvCxnSpPr>
        <p:spPr>
          <a:xfrm flipH="1" flipV="1">
            <a:off x="3845527" y="2216750"/>
            <a:ext cx="1" cy="199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A3E3526-DF60-A656-A567-A4E4647FC195}"/>
              </a:ext>
            </a:extLst>
          </p:cNvPr>
          <p:cNvCxnSpPr>
            <a:cxnSpLocks/>
          </p:cNvCxnSpPr>
          <p:nvPr/>
        </p:nvCxnSpPr>
        <p:spPr>
          <a:xfrm flipH="1" flipV="1">
            <a:off x="-461519" y="3259475"/>
            <a:ext cx="6657" cy="19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62A0C1C-B535-D1A4-E124-06528C2A2C8A}"/>
              </a:ext>
            </a:extLst>
          </p:cNvPr>
          <p:cNvCxnSpPr>
            <a:cxnSpLocks/>
          </p:cNvCxnSpPr>
          <p:nvPr/>
        </p:nvCxnSpPr>
        <p:spPr>
          <a:xfrm flipH="1" flipV="1">
            <a:off x="-593341" y="3301557"/>
            <a:ext cx="6657" cy="19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BD7AB44-FE6E-CD89-DE75-CCEB5AF558CB}"/>
              </a:ext>
            </a:extLst>
          </p:cNvPr>
          <p:cNvCxnSpPr>
            <a:cxnSpLocks/>
          </p:cNvCxnSpPr>
          <p:nvPr/>
        </p:nvCxnSpPr>
        <p:spPr>
          <a:xfrm flipH="1" flipV="1">
            <a:off x="-1487986" y="4105145"/>
            <a:ext cx="6657" cy="19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5E4AA1E-7EEE-619F-AA3E-38738B62F1AE}"/>
              </a:ext>
            </a:extLst>
          </p:cNvPr>
          <p:cNvCxnSpPr>
            <a:cxnSpLocks/>
          </p:cNvCxnSpPr>
          <p:nvPr/>
        </p:nvCxnSpPr>
        <p:spPr>
          <a:xfrm flipH="1" flipV="1">
            <a:off x="-1150836" y="3429000"/>
            <a:ext cx="6657" cy="19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94018A6-DB36-A05E-204E-3A84FA1FE99E}"/>
              </a:ext>
            </a:extLst>
          </p:cNvPr>
          <p:cNvSpPr txBox="1"/>
          <p:nvPr/>
        </p:nvSpPr>
        <p:spPr>
          <a:xfrm>
            <a:off x="2362102" y="225548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× 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54136087-E86D-7AC9-6E2F-35AD61671435}"/>
              </a:ext>
            </a:extLst>
          </p:cNvPr>
          <p:cNvCxnSpPr>
            <a:cxnSpLocks/>
          </p:cNvCxnSpPr>
          <p:nvPr/>
        </p:nvCxnSpPr>
        <p:spPr>
          <a:xfrm flipV="1">
            <a:off x="12683219" y="2172734"/>
            <a:ext cx="893013" cy="46267"/>
          </a:xfrm>
          <a:prstGeom prst="bentConnector3">
            <a:avLst>
              <a:gd name="adj1" fmla="val 538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9BBB64EE-EE69-04F4-8A4E-662BEC380567}"/>
              </a:ext>
            </a:extLst>
          </p:cNvPr>
          <p:cNvCxnSpPr>
            <a:cxnSpLocks/>
          </p:cNvCxnSpPr>
          <p:nvPr/>
        </p:nvCxnSpPr>
        <p:spPr>
          <a:xfrm>
            <a:off x="12973566" y="789492"/>
            <a:ext cx="1034884" cy="330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8B552B2-67D5-C9CF-8CEC-7777855ED31C}"/>
              </a:ext>
            </a:extLst>
          </p:cNvPr>
          <p:cNvCxnSpPr>
            <a:cxnSpLocks/>
          </p:cNvCxnSpPr>
          <p:nvPr/>
        </p:nvCxnSpPr>
        <p:spPr>
          <a:xfrm flipH="1" flipV="1">
            <a:off x="12815936" y="3812599"/>
            <a:ext cx="11074" cy="25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803BDD2-97DF-5DFA-5634-8DA14F37AD6D}"/>
              </a:ext>
            </a:extLst>
          </p:cNvPr>
          <p:cNvCxnSpPr>
            <a:cxnSpLocks/>
          </p:cNvCxnSpPr>
          <p:nvPr/>
        </p:nvCxnSpPr>
        <p:spPr>
          <a:xfrm flipH="1" flipV="1">
            <a:off x="13255105" y="3812599"/>
            <a:ext cx="11513" cy="16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01B11407-A0CF-87EA-BE28-F7AD4DA8B99C}"/>
              </a:ext>
            </a:extLst>
          </p:cNvPr>
          <p:cNvCxnSpPr/>
          <p:nvPr/>
        </p:nvCxnSpPr>
        <p:spPr>
          <a:xfrm>
            <a:off x="12404305" y="3980797"/>
            <a:ext cx="86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A780677-8C6E-6D89-8F99-A4EE7301A840}"/>
              </a:ext>
            </a:extLst>
          </p:cNvPr>
          <p:cNvCxnSpPr>
            <a:cxnSpLocks/>
          </p:cNvCxnSpPr>
          <p:nvPr/>
        </p:nvCxnSpPr>
        <p:spPr>
          <a:xfrm>
            <a:off x="3148308" y="2678032"/>
            <a:ext cx="0" cy="581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78F20C7-3DE9-9260-1691-813F46FA81AB}"/>
              </a:ext>
            </a:extLst>
          </p:cNvPr>
          <p:cNvCxnSpPr>
            <a:cxnSpLocks/>
          </p:cNvCxnSpPr>
          <p:nvPr/>
        </p:nvCxnSpPr>
        <p:spPr>
          <a:xfrm flipH="1" flipV="1">
            <a:off x="3414371" y="3090905"/>
            <a:ext cx="7149" cy="112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AFCAF09-8538-BBDE-120E-47EFE23BD1DF}"/>
              </a:ext>
            </a:extLst>
          </p:cNvPr>
          <p:cNvCxnSpPr>
            <a:cxnSpLocks/>
            <a:endCxn id="162" idx="2"/>
          </p:cNvCxnSpPr>
          <p:nvPr/>
        </p:nvCxnSpPr>
        <p:spPr>
          <a:xfrm flipH="1" flipV="1">
            <a:off x="3845526" y="3090905"/>
            <a:ext cx="7153" cy="236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F8C7634-45D1-D028-12A8-50645FBC2B68}"/>
              </a:ext>
            </a:extLst>
          </p:cNvPr>
          <p:cNvCxnSpPr>
            <a:cxnSpLocks/>
          </p:cNvCxnSpPr>
          <p:nvPr/>
        </p:nvCxnSpPr>
        <p:spPr>
          <a:xfrm flipV="1">
            <a:off x="4276684" y="3090905"/>
            <a:ext cx="0" cy="112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E186F359-4606-BD13-1769-3EFE803BD50C}"/>
              </a:ext>
            </a:extLst>
          </p:cNvPr>
          <p:cNvCxnSpPr>
            <a:cxnSpLocks/>
          </p:cNvCxnSpPr>
          <p:nvPr/>
        </p:nvCxnSpPr>
        <p:spPr>
          <a:xfrm>
            <a:off x="3414371" y="3203917"/>
            <a:ext cx="862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Curved 285">
            <a:extLst>
              <a:ext uri="{FF2B5EF4-FFF2-40B4-BE49-F238E27FC236}">
                <a16:creationId xmlns:a16="http://schemas.microsoft.com/office/drawing/2014/main" id="{AF56C0B5-BA10-11D7-3F37-39260E135D07}"/>
              </a:ext>
            </a:extLst>
          </p:cNvPr>
          <p:cNvCxnSpPr>
            <a:cxnSpLocks/>
          </p:cNvCxnSpPr>
          <p:nvPr/>
        </p:nvCxnSpPr>
        <p:spPr>
          <a:xfrm flipV="1">
            <a:off x="-744206" y="2477285"/>
            <a:ext cx="410311" cy="359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Curved 288">
            <a:extLst>
              <a:ext uri="{FF2B5EF4-FFF2-40B4-BE49-F238E27FC236}">
                <a16:creationId xmlns:a16="http://schemas.microsoft.com/office/drawing/2014/main" id="{FEB8E58A-F9A5-585D-4634-B8D0DC0FA914}"/>
              </a:ext>
            </a:extLst>
          </p:cNvPr>
          <p:cNvCxnSpPr>
            <a:cxnSpLocks/>
          </p:cNvCxnSpPr>
          <p:nvPr/>
        </p:nvCxnSpPr>
        <p:spPr>
          <a:xfrm flipV="1">
            <a:off x="-706783" y="3341998"/>
            <a:ext cx="592521" cy="216773"/>
          </a:xfrm>
          <a:prstGeom prst="curvedConnector3">
            <a:avLst>
              <a:gd name="adj1" fmla="val -131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B0A6DC05-9B60-5395-FB1B-5CD4F4751795}"/>
              </a:ext>
            </a:extLst>
          </p:cNvPr>
          <p:cNvCxnSpPr>
            <a:cxnSpLocks/>
          </p:cNvCxnSpPr>
          <p:nvPr/>
        </p:nvCxnSpPr>
        <p:spPr>
          <a:xfrm flipV="1">
            <a:off x="-2882864" y="3773481"/>
            <a:ext cx="2548969" cy="306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E96AA7C1-A4A4-3480-9E16-BC4EC82089AC}"/>
              </a:ext>
            </a:extLst>
          </p:cNvPr>
          <p:cNvCxnSpPr>
            <a:cxnSpLocks/>
          </p:cNvCxnSpPr>
          <p:nvPr/>
        </p:nvCxnSpPr>
        <p:spPr>
          <a:xfrm>
            <a:off x="3148308" y="2678032"/>
            <a:ext cx="6972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072401-9E1D-5225-0830-6DD0FA883F78}"/>
              </a:ext>
            </a:extLst>
          </p:cNvPr>
          <p:cNvCxnSpPr>
            <a:cxnSpLocks/>
          </p:cNvCxnSpPr>
          <p:nvPr/>
        </p:nvCxnSpPr>
        <p:spPr>
          <a:xfrm>
            <a:off x="-1458553" y="4594510"/>
            <a:ext cx="516091" cy="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41A316B-99D0-03F8-C321-C707DB75F9CC}"/>
              </a:ext>
            </a:extLst>
          </p:cNvPr>
          <p:cNvCxnSpPr>
            <a:cxnSpLocks/>
          </p:cNvCxnSpPr>
          <p:nvPr/>
        </p:nvCxnSpPr>
        <p:spPr>
          <a:xfrm flipH="1">
            <a:off x="3148308" y="3259475"/>
            <a:ext cx="7036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1B0E914-5F76-0641-4DD0-F410EA8792FA}"/>
              </a:ext>
            </a:extLst>
          </p:cNvPr>
          <p:cNvCxnSpPr>
            <a:cxnSpLocks/>
          </p:cNvCxnSpPr>
          <p:nvPr/>
        </p:nvCxnSpPr>
        <p:spPr>
          <a:xfrm>
            <a:off x="3134012" y="1820780"/>
            <a:ext cx="0" cy="510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9721B7EA-5D5B-19BF-D77C-8AF3AB149442}"/>
              </a:ext>
            </a:extLst>
          </p:cNvPr>
          <p:cNvCxnSpPr>
            <a:cxnSpLocks/>
          </p:cNvCxnSpPr>
          <p:nvPr/>
        </p:nvCxnSpPr>
        <p:spPr>
          <a:xfrm>
            <a:off x="3134012" y="1820780"/>
            <a:ext cx="701943" cy="2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4042E28-0D0E-2AB4-43EE-EE4A1490DCC6}"/>
              </a:ext>
            </a:extLst>
          </p:cNvPr>
          <p:cNvCxnSpPr>
            <a:cxnSpLocks/>
          </p:cNvCxnSpPr>
          <p:nvPr/>
        </p:nvCxnSpPr>
        <p:spPr>
          <a:xfrm flipH="1">
            <a:off x="3134012" y="2330782"/>
            <a:ext cx="717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A0C4409-7753-6A03-D6AE-CE363BBBEDCD}"/>
              </a:ext>
            </a:extLst>
          </p:cNvPr>
          <p:cNvSpPr/>
          <p:nvPr/>
        </p:nvSpPr>
        <p:spPr>
          <a:xfrm>
            <a:off x="2388330" y="799201"/>
            <a:ext cx="481914" cy="360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r>
              <a:rPr lang="en-US" altLang="zh-CN" b="1" baseline="-15000" dirty="0">
                <a:solidFill>
                  <a:schemeClr val="tx1"/>
                </a:solidFill>
              </a:rPr>
              <a:t>1</a:t>
            </a:r>
            <a:endParaRPr lang="en-US" b="1" baseline="-15000" dirty="0">
              <a:solidFill>
                <a:schemeClr val="tx1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0696B5D1-A615-CFB7-0880-966181B40BF4}"/>
              </a:ext>
            </a:extLst>
          </p:cNvPr>
          <p:cNvSpPr/>
          <p:nvPr/>
        </p:nvSpPr>
        <p:spPr>
          <a:xfrm>
            <a:off x="7335111" y="788119"/>
            <a:ext cx="481914" cy="360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</a:t>
            </a:r>
            <a:r>
              <a:rPr lang="en-US" b="1" baseline="-15000" dirty="0" err="1">
                <a:solidFill>
                  <a:schemeClr val="tx1"/>
                </a:solidFill>
              </a:rPr>
              <a:t>L</a:t>
            </a:r>
            <a:endParaRPr lang="en-US" b="1" baseline="-15000" dirty="0">
              <a:solidFill>
                <a:schemeClr val="tx1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012F4C17-CE48-9E52-41C6-04C64BBD62FC}"/>
              </a:ext>
            </a:extLst>
          </p:cNvPr>
          <p:cNvSpPr/>
          <p:nvPr/>
        </p:nvSpPr>
        <p:spPr>
          <a:xfrm>
            <a:off x="14149804" y="1526773"/>
            <a:ext cx="481914" cy="36044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A9DB28F-67AD-FAD0-0D14-59D3A651975D}"/>
              </a:ext>
            </a:extLst>
          </p:cNvPr>
          <p:cNvSpPr/>
          <p:nvPr/>
        </p:nvSpPr>
        <p:spPr>
          <a:xfrm>
            <a:off x="15072027" y="2145246"/>
            <a:ext cx="481914" cy="36044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43D3C64-83F3-D19D-4577-7AB60539077D}"/>
              </a:ext>
            </a:extLst>
          </p:cNvPr>
          <p:cNvSpPr/>
          <p:nvPr/>
        </p:nvSpPr>
        <p:spPr>
          <a:xfrm>
            <a:off x="14137153" y="2515793"/>
            <a:ext cx="481914" cy="36044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0467C85-F56E-E02B-2662-36F648C82E6F}"/>
              </a:ext>
            </a:extLst>
          </p:cNvPr>
          <p:cNvSpPr/>
          <p:nvPr/>
        </p:nvSpPr>
        <p:spPr>
          <a:xfrm>
            <a:off x="14273983" y="2151846"/>
            <a:ext cx="481914" cy="36044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2F5C281-7274-1639-E64C-ED8132FB7B21}"/>
              </a:ext>
            </a:extLst>
          </p:cNvPr>
          <p:cNvSpPr txBox="1"/>
          <p:nvPr/>
        </p:nvSpPr>
        <p:spPr>
          <a:xfrm>
            <a:off x="13767866" y="57416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77246EA7-FF59-3857-DBEA-F397209D63B8}"/>
              </a:ext>
            </a:extLst>
          </p:cNvPr>
          <p:cNvSpPr/>
          <p:nvPr/>
        </p:nvSpPr>
        <p:spPr>
          <a:xfrm>
            <a:off x="6128216" y="1477640"/>
            <a:ext cx="1794554" cy="1824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13E641-8758-AC2E-6F22-0DB7A15EE0BB}"/>
              </a:ext>
            </a:extLst>
          </p:cNvPr>
          <p:cNvSpPr/>
          <p:nvPr/>
        </p:nvSpPr>
        <p:spPr>
          <a:xfrm>
            <a:off x="6520080" y="2468134"/>
            <a:ext cx="1115192" cy="5973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Masked Multi-Head Attention</a:t>
            </a: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279CDDA0-A73A-F7C3-8F9D-D16D6C67E1DF}"/>
              </a:ext>
            </a:extLst>
          </p:cNvPr>
          <p:cNvSpPr/>
          <p:nvPr/>
        </p:nvSpPr>
        <p:spPr>
          <a:xfrm>
            <a:off x="6520082" y="2079606"/>
            <a:ext cx="1115191" cy="2032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83C91DF8-EE30-0872-DAE6-D3D58917F7A0}"/>
              </a:ext>
            </a:extLst>
          </p:cNvPr>
          <p:cNvSpPr/>
          <p:nvPr/>
        </p:nvSpPr>
        <p:spPr>
          <a:xfrm>
            <a:off x="6520081" y="1533933"/>
            <a:ext cx="1115191" cy="4097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Transformer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45004978-DCA3-042D-7ED4-6EE42C71F6BF}"/>
              </a:ext>
            </a:extLst>
          </p:cNvPr>
          <p:cNvCxnSpPr>
            <a:cxnSpLocks/>
            <a:stCxn id="377" idx="2"/>
            <a:endCxn id="376" idx="0"/>
          </p:cNvCxnSpPr>
          <p:nvPr/>
        </p:nvCxnSpPr>
        <p:spPr>
          <a:xfrm flipH="1">
            <a:off x="7077676" y="2282873"/>
            <a:ext cx="2" cy="1852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F89C99A3-6B15-81C9-4113-1298A6DB1258}"/>
              </a:ext>
            </a:extLst>
          </p:cNvPr>
          <p:cNvCxnSpPr>
            <a:cxnSpLocks/>
            <a:stCxn id="377" idx="0"/>
            <a:endCxn id="378" idx="2"/>
          </p:cNvCxnSpPr>
          <p:nvPr/>
        </p:nvCxnSpPr>
        <p:spPr>
          <a:xfrm flipH="1" flipV="1">
            <a:off x="7077677" y="1943700"/>
            <a:ext cx="1" cy="1359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F497B769-E93E-2C4B-050B-FE60B468C8AB}"/>
              </a:ext>
            </a:extLst>
          </p:cNvPr>
          <p:cNvSpPr txBox="1"/>
          <p:nvPr/>
        </p:nvSpPr>
        <p:spPr>
          <a:xfrm>
            <a:off x="5594252" y="223008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× </a:t>
            </a:r>
          </a:p>
        </p:txBody>
      </p: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AA7AEEFE-D9D9-10D5-4FDD-C0F6B0CFA71B}"/>
              </a:ext>
            </a:extLst>
          </p:cNvPr>
          <p:cNvCxnSpPr>
            <a:cxnSpLocks/>
          </p:cNvCxnSpPr>
          <p:nvPr/>
        </p:nvCxnSpPr>
        <p:spPr>
          <a:xfrm>
            <a:off x="6380458" y="2385932"/>
            <a:ext cx="0" cy="848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13B991E4-147A-785F-19EB-471313C03781}"/>
              </a:ext>
            </a:extLst>
          </p:cNvPr>
          <p:cNvCxnSpPr>
            <a:cxnSpLocks/>
          </p:cNvCxnSpPr>
          <p:nvPr/>
        </p:nvCxnSpPr>
        <p:spPr>
          <a:xfrm flipH="1" flipV="1">
            <a:off x="6646521" y="3065505"/>
            <a:ext cx="7149" cy="112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3F002CB4-C34E-8FB9-E49A-5EE852406311}"/>
              </a:ext>
            </a:extLst>
          </p:cNvPr>
          <p:cNvCxnSpPr>
            <a:cxnSpLocks/>
            <a:endCxn id="376" idx="2"/>
          </p:cNvCxnSpPr>
          <p:nvPr/>
        </p:nvCxnSpPr>
        <p:spPr>
          <a:xfrm flipH="1" flipV="1">
            <a:off x="7077676" y="3065505"/>
            <a:ext cx="7153" cy="236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E1BB94A1-5DB1-F9F7-AD57-05396B46D11E}"/>
              </a:ext>
            </a:extLst>
          </p:cNvPr>
          <p:cNvCxnSpPr>
            <a:cxnSpLocks/>
          </p:cNvCxnSpPr>
          <p:nvPr/>
        </p:nvCxnSpPr>
        <p:spPr>
          <a:xfrm flipV="1">
            <a:off x="7508834" y="3065505"/>
            <a:ext cx="0" cy="112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67D2FE87-5807-BA31-45ED-E1DD2B008FCD}"/>
              </a:ext>
            </a:extLst>
          </p:cNvPr>
          <p:cNvCxnSpPr>
            <a:cxnSpLocks/>
          </p:cNvCxnSpPr>
          <p:nvPr/>
        </p:nvCxnSpPr>
        <p:spPr>
          <a:xfrm>
            <a:off x="6646521" y="3178517"/>
            <a:ext cx="862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AF14BCF8-6CAA-F23C-9612-9AB118D31F98}"/>
              </a:ext>
            </a:extLst>
          </p:cNvPr>
          <p:cNvCxnSpPr>
            <a:cxnSpLocks/>
          </p:cNvCxnSpPr>
          <p:nvPr/>
        </p:nvCxnSpPr>
        <p:spPr>
          <a:xfrm>
            <a:off x="6380458" y="2385932"/>
            <a:ext cx="6972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7E803FD2-FD8B-B2E6-6FEB-BFF64062AF25}"/>
              </a:ext>
            </a:extLst>
          </p:cNvPr>
          <p:cNvCxnSpPr>
            <a:cxnSpLocks/>
          </p:cNvCxnSpPr>
          <p:nvPr/>
        </p:nvCxnSpPr>
        <p:spPr>
          <a:xfrm flipH="1">
            <a:off x="6380458" y="3234075"/>
            <a:ext cx="7036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FC17CFE9-B86E-DC37-5A4A-B57409DB995F}"/>
              </a:ext>
            </a:extLst>
          </p:cNvPr>
          <p:cNvSpPr/>
          <p:nvPr/>
        </p:nvSpPr>
        <p:spPr>
          <a:xfrm>
            <a:off x="13932366" y="4598788"/>
            <a:ext cx="1794554" cy="18339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ECDBECAA-697E-4C70-6DFA-366E3321E5E1}"/>
              </a:ext>
            </a:extLst>
          </p:cNvPr>
          <p:cNvSpPr/>
          <p:nvPr/>
        </p:nvSpPr>
        <p:spPr>
          <a:xfrm>
            <a:off x="14324230" y="5841792"/>
            <a:ext cx="1115192" cy="354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Multi-Head Attention</a:t>
            </a:r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77AECF52-B5E8-D1A3-67A2-F98E49EDD35B}"/>
              </a:ext>
            </a:extLst>
          </p:cNvPr>
          <p:cNvSpPr/>
          <p:nvPr/>
        </p:nvSpPr>
        <p:spPr>
          <a:xfrm>
            <a:off x="14324232" y="5521306"/>
            <a:ext cx="1115191" cy="2032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83761A73-8B9F-CD01-EF6C-C9F8F2E8ED7B}"/>
              </a:ext>
            </a:extLst>
          </p:cNvPr>
          <p:cNvSpPr/>
          <p:nvPr/>
        </p:nvSpPr>
        <p:spPr>
          <a:xfrm>
            <a:off x="14324231" y="4979373"/>
            <a:ext cx="1115191" cy="342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Feed Forward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1A5DF434-8945-D004-289F-C115C3D82979}"/>
              </a:ext>
            </a:extLst>
          </p:cNvPr>
          <p:cNvSpPr/>
          <p:nvPr/>
        </p:nvSpPr>
        <p:spPr>
          <a:xfrm>
            <a:off x="14324234" y="4669085"/>
            <a:ext cx="1115190" cy="2032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&amp; Norm</a:t>
            </a:r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E74719E7-2ED4-0FE1-F827-30C054620593}"/>
              </a:ext>
            </a:extLst>
          </p:cNvPr>
          <p:cNvCxnSpPr>
            <a:cxnSpLocks/>
            <a:stCxn id="398" idx="2"/>
            <a:endCxn id="397" idx="0"/>
          </p:cNvCxnSpPr>
          <p:nvPr/>
        </p:nvCxnSpPr>
        <p:spPr>
          <a:xfrm flipH="1">
            <a:off x="14881827" y="4872352"/>
            <a:ext cx="2" cy="1070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28B04646-9C03-3F75-D457-C61555F16F31}"/>
              </a:ext>
            </a:extLst>
          </p:cNvPr>
          <p:cNvCxnSpPr>
            <a:cxnSpLocks/>
            <a:stCxn id="396" idx="2"/>
            <a:endCxn id="395" idx="0"/>
          </p:cNvCxnSpPr>
          <p:nvPr/>
        </p:nvCxnSpPr>
        <p:spPr>
          <a:xfrm flipH="1">
            <a:off x="14881826" y="5724573"/>
            <a:ext cx="2" cy="1172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7A790F93-0343-F8C9-EB91-F2EE12FD0490}"/>
              </a:ext>
            </a:extLst>
          </p:cNvPr>
          <p:cNvCxnSpPr>
            <a:cxnSpLocks/>
            <a:stCxn id="396" idx="0"/>
            <a:endCxn id="397" idx="2"/>
          </p:cNvCxnSpPr>
          <p:nvPr/>
        </p:nvCxnSpPr>
        <p:spPr>
          <a:xfrm flipH="1" flipV="1">
            <a:off x="14881827" y="5321900"/>
            <a:ext cx="1" cy="199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B53082E8-97B0-104C-8DD9-7BEE8293D00F}"/>
              </a:ext>
            </a:extLst>
          </p:cNvPr>
          <p:cNvSpPr txBox="1"/>
          <p:nvPr/>
        </p:nvSpPr>
        <p:spPr>
          <a:xfrm>
            <a:off x="13398402" y="53606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× 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8BC9198D-4284-9633-4C04-6A4432C3C781}"/>
              </a:ext>
            </a:extLst>
          </p:cNvPr>
          <p:cNvCxnSpPr>
            <a:cxnSpLocks/>
          </p:cNvCxnSpPr>
          <p:nvPr/>
        </p:nvCxnSpPr>
        <p:spPr>
          <a:xfrm>
            <a:off x="14184608" y="5783182"/>
            <a:ext cx="0" cy="581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FA93F0B6-6DB3-4D34-ADAF-5A1E65914F29}"/>
              </a:ext>
            </a:extLst>
          </p:cNvPr>
          <p:cNvCxnSpPr>
            <a:cxnSpLocks/>
          </p:cNvCxnSpPr>
          <p:nvPr/>
        </p:nvCxnSpPr>
        <p:spPr>
          <a:xfrm flipH="1" flipV="1">
            <a:off x="14450671" y="6196055"/>
            <a:ext cx="7149" cy="112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DED12F0A-BF2F-5532-AACD-E99887C541F0}"/>
              </a:ext>
            </a:extLst>
          </p:cNvPr>
          <p:cNvCxnSpPr>
            <a:cxnSpLocks/>
            <a:endCxn id="395" idx="2"/>
          </p:cNvCxnSpPr>
          <p:nvPr/>
        </p:nvCxnSpPr>
        <p:spPr>
          <a:xfrm flipH="1" flipV="1">
            <a:off x="14881826" y="6196055"/>
            <a:ext cx="7153" cy="236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543203F3-BB5F-DBB4-D040-B72F6BB4203D}"/>
              </a:ext>
            </a:extLst>
          </p:cNvPr>
          <p:cNvCxnSpPr>
            <a:cxnSpLocks/>
          </p:cNvCxnSpPr>
          <p:nvPr/>
        </p:nvCxnSpPr>
        <p:spPr>
          <a:xfrm flipV="1">
            <a:off x="15312984" y="6196055"/>
            <a:ext cx="0" cy="112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5598D5D2-7368-DFE5-DD4B-77DB269CEC9B}"/>
              </a:ext>
            </a:extLst>
          </p:cNvPr>
          <p:cNvCxnSpPr>
            <a:cxnSpLocks/>
          </p:cNvCxnSpPr>
          <p:nvPr/>
        </p:nvCxnSpPr>
        <p:spPr>
          <a:xfrm>
            <a:off x="14450671" y="6309067"/>
            <a:ext cx="862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766D7293-6450-22BF-2B26-652CE032BE3B}"/>
              </a:ext>
            </a:extLst>
          </p:cNvPr>
          <p:cNvCxnSpPr>
            <a:cxnSpLocks/>
          </p:cNvCxnSpPr>
          <p:nvPr/>
        </p:nvCxnSpPr>
        <p:spPr>
          <a:xfrm>
            <a:off x="14184608" y="5783182"/>
            <a:ext cx="6972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D21362A-BEBE-A0ED-4599-5D6BB5B33B53}"/>
              </a:ext>
            </a:extLst>
          </p:cNvPr>
          <p:cNvCxnSpPr>
            <a:cxnSpLocks/>
          </p:cNvCxnSpPr>
          <p:nvPr/>
        </p:nvCxnSpPr>
        <p:spPr>
          <a:xfrm flipH="1">
            <a:off x="14184608" y="6364625"/>
            <a:ext cx="7036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8559FE6-2589-9951-2920-7FA0ED4F6BFA}"/>
              </a:ext>
            </a:extLst>
          </p:cNvPr>
          <p:cNvCxnSpPr>
            <a:cxnSpLocks/>
          </p:cNvCxnSpPr>
          <p:nvPr/>
        </p:nvCxnSpPr>
        <p:spPr>
          <a:xfrm>
            <a:off x="14170312" y="4925930"/>
            <a:ext cx="0" cy="510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7DA5645B-5D07-CE7F-1B64-2523B129182A}"/>
              </a:ext>
            </a:extLst>
          </p:cNvPr>
          <p:cNvCxnSpPr>
            <a:cxnSpLocks/>
          </p:cNvCxnSpPr>
          <p:nvPr/>
        </p:nvCxnSpPr>
        <p:spPr>
          <a:xfrm>
            <a:off x="14170312" y="4925930"/>
            <a:ext cx="701943" cy="2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21913751-A1AF-FEA1-60C2-F4778E21B2EC}"/>
              </a:ext>
            </a:extLst>
          </p:cNvPr>
          <p:cNvCxnSpPr>
            <a:cxnSpLocks/>
          </p:cNvCxnSpPr>
          <p:nvPr/>
        </p:nvCxnSpPr>
        <p:spPr>
          <a:xfrm flipH="1">
            <a:off x="14170312" y="5435932"/>
            <a:ext cx="717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5773117-0E79-B321-69B4-29CE0B80B946}"/>
              </a:ext>
            </a:extLst>
          </p:cNvPr>
          <p:cNvSpPr/>
          <p:nvPr/>
        </p:nvSpPr>
        <p:spPr>
          <a:xfrm>
            <a:off x="3018199" y="804139"/>
            <a:ext cx="481914" cy="36044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r>
              <a:rPr lang="en-US" altLang="zh-CN" b="1" baseline="-15000" dirty="0">
                <a:solidFill>
                  <a:schemeClr val="tx1"/>
                </a:solidFill>
              </a:rPr>
              <a:t>2</a:t>
            </a:r>
            <a:endParaRPr lang="en-US" b="1" baseline="-15000" dirty="0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7F9E09C-1C25-7D92-7388-E8F4A3F3E97A}"/>
              </a:ext>
            </a:extLst>
          </p:cNvPr>
          <p:cNvSpPr/>
          <p:nvPr/>
        </p:nvSpPr>
        <p:spPr>
          <a:xfrm>
            <a:off x="3623828" y="804978"/>
            <a:ext cx="481914" cy="36044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r>
              <a:rPr lang="en-US" altLang="zh-CN" b="1" baseline="-15000" dirty="0">
                <a:solidFill>
                  <a:schemeClr val="tx1"/>
                </a:solidFill>
              </a:rPr>
              <a:t>3</a:t>
            </a:r>
            <a:endParaRPr lang="en-US" b="1" baseline="-15000" dirty="0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49CA595C-CFEE-DBE6-6F73-ABDA74C0C9A0}"/>
              </a:ext>
            </a:extLst>
          </p:cNvPr>
          <p:cNvSpPr/>
          <p:nvPr/>
        </p:nvSpPr>
        <p:spPr>
          <a:xfrm>
            <a:off x="4243971" y="804139"/>
            <a:ext cx="481914" cy="36044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r>
              <a:rPr lang="en-US" altLang="zh-CN" b="1" baseline="-15000" dirty="0">
                <a:solidFill>
                  <a:schemeClr val="tx1"/>
                </a:solidFill>
              </a:rPr>
              <a:t>4</a:t>
            </a:r>
            <a:endParaRPr lang="en-US" b="1" baseline="-15000" dirty="0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46994982-A486-C016-19FC-BEC3A335EAD6}"/>
              </a:ext>
            </a:extLst>
          </p:cNvPr>
          <p:cNvSpPr/>
          <p:nvPr/>
        </p:nvSpPr>
        <p:spPr>
          <a:xfrm>
            <a:off x="5756275" y="793219"/>
            <a:ext cx="481914" cy="36044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1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75D137E8-92F4-C012-9F98-2D58F1C419C4}"/>
              </a:ext>
            </a:extLst>
          </p:cNvPr>
          <p:cNvSpPr/>
          <p:nvPr/>
        </p:nvSpPr>
        <p:spPr>
          <a:xfrm>
            <a:off x="6545480" y="795442"/>
            <a:ext cx="481914" cy="36044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1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87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176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yanting wang</dc:creator>
  <cp:lastModifiedBy>yanting wang</cp:lastModifiedBy>
  <cp:revision>6</cp:revision>
  <dcterms:created xsi:type="dcterms:W3CDTF">2024-01-04T20:15:06Z</dcterms:created>
  <dcterms:modified xsi:type="dcterms:W3CDTF">2024-01-06T15:33:37Z</dcterms:modified>
</cp:coreProperties>
</file>