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DF59"/>
    <a:srgbClr val="0338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5"/>
    <p:restoredTop sz="94648"/>
  </p:normalViewPr>
  <p:slideViewPr>
    <p:cSldViewPr snapToGrid="0">
      <p:cViewPr varScale="1">
        <p:scale>
          <a:sx n="80" d="100"/>
          <a:sy n="80" d="100"/>
        </p:scale>
        <p:origin x="216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48618-DF59-5ED7-51CD-EB8DEC4FF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E5586-09D7-3C9C-975D-6C0956BBD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7B2A6-1CD1-8520-D4EE-3F5A70AB4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4143-7C7B-6A4B-88AA-585F0045265C}" type="datetimeFigureOut"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800CC-4C32-5667-5084-1656CE78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331D7-9968-136B-9D38-4342DD7D1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AAE-5CE4-C64E-B6ED-BC91123968E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1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377B-BCA2-89F0-BB77-B706B3EFB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732FB-3A50-3917-8F0A-2683385F7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D3BB9-7457-6176-E4EE-EF97E0DD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4143-7C7B-6A4B-88AA-585F0045265C}" type="datetimeFigureOut"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7354A-4C93-126A-2E10-42768E2B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2125C-C2C5-2067-5757-37D5961F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AAE-5CE4-C64E-B6ED-BC91123968E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0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693148-2E29-E6BF-8D5F-538A9D3B3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9838D-3E71-6BB7-F527-81059073D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FC3CB-F29D-EDCC-1D3B-373FAB9D2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4143-7C7B-6A4B-88AA-585F0045265C}" type="datetimeFigureOut"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071D8-7338-2F89-69D2-6E9B93FF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09BD2-872C-86DD-0202-60B92441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AAE-5CE4-C64E-B6ED-BC91123968E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2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6501-E4B3-00E7-9CEE-D2196AEF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72213-D0F9-35CF-447A-6D65E4632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E3047-2D3A-CFCE-AFE1-932DE925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4143-7C7B-6A4B-88AA-585F0045265C}" type="datetimeFigureOut"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29A75-4088-3075-D6BE-7843DCE4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A709F-6F5B-6850-02D7-AEDDF9CF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AAE-5CE4-C64E-B6ED-BC91123968E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7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A935-B51A-409D-C35E-E271FCC83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D87ED-5422-C510-C982-BC26F0DF0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D44F7-5028-2160-7A47-3309A9B0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4143-7C7B-6A4B-88AA-585F0045265C}" type="datetimeFigureOut"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02D6C-39FE-E383-E539-1FA75C38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CCBC9-2599-555D-708B-A5744AEC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AAE-5CE4-C64E-B6ED-BC91123968E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0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5FA7-4A94-DE31-2A93-CA05A871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E8931-88D5-F669-7478-4EBF12602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73CF5-3399-6D07-DC98-B36D60CD9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825CE-18B7-E1D2-0259-36E3F621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4143-7C7B-6A4B-88AA-585F0045265C}" type="datetimeFigureOut"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C99EE-F19D-7DCD-4273-B3817B1A6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065CF-7B0A-6E95-E502-4169F4E3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AAE-5CE4-C64E-B6ED-BC91123968E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9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6DCB-CAC4-63E1-1848-28F16F6A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61B4-F8AF-80EE-4EE8-FDB2CFB75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02FBE-8BA5-F413-DC4C-AC7AB4D4B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861717-F52F-CD3B-BE31-849CE9C1A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0CC6F-082D-9267-3BAB-0D7D31597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FB7FA7-5626-7988-235A-640404DA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4143-7C7B-6A4B-88AA-585F0045265C}" type="datetimeFigureOut">
              <a:t>10/17/23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3857B-F2B7-E81F-DC9E-C427065C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5E4154-B246-1E7A-3DAE-FDD7D3FB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AAE-5CE4-C64E-B6ED-BC91123968E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0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AAC7-58F4-5055-9ED7-33A4D49E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6A185F-D94E-E0C2-141B-2801C9D6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4143-7C7B-6A4B-88AA-585F0045265C}" type="datetimeFigureOut">
              <a:t>10/17/23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F682F-FBF9-A178-972B-AD133668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1DA26-08A4-279C-2ACC-40DC334D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AAE-5CE4-C64E-B6ED-BC91123968E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8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44251-1D4A-8ABF-850A-2203AF449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4143-7C7B-6A4B-88AA-585F0045265C}" type="datetimeFigureOut">
              <a:t>10/17/23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193B6-1611-60D1-A4E4-62A10AC0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5EFAA-5563-476B-446C-D90A6E16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AAE-5CE4-C64E-B6ED-BC91123968E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90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22D9-CABF-46F3-03C6-00BFFBD9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C132E-532C-885F-4FB7-3037E7409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EC3C5-F2A4-A35E-4652-4CCB739F1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74152-75A5-DC0D-AF71-458FD0D2A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4143-7C7B-6A4B-88AA-585F0045265C}" type="datetimeFigureOut"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976BB-51B8-F8C1-56AC-11011E37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5D212-195A-00B5-03B8-71F0FE1C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AAE-5CE4-C64E-B6ED-BC91123968E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3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EA15-9F2B-3CB4-785A-A94BE2DB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0C9F57-3F8E-1610-B1A1-AF251FAFF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F7CC2-AAFE-6CB2-5FC7-77F2C70CD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DB5F1-461E-8C9D-1E78-68318856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4143-7C7B-6A4B-88AA-585F0045265C}" type="datetimeFigureOut"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3189B-2638-6043-C7C5-DE0B819C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3EA53-C8D9-1C1D-ABF4-5FBB2A63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AAE-5CE4-C64E-B6ED-BC91123968E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3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EDAAC-9C9C-C67A-BEE5-A3E5EBE7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50B95-2A1A-1FF8-8008-0E956B7E1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E4FD4-E85F-46B7-1A91-351330602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E4143-7C7B-6A4B-88AA-585F0045265C}" type="datetimeFigureOut"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47FAC-DDAD-870C-20DF-858742066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B04E9-9C3F-1E7F-3BDC-3F3ED26FD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FAAAE-5CE4-C64E-B6ED-BC91123968E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A912D8-AE0E-1334-F757-2D841C56B4D7}"/>
              </a:ext>
            </a:extLst>
          </p:cNvPr>
          <p:cNvSpPr/>
          <p:nvPr/>
        </p:nvSpPr>
        <p:spPr>
          <a:xfrm>
            <a:off x="1171074" y="3459198"/>
            <a:ext cx="6366223" cy="1906241"/>
          </a:xfrm>
          <a:prstGeom prst="rect">
            <a:avLst/>
          </a:prstGeom>
          <a:solidFill>
            <a:srgbClr val="EDDF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0BB90C-5E2E-F5A5-FCCB-E22F13817E7D}"/>
              </a:ext>
            </a:extLst>
          </p:cNvPr>
          <p:cNvGrpSpPr/>
          <p:nvPr/>
        </p:nvGrpSpPr>
        <p:grpSpPr>
          <a:xfrm>
            <a:off x="5643888" y="3276600"/>
            <a:ext cx="1893410" cy="2088840"/>
            <a:chOff x="5788266" y="3276600"/>
            <a:chExt cx="1893410" cy="208884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A5835F9-0D55-BABF-6AA4-BC1291AA2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88266" y="3472030"/>
              <a:ext cx="1893410" cy="1893410"/>
            </a:xfrm>
            <a:prstGeom prst="rect">
              <a:avLst/>
            </a:prstGeom>
          </p:spPr>
        </p:pic>
        <p:sp>
          <p:nvSpPr>
            <p:cNvPr id="7" name="AutoShape 2">
              <a:extLst>
                <a:ext uri="{FF2B5EF4-FFF2-40B4-BE49-F238E27FC236}">
                  <a16:creationId xmlns:a16="http://schemas.microsoft.com/office/drawing/2014/main" id="{DD992511-3232-3265-9EF0-DDD790D347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19364A-F037-3EF4-23D9-218BBADA009E}"/>
                </a:ext>
              </a:extLst>
            </p:cNvPr>
            <p:cNvSpPr/>
            <p:nvPr/>
          </p:nvSpPr>
          <p:spPr>
            <a:xfrm>
              <a:off x="5999748" y="4857366"/>
              <a:ext cx="811097" cy="381081"/>
            </a:xfrm>
            <a:prstGeom prst="rect">
              <a:avLst/>
            </a:prstGeom>
            <a:solidFill>
              <a:srgbClr val="EDDF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3200">
                <a:solidFill>
                  <a:srgbClr val="03386B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20E213-1B02-868F-1580-C8E3780C3B53}"/>
                </a:ext>
              </a:extLst>
            </p:cNvPr>
            <p:cNvSpPr/>
            <p:nvPr/>
          </p:nvSpPr>
          <p:spPr>
            <a:xfrm>
              <a:off x="6329423" y="5046565"/>
              <a:ext cx="811097" cy="248568"/>
            </a:xfrm>
            <a:prstGeom prst="rect">
              <a:avLst/>
            </a:prstGeom>
            <a:solidFill>
              <a:srgbClr val="EDDF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3200">
                <a:solidFill>
                  <a:srgbClr val="03386B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9C85212-1D43-110F-09F7-FB6A6C5806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6683" t="101261" r="35318" b="-24608"/>
          <a:stretch/>
        </p:blipFill>
        <p:spPr>
          <a:xfrm>
            <a:off x="2067378" y="4158342"/>
            <a:ext cx="2924347" cy="8391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822A28-ED0B-CB0F-6D02-F551E8AFCDA4}"/>
              </a:ext>
            </a:extLst>
          </p:cNvPr>
          <p:cNvSpPr/>
          <p:nvPr/>
        </p:nvSpPr>
        <p:spPr>
          <a:xfrm>
            <a:off x="1171075" y="3738623"/>
            <a:ext cx="4924926" cy="1062058"/>
          </a:xfrm>
          <a:prstGeom prst="rect">
            <a:avLst/>
          </a:prstGeom>
          <a:solidFill>
            <a:srgbClr val="EDDF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>
                <a:solidFill>
                  <a:srgbClr val="03386B"/>
                </a:solidFill>
              </a:rPr>
              <a:t>Summer of Reproducibility</a:t>
            </a:r>
          </a:p>
          <a:p>
            <a:r>
              <a:rPr lang="en-US">
                <a:solidFill>
                  <a:srgbClr val="03386B"/>
                </a:solidFill>
              </a:rPr>
              <a:t>repeto.cs.uchicago.edu/sor, ospo.ucsc.edu/sor23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AFC5B4-FF7A-6539-92E7-C4A17C8A4C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5" t="9644" r="3153" b="16403"/>
          <a:stretch/>
        </p:blipFill>
        <p:spPr>
          <a:xfrm>
            <a:off x="4668405" y="1001030"/>
            <a:ext cx="6160016" cy="154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58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20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Maltzahn</dc:creator>
  <cp:lastModifiedBy>Carlos Maltzahn</cp:lastModifiedBy>
  <cp:revision>2</cp:revision>
  <dcterms:created xsi:type="dcterms:W3CDTF">2023-10-17T18:36:04Z</dcterms:created>
  <dcterms:modified xsi:type="dcterms:W3CDTF">2023-10-17T19:16:13Z</dcterms:modified>
</cp:coreProperties>
</file>