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6"/>
  </p:notesMasterIdLst>
  <p:sldIdLst>
    <p:sldId id="256" r:id="rId2"/>
    <p:sldId id="257" r:id="rId3"/>
    <p:sldId id="261" r:id="rId4"/>
    <p:sldId id="260" r:id="rId5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7"/>
      <p:bold r:id="rId8"/>
      <p:italic r:id="rId9"/>
      <p:boldItalic r:id="rId10"/>
    </p:embeddedFont>
    <p:embeddedFont>
      <p:font typeface="Calibri Light" panose="020F0302020204030204" pitchFamily="34" charset="0"/>
      <p:regular r:id="rId11"/>
      <p:italic r:id="rId1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9DB1BE5-3484-4F06-9A1D-1EC006BF8B03}">
  <a:tblStyle styleId="{A9DB1BE5-3484-4F06-9A1D-1EC006BF8B0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055" autoAdjust="0"/>
    <p:restoredTop sz="96036" autoAdjust="0"/>
  </p:normalViewPr>
  <p:slideViewPr>
    <p:cSldViewPr snapToGrid="0">
      <p:cViewPr varScale="1">
        <p:scale>
          <a:sx n="131" d="100"/>
          <a:sy n="131" d="100"/>
        </p:scale>
        <p:origin x="96" y="19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E84F-32DE-4C41-86E6-14E001D66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B328C3-AB25-4659-AB98-9436AFE255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34D17-DEDB-4E24-9640-C43E4CEDF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5/11/2021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A5E8A-0CD4-4765-B49E-726B8ADE6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6C054-07F4-4D73-986A-F9D14386F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6046222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BDAD2-8087-4DE8-8570-231A70164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83302A-71AA-4785-8FB3-548AA510E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8CB9E-6FAF-4704-BCE4-A6C4A46CC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5/11/2021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415CD-4334-4A73-B447-EAFD0BC1D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D146E-0341-45BF-A325-AA055080A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182396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E2D962-0D88-45DE-B367-D2AB1D3029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5C7662-55C4-4512-811B-482D4C5495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B10FB-89F7-4037-8FDF-F35293964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5/11/2021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01BE0-88AD-4331-8BD0-66F128E57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302F2-A808-42E0-A45A-A116CC8A1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0579755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026A5-213C-441B-9524-4266D772E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A1EDE-237A-43D5-A72D-752B2ACCF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DD70A-2E80-4EE3-B208-587A45EDE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5/11/2021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383B4-18C1-4F3D-9A23-CC0DF4423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FD620-EA91-450E-8761-603E29F86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5698062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D4B78-8A78-4325-A13A-84C88A7B4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C10AC6-D901-4663-AE61-402F68150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AA77C-635F-4AC9-A535-C79C4D8D3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5/11/2021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30C90-4DC2-49C7-97D2-AA043A9A7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C4316-EBCD-4C26-AD1F-45EF54B5B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4890873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FE6C6-6E40-4744-85D0-3714E27DD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63EC8-5461-4612-A07E-DCE6ECBA82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CCD4C0-A266-4FA4-AABC-B2FF351DB4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96387-C5DB-46AD-BAC3-C211F7685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5/11/2021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FCA7C6-7A66-4D38-87A4-E968EFBD8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363D43-0C92-42E1-9C71-F83E362C2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047625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DBC4F-98F4-4EEB-BCE0-C6B4F1091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5F868-D8E8-45BF-96B5-55AFD2CD3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163953-8ACE-493E-A7B2-07AEE2C348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8A52FA-E0B0-4B2E-87DF-1B941BD61E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437E36-E5C6-4A65-AC78-DE4AA664CF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C28A6A-82EA-4A22-8D37-66692F395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5/11/2021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B2B112-5D57-4710-AA0B-AB30278F2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5F0455-2D5B-4B87-86AB-7C933C251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4083892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C094C-FFF2-4A7A-AB05-806232B24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3EAFFB-8372-47F4-B987-80EF890E3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5/11/2021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D28F42-472A-42DD-B45F-653F6D145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DA82AA-7652-4717-83E1-4EAC67CCC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2564917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FD9079-CAF9-46E9-B391-7C0C2E1F5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5/11/2021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831AB3-FD7B-40CA-9254-3EA878BEE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0EA46F-6E5F-4526-AF94-4EE58CE3F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31954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EB78B-F869-49A5-94BD-2DE6D3018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197A9-C192-494A-B88C-521064089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D79FE0-BAEF-412D-94E5-4C5753F1C5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ED5ADD-FEB9-4C96-B2D8-2A1C3BEF7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5/11/2021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ED4C35-FEF8-43C9-93DD-4F23D2099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B66A7F-45C0-4F4D-9E77-3429142FF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6144957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BDC39-8BB3-41DD-B9E4-ED9973850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6DC3CB-E423-47F6-8C27-347B3E4AD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9AA6CA-2533-45C6-B6A2-C779D9A914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69179-DEE9-43BC-A3F2-84ADAFF48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5/11/2021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29DAA5-638A-46B0-8B1E-30CD0DAA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B4A587-5E80-41C2-98FE-5CBA0F4DA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7614032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6D6AE6-ECEF-4A5B-B904-01E2AB2D7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3C3724-0976-461F-9064-A99796276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BC634-FBE0-4556-B4AE-D215257AF9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BF66F-FEB0-48C1-A8B9-A73F54BB1A08}" type="datetimeFigureOut">
              <a:rPr lang="en-US" smtClean="0"/>
              <a:t>5/11/2021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CE3D1-CD37-4E94-A12B-5A2B73A90C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A7546-7C21-4E8B-ADC4-395A78DC89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53286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0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0" y="841772"/>
            <a:ext cx="9144000" cy="179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CSE 11 </a:t>
            </a:r>
            <a:br>
              <a:rPr lang="en-US" dirty="0"/>
            </a:br>
            <a:r>
              <a:rPr lang="en-US" dirty="0"/>
              <a:t>Accelerated Intro to Programming</a:t>
            </a:r>
            <a:br>
              <a:rPr lang="en-US" dirty="0"/>
            </a:br>
            <a:r>
              <a:rPr lang="en-US" dirty="0"/>
              <a:t>Lecture 20</a:t>
            </a:r>
            <a:endParaRPr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Greg Miranda, Spring 2021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AF5E3C-A639-488D-8ACD-A05525CF7342}"/>
              </a:ext>
            </a:extLst>
          </p:cNvPr>
          <p:cNvSpPr txBox="1"/>
          <p:nvPr/>
        </p:nvSpPr>
        <p:spPr>
          <a:xfrm>
            <a:off x="-47065" y="4774168"/>
            <a:ext cx="2940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lecture is being recorded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A16B1-9F9A-498F-913F-226BF3339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FAE43-B586-42CE-86C8-95B73153AA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8"/>
            <a:ext cx="7886700" cy="3659981"/>
          </a:xfrm>
        </p:spPr>
        <p:txBody>
          <a:bodyPr>
            <a:normAutofit/>
          </a:bodyPr>
          <a:lstStyle/>
          <a:p>
            <a:r>
              <a:rPr lang="en-US" dirty="0"/>
              <a:t>Quiz 19 due Friday @ </a:t>
            </a:r>
            <a:r>
              <a:rPr lang="en-US" dirty="0" err="1"/>
              <a:t>8am</a:t>
            </a:r>
            <a:endParaRPr lang="en-US" dirty="0"/>
          </a:p>
          <a:p>
            <a:r>
              <a:rPr lang="en-US" dirty="0" err="1"/>
              <a:t>PA6</a:t>
            </a:r>
            <a:r>
              <a:rPr lang="en-US" dirty="0"/>
              <a:t> due tonight @ </a:t>
            </a:r>
            <a:r>
              <a:rPr lang="en-US" dirty="0" err="1"/>
              <a:t>11:59pm</a:t>
            </a:r>
            <a:endParaRPr lang="en-US" dirty="0"/>
          </a:p>
          <a:p>
            <a:r>
              <a:rPr lang="en-US" dirty="0"/>
              <a:t>Survey 7 due Friday @ </a:t>
            </a:r>
            <a:r>
              <a:rPr lang="en-US" dirty="0" err="1"/>
              <a:t>11:59pm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407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D027F-E692-41F5-AE02-72B32F358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Update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78E7B8-F55D-428F-BC81-16760D39F1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&lt;array&gt;[&lt;index&gt;] = &lt;new value&gt;;</a:t>
            </a:r>
          </a:p>
          <a:p>
            <a:pPr lvl="1"/>
            <a:r>
              <a:rPr lang="en-US" dirty="0"/>
              <a:t>Array update/assignment/expression/statement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6035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562CD-738A-430B-8893-DC235B17D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8C4C1F-8462-408B-BA90-213E369175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 has this idea of default values</a:t>
            </a:r>
          </a:p>
          <a:p>
            <a:pPr lvl="1"/>
            <a:r>
              <a:rPr lang="en-US" dirty="0"/>
              <a:t>int – 0</a:t>
            </a:r>
          </a:p>
          <a:p>
            <a:pPr lvl="1"/>
            <a:r>
              <a:rPr lang="en-US" dirty="0" err="1"/>
              <a:t>boolean</a:t>
            </a:r>
            <a:r>
              <a:rPr lang="en-US" dirty="0"/>
              <a:t> – false</a:t>
            </a:r>
          </a:p>
          <a:p>
            <a:pPr lvl="1"/>
            <a:r>
              <a:rPr lang="en-US" dirty="0"/>
              <a:t>double – 0.0</a:t>
            </a:r>
          </a:p>
          <a:p>
            <a:pPr lvl="1"/>
            <a:r>
              <a:rPr lang="en-US" dirty="0"/>
              <a:t>String – null</a:t>
            </a:r>
          </a:p>
          <a:p>
            <a:pPr lvl="2"/>
            <a:r>
              <a:rPr lang="en-US" dirty="0"/>
              <a:t>Java has this special value called null</a:t>
            </a:r>
          </a:p>
          <a:p>
            <a:pPr lvl="3"/>
            <a:r>
              <a:rPr lang="en-US" dirty="0"/>
              <a:t>null is a value just like integers are values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4407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14617</TotalTime>
  <Words>95</Words>
  <Application>Microsoft Office PowerPoint</Application>
  <PresentationFormat>On-screen Show (16:9)</PresentationFormat>
  <Paragraphs>19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Calibri</vt:lpstr>
      <vt:lpstr>Arial</vt:lpstr>
      <vt:lpstr>Calibri Light</vt:lpstr>
      <vt:lpstr>Office Theme</vt:lpstr>
      <vt:lpstr>CSE 11  Accelerated Intro to Programming Lecture 20</vt:lpstr>
      <vt:lpstr>Announcements</vt:lpstr>
      <vt:lpstr>Array Update</vt:lpstr>
      <vt:lpstr>Default Values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11 – Expedited Java</dc:title>
  <dc:creator>Greg Miranda</dc:creator>
  <cp:lastModifiedBy>Greg Miranda</cp:lastModifiedBy>
  <cp:revision>464</cp:revision>
  <dcterms:modified xsi:type="dcterms:W3CDTF">2021-05-12T04:55:36Z</dcterms:modified>
</cp:coreProperties>
</file>