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455" r:id="rId4"/>
    <p:sldId id="458" r:id="rId5"/>
    <p:sldId id="456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3" r:id="rId15"/>
    <p:sldId id="474" r:id="rId16"/>
    <p:sldId id="45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8" autoAdjust="0"/>
    <p:restoredTop sz="96036" autoAdjust="0"/>
  </p:normalViewPr>
  <p:slideViewPr>
    <p:cSldViewPr snapToGrid="0">
      <p:cViewPr varScale="1">
        <p:scale>
          <a:sx n="116" d="100"/>
          <a:sy n="116" d="100"/>
        </p:scale>
        <p:origin x="111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AD5D-1056-44AC-8BD0-B7D153C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4673-D6CB-43E2-9846-4970F597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798291" cy="32635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14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1E73-E70F-499A-894F-2CBDEBE7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6DA372-6100-4A5D-A375-5979999A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8" y="1107989"/>
            <a:ext cx="7124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7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8FF-B6EA-4E34-8DEC-0A9BFE68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field definitions are in this class?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36E3-7A92-4603-B024-CD309E71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19057"/>
            <a:ext cx="8364682" cy="170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4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07AF-2AFD-4BEE-BBA5-C407867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think there's a limit on how many field definitions can be in a class?</a:t>
            </a:r>
          </a:p>
        </p:txBody>
      </p:sp>
    </p:spTree>
    <p:extLst>
      <p:ext uri="{BB962C8B-B14F-4D97-AF65-F5344CB8AC3E}">
        <p14:creationId xmlns:p14="http://schemas.microsoft.com/office/powerpoint/2010/main" val="225702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x = 3 + 2;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1E15-146B-423C-97A3-2F501FF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341-672D-4389-9BDA-DEA90B6C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 x = 3 + 2;</a:t>
            </a:r>
          </a:p>
          <a:p>
            <a:pPr lvl="1"/>
            <a:r>
              <a:rPr lang="en-US" dirty="0"/>
              <a:t>3 + 2</a:t>
            </a:r>
          </a:p>
          <a:p>
            <a:pPr lvl="2"/>
            <a:r>
              <a:rPr lang="en-US" dirty="0"/>
              <a:t>Arithmetic expression</a:t>
            </a:r>
          </a:p>
          <a:p>
            <a:pPr lvl="2"/>
            <a:r>
              <a:rPr lang="en-US" dirty="0"/>
              <a:t>Binary operator expression</a:t>
            </a:r>
          </a:p>
          <a:p>
            <a:r>
              <a:rPr lang="en-US" dirty="0"/>
              <a:t>int y = </a:t>
            </a:r>
            <a:r>
              <a:rPr lang="en-US" dirty="0" err="1"/>
              <a:t>this.x</a:t>
            </a:r>
            <a:r>
              <a:rPr lang="en-US" dirty="0"/>
              <a:t> * 4;</a:t>
            </a:r>
          </a:p>
          <a:p>
            <a:pPr lvl="1"/>
            <a:r>
              <a:rPr lang="en-US" dirty="0" err="1"/>
              <a:t>this.x</a:t>
            </a:r>
            <a:endParaRPr lang="en-US" dirty="0"/>
          </a:p>
          <a:p>
            <a:pPr lvl="2"/>
            <a:r>
              <a:rPr lang="en-US" dirty="0"/>
              <a:t>Field access expression</a:t>
            </a:r>
          </a:p>
          <a:p>
            <a:pPr lvl="1"/>
            <a:r>
              <a:rPr lang="en-US" dirty="0" err="1"/>
              <a:t>this.x</a:t>
            </a:r>
            <a:r>
              <a:rPr lang="en-US" dirty="0"/>
              <a:t> * 4</a:t>
            </a:r>
          </a:p>
          <a:p>
            <a:pPr lvl="2"/>
            <a:r>
              <a:rPr lang="en-US" dirty="0"/>
              <a:t>Arithmetic expression where left hand operand is a field access expression</a:t>
            </a:r>
          </a:p>
        </p:txBody>
      </p:sp>
    </p:spTree>
    <p:extLst>
      <p:ext uri="{BB962C8B-B14F-4D97-AF65-F5344CB8AC3E}">
        <p14:creationId xmlns:p14="http://schemas.microsoft.com/office/powerpoint/2010/main" val="324101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today @ </a:t>
            </a:r>
            <a:r>
              <a:rPr lang="en-US" dirty="0" err="1"/>
              <a:t>4pm</a:t>
            </a:r>
            <a:r>
              <a:rPr lang="en-US" dirty="0"/>
              <a:t> &amp; </a:t>
            </a:r>
            <a:r>
              <a:rPr lang="en-US" dirty="0" err="1"/>
              <a:t>5pm</a:t>
            </a:r>
            <a:endParaRPr lang="en-US" dirty="0"/>
          </a:p>
          <a:p>
            <a:r>
              <a:rPr lang="en-US" dirty="0"/>
              <a:t>Quiz 2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1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released – due 4/7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3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Examples2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rate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class – will talk about more later</a:t>
            </a:r>
          </a:p>
          <a:p>
            <a:pPr lvl="1"/>
            <a:r>
              <a:rPr lang="en-US" dirty="0"/>
              <a:t>For now: describes a group of fields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Calculate the pay you would receive at a certain hourly rate given a number of hours</a:t>
            </a:r>
          </a:p>
          <a:p>
            <a:pPr lvl="2"/>
            <a:r>
              <a:rPr lang="en-US" dirty="0"/>
              <a:t>New field: # of hours worked</a:t>
            </a:r>
          </a:p>
          <a:p>
            <a:pPr lvl="1"/>
            <a:r>
              <a:rPr lang="en-US" dirty="0"/>
              <a:t>Calculate total pay using Java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402803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724719"/>
          </a:xfrm>
        </p:spPr>
        <p:txBody>
          <a:bodyPr>
            <a:normAutofit/>
          </a:bodyPr>
          <a:lstStyle/>
          <a:p>
            <a:r>
              <a:rPr lang="en-US" dirty="0"/>
              <a:t>Calculate total pay (cont.)</a:t>
            </a:r>
          </a:p>
          <a:p>
            <a:pPr lvl="1"/>
            <a:r>
              <a:rPr lang="en-US" dirty="0"/>
              <a:t>Can we use these fields in another calculation?</a:t>
            </a:r>
          </a:p>
          <a:p>
            <a:pPr lvl="1"/>
            <a:r>
              <a:rPr lang="en-US" dirty="0"/>
              <a:t>Why is it useful to do this with fields instead of writing this directly?</a:t>
            </a:r>
          </a:p>
          <a:p>
            <a:pPr lvl="2"/>
            <a:r>
              <a:rPr lang="en-US" dirty="0"/>
              <a:t>What if: </a:t>
            </a:r>
          </a:p>
          <a:p>
            <a:pPr lvl="3"/>
            <a:r>
              <a:rPr lang="en-US" dirty="0"/>
              <a:t>Use same hourly rate, but a number of different weeks to calculate?</a:t>
            </a:r>
          </a:p>
          <a:p>
            <a:pPr lvl="2"/>
            <a:r>
              <a:rPr lang="en-US" dirty="0"/>
              <a:t>What if:</a:t>
            </a:r>
          </a:p>
          <a:p>
            <a:pPr lvl="3"/>
            <a:r>
              <a:rPr lang="en-US" dirty="0"/>
              <a:t>We want to change the hourly rate?</a:t>
            </a:r>
          </a:p>
          <a:p>
            <a:pPr lvl="2"/>
            <a:r>
              <a:rPr lang="en-US" dirty="0"/>
              <a:t>Change once, changes all values</a:t>
            </a:r>
          </a:p>
          <a:p>
            <a:pPr lvl="3"/>
            <a:r>
              <a:rPr lang="en-US" dirty="0"/>
              <a:t>Many times, you will have one field whose value can be used in many places</a:t>
            </a:r>
          </a:p>
          <a:p>
            <a:pPr lvl="4"/>
            <a:r>
              <a:rPr lang="en-US" dirty="0"/>
              <a:t>Configure how the program works</a:t>
            </a:r>
          </a:p>
          <a:p>
            <a:pPr lvl="2"/>
            <a:r>
              <a:rPr lang="en-US" dirty="0"/>
              <a:t>Changing the value in one spot can affect many other places in the program</a:t>
            </a:r>
          </a:p>
          <a:p>
            <a:pPr lvl="3"/>
            <a:r>
              <a:rPr lang="en-US" dirty="0"/>
              <a:t>Powerful concept in programming:</a:t>
            </a:r>
          </a:p>
          <a:p>
            <a:pPr lvl="4"/>
            <a:r>
              <a:rPr lang="en-US" dirty="0"/>
              <a:t>Define a value in one place</a:t>
            </a:r>
          </a:p>
          <a:p>
            <a:pPr lvl="4"/>
            <a:r>
              <a:rPr lang="en-US" dirty="0"/>
              <a:t>Change it by editing the program</a:t>
            </a:r>
          </a:p>
          <a:p>
            <a:pPr lvl="4"/>
            <a:r>
              <a:rPr lang="en-US" dirty="0"/>
              <a:t>Watch its changes be reflected in all the other places next time it’s run</a:t>
            </a:r>
          </a:p>
        </p:txBody>
      </p:sp>
    </p:spTree>
    <p:extLst>
      <p:ext uri="{BB962C8B-B14F-4D97-AF65-F5344CB8AC3E}">
        <p14:creationId xmlns:p14="http://schemas.microsoft.com/office/powerpoint/2010/main" val="149933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52589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this.</a:t>
            </a:r>
            <a:r>
              <a:rPr lang="en-US" dirty="0" err="1"/>
              <a:t>hourlyRate</a:t>
            </a:r>
            <a:endParaRPr lang="en-US" dirty="0"/>
          </a:p>
          <a:p>
            <a:pPr lvl="1"/>
            <a:r>
              <a:rPr lang="en-US" dirty="0"/>
              <a:t>Call that a field look-up or a field access</a:t>
            </a:r>
          </a:p>
          <a:p>
            <a:pPr lvl="2"/>
            <a:r>
              <a:rPr lang="en-US" dirty="0"/>
              <a:t>Looking up the current value of a field that has been defined before</a:t>
            </a:r>
          </a:p>
        </p:txBody>
      </p:sp>
    </p:spTree>
    <p:extLst>
      <p:ext uri="{BB962C8B-B14F-4D97-AF65-F5344CB8AC3E}">
        <p14:creationId xmlns:p14="http://schemas.microsoft.com/office/powerpoint/2010/main" val="17980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8FB1-E3D3-405E-B8BF-8C5A1F7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05C6-2A58-475E-A84A-076EE3B5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Integers (int) – common kind of data programmers work with</a:t>
            </a:r>
          </a:p>
          <a:p>
            <a:r>
              <a:rPr lang="en-US" dirty="0"/>
              <a:t>New kind of data – also really common – text</a:t>
            </a:r>
          </a:p>
          <a:p>
            <a:pPr lvl="1"/>
            <a:r>
              <a:rPr lang="en-US" dirty="0"/>
              <a:t>Examples: usernames, passwords, email, names, addresses</a:t>
            </a:r>
          </a:p>
          <a:p>
            <a:pPr lvl="1"/>
            <a:r>
              <a:rPr lang="en-US" dirty="0"/>
              <a:t>Data type for text - String</a:t>
            </a:r>
          </a:p>
          <a:p>
            <a:r>
              <a:rPr lang="en-US" dirty="0"/>
              <a:t>Previous examples - had int as the type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numberOfStaff</a:t>
            </a:r>
            <a:r>
              <a:rPr lang="en-US" dirty="0"/>
              <a:t> = 14;   </a:t>
            </a:r>
          </a:p>
          <a:p>
            <a:r>
              <a:rPr lang="en-US" dirty="0"/>
              <a:t>Now – using String as the type</a:t>
            </a:r>
          </a:p>
          <a:p>
            <a:pPr lvl="1"/>
            <a:r>
              <a:rPr lang="en-US" dirty="0"/>
              <a:t>String name = “Greg Miranda”; //String value, string literal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11;</a:t>
            </a:r>
          </a:p>
          <a:p>
            <a:pPr lvl="1"/>
            <a:r>
              <a:rPr lang="en-US" dirty="0"/>
              <a:t>What happens? Does it work?</a:t>
            </a:r>
          </a:p>
          <a:p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“11”;</a:t>
            </a:r>
          </a:p>
          <a:p>
            <a:pPr lvl="1"/>
            <a:r>
              <a:rPr lang="en-US" dirty="0"/>
              <a:t>What happens? Does it work? Is it text or a number?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3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75A-F306-4D8A-ADCC-054114B7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536-3E39-402B-8993-D81B3BC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integer type – integer literal</a:t>
            </a:r>
          </a:p>
          <a:p>
            <a:r>
              <a:rPr lang="en-US" dirty="0"/>
              <a:t>String – text type – string literal (written in double quotes)</a:t>
            </a:r>
          </a:p>
          <a:p>
            <a:r>
              <a:rPr lang="en-US" dirty="0"/>
              <a:t>Java will enforce that we always </a:t>
            </a:r>
          </a:p>
          <a:p>
            <a:pPr lvl="1"/>
            <a:r>
              <a:rPr lang="en-US" dirty="0"/>
              <a:t>store string values in String typed fields</a:t>
            </a:r>
          </a:p>
          <a:p>
            <a:pPr lvl="1"/>
            <a:r>
              <a:rPr lang="en-US" dirty="0"/>
              <a:t>numeric values in numeric typed fields</a:t>
            </a:r>
          </a:p>
          <a:p>
            <a:r>
              <a:rPr lang="en-US" dirty="0"/>
              <a:t>Programmer’s job to get this right</a:t>
            </a:r>
          </a:p>
          <a:p>
            <a:pPr lvl="1"/>
            <a:r>
              <a:rPr lang="en-US" dirty="0"/>
              <a:t>Java will give an error message if we don’t</a:t>
            </a:r>
          </a:p>
        </p:txBody>
      </p:sp>
    </p:spTree>
    <p:extLst>
      <p:ext uri="{BB962C8B-B14F-4D97-AF65-F5344CB8AC3E}">
        <p14:creationId xmlns:p14="http://schemas.microsoft.com/office/powerpoint/2010/main" val="147591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A484-4096-4C8E-8BB2-1648F307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A205-04A8-4D00-A862-7EF22A98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7625"/>
          </a:xfrm>
        </p:spPr>
        <p:txBody>
          <a:bodyPr>
            <a:normAutofit/>
          </a:bodyPr>
          <a:lstStyle/>
          <a:p>
            <a:r>
              <a:rPr lang="en-US" dirty="0"/>
              <a:t>We learned we can store Strings values in fields</a:t>
            </a:r>
          </a:p>
          <a:p>
            <a:pPr lvl="1"/>
            <a:r>
              <a:rPr lang="en-US" dirty="0"/>
              <a:t>What else can we do with them?</a:t>
            </a:r>
          </a:p>
          <a:p>
            <a:pPr lvl="2"/>
            <a:r>
              <a:rPr lang="en-US" dirty="0"/>
              <a:t>Can we add Strings together, like integers?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fullName</a:t>
            </a:r>
            <a:r>
              <a:rPr lang="en-US" dirty="0"/>
              <a:t> = “Greg” + “Miranda”;</a:t>
            </a:r>
          </a:p>
          <a:p>
            <a:pPr lvl="4"/>
            <a:r>
              <a:rPr lang="en-US" dirty="0"/>
              <a:t>Will this work?</a:t>
            </a:r>
          </a:p>
          <a:p>
            <a:pPr lvl="2"/>
            <a:r>
              <a:rPr lang="en-US" dirty="0"/>
              <a:t>Can we multiply Strings by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* 2;</a:t>
            </a:r>
          </a:p>
          <a:p>
            <a:pPr lvl="2"/>
            <a:r>
              <a:rPr lang="en-US" dirty="0"/>
              <a:t>What about Divide? Subtract?</a:t>
            </a:r>
          </a:p>
          <a:p>
            <a:pPr lvl="2"/>
            <a:r>
              <a:rPr lang="en-US" dirty="0"/>
              <a:t>What about +? Can we add a String and a number?</a:t>
            </a:r>
          </a:p>
          <a:p>
            <a:pPr lvl="3"/>
            <a:r>
              <a:rPr lang="en-US" dirty="0"/>
              <a:t>String str  = </a:t>
            </a:r>
            <a:r>
              <a:rPr lang="en-US" dirty="0" err="1"/>
              <a:t>this.firstname</a:t>
            </a:r>
            <a:r>
              <a:rPr lang="en-US" dirty="0"/>
              <a:t> + 2;</a:t>
            </a:r>
          </a:p>
          <a:p>
            <a:pPr lvl="4"/>
            <a:r>
              <a:rPr lang="en-US" dirty="0"/>
              <a:t>What’s going to happen if we try this?</a:t>
            </a:r>
          </a:p>
          <a:p>
            <a:pPr lvl="5"/>
            <a:r>
              <a:rPr lang="en-US" dirty="0"/>
              <a:t>Compiler error?</a:t>
            </a:r>
          </a:p>
          <a:p>
            <a:pPr lvl="5"/>
            <a:r>
              <a:rPr lang="en-US" dirty="0"/>
              <a:t>Works? If it works, what does it store in the str field?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7EA0-6ADB-4B4F-839E-1A4B0A3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962"/>
            <a:ext cx="7886700" cy="4551406"/>
          </a:xfrm>
        </p:spPr>
        <p:txBody>
          <a:bodyPr/>
          <a:lstStyle/>
          <a:p>
            <a:r>
              <a:rPr lang="en-US" dirty="0"/>
              <a:t>We can + other things besides numbers to Strings and get similar behavior</a:t>
            </a:r>
          </a:p>
          <a:p>
            <a:pPr lvl="1"/>
            <a:r>
              <a:rPr lang="en-US" dirty="0"/>
              <a:t>More on this in upcoming weeks</a:t>
            </a:r>
          </a:p>
          <a:p>
            <a:r>
              <a:rPr lang="en-US" dirty="0"/>
              <a:t>Adding Strings and numbers</a:t>
            </a:r>
          </a:p>
          <a:p>
            <a:pPr lvl="1"/>
            <a:r>
              <a:rPr lang="en-US" dirty="0"/>
              <a:t>Can be convenient</a:t>
            </a:r>
          </a:p>
          <a:p>
            <a:pPr lvl="2"/>
            <a:r>
              <a:rPr lang="en-US" dirty="0"/>
              <a:t>Can turn a number into text</a:t>
            </a:r>
          </a:p>
          <a:p>
            <a:pPr lvl="1"/>
            <a:r>
              <a:rPr lang="en-US" dirty="0"/>
              <a:t>Can also be confusing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className</a:t>
            </a:r>
            <a:r>
              <a:rPr lang="en-US" dirty="0"/>
              <a:t> = "11" + 200;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3"/>
            <a:r>
              <a:rPr lang="en-US" dirty="0"/>
              <a:t>Error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klassName</a:t>
            </a:r>
            <a:r>
              <a:rPr lang="en-US" dirty="0"/>
              <a:t> = 11 + "200";</a:t>
            </a:r>
          </a:p>
          <a:p>
            <a:pPr lvl="1"/>
            <a:r>
              <a:rPr lang="en-US" dirty="0"/>
              <a:t>Java does do this automatic conversion of Strings and numbers</a:t>
            </a:r>
          </a:p>
          <a:p>
            <a:pPr lvl="2"/>
            <a:r>
              <a:rPr lang="en-US" dirty="0"/>
              <a:t>Be careful in your own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4776</TotalTime>
  <Words>749</Words>
  <Application>Microsoft Office PowerPoint</Application>
  <PresentationFormat>On-screen Show (16:9)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CSE 11  Accelerated Intro to Programming Lecture 2</vt:lpstr>
      <vt:lpstr>Announcements</vt:lpstr>
      <vt:lpstr>Example</vt:lpstr>
      <vt:lpstr>PowerPoint Presentation</vt:lpstr>
      <vt:lpstr>PowerPoint Presentation</vt:lpstr>
      <vt:lpstr>Text</vt:lpstr>
      <vt:lpstr>Types</vt:lpstr>
      <vt:lpstr>String</vt:lpstr>
      <vt:lpstr>PowerPoint Presentation</vt:lpstr>
      <vt:lpstr>Vocabulary</vt:lpstr>
      <vt:lpstr>How many field definitions are in this class?</vt:lpstr>
      <vt:lpstr>How many field definitions are in this class?</vt:lpstr>
      <vt:lpstr>Do you think there's a limit on how many field definitions can be in a class?</vt:lpstr>
      <vt:lpstr>Program Steps</vt:lpstr>
      <vt:lpstr>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157</cp:revision>
  <dcterms:modified xsi:type="dcterms:W3CDTF">2021-03-31T04:41:55Z</dcterms:modified>
</cp:coreProperties>
</file>