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6" r:id="rId4"/>
    <p:sldId id="267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3" autoAdjust="0"/>
    <p:restoredTop sz="96036" autoAdjust="0"/>
  </p:normalViewPr>
  <p:slideViewPr>
    <p:cSldViewPr snapToGrid="0">
      <p:cViewPr varScale="1">
        <p:scale>
          <a:sx n="124" d="100"/>
          <a:sy n="124" d="100"/>
        </p:scale>
        <p:origin x="78" y="30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99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16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6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</a:t>
            </a:r>
          </a:p>
          <a:p>
            <a:pPr lvl="1"/>
            <a:r>
              <a:rPr lang="en-US" dirty="0"/>
              <a:t>Thursday @ </a:t>
            </a:r>
            <a:r>
              <a:rPr lang="en-US" dirty="0" err="1"/>
              <a:t>8am</a:t>
            </a:r>
            <a:r>
              <a:rPr lang="en-US" dirty="0"/>
              <a:t> – Sunday @ </a:t>
            </a:r>
            <a:r>
              <a:rPr lang="en-US" dirty="0" err="1"/>
              <a:t>8am</a:t>
            </a:r>
            <a:endParaRPr lang="en-US" dirty="0"/>
          </a:p>
          <a:p>
            <a:pPr lvl="1"/>
            <a:r>
              <a:rPr lang="en-US" dirty="0"/>
              <a:t>Details soon on Piazza</a:t>
            </a:r>
          </a:p>
          <a:p>
            <a:pPr lvl="2"/>
            <a:r>
              <a:rPr lang="en-US" dirty="0"/>
              <a:t>No tutor hours</a:t>
            </a:r>
          </a:p>
          <a:p>
            <a:pPr lvl="2"/>
            <a:r>
              <a:rPr lang="en-US" dirty="0"/>
              <a:t>Piazza posts will be set to private</a:t>
            </a:r>
          </a:p>
          <a:p>
            <a:pPr lvl="2"/>
            <a:r>
              <a:rPr lang="en-US" dirty="0"/>
              <a:t>Discord channels should be disabled</a:t>
            </a:r>
          </a:p>
          <a:p>
            <a:pPr lvl="1"/>
            <a:r>
              <a:rPr lang="en-US" dirty="0"/>
              <a:t>No class on Friday</a:t>
            </a:r>
          </a:p>
          <a:p>
            <a:pPr lvl="2"/>
            <a:r>
              <a:rPr lang="en-US" dirty="0"/>
              <a:t>Will still have a Lecture quiz due on Friday and Monday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1C14-C393-4557-8DC3-C3BAEAB3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 (enhanced for loop)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E190-99EC-455B-9536-4640FF02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(&lt;type&gt; &lt;name&gt; : &lt;array&gt;) {</a:t>
            </a:r>
          </a:p>
          <a:p>
            <a:pPr marL="0" indent="0">
              <a:buNone/>
            </a:pPr>
            <a:r>
              <a:rPr lang="en-US" dirty="0"/>
              <a:t>    &lt;body&gt;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8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0DAB-FC12-435E-9C88-6A1509E4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D57A-903B-4570-AB30-B337492CB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parts (besides the loop body)</a:t>
            </a:r>
          </a:p>
          <a:p>
            <a:pPr lvl="1"/>
            <a:r>
              <a:rPr lang="en-US" dirty="0"/>
              <a:t>Initializer</a:t>
            </a:r>
          </a:p>
          <a:p>
            <a:pPr lvl="2"/>
            <a:r>
              <a:rPr lang="en-US" dirty="0"/>
              <a:t>Usually, a variable definition</a:t>
            </a:r>
          </a:p>
          <a:p>
            <a:pPr lvl="1"/>
            <a:r>
              <a:rPr lang="en-US" dirty="0"/>
              <a:t>Test / condition</a:t>
            </a:r>
          </a:p>
          <a:p>
            <a:pPr lvl="2"/>
            <a:r>
              <a:rPr lang="en-US" dirty="0"/>
              <a:t>Expression that must evaluate to a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Update</a:t>
            </a:r>
          </a:p>
          <a:p>
            <a:pPr lvl="2"/>
            <a:r>
              <a:rPr lang="en-US" dirty="0"/>
              <a:t>Usually, a variable update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8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13358</TotalTime>
  <Words>138</Words>
  <Application>Microsoft Office PowerPoint</Application>
  <PresentationFormat>On-screen Show (16:9)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CSE 11  Accelerated Intro to Programming Lecture 16</vt:lpstr>
      <vt:lpstr>Announcements</vt:lpstr>
      <vt:lpstr>For-each Loop (enhanced for loop)</vt:lpstr>
      <vt:lpstr>Counted For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441</cp:revision>
  <dcterms:modified xsi:type="dcterms:W3CDTF">2021-05-03T04:43:24Z</dcterms:modified>
</cp:coreProperties>
</file>