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26 due Wednesday (June 2nd)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Released tomorrow @ </a:t>
            </a:r>
            <a:r>
              <a:rPr lang="en-US" dirty="0" err="1"/>
              <a:t>9pm</a:t>
            </a:r>
            <a:r>
              <a:rPr lang="en-US" dirty="0"/>
              <a:t> – Sunday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Similar to Exam 1</a:t>
            </a:r>
          </a:p>
          <a:p>
            <a:r>
              <a:rPr lang="en-US" dirty="0"/>
              <a:t>Monday – Holiday</a:t>
            </a:r>
          </a:p>
          <a:p>
            <a:pPr lvl="1"/>
            <a:r>
              <a:rPr lang="en-US" dirty="0"/>
              <a:t>No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17437</TotalTime>
  <Words>223</Words>
  <Application>Microsoft Office PowerPoint</Application>
  <PresentationFormat>On-screen Show (16:9)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Calibri</vt:lpstr>
      <vt:lpstr>Office Theme</vt:lpstr>
      <vt:lpstr>CSE 11  Accelerated Intro to Programming Lecture 26</vt:lpstr>
      <vt:lpstr>Announcements</vt:lpstr>
      <vt:lpstr>Equality</vt:lpstr>
      <vt:lpstr>More Equality</vt:lpstr>
      <vt:lpstr>instanceof</vt:lpstr>
      <vt:lpstr>Casting</vt:lpstr>
      <vt:lpstr>toString()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524</cp:revision>
  <dcterms:modified xsi:type="dcterms:W3CDTF">2021-05-26T04:31:07Z</dcterms:modified>
</cp:coreProperties>
</file>