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6" r:id="rId4"/>
    <p:sldId id="267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96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15:01:00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21 2304 0 0,'0'0'1003'0'0,"-12"-8"4896"0"0,-4-4-1385 0 0,-4 16-1475 0 0,19-4-2839 0 0,1 1-1 0 0,-1-1 1 0 0,0 0-1 0 0,1 0 1 0 0,-1 1-1 0 0,1-1 0 0 0,-1 0 1 0 0,1 1-1 0 0,-1-1 1 0 0,1 1-1 0 0,-1-1 1 0 0,1 0-1 0 0,-1 1 0 0 0,1-1 1 0 0,-1 1-1 0 0,1-1 1 0 0,0 1-1 0 0,-1 0 1 0 0,1-1-1 0 0,0 1 0 0 0,-1-1 1 0 0,1 1-1 0 0,0 0 1 0 0,0-1-1 0 0,0 1 0 0 0,-1 0 1 0 0,1 1-1 0 0,1-1-31 0 0,-1 1-1 0 0,0-1 0 0 0,1 1 0 0 0,0 0 0 0 0,-1-1 0 0 0,1 1 1 0 0,0-1-1 0 0,1 3 0 0 0,-1-3-444 0 0,1 0 409 0 0,0 1 0 0 0,-1-1 0 0 0,1 0 0 0 0,0 0 0 0 0,0 0-1 0 0,0 0 1 0 0,0 0 0 0 0,0 0 0 0 0,1 0 0 0 0,-1-1 0 0 0,0 1 0 0 0,3-1-1 0 0,1 2-57 0 0,3 0 27 0 0,1-1 1 0 0,0 0-1 0 0,0 0 0 0 0,0-1 0 0 0,19-2 0 0 0,6 1 116 0 0,-14 1 34 0 0,36-5 0 0 0,-51 5-220 0 0,-1 0-1 0 0,0 0 1 0 0,1 0 0 0 0,7 1 0 0 0,18 1 60 0 0,97-4 436 0 0,-77 3-595 0 0,53 2 258 0 0,-41 0 53 0 0,63-6 1 0 0,-105 3-354 0 0,35 3 0 0 0,2 1-65 0 0,-39-3 305 0 0,1 2 0 0 0,-1-1 0 0 0,32 11 0 0 0,-32-8 8 0 0,0-1-1 0 0,0 0 1 0 0,35 2 0 0 0,-27-8-24 0 0,34-5 1 0 0,5-1-2 0 0,54 3 338 0 0,25-3-584 0 0,228-20 367 0 0,-317 24-212 0 0,-19 1 4 0 0,42 3 1 0 0,25-2-27 0 0,104 9 200 0 0,-178-7-15 0 0,43-5 0 0 0,-7 0-35 0 0,133 3-7 0 0,-140 2-27 0 0,49 0 21 0 0,-17 2-5 0 0,-24 0-60 0 0,-39-1 0 0 0,34 6 0 0 0,-23-7-8 0 0,-37 0-55 0 0,0 0 1 0 0,0 0-1 0 0,0 0 0 0 0,0 0 0 0 0,0 0 1 0 0,0 0-1 0 0,0-1 0 0 0,0 1 0 0 0,0-1 1 0 0,0 1-1 0 0,0-1 0 0 0,0 0 0 0 0,0 0 1 0 0,0 0-1 0 0,0 0 0 0 0,2-2 0 0 0,-3 3 55 0 0,-1 0 3 0 0,2-2-3 0 0,-2 2-83 0 0,0 0 0 0 0,0-1 0 0 0,0 1 0 0 0,0 0 1 0 0,0 0-1 0 0,0-1 0 0 0,0 1 0 0 0,0 0 0 0 0,0-1 0 0 0,0 1 0 0 0,0 0 0 0 0,0 0 0 0 0,-1-1 1 0 0,1 1-1 0 0,0 0 0 0 0,0 0 0 0 0,0-1 0 0 0,0 1 0 0 0,0 0 0 0 0,-1 0 0 0 0,1 0 1 0 0,0-1-1 0 0,0 1 0 0 0,-1 0 0 0 0,1 0 0 0 0,0 0 0 0 0,0 0 0 0 0,0 0 0 0 0,-1-1 0 0 0,1 1 1 0 0,-1 0-1 0 0,-7-5-3237 0 0,0 4-3644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15:01:46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3424 0 0,'0'0'15325'0'0,"15"15"-13987"0"0,-11-12-1158 0 0,0-1-1 0 0,1 0 0 0 0,-1 0 0 0 0,1 0 1 0 0,0 0-1 0 0,-1-1 0 0 0,9 2 0 0 0,38 2-359 0 0,-27-3 270 0 0,148 25 1314 0 0,-97-14-984 0 0,-33-8-130 0 0,0-3-1 0 0,55-2 1 0 0,-31-2-39 0 0,29 3 39 0 0,40 0 165 0 0,-46-4-128 0 0,-50-2-21 0 0,0-2 0 0 0,-1-1-1 0 0,65-23 1 0 0,-72 22-274 0 0,0 1 0 0 0,1 1 1 0 0,-1 2-1 0 0,38-1 0 0 0,33-1 28 0 0,-65 5 154 0 0,46-8-1 0 0,-46 5 108 0 0,45-1-1 0 0,-65 6-207 0 0,0 1 0 0 0,32 6 0 0 0,-42-6 14 0 0,-4 0 80 0 0,-5-1-200 0 0,-3 0-680 0 0,0 1 1 0 0,1-1-1 0 0,0 1 1 0 0,-1 0-1 0 0,1 0 0 0 0,-1 1 1 0 0,-5 2-1 0 0,1 1-762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15:01:56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61 1376 0 0,'-7'-20'65'0'0,"7"19"-30"0"0,-1 1-1 0 0,1 0 1 0 0,0 0-1 0 0,0-1 0 0 0,0 1 1 0 0,0 0-1 0 0,-1 0 1 0 0,1-1-1 0 0,0 1 1 0 0,0 0-1 0 0,0 0 0 0 0,-1 0 1 0 0,1 0-1 0 0,0-1 1 0 0,0 1-1 0 0,-1 0 1 0 0,1 0-1 0 0,0 0 1 0 0,-1 0-1 0 0,1 0 0 0 0,0 0 1 0 0,0 0-1 0 0,-1 0 1 0 0,1 0-1 0 0,0 0 1 0 0,-1 0-1 0 0,1 0 0 0 0,0 0 1 0 0,0 0-1 0 0,-1 0 1 0 0,1 0-1 0 0,0 0 1 0 0,-1 0-1 0 0,-13 5 3395 0 0,5-2-904 0 0,-23 2 6187 0 0,19-4-7870 0 0,13-1-817 0 0,0 0 1 0 0,-1 0-1 0 0,1 0 1 0 0,0 0-1 0 0,0 0 1 0 0,0 0-1 0 0,0 0 1 0 0,-1 0-1 0 0,1 0 1 0 0,0 0 0 0 0,0 0-1 0 0,0 0 1 0 0,0 0-1 0 0,-1 0 1 0 0,1 0-1 0 0,0 0 1 0 0,0 0-1 0 0,0-1 1 0 0,0 1-1 0 0,0 0 1 0 0,-1 0-1 0 0,1 0 1 0 0,0 0-1 0 0,0 0 1 0 0,0-1-1 0 0,0 1 1 0 0,0 0-1 0 0,0 0 1 0 0,0 0 0 0 0,0 0-1 0 0,0-1 1 0 0,0 1-1 0 0,0 0 1 0 0,-1 0-1 0 0,1 0 1 0 0,0-1-1 0 0,0 1 1 0 0,0 0-1 0 0,0 0 1 0 0,0 0-1 0 0,1 0 1 0 0,-1-1-1 0 0,0 1 1 0 0,0 0-1 0 0,0 0 1 0 0,0 0-1 0 0,0 0 1 0 0,0-1-1 0 0,0 1 1 0 0,0 0 0 0 0,0 0-1 0 0,0 0 1 0 0,0 0-1 0 0,1-1 1 0 0,-1 1-1 0 0,0 0 1 0 0,0 0-1 0 0,0 0 1 0 0,0 0-1 0 0,2-1 1619 0 0,1-1-794 0 0,-2 0 79 0 0,7 1-476 0 0,28 3 847 0 0,-13 1-833 0 0,100 4-22 0 0,-105-6-411 0 0,12-1 99 0 0,-13-2-233 0 0,0 1 0 0 0,26 2 0 0 0,-7 0 219 0 0,63 6-213 0 0,33-1 1224 0 0,-64-11-885 0 0,-35 2-182 0 0,72-11 125 0 0,-70 7 0 0 0,68-2 1 0 0,-29 10-63 0 0,105-4 537 0 0,-72-5-231 0 0,-98 8-358 0 0,0 0 0 0 0,15 1 0 0 0,2 1 104 0 0,93 5 78 0 0,-25-2 640 0 0,-74-10 88 0 0,-19 5-767 0 0,4-5-618 0 0,-4 5 393 0 0,-1-1 0 0 0,1 1 0 0 0,0-1 0 0 0,-1 1 0 0 0,1-1 0 0 0,0 0 0 0 0,-1 1 1 0 0,1-1-1 0 0,-1 0 0 0 0,1 1 0 0 0,-1-1 0 0 0,0 0 0 0 0,1 0 0 0 0,-1 0 0 0 0,0 1 0 0 0,1-1 0 0 0,-1 0 0 0 0,0-1 0 0 0,0 1-3 0 0,0 1 0 0 0,0 0 0 0 0,0 0 0 0 0,0-1 0 0 0,0 1 0 0 0,0 0-1 0 0,-1 0 1 0 0,1-1 0 0 0,0 1 0 0 0,0 0 0 0 0,0 0 0 0 0,0 0 0 0 0,0-1 0 0 0,-1 1 0 0 0,1 0 0 0 0,0 0 0 0 0,0 0 0 0 0,0-1-1 0 0,-1 1 1 0 0,1 0 0 0 0,0 0 0 0 0,0 0 0 0 0,0 0 0 0 0,-1 0 0 0 0,1 0 0 0 0,0-1 0 0 0,-1 1 0 0 0,1 0 0 0 0,0 0-1 0 0,0 0 1 0 0,-1 0 0 0 0,1 0 0 0 0,-1 0 0 0 0,-9 0-4583 0 0,4 0 2612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15:02:01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1376 0 0,'0'0'20023'0'0,"14"2"-17751"0"0,-3-3-1773 0 0,0 0 0 0 0,0 0-1 0 0,-1 1 1 0 0,1 0 0 0 0,0 1 0 0 0,0 0-1 0 0,20 6 1 0 0,12 0-416 0 0,41-2 829 0 0,125-8 0 0 0,-176 2-1129 0 0,0-1 256 0 0,116-2 269 0 0,-42 1-11 0 0,-42 1 249 0 0,88 6 0 0 0,-128-1-365 0 0,-11-2-88 0 0,-1 0 0 0 0,1 1-1 0 0,13 4 1 0 0,-20-4-77 0 0,0-1 0 0 0,0 0 0 0 0,-1 0 0 0 0,10 0 0 0 0,14-4-16 0 0,-29 3 0 0 0,0 0 0 0 0,-1 0 0 0 0,1-1 0 0 0,0 1 0 0 0,0 0 0 0 0,0 0 0 0 0,0 0 0 0 0,0-1 0 0 0,0 1 0 0 0,0 0 0 0 0,-1-1 0 0 0,1 1 0 0 0,0-1 0 0 0,0 1 0 0 0,0-1 0 0 0,-1 1 0 0 0,1-1 0 0 0,0 1 0 0 0,-1-1 0 0 0,2-1 0 0 0,-1 1 0 0 0,9-12 0 0 0,-4 3 0 0 0,-6 10 20 0 0,1-1 0 0 0,-1 1 0 0 0,1-1 0 0 0,-1 0-1 0 0,1 1 1 0 0,-1-1 0 0 0,1 0 0 0 0,-1 1 0 0 0,0-1 0 0 0,1 0 0 0 0,-1 0 0 0 0,0 1 0 0 0,0-1-1 0 0,1 0 1 0 0,-1 0 0 0 0,0 0 0 0 0,0 1 0 0 0,0-1 0 0 0,0-1 0 0 0,2-5 310 0 0,3-7-30 0 0,-5 13-393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15:02:03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7 2760 0 0,'0'0'2473'0'0,"-14"3"8147"0"0,2 1-1710 0 0,18-3-6402 0 0,74-7-1336 0 0,-61 5-1146 0 0,0 1-1 0 0,-1 0 0 0 0,1 2 1 0 0,19 3-1 0 0,18 2 12 0 0,21 1 40 0 0,-46-3-4 0 0,1-2 0 0 0,48-1 0 0 0,183 3 674 0 0,-82 2-613 0 0,-21-1-66 0 0,47-1 711 0 0,-116-9-588 0 0,99-3 653 0 0,44-2-852 0 0,-168 4 501 0 0,-64 5-306 0 0,-2-1-113 0 0,2-1 17 0 0,-2 1-24 0 0,-4-2-137 0 0,-3-1-475 0 0,0 1 0 0 0,0-1 0 0 0,-10-2 0 0 0,-5-3-3697 0 0,13 4 1651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15:02:06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99 2760 0 0,'-1'-20'618'0'0,"2"-17"11637"0"0,1 21-9882 0 0,-1-4 921 0 0,-1 14-1182 0 0,0 14-1607 0 0,-2 20-500 0 0,0-1 1 0 0,-10 40-1 0 0,0 7 44 0 0,-3 14 642 0 0,-38 127-1 0 0,53-214-651 0 0,-1 1-28 0 0,1 1 0 0 0,-1-1 0 0 0,0 0 0 0 0,0 0 0 0 0,0 1 0 0 0,-1-1 0 0 0,1 0 0 0 0,0 0 0 0 0,-1 0 0 0 0,1 0 0 0 0,-1 0 0 0 0,0-1 0 0 0,0 1 0 0 0,-2 2 0 0 0,4-4-11 0 0,0 0 1 0 0,-1 0-1 0 0,1 0 0 0 0,0 1 0 0 0,0-1 0 0 0,-1 0 0 0 0,1 0 0 0 0,0 0 1 0 0,0 0-1 0 0,-1 0 0 0 0,1 1 0 0 0,0-1 0 0 0,-1 0 0 0 0,1 0 1 0 0,0 0-1 0 0,-1 0 0 0 0,1 0 0 0 0,0 0 0 0 0,0 0 0 0 0,-1 0 0 0 0,1 0 1 0 0,0 0-1 0 0,-1 0 0 0 0,1 0 0 0 0,0 0 0 0 0,-1 0 0 0 0,1-1 1 0 0,0 1-1 0 0,0 0 0 0 0,-1 0 0 0 0,1 0 0 0 0,-10-10 598 0 0,-2-13 687 0 0,9 12-1211 0 0,1 1 0 0 0,-1 0 0 0 0,2-1 0 0 0,-1 1 0 0 0,2-1 1 0 0,0-20-1 0 0,0 22 38 0 0,0 9-39 0 0,-1 1-64 0 0,0 1 0 0 0,1 0 0 0 0,-1 0 0 0 0,1 0 0 0 0,0 0 0 0 0,0 0 0 0 0,0 3 0 0 0,1 23-112 0 0,0-19 31 0 0,0-1-1 0 0,-1 1 1 0 0,-1 9 0 0 0,1-13 122 0 0,0-1-1 0 0,0 0 1 0 0,1 1 0 0 0,-1-1-1 0 0,1 0 1 0 0,0 1 0 0 0,0-1-1 0 0,3 8 1 0 0,-3-11-122 0 0,7-4 578 0 0,-5 2-437 0 0,-1 0 1 0 0,0 0-1 0 0,0 0 0 0 0,0 0 0 0 0,0-1 0 0 0,0 1 0 0 0,0-1 0 0 0,0 0 0 0 0,0 1 0 0 0,3-5 0 0 0,14-22 81 0 0,-8 11-162 0 0,-6 11-201 0 0,-4 4-120 0 0,0 0-1 0 0,0 0 1 0 0,1 0-1 0 0,-1 1 0 0 0,1-1 1 0 0,0 0-1 0 0,0 1 1 0 0,-1-1-1 0 0,1 1 0 0 0,0-1 1 0 0,0 1-1 0 0,3-1 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15:02:07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30 2760 0 0,'0'0'10960'0'0,"0"-16"-5965"0"0,-3 3 2079 0 0,-6 62-6692 0 0,-17 123-306 0 0,26-172-76 0 0,-32 146-106 0 0,29-138 34 0 0,1-1 0 0 0,-2 1 1 0 0,1-1-1 0 0,-1 0 0 0 0,0 0 1 0 0,-8 11-1 0 0,11-18 81 0 0,1 1-1 0 0,0-1 0 0 0,-1 1 1 0 0,1-1-1 0 0,-1 1 1 0 0,0 0-1 0 0,1-1 1 0 0,-1 0-1 0 0,1 1 0 0 0,-1-1 1 0 0,0 1-1 0 0,1-1 1 0 0,-1 0-1 0 0,0 1 0 0 0,1-1 1 0 0,-1 0-1 0 0,0 0 1 0 0,0 0-1 0 0,1 1 0 0 0,-1-1 1 0 0,0 0-1 0 0,0 0 1 0 0,1 0-1 0 0,-2 0 1 0 0,0-1 26 0 0,1 1 1 0 0,0-1 0 0 0,0 1-1 0 0,-1-1 1 0 0,1 0 0 0 0,0 0 0 0 0,0 1-1 0 0,0-1 1 0 0,0 0 0 0 0,0 0-1 0 0,0 0 1 0 0,-2-2 0 0 0,1-1 63 0 0,-1 0-1 0 0,0 0 1 0 0,1 0 0 0 0,0-1-1 0 0,0 1 1 0 0,-3-10 0 0 0,-10-50 531 0 0,14 57 507 0 0,5 16-923 0 0,8 18-133 0 0,-11-23-81 0 0,1 1-1 0 0,0 0 1 0 0,0-1-1 0 0,1 0 1 0 0,-1 1-1 0 0,1-1 1 0 0,0 0 0 0 0,4 4-1 0 0,2 2-8 0 0,-6-7 1 0 0,0 1 0 0 0,0-1 0 0 0,1 0 0 0 0,-1 0 0 0 0,1 0 0 0 0,-1-1 1 0 0,1 1-1 0 0,0-1 0 0 0,4 2 0 0 0,-6-3 22 0 0,-1-1-1 0 0,1 1 1 0 0,-1 0-1 0 0,1-1 0 0 0,0 1 1 0 0,-1-1-1 0 0,1 0 1 0 0,-1 1-1 0 0,1-1 1 0 0,0 0-1 0 0,-1 0 1 0 0,1 0-1 0 0,0 0 1 0 0,-1-1-1 0 0,1 1 1 0 0,-1 0-1 0 0,1 0 1 0 0,2-2-1 0 0,-1 1-87 0 0,1-1 0 0 0,-1 0 0 0 0,1 0 0 0 0,-1 0 0 0 0,1 0 0 0 0,-1-1 0 0 0,0 1 0 0 0,0-1 0 0 0,0 0 0 0 0,-1 0 0 0 0,1 0 0 0 0,-1 0 0 0 0,0 0 0 0 0,1-1 0 0 0,-1 1 0 0 0,-1-1 0 0 0,1 0 0 0 0,0 1 0 0 0,-1-1 0 0 0,0 0 0 0 0,0 0 0 0 0,1-6-1 0 0,-1 2-1495 0 0,-1 0-77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15:01:05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7 156 8288 0 0,'-7'-5'13127'0'0,"23"5"-12063"0"0,23-4-1 0 0,-24 2-431 0 0,23 0 0 0 0,-2 3-313 0 0,18 0 102 0 0,-19-5-205 0 0,-20 2-75 0 0,-1 1 0 0 0,1 0 1 0 0,22 3-1 0 0,3-1 67 0 0,-12 0 157 0 0,54 9 0 0 0,-38 0-25 0 0,-30-6-341 0 0,1-1-1 0 0,-1 0 1 0 0,28 2-1 0 0,17-5 163 0 0,94-2 370 0 0,-127 3-498 0 0,-22 0-28 0 0,0-1 0 0 0,1 1-1 0 0,-1-1 1 0 0,1 0 0 0 0,-1-1 0 0 0,1 1 0 0 0,-1-1-1 0 0,8-1 1 0 0,-1-3 11 0 0,1 2 0 0 0,0 0 1 0 0,0 0-1 0 0,0 1 0 0 0,0 1 0 0 0,0 0 0 0 0,22 1 0 0 0,-2 2 58 0 0,55 12-1 0 0,-70-12-15 0 0,-1 0 0 0 0,1 0 0 0 0,-1-2 0 0 0,18-1 0 0 0,66-11 222 0 0,-9 0-162 0 0,-73 10-64 0 0,-14 2-52 0 0,1-1-1 0 0,-1 1 1 0 0,1-1 0 0 0,-1 1-1 0 0,1 0 1 0 0,0 1 0 0 0,-1-1-1 0 0,0 1 1 0 0,6 1 0 0 0,3 1 5 0 0,1-1 1 0 0,-1 0 0 0 0,0-1-1 0 0,1 0 1 0 0,0-2-1 0 0,13-1 1 0 0,-26 2-8 0 0,18-2 0 0 0,20-5 0 0 0,13-1 0 0 0,30-1 44 0 0,101-5 104 0 0,-160 13-130 0 0,35-6 1 0 0,10-1 8 0 0,-20 6-8 0 0,132-5 90 0 0,9-7 102 0 0,0 0 389 0 0,3-2-115 0 0,-61 1-157 0 0,41 6-104 0 0,48-2-139 0 0,-193 10 8 0 0,-13 1-41 0 0,0-1-1 0 0,0-1 1 0 0,25-5-1 0 0,-36 7 2 0 0,1-2-30 0 0,-3 2 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15:01:07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1 3224 0 0,'-11'8'516'0'0,"8"-6"331"0"0,0 0 1 0 0,-1-1-1 0 0,1 1 1 0 0,-1-1-1 0 0,1 0 1 0 0,-1 0-1 0 0,1 0 1 0 0,-8 1-1 0 0,5-2-193 0 0,0 0 0 0 0,0 0-1 0 0,1 0 1 0 0,-12-3 0 0 0,11 2-188 0 0,0 0 1 0 0,0 1 0 0 0,0 0 0 0 0,-10 0-1 0 0,-4 1 988 0 0,-5 0 754 0 0,22-1-1944 0 0,0 0-1 0 0,0 0 0 0 0,0 0 0 0 0,0 0 1 0 0,1 1-1 0 0,-1-1 0 0 0,0 1 0 0 0,-3 1 1 0 0,-5 1 732 0 0,-1 0 80 0 0,1 0 1 0 0,-21 8 0 0 0,32-10-1044 0 0,-1-1 0 0 0,1 0 0 0 0,0 0 0 0 0,-1 1 0 0 0,1-1 0 0 0,0 0 0 0 0,0 1 0 0 0,-1-1 0 0 0,1 0 0 0 0,0 1 0 0 0,0-1 0 0 0,0 0 0 0 0,0 1 0 0 0,-1-1 0 0 0,1 0 0 0 0,0 1 0 0 0,0-1 0 0 0,0 0 0 0 0,0 1 0 0 0,0-1 0 0 0,0 0 0 0 0,0 1 0 0 0,0-1 0 0 0,0 1 0 0 0,0-1 0 0 0,0 0 0 0 0,0 1 0 0 0,0-1 0 0 0,1 0-1 0 0,-1 1 1 0 0,0-1 0 0 0,0 1 0 0 0,0-1 0 0 0,0 0 0 0 0,1 0 0 0 0,-1 1 0 0 0,0-1 0 0 0,0 0 0 0 0,0 1 0 0 0,1-1 0 0 0,10 13 49 0 0,-10-12-27 0 0,3 2-21 0 0,1 1-1 0 0,0-1 1 0 0,0 0-1 0 0,1-1 0 0 0,-1 1 1 0 0,0-1-1 0 0,1 0 1 0 0,9 2-1 0 0,2 1 40 0 0,8 3 51 0 0,1-2-1 0 0,1 0 1 0 0,26 1 0 0 0,83 2 275 0 0,-125-8-369 0 0,437-10 967 0 0,-247 0-761 0 0,-100 5-123 0 0,137-2 238 0 0,-165 6-318 0 0,301-5 435 0 0,-313 3-395 0 0,125-10 238 0 0,-139 6-333 0 0,61 1 0 0 0,-103 5-63 0 0,-1 0-1 0 0,0 1 1 0 0,1 0-1 0 0,5 2 0 0 0,-6-2 92 0 0,-1 0 0 0 0,0-1 1 0 0,1 1-1 0 0,0 0 0 0 0,-1-1 0 0 0,1 0 0 0 0,-1 0 0 0 0,6-1 0 0 0,11 3 481 0 0,-5 0-426 0 0,-14-2-117 0 0,-1 0 35 0 0,-1-1-1 0 0,1 0 1 0 0,0 1 0 0 0,-1-1-1 0 0,1 1 1 0 0,-1-1 0 0 0,1 1-1 0 0,-1-1 1 0 0,1 1 0 0 0,-1-1-1 0 0,0 1 1 0 0,1-1 0 0 0,-1 1 0 0 0,1 0-1 0 0,-1-1 1 0 0,0 1 0 0 0,1 0-1 0 0,-1-1 1 0 0,0 1 0 0 0,1 0-1 0 0,-1 0 1 0 0,-1 0 0 0 0,-15-3-2097 0 0,4 6-1844 0 0,6-1 1916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15:01:14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49 180 6680 0 0,'-14'12'720'0'0,"13"-12"-341"0"0,0 1 0 0 0,-1-1 1 0 0,1 1-1 0 0,0-1 0 0 0,-1 0 1 0 0,1 0-1 0 0,0 0 0 0 0,-1 0 1 0 0,1 0-1 0 0,0 0 0 0 0,-1 0 1 0 0,1 0-1 0 0,0 0 0 0 0,-1-1 1 0 0,1 1-1 0 0,0 0 0 0 0,-8-5 7020 0 0,9 5-7371 0 0,0 0-1 0 0,0 0 1 0 0,-1 0-1 0 0,1 0 0 0 0,0 0 1 0 0,0 0-1 0 0,0 0 1 0 0,0 0-1 0 0,0 0 0 0 0,-1 0 1 0 0,1 0-1 0 0,0 1 0 0 0,0-1 1 0 0,0 0-1 0 0,0 0 1 0 0,0 0-1 0 0,0 0 0 0 0,0 0 1 0 0,-1 0-1 0 0,1 1 1 0 0,0-1-1 0 0,0 0 0 0 0,0 0 1 0 0,0 0-1 0 0,0 0 1 0 0,0 0-1 0 0,0 1 0 0 0,0-1 1 0 0,0 0-1 0 0,0 0 1 0 0,0 0-1 0 0,0 0 0 0 0,0 1 1 0 0,0-1-1 0 0,0 0 1 0 0,0 0-1 0 0,0 0 0 0 0,0 0 1 0 0,0 0-1 0 0,0 1 0 0 0,0-1 1 0 0,0 0-1 0 0,0 0 1 0 0,0 0-1 0 0,1 0 0 0 0,-1 0 1 0 0,0 1-1 0 0,0-1 1 0 0,0 0-1 0 0,0 0 0 0 0,0 0 1 0 0,0 0-1 0 0,0 0 1 0 0,1 0-1 0 0,-1 0 0 0 0,0 1 1 0 0,6 7 682 0 0,-2-7-564 0 0,-1 1 0 0 0,1-1 0 0 0,-1 0 0 0 0,1-1-1 0 0,0 1 1 0 0,-1-1 0 0 0,1 1 0 0 0,0-1 0 0 0,4-1 0 0 0,35-6 535 0 0,-8 1-773 0 0,47-3 996 0 0,-65 8-820 0 0,127-17 680 0 0,-66 9-439 0 0,-48 6-314 0 0,2 1 166 0 0,50 4 0 0 0,-15 1-19 0 0,20 3-44 0 0,1 0 17 0 0,-45-6-52 0 0,80-3 244 0 0,40-20 127 0 0,-67 8-288 0 0,31 2-10 0 0,-51 6-115 0 0,40 1 145 0 0,-39 3-4 0 0,68-5-314 0 0,-92 4 222 0 0,153-18 972 0 0,-82 6-566 0 0,29-5 11 0 0,-140 19-447 0 0,-1 0 0 0 0,1-1 0 0 0,-1-1 0 0 0,1 0 0 0 0,15-8 0 0 0,-26 11-14 0 0,0 0-47 0 0,-2 0-70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15:01:17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24 2760 0 0,'3'-19'412'0'0,"-2"15"689"0"0,-11 14 3162 0 0,-9 10 8056 0 0,32-30-9793 0 0,11 3-505 0 0,-23 6-2012 0 0,0 1 0 0 0,0 0 0 0 0,0 0 0 0 0,1 0 0 0 0,-1-1 0 0 0,0 1 0 0 0,0 0 0 0 0,0 0 1 0 0,0 1-1 0 0,1-1 0 0 0,-1 0 0 0 0,0 0 0 0 0,0 0 0 0 0,0 1 0 0 0,0-1 0 0 0,0 1 0 0 0,2 0 0 0 0,3 1-7 0 0,76 14 606 0 0,106-6 648 0 0,-165-9-1169 0 0,40 7 0 0 0,3 1-46 0 0,34 5 643 0 0,-67-7-496 0 0,38 2 0 0 0,249 27 753 0 0,-280-31-941 0 0,68-2 0 0 0,-98-3 0 0 0,37-2 82 0 0,-27 0 105 0 0,22 1 0 0 0,112 1 1465 0 0,-60-2-1951 0 0,-45 3 203 0 0,-15 0 327 0 0,55-5 1 0 0,-12-2-105 0 0,-24 3 34 0 0,-11-4 2 0 0,-41 8-153 0 0,0-1-8 0 0,-1 0 0 0 0,0 0-1 0 0,1 0 1 0 0,-1 0 0 0 0,0 0 0 0 0,1 0-1 0 0,-1 0 1 0 0,0 0 0 0 0,1 0 0 0 0,-1-1 0 0 0,0 1-1 0 0,1 0 1 0 0,-1 0 0 0 0,0 0 0 0 0,1 0-1 0 0,-1 0 1 0 0,0 0 0 0 0,0-1 0 0 0,1 1 0 0 0,-1 0-1 0 0,0 0 1 0 0,0-1 0 0 0,1 1 0 0 0,-1 0-1 0 0,0 0 1 0 0,0-1 0 0 0,1 1 0 0 0,-1 0-1 0 0,0 0 1 0 0,0-1 0 0 0,6-2 80 0 0,-6 3-94 0 0,1 0 1 0 0,-1 0 0 0 0,0 0 0 0 0,1 0 0 0 0,-1 0 0 0 0,0 0 0 0 0,1 0-1 0 0,-1 0 1 0 0,0-1 0 0 0,1 1 0 0 0,-1 0 0 0 0,0 0 0 0 0,1 0 0 0 0,-1 0-1 0 0,0-1 1 0 0,0 1 0 0 0,1 0 0 0 0,-1 0 0 0 0,0-1 0 0 0,0 1 0 0 0,1 0 0 0 0,-1-1-1 0 0,2-2-17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15:01:19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48 5928 0 0,'0'0'533'0'0,"-1"1"-437"0"0,-2 0 43 0 0,-1 1 607 0 0,3-2-612 0 0,1 0-1 0 0,-1 0 0 0 0,1 1 1 0 0,-1-1-1 0 0,1 0 0 0 0,-1 0 1 0 0,1 0-1 0 0,-1 1 0 0 0,1-1 1 0 0,-1 0-1 0 0,0 0 0 0 0,1 0 1 0 0,-1 0-1 0 0,1 0 0 0 0,-1 0 1 0 0,1 0-1 0 0,-1 0 0 0 0,1 0 1 0 0,-1 0-1 0 0,0-1 0 0 0,1 1 1 0 0,-1 0-1 0 0,1 0 0 0 0,-1 0 1 0 0,-2-3 2578 0 0,3 3-2503 0 0,-1 0 0 0 0,0 0 0 0 0,1 0 1 0 0,-1 0-1 0 0,1-1 0 0 0,-1 1 0 0 0,1 0 1 0 0,0 0-1 0 0,-1-1 0 0 0,1 1 0 0 0,-1 0 0 0 0,1-1 1 0 0,-1 1-1 0 0,1 0 0 0 0,0-1 0 0 0,-1 1 1 0 0,1-1-1 0 0,-1 0 0 0 0,1 1 9 0 0,0 0-1 0 0,0-1 1 0 0,-1 1 0 0 0,1 0-1 0 0,0-1 1 0 0,0 1 0 0 0,0 0-1 0 0,-1 0 1 0 0,1-1 0 0 0,0 1-1 0 0,-1 0 1 0 0,1 0 0 0 0,0-1-1 0 0,-1 1 1 0 0,1 0 0 0 0,0 0-1 0 0,-1 0 1 0 0,1-1 0 0 0,0 1-1 0 0,-1 0 1 0 0,1 0-1 0 0,-1 0 1 0 0,1 0 0 0 0,0 0-1 0 0,-1 0 1 0 0,1 0 0 0 0,-1 0-1 0 0,1 0 1 0 0,0 0 0 0 0,-1 0-1 0 0,1 0 1 0 0,-1 0 0 0 0,1 0-1 0 0,0 1 1 0 0,-1-1 0 0 0,1 0-1 0 0,-1 0 1 0 0,-3 3 2307 0 0,8-3-317 0 0,2 0-2477 0 0,78-5 938 0 0,-40 11-598 0 0,-25-3-25 0 0,28 11 0 0 0,-34-10 65 0 0,-1 0 0 0 0,1 0-1 0 0,0-2 1 0 0,-1 1 0 0 0,19-1 0 0 0,-5 0-111 0 0,36 5 0 0 0,-9 0 0 0 0,-9-8-119 0 0,-34 0 77 0 0,0 1-1 0 0,0 0 1 0 0,16 2 0 0 0,-9 0 68 0 0,0-1 1 0 0,32-3-1 0 0,-10 1 12 0 0,-33 1-37 0 0,285 7 212 0 0,-153-7-43 0 0,-98 2-189 0 0,53 4-90 0 0,-80-5 166 0 0,1-1 0 0 0,0 0-1 0 0,-1-1 1 0 0,1-1 0 0 0,18-4-1 0 0,100-15 170 0 0,-69 12-138 0 0,38-3 62 0 0,132 2 1 0 0,-150 9-119 0 0,45-8-32 0 0,-115 6 0 0 0,-9 2 0 0 0,-3-5 0 0 0,-1 5-64 0 0,0 0 0 0 0,0 0 1 0 0,-1 0-1 0 0,1 0 0 0 0,0 0 0 0 0,0 0 1 0 0,-1 0-1 0 0,1 0 0 0 0,-1 0 0 0 0,1 0 1 0 0,-1 0-1 0 0,1 0 0 0 0,-1 0 0 0 0,1 1 0 0 0,-1-1 1 0 0,0 0-1 0 0,1 0 0 0 0,-1 1 0 0 0,0-1 1 0 0,0 0-1 0 0,0 1 0 0 0,0-1 0 0 0,1 1 1 0 0,-1-1-1 0 0,0 1 0 0 0,-1-1 0 0 0,-3-1-634 0 0,0 0-1 0 0,-1 1 0 0 0,-9-2 0 0 0,11 3 437 0 0,-7-1-1711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15:01:31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0 1840 0 0,'0'0'83'0'0,"-1"1"-6"0"0,0 0 145 0 0,-1 0 0 0 0,1-1 0 0 0,0 1 0 0 0,0 0-1 0 0,-1-1 1 0 0,1 1 0 0 0,0-1 0 0 0,-1 0 0 0 0,1 1 0 0 0,-1-1 0 0 0,1 0 0 0 0,0 0 0 0 0,-1 0 0 0 0,1 0 0 0 0,-1 0 0 0 0,1 0-1 0 0,-1 0 1 0 0,1 0 0 0 0,-2-1 0 0 0,-1 0-439 0 0,3 1 498 0 0,-12 3 745 0 0,-2-3 529 0 0,11 1-1057 0 0,1-1 0 0 0,-1 0 0 0 0,1 0-1 0 0,-1 0 1 0 0,-5-2 0 0 0,1 0 622 0 0,-11-1 922 0 0,12 3-1454 0 0,5 0-300 0 0,-1 0 1 0 0,1 0-1 0 0,0 0 0 0 0,0 0 0 0 0,0 0 1 0 0,-1 0-1 0 0,1 1 0 0 0,0-1 0 0 0,0 1 1 0 0,0-1-1 0 0,0 1 0 0 0,-3 2 519 0 0,15-2 2381 0 0,45 3-2559 0 0,-19 3-482 0 0,59-1 130 0 0,-30 0-129 0 0,47 2 106 0 0,2 0-16 0 0,-68-8-215 0 0,271 7 620 0 0,-128-4-307 0 0,-125-4-90 0 0,158-14 329 0 0,-170 10-446 0 0,181-12 511 0 0,-156 13-452 0 0,78-1 152 0 0,13 2 620 0 0,-190 8-4226 0 0,13-4-3148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15:01:37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99 4832 0 0,'0'0'223'0'0,"-28"-3"13253"0"0,39 0-9527 0 0,-9 2-4760 0 0,6-1 1013 0 0,-1 1 0 0 0,1 0 0 0 0,-1 0 0 0 0,1 0 0 0 0,0 1 0 0 0,8 1 1 0 0,-6 0-83 0 0,0-1 0 0 0,13-1 1 0 0,31-2 265 0 0,-47 1-360 0 0,11-1-69 0 0,0 1 0 0 0,21-1-1 0 0,-20 1-52 0 0,18-1 48 0 0,57 3 734 0 0,46 0 518 0 0,-104 2-1575 0 0,-26-1 438 0 0,0 0 1 0 0,-1-1-1 0 0,1 0 1 0 0,11-2-1 0 0,85-11 74 0 0,16-4-154 0 0,-41 9 65 0 0,-49 6-40 0 0,100-3 52 0 0,-101 4-1 0 0,17-3 162 0 0,90-7-595 0 0,-65 7 899 0 0,-23 1-474 0 0,86 4-1 0 0,-121-1-192 0 0,25-1 0 0 0,-6-1-167 0 0,150 7 869 0 0,-58-5-475 0 0,-52-2-7 0 0,120-1 95 0 0,-67 8 54 0 0,26 3-85 0 0,-100-2-86 0 0,4 0 197 0 0,105-1 1 0 0,-8-7 24 0 0,-99 3-155 0 0,113 2 356 0 0,-137-5-319 0 0,-31 2-154 0 0,0 0 1 0 0,1 0-1 0 0,-1 0 1 0 0,0 0 0 0 0,0 0-1 0 0,1-1 1 0 0,-1 1-1 0 0,0 0 1 0 0,0 0-1 0 0,1 0 1 0 0,-1 0-1 0 0,0-1 1 0 0,0 1 0 0 0,0 0-1 0 0,0 0 1 0 0,1-1-1 0 0,-1 1 1 0 0,0 0-1 0 0,0 0 1 0 0,0 0 0 0 0,0-1-1 0 0,0 1 1 0 0,0 0-1 0 0,0 0 1 0 0,1-1-1 0 0,-1 1 1 0 0,0 0-1 0 0,0-1 1 0 0,0 1 0 0 0,0 0-1 0 0,0 0 1 0 0,0-1-1 0 0,0 1 1 0 0,0 0-1 0 0,-1-1 1 0 0,0-10-2710 0 0,-1 5 131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15:01:40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2 2760 0 0,'0'0'4082'0'0,"-17"-2"-820"0"0,-4 6-222 0 0,8 1-2472 0 0,-23 11 0 0 0,32-14-30 0 0,0 1 1 0 0,0 0-1 0 0,0 0 1 0 0,0 0 0 0 0,-5 6-1 0 0,-10 7 1293 0 0,14-9-1060 0 0,-1-1-21 0 0,5-6-307 0 0,1 1-294 0 0,0 3-133 0 0,-2 2-16 0 0,2-1 0 0 0,0-5 11 0 0,0 0 0 0 0,0 1 0 0 0,0-1 0 0 0,0 0 0 0 0,0 0 0 0 0,0 1 0 0 0,0-1 0 0 0,1 0 0 0 0,-1 1 0 0 0,0-1 0 0 0,0 0 0 0 0,0 0 0 0 0,-1 1 0 0 0,1-1 0 0 0,0 0 0 0 0,0 1 0 0 0,0-1 0 0 0,0 0 0 0 0,0 0 0 0 0,0 1 0 0 0,0-1 0 0 0,0 0 0 0 0,-1 0 0 0 0,1 1 0 0 0,0-1 0 0 0,0 0 0 0 0,0 0 0 0 0,0 1 0 0 0,-2 0 1553 0 0,2 0-1415 0 0,1 1-44 0 0,1 0-1 0 0,-1 0 0 0 0,0 0 1 0 0,1-1-1 0 0,-1 1 1 0 0,1 0-1 0 0,0-1 0 0 0,0 1 1 0 0,-1-1-1 0 0,1 0 1 0 0,0 0-1 0 0,0 1 0 0 0,0-1 1 0 0,0 0-1 0 0,5 1 1 0 0,-2-1-19 0 0,1 0 1 0 0,0 0 0 0 0,0-1-1 0 0,9 0 1 0 0,8 1-167 0 0,55 3 303 0 0,-11 6-31 0 0,-43-6-179 0 0,0 0 0 0 0,25-1 0 0 0,84 0-211 0 0,233 0 1612 0 0,-98-11-895 0 0,-235 8-481 0 0,209 5 134 0 0,73 17 889 0 0,-174-19-681 0 0,-129-4-256 0 0,-9 0-100 0 0,0 0 0 0 0,0 0-1 0 0,0 1 1 0 0,0-1 0 0 0,0 1 0 0 0,0 0 0 0 0,3 0 0 0 0,-14-19-558 0 0,4 16-323 0 0,0 0-1 0 0,-1 0 0 0 0,1 0 0 0 0,-6-2 1 0 0,3 1-2106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16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99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 16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PA5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6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1</a:t>
            </a:r>
          </a:p>
          <a:p>
            <a:pPr lvl="1"/>
            <a:r>
              <a:rPr lang="en-US" dirty="0"/>
              <a:t>Thursday @ </a:t>
            </a:r>
            <a:r>
              <a:rPr lang="en-US" dirty="0" err="1"/>
              <a:t>8am</a:t>
            </a:r>
            <a:r>
              <a:rPr lang="en-US" dirty="0"/>
              <a:t> – Sunday @ </a:t>
            </a:r>
            <a:r>
              <a:rPr lang="en-US" dirty="0" err="1"/>
              <a:t>8am</a:t>
            </a:r>
            <a:endParaRPr lang="en-US" dirty="0"/>
          </a:p>
          <a:p>
            <a:pPr lvl="1"/>
            <a:r>
              <a:rPr lang="en-US" dirty="0"/>
              <a:t>Details soon on Piazza</a:t>
            </a:r>
          </a:p>
          <a:p>
            <a:pPr lvl="2"/>
            <a:r>
              <a:rPr lang="en-US" dirty="0"/>
              <a:t>No tutor hours</a:t>
            </a:r>
          </a:p>
          <a:p>
            <a:pPr lvl="2"/>
            <a:r>
              <a:rPr lang="en-US" dirty="0"/>
              <a:t>Piazza posts will be set to private</a:t>
            </a:r>
          </a:p>
          <a:p>
            <a:pPr lvl="2"/>
            <a:r>
              <a:rPr lang="en-US" dirty="0"/>
              <a:t>Discord channels should be disabled</a:t>
            </a:r>
          </a:p>
          <a:p>
            <a:pPr lvl="1"/>
            <a:r>
              <a:rPr lang="en-US" dirty="0"/>
              <a:t>No class on Friday</a:t>
            </a:r>
          </a:p>
          <a:p>
            <a:pPr lvl="2"/>
            <a:r>
              <a:rPr lang="en-US" dirty="0"/>
              <a:t>Will still have a Lecture quiz due on Friday and Monday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CC6B0B-14D4-45A2-A184-822433D3B88A}"/>
                  </a:ext>
                </a:extLst>
              </p14:cNvPr>
              <p14:cNvContentPartPr/>
              <p14:nvPr/>
            </p14:nvContentPartPr>
            <p14:xfrm>
              <a:off x="2279089" y="1685419"/>
              <a:ext cx="1175400" cy="3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CC6B0B-14D4-45A2-A184-822433D3B8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0089" y="1676779"/>
                <a:ext cx="11930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8D51E56-CB65-4513-BE43-27846A853510}"/>
                  </a:ext>
                </a:extLst>
              </p14:cNvPr>
              <p14:cNvContentPartPr/>
              <p14:nvPr/>
            </p14:nvContentPartPr>
            <p14:xfrm>
              <a:off x="1812169" y="2043259"/>
              <a:ext cx="1275480" cy="63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8D51E56-CB65-4513-BE43-27846A8535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3169" y="2034619"/>
                <a:ext cx="12931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56A4F08-FFE8-4391-8B98-35C83702B3F6}"/>
                  </a:ext>
                </a:extLst>
              </p14:cNvPr>
              <p14:cNvContentPartPr/>
              <p14:nvPr/>
            </p14:nvContentPartPr>
            <p14:xfrm>
              <a:off x="2297449" y="2482819"/>
              <a:ext cx="829800" cy="50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56A4F08-FFE8-4391-8B98-35C83702B3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88449" y="2474179"/>
                <a:ext cx="84744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D443CB8-590D-4166-84B8-77CB8803868C}"/>
                  </a:ext>
                </a:extLst>
              </p14:cNvPr>
              <p14:cNvContentPartPr/>
              <p14:nvPr/>
            </p14:nvContentPartPr>
            <p14:xfrm>
              <a:off x="856369" y="2820139"/>
              <a:ext cx="875520" cy="75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D443CB8-590D-4166-84B8-77CB8803868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7729" y="2811139"/>
                <a:ext cx="893160" cy="9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510C47D9-7E26-4B0A-91A5-3D9E7D75CD34}"/>
              </a:ext>
            </a:extLst>
          </p:cNvPr>
          <p:cNvGrpSpPr/>
          <p:nvPr/>
        </p:nvGrpSpPr>
        <p:grpSpPr>
          <a:xfrm>
            <a:off x="2138329" y="3169699"/>
            <a:ext cx="2318760" cy="53280"/>
            <a:chOff x="2138329" y="3169699"/>
            <a:chExt cx="2318760" cy="5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4D8CDE3-3843-4BA6-95F6-7985E4C5DABB}"/>
                    </a:ext>
                  </a:extLst>
                </p14:cNvPr>
                <p14:cNvContentPartPr/>
                <p14:nvPr/>
              </p14:nvContentPartPr>
              <p14:xfrm>
                <a:off x="2138329" y="3174019"/>
                <a:ext cx="682560" cy="48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4D8CDE3-3843-4BA6-95F6-7985E4C5DA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29329" y="3165379"/>
                  <a:ext cx="7002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8F98EAB-6EC7-4D38-B2FA-599B1105AD44}"/>
                    </a:ext>
                  </a:extLst>
                </p14:cNvPr>
                <p14:cNvContentPartPr/>
                <p14:nvPr/>
              </p14:nvContentPartPr>
              <p14:xfrm>
                <a:off x="3705769" y="3169699"/>
                <a:ext cx="751320" cy="40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8F98EAB-6EC7-4D38-B2FA-599B1105AD4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96769" y="3160699"/>
                  <a:ext cx="768960" cy="5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1EF03E3-F408-4D1D-8E30-FD04918D2E56}"/>
                  </a:ext>
                </a:extLst>
              </p14:cNvPr>
              <p14:cNvContentPartPr/>
              <p14:nvPr/>
            </p14:nvContentPartPr>
            <p14:xfrm>
              <a:off x="2655289" y="3462739"/>
              <a:ext cx="724320" cy="21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1EF03E3-F408-4D1D-8E30-FD04918D2E5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46649" y="3453739"/>
                <a:ext cx="7419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68F2850-013F-43EC-8888-3EC834924601}"/>
                  </a:ext>
                </a:extLst>
              </p14:cNvPr>
              <p14:cNvContentPartPr/>
              <p14:nvPr/>
            </p14:nvContentPartPr>
            <p14:xfrm>
              <a:off x="1546129" y="3689539"/>
              <a:ext cx="1159560" cy="35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68F2850-013F-43EC-8888-3EC83492460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37129" y="3680899"/>
                <a:ext cx="11772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634A56E-DC26-4EE5-A0CA-F39C27E9EB5F}"/>
                  </a:ext>
                </a:extLst>
              </p14:cNvPr>
              <p14:cNvContentPartPr/>
              <p14:nvPr/>
            </p14:nvContentPartPr>
            <p14:xfrm>
              <a:off x="3537289" y="3940459"/>
              <a:ext cx="674280" cy="66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634A56E-DC26-4EE5-A0CA-F39C27E9EB5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28649" y="3931459"/>
                <a:ext cx="69192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9162BC5-B7E9-4CFF-924C-2EA8C2594C2A}"/>
                  </a:ext>
                </a:extLst>
              </p14:cNvPr>
              <p14:cNvContentPartPr/>
              <p14:nvPr/>
            </p14:nvContentPartPr>
            <p14:xfrm>
              <a:off x="1538929" y="4212259"/>
              <a:ext cx="646200" cy="43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9162BC5-B7E9-4CFF-924C-2EA8C2594C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29929" y="4203619"/>
                <a:ext cx="66384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B597897-C9D8-4874-9EA3-FCAEDB01ED9A}"/>
                  </a:ext>
                </a:extLst>
              </p14:cNvPr>
              <p14:cNvContentPartPr/>
              <p14:nvPr/>
            </p14:nvContentPartPr>
            <p14:xfrm>
              <a:off x="2299969" y="4509979"/>
              <a:ext cx="579960" cy="226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B597897-C9D8-4874-9EA3-FCAEDB01ED9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90969" y="4500979"/>
                <a:ext cx="59760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06D47681-B129-4E92-AD2F-A3A9C2FC91D3}"/>
              </a:ext>
            </a:extLst>
          </p:cNvPr>
          <p:cNvGrpSpPr/>
          <p:nvPr/>
        </p:nvGrpSpPr>
        <p:grpSpPr>
          <a:xfrm>
            <a:off x="4352689" y="4800859"/>
            <a:ext cx="1500480" cy="26640"/>
            <a:chOff x="4352689" y="4800859"/>
            <a:chExt cx="1500480" cy="2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FEF4750-A2C9-4BE9-97E9-635D5C83CB29}"/>
                    </a:ext>
                  </a:extLst>
                </p14:cNvPr>
                <p14:cNvContentPartPr/>
                <p14:nvPr/>
              </p14:nvContentPartPr>
              <p14:xfrm>
                <a:off x="4352689" y="4800859"/>
                <a:ext cx="435960" cy="26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FEF4750-A2C9-4BE9-97E9-635D5C83CB2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43689" y="4792219"/>
                  <a:ext cx="4536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6EAD6E5-5905-4836-9252-833BD8D803F7}"/>
                    </a:ext>
                  </a:extLst>
                </p14:cNvPr>
                <p14:cNvContentPartPr/>
                <p14:nvPr/>
              </p14:nvContentPartPr>
              <p14:xfrm>
                <a:off x="5179249" y="4803019"/>
                <a:ext cx="673920" cy="23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6EAD6E5-5905-4836-9252-833BD8D803F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70609" y="4794019"/>
                  <a:ext cx="691560" cy="4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F86E7F6-63D5-41F2-ADE5-8FBF27AD6DB0}"/>
                  </a:ext>
                </a:extLst>
              </p14:cNvPr>
              <p14:cNvContentPartPr/>
              <p14:nvPr/>
            </p14:nvContentPartPr>
            <p14:xfrm>
              <a:off x="4620169" y="4331419"/>
              <a:ext cx="59400" cy="196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F86E7F6-63D5-41F2-ADE5-8FBF27AD6DB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11529" y="4322419"/>
                <a:ext cx="7704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0695FC6-D8A4-4872-931F-AB8CA007DE2C}"/>
                  </a:ext>
                </a:extLst>
              </p14:cNvPr>
              <p14:cNvContentPartPr/>
              <p14:nvPr/>
            </p14:nvContentPartPr>
            <p14:xfrm>
              <a:off x="5547529" y="4358779"/>
              <a:ext cx="64800" cy="158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0695FC6-D8A4-4872-931F-AB8CA007DE2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38529" y="4350139"/>
                <a:ext cx="82440" cy="17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1C14-C393-4557-8DC3-C3BAEAB3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For-each Loop (enhanced for loop)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9E190-99EC-455B-9536-4640FF02E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(&lt;type&gt; &lt;name&gt; : &lt;array&gt;) {</a:t>
            </a:r>
          </a:p>
          <a:p>
            <a:pPr marL="0" indent="0">
              <a:buNone/>
            </a:pPr>
            <a:r>
              <a:rPr lang="en-US" dirty="0"/>
              <a:t>    &lt;body&gt;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18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0DAB-FC12-435E-9C88-6A1509E4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AD57A-903B-4570-AB30-B337492CB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parts (besides the loop body)</a:t>
            </a:r>
          </a:p>
          <a:p>
            <a:pPr lvl="1"/>
            <a:r>
              <a:rPr lang="en-US" dirty="0"/>
              <a:t>Initializer</a:t>
            </a:r>
          </a:p>
          <a:p>
            <a:pPr lvl="2"/>
            <a:r>
              <a:rPr lang="en-US" dirty="0"/>
              <a:t>Usually, a variable definition</a:t>
            </a:r>
          </a:p>
          <a:p>
            <a:pPr lvl="1"/>
            <a:r>
              <a:rPr lang="en-US" dirty="0"/>
              <a:t>Test / condition</a:t>
            </a:r>
          </a:p>
          <a:p>
            <a:pPr lvl="2"/>
            <a:r>
              <a:rPr lang="en-US" dirty="0"/>
              <a:t>Expression that must evaluate to a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Update</a:t>
            </a:r>
          </a:p>
          <a:p>
            <a:pPr lvl="2"/>
            <a:r>
              <a:rPr lang="en-US" dirty="0"/>
              <a:t>Usually, a variable update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8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13440</TotalTime>
  <Words>138</Words>
  <Application>Microsoft Office PowerPoint</Application>
  <PresentationFormat>On-screen Show (16:9)</PresentationFormat>
  <Paragraphs>28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 Light</vt:lpstr>
      <vt:lpstr>Arial</vt:lpstr>
      <vt:lpstr>Calibri</vt:lpstr>
      <vt:lpstr>Office Theme</vt:lpstr>
      <vt:lpstr>CSE 11  Accelerated Intro to Programming Lecture 16</vt:lpstr>
      <vt:lpstr>Announcements</vt:lpstr>
      <vt:lpstr>For-each Loop (enhanced for loop)</vt:lpstr>
      <vt:lpstr>Counted For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443</cp:revision>
  <dcterms:modified xsi:type="dcterms:W3CDTF">2021-05-03T15:52:48Z</dcterms:modified>
</cp:coreProperties>
</file>