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0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85 5408 0 0,'0'0'490'0'0,"2"-6"4372"0"0,-12-8-4353 0 0,7 13-89 0 0,1 1 0 0 0,0-1-1 0 0,0 1 1 0 0,0 0 0 0 0,0-1 0 0 0,-5 1 0 0 0,-18 9 3104 0 0,24-8-3465 0 0,-13 0 5141 0 0,14-1-5122 0 0,0 0 1 0 0,0 0-1 0 0,0 0 1 0 0,0 0-1 0 0,0 0 1 0 0,0 0-1 0 0,0 0 1 0 0,0 0-1 0 0,0-1 1 0 0,0 1-1 0 0,0 0 1 0 0,-1-2 1804 0 0,1 2-1805 0 0,0 0 1 0 0,0 0-1 0 0,1-1 30 0 0,16-6 284 0 0,2 3-171 0 0,0-2 1 0 0,30-13-1 0 0,-31 12-23 0 0,34-10 0 0 0,-38 14-159 0 0,0 1 1 0 0,0 0-1 0 0,0 1 0 0 0,0 0 1 0 0,1 1-1 0 0,-1 1 0 0 0,0 0 1 0 0,0 1-1 0 0,23 6 0 0 0,-24-5 25 0 0,0-1-1 0 0,24 1 0 0 0,-16-1-47 0 0,-3 0 28 0 0,49 6 104 0 0,-1 0 21 0 0,-5-1-8 0 0,117 34 114 0 0,1-10 66 0 0,-139-24-322 0 0,1-3 0 0 0,0-1-1 0 0,71-5 1 0 0,-40 1 45 0 0,1 4 0 0 0,94 14 0 0 0,-120-14-2 0 0,63-2 0 0 0,-49-2 3 0 0,0 0-34 0 0,53 1 13 0 0,-72 0-1 0 0,53-6 1 0 0,-10 0-3 0 0,69-3 91 0 0,32-3 156 0 0,101 0 95 0 0,-134 5-283 0 0,-106 4-35 0 0,61-13 245 0 0,-89 13-292 0 0,1-1 33 0 0,-12 3-1 0 0,-1 0-1 0 0,0 0 1 0 0,0-1-1 0 0,0 0 0 0 0,0 0 1 0 0,0-1-1 0 0,0 0 1 0 0,6-4-1 0 0,-9 5-31 0 0,8-6 97 0 0,-12 8-112 0 0,0-1 0 0 0,0 1 0 0 0,1 0-1 0 0,-1-1 1 0 0,0 1 0 0 0,0-1 0 0 0,0 1 0 0 0,0 0-1 0 0,0-1 1 0 0,0 1 0 0 0,0-1 0 0 0,0 1-1 0 0,0 0 1 0 0,0-1 0 0 0,0 1 0 0 0,0-1 0 0 0,0 1-1 0 0,-1 0 1 0 0,1-1 0 0 0,0 1 0 0 0,0 0-1 0 0,0-1 1 0 0,0 1 0 0 0,-1-1 0 0 0,1 1 0 0 0,0-1-1 0 0,-3-3-70 0 0,2 3-131 0 0,0 1 0 0 0,1-1 1 0 0,-1 0-1 0 0,1 0 0 0 0,-1 0 0 0 0,1 0 0 0 0,-1 0 0 0 0,1 0 1 0 0,0 0-1 0 0,0 0 0 0 0,-1 0 0 0 0,1 0 0 0 0,0 0 1 0 0,0 0-1 0 0,0 0 0 0 0,0 0 0 0 0,0 0 0 0 0,0 0 0 0 0,0 0 1 0 0,0 0-1 0 0,1 0 0 0 0,-1 0 0 0 0,0 1 0 0 0,1-3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3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 1840 0 0,'-2'1'140'0'0,"0"0"0"0"0,1 0 0 0 0,-1-1 0 0 0,0 1 1 0 0,0-1-1 0 0,0 0 0 0 0,0 1 0 0 0,0-1 0 0 0,1 0 0 0 0,-1 0 0 0 0,0 0 0 0 0,0-1 1 0 0,0 1-1 0 0,0 0 0 0 0,0-1 0 0 0,0 1 0 0 0,-21-10 20304 0 0,27 8-21248 0 0,34-3 2219 0 0,34-4-267 0 0,-62 8-1052 0 0,0 1 0 0 0,0 1 0 0 0,0-1 1 0 0,0 2-1 0 0,11 2 0 0 0,4 0 4 0 0,0 0 0 0 0,0-2 0 0 0,48-2 0 0 0,-42 0 153 0 0,147-2 640 0 0,-52-3-462 0 0,-4 0-227 0 0,-97 5-167 0 0,100 4 406 0 0,-84 2-432 0 0,4 0 236 0 0,54 1-1 0 0,-67-8-97 0 0,-20 0-87 0 0,1 0 0 0 0,0 2 0 0 0,0-1-1 0 0,0 2 1 0 0,15 3 0 0 0,-12-2 34 0 0,0 0 0 0 0,1-1-1 0 0,16 0 1 0 0,12 2-179 0 0,-37-4 161 0 0,1 1 1 0 0,0-2-1 0 0,-1 1 0 0 0,11-3 1 0 0,18-1 165 0 0,-12-1-172 0 0,37 5-72 0 0,-58 0 0 0 0,1-1 0 0 0,-1 0 0 0 0,1 1 0 0 0,-1-1 0 0 0,0-1 0 0 0,1 1 0 0 0,5-3 0 0 0,-6 3 29 0 0,3 1 1575 0 0,-1-1-4401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4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11488 0 0,'0'0'1040'0'0,"-5"18"1728"0"0,15-6-925 0 0,-7-9-1720 0 0,-2-3 126 0 0,12 0 335 0 0,10-1 67 0 0,17 2-6 0 0,21-1 525 0 0,-5 0-742 0 0,-34 2-327 0 0,24-1 1 0 0,-1 0-3 0 0,28-1 73 0 0,55 4 24 0 0,-98-4-143 0 0,97-3-42 0 0,-82-1-260 0 0,25-1 875 0 0,99 3 0 0 0,30 0 123 0 0,-71-2-255 0 0,-36 1 102 0 0,113-19 0 0 0,-145 14-304 0 0,0 2 0 0 0,103 4 0 0 0,10 18 157 0 0,-157-15-379 0 0,-3 0-2 0 0,22 4 1 0 0,-35-5-65 0 0,1 0 0 0 0,-1 0 1 0 0,1 0-1 0 0,-1 1 0 0 0,1-1 1 0 0,-1 0-1 0 0,0 0 1 0 0,1 0-1 0 0,-1 0 0 0 0,1 0 1 0 0,-1 0-1 0 0,1 0 1 0 0,-1 0-1 0 0,1 0 0 0 0,-1 0 1 0 0,1 0-1 0 0,-1 0 1 0 0,1 0-1 0 0,-1 0 0 0 0,0 0 1 0 0,1 0-1 0 0,-1-1 1 0 0,1 1-1 0 0,-1 0 0 0 0,0 0 1 0 0,1-1-1 0 0,-1 1 1 0 0,1 0-1 0 0,0-2 15 0 0,31-7 257 0 0,-11 1-230 0 0,2 3-1697 0 0,-8 8-6000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4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6560 0 0,'-4'6'144'0'0,"0"1"-1"0"0,-1-1 1 0 0,0 1 0 0 0,0-1-1 0 0,-1-1 1 0 0,0 1 0 0 0,0-1 0 0 0,-11 8-1 0 0,10-8 397 0 0,0 0-285 0 0,0 0-1 0 0,-1-1 0 0 0,1 0 1 0 0,-1 0-1 0 0,0-1 1 0 0,0 0-1 0 0,-9 2 0 0 0,-2-1 945 0 0,-38 5 0 0 0,-4-11 4546 0 0,52 0-1013 0 0,18-2-3526 0 0,18-2-589 0 0,22 4-128 0 0,-1 2 1 0 0,50 7-1 0 0,-19 0-226 0 0,247 17 783 0 0,-143-22-136 0 0,22 2-89 0 0,-80-6-525 0 0,-44-1 29 0 0,9 0 560 0 0,-89 3-139 0 0,-1 0-692 0 0,2-2-32 0 0,-2 2 31 0 0,0-1 0 0 0,2-3-31 0 0,0 3 20 0 0,0-3-20 0 0,-2 3 20 0 0,0-3-31 0 0,0-1-11 0 0,0 1 11 0 0,0 3 14 0 0,-8-11-1029 0 0,-14-2-6913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5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2304 0 0,'-9'-1'20711'0'0,"4"1"-20869"0"0,4 1-124 0 0,1-1 373 0 0,0 0 1 0 0,-1 0 0 0 0,1 0-1 0 0,0 0 1 0 0,-1 0-1 0 0,1 0 1 0 0,0 0 0 0 0,0 0-1 0 0,-1 0 1 0 0,1 0-1 0 0,0 0 1 0 0,0 0 0 0 0,-1 0-1 0 0,1 1 1 0 0,0-1-1 0 0,0 0 1 0 0,-1 0 0 0 0,1 0-1 0 0,0 1 1 0 0,0-1-1 0 0,0 0 1 0 0,0 0 0 0 0,-1 0-1 0 0,1 1 1 0 0,0-1-1 0 0,0 0 1 0 0,-1 2 1298 0 0,15 10-939 0 0,-4-7-341 0 0,-6-5-15 0 0,-2-1-93 0 0,6 3 152 0 0,0 0-78 0 0,1 0 0 0 0,0 0 1 0 0,0-1-1 0 0,16 0 0 0 0,9 2 40 0 0,8-5-32 0 0,-16 7 86 0 0,38 0-1 0 0,-4 0 9 0 0,-44-4-126 0 0,0-1-1 0 0,0 0 0 0 0,18-4 1 0 0,5 1 49 0 0,35-3 121 0 0,62-1-15 0 0,-84 7-183 0 0,233-4 219 0 0,-42-1-48 0 0,-108-4 56 0 0,63-1 124 0 0,-100 14 195 0 0,-27 1-1690 0 0,-11-4-3860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0:4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37 4144 0 0,'0'0'319'0'0,"-10"-1"2755"0"0,-19 2 1511 0 0,16-1-187 0 0,9 0-1991 0 0,-3 19 1369 0 0,7-18-3739 0 0,0-1-1 0 0,-1 1 1 0 0,1 0 0 0 0,0-1-1 0 0,0 1 1 0 0,0 0-1 0 0,0 0 1 0 0,0-1-1 0 0,0 1 1 0 0,0 0 0 0 0,0-1-1 0 0,0 1 1 0 0,0 0-1 0 0,0-1 1 0 0,0 1-1 0 0,1 0 1 0 0,-1-1 0 0 0,0 1-1 0 0,1 0 1 0 0,-1-1-1 0 0,0 1 1 0 0,1 0-1 0 0,-1-1 1 0 0,0 1 0 0 0,1-1-1 0 0,-1 1 1 0 0,1-1-1 0 0,-1 1 1 0 0,1-1 0 0 0,0 1-1 0 0,-1-1 1 0 0,2 1-1 0 0,23 10 1429 0 0,-18-9-1305 0 0,-1 0-103 0 0,-1-1 1 0 0,0 0-1 0 0,0 0 0 0 0,1-1 0 0 0,-1 1 0 0 0,8-2 0 0 0,-6 1 33 0 0,0 0 0 0 0,-1 0 0 0 0,11 3 0 0 0,-7-2 54 0 0,0 1 0 0 0,0-1 0 0 0,14-1 0 0 0,-13 0-1 0 0,-1 0 0 0 0,19 3-1 0 0,11 6-83 0 0,-4-1 43 0 0,0-1 0 0 0,0-1 1 0 0,39-1-1 0 0,278-8 207 0 0,-135-1-181 0 0,-189 3-341 0 0,35-7-1 0 0,-10 2 407 0 0,21 0-21 0 0,0 3 1 0 0,99 9-1 0 0,-119-4-135 0 0,1-2-1 0 0,110-16 1 0 0,-140 13-30 0 0,105-5 404 0 0,-5 0-284 0 0,2 0 164 0 0,-39 4-554 0 0,-44 1 622 0 0,45-4-598 0 0,-9-5 246 0 0,-32 3 225 0 0,91-3-1 0 0,-15 20 11 0 0,1 0-8 0 0,88-18 876 0 0,-174 6-848 0 0,-26 4-231 0 0,-1-1 0 0 0,1 0 1 0 0,-1-1-1 0 0,1-1 0 0 0,-1 0 0 0 0,1-1 0 0 0,12-6 1 0 0,-22 8-2 0 0,11 1 121 0 0,-13 0-191 0 0,1 0-105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0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35 8576 0 0,'-7'-17'396'0'0,"7"17"-374"0"0,0-1 0 0 0,0 1 1 0 0,-1-1-1 0 0,1 1 0 0 0,-1-1 0 0 0,1 1 1 0 0,0 0-1 0 0,-1-1 0 0 0,1 1 0 0 0,-1 0 1 0 0,1-1-1 0 0,-1 1 0 0 0,1 0 0 0 0,0 0 1 0 0,-1-1-1 0 0,1 1 0 0 0,-1 0 1 0 0,0 0-1 0 0,1 0 0 0 0,-1 0 0 0 0,1 0 1 0 0,-1 0-1 0 0,1 0 0 0 0,-1 0 0 0 0,0 0 1 0 0,-15 2 109 0 0,12-1 273 0 0,-44-3 7932 0 0,48 1-8243 0 0,0 1 0 0 0,0 0 0 0 0,-1 0 1 0 0,1 0 93 0 0,0 0-94 0 0,0 0 1 0 0,0 0-1 0 0,0-1 0 0 0,0 1 0 0 0,0 0 0 0 0,0 0 1 0 0,0 0-1 0 0,-1 0 0 0 0,1 0 0 0 0,0 0 1 0 0,0-1-1 0 0,0 1 0 0 0,0 0 0 0 0,0 0 0 0 0,0 0 1 0 0,0 0-1 0 0,0-1 0 0 0,0 1 0 0 0,0 0 0 0 0,0 0 1 0 0,0 0-1 0 0,0 0 0 0 0,0 0 0 0 0,0-1 1 0 0,0 1-1 0 0,1 0 0 0 0,-1 0 0 0 0,0 0 0 0 0,0 0 1 0 0,0 0-1 0 0,0-1 0 0 0,0 1 0 0 0,0 0 1 0 0,0 0 93 0 0,0 0-94 0 0,1 0 0 0 0,-1 0 1 0 0,0 0-1 0 0,0 0 0 0 0,0 0 0 0 0,0-1 1 0 0,1 1-1 0 0,-1 0 49 0 0,0-1 0 0 0,1 1 0 0 0,-1-1 0 0 0,1 1 0 0 0,-1-1 0 0 0,1 1 0 0 0,-1 0 0 0 0,1-1 0 0 0,-1 1 0 0 0,1 0 0 0 0,-1-1 0 0 0,1 1 0 0 0,-1 0 0 0 0,1 0 0 0 0,0-1 0 0 0,-1 1 0 0 0,2 0 0 0 0,7 1 204 0 0,0 0 0 0 0,0 1 0 0 0,-1 1 0 0 0,1-1 0 0 0,13 7 0 0 0,24 5-209 0 0,102 4 1376 0 0,-32-6-1271 0 0,-68-7-124 0 0,0-3 0 0 0,0-2 0 0 0,52-6 0 0 0,10 0 101 0 0,114 6 228 0 0,-103 0-264 0 0,95 9 198 0 0,-53-2-32 0 0,196 20 236 0 0,-335-24-552 0 0,55 1-513 0 0,-40-4-5944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0:5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2760 0 0,'0'0'844'0'0,"-18"8"1637"0"0,16-7-2285 0 0,-1-1-1 0 0,1 1 1 0 0,-1 0-1 0 0,1-1 1 0 0,-1 1-1 0 0,0-1 1 0 0,1 0-1 0 0,-1 0 1 0 0,1 0-1 0 0,-1-1 1 0 0,0 1-1 0 0,1 0 1 0 0,-1-1-1 0 0,1 0 1 0 0,-1 1-1 0 0,1-1 1 0 0,-1 0-1 0 0,-3-3 1 0 0,5 4 35 0 0,0-1 1 0 0,1 1 0 0 0,-1 0 0 0 0,1-1-1 0 0,-1 1 1 0 0,0 0 0 0 0,1 0 0 0 0,-1 0-1 0 0,0 0 1 0 0,1-1 0 0 0,-1 1-1 0 0,0 0 1 0 0,1 0 0 0 0,-1 0 0 0 0,0 0-1 0 0,1 0 1 0 0,-1 0 0 0 0,0 1 0 0 0,1-1-1 0 0,-1 0 1 0 0,0 0 0 0 0,1 0-1 0 0,-1 1 1 0 0,0-1 0 0 0,1 0 0 0 0,-1 1-1 0 0,1-1 1 0 0,-1 0 0 0 0,-1 2 589 0 0,-6 11 3305 0 0,8-12-4038 0 0,0 0 0 0 0,0 0 0 0 0,0 0 0 0 0,1 0 0 0 0,-1 0-1 0 0,0 0 1 0 0,1 0 0 0 0,-1 0 0 0 0,0 0 0 0 0,1 0 0 0 0,-1 0-1 0 0,1 0 1 0 0,0 0 0 0 0,-1 0 0 0 0,1-1 0 0 0,0 1 0 0 0,-1 0-1 0 0,1 0 1 0 0,0-1 0 0 0,0 1 0 0 0,0-1 0 0 0,-1 1 0 0 0,1 0-1 0 0,2 0 1 0 0,3 1 54 0 0,-1 0 0 0 0,1 0 1 0 0,8 1-1 0 0,0 1 297 0 0,-3-2-300 0 0,0 0-1 0 0,0-1 0 0 0,0 0 0 0 0,0 0 1 0 0,0-1-1 0 0,15-3 0 0 0,25-2 38 0 0,-1 1 0 0 0,60 4 0 0 0,-58 9 139 0 0,-23-4-255 0 0,8 2 50 0 0,62 7 147 0 0,-78-11-242 0 0,-13-2 3 0 0,-1 0 0 0 0,0-1 0 0 0,10 0 1 0 0,123-2 335 0 0,-38 0-137 0 0,-7 1-79 0 0,-77 1-92 0 0,0 0 0 0 0,22 4 0 0 0,22 1 128 0 0,-9-4-36 0 0,95-21 261 0 0,-22 5-203 0 0,-94 11-168 0 0,60 2 1 0 0,-59 3-22 0 0,21-1 8 0 0,87-3 270 0 0,-128 3-225 0 0,26 1-1 0 0,-26 0 8 0 0,0 0-1 0 0,15-2 1 0 0,22-2 113 0 0,-31 2 7 0 0,1 0 0 0 0,36-8 0 0 0,-42 6-87 0 0,1-1-35 0 0,-12 2-10 0 0,-2 1-44 0 0,16 1 73 0 0,-5-1-28 0 0,-5 0-2073 0 0,-2-1-2142 0 0,2 1 2476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0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2760 0 0,'-12'10'25207'0'0,"24"-8"-24986"0"0,-1 0-1 0 0,1-1 1 0 0,19 1 0 0 0,-28-2-204 0 0,1 0-1 0 0,0 0 1 0 0,-1 1 0 0 0,1 0 0 0 0,0-1-1 0 0,6 4 1 0 0,3 0-17 0 0,2-2 50 0 0,0-1 0 0 0,27 0 0 0 0,-27-2 42 0 0,1 2 0 0 0,20 2 1 0 0,-9-3 115 0 0,-15 1-169 0 0,0-1 0 0 0,0-1 0 0 0,-1 1 0 0 0,14-4 0 0 0,1 1-29 0 0,7-3 69 0 0,-24 5-69 0 0,0-1 0 0 0,0 1-1 0 0,0 0 1 0 0,18 1 0 0 0,5 1-10 0 0,10 1 0 0 0,-27 0 25 0 0,0-2 0 0 0,0 0 0 0 0,25-3-1 0 0,12 0 5 0 0,66-3 107 0 0,-107 6-136 0 0,-1 1 0 0 0,1 0 0 0 0,0 0 0 0 0,11 4 0 0 0,-19-4 0 0 0,1-1 0 0 0,0 1 0 0 0,0-1 0 0 0,7 0 0 0 0,12 0 0 0 0,17 4 16 0 0,0-1 0 0 0,0-3 0 0 0,48-5 0 0 0,-32-4 37 0 0,-28 6-20 0 0,54-4 89 0 0,39 12-47 0 0,-79-3-18 0 0,14 1-61 0 0,-25 0 51 0 0,0-1 1 0 0,51-5-1 0 0,-79 3-41 0 0,110-6 414 0 0,-60 0-193 0 0,48 6-19 0 0,-61-2-22 0 0,-39 1-100 0 0,2-1-40 0 0,-2 2-100 0 0,-22-7-2832 0 0,14 4-337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0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2760 0 0,'-1'0'207'0'0,"-3"2"69"0"0,-15 8 8855 0 0,6-3-7047 0 0,4 9 2081 0 0,-2-4-1826 0 0,11-11-1886 0 0,-2 0 91 0 0,1 1 0 0 0,0 0 0 0 0,0-1 0 0 0,0 1 0 0 0,0 0 0 0 0,0 0 0 0 0,-1 1 0 0 0,8 2-404 0 0,1 0-1 0 0,-1 0 1 0 0,1-1 0 0 0,0 0-1 0 0,0-1 1 0 0,0 1 0 0 0,1-1-1 0 0,-1-1 1 0 0,1 1 0 0 0,14 1-1 0 0,9 7 107 0 0,-8-3-116 0 0,-1-1-54 0 0,-10-3-42 0 0,0 0 1 0 0,0-1-1 0 0,0 0 1 0 0,13 0-1 0 0,51 8 195 0 0,71-2 216 0 0,50 1 137 0 0,-45-4-176 0 0,130 3 563 0 0,151 13 283 0 0,-345-6-1023 0 0,-41-6-474 0 0,4-1 830 0 0,-51-8-583 0 0,0-1 0 0 0,1 0 0 0 0,-1 0 0 0 0,0 0 0 0 0,1 0 0 0 0,-1 1 0 0 0,0-1 0 0 0,1 0 0 0 0,-1 0 0 0 0,0 0 0 0 0,1 0 0 0 0,-1 0 0 0 0,0 0 0 0 0,1 0 0 0 0,-1 0 0 0 0,0 0 0 0 0,1 0 0 0 0,-1 0 0 0 0,0 0 0 0 0,1 0 0 0 0,-1 0 0 0 0,0 0 0 0 0,0-1 0 0 0,1 1 0 0 0,-1 0 0 0 0,0 0 0 0 0,1 0 0 0 0,-1-1 0 0 0,1 1 1 0 0,-1 0 1 0 0,0-1 0 0 0,1 1 0 0 0,-1 0-1 0 0,1 0 1 0 0,-1-1 0 0 0,0 1 0 0 0,1 0-1 0 0,-1 0 1 0 0,1 0 0 0 0,-1 0 0 0 0,1 0-1 0 0,-1-1 1 0 0,1 1 0 0 0,-1 0 0 0 0,1 0 0 0 0,-1 0-1 0 0,0 0 1 0 0,1 0 0 0 0,-1 0 0 0 0,1 0-1 0 0,0 1 1 0 0,0 0 11 0 0,2-1-6 0 0,9-8 87 0 0,-8 5-84 0 0,-3 2-232 0 0,0-1-1 0 0,0 1 1 0 0,0-1 0 0 0,0 1 0 0 0,-1 0-1 0 0,1-1 1 0 0,0 0 0 0 0,-1 1-1 0 0,1-1 1 0 0,-1 1 0 0 0,1-1-1 0 0,-1-2 1 0 0,1 0-737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1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2760 0 0,'0'0'16221'0'0,"12"-2"-13827"0"0,-4 2-2054 0 0,1-1 0 0 0,-1 1 0 0 0,1-1 0 0 0,-1-1-1 0 0,0 1 1 0 0,11-5 0 0 0,8 2 446 0 0,-9 1-47 0 0,-10 2-483 0 0,0 1 1 0 0,0 0-1 0 0,15 1 0 0 0,6 1 167 0 0,16 3-233 0 0,-40-5-146 0 0,-1 1 0 0 0,0-2 0 0 0,1 1 0 0 0,-1 0 0 0 0,1-1 1 0 0,-1 0-1 0 0,4-1 0 0 0,-6 1-20 0 0,0 1 0 0 0,0-1 0 0 0,0 1 0 0 0,1 0 0 0 0,-1 0 1 0 0,0 0-1 0 0,0 0 0 0 0,0 0 0 0 0,2 1 0 0 0,2-1 56 0 0,78 0 461 0 0,-59 3-530 0 0,7-1 42 0 0,-23-2-38 0 0,0 0-1 0 0,0 0 0 0 0,0-1 0 0 0,11-2 0 0 0,28-3 206 0 0,-4 3-92 0 0,-15 0-32 0 0,36 2 0 0 0,-55-1-60 0 0,-7 2-23 0 0,0-1 1 0 0,0 1-1 0 0,-1 0 0 0 0,1-1 0 0 0,0 1 0 0 0,4 1 0 0 0,21-1 51 0 0,30 5 11 0 0,-51-4-33 0 0,17 1 39 0 0,-20-1-68 0 0,0-1 1 0 0,0 1-1 0 0,0-1 1 0 0,0 0 0 0 0,0 0-1 0 0,0 0 1 0 0,0-1 0 0 0,5-1-1 0 0,-2 1-2 0 0,2 0 25 0 0,0 1-1 0 0,16 0 1 0 0,-20 1-26 0 0,39 1 41 0 0,-35-1-31 0 0,-1-1-1 0 0,1 0 0 0 0,9-1 0 0 0,-2 0 23 0 0,0 1 0 0 0,30 3 1 0 0,3 0 22 0 0,-22-3-41 0 0,-13 1 2 0 0,0-1 0 0 0,0 0 0 0 0,15-4 0 0 0,-20 3-1 0 0,-1 1-1 0 0,1-1 1 0 0,10 2-1 0 0,1 0 6 0 0,20 2 34 0 0,-13-2 0 0 0,30 5 0 0 0,-45-5-32 0 0,1-1 0 0 0,-1 0-1 0 0,22-3 1 0 0,-23 2-4 0 0,0 0-1 0 0,1 0 0 0 0,-1 1 1 0 0,17 3-1 0 0,-6 0 5 0 0,34 0-1 0 0,7 0 23 0 0,-48-2-51 0 0,0 0-1 0 0,18-3 0 0 0,5 0 55 0 0,72-3 467 0 0,110 7-629 0 0,14-2 193 0 0,-198 2 14 0 0,52 9 0 0 0,-13-1 9 0 0,-59-9-59 0 0,18 3 2 0 0,-26-2-51 0 0,0-1 0 0 0,0 0 0 0 0,16 0 0 0 0,14 2-4 0 0,-21-1 38 0 0,0-1-1 0 0,1 0 0 0 0,18-2 1 0 0,-1 0 33 0 0,17-1 6 0 0,-31 1-11 0 0,0 0 1 0 0,-1 1 0 0 0,39 6 0 0 0,-6 2 203 0 0,-43-9-199 0 0,-9 1-57 0 0,1-1 0 0 0,-1 1 0 0 0,0 0-1 0 0,1 0 1 0 0,-1 0 0 0 0,0 0 0 0 0,1 0-1 0 0,-1 0 1 0 0,0 0 0 0 0,1 0 0 0 0,-1 1-1 0 0,3 0 1 0 0,-3-1 43 0 0,4-2-4 0 0,0-3-52 0 0,-2 2 0 0 0,11-19-2438 0 0,-14 22 2351 0 0,0-1 0 0 0,0 1 0 0 0,0 0 0 0 0,0 0 0 0 0,0-1 0 0 0,0 1 0 0 0,0 0 0 0 0,0 0 0 0 0,0-1 0 0 0,0 1 0 0 0,0 0 0 0 0,0 0 0 0 0,0 0 0 0 0,0-1 0 0 0,0 1 0 0 0,0 0 0 0 0,0 0 0 0 0,0-1 0 0 0,-1 1 0 0 0,1 0 0 0 0,0 0 0 0 0,0 0 0 0 0,0-1 0 0 0,0 1 0 0 0,0 0 0 0 0,0 0 0 0 0,-1 0 0 0 0,1 0 0 0 0,0-1 0 0 0,0 1 0 0 0,0 0 0 0 0,-1 0 0 0 0,1 0 0 0 0,0 0 0 0 0,0 0 0 0 0,0 0 0 0 0,-1-1 0 0 0,1 1 0 0 0,0 0 0 0 0,0 0 0 0 0,-1 0 0 0 0,1 0 0 0 0,0 0 0 0 0,0 0 0 0 0,0 0 0 0 0,-1 0 0 0 0,1 0 0 0 0,0 0 0 0 0,0 0 0 0 0,-1 0 0 0 0,1 0 0 0 0,-1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2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14 3224 0 0,'0'0'8742'0'0,"-17"-1"-4483"0"0,16 1-3961 0 0,-1-1 1 0 0,0 0-1 0 0,1 1 1 0 0,-1-1-1 0 0,0 1 1 0 0,0-1-1 0 0,0 1 1 0 0,0 0-1 0 0,1 0 0 0 0,-1 0 1 0 0,0 0-1 0 0,-3 1 1 0 0,-8-1 891 0 0,13 1-1162 0 0,0-1-1 0 0,0 0 0 0 0,0 0 0 0 0,0 0 1 0 0,-1 0-1 0 0,1 0 0 0 0,0 1 0 0 0,0-1 1 0 0,0 0-1 0 0,0 0 0 0 0,0 0 0 0 0,0 0 1 0 0,0 1-1 0 0,0-1 0 0 0,0 0 0 0 0,0 0 1 0 0,0 0-1 0 0,-1 1 0 0 0,1-1 0 0 0,0 0 1 0 0,0 0-1 0 0,0 0 0 0 0,0 0 0 0 0,1 1 1 0 0,-1-1-1 0 0,0 0 0 0 0,0 0 0 0 0,0 0 1 0 0,0 1-1 0 0,0-1 0 0 0,0 0 0 0 0,0 0 1 0 0,0 0-1 0 0,0 0 0 0 0,0 1 0 0 0,0-1 1 0 0,1 0-1 0 0,-1 0 0 0 0,0 0 0 0 0,0 0 1 0 0,0 1-1 0 0,0-1 0 0 0,1 0 1 0 0,4 8 508 0 0,0-5-437 0 0,1 1 0 0 0,-1-1 0 0 0,1 0 0 0 0,0 0 0 0 0,0-1 0 0 0,0 0 0 0 0,0 0 0 0 0,0-1 0 0 0,1 1 0 0 0,-1-1 0 0 0,7 0 0 0 0,4 0 142 0 0,0-1 0 0 0,0 0 0 0 0,18-3 0 0 0,33-8 390 0 0,-24 4-147 0 0,74-3 1 0 0,39 0-40 0 0,1 0-82 0 0,-90 10-187 0 0,140 5 867 0 0,-51 1-439 0 0,-131-6-518 0 0,7 0 145 0 0,0 2 0 0 0,0 2-1 0 0,50 12 1 0 0,-66-11-129 0 0,-13-3-78 0 0,-1-1 0 0 0,1 0 1 0 0,0 0-1 0 0,-1 0 0 0 0,1-1 1 0 0,6 1-1 0 0,15 1 135 0 0,-22-1-114 0 0,1 0 1 0 0,0-1-1 0 0,0 1 0 0 0,-1-1 0 0 0,1 0 1 0 0,0 0-1 0 0,0-1 0 0 0,-1 1 1 0 0,1-1-1 0 0,0 0 0 0 0,4-1 1 0 0,3-3 130 0 0,-8 4-139 0 0,1 0 0 0 0,-1 0 0 0 0,0-1 0 0 0,0 0-1 0 0,0 1 1 0 0,0-1 0 0 0,0 0 0 0 0,0 0 0 0 0,3-4 0 0 0,6-4 35 0 0,-9 8-61 0 0,0 1 41 0 0,0-4-44 0 0,-2 4-4 0 0,0 0 38 0 0,-1 1-46 0 0,0 0-1 0 0,0 0 0 0 0,0 0 0 0 0,1 0 0 0 0,-1 0 0 0 0,0 0 1 0 0,0 0-1 0 0,0 0 0 0 0,0 0 0 0 0,1 0 0 0 0,-1 0 0 0 0,0 0 1 0 0,0 0-1 0 0,0 0 0 0 0,0 0 0 0 0,1 0 0 0 0,-1 0 0 0 0,0 0 1 0 0,0 0-1 0 0,0-1 0 0 0,0 1 0 0 0,0 0 0 0 0,0 0 0 0 0,1 0 1 0 0,-1 0-1 0 0,0 0 0 0 0,0 0 0 0 0,0-1 0 0 0,0 1 0 0 0,0 0 1 0 0,0 0-1 0 0,0 0 0 0 0,0 0 0 0 0,1-1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6:01:2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3224 0 0,'-5'2'21787'0'0,"31"-13"-19837"0"0,-20 8-1864 0 0,0 1 1 0 0,0-1 0 0 0,0 1-1 0 0,1 1 1 0 0,-1-1 0 0 0,1 1-1 0 0,-1 0 1 0 0,8 0-1 0 0,144 14 354 0 0,-29-1-117 0 0,-105-11-257 0 0,78 0 316 0 0,-29-5-106 0 0,150-11 253 0 0,-191 13-409 0 0,1 2-1 0 0,48 5 0 0 0,63 17 226 0 0,-79-11-272 0 0,-34-7 117 0 0,1-2-1 0 0,46-3 0 0 0,-48 0-14 0 0,-1 1 0 0 0,58 7 1 0 0,-70-4-89 0 0,0-1 0 0 0,1 0 0 0 0,-1-1-1 0 0,27-2 1 0 0,-42 1-62 0 0,16-1-149 0 0,-18 1 89 0 0,0 0 1 0 0,1 0 0 0 0,-1 0 0 0 0,0 0 0 0 0,0 0 0 0 0,1 0 0 0 0,-1 0-1 0 0,0 0 1 0 0,0 0 0 0 0,1 0 0 0 0,-1 0 0 0 0,0 0 0 0 0,0 0 0 0 0,1 1-1 0 0,-1-1 1 0 0,0 0 0 0 0,0 0 0 0 0,0 0 0 0 0,1 0 0 0 0,-1 1-1 0 0,0-1 1 0 0,0 0 0 0 0,0 0 0 0 0,0 0 0 0 0,0 1 0 0 0,1-1 0 0 0,-1 0-1 0 0,0 0 1 0 0,0 1 0 0 0,0-1 0 0 0,0 0 0 0 0,0 0 0 0 0,0 1 0 0 0,0-1-1 0 0,0 0 1 0 0,0 0 0 0 0,0 1 0 0 0,0-1 0 0 0,0 0 0 0 0,0 0 0 0 0,0 1-1 0 0,0-1 1 0 0,0 0 0 0 0,0 0 0 0 0,0 1 0 0 0,0-1 0 0 0,0 0 0 0 0,0 0-1 0 0,0 1 1 0 0,-1-1 0 0 0,-1 12-4448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soon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D2E43-5194-4929-B1BF-437C3B1C4806}"/>
                  </a:ext>
                </a:extLst>
              </p14:cNvPr>
              <p14:cNvContentPartPr/>
              <p14:nvPr/>
            </p14:nvContentPartPr>
            <p14:xfrm>
              <a:off x="2261449" y="1692979"/>
              <a:ext cx="1157400" cy="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D2E43-5194-4929-B1BF-437C3B1C4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809" y="1683979"/>
                <a:ext cx="1175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A7E65F-6223-4795-8130-86C083486911}"/>
                  </a:ext>
                </a:extLst>
              </p14:cNvPr>
              <p14:cNvContentPartPr/>
              <p14:nvPr/>
            </p14:nvContentPartPr>
            <p14:xfrm>
              <a:off x="1825129" y="2091139"/>
              <a:ext cx="1197000" cy="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A7E65F-6223-4795-8130-86C083486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6489" y="2082139"/>
                <a:ext cx="12146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48ACCA-E643-4233-A9EE-2CB9FB9AFE51}"/>
                  </a:ext>
                </a:extLst>
              </p14:cNvPr>
              <p14:cNvContentPartPr/>
              <p14:nvPr/>
            </p14:nvContentPartPr>
            <p14:xfrm>
              <a:off x="2335249" y="2486779"/>
              <a:ext cx="708840" cy="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48ACCA-E643-4233-A9EE-2CB9FB9AF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6249" y="2477779"/>
                <a:ext cx="7264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ED8F39-0A62-4D1B-A267-71A2BD8CA5A0}"/>
                  </a:ext>
                </a:extLst>
              </p14:cNvPr>
              <p14:cNvContentPartPr/>
              <p14:nvPr/>
            </p14:nvContentPartPr>
            <p14:xfrm>
              <a:off x="1233649" y="3154219"/>
              <a:ext cx="765720" cy="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ED8F39-0A62-4D1B-A267-71A2BD8CA5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009" y="3145579"/>
                <a:ext cx="783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630B77-2421-4785-830D-731943006FC1}"/>
                  </a:ext>
                </a:extLst>
              </p14:cNvPr>
              <p14:cNvContentPartPr/>
              <p14:nvPr/>
            </p14:nvContentPartPr>
            <p14:xfrm>
              <a:off x="2973529" y="3161779"/>
              <a:ext cx="708120" cy="1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630B77-2421-4785-830D-731943006F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4529" y="3152779"/>
                <a:ext cx="725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D45C92-6770-408B-A0E8-147AA5917DC1}"/>
                  </a:ext>
                </a:extLst>
              </p14:cNvPr>
              <p14:cNvContentPartPr/>
              <p14:nvPr/>
            </p14:nvContentPartPr>
            <p14:xfrm>
              <a:off x="2659969" y="3442939"/>
              <a:ext cx="635400" cy="91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D45C92-6770-408B-A0E8-147AA5917D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0969" y="3433939"/>
                <a:ext cx="653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845805-0ECC-494A-815B-618AE00EA554}"/>
                  </a:ext>
                </a:extLst>
              </p14:cNvPr>
              <p14:cNvContentPartPr/>
              <p14:nvPr/>
            </p14:nvContentPartPr>
            <p14:xfrm>
              <a:off x="1562329" y="3721939"/>
              <a:ext cx="1130400" cy="2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845805-0ECC-494A-815B-618AE00EA5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3689" y="3712939"/>
                <a:ext cx="1148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B88AD2-8747-496C-ABF7-8CC1C3713285}"/>
                  </a:ext>
                </a:extLst>
              </p14:cNvPr>
              <p14:cNvContentPartPr/>
              <p14:nvPr/>
            </p14:nvContentPartPr>
            <p14:xfrm>
              <a:off x="3547009" y="3966379"/>
              <a:ext cx="55944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B88AD2-8747-496C-ABF7-8CC1C37132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8009" y="3957379"/>
                <a:ext cx="577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4FFF1A-2E14-46E2-B701-EECE5154F8A1}"/>
                  </a:ext>
                </a:extLst>
              </p14:cNvPr>
              <p14:cNvContentPartPr/>
              <p14:nvPr/>
            </p14:nvContentPartPr>
            <p14:xfrm>
              <a:off x="1563409" y="4240339"/>
              <a:ext cx="569160" cy="2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4FFF1A-2E14-46E2-B701-EECE5154F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54769" y="4231699"/>
                <a:ext cx="586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18D452-03DA-4F02-AF62-688042C65831}"/>
                  </a:ext>
                </a:extLst>
              </p14:cNvPr>
              <p14:cNvContentPartPr/>
              <p14:nvPr/>
            </p14:nvContentPartPr>
            <p14:xfrm>
              <a:off x="2306809" y="4521859"/>
              <a:ext cx="580320" cy="1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18D452-03DA-4F02-AF62-688042C658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8169" y="4512859"/>
                <a:ext cx="5979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4994D-AB1B-45CA-93F0-A689F136D0E0}"/>
              </a:ext>
            </a:extLst>
          </p:cNvPr>
          <p:cNvGrpSpPr/>
          <p:nvPr/>
        </p:nvGrpSpPr>
        <p:grpSpPr>
          <a:xfrm>
            <a:off x="2778049" y="4763059"/>
            <a:ext cx="2013120" cy="53640"/>
            <a:chOff x="2778049" y="4763059"/>
            <a:chExt cx="201312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29F1B8-238D-4738-B616-70FCB8B7809E}"/>
                    </a:ext>
                  </a:extLst>
                </p14:cNvPr>
                <p14:cNvContentPartPr/>
                <p14:nvPr/>
              </p14:nvContentPartPr>
              <p14:xfrm>
                <a:off x="2778049" y="4794019"/>
                <a:ext cx="796320" cy="2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29F1B8-238D-4738-B616-70FCB8B780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69409" y="4785019"/>
                  <a:ext cx="813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95C086-54C2-4765-B90F-9E60E6FB0FF2}"/>
                    </a:ext>
                  </a:extLst>
                </p14:cNvPr>
                <p14:cNvContentPartPr/>
                <p14:nvPr/>
              </p14:nvContentPartPr>
              <p14:xfrm>
                <a:off x="4312369" y="4763059"/>
                <a:ext cx="47880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95C086-54C2-4765-B90F-9E60E6FB0F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3369" y="4754419"/>
                  <a:ext cx="49644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190854-497D-4ED5-A002-D445EDA843FD}"/>
                  </a:ext>
                </a:extLst>
              </p14:cNvPr>
              <p14:cNvContentPartPr/>
              <p14:nvPr/>
            </p14:nvContentPartPr>
            <p14:xfrm>
              <a:off x="5178169" y="4799059"/>
              <a:ext cx="646920" cy="1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190854-497D-4ED5-A002-D445EDA843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69169" y="4790059"/>
                <a:ext cx="66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13419</TotalTime>
  <Words>138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CSE 11  Accelerated Intro to Programming Lecture 16</vt:lpstr>
      <vt:lpstr>Announcements</vt:lpstr>
      <vt:lpstr>For-each Loop (enhanced for loop)</vt:lpstr>
      <vt:lpstr>Counted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443</cp:revision>
  <dcterms:modified xsi:type="dcterms:W3CDTF">2021-05-03T16:54:33Z</dcterms:modified>
</cp:coreProperties>
</file>