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4" autoAdjust="0"/>
    <p:restoredTop sz="96036" autoAdjust="0"/>
  </p:normalViewPr>
  <p:slideViewPr>
    <p:cSldViewPr snapToGrid="0">
      <p:cViewPr varScale="1">
        <p:scale>
          <a:sx n="126" d="100"/>
          <a:sy n="126" d="100"/>
        </p:scale>
        <p:origin x="87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10415</TotalTime>
  <Words>252</Words>
  <Application>Microsoft Office PowerPoint</Application>
  <PresentationFormat>On-screen Show (16:9)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CSE 11  Accelerated Intro to Programming Lecture 13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405</cp:revision>
  <dcterms:modified xsi:type="dcterms:W3CDTF">2021-04-26T03:51:15Z</dcterms:modified>
</cp:coreProperties>
</file>