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8" r:id="rId4"/>
    <p:sldId id="284" r:id="rId5"/>
    <p:sldId id="264" r:id="rId6"/>
    <p:sldId id="265" r:id="rId7"/>
    <p:sldId id="269" r:id="rId8"/>
    <p:sldId id="277" r:id="rId9"/>
    <p:sldId id="274" r:id="rId10"/>
    <p:sldId id="275" r:id="rId11"/>
    <p:sldId id="276" r:id="rId12"/>
    <p:sldId id="271" r:id="rId13"/>
    <p:sldId id="272" r:id="rId14"/>
    <p:sldId id="273" r:id="rId15"/>
    <p:sldId id="278" r:id="rId16"/>
    <p:sldId id="279" r:id="rId17"/>
    <p:sldId id="280" r:id="rId18"/>
    <p:sldId id="281" r:id="rId19"/>
    <p:sldId id="28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1" autoAdjust="0"/>
    <p:restoredTop sz="96036" autoAdjust="0"/>
  </p:normalViewPr>
  <p:slideViewPr>
    <p:cSldViewPr snapToGrid="0">
      <p:cViewPr varScale="1">
        <p:scale>
          <a:sx n="125" d="100"/>
          <a:sy n="125" d="100"/>
        </p:scale>
        <p:origin x="87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0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24 5928 0 0,'0'0'266'0'0,"-18"2"108"0"0,-4 3 6292 0 0,14 0-3239 0 0,7-5-3461 0 0,-4 5 3633 0 0,12 0-1122 0 0,-5-4-3005 0 0,4 1 659 0 0,1 0 0 0 0,0-1-1 0 0,-1 0 1 0 0,1 0-1 0 0,0-1 1 0 0,0 1-1 0 0,-1-1 1 0 0,13-2 0 0 0,19 1-8 0 0,13 3-130 0 0,-13-1 565 0 0,41 8 0 0 0,34 3 241 0 0,203 17 14 0 0,-103-36 59 0 0,-92 0-492 0 0,-7 5-7 0 0,96-6 171 0 0,-177 2-234 0 0,45-13 0 0 0,-23 5 70 0 0,47-12 183 0 0,-95 24-535 0 0,0 1-1 0 0,-1 0 0 0 0,1 1 1 0 0,-1-1-1 0 0,1 1 1 0 0,12 2-1 0 0,21 1-27 0 0,-9-6 53 0 0,-5-2-2 0 0,-20 3-51 0 0,1 1 0 0 0,-1-1 0 0 0,1 1 0 0 0,10 0 0 0 0,-10 5-171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4144 0 0,'0'0'191'0'0,"0"0"-11"0"0,1 1-177 0 0,-1-1 0 0 0,1 0 0 0 0,-1 0 1 0 0,0 0-1 0 0,1 0 0 0 0,-1 1 1 0 0,1-1-1 0 0,-1 0 0 0 0,0 0 1 0 0,1 0-1 0 0,-1 0 0 0 0,1 0 1 0 0,-1 0-1 0 0,0 0 0 0 0,1 0 1 0 0,-1 0-1 0 0,1 0 0 0 0,-1 0 1 0 0,1 0-1 0 0,-1 0 0 0 0,0-1 1 0 0,1 1-1 0 0,-1 0 0 0 0,1 0 1 0 0,2-1 409 0 0,1 1 1624 0 0,1-1 0 0 0,-1 1 0 0 0,1-1 0 0 0,5-2 1 0 0,19-8 1624 0 0,24-20-3017 0 0,-43 25 204 0 0,1-2-610 0 0,0 0-1 0 0,0-1 1 0 0,-1 0 0 0 0,-1 0 0 0 0,0-1-1 0 0,0 0 1 0 0,0-1 0 0 0,-2 0 0 0 0,9-14 0 0 0,-16 25-228 0 0,0 0 1 0 0,0-1 0 0 0,1 1 0 0 0,-1-1-1 0 0,0 1 1 0 0,0-1 0 0 0,1 1 0 0 0,-1-1-1 0 0,0 0 1 0 0,0 1 0 0 0,0-1 0 0 0,0 1-1 0 0,0-1 1 0 0,0 1 0 0 0,0-1 0 0 0,0 1-1 0 0,0-1 1 0 0,0 0 0 0 0,0 1 0 0 0,0-1-1 0 0,0 1 1 0 0,0-1 0 0 0,0 1-1 0 0,-1-1 1 0 0,1 1 0 0 0,0-1 0 0 0,0 1-1 0 0,-1-1 1 0 0,1 1 0 0 0,0-1 0 0 0,-1 1-1 0 0,0-1 1 0 0,1 1 11 0 0,-1-1 0 0 0,1 1 0 0 0,-1 0 0 0 0,0 0 0 0 0,1 0 0 0 0,-1-1 0 0 0,0 1 0 0 0,1 0 0 0 0,-1 0 0 0 0,0 0 0 0 0,1 0 0 0 0,-1 0 0 0 0,0 0 0 0 0,0 0 0 0 0,1 0 0 0 0,-1 1 0 0 0,0-1 0 0 0,1 0 0 0 0,-1 0 0 0 0,1 0 0 0 0,-1 1-1 0 0,0-1 1 0 0,1 0 0 0 0,-1 1 0 0 0,1-1 0 0 0,-1 1 0 0 0,0 0 0 0 0,-10 8 155 0 0,0 1 0 0 0,1 1 0 0 0,0-1 0 0 0,1 2-1 0 0,1-1 1 0 0,-1 1 0 0 0,2 0 0 0 0,0 1 0 0 0,0 0-1 0 0,-8 24 1 0 0,15-36-178 0 0,-1 1-1 0 0,1 0 0 0 0,-1-1 0 0 0,1 1 1 0 0,-1 0-1 0 0,1-1 0 0 0,0 1 0 0 0,0 0 1 0 0,0 0-1 0 0,0-1 0 0 0,0 1 1 0 0,0 0-1 0 0,1-1 0 0 0,-1 1 0 0 0,0 0 1 0 0,1-1-1 0 0,0 1 0 0 0,-1 0 1 0 0,1-1-1 0 0,0 1 0 0 0,0-1 0 0 0,-1 1 1 0 0,1-1-1 0 0,1 1 0 0 0,-1-1 1 0 0,0 0-1 0 0,0 0 0 0 0,0 1 0 0 0,1-1 1 0 0,1 1-1 0 0,-1-1-200 0 0,0 0 0 0 0,0 0 0 0 0,0-1 0 0 0,-1 1 0 0 0,1-1 0 0 0,0 0 0 0 0,0 1 0 0 0,0-1 0 0 0,0 0 0 0 0,0 0 0 0 0,0 0 0 0 0,-1 0 0 0 0,1-1 0 0 0,0 1 0 0 0,0 0 0 0 0,0-1 0 0 0,0 1 0 0 0,3-2 0 0 0,8-4-5321 0 0,1-1-1546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76 12440 0 0,'-3'5'581'0'0,"0"0"1"0"0,0 0 0 0 0,1 0 0 0 0,0 0 0 0 0,0 0 0 0 0,0 1-1 0 0,0-1 1 0 0,-1 11 0 0 0,-2 50 5806 0 0,4-31-6223 0 0,-11 280 1589 0 0,12-298-1723 0 0,1 26 358 0 0,2 1 1 0 0,13 66-1 0 0,-15-106-343 0 0,0-1 1 0 0,0 1-1 0 0,1-1 0 0 0,-1 1 1 0 0,1-1-1 0 0,-1 0 1 0 0,1 0-1 0 0,0 0 0 0 0,4 5 1 0 0,-5-9-23 0 0,1 0 1 0 0,-1 0-1 0 0,0 0 1 0 0,1 0-1 0 0,-1 0 1 0 0,0-1-1 0 0,0 1 1 0 0,0 0-1 0 0,0-1 1 0 0,1 0-1 0 0,2-6 29 0 0,-1 0-1 0 0,0 1 1 0 0,-1-1-1 0 0,0 0 1 0 0,0-1-1 0 0,0 1 1 0 0,0-11-1 0 0,-1 9-8 0 0,12-155 430 0 0,-1 9 136 0 0,-5 101-71 0 0,18-67 0 0 0,-19 100-355 0 0,1 1 0 0 0,1 0 1 0 0,1 1-1 0 0,1-1 0 0 0,0 2 1 0 0,14-19-1 0 0,-22 34-168 0 0,1 1-1 0 0,0 0 1 0 0,-1 0-1 0 0,1 0 1 0 0,0 0 0 0 0,0 0-1 0 0,1 1 1 0 0,-1-1-1 0 0,1 1 1 0 0,-1 0-1 0 0,1 0 1 0 0,-1 0 0 0 0,1 0-1 0 0,8-1 1 0 0,-9 2-8 0 0,0 1 0 0 0,0-1 0 0 0,0 1 0 0 0,0 0 0 0 0,0 0 0 0 0,0 1 0 0 0,0-1 1 0 0,0 0-1 0 0,0 1 0 0 0,-1 0 0 0 0,1 0 0 0 0,0 0 0 0 0,0 0 0 0 0,0 0 0 0 0,-1 0 0 0 0,1 1 1 0 0,-1-1-1 0 0,1 1 0 0 0,-1 0 0 0 0,0 0 0 0 0,3 2 0 0 0,0 2 3 0 0,0-1 0 0 0,0 1 0 0 0,-1 0 0 0 0,0 1 0 0 0,0-1 0 0 0,-1 1 0 0 0,0-1 0 0 0,0 1-1 0 0,0 0 1 0 0,-1 0 0 0 0,0 0 0 0 0,0 0 0 0 0,-1 1 0 0 0,0-1 0 0 0,0 10 0 0 0,-1 0 15 0 0,0-1 0 0 0,-1 1 1 0 0,-1-1-1 0 0,-1 0 0 0 0,-8 31 0 0 0,8-39-165 0 0,0 1 0 0 0,-1-1 0 0 0,0 0 0 0 0,0 0 0 0 0,-1 0-1 0 0,0-1 1 0 0,-1 1 0 0 0,1-1 0 0 0,-1 0 0 0 0,-8 7 0 0 0,8-9-148 0 0,0-1 1 0 0,0 1-1 0 0,0-1 1 0 0,-1 0-1 0 0,1 0 0 0 0,-1 0 1 0 0,0-1-1 0 0,0 0 1 0 0,0-1-1 0 0,0 0 0 0 0,-1 0 1 0 0,-10 2-1 0 0,3-5-6550 0 0,1-3-1997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15664 0 0,'0'0'718'0'0,"6"10"259"0"0,-4-8-917 0 0,0-1 0 0 0,0 0-1 0 0,-1 0 1 0 0,1 0-1 0 0,0-1 1 0 0,0 1 0 0 0,1 0-1 0 0,-1-1 1 0 0,0 1-1 0 0,0-1 1 0 0,0 0-1 0 0,0 0 1 0 0,3 0 0 0 0,33-2 2213 0 0,-24 1-1562 0 0,2-1-317 0 0,0 0-1 0 0,0-1 1 0 0,0 0 0 0 0,-1-1-1 0 0,1-1 1 0 0,-1-1 0 0 0,0 0-1 0 0,0-1 1 0 0,25-16 0 0 0,-29 15-351 0 0,1 0 1 0 0,-2-1 0 0 0,1 0 0 0 0,-1 0 0 0 0,-1-1 0 0 0,0-1-1 0 0,0 1 1 0 0,-1-1 0 0 0,0-1 0 0 0,-1 0 0 0 0,11-24 0 0 0,-17 34-36 0 0,0-1 1 0 0,0 0-1 0 0,0 0 1 0 0,-1 0 0 0 0,1 0-1 0 0,-1 0 1 0 0,0 0 0 0 0,1 0-1 0 0,-1 0 1 0 0,-1 0-1 0 0,1 0 1 0 0,0 0 0 0 0,-1 0-1 0 0,1 1 1 0 0,-1-1 0 0 0,-1-4-1 0 0,1 6 50 0 0,0-1 0 0 0,0 0 0 0 0,0 1 0 0 0,0-1 0 0 0,-1 1 0 0 0,1-1 0 0 0,0 1 0 0 0,-1 0 0 0 0,1-1 0 0 0,0 1 0 0 0,-1 0 0 0 0,0 0 0 0 0,1 0 0 0 0,-1 0 0 0 0,0 0 0 0 0,1 1 0 0 0,-1-1 0 0 0,0 0 0 0 0,0 1 0 0 0,0-1 0 0 0,0 1 0 0 0,0 0 0 0 0,0 0 0 0 0,1-1 0 0 0,-4 2 0 0 0,-1-1 109 0 0,1 1-1 0 0,-1 0 0 0 0,1 0 1 0 0,-1 0-1 0 0,1 1 0 0 0,-1 0 1 0 0,1 0-1 0 0,0 0 0 0 0,0 1 1 0 0,0-1-1 0 0,0 1 1 0 0,-6 6-1 0 0,-4 3-89 0 0,0 1 0 0 0,-15 18 1 0 0,12-12 134 0 0,2 0 0 0 0,0 1 0 0 0,-24 42 0 0 0,34-51-124 0 0,1 1 1 0 0,0 0-1 0 0,0 0 0 0 0,1 1 1 0 0,1-1-1 0 0,0 1 1 0 0,0 0-1 0 0,1 0 0 0 0,0 18 1 0 0,2-30-102 0 0,0 1-1 0 0,0 0 1 0 0,0-1 0 0 0,1 1 0 0 0,-1 0 0 0 0,0-1-1 0 0,1 1 1 0 0,-1-1 0 0 0,1 1 0 0 0,-1 0 0 0 0,1-1-1 0 0,0 1 1 0 0,-1-1 0 0 0,1 0 0 0 0,0 1 0 0 0,0-1-1 0 0,0 0 1 0 0,0 1 0 0 0,1-1 0 0 0,1 2 0 0 0,-1-2-2 0 0,1 0 0 0 0,-1 1 1 0 0,0-1-1 0 0,1 0 1 0 0,-1-1-1 0 0,1 1 1 0 0,-1 0-1 0 0,1-1 1 0 0,0 1-1 0 0,-1-1 0 0 0,6 0 1 0 0,3-1-182 0 0,1 0 0 0 0,0 0 0 0 0,-1-2 0 0 0,19-5 0 0 0,-13 2-892 0 0,0-1 0 0 0,-1-1 1 0 0,21-12-1 0 0,-26 14-272 0 0,16-9-7575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4608 0 0,'0'0'353'0'0,"-12"2"6738"0"0,-24 13 2706 0 0,28-11-9307 0 0,-1 0 1 0 0,1 1 0 0 0,0 0-1 0 0,1 1 1 0 0,-1-1 0 0 0,1 1-1 0 0,-11 12 1 0 0,8-7-351 0 0,1 1 0 0 0,0 0 0 0 0,0 0 1 0 0,1 0-1 0 0,1 1 0 0 0,0 0 0 0 0,1 1 0 0 0,0-1 1 0 0,1 1-1 0 0,1 1 0 0 0,0-1 0 0 0,-3 27 0 0 0,7-36-102 0 0,-1 1 0 0 0,1 0 0 0 0,0-1 0 0 0,1 1-1 0 0,-1-1 1 0 0,1 1 0 0 0,1 0 0 0 0,1 6-1 0 0,-2-10-23 0 0,0 0 0 0 0,0 0 0 0 0,0 0-1 0 0,0 0 1 0 0,1 0 0 0 0,-1 0 0 0 0,1 0-1 0 0,-1 0 1 0 0,1-1 0 0 0,0 1 0 0 0,0 0-1 0 0,-1-1 1 0 0,1 0 0 0 0,0 1 0 0 0,0-1-1 0 0,1 0 1 0 0,-1 0 0 0 0,0 0 0 0 0,0 0-1 0 0,0 0 1 0 0,1-1 0 0 0,2 1-1 0 0,-1 0-1 0 0,-1-1-1 0 0,1 0 0 0 0,0 0 0 0 0,-1 0 0 0 0,1-1 0 0 0,-1 1 0 0 0,1-1 0 0 0,-1 0 0 0 0,1 0 0 0 0,-1 0 0 0 0,1 0 0 0 0,-1-1 0 0 0,0 0 0 0 0,0 1 0 0 0,1-1 1 0 0,-1 0-1 0 0,4-4 0 0 0,1-1 27 0 0,0-1 0 0 0,0 1 0 0 0,-1-1 0 0 0,12-16 0 0 0,-12 11 29 0 0,0 0 0 0 0,-1 0 1 0 0,0-1-1 0 0,-1 0 0 0 0,6-24 1 0 0,10-29 769 0 0,-16 58-335 0 0,-5 9-494 0 0,0 0-1 0 0,0 0 1 0 0,0 0 0 0 0,0 0-1 0 0,0 0 1 0 0,0 0 0 0 0,0 0-1 0 0,0 0 1 0 0,0 0 0 0 0,1 0-1 0 0,-1 0 1 0 0,0 0 0 0 0,0 0-1 0 0,0 0 1 0 0,0 0-1 0 0,0 0 1 0 0,0 0 0 0 0,0 0-1 0 0,0 0 1 0 0,0 0 0 0 0,0 0-1 0 0,0 0 1 0 0,0 0 0 0 0,0 0-1 0 0,0 0 1 0 0,0 0 0 0 0,0 0-1 0 0,0 0 1 0 0,0 0 0 0 0,1 0-1 0 0,-1 0 1 0 0,0 0-1 0 0,0 0 1 0 0,0 0 0 0 0,0 0-1 0 0,0 0 1 0 0,0 0 0 0 0,0 0-1 0 0,0 0 1 0 0,0 0 0 0 0,0 0-1 0 0,0 0 1 0 0,0 0 0 0 0,0 0-1 0 0,0 0 1 0 0,0 0-1 0 0,0 0 1 0 0,0 0 0 0 0,0 0-1 0 0,0 0 1 0 0,0 1 0 0 0,0-1-1 0 0,0 0 1 0 0,0 0 0 0 0,0 0-1 0 0,0 0 1 0 0,0 0 0 0 0,0 0-1 0 0,0 0 1 0 0,0 0-1 0 0,0 0 1 0 0,0 0 0 0 0,0 0-1 0 0,0 0 1 0 0,0 0 0 0 0,0 0-1 0 0,0 0 1 0 0,0 19 703 0 0,-1-8-763 0 0,-1 23 146 0 0,1-22-52 0 0,1-1-1 0 0,1 22 1 0 0,2 2-39 0 0,3 17-35 0 0,-5-47 11 0 0,0 0-1 0 0,1 0 1 0 0,0 0-1 0 0,0 0 0 0 0,0 0 1 0 0,0-1-1 0 0,6 9 1 0 0,-7-12-78 0 0,0 1 0 0 0,0-1 1 0 0,1 1-1 0 0,-1-1 1 0 0,0 0-1 0 0,1 0 0 0 0,-1 1 1 0 0,1-1-1 0 0,-1 0 1 0 0,1 0-1 0 0,-1 0 0 0 0,1-1 1 0 0,0 1-1 0 0,0 0 1 0 0,-1-1-1 0 0,1 1 0 0 0,0-1 1 0 0,0 1-1 0 0,0-1 0 0 0,0 0 1 0 0,-1 0-1 0 0,1 0 1 0 0,0 0-1 0 0,0 0 0 0 0,0 0 1 0 0,0-1-1 0 0,0 1 1 0 0,-1-1-1 0 0,1 1 0 0 0,0-1 1 0 0,0 1-1 0 0,-1-1 1 0 0,1 0-1 0 0,0 0 0 0 0,1-1 1 0 0,3-2-693 0 0,0 1 0 0 0,-1-1 0 0 0,8-7 0 0 0,10-12-6018 0 0,-6 3-986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31 3224 0 0,'-33'-30'19288'0'0,"32"30"-18585"0"0,-2 5 2455 0 0,-1 18-1532 0 0,7 38-716 0 0,4 0 0 0 0,20 90 0 0 0,-12-75-696 0 0,-4-15-142 0 0,0 6-78 0 0,3-1 0 0 0,26 73 1 0 0,-40-139-11 0 0,14 33-377 0 0,-12-30 206 0 0,-1 0 1 0 0,1-1-1 0 0,-1 1 1 0 0,1-1-1 0 0,0 0 0 0 0,0 1 1 0 0,0-1-1 0 0,0 0 1 0 0,4 3-1 0 0,-6-5 103 0 0,1 0-1 0 0,-1 0 1 0 0,0 0 0 0 0,0 0-1 0 0,0 0 1 0 0,1 0-1 0 0,-1 0 1 0 0,0 0 0 0 0,0 0-1 0 0,0 0 1 0 0,0 0 0 0 0,1 0-1 0 0,-1 0 1 0 0,0 0-1 0 0,0 0 1 0 0,0 0 0 0 0,1 0-1 0 0,-1 0 1 0 0,0 0-1 0 0,0 0 1 0 0,0-1 0 0 0,0 1-1 0 0,1 0 1 0 0,-1 0 0 0 0,0 0-1 0 0,0 0 1 0 0,0 0-1 0 0,0 0 1 0 0,0-1 0 0 0,1 1-1 0 0,-1 0 1 0 0,0 0 0 0 0,0 0-1 0 0,0 0 1 0 0,0-1-1 0 0,0 1 1 0 0,0 0 0 0 0,0 0-1 0 0,0 0 1 0 0,0-1-1 0 0,0 1 1 0 0,0 0 0 0 0,0 0-1 0 0,0-1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13360 0 0,'2'-2'10246'0'0,"7"-2"-6320"0"0,21-4-4874 0 0,-14 4 1962 0 0,79-33 1304 0 0,-67 25-1958 0 0,0 1 0 0 0,35-9 0 0 0,-42 15-709 0 0,0 1-1 0 0,0 0 1 0 0,1 2-1 0 0,-1 0 1 0 0,1 2-1 0 0,0 0 1 0 0,41 7-1 0 0,-37-2-1379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42 13328 0 0,'0'0'298'0'0,"1"-1"-182"0"0,0 0-1 0 0,0 0 0 0 0,0 1 1 0 0,0-1-1 0 0,0 0 0 0 0,0 0 1 0 0,0 0-1 0 0,0 0 0 0 0,1-2 1 0 0,4-12-405 0 0,1 0 10093 0 0,-23 85-7969 0 0,-8 48-1374 0 0,22-107-555 0 0,2-1-1 0 0,-1 0 1 0 0,1 1-1 0 0,0-1 1 0 0,4 17 0 0 0,-4-26-568 0 0,1 0 453 0 0,0-1 1 0 0,0-1-1 0 0,0 1 0 0 0,1 0 0 0 0,-1 0 1 0 0,0 0-1 0 0,0 0 0 0 0,0-1 1 0 0,0 1-1 0 0,0-1 0 0 0,0 1 0 0 0,0-1 1 0 0,0 1-1 0 0,0-1 0 0 0,0 1 0 0 0,0-1 1 0 0,-1 0-1 0 0,1 1 0 0 0,0-1 0 0 0,0 0 1 0 0,0 0-1 0 0,0-1 0 0 0,7-9-1602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13360 0 0,'0'0'69'0'0,"1"0"1"0"0,-1 0-1 0 0,0 0 1 0 0,1 0-1 0 0,-1 0 1 0 0,0 1-1 0 0,1-1 1 0 0,-1 0-1 0 0,0 0 1 0 0,1 0 0 0 0,-1 0-1 0 0,0 0 1 0 0,0 0-1 0 0,1 0 1 0 0,-1 1-1 0 0,0-1 1 0 0,0 0-1 0 0,1 0 1 0 0,-1 1-1 0 0,0-1 1 0 0,0 0 0 0 0,1 0-1 0 0,-1 0 1 0 0,0 1-1 0 0,0-1 1 0 0,0 0-1 0 0,0 1 1 0 0,1-1-1 0 0,-1 0 1 0 0,0 1-1 0 0,0-1 1 0 0,0 0 0 0 0,0 0-1 0 0,0 1 1 0 0,0-1-1 0 0,0 1 1 0 0,-1 13 3492 0 0,0-10-2535 0 0,-14 59 4369 0 0,5-22-4359 0 0,7-29-909 0 0,0 1 0 0 0,1-1 0 0 0,1 1 0 0 0,0-1-1 0 0,0 1 1 0 0,1-1 0 0 0,1 1 0 0 0,0 0 0 0 0,6 22 0 0 0,-7-33-236 0 0,1 0 1 0 0,-1 0 0 0 0,1 0-1 0 0,0-1 1 0 0,0 1-1 0 0,0 0 1 0 0,0 0 0 0 0,0-1-1 0 0,0 1 1 0 0,1 0-1 0 0,-1-1 1 0 0,0 0 0 0 0,1 1-1 0 0,-1-1 1 0 0,1 0 0 0 0,0 1-1 0 0,-1-1 1 0 0,1 0-1 0 0,0 0 1 0 0,0 0 0 0 0,0-1-1 0 0,-1 1 1 0 0,1 0-1 0 0,0-1 1 0 0,0 1 0 0 0,0-1-1 0 0,0 0 1 0 0,0 0-1 0 0,0 1 1 0 0,0-1 0 0 0,0 0-1 0 0,0-1 1 0 0,0 1-1 0 0,0 0 1 0 0,0-1 0 0 0,0 1-1 0 0,0-1 1 0 0,0 1-1 0 0,0-1 1 0 0,0 0 0 0 0,3-2-1 0 0,12-4-2112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5528 0 0,'0'0'11353'0'0,"0"13"-8568"0"0,-12 177 1060 0 0,-1 2-3339 0 0,12-174-376 0 0,1-15-87 0 0,-1 1 0 0 0,1-1 1 0 0,0 1-1 0 0,0 0 0 0 0,0-1 1 0 0,0 1-1 0 0,1-1 0 0 0,-1 1 1 0 0,1 0-1 0 0,2 5 0 0 0,-3-8 221 0 0,14-12 26 0 0,17-26 171 0 0,-24 28-295 0 0,0-1 0 0 0,1 1-1 0 0,0 0 1 0 0,1 1 0 0 0,12-10 0 0 0,-12 11 41 0 0,1 1 1 0 0,0 1-1 0 0,0-1 1 0 0,18-5-1 0 0,-25 9-103 0 0,1 1 0 0 0,0 0 0 0 0,0 0 0 0 0,0 1-1 0 0,0-1 1 0 0,0 1 0 0 0,-1-1 0 0 0,1 1 0 0 0,0 0 0 0 0,0 1-1 0 0,0-1 1 0 0,0 1 0 0 0,0 0 0 0 0,0 0 0 0 0,0 0-1 0 0,-1 0 1 0 0,5 2 0 0 0,-7-2-105 0 0,0 0 1 0 0,0 0-1 0 0,1 0 0 0 0,-1 0 1 0 0,0 0-1 0 0,0 0 0 0 0,-1 0 1 0 0,1 0-1 0 0,0 0 0 0 0,0 0 1 0 0,0 0-1 0 0,-1 1 0 0 0,1-1 1 0 0,-1 0-1 0 0,1 0 1 0 0,-1 1-1 0 0,1-1 0 0 0,-1 1 1 0 0,0-1-1 0 0,0 0 0 0 0,0 1 1 0 0,1-1-1 0 0,-1 0 0 0 0,0 1 1 0 0,-1-1-1 0 0,1 1 0 0 0,0-1 1 0 0,0 0-1 0 0,-1 3 0 0 0,-2 4 75 0 0,1 0 0 0 0,-1-1 0 0 0,-7 15 1 0 0,6-14 27 0 0,-1 1-85 0 0,0 1-1 0 0,-1-1 1 0 0,0 0 0 0 0,-1 0 0 0 0,0-1 0 0 0,0 0 0 0 0,0 0-1 0 0,-1-1 1 0 0,-9 7 0 0 0,10-9-111 0 0,0-1 0 0 0,1 1-1 0 0,-2-2 1 0 0,1 1 0 0 0,0-1-1 0 0,-1 0 1 0 0,0 0 0 0 0,1-1 0 0 0,-1 0-1 0 0,0-1 1 0 0,0 0 0 0 0,-14 1-1 0 0,22-2 30 0 0,-1 0 0 0 0,1 0-1 0 0,0 0 1 0 0,-1 0 0 0 0,1 0-1 0 0,0 1 1 0 0,0-1 0 0 0,-1 0-1 0 0,1 0 1 0 0,0 0-1 0 0,-1 0 1 0 0,1 0 0 0 0,0 0-1 0 0,-1-1 1 0 0,1 1 0 0 0,0 0-1 0 0,-1 0 1 0 0,1 0-1 0 0,0 0 1 0 0,0 0 0 0 0,-1 0-1 0 0,1 0 1 0 0,0-1 0 0 0,-1 1-1 0 0,1 0 1 0 0,0 0-1 0 0,0 0 1 0 0,0-1 0 0 0,-1 1-1 0 0,1 0 1 0 0,0 0 0 0 0,0 0-1 0 0,0-1 1 0 0,-1 1 0 0 0,1 0-1 0 0,0-1 1 0 0,0 1-1 0 0,0 0 1 0 0,0 0 0 0 0,0-1-1 0 0,0 1 1 0 0,0 0 0 0 0,0-1-1 0 0,0 1 1 0 0,-1 0-1 0 0,1-1 1 0 0,0 1 0 0 0,1 0-1 0 0,-1-1 1 0 0,0 1 0 0 0,0 0-1 0 0,0 0 1 0 0,0-1 0 0 0,0 1-1 0 0,0 0 1 0 0,0-1-1 0 0,0 1 1 0 0,13-16-4705 0 0,-2 6-2801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9 11520 0 0,'0'0'886'0'0,"-17"4"865"0"0,13-4-852 0 0,1 0 1 0 0,-1 0 0 0 0,0-1-1 0 0,0 0 1 0 0,0 0-1 0 0,1 0 1 0 0,-7-2 0 0 0,4 1 9 0 0,3 1-734 0 0,1 0 0 0 0,-1 1 0 0 0,0-1 0 0 0,1 1-1 0 0,-1 0 1 0 0,0 0 0 0 0,0 0 0 0 0,1 0 0 0 0,-1 0-1 0 0,0 1 1 0 0,1-1 0 0 0,-1 1 0 0 0,0 0 0 0 0,-3 1-1 0 0,1 0-60 0 0,1 1-1 0 0,0-1 0 0 0,0 1 1 0 0,0-1-1 0 0,0 1 0 0 0,1 1 1 0 0,-7 5-1 0 0,4-1-94 0 0,0 0 0 0 0,0 0 0 0 0,1 1 0 0 0,0 0 0 0 0,0 0-1 0 0,1 0 1 0 0,-4 12 0 0 0,7-18-17 0 0,-3 9-4 0 0,1 1-1 0 0,-2 12 0 0 0,5-21 8 0 0,-1-1 0 0 0,1 0 1 0 0,0 0-1 0 0,0 0 0 0 0,0 1 0 0 0,1-1 0 0 0,-1 0 1 0 0,1 0-1 0 0,-1 0 0 0 0,1 0 0 0 0,0 0 0 0 0,1 0 1 0 0,1 4-1 0 0,-3-6 0 0 0,1 0 0 0 0,0 0 0 0 0,-1-1 0 0 0,1 1 1 0 0,-1 0-1 0 0,1-1 0 0 0,0 1 0 0 0,-1-1 0 0 0,1 1 0 0 0,0 0 0 0 0,0-1 1 0 0,0 0-1 0 0,-1 1 0 0 0,1-1 0 0 0,0 1 0 0 0,0-1 0 0 0,0 0 0 0 0,0 0 1 0 0,0 1-1 0 0,0-1 0 0 0,0 0 0 0 0,0 0 0 0 0,-1 0 0 0 0,1 0 0 0 0,0 0 1 0 0,0 0-1 0 0,0 0 0 0 0,0-1 0 0 0,0 1 0 0 0,0 0 0 0 0,0 0 0 0 0,0-1 1 0 0,-1 1-1 0 0,1-1 0 0 0,1 0 0 0 0,3-1 47 0 0,0-1 0 0 0,-1 0 0 0 0,1 0 1 0 0,5-6-1 0 0,-8 7-37 0 0,10-10 140 0 0,0 0 0 0 0,-1-1 0 0 0,-1-1 0 0 0,12-19 0 0 0,9-12 1023 0 0,-30 43-1073 0 0,1 1 0 0 0,-1-1 0 0 0,0 1 0 0 0,0-1 0 0 0,1 1-1 0 0,-1 0 1 0 0,1 0 0 0 0,-1 0 0 0 0,1 0 0 0 0,2-1-1 0 0,-4 2-88 0 0,1 0 0 0 0,-1 0 0 0 0,1-1 0 0 0,-1 1 0 0 0,1 0 0 0 0,-1 0 0 0 0,1 1 0 0 0,-1-1 0 0 0,1 0 0 0 0,-1 0 0 0 0,1 0 0 0 0,-1 0 0 0 0,1 0 0 0 0,-1 0 0 0 0,0 1 0 0 0,1-1 0 0 0,-1 0 0 0 0,1 0 0 0 0,-1 0 0 0 0,1 1 0 0 0,-1-1 0 0 0,0 0 0 0 0,1 1 0 0 0,-1-1 0 0 0,0 0 0 0 0,1 1 0 0 0,-1-1 0 0 0,0 1 0 0 0,0-1 0 0 0,1 0 0 0 0,-1 1 0 0 0,0-1 0 0 0,0 1 0 0 0,0-1 0 0 0,0 1 0 0 0,1-1 0 0 0,-1 1 0 0 0,0-1 0 0 0,0 1 0 0 0,0-1 0 0 0,0 1-1 0 0,0-1 1 0 0,0 1 0 0 0,3 21-137 0 0,-1-7 147 0 0,1-1 0 0 0,0-1 0 0 0,1 1 0 0 0,6 16 0 0 0,-8-27-280 0 0,0 1-1 0 0,0 0 1 0 0,0-1 0 0 0,1 0 0 0 0,-1 1 0 0 0,1-1-1 0 0,-1 0 1 0 0,5 3 0 0 0,-5-4-235 0 0,1-1 0 0 0,-1 1 0 0 0,1 0 0 0 0,0-1 0 0 0,0 1 0 0 0,0-1 0 0 0,0 0 0 0 0,0 0 0 0 0,0 0 0 0 0,0 0 0 0 0,5 0 0 0 0,1-1-2237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5064 0 0,'0'0'15077'0'0,"4"-12"-11933"0"0,3-4-1289 0 0,13-21 0 0 0,-11 21-1114 0 0,10-21 1 0 0,-7 8-140 0 0,21-36 0 0 0,-32 66-596 0 0,1 0 0 0 0,-1 1 1 0 0,0-1-1 0 0,0 0 0 0 0,0 1 0 0 0,0-1 1 0 0,2 4-1 0 0,-3-5-3 0 0,6 15-1 0 0,8 31-1 0 0,-10-32-6 0 0,0 0 0 0 0,9 20 0 0 0,-10-29 24 0 0,-1-1 0 0 0,0 0 0 0 0,1 0 0 0 0,0 0 0 0 0,0 0 0 0 0,0 0 0 0 0,1-1 0 0 0,-1 0 0 0 0,1 1 0 0 0,0-1 0 0 0,6 4 0 0 0,-8-7-7 0 0,-1 1 0 0 0,1 0 0 0 0,-1-1-1 0 0,1 1 1 0 0,-1-1 0 0 0,1 1 0 0 0,0-1 0 0 0,-1 0-1 0 0,1 0 1 0 0,-1 0 0 0 0,1 0 0 0 0,0 0 0 0 0,-1 0-1 0 0,1 0 1 0 0,0 0 0 0 0,-1-1 0 0 0,1 1 0 0 0,-1-1-1 0 0,1 1 1 0 0,-1-1 0 0 0,3-1 0 0 0,2-1 28 0 0,0-1-1 0 0,0 0 1 0 0,9-7-1 0 0,-11 7-17 0 0,0 1-34 0 0,0-1 0 0 0,0 1 0 0 0,0-1 0 0 0,0 0-1 0 0,-1 0 1 0 0,0 0 0 0 0,0 0 0 0 0,0-1 0 0 0,4-7 0 0 0,-2 1-571 0 0,0 1 0 0 0,1 0 0 0 0,0 0 0 0 0,1 0 1 0 0,0 1-1 0 0,17-16 0 0 0,3 4-3133 0 0,-16 9 961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4608 0 0,'-17'2'900'0'0,"-16"6"10952"0"0,31-7-11384 0 0,0 0 1 0 0,0 0 0 0 0,0 0 0 0 0,0 0 0 0 0,0 0 0 0 0,0 1 0 0 0,0-1 0 0 0,0 1 0 0 0,0-1 0 0 0,1 1-1 0 0,-1 0 1 0 0,-1 1 0 0 0,4-1-337 0 0,-1-1 0 0 0,0 0 0 0 0,1 0 0 0 0,0 0 0 0 0,-1 0 0 0 0,1 1 0 0 0,0-1 0 0 0,0 0 0 0 0,-1 0 1 0 0,1 0-1 0 0,0-1 0 0 0,1 2 0 0 0,-1-1 39 0 0,4 3-115 0 0,-1 0-1 0 0,1 0 1 0 0,0-1 0 0 0,0 0-1 0 0,1 0 1 0 0,-1 0-1 0 0,1-1 1 0 0,5 3-1 0 0,-4-3 213 0 0,0 1 0 0 0,-1 0 0 0 0,1 0-1 0 0,-1 1 1 0 0,11 8 0 0 0,-14-10-258 0 0,0 1 1 0 0,-1 0 0 0 0,1 0-1 0 0,0 0 1 0 0,-1 1-1 0 0,0-1 1 0 0,1 1-1 0 0,-1-1 1 0 0,-1 1 0 0 0,1 0-1 0 0,0-1 1 0 0,-1 1-1 0 0,0 0 1 0 0,1 4-1 0 0,-2-4-9 0 0,0-1-1 0 0,0 1 1 0 0,0-1-1 0 0,0 1 0 0 0,0-1 1 0 0,-1 1-1 0 0,0-1 1 0 0,1 1-1 0 0,-1-1 0 0 0,-1 0 1 0 0,1 1-1 0 0,0-1 1 0 0,-1 0-1 0 0,0 0 0 0 0,1 0 1 0 0,-5 5-1 0 0,-2 3-305 0 0,8-10 162 0 0,-1 1 1 0 0,0 0-1 0 0,0-1 0 0 0,0 1 0 0 0,0-1 1 0 0,0 1-1 0 0,0-1 0 0 0,-1 1 0 0 0,1-1 1 0 0,0 0-1 0 0,-1 0 0 0 0,1 1 1 0 0,-1-1-1 0 0,1 0 0 0 0,-1-1 0 0 0,0 1 1 0 0,1 0-1 0 0,-1 0 0 0 0,0-1 0 0 0,0 1 1 0 0,1-1-1 0 0,-4 1 0 0 0,-1-1-1877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9672 0 0,'-14'5'1032'0'0,"5"-1"-118"0"0,0 0 0 0 0,-1 1 0 0 0,1 1 1 0 0,1 0-1 0 0,-1 0 0 0 0,1 0 0 0 0,0 1 1 0 0,-11 13-1 0 0,14-14-219 0 0,0 0 1 0 0,0 0-1 0 0,0 1 1 0 0,1 0-1 0 0,0 0 1 0 0,0 0-1 0 0,1 0 1 0 0,0 1-1 0 0,0 0 1 0 0,1-1-1 0 0,-3 15 1 0 0,5-19-640 0 0,-1-1 1 0 0,1 1-1 0 0,0 0 1 0 0,0 0-1 0 0,0 0 0 0 0,0-1 1 0 0,1 1-1 0 0,-1 0 1 0 0,1 0-1 0 0,0 0 1 0 0,1 3-1 0 0,-1-5-41 0 0,-1 0 0 0 0,1 0 0 0 0,0 0 0 0 0,0 0 0 0 0,0 0 0 0 0,0 0 0 0 0,0-1 0 0 0,0 1 0 0 0,0 0 0 0 0,0 0 0 0 0,0-1 0 0 0,0 1 0 0 0,0-1 0 0 0,1 1 0 0 0,-1-1 0 0 0,0 1 0 0 0,0-1 0 0 0,1 0 0 0 0,-1 0 0 0 0,0 1 0 0 0,0-1 0 0 0,1 0 0 0 0,-1 0 0 0 0,0 0 0 0 0,1 0 0 0 0,-1-1 0 0 0,1 1 0 0 0,3-1 14 0 0,-1 0-1 0 0,0 0 1 0 0,0-1-1 0 0,1 1 1 0 0,-1-1-1 0 0,0 0 1 0 0,-1 0-1 0 0,1 0 1 0 0,0 0-1 0 0,-1-1 1 0 0,1 0-1 0 0,-1 1 1 0 0,5-6-1 0 0,0-1 90 0 0,0-1 1 0 0,0 1-1 0 0,9-18 0 0 0,10-20 634 0 0,-26 46-689 0 0,-1 0 0 0 0,1 0 0 0 0,-1 0 0 0 0,1 1 0 0 0,0-1 1 0 0,-1 0-1 0 0,1 0 0 0 0,0 1 0 0 0,-1-1 0 0 0,1 0 0 0 0,2 0 0 0 0,-3 1-41 0 0,0 0 0 0 0,0 0 0 0 0,1 0 0 0 0,-1 0 1 0 0,0 0-1 0 0,0-1 0 0 0,0 1 0 0 0,1 0 0 0 0,-1 1 0 0 0,0-1 0 0 0,0 0 0 0 0,1 0 1 0 0,-1 0-1 0 0,0 0 0 0 0,0 0 0 0 0,0 0 0 0 0,1 0 0 0 0,-1 0 0 0 0,0 0 0 0 0,0 0 0 0 0,0 0 1 0 0,1 1-1 0 0,-1-1 0 0 0,0 0 0 0 0,0 0 0 0 0,0 0 0 0 0,1 0 0 0 0,-1 1 0 0 0,0-1 1 0 0,0 0-1 0 0,0 0 0 0 0,0 0 0 0 0,0 1 0 0 0,0-1 0 0 0,0 0 0 0 0,0 0 0 0 0,1 0 0 0 0,-1 1 1 0 0,0-1-1 0 0,0 0 0 0 0,0 0 0 0 0,0 1 0 0 0,1 3-120 0 0,4 15 55 0 0,2 0 0 0 0,10 24 0 0 0,-14-38-437 0 0,0 0 1 0 0,0 1 0 0 0,0-1-1 0 0,1 0 1 0 0,0-1-1 0 0,0 1 1 0 0,0-1 0 0 0,0 0-1 0 0,1 0 1 0 0,0 0 0 0 0,10 6-1 0 0,-4-4-1184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2 275 5984 0 0,'-2'11'13327'0'0,"10"-32"-10511"0"0,1-15-511 0 0,-6 24-1811 0 0,-1 0 0 0 0,2 1-1 0 0,6-18 1 0 0,15-30 474 0 0,-1 13-224 0 0,-25 48-729 0 0,1 1 0 0 0,-1 0 1 0 0,1-1-1 0 0,0 1 0 0 0,0 0 0 0 0,0-1 0 0 0,1 5 0 0 0,0 4 8 0 0,-6 42-23 0 0,3-40 0 0 0,1-1 0 0 0,0 1 0 0 0,1-1 0 0 0,0 0 0 0 0,3 14 0 0 0,-3-25 8 0 0,0 0-1 0 0,0-1 0 0 0,0 1 1 0 0,0 0-1 0 0,0-1 0 0 0,0 1 1 0 0,1-1-1 0 0,-1 1 1 0 0,0 0-1 0 0,0-1 0 0 0,1 1 1 0 0,-1-1-1 0 0,0 1 1 0 0,1-1-1 0 0,-1 1 0 0 0,1-1 1 0 0,-1 1-1 0 0,0-1 1 0 0,1 1-1 0 0,-1-1 0 0 0,1 1 1 0 0,-1-1-1 0 0,1 0 1 0 0,0 1-1 0 0,0 0 0 0 0,0-1 20 0 0,0-1-1 0 0,0 1 0 0 0,0 0 1 0 0,0 0-1 0 0,0 0 0 0 0,0 0 1 0 0,-1-1-1 0 0,1 1 1 0 0,0 0-1 0 0,0-1 0 0 0,0 1 1 0 0,-1 0-1 0 0,1-1 0 0 0,0 1 1 0 0,0-1-1 0 0,0 0 0 0 0,6-5 198 0 0,-1 0-1 0 0,-1 0 0 0 0,7-9 0 0 0,-8 10-141 0 0,45-60 250 0 0,-33 41-643 0 0,1 2 0 0 0,25-27 1 0 0,-37 44 45 0 0,1 0 1 0 0,-1 1-1 0 0,1-1 1 0 0,0 1-1 0 0,0 1 0 0 0,1-1 1 0 0,-1 1-1 0 0,1 0 1 0 0,8-3-1 0 0,11 1-3116 0 0,1 5-3418 0 0,-10 1-325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6448 0 0,'-11'8'688'0'0,"-40"24"11155"0"0,33-19-10399 0 0,12-9-991 0 0,1 0 1 0 0,-1 1-1 0 0,1-1 0 0 0,0 1 1 0 0,-6 7-1 0 0,1 0 371 0 0,7-9-677 0 0,1 0-1 0 0,-1 0 1 0 0,1 0 0 0 0,-1 1 0 0 0,1-1 0 0 0,0 1 0 0 0,1-1-1 0 0,-1 1 1 0 0,0 0 0 0 0,-1 6 0 0 0,3-10-99 0 0,0 0 1 0 0,0 1-1 0 0,0-1 1 0 0,0 0-1 0 0,0 1 1 0 0,0-1-1 0 0,0 0 1 0 0,0 1 0 0 0,0-1-1 0 0,0 0 1 0 0,0 1-1 0 0,0-1 1 0 0,0 0-1 0 0,0 1 1 0 0,0-1-1 0 0,0 0 1 0 0,0 1-1 0 0,0-1 1 0 0,1 0-1 0 0,-1 0 1 0 0,0 1-1 0 0,0-1 1 0 0,0 0-1 0 0,1 1 1 0 0,-1-1-1 0 0,0 0 1 0 0,0 0-1 0 0,1 1 1 0 0,11 2 567 0 0,-12-3-622 0 0,3 0 12 0 0,-1 0 0 0 0,0-1-1 0 0,0 1 1 0 0,1 0 0 0 0,-1-1-1 0 0,0 1 1 0 0,0-1 0 0 0,0 0 0 0 0,0 0-1 0 0,0 0 1 0 0,0 0 0 0 0,0 0-1 0 0,0 0 1 0 0,3-2 0 0 0,26-25 241 0 0,-24 21-167 0 0,2-3 188 0 0,14-18 0 0 0,-16 18 27 0 0,1 0-1 0 0,10-10 0 0 0,-17 20-279 0 0,-1-1-1 0 0,1 1 1 0 0,-1-1-1 0 0,1 1 1 0 0,-1-1-1 0 0,1 1 1 0 0,-1 0-1 0 0,1-1 1 0 0,-1 1-1 0 0,1 0 1 0 0,-1-1-1 0 0,1 1 1 0 0,-1 0-1 0 0,1 0 1 0 0,0-1-1 0 0,-1 1 1 0 0,1 0-1 0 0,0 0 1 0 0,-1 0-1 0 0,1 0 1 0 0,0 0-1 0 0,-1 0 1 0 0,1 0-1 0 0,0 0 1 0 0,-1 0-1 0 0,1 0 1 0 0,-1 0-1 0 0,1 0 1 0 0,0 1-1 0 0,-1-1 1 0 0,1 0-1 0 0,0 0 1 0 0,-1 1-1 0 0,1-1 1 0 0,-1 0 0 0 0,1 1-1 0 0,-1-1 1 0 0,1 0-1 0 0,-1 1 1 0 0,1-1-1 0 0,-1 1 1 0 0,1-1-1 0 0,-1 1 1 0 0,0-1-1 0 0,1 1 1 0 0,-1-1-1 0 0,0 1 1 0 0,1 0-1 0 0,-1-1 1 0 0,0 2-1 0 0,3 3 16 0 0,-1 1-1 0 0,0 0 1 0 0,0 0-1 0 0,0 8 0 0 0,-1-9-40 0 0,19 69 143 0 0,-8-52-2962 0 0,-11-21 2440 0 0,0 0 0 0 0,-1 0-1 0 0,1 0 1 0 0,0 0-1 0 0,0 0 1 0 0,0 0 0 0 0,0 0-1 0 0,0 0 1 0 0,0-1-1 0 0,0 1 1 0 0,0 0 0 0 0,0-1-1 0 0,0 1 1 0 0,0 0-1 0 0,0-1 1 0 0,0 0-1 0 0,2 1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3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10136 0 0,'0'0'1080'0'0,"-3"11"-1080"0"0,1-4 1408 0 0,-1 0 240 0 0,0 4 48 0 0,1-1 15 0 0,-1-1-847 0 0,3 0-160 0 0,-3 0-40 0 0,3-2 136 0 0,0 2-736 0 0</inkml:trace>
  <inkml:trace contextRef="#ctx0" brushRef="#br0" timeOffset="1">133 11 12896 0 0,'0'0'1152'0'0,"-5"7"-928"0"0,1 5-224 0 0,-1 1 0 0 0,2-1 1016 0 0,0 1 151 0 0,1 2 33 0 0,2 0 8 0 0,0-3-944 0 0,0 4-184 0 0,0-1-80 0 0,2-3 64 0 0,1 1-768 0 0,2-1-152 0 0,-2 1-32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12 179 6448 0 0,'-8'3'669'0'0,"5"-3"-176"0"0,23 0 9906 0 0,2 0-3948 0 0,31 1-2141 0 0,39-3-7407 0 0,-54 0 4887 0 0,124 5-1728 0 0,-51 1 1161 0 0,-110-4-1202 0 0,0 1-1 0 0,0-1 0 0 0,0 0 0 0 0,0 0 0 0 0,0 0 0 0 0,0 0 1 0 0,0 0-1 0 0,0-1 0 0 0,0 1 0 0 0,0 0 0 0 0,0 0 0 0 0,0-1 1 0 0,-1 1-1 0 0,1 0 0 0 0,0-1 0 0 0,0 1 0 0 0,0-1 0 0 0,0 1 1 0 0,0-1-1 0 0,-1 0 0 0 0,1 1 0 0 0,0-1 0 0 0,0 0 0 0 0,-1 1 1 0 0,1-1-1 0 0,-1 0 0 0 0,1 0 0 0 0,0 0 0 0 0,0-1 0 0 0,-1 0-1 0 0,0 1-1 0 0,0-1 1 0 0,0 1-1 0 0,0-1 1 0 0,-1 1-1 0 0,1-1 1 0 0,0 1-1 0 0,-1-1 1 0 0,1 1-1 0 0,-1-1 1 0 0,0 1-1 0 0,1 0 1 0 0,-1-1-1 0 0,0 1 1 0 0,0 0-1 0 0,0-1 1 0 0,0 1-1 0 0,0 0 1 0 0,-1-1-1 0 0,-10-10-10 0 0,-1 1-1 0 0,0 0 1 0 0,0 1-1 0 0,-1 1 1 0 0,0 0-1 0 0,-1 1 1 0 0,0 1 0 0 0,-23-9-1 0 0,-1-1 38 0 0,35 15-47 0 0,2 0-52 0 0,2 2 54 0 0,0-1 0 0 0,0 1-1 0 0,0-1 1 0 0,0 0 0 0 0,0 1-1 0 0,0-1 1 0 0,0 1-1 0 0,0-1 1 0 0,0 1 0 0 0,0-1-1 0 0,0 1 1 0 0,0-1 0 0 0,0 0-1 0 0,1 1 1 0 0,-1-1 0 0 0,0 1-1 0 0,0-1 1 0 0,1 1-1 0 0,-1-1 1 0 0,0 1 0 0 0,1 0-1 0 0,-1-1 1 0 0,0 1 0 0 0,1-1-1 0 0,-1 1 1 0 0,1 0-1 0 0,-1-1 1 0 0,1 1 0 0 0,-1 0-1 0 0,1-1 1 0 0,-1 1 0 0 0,1 0-1 0 0,-1 0 1 0 0,1-1 0 0 0,-1 1-1 0 0,1 0 1 0 0,0 0 0 0 0,4-3 25 0 0,1 1 1 0 0,-1 0-1 0 0,0 0 0 0 0,1 1 0 0 0,-1 0 1 0 0,1 0-1 0 0,11-1 0 0 0,39 3 213 0 0,-29 2-230 0 0,0 0 0 0 0,34 9 0 0 0,-59-11 10 0 0,0-1 1 0 0,0 1-1 0 0,0-1 1 0 0,0 1-1 0 0,-1 0 1 0 0,1 0-1 0 0,0 0 0 0 0,0 0 1 0 0,0 0-1 0 0,-1 0 1 0 0,1 0-1 0 0,0 1 0 0 0,-1-1 1 0 0,1 1-1 0 0,-1-1 1 0 0,0 1-1 0 0,1-1 0 0 0,-1 1 1 0 0,0 0-1 0 0,0 0 1 0 0,0 0-1 0 0,0-1 0 0 0,0 1 1 0 0,-1 0-1 0 0,1 0 1 0 0,-1 0-1 0 0,1 0 0 0 0,-1 1 1 0 0,0-1-1 0 0,1 0 1 0 0,-1 3-1 0 0,-2 5 105 0 0,1-1 0 0 0,-1 1 0 0 0,0-1 0 0 0,-1 0 0 0 0,-6 15 0 0 0,4-10-382 0 0,-8 21-196 0 0,-2-1 0 0 0,-21 37 0 0 0,22-54-431 0 0,0 0-2895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 17071 0 0,'-4'-1'7961'0'0,"4"1"-7841"0"0,-8 15 904 0 0,-8 21-1633 0 0,14-29 495 0 0,1 1-1 0 0,-1 0 1 0 0,1-1 0 0 0,0 13-1 0 0,3-3-2450 0 0,3-2-3472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19351 0 0,'0'0'424'0'0,"-3"5"88"0"0,3 2 24 0 0,-3 4 8 0 0,1-2-440 0 0,2 4-104 0 0,-3 2 0 0 0,3 3 0 0 0,-3-4 0 0 0,3 4 0 0 0,0 0 0 0 0,0 0 0 0 0,3-2 0 0 0,0 2 0 0 0,-1-2 0 0 0,4-2-5711 0 0,2-1-1169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 13824 0 0,'3'-10'11830'0'0,"0"14"-11077"0"0,-2-1-722 0 0,0 1 0 0 0,0-1-1 0 0,0 1 1 0 0,0 0 0 0 0,-1-1 0 0 0,1 1-1 0 0,-1 0 1 0 0,0-1 0 0 0,0 1 0 0 0,-1 4-1 0 0,1 2 3 0 0,-12 202 286 0 0,-7-99 191 0 0,15-97-510 0 0,3-15 1 0 0,1 1 0 0 0,-1-1-1 0 0,1 1 1 0 0,-1-1 0 0 0,1 1-1 0 0,0 0 1 0 0,0-1 0 0 0,-1 1 0 0 0,1 0-1 0 0,0-1 1 0 0,0 1 0 0 0,1 0-1 0 0,-1-1 1 0 0,1 4 0 0 0,-1-3 57 0 0,15-12 17 0 0,3-3-105 0 0,-6 5 5 0 0,19-18 0 0 0,-24 21 164 0 0,0 0-1 0 0,0 0 0 0 0,1 1 1 0 0,0 0-1 0 0,0 0 1 0 0,0 0-1 0 0,0 1 0 0 0,1 1 1 0 0,15-4-1 0 0,-22 6-105 0 0,-1 0-1 0 0,0 0 1 0 0,1 0-1 0 0,-1 0 1 0 0,1 0-1 0 0,-1 0 1 0 0,1 0 0 0 0,-1 0-1 0 0,0 1 1 0 0,1-1-1 0 0,-1 0 1 0 0,0 1-1 0 0,1-1 1 0 0,-1 1-1 0 0,0 0 1 0 0,1-1-1 0 0,-1 1 1 0 0,0 0 0 0 0,0 0-1 0 0,0 0 1 0 0,0 0-1 0 0,0 0 1 0 0,0 0-1 0 0,0 0 1 0 0,0 0-1 0 0,0 0 1 0 0,0 0 0 0 0,-1 1-1 0 0,2 1 1 0 0,0 1 9 0 0,0 0 0 0 0,-1 0 0 0 0,0 0 0 0 0,1 0 0 0 0,-1 1 1 0 0,-1-1-1 0 0,1 0 0 0 0,0 7 0 0 0,-2-3-6 0 0,1 0-1 0 0,-1 0 0 0 0,-1-1 1 0 0,1 1-1 0 0,-1 0 1 0 0,-1-1-1 0 0,1 1 1 0 0,-1-1-1 0 0,-1 0 1 0 0,1 0-1 0 0,-1 0 0 0 0,-1 0 1 0 0,1-1-1 0 0,-1 0 1 0 0,0 0-1 0 0,-10 9 1 0 0,14-14-103 0 0,-1 1-1 0 0,0-1 1 0 0,1 0 0 0 0,-1 0 0 0 0,0-1 0 0 0,0 1-1 0 0,0 0 1 0 0,0-1 0 0 0,0 1 0 0 0,0-1 0 0 0,0 1-1 0 0,0-1 1 0 0,0 0 0 0 0,0 0 0 0 0,0 0 0 0 0,0 0 0 0 0,0 0-1 0 0,0-1 1 0 0,0 1 0 0 0,0 0 0 0 0,0-1 0 0 0,0 0-1 0 0,0 1 1 0 0,0-1 0 0 0,-3-2 0 0 0,3 2-288 0 0,0 0-1 0 0,0 0 1 0 0,0-1 0 0 0,0 1-1 0 0,0 0 1 0 0,0-1-1 0 0,1 0 1 0 0,-1 1 0 0 0,1-1-1 0 0,-1 0 1 0 0,1 0 0 0 0,-1 0-1 0 0,1 0 1 0 0,0 0 0 0 0,0 0-1 0 0,0 0 1 0 0,0 0 0 0 0,1-1-1 0 0,-1 1 1 0 0,0 0 0 0 0,1 0-1 0 0,-1-4 1 0 0,1-2-2188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27 15664 0 0,'0'0'1794'0'0,"9"-10"2205"0"0,-8 10-3907 0 0,-1-1 1 0 0,0 1 0 0 0,0-1-1 0 0,0 1 1 0 0,1 0 0 0 0,-1-1-1 0 0,0 1 1 0 0,0-1-1 0 0,0 1 1 0 0,0-1 0 0 0,0 1-1 0 0,0-1 1 0 0,0 1 0 0 0,0 0-1 0 0,0-1 1 0 0,0 1 0 0 0,0-1-1 0 0,0 1 1 0 0,0-1-1 0 0,0 1 1 0 0,0-1 0 0 0,0 1-1 0 0,0 0 1 0 0,-1-1 0 0 0,1 1-1 0 0,0-1 1 0 0,0 1 0 0 0,-1 0-1 0 0,1-1 1 0 0,0 1-1 0 0,-1-1 1 0 0,1 1 0 0 0,0 0-1 0 0,-1 0 1 0 0,1-1 0 0 0,0 1-1 0 0,-1 0 1 0 0,-1-1-37 0 0,1 1 0 0 0,-1 0 0 0 0,0 0 0 0 0,1 0 0 0 0,-1 0 0 0 0,0 0 0 0 0,1 0 0 0 0,-1 0 0 0 0,-3 1 0 0 0,-1 1-53 0 0,0 0 1 0 0,0 1-1 0 0,0-1 1 0 0,0 1-1 0 0,1 1 1 0 0,-1-1-1 0 0,-6 6 1 0 0,0 0-6 0 0,1 1 0 0 0,-13 13 0 0 0,21-19 2 0 0,1-1 0 0 0,0 1 0 0 0,-1-1 0 0 0,1 1 0 0 0,-3 8 0 0 0,4-10 0 0 0,1 0 0 0 0,-1 0 0 0 0,0 0 0 0 0,1 1 0 0 0,-1-1 0 0 0,1 0 0 0 0,0 1 0 0 0,0-1 0 0 0,0 0 0 0 0,0 0 0 0 0,0 1 0 0 0,1 3 0 0 0,-1-6 32 0 0,0 1-1 0 0,0-1 1 0 0,0 1 0 0 0,0-1-1 0 0,0 1 1 0 0,1-1-1 0 0,-1 1 1 0 0,0-1 0 0 0,0 1-1 0 0,1-1 1 0 0,-1 1-1 0 0,0-1 1 0 0,1 0-1 0 0,-1 1 1 0 0,0-1 0 0 0,1 1-1 0 0,0-1 1 0 0,11-4 557 0 0,6-6-479 0 0,-1-1 1 0 0,32-26 0 0 0,-37 28-71 0 0,-11 8-9 0 0,0 1 0 0 0,0-1 1 0 0,0 0-1 0 0,0 1 1 0 0,0-1-1 0 0,0 1 0 0 0,0-1 1 0 0,0 1-1 0 0,0-1 1 0 0,1 1-1 0 0,-1 0 1 0 0,0 0-1 0 0,0-1 0 0 0,0 1 1 0 0,1 0-1 0 0,-1 0 1 0 0,0 0-1 0 0,0 0 1 0 0,0 0-1 0 0,1 1 0 0 0,-1-1 1 0 0,0 0-1 0 0,2 1 1 0 0,-2 0 35 0 0,1 0-1 0 0,0 0 1 0 0,-1 0 0 0 0,0 0 0 0 0,1 0 0 0 0,-1 0 0 0 0,0 1 0 0 0,1-1-1 0 0,-1 0 1 0 0,0 1 0 0 0,0-1 0 0 0,0 1 0 0 0,0-1 0 0 0,0 1 0 0 0,1 2-1 0 0,0 2-30 0 0,0 1 0 0 0,-1-1 0 0 0,1 1 0 0 0,0 11 0 0 0,-2-11-121 0 0,1 0 0 0 0,0-1-1 0 0,1 1 1 0 0,2 7 0 0 0,3 7-806 0 0,5 10-2410 0 0,-9-23 1858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2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2 216 10592 0 0,'0'0'818'0'0,"-2"-16"6525"0"0,3 12-6589 0 0,0 1 0 0 0,0 0 1 0 0,0-1-1 0 0,0 1 0 0 0,3-5 1 0 0,20-26 1632 0 0,-7 11-1187 0 0,-7 10-737 0 0,0 0 0 0 0,0 1 1 0 0,16-15-1 0 0,-26 27-453 0 0,1 0 1 0 0,-1-1-1 0 0,1 1 0 0 0,-1-1 0 0 0,0 1 0 0 0,1 0 1 0 0,-1 0-1 0 0,1-1 0 0 0,-1 1 0 0 0,1 0 0 0 0,-1 0 1 0 0,1 0-1 0 0,-1-1 0 0 0,1 1 0 0 0,0 0 1 0 0,-1 0-1 0 0,1 0 0 0 0,-1 0 0 0 0,1 0 0 0 0,-1 0 1 0 0,1 0-1 0 0,-1 0 0 0 0,1 0 0 0 0,-1 0 0 0 0,1 0 1 0 0,-1 1-1 0 0,1-1 0 0 0,0 0 0 0 0,-1 0 1 0 0,1 1-1 0 0,-1-1 0 0 0,0 0 0 0 0,1 0 0 0 0,-1 1 1 0 0,1-1-1 0 0,-1 0 0 0 0,1 1 0 0 0,-1-1 0 0 0,0 1 1 0 0,1-1-1 0 0,-1 1 0 0 0,0-1 0 0 0,1 0 0 0 0,-1 2 1 0 0,1-1-7 0 0,0 1 1 0 0,0 0 0 0 0,0 0 0 0 0,0 0-1 0 0,0 0 1 0 0,-1 0 0 0 0,1 0-1 0 0,-1 0 1 0 0,1 5 0 0 0,0 4 23 0 0,0 0 0 0 0,1-1 0 0 0,0 1 0 0 0,7 16 0 0 0,-5-13 21 0 0,-4-12-41 0 0,1 0 1 0 0,-1-1-1 0 0,1 1 0 0 0,0 0 1 0 0,-1-1-1 0 0,1 1 0 0 0,0 0 0 0 0,0-1 1 0 0,0 1-1 0 0,0-1 0 0 0,0 0 1 0 0,0 1-1 0 0,1-1 0 0 0,-1 0 0 0 0,0 0 1 0 0,1 0-1 0 0,-1 1 0 0 0,1-1 1 0 0,-1-1-1 0 0,3 2 0 0 0,-2-1 16 0 0,1-1 0 0 0,-1 1 0 0 0,0-1 0 0 0,1 0 0 0 0,-1 0 0 0 0,0 0 0 0 0,1 0-1 0 0,-1 0 1 0 0,0 0 0 0 0,1-1 0 0 0,-1 1 0 0 0,0-1 0 0 0,4-1 0 0 0,1-1-33 0 0,0 0-1 0 0,0-1 1 0 0,-1 0-1 0 0,1 0 1 0 0,-1-1-1 0 0,0 1 1 0 0,0-2 0 0 0,6-6-1 0 0,6-6-60 0 0,-12 12 58 0 0,0 0-1 0 0,-1 0 1 0 0,8-11-1 0 0,-7 7-261 0 0,5-7-5304 0 0,15-34 0 0 0,-19 34-2327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5064 0 0,'-2'1'8937'0'0,"-8"5"-5136"0"0,6-4-3458 0 0,0 1 0 0 0,0 0 0 0 0,1 0 0 0 0,-1 1 0 0 0,1-1 0 0 0,0 1 0 0 0,0 0 0 0 0,0 0 0 0 0,0 0 0 0 0,1 0 0 0 0,0 0 0 0 0,-1 0 0 0 0,-2 10 0 0 0,2-3-257 0 0,-1 1 0 0 0,1 1 0 0 0,1-1 0 0 0,-1 15 0 0 0,3-21-55 0 0,0-1 0 0 0,0 1 0 0 0,0 0 0 0 0,1 0 0 0 0,0-1 0 0 0,0 1 0 0 0,1 0 0 0 0,2 5 0 0 0,-4-9-27 0 0,0-1 1 0 0,1 0-1 0 0,-1 0 1 0 0,1 0-1 0 0,-1 1 1 0 0,1-1-1 0 0,0 0 0 0 0,0 0 1 0 0,-1 0-1 0 0,1 0 1 0 0,0 0-1 0 0,0 0 1 0 0,0-1-1 0 0,0 1 0 0 0,0 0 1 0 0,0 0-1 0 0,0-1 1 0 0,0 1-1 0 0,0 0 1 0 0,0-1-1 0 0,1 1 1 0 0,-1-1-1 0 0,0 0 0 0 0,0 1 1 0 0,1-1-1 0 0,-1 0 1 0 0,0 0-1 0 0,0 0 1 0 0,1 1-1 0 0,-1-1 0 0 0,0-1 1 0 0,0 1-1 0 0,1 0 1 0 0,-1 0-1 0 0,0 0 1 0 0,0-1-1 0 0,1 1 0 0 0,-1-1 1 0 0,0 1-1 0 0,0-1 1 0 0,2 0-1 0 0,2-2 26 0 0,0 0-1 0 0,0-1 0 0 0,0 0 0 0 0,0 1 1 0 0,-1-2-1 0 0,1 1 0 0 0,-1 0 1 0 0,3-6-1 0 0,29-44 1023 0 0,-14 19-524 0 0,-12 20-258 0 0,8-14-453 0 0,-17 28 270 0 0,0 0 1 0 0,0 0-1 0 0,0 0 1 0 0,0 0 0 0 0,0 0-1 0 0,0 0 1 0 0,0 0 0 0 0,0 0-1 0 0,0 0 1 0 0,1 1 0 0 0,-1-1-1 0 0,0 0 1 0 0,1 1 0 0 0,-1-1-1 0 0,0 1 1 0 0,1 0 0 0 0,1-1-1 0 0,-2 2-46 0 0,0-1-1 0 0,-1 1 1 0 0,1 0-1 0 0,-1 0 1 0 0,1 0-1 0 0,-1 0 1 0 0,0-1-1 0 0,1 1 1 0 0,-1 0-1 0 0,0 0 1 0 0,0 0 0 0 0,1 0-1 0 0,-1 0 1 0 0,0 2-1 0 0,0 8-20 0 0,0 0 0 0 0,-1 0 0 0 0,0 0 0 0 0,-5 21 0 0 0,-2 14 64 0 0,7-32-484 0 0,-3 35 273 0 0,6-16-8310 0 0,0-20 322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2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4144 0 0,'-14'5'18948'0'0,"12"3"-19521"0"0,0 12 1874 0 0,1 22 0 0 0,-2 15-1732 0 0,3-43-156 0 0,1-12 200 0 0,-1 0-1 0 0,0-1 0 0 0,0 1 1 0 0,0 0-1 0 0,0 0 1 0 0,0 0-1 0 0,0 0 1 0 0,0-1-1 0 0,-1 1 0 0 0,1 0 1 0 0,0 0-1 0 0,-2 2 1 0 0</inkml:trace>
  <inkml:trace contextRef="#ctx0" brushRef="#br0" timeOffset="1">119 27 21191 0 0,'0'0'2328'0'0,"0"7"-2328"0"0,0 4 432 0 0,-3-2 64 0 0,0 0 16 0 0,1 0 0 0 0,2 3-416 0 0,0 1-96 0 0,-4-3 0 0 0,4 3 0 0 0,0-1-1280 0 0,0 1-272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88 251 5984 0 0,'-8'2'622'0'0,"5"-1"-426"0"0,0-1-1 0 0,0 0 0 0 0,1 0 1 0 0,-1-1-1 0 0,0 1 0 0 0,0 0 0 0 0,-4-2 1 0 0,5 1 407 0 0,-1 0 1 0 0,1 1 0 0 0,0-1 0 0 0,-1 1-1 0 0,1 0 1 0 0,-1 0 0 0 0,1 0 0 0 0,-4 0-1 0 0,-13 3 723 0 0,11-3 2791 0 0,12 4-3847 0 0,-4-3-258 0 0,1-1 1 0 0,-1 1-1 0 0,1 0 0 0 0,-1-1 1 0 0,1 1-1 0 0,0-1 1 0 0,-1 1-1 0 0,1-1 1 0 0,0 1-1 0 0,-1-1 0 0 0,1 1 1 0 0,0-1-1 0 0,1 1 1 0 0,24 2 582 0 0,0-1 0 0 0,1-1 0 0 0,-1-1 1 0 0,1-2-1 0 0,-1 0 0 0 0,50-13 0 0 0,104-26 1192 0 0,-138 31-1861 0 0,0 1-1 0 0,73-4 1 0 0,-82 14 126 0 0,43 5-1 0 0,-32-1-30 0 0,118 21 58 0 0,-115-16-28 0 0,0-2 0 0 0,74 3 0 0 0,-103-11-34 0 0,0-1 0 0 0,0-1 0 0 0,0 0-1 0 0,0-1 1 0 0,-1-1 0 0 0,28-9 0 0 0,-44 12-11 0 0,56-23 575 0 0,-51 22-517 0 0,0-2 0 0 0,-1 1 0 0 0,1-1 0 0 0,-1 0 0 0 0,0 0 0 0 0,0 0 0 0 0,6-7 1 0 0,-10 10-39 0 0,0-1 0 0 0,1 1 0 0 0,-1-1 0 0 0,0 1 0 0 0,0-1 0 0 0,0 1 0 0 0,-1-1 0 0 0,1 1 0 0 0,0-1 1 0 0,0 0-1 0 0,-1 0 0 0 0,1 1 0 0 0,-1-1 0 0 0,0 0 0 0 0,0 0 0 0 0,1 0 0 0 0,-1 0 0 0 0,0 1 0 0 0,0-1 1 0 0,-1 0-1 0 0,1 0 0 0 0,0 0 0 0 0,0 1 0 0 0,-1-1 0 0 0,0 0 0 0 0,1 0 0 0 0,-1 1 0 0 0,0-1 0 0 0,1 0 1 0 0,-1 1-1 0 0,0-1 0 0 0,-2-2 0 0 0,-1 1 10 0 0,1 0-1 0 0,0 0 1 0 0,-1 0 0 0 0,1 0 0 0 0,-1 1 0 0 0,0-1-1 0 0,0 1 1 0 0,0 0 0 0 0,0 0 0 0 0,0 1 0 0 0,0-1-1 0 0,-7 0 1 0 0,-4-2 35 0 0,-21-3-2 0 0,-10 4-35 0 0,-44-3 423 0 0,-92-17 0 0 0,176 22-405 0 0,-1 0-1 0 0,1-1 1 0 0,0 0-1 0 0,0 0 1 0 0,0 0-1 0 0,0-1 1 0 0,0 1 0 0 0,-10-8-1 0 0,16 9-51 0 0,2 2 0 0 0,8 5 2 0 0,16 9 15 0 0,-4-2 196 0 0,25 15 25 0 0,-42-24-234 0 0,1 0-1 0 0,-1-1 0 0 0,0 1 0 0 0,1-1 0 0 0,0-1 1 0 0,0 1-1 0 0,0-1 0 0 0,0 0 0 0 0,0-1 0 0 0,0 1 1 0 0,0-1-1 0 0,13 1 0 0 0,110 3 61 0 0,20-10 0 0 0,-148 5-64 0 0,0 0 0 0 0,1 0 0 0 0,-1 0 0 0 0,1 0 0 0 0,-1 0 0 0 0,0 0 0 0 0,1 1 0 0 0,-1-1 0 0 0,3 1 0 0 0,8 4 11 0 0,-12-5-9 0 0,0 0 1 0 0,0 0 0 0 0,1 0 0 0 0,-1 0-1 0 0,0 0 1 0 0,0 1 0 0 0,0-1 0 0 0,1 0-1 0 0,-1 0 1 0 0,0 0 0 0 0,0 0 0 0 0,0 1-1 0 0,0-1 1 0 0,0 0 0 0 0,1 0 0 0 0,-1 1-1 0 0,0-1 1 0 0,0 0 0 0 0,0 0 0 0 0,0 0-1 0 0,0 1 1 0 0,0-1 0 0 0,0 0 0 0 0,0 0-1 0 0,0 1 1 0 0,0-1 0 0 0,0 0 0 0 0,0 0-1 0 0,0 1 1 0 0,0-1 0 0 0,0 0 0 0 0,0 0-1 0 0,0 1 1 0 0,0-1 0 0 0,0 0 0 0 0,0 0-1 0 0,0 1 1 0 0,-1-1 0 0 0,1 0 0 0 0,0 0-1 0 0,0 0 1 0 0,0 1 0 0 0,-1-1 0 0 0,-5 9 67 0 0,6-9-69 0 0,-48 50 189 0 0,27-31 128 0 0,-40 32 207 0 0,34-28-826 0 0,-41 45 1 0 0,17-16 366 0 0,29-28-51 0 0,14-15 12 0 0,1-1 0 0 0,-2-1 0 0 0,1 1 0 0 0,-17 11 0 0 0,25-19-5 0 0,2-1-1486 0 0,1 0 948 0 0,0 1-1 0 0,0-1 1 0 0,0 1 0 0 0,0 0 0 0 0,0 0-1 0 0,5 0 1 0 0,6 1-1343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5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85 3680 0 0,'1'-2'250'0'0,"0"1"1"0"0,-1 0-1 0 0,1-1 1 0 0,0 1-1 0 0,0-1 0 0 0,-1 1 1 0 0,1-1-1 0 0,-1 0 1 0 0,1 1-1 0 0,-1-1 1 0 0,0 0-1 0 0,1-3 1 0 0,-2-21 8446 0 0,1 24-8417 0 0,0 0 0 0 0,-1 0 0 0 0,0 0 1 0 0,1 0-1 0 0,-1 0 0 0 0,0 1 0 0 0,0-1 0 0 0,0 0 0 0 0,0 1 1 0 0,0-1-1 0 0,-1 1 0 0 0,1-1 0 0 0,0 1 0 0 0,-1-1 1 0 0,1 1-1 0 0,-1 0 0 0 0,1 0 0 0 0,-1 0 0 0 0,0 0 0 0 0,-2-2 1 0 0,3 3-195 0 0,-1 0 1 0 0,0-1 0 0 0,1 1 0 0 0,-1 0-1 0 0,0 0 1 0 0,1 0 0 0 0,-1 0 0 0 0,0 0 0 0 0,1 1-1 0 0,-1-1 1 0 0,0 0 0 0 0,1 1 0 0 0,-1-1-1 0 0,1 1 1 0 0,-1 0 0 0 0,1-1 0 0 0,-1 1-1 0 0,1 0 1 0 0,-1 0 0 0 0,1 0 0 0 0,0 0 0 0 0,0 0-1 0 0,-1 0 1 0 0,1 0 0 0 0,-2 3 0 0 0,-19 22 90 0 0,1 1 0 0 0,1 1 0 0 0,1 0 0 0 0,2 2 0 0 0,1 0 0 0 0,1 1 0 0 0,2 0 0 0 0,1 2 0 0 0,-13 51 0 0 0,10-16 409 0 0,4 0-1 0 0,2 0 0 0 0,4 1 0 0 0,2 0 1 0 0,7 76-1 0 0,-2-126-500 0 0,1 1 0 0 0,1-1 1 0 0,0 0-1 0 0,1-1 0 0 0,2 1 0 0 0,0-1 0 0 0,15 28 0 0 0,-15-32-57 0 0,1-2-1 0 0,1 1 1 0 0,0-1-1 0 0,0-1 1 0 0,1 0-1 0 0,1 0 1 0 0,0-1-1 0 0,0 0 1 0 0,1-1 0 0 0,20 13-1 0 0,-22-18 9 0 0,0 1 0 0 0,0-2 0 0 0,0 1-1 0 0,16 2 1 0 0,12 4-584 0 0,-34-9 97 0 0,1 0-1 0 0,-1 0 1 0 0,1 0 0 0 0,-1-1 0 0 0,1 0-1 0 0,0 0 1 0 0,-1 0 0 0 0,7-1 0 0 0,-2-2-1407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5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43 13824 0 0,'0'0'629'0'0,"0"-16"238"0"0,5-11 6531 0 0,-6 28-6753 0 0,-1 11-19 0 0,0 0 0 0 0,-1 15 0 0 0,0 7-240 0 0,-1-11-347 0 0,-4 24-149 0 0,1 0 1 0 0,3 0-1 0 0,2 53 0 0 0,5-80-1125 0 0,1-1-4283 0 0,-4-18 4925 0 0,4 15-7104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5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51 2760 0 0,'-8'-18'248'0'0,"5"13"-248"0"0,-22-22 17911 0 0,19 27-17079 0 0,-3 2-832 0 0,1 1-80 0 0,0 6-56 0 0,2 4-1128 0 0,0-1-224 0 0,-7 26-48 0 0,1-8-5519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59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20 687 14280 0 0,'-4'3'320'0'0,"3"-3"-186"0"0,1 1 0 0 0,-1-1 0 0 0,0 1 0 0 0,0-1 1 0 0,1 1-1 0 0,-1-1 0 0 0,0 1 0 0 0,0-1 1 0 0,0 0-1 0 0,1 0 0 0 0,-1 1 0 0 0,0-1 0 0 0,0 0 1 0 0,0 0-1 0 0,0 0 0 0 0,0 0 0 0 0,-1 0 0 0 0,3-13 3852 0 0,2 1-3244 0 0,1-1 1 0 0,1 0-1 0 0,9-16 0 0 0,-1 1-145 0 0,8-26 54 0 0,26-54 538 0 0,-28 73-718 0 0,-18 36-457 0 0,0 0 0 0 0,0 0 1 0 0,-1 0-1 0 0,1 1 0 0 0,0-1 1 0 0,0 0-1 0 0,-1 1 0 0 0,1-1 1 0 0,0 0-1 0 0,0 2 0 0 0,9 44 121 0 0,13 46 68 0 0,-20-85-164 0 0,0 1-1 0 0,1-1 0 0 0,0 0 1 0 0,0-1-1 0 0,1 1 1 0 0,-1 0-1 0 0,2-1 1 0 0,7 8-1 0 0,-11-13-25 0 0,0 0 0 0 0,0 0 0 0 0,0 0 0 0 0,0-1-1 0 0,1 1 1 0 0,-1-1 0 0 0,0 0 0 0 0,1 0 0 0 0,-1 0 0 0 0,1 0 0 0 0,0 0-1 0 0,-1 0 1 0 0,1-1 0 0 0,-1 1 0 0 0,1-1 0 0 0,0 0 0 0 0,0 0 0 0 0,-1 0-1 0 0,1 0 1 0 0,4-1 0 0 0,-4 1-42 0 0,1-1 0 0 0,0 0 0 0 0,-1-1 0 0 0,1 1 0 0 0,-1-1 0 0 0,1 1-1 0 0,-1-1 1 0 0,0 0 0 0 0,0 0 0 0 0,0-1 0 0 0,0 1 0 0 0,0-1 0 0 0,5-4 0 0 0,7-13-1205 0 0,0 0-1 0 0,16-28 1 0 0,-16 18-1006 0 0</inkml:trace>
  <inkml:trace contextRef="#ctx0" brushRef="#br0" timeOffset="1">614 1 19583 0 0,'-8'7'2086'0'0,"5"4"-1782"0"0,0-1-1 0 0,0 1 1 0 0,2 0 0 0 0,-1 0 0 0 0,1 1 0 0 0,1 18 0 0 0,0-3 351 0 0,8 188 1216 0 0,-1-97-1250 0 0,-2-63-2675 0 0,15 73-1 0 0,-19-127 1952 0 0,2 20-8220 0 0</inkml:trace>
  <inkml:trace contextRef="#ctx0" brushRef="#br0" timeOffset="2">497 364 12440 0 0,'-4'-2'1328'0'0,"13"-3"-1328"0"0,2 0 2240 0 0,3-1 415 0 0,6-3 73 0 0,2 1 24 0 0,3-2-2224 0 0,1 0-440 0 0,6 3-88 0 0,-2 2 0 0 0,4 5-2032 0 0,-1 0-384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5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39 18287 0 0,'-10'-5'696'0'0,"8"5"-580"0"0,-1-1 1 0 0,1 0-1 0 0,0 0 1 0 0,0 0-1 0 0,0-1 0 0 0,0 1 1 0 0,0 0-1 0 0,0-1 1 0 0,0 1-1 0 0,-1-3 0 0 0,1 2 95 0 0,0 1 0 0 0,0-1 0 0 0,0 0-1 0 0,-1 1 1 0 0,1-1 0 0 0,0 1 0 0 0,0 0-1 0 0,-1 0 1 0 0,1 0 0 0 0,-1 0 0 0 0,1 0-1 0 0,-1 1 1 0 0,1-1 0 0 0,-6 0 0 0 0,7 1-117 0 0,-1 0 0 0 0,0 0 1 0 0,1-1-1 0 0,-1 1 1 0 0,1 0-1 0 0,-1 1 1 0 0,1-1-1 0 0,-1 0 1 0 0,0 0-1 0 0,1 1 1 0 0,-1-1-1 0 0,1 1 1 0 0,-1-1-1 0 0,1 1 0 0 0,-1 0 1 0 0,1 0-1 0 0,0-1 1 0 0,-1 1-1 0 0,1 0 1 0 0,0 0-1 0 0,0 0 1 0 0,0 0-1 0 0,0 1 1 0 0,0-1-1 0 0,-2 2 1 0 0,2-1-45 0 0,1 0 0 0 0,-1 0 0 0 0,1-1 0 0 0,-1 1 0 0 0,1 0 0 0 0,0-1 1 0 0,0 1-1 0 0,0 0 0 0 0,0 0 0 0 0,0 0 0 0 0,0-1 0 0 0,0 1 0 0 0,1 0 1 0 0,-1-1-1 0 0,1 1 0 0 0,-1 0 0 0 0,1-1 0 0 0,0 1 0 0 0,-1 0 0 0 0,1-1 0 0 0,0 1 1 0 0,0-1-1 0 0,0 1 0 0 0,0-1 0 0 0,1 0 0 0 0,-1 1 0 0 0,0-1 0 0 0,0 0 1 0 0,3 2-1 0 0,4 3 33 0 0,1 1-1 0 0,-1-2 1 0 0,16 9 0 0 0,-21-13-57 0 0,70 32 923 0 0,-8-4 15 0 0,-60-27-882 0 0,0 1 0 0 0,-1 0 0 0 0,1-1 0 0 0,-1 2 0 0 0,1-1 1 0 0,-1 0-1 0 0,0 1 0 0 0,0 0 0 0 0,5 7 0 0 0,-8-9-44 0 0,0 0 0 0 0,0 0 0 0 0,0 0 1 0 0,0 0-1 0 0,0 1 0 0 0,0-1 0 0 0,-1 0 1 0 0,1 1-1 0 0,-1-1 0 0 0,1 0 0 0 0,-1 1 0 0 0,0-1 1 0 0,0 1-1 0 0,0-1 0 0 0,0 0 0 0 0,-1 1 0 0 0,1-1 1 0 0,-1 1-1 0 0,1-1 0 0 0,-1 0 0 0 0,0 0 0 0 0,0 1 1 0 0,0-1-1 0 0,-1 2 0 0 0,-5 7-45 0 0,0-1-1 0 0,-1 0 1 0 0,0-1 0 0 0,0 0-1 0 0,-1 0 1 0 0,0 0 0 0 0,0-1-1 0 0,-1-1 1 0 0,-16 10 0 0 0,-28 11-255 0 0,29-16-1711 0 0,-36 23 0 0 0,55-29 0 0 0,5-1-349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18431 0 0,'0'0'1632'0'0,"-9"5"-1304"0"0,-2 5-264 0 0,-1 0-64 0 0,1-1 1136 0 0,-3 7 208 0 0,-3 2 48 0 0,0 1 8 0 0,-3 1-984 0 0,4 5-200 0 0,-4 0-40 0 0,3 0-8 0 0,1-2-400 0 0,-2 2-88 0 0,4-2-8 0 0,3-1-6608 0 0,-1-5-1319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106 353 23039 0 0,'0'0'528'0'0,"-10"9"1259"0"0,9-6-1756 0 0,-1 0 1 0 0,0 0 0 0 0,1 1-1 0 0,0-1 1 0 0,0 1-1 0 0,-2 6 1 0 0,-3 12-40 0 0,-21 55 8 0 0,10-24 0 0 0,-13 53-541 0 0,29-102 333 0 0,0 0 0 0 0,0 0 1 0 0,1 0-1 0 0,-1 0 0 0 0,1 0 0 0 0,0 0 1 0 0,0 5-1 0 0,2 7-4543 0 0,-2-13 3251 0 0,1 10-5877 0 0</inkml:trace>
  <inkml:trace contextRef="#ctx0" brushRef="#br0" timeOffset="1">238 1 16208 0 0,'0'0'783'0'0,"-3"5"-335"0"0,-3 0 8 0 0,3-1-360 0 0,-5 4-96 0 0,0 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1 797 20879 0 0,'0'0'1892'0'0,"4"-10"-1520"0"0,4-5 284 0 0,-1-1 0 0 0,-1 0 0 0 0,5-22 0 0 0,-6 21-202 0 0,0 0 1 0 0,1 1-1 0 0,10-18 0 0 0,28-54-375 0 0,-43 87-79 0 0,-1-1 0 0 0,1 0 0 0 0,0 0 0 0 0,0 1 0 0 0,0-1 0 0 0,0 1 0 0 0,0-1 0 0 0,0 1 0 0 0,0-1 0 0 0,0 1 0 0 0,1 0 0 0 0,-1-1 0 0 0,3 0 0 0 0,-4 1 0 0 0,0 1 0 0 0,0 0 0 0 0,1 0 0 0 0,-1 0 0 0 0,0 0 0 0 0,0 0 0 0 0,0 0 0 0 0,1 0 0 0 0,-1 0 0 0 0,0 0 0 0 0,0 0 0 0 0,1 0 0 0 0,-1 0 0 0 0,0 0 0 0 0,0 0 0 0 0,0 0 0 0 0,1 0 0 0 0,-1 0 0 0 0,0 0 0 0 0,0 0 0 0 0,1 0 0 0 0,-1 0 0 0 0,0 0 0 0 0,0 0 0 0 0,0 0 0 0 0,1 0 0 0 0,-1 0 0 0 0,0 1 0 0 0,0-1 0 0 0,0 0 0 0 0,0 0 0 0 0,1 0 0 0 0,-1 0 0 0 0,0 0 0 0 0,0 1 0 0 0,1 2 0 0 0,1 5 0 0 0,0 0 0 0 0,0 0 0 0 0,-1 0 0 0 0,0 1 0 0 0,0 12 0 0 0,1 12 0 0 0,10 47 0 0 0,-11-76 91 0 0,0 1 0 0 0,0-1 0 0 0,0 0 0 0 0,0 0 0 0 0,1 0 0 0 0,-1 0-1 0 0,1 0 1 0 0,0 0 0 0 0,0 0 0 0 0,5 5 0 0 0,-7-7-62 0 0,1-1-1 0 0,0 0 1 0 0,0 0-1 0 0,0 0 1 0 0,0 0 0 0 0,0 0-1 0 0,0 0 1 0 0,0 0-1 0 0,1-1 1 0 0,-1 1-1 0 0,0 0 1 0 0,0-1 0 0 0,1 1-1 0 0,-1 0 1 0 0,0-1-1 0 0,1 0 1 0 0,-1 1-1 0 0,1-1 1 0 0,-1 0 0 0 0,0 0-1 0 0,1 1 1 0 0,-1-1-1 0 0,1 0 1 0 0,-1-1-1 0 0,0 1 1 0 0,1 0 0 0 0,-1 0-1 0 0,1 0 1 0 0,-1-1-1 0 0,0 1 1 0 0,1-1-1 0 0,-1 1 1 0 0,0-1 0 0 0,3-1-1 0 0,6-6-36 0 0,0 0-1 0 0,-1 0 1 0 0,0 0-1 0 0,-1-2 1 0 0,0 1 0 0 0,0-1-1 0 0,-1 0 1 0 0,7-12-1 0 0,4-5-316 0 0,-5 6-924 0 0,18-39 0 0 0,-26 51 475 0 0,6-14-1169 0 0</inkml:trace>
  <inkml:trace contextRef="#ctx0" brushRef="#br0" timeOffset="1">758 1 15664 0 0,'-11'5'1671'0'0,"8"-2"-969"0"0,0 1 0 0 0,0-1 0 0 0,0 1 0 0 0,1 0 0 0 0,0 0-1 0 0,-1 0 1 0 0,2 0 0 0 0,-1 0 0 0 0,0 0 0 0 0,-1 8 0 0 0,-1 6 189 0 0,-3 23 0 0 0,6-28-980 0 0,-12 190 1149 0 0,11-144-977 0 0,5 111 33 0 0,-3-152-125 0 0,10 115-769 0 0,-1-78-7421 0 0,-5-36 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22 10568 0 0,'0'0'481'0'0,"0"0"-6"0"0,-5-13-856 0 0,0 5 6730 0 0,-1 18-2872 0 0,-9 30-2474 0 0,-15 70 0 0 0,27-99-899 0 0,1-3-11 0 0,0 1 1 0 0,0-1-1 0 0,1 0 0 0 0,0 1 1 0 0,0 0-1 0 0,1-1 1 0 0,0 1-1 0 0,1 9 0 0 0,-1-17-65 0 0,1 0 0 0 0,0 0-1 0 0,-1 0 1 0 0,1 0 0 0 0,0 0 0 0 0,-1 0-1 0 0,1-1 1 0 0,0 1 0 0 0,0 0 0 0 0,0 0-1 0 0,-1-1 1 0 0,1 1 0 0 0,0 0 0 0 0,0-1-1 0 0,0 1 1 0 0,0-1 0 0 0,0 1-1 0 0,1-1 1 0 0,-1 0 0 0 0,0 1 0 0 0,0-1-1 0 0,0 0 1 0 0,0 0 0 0 0,0 0 0 0 0,0 0-1 0 0,3 0 1 0 0,31-2 348 0 0,-33 2-333 0 0,9-2 193 0 0,1 1 0 0 0,-1 1-1 0 0,1 0 1 0 0,15 2 0 0 0,-24-2-158 0 0,0 0 0 0 0,1 1 1 0 0,-1 0-1 0 0,0 0 1 0 0,1 0-1 0 0,-1 0 0 0 0,0 0 1 0 0,0 1-1 0 0,0-1 1 0 0,0 1-1 0 0,0 0 0 0 0,0 0 1 0 0,-1 0-1 0 0,1 0 1 0 0,-1 0-1 0 0,1 0 0 0 0,-1 1 1 0 0,4 4-1 0 0,-5-4-39 0 0,0-1 0 0 0,-1 1 0 0 0,1-1 1 0 0,0 1-1 0 0,-1-1 0 0 0,0 1 0 0 0,0 0 0 0 0,1-1 0 0 0,-2 1 0 0 0,1 0 0 0 0,0-1 0 0 0,0 1 1 0 0,-1-1-1 0 0,1 1 0 0 0,-1-1 0 0 0,0 1 0 0 0,0-1 0 0 0,0 1 0 0 0,0-1 0 0 0,-3 4 0 0 0,0 2 68 0 0,-1 0 0 0 0,0-1-1 0 0,-1 0 1 0 0,-10 11 0 0 0,13-14-61 0 0,-2 0 0 0 0,1-1 0 0 0,0 1 0 0 0,-1-1 0 0 0,1 0 0 0 0,-1 0 1 0 0,0-1-1 0 0,0 1 0 0 0,-9 2 0 0 0,10-4-45 0 0,1 0 1 0 0,-1-1-1 0 0,1 1 1 0 0,-1-1-1 0 0,1 0 0 0 0,-1 0 1 0 0,0 0-1 0 0,1 0 1 0 0,-1-1-1 0 0,1 1 1 0 0,-1-1-1 0 0,1 0 0 0 0,-1 0 1 0 0,1 0-1 0 0,-5-3 1 0 0,4 2-157 0 0,1 0 1 0 0,-1 0 0 0 0,0 0-1 0 0,1 0 1 0 0,0-1 0 0 0,-6-4-1 0 0,9 6 5 0 0,-1 0-1 0 0,1 1 1 0 0,-1-1-1 0 0,1 0 0 0 0,-1 0 1 0 0,1 0-1 0 0,-1 1 0 0 0,1-1 1 0 0,0 0-1 0 0,-1 0 1 0 0,1 0-1 0 0,0 0 0 0 0,0 1 1 0 0,0-1-1 0 0,-1 0 1 0 0,1 0-1 0 0,0 0 0 0 0,0 0 1 0 0,0 0-1 0 0,1 0 1 0 0,-1 0-1 0 0,0 1 0 0 0,0-1 1 0 0,0 0-1 0 0,1 0 0 0 0,-1 0 1 0 0,0 0-1 0 0,1 0 1 0 0,-1 1-1 0 0,1-1 0 0 0,-1 0 1 0 0,1 0-1 0 0,-1 1 1 0 0,1-1-1 0 0,1-1 0 0 0,3-5-1533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23039 0 0,'3'13'2248'0'0,"6"-15"-2000"0"0,7 0-248 0 0,4-1 0 0 0,3-3 0 0 0,2-1 112 0 0,-2 5-24 0 0,2-1-8 0 0,-9 3 0 0 0,7 0-1496 0 0,-3 3-304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148 248 3224 0 0,'-9'2'13755'0'0,"13"-5"-13475"0"0,0-1 0 0 0,-1 1 0 0 0,1 0 0 0 0,-1-1 0 0 0,0 0 0 0 0,0 0 0 0 0,0 0 0 0 0,3-6 0 0 0,18-40 921 0 0,-14 27-494 0 0,-7 17-555 0 0,3-7 314 0 0,-1 1 1 0 0,5-16-1 0 0,-9 24-370 0 0,0 1 0 0 0,0-1 0 0 0,-1 1 0 0 0,1 0 0 0 0,-1-1 0 0 0,0 1 0 0 0,0-1 0 0 0,0 1 0 0 0,0-1 0 0 0,-1 1 0 0 0,1-1 0 0 0,-1 1 0 0 0,0-1 0 0 0,-1-3 0 0 0,1 6-38 0 0,-1-1-1 0 0,1 0 1 0 0,0 1-1 0 0,0-1 1 0 0,-1 1-1 0 0,1-1 1 0 0,-1 1 0 0 0,1 0-1 0 0,-1 0 1 0 0,1 0-1 0 0,-1-1 1 0 0,0 1 0 0 0,0 1-1 0 0,1-1 1 0 0,-1 0-1 0 0,0 0 1 0 0,0 1-1 0 0,0-1 1 0 0,0 1 0 0 0,0 0-1 0 0,0-1 1 0 0,0 1-1 0 0,0 0 1 0 0,-4 1 0 0 0,1-1 58 0 0,0 0 0 0 0,1 1 0 0 0,-1 0 0 0 0,0 0 0 0 0,1 0 1 0 0,-1 0-1 0 0,1 1 0 0 0,-1 0 0 0 0,-6 4 0 0 0,1 0-74 0 0,0 1-1 0 0,1 0 1 0 0,0 1 0 0 0,0 0-1 0 0,1 1 1 0 0,0 0-1 0 0,0 0 1 0 0,1 0 0 0 0,0 1-1 0 0,1 0 1 0 0,0 0-1 0 0,1 1 1 0 0,0 0 0 0 0,-6 17-1 0 0,8-18-37 0 0,1 1-1 0 0,0 0 1 0 0,0-1 0 0 0,1 1-1 0 0,0 0 1 0 0,1 0 0 0 0,1 16-1 0 0,0-21 1 0 0,0 1-1 0 0,1-1 0 0 0,-1 0 0 0 0,1 0 0 0 0,1 0 0 0 0,-1 0 0 0 0,1-1 0 0 0,0 1 0 0 0,0-1 0 0 0,1 1 0 0 0,0-1 0 0 0,-1 0 0 0 0,2-1 0 0 0,5 7 0 0 0,-1-4 43 0 0,-1 0 0 0 0,1-1 0 0 0,1 0 0 0 0,-1 0 0 0 0,1-1 1 0 0,0 0-1 0 0,0-1 0 0 0,0 0 0 0 0,1-1 0 0 0,15 4 0 0 0,-9-4-838 0 0,34 1-1 0 0,17-5-6612 0 0,-34-2-866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 22543 0 0,'-5'-2'354'0'0,"-8"-1"1339"0"0,12 3-1256 0 0,7 5 489 0 0,-3-1-770 0 0,0 0 0 0 0,0 1 0 0 0,0-1 1 0 0,0 0-1 0 0,-1 1 0 0 0,0 0 1 0 0,3 6-1 0 0,5 10-26 0 0,16 32 593 0 0,-2 1 1 0 0,18 59 0 0 0,-36-90-650 0 0,0 2 0 0 0,-2-1-1 0 0,3 31 1 0 0,-5 72-10 0 0,-6-83-78 0 0,-1 0 1 0 0,-2-1-1 0 0,-2 0 0 0 0,-2-1 1 0 0,-1 0-1 0 0,-30 66 0 0 0,26-74-442 0 0,-2 0 1 0 0,-40 57-1 0 0,46-73 146 0 0,-2-2-1 0 0,0 0 1 0 0,-1 0 0 0 0,-1-1 0 0 0,0-1 0 0 0,-27 18 0 0 0,23-22-1368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0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97 2760 0 0,'0'0'10905'0'0,"9"-9"-6913"0"0,-1-13-786 0 0,-8 20-2182 0 0,-6-11 2700 0 0,5 12-3666 0 0,-1-1-1 0 0,1 1 0 0 0,-1 0 1 0 0,1 0-1 0 0,-1-1 0 0 0,0 1 1 0 0,0 0-1 0 0,0 1 0 0 0,1-1 1 0 0,-1 0-1 0 0,0 1 0 0 0,0-1 1 0 0,0 1-1 0 0,0-1 0 0 0,0 1 1 0 0,0 0-1 0 0,0 0 0 0 0,0 0 1 0 0,0 0-1 0 0,0 0 0 0 0,-3 1 1 0 0,-7 0 471 0 0,0 2 1 0 0,-16 4 0 0 0,16-3-372 0 0,2-1-4 0 0,1 1 0 0 0,0 0 0 0 0,0 0-1 0 0,-13 10 1 0 0,-14 6 248 0 0,24-13-264 0 0,-1 1-1 0 0,1 0 1 0 0,-15 15 0 0 0,16-14-57 0 0,7-6-65 0 0,0 1-1 0 0,0 0 1 0 0,1 0-1 0 0,-1 0 1 0 0,1 1-1 0 0,0-1 1 0 0,0 1 0 0 0,-2 5-1 0 0,-13 40 328 0 0,4-10 254 0 0,11-34-591 0 0,1 0-1 0 0,0 1 1 0 0,0-1 0 0 0,1 1 0 0 0,0-1-1 0 0,0 1 1 0 0,0 0 0 0 0,1-1 0 0 0,0 1-1 0 0,0 0 1 0 0,1-1 0 0 0,0 1 0 0 0,0-1-1 0 0,0 1 1 0 0,1-1 0 0 0,0 1 0 0 0,0-1-1 0 0,1 0 1 0 0,4 9 0 0 0,-1-7 21 0 0,-3-2-15 0 0,1 0 0 0 0,-1-1 1 0 0,1 0-1 0 0,1 0 0 0 0,-1 0 0 0 0,1 0 1 0 0,6 5-1 0 0,-1-4 13 0 0,0 0 1 0 0,0 0-1 0 0,1-1 1 0 0,-1 0-1 0 0,1-1 0 0 0,1 0 1 0 0,-1-1-1 0 0,0 0 1 0 0,1-1-1 0 0,0 0 1 0 0,-1-1-1 0 0,1 0 0 0 0,0-1 1 0 0,0 0-1 0 0,0-1 1 0 0,15-2-1 0 0,-17 0-3 0 0,1 0 0 0 0,-1 0 1 0 0,0-1-1 0 0,0 0 0 0 0,0-1 0 0 0,0 0 1 0 0,-1 0-1 0 0,0-1 0 0 0,0 0 0 0 0,0-1 0 0 0,-1 0 1 0 0,0-1-1 0 0,0 1 0 0 0,11-16 0 0 0,6-4 86 0 0,-19 21-77 0 0,0 1-1 0 0,-1-1 0 0 0,0-1 0 0 0,7-9 0 0 0,-12 16-30 0 0,5-7 0 0 0,-1-1 0 0 0,1 1 0 0 0,-2-1 0 0 0,1 0 0 0 0,-1 0 0 0 0,0-1 0 0 0,0 1 0 0 0,-1 0 0 0 0,2-18 0 0 0,-2 7 0 0 0,-1 16 0 0 0,-1-1 0 0 0,1 1 0 0 0,-1-1 0 0 0,0 1 0 0 0,0-6 0 0 0,-2-21 0 0 0,1 22 0 0 0,1 0 0 0 0,-1 0 0 0 0,-2-10 0 0 0,1 8 0 0 0,-1 0 0 0 0,0 1 0 0 0,0-1 0 0 0,-1 1 0 0 0,-1 0 0 0 0,-8-14 0 0 0,6 12 0 0 0,5 8 0 0 0,0 0 0 0 0,-1 0 0 0 0,1 0 0 0 0,0 0 0 0 0,-1 0 0 0 0,0 1 0 0 0,1-1 0 0 0,-1 1 0 0 0,0 0 0 0 0,-4-3 0 0 0,-5-2 0 0 0,10 5 0 0 0,-1 1 0 0 0,1-1 0 0 0,0 1 0 0 0,-1 0 0 0 0,1 0 0 0 0,-1 0 0 0 0,1 0 0 0 0,-1 0 0 0 0,0 0 0 0 0,1 1 0 0 0,-4-1 0 0 0,-49-4 0 0 0,43 4 0 0 0,8 1 0 0 0,-1 0 0 0 0,1 0 0 0 0,0 0 0 0 0,-1 0 0 0 0,1 1 0 0 0,-8 2 0 0 0,-5 2 0 0 0,11-3 0 0 0,1 0 0 0 0,-1 0 0 0 0,0 1 0 0 0,-5 3 0 0 0,-8 8 0 0 0,13-9 0 0 0,1-1 0 0 0,0 0 0 0 0,-1-1 0 0 0,-6 4 0 0 0,5-4-719 0 0,3-4 63 0 0,6-5-2394 0 0,4 3 1267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1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68 3224 0 0,'0'-1'240'0'0,"-2"-2"239"0"0,1 1 626 0 0,0 0 0 0 0,0 1 0 0 0,0-1 1 0 0,0 0-1 0 0,1 0 0 0 0,-1 0 0 0 0,1 0 1 0 0,-1 1-1 0 0,1-1 0 0 0,0 0 1 0 0,0-3-1 0 0,0 3-621 0 0,0 1 1 0 0,0 0-1 0 0,0-1 1 0 0,1 1-1 0 0,-1 0 1 0 0,1-1-1 0 0,-1 1 1 0 0,1 0-1 0 0,-1 0 1 0 0,1-1-1 0 0,0 1 1 0 0,-1 0-1 0 0,2-1 1 0 0,0 0-328 0 0,0 0 0 0 0,0 1 0 0 0,-1-1 1 0 0,1 1-1 0 0,0 0 0 0 0,0-1 0 0 0,1 1 0 0 0,-1 0 0 0 0,0 0 1 0 0,0 0-1 0 0,0 1 0 0 0,1-1 0 0 0,-1 1 0 0 0,0-1 0 0 0,1 1 1 0 0,-1 0-1 0 0,4-1 0 0 0,20 1 635 0 0,-9-1-408 0 0,-1 1 1 0 0,0 1-1 0 0,26 3 1 0 0,-38-3-343 0 0,0 0 0 0 0,0 0 0 0 0,-1 0 0 0 0,1 1 0 0 0,0-1 0 0 0,-1 1 0 0 0,1 0 0 0 0,-1 0 0 0 0,0 0 0 0 0,1 0 0 0 0,-1 0 0 0 0,0 1 1 0 0,0-1-1 0 0,-1 1 0 0 0,1 0 0 0 0,0 0 0 0 0,-1 0 0 0 0,0 1 0 0 0,0-1 0 0 0,2 4 0 0 0,-2-4-5 0 0,-1 1 0 0 0,-1-1-1 0 0,1 1 1 0 0,0-1 0 0 0,-1 0 0 0 0,0 1 0 0 0,1-1-1 0 0,-1 1 1 0 0,-1-1 0 0 0,1 1 0 0 0,0-1 0 0 0,-1 0-1 0 0,0 1 1 0 0,-2 4 0 0 0,-2 7 221 0 0,-15 28-1 0 0,10-22-52 0 0,-18 33 287 0 0,15-31-139 0 0,-11 30-1 0 0,16-37-272 0 0,6-13-62 0 0,1 0-1 0 0,-1 0 1 0 0,1 0-1 0 0,0 1 1 0 0,0-1-1 0 0,0 0 1 0 0,0 0-1 0 0,0 1 1 0 0,1 3-1 0 0,-1 1-5 0 0,1-8-12 0 0,0 0 0 0 0,0 0 0 0 0,0 0 0 0 0,0 0 0 0 0,0 0 0 0 0,0 0 0 0 0,0 1 0 0 0,0-1 0 0 0,0 0 0 0 0,0 0 0 0 0,0 0 0 0 0,-1 0 0 0 0,1 0 0 0 0,0 0 0 0 0,1 1 0 0 0,-1-1 0 0 0,0 0 0 0 0,0 0 0 0 0,0 0 0 0 0,0 0 0 0 0,0 0 0 0 0,0 1 0 0 0,0-1 0 0 0,0 0 0 0 0,0 0 0 0 0,0 0 0 0 0,0 0 0 0 0,0 0 0 0 0,0 0 0 0 0,0 0 0 0 0,0 1 0 0 0,1-1 0 0 0,-1 0 0 0 0,0 0 0 0 0,0 0 0 0 0,0 0 0 0 0,0 0 0 0 0,0 0 0 0 0,0 0 0 0 0,0 0 0 0 0,1 0 0 0 0,6-1 0 0 0,5-7 0 0 0,40-17-712 0 0,-20 10-2312 0 0,-29 14 2697 0 0,7-4-1370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1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77 22663 0 0,'0'0'80'0'0,"-1"1"0"0"0,1-1 0 0 0,0 0 0 0 0,-1 0 0 0 0,1 0 0 0 0,-1 0-1 0 0,1 0 1 0 0,0 0 0 0 0,-1 0 0 0 0,1 0 0 0 0,-1 0 0 0 0,1 0 0 0 0,0 0-1 0 0,-1 0 1 0 0,1 0 0 0 0,-1 0 0 0 0,1 0 0 0 0,0 0 0 0 0,-1 0 0 0 0,1 0 0 0 0,0-1-1 0 0,-1 1 1 0 0,1 0 0 0 0,-1-1 0 0 0,7-6 2812 0 0,4-5-2061 0 0,-5 7-509 0 0,-1-1-1 0 0,2 1 1 0 0,-1 0-1 0 0,1 1 1 0 0,-1-1-1 0 0,1 1 1 0 0,1 0 0 0 0,-1 0-1 0 0,0 1 1 0 0,1 0-1 0 0,11-4 1 0 0,-12 5-269 0 0,1 5 11 0 0,-6-2-61 0 0,-1 0 1 0 0,1-1-1 0 0,-1 1 1 0 0,1 0-1 0 0,-1 0 0 0 0,1 0 1 0 0,-1 0-1 0 0,0 0 0 0 0,1 0 1 0 0,-1 0-1 0 0,0 0 1 0 0,0 0-1 0 0,0 0 0 0 0,0 0 1 0 0,0 0-1 0 0,0 0 1 0 0,0 0-1 0 0,0 0 0 0 0,0 0 1 0 0,0 0-1 0 0,-1-1 0 0 0,1 1 1 0 0,-1 2-1 0 0,-12 26 119 0 0,11-24-69 0 0,2-4 11 0 0,-1-1-7 0 0,-1 2-65 0 0,11-14-762 0 0,-8 10 853 0 0,0 0 0 0 0,0 0 0 0 0,1 0-1 0 0,-1 0 1 0 0,1 0 0 0 0,-1 0 0 0 0,3-1-1 0 0,-4 3-210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5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2760 0 0,'0'0'11576'0'0,"6"-6"-9117"0"0,-4 5-2202 0 0,0 0-1 0 0,0 0 1 0 0,0 0-1 0 0,0 0 1 0 0,0 0-1 0 0,0 1 1 0 0,0-1-1 0 0,0 1 1 0 0,1 0-1 0 0,-1 0 1 0 0,0 0-1 0 0,0 0 1 0 0,0 0-1 0 0,4 0 1 0 0,36 7 966 0 0,-28-4-698 0 0,40 8 639 0 0,-14-2-498 0 0,53 4-1 0 0,43-8 340 0 0,197-17-1 0 0,-135 3-247 0 0,-113 13-266 0 0,-75-3-596 0 0,0 1 1595 0 0,-10-3-1462 0 0,0 1 1 0 0,0 0-1 0 0,0-1 0 0 0,0 1 0 0 0,0 0 1 0 0,0-1-1 0 0,0 1 0 0 0,0 0 0 0 0,-1-1 0 0 0,1 1 1 0 0,0 0-1 0 0,0-1 0 0 0,0 1 0 0 0,0 0 1 0 0,0-1-1 0 0,-1 1 0 0 0,1 0 0 0 0,0 0 0 0 0,0-1 1 0 0,-1 1-1 0 0,1 0 0 0 0,0 0 0 0 0,0-1 1 0 0,-1 1-1 0 0,1 0 0 0 0,0 0 0 0 0,-1 0 0 0 0,1 0 1 0 0,0-1-1 0 0,-1 1 0 0 0,-9-9 78 0 0,4 3-73 0 0,0 1 0 0 0,-1-1 0 0 0,1 1 0 0 0,-12-7 0 0 0,-42-25 80 0 0,15 13 227 0 0,15 9-380 0 0,-52-21 0 0 0,9 8 83 0 0,71 27-36 0 0,0 1 0 0 0,1-1-1 0 0,-1 0 1 0 0,0 0 0 0 0,1-1 0 0 0,-1 1 0 0 0,-2-3 0 0 0,-2-1 176 0 0,6 4 165 0 0,31 8-769 0 0,237 46 349 0 0,-82-21 72 0 0,-186-32 4 0 0,1 0 1 0 0,-1 0-1 0 0,0 0 0 0 0,0 0 1 0 0,1 0-1 0 0,-1 0 1 0 0,0 0-1 0 0,0 0 0 0 0,0 0 1 0 0,1 0-1 0 0,-1 0 0 0 0,0 0 1 0 0,0 0-1 0 0,0 0 0 0 0,1 0 1 0 0,-1 1-1 0 0,0-1 0 0 0,0 0 1 0 0,0 0-1 0 0,1 0 0 0 0,-1 0 1 0 0,0 1-1 0 0,0-1 1 0 0,0 0-1 0 0,0 0 0 0 0,0 0 1 0 0,0 1-1 0 0,1-1 0 0 0,-1 0 1 0 0,0 0-1 0 0,0 0 0 0 0,0 1 1 0 0,0-1-1 0 0,0 0 0 0 0,0 0 1 0 0,0 1-1 0 0,0-1 0 0 0,0 0 1 0 0,0 0-1 0 0,0 1 1 0 0,0-1-1 0 0,0 0 0 0 0,0 0 1 0 0,0 0-1 0 0,0 1 0 0 0,0-1 1 0 0,0 0-1 0 0,-1 0 0 0 0,1 1 1 0 0,0-1-1 0 0,0 0 0 0 0,-9 12 279 0 0,8-11-272 0 0,-27 27 138 0 0,-1-1 1 0 0,-51 37-1 0 0,42-37-122 0 0,-67 54 26 0 0,104-80-94 0 0,0 0 1 0 0,0 0-1 0 0,0 0 1 0 0,0 1-1 0 0,0-1 1 0 0,1 0-1 0 0,-1 0 0 0 0,0 0 1 0 0,1 1-1 0 0,-1-1 1 0 0,0 0-1 0 0,1 0 1 0 0,-1 3-1 0 0,1-3-36 0 0,0 0-1 0 0,0-1 1 0 0,0 1 0 0 0,0 0-1 0 0,0-1 1 0 0,0 1 0 0 0,0-1-1 0 0,1 1 1 0 0,-1-1 0 0 0,0 1-1 0 0,0 0 1 0 0,1-1 0 0 0,-1 1-1 0 0,0-1 1 0 0,1 1 0 0 0,-1-1-1 0 0,0 1 1 0 0,1-1 0 0 0,-1 0-1 0 0,1 1 1 0 0,-1-1 0 0 0,1 1-1 0 0,-1-1 1 0 0,1 0 0 0 0,-1 1-1 0 0,1-1 1 0 0,-1 0 0 0 0,1 0-1 0 0,-1 0 1 0 0,1 1 0 0 0,0-1-1 0 0,-1 0 1 0 0,1 0 0 0 0,-1 0-1 0 0,2 0 1 0 0,14 1-7065 0 0,1-3-2219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1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2304 0 0,'0'0'18967'0'0,"-3"15"-17435"0"0,-10 168-602 0 0,12-171-1044 0 0,1-7 138 0 0,-1 0 0 0 0,1 0 0 0 0,0 0-1 0 0,1 0 1 0 0,0-1 0 0 0,-1 1 0 0 0,3 7 0 0 0,-2-11-47 0 0,-1 0-1 0 0,0 0 1 0 0,1 0 0 0 0,-1 0 0 0 0,1-1 0 0 0,-1 1 0 0 0,1 0 0 0 0,-1 0 0 0 0,1-1 0 0 0,-1 1 0 0 0,1 0 0 0 0,0-1-1 0 0,-1 1 1 0 0,1 0 0 0 0,0-1 0 0 0,0 1 0 0 0,0-1 0 0 0,1 1 0 0 0,-1-1-106 0 0,0 1-1 0 0,0-1 1 0 0,1 0 0 0 0,-1 0-1 0 0,0-1 1 0 0,0 1 0 0 0,0 0-1 0 0,1 0 1 0 0,-1-1 0 0 0,0 1 0 0 0,0 0-1 0 0,0-1 1 0 0,0 1 0 0 0,0-1-1 0 0,0 1 1 0 0,0-1 0 0 0,0 0-1 0 0,0 1 1 0 0,1-2 0 0 0,6-6-2430 0 0,1-2-4251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1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5528 0 0,'3'-13'1052'0'0,"3"-13"-825"0"0,-4 10 12515 0 0,8 55-10454 0 0,-8-10-1955 0 0,-1 1 1 0 0,-4 32 0 0 0,1-28-160 0 0,2 40 1 0 0,8-11-1409 0 0,-1-36-5158 0 0,-2-12-313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1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13824 0 0,'0'0'314'0'0,"-5"2"428"0"0,-18 5-274 0 0,17-6-362 0 0,0 1 0 0 0,0 0 0 0 0,-8 4 0 0 0,7-2 82 0 0,0 0 0 0 0,1 1 0 0 0,0 0 1 0 0,0 0-1 0 0,0 1 0 0 0,1 0 1 0 0,0 0-1 0 0,0 0 0 0 0,0 0 0 0 0,1 1 1 0 0,0 0-1 0 0,0 0 0 0 0,-3 10 1 0 0,3-9-110 0 0,1 0 1 0 0,1 1-1 0 0,-1-1 1 0 0,1 1 0 0 0,1-1-1 0 0,-1 1 1 0 0,2 0 0 0 0,-1 0-1 0 0,1-1 1 0 0,1 1 0 0 0,1 15-1 0 0,-1-21-60 0 0,-1-1-1 0 0,1 1 1 0 0,0-1-1 0 0,0 0 1 0 0,0 0-1 0 0,0 1 0 0 0,0-1 1 0 0,0 0-1 0 0,0 0 1 0 0,1 0-1 0 0,-1 0 1 0 0,1 0-1 0 0,-1-1 1 0 0,1 1-1 0 0,0 0 0 0 0,2 1 1 0 0,-2-2 64 0 0,0 0-1 0 0,0 0 1 0 0,0-1 0 0 0,0 1 0 0 0,0 0 0 0 0,0-1-1 0 0,0 0 1 0 0,0 1 0 0 0,0-1 0 0 0,0 0 0 0 0,0 0-1 0 0,0 0 1 0 0,0-1 0 0 0,0 1 0 0 0,0 0 0 0 0,0-1-1 0 0,0 1 1 0 0,0-1 0 0 0,2-1 0 0 0,5-1 65 0 0,-1-1 0 0 0,0-1 1 0 0,0 1-1 0 0,0-1 0 0 0,-1-1 1 0 0,0 1-1 0 0,0-1 0 0 0,0-1 1 0 0,0 1-1 0 0,-1-1 0 0 0,0 0 1 0 0,-1-1-1 0 0,0 1 0 0 0,0-1 1 0 0,5-11-1 0 0,8-15 462 0 0,23-42 1511 0 0,-41 76-2058 0 0,0-1 0 0 0,1 0 1 0 0,-1 1-1 0 0,0-1 0 0 0,1 1 1 0 0,-1-1-1 0 0,0 1 1 0 0,1-1-1 0 0,-1 1 0 0 0,1-1 1 0 0,-1 1-1 0 0,1-1 1 0 0,-1 1-1 0 0,1 0 0 0 0,-1-1 1 0 0,1 1-1 0 0,0 0 0 0 0,-1-1 1 0 0,1 1-1 0 0,-1 0 1 0 0,1 0-1 0 0,0 0 0 0 0,-1 0 1 0 0,1-1-1 0 0,0 1 1 0 0,0 0-1 0 0,0 1-42 0 0,0-1-1 0 0,0 1 1 0 0,0-1 0 0 0,-1 1-1 0 0,1-1 1 0 0,0 1 0 0 0,-1-1-1 0 0,1 1 1 0 0,-1 0 0 0 0,1-1 0 0 0,0 1-1 0 0,-1 0 1 0 0,1-1 0 0 0,-1 1-1 0 0,0 0 1 0 0,1 1 0 0 0,2 6-27 0 0,0-1 0 0 0,-1 1 0 0 0,2 10 0 0 0,0 11-18 0 0,5 21 104 0 0,-8-46-143 0 0,1 1-1 0 0,-1-1 0 0 0,1 0 1 0 0,0 0-1 0 0,0 1 0 0 0,0-1 1 0 0,1 0-1 0 0,3 4 0 0 0,-5-6-128 0 0,0-1 0 0 0,0 0-1 0 0,1 0 1 0 0,-1 0 0 0 0,0 0-1 0 0,1 0 1 0 0,-1 0 0 0 0,1 0 0 0 0,-1 0-1 0 0,1 0 1 0 0,-1-1 0 0 0,1 1 0 0 0,-1-1-1 0 0,1 1 1 0 0,0-1 0 0 0,-1 1-1 0 0,1-1 1 0 0,2 0 0 0 0,2-4-1755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12 192 10136 0 0,'-2'0'154'0'0,"-8"-8"8201"0"0,10-4-6661 0 0,1 10-1537 0 0,0 0-1 0 0,-1 0 0 0 0,1 0 0 0 0,0 0 1 0 0,0 0-1 0 0,0 1 0 0 0,2-3 0 0 0,4-9 646 0 0,-3 5-516 0 0,1 1 0 0 0,-1-1 0 0 0,1 1 0 0 0,1 0-1 0 0,-1 1 1 0 0,1-1 0 0 0,0 1 0 0 0,1 0 0 0 0,-1 1-1 0 0,11-8 1 0 0,-16 13-286 0 0,-1 0 0 0 0,0 0 0 0 0,0 0 0 0 0,1 0 0 0 0,-1 0 0 0 0,0-1 0 0 0,1 1 0 0 0,-1 0 0 0 0,0 0 0 0 0,1 0 0 0 0,-1 0 0 0 0,0 0 0 0 0,0 0 0 0 0,1 0 0 0 0,-1 0 0 0 0,0 0 0 0 0,1 0 0 0 0,-1 0 0 0 0,0 1 0 0 0,1-1 0 0 0,-1 0 0 0 0,0 0 0 0 0,0 0 0 0 0,1 0 0 0 0,-1 0 0 0 0,0 1 0 0 0,0-1 0 0 0,1 0 0 0 0,-1 0 0 0 0,0 0 0 0 0,0 1 0 0 0,1-1 0 0 0,-1 0 0 0 0,0 0 0 0 0,0 1 0 0 0,0-1 0 0 0,0 0 0 0 0,1 0 0 0 0,-1 1 0 0 0,0-1 0 0 0,0 0 0 0 0,0 1 0 0 0,2 2 0 0 0,0-1 0 0 0,-1 1 0 0 0,1 0 0 0 0,-1-1 0 0 0,0 1 0 0 0,1 0 0 0 0,-1 0 0 0 0,-1 0 0 0 0,1 0 0 0 0,0 0 0 0 0,0 4 0 0 0,-2 36 0 0 0,0-35 0 0 0,0 0 0 0 0,1 0 0 0 0,0 0 0 0 0,2 11 0 0 0,-2-18 0 0 0,0-1 0 0 0,0 0 0 0 0,0 1 0 0 0,0-1 0 0 0,1 0 0 0 0,-1 0 0 0 0,0 1 0 0 0,0-1 0 0 0,0 0 0 0 0,0 0 0 0 0,1 1 0 0 0,-1-1 0 0 0,0 0 0 0 0,0 0 0 0 0,0 0 0 0 0,1 1 0 0 0,-1-1 0 0 0,0 0 0 0 0,0 0 0 0 0,1 0 0 0 0,-1 0 0 0 0,0 1 0 0 0,1-1 0 0 0,-1 0 0 0 0,0 0 0 0 0,0 0 0 0 0,1 0 0 0 0,-1 0 0 0 0,0 0 0 0 0,1 0 0 0 0,-1 0 0 0 0,0 0 0 0 0,1 0 0 0 0,-1 0 0 0 0,0 0 0 0 0,0 0 0 0 0,1 0 0 0 0,-1 0 0 0 0,0 0 0 0 0,1-1 0 0 0,-1 1 0 0 0,1 0 0 0 0,11-6 0 0 0,-12 5 0 0 0,6-3 57 0 0,-1 0 0 0 0,0 0 0 0 0,0-1 0 0 0,0 0 0 0 0,0 0 0 0 0,3-5 0 0 0,24-38 690 0 0,-16 23-421 0 0,-7 11 28 0 0,21-23 1 0 0,-26 33-141 0 0,0 0 1 0 0,1 0-1 0 0,0 0 1 0 0,0 1 0 0 0,0-1-1 0 0,0 1 1 0 0,1 0-1 0 0,7-2 1 0 0,-12 4-214 0 0,0 1-1 0 0,-1 0 1 0 0,1 0 0 0 0,0-1-1 0 0,0 1 1 0 0,0 0 0 0 0,0 0-1 0 0,0 0 1 0 0,-1 0 0 0 0,1 0-1 0 0,0 0 1 0 0,0 1 0 0 0,0-1-1 0 0,0 0 1 0 0,-1 0 0 0 0,1 1-1 0 0,0-1 1 0 0,0 0 0 0 0,0 1-1 0 0,-1-1 1 0 0,1 0-1 0 0,1 2 1 0 0,0-1-1 0 0,-1 1 1 0 0,1 0-1 0 0,0-1 0 0 0,-1 1 0 0 0,1 0 1 0 0,-1 0-1 0 0,0 0 0 0 0,2 3 0 0 0,0 1 0 0 0,-1 0 0 0 0,1 0 0 0 0,-1 1 0 0 0,0 0-1 0 0,1 7 1 0 0,-2 2-136 0 0,-1-8 177 0 0,1 0 0 0 0,3 16 1 0 0,-3-22-209 0 0,-1-1 0 0 0,0 0 0 0 0,1 1 0 0 0,-1-1 0 0 0,1 0 0 0 0,-1 1 0 0 0,1-1 0 0 0,0 0 0 0 0,0 0 0 0 0,-1 0 0 0 0,1 0 0 0 0,0 0 0 0 0,0 0 0 0 0,0 0 0 0 0,0 0 0 0 0,0 0 0 0 0,0 0 0 0 0,0 0 0 0 0,1 0 0 0 0,-1-1 0 0 0,0 1 0 0 0,0 0 0 0 0,3 0 0 0 0,-3-1-62 0 0,0 0 0 0 0,0 0 1 0 0,0 0-1 0 0,0 0 0 0 0,-1 0 0 0 0,1 0 0 0 0,0-1 0 0 0,0 1 0 0 0,0 0 1 0 0,0 0-1 0 0,0-1 0 0 0,0 1 0 0 0,0-1 0 0 0,-1 1 0 0 0,1-1 0 0 0,0 1 0 0 0,0-1 1 0 0,-1 1-1 0 0,2-2 0 0 0,11-13-2145 0 0,-12 14 2232 0 0,11-18-2416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14744 0 0,'0'0'2823'0'0,"-3"7"19"0"0,2-5-2556 0 0,0 1 0 0 0,0-1 0 0 0,0 1 0 0 0,1-1 0 0 0,-1 1-1 0 0,1-1 1 0 0,-1 6 0 0 0,-2 10 152 0 0,-1 1-309 0 0,1 1 0 0 0,-2 34 0 0 0,5-43-123 0 0,0-7-140 0 0,0-1 0 0 0,0 0 0 0 0,0 0 0 0 0,1 0 0 0 0,0 0 0 0 0,-1 0 0 0 0,1 0 0 0 0,1 0 0 0 0,-1 0 0 0 0,0 0 0 0 0,1 0 0 0 0,2 4 0 0 0,-3-5 50 0 0,0-1 0 0 0,-1 0 1 0 0,1 0-1 0 0,0 0 0 0 0,0 0 0 0 0,0 0 1 0 0,0 0-1 0 0,0 0 0 0 0,0-1 1 0 0,0 1-1 0 0,0 0 0 0 0,0-1 0 0 0,1 1 1 0 0,-1 0-1 0 0,0-1 0 0 0,0 1 1 0 0,1-1-1 0 0,-1 0 0 0 0,0 1 1 0 0,1-1-1 0 0,-1 0 0 0 0,0 0 0 0 0,1 0 1 0 0,-1 0-1 0 0,0 0 0 0 0,1 0 1 0 0,-1 0-1 0 0,0-1 0 0 0,0 1 0 0 0,1 0 1 0 0,1-2-1 0 0,9-4-1863 0 0</inkml:trace>
  <inkml:trace contextRef="#ctx0" brushRef="#br0" timeOffset="1">208 6 13304 0 0,'0'0'2600'0'0,"0"7"-1233"0"0,6-2 41 0 0,-6 3 0 0 0,0 4-928 0 0,3 1-184 0 0,0-1-40 0 0,-3 1 0 0 0,2-1-1016 0 0,1 6-200 0 0,5 0-32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2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4144 0 0,'0'0'13147'0'0,"12"-2"-10989"0"0,32-2-406 0 0,59 0 0 0 0,-7 2-1186 0 0,52-5-203 0 0,-98 5 191 0 0,0 2-1 0 0,87 12 1 0 0,-101-5-552 0 0,-21-3 88 0 0,-1-1-1 0 0,1-1 1 0 0,15 0-1 0 0,-29-2-65 0 0,0 1 0 0 0,1-2 0 0 0,-1 1 0 0 0,0 0-1 0 0,1 0 1 0 0,-1 0 0 0 0,0-1 0 0 0,0 1 0 0 0,1 0-1 0 0,-1-1 1 0 0,0 1 0 0 0,0-1 0 0 0,0 0 0 0 0,0 1 0 0 0,1-1-1 0 0,-1 0 1 0 0,0 0 0 0 0,0 1 0 0 0,0-1 0 0 0,-1 0 0 0 0,1 0-1 0 0,0 0 1 0 0,0 0 0 0 0,0-1 0 0 0,-1 1 0 0 0,1 0 0 0 0,-1 0-1 0 0,1 0 1 0 0,-1 0 0 0 0,1-1 0 0 0,-1 1 0 0 0,1 0 0 0 0,-1 0-1 0 0,0-1 1 0 0,0 1 0 0 0,0 0 0 0 0,0-1 0 0 0,0 1-1 0 0,0 0 1 0 0,0-1 0 0 0,-1-1 0 0 0,1-3 4 0 0,-1 1 0 0 0,-1-1 0 0 0,1 1 0 0 0,-1-1 0 0 0,0 1 0 0 0,0-1 0 0 0,0 1 0 0 0,-5-8 1 0 0,-5-4 92 0 0,-20-25 1 0 0,26 36-94 0 0,0 1 0 0 0,0-1 0 0 0,0 1 0 0 0,0 0-1 0 0,-1 1 1 0 0,0 0 0 0 0,-8-4 0 0 0,1 0-28 0 0,10 6 0 0 0,0-1 0 0 0,-1 1 0 0 0,1 0 0 0 0,-1 0 0 0 0,0 1 0 0 0,0 0 0 0 0,-5-2 0 0 0,6 2 16 0 0,3 1 168 0 0,17-5 0 0 0,9-1-192 0 0,0 2 0 0 0,0 1 0 0 0,0 2 0 0 0,1 0 0 0 0,-1 1 0 0 0,0 2 0 0 0,38 6 0 0 0,-57-7 30 0 0,0 1-1 0 0,-1-1 1 0 0,0 1-1 0 0,1 0 0 0 0,-1 0 1 0 0,0 0-1 0 0,7 5 1 0 0,-11-6-14 0 0,1 0 0 0 0,-1 1 0 0 0,0-1 1 0 0,0 0-1 0 0,1 0 0 0 0,-1 0 0 0 0,0 1 0 0 0,0-1 1 0 0,0 1-1 0 0,0-1 0 0 0,-1 1 0 0 0,1-1 0 0 0,0 1 1 0 0,-1 0-1 0 0,1-1 0 0 0,-1 1 0 0 0,1 0 0 0 0,-1-1 1 0 0,0 1-1 0 0,0 0 0 0 0,1-1 0 0 0,-1 1 0 0 0,-1 0 1 0 0,1 0-1 0 0,0-1 0 0 0,0 1 0 0 0,-1 3 0 0 0,-5 11 88 0 0,0 0-1 0 0,0-1 1 0 0,-2 1-1 0 0,0-1 1 0 0,0-1-1 0 0,-18 23 0 0 0,9-16-116 0 0,-1-2-1 0 0,0 0 1 0 0,-1-1-1 0 0,-43 31 0 0 0,56-43 58 0 0,2-1-1419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2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14280 0 0,'4'-13'1562'0'0,"-3"11"-1101"0"0,1 0 0 0 0,0 0 0 0 0,0 0 0 0 0,-1 0 0 0 0,1 0 0 0 0,4-3 0 0 0,27-15 2849 0 0,2 9-2052 0 0,-13 4-552 0 0,-10 4-503 0 0,0-1 1 0 0,0 2-1 0 0,1 0 0 0 0,-1 0 0 0 0,1 1 1 0 0,19 1-1 0 0,-31 0-164 0 0,1 0 1 0 0,-1 1-1 0 0,1-1 0 0 0,-1 0 1 0 0,1 1-1 0 0,-1-1 0 0 0,1 1 1 0 0,-1-1-1 0 0,1 1 0 0 0,-1 0 1 0 0,0 0-1 0 0,1-1 0 0 0,-1 1 1 0 0,0 0-1 0 0,0 0 0 0 0,0 0 1 0 0,0 0-1 0 0,0 1 0 0 0,0-1 1 0 0,0 0-1 0 0,0 0 0 0 0,0 1 1 0 0,0-1-1 0 0,-1 0 0 0 0,1 1 1 0 0,-1-1-1 0 0,1 1 0 0 0,-1-1 1 0 0,1 1-1 0 0,-1-1 0 0 0,0 1 1 0 0,0-1-1 0 0,1 1 0 0 0,-1-1 1 0 0,0 1-1 0 0,-1-1 0 0 0,1 2 1 0 0,-1 7 27 0 0,0 0 1 0 0,-1 0 0 0 0,0-1-1 0 0,-4 14 1 0 0,5-21-92 0 0,-10 27 703 0 0,-1-1 1 0 0,-33 54-1 0 0,39-72-645 0 0,5-8-374 0 0,0 1 0 0 0,-1 0 0 0 0,1-1 1 0 0,0 1-1 0 0,0 0 0 0 0,0 0 0 0 0,1 0 0 0 0,-1 0 0 0 0,1 0 0 0 0,0 0 0 0 0,-1 0 0 0 0,1 0 1 0 0,0-1-1 0 0,1 5 0 0 0,0 10-2387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7:2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23 19351 0 0,'-11'8'1474'0'0,"9"-7"-260"0"0,6-7 1106 0 0,8-8 944 0 0,-8 11-3306 0 0,-3 2-49 0 0,0 1 1 0 0,0-1-1 0 0,0 0 1 0 0,1 0-1 0 0,-1 0 1 0 0,0 1-1 0 0,1-1 1 0 0,-1 1-1 0 0,0-1 1 0 0,1 1-1 0 0,-1-1 1 0 0,0 1-1 0 0,1 0 1 0 0,2-1-1 0 0,3 1-1501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1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35 2304 0 0,'-68'14'3800'0'0,"52"-10"-2269"0"0,-1-1 0 0 0,0 0 0 0 0,0-1 0 0 0,-23-1 1 0 0,20-3 1055 0 0,16 1 863 0 0,17 6-2320 0 0,1 0-666 0 0,0-1 0 0 0,1-1 0 0 0,0 0 0 0 0,25 1 0 0 0,63-5 522 0 0,-82 1-796 0 0,171-9 1275 0 0,22-1-610 0 0,-139 8-677 0 0,398-19 980 0 0,-401 16-952 0 0,-35 3 76 0 0,73-14 1 0 0,-106 15-268 0 0,0 1 0 0 0,0-1 1 0 0,0 0-1 0 0,0 1 1 0 0,0 0-1 0 0,6 0 0 0 0,19 0 142 0 0,-28 0-382 0 0,0 0 0 0 0,1 0 0 0 0,-1-1 0 0 0,1 1 0 0 0,-1-1-1 0 0,0 1 1 0 0,1-1 0 0 0,-1 0 0 0 0,0 0 0 0 0,0 1 0 0 0,2-2 0 0 0,8-5-9131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9584 0 0,'-2'-4'6600'0'0,"6"8"-6328"0"0,1-1 0 0 0,0 1 0 0 0,0-1 1 0 0,0 0-1 0 0,0 0 0 0 0,0 0 1 0 0,1-1-1 0 0,7 3 0 0 0,6 0 651 0 0,23 5 1 0 0,-12-7-160 0 0,0 0-1 0 0,53-3 1 0 0,-34-1-257 0 0,64-7 365 0 0,-34 0-358 0 0,1 3-115 0 0,180-2 576 0 0,42 44-255 0 0,-163-22-313 0 0,71-11 395 0 0,-160-4-572 0 0,453 4 987 0 0,-158-9-489 0 0,-336 5-725 0 0,136 5 386 0 0,-123-4-276 0 0,0-1 0 0 0,36-5 0 0 0,-35 2-15 0 0,10-1-26 0 0,-20 2-71 0 0,0 0 0 0 0,0 1-1 0 0,22 1 1 0 0,-4 1-1 0 0,-27-1-1115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2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22 3224 0 0,'-15'7'312'0'0,"-25"6"6828"0"0,30-5-550 0 0,21-8-3444 0 0,-3-2-4040 0 0,5-3 1098 0 0,1 1-1 0 0,0 1 1 0 0,0 0-1 0 0,0 1 1 0 0,18 0-1 0 0,14-3 217 0 0,-20 1-96 0 0,0 2 0 0 0,0 1 0 0 0,42 3 0 0 0,-62-1-279 0 0,14 1 185 0 0,0 0 1 0 0,30 10-1 0 0,-39-10-120 0 0,0 0-1 0 0,-1 0 1 0 0,1-1-1 0 0,15 0 1 0 0,12 1 241 0 0,-31-2-259 0 0,1 1 0 0 0,14-3-1 0 0,0 0 47 0 0,43-3 114 0 0,-30 3-123 0 0,-1-1 0 0 0,46-11 0 0 0,-6 1 6 0 0,-32 9 19 0 0,-1 2 1 0 0,1 2 0 0 0,52 6-1 0 0,-64-2-26 0 0,43 12-1 0 0,-4-1 74 0 0,-25-8-127 0 0,84 1-1 0 0,103-1 231 0 0,-138-6-191 0 0,205 4 230 0 0,-58 20-98 0 0,-71-7-245 0 0,-87-12 17 0 0,-31-1 6 0 0,63-2 1 0 0,124-10 40 0 0,-112 9-64 0 0,-36 1 0 0 0,155 4 121 0 0,-180-5-106 0 0,63-2 180 0 0,-46-2-43 0 0,23-4 189 0 0,-3-1-13 0 0,8 0-32 0 0,-74 3-144 0 0,48-10 0 0 0,-83 13-158 0 0,20-4-1167 0 0,-20 5 1066 0 0,0 0 1 0 0,0 0-1 0 0,0-1 0 0 0,-1 1 0 0 0,1 0 1 0 0,0-1-1 0 0,0 1 0 0 0,0-1 1 0 0,0 1-1 0 0,0-1 0 0 0,0 1 0 0 0,-1-1 1 0 0,1 0-1 0 0,0 1 0 0 0,1-2 1 0 0,-2-3-1200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2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8032 0 0,'-16'10'872'0'0,"3"-5"299"0"0,11-5-760 0 0,-1 1 1 0 0,0 0-1 0 0,1 0 1 0 0,-1 0-1 0 0,1 0 0 0 0,-1 1 1 0 0,-2 1-1 0 0,-17 17 5718 0 0,22-20-5766 0 0,-4 11 3946 0 0,16-9-4003 0 0,0-1-1 0 0,0 0 0 0 0,1 0 1 0 0,-1-1-1 0 0,22-3 0 0 0,74-7 656 0 0,-56 7-616 0 0,75 0 441 0 0,-48 2-569 0 0,87 5 42 0 0,72 11 126 0 0,-99-4-66 0 0,-15-6-34 0 0,34 2-3 0 0,-42-1-75 0 0,24 1 48 0 0,-103-4-220 0 0,-11-2 44 0 0,40 9-1 0 0,-36-8-35 0 0,-26-2-38 0 0,1 0 1 0 0,0 0-1 0 0,-1 1 0 0 0,1 0 1 0 0,4 1-1 0 0,-7-2 4 0 0,1 1-1 0 0,-1-1 1 0 0,0 0-1 0 0,0 0 1 0 0,0 1 0 0 0,0-1-1 0 0,0-1 1 0 0,0 1 0 0 0,1 0-1 0 0,-1 0 1 0 0,0-1-1 0 0,0 1 1 0 0,0-1 0 0 0,0 0-1 0 0,0 0 1 0 0,0 0-1 0 0,0 0 1 0 0,0 0 0 0 0,-1 0-1 0 0,1 0 1 0 0,3-3-1 0 0,-5 3-84 0 0,3-16-2906 0 0,-5 10-805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3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61 2760 0 0,'-16'-3'255'0'0,"14"2"-217"0"0,0 0 1 0 0,1 0 0 0 0,-1 0-1 0 0,0 0 1 0 0,1 0 0 0 0,-1 0-1 0 0,1-1 1 0 0,-1 1 0 0 0,-1-3-1 0 0,-1-2 675 0 0,1 1 0 0 0,0-1 0 0 0,0 1 0 0 0,-2-9 0 0 0,4 13-447 0 0,-1 0 204 0 0,0 0 1 0 0,0 0-1 0 0,0 0 1 0 0,0 1-1 0 0,0-1 1 0 0,-1 1-1 0 0,1-1 1 0 0,0 1 0 0 0,0 0-1 0 0,-4 0 1 0 0,3 0-266 0 0,1 1 1 0 0,-1-1 0 0 0,1 1-1 0 0,0 0 1 0 0,-1 0 0 0 0,1 0-1 0 0,0 0 1 0 0,-1 0 0 0 0,1 0-1 0 0,0 1 1 0 0,0-1 0 0 0,0 1 0 0 0,0-1-1 0 0,0 1 1 0 0,1 0 0 0 0,-4 4-1 0 0,3-4 49 0 0,0 0 0 0 0,0 1 0 0 0,-1-1 0 0 0,1 0 0 0 0,-1 0 0 0 0,1-1 0 0 0,-5 3 2329 0 0,32 9-938 0 0,4-9-750 0 0,-1-1 0 0 0,1-1 0 0 0,38-3 0 0 0,-17 0-1046 0 0,214-4 731 0 0,-87-2 400 0 0,-1-1-344 0 0,-85 8-366 0 0,339 6 391 0 0,-243 14 278 0 0,-112-10-713 0 0,-30-5-218 0 0,185 15 108 0 0,-179-20 48 0 0,4 1 46 0 0,59-7-1 0 0,4 2 28 0 0,-83 4 145 0 0,62-6 0 0 0,-12 0-751 0 0,-61 3 807 0 0,-20 3-438 0 0,0 0 0 0 0,1 0 0 0 0,-1-1 0 0 0,0 1 1 0 0,0-1-1 0 0,0 0 0 0 0,0-1 0 0 0,0 1 1 0 0,0-1-1 0 0,0 0 0 0 0,0 0 0 0 0,0 0 1 0 0,-1 0-1 0 0,7-5 0 0 0,-10 6 107 0 0,9-12-821 0 0,-5 10-357 0 0,0-1-1 0 0,-1-1 0 0 0,1 1 1 0 0,3-7-1 0 0,-3 3-447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3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29 1840 0 0,'-6'-1'352'0'0,"0"0"1"0"0,1 0-1 0 0,-1 0 0 0 0,0-1 1 0 0,1 0-1 0 0,-8-3 0 0 0,7 3 348 0 0,-1-1-1 0 0,0 1 0 0 0,-8-2 1 0 0,6 3-50 0 0,7 0-454 0 0,0 1 0 0 0,0-1 0 0 0,1 1-1 0 0,-1 0 1 0 0,0 0 0 0 0,0 0 0 0 0,0 0 0 0 0,1 0 0 0 0,-5 1 0 0 0,-13-2 4024 0 0,4 0 5230 0 0,22 5-9000 0 0,-3-2-333 0 0,1 0 1 0 0,-1-1 0 0 0,1 1 0 0 0,-1-1 0 0 0,1 0 0 0 0,0-1-1 0 0,-1 1 1 0 0,1-1 0 0 0,5 0 0 0 0,8 1 142 0 0,71 1 534 0 0,3 1-460 0 0,228 16 65 0 0,-176-13-214 0 0,-12 1-16 0 0,268 15 108 0 0,-2 17-117 0 0,-307-27-147 0 0,218 34 37 0 0,-141-20-41 0 0,38 7 57 0 0,-174-27-27 0 0,0-1 0 0 0,1-2 0 0 0,50-1 0 0 0,47-1 765 0 0,-126-1-760 0 0,0 1-1 0 0,-1-1 1 0 0,1 1 0 0 0,0-1 0 0 0,0 1-1 0 0,0 0 1 0 0,-1 1 0 0 0,1-1-1 0 0,6 4 1 0 0,15 6 247 0 0,-24-11-126 0 0,-8-29-8679 0 0,5 22 8197 0 0,-2-7-1873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88 273 17503 0 0,'-13'19'767'0'0,"1"0"-1"0"0,1 1 1 0 0,1 0-1 0 0,1 1 1 0 0,-10 32-1 0 0,7-11 447 0 0,10-20-2120 0 0,5-2-5061 0 0</inkml:trace>
  <inkml:trace contextRef="#ctx0" brushRef="#br0" timeOffset="1">94 7 17503 0 0,'-10'-7'1904'0'0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2760 0 0,'0'0'125'0'0,"1"-1"-3"0"0,-1 1 83 0 0,0-1 1 0 0,1 1-1 0 0,-1-1 1 0 0,0 1-1 0 0,1 0 1 0 0,-1-1-1 0 0,1 1 1 0 0,-1 0 0 0 0,1-1-1 0 0,-1 1 1 0 0,1 0-1 0 0,-1 0 1 0 0,1-1-1 0 0,-1 1 1 0 0,1 0-1 0 0,-1 0 1 0 0,1 0 0 0 0,-1 0-1 0 0,1 0 1 0 0,-1-1-1 0 0,1 1 1 0 0,-1 0-1 0 0,1 0 1 0 0,0 1-1 0 0,-1-1 1 0 0,1 0 0 0 0,-1 0-1 0 0,1 0 1 0 0,-1 0-1 0 0,1 0 1 0 0,-1 0-1 0 0,1 1 1 0 0,0-1-1 0 0,12 8 5917 0 0,-9-3-5732 0 0,-1-1-1 0 0,1 0 1 0 0,-1 1 0 0 0,0-1-1 0 0,0 1 1 0 0,-1 0 0 0 0,1 0 0 0 0,-1 0-1 0 0,0 1 1 0 0,-1-1 0 0 0,3 11-1 0 0,-1 5 103 0 0,2 36 0 0 0,-4-53-394 0 0,1 52 816 0 0,-7 71 0 0 0,2-84 110 0 0,3-42-272 0 0,3-14-197 0 0,12-63 538 0 0,12-48-384 0 0,-21 102-674 0 0,1 1 0 0 0,1 0-1 0 0,17-32 1 0 0,-21 46-124 0 0,0 0-1 0 0,1 0 0 0 0,0 1 1 0 0,0 0-1 0 0,1 0 0 0 0,0 0 1 0 0,8-6-1 0 0,-12 10-242 0 0,0 1 1 0 0,0-1-1 0 0,1 1 0 0 0,-1-1 1 0 0,1 1-1 0 0,-1-1 0 0 0,1 1 1 0 0,-1 0-1 0 0,1 0 0 0 0,0 1 1 0 0,0-1-1 0 0,-1 1 0 0 0,1-1 1 0 0,0 1-1 0 0,0 0 0 0 0,0 0 1 0 0,0 0-1 0 0,0 0 0 0 0,-1 0 1 0 0,1 1-1 0 0,0-1 0 0 0,0 1 1 0 0,4 1-1 0 0,-5 0-253 0 0,1-1 0 0 0,0 1-1 0 0,-1 0 1 0 0,0 0 0 0 0,1 0 0 0 0,-1 0-1 0 0,0 0 1 0 0,0 0 0 0 0,0 1 0 0 0,0-1 0 0 0,2 5-1 0 0,15 33-2049 0 0,-16-30 2966 0 0,1 0 0 0 0,7 10 0 0 0,-8-15 294 0 0,1 1-1 0 0,0-1 1 0 0,0 0-1 0 0,0-1 1 0 0,0 1-1 0 0,1-1 1 0 0,0 1 0 0 0,0-1-1 0 0,7 4 1 0 0,-9-7-343 0 0,0 1 1 0 0,1-1 0 0 0,-1 1 0 0 0,1-1-1 0 0,-1 0 1 0 0,1 0 0 0 0,0-1-1 0 0,-1 1 1 0 0,1-1 0 0 0,0 0-1 0 0,-1 0 1 0 0,1 0 0 0 0,0 0 0 0 0,-1-1-1 0 0,1 1 1 0 0,0-1 0 0 0,6-2-1 0 0,0 0 179 0 0,0-1 0 0 0,-1-1 1 0 0,18-9-1 0 0,-24 12-268 0 0,0 0 1 0 0,0 0 0 0 0,0-1 0 0 0,0 1 0 0 0,0-1 0 0 0,-1 1-1 0 0,1-1 1 0 0,-1 0 0 0 0,0 0 0 0 0,0 0 0 0 0,0 0 0 0 0,0 0 0 0 0,0-1-1 0 0,2-6 1 0 0,-4 9-147 0 0,0 1 0 0 0,0-1 1 0 0,0 0-1 0 0,0 0 0 0 0,1 1 0 0 0,-1-1 0 0 0,0 0 0 0 0,0 0 0 0 0,0 1 0 0 0,0-1 0 0 0,-1 0 1 0 0,1 0-1 0 0,0 1 0 0 0,0-1 0 0 0,0 0 0 0 0,-1 0 0 0 0,1 1 0 0 0,0-1 0 0 0,-1 0 0 0 0,1 1 1 0 0,0-1-1 0 0,-1 0 0 0 0,1 1 0 0 0,-1-1 0 0 0,0 0 6 0 0,-1 0 1 0 0,1 0-1 0 0,0 1 0 0 0,0-1 1 0 0,0 1-1 0 0,-1-1 0 0 0,1 1 1 0 0,0-1-1 0 0,0 1 0 0 0,-1 0 1 0 0,1 0-1 0 0,-3-1 1 0 0,0 1 23 0 0,-1 1 1 0 0,1-1 0 0 0,-1 0 0 0 0,1 1 0 0 0,-1 0 0 0 0,1 0 0 0 0,-5 2 0 0 0,-1 2-55 0 0,0 1 1 0 0,0 0-1 0 0,1 1 0 0 0,0 0 1 0 0,0 0-1 0 0,0 1 0 0 0,1 0 1 0 0,0 1-1 0 0,1-1 0 0 0,0 1 1 0 0,0 1-1 0 0,1-1 1 0 0,0 1-1 0 0,1 1 0 0 0,0-1 1 0 0,-6 20-1 0 0,10-27-82 0 0,0-1 0 0 0,1 1 0 0 0,-1-1 0 0 0,1 1 0 0 0,-1-1 0 0 0,1 1 0 0 0,0-1 0 0 0,0 1 0 0 0,0 0 0 0 0,0-1-1 0 0,1 1 1 0 0,-1-1 0 0 0,1 1 0 0 0,-1-1 0 0 0,1 1 0 0 0,0-1 0 0 0,0 1 0 0 0,0-1 0 0 0,0 0 0 0 0,1 1 0 0 0,-1-1 0 0 0,1 0 0 0 0,-1 0 0 0 0,1 0 0 0 0,3 3 0 0 0,-2-3-101 0 0,0 0 0 0 0,0 0 0 0 0,0 0 0 0 0,0 0 0 0 0,1-1 0 0 0,-1 1 1 0 0,0-1-1 0 0,1 0 0 0 0,0 0 0 0 0,-1 0 0 0 0,1 0 0 0 0,-1-1 0 0 0,1 0 0 0 0,0 0 1 0 0,-1 0-1 0 0,1 0 0 0 0,6-1 0 0 0,6-2-1005 0 0,0-1 0 0 0,-1-1 0 0 0,1 0 0 0 0,-1-1 1 0 0,22-11-1 0 0,-6-1-5684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 5984 0 0,'-27'-2'882'0'0,"0"-1"5414"0"0,2 4 1097 0 0,-12 5-1261 0 0,39-5-5696 0 0,21 6 101 0 0,29 6-1 0 0,-37-10-365 0 0,1 1 0 0 0,-1 0-1 0 0,0 1 1 0 0,0 0 0 0 0,0 2-1 0 0,13 7 1 0 0,-24-11-144 0 0,-1 0 0 0 0,1 0 0 0 0,-1 0 0 0 0,0 0 0 0 0,1 1 0 0 0,-2-1 0 0 0,1 1 0 0 0,0 0-1 0 0,-1 0 1 0 0,1 0 0 0 0,-1 0 0 0 0,-1 0 0 0 0,1 0 0 0 0,0 1 0 0 0,-1-1 0 0 0,0 0 0 0 0,0 1 0 0 0,0-1 0 0 0,-1 1 0 0 0,1 6 0 0 0,-1 1 21 0 0,0 0 1 0 0,-1 0-1 0 0,-1 0 1 0 0,0-1-1 0 0,0 1 1 0 0,-8 19-1 0 0,8-23-130 0 0,-1-1-1 0 0,-1 1 0 0 0,1-1 0 0 0,-1 0 0 0 0,-1 0 0 0 0,1 0 0 0 0,-1 0 0 0 0,0-1 1 0 0,-1 0-1 0 0,1 0 0 0 0,-1 0 0 0 0,0-1 0 0 0,-1 0 0 0 0,1 0 0 0 0,-1 0 1 0 0,0-1-1 0 0,0 0 0 0 0,-1 0 0 0 0,-8 2 0 0 0,15-5-232 0 0,-1-1 1 0 0,1 0-1 0 0,0 1 0 0 0,0-1 1 0 0,-1 0-1 0 0,1 0 0 0 0,0 0 0 0 0,-1 0 1 0 0,1 0-1 0 0,0 0 0 0 0,-1 0 0 0 0,1-1 1 0 0,0 1-1 0 0,0 0 0 0 0,-1-1 1 0 0,1 1-1 0 0,0-1 0 0 0,0 1 0 0 0,-2-2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11520 0 0,'-7'0'485'0'0,"-1"0"1"0"0,1 1 0 0 0,-1 0-1 0 0,-13 3 1 0 0,17-3 265 0 0,1 1 1 0 0,0-1-1 0 0,-1 1 0 0 0,1-1 1 0 0,0 1-1 0 0,0 0 1 0 0,0 0-1 0 0,0 0 0 0 0,0 1 1 0 0,0-1-1 0 0,-4 6 1 0 0,6-6-650 0 0,-1 0 0 0 0,1 0 1 0 0,0 0-1 0 0,0 1 0 0 0,0-1 1 0 0,0 0-1 0 0,0 1 0 0 0,1-1 1 0 0,-1 0-1 0 0,1 1 1 0 0,-1-1-1 0 0,1 1 0 0 0,0-1 1 0 0,0 0-1 0 0,0 5 0 0 0,2 2 71 0 0,-1 1-1 0 0,6 15 1 0 0,0 1-58 0 0,-7-22-74 0 0,1-1 0 0 0,0 0 0 0 0,0 1-1 0 0,0-1 1 0 0,1 0 0 0 0,-1 0 0 0 0,1 0-1 0 0,-1 0 1 0 0,1 0 0 0 0,0 0 0 0 0,0-1 0 0 0,1 1-1 0 0,-1 0 1 0 0,0-1 0 0 0,1 0 0 0 0,0 1-1 0 0,-1-1 1 0 0,1 0 0 0 0,0-1 0 0 0,0 1-1 0 0,0 0 1 0 0,0-1 0 0 0,0 0 0 0 0,1 0 0 0 0,2 1-1 0 0,-1-1 26 0 0,-1 0 0 0 0,0 0 0 0 0,0-1 0 0 0,0 0 0 0 0,0 0 0 0 0,1 0 0 0 0,-1 0 0 0 0,0-1 0 0 0,0 1 0 0 0,0-1 0 0 0,0 0 0 0 0,0-1 0 0 0,0 1 0 0 0,0-1 0 0 0,0 1 0 0 0,0-1 0 0 0,0 0 0 0 0,-1-1 0 0 0,1 1 0 0 0,4-5-1 0 0,18-19 850 0 0,41-55 0 0 0,-44 56-285 0 0,-23 24-558 0 0,-3 22 30 0 0,-1 5-70 0 0,-10 44 0 0 0,7-43-197 0 0,-4 37-1 0 0,11-62 33 0 0,0 0 0 0 0,-1 0-1 0 0,1 0 1 0 0,0 0 0 0 0,0-1 0 0 0,1 1 0 0 0,-1 0-1 0 0,0 0 1 0 0,1 0 0 0 0,-1 0 0 0 0,1 0-1 0 0,0 0 1 0 0,-1 0 0 0 0,1-1 0 0 0,0 1 0 0 0,0 0-1 0 0,0-1 1 0 0,0 1 0 0 0,3 2 0 0 0,-3-3-58 0 0,0 0 0 0 0,0-1 0 0 0,1 1 0 0 0,-1-1-1 0 0,0 1 1 0 0,0-1 0 0 0,1 1 0 0 0,-1-1 0 0 0,0 0 0 0 0,1 0 0 0 0,-1 0 0 0 0,1 1 0 0 0,-1-1 0 0 0,0 0 0 0 0,1-1 0 0 0,-1 1 0 0 0,0 0 0 0 0,1 0 0 0 0,-1-1 0 0 0,0 1-1 0 0,1-1 1 0 0,-1 1 0 0 0,0-1 0 0 0,0 1 0 0 0,1-1 0 0 0,-1 0 0 0 0,0 1 0 0 0,1-2 0 0 0,13-10-1932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86 23583 0 0,'3'-13'1802'0'0,"-2"9"-1441"0"0,2-10 91 0 0,0 24 59 0 0,-2-9-468 0 0,0 1-1 0 0,-1-1 1 0 0,1 1 0 0 0,-1-1 0 0 0,1 1 0 0 0,-1 0 0 0 0,1-1 0 0 0,-1 4 0 0 0,-3 55 234 0 0,-13 78 0 0 0,8-89-290 0 0,2 0 1 0 0,3 0 0 0 0,2 55-1 0 0,3-87 16 0 0,3 36-566 0 0,-4-48 398 0 0,0 0 1 0 0,0-1 0 0 0,0 1 0 0 0,1-1 0 0 0,0 1-1 0 0,0-1 1 0 0,0 0 0 0 0,5 8 0 0 0,-6-11 40 0 0,0-1 0 0 0,-1 1 1 0 0,1 0-1 0 0,0 0 0 0 0,0-1 1 0 0,0 1-1 0 0,0 0 0 0 0,-1-1 1 0 0,1 1-1 0 0,0-1 0 0 0,0 1 1 0 0,0-1-1 0 0,1 1 0 0 0,-1-1 1 0 0,0 0-1 0 0,0 1 0 0 0,0-1 1 0 0,0 0-1 0 0,0 0 0 0 0,0 0 1 0 0,0 0-1 0 0,0 0 0 0 0,2 0 1 0 0,11-2-1567 0 0</inkml:trace>
  <inkml:trace contextRef="#ctx0" brushRef="#br0" timeOffset="1">496 14 24159 0 0,'0'-1'100'0'0,"0"0"-1"0"0,0 1 0 0 0,0-1 0 0 0,0 0 1 0 0,0 0-1 0 0,-1 1 0 0 0,1-1 1 0 0,0 0-1 0 0,0 1 0 0 0,-1-1 0 0 0,1 0 1 0 0,0 1-1 0 0,-1-1 0 0 0,1 0 0 0 0,-1 0 1 0 0,0 1-76 0 0,1 0 1 0 0,0-1 0 0 0,0 1-1 0 0,-1 0 1 0 0,1 0 0 0 0,0 0-1 0 0,0 0 1 0 0,-1 0-1 0 0,1 0 1 0 0,0 0 0 0 0,0-1-1 0 0,-1 1 1 0 0,1 0 0 0 0,0 0-1 0 0,0 0 1 0 0,-1 0 0 0 0,1 0-1 0 0,0 0 1 0 0,0 0 0 0 0,-1 0-1 0 0,1 0 1 0 0,0 1-1 0 0,0-1 1 0 0,-1 0 0 0 0,1 0-1 0 0,0 0 1 0 0,0 0 0 0 0,-1 0-1 0 0,1 0 1 0 0,0 0 0 0 0,0 1-1 0 0,-1-1 1 0 0,1 0-1 0 0,0 0 1 0 0,0 0 0 0 0,0 1-1 0 0,-1-1 1 0 0,1 0 0 0 0,0 0-1 0 0,0 0 1 0 0,0 1 0 0 0,0-1-1 0 0,-6 9 167 0 0,0 0-1 0 0,1 0 1 0 0,0 0 0 0 0,1 1-1 0 0,-5 13 1 0 0,-9 52-292 0 0,17-72 66 0 0,-17 90 927 0 0,-11 166 0 0 0,28-233-2035 0 0,2-1 0 0 0,1 1-1 0 0,9 50 1 0 0,-8-68-332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16583 0 0,'0'0'1472'0'0,"-2"-5"-1112"0"0,4 3 1248 0 0,4-3 312 0 0,2 2 64 0 0,1 0 16 0 0,2 1-1360 0 0,-2 2-264 0 0,2 0-56 0 0,3 0-16 0 0,3 0-656 0 0,0 0-128 0 0,3 2-24 0 0,1-2-8 0 0,2 3-1360 0 0,0-3-272 0 0</inkml:trace>
  <inkml:trace contextRef="#ctx0" brushRef="#br0" timeOffset="1">400 40 23903 0 0,'-26'9'1781'0'0,"15"-6"-1330"0"0,1 1 0 0 0,-1 0-1 0 0,1 1 1 0 0,-17 10 0 0 0,27-15-383 0 0,-1 0 1 0 0,1 0-1 0 0,0 0 0 0 0,0 0 1 0 0,0 1-1 0 0,0-1 0 0 0,-1 0 1 0 0,1 0-1 0 0,0 0 0 0 0,0 0 1 0 0,0 0-1 0 0,0 1 1 0 0,0-1-1 0 0,0 0 0 0 0,0 0 1 0 0,0 0-1 0 0,-1 1 0 0 0,1-1 1 0 0,0 0-1 0 0,0 0 0 0 0,0 0 1 0 0,0 0-1 0 0,0 1 1 0 0,0-1-1 0 0,0 0 0 0 0,0 0 1 0 0,0 0-1 0 0,0 1 0 0 0,0-1 1 0 0,0 0-1 0 0,0 0 0 0 0,1 0 1 0 0,-1 1-1 0 0,0-1 1 0 0,0 0-1 0 0,0 0 0 0 0,0 0 1 0 0,0 0-1 0 0,0 1 0 0 0,0-1 1 0 0,0 0-1 0 0,1 0 0 0 0,-1 0 1 0 0,12 8 649 0 0,17 2-560 0 0,-23-9-109 0 0,1 1 0 0 0,0-1 1 0 0,-1 1-1 0 0,1 0 0 0 0,-1 1 1 0 0,9 4-1 0 0,-9-1-38 0 0,-6-4-8 0 0,1 1 1 0 0,-1-1 0 0 0,1 1-1 0 0,-1-1 1 0 0,0 1 0 0 0,0 0-1 0 0,-1-1 1 0 0,1 1 0 0 0,0-1-1 0 0,-1 1 1 0 0,1-1 0 0 0,-1 0-1 0 0,0 1 1 0 0,0-1 0 0 0,0 1-1 0 0,-1 1 1 0 0,-4 7-19 0 0,-1 0 0 0 0,-8 10 0 0 0,8-11-22 0 0,-2 2-501 0 0,0 1 0 0 0,-1-1 0 0 0,-1-1 0 0 0,0 0 0 0 0,0-1 0 0 0,-1 0 0 0 0,-22 15 0 0 0,14-14-1517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4144 0 0,'0'0'668'0'0,"6"-12"7122"0"0,2 6-6399 0 0,0 0 0 0 0,0 1 0 0 0,13-5-1 0 0,4-4-262 0 0,17-9 442 0 0,-28 16-1145 0 0,0-1 0 0 0,0 0 0 0 0,0-1-1 0 0,23-21 1 0 0,-16 9 33 0 0,-1-1-1 0 0,26-37 1 0 0,-39 48-329 0 0,0 0 0 0 0,-1-1-1 0 0,0 0 1 0 0,0 0 0 0 0,-2 0 0 0 0,0-1 0 0 0,0 0-1 0 0,2-14 1 0 0,-6 24-116 0 0,1 1-1 0 0,-1 0 1 0 0,0-1-1 0 0,0 1 0 0 0,0 0 1 0 0,0-1-1 0 0,0 1 1 0 0,0 0-1 0 0,-1 0 1 0 0,1-1-1 0 0,-1 1 0 0 0,1 0 1 0 0,-1 0-1 0 0,0-1 1 0 0,0 1-1 0 0,0 0 1 0 0,0 0-1 0 0,0 0 1 0 0,-1 0-1 0 0,1 1 0 0 0,-1-1 1 0 0,1 0-1 0 0,-1 0 1 0 0,-3-2-1 0 0,1 2-24 0 0,1 0-1 0 0,-1 1 1 0 0,1-1 0 0 0,-1 1-1 0 0,0-1 1 0 0,1 1 0 0 0,-1 1-1 0 0,0-1 1 0 0,0 0-1 0 0,0 1 1 0 0,0 0 0 0 0,0 0-1 0 0,0 0 1 0 0,-4 1 0 0 0,-2 0 35 0 0,0 1 1 0 0,0 0 0 0 0,-1 1-1 0 0,2 0 1 0 0,-1 1 0 0 0,0 0-1 0 0,1 0 1 0 0,0 1 0 0 0,0 0-1 0 0,-13 10 1 0 0,11-6-16 0 0,0 0 0 0 0,1 1-1 0 0,1 0 1 0 0,0 0 0 0 0,0 1 0 0 0,1 1-1 0 0,-9 15 1 0 0,7-8 97 0 0,1 1 0 0 0,1 0 0 0 0,0 0 0 0 0,2 1 1 0 0,0 0-1 0 0,2 0 0 0 0,0 0 0 0 0,1 1 0 0 0,1-1 0 0 0,2 25 0 0 0,0-37-22 0 0,1 0 0 0 0,0 0-1 0 0,0 0 1 0 0,1-1 0 0 0,0 1 0 0 0,1 0-1 0 0,0-1 1 0 0,0 0 0 0 0,1 0 0 0 0,0 0-1 0 0,8 13 1 0 0,-7-15-16 0 0,0-1 0 0 0,0 1 0 0 0,0-1 0 0 0,1 0-1 0 0,0 0 1 0 0,0 0 0 0 0,0-1 0 0 0,0 0 0 0 0,1 0 0 0 0,-1-1 0 0 0,1 0 0 0 0,0 0-1 0 0,0-1 1 0 0,10 3 0 0 0,10 1-64 0 0,0-1 0 0 0,1-1 0 0 0,-1-1-1 0 0,1-2 1 0 0,0-1 0 0 0,-1-1 0 0 0,1-1 0 0 0,27-6-1 0 0,-49 6-406 0 0,0 1-1 0 0,-1-1 1 0 0,1 0-1 0 0,-1 0 1 0 0,0 0-1 0 0,1-1 1 0 0,-1 0-1 0 0,0 0 1 0 0,0 0-1 0 0,-1-1 1 0 0,1 1-1 0 0,-1-1 1 0 0,1 0-1 0 0,-1-1 1 0 0,-1 1-1 0 0,1-1 1 0 0,3-6-1 0 0,2-6-7674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 21191 0 0,'0'0'60'0'0,"-1"0"0"0"0,1-1-1 0 0,0 1 1 0 0,0 0-1 0 0,-1 0 1 0 0,1-1-1 0 0,0 1 1 0 0,0 0 0 0 0,0-1-1 0 0,0 1 1 0 0,-1 0-1 0 0,1-1 1 0 0,0 1 0 0 0,0 0-1 0 0,0-1 1 0 0,0 1-1 0 0,0 0 1 0 0,0-1 0 0 0,0 1-1 0 0,0 0 1 0 0,0-1-1 0 0,0 1 1 0 0,0 0 0 0 0,0-1-1 0 0,0 1 1 0 0,0 0-1 0 0,0-1 1 0 0,1 1-1 0 0,-1 0 1 0 0,0-1 0 0 0,0 1-1 0 0,0 0 1 0 0,1-1-1 0 0,12-10 786 0 0,-8 9-443 0 0,0 0 0 0 0,-1 0 0 0 0,1 0 0 0 0,0 1 0 0 0,7-2 0 0 0,-5 3-322 0 0,-1 0 0 0 0,1 0 0 0 0,-1 1 0 0 0,0 0 0 0 0,1 0 0 0 0,-1 1-1 0 0,0-1 1 0 0,0 1 0 0 0,0 1 0 0 0,0-1 0 0 0,0 1 0 0 0,-1 0 0 0 0,1 0 0 0 0,5 5 0 0 0,6 5-110 0 0,0 1 0 0 0,26 27 0 0 0,43 61 859 0 0,-28-30-1059 0 0,-47-59-371 0 0,17 19-711 0 0,-26-30 1004 0 0,0-1-1 0 0,0 1 1 0 0,1 0 0 0 0,-1-1-1 0 0,0 1 1 0 0,1-1-1 0 0,-1 0 1 0 0,1 0-1 0 0,-1 1 1 0 0,1-2-1 0 0,-1 1 1 0 0,5 1-1 0 0,4-2-1375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 10592 0 0,'-2'-1'399'0'0,"0"0"0"0"0,0 1 0 0 0,0-1 0 0 0,0 1 0 0 0,0 0 0 0 0,0 0 1 0 0,0 0-1 0 0,-1 0 0 0 0,1 0 0 0 0,0 0 0 0 0,0 0 0 0 0,0 1 0 0 0,0-1 1 0 0,0 1-1 0 0,0-1 0 0 0,0 1 0 0 0,0 0 0 0 0,0 0 0 0 0,0 0 0 0 0,1 0 0 0 0,-1 0 1 0 0,0 0-1 0 0,1 1 0 0 0,-1-1 0 0 0,0 1 0 0 0,0 1 0 0 0,-6 5 745 0 0,0 1 0 0 0,1 0 0 0 0,-9 18-1 0 0,4-9-1827 0 0,-69 105 2120 0 0,-49 66-364 0 0,117-167-1257 0 0,1 1-1 0 0,-16 42 1 0 0,28-64 74 0 0,-1 0-1 0 0,1 0 1 0 0,-1 1-1 0 0,1-1 1 0 0,-1 0-1 0 0,1 1 1 0 0,0-1-1 0 0,0 0 1 0 0,-1 1-1 0 0,1-1 1 0 0,0 0-1 0 0,0 1 1 0 0,1-1-1 0 0,-1 1 1 0 0,0-1-1 0 0,0 0 1 0 0,1 1-1 0 0,-1-1 1 0 0,0 0-1 0 0,2 3 1 0 0,3-1-1696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11744 0 0,'0'0'1068'0'0,"-16"8"2561"0"0,0 3-1555 0 0,9-6-1615 0 0,0-1 1 0 0,0 1-1 0 0,1 1 0 0 0,-8 7 0 0 0,-4 10-351 0 0,1 0 0 0 0,1 1 0 0 0,2 0 0 0 0,0 1 0 0 0,1 1-1 0 0,1 0 1 0 0,2 1 0 0 0,-13 51 0 0 0,21-69 18 0 0,0-1 0 0 0,1 0 1 0 0,0 1-1 0 0,0 0 0 0 0,1-1 0 0 0,0 1 1 0 0,1-1-1 0 0,1 11 0 0 0,-2-18-121 0 0,0-1 0 0 0,1 1 0 0 0,-1 0 0 0 0,0-1 1 0 0,0 1-1 0 0,1 0 0 0 0,-1-1 0 0 0,0 1 0 0 0,1-1 0 0 0,-1 1 0 0 0,0 0 0 0 0,1-1 0 0 0,-1 1 0 0 0,1-1 1 0 0,-1 1-1 0 0,1-1 0 0 0,-1 0 0 0 0,1 1 0 0 0,-1-1 0 0 0,1 0 0 0 0,0 1 0 0 0,-1-1 0 0 0,1 0 1 0 0,0 1-1 0 0,1-1 1 0 0,-1 0 1 0 0,0 0 0 0 0,0 0-1 0 0,0 0 1 0 0,0 0 0 0 0,0-1-1 0 0,0 1 1 0 0,0 0 0 0 0,0-1-1 0 0,0 1 1 0 0,0 0 0 0 0,0-1-1 0 0,2-1 1 0 0,1-1 22 0 0,1 0 0 0 0,-1 0-1 0 0,0-1 1 0 0,-1 1 0 0 0,5-6-1 0 0,4-7 20 0 0,-1 0 0 0 0,-1-1 0 0 0,-1 0-1 0 0,12-27 1 0 0,20-77 1285 0 0,-34 100-745 0 0,14-37 1391 0 0,-19 52-1782 0 0,-3 6 157 0 0,-5 12 100 0 0,3 6-364 0 0,1-1-1 0 0,0 1 1 0 0,1 0 0 0 0,1 19-1 0 0,2-22-787 0 0,0 0 1 0 0,1 0-1 0 0,1 0 0 0 0,0-1 0 0 0,8 20 1 0 0,-8-26-3 0 0,0 0 1 0 0,0 0 0 0 0,0 0 0 0 0,1 0 0 0 0,0-1 0 0 0,1 0 0 0 0,0 0 0 0 0,0 0-1 0 0,0-1 1 0 0,9 7 0 0 0,-3-7-6655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15 709 3680 0 0,'-8'-5'360'0'0,"8"4"-179"0"0,0 1 1 0 0,-1 0-1 0 0,1-1 1 0 0,-1 1-1 0 0,1 0 0 0 0,-1-1 1 0 0,1 1-1 0 0,0-1 1 0 0,-1 1-1 0 0,1 0 1 0 0,0-1-1 0 0,-1 1 0 0 0,1-1 1 0 0,0 1-1 0 0,0-1 1 0 0,0 1-1 0 0,-1-1 1 0 0,1 1-1 0 0,0-1 0 0 0,0 0 1 0 0,0 1-1 0 0,0-1 1 0 0,0 1-1 0 0,0-1 1 0 0,0 1-1 0 0,0-1 0 0 0,0 1 1 0 0,0-1-1 0 0,0 0 1 0 0,0 1-1 0 0,1-1 1 0 0,-1-1 1176 0 0,0-3 446 0 0,0 1 1 0 0,1-1-1 0 0,0 0 1 0 0,2-7-1 0 0,9-19 2129 0 0,0 12-3665 0 0,13-20 0 0 0,0 4 980 0 0,-10 10-717 0 0,2 0 0 0 0,32-37-1 0 0,-48 61-525 0 0,0 0 1 0 0,0 0-1 0 0,0 0 0 0 0,0 1 1 0 0,0-1-1 0 0,0 0 0 0 0,0 0 0 0 0,0 1 1 0 0,0-1-1 0 0,0 1 0 0 0,0-1 0 0 0,0 1 1 0 0,1-1-1 0 0,-1 1 0 0 0,0 0 1 0 0,0-1-1 0 0,0 1 0 0 0,1 0 0 0 0,-1 0 1 0 0,2 0-1 0 0,-2 0-3 0 0,0 1 0 0 0,0-1 0 0 0,0 1 0 0 0,0-1-1 0 0,0 1 1 0 0,0-1 0 0 0,0 1 0 0 0,-1-1 0 0 0,1 1 0 0 0,0 0 0 0 0,0-1 0 0 0,-1 1 0 0 0,1 0 0 0 0,0 0 0 0 0,-1 0 0 0 0,1 0 0 0 0,-1-1 0 0 0,1 1-1 0 0,-1 0 1 0 0,1 0 0 0 0,-1 0 0 0 0,0 0 0 0 0,0 0 0 0 0,1 0 0 0 0,-1 0 0 0 0,0 1 0 0 0,2 15 7 0 0,-1 0 1 0 0,0-1-1 0 0,-1 1 1 0 0,-1 0-1 0 0,-5 27 1 0 0,3-24-11 0 0,1 0 0 0 0,1 0 0 0 0,1 26 0 0 0,0-45 1 0 0,0 1 0 0 0,1-1 0 0 0,-1 1 0 0 0,0-1 0 0 0,1 0 0 0 0,-1 1 0 0 0,1-1 0 0 0,-1 1 0 0 0,1-1 0 0 0,0 0 0 0 0,1 2 0 0 0,-1-2 1 0 0,0-1-1 0 0,-1 0 1 0 0,1 1-1 0 0,0-1 1 0 0,0 0 0 0 0,0 0-1 0 0,0 0 1 0 0,-1 0-1 0 0,1 0 1 0 0,0 0 0 0 0,0 0-1 0 0,0 0 1 0 0,-1 0-1 0 0,1 0 1 0 0,0 0-1 0 0,0-1 1 0 0,0 1 0 0 0,-1 0-1 0 0,1 0 1 0 0,0-1-1 0 0,0 1 1 0 0,-1-1-1 0 0,1 1 1 0 0,0-1 0 0 0,-1 1-1 0 0,1-1 1 0 0,0 1-1 0 0,-1-1 1 0 0,1 1-1 0 0,-1-1 1 0 0,2-1 0 0 0,18-27 67 0 0,-15 20-38 0 0,23-34 38 0 0,51-73 475 0 0,-75 111-510 0 0,3-3 156 0 0,0 0 0 0 0,11-10 0 0 0,-17 16-160 0 0,1 1-1 0 0,0 0 1 0 0,-1-1 0 0 0,1 1 0 0 0,0 0 0 0 0,0 0 0 0 0,0 0 0 0 0,-1 0 0 0 0,1 0 0 0 0,0 1 0 0 0,0-1 0 0 0,0 1 0 0 0,0-1 0 0 0,0 1 0 0 0,1 0 0 0 0,-1-1 0 0 0,0 1-1 0 0,4 1 1 0 0,-5-1-23 0 0,0 1 0 0 0,0-1 0 0 0,0 1 0 0 0,0 0 0 0 0,1-1-1 0 0,-1 1 1 0 0,0 0 0 0 0,0 0 0 0 0,0 0 0 0 0,-1 0 0 0 0,1 0-1 0 0,0 0 1 0 0,0 0 0 0 0,0 0 0 0 0,-1 0 0 0 0,1 0-1 0 0,-1 1 1 0 0,1-1 0 0 0,0 2 0 0 0,7 25 8 0 0,-6-7-3 0 0,-1-1 0 0 0,-1 1 1 0 0,-3 26-1 0 0,0 17 8 0 0,0 94-2917 0 0,2-151 2143 0 0,0 0 1 0 0,-1-1 0 0 0,1 1-1 0 0,-1-1 1 0 0,-1 0 0 0 0,1 1 0 0 0,-1-1-1 0 0,0 0 1 0 0,0 0 0 0 0,-1-1 0 0 0,0 1-1 0 0,0-1 1 0 0,-5 6 0 0 0,6-7 788 0 0,-7 6-238 0 0,10-10 251 0 0,0 0-1 0 0,0 0 0 0 0,0 0 0 0 0,0 0 0 0 0,0 0 0 0 0,0 0 0 0 0,0 0 0 0 0,0 0 0 0 0,-1 0 0 0 0,1 1 0 0 0,0-1 1 0 0,0 0-1 0 0,0 0 0 0 0,0 0 0 0 0,0 0 0 0 0,-1 0 0 0 0,1 0 0 0 0,0 0 0 0 0,0 0 0 0 0,0 0 0 0 0,0 0 1 0 0,0 0-1 0 0,-1 0 0 0 0,1 0 0 0 0,0 0 0 0 0,0 0 0 0 0,0 0 0 0 0,0 0 0 0 0,0 0 0 0 0,0 0 0 0 0,-1-1 0 0 0,1 1 1 0 0,0 0-1 0 0,0 0 0 0 0,0 0 0 0 0,0 0 0 0 0,0 0 0 0 0,0 0 0 0 0,0 0 0 0 0,-1 0 0 0 0,1 0 0 0 0,0-1 0 0 0,0 1 1 0 0,0 0-1 0 0,0 0 0 0 0,0 0 0 0 0,0 0 0 0 0,0 0 0 0 0,0 0 0 0 0,0-1 0 0 0,0 1 0 0 0,0 0 0 0 0,0 0 1 0 0,0 0-1 0 0,0 0 0 0 0,0 0 0 0 0,0-1 0 0 0,0 1 0 0 0,0 0 0 0 0,0 0 0 0 0,0 0 0 0 0,0 0 0 0 0,0 0 0 0 0,0-1 1 0 0,0 1-1 0 0,0 0 0 0 0,0 0 0 0 0,0 0 0 0 0,0 0 0 0 0,1-7 607 0 0,0 1 0 0 0,0 0 1 0 0,0-1-1 0 0,5-11 0 0 0,-1 2-16 0 0,2-5 111 0 0,1 0 0 0 0,17-31 0 0 0,-8 20-222 0 0,129-246 2970 0 0,-127 250-3185 0 0,1 1 0 0 0,1 0 0 0 0,31-29 0 0 0,-20 27-115 0 0,-30 28-186 0 0,0-1-1 0 0,0 1 1 0 0,0-1 0 0 0,1 1-1 0 0,-1 0 1 0 0,0 0-1 0 0,0 0 1 0 0,1 0 0 0 0,-1 0-1 0 0,1 1 1 0 0,-1-1-1 0 0,1 1 1 0 0,-1-1-1 0 0,4 1 1 0 0,-5 0-9 0 0,0 1 0 0 0,0-1 0 0 0,0 0 0 0 0,0 1 0 0 0,0-1 0 0 0,0 0 0 0 0,0 1 0 0 0,0-1 0 0 0,0 1 0 0 0,-1 0 0 0 0,1-1 0 0 0,0 1 0 0 0,0 0 0 0 0,0 0 0 0 0,-1-1 0 0 0,1 1 0 0 0,-1 0 0 0 0,1 0 0 0 0,0 0 0 0 0,-1 0 0 0 0,1 0 0 0 0,-1 0 0 0 0,0 0 0 0 0,1-1 0 0 0,-1 2-1 0 0,0-1 1 0 0,0 0 0 0 0,1 0 0 0 0,-1 0 0 0 0,0 0 0 0 0,0 0 0 0 0,0 2 0 0 0,0 4 11 0 0,-1 0-1 0 0,0 0 0 0 0,-2 11 0 0 0,2-13-13 0 0,-3 11 64 0 0,0 1 1 0 0,-2-1-1 0 0,0 0 1 0 0,-1-1-1 0 0,-11 20 1 0 0,0-5-418 0 0,-34 43 1 0 0,49-70 233 0 0,1-1-1 0 0,-1 0 0 0 0,0 1 0 0 0,0-1 0 0 0,0 0 1 0 0,-3 2-1 0 0,5-4 49 0 0,1 0 6 0 0,0 0 0 0 0,-1 0 0 0 0,1 0-1 0 0,0 0 1 0 0,0 0 0 0 0,0 0 0 0 0,-1 0 0 0 0,1 0 0 0 0,0 0-1 0 0,0 0 1 0 0,0 0 0 0 0,0-1 0 0 0,-1 1 0 0 0,1 0 0 0 0,0 0-1 0 0,0 0 1 0 0,0 0 0 0 0,0 0 0 0 0,0 0 0 0 0,-1-1-1 0 0,1 1 1 0 0,0 0 0 0 0,0 0 0 0 0,0 0 0 0 0,0 0 0 0 0,0-1-1 0 0,0 1 1 0 0,0 0 0 0 0,0 0 0 0 0,0 0 0 0 0,0-1 0 0 0,0 1-1 0 0,0 0 1 0 0,0 0 0 0 0,0-1 0 0 0,-2-6-700 0 0,2 3 327 0 0,0 0 0 0 0,1-1 1 0 0,-1 1-1 0 0,1 0 0 0 0,0 0 1 0 0,0 0-1 0 0,0 0 0 0 0,0 0 0 0 0,3-5 1 0 0,20-34-2974 0 0,-17 30 2510 0 0,118-178-9577 0 0,-63 109 8933 0 0,19-28 6167 0 0,-73 98-3638 0 0,-3 3 379 0 0,1 0 1 0 0,1 0-1 0 0,-1 0 1 0 0,13-11 161 0 0,-19 20-1442 0 0,0 0 0 0 0,0 0 0 0 0,0 0 0 0 0,0 0 0 0 0,1 0-1 0 0,-1 0 1 0 0,0 0 0 0 0,0 0 0 0 0,0 0 0 0 0,0 0 0 0 0,0 0 0 0 0,2 1 1860 0 0,-1-1-1860 0 0,-1 0-1 0 0,0 0 1 0 0,0 1 0 0 0,0-1 0 0 0,0 0 0 0 0,0 0 0 0 0,0 0 0 0 0,0 0 0 0 0,0 0-1 0 0,0 0 1 0 0,0 0 0 0 0,0 0 0 0 0,0 1 0 0 0,0-1 0 0 0,0 0 0 0 0,0 0 0 0 0,0 0-1 0 0,1 13 1423 0 0,-3 14-580 0 0,-18 78 1283 0 0,9-56-1697 0 0,-4 54 1 0 0,12-68-478 0 0,0-11 82 0 0,2 1 1 0 0,1 30-1 0 0,0-48-208 0 0,1-1 0 0 0,0 1 0 0 0,0 0 0 0 0,1 0 0 0 0,0-1 0 0 0,0 1 0 0 0,1-1-1 0 0,-1 0 1 0 0,1 0 0 0 0,1 0 0 0 0,-1 0 0 0 0,9 10 0 0 0,-10-14-266 0 0,0 0 0 0 0,0 0 0 0 0,0 0 0 0 0,1 0 0 0 0,-1-1 0 0 0,1 1 0 0 0,5 2 0 0 0,10 2-6217 0 0,-4-6-1349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20327 0 0,'-16'5'773'0'0,"0"1"-1"0"0,-24 12 1 0 0,40-18-709 0 0,-1 0 0 0 0,1 0 0 0 0,0 0 0 0 0,-1 0 0 0 0,1 0 1 0 0,0 1-1 0 0,-1-1 0 0 0,1 0 0 0 0,0 0 0 0 0,0 0 0 0 0,-1 0 1 0 0,1 0-1 0 0,0 1 0 0 0,0-1 0 0 0,-1 0 0 0 0,1 0 0 0 0,0 1 1 0 0,0-1-1 0 0,0 0 0 0 0,-1 0 0 0 0,1 1 0 0 0,0-1 0 0 0,0 0 0 0 0,0 0 1 0 0,0 1-1 0 0,0-1 0 0 0,0 0 0 0 0,-1 0 0 0 0,1 1 0 0 0,0-1 1 0 0,0 0-1 0 0,0 1 0 0 0,0-1 0 0 0,0 0 0 0 0,0 1 0 0 0,0-1 1 0 0,0 0-1 0 0,0 1 0 0 0,1-1 0 0 0,-1 1-5 0 0,1 0-1 0 0,0 0 1 0 0,0-1-1 0 0,0 1 1 0 0,0 0-1 0 0,0-1 1 0 0,0 1-1 0 0,0-1 1 0 0,0 1-1 0 0,0-1 1 0 0,1 1-1 0 0,31 7 396 0 0,-21-6-332 0 0,-1 0 0 0 0,0 0 0 0 0,0 1-1 0 0,-1 0 1 0 0,1 1 0 0 0,-1 0 0 0 0,1 0-1 0 0,9 7 1 0 0,-19-10-118 0 0,0 0 0 0 0,1 0 0 0 0,-1 0 0 0 0,0 0 0 0 0,0 0 0 0 0,0 0 0 0 0,0 0 0 0 0,0 0 0 0 0,-1 0 0 0 0,1 0 0 0 0,0 1 0 0 0,0-1 0 0 0,-1 0 0 0 0,1 0 0 0 0,-1 1 0 0 0,1-1 0 0 0,-1 1 0 0 0,0-1 0 0 0,1 0 0 0 0,-1 1 0 0 0,0-1 1 0 0,0 1-1 0 0,0-1 0 0 0,0 1 0 0 0,0-1 0 0 0,0 0 0 0 0,-1 1 0 0 0,1-1 0 0 0,0 1 0 0 0,-1-1 0 0 0,1 0 0 0 0,-1 1 0 0 0,1-1 0 0 0,-1 0 0 0 0,0 0 0 0 0,1 1 0 0 0,-1-1 0 0 0,-2 2 0 0 0,-2 4-6 0 0,0-1 0 0 0,-1 0-1 0 0,0 0 1 0 0,0-1 0 0 0,-10 7 0 0 0,6-4 42 0 0,-1-1-1 0 0,0 0 0 0 0,-23 11 1 0 0,31-17-135 0 0,0 0 1 0 0,0 0-1 0 0,0 0 1 0 0,0 0-1 0 0,0 0 1 0 0,0-1-1 0 0,0 1 1 0 0,0-1-1 0 0,0 0 1 0 0,-1 0-1 0 0,1 0 1 0 0,0 0-1 0 0,0-1 1 0 0,0 1-1 0 0,0-1 1 0 0,0 0-1 0 0,0 0 1 0 0,0 0-1 0 0,0 0 1 0 0,0 0-1 0 0,-4-3 1 0 0,6 3-170 0 0,0 0 0 0 0,0 0 0 0 0,0 0 0 0 0,0 0 1 0 0,1 0-1 0 0,-1 0 0 0 0,0 0 0 0 0,1-1 0 0 0,-1 1 0 0 0,1 0 1 0 0,-1 0-1 0 0,1-1 0 0 0,0 1 0 0 0,-1 0 0 0 0,1 0 0 0 0,0-1 0 0 0,0 1 1 0 0,0-2-1 0 0,2-22-2754 0 0,-2 25 3001 0 0,7-22-2573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37 137 19351 0 0,'0'0'1751'0'0,"6"5"-1406"0"0,-4-5-234 0 0,-1 0 0 0 0,1 1 0 0 0,0-1 0 0 0,0 0 0 0 0,-1 0 0 0 0,1 0 0 0 0,0 0-1 0 0,0 0 1 0 0,-1-1 0 0 0,1 1 0 0 0,0 0 0 0 0,0-1 0 0 0,-1 1 0 0 0,1-1 0 0 0,0 0 0 0 0,2-1-1 0 0,28-19 1949 0 0,-24 15-1899 0 0,6-3 128 0 0,-1-1 0 0 0,-1-1 0 0 0,0 0 0 0 0,0 0 0 0 0,-1-1 0 0 0,14-19 0 0 0,-25 31-281 0 0,0-1-1 0 0,0 1 1 0 0,1 0 0 0 0,-1 0-1 0 0,0-1 1 0 0,0 1-1 0 0,1 0 1 0 0,-1 0 0 0 0,0-1-1 0 0,0 1 1 0 0,0 0 0 0 0,0-1-1 0 0,0 1 1 0 0,1 0-1 0 0,-1 0 1 0 0,0-1 0 0 0,0 1-1 0 0,0 0 1 0 0,0-1-1 0 0,0 1 1 0 0,0 0 0 0 0,0-1-1 0 0,0 1 1 0 0,0 0 0 0 0,0-1-1 0 0,0 1 1 0 0,0 0-1 0 0,0-1 1 0 0,0 1 0 0 0,-1 0-1 0 0,1-1 1 0 0,0 1-1 0 0,0 0 1 0 0,0-1 0 0 0,0 1-1 0 0,-1 0 1 0 0,1 0 0 0 0,0-1-1 0 0,0 1 1 0 0,0 0-1 0 0,-1 0 1 0 0,1-1 0 0 0,0 1-1 0 0,0 0 1 0 0,-1 0-1 0 0,1 0 1 0 0,0 0 0 0 0,-1-1-1 0 0,1 1 1 0 0,0 0 0 0 0,-1 0-1 0 0,1 0 1 0 0,0 0-1 0 0,-1 0 1 0 0,1 0 0 0 0,0 0-1 0 0,-1 0 1 0 0,1 0-1 0 0,0 0 1 0 0,-1 0 0 0 0,1 0-1 0 0,0 0 1 0 0,-1 0 0 0 0,1 0-1 0 0,-1 0 1 0 0,-22 5 269 0 0,14 0-193 0 0,0 0 0 0 0,1 0 0 0 0,-1 0 0 0 0,1 2 0 0 0,-12 11 0 0 0,-34 40 48 0 0,45-47-109 0 0,-1-1 0 0 0,2 1 0 0 0,0 0 0 0 0,-8 14 0 0 0,14-22-20 0 0,0 2 0 0 0,0-1 0 0 0,0 0 0 0 0,1 0 0 0 0,-1 0 1 0 0,1 1-1 0 0,0-1 0 0 0,1 1 0 0 0,-1-1 0 0 0,1 1 0 0 0,0-1 0 0 0,0 1 0 0 0,0 6 0 0 0,1-9-77 0 0,0 0 0 0 0,-1 0 0 0 0,1-1 0 0 0,0 1 0 0 0,0 0 0 0 0,0 0 0 0 0,0-1 0 0 0,0 1 0 0 0,0-1 0 0 0,0 1 0 0 0,1-1-1 0 0,-1 0 1 0 0,0 1 0 0 0,1-1 0 0 0,-1 0 0 0 0,1 0 0 0 0,0 0 0 0 0,-1 0 0 0 0,1 0 0 0 0,0 0 0 0 0,0 0 0 0 0,-1-1 0 0 0,1 1-1 0 0,0-1 1 0 0,0 1 0 0 0,3-1 0 0 0,1 1-391 0 0,1 0 0 0 0,0-1 0 0 0,0 1-1 0 0,0-2 1 0 0,-1 1 0 0 0,9-2 0 0 0,10-5-1565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 24879 0 0,'-19'-2'1807'0'0,"17"2"-1723"0"0,-1-1 0 0 0,1 1 1 0 0,0 0-1 0 0,-1 0 0 0 0,1 0 1 0 0,-1 0-1 0 0,1 0 0 0 0,-1 0 1 0 0,1 1-1 0 0,0-1 0 0 0,-4 2 1 0 0,6-2 9 0 0,-1 0 1 0 0,1 0-1 0 0,-1 1 0 0 0,1-1 1 0 0,0 0-1 0 0,-1 0 0 0 0,1 0 1 0 0,0 1-1 0 0,-1-1 1 0 0,1 0-1 0 0,0 0 0 0 0,-1 1 1 0 0,1-1-1 0 0,0 0 0 0 0,0 1 1 0 0,-1-1-1 0 0,1 0 0 0 0,0 1 1 0 0,0-1-1 0 0,-1 1 1 0 0,1-1-1 0 0,0 0 0 0 0,0 1 1 0 0,0-1-1 0 0,0 1 0 0 0,0-1 1 0 0,0 0-1 0 0,0 1 1 0 0,0 0-1 0 0,0 0-24 0 0,0 1 0 0 0,0-1 0 0 0,1 0 0 0 0,-1 0 0 0 0,1 0 0 0 0,-1 1 0 0 0,1-1-1 0 0,-1 0 1 0 0,1 0 0 0 0,0 1 0 0 0,2 2-24 0 0,1 1 0 0 0,-1-2 0 0 0,1 1-1 0 0,4 4 1 0 0,-1-3-28 0 0,0 1 1 0 0,0 0-1 0 0,0 1 1 0 0,-1 0-1 0 0,0 0 0 0 0,-1 0 1 0 0,0 1-1 0 0,0-1 1 0 0,5 10-1 0 0,-10-14 8 0 0,1 0 0 0 0,0-1 0 0 0,-1 1 0 0 0,0 0 0 0 0,1 0 0 0 0,-1 0 1 0 0,0-1-1 0 0,-1 1 0 0 0,1 0 0 0 0,0 0 0 0 0,-1-1 0 0 0,1 1 0 0 0,-1 0 0 0 0,0 0 0 0 0,0-1 0 0 0,0 1 0 0 0,0-1 0 0 0,-4 5 0 0 0,-2 4 160 0 0,0 0-1 0 0,-15 16 0 0 0,19-24-180 0 0,-11 12-150 0 0,-1 0 1 0 0,-1 0-1 0 0,-33 22 0 0 0,21-23-1570 0 0,8-9-6484 0 0,4-4-1387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11056 0 0,'0'0'3566'0'0,"8"2"-1017"0"0,85 6 1883 0 0,-68-6-3936 0 0,1-1-216 0 0,0 0-1 0 0,0-2 1 0 0,1 0-1 0 0,37-8 1 0 0,-62 8-266 0 0,-1 1 0 0 0,1 0 1 0 0,-1 0-1 0 0,0-1 1 0 0,1 1-1 0 0,-1-1 1 0 0,0 1-1 0 0,1-1 1 0 0,-1 0-1 0 0,0 1 0 0 0,0-1 1 0 0,0 0-1 0 0,0 0 1 0 0,0 0-1 0 0,1 0 1 0 0,-2 0-1 0 0,1 0 0 0 0,0 0 1 0 0,0 0-1 0 0,0 0 1 0 0,0 0-1 0 0,-1 0 1 0 0,1-1-1 0 0,0 0 0 0 0,-1 0 9 0 0,0 0 1 0 0,0 0-1 0 0,0 0 0 0 0,0 0 0 0 0,0 1 0 0 0,-1-1 0 0 0,1 0 0 0 0,-1 0 0 0 0,1 0 0 0 0,-1 1 0 0 0,0-1 0 0 0,0 0 0 0 0,0 1 0 0 0,0-1 0 0 0,0 1 0 0 0,0-1 0 0 0,0 1 0 0 0,-2-3 0 0 0,-4-2 29 0 0,1 0 0 0 0,-1 1 0 0 0,0 0-1 0 0,-1 0 1 0 0,1 0 0 0 0,-1 1 0 0 0,-8-4-1 0 0,-6-3 39 0 0,-25-13 265 0 0,-40-24 938 0 0,85 47-1266 0 0,1 1 0 0 0,0-1 0 0 0,0 0 0 0 0,0 1 0 0 0,0-1 0 0 0,0 0-1 0 0,0 0 1 0 0,0 0 0 0 0,1 1 0 0 0,-1-1 0 0 0,0 0 0 0 0,0 0 0 0 0,1 0 0 0 0,-1-1 0 0 0,1 1 0 0 0,-1 0-1 0 0,1 0 1 0 0,-1-2 0 0 0,1 2-16 0 0,0 0-1 0 0,0 1 1 0 0,0-1-1 0 0,0 0 1 0 0,0 0-1 0 0,0 1 1 0 0,1-1-1 0 0,-1 0 1 0 0,0 0-1 0 0,1 1 1 0 0,-1-1-1 0 0,1 0 1 0 0,-1 1-1 0 0,1-1 1 0 0,-1 0-1 0 0,1 1 1 0 0,-1-1-1 0 0,1 1 1 0 0,-1-1-1 0 0,1 1 1 0 0,0-1-1 0 0,4-2-4 0 0,-1 1 1 0 0,1-1-1 0 0,0 1 1 0 0,-1 0-1 0 0,1 1 0 0 0,10-3 1 0 0,17-3 6 0 0,0 2-1 0 0,0 0 1 0 0,0 3 0 0 0,58 2 0 0 0,-75 1 18 0 0,6 1-14 0 0,23 4 0 0 0,-39-5 10 0 0,0 0 0 0 0,0 1-1 0 0,1 0 1 0 0,-1 0 0 0 0,0 0 0 0 0,-1 0 0 0 0,1 1 0 0 0,0 0-1 0 0,6 5 1 0 0,-9-7 3 0 0,0 1 0 0 0,-1 0-1 0 0,1 0 1 0 0,-1 0 0 0 0,1 0 0 0 0,-1 1-1 0 0,0-1 1 0 0,0 0 0 0 0,0 0 0 0 0,0 1-1 0 0,0-1 1 0 0,-1 1 0 0 0,1-1 0 0 0,-1 0-1 0 0,1 1 1 0 0,-1-1 0 0 0,0 1 0 0 0,0-1-1 0 0,0 1 1 0 0,0-1 0 0 0,0 1 0 0 0,-1-1-1 0 0,-1 5 1 0 0,-1 5 106 0 0,-1-1-1 0 0,0 0 1 0 0,-11 19 0 0 0,7-16-49 0 0,1 0-5 0 0,-1-1-1 0 0,0-1 1 0 0,-1 1 0 0 0,0-1-1 0 0,-1-1 1 0 0,-16 15 0 0 0,-73 53-2112 0 0,88-71 1336 0 0,2-1-2127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0 362 11056 0 0,'0'0'2350'0'0,"9"-8"1579"0"0,17-17-1776 0 0,42-33-1 0 0,-43 38-1713 0 0,0-1 1 0 0,30-34-1 0 0,-35 32-231 0 0,26-34 153 0 0,-40 50-305 0 0,-2-1 0 0 0,1 1 0 0 0,-1-1 0 0 0,0 0 0 0 0,5-17 0 0 0,-9 24-45 0 0,1 0-1 0 0,-1 1 0 0 0,0-1 1 0 0,0 0-1 0 0,0 0 0 0 0,0 0 1 0 0,0 0-1 0 0,0 0 1 0 0,0 0-1 0 0,0 0 0 0 0,0 0 1 0 0,0 0-1 0 0,0 0 0 0 0,-1 0 1 0 0,1 0-1 0 0,0 0 1 0 0,-1 1-1 0 0,1-1 0 0 0,-1 0 1 0 0,1 0-1 0 0,-1 0 0 0 0,1 0 1 0 0,-1 1-1 0 0,1-1 0 0 0,-1 0 1 0 0,0 1-1 0 0,1-1 1 0 0,-1 0-1 0 0,0 1 0 0 0,0-1 1 0 0,0 1-1 0 0,1-1 0 0 0,-1 1 1 0 0,0 0-1 0 0,0-1 1 0 0,0 1-1 0 0,-1-1 0 0 0,-1 1 37 0 0,0-1 0 0 0,0 0-1 0 0,0 1 1 0 0,0 0 0 0 0,0 0 0 0 0,0-1-1 0 0,0 2 1 0 0,0-1 0 0 0,0 0 0 0 0,-4 2-1 0 0,0 0 12 0 0,-1 1 0 0 0,1 0 0 0 0,0 1 0 0 0,0-1 0 0 0,1 2 0 0 0,-1-1 0 0 0,1 1-1 0 0,0 0 1 0 0,0 0 0 0 0,0 0 0 0 0,-8 12 0 0 0,-3 4-118 0 0,-26 48 0 0 0,38-61 131 0 0,0 2-6 0 0,-1 0 1 0 0,2 1 0 0 0,0-1 0 0 0,0 1-1 0 0,1 0 1 0 0,0 0 0 0 0,1 0 0 0 0,0 1-1 0 0,1-1 1 0 0,0 22 0 0 0,1-27-26 0 0,0 0 0 0 0,1 1-1 0 0,0-1 1 0 0,0 0 0 0 0,1 0 0 0 0,0 0-1 0 0,0 0 1 0 0,0 0 0 0 0,1-1 0 0 0,-1 1 0 0 0,1-1-1 0 0,1 1 1 0 0,-1-1 0 0 0,1 0 0 0 0,0 0 0 0 0,0-1-1 0 0,0 1 1 0 0,1-1 0 0 0,0 0 0 0 0,0 0-1 0 0,7 5 1 0 0,-3-5 25 0 0,0 1 0 0 0,1-1 0 0 0,-1-1 0 0 0,1 0 0 0 0,-1 0 0 0 0,1-1 0 0 0,0 0 0 0 0,0-1 0 0 0,0 0 0 0 0,0 0 0 0 0,20-2 0 0 0,-15-1-708 0 0,0 0 0 0 0,24-7 0 0 0,-22 3-3310 0 0,30-13-1 0 0,-20 6-3789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15664 0 0,'-2'-1'222'0'0,"-5"-3"973"0"0,7 4-1141 0 0,-1 0 1 0 0,1 0-1 0 0,0 0 1 0 0,0 0-1 0 0,0 0 1 0 0,0 0-1 0 0,-1 0 0 0 0,1 1 1 0 0,0-1-1 0 0,0 0 1 0 0,0 0-1 0 0,0 0 1 0 0,0 0-1 0 0,-1 0 1 0 0,1 0-1 0 0,0 1 1 0 0,0-1-1 0 0,0 0 0 0 0,0 0 1 0 0,0 0-1 0 0,0 0 1 0 0,0 1-1 0 0,0-1 1 0 0,0 0-1 0 0,-1 0 1 0 0,1 0-1 0 0,0 1 1 0 0,0-1-1 0 0,0 0 0 0 0,0 0 1 0 0,0 0-1 0 0,0 1 1 0 0,0-1-1 0 0,0 0 1 0 0,0 0-1 0 0,1 0 1 0 0,-1 0-1 0 0,0 1 0 0 0,0-1 1 0 0,0 0-1 0 0,0 0 1 0 0,0 0-1 0 0,0 0 1 0 0,0 1-1 0 0,0-1 1 0 0,0 0-1 0 0,0 0 1 0 0,1 0-1 0 0,-1 0 0 0 0,0 1 1 0 0,0-1-1 0 0,0 0 1 0 0,0 0-1 0 0,1 0 1 0 0,-1 0-1 0 0,0 0 1 0 0,8 10 3130 0 0,70 38 910 0 0,111 56-4425 0 0,-162-90 37 0 0,-8-4-199 0 0,22 9-1 0 0,-34-17-1279 0 0,-1 0 1 0 0,1 0-1 0 0,0-1 1 0 0,8 1-1 0 0,-3-1-5571 0 0</inkml:trace>
  <inkml:trace contextRef="#ctx0" brushRef="#br0" timeOffset="1">297 53 17047 0 0,'-5'3'349'0'0,"-7"4"240"0"0,0 0 1 0 0,1 1 0 0 0,-1 1-1 0 0,1 0 1 0 0,1 0-1 0 0,0 1 1 0 0,-11 14 0 0 0,9-9-336 0 0,0 2 1 0 0,2-1 0 0 0,0 1-1 0 0,1 1 1 0 0,0 0 0 0 0,-10 33-1 0 0,18-47-219 0 0,1-1 0 0 0,-1 1-1 0 0,1 0 1 0 0,0-1 0 0 0,0 1-1 0 0,0 0 1 0 0,0-1 0 0 0,1 1-1 0 0,0 3 1 0 0,-1-5-195 0 0,1-1 0 0 0,-1 1 0 0 0,1-1 0 0 0,0 1 0 0 0,-1-1 0 0 0,1 0 1 0 0,0 0-1 0 0,0 1 0 0 0,0-1 0 0 0,1 2 0 0 0,-1-2-292 0 0,1-1 0 0 0,-1 1 0 0 0,0 0 1 0 0,0 0-1 0 0,0-1 0 0 0,0 1 0 0 0,1-1 0 0 0,-1 1 0 0 0,0-1 0 0 0,0 1 0 0 0,1-1 1 0 0,-1 0-1 0 0,2 0 0 0 0,11 1-6513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154 137 13824 0 0,'0'0'629'0'0,"3"8"212"0"0,-1 0-564 0 0,-1 0 1 0 0,0 1-1 0 0,0-1 0 0 0,0 0 0 0 0,-1 0 0 0 0,-1 1 0 0 0,-2 15 1 0 0,-16 59 2496 0 0,13-62-2445 0 0,-36 101 1948 0 0,19-63-1490 0 0,-27 56 464 0 0,42-97-859 0 0,8-17-379 0 0,-1-1 0 0 0,1 1 0 0 0,0-1 0 0 0,0 1 0 0 0,-1 0 0 0 0,1-1 0 0 0,0 1 0 0 0,0-1-1 0 0,-1 1 1 0 0,1-1 0 0 0,0 1 0 0 0,-1-1 0 0 0,1 1 0 0 0,-1-1 0 0 0,1 0 0 0 0,-1 1 0 0 0,1-1 0 0 0,-1 0 0 0 0,0 1 0 0 0,-1-10 230 0 0,4-20-36 0 0,4-7-257 0 0,1 0 0 0 0,2 0 0 0 0,2 1 0 0 0,1 1 0 0 0,1 0 0 0 0,2 0 0 0 0,20-30 0 0 0,-24 44 79 0 0,78-124 1350 0 0,-76 125-1165 0 0,2 1 1 0 0,0 0-1 0 0,1 1 1 0 0,1 1-1 0 0,22-18 1 0 0,-35 32-140 0 0,0-1 1 0 0,0 0 0 0 0,0 1-1 0 0,1 0 1 0 0,-1 0 0 0 0,1 0-1 0 0,-1 1 1 0 0,8-2 0 0 0,-11 2-55 0 0,1 1 1 0 0,-1 0 0 0 0,1 0 0 0 0,0 0 0 0 0,-1 0 0 0 0,1 0 0 0 0,-1 0 0 0 0,1 0 0 0 0,-1 0 0 0 0,1 1 0 0 0,-1-1-1 0 0,1 1 1 0 0,-1-1 0 0 0,1 1 0 0 0,-1-1 0 0 0,0 1 0 0 0,1 0 0 0 0,-1 0 0 0 0,0 0 0 0 0,0 0 0 0 0,1 0 0 0 0,-1 0-1 0 0,0 0 1 0 0,0 0 0 0 0,0 0 0 0 0,0 0 0 0 0,0 1 0 0 0,-1-1 0 0 0,1 0 0 0 0,1 3 0 0 0,0 2 14 0 0,0-1 0 0 0,0 1 0 0 0,-1 0 0 0 0,0 1 0 0 0,0-1 0 0 0,0 0 0 0 0,-1 0 1 0 0,0 0-1 0 0,0 0 0 0 0,-1 0 0 0 0,0 1 0 0 0,-2 9 0 0 0,-3 7-8 0 0,-18 43 0 0 0,18-51-155 0 0,-3 4 94 0 0,0 0-1 0 0,-2-1 1 0 0,-15 22-1 0 0,0-1 222 0 0,23-35-646 0 0,1 0 0 0 0,-1-1 0 0 0,0 0 0 0 0,0 1 0 0 0,-5 2 0 0 0,4-2-1481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4 161 20015 0 0,'0'0'971'0'0,"1"2"-426"0"0,0 0-462 0 0,0 0-1 0 0,0-1 0 0 0,1 1 0 0 0,-1 0 0 0 0,0-1 0 0 0,1 1 0 0 0,2 2 1 0 0,-4-4-81 0 0,1 1 1 0 0,0 0 0 0 0,-1-1 0 0 0,1 1 0 0 0,0-1-1 0 0,-1 1 1 0 0,1-1 0 0 0,0 1 0 0 0,0-1 0 0 0,0 1-1 0 0,-1-1 1 0 0,1 0 0 0 0,0 1 0 0 0,0-1-1 0 0,0 0 1 0 0,0 0 0 0 0,0 1 0 0 0,-1-1 0 0 0,1 0-1 0 0,0 0 1 0 0,0 0 0 0 0,2-1 0 0 0,0 1 59 0 0,2 0 169 0 0,0 0 0 0 0,0 0-1 0 0,-1-1 1 0 0,1 0-1 0 0,0 1 1 0 0,0-2 0 0 0,-1 1-1 0 0,1 0 1 0 0,-1-1-1 0 0,1 0 1 0 0,-1 0 0 0 0,0 0-1 0 0,6-5 1 0 0,2-2 247 0 0,-1 0 0 0 0,0-1 0 0 0,12-14 0 0 0,-18 19-396 0 0,-1-1 0 0 0,0 0 0 0 0,0 0 0 0 0,0 0 0 0 0,-1 0 0 0 0,0-1 0 0 0,3-8 0 0 0,-5 12-62 0 0,-1 1 0 0 0,1-1 0 0 0,-1 1 0 0 0,1-1-1 0 0,-1 1 1 0 0,0-1 0 0 0,0 0 0 0 0,0 1 0 0 0,0-1 0 0 0,-1-4 0 0 0,0 6-6 0 0,1 0 1 0 0,-1-1 0 0 0,0 1 0 0 0,1 0-1 0 0,-1 0 1 0 0,0-1 0 0 0,0 1-1 0 0,1 0 1 0 0,-1 0 0 0 0,0 0-1 0 0,0 0 1 0 0,0 0 0 0 0,0 0-1 0 0,-1 0 1 0 0,1 1 0 0 0,0-1-1 0 0,0 0 1 0 0,0 0 0 0 0,-1 1-1 0 0,-1-1 1 0 0,1 0-3 0 0,0 1 0 0 0,1-1 0 0 0,-1 1 0 0 0,0 0 0 0 0,0 0 0 0 0,1 0 0 0 0,-1 0 0 0 0,0 0 0 0 0,0 1 0 0 0,1-1 0 0 0,-1 0 0 0 0,0 1-1 0 0,1-1 1 0 0,-1 1 0 0 0,0 0 0 0 0,1 0 0 0 0,-2 0 0 0 0,-28 20 108 0 0,19-12-75 0 0,4-3-19 0 0,0 0 1 0 0,0 0-1 0 0,0 0 1 0 0,1 1-1 0 0,0 0 0 0 0,1 1 1 0 0,-1-1-1 0 0,1 1 0 0 0,1 0 1 0 0,0 1-1 0 0,0 0 1 0 0,0-1-1 0 0,1 1 0 0 0,1 1 1 0 0,-1-1-1 0 0,2 1 0 0 0,-4 18 1 0 0,5-27-70 0 0,1 1 0 0 0,0-1 0 0 0,0 1 0 0 0,0-1 0 0 0,0 1 0 0 0,0 0 0 0 0,0-1 0 0 0,0 1 0 0 0,1-1 0 0 0,-1 1 1 0 0,0-1-1 0 0,1 1 0 0 0,-1-1 0 0 0,1 1 0 0 0,0-1 0 0 0,-1 1 0 0 0,1-1 0 0 0,0 0 0 0 0,0 1 0 0 0,0-1 0 0 0,0 0 0 0 0,0 0 0 0 0,0 1 0 0 0,1-1 1 0 0,-1 0-1 0 0,0 0 0 0 0,0-1 0 0 0,1 1 0 0 0,-1 0 0 0 0,1 0 0 0 0,2 0 0 0 0,-1 0-423 0 0,0 0 1 0 0,0 0-1 0 0,1 0 0 0 0,-1-1 0 0 0,7 1 1 0 0,19-4-6354 0 0,-5-4-1168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140 227 21191 0 0,'-4'1'164'0'0,"-1"-1"0"0"0,1 1 0 0 0,0 0 0 0 0,-1 1 0 0 0,1-1 0 0 0,0 1 0 0 0,0 0 0 0 0,0 0 0 0 0,0 0 0 0 0,1 0 0 0 0,-1 0 0 0 0,0 1 0 0 0,-4 5 0 0 0,-1 1 104 0 0,1 0-1 0 0,1 1 0 0 0,0 0 0 0 0,0 1 1 0 0,1-1-1 0 0,0 1 0 0 0,1 1 1 0 0,0-1-1 0 0,1 1 0 0 0,0 0 0 0 0,1 0 1 0 0,0 0-1 0 0,1 0 0 0 0,0 0 1 0 0,1 0-1 0 0,1 20 0 0 0,0-27-198 0 0,1-1 0 0 0,0 1 1 0 0,0-1-1 0 0,0 0 0 0 0,0 1 0 0 0,0-1 0 0 0,1 0 0 0 0,0 1 1 0 0,0-1-1 0 0,0 0 0 0 0,1 0 0 0 0,-1-1 0 0 0,1 1 0 0 0,0 0 1 0 0,0-1-1 0 0,0 0 0 0 0,0 0 0 0 0,1 0 0 0 0,-1 0 0 0 0,1 0 1 0 0,0-1-1 0 0,0 1 0 0 0,5 1 0 0 0,-2-1-163 0 0,-1 0 0 0 0,1-1 0 0 0,0 0 0 0 0,0-1-1 0 0,0 0 1 0 0,0 0 0 0 0,0 0 0 0 0,0-1 0 0 0,0 0 0 0 0,0 0 0 0 0,0-1 0 0 0,0 0-1 0 0,0 0 1 0 0,9-3 0 0 0,-4 1-431 0 0,0-1-1 0 0,-1-1 1 0 0,0 1-1 0 0,0-2 1 0 0,0 0-1 0 0,10-7 1 0 0,5-10-1189 0 0</inkml:trace>
  <inkml:trace contextRef="#ctx0" brushRef="#br0" timeOffset="1">513 49 24879 0 0,'-2'-5'455'0'0,"1"0"-1"0"0,0-1 1 0 0,-1-9 0 0 0,1 4 224 0 0,-1 5-268 0 0,-2 6-171 0 0,0 7 278 0 0,-5 68 599 0 0,5-2-1117 0 0,8 105 0 0 0,-1-112 0 0 0,13 69-1388 0 0,-9-90-886 0 0,-5-27 168 0 0</inkml:trace>
  <inkml:trace contextRef="#ctx0" brushRef="#br0" timeOffset="2">361 335 20271 0 0,'-2'-2'317'0'0,"1"0"-1"0"0,-1 0 0 0 0,1 0 0 0 0,0 0 0 0 0,0-1 1 0 0,-2-3-1 0 0,3 5-248 0 0,0 1 1 0 0,0-1-1 0 0,0 0 1 0 0,-1 1-1 0 0,1-1 1 0 0,0 0 0 0 0,0 0-1 0 0,0 1 1 0 0,1-1-1 0 0,-1 0 1 0 0,0 1-1 0 0,0-1 1 0 0,0 0-1 0 0,0 1 1 0 0,1-1-1 0 0,-1 0 1 0 0,0 1-1 0 0,1-1 1 0 0,-1 1-1 0 0,0-1 1 0 0,1 0-1 0 0,-1 1 1 0 0,1-1-1 0 0,-1 1 1 0 0,1-1 0 0 0,-1 1-1 0 0,1-1 1 0 0,-1 1-1 0 0,2-1 1 0 0,3-2 152 0 0,0-1-1 0 0,1 1 1 0 0,-1 0 0 0 0,1 1 0 0 0,0-1 0 0 0,0 1 0 0 0,0 0 0 0 0,0 1 0 0 0,0-1 0 0 0,0 1 0 0 0,0 1 0 0 0,9-1 0 0 0,7 1-290 0 0,134-5-3580 0 0,-97-1-2273 0 0,6-1-1747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5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41 253 17071 0 0,'-11'0'786'0'0,"9"0"643"0"0,15-7-266 0 0,80-57 854 0 0,-78 52-1768 0 0,0-1 1 0 0,-1-1-1 0 0,21-26 0 0 0,-32 35-294 0 0,1 0 0 0 0,-1 0 0 0 0,-1 0 0 0 0,1-1 0 0 0,-1 1 0 0 0,3-7 0 0 0,-5 10 57 0 0,1 1-1 0 0,-1-1 1 0 0,1 0 0 0 0,-1 1 0 0 0,0-1-1 0 0,1 0 1 0 0,-1 0 0 0 0,0 1 0 0 0,0-1-1 0 0,0 0 1 0 0,-1 0 0 0 0,1 1 0 0 0,0-1-1 0 0,-1 0 1 0 0,1 1 0 0 0,-1-1 0 0 0,1 0-1 0 0,-1 1 1 0 0,0-1 0 0 0,0 1 0 0 0,1-1-1 0 0,-1 1 1 0 0,-3-3 0 0 0,2 2 115 0 0,0 0 0 0 0,-1 0 0 0 0,1 1 0 0 0,-1-1 0 0 0,0 1 1 0 0,1-1-1 0 0,-1 1 0 0 0,0 0 0 0 0,0 0 0 0 0,0 1 0 0 0,0-1 0 0 0,0 0 0 0 0,0 1 0 0 0,-5 0 1 0 0,3 0-35 0 0,-1 0 1 0 0,1 1 0 0 0,0 0-1 0 0,-1 0 1 0 0,1 0 0 0 0,0 1 0 0 0,-9 3-1 0 0,3 1 43 0 0,1 0 1 0 0,-1 0-1 0 0,1 1 0 0 0,0 0 0 0 0,1 1 0 0 0,-15 14 0 0 0,19-16-76 0 0,0 0 0 0 0,0 0 0 0 0,1 0 0 0 0,0 1 0 0 0,0 0 0 0 0,1-1 0 0 0,0 1 0 0 0,0 0 0 0 0,1 1 0 0 0,-3 7 0 0 0,5-12-62 0 0,-1-1 0 0 0,1 1 0 0 0,-1-1-1 0 0,1 1 1 0 0,0-1 0 0 0,0 1 0 0 0,0-1 0 0 0,0 1 0 0 0,1-1-1 0 0,-1 1 1 0 0,1-1 0 0 0,-1 1 0 0 0,1-1 0 0 0,0 1 0 0 0,0-1-1 0 0,0 0 1 0 0,0 0 0 0 0,1 1 0 0 0,-1-1 0 0 0,0 0 0 0 0,1 0-1 0 0,0 0 1 0 0,-1 0 0 0 0,1-1 0 0 0,0 1 0 0 0,0 0-1 0 0,0-1 1 0 0,0 1 0 0 0,0-1 0 0 0,0 0 0 0 0,1 1 0 0 0,-1-1-1 0 0,0 0 1 0 0,3 0 0 0 0,4 2-105 0 0,0-1-1 0 0,0-1 1 0 0,0 1-1 0 0,1-1 1 0 0,-1-1-1 0 0,16-1 1 0 0,-7 0-818 0 0,-1-2-1 0 0,28-6 1 0 0,-8-3-691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158 275 17247 0 0,'-30'31'1403'0'0,"17"-18"-1128"0"0,0 1 0 0 0,0 1 0 0 0,-19 30 0 0 0,-4 27 1809 0 0,32-63-1879 0 0,0 1 1 0 0,1 0-1 0 0,0 0 1 0 0,1 0 0 0 0,-2 19-1 0 0,4-26-148 0 0,0-1-1 0 0,0 1 0 0 0,0-1 0 0 0,0 1 0 0 0,0-1 1 0 0,1 1-1 0 0,-1-1 0 0 0,1 1 0 0 0,0-1 0 0 0,0 1 1 0 0,0-1-1 0 0,0 0 0 0 0,0 0 0 0 0,0 1 0 0 0,1-1 1 0 0,2 3-1 0 0,-3-4-21 0 0,1 0 0 0 0,-1 0 0 0 0,1 1 0 0 0,-1-1 0 0 0,1 0 0 0 0,-1 0 0 0 0,1-1 0 0 0,0 1 0 0 0,0 0 0 0 0,-1-1 0 0 0,1 1 0 0 0,0-1 0 0 0,0 1 0 0 0,0-1 0 0 0,0 0 0 0 0,0 0 0 0 0,0 0 0 0 0,-1 0 0 0 0,1 0 0 0 0,0 0 0 0 0,0 0 0 0 0,0-1 0 0 0,2 0 0 0 0,6-2 42 0 0,0-1 0 0 0,0 0 0 0 0,-1 0 0 0 0,0-1 0 0 0,14-9 0 0 0,-6 2 104 0 0,28-26 0 0 0,-24 17 31 0 0,-2 0 0 0 0,0-1 1 0 0,-1-1-1 0 0,-2 0 0 0 0,0-2 0 0 0,-1 1 0 0 0,13-35 0 0 0,-18 36-21 0 0,-2-1 0 0 0,-1 1-1 0 0,-1-1 1 0 0,-1 0 0 0 0,3-31-1 0 0,-6 36 180 0 0,-1 9-198 0 0,1 1-1 0 0,-2-1 1 0 0,1 1 0 0 0,-1-1-1 0 0,-1 1 1 0 0,0-1-1 0 0,-3-13 1 0 0,4 22-166 0 0,0 1 0 0 0,0-1 1 0 0,0 0-1 0 0,-1 1 0 0 0,1-1 0 0 0,0 0 0 0 0,-1 1 0 0 0,1-1 0 0 0,-1 0 1 0 0,1 1-1 0 0,-1-1 0 0 0,1 1 0 0 0,-1-1 0 0 0,1 1 0 0 0,-1-1 1 0 0,1 1-1 0 0,-1-1 0 0 0,0 1 0 0 0,1 0 0 0 0,-2-1 0 0 0,2 1 2 0 0,-1 0 0 0 0,0 0 0 0 0,1 0-1 0 0,-1 0 1 0 0,1 0 0 0 0,-1 0 0 0 0,0 0 0 0 0,1 0-1 0 0,-1 1 1 0 0,1-1 0 0 0,-1 0 0 0 0,1 0 0 0 0,-1 1 0 0 0,1-1-1 0 0,-1 0 1 0 0,1 0 0 0 0,-1 1 0 0 0,1-1 0 0 0,-2 1-1 0 0,-1 3 39 0 0,-1 1-1 0 0,1-1 0 0 0,0 1 0 0 0,-4 6 0 0 0,4-7-36 0 0,-2 6-18 0 0,1 0 0 0 0,-1 0 0 0 0,1 0 1 0 0,1 0-1 0 0,-4 21 0 0 0,-5 58-80 0 0,11-77 79 0 0,-2 12-469 0 0,2 1 0 0 0,1-1 0 0 0,0 0-1 0 0,2 0 1 0 0,1 0 0 0 0,1 0 0 0 0,1 0 0 0 0,1-1-1 0 0,12 33 1 0 0,-2-21-1657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17503 0 0,'-18'13'1904'0'0,"14"-9"-1714"0"0,-1-1-1 0 0,1 1 0 0 0,0-1 0 0 0,-9 5 1 0 0,-5 3 1765 0 0,15-9-1595 0 0,1 0-40 0 0,0-1-1 0 0,1 1 0 0 0,-1 0 1 0 0,0-1-1 0 0,0 1 0 0 0,1 0 1 0 0,-1 0-1 0 0,-1 2 0 0 0,3-3-319 0 0,0-1 1 0 0,0 0-1 0 0,0 1 0 0 0,-1-1 0 0 0,1 0 1 0 0,0 1-1 0 0,0-1 0 0 0,0 1 0 0 0,0-1 1 0 0,0 0-1 0 0,0 1 0 0 0,-1-1 0 0 0,1 1 0 0 0,0-1 1 0 0,0 0-1 0 0,0 1 0 0 0,1-1 0 0 0,-1 1 1 0 0,0-1-1 0 0,0 0 0 0 0,0 1 0 0 0,0-1 0 0 0,0 1 1 0 0,0-1-1 0 0,0 0 0 0 0,1 1 0 0 0,-1-1 1 0 0,0 0-1 0 0,0 1 0 0 0,1-1 0 0 0,-1 0 1 0 0,1 1-1 0 0,0 1 32 0 0,0-1 13 0 0,-1 1-1 0 0,1-1 1 0 0,0 0-1 0 0,0 0 1 0 0,0 0-1 0 0,-1 0 1 0 0,1 0-1 0 0,1 0 1 0 0,-1 0-1 0 0,0 0 1 0 0,0 0 0 0 0,0 0-1 0 0,0 0 1 0 0,1-1-1 0 0,1 2 1 0 0,28 10 618 0 0,-17-6-311 0 0,1-1-120 0 0,-9-3-232 0 0,1 1 0 0 0,-1-1 0 0 0,0 1 0 0 0,8 6 0 0 0,-13-8 24 0 0,1 0 0 0 0,-1 0 0 0 0,1 1-1 0 0,-1-1 1 0 0,0 0 0 0 0,1 1 0 0 0,-1-1 0 0 0,0 1 0 0 0,0 0 0 0 0,0-1 0 0 0,0 1 0 0 0,-1 0 0 0 0,1-1 0 0 0,0 1 0 0 0,-1 0 0 0 0,1 0 0 0 0,-1 0 0 0 0,0-1 0 0 0,1 1 0 0 0,-1 3 0 0 0,-1 2 220 0 0,1 0 1 0 0,-1 0 0 0 0,0 0-1 0 0,0 0 1 0 0,-1-1 0 0 0,0 1-1 0 0,-5 10 1 0 0,6-15-366 0 0,0 0 0 0 0,0 0 0 0 0,0 1 0 0 0,0-1-1 0 0,0 0 1 0 0,-1 0 0 0 0,1 0 0 0 0,-1 0 0 0 0,0-1 0 0 0,1 1 0 0 0,-1 0 0 0 0,0-1 0 0 0,0 1-1 0 0,0-1 1 0 0,0 0 0 0 0,0 1 0 0 0,-1-1 0 0 0,1 0 0 0 0,0 0 0 0 0,0-1 0 0 0,-1 1 0 0 0,1 0-1 0 0,-1-1 1 0 0,-3 1 0 0 0</inkml:trace>
  <inkml:trace contextRef="#ctx0" brushRef="#br0" timeOffset="1">259 76 20903 0 0,'0'0'472'0'0,"-6"5"643"0"0,1 1-957 0 0,0 1-1 0 0,0-1 1 0 0,1 1-1 0 0,-7 13 1 0 0,-3 6 837 0 0,12-23-854 0 0,0 1-1 0 0,0 0 1 0 0,1 0 0 0 0,0 0 0 0 0,0 0 0 0 0,0 0 0 0 0,0 0 0 0 0,0 5 0 0 0,-4 17-115 0 0,4-21-283 0 0,0 1 0 0 0,0-1 0 0 0,0 1 0 0 0,1 0 0 0 0,0-1 0 0 0,0 7 0 0 0,1 2-6048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35 10424 0 0,'-1'0'140'0'0,"-1"0"1"0"0,1 0-1 0 0,-1-1 1 0 0,1 1-1 0 0,-1 0 1 0 0,1-1-1 0 0,0 1 1 0 0,-1-1-1 0 0,1 0 1 0 0,-1 1-1 0 0,1-1 1 0 0,0 0-1 0 0,0 0 1 0 0,-1 0-1 0 0,1 0 1 0 0,0 0-1 0 0,0 0 1 0 0,0 0-1 0 0,0 0 1 0 0,0 0-1 0 0,0-1 1 0 0,-1-1-1 0 0,2 2 504 0 0,0 0 0 0 0,-1 0 0 0 0,1 0-1 0 0,0 0 1 0 0,-1 0 0 0 0,1 0 0 0 0,0 0 0 0 0,0 0 0 0 0,0 0-1 0 0,0 0 1 0 0,0 0 0 0 0,0 0 0 0 0,1-1 0 0 0,-4 17-503 0 0,1-1 1 0 0,1 1 0 0 0,1 28 0 0 0,1-17-107 0 0,8 252 605 0 0,-9-274-585 0 0,0-1 0 0 0,0 0-1 0 0,1 1 1 0 0,-1-1 0 0 0,1 0-1 0 0,0 1 1 0 0,0-1 0 0 0,0 0-1 0 0,0 0 1 0 0,1 0 0 0 0,-1 0-1 0 0,1 0 1 0 0,0 0 0 0 0,0 0-1 0 0,4 4 1 0 0,-5-6-31 0 0,-1-1-1 0 0,1 0 1 0 0,-1 1 0 0 0,1-1-1 0 0,0 0 1 0 0,-1 0 0 0 0,1 1-1 0 0,0-1 1 0 0,0 0 0 0 0,-1 0-1 0 0,1 0 1 0 0,0 0 0 0 0,-1 0 0 0 0,1 0-1 0 0,0 0 1 0 0,-1 0 0 0 0,1 0-1 0 0,0 0 1 0 0,-1-1 0 0 0,1 1-1 0 0,1-1 1 0 0,12-6 210 0 0,-7 1-160 0 0,-1 0 0 0 0,1-1 1 0 0,-1 0-1 0 0,0 0 1 0 0,-1 0-1 0 0,0-1 1 0 0,0 0-1 0 0,4-8 1 0 0,2-7 135 0 0,14-40 0 0 0,-16 36-107 0 0,27-96 754 0 0,-25 82-329 0 0,-5 24-238 0 0,-4 14-198 0 0,-2 4-58 0 0,0 25-34 0 0,1 1 0 0 0,2-1 0 0 0,0 1 0 0 0,2-1 0 0 0,0 0 0 0 0,2-1 0 0 0,1 0 0 0 0,14 32 0 0 0,-20-54 2 0 0,0 0-1 0 0,0 0 1 0 0,0 0-1 0 0,0 0 1 0 0,0 0 0 0 0,1 0-1 0 0,-1 0 1 0 0,1-1-1 0 0,0 1 1 0 0,0-1 0 0 0,0 0-1 0 0,0 1 1 0 0,0-2-1 0 0,0 1 1 0 0,1 0 0 0 0,-1-1-1 0 0,6 3 1 0 0,-7-4 0 0 0,1 1 0 0 0,0-1-1 0 0,-1 0 1 0 0,1 0 0 0 0,0 0 0 0 0,-1 0 0 0 0,1 0 0 0 0,0-1 0 0 0,-1 1 0 0 0,1-1-1 0 0,-1 1 1 0 0,1-1 0 0 0,0 0 0 0 0,-1 0 0 0 0,0 0 0 0 0,1 0 0 0 0,-1-1 0 0 0,0 1-1 0 0,1-1 1 0 0,-1 1 0 0 0,0-1 0 0 0,0 0 0 0 0,0 0 0 0 0,-1 0 0 0 0,3-2-1 0 0,4-8 63 0 0,0 0 0 0 0,-1-1 0 0 0,10-22 0 0 0,0 0 23 0 0,38-92-1038 0 0,-37 81-7491 0 0,-13 33 16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 3680 0 0,'-3'-1'18933'0'0,"9"9"-18680"0"0,-2 1 0 0 0,1-1 0 0 0,-1 1 0 0 0,-1 0 0 0 0,0 0 0 0 0,0 1 0 0 0,3 18 0 0 0,4 74-168 0 0,-9-90 4 0 0,5 154 369 0 0,-4-143-313 0 0,-2-22 0 0 0,0-2-120 0 0,1-1-1 0 0,0 1 0 0 0,0 0 1 0 0,-1 0-1 0 0,1-1 0 0 0,-1 1 1 0 0,1-1-1 0 0,-1 1 1 0 0,1-3-1 0 0,-1 4-10 0 0,0-3 14 0 0,10-41 348 0 0,1 1 1 0 0,29-71 0 0 0,-39 112-396 0 0,5-13 172 0 0,1 2 0 0 0,16-25 0 0 0,-20 34-470 0 0,0 1 0 0 0,0-1 0 0 0,0 1 0 0 0,0 0 0 0 0,1 0 0 0 0,-1 0 0 0 0,1 0 0 0 0,0 1 1 0 0,0-1-1 0 0,0 1 0 0 0,0 0 0 0 0,0 0 0 0 0,9-2 0 0 0,-5 2-2150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4608 0 0,'-1'1'208'0'0,"-4"8"65"0"0,0-1 1 0 0,-5 16-1 0 0,0 7 6985 0 0,1-4-544 0 0,-1 1-3398 0 0,4-13-2970 0 0,1 0 0 0 0,0 1 1 0 0,1-1-1 0 0,-4 29 0 0 0,6-28-263 0 0,2-11-70 0 0,-1 0 0 0 0,1 0 0 0 0,-1 0 0 0 0,1 0-1 0 0,1 6 1 0 0,-1-11-91 0 0,0 1 1 0 0,1-1-1 0 0,-1 0 0 0 0,0 1 0 0 0,0-1 0 0 0,0 1 0 0 0,0-1 0 0 0,1 0 1 0 0,-1 1-1 0 0,0-1 0 0 0,0 0 0 0 0,1 1 0 0 0,-1-1 0 0 0,0 0 0 0 0,1 1 1 0 0,-1-1-1 0 0,0 0 0 0 0,1 0 0 0 0,-1 1 0 0 0,1-1 0 0 0,-1 0 0 0 0,0 0 1 0 0,1 0-1 0 0,-1 0 0 0 0,1 1 0 0 0,-1-1 0 0 0,1 0 0 0 0,-1 0 0 0 0,0 0 1 0 0,1 0-1 0 0,-1 0 0 0 0,1 0 0 0 0,-1 0 0 0 0,1 0 0 0 0,-1 0 0 0 0,0 0 1 0 0,1-1-1 0 0,5-3-1548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64 16959 0 0,'-1'-3'117'0'0,"1"0"-1"0"0,-1 0 0 0 0,1 0 0 0 0,0 0 0 0 0,-1 0 0 0 0,1 0 0 0 0,1 0 0 0 0,-1 0 0 0 0,0 0 0 0 0,1 0 0 0 0,-1-1 0 0 0,1 1 0 0 0,0 1 0 0 0,0-1 0 0 0,0 0 0 0 0,1 0 1 0 0,-1 0-1 0 0,1 0 0 0 0,2-2 0 0 0,-4 5-73 0 0,0 0 0 0 0,0-1 0 0 0,0 1 0 0 0,0 0 0 0 0,0 0 0 0 0,0 0 0 0 0,1 0 1 0 0,-1 0-1 0 0,0 0 0 0 0,0 0 0 0 0,0 0 0 0 0,0 0 0 0 0,0 0 0 0 0,1 0 0 0 0,-1 0 0 0 0,0 0 0 0 0,0 0 1 0 0,0 0-1 0 0,0 0 0 0 0,0 0 0 0 0,1 0 0 0 0,-1 0 0 0 0,0 0 0 0 0,0 0 0 0 0,0 0 0 0 0,0 0 0 0 0,0 0 0 0 0,0 0 1 0 0,1 0-1 0 0,-1 0 0 0 0,0 1 0 0 0,0-1 0 0 0,0 0 0 0 0,0 0 0 0 0,0 0 0 0 0,0 0 0 0 0,0 0 0 0 0,0 0 1 0 0,0 0-1 0 0,1 0 0 0 0,-1 1 0 0 0,0-1 0 0 0,0 0 0 0 0,0 0 0 0 0,0 0 0 0 0,0 0 0 0 0,0 0 0 0 0,0 0 1 0 0,0 1-1 0 0,7 12 485 0 0,3 17-289 0 0,5 39 737 0 0,-8-31-550 0 0,20 151 962 0 0,-23-145-1199 0 0,25 223 308 0 0,-27-247-693 0 0,4 57-2392 0 0,-6-71 1092 0 0</inkml:trace>
  <inkml:trace contextRef="#ctx0" brushRef="#br0" timeOffset="1">9 399 21191 0 0,'-1'1'165'0'0,"1"-1"0"0"0,-1 0 0 0 0,0 1 0 0 0,1-1 0 0 0,-1 0-1 0 0,1 1 1 0 0,-1-1 0 0 0,1 1 0 0 0,-1-1 0 0 0,1 0 0 0 0,-1 1 0 0 0,1-1-1 0 0,-1 2 1 0 0,2 1-157 0 0,0 0-1 0 0,1 1 0 0 0,0-1 1 0 0,-1 0-1 0 0,1 0 0 0 0,0 0 0 0 0,0-1 1 0 0,0 1-1 0 0,1 0 0 0 0,-1-1 1 0 0,1 1-1 0 0,0-1 0 0 0,-1 0 1 0 0,1 0-1 0 0,0 0 0 0 0,0 0 0 0 0,0-1 1 0 0,0 1-1 0 0,1-1 0 0 0,-1 0 1 0 0,7 2-1 0 0,6 1 67 0 0,0-1 0 0 0,1-1 0 0 0,23 1 0 0 0,-24-2-95 0 0,26-1-113 0 0,0-2 1 0 0,0-1-1 0 0,52-12 0 0 0,-63 10 5 0 0,-20 3 159 0 0,-1-1 0 0 0,0 0 0 0 0,0 0 0 0 0,0-1 0 0 0,0 0 1 0 0,0-1-1 0 0,-1 0 0 0 0,10-7 0 0 0,-15 10 118 0 0,0-1 1 0 0,0 0 0 0 0,0 0-1 0 0,-1-1 1 0 0,1 1 0 0 0,-1-1 0 0 0,0 1-1 0 0,0-1 1 0 0,0 0 0 0 0,-1 0-1 0 0,1-1 1 0 0,-1 1 0 0 0,0 0 0 0 0,0-1-1 0 0,-1 1 1 0 0,1-1 0 0 0,-1 0-1 0 0,0 1 1 0 0,0-1 0 0 0,0-5 0 0 0,-1 8-100 0 0,0 0 0 0 0,0 0 1 0 0,0 0-1 0 0,0 1 0 0 0,-1-1 1 0 0,1 0-1 0 0,0 0 0 0 0,-1 0 1 0 0,1 1-1 0 0,-1-1 1 0 0,0 0-1 0 0,0 1 0 0 0,0-1 1 0 0,1 1-1 0 0,-1-1 0 0 0,-1 1 1 0 0,1-1-1 0 0,0 1 0 0 0,0 0 1 0 0,0-1-1 0 0,-1 1 0 0 0,1 0 1 0 0,-1 0-1 0 0,1 0 1 0 0,-1 0-1 0 0,1 0 0 0 0,-3-1 1 0 0,2 2-11 0 0,-1-1 1 0 0,0 0-1 0 0,1 1 1 0 0,-1 0 0 0 0,0-1-1 0 0,1 1 1 0 0,-1 0-1 0 0,0 0 1 0 0,0 1-1 0 0,1-1 1 0 0,-1 0 0 0 0,0 1-1 0 0,1 0 1 0 0,-1-1-1 0 0,1 1 1 0 0,-1 0 0 0 0,-2 2-1 0 0,-2 1 37 0 0,1 0-1 0 0,-1 1 0 0 0,1-1 1 0 0,0 1-1 0 0,1 1 1 0 0,-1-1-1 0 0,1 1 1 0 0,0 0-1 0 0,0 0 1 0 0,1 0-1 0 0,0 1 0 0 0,0 0 1 0 0,-6 13-1 0 0,4-5 60 0 0,1 0-1 0 0,1 1 0 0 0,0-1 0 0 0,1 1 0 0 0,-2 28 0 0 0,5-37-112 0 0,0 0 0 0 0,1 0 0 0 0,-1-1-1 0 0,1 1 1 0 0,1 0 0 0 0,-1 0 0 0 0,1-1-1 0 0,0 1 1 0 0,1-1 0 0 0,4 9 0 0 0,-4-10 24 0 0,0 0 1 0 0,0 0 0 0 0,0-1-1 0 0,0 0 1 0 0,1 0-1 0 0,-1 0 1 0 0,1 0 0 0 0,0 0-1 0 0,1-1 1 0 0,-1 1 0 0 0,0-1-1 0 0,1 0 1 0 0,7 3-1 0 0,0-1-1133 0 0,0 0 0 0 0,1-1 0 0 0,21 4 1 0 0,-9-4-8816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6912 0 0,'0'0'622'0'0,"-12"4"-500"0"0,11-3 352 0 0,-1 0 0 0 0,1 0 0 0 0,-1 0 1 0 0,1 0-1 0 0,-1 0 0 0 0,1 0 0 0 0,0 1 1 0 0,-1-1-1 0 0,1 1 0 0 0,0-1 0 0 0,0 0 0 0 0,0 1 1 0 0,0 0-1 0 0,-1 2 0 0 0,-11 26 4675 0 0,1 11-4037 0 0,0 0 1 0 0,-7 59-1 0 0,17-80-1112 0 0,-7 68 395 0 0,9-74-656 0 0,0 0-1 0 0,1 0 0 0 0,0 0 1 0 0,4 16-1 0 0,0-15-5159 0 0,3-6-1852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61 16128 0 0,'-12'-18'1431'0'0,"7"11"-1143"0"0,0 0-288 0 0,-4-1 0 0 0,3 0 976 0 0,1 3 144 0 0,2 1 24 0 0,-2 1 8 0 0,-1 3-1272 0 0,3 0-248 0 0,-3 5-48 0 0,3 5-5335 0 0,-2 3-1065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9216 0 0,'0'0'1248'0'0,"4"-15"4074"0"0,32-76 552 0 0,-15 49-4509 0 0,32-47 0 0 0,-29 50-727 0 0,32-45 709 0 0,-55 83-1332 0 0,0 0 1 0 0,0 0-1 0 0,0 0 0 0 0,0 0 0 0 0,0 0 1 0 0,0 0-1 0 0,1 1 0 0 0,-1-1 0 0 0,2-1 0 0 0,-2 2-13 0 0,-1 0 0 0 0,0 0-1 0 0,1-1 1 0 0,-1 1 0 0 0,1 0-1 0 0,-1 0 1 0 0,0 0 0 0 0,1 0-1 0 0,-1 0 1 0 0,1 0-1 0 0,-1 0 1 0 0,1 0 0 0 0,-1 1-1 0 0,0-1 1 0 0,1 0 0 0 0,-1 0-1 0 0,1 0 1 0 0,-1 0 0 0 0,0 0-1 0 0,1 1 1 0 0,-1-1-1 0 0,0 0 1 0 0,1 0 0 0 0,-1 1-1 0 0,0-1 1 0 0,1 0 0 0 0,-1 1-1 0 0,0-1 1 0 0,0 0 0 0 0,1 1-1 0 0,-1-1 1 0 0,0 0 0 0 0,1 1-1 0 0,1 4-1 0 0,0-1 0 0 0,-1 0 0 0 0,1 1 0 0 0,-1 0 0 0 0,1-1-1 0 0,-1 1 1 0 0,-1-1 0 0 0,1 1 0 0 0,-1 6 0 0 0,-3 46 6 0 0,0-23 43 0 0,2-17-41 0 0,-1 29-3 0 0,2-43-6 0 0,0-1 1 0 0,0 1 0 0 0,0-1 0 0 0,1 0 0 0 0,-1 1 0 0 0,1-1 0 0 0,0 0-1 0 0,0 0 1 0 0,0 1 0 0 0,0-1 0 0 0,0 0 0 0 0,0 0 0 0 0,0 0-1 0 0,1 0 1 0 0,1 2 0 0 0,-2-3 0 0 0,0-1 0 0 0,0 1 0 0 0,0-1 0 0 0,0 1 0 0 0,0-1 0 0 0,0 1 0 0 0,0-1 0 0 0,0 0 0 0 0,0 0 0 0 0,0 1 0 0 0,0-1 0 0 0,0 0 0 0 0,0 0 0 0 0,1 0 0 0 0,-1 0 0 0 0,0 0 0 0 0,0-1 0 0 0,0 1 0 0 0,0 0 0 0 0,0 0 0 0 0,0-1 0 0 0,0 1 0 0 0,0-1 0 0 0,0 1 0 0 0,0-1 0 0 0,0 1 0 0 0,0-1 0 0 0,0 1 0 0 0,0-1 0 0 0,1-1 0 0 0,3-2 0 0 0,0-1 0 0 0,0 1 0 0 0,6-10 0 0 0,27-35 195 0 0,-24 29-23 0 0,1 1-1 0 0,0 1 1 0 0,1 0-1 0 0,1 1 1 0 0,21-16-1 0 0,-35 30-98 0 0,0 1 0 0 0,0 0 0 0 0,0 0 0 0 0,1 1 0 0 0,-1-1 0 0 0,1 1 0 0 0,6-2 0 0 0,-9 3-69 0 0,0-1-1 0 0,0 1 1 0 0,0 0-1 0 0,0 0 1 0 0,0 0-1 0 0,0 0 1 0 0,0 0-1 0 0,0 1 1 0 0,0-1-1 0 0,1 0 1 0 0,-1 0-1 0 0,0 1 1 0 0,0-1-1 0 0,0 1 1 0 0,0-1-1 0 0,-1 1 1 0 0,1-1-1 0 0,0 1 1 0 0,0-1-1 0 0,0 1 1 0 0,0 0-1 0 0,0 0 1 0 0,-1-1-1 0 0,1 1 1 0 0,0 0-1 0 0,-1 0 1 0 0,1 0-1 0 0,-1 0 1 0 0,1 0-1 0 0,-1 0 1 0 0,1 1-1 0 0,2 6-2 0 0,0 0-1 0 0,0 1 1 0 0,-1-1-1 0 0,0 1 1 0 0,-1-1-1 0 0,1 1 1 0 0,-1 13-1 0 0,-6 64-127 0 0,2-46-82 0 0,-29 235-1811 0 0,13-199 1827 0 0,10-42 186 0 0,20-80 303 0 0,24-85 960 0 0,-17 76-960 0 0,3 1 0 0 0,1 1 0 0 0,58-96 0 0 0,-62 123 48 0 0,2 1 0 0 0,45-45 0 0 0,-61 66-302 0 0,1 0 1 0 0,-1 0-1 0 0,1 1 1 0 0,0 0-1 0 0,0 0 0 0 0,0 0 1 0 0,0 1-1 0 0,0-1 1 0 0,8-1-1 0 0,-12 4-39 0 0,-1 0-1 0 0,1-1 0 0 0,0 1 1 0 0,-1 0-1 0 0,1 0 1 0 0,0 0-1 0 0,0 0 1 0 0,-1 0-1 0 0,1 0 1 0 0,0 0-1 0 0,0 0 1 0 0,-1 1-1 0 0,1-1 1 0 0,0 0-1 0 0,-1 0 0 0 0,1 0 1 0 0,0 1-1 0 0,0-1 1 0 0,-1 0-1 0 0,1 1 1 0 0,-1-1-1 0 0,1 1 1 0 0,0-1-1 0 0,0 1 1 0 0,0 1-1 0 0,0-1 1 0 0,0 1 0 0 0,0-1 0 0 0,-1 1 0 0 0,1-1-1 0 0,0 1 1 0 0,-1-1 0 0 0,1 1 0 0 0,-1 0 0 0 0,1 1 0 0 0,0 5 10 0 0,0-1 1 0 0,0 1-1 0 0,-2 11 1 0 0,-1-1 2 0 0,-1-1 1 0 0,-1 0 0 0 0,-1 0 0 0 0,0 0-1 0 0,-1 0 1 0 0,-1-1 0 0 0,0 0 0 0 0,-19 28-1 0 0,21-36-70 0 0,-1 0 0 0 0,1-1-1 0 0,-2 1 1 0 0,-10 9 0 0 0,15-15-112 0 0,0 1 1 0 0,-1-1-1 0 0,0 0 0 0 0,1-1 1 0 0,-1 1-1 0 0,0 0 0 0 0,0-1 1 0 0,0 0-1 0 0,0 1 0 0 0,0-1 0 0 0,-1 0 1 0 0,1-1-1 0 0,0 1 0 0 0,0 0 1 0 0,-1-1-1 0 0,-3 0 0 0 0,-5-3-2747 0 0,0-6-6118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13360 0 0,'-1'5'1315'0'0,"0"1"1"0"0,0 0-1 0 0,1-1 1 0 0,-1 1-1 0 0,2 7 1 0 0,-1-11-1108 0 0,-3 28 472 0 0,0 0 0 0 0,-2 0 0 0 0,-1 0 0 0 0,-16 43 0 0 0,2 1 430 0 0,13-50-1040 0 0,-30 142 491 0 0,32-134-482 0 0,1 0 0 0 0,1 0 1 0 0,3 40-1 0 0,0-66-177 0 0,1 1 0 0 0,0-1 0 0 0,0 1 0 0 0,0-1 0 0 0,1 0-1 0 0,0 1 1 0 0,0-1 0 0 0,1 0 0 0 0,5 10 0 0 0,-6-13 31 0 0,1 0-1 0 0,-1 0 1 0 0,0 0 0 0 0,1 0 0 0 0,0-1 0 0 0,-1 1-1 0 0,1-1 1 0 0,0 0 0 0 0,0 0 0 0 0,0 0-1 0 0,1 0 1 0 0,-1 0 0 0 0,0-1 0 0 0,1 1-1 0 0,-1-1 1 0 0,1 0 0 0 0,-1 0 0 0 0,7 1 0 0 0,2-2-236 0 0,0 1-1 0 0,0-2 1 0 0,0 1 0 0 0,0-2 0 0 0,0 1 0 0 0,0-2 0 0 0,12-3 0 0 0,2-3-697 0 0,50-23 1 0 0,-61 25 1028 0 0,0-2-1 0 0,-1 1 1 0 0,0-2 0 0 0,-1 0 0 0 0,14-14 0 0 0,-20 18 395 0 0,0-1 0 0 0,-1 0-1 0 0,0 0 1 0 0,-1-1 0 0 0,0 0 0 0 0,0 0 0 0 0,0 0 0 0 0,-1 0 0 0 0,-1-1 0 0 0,5-14 0 0 0,-6 17-46 0 0,-1 0 0 0 0,0 0 0 0 0,0 0 0 0 0,0 0 1 0 0,-1 0-1 0 0,0-8 0 0 0,0 13-326 0 0,-1-1 1 0 0,1 0-1 0 0,0 1 1 0 0,-1-1-1 0 0,1 1 1 0 0,-1-1-1 0 0,1 1 1 0 0,-1-1-1 0 0,0 1 1 0 0,1-1-1 0 0,-1 1 0 0 0,0-1 1 0 0,0 1-1 0 0,0 0 1 0 0,0 0-1 0 0,0 0 1 0 0,-1-1-1 0 0,1 1 1 0 0,0 0-1 0 0,0 0 1 0 0,-1 1-1 0 0,1-1 1 0 0,-1 0-1 0 0,1 0 0 0 0,-1 1 1 0 0,1-1-1 0 0,-1 1 1 0 0,1-1-1 0 0,-3 0 1 0 0,0 1 4 0 0,-1 0 1 0 0,1 0-1 0 0,-1 0 0 0 0,0 0 1 0 0,1 1-1 0 0,-1-1 0 0 0,1 1 1 0 0,-1 0-1 0 0,1 1 1 0 0,-1-1-1 0 0,1 1 0 0 0,0 0 1 0 0,0 0-1 0 0,0 0 0 0 0,0 1 1 0 0,0-1-1 0 0,0 1 1 0 0,1 0-1 0 0,-5 4 0 0 0,-5 5 27 0 0,1 1 0 0 0,1 0 0 0 0,-18 27-1 0 0,18-24-76 0 0,1 0-1 0 0,-14 30 0 0 0,22-40-7 0 0,0 0 1 0 0,0-1 0 0 0,0 1 0 0 0,1 0-1 0 0,0 0 1 0 0,0 0 0 0 0,1 0-1 0 0,-1 0 1 0 0,1 0 0 0 0,1 0 0 0 0,-1 0-1 0 0,3 12 1 0 0,-2-16-134 0 0,0 1-1 0 0,0 0 1 0 0,1 0-1 0 0,-1-1 1 0 0,1 1-1 0 0,-1-1 1 0 0,1 1 0 0 0,0-1-1 0 0,0 0 1 0 0,0 0-1 0 0,0 1 1 0 0,1-2-1 0 0,-1 1 1 0 0,0 0-1 0 0,1 0 1 0 0,0-1 0 0 0,2 2-1 0 0,1 0-715 0 0,0 0-1 0 0,0-1 1 0 0,0 0-1 0 0,0 0 1 0 0,1-1-1 0 0,-1 0 1 0 0,7 1-1 0 0,20-1-8428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19 308 11200 0 0,'0'0'1016'0'0,"-13"6"7663"0"0,11-8-8083 0 0,1 2-571 0 0,1 0 1 0 0,0 0 0 0 0,0 0 0 0 0,0 0 0 0 0,0 0 0 0 0,0 0 0 0 0,-1 0-1 0 0,1 0 1 0 0,0 0 0 0 0,0 0 0 0 0,0 0 0 0 0,0 0 0 0 0,0 0 0 0 0,0 0-1 0 0,-1 0 1 0 0,1 0 0 0 0,0 0 0 0 0,0 0 0 0 0,0 0 0 0 0,0-1 0 0 0,0 1-1 0 0,0 0 1 0 0,0 0 0 0 0,0 0 0 0 0,0 0 0 0 0,-1 0 0 0 0,1 0 0 0 0,0 0-1 0 0,0-1 1 0 0,0 1 0 0 0,0 0 0 0 0,0 0 0 0 0,0 0 0 0 0,0 0 0 0 0,0 0-1 0 0,0-1 1 0 0,11-24 1237 0 0,1 1 0 0 0,21-34-1 0 0,-6 12-635 0 0,9-12-42 0 0,-28 45-446 0 0,1 1-1 0 0,1 0 1 0 0,0 1 0 0 0,0 0-1 0 0,1 1 1 0 0,25-18 0 0 0,-35 28-137 0 0,-1 0-1 0 0,1 0 1 0 0,-1 0 0 0 0,1 0 0 0 0,-1 0 0 0 0,0 0-1 0 0,1 0 1 0 0,-1 0 0 0 0,1 0 0 0 0,-1 0 0 0 0,1 0 0 0 0,-1 0-1 0 0,1 1 1 0 0,-1-1 0 0 0,1 0 0 0 0,-1 0 0 0 0,0 0-1 0 0,1 1 1 0 0,-1-1 0 0 0,1 0 0 0 0,-1 1 0 0 0,0-1-1 0 0,1 0 1 0 0,-1 1 0 0 0,0-1 0 0 0,1 1 0 0 0,-1-1 0 0 0,0 0-1 0 0,0 1 1 0 0,1-1 0 0 0,-1 1 0 0 0,7 15-7 0 0,-5 6 5 0 0,-1 0 0 0 0,-4 40 0 0 0,1-40 0 0 0,2 1 0 0 0,2 37 0 0 0,-2-60 0 0 0,0 2 0 0 0,0-1 0 0 0,1 1 0 0 0,-1 0 0 0 0,0-1 0 0 0,1 1 0 0 0,-1-1 0 0 0,1 1 0 0 0,0-1 0 0 0,1 3 0 0 0,-2-4 0 0 0,0 1 0 0 0,1-1 0 0 0,-1 0 0 0 0,0 0 0 0 0,1 1 0 0 0,-1-1 0 0 0,0 0 0 0 0,1 0 0 0 0,-1 1 0 0 0,1-1 0 0 0,-1 0 0 0 0,1 0 0 0 0,-1 0 0 0 0,0 0 0 0 0,1 0 0 0 0,-1 0 0 0 0,1 0 0 0 0,-1 1 0 0 0,1-1 0 0 0,-1 0 0 0 0,1-1 0 0 0,-1 1 0 0 0,1 0 0 0 0,-1 0 0 0 0,0 0 0 0 0,1 0 0 0 0,-1 0 0 0 0,1 0 0 0 0,-1-1 0 0 0,1 1 0 0 0,-1 0 0 0 0,0 0 0 0 0,1 0 0 0 0,-1-1 0 0 0,1 1 0 0 0,-1 0 0 0 0,0-1 0 0 0,0 1 0 0 0,1 0 0 0 0,-1-1 0 0 0,0 1 0 0 0,1-1 0 0 0,-1 0 0 0 0,12-11-107 0 0,-1-1 0 0 0,0 0 0 0 0,-1-1 0 0 0,-1 0 0 0 0,12-23 0 0 0,3-5 826 0 0,-15 28-229 0 0,24-35 6 0 0,-30 45-506 0 0,-1 1-1 0 0,1 0 1 0 0,1-1 0 0 0,-1 1-1 0 0,0 0 1 0 0,1 0-1 0 0,0 1 1 0 0,-1-1-1 0 0,9-3 1 0 0,-11 6 14 0 0,-1 0 1 0 0,1 0-1 0 0,0 0 1 0 0,-1 0 0 0 0,1 0-1 0 0,-1 1 1 0 0,1-1-1 0 0,-1 0 1 0 0,1 0-1 0 0,-1 0 1 0 0,1 1-1 0 0,-1-1 1 0 0,1 0-1 0 0,-1 1 1 0 0,0-1 0 0 0,1 0-1 0 0,-1 1 1 0 0,1-1-1 0 0,-1 0 1 0 0,0 1-1 0 0,1-1 1 0 0,-1 1-1 0 0,1 0 1 0 0,7 11 15 0 0,-7-10-20 0 0,7 12 41 0 0,-1 0 0 0 0,-1 1 0 0 0,9 27 0 0 0,-8-20 35 0 0,10 21 1 0 0,-14-37-59 0 0,0 0 0 0 0,1 1 1 0 0,0-1-1 0 0,0-1 1 0 0,0 1-1 0 0,1-1 1 0 0,7 8-1 0 0,-10-11-8 0 0,0 0 0 0 0,0 0-1 0 0,1 0 1 0 0,-1 0 0 0 0,0 0-1 0 0,1-1 1 0 0,0 1 0 0 0,-1-1 0 0 0,1 0-1 0 0,0 0 1 0 0,-1 0 0 0 0,1 0 0 0 0,0 0-1 0 0,0 0 1 0 0,0-1 0 0 0,0 1 0 0 0,0-1-1 0 0,0 0 1 0 0,0 0 0 0 0,0 0-1 0 0,0 0 1 0 0,0-1 0 0 0,0 1 0 0 0,-1-1-1 0 0,1 0 1 0 0,0 0 0 0 0,0 0 0 0 0,0 0-1 0 0,2-2 1 0 0,4-1 42 0 0,0-1 0 0 0,-1 0 0 0 0,0-1 0 0 0,0 0 0 0 0,0 0 0 0 0,11-13 0 0 0,-15 15-23 0 0,0-1 0 0 0,0 0 1 0 0,0 0-1 0 0,-1 0 1 0 0,0 0-1 0 0,0 0 0 0 0,0-1 1 0 0,-1 0-1 0 0,0 1 0 0 0,0-1 1 0 0,2-12-1 0 0,-3 16-9 0 0,-1 0 1 0 0,0-1-1 0 0,0 1 0 0 0,-1-1 1 0 0,1 1-1 0 0,0 0 1 0 0,-1-1-1 0 0,1 1 0 0 0,-1 0 1 0 0,0-1-1 0 0,0 1 0 0 0,-2-3 1 0 0,3 4-10 0 0,-1 0 1 0 0,1 0 0 0 0,-1 0-1 0 0,1 1 1 0 0,-1-1 0 0 0,0 0-1 0 0,1 1 1 0 0,-1-1 0 0 0,0 0-1 0 0,0 1 1 0 0,1-1 0 0 0,-1 1-1 0 0,0-1 1 0 0,0 1 0 0 0,0 0-1 0 0,0-1 1 0 0,0 1 0 0 0,0 0-1 0 0,0 0 1 0 0,1-1 0 0 0,-1 1-1 0 0,0 0 1 0 0,0 0 0 0 0,0 0-1 0 0,0 0 1 0 0,0 0 0 0 0,0 0-1 0 0,0 1 1 0 0,0-1 0 0 0,0 0-1 0 0,0 0 1 0 0,0 1 0 0 0,-1 0-1 0 0,-4 2-38 0 0,0 0 0 0 0,0 1 0 0 0,1 0 0 0 0,-1 0 0 0 0,1 1 0 0 0,0-1 0 0 0,1 1 0 0 0,-1 0-1 0 0,1 0 1 0 0,0 1 0 0 0,0-1 0 0 0,-4 8 0 0 0,0 2-83 0 0,1 0 1 0 0,0 1-1 0 0,-9 29 1 0 0,15-40-38 0 0,-1 0-1 0 0,1 0 1 0 0,0 1 0 0 0,1-1 0 0 0,-1 1 0 0 0,1-1 0 0 0,0 0-1 0 0,0 1 1 0 0,2 6 0 0 0,-2-10-62 0 0,1 0 1 0 0,0 1-1 0 0,0-1 0 0 0,-1 0 0 0 0,1 0 1 0 0,0 0-1 0 0,1 0 0 0 0,-1-1 0 0 0,0 1 1 0 0,1 0-1 0 0,-1 0 0 0 0,1-1 0 0 0,-1 1 1 0 0,1-1-1 0 0,0 1 0 0 0,-1-1 0 0 0,1 0 1 0 0,0 0-1 0 0,0 0 0 0 0,0 0 0 0 0,0 0 1 0 0,0 0-1 0 0,0 0 0 0 0,4 0 0 0 0,25 4-7674 0 0,-16-4 819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0 677 20647 0 0,'0'0'996'0'0,"11"-6"252"0"0,-4-1-800 0 0,0 0-1 0 0,0-1 0 0 0,0 0 1 0 0,-1 0-1 0 0,0 0 0 0 0,6-11 1 0 0,26-60 2667 0 0,-19 36-2706 0 0,15-22 443 0 0,-31 65-839 0 0,1 5 14 0 0,0 8-10 0 0,3 29-94 0 0,-2-9 21 0 0,-2-16 48 0 0,10 42 3 0 0,-11-54 5 0 0,-1 0 1 0 0,1 0-1 0 0,1 0 0 0 0,-1 0 0 0 0,1-1 0 0 0,-1 1 0 0 0,1-1 0 0 0,7 8 0 0 0,-8-10-3 0 0,-1-1 0 0 0,1 1-1 0 0,0-1 1 0 0,0 1 0 0 0,0-1 0 0 0,0 0 0 0 0,0 0-1 0 0,0 0 1 0 0,0 0 0 0 0,0 0 0 0 0,1 0 0 0 0,-1-1-1 0 0,0 1 1 0 0,0-1 0 0 0,1 1 0 0 0,3-1 0 0 0,-2 0-27 0 0,0-1 1 0 0,-1 1-1 0 0,1-1 1 0 0,0 0-1 0 0,0 0 1 0 0,-1 0-1 0 0,1-1 1 0 0,-1 1-1 0 0,5-3 1 0 0,2-2-223 0 0,-1-1 0 0 0,0 1 0 0 0,-1-1 0 0 0,0-1 0 0 0,0 0 0 0 0,8-10 0 0 0,12-19-2406 0 0,-1 0 1 0 0,-3-2-1 0 0,35-72 0 0 0,-10-12-1531 0 0,-11-2 4275 0 0,-20 27 4252 0 0,-16 86-1891 0 0,-2 19 926 0 0,-2 20-981 0 0,-1 67-365 0 0,3-31-1325 0 0,-5 161-38 0 0,20 0-224 0 0,-6-174-1678 0 0,-7-46 1003 0 0,-1 1 0 0 0,1-1 0 0 0,-1 0 1 0 0,1 1-1 0 0,1-1 0 0 0,-1 0 0 0 0,0 0 0 0 0,6 5 0 0 0,-3-3-1533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4144 0 0,'-17'-16'17167'0'0,"20"20"-17679"0"0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21655 0 0,'-1'0'1959'0'0,"43"-13"1218"0"0,-18 9-2827 0 0,1 2 0 0 0,0 1-1 0 0,26 1 1 0 0,18 0-341 0 0,65-5-4729 0 0,-100 5-3895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0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206 408 20383 0 0,'-30'13'1358'0'0,"-44"26"0"0"0,59-30-681 0 0,1 1 1 0 0,0 0-1 0 0,1 1 1 0 0,-21 22-1 0 0,33-32-602 0 0,0 0-1 0 0,0 1 1 0 0,0-1 0 0 0,0 0-1 0 0,0 1 1 0 0,0-1 0 0 0,0 0-1 0 0,1 1 1 0 0,-1-1 0 0 0,1 1-1 0 0,-1-1 1 0 0,1 1 0 0 0,-1-1-1 0 0,1 1 1 0 0,0 0 0 0 0,0-1-1 0 0,0 1 1 0 0,0 1 0 0 0,0-2-50 0 0,1 0 0 0 0,-1 0 0 0 0,0-1 0 0 0,1 1 1 0 0,-1 0-1 0 0,1 0 0 0 0,-1-1 0 0 0,1 1 0 0 0,-1 0 1 0 0,1-1-1 0 0,-1 1 0 0 0,1 0 0 0 0,0-1 0 0 0,0 1 0 0 0,-1-1 1 0 0,1 1-1 0 0,0-1 0 0 0,0 0 0 0 0,-1 1 0 0 0,1-1 0 0 0,0 0 1 0 0,0 1-1 0 0,0-1 0 0 0,0 0 0 0 0,-1 0 0 0 0,1 0 0 0 0,0 0 1 0 0,0 0-1 0 0,0 0 0 0 0,0 0 0 0 0,0 0 0 0 0,-1 0 0 0 0,1 0 1 0 0,1-1-1 0 0,5 0 9 0 0,-1 0 1 0 0,0-1 0 0 0,1 0-1 0 0,-1 0 1 0 0,0 0-1 0 0,0-1 1 0 0,10-6 0 0 0,0-1 98 0 0,20-17-1 0 0,-10 5 111 0 0,-9 7 567 0 0,27-18 0 0 0,-44 33-798 0 0,1 0-1 0 0,-1-1 1 0 0,1 1 0 0 0,-1 0 0 0 0,1-1-1 0 0,0 1 1 0 0,-1 0 0 0 0,1 0 0 0 0,-1 0-1 0 0,1 0 1 0 0,0-1 0 0 0,-1 1-1 0 0,1 0 1 0 0,-1 0 0 0 0,1 0 0 0 0,0 0-1 0 0,-1 0 1 0 0,1 1 0 0 0,0-1-1 0 0,-1 0 1 0 0,1 0 0 0 0,-1 0 0 0 0,1 0-1 0 0,0 1 1 0 0,-1-1 0 0 0,1 0-1 0 0,-1 1 1 0 0,1-1 0 0 0,-1 0 0 0 0,1 1-1 0 0,-1-1 1 0 0,1 1 0 0 0,-1-1 0 0 0,0 0-1 0 0,1 1 1 0 0,-1-1 0 0 0,1 1-1 0 0,-1-1 1 0 0,0 1 0 0 0,1 0 0 0 0,-1-1-1 0 0,0 1 1 0 0,0-1 0 0 0,0 1-1 0 0,1 0 1 0 0,-1-1 0 0 0,0 1 0 0 0,0 0-1 0 0,1 4-20 0 0,0 0 0 0 0,0 0 0 0 0,0 0-1 0 0,-1 7 1 0 0,-6 142 9 0 0,6-151-57 0 0,0-1-1 0 0,0 1 1 0 0,0 0-1 0 0,0 0 1 0 0,0 0-1 0 0,0-1 1 0 0,1 1-1 0 0,0 0 1 0 0,-1 0-1 0 0,1-1 1 0 0,0 1-1 0 0,0 0 1 0 0,0-1-1 0 0,1 1 1 0 0,2 3-1 0 0,-4-6-27 0 0,1 0 1 0 0,-1 0-1 0 0,1 1 1 0 0,-1-1-1 0 0,1 0 1 0 0,-1 0-1 0 0,1 0 0 0 0,-1 0 1 0 0,1 0-1 0 0,-1 0 1 0 0,1 0-1 0 0,-1 0 1 0 0,1 0-1 0 0,-1 0 0 0 0,1 0 1 0 0,-1-1-1 0 0,1 1 1 0 0,-1 0-1 0 0,1 0 0 0 0,-1 0 1 0 0,1-1-1 0 0,-1 1 1 0 0,1 0-1 0 0,0-1 1 0 0,11-8-1212 0 0,-6 4 471 0 0,-1-1 0 0 0,0 0 0 0 0,0 0 0 0 0,0-1 0 0 0,0 1 0 0 0,6-14 0 0 0,2-10-1214 0 0</inkml:trace>
  <inkml:trace contextRef="#ctx0" brushRef="#br0" timeOffset="1">556 73 23151 0 0,'1'-12'721'0'0,"0"1"0"0"0,1 0 1 0 0,4-15-1 0 0,-1 14 3303 0 0,-1 25-3173 0 0,2 16-656 0 0,0 83 374 0 0,-4-41-424 0 0,0 59-75 0 0,-1-25-33 0 0,0-81-96 0 0,0 36-1434 0 0,17 100 1 0 0,-15-138 67 0 0,-3-6-50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2 346 24647 0 0,'0'-9'1217'0'0,"-1"8"-1146"0"0,1-1 0 0 0,0 0 1 0 0,0 0-1 0 0,0 1 1 0 0,0-1-1 0 0,0 0 1 0 0,0 0-1 0 0,1 0 1 0 0,-1 1-1 0 0,1-1 1 0 0,-1 0-1 0 0,1 0 1 0 0,-1 1-1 0 0,1-1 1 0 0,0 1-1 0 0,0-1 1 0 0,0 1-1 0 0,0-1 1 0 0,0 1-1 0 0,2-3 1 0 0,5-2 17 0 0,0-1 1 0 0,0 2 0 0 0,0-1 0 0 0,1 1 0 0 0,14-6 0 0 0,50-16-2678 0 0,-38 15-4331 0 0,-18 5-1006 0 0</inkml:trace>
  <inkml:trace contextRef="#ctx0" brushRef="#br0" timeOffset="1">393 228 5064 0 0,'0'2'232'0'0,"-16"36"-217"0"0,4-14 1257 0 0,6-7 2449 0 0,-9 35 9587 0 0,2 2-7657 0 0,3-10-4855 0 0,-5 75 0 0 0,16-78-638 0 0,-1-38-180 0 0,0-1 0 0 0,0 1 0 0 0,1-1-1 0 0,-1 1 1 0 0,1-1 0 0 0,-1 1 0 0 0,1-1-1 0 0,0 0 1 0 0,0 0 0 0 0,0 1 0 0 0,0-1-1 0 0,1 0 1 0 0,2 4 0 0 0,-3-6-98 0 0,-1 0 1 0 0,1 1-1 0 0,0-1 1 0 0,-1 1-1 0 0,1-1 1 0 0,0 0-1 0 0,0 0 1 0 0,-1 1-1 0 0,1-1 1 0 0,0 0-1 0 0,0 0 1 0 0,0 0-1 0 0,-1 0 1 0 0,1 0-1 0 0,0 0 1 0 0,0 0-1 0 0,0 0 1 0 0,-1 0-1 0 0,1 0 1 0 0,1-1-1 0 0,8-5-1369 0 0</inkml:trace>
  <inkml:trace contextRef="#ctx0" brushRef="#br0" timeOffset="2">443 48 23239 0 0,'-8'-14'1024'0'0,"3"8"224"0"0,1-4-1000 0 0,-1 5-248 0 0,5 1 0 0 0,-3 0 0 0 0,0-1 1504 0 0,9 10-3024 0 0,3 1 624 0 0,2 4-5856 0 0,0 3-1159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20735 0 0,'-13'7'710'0'0,"1"-1"0"0"0,0 2 0 0 0,0 0-1 0 0,0 0 1 0 0,1 1 0 0 0,-17 17 0 0 0,24-22-498 0 0,1 1 0 0 0,-1-1 0 0 0,1 1 1 0 0,0-1-1 0 0,0 1 0 0 0,1 0 0 0 0,-1 0 1 0 0,1 0-1 0 0,0 1 0 0 0,1-1 0 0 0,-1 0 1 0 0,1 1-1 0 0,0-1 0 0 0,0 1 0 0 0,1-1 0 0 0,0 1 1 0 0,0 0-1 0 0,0-1 0 0 0,2 10 0 0 0,-2-13-179 0 0,1 0-1 0 0,-1 0 1 0 0,0 0-1 0 0,1 0 1 0 0,0 0-1 0 0,0 0 1 0 0,-1 0-1 0 0,1 0 1 0 0,0 0-1 0 0,1 0 1 0 0,-1 0-1 0 0,0-1 1 0 0,0 1-1 0 0,1 0 1 0 0,-1-1-1 0 0,1 0 1 0 0,-1 1-1 0 0,1-1 1 0 0,0 0-1 0 0,0 1 0 0 0,-1-1 1 0 0,1 0-1 0 0,0 0 1 0 0,0-1-1 0 0,0 1 1 0 0,0 0-1 0 0,0-1 1 0 0,0 1-1 0 0,0-1 1 0 0,0 1-1 0 0,0-1 1 0 0,1 0-1 0 0,3 0 1 0 0,-1-1 7 0 0,0 1 0 0 0,0-1 0 0 0,0 0 0 0 0,0-1 0 0 0,-1 1 0 0 0,1-1 0 0 0,0 0 0 0 0,0 0-1 0 0,-1 0 1 0 0,0-1 0 0 0,1 0 0 0 0,6-5 0 0 0,-2-1 25 0 0,0-1 0 0 0,-1 0 0 0 0,9-13 0 0 0,-10 14-604 0 0,0-1-1 0 0,0 1 0 0 0,17-15 1 0 0,-24 23 374 0 0,1 1 0 0 0,-1 0 0 0 0,1 0 0 0 0,-1-1 0 0 0,1 1 1 0 0,-1 0-1 0 0,1 0 0 0 0,-1-1 0 0 0,1 1 0 0 0,-1 0 0 0 0,1 0 0 0 0,0 0 0 0 0,-1 0 1 0 0,1 0-1 0 0,-1 0 0 0 0,1 0 0 0 0,0 0 0 0 0,-1 0 0 0 0,1 0 0 0 0,-1 0 1 0 0,1 0-1 0 0,-1 0 0 0 0,1 1 0 0 0,-1-1 0 0 0,1 0 0 0 0,-1 0 0 0 0,1 1 0 0 0,0-1 1 0 0,3 5-2706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9216 0 0,'0'-13'976'0'0,"1"2"1512"0"0,1-1 0 0 0,0 1 1 0 0,1 0-1 0 0,1 0 0 0 0,6-17 0 0 0,-9 27-2436 0 0,13-31 1820 0 0,1 1-1 0 0,28-43 1 0 0,-41 72-1775 0 0,0-1-1 0 0,-1 1 0 0 0,1 0 0 0 0,0-1 1 0 0,0 1-1 0 0,0 0 0 0 0,0 0 0 0 0,1 0 1 0 0,-1 0-1 0 0,3-1 0 0 0,-4 3-89 0 0,-1-1 0 0 0,1 1 0 0 0,0 0 0 0 0,-1-1 0 0 0,1 1 0 0 0,0 0 0 0 0,0 0 0 0 0,-1 0 0 0 0,1 0 0 0 0,0-1 0 0 0,0 1 0 0 0,-1 0 0 0 0,1 0 0 0 0,0 1 0 0 0,0-1 0 0 0,-1 0 0 0 0,1 0 0 0 0,0 0 0 0 0,0 0 0 0 0,-1 1 0 0 0,1-1 0 0 0,0 0 0 0 0,-1 1 0 0 0,1-1-1 0 0,0 0 1 0 0,-1 1 0 0 0,1-1 0 0 0,-1 1 0 0 0,1-1 0 0 0,0 1 0 0 0,-1-1 0 0 0,1 1 0 0 0,-1-1 0 0 0,0 1 0 0 0,1 0 0 0 0,-1-1 0 0 0,1 1 0 0 0,-1 0 0 0 0,1 1 17 0 0,7 10-25 0 0,-1 0 1 0 0,-1 1-1 0 0,0 0 1 0 0,5 15-1 0 0,-8-18 7 0 0,0-1 1 0 0,1 1-1 0 0,1 0 0 0 0,0-1 0 0 0,0 0 1 0 0,0 0-1 0 0,1-1 0 0 0,13 14 0 0 0,-19-21-4 0 0,0-1 0 0 0,1 0-1 0 0,-1 1 1 0 0,0-1 0 0 0,1 0-1 0 0,-1 1 1 0 0,1-1-1 0 0,-1 0 1 0 0,0 0 0 0 0,1 0-1 0 0,-1 1 1 0 0,1-1 0 0 0,-1 0-1 0 0,1 0 1 0 0,-1 0 0 0 0,1 0-1 0 0,-1 0 1 0 0,1 0 0 0 0,-1 0-1 0 0,1 0 1 0 0,-1 0-1 0 0,1 0 1 0 0,-1 0 0 0 0,1 0-1 0 0,-1 0 1 0 0,1 0 0 0 0,-1 0-1 0 0,0-1 1 0 0,1 1 0 0 0,-1 0-1 0 0,1 0 1 0 0,-1-1 0 0 0,1 1-1 0 0,-1 0 1 0 0,0 0-1 0 0,1-1 1 0 0,-1 1 0 0 0,1-1-1 0 0,2-5-48 0 0,1 1 0 0 0,-1-1 0 0 0,-1 0 0 0 0,1 0 0 0 0,-1 0 0 0 0,0 0 0 0 0,-1 0 0 0 0,1 0 0 0 0,0-10 0 0 0,5-20-1429 0 0,1 12 425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3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59 5528 0 0,'0'-29'3464'0'0,"0"15"3503"0"0,0-1 4692 0 0,-7 51-10471 0 0,-8 137-261 0 0,6-57-770 0 0,6-83-126 0 0,0-12-90 0 0,1 1-1 0 0,1 0 0 0 0,1-1 1 0 0,4 33-1 0 0,-3-46-107 0 0,3 15-879 0 0,-3-10-2862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9:3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25 380 16583 0 0,'-7'-7'798'0'0,"5"6"-625"0"0,1 0 0 0 0,0 0-1 0 0,-1-1 1 0 0,1 1 0 0 0,0 0 0 0 0,0 0-1 0 0,0 0 1 0 0,0-1 0 0 0,0 1-1 0 0,0-1 1 0 0,1 1 0 0 0,-1 0-1 0 0,0-1 1 0 0,1 0 0 0 0,-1 1-1 0 0,1-1 1 0 0,-1 1 0 0 0,1-1-1 0 0,0 1 1 0 0,0-1 0 0 0,0 0 0 0 0,0 1-1 0 0,0-1 1 0 0,0 0 0 0 0,0 1-1 0 0,0-1 1 0 0,1-2 0 0 0,5-10 550 0 0,0-1 0 0 0,1 1 0 0 0,0 0 0 0 0,1 1 1 0 0,0 0-1 0 0,14-16 0 0 0,4-8 16 0 0,73-89 393 0 0,-92 119-1068 0 0,0-1 0 0 0,0 1 0 0 0,11-7 0 0 0,-15 11-48 0 0,0 1 1 0 0,0 0 0 0 0,0 1 0 0 0,0-1-1 0 0,0 0 1 0 0,1 1 0 0 0,-1 0-1 0 0,1 0 1 0 0,-1 0 0 0 0,1 0 0 0 0,0 0-1 0 0,4 1 1 0 0,-6 0-11 0 0,0 0-1 0 0,0 0 1 0 0,0 0-1 0 0,0 1 1 0 0,0-1 0 0 0,0 1-1 0 0,0-1 1 0 0,0 1-1 0 0,0 0 1 0 0,0 0-1 0 0,0 0 1 0 0,0 0 0 0 0,-1 0-1 0 0,1 0 1 0 0,0 1-1 0 0,-1-1 1 0 0,1 1-1 0 0,-1-1 1 0 0,1 1 0 0 0,-1-1-1 0 0,0 1 1 0 0,2 3-1 0 0,1 3 62 0 0,0 0-1 0 0,0 0 1 0 0,-1 1-1 0 0,2 9 1 0 0,4 10 75 0 0,-8-25-202 0 0,1 0 0 0 0,-1 0 0 0 0,0 0 0 0 0,1 0 1 0 0,0 0-1 0 0,-1 0 0 0 0,1-1 0 0 0,0 1 0 0 0,1-1 0 0 0,-1 1 1 0 0,0-1-1 0 0,1 0 0 0 0,-1 1 0 0 0,1-2 0 0 0,0 1 0 0 0,-1 0 1 0 0,1 0-1 0 0,0-1 0 0 0,0 1 0 0 0,0-1 0 0 0,0 0 0 0 0,1 0 1 0 0,5 1-1 0 0,18-1-2488 0 0,-15-2 377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5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6 182 15664 0 0,'-5'-16'1417'0'0,"5"15"-1395"0"0,1 1 1 0 0,0-1-1 0 0,-1 0 1 0 0,1 1 0 0 0,0-1-1 0 0,0 1 1 0 0,-1-1-1 0 0,1 1 1 0 0,0 0-1 0 0,0-1 1 0 0,0 1-1 0 0,0 0 1 0 0,-1-1-1 0 0,1 1 1 0 0,0 0-1 0 0,0 0 1 0 0,0 0 0 0 0,2 0-1 0 0,-3 0 39 0 0,31-7 2018 0 0,0 0 0 0 0,35-15 0 0 0,1 0-1769 0 0,-39 12 232 0 0,34-15 1 0 0,-10 2-602 0 0,-14 5-855 0 0,-6 2-5852 0 0,-12 8-753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14280 0 0,'-3'6'490'0'0,"0"-1"-230"0"0,1 0-1 0 0,-1 0 0 0 0,-6 8 1 0 0,6-8 115 0 0,0 1 0 0 0,0 0 1 0 0,0 0-1 0 0,1 0 0 0 0,0 0 1 0 0,0 0-1 0 0,0 0 1 0 0,-1 13-1 0 0,-56 559 3966 0 0,33-273-3967 0 0,23-277-348 0 0,-11 88 277 0 0,-5 46 370 0 0,-35 272 1343 0 0,47-384-1420 0 0,-2 93 0 0 0,9-137-518 0 0,0 0 0 0 0,1 0 0 0 0,-1 0 1 0 0,1 0-1 0 0,1 0 0 0 0,3 10 0 0 0,-4-14-50 0 0,-1-1 0 0 0,1 1 0 0 0,-1-1 1 0 0,1 1-1 0 0,0-1 0 0 0,0 0 0 0 0,0 1 0 0 0,0-1 0 0 0,0 0 1 0 0,0 0-1 0 0,0 1 0 0 0,0-1 0 0 0,1 0 0 0 0,-1 0 0 0 0,0-1 1 0 0,1 1-1 0 0,-1 0 0 0 0,0 0 0 0 0,1 0 0 0 0,-1-1 1 0 0,1 1-1 0 0,-1-1 0 0 0,1 1 0 0 0,-1-1 0 0 0,1 0 0 0 0,0 0 1 0 0,-1 1-1 0 0,1-1 0 0 0,2-1 0 0 0,11-2 157 0 0,1-1 0 0 0,0 0 0 0 0,-1-1 0 0 0,0-1 0 0 0,20-11-1 0 0,22-8 16 0 0,0 4-510 0 0,1 3 0 0 0,1 2 0 0 0,1 3 0 0 0,0 3-1 0 0,122-5 1 0 0,-166 15-763 0 0,32 5 0 0 0,-20 0-517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8288 0 0,'0'0'756'0'0,"1"-5"-608"0"0,0 3 162 0 0,-1-1 0 0 0,0 1 1 0 0,1-1-1 0 0,-1 1 0 0 0,0-1 1 0 0,0 1-1 0 0,0-1 1 0 0,-1-4-1 0 0,-1-4 861 0 0,3-3 558 0 0,4-26 0 0 0,0 7-473 0 0,4-49 1745 0 0,-8 74-755 0 0,-2 20-1838 0 0,-2 18-411 0 0,4 19 24 0 0,1-1-1 0 0,3 0 1 0 0,2 0 0 0 0,2 0-1 0 0,2-1 1 0 0,2-1 0 0 0,35 83-1 0 0,-44-121-21 0 0,0 1 0 0 0,1-1 0 0 0,0 0 0 0 0,0-1 0 0 0,1 1-1 0 0,0-1 1 0 0,0 0 0 0 0,9 7 0 0 0,-13-12 5 0 0,0 0 0 0 0,0-1 0 0 0,1 1 1 0 0,-1-1-1 0 0,1 0 0 0 0,-1 1 0 0 0,0-1 0 0 0,1 0 1 0 0,0-1-1 0 0,-1 1 0 0 0,1 0 0 0 0,-1-1 0 0 0,1 0 1 0 0,0 1-1 0 0,0-1 0 0 0,-1 0 0 0 0,1 0 0 0 0,0 0 1 0 0,-1-1-1 0 0,1 1 0 0 0,0-1 0 0 0,-1 0 0 0 0,1 1 1 0 0,-1-1-1 0 0,1 0 0 0 0,-1 0 0 0 0,1-1 0 0 0,-1 1 1 0 0,0-1-1 0 0,1 1 0 0 0,-1-1 0 0 0,2-1 0 0 0,4-4 32 0 0,-1 0 0 0 0,0-1 0 0 0,-1 1 0 0 0,1-1-1 0 0,-2-1 1 0 0,1 1 0 0 0,5-12 0 0 0,26-67 292 0 0,-32 76-293 0 0,18-59 265 0 0,-2-1 1 0 0,14-96 0 0 0,-4-5 1471 0 0,-30 152-1502 0 0,1-6 631 0 0,-2 26-894 0 0,0 1 1 0 0,0-1-1 0 0,1 0 0 0 0,-1 0 1 0 0,0 0-1 0 0,0 0 1 0 0,0 0-1 0 0,0 0 0 0 0,0 0 1 0 0,0 0-1 0 0,0 0 0 0 0,0 0 1 0 0,0 0-1 0 0,0 0 1 0 0,0 0-1 0 0,0 0 0 0 0,0 0 1 0 0,0 0-1 0 0,0 0 0 0 0,0 0 1 0 0,0 0-1 0 0,0 0 1 0 0,0 0-1 0 0,1 0 0 0 0,-1 0 1 0 0,0 0-1 0 0,0 0 0 0 0,0 0 1 0 0,0 0-1 0 0,0 0 1 0 0,0 0-1 0 0,0 0 0 0 0,0 0 1 0 0,0 0-1 0 0,0 0 0 0 0,0 0 1 0 0,0-1-1 0 0,0 1 1 0 0,0 0-1 0 0,0 0 0 0 0,0 0 1 0 0,0 0-1 0 0,0 0 0 0 0,0 0 1 0 0,0 0-1 0 0,0 0 1 0 0,0 0-1 0 0,0 0 0 0 0,0 0 1 0 0,0 0-1 0 0,0 0 0 0 0,0 0 1 0 0,0 0-1 0 0,0 0 1 0 0,4 14 207 0 0,14 110 93 0 0,-8-50-309 0 0,26 102-1 0 0,-33-167-146 0 0,0-1-1 0 0,1 1 1 0 0,0 0-1 0 0,0-1 1 0 0,7 11-1 0 0,-8-15-254 0 0,0 0 0 0 0,1 0-1 0 0,-1 0 1 0 0,1 0 0 0 0,0 0 0 0 0,0-1 0 0 0,1 1 0 0 0,-1-1-1 0 0,1 0 1 0 0,6 3 0 0 0,3 0-1572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27 16671 0 0,'-1'2'99'0'0,"-1"-1"-1"0"0,1 0 1 0 0,0 0-1 0 0,0 0 1 0 0,0 0-1 0 0,-1 0 1 0 0,1 0-1 0 0,-1 0 1 0 0,1-1-1 0 0,-1 1 1 0 0,-2 1-1 0 0,-14 8 536 0 0,0 3-706 0 0,-4 3 1258 0 0,20-15-963 0 0,1 1 1 0 0,1-1-1 0 0,-1 0 1 0 0,0 0-1 0 0,0 0 1 0 0,0 1-1 0 0,1-1 1 0 0,-1 0-1 0 0,0 1 1 0 0,1-1 0 0 0,0 1-1 0 0,-1-1 1 0 0,1 0-1 0 0,0 1 1 0 0,-1-1-1 0 0,1 3 1 0 0,0-4-121 0 0,1 1 1 0 0,-1 0 0 0 0,0-1-1 0 0,0 1 1 0 0,1 0 0 0 0,-1-1-1 0 0,1 1 1 0 0,-1-1 0 0 0,0 1 0 0 0,1 0-1 0 0,-1-1 1 0 0,1 1 0 0 0,-1-1-1 0 0,1 0 1 0 0,0 1 0 0 0,-1-1-1 0 0,1 1 1 0 0,-1-1 0 0 0,1 0 0 0 0,0 1-1 0 0,-1-1 1 0 0,1 0 0 0 0,0 0-1 0 0,-1 0 1 0 0,1 1 0 0 0,1-1-1 0 0,6 4 338 0 0,9-9 269 0 0,-12 4-695 0 0,-1-1-1 0 0,1 1 1 0 0,-1-1-1 0 0,0 0 1 0 0,0 0-1 0 0,0-1 1 0 0,0 1-1 0 0,0-1 1 0 0,0 0-1 0 0,-1 0 1 0 0,1 0-1 0 0,-1 0 1 0 0,0-1-1 0 0,0 1 1 0 0,3-6-1 0 0,-5 6-147 0 0,5-9 44 0 0,-1 7-3246 0 0</inkml:trace>
  <inkml:trace contextRef="#ctx0" brushRef="#br0" timeOffset="1">169 165 23039 0 0,'-1'-5'201'0'0,"-1"1"1"0"0,2-1-1 0 0,-1 1 0 0 0,0-1 0 0 0,1 1 0 0 0,0-1 1 0 0,0 0-1 0 0,1 1 0 0 0,-1-1 0 0 0,1 0 0 0 0,0 1 0 0 0,0-1 1 0 0,0 1-1 0 0,1 0 0 0 0,1-5 0 0 0,3-4 498 0 0,1 0 1 0 0,0 0-1 0 0,13-18 0 0 0,-3 15-91 0 0,-13 14-608 0 0,0 5 0 0 0,-2 0 0 0 0,-1 0 0 0 0,0 0 0 0 0,0 0 0 0 0,0 0 0 0 0,0 0 0 0 0,0 0 0 0 0,0 0 0 0 0,-1 0 0 0 0,0 4 0 0 0,3 10 0 0 0,2 8 0 0 0,4 12 0 0 0,-9-36 7 0 0,0 0 0 0 0,1 0 0 0 0,-1-1 0 0 0,1 1 0 0 0,-1 0-1 0 0,1-1 1 0 0,-1 1 0 0 0,1 0 0 0 0,-1-1 0 0 0,1 1 0 0 0,0 0 0 0 0,-1-1 0 0 0,1 1 0 0 0,0-1 0 0 0,-1 1-1 0 0,1-1 1 0 0,0 0 0 0 0,0 1 0 0 0,-1-1 0 0 0,1 0 0 0 0,0 1 0 0 0,0-1 0 0 0,0 0 0 0 0,0 0 0 0 0,-1 0-1 0 0,1 0 1 0 0,0 0 0 0 0,0 0 0 0 0,0 0 0 0 0,0 0 0 0 0,-1 0 0 0 0,1 0 0 0 0,0 0 0 0 0,0-1 0 0 0,0 1-1 0 0,0 0 1 0 0,-1 0 0 0 0,1-1 0 0 0,0 1 0 0 0,0-1 0 0 0,3-1 43 0 0,-1 0-1 0 0,1 0 1 0 0,-1 0-1 0 0,0 0 1 0 0,0 0 0 0 0,0-1-1 0 0,4-3 1 0 0,0-2 23 0 0,-4 6-72 0 0,-1-1 0 0 0,0 0 0 0 0,1 1 0 0 0,-1-1 0 0 0,-1 0 0 0 0,1 0 0 0 0,2-5 0 0 0,4-6-405 0 0,2-6-1584 0 0,-9 8 699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10 604 12896 0 0,'-3'1'1338'0'0,"-3"3"3481"0"0,9-26-1927 0 0,3-60 625 0 0,2-42-1948 0 0,-2-50-203 0 0,-6 171-1348 0 0,0-42 227 0 0,1 52-242 0 0,1 0 0 0 0,0 0 0 0 0,5 11 0 0 0,3 13-4 0 0,-6-15 0 0 0,34 116-33 0 0,-29-106 25 0 0,1 0-1 0 0,25 46 0 0 0,-32-68 15 0 0,0 1-1 0 0,0-1 1 0 0,0 0 0 0 0,1 0-1 0 0,0 0 1 0 0,4 4 0 0 0,-7-7-3 0 0,0-1 0 0 0,0 1 1 0 0,-1 0-1 0 0,1-1 0 0 0,0 1 0 0 0,0-1 1 0 0,0 1-1 0 0,-1-1 0 0 0,1 1 0 0 0,0-1 1 0 0,0 0-1 0 0,0 1 0 0 0,0-1 0 0 0,0 0 1 0 0,0 0-1 0 0,0 0 0 0 0,0 0 0 0 0,0 0 1 0 0,0 0-1 0 0,0 0 0 0 0,0 0 1 0 0,0 0-1 0 0,0 0 0 0 0,0 0 0 0 0,0-1 1 0 0,0 1-1 0 0,0 0 0 0 0,-1-1 0 0 0,1 1 1 0 0,0 0-1 0 0,0-1 0 0 0,0 0 0 0 0,0 1 1 0 0,-1-1-1 0 0,1 1 0 0 0,0-1 0 0 0,0 0 1 0 0,-1 1-1 0 0,1-1 0 0 0,0-2 0 0 0,3-2 57 0 0,-1 0-1 0 0,-1-1 1 0 0,1 0-1 0 0,-1 1 1 0 0,0-1-1 0 0,0 0 1 0 0,1-11-1 0 0,3-45 477 0 0,-4 31-319 0 0,4-52-67 0 0,5-56-172 0 0,-7 116-958 0 0,0 0 0 0 0,1 0 0 0 0,16-41 0 0 0,-9 38-677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46 421 21367 0 0,'-2'1'129'0'0,"0"0"0"0"0,1 1 0 0 0,-1-1 0 0 0,1 0-1 0 0,-1 0 1 0 0,1 1 0 0 0,0-1 0 0 0,0 0 0 0 0,-1 1-1 0 0,1-1 1 0 0,0 1 0 0 0,0 0 0 0 0,0-1 0 0 0,1 1-1 0 0,-1 0 1 0 0,-1 3 0 0 0,-7 33 62 0 0,9-34-193 0 0,-7 36 526 0 0,3 0-1 0 0,0 50 1 0 0,5-65-612 0 0,0-1 1 0 0,2 0 0 0 0,1 0-1 0 0,1 0 1 0 0,7 23 0 0 0,-11-44-227 0 0,1-1 0 0 0,-1 1 0 0 0,0 0 0 0 0,1 0 0 0 0,-1 0 0 0 0,1-1 1 0 0,0 1-1 0 0,0-1 0 0 0,4 4 0 0 0,5 4-7596 0 0</inkml:trace>
  <inkml:trace contextRef="#ctx0" brushRef="#br0" timeOffset="1">150 1 14048 0 0,'0'0'1376'0'0,"-3"7"-1224"0"0,3 1-152 0 0,0 2 0 0 0,0-1-4136 0 0,3 0-856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16959 0 0,'6'37'752'0'0,"-3"-17"152"0"0,2 10-720 0 0,1 3-184 0 0,2 4 0 0 0,3 4 0 0 0,0-2 568 0 0,1 4 72 0 0,2 2 24 0 0,0 3 0 0 0,0-1-312 0 0,-2-2-56 0 0,-4-2-8 0 0,6-1-8 0 0,0-4-1016 0 0,-2-8-192 0 0,-2-3-48 0 0</inkml:trace>
  <inkml:trace contextRef="#ctx0" brushRef="#br0" timeOffset="1">0 366 21943 0 0,'0'0'2376'0'0,"5"-3"-2376"0"0,4 1 0 0 0,5-3 0 0 0,6-5 208 0 0,2 0-8 0 0,4-2 0 0 0,-1 1 0 0 0,9 2-112 0 0,-6-2-24 0 0,4 4-64 0 0,-2 0 96 0 0,4 2-992 0 0,-6-1-192 0 0,3 4-48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1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13824 0 0,'-4'-3'6370'0'0,"4"3"-6231"0"0,-4 8 1630 0 0,0 15-1606 0 0,6 12 368 0 0,2 0 0 0 0,11 53 0 0 0,-4-31-48 0 0,44 154 702 0 0,-48-188-1144 0 0,4 16-568 0 0,2-2-1 0 0,2 0 0 0 0,24 46 1 0 0,-32-76-5245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22543 0 0,'0'0'1099'0'0,"6"0"69"0"0,2-3-1111 0 0,-1 1 0 0 0,0-1 1 0 0,0 0-1 0 0,0 0 0 0 0,0-1 0 0 0,0 0 0 0 0,-1 0 1 0 0,11-9-1 0 0,10-6 516 0 0,45-29 212 0 0,74-43 500 0 0,-122 78-2188 0 0,0 1 0 0 0,1 1 0 0 0,1 2 1 0 0,32-9-1 0 0,-26 10-7663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2 505 18079 0 0,'0'0'47'0'0,"-1"0"-1"0"0,1 1 1 0 0,0-1-1 0 0,0 0 1 0 0,0 1-1 0 0,0-1 1 0 0,0 0-1 0 0,0 1 1 0 0,0-1-1 0 0,0 0 1 0 0,0 1-1 0 0,0-1 0 0 0,0 1 1 0 0,0-1-1 0 0,0 0 1 0 0,0 1-1 0 0,0-1 1 0 0,0 0-1 0 0,0 1 1 0 0,0-1-1 0 0,0 0 1 0 0,0 1-1 0 0,1-1 1 0 0,-1 0-1 0 0,0 1 1 0 0,0-1-1 0 0,0 0 0 0 0,1 0 1 0 0,-1 1-1 0 0,0-1 1 0 0,0 0-1 0 0,1 1 1 0 0,-1-1-1 0 0,1 0 1 0 0,14-4 318 0 0,-2-3-180 0 0,0 0-1 0 0,0-1 1 0 0,0-1-1 0 0,-1 0 1 0 0,0-1-1 0 0,-1 0 1 0 0,20-23-1 0 0,-18 17-38 0 0,-1 0 0 0 0,-1-1 0 0 0,0 0 0 0 0,-1-1 0 0 0,11-28 0 0 0,-18 38-92 0 0,-1 0-1 0 0,0 0 1 0 0,2-9-1 0 0,-4 15-2 0 0,0-1-1 0 0,0 1 1 0 0,0 0 0 0 0,0 0 0 0 0,0-1-1 0 0,0 1 1 0 0,-1-4 0 0 0,1 5-19 0 0,-1 1 1 0 0,1-1 0 0 0,0 0 0 0 0,0 1 0 0 0,-1-1 0 0 0,1 1 0 0 0,-1-1-1 0 0,1 1 1 0 0,0-1 0 0 0,-1 1 0 0 0,1-1 0 0 0,-1 1 0 0 0,1-1-1 0 0,-1 1 1 0 0,1-1 0 0 0,-1 1 0 0 0,1 0 0 0 0,-1-1 0 0 0,0 1 0 0 0,1 0-1 0 0,-1-1 1 0 0,1 1 0 0 0,-1 0 0 0 0,0 0 0 0 0,0 0 0 0 0,-1 0 68 0 0,0 0 1 0 0,-1 0 0 0 0,1 0 0 0 0,0 1 0 0 0,0-1 0 0 0,0 1-1 0 0,0 0 1 0 0,0 0 0 0 0,0-1 0 0 0,0 1 0 0 0,0 0 0 0 0,1 1-1 0 0,-1-1 1 0 0,0 0 0 0 0,1 0 0 0 0,-1 1 0 0 0,0-1 0 0 0,-1 3-1 0 0,-5 5 350 0 0,-13 19 0 0 0,18-24-353 0 0,-11 16 67 0 0,1 1 0 0 0,1 0 0 0 0,-16 39 0 0 0,23-48-120 0 0,1 0 1 0 0,1-1-1 0 0,0 1 0 0 0,1 0 0 0 0,0 0 0 0 0,1 1 1 0 0,0-1-1 0 0,1 0 0 0 0,2 18 0 0 0,-2-27-89 0 0,0-1 1 0 0,1 1-1 0 0,-1 0 0 0 0,1-1 1 0 0,0 1-1 0 0,0-1 0 0 0,0 1 0 0 0,0-1 1 0 0,0 0-1 0 0,1 1 0 0 0,-1-1 1 0 0,0 0-1 0 0,1 0 0 0 0,0 0 0 0 0,0 0 1 0 0,0 0-1 0 0,-1 0 0 0 0,1 0 0 0 0,1-1 1 0 0,-1 1-1 0 0,0-1 0 0 0,0 1 1 0 0,1-1-1 0 0,-1 0 0 0 0,1 0 0 0 0,-1 0 1 0 0,1 0-1 0 0,-1-1 0 0 0,1 1 1 0 0,4 0-1 0 0,-1-1-123 0 0,0 0 0 0 0,0 0 1 0 0,0 0-1 0 0,0-1 0 0 0,0 0 1 0 0,0 0-1 0 0,0-1 0 0 0,0 1 0 0 0,0-1 1 0 0,0-1-1 0 0,-1 1 0 0 0,8-5 1 0 0,18-13-1528 0 0</inkml:trace>
  <inkml:trace contextRef="#ctx0" brushRef="#br0" timeOffset="1">563 1 14280 0 0,'-25'12'1618'0'0,"-42"30"0"0"0,58-35-370 0 0,0 0 0 0 0,1 0 0 0 0,0 1-1 0 0,0 0 1 0 0,0 1 0 0 0,1 0 0 0 0,-8 12 0 0 0,15-20-1200 0 0,-1 0 1 0 0,1 0-1 0 0,-1 0 0 0 0,0 1 1 0 0,1-1-1 0 0,0 0 0 0 0,-1 0 1 0 0,1 1-1 0 0,0-1 0 0 0,0 0 1 0 0,0 1-1 0 0,0-1 0 0 0,0 0 1 0 0,0 0-1 0 0,0 1 0 0 0,0-1 1 0 0,0 0-1 0 0,1 1 0 0 0,-1-1 0 0 0,0 0 1 0 0,1 0-1 0 0,-1 0 0 0 0,1 1 1 0 0,-1-1-1 0 0,1 0 0 0 0,0 0 1 0 0,0 0-1 0 0,-1 0 0 0 0,1 0 1 0 0,0 0-1 0 0,0 0 0 0 0,0 0 1 0 0,0 0-1 0 0,0-1 0 0 0,0 1 0 0 0,0 0 1 0 0,0-1-1 0 0,3 2 0 0 0,4 2 12 0 0,1 0 0 0 0,-1 0 0 0 0,1-1-1 0 0,11 2 1 0 0,-16-3-8 0 0,9 1 16 0 0,-1 1 0 0 0,1 0 1 0 0,-1 1-1 0 0,22 12 1 0 0,-30-14-55 0 0,0 0 1 0 0,0 0 0 0 0,0 0 0 0 0,-1 0 0 0 0,1 1-1 0 0,-1 0 1 0 0,0-1 0 0 0,0 1 0 0 0,0 0 0 0 0,0 1-1 0 0,-1-1 1 0 0,1 0 0 0 0,-1 1 0 0 0,0-1-1 0 0,-1 1 1 0 0,2 6 0 0 0,0 0 38 0 0,-1 0 0 0 0,0 1 0 0 0,0 13 0 0 0,-2-21-149 0 0,0 0-1 0 0,0 0 0 0 0,-1-1 1 0 0,1 1-1 0 0,-1 0 1 0 0,0-1-1 0 0,0 1 1 0 0,0 0-1 0 0,-1-1 0 0 0,1 1 1 0 0,-1-1-1 0 0,0 0 1 0 0,-3 5-1 0 0,5-7-17 0 0,0 0 0 0 0,-1-1 1 0 0,1 1-1 0 0,-1-1 0 0 0,0 1 0 0 0,1 0 0 0 0,-1-1 0 0 0,1 1 0 0 0,-1-1 1 0 0,0 1-1 0 0,1-1 0 0 0,-1 0 0 0 0,0 1 0 0 0,0-1 0 0 0,1 0 1 0 0,-1 1-1 0 0,0-1 0 0 0,0 0 0 0 0,0 0 0 0 0,1 0 0 0 0,-1 0 0 0 0,0 0 1 0 0,0 0-1 0 0,0 0 0 0 0,1 0 0 0 0,-1 0 0 0 0,0 0 0 0 0,0 0 1 0 0,0 0-1 0 0,0-1 0 0 0,-8-4-2169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19807 0 0,'-1'0'181'0'0,"1"1"0"0"0,-1-1 0 0 0,0 1 0 0 0,0-1 0 0 0,0 1 0 0 0,1-1 0 0 0,-1 1 0 0 0,0 0 0 0 0,0-1 0 0 0,1 1 0 0 0,-2 1 0 0 0,1 2 102 0 0,-1-1-1 0 0,1 1 0 0 0,0 0 0 0 0,0 0 0 0 0,0 0 1 0 0,0 0-1 0 0,1 0 0 0 0,-1 8 0 0 0,5 34 1797 0 0,-2-27-1812 0 0,5 55 760 0 0,26 107 0 0 0,-13-107-722 0 0,33 83-1 0 0,-39-123-540 0 0,2-1 0 0 0,1 0 0 0 0,2-1-1 0 0,35 46 1 0 0,-48-70 58 0 0,7 7-1999 0 0,-1 0-3788 0 0,3-1-2662 0 0</inkml:trace>
  <inkml:trace contextRef="#ctx0" brushRef="#br0" timeOffset="1">6 548 19807 0 0,'0'0'2112'0'0,"5"-9"-2040"0"0,7 2-72 0 0,2-4 736 0 0,3-1 128 0 0,-4-1 24 0 0,7 1 8 0 0,6-1-696 0 0,-4 1-136 0 0,-2-1-64 0 0,6-2 64 0 0,-7 0-1256 0 0,3 0-256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91 382 12896 0 0,'-20'32'1152'0'0,"12"-14"-928"0"0,-1 1-224 0 0,-2 6 0 0 0,2 0 2040 0 0,1 3 359 0 0,2 3 65 0 0,1 1 24 0 0,-2-2-1824 0 0,5-5-368 0 0,-4 0-72 0 0,6-5-8 0 0,0-3-440 0 0,3-4-80 0 0,0-8-16 0 0</inkml:trace>
  <inkml:trace contextRef="#ctx0" brushRef="#br0" timeOffset="1">91 11 11056 0 0,'-15'-7'984'0'0,"7"4"-792"0"0,-4 3-192 0 0,4 3 0 0 0,0 2 2528 0 0,-1-1 471 0 0,4 4 89 0 0,-1 2 16 0 0,1 2-2752 0 0,2 4-544 0 0,-1-1-120 0 0,4 4-6080 0 0,4 4-1215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50 371 9216 0 0,'0'1'95'0'0,"0"-1"0"0"0,0 1 1 0 0,0-1-1 0 0,-1 1 0 0 0,1-1 0 0 0,0 1 1 0 0,0-1-1 0 0,0 0 0 0 0,-1 1 1 0 0,1-1-1 0 0,0 1 0 0 0,-1-1 0 0 0,1 0 1 0 0,0 1-1 0 0,-1-1 0 0 0,1 0 1 0 0,0 0-1 0 0,-1 1 0 0 0,1-1 0 0 0,-1 0 1 0 0,1 0-1 0 0,0 1 0 0 0,-1-1 0 0 0,1 0 1 0 0,-1 0-1 0 0,1 0 0 0 0,-1 0 1 0 0,1 0-1 0 0,-1 0 0 0 0,1 0 0 0 0,-1 0 1 0 0,1 0-1 0 0,0 0 0 0 0,-1 0 1 0 0,1 0-1 0 0,-1 0 0 0 0,1 0 0 0 0,-1 0 1 0 0,1 0-1 0 0,-1 0 0 0 0,1-1 1 0 0,-1 1-1 0 0,1 0 0 0 0,-1-1 0 0 0,0 1 656 0 0,0-1 1 0 0,-1 0-1 0 0,1 0 0 0 0,0 0 0 0 0,0 0 0 0 0,0 0 0 0 0,0-1 0 0 0,0 1 0 0 0,1 0 0 0 0,-1 0 0 0 0,0-1 0 0 0,0 1 0 0 0,0-2 0 0 0,-4-17 535 0 0,0-1 0 0 0,2 0 1 0 0,0 1-1 0 0,0-42 0 0 0,13-83-310 0 0,-9 129-810 0 0,5-19-102 0 0,13 88-64 0 0,-10-19 0 0 0,-4-13 0 0 0,1 0 0 0 0,14 35 0 0 0,-13-41 0 0 0,9 19 0 0 0,-14-32 0 0 0,-1 0 0 0 0,0 0 0 0 0,1 0 0 0 0,-1-1 0 0 0,1 1 0 0 0,0 0 0 0 0,-1-1 0 0 0,1 1 0 0 0,0-1 0 0 0,0 1 0 0 0,0-1 0 0 0,0 0 0 0 0,3 1 0 0 0,-4-2 4 0 0,1 0 0 0 0,-1 0 0 0 0,1 0 1 0 0,-1 0-1 0 0,1 0 0 0 0,-1 0 0 0 0,1 0 0 0 0,-1 0 0 0 0,1-1 0 0 0,-1 1 1 0 0,1-1-1 0 0,-1 1 0 0 0,0-1 0 0 0,1 0 0 0 0,-1 1 0 0 0,0-1 0 0 0,0 0 1 0 0,1 0-1 0 0,-1 0 0 0 0,0 0 0 0 0,0 0 0 0 0,2-2 0 0 0,1-2 25 0 0,1 0 0 0 0,-1 0 0 0 0,6-9 0 0 0,7-17-71 0 0,-2 0 1 0 0,12-38 0 0 0,-1 5-2389 0 0,-17 44-489 0 0,-1 0-6755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2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11056 0 0,'-5'2'1001'0'0,"-14"5"610"0"0,11-4 1106 0 0,-1 0 0 0 0,1 1 0 0 0,-12 6 0 0 0,5 4 1423 0 0,4 7-4234 0 0,10-17 150 0 0,-1-1 1 0 0,1 1-1 0 0,0 0 1 0 0,0 0 0 0 0,0-1-1 0 0,1 1 1 0 0,-1 0-1 0 0,1 0 1 0 0,0 0-1 0 0,0 0 1 0 0,0 0-1 0 0,0-1 1 0 0,1 1-1 0 0,-1 0 1 0 0,1 0 0 0 0,3 7-1 0 0,-4-10-56 0 0,4 8 0 0 0,-1 0 0 0 0,1 0 0 0 0,1 0 0 0 0,0-1 0 0 0,0 1 0 0 0,1-1 0 0 0,9 11 0 0 0,-13-17 0 0 0,4 4 0 0 0,0-1 0 0 0,0 0 0 0 0,0 0 0 0 0,0 0 0 0 0,11 5 0 0 0,-16-10 0 0 0,0 1 0 0 0,1 0 0 0 0,-1-1 0 0 0,1 1 0 0 0,-1-1 0 0 0,1 1 0 0 0,-1-1 0 0 0,1 0 0 0 0,-1 0 0 0 0,1 0 0 0 0,-1 0 0 0 0,1 0 0 0 0,-1 0 0 0 0,1 0 0 0 0,-1 0 0 0 0,1-1 0 0 0,-1 1 0 0 0,1 0 0 0 0,-1-1 0 0 0,1 0 0 0 0,-1 1 0 0 0,1-1 0 0 0,-1 0 0 0 0,0 1 0 0 0,0-1 0 0 0,1 0 0 0 0,-1 0 0 0 0,0 0 0 0 0,0 0 0 0 0,0 0 0 0 0,0-1 0 0 0,0 1 0 0 0,0 0 0 0 0,0 0 0 0 0,0-2 0 0 0,2-2 8 0 0,-1 1 0 0 0,0-1 0 0 0,-1 1 1 0 0,1-1-1 0 0,-1 0 0 0 0,0 1 0 0 0,0-1 0 0 0,0 0 0 0 0,-1 0 0 0 0,1 0 0 0 0,-1-5 0 0 0,-1-9 123 0 0,-5-27-1 0 0,6 45-125 0 0,-18-93 1089 0 0,39 147 57 0 0,26 93-996 0 0,-39-121-175 0 0,-1 1 1 0 0,-2-1-1 0 0,0 1 0 0 0,1 31 1 0 0,-6-37 9 0 0,1 0 0 0 0,-2 0 0 0 0,-1 0 0 0 0,-1-1 0 0 0,0 1 0 0 0,-7 20 0 0 0,8-33-83 0 0,0 0 0 0 0,0-1 0 0 0,-1 0 0 0 0,0 1 0 0 0,0-1 0 0 0,0 0 0 0 0,-1 0 0 0 0,0-1 0 0 0,0 1 0 0 0,-1-1 0 0 0,0 0 0 0 0,1 0 0 0 0,-2 0 0 0 0,1-1 0 0 0,0 0 0 0 0,-1 0 0 0 0,0 0 0 0 0,0-1 0 0 0,0 1 0 0 0,0-1 0 0 0,-1-1 0 0 0,1 1 0 0 0,-1-1 0 0 0,1-1 0 0 0,-1 1 0 0 0,-8 0 0 0 0,-12 1-1039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0:5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54 14280 0 0,'0'0'689'0'0,"0"-7"176"0"0,-4-19-301 0 0,-2 11 3291 0 0,2 9-579 0 0,0 17-2985 0 0,0 1 0 0 0,-3 20 0 0 0,-3 9-86 0 0,-35 112 57 0 0,19-67-191 0 0,19-54 121 0 0,-3-2 1 0 0,0 0 0 0 0,-27 52 0 0 0,34-77-186 0 0,2-2 70 0 0,0-1 0 0 0,0 0-1 0 0,-1 0 1 0 0,1 0 0 0 0,-1 0-1 0 0,1 0 1 0 0,-3 2 0 0 0,4-4-60 0 0,-1 0-1 0 0,1 0 1 0 0,0 1 0 0 0,0-1 0 0 0,-1 0 0 0 0,1 0-1 0 0,0 0 1 0 0,0 0 0 0 0,-1 0 0 0 0,1 0 0 0 0,0 0-1 0 0,0 0 1 0 0,-1 0 0 0 0,1 0 0 0 0,0 0 0 0 0,0 0 0 0 0,-1 0-1 0 0,1 0 1 0 0,0 0 0 0 0,0 0 0 0 0,-1 0 0 0 0,1 0-1 0 0,0 0 1 0 0,0 0 0 0 0,-1 0 0 0 0,1 0 0 0 0,0-1-1 0 0,-8-11 420 0 0,4-3-258 0 0,0 0 1 0 0,1-1-1 0 0,0 0 1 0 0,1 0-1 0 0,1 0 1 0 0,1-20-1 0 0,1 24-30 0 0,0 9-67 0 0,0 9-46 0 0,3 20-3 0 0,1 44 0 0 0,-5-57-32 0 0,1 0 0 0 0,0 1 0 0 0,0-1 0 0 0,6 20 0 0 0,-6-32 10 0 0,-1 0-1 0 0,0 0 1 0 0,0 1-1 0 0,1-1 1 0 0,-1 0-1 0 0,1 0 1 0 0,-1 0-1 0 0,1 0 1 0 0,0 1-1 0 0,-1-1 1 0 0,1 0-1 0 0,0 0 1 0 0,0 0-1 0 0,-1 0 1 0 0,1-1-1 0 0,0 1 1 0 0,0 0-1 0 0,0 0 1 0 0,0 0-1 0 0,0-1 1 0 0,1 1-1 0 0,-1 0 1 0 0,0-1-1 0 0,0 1 1 0 0,0-1-1 0 0,0 0 1 0 0,1 1-1 0 0,-1-1 1 0 0,0 0-1 0 0,0 0 0 0 0,1 0 1 0 0,-1 1-1 0 0,0-1 1 0 0,0-1-1 0 0,1 1 1 0 0,-1 0-1 0 0,0 0 1 0 0,0 0-1 0 0,1-1 1 0 0,-1 1-1 0 0,0 0 1 0 0,0-1-1 0 0,0 0 1 0 0,2 0-1 0 0,5-4 105 0 0,1 0 0 0 0,-1 0-1 0 0,-1-1 1 0 0,14-11 0 0 0,-12 9-54 0 0,49-48 143 0 0,-42 40-351 0 0,-12 12 76 0 0,16-16-986 0 0,-5 9-2901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2304 0 0,'-10'13'101'0'0,"8"-11"35"0"0,-32 5 2823 0 0,-42-9 6367 0 0,51 4-3657 0 0,20 7-2254 0 0,8-8-3291 0 0,9 3 127 0 0,1 0 1 0 0,-1-1-1 0 0,1 0 0 0 0,19 2 0 0 0,50 4 670 0 0,-23-1-445 0 0,2-3 64 0 0,122-5 0 0 0,-12 0 68 0 0,-25 12 72 0 0,-38 0-135 0 0,-72-6-362 0 0,27 4 173 0 0,-35-5-224 0 0,0 0 0 0 0,33-1 0 0 0,-61-4-119 0 0,1 0-1 0 0,0 0 1 0 0,-1 0-1 0 0,1 0 1 0 0,0 0-1 0 0,-1 0 1 0 0,1-1-1 0 0,0 1 1 0 0,-1 0-1 0 0,1-1 1 0 0,-1 1-1 0 0,1 0 1 0 0,0-1-1 0 0,-1 1 1 0 0,1 0-1 0 0,-1-1 1 0 0,1 1-1 0 0,-1-1 1 0 0,1 1 0 0 0,-1-1-1 0 0,0 1 1 0 0,1-1-1 0 0,-1 0 1 0 0,0 1-1 0 0,1-1 1 0 0,-1 1-1 0 0,1-2 1 0 0,-1 1-111 0 0,3-3 319 0 0,2-10-11368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5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87 10016 0 0,'-4'0'300'0'0,"1"-1"1"0"0,0 0 0 0 0,0 0-1 0 0,0 0 1 0 0,0 0 0 0 0,-4-2-1 0 0,-7-7 10354 0 0,17 11-10425 0 0,0 0 0 0 0,0-1 0 0 0,0 0-1 0 0,0 1 1 0 0,0-1 0 0 0,-1 0 0 0 0,1-1 0 0 0,4 0 0 0 0,7 0 400 0 0,6 3-45 0 0,1 0-1 0 0,27 7 0 0 0,16 1-39 0 0,178 5 714 0 0,-179-17-810 0 0,-63 2-444 0 0,0 0 0 0 0,0 0-1 0 0,0 0 1 0 0,0 0 0 0 0,1 0-1 0 0,-1 0 1 0 0,0 0 0 0 0,0 0-1 0 0,0 0 1 0 0,0 0 0 0 0,0-1 0 0 0,1 1-1 0 0,-1 0 1 0 0,0 0 0 0 0,0 0-1 0 0,0 0 1 0 0,0 0 0 0 0,0 0 0 0 0,0 0-1 0 0,0 0 1 0 0,1 0 0 0 0,-1-1-1 0 0,0 1 1 0 0,0 0 0 0 0,0 0 0 0 0,0 0-1 0 0,0 0 1 0 0,0 0 0 0 0,0-1-1 0 0,0 1 1 0 0,0 0 0 0 0,0 0-1 0 0,0 0 1 0 0,0 0 0 0 0,0 0 0 0 0,0-1-1 0 0,0 1 1 0 0,0 0 0 0 0,0 0-1 0 0,0 0 1 0 0,0 0 0 0 0,0 0 0 0 0,0-1-1 0 0,0 1 1 0 0,0 0 0 0 0,0 0-1 0 0,0 0 1 0 0,0 0 0 0 0,0 0 0 0 0,0-1-1 0 0,0 1 1 0 0,-1 0 0 0 0,1 0-1 0 0,0 0 1 0 0,0 0 0 0 0,0 0 0 0 0,-5-7 120 0 0,-4 2-89 0 0,0 0 0 0 0,0 1-1 0 0,0 0 1 0 0,-18-4 0 0 0,-43-7 169 0 0,37 9-166 0 0,-87-14-48 0 0,117 19 8 0 0,23 2-10 0 0,1-1 1 0 0,39-5-1 0 0,-7 0 154 0 0,120-10 259 0 0,-146 15-261 0 0,-26 0-91 0 0,1 1 0 0 0,-1-1 0 0 0,0 0 0 0 0,1 0 1 0 0,-1 1-1 0 0,1-1 0 0 0,-1 1 0 0 0,0-1 0 0 0,1 1 1 0 0,-1 0-1 0 0,0 0 0 0 0,0-1 0 0 0,1 1 0 0 0,-1 0 1 0 0,2 2-1 0 0,-3-2-65 0 0,1 0 1 0 0,-1 0-1 0 0,0 1 0 0 0,1-1 1 0 0,-1 0-1 0 0,0 0 1 0 0,1 1-1 0 0,-1-1 1 0 0,0 0-1 0 0,0 0 0 0 0,0 1 1 0 0,0-1-1 0 0,0 0 1 0 0,-1 0-1 0 0,1 1 1 0 0,0-1-1 0 0,-1 0 0 0 0,1 0 1 0 0,-1 1-1 0 0,1-1 1 0 0,-2 2-1 0 0,-14 26-69 0 0,13-26 127 0 0,-14 19-14 0 0,0-1 0 0 0,-2 0-1 0 0,0-2 1 0 0,-37 29-1 0 0,-32 32-395 0 0,73-63-1324 0 0,-21 29 0 0 0,25-29 413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0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50 257 6936 0 0,'-8'-8'740'0'0,"6"6"-487"0"0,0 1 0 0 0,0-1 1 0 0,1 0-1 0 0,-1 0 0 0 0,0-1 1 0 0,1 1-1 0 0,-1 0 0 0 0,1 0 1 0 0,0-1-1 0 0,-1 1 0 0 0,1-1 1 0 0,-1-3-1 0 0,-8-17 3042 0 0,4 14-1175 0 0,6 8-1913 0 0,-1 0 1 0 0,1 0-1 0 0,-1 1 1 0 0,1-1-1 0 0,0 0 1 0 0,-1 0-1 0 0,1 1 1 0 0,0-1-1 0 0,0 0 1 0 0,-1 0 0 0 0,1 0-1 0 0,0 0 1 0 0,0 1-1 0 0,0-1 1 0 0,0 0-1 0 0,0 0 1 0 0,0 0-1 0 0,0 0 1 0 0,0 1 0 0 0,1-1-1 0 0,-1 0 1 0 0,0 0-1 0 0,0 0 1 0 0,1 0-1 0 0,-1 1 1 0 0,0-1-1 0 0,1 0 1 0 0,-1 1 0 0 0,1-1-1 0 0,-1 0 1 0 0,1 1-1 0 0,-1-1 1 0 0,1 0-1 0 0,1 0 1 0 0,0 0-36 0 0,0 0 0 0 0,0 0-1 0 0,1 0 1 0 0,-1 0 0 0 0,0 0 0 0 0,1 1 0 0 0,-1-1 0 0 0,1 1-1 0 0,-1 0 1 0 0,0 0 0 0 0,4 0 0 0 0,66 7 1109 0 0,-39-4-940 0 0,73 1 342 0 0,-73-5-518 0 0,-1-1 0 0 0,0-2 0 0 0,0-2 0 0 0,40-11 0 0 0,-68 16-133 0 0,-1 0 0 0 0,0 0 0 0 0,0 0 0 0 0,0-1-1 0 0,0 1 1 0 0,4-3 0 0 0,-6 3 36 0 0,-13-9 192 0 0,5 5-206 0 0,-1 0 0 0 0,1 1-1 0 0,-1 0 1 0 0,0 0 0 0 0,-15-4-1 0 0,-45-9 48 0 0,44 12-83 0 0,-31-10 0 0 0,2 2 35 0 0,48 11-40 0 0,4 1 310 0 0,31 0-244 0 0,33-6 0 0 0,16-1 24 0 0,-1 1 8 0 0,-48 4-43 0 0,-1 0 0 0 0,41 3 0 0 0,-68 0-62 0 0,-1 0 1 0 0,0 0-1 0 0,0 0 0 0 0,0 0 1 0 0,0 0-1 0 0,0 1 0 0 0,1-1 0 0 0,-1 0 1 0 0,0 1-1 0 0,0-1 0 0 0,0 0 1 0 0,0 1-1 0 0,0-1 0 0 0,0 1 1 0 0,0 0-1 0 0,0-1 0 0 0,0 1 0 0 0,0 0 1 0 0,0 0-1 0 0,-1-1 0 0 0,1 1 1 0 0,0 0-1 0 0,0 0 0 0 0,-1 0 1 0 0,1 0-1 0 0,0 0 0 0 0,-1 0 0 0 0,1 0 1 0 0,-1 0-1 0 0,0 0 0 0 0,1 0 1 0 0,-1 0-1 0 0,0 1 0 0 0,0-1 0 0 0,1 0 1 0 0,-1 0-1 0 0,0 0 0 0 0,0 0 1 0 0,0 1-1 0 0,0-1 0 0 0,-1 0 1 0 0,1 0-1 0 0,0 0 0 0 0,0 0 0 0 0,-1 0 1 0 0,0 2-1 0 0,-1 5 50 0 0,-2 0 0 0 0,1 0 0 0 0,-1-1 0 0 0,0 0 0 0 0,-5 8 0 0 0,5-10-36 0 0,-11 19 20 0 0,-2 0 0 0 0,-23 24 0 0 0,-22 26 12 0 0,14-16-28 0 0,31-39-219 0 0,1 0 1 0 0,1 1-1 0 0,-13 23 0 0 0,27-39-439 0 0,-1 0 1 0 0,0 0-1 0 0,1 1 0 0 0,-2 7 0 0 0,3-12 410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1:3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99 298 11432 0 0,'-16'1'1088'0'0,"8"-1"-629"0"0,0 0 0 0 0,1 0 0 0 0,-1 0 1 0 0,-10-3-1 0 0,-4-9 1674 0 0,14 6 2545 0 0,7 6-4603 0 0,1 0-1 0 0,0 0 1 0 0,0 0-1 0 0,0 0 1 0 0,0 0 0 0 0,0 0-1 0 0,0 0 1 0 0,-1 0-1 0 0,1 0 1 0 0,0 0-1 0 0,0 0 1 0 0,0 0-1 0 0,0 0 1 0 0,0-1-1 0 0,0 1 1 0 0,0 0-1 0 0,0 0 1 0 0,0 0-1 0 0,-1 0 1 0 0,1 0-1 0 0,0 0 1 0 0,0 0 0 0 0,0-1-1 0 0,0 1 1 0 0,0 0-1 0 0,0 0 1 0 0,0 0-1 0 0,0 0 1 0 0,0 0-1 0 0,0 0 1 0 0,0-1-1 0 0,0 1 1 0 0,0 0-1 0 0,0 0 1 0 0,0 0-1 0 0,0 0 1 0 0,0 0-1 0 0,0-1 1 0 0,0 1 0 0 0,0 0-1 0 0,0 0 1 0 0,0 0-1 0 0,0 0 1 0 0,0 0-1 0 0,0 0 1 0 0,1 0-1 0 0,-1-1 1 0 0,0 1-1 0 0,24 1 707 0 0,46 9-1 0 0,-48-5-503 0 0,-1-2 0 0 0,43 1 0 0 0,102-20 605 0 0,-106 8-588 0 0,-1 3 0 0 0,78 4 0 0 0,-72 6-306 0 0,-29 2 23 0 0,-35-7 119 0 0,-2-1-106 0 0,0 0 0 0 0,0 0 0 0 0,1-1-1 0 0,-1 1 1 0 0,0 0 0 0 0,-1 0 0 0 0,1 0-1 0 0,0 0 1 0 0,0 0 0 0 0,0 0 0 0 0,-1 0-1 0 0,1 1 1 0 0,0-1 0 0 0,-2 0 0 0 0,-1-2 30 0 0,-252-169 98 0 0,235 153-152 0 0,17 15 0 0 0,-1 0 0 0 0,1 0 0 0 0,-1 0 0 0 0,-10-6 0 0 0,13 8 0 0 0,5-3 0 0 0,5 1-9 0 0,0 1 0 0 0,0-1 0 0 0,1 1 0 0 0,-1 1-1 0 0,1 0 1 0 0,15-3 0 0 0,3 1-39 0 0,-12 1 56 0 0,0 0-1 0 0,1 2 1 0 0,0-1-1 0 0,30 3 0 0 0,-40 0 14 0 0,-1 0-1 0 0,1 1 0 0 0,-1-1 0 0 0,1 1 0 0 0,-1 0 0 0 0,0 1 0 0 0,0-1 0 0 0,0 1 0 0 0,0 0 0 0 0,0 0 0 0 0,-1 1 0 0 0,1-1 1 0 0,-1 1-1 0 0,0 0 0 0 0,0 0 0 0 0,5 7 0 0 0,-7-7 10 0 0,1 0-1 0 0,-1-1 1 0 0,0 1 0 0 0,0 0-1 0 0,0 0 1 0 0,-1 0 0 0 0,1 0-1 0 0,-1 1 1 0 0,0-1 0 0 0,0 0-1 0 0,-1 1 1 0 0,1-1 0 0 0,-1 0 0 0 0,0 1-1 0 0,0-1 1 0 0,-1 1 0 0 0,1-1-1 0 0,-1 0 1 0 0,0 1 0 0 0,0-1-1 0 0,-3 8 1 0 0,-6 7 152 0 0,-17 29 0 0 0,4-10-45 0 0,15-25-104 0 0,-1-1-1 0 0,-1 1 0 0 0,0-1 0 0 0,-13 10 0 0 0,-6 10-22 0 0,27-29-10 0 0,0-1-1 0 0,-12 8 55 0 0,9-7-178 0 0,4-3-570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1:3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36 11688 0 0,'0'0'57'0'0,"1"-1"1"0"0,-1 1-1 0 0,1-1 1 0 0,-1 1-1 0 0,1-1 0 0 0,-1 1 1 0 0,0-1-1 0 0,1 1 1 0 0,-1-1-1 0 0,0 1 1 0 0,1-1-1 0 0,-1 0 1 0 0,0 1-1 0 0,0-1 1 0 0,0 1-1 0 0,1-1 1 0 0,-1 0-1 0 0,0 1 1 0 0,0-1-1 0 0,0 0 1 0 0,0 1-1 0 0,0-1 0 0 0,0 0 1 0 0,0 1-1 0 0,0-1 1 0 0,-1 1-1 0 0,1-1 1 0 0,0 0-1 0 0,-1 0 1 0 0,-11-16 8587 0 0,-3 35-7063 0 0,13-10-1403 0 0,0 1-1 0 0,0-1 0 0 0,1 1 1 0 0,0 0-1 0 0,0-1 0 0 0,1 1 1 0 0,1 0-1 0 0,0 10 0 0 0,1 13-32 0 0,-2 21-84 0 0,2 0-1 0 0,12 63 1 0 0,12 37-62 0 0,-25-149 5 0 0,0 0 1 0 0,-1 0-1 0 0,1 0 0 0 0,-1 8 0 0 0,0-4 40 0 0,0-7 320 0 0,0-3 122 0 0,1-5-329 0 0,0-1 1 0 0,-1 1 0 0 0,0-1-1 0 0,0 1 1 0 0,-2-9-1 0 0,0-6 8 0 0,-14-106-3 0 0,15 117-21 0 0,0-1 0 0 0,-1 1 0 0 0,-1 0 1 0 0,0 1-1 0 0,-6-16 0 0 0,9 26-139 0 0,0-1-1 0 0,0 1 1 0 0,0 0 0 0 0,0-1-1 0 0,0 1 1 0 0,-1 0-1 0 0,1 0 1 0 0,0-1 0 0 0,0 1-1 0 0,0 0 1 0 0,-1 0-1 0 0,1 0 1 0 0,0-1 0 0 0,0 1-1 0 0,0 0 1 0 0,-1 0-1 0 0,1 0 1 0 0,0-1 0 0 0,0 1-1 0 0,-1 0 1 0 0,1 0-1 0 0,0 0 1 0 0,-1 0 0 0 0,1 0-1 0 0,0 0 1 0 0,0 0-1 0 0,-1 0 1 0 0,1 0 0 0 0,0 0-1 0 0,-1 0 1 0 0,1 0-1 0 0,0 0 1 0 0,-1 0 0 0 0,1 0-1 0 0,0 0 1 0 0,0 0-1 0 0,-1 0 1 0 0,1 0 0 0 0,0 0-1 0 0,-1 0 1 0 0,1 0-1 0 0,0 1 1 0 0,0-1 0 0 0,-1 0-1 0 0,1 0 1 0 0,0 0-1 0 0,0 0 1 0 0,-1 1 0 0 0,1-1-1 0 0,0 0 1 0 0,0 0-1 0 0,0 1 1 0 0,-1-1 0 0 0,1 0-1 0 0,0 0 1 0 0,0 1-1 0 0,0-1 1 0 0,0 0 0 0 0,0 1-1 0 0,0-1 1 0 0,-9 19 6 0 0,4 4-9 0 0,1-1 0 0 0,1 0 0 0 0,1 1 0 0 0,2 39 0 0 0,0-47 0 0 0,0-3 0 0 0,0 47 0 0 0,9 79 0 0 0,-8-133 8 0 0,0 0 1 0 0,0 0-1 0 0,1-1 1 0 0,-1 1-1 0 0,1 0 0 0 0,0-1 1 0 0,4 7-1 0 0,-5-10-2 0 0,-1 0 0 0 0,1 0 0 0 0,-1 0 0 0 0,1 0 0 0 0,0 0 0 0 0,-1 0 0 0 0,1-1-1 0 0,0 1 1 0 0,0 0 0 0 0,0 0 0 0 0,-1-1 0 0 0,1 1 0 0 0,0-1 0 0 0,0 1 0 0 0,0-1 0 0 0,0 1 0 0 0,0-1-1 0 0,0 1 1 0 0,0-1 0 0 0,0 0 0 0 0,1 0 0 0 0,-1 1 0 0 0,0-1 0 0 0,0 0 0 0 0,0 0 0 0 0,0 0 0 0 0,0 0 0 0 0,0 0-1 0 0,0-1 1 0 0,0 1 0 0 0,0 0 0 0 0,0 0 0 0 0,0-1 0 0 0,0 1 0 0 0,0-1 0 0 0,0 1 0 0 0,0-1 0 0 0,1 0-1 0 0,5-4 12 0 0,-1 0 0 0 0,-1-1 0 0 0,1 0 0 0 0,-1 0 0 0 0,0 0 0 0 0,0 0 0 0 0,-1-1 0 0 0,7-12 0 0 0,0 0 86 0 0,-1 4-125 0 0,0 1-1 0 0,1 0 1 0 0,16-16-1 0 0,-4 10-3091 0 0,2 3-4324 0 0,-14 10-640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1:3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3680 0 0,'0'0'284'0'0,"-6"1"2193"0"0,-6 3 4335 0 0,7 7-1591 0 0,-3 21-2476 0 0,4 2-2225 0 0,2-1 0 0 0,1 1 0 0 0,7 64 0 0 0,0 10 132 0 0,-3-55-625 0 0,-1-35-8 0 0,-1 29-1 0 0,2-24 18 0 0,-2-21-151 0 0,-1 1 0 0 0,1-1 0 0 0,-1 0 1 0 0,1 0-1 0 0,-1 1 0 0 0,0-1 1 0 0,0 0-1 0 0,0 1 0 0 0,0-1 1 0 0,-1 0-1 0 0,1 0 0 0 0,0 1 0 0 0,-1-1 1 0 0,-1 3-1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1:3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13 242 8288 0 0,'-12'-11'904'0'0,"12"10"-542"0"0,0 0 1 0 0,-1-1-1 0 0,1 1 0 0 0,0-1 1 0 0,0 1-1 0 0,0-1 1 0 0,0 1-1 0 0,0 0 1 0 0,0-1-1 0 0,1 1 1 0 0,-1-1-1 0 0,0 1 0 0 0,1-1 1 0 0,-1 1-1 0 0,1 0 1 0 0,0-1-1 0 0,-1 1 1 0 0,2-2-1 0 0,15-25 7336 0 0,-16 27-7636 0 0,16-25 945 0 0,-9 13-572 0 0,1 0-1 0 0,0 1 1 0 0,15-17-1 0 0,-12 19-331 0 0,0-1 0 0 0,0 2 0 0 0,1-1 0 0 0,0 2-1 0 0,0-1 1 0 0,29-11 0 0 0,-40 19-99 0 0,0 1-1 0 0,0-1 1 0 0,1 0-1 0 0,-1 1 1 0 0,0 0 0 0 0,1-1-1 0 0,-1 1 1 0 0,0 0-1 0 0,1 0 1 0 0,-1 0-1 0 0,0 1 1 0 0,0-1-1 0 0,1 1 1 0 0,-1-1 0 0 0,0 1-1 0 0,0 0 1 0 0,0-1-1 0 0,1 1 1 0 0,-1 0-1 0 0,0 1 1 0 0,0-1-1 0 0,0 0 1 0 0,-1 1 0 0 0,1-1-1 0 0,0 1 1 0 0,2 1-1 0 0,-1 1 6 0 0,0 0 0 0 0,0 0-1 0 0,0 0 1 0 0,0 1 0 0 0,-1-1 0 0 0,1 1-1 0 0,-1 0 1 0 0,0-1 0 0 0,-1 1-1 0 0,3 10 1 0 0,0 14-81 0 0,-3-21-36 0 0,0 0 1 0 0,0 0-1 0 0,0 0 0 0 0,5 11 1 0 0,-5-17-581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61 3536 0 0,'0'0'2157'0'0,"-13"-13"8439"0"0,96 7-9398 0 0,-41 2-952 0 0,40-7 1323 0 0,1 8-156 0 0,-38 2-902 0 0,49-7 0 0 0,-71 6-260 0 0,26 0 1 0 0,6-1 235 0 0,121 1 847 0 0,-26 2-956 0 0,-68-5-135 0 0,-69 5-334 0 0,0 0-1 0 0,20 4 1 0 0,-5-1-382 0 0,56 8 1485 0 0,-65-9-843 0 0,32 7 0 0 0,-1 1-1 0 0,-3-1-111 0 0,-28-5 170 0 0,1-1 0 0 0,32 2 0 0 0,11-8 585 0 0,91-16-1 0 0,-76 8-371 0 0,4 4 1 0 0,-74 7-386 0 0,-1 0 0 0 0,1 0 0 0 0,0 1 0 0 0,14 3 0 0 0,9 1 158 0 0,-4-1 27 0 0,7 1 265 0 0,-29-3-230 0 0,-1-2 18 0 0,3-7-179 0 0,-7 7-339 0 0,1-1 0 0 0,0 0 0 0 0,-1 0 0 0 0,1 1 0 0 0,-1-1 0 0 0,1 1 1 0 0,0-1-1 0 0,0 0 0 0 0,-1 1 0 0 0,1-1 0 0 0,0 1 0 0 0,0 0 0 0 0,0-1 0 0 0,0 1 1 0 0,-1 0-1 0 0,1-1 0 0 0,0 1 0 0 0,0 0 0 0 0,0 0 0 0 0,2 0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91 13104 0 0,'-7'-4'382'0'0,"0"-1"1"0"0,-1 1 0 0 0,1 0 0 0 0,-1 1 0 0 0,0 0 0 0 0,-9-3 0 0 0,6 3 830 0 0,0 1 1 0 0,0 1 0 0 0,0 0 0 0 0,-13 0 1398 0 0,25 2-2565 0 0,0 1 1 0 0,0-1-1 0 0,0 0 0 0 0,1 0 0 0 0,-1 0 0 0 0,0 0 0 0 0,1 0 0 0 0,-1 0 0 0 0,0 0 0 0 0,1 0 1 0 0,0-1-1 0 0,-1 1 0 0 0,1-1 0 0 0,2 1 0 0 0,22 8 426 0 0,49 8-1 0 0,-38-12-69 0 0,1-2 0 0 0,50-1 1 0 0,214-19 749 0 0,-232 14-451 0 0,-73 3-634 0 0,1-1 0 0 0,-1 0-1 0 0,1 0 1 0 0,0 0 0 0 0,-1 0-1 0 0,-2-2 1 0 0,-9-4 25 0 0,-27-8 77 0 0,18 6-129 0 0,-1 2 1 0 0,1 0 0 0 0,-49-7-1 0 0,55 11-41 0 0,77-2 0 0 0,-37 3 13 0 0,81-4-42 0 0,-84 6 88 0 0,1 0 0 0 0,40 8-1 0 0,-58-8-33 0 0,-1 1 0 0 0,0-1 0 0 0,0 1 1 0 0,1 0-1 0 0,-1 0 0 0 0,0 0 0 0 0,0 0 0 0 0,0 0 0 0 0,0 0 0 0 0,0 0 0 0 0,-1 1 0 0 0,1-1 1 0 0,0 0-1 0 0,0 1 0 0 0,-1 0 0 0 0,3 3 0 0 0,-3-3 7 0 0,0-1-1 0 0,0 1 0 0 0,-1 0 1 0 0,1 0-1 0 0,0 0 1 0 0,-1 0-1 0 0,0 0 1 0 0,1 0-1 0 0,-1 0 1 0 0,0 0-1 0 0,0 0 0 0 0,0 0 1 0 0,-1 0-1 0 0,1 0 1 0 0,0 0-1 0 0,-1 0 1 0 0,1 0-1 0 0,-1 0 1 0 0,0 2-1 0 0,-8 15 74 0 0,0-1 1 0 0,0-1-1 0 0,-2 1 0 0 0,-17 20 1 0 0,-19 34-2173 0 0,39-56-376 0 0,6-5-3798 0 0,3-1-2326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40 7832 0 0,'0'0'602'0'0,"0"-1"-395"0"0,1 0 163 0 0,-1 0-1 0 0,1 0 1 0 0,-1 0-1 0 0,1 1 1 0 0,-1-1 0 0 0,0 0-1 0 0,0 0 1 0 0,1 0-1 0 0,-1 0 1 0 0,0 0-1 0 0,0 0 1 0 0,0 0 0 0 0,0 0-1 0 0,0 0 1 0 0,0 0-1 0 0,0 0 1 0 0,0 0 0 0 0,-1 0-1 0 0,1 0 1 0 0,0 0-1 0 0,0 0 1 0 0,-1 0-1 0 0,1 0 1 0 0,-1 0 0 0 0,1 0-1 0 0,-1 0 1 0 0,1 0-1 0 0,-2 0 1 0 0,-5-5 3529 0 0,7 2-2449 0 0,-1 7 342 0 0,-1 8-981 0 0,-3 14-681 0 0,-8 30 1 0 0,-4 17-72 0 0,-2 11-24 0 0,1-8-6 0 0,14-55-29 0 0,-3 19 0 0 0,1 0 0 0 0,0 48 0 0 0,6-82 9 0 0,0 0 1 0 0,1 0-1 0 0,-1 0 0 0 0,1 0 1 0 0,0-1-1 0 0,1 1 0 0 0,1 5 1 0 0,-2-9 171 0 0,10-9 62 0 0,45-66 819 0 0,-36 46-778 0 0,-14 19-197 0 0,0 0-1 0 0,0 1 0 0 0,9-9 1 0 0,-3 4 13 0 0,-10 10-77 0 0,0 1 1 0 0,0-1-1 0 0,0 1 1 0 0,1 0-1 0 0,0-1 1 0 0,-1 1-1 0 0,5-2 1 0 0,1 0 21 0 0,0 0 1 0 0,1 0-1 0 0,0 1 0 0 0,-1 0 1 0 0,1 0-1 0 0,1 1 1 0 0,-1 0-1 0 0,14 0 1 0 0,-19 1-35 0 0,1 2 1 0 0,0-1 0 0 0,0 0 0 0 0,-1 1 0 0 0,1 0-1 0 0,-1 0 1 0 0,1 0 0 0 0,-1 1 0 0 0,1-1 0 0 0,-1 1 0 0 0,0 0-1 0 0,0 1 1 0 0,0-1 0 0 0,0 1 0 0 0,0-1 0 0 0,0 1-1 0 0,-1 0 1 0 0,7 7 0 0 0,-5-3 21 0 0,0-1 0 0 0,0 1 0 0 0,0 0-1 0 0,-1 0 1 0 0,0 1 0 0 0,-1-1 0 0 0,0 1 0 0 0,0 0 0 0 0,0 0-1 0 0,-1 0 1 0 0,0 0 0 0 0,-1 1 0 0 0,0-1 0 0 0,0 0 0 0 0,-1 1 0 0 0,0-1-1 0 0,0 0 1 0 0,-2 10 0 0 0,-1 2 49 0 0,3-14-59 0 0,-1 0 0 0 0,0 1 1 0 0,0-1-1 0 0,-1 0 0 0 0,1 0 1 0 0,-2 0-1 0 0,1 0 0 0 0,0 0 0 0 0,-5 7 1 0 0,4-9-7 0 0,1 0 0 0 0,-1-1 0 0 0,0 1 1 0 0,0 0-1 0 0,-1-1 0 0 0,1 0 0 0 0,-5 3 1 0 0,6-4-11 0 0,-1-1 1 0 0,0 1 0 0 0,0-1 0 0 0,0 0 0 0 0,0 0 0 0 0,0 0 0 0 0,0 0-1 0 0,0-1 1 0 0,0 1 0 0 0,0-1 0 0 0,0 0 0 0 0,-4 0 0 0 0,-9-1-67 0 0,1 0 1 0 0,-1-2 0 0 0,1 0-1 0 0,0-1 1 0 0,0 0-1 0 0,0-1 1 0 0,0-1 0 0 0,-22-12-1 0 0,35 17-52 0 0,0 0-1 0 0,-1-1 1 0 0,1 0-1 0 0,0 1 0 0 0,0-1 1 0 0,0 0-1 0 0,0 0 1 0 0,1 0-1 0 0,-1 0 1 0 0,-1-3-1 0 0,2 4-48 0 0,1 0 0 0 0,-1 1-1 0 0,1-1 1 0 0,-1 0 0 0 0,1 0 0 0 0,0 0 0 0 0,-1 0-1 0 0,1 0 1 0 0,0 0 0 0 0,0 1 0 0 0,0-1 0 0 0,-1 0-1 0 0,1 0 1 0 0,0 0 0 0 0,0 0 0 0 0,0 0 0 0 0,1 0 0 0 0,-1 0-1 0 0,0 0 1 0 0,0 0 0 0 0,0 0 0 0 0,1 0 0 0 0,-1 0-1 0 0,0 1 1 0 0,1-1 0 0 0,-1 0 0 0 0,1 0 0 0 0,-1 0-1 0 0,2-1 1 0 0,8-8-6265 0 0,1 0-1777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280 118 6448 0 0,'0'0'38'0'0,"0"0"1"0"0,0 0-1 0 0,-1 0 0 0 0,1 0 1 0 0,0 0-1 0 0,0 0 0 0 0,-1 0 1 0 0,1-1-1 0 0,0 1 0 0 0,0 0 1 0 0,0 0-1 0 0,-1 0 0 0 0,1 0 1 0 0,0-1-1 0 0,0 1 0 0 0,0 0 1 0 0,0 0-1 0 0,-1-1 0 0 0,1 1 1 0 0,0 0-1 0 0,0 0 1 0 0,0-1-1 0 0,0 1 0 0 0,0 0 1 0 0,0 0-1 0 0,0-1 0 0 0,0 1 1 0 0,0 0-1 0 0,0 0 0 0 0,0-1 1 0 0,0 1-1 0 0,0-16 3332 0 0,4-5-291 0 0,-1 11-3767 0 0,-1 3 707 0 0,-2 6 128 0 0,1-1 0 0 0,-1 1 0 0 0,1-1 0 0 0,-1 1 0 0 0,1-1 0 0 0,0 1 0 0 0,0-1 0 0 0,0 1 0 0 0,0-1 0 0 0,1-1 0 0 0,-1 2-6 0 0,-1 0 0 0 0,1 0 0 0 0,0 0 0 0 0,-1 0 0 0 0,1 0 0 0 0,-1 0 0 0 0,0 0 0 0 0,1-1 0 0 0,-1 1 0 0 0,0-2 0 0 0,0 3-1 0 0,1-1-1 0 0,-1 0 1 0 0,0 0-1 0 0,0 0 1 0 0,0 0-1 0 0,1 0 1 0 0,-1 0 0 0 0,0 1-1 0 0,1-1 1 0 0,-1 0-1 0 0,1 0 1 0 0,-1 1-1 0 0,2-2 1 0 0,-2 1 76 0 0,0 0 0 0 0,-1 0-1 0 0,1 1 1 0 0,0-1 0 0 0,0 0 0 0 0,-1 1 0 0 0,1-1 0 0 0,0 1 0 0 0,-1-1 0 0 0,1 0 0 0 0,-1 1 0 0 0,1-1 0 0 0,-1 1 0 0 0,1-1-1 0 0,-2 0 1 0 0,-1 0 101 0 0,-1 0-1 0 0,1 1 0 0 0,0-1 0 0 0,-1 1 0 0 0,1 0 1 0 0,-1 0-1 0 0,1 1 0 0 0,-1-1 0 0 0,1 1 0 0 0,-1-1 1 0 0,1 1-1 0 0,-1 0 0 0 0,-3 2 0 0 0,-9 3 187 0 0,-21 12-1 0 0,29-13-327 0 0,-10 4-72 0 0,2 0 1 0 0,-1 2 0 0 0,1 0-1 0 0,1 1 1 0 0,-14 14 0 0 0,21-19-135 0 0,1 1 0 0 0,1 0 0 0 0,-1 0 0 0 0,2 0 1 0 0,-1 1-1 0 0,1 0 0 0 0,0 0 0 0 0,1 0 0 0 0,0 1 0 0 0,0 0 1 0 0,-2 11-1 0 0,4-13 117 0 0,0-1 0 0 0,1 0 0 0 0,0 1 0 0 0,1-1 0 0 0,0 1 0 0 0,0-1 0 0 0,0 1 1 0 0,1-1-1 0 0,0 1 0 0 0,1-1 0 0 0,-1 1 0 0 0,1-1 0 0 0,6 12 0 0 0,-7-17-72 0 0,1 1-1 0 0,-1-1 1 0 0,1 0 0 0 0,0 0-1 0 0,0 0 1 0 0,0 0 0 0 0,0 0-1 0 0,0 0 1 0 0,0-1 0 0 0,0 1-1 0 0,1-1 1 0 0,-1 1-1 0 0,1-1 1 0 0,-1 0 0 0 0,1 0-1 0 0,0 0 1 0 0,-1 0 0 0 0,1-1-1 0 0,0 1 1 0 0,-1-1 0 0 0,1 1-1 0 0,0-1 1 0 0,4 0-1 0 0,1 0 11 0 0,-1 0-1 0 0,1-1 0 0 0,0 0 0 0 0,-1 0 0 0 0,1-1 0 0 0,-1 0 0 0 0,9-4 0 0 0,-4 1 17 0 0,0-2 0 0 0,-1 1 1 0 0,-1-1-1 0 0,1-1 0 0 0,-1 0 0 0 0,0-1 0 0 0,-1 1 0 0 0,16-20 1 0 0,-4 0-114 0 0,37-60 0 0 0,-51 73 92 0 0,0 0-1 0 0,6-19 1 0 0,-9 22-678 0 0,0-1-1 0 0,1 1 1 0 0,0 1 0 0 0,12-19 0 0 0,-9 22-1178 0 0,-8 7 1594 0 0,1 1 0 0 0,-1 0-1 0 0,0-1 1 0 0,1 1 0 0 0,-1 0 0 0 0,0-1-1 0 0,1 1 1 0 0,-1 0 0 0 0,1 0 0 0 0,-1 0 0 0 0,0-1-1 0 0,1 1 1 0 0,-1 0 0 0 0,1 0 0 0 0,-1 0-1 0 0,1 0 1 0 0,-1 0 0 0 0,0 0 0 0 0,1 0-1 0 0,-1 0 1 0 0,1 0 0 0 0,-1 0 0 0 0,1 0 0 0 0,-1 0-1 0 0,1 0 1 0 0,6 4-2211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26 3224 0 0,'-1'0'265'0'0,"0"-1"1"0"0,-1 0 0 0 0,0 1-1 0 0,1-1 1 0 0,-1 1-1 0 0,1 0 1 0 0,-1-1-1 0 0,0 1 1 0 0,1 0 0 0 0,-1 0-1 0 0,-3 0 1 0 0,-4-1 3468 0 0,5-1-2684 0 0,0 1 0 0 0,-1 0 1 0 0,1 0-1 0 0,-9-1 0 0 0,10 2-635 0 0,-1 0 1 0 0,0-1-1 0 0,1 0 0 0 0,-1 0 1 0 0,0 0-1 0 0,1 0 0 0 0,0 0 1 0 0,-6-3-1 0 0,1 0 1921 0 0,5 6-280 0 0,4-1-1992 0 0,-1 0 0 0 0,0-1 1 0 0,0 1-1 0 0,0 0 0 0 0,1-1 0 0 0,-1 1 0 0 0,0-1 0 0 0,1 1 0 0 0,-1 0 0 0 0,0-1 0 0 0,1 1 1 0 0,-1-1-1 0 0,1 1 0 0 0,-1-1 0 0 0,1 1 0 0 0,-1-1 0 0 0,1 0 0 0 0,-1 1 0 0 0,2 0 1 0 0,8 3 256 0 0,-1 1 1 0 0,1-1 0 0 0,1-1 0 0 0,-1 0 0 0 0,0 0-1 0 0,1-1 1 0 0,14 1 0 0 0,7 2 126 0 0,25 3 229 0 0,0-2 0 0 0,101-5 0 0 0,-85-1-391 0 0,327 0 597 0 0,-229 7-491 0 0,-169-6-359 0 0,15-6 117 0 0,-16 5-522 0 0,3-7-3051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36 9672 0 0,'0'0'748'0'0,"7"-1"3744"0"0,-6 0-4231 0 0,0 0 1 0 0,-1 1-1 0 0,1-1 1 0 0,0 0-1 0 0,-1 1 1 0 0,1-1-1 0 0,-1 0 1 0 0,1 0-1 0 0,-1 1 1 0 0,1-1-1 0 0,-1 0 1 0 0,0 0-1 0 0,1 0 1 0 0,-1 0-1 0 0,0 0 1 0 0,0 1-1 0 0,0-1 1 0 0,0-2-1 0 0,0 2-84 0 0,0 1-1 0 0,0-1 1 0 0,0 1-1 0 0,-1-1 1 0 0,1 0-1 0 0,0 1 1 0 0,-1-1-1 0 0,1 1 1 0 0,0-1-1 0 0,-1 0 1 0 0,1 1 0 0 0,-1-1-1 0 0,1 1 1 0 0,-1 0-1 0 0,1-1 1 0 0,-1 1-1 0 0,1-1 1 0 0,-1 1-1 0 0,0-1 1 0 0,-2 0 19 0 0,0 0 1 0 0,0 0 0 0 0,0 0 0 0 0,0 0 0 0 0,0 0-1 0 0,0 1 1 0 0,0 0 0 0 0,0-1 0 0 0,0 1-1 0 0,-5 1 1 0 0,0 0-97 0 0,0 0 1 0 0,1 1-1 0 0,-1 0 0 0 0,0 1 0 0 0,1 0 1 0 0,-1 0-1 0 0,1 0 0 0 0,0 1 0 0 0,0 0 1 0 0,0 1-1 0 0,1-1 0 0 0,-1 1 0 0 0,1 1 1 0 0,0-1-1 0 0,1 1 0 0 0,-1 0 0 0 0,-7 11 1 0 0,7-7-51 0 0,0-1 0 0 0,0 1 1 0 0,1 0-1 0 0,1 1 0 0 0,-1-1 0 0 0,2 1 1 0 0,-1 0-1 0 0,2 0 0 0 0,-1 0 1 0 0,1 1-1 0 0,0 21 0 0 0,2-27 39 0 0,0-1 0 0 0,1 1 1 0 0,0 0-1 0 0,0-1 0 0 0,0 1 0 0 0,0-1 0 0 0,1 0 0 0 0,0 1 0 0 0,0-1 0 0 0,1 0 1 0 0,-1 0-1 0 0,1 0 0 0 0,0-1 0 0 0,0 1 0 0 0,8 7 0 0 0,-8-9-48 0 0,-1-1 1 0 0,1 1-1 0 0,1-1 0 0 0,-1 0 0 0 0,0 0 1 0 0,0 0-1 0 0,1 0 0 0 0,-1 0 0 0 0,1-1 1 0 0,0 0-1 0 0,-1 0 0 0 0,1 0 0 0 0,0 0 1 0 0,0 0-1 0 0,0-1 0 0 0,0 0 0 0 0,-1 1 1 0 0,1-1-1 0 0,0-1 0 0 0,0 1 0 0 0,0-1 1 0 0,0 1-1 0 0,4-3 0 0 0,2 0 30 0 0,-1 0 1 0 0,0-1-1 0 0,0 0 0 0 0,-1 0 0 0 0,1-1 1 0 0,-1 0-1 0 0,0-1 0 0 0,-1 0 0 0 0,1 0 1 0 0,-1-1-1 0 0,10-11 0 0 0,-8 6-64 0 0,0-1 0 0 0,0 0 0 0 0,-2 0 0 0 0,0 0 0 0 0,0-1 0 0 0,8-25 0 0 0,3-22-1752 0 0,-16 52 504 0 0,0 0 1 0 0,-1 0-1 0 0,0 0 0 0 0,0-17 0 0 0,-3 7-7457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19351 0 0,'0'0'940'0'0,"-12"13"240"0"0,10-9-1014 0 0,0 0-1 0 0,0 0 1 0 0,1 0 0 0 0,-1 0-1 0 0,1 0 1 0 0,0 0-1 0 0,0 1 1 0 0,0-1 0 0 0,1 0-1 0 0,-1 8 1 0 0,-1 8 476 0 0,-13 89 1684 0 0,4-21-1137 0 0,8-64-1112 0 0,-19 107 11 0 0,16-105-88 0 0,-14 81 0 0 0,17-86 0 0 0,1 1 0 0 0,1 0 0 0 0,2 21 0 0 0,-1-38-191 0 0,1 0 0 0 0,-1-1 0 0 0,1 1 0 0 0,0 0 0 0 0,1 0 0 0 0,-1-1 0 0 0,1 1 0 0 0,3 7 0 0 0,-3-10 73 0 0,-1 0-1 0 0,0-1 1 0 0,1 1 0 0 0,-1 0 0 0 0,1-1-1 0 0,0 1 1 0 0,-1-1 0 0 0,1 1 0 0 0,0-1-1 0 0,0 0 1 0 0,0 0 0 0 0,0 0 0 0 0,0 0-1 0 0,0 0 1 0 0,0 0 0 0 0,0-1 0 0 0,0 1-1 0 0,1-1 1 0 0,-1 1 0 0 0,4-1 0 0 0,8 1-1416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3680 0 0,'1'-1'7658'0'0,"6"-9"-3487"0"0,-5 6-3648 0 0,0 0 1 0 0,1 0 0 0 0,0 0-1 0 0,0 1 1 0 0,0-1 0 0 0,6-5-1 0 0,8-8 470 0 0,-8 6-481 0 0,0 2-1 0 0,13-11 0 0 0,9-8 338 0 0,-7 4-319 0 0,-11 12-302 0 0,22-27-1 0 0,-34 37-132 0 0,0 0 0 0 0,0 1 0 0 0,0-1 0 0 0,0 0-1 0 0,0 0 1 0 0,0 0 0 0 0,0 0 0 0 0,-1 0 0 0 0,1-1 0 0 0,-1 1-1 0 0,1-4 1 0 0,-1 5-72 0 0,0 1 0 0 0,0-1 0 0 0,0 0 0 0 0,-1 0 0 0 0,1 1 0 0 0,0-1 0 0 0,0 0 0 0 0,0 1 0 0 0,-1-1-1 0 0,1 0 1 0 0,0 1 0 0 0,-1-1 0 0 0,1 0 0 0 0,-1 1 0 0 0,1-1 0 0 0,-1 1 0 0 0,1-1 0 0 0,-1 1 0 0 0,1-1 0 0 0,-1 1 0 0 0,1-1 0 0 0,-1 1-1 0 0,0-1 1 0 0,1 1 0 0 0,-1 0 0 0 0,0-1 0 0 0,1 1 0 0 0,-1 0 0 0 0,0 0 0 0 0,1 0 0 0 0,-1-1 0 0 0,0 1 0 0 0,0 0 0 0 0,1 0 0 0 0,-1 0-1 0 0,0 0 1 0 0,1 0 0 0 0,-2 0 0 0 0,-4 1 126 0 0,1 0 0 0 0,0 0 0 0 0,0 0-1 0 0,0 0 1 0 0,0 1 0 0 0,0 0 0 0 0,0 0-1 0 0,0 0 1 0 0,1 1 0 0 0,-1 0 0 0 0,1-1-1 0 0,-1 1 1 0 0,1 1 0 0 0,0-1 0 0 0,0 1 0 0 0,1 0-1 0 0,-1 0 1 0 0,-3 5 0 0 0,0 0-29 0 0,1 0 1 0 0,-1 1-1 0 0,2 0 1 0 0,-1 0-1 0 0,2 0 1 0 0,-1 1-1 0 0,-4 15 1 0 0,7-16-106 0 0,-1 0-1 0 0,2 0 1 0 0,-1 0 0 0 0,1 0 0 0 0,1 0 0 0 0,1 18-1 0 0,-1-24-22 0 0,1-1 0 0 0,0 0 0 0 0,-1 0-1 0 0,1 0 1 0 0,0 0 0 0 0,0-1-1 0 0,1 1 1 0 0,-1 0 0 0 0,0 0 0 0 0,1-1-1 0 0,0 1 1 0 0,0 0 0 0 0,0-1-1 0 0,0 0 1 0 0,0 1 0 0 0,0-1 0 0 0,0 0-1 0 0,1 0 1 0 0,-1 0 0 0 0,1-1-1 0 0,0 1 1 0 0,-1-1 0 0 0,1 1 0 0 0,0-1-1 0 0,0 0 1 0 0,4 1 0 0 0,2 0-289 0 0,1-1 1 0 0,-1 0-1 0 0,1 0 0 0 0,-1-1 1 0 0,1-1-1 0 0,0 1 1 0 0,-1-2-1 0 0,18-3 1 0 0,4-2-1042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 19031 0 0,'-6'0'223'0'0,"1"-1"-1"0"0,-1 1 1 0 0,1 0-1 0 0,-1 0 1 0 0,0 0-1 0 0,1 1 0 0 0,-1 0 1 0 0,1 0-1 0 0,-1 1 1 0 0,1-1-1 0 0,0 1 1 0 0,0 0-1 0 0,0 1 1 0 0,0-1-1 0 0,0 1 0 0 0,-5 3 1 0 0,3-1-37 0 0,1 0 0 0 0,0 1 1 0 0,0-1-1 0 0,0 1 0 0 0,1 0 1 0 0,-1 1-1 0 0,1-1 0 0 0,1 1 0 0 0,0 0 1 0 0,-5 11-1 0 0,2-3-121 0 0,1 0 0 0 0,1 1 0 0 0,0 0 0 0 0,2 0 0 0 0,-3 18 0 0 0,5-22-53 0 0,0-1 0 0 0,1 1 0 0 0,1-1 0 0 0,-1 1 0 0 0,2-1 0 0 0,0 0-1 0 0,0 1 1 0 0,6 14 0 0 0,-7-23 6 0 0,0 0 0 0 0,0 0 0 0 0,1-1-1 0 0,-1 1 1 0 0,1 0 0 0 0,0 0 0 0 0,0-1-1 0 0,0 1 1 0 0,0-1 0 0 0,0 0 0 0 0,0 0-1 0 0,1 1 1 0 0,-1-1 0 0 0,1-1 0 0 0,4 4-1 0 0,-5-4 9 0 0,0 0 0 0 0,0-1 0 0 0,1 1-1 0 0,-1-1 1 0 0,0 1 0 0 0,0-1 0 0 0,0 0-1 0 0,0 0 1 0 0,0 1 0 0 0,1-2 0 0 0,-1 1-1 0 0,0 0 1 0 0,0 0 0 0 0,0-1 0 0 0,0 1-1 0 0,0-1 1 0 0,1 0 0 0 0,-1 1 0 0 0,0-1-1 0 0,0 0 1 0 0,-1 0 0 0 0,1 0 0 0 0,0-1-1 0 0,2-1 1 0 0,3-2 96 0 0,-2-1 0 0 0,1 0-1 0 0,0 0 1 0 0,-1 0 0 0 0,0-1-1 0 0,-1 1 1 0 0,1-1 0 0 0,4-13 0 0 0,2-5 418 0 0,9-32 1 0 0,-16 45-390 0 0,24-80 1484 0 0,-24 72-709 0 0,-3 18-527 0 0,-1 6-201 0 0,2 5-252 0 0,0 7-341 0 0,2 0-1 0 0,0 0 1 0 0,0 0 0 0 0,14 29-1 0 0,-11-32-1281 0 0,0 0-1 0 0,1 0 1 0 0,10 13 0 0 0,-7-13-6780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2 296 11520 0 0,'0'0'886'0'0,"-2"-11"4135"0"0,2-4-245 0 0,5-10-1906 0 0,0-1-1242 0 0,-2 6-1041 0 0,0 1 1 0 0,2 0-1 0 0,0 0 1 0 0,1 0 0 0 0,1 1-1 0 0,15-30 1 0 0,-10 32-382 0 0,-12 16-205 0 0,0-1-1 0 0,1 1 0 0 0,-1-1 1 0 0,0 1-1 0 0,1-1 0 0 0,-1 1 1 0 0,0 0-1 0 0,1-1 0 0 0,-1 1 1 0 0,1-1-1 0 0,-1 1 1 0 0,0 0-1 0 0,1-1 0 0 0,-1 1 1 0 0,1 0-1 0 0,-1 0 0 0 0,1 0 1 0 0,0-1-1 0 0,-1 1 0 0 0,1 0 1 0 0,-1 0-1 0 0,1 0 0 0 0,-1 0 1 0 0,1 0-1 0 0,-1 0 0 0 0,1 0 1 0 0,0 0-1 0 0,-1 0 0 0 0,1 0 1 0 0,-1 0-1 0 0,1 0 0 0 0,-1 0 1 0 0,1 1-1 0 0,-1-1 0 0 0,1 0 1 0 0,-1 0-1 0 0,1 0 1 0 0,-1 1-1 0 0,1-1 0 0 0,-1 0 1 0 0,1 1-1 0 0,-1-1 0 0 0,1 1 1 0 0,-1-1-1 0 0,0 0 0 0 0,1 1 1 0 0,-1-1-1 0 0,0 1 0 0 0,1-1 1 0 0,-1 1-1 0 0,0-1 0 0 0,0 1 1 0 0,1-1-1 0 0,-1 1 0 0 0,1 0 0 0 0,3 7-9 0 0,0 0 1 0 0,-1 1-1 0 0,0-1 1 0 0,0 1-1 0 0,0-1 1 0 0,1 15-1 0 0,0-6-12 0 0,2 6-16 0 0,1-2 0 0 0,0 1 1 0 0,16 29-1 0 0,-19-43 35 0 0,1 0-1 0 0,0 0 1 0 0,0-1-1 0 0,1 0 1 0 0,10 11 0 0 0,-13-15 3 0 0,0 0 0 0 0,0-1 0 0 0,0 0 0 0 0,1 1 0 0 0,-1-1 1 0 0,1-1-1 0 0,-1 1 0 0 0,1 0 0 0 0,0-1 0 0 0,-1 0 0 0 0,1 0 0 0 0,0 0 1 0 0,0 0-1 0 0,0 0 0 0 0,5-1 0 0 0,-4-1 29 0 0,-1 0 0 0 0,1 0 0 0 0,0-1-1 0 0,-1 1 1 0 0,0-1 0 0 0,1 0 0 0 0,-1-1 0 0 0,0 1 0 0 0,0-1 0 0 0,0 1-1 0 0,-1-1 1 0 0,6-6 0 0 0,3-4 65 0 0,0 0 1 0 0,-1-1-1 0 0,0-1 0 0 0,-1 0 1 0 0,10-20-1 0 0,-3 0 21 0 0,18-52 1 0 0,-11 25-2645 0 0,-19 51 1263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2:5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1376 0 0,'-5'26'17889'0'0,"6"-26"-17706"0"0,11 5 2049 0 0,15-3-991 0 0,29-2-643 0 0,56 4-587 0 0,-62 0 910 0 0,97-8 1 0 0,-97-2-887 0 0,94-8 2007 0 0,17 0-1740 0 0,-86 7-329 0 0,1 4 0 0 0,79 7 0 0 0,44 2 775 0 0,3-11-39 0 0,-133 4-269 0 0,75 2-41 0 0,-26 11 235 0 0,55 3 444 0 0,-137-14-1078 0 0,-18 0 0 0 0,0-1 0 0 0,17-2 0 0 0,84-5 488 0 0,-110 6-465 0 0,0 1-1 0 0,1 0 1 0 0,-1 0 0 0 0,1 1-1 0 0,15 4 1 0 0,-22-4-12 0 0,-2 0 19 0 0,-10 1-6912 0 0,-2-1 5347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0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71 3680 0 0,'0'0'167'0'0,"-15"2"1540"0"0,-11-3 4991 0 0,-3 0-1151 0 0,21 7 405 0 0,9-5-5891 0 0,0 1-1 0 0,0-1 1 0 0,1 0-1 0 0,-1 0 1 0 0,0 0-1 0 0,0 1 1 0 0,1-1-1 0 0,-1 0 1 0 0,1 0-1 0 0,-1-1 1 0 0,1 1 0 0 0,-1 0-1 0 0,1 0 1 0 0,0-1-1 0 0,-1 1 1 0 0,1-1-1 0 0,3 1 1 0 0,34 5 274 0 0,-34-6-232 0 0,105 6 471 0 0,7-1-777 0 0,-65-3 322 0 0,-17 0 8 0 0,-10 0-58 0 0,44-3 0 0 0,198-32 290 0 0,-95 10 383 0 0,-64 8-639 0 0,74-7-57 0 0,432 7 264 0 0,-321 13 773 0 0,-103-1-370 0 0,-64 8 55 0 0,-120-5-839 0 0,0 0 0 0 0,0 0 0 0 0,0-1 1 0 0,8-1-1 0 0,16-2 490 0 0,5 4 413 0 0,-34 0-225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2304 0 0,'-8'0'200'0'0,"1"0"-145"0"0,-12 0 1356 0 0,1 0 0 0 0,0 0 0 0 0,0 2 0 0 0,1 1 0 0 0,-1 0 0 0 0,-21 7 0 0 0,32-8-1329 0 0,0 1 0 0 0,0 0 0 0 0,1 0 1 0 0,0 0-1 0 0,-1 1 0 0 0,1 0 0 0 0,1 0 1 0 0,-1 1-1 0 0,0-1 0 0 0,1 1 0 0 0,0 0 1 0 0,0 1-1 0 0,1 0 0 0 0,0-1 0 0 0,-4 8 1 0 0,8-13-43 0 0,-1 0 1 0 0,1 0 0 0 0,0 1 0 0 0,0-1 0 0 0,0 0 0 0 0,-1 1-1 0 0,1-1 1 0 0,0 0 0 0 0,0 1 0 0 0,0-1 0 0 0,0 0-1 0 0,0 1 1 0 0,0-1 0 0 0,0 0 0 0 0,0 1 0 0 0,0-1 0 0 0,0 0-1 0 0,0 1 1 0 0,0-1 0 0 0,0 0 0 0 0,0 1 0 0 0,0-1 0 0 0,0 0-1 0 0,0 1 1 0 0,1-1 0 0 0,-1 0 0 0 0,0 1 0 0 0,0-1 0 0 0,1 1-1 0 0,10 6 2711 0 0,21 0 1791 0 0,-30-7-4485 0 0,39 3 300 0 0,-29-3-225 0 0,-1 1 0 0 0,21 4 0 0 0,144 28 359 0 0,-172-32-488 0 0,28 2 126 0 0,1-1 1 0 0,-1-2 0 0 0,38-4 0 0 0,-49 3-68 0 0,157-13 586 0 0,155-7 303 0 0,-170 20-782 0 0,45-3 74 0 0,-92 3 5 0 0,78-5 280 0 0,-34-7 113 0 0,203 11 0 0 0,-224 15-726 0 0,-116-11 174 0 0,34 8 0 0 0,-33-5 13 0 0,-23-5-67 0 0,0 1-15 0 0,-1-1-1 0 0,0 0 0 0 0,1 0 0 0 0,-1 0 0 0 0,1 0 0 0 0,-1 1 0 0 0,0-1 0 0 0,1 0 1 0 0,-1 0-1 0 0,0 0 0 0 0,1 0 0 0 0,-1 0 0 0 0,1 0 0 0 0,-1 0 0 0 0,0 0 0 0 0,1 0 1 0 0,-1 0-1 0 0,1 0 0 0 0,-1 0 0 0 0,1-1 0 0 0,-1 1-26 0 0,1 0 1 0 0,-1 0-1 0 0,1-1 0 0 0,0 1 0 0 0,-1-1 1 0 0,0 1-1 0 0,1-1 0 0 0,-1 1 0 0 0,1 0 1 0 0,-1-1-1 0 0,1 1 0 0 0,-1-1 1 0 0,0 0-1 0 0,1 1 0 0 0,-1-1 0 0 0,0 1 1 0 0,0-1-1 0 0,0 0 0 0 0,1 1 0 0 0,-1-1 1 0 0,0 1-1 0 0,0-1 0 0 0,0 0 0 0 0,0 1 1 0 0,0-1-1 0 0,0 0 0 0 0,0 1 1 0 0,0-1-1 0 0,0 1 0 0 0,0-1 0 0 0,-1-1 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54 2304 0 0,'3'-11'12120'0'0,"-3"7"-11024"0"0,0 2-853 0 0,0 0 1 0 0,-1 0 0 0 0,1 0 0 0 0,-1 0 0 0 0,0 0 0 0 0,1 0 0 0 0,-1 1 0 0 0,0-1 0 0 0,0 0-1 0 0,0 1 1 0 0,0-1 0 0 0,-1 0 0 0 0,1 1 0 0 0,0-1 0 0 0,-1 1 0 0 0,1 0 0 0 0,-1-1 0 0 0,1 1-1 0 0,-3-1 1 0 0,2 1-93 0 0,0 0 1 0 0,-1 1-1 0 0,1-1 0 0 0,0 0 0 0 0,-1 1 0 0 0,1 0 0 0 0,-1-1 0 0 0,1 1 0 0 0,-1 0 1 0 0,1 1-1 0 0,0-1 0 0 0,-1 0 0 0 0,1 1 0 0 0,-1-1 0 0 0,-2 2 0 0 0,-12 3-35 0 0,1 1 0 0 0,0 1 0 0 0,0 0-1 0 0,0 1 1 0 0,-18 14 0 0 0,1 2 397 0 0,-34 31 1 0 0,64-52-448 0 0,-1 0 1 0 0,1 0 0 0 0,0 0 0 0 0,1 1-1 0 0,-1-1 1 0 0,0 1 0 0 0,1-1 0 0 0,0 1-1 0 0,0 0 1 0 0,0 0 0 0 0,0 0 0 0 0,1 0-1 0 0,0 0 1 0 0,-1 5 0 0 0,2-8-64 0 0,0-1 1 0 0,0 1-1 0 0,1 0 1 0 0,-1 0-1 0 0,1 0 0 0 0,-1 0 1 0 0,1 0-1 0 0,-1 0 1 0 0,1-1-1 0 0,-1 1 1 0 0,1 0-1 0 0,0 0 0 0 0,-1-1 1 0 0,1 1-1 0 0,0 0 1 0 0,0-1-1 0 0,-1 1 0 0 0,1-1 1 0 0,0 1-1 0 0,0-1 1 0 0,0 1-1 0 0,0-1 1 0 0,0 0-1 0 0,0 0 0 0 0,0 1 1 0 0,0-1-1 0 0,-1 0 1 0 0,1 0-1 0 0,0 0 0 0 0,0 0 1 0 0,2 0-1 0 0,34 0 70 0 0,-36 0-70 0 0,69-8 145 0 0,-36 4-86 0 0,0 1-1 0 0,36 1 0 0 0,-65 2-38 0 0,0 1 0 0 0,0 0 0 0 0,-1 0 0 0 0,1 0 0 0 0,0 0 0 0 0,-1 1 0 0 0,7 2-1 0 0,-10-3-11 0 0,1-1-1 0 0,-1 1 1 0 0,0 0-1 0 0,0-1 1 0 0,0 1-1 0 0,0 0 1 0 0,1 0-1 0 0,-1 0 1 0 0,0 0-1 0 0,0 0 1 0 0,-1 0-1 0 0,1 0 1 0 0,0 0-1 0 0,0 1 0 0 0,0-1 1 0 0,-1 0-1 0 0,1 0 1 0 0,-1 1-1 0 0,1-1 1 0 0,-1 0-1 0 0,1 1 1 0 0,-1-1-1 0 0,0 1 1 0 0,0-1-1 0 0,0 0 1 0 0,0 1-1 0 0,0-1 1 0 0,0 1-1 0 0,0 1 1 0 0,-2 4 61 0 0,0 0 1 0 0,0 0 0 0 0,-1 0-1 0 0,1-1 1 0 0,-2 1 0 0 0,1-1-1 0 0,-1 0 1 0 0,-6 8 0 0 0,-5 6 113 0 0,-20 18 0 0 0,17-19-102 0 0,-6 6-101 0 0,0-1 1 0 0,-1-1-1 0 0,-1-2 0 0 0,-2 0 1 0 0,-32 19-1 0 0,49-36-788 0 0,11-4 755 0 0,0 0 1 0 0,-1 0-1 0 0,1 0 0 0 0,0 0 1 0 0,0 0-1 0 0,0 0 1 0 0,0 0-1 0 0,0 0 0 0 0,0 0 1 0 0,0 0-1 0 0,0 0 1 0 0,-1 0-1 0 0,1 0 1 0 0,0 0-1 0 0,0 0 0 0 0,0 0 1 0 0,0 0-1 0 0,0 0 1 0 0,0 0-1 0 0,0 0 0 0 0,0 0 1 0 0,0 0-1 0 0,-1 0 1 0 0,1 0-1 0 0,0 0 1 0 0,0 0-1 0 0,0 0 0 0 0,0 0 1 0 0,0-1-1 0 0,0 1 1 0 0,0 0-1 0 0,0 0 0 0 0,0 0 1 0 0,0 0-1 0 0,0 0 1 0 0,0 0-1 0 0,0 0 1 0 0,0 0-1 0 0,0-1 0 0 0,0 1 1 0 0,0 0-1 0 0,0 0 1 0 0,0 0-1 0 0,0 0 0 0 0,0 0 1 0 0,0 0-1 0 0,9-21-5089 0 0,-5 14 4458 0 0,15-27-2049 0 0,6-1-19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18943 0 0,'0'0'870'0'0,"0"13"316"0"0,2 13-348 0 0,4 29-1 0 0,1 17 800 0 0,12 180-389 0 0,-15-193-1328 0 0,1 51-577 0 0,-5-102-126 0 0,1-1-1 0 0,0 1 1 0 0,2 9 0 0 0,0-1-7138 0 0</inkml:trace>
  <inkml:trace contextRef="#ctx0" brushRef="#br0" timeOffset="1">0 441 21391 0 0,'0'0'488'0'0,"6"-2"652"0"0,31-9-372 0 0,-26 8-680 0 0,-1 0 0 0 0,0 0-1 0 0,13-7 1 0 0,-4 2 319 0 0,0 1 1 0 0,1 0 0 0 0,25-4-1 0 0,-6 1-96 0 0,-21 5-337 0 0,48-12-4214 0 0,-49 14-3773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2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19 2304 0 0,'0'0'4152'0'0,"-8"-7"-1222"0"0,7 6-2760 0 0,1 0 0 0 0,-1 0-1 0 0,0 0 1 0 0,0 1 0 0 0,0-1 0 0 0,0 0-1 0 0,1 0 1 0 0,-1 1 0 0 0,0-1-1 0 0,0 0 1 0 0,0 1 0 0 0,-1-1-1 0 0,1 1 1 0 0,0-1 0 0 0,0 1 0 0 0,0 0-1 0 0,0 0 1 0 0,0-1 0 0 0,0 1-1 0 0,-1 0 1 0 0,0 0 0 0 0,-31 1 2069 0 0,18 0-108 0 0,14-1-1973 0 0,0 0 0 0 0,0 0 0 0 0,0 1 0 0 0,0-1 0 0 0,0 1 0 0 0,-1-1 0 0 0,1 1 0 0 0,0-1-1 0 0,0 1 1 0 0,0 0 0 0 0,0-1 0 0 0,1 1 0 0 0,-1 0 0 0 0,-1 1 0 0 0,1-2-38 0 0,1 1 0 0 0,-1 0-1 0 0,0-1 1 0 0,1 1 0 0 0,-1-1 0 0 0,0 1 0 0 0,0-1 0 0 0,1 1-1 0 0,-1-1 1 0 0,0 0 0 0 0,0 1 0 0 0,-1-1 0 0 0,1 0 270 0 0,-3 1 2674 0 0,20 5-2728 0 0,1-1-1 0 0,0 0 0 0 0,0-2 1 0 0,1 0-1 0 0,-1 0 0 0 0,1-2 1 0 0,29-1-1 0 0,214 10-299 0 0,-155-5 16 0 0,156-5 1410 0 0,-108-2-847 0 0,-75 1-548 0 0,14 0 322 0 0,175 20 0 0 0,-172-11-68 0 0,-20-3-63 0 0,-52-3-71 0 0,33-3 0 0 0,-17 0-52 0 0,8-5-15 0 0,-23 1-56 0 0,-20 4-42 0 0,-2-1 6 0 0,-3 1-104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3224 0 0,'0'0'2354'0'0,"8"11"4516"0"0,-3 4-4985 0 0,-4-13-1710 0 0,0 1 1 0 0,0-1-1 0 0,0 1 0 0 0,0-1 0 0 0,-1 1 0 0 0,1 0 0 0 0,0 3 0 0 0,-1 0 214 0 0,1 1 0 0 0,0-1 0 0 0,2 10 1 0 0,-1-10-13 0 0,-1 1 0 0 0,1-1 0 0 0,-1 11 0 0 0,-1-7-17 0 0,-1 1-1 0 0,-1-1 0 0 0,-2 10 0 0 0,-1 6 767 0 0,5-24-930 0 0,-1 1-1 0 0,0-1 1 0 0,0 0-1 0 0,0 0 1 0 0,0 0 0 0 0,0 0-1 0 0,-1 0 1 0 0,1 0-1 0 0,-3 3 1 0 0,3-4 716 0 0,2-10-690 0 0,0 1 1 0 0,0-1-1 0 0,1 1 1 0 0,0 0-1 0 0,1-1 1 0 0,6-14-1 0 0,4-13-158 0 0,-11 30 27 0 0,1 1-1 0 0,-1 0 1 0 0,1 0-1 0 0,0 0 1 0 0,1 0-1 0 0,4-5 1 0 0,11-19-65 0 0,-14 21-464 0 0,1 0 0 0 0,-1 1 0 0 0,1-1-1 0 0,1 1 1 0 0,-1 0 0 0 0,1 1 0 0 0,10-8 0 0 0,-14 12 55 0 0,9-8-1289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52 276 16727 0 0,'0'13'736'0'0,"-3"-6"160"0"0,-2 3-712 0 0,1 2-184 0 0,1 2 0 0 0,0 0 0 0 0,-2 4 848 0 0,0-4 136 0 0,2-1 24 0 0,-3 3 8 0 0,0-4-648 0 0,1-3-128 0 0,2 2-24 0 0,3-6-8 0 0</inkml:trace>
  <inkml:trace contextRef="#ctx0" brushRef="#br0" timeOffset="1">198 18 5064 0 0,'3'-17'3696'0'0,"-6"22"96"0"0,-3 2 111 0 0,1 0 33 0 0,5 4-3144 0 0,-3-2-632 0 0,-3 9-160 0 0,1 0 0 0 0,-1-1-960 0 0,3 1-248 0 0,0 0-40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3224 0 0,'5'12'8460'0'0,"-5"-12"-8233"0"0,0 1 0 0 0,1-1 1 0 0,-1 0-1 0 0,1 0 1 0 0,-1 0-1 0 0,0 0 0 0 0,1 0 1 0 0,-1 0-1 0 0,0 0 0 0 0,1 0 1 0 0,-1-1-1 0 0,0 1 1 0 0,1 0-1 0 0,-1 0 0 0 0,0 0 1 0 0,1 0-1 0 0,-1 0 1 0 0,0-1-1 0 0,2 0 1365 0 0,-2 1-1365 0 0,0-1 0 0 0,1 1 1 0 0,10-10 1637 0 0,-4 0-769 0 0,0-1-1 0 0,6-13 0 0 0,-8 15-452 0 0,0-1-1 0 0,1 1 0 0 0,13-17 0 0 0,-17 24-535 0 0,0 0-1 0 0,1-1 1 0 0,-1 1 0 0 0,-1-1-1 0 0,1 1 1 0 0,0-1 0 0 0,-1 0-1 0 0,1 1 1 0 0,-1-1 0 0 0,0 0-1 0 0,0 0 1 0 0,0 0 0 0 0,1-6-1 0 0,4-8-208 0 0,-5 18 100 0 0,-1 0 1 0 0,1 0 0 0 0,-1 0-1 0 0,1 0 1 0 0,-1 1 0 0 0,0-1 0 0 0,1 0-1 0 0,-1 0 1 0 0,0 0 0 0 0,0 1 0 0 0,0-1-1 0 0,0 0 1 0 0,0 1 0 0 0,0 0 0 0 0,0-1-7 0 0,0 22-59 0 0,-1-19 65 0 0,1 0 0 0 0,0 0 1 0 0,0 0-1 0 0,0 0 0 0 0,2 8 1 0 0,2 7-36 0 0,-3-14 34 0 0,0 0 0 0 0,0 0 0 0 0,0 0 1 0 0,1 0-1 0 0,3 6 0 0 0,-4-10 14 0 0,0 1 1 0 0,0-1-1 0 0,0 0 0 0 0,0 1 1 0 0,0-1-1 0 0,0 0 0 0 0,0 0 0 0 0,1 0 1 0 0,-1 0-1 0 0,1 0 0 0 0,-1 0 1 0 0,1 0-1 0 0,-1 0 0 0 0,1 0 1 0 0,-1-1-1 0 0,1 1 0 0 0,0 0 1 0 0,-1-1-1 0 0,1 0 0 0 0,2 1 0 0 0,0-1 34 0 0,0 0 0 0 0,-1 0 0 0 0,1 0 0 0 0,0-1-1 0 0,0 1 1 0 0,-1-1 0 0 0,1 0 0 0 0,0 0 0 0 0,3-2-1 0 0,2-1 61 0 0,-1 0 0 0 0,-1 0-1 0 0,9-5 1 0 0,10-11-152 0 0,-1-1-1 0 0,27-30 1 0 0,-40 39-560 0 0,19-14-3434 0 0,-17 14-4632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4608 0 0,'-38'18'318'0'0,"25"-13"2327"0"0,0 0-1 0 0,1 1 0 0 0,0 1 1 0 0,1 0-1 0 0,-16 12 1 0 0,25-17-2483 0 0,0 0-1 0 0,0 1 1 0 0,0 0 0 0 0,0-1 0 0 0,0 1 0 0 0,0 0 0 0 0,1 0 0 0 0,0 0 0 0 0,-1 0 0 0 0,1 0 0 0 0,0 0-1 0 0,0 1 1 0 0,1-1 0 0 0,-1 0 0 0 0,1 7 0 0 0,-1-7-104 0 0,1-1 0 0 0,0 1 0 0 0,1 0 1 0 0,-1-1-1 0 0,0 1 0 0 0,1 0 0 0 0,0-1 0 0 0,-1 1 1 0 0,1-1-1 0 0,0 1 0 0 0,0-1 0 0 0,0 0 0 0 0,1 1 0 0 0,-1-1 1 0 0,1 0-1 0 0,-1 0 0 0 0,1 0 0 0 0,0 0 0 0 0,0 0 0 0 0,2 3 1 0 0,-1-4-26 0 0,-1 0 0 0 0,1 0 0 0 0,-1 0 0 0 0,1 0 0 0 0,0-1 0 0 0,-1 1 0 0 0,1 0 0 0 0,0-1 1 0 0,-1 0-1 0 0,1 0 0 0 0,0 0 0 0 0,0 0 0 0 0,-1 0 0 0 0,1 0 0 0 0,4-2 0 0 0,-2 1 33 0 0,-1 0 0 0 0,0 0-1 0 0,0-1 1 0 0,0 1 0 0 0,0-1-1 0 0,0 0 1 0 0,0 0 0 0 0,0 0 0 0 0,4-4-1 0 0,2-4 302 0 0,0-1-1 0 0,-1 0 0 0 0,0 0 1 0 0,12-23-1 0 0,-20 34 281 0 0,0 1-597 0 0,0 1-1 0 0,0-1 1 0 0,0 1 0 0 0,0-1 0 0 0,0 1-1 0 0,-1 0 1 0 0,1-1 0 0 0,0 5 0 0 0,1 2-15 0 0,-1 0 0 0 0,0 0-1 0 0,0 0 1 0 0,-1 0 0 0 0,0 0 0 0 0,0 0 0 0 0,-1 0 0 0 0,-3 13 0 0 0,-20 64 279 0 0,21-76-309 0 0,-8 23-16 0 0,-1-1 0 0 0,-24 44 0 0 0,29-63-12 0 0,-1 1-1 0 0,0-1 1 0 0,-1-1-1 0 0,0 1 0 0 0,-1-2 1 0 0,0 1-1 0 0,-1-1 0 0 0,-14 10 1 0 0,23-19-123 0 0,-1 1-1 0 0,0 0 1 0 0,1-1 0 0 0,-1 1 0 0 0,0-1-1 0 0,0 0 1 0 0,0 0 0 0 0,0 0 0 0 0,-6 1-1 0 0,5-2-1208 0 0,1 0-1 0 0,-1 0 1 0 0,1 0-1 0 0,-1 0 1 0 0,-4-2-1 0 0,-11-3-7050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5064 0 0,'0'-3'15809'0'0,"3"-2"-13052"0"0,7 2-2436 0 0,1 0 1 0 0,0 0 0 0 0,-1 1-1 0 0,1 1 1 0 0,18-1-1 0 0,123-9-250 0 0,-55 1-62 0 0,518 0 925 0 0,-173 38-241 0 0,149 12 1056 0 0,-294-38-1046 0 0,-152-4-382 0 0,4 0-36 0 0,-31-1-31 0 0,168 18-1 0 0,-259-11-263 0 0,89 9 95 0 0,-115-13-84 0 0,5 1-8 0 0,0-1 0 0 0,-1 1 0 0 0,1-1 0 0 0,0-1 0 0 0,0 1 0 0 0,0-1-1 0 0,-1 0 1 0 0,10-2 0 0 0,-14 2-93 0 0,-3 1-552 0 0,1-1 214 0 0,-1 1-1 0 0,0 0 1 0 0,1-1-1 0 0,0 0 1 0 0,-1 1-1 0 0,1-1 1 0 0,-1 0-1 0 0,1 0 1 0 0,0 0-1 0 0,-2-1 1 0 0,-5-3-4676 0 0,-5-3-3576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15288 0 0,'0'0'697'0'0,"12"-15"8952"0"0,-13 45-9020 0 0,1-8-758 0 0,1 26 0 0 0,-1-46 41 0 0,1 0 0 0 0,-1-1 0 0 0,0 1 0 0 0,1 0 0 0 0,-1-1-1 0 0,1 1 1 0 0,-1 0 0 0 0,1-1 0 0 0,0 1 0 0 0,-1-1 0 0 0,1 1 0 0 0,0-1 0 0 0,0 0 0 0 0,0 1 0 0 0,2 1 0 0 0,-2-3-122 0 0,0 1 0 0 0,0 0-1 0 0,0-1 1 0 0,0 1-1 0 0,0-1 1 0 0,0 0-1 0 0,0 1 1 0 0,0-1 0 0 0,0 0-1 0 0,1 0 1 0 0,-1 1-1 0 0,0-1 1 0 0,0 0-1 0 0,0 0 1 0 0,0 0 0 0 0,0-1-1 0 0,0 1 1 0 0,0 0-1 0 0,0 0 1 0 0,1 0-1 0 0,-1-1 1 0 0,0 1-1 0 0,1-1 1 0 0,10-5-7048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15664 0 0,'0'0'1695'0'0,"-3"7"-1695"0"0,0 0 0 0 0,3 4 928 0 0,-3-2 160 0 0,-3 4 24 0 0,-2 2 8 0 0,0 0-568 0 0,-1 0-104 0 0,6 5-32 0 0,-2 0 0 0 0,-1 0-928 0 0,4-3-184 0 0,2 4-40 0 0,0-1-7935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265 123 5064 0 0,'-9'-2'528'0'0,"-7"3"-336"0"0,-10 4 4851 0 0,9-1-729 0 0,10-2-3620 0 0,-1 0-1 0 0,1 1 1 0 0,0 0 0 0 0,0 0-1 0 0,0 0 1 0 0,0 1 0 0 0,0 0 0 0 0,1 0-1 0 0,-9 8 1 0 0,-3 4-68 0 0,-26 31 0 0 0,35-37-501 0 0,0 1-1 0 0,1 0 1 0 0,-8 14 0 0 0,14-22-96 0 0,0 1 0 0 0,0 0 0 0 0,0 0 1 0 0,1 0-1 0 0,0 0 0 0 0,-1 0 0 0 0,1 0 1 0 0,1 0-1 0 0,-1 0 0 0 0,0 0 0 0 0,1 1 1 0 0,0-1-1 0 0,0 0 0 0 0,1 6 0 0 0,0-8-10 0 0,-1-1 0 0 0,1 1 1 0 0,-1-1-1 0 0,1 1 0 0 0,-1-1 0 0 0,1 0 0 0 0,0 1 0 0 0,0-1 0 0 0,0 0 0 0 0,0 0 0 0 0,0 0 0 0 0,0 1 1 0 0,0-1-1 0 0,0 0 0 0 0,0 0 0 0 0,1-1 0 0 0,-1 1 0 0 0,0 0 0 0 0,1 0 0 0 0,-1-1 0 0 0,1 1 0 0 0,-1 0 0 0 0,0-1 1 0 0,1 0-1 0 0,-1 1 0 0 0,1-1 0 0 0,-1 0 0 0 0,1 0 0 0 0,0 0 0 0 0,-1 0 0 0 0,1 0 0 0 0,-1 0 0 0 0,1 0 1 0 0,2-1-1 0 0,0 0 41 0 0,1 1 0 0 0,-1-2 1 0 0,1 1-1 0 0,-1 0 0 0 0,0-1 1 0 0,0 0-1 0 0,1 0 0 0 0,-1 0 1 0 0,0-1-1 0 0,4-3 0 0 0,7-9 251 0 0,0 0-1 0 0,-1-1 0 0 0,-1-1 1 0 0,19-32-1 0 0,-30 46-142 0 0,0 0-1 0 0,1-1 0 0 0,-1 1 1 0 0,1 1-1 0 0,-1-1 1 0 0,1 0-1 0 0,0 0 0 0 0,0 1 1 0 0,0 0-1 0 0,5-3 0 0 0,-7 5 124 0 0,7 13 541 0 0,-8 17-618 0 0,-1-15-189 0 0,-7 55 92 0 0,6-51-113 0 0,1-14-8 0 0,0 0 0 0 0,1 0 1 0 0,-1 0-1 0 0,1 0 1 0 0,1 0-1 0 0,0 8 1 0 0,5 16-412 0 0,-6-29 367 0 0,0 0 0 0 0,0 1-1 0 0,0-1 1 0 0,0 0 0 0 0,0 0-1 0 0,0 0 1 0 0,1 0 0 0 0,-1 1 0 0 0,0-1-1 0 0,0 0 1 0 0,0 0 0 0 0,0 0 0 0 0,1 0-1 0 0,-1 0 1 0 0,0 1 0 0 0,0-1-1 0 0,0 0 1 0 0,1 0 0 0 0,-1 0 0 0 0,0 0-1 0 0,0 0 1 0 0,1 0 0 0 0,-1 0 0 0 0,0 0-1 0 0,0 0 1 0 0,0 0 0 0 0,1 0 0 0 0,-1 0-1 0 0,0 0 1 0 0,0 0 0 0 0,1 0-1 0 0,-1 0 1 0 0,0 0 0 0 0,0 0 0 0 0,0 0-1 0 0,1 0 1 0 0,-1-1 0 0 0,0 1 0 0 0,8-4-763 0 0,7-14-2170 0 0,-2 4 891 0 0</inkml:trace>
  <inkml:trace contextRef="#ctx0" brushRef="#br0" timeOffset="1">453 0 3224 0 0,'-9'4'12266'0'0,"3"5"-9150"0"0,5-7-1893 0 0,-27 53 987 0 0,27-53-2223 0 0,0-1 0 0 0,1 0-1 0 0,-1 0 1 0 0,0 1 0 0 0,1-1-1 0 0,0 0 1 0 0,-1 1 0 0 0,1-1-1 0 0,0 1 1 0 0,-1-1-1 0 0,1 0 1 0 0,0 1 0 0 0,0-1-1 0 0,0 1 1 0 0,0-1 0 0 0,1 1-1 0 0,-1-1 1 0 0,0 0 0 0 0,0 1-1 0 0,1-1 1 0 0,0 3 0 0 0,0-3-200 0 0,0 0 0 0 0,0 0 0 0 0,-1 1 0 0 0,1-1 0 0 0,0 0 0 0 0,0 0 1 0 0,0 0-1 0 0,0-1 0 0 0,0 1 0 0 0,0 0 0 0 0,0 0 0 0 0,1 0 0 0 0,-1-1 1 0 0,2 2-1 0 0,5 1-6580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16208 0 0,'0'0'719'0'0,"-4"7"145"0"0,1 1-688 0 0,-2 2-176 0 0,-3 2 0 0 0,0 4 0 0 0,1-4 736 0 0,-1 3 104 0 0,3 5 24 0 0,-2-3 8 0 0,-1 1-520 0 0,3 2-112 0 0,2 3-16 0 0,-2 0-8 0 0,5-4-616 0 0,-3 4-120 0 0,-1-3-24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 20383 0 0,'0'0'448'0'0,"0"-5"1344"0"0,0 10-1792 0 0,-2 3 0 0 0,2 2 0 0 0,0 0-72 0 0,-3-1-40 0 0,3 0-8 0 0,0 0-5847 0 0,3 1-1169 0 0</inkml:trace>
  <inkml:trace contextRef="#ctx0" brushRef="#br0" timeOffset="1">204 1 4144 0 0,'0'0'368'0'0,"-3"5"-296"0"0,-2 2-72 0 0,-2 6 0 0 0,2-1 2984 0 0,-1 1 584 0 0,-2-1 112 0 0,2 1 31 0 0,-2 2-3087 0 0,2 0-624 0 0,1-1-104 0 0,-1 4-7527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8 2760 0 0,'-2'3'18126'0'0,"1"1"-18570"0"0,-1 40 883 0 0,-8 47 0 0 0,0-9-344 0 0,-10 39 58 0 0,4-32 208 0 0,14-80-191 0 0,1 0 1 0 0,-1 0 0 0 0,-1-1-1 0 0,0 1 1 0 0,-4 7 0 0 0,5-24 221 0 0,-1 0 0 0 0,-2-15 0 0 0,5-6-113 0 0,1 0 1 0 0,7-42-1 0 0,-1 12 9 0 0,-3 38-65 0 0,0 0 0 0 0,1 0 1 0 0,2 1-1 0 0,0 0 0 0 0,17-33 0 0 0,-19 42 1 0 0,1 0-1 0 0,0 1 1 0 0,1-1 0 0 0,0 2-1 0 0,1-1 1 0 0,17-16 0 0 0,-22 23-184 0 0,0 0 0 0 0,0 0 0 0 0,1 0 0 0 0,-1 1 0 0 0,1 0 0 0 0,0 0 0 0 0,0 0 1 0 0,0 0-1 0 0,0 0 0 0 0,0 1 0 0 0,0-1 0 0 0,0 1 0 0 0,1 0 0 0 0,-1 1 0 0 0,0-1 0 0 0,1 1 0 0 0,-1 0 0 0 0,0 0 0 0 0,1 0 1 0 0,-1 0-1 0 0,0 1 0 0 0,8 2 0 0 0,-6-1-10 0 0,-1 0 0 0 0,0 0 0 0 0,1 1 0 0 0,-1 0 0 0 0,0 0 0 0 0,0 0 0 0 0,-1 1 0 0 0,1 0 0 0 0,-1 0 0 0 0,1 0 1 0 0,-1 0-1 0 0,5 8 0 0 0,-4-5-18 0 0,-1 0 0 0 0,0 0 0 0 0,0 1 0 0 0,-1 0 1 0 0,0 0-1 0 0,0 0 0 0 0,-1 0 0 0 0,2 9 0 0 0,-2-2 90 0 0,0 0-1 0 0,-1 1 1 0 0,-1-1-1 0 0,0 0 0 0 0,-1 1 1 0 0,-1-1-1 0 0,0 0 1 0 0,-2 0-1 0 0,-5 20 0 0 0,4-22 66 0 0,0-1-1 0 0,0 1 1 0 0,-2-1-1 0 0,1 0 0 0 0,-1 0 1 0 0,-17 20-1 0 0,17-24-178 0 0,0-1 1 0 0,-1-1-1 0 0,1 1 0 0 0,-1-1 0 0 0,0-1 0 0 0,-1 1 0 0 0,1-1 1 0 0,-1-1-1 0 0,0 0 0 0 0,-13 5 0 0 0,8-5 12 0 0,0-1 1 0 0,-1 0-1 0 0,1-1 0 0 0,-1 0 1 0 0,0-1-1 0 0,-25-2 0 0 0,21-1-268 0 0,0 0 1 0 0,-1-2-1 0 0,1 0 0 0 0,-29-10 0 0 0,47 13 95 0 0,-1 1 0 0 0,0-1 1 0 0,1 0-1 0 0,-1 0 0 0 0,1 1 1 0 0,-1-1-1 0 0,1 0 0 0 0,0 0 1 0 0,-1 0-1 0 0,1 0 0 0 0,0-1 1 0 0,0 1-1 0 0,-1 0 0 0 0,1 0 1 0 0,-1-3-1 0 0,2 3-53 0 0,-1 0 0 0 0,1 0 0 0 0,0 0 0 0 0,0 0 0 0 0,0 1 1 0 0,0-1-1 0 0,0 0 0 0 0,0 0 0 0 0,0 0 0 0 0,0 0 0 0 0,0 0 0 0 0,1 0 0 0 0,-1 0 0 0 0,0 0 0 0 0,0 1 0 0 0,1-1 0 0 0,-1 0 1 0 0,1 0-1 0 0,-1 0 0 0 0,1 0 0 0 0,-1 1 0 0 0,1-1 0 0 0,-1 0 0 0 0,1 1 0 0 0,0-1 0 0 0,-1 0 0 0 0,1 1 0 0 0,1-2 0 0 0,9-5-7657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1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4 500 10592 0 0,'0'0'818'0'0,"-4"-10"-180"0"0,4 5 693 0 0,1-1 0 0 0,0 1-1 0 0,0-1 1 0 0,3-8 0 0 0,10-23 1887 0 0,-8 21-2819 0 0,67-151 3205 0 0,8 15-1827 0 0,-60 113-1335 0 0,-18 34-394 0 0,-1 1-2 0 0,0 0 0 0 0,0 0 0 0 0,1 0 0 0 0,-1 0 0 0 0,1 1 0 0 0,0-1 0 0 0,0 1 0 0 0,5-4 0 0 0,-8 7-36 0 0,1-1-1 0 0,-1 1 0 0 0,1 0 0 0 0,-1 1 0 0 0,1-1 0 0 0,-1 0 0 0 0,1 0 0 0 0,-1 0 0 0 0,1 0 1 0 0,-1 0-1 0 0,1 0 0 0 0,-1 1 0 0 0,1-1 0 0 0,-1 0 0 0 0,1 0 0 0 0,-1 1 0 0 0,1-1 0 0 0,-1 0 1 0 0,1 1-1 0 0,-1-1 0 0 0,0 0 0 0 0,1 1 0 0 0,-1-1 0 0 0,0 1 0 0 0,1 0 0 0 0,8 10 117 0 0,6 29 79 0 0,-13-33-184 0 0,0-1-1 0 0,-1 0 1 0 0,2 9-1 0 0,1 8 32 0 0,29 113 89 0 0,-2-24-156 0 0,-28-102-518 0 0,-1 0 0 0 0,0 0-1 0 0,0 0 1 0 0,0 15 0 0 0,-2-24 318 0 0,0 1 0 0 0,0-1-1 0 0,0 0 1 0 0,-1 0 0 0 0,1 1 0 0 0,0-1 0 0 0,-1 0-1 0 0,1 0 1 0 0,-1 0 0 0 0,1 0 0 0 0,-1 1 0 0 0,-1 1 0 0 0,-5 1-1771 0 0</inkml:trace>
  <inkml:trace contextRef="#ctx0" brushRef="#br0" timeOffset="1">111 348 6912 0 0,'0'0'744'0'0,"7"0"-744"0"0,1-3 3600 0 0,6 3 704 0 0,0-2 143 0 0,0 2 25 0 0,0-2-3360 0 0,3 2-672 0 0,6-3-136 0 0,-1 1-24 0 0,1-1-440 0 0,-1 3-96 0 0,3 0-8 0 0,-2 0-10135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48 223 19351 0 0,'-2'8'940'0'0,"-3"13"-559"0"0,0 1-1 0 0,-3 30 0 0 0,2-13-269 0 0,3-20 377 0 0,3-14-304 0 0,-1-1 0 0 0,1 1 0 0 0,-1 0 0 0 0,0-1 0 0 0,-1 1 0 0 0,1 0 0 0 0,-4 6 0 0 0,2-1-166 0 0,3-9-19 0 0,0 0 0 0 0,0 1 0 0 0,0-1 0 0 0,0 0 0 0 0,0 0 0 0 0,0 0 0 0 0,-1 1 0 0 0,1-1 0 0 0,-1 0 0 0 0,1 0 0 0 0,-1 0 0 0 0,1 0 0 0 0,-2 2 0 0 0,4-28-45 0 0,4-7 600 0 0,1 1 0 0 0,2-1 0 0 0,1 1 0 0 0,15-31 0 0 0,-8 25 392 0 0,34-56 0 0 0,-43 80-652 0 0,0 1 0 0 0,1 1-1 0 0,1-1 1 0 0,0 2 0 0 0,0-1 0 0 0,1 1 0 0 0,24-16 0 0 0,-35 25-287 0 0,1 1 8 0 0,0-1-1 0 0,0 0 1 0 0,0 0 0 0 0,0 1 0 0 0,0-1-1 0 0,0 1 1 0 0,1-1 0 0 0,-1 1-1 0 0,0-1 1 0 0,0 1 0 0 0,0 0-1 0 0,0 0 1 0 0,1-1 0 0 0,-1 1 0 0 0,0 0-1 0 0,0 0 1 0 0,1 0 0 0 0,-1 0-1 0 0,1 1 1 0 0,-1-1-10 0 0,-1 0-1 0 0,0 0 1 0 0,0 1 0 0 0,1-1-1 0 0,-1 0 1 0 0,0 0-1 0 0,1 1 1 0 0,-1-1 0 0 0,0 0-1 0 0,0 1 1 0 0,0-1 0 0 0,1 1-1 0 0,-1-1 1 0 0,0 0 0 0 0,0 1-1 0 0,0-1 1 0 0,0 0-1 0 0,0 1 1 0 0,0-1 0 0 0,0 1-1 0 0,0-1 1 0 0,0 0 0 0 0,0 1-1 0 0,0-1 1 0 0,0 1 0 0 0,0-1-1 0 0,0 0 1 0 0,0 1-1 0 0,0-1 1 0 0,0 1 0 0 0,-1 0-1 0 0,1-1 8 0 0,-2 10 21 0 0,-1 0 0 0 0,0-1-1 0 0,-1 1 1 0 0,-7 14 0 0 0,6-13-33 0 0,1-4-20 0 0,0-1 0 0 0,0 1 1 0 0,-7 7-1 0 0,-10 16-342 0 0,18-26 211 0 0,0 0 0 0 0,0 1 0 0 0,0-1 0 0 0,-1-1 1 0 0,0 1-1 0 0,1 0 0 0 0,-1-1 0 0 0,-6 4 0 0 0,-19 12-5850 0 0,28-19 5805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74 121 13504 0 0,'1'16'1440'0'0,"-1"-10"-1262"0"0,0 1 1 0 0,0-1-1 0 0,-1 1 1 0 0,1-1-1 0 0,-4 12 1 0 0,-1 11 1631 0 0,4-23-1486 0 0,0-1 1 0 0,-1 1-1 0 0,0 0 0 0 0,0-1 1 0 0,0 1-1 0 0,-1-1 1 0 0,-3 6-1 0 0,-8 19 919 0 0,10-18-758 0 0,0 0-1 0 0,-3 24 1 0 0,6-31-390 0 0,0-1 1 0 0,0 1-1 0 0,-1-1 1 0 0,-3 8-1 0 0,2-5 48 0 0,2-6 287 0 0,0-5-398 0 0,1 0 0 0 0,-1-1 1 0 0,1 1-1 0 0,0 0 0 0 0,0-1 0 0 0,0 1 0 0 0,0 0 0 0 0,1 0 0 0 0,1-5 0 0 0,13-36 347 0 0,-7 27-327 0 0,-5 10-38 0 0,1 1-1 0 0,0-1 0 0 0,8-10 1 0 0,7-11 92 0 0,-4 3 602 0 0,1 2 0 0 0,1 0 0 0 0,36-39 0 0 0,-42 51-259 0 0,0 1 0 0 0,1-1 0 0 0,1 2 0 0 0,21-15 0 0 0,-33 24-436 0 0,12-4 334 0 0,-12 5-342 0 0,-1 0 0 0 0,0 0 1 0 0,0 0-1 0 0,1 0 0 0 0,-1 0 0 0 0,0 0 0 0 0,0 0 0 0 0,1 0 0 0 0,-1 0 0 0 0,0 0 0 0 0,0 1 0 0 0,0-1 0 0 0,1 0 0 0 0,-1 0 1 0 0,0 0-1 0 0,0 0 0 0 0,0 1 0 0 0,1-1 0 0 0,-1 0 0 0 0,0 0 0 0 0,0 0 0 0 0,0 1 0 0 0,0-1 0 0 0,1 0 0 0 0,-1 0 1 0 0,0 0-1 0 0,0 1 0 0 0,0-1 0 0 0,0 0 0 0 0,0 0 0 0 0,0 1 0 0 0,0-1 0 0 0,0 0 0 0 0,0 0 0 0 0,0 1 0 0 0,0-1 0 0 0,0 0 1 0 0,0 0-1 0 0,0 1 0 0 0,0-1 0 0 0,0 0 0 0 0,0 1 0 0 0,-1 3 1 0 0,1 1 0 0 0,-1-1 0 0 0,0 1-1 0 0,-1-1 1 0 0,1 0 0 0 0,-1 0 0 0 0,1 0 0 0 0,-1 1-1 0 0,-1-2 1 0 0,1 1 0 0 0,-5 6 0 0 0,0 0-87 0 0,-1-1 1 0 0,-1 1 0 0 0,-9 7-1 0 0,15-14-168 0 0,-29 23-504 0 0,29-24 228 0 0,1-1-1 0 0,-1 1 1 0 0,0-1 0 0 0,1 1 0 0 0,-1-1-1 0 0,0 0 1 0 0,0 0 0 0 0,0 0 0 0 0,0-1-1 0 0,0 1 1 0 0,-3 0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18223 0 0,'0'0'1654'0'0,"-6"-18"-852"0"0,7 16 1081 0 0,1 11-1586 0 0,1 17-178 0 0,-11 189 5842 0 0,9-190-5630 0 0,-1-16-217 0 0,1 1-1 0 0,-1-1 1 0 0,-3 18-1 0 0,1-21-91 0 0,1-5-17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21191 0 0,'0'0'2127'0'0,"10"-8"-1483"0"0,1 1-158 0 0,-1 0-1 0 0,0-1 1 0 0,14-14 0 0 0,-21 19-380 0 0,-1 1 1 0 0,1-2 0 0 0,0 1 0 0 0,-1 0 0 0 0,0 0 0 0 0,0-1 0 0 0,0 0 0 0 0,0 1 0 0 0,0-1 0 0 0,-1 0 0 0 0,0 0-1 0 0,1 1 1 0 0,-2-1 0 0 0,1 0 0 0 0,0-5 0 0 0,-1 8-93 0 0,0 0 0 0 0,0 0 0 0 0,0 0 0 0 0,0 0 0 0 0,0 0 0 0 0,0 0 0 0 0,0 0 0 0 0,0 0 0 0 0,-1 0 0 0 0,1 0 0 0 0,0 0 0 0 0,-1 0 0 0 0,1 0 0 0 0,-1 0 0 0 0,1 1 0 0 0,-1-1 0 0 0,1 0 0 0 0,-2-1 0 0 0,2 2 13 0 0,-1 0 1 0 0,1-1-1 0 0,-1 1 0 0 0,1 0 0 0 0,-1 0 1 0 0,1 0-1 0 0,-1-1 0 0 0,0 1 0 0 0,1 0 1 0 0,-1 0-1 0 0,1 0 0 0 0,-1 0 0 0 0,0 0 1 0 0,1 0-1 0 0,-1 0 0 0 0,1 0 0 0 0,-1 0 1 0 0,0 0-1 0 0,1 1 0 0 0,-1-1 1 0 0,0 0-1 0 0,-2 2 57 0 0,1-1 1 0 0,0 0 0 0 0,-1 1-1 0 0,1-1 1 0 0,0 1 0 0 0,0 0-1 0 0,0-1 1 0 0,0 1 0 0 0,0 0-1 0 0,1 0 1 0 0,-4 5-1 0 0,1 0-57 0 0,1 0-1 0 0,0 1 1 0 0,0 0-1 0 0,0 0 0 0 0,1 0 1 0 0,0 0-1 0 0,0 0 0 0 0,1 0 1 0 0,0 0-1 0 0,1 1 1 0 0,0-1-1 0 0,0 0 0 0 0,2 11 1 0 0,-2-17-50 0 0,1 0 0 0 0,-1 0 0 0 0,1-1 0 0 0,-1 1 0 0 0,1 0 0 0 0,-1 0 0 0 0,1 0 0 0 0,0-1 0 0 0,0 1 0 0 0,0 0 0 0 0,0-1 0 0 0,0 1 0 0 0,1-1 0 0 0,-1 1 0 0 0,0-1 0 0 0,1 0 0 0 0,-1 0 0 0 0,1 1 0 0 0,-1-1-1 0 0,1 0 1 0 0,-1 0 0 0 0,1 0 0 0 0,0 0 0 0 0,3 0 0 0 0,-4 0-271 0 0,1-1-1 0 0,0 0 0 0 0,0 1 1 0 0,-1-1-1 0 0,1 0 0 0 0,0 0 1 0 0,0 0-1 0 0,-1-1 0 0 0,1 1 1 0 0,0 0-1 0 0,-1-1 0 0 0,1 1 0 0 0,0-1 1 0 0,-1 1-1 0 0,1-1 0 0 0,0 0 1 0 0,2-1-1 0 0</inkml:trace>
  <inkml:trace contextRef="#ctx0" brushRef="#br0" timeOffset="1">276 1 16583 0 0,'0'0'1832'0'0,"-3"4"-1832"0"0,0-1 1440 0 0,1 2 288 0 0,2 2 48 0 0,-3 1 16 0 0,0-1-1440 0 0,3-2-280 0 0,0 2-72 0 0,3 2 0 0 0,-3-2-1016 0 0,3-2-216 0 0,2-1-48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21335 0 0,'0'0'472'0'0,"-3"5"96"0"0,-3 2 16 0 0,1 4 16 0 0,0-1-480 0 0,-2 0-120 0 0,2 0 0 0 0,2 2 0 0 0,-2-2-456 0 0,5 2-120 0 0,0 2-16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32 14280 0 0,'-6'-7'9161'0'0,"2"-1"-4519"0"0,0 2-3927 0 0,5 5 73 0 0,0-8 232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69 15664 0 0,'0'0'1206'0'0,"-11"2"4966"0"0,11-7-5374 0 0,1 1 0 0 0,-1-1 0 0 0,1 1 1 0 0,0-1-1 0 0,0 1 0 0 0,3-8 0 0 0,-3 9-827 0 0,1 0 1 0 0,-1 0-1 0 0,1-1 0 0 0,0 1 0 0 0,0 0 0 0 0,0 0 0 0 0,1 1 1 0 0,4-6-1 0 0</inkml:trace>
  <inkml:trace contextRef="#ctx0" brushRef="#br0" timeOffset="1">23 237 8752 0 0,'0'0'15823'0'0,"3"-5"-15359"0"0,3 0-16 0 0,3 0-184 0 0,-4-2-32 0 0,-2 1-8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2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20791 0 0,'-3'2'5368'0'0,"6"-2"-5144"0"0,3 0-8 0 0,2 0-1112 0 0,-5 0-216 0 0</inkml:trace>
  <inkml:trace contextRef="#ctx0" brushRef="#br0" timeOffset="1">20 186 4608 0 0,'-3'12'21887'0'0,"11"-15"-22063"0"0,-1 1-136 0 0,1-3-24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3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5696 0 0,'0'0'11246'0'0,"18"5"-9645"0"0,-7 0-1234 0 0,1-2 0 0 0,0 1-1 0 0,0-2 1 0 0,0 1 0 0 0,13-1-1 0 0,20 5 205 0 0,-3 0 43 0 0,47 1 0 0 0,-28-3-269 0 0,359 12 1727 0 0,-4-30-960 0 0,-49-12-232 0 0,-307 23-674 0 0,0 2-1 0 0,0 3 0 0 0,66 11 0 0 0,-97-10-87 0 0,0-2-1 0 0,-1-1 0 0 0,1-1 1 0 0,0-1-1 0 0,0-2 0 0 0,-1-1 1 0 0,0-1-1 0 0,0-2 0 0 0,0 0 1 0 0,33-15-1 0 0,27-13 139 0 0,-57 23-256 0 0,-28 11-175 0 0,0 1 0 0 0,1 0 0 0 0,-1-1 0 0 0,1 1 0 0 0,-1 1 0 0 0,1-1 0 0 0,-1 0 0 0 0,1 1 0 0 0,-1 0-1 0 0,7 2 1 0 0,8 2-9341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2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29 130 11056 0 0,'0'0'9246'0'0,"0"2"-8261"0"0,-5 15 1027 0 0,-6 36-1 0 0,1 58-1120 0 0,8-84-831 0 0,2-24-205 0 0,0 1 1 0 0,0-1 0 0 0,0 1-1 0 0,0 0 1 0 0,1-1 0 0 0,-1 1 0 0 0,1-1-1 0 0,0 1 1 0 0,0-1 0 0 0,0 0-1 0 0,0 1 1 0 0,1-1 0 0 0,3 6 0 0 0</inkml:trace>
  <inkml:trace contextRef="#ctx0" brushRef="#br0" timeOffset="1">77 0 8288 0 0,'0'0'888'0'0,"-3"7"-4544"0"0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42 5528 0 0,'0'0'249'0'0,"-6"5"91"0"0,6-4-137 0 0,-1 0-1 0 0,1-1 1 0 0,-1 1-1 0 0,1 0 1 0 0,-1-1 0 0 0,0 1-1 0 0,1-1 1 0 0,-1 1-1 0 0,0-1 1 0 0,0 1 0 0 0,1-1-1 0 0,-1 1 1 0 0,0-1-1 0 0,0 1 1 0 0,0-1 0 0 0,1 0-1 0 0,-1 0 1 0 0,0 0-1 0 0,0 1 1 0 0,0-1-1 0 0,0 0 1 0 0,0 0 0 0 0,0 0-1 0 0,-1 0 1 0 0,0 0-351 0 0,1-1 271 0 0,1 0 0 0 0,0 1 0 0 0,-1-1 0 0 0,1 1 0 0 0,0-1 0 0 0,-1 0-1 0 0,1 1 1 0 0,0-1 0 0 0,0 0 0 0 0,-1 1 0 0 0,1-1 0 0 0,0 0 0 0 0,0 1-1 0 0,0-1 1 0 0,0 0 0 0 0,0 0 0 0 0,0 1 0 0 0,0-1 0 0 0,0 0 0 0 0,1-1-1 0 0,-1 0 350 0 0,0-2 56 0 0,0-1 1 0 0,1 1-1 0 0,0-1 0 0 0,0 1 0 0 0,0 0 0 0 0,3-6 0 0 0,-4 8-16 0 0,9 2 911 0 0,-7 0-1275 0 0,1 0-1 0 0,0 0 0 0 0,0 0 0 0 0,0 0 0 0 0,0 1 0 0 0,0-1 1 0 0,0 1-1 0 0,0 0 0 0 0,5 2 0 0 0,21 10 492 0 0,1 0 0 0 0,1-2 0 0 0,0-1 0 0 0,0-1 0 0 0,1-2 0 0 0,48 5 0 0 0,-50-10-179 0 0,45-4 0 0 0,28-9 174 0 0,136-8 548 0 0,-226 18-966 0 0,1 0 0 0 0,0-1 0 0 0,-1-1 0 0 0,26-9 0 0 0,-2 2 171 0 0,-34 9-319 0 0,-2 0-66 0 0,0 1-1 0 0,0 0 1 0 0,0 0 0 0 0,0 0 0 0 0,0 0 0 0 0,0 0-1 0 0,1 0 1 0 0,-1 0 0 0 0,0 0 0 0 0,0 0 0 0 0,0 0-1 0 0,0 1 1 0 0,2 0 0 0 0,0 0-2 0 0,2 2-37 0 0,-4-3-153 0 0,0-4-3212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34 138 3600 0 0,'0'0'165'0'0,"6"-6"22"0"0,-6 4 316 0 0,1 0 0 0 0,0 0 0 0 0,-1-1 0 0 0,1 1 0 0 0,-1 0 0 0 0,0 0-1 0 0,0-1 1 0 0,0 1 0 0 0,0 0 0 0 0,0-1 0 0 0,0 1 0 0 0,-1-3 0 0 0,-1-11 1433 0 0,2-67 8133 0 0,0 83-9501 0 0,0 0-386 0 0,1 0 1 0 0,-1 0-1 0 0,0 0 0 0 0,1 0 0 0 0,-1 0 0 0 0,0 0 0 0 0,0 0 0 0 0,1 1 1 0 0,-1-1-1 0 0,0 0 0 0 0,0 0 0 0 0,1 0 0 0 0,-1 0 0 0 0,0 1 1 0 0,0-1-1 0 0,0 0 0 0 0,1 0 0 0 0,-1 1 0 0 0,0-1 0 0 0,0 0 0 0 0,0 0 1 0 0,0 1-1 0 0,0-1 0 0 0,1 0 0 0 0,-1 0 0 0 0,0 1 0 0 0,2 12 1402 0 0,-1 20-2033 0 0,-2-25 1035 0 0,1-1-444 0 0,-1 1 0 0 0,0-1 0 0 0,-4 15 0 0 0,-2 7 131 0 0,-6 54 121 0 0,-7 64 315 0 0,20-106-1545 0 0,0-40-148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78 120 19351 0 0,'0'0'439'0'0,"-8"-20"1242"0"0,3 2-884 0 0,3 12 269 0 0,1 1 0 0 0,0 0 0 0 0,0-1 0 0 0,0-9 0 0 0,0 10-1049 0 0,-1 8-17 0 0,-11 18 85 0 0,-2 5 273 0 0,-4 12 1490 0 0,10-17-936 0 0,9-20 92 0 0,2-1-976 0 0,0 0 1 0 0,-1-1 0 0 0,1 1-1 0 0,0-1 1 0 0,-1 0-1 0 0,1 1 1 0 0,-1-1 0 0 0,1 0-1 0 0,-1 0 1 0 0,1 0-1 0 0,-1 0 1 0 0,1 0 0 0 0,-1 0-1 0 0,0-1 1 0 0,0 1-1 0 0,0 0 1 0 0,2-3 0 0 0,8-8 97 0 0,-2 5-84 0 0,-1 0 0 0 0,0-1 0 0 0,9-12 0 0 0,-14 16-65 0 0,0 0 0 0 0,0 0-1 0 0,-1 0 1 0 0,1-1 0 0 0,-1 1-1 0 0,0-1 1 0 0,0 0-1 0 0,0 1 1 0 0,1-10 0 0 0,-5-1-353 0 0,-2 7-1672 0 0,3 8 1405 0 0,1-1 429 0 0,0 1 0 0 0,-1 0-1 0 0,1 0 1 0 0,0 0 0 0 0,-1 0-1 0 0,1 0 1 0 0,0-1 0 0 0,-1 1-1 0 0,1 0 1 0 0,0 0 0 0 0,0 0 0 0 0,-1 0-1 0 0,1 0 1 0 0,0 0 0 0 0,-1 0-1 0 0,1 0 1 0 0,0 0 0 0 0,-1 0-1 0 0,1 0 1 0 0,0 1 0 0 0,-1-1 0 0 0,-4 1-1876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24 378 13680 0 0,'0'0'658'0'0,"-6"2"49"0"0,2 1-447 0 0,3-3-114 0 0,1 0 0 0 0,-1 0-1 0 0,1 0 1 0 0,0 0 0 0 0,-1 0 0 0 0,1 0 0 0 0,0 0 0 0 0,-1 0 0 0 0,1 0-1 0 0,-1 0 1 0 0,1 0 0 0 0,0 0 0 0 0,-1 0 0 0 0,1 0 0 0 0,0 0 0 0 0,-1 0-1 0 0,1-1 1 0 0,-1 1 0 0 0,1 0 0 0 0,0 0 0 0 0,0 0 0 0 0,-1-1-1 0 0,1 1 1 0 0,0 0 0 0 0,-1 0 0 0 0,1-1 0 0 0,0 1 0 0 0,0 0 0 0 0,-1 0-1 0 0,1-1 1 0 0,0 1 0 0 0,0 0 0 0 0,0-1 0 0 0,-1 1 0 0 0,1-1 0 0 0,0 1-1 0 0,0 0 1 0 0,0-1 0 0 0,0 1 0 0 0,0 0 0 0 0,0-1 0 0 0,0 1 0 0 0,0-1-1 0 0,0 1 1 0 0,-1-2 105 0 0,1 1-1 0 0,0 0 1 0 0,0-1-1 0 0,-1 1 1 0 0,1 0-1 0 0,0-1 1 0 0,0 1-1 0 0,0 0 1 0 0,0-1-1 0 0,1 1 1 0 0,-1 0-1 0 0,1-3 1 0 0,2-1 589 0 0,-1-1 1 0 0,1 0 0 0 0,2-11 0 0 0,6-16 317 0 0,9-12-852 0 0,-14 29 275 0 0,1 1 0 0 0,14-24 0 0 0,-15 29-571 0 0,7-10-7 0 0,19-21 0 0 0,-32 40-3 0 0,0 1 0 0 0,0 0 0 0 0,0-1 0 0 0,0 1 0 0 0,0 0 0 0 0,1 0 0 0 0,-1-1 0 0 0,0 1 0 0 0,0 0 0 0 0,1 0 0 0 0,-1-1 0 0 0,0 1 0 0 0,0 0 0 0 0,0 0 0 0 0,1 0 0 0 0,-1 0 0 0 0,0-1 0 0 0,1 1 0 0 0,-1 0 0 0 0,0 0 0 0 0,1 0 0 0 0,-1 0 0 0 0,0 0 0 0 0,0 0 0 0 0,1 0 0 0 0,-1 0 0 0 0,0 0 0 0 0,1 0 0 0 0,-1 0 0 0 0,0 0 0 0 0,1 0 0 0 0,-1 0 0 0 0,0 0 0 0 0,1 0 0 0 0,-1 0 0 0 0,0 0 0 0 0,0 0 0 0 0,1 0 0 0 0,-1 1 0 0 0,0-1 0 0 0,1 0 0 0 0,-1 0 0 0 0,0 0 0 0 0,0 1 0 0 0,1-1 0 0 0,-1 0 0 0 0,0 0 0 0 0,5 11 0 0 0,-5-10 0 0 0,14 80 0 0 0,-10-63 0 0 0,17 53 0 0 0,-18-63 0 0 0,1 1 0 0 0,0-1 0 0 0,1 0 0 0 0,-1 0 0 0 0,2 0 0 0 0,5 7 0 0 0,-9-13 1 0 0,-1 0 0 0 0,0-1 1 0 0,1 1-1 0 0,-1-1 0 0 0,1 1 0 0 0,0-1 0 0 0,-1 0 0 0 0,1 1 1 0 0,0-1-1 0 0,0 0 0 0 0,-1 0 0 0 0,1 0 0 0 0,0-1 1 0 0,0 1-1 0 0,0 0 0 0 0,0-1 0 0 0,0 1 0 0 0,0-1 0 0 0,1 0 1 0 0,-1 0-1 0 0,0 0 0 0 0,0 0 0 0 0,0 0 0 0 0,0 0 1 0 0,0 0-1 0 0,0-1 0 0 0,0 1 0 0 0,0-1 0 0 0,0 1 0 0 0,0-1 1 0 0,0 0-1 0 0,0 0 0 0 0,0 0 0 0 0,2-2 0 0 0,2-1 12 0 0,-1 0 0 0 0,0 0 0 0 0,0-1 0 0 0,0 0 0 0 0,-1 0 0 0 0,0 0 0 0 0,0-1 0 0 0,0 0 0 0 0,4-9 0 0 0,60-131-56 0 0,-29 45-3337 0 0,-25 64-1084 0 0,-11 24-4403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31 20759 0 0,'0'-3'376'0'0,"0"1"1"0"0,0 0-1 0 0,0 0 0 0 0,1-1 0 0 0,-1 1 0 0 0,1 0 0 0 0,0-3 0 0 0,0 4-227 0 0,-1 0 0 0 0,0 1 0 0 0,1-1 0 0 0,-1 1 1 0 0,0-1-1 0 0,1 1 0 0 0,-1-1 0 0 0,1 1 0 0 0,-1-1 0 0 0,1 1 0 0 0,-1-1 0 0 0,1 1 0 0 0,-1 0 0 0 0,1-1 1 0 0,0 1-1 0 0,-1 0 0 0 0,1 0 0 0 0,0-1 0 0 0,-1 1 0 0 0,1 0 0 0 0,-1 0 0 0 0,1 0 0 0 0,0 0 1 0 0,-1 0-1 0 0,1-1 0 0 0,1 2 0 0 0,-1-1 688 0 0,0 1-671 0 0,1 2-1 0 0,-1-1 1 0 0,0 0 0 0 0,1 0-1 0 0,-1 0 1 0 0,0 0 0 0 0,-1 1-1 0 0,1-1 1 0 0,0 0 0 0 0,-1 1-1 0 0,1-1 1 0 0,-1 1-1 0 0,0-1 1 0 0,0 5 0 0 0,-3 39-305 0 0,2-34 361 0 0,-22 145 76 0 0,1-14-84 0 0,20-115-1784 0 0,2 40-1 0 0,1-24-61 0 0,-1-50 133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12896 0 0,'0'0'11703'0'0,"14"3"-9064"0"0,0-4-2295 0 0,-1-1 1 0 0,0 0-1 0 0,0-1 1 0 0,0-1-1 0 0,17-6 0 0 0,6-2 71 0 0,-6 3-535 0 0,-16 4-125 0 0,1 1 0 0 0,0 0 0 0 0,-1 1 0 0 0,1 0-1 0 0,1 1 1 0 0,22 1 0 0 0,-36 1-596 0 0,0 0-1 0 0,0 0 1 0 0,0 1-1 0 0,0-1 1 0 0,-1 1-1 0 0,1 0 1 0 0,0 0-1 0 0,2 1 0 0 0,-2-2-102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4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23 101 10136 0 0,'0'0'918'0'0,"-8"-10"1281"0"0,8 10-2075 0 0,-14-9 10265 0 0,14 9-10333 0 0,0 1 0 0 0,0-1 0 0 0,0 1-1 0 0,1-1 1 0 0,-1 1 0 0 0,0-1 0 0 0,0 1 0 0 0,1-1 0 0 0,-1 1 0 0 0,1-1 0 0 0,-1 1-1 0 0,0-1 1 0 0,1 1 0 0 0,-1-1 0 0 0,1 0 0 0 0,-1 1 0 0 0,0-1 0 0 0,1 0 0 0 0,-1 1-1 0 0,1-1 1 0 0,0 0 0 0 0,-1 0 0 0 0,1 0 0 0 0,-1 1 0 0 0,1-1 0 0 0,-1 0 0 0 0,1 0 0 0 0,1 0-1 0 0,17 2 710 0 0,160-7 2278 0 0,418-37-481 0 0,-217 7-2119 0 0,-337 32-494 0 0,2 1 0 0 0,48 6 0 0 0,86 16-127 0 0,-159-17 178 0 0,0-1 0 0 0,0-1 0 0 0,0-1 0 0 0,22-3 0 0 0,8-2 792 0 0,-26 0-908 0 0,0 1 0 0 0,0 2-1 0 0,26 0 1 0 0,-48 2 112 0 0,0 0 1 0 0,0 1-1 0 0,0-1 1 0 0,0 1-1 0 0,0-1 1 0 0,0 1-1 0 0,0-1 0 0 0,0 1 1 0 0,2 2-1 0 0,-2-2 8 0 0,0-1-1 0 0,-1 1 1 0 0,1 0 0 0 0,-1-1-1 0 0,1 1 1 0 0,0-1-1 0 0,0 1 1 0 0,-1-1-1 0 0,3 0 1 0 0,7 5 525 0 0,-10-4-683 0 0,1-11-1678 0 0,0-5-1114 0 0,-3 6-1131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5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25 204 3768 0 0,'0'0'8352'0'0,"-11"-9"14"0"0,10 8-8327 0 0,1-4 248 0 0,0 1 1 0 0,0 0 0 0 0,0 0-1 0 0,0-1 1 0 0,1 1 0 0 0,-1 0-1 0 0,1 0 1 0 0,0 0 0 0 0,1 0-1 0 0,-1 0 1 0 0,1 0 0 0 0,0 0-1 0 0,0 0 1 0 0,0 1 0 0 0,4-7-1 0 0,4-3-93 0 0,-5 8-110 0 0,-1-1 1 0 0,1 0 0 0 0,0 1-1 0 0,0 0 1 0 0,9-7 0 0 0,-6 7 104 0 0,56-36 650 0 0,-57 37-817 0 0,1 0 1 0 0,0 1 0 0 0,0 0-1 0 0,0 0 1 0 0,0 1 0 0 0,15-3-1 0 0,-20 5-9 0 0,0 0-1 0 0,0 0 0 0 0,-1 0 1 0 0,1 0-1 0 0,0 0 0 0 0,0 0 1 0 0,-1 1-1 0 0,1-1 0 0 0,0 1 1 0 0,-1 0-1 0 0,1 0 0 0 0,-1 0 1 0 0,1 0-1 0 0,-1 0 0 0 0,1 1 1 0 0,-1-1-1 0 0,0 1 1 0 0,1 0-1 0 0,-1-1 0 0 0,0 1 1 0 0,0 0-1 0 0,-1 0 0 0 0,1 0 1 0 0,0 0-1 0 0,0 1 0 0 0,-1-1 1 0 0,0 0-1 0 0,1 1 0 0 0,-1-1 1 0 0,0 1-1 0 0,1 4 0 0 0,1 3-41 0 0,-1 0-1 0 0,0-1 1 0 0,0 1-1 0 0,-1 0 1 0 0,-1 0-1 0 0,0 0 0 0 0,-1 15 1 0 0,-2-10 124 0 0,1 0 1 0 0,-2 0-1 0 0,-8 23 1 0 0,-22 43-35 0 0,29-71-71 0 0,-17 36 10 0 0,-45 66 0 0 0,58-99 0 0 0,-20 21 0 0 0,11-15 0 0 0,16-17 2 0 0,0 1 0 0 0,-1-1 1 0 0,1 0-1 0 0,-1 0 0 0 0,0 0 0 0 0,0 0 0 0 0,1 0 0 0 0,-1-1 0 0 0,0 1 0 0 0,-1-1 1 0 0,1 0-1 0 0,0 0 0 0 0,0 0 0 0 0,-6 0 0 0 0,7 0-1 0 0,1-1 0 0 0,-1 0 0 0 0,0 0 1 0 0,0 0-1 0 0,0-1 0 0 0,0 1 0 0 0,0 0 0 0 0,1-1 0 0 0,-1 1 0 0 0,0-1 0 0 0,0 1 0 0 0,1-1 1 0 0,-1 0-1 0 0,0 0 0 0 0,1 0 0 0 0,-1 0 0 0 0,1 0 0 0 0,-1 0 0 0 0,1 0 0 0 0,0-1 0 0 0,-1 1 0 0 0,1 0 1 0 0,0-1-1 0 0,0 1 0 0 0,0-1 0 0 0,0 1 0 0 0,0-1 0 0 0,-1-2 0 0 0,1 1 13 0 0,0 0 0 0 0,0-1 0 0 0,1 1 0 0 0,-1-1 0 0 0,1 1 0 0 0,0-1 0 0 0,-1 1 0 0 0,2-1 0 0 0,-1 0 0 0 0,1-3 0 0 0,0 0 34 0 0,0 1-1 0 0,1-1 1 0 0,-1 1 0 0 0,5-10-1 0 0,-4 12-5 0 0,0 1 1 0 0,-1-1-1 0 0,1 1 0 0 0,1 0 1 0 0,-1 0-1 0 0,0 0 0 0 0,1 0 1 0 0,0 0-1 0 0,-1 1 0 0 0,1-1 0 0 0,0 1 1 0 0,0 0-1 0 0,1 0 0 0 0,-1 0 1 0 0,0 0-1 0 0,1 0 0 0 0,-1 1 1 0 0,1-1-1 0 0,6-1 0 0 0,-1 2 53 0 0,0 0 1 0 0,0 0-1 0 0,1 1 0 0 0,-1 0 0 0 0,0 0 1 0 0,0 1-1 0 0,13 3 0 0 0,-11-1-47 0 0,1 0 0 0 0,-1 1 0 0 0,0 0 0 0 0,-1 1 0 0 0,1 0 0 0 0,10 7-1 0 0,-1 1 149 0 0,0 1 0 0 0,18 17 0 0 0,-19-13 535 0 0,-10-9-767 0 0,0-1 1 0 0,0 1-1 0 0,1-2 0 0 0,0 0 0 0 0,0 0 0 0 0,1 0 1 0 0,0-2-1 0 0,12 6 0 0 0,-22-11-96 0 0,-1 1 0 0 0,1-1-1 0 0,0 0 1 0 0,0 0 0 0 0,-1 0 0 0 0,1 1-1 0 0,0-1 1 0 0,-1 0 0 0 0,1 0 0 0 0,0 0 0 0 0,0 0-1 0 0,-1 0 1 0 0,1-1 0 0 0,0 1 0 0 0,0 0-1 0 0,-1 0 1 0 0,1 0 0 0 0,0 0 0 0 0,-1-1 0 0 0,1 1-1 0 0,0 0 1 0 0,-1-1 0 0 0,1 1 0 0 0,0-1-1 0 0,-1 1 1 0 0,1-1 0 0 0,-1 1 0 0 0,1-1 0 0 0,-1 1-1 0 0,1-1 1 0 0,-1 1 0 0 0,1-1 0 0 0,-1 0-1 0 0,1 0 1 0 0,2-9-2124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5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73 3224 0 0,'-5'-5'7623'0'0,"1"0"-6633"0"0,-2-2 822 0 0,-2-6 7466 0 0,8 12-9197 0 0,1 0 0 0 0,-1 0 0 0 0,1 0 0 0 0,-1 0 0 0 0,1 1 0 0 0,-1-1 0 0 0,1 0 0 0 0,-1 0 0 0 0,1 0 0 0 0,0 0 0 0 0,-1 1 0 0 0,1-1 0 0 0,0 0 0 0 0,0 1 0 0 0,-1-1 0 0 0,1 0 0 0 0,0 1 0 0 0,1-1 0 0 0,16-9 460 0 0,-8 6-321 0 0,0 1 1 0 0,0 0-1 0 0,1 1 0 0 0,-1 0 0 0 0,1 0 0 0 0,16 1 1 0 0,-23 1-199 0 0,0 0 1 0 0,0 0 0 0 0,0 1 0 0 0,0-1-1 0 0,0 1 1 0 0,0 0 0 0 0,5 2 0 0 0,-8-2-18 0 0,-1-1 0 0 0,1 0 0 0 0,0 1 0 0 0,0-1 1 0 0,0 1-1 0 0,-1-1 0 0 0,1 1 0 0 0,0-1 1 0 0,0 1-1 0 0,-1 0 0 0 0,1-1 0 0 0,-1 1 1 0 0,1 0-1 0 0,-1 0 0 0 0,1-1 0 0 0,-1 1 1 0 0,1 0-1 0 0,-1 0 0 0 0,1 0 0 0 0,-1-1 1 0 0,0 1-1 0 0,0 0 0 0 0,1 0 0 0 0,-1 0 1 0 0,0 0-1 0 0,0 0 0 0 0,0 0 0 0 0,0 0 1 0 0,0 0-1 0 0,0 0 0 0 0,0-1 0 0 0,0 1 1 0 0,-1 0-1 0 0,1 0 0 0 0,0 0 0 0 0,-1 1 1 0 0,-1 4 15 0 0,0-1 0 0 0,-1 1 1 0 0,1-1-1 0 0,-1 1 0 0 0,0-1 1 0 0,0 0-1 0 0,-1 0 0 0 0,0-1 1 0 0,0 1-1 0 0,0-1 0 0 0,0 1 1 0 0,-1-1-1 0 0,-8 6 0 0 0,-15 9 70 0 0,27-17-48 0 0,1-2-43 0 0,0 0 0 0 0,0 0 0 0 0,0 1 1 0 0,0-1-1 0 0,0 0 0 0 0,0 0 1 0 0,1 0-1 0 0,-1 1 0 0 0,0-1 1 0 0,0 0-1 0 0,0 0 0 0 0,0 0 1 0 0,0 1-1 0 0,0-1 0 0 0,1 0 0 0 0,-1 0 1 0 0,0 0-1 0 0,0 0 0 0 0,0 1 1 0 0,1-1-1 0 0,-1 0 0 0 0,0 0 1 0 0,0 0-1 0 0,0 0 0 0 0,1 0 1 0 0,-1 0-1 0 0,0 0 0 0 0,0 0 1 0 0,1 0-1 0 0,-1 0 0 0 0,0 0 0 0 0,0 1 1 0 0,1-1-1 0 0,-1-1 0 0 0,0 1 1 0 0,0 0-1 0 0,1 0 0 0 0,-1 0 1 0 0,0 0-1 0 0,0 0 0 0 0,0 0 1 0 0,1 0-1 0 0,11-1-3 0 0,-7 0 20 0 0,-1 1-1 0 0,0-1 0 0 0,0 0 1 0 0,1 1-1 0 0,-1 0 0 0 0,1 0 1 0 0,-1 1-1 0 0,0-1 0 0 0,1 1 1 0 0,-1 0-1 0 0,0 0 0 0 0,0 0 1 0 0,0 0-1 0 0,1 1 0 0 0,-2 0 1 0 0,1 0-1 0 0,0 0 0 0 0,0 0 1 0 0,0 0-1 0 0,-1 1 0 0 0,0 0 1 0 0,1 0-1 0 0,3 4 0 0 0,-6-5 9 0 0,1-1 0 0 0,-1 1-1 0 0,0 0 1 0 0,1-1 0 0 0,-1 1-1 0 0,0 0 1 0 0,0 0 0 0 0,0 0-1 0 0,-1 0 1 0 0,1 0 0 0 0,0 0 0 0 0,-1 1-1 0 0,1-1 1 0 0,-1 0 0 0 0,0 0-1 0 0,0 0 1 0 0,0 0 0 0 0,0 1-1 0 0,0-1 1 0 0,0 0 0 0 0,0 0 0 0 0,-1 0-1 0 0,1 0 1 0 0,-2 2 0 0 0,-1 5 76 0 0,-1-1 0 0 0,0 0 0 0 0,0-1 0 0 0,-9 13 0 0 0,5-9-24 0 0,4-6-37 0 0,-1 1 0 0 0,0-1 0 0 0,0 0 0 0 0,0 0 0 0 0,-1 0 0 0 0,1-1 0 0 0,-1 0-1 0 0,-9 5 1 0 0,11-6-20 0 0,-2-1-1 0 0,1 1 0 0 0,0-1 1 0 0,0 0-1 0 0,-1 0 0 0 0,1-1 0 0 0,-1 0 1 0 0,0 0-1 0 0,1 0 0 0 0,-1 0 0 0 0,-6-1 1 0 0,11 0-56 0 0,-1 0 0 0 0,1 0 0 0 0,0-1 0 0 0,-1 1 0 0 0,1 0 0 0 0,0-1 1 0 0,-1 1-1 0 0,1-1 0 0 0,0 0 0 0 0,-1 1 0 0 0,1-1 0 0 0,0 0 0 0 0,0 1 0 0 0,0-1 1 0 0,0 0-1 0 0,0 0 0 0 0,0 0 0 0 0,0 0 0 0 0,0 0 0 0 0,0-1 0 0 0,-1-1 0 0 0,1 2-264 0 0,1 0 1 0 0,0 0-1 0 0,-1-1 0 0 0,1 1 0 0 0,0 0 0 0 0,0 0 0 0 0,0-1 0 0 0,-1 1 0 0 0,1 0 0 0 0,1 0 0 0 0,-1-1 0 0 0,0 1 1 0 0,0 0-1 0 0,0 0 0 0 0,1-1 0 0 0,0-1 0 0 0,4-9-8442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3:5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14368 0 0,'0'0'3782'0'0,"12"-6"343"0"0,-5 4-3706 0 0,0-1 0 0 0,-1 1-1 0 0,1 0 1 0 0,0 0 0 0 0,0 1-1 0 0,0 0 1 0 0,0 0 0 0 0,0 0-1 0 0,1 1 1 0 0,-1 0 0 0 0,0 1-1 0 0,13 2 1 0 0,-19-3-399 0 0,0 1 0 0 0,0-1 0 0 0,0 1 0 0 0,0-1 1 0 0,0 1-1 0 0,0-1 0 0 0,0 1 0 0 0,0 0 0 0 0,0-1 0 0 0,0 1 0 0 0,0 0 1 0 0,0 0-1 0 0,-1 0 0 0 0,1 0 0 0 0,0 0 0 0 0,-1 0 0 0 0,1 0 1 0 0,0 0-1 0 0,-1 0 0 0 0,1 0 0 0 0,0 2 0 0 0,-1 0-28 0 0,1-1 0 0 0,-1 1 0 0 0,0 0 0 0 0,0 0 0 0 0,0 0 0 0 0,0-1 0 0 0,0 1 1 0 0,0 0-1 0 0,-2 3 0 0 0,1 1-14 0 0,-2 0 1 0 0,1 0 0 0 0,-1 0-1 0 0,0 0 1 0 0,0 0 0 0 0,-6 8-1 0 0,-2 0 416 0 0,-2 3-106 0 0,0 1 1 0 0,2 0 0 0 0,-13 27-1 0 0,23-45-272 0 0,1-1-1 0 0,0 1 1 0 0,-1 0-1 0 0,1-1 0 0 0,0 1 1 0 0,0 0-1 0 0,0-1 0 0 0,0 1 1 0 0,0 0-1 0 0,0-1 0 0 0,0 1 1 0 0,0 0-1 0 0,0 0 1 0 0,0-1-1 0 0,0 1 0 0 0,0 0 1 0 0,0-1-1 0 0,0 1 0 0 0,1 0 1 0 0,-1-1-1 0 0,0 1 0 0 0,0 0 1 0 0,1-1-1 0 0,-1 1 1 0 0,1-1-1 0 0,-1 1 0 0 0,0 0 1 0 0,2 0-1 0 0,-1 0 5 0 0,1 0 1 0 0,0 0-1 0 0,-1 0 1 0 0,1 0-1 0 0,0-1 1 0 0,0 1-1 0 0,-1 0 1 0 0,1-1-1 0 0,0 0 1 0 0,3 1-1 0 0,6 0 31 0 0,-1-1 1 0 0,21-1-1 0 0,-30 1-48 0 0,89-12-54 0 0,13-1-4988 0 0,-90 13 3348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12896 0 0,'-2'1'997'0'0,"-28"20"470"0"0,18-12 2325 0 0,-20 20 1 0 0,27-22-2834 0 0,-1-1 0 0 0,2 1 0 0 0,-6 8 0 0 0,10-14-461 0 0,16 7 382 0 0,-4-5-711 0 0,0 1 1 0 0,1-2-1 0 0,20 2 0 0 0,-22-3-2 0 0,1 1 0 0 0,-1 0-1 0 0,0 0 1 0 0,21 8 0 0 0,-30-10-149 0 0,-1 1 1 0 0,0 0 0 0 0,1-1 0 0 0,-1 1-1 0 0,0 0 1 0 0,1 0 0 0 0,-1 0-1 0 0,0 0 1 0 0,0 0 0 0 0,0 0-1 0 0,0 0 1 0 0,0 0 0 0 0,0 1 0 0 0,0-1-1 0 0,0 0 1 0 0,0 1 0 0 0,0-1-1 0 0,-1 0 1 0 0,1 1 0 0 0,-1-1-1 0 0,1 1 1 0 0,-1-1 0 0 0,1 4 0 0 0,-1-2 23 0 0,0-1 1 0 0,0 1 0 0 0,-1 0-1 0 0,1 0 1 0 0,-1-1 0 0 0,0 1-1 0 0,1 0 1 0 0,-1-1 0 0 0,0 1 0 0 0,-1-1-1 0 0,1 1 1 0 0,0-1 0 0 0,-2 3-1 0 0,-2 1 9 0 0,0 0 0 0 0,0 0-1 0 0,0-1 1 0 0,-1 0-1 0 0,0 0 1 0 0,0 0 0 0 0,0-1-1 0 0,-1 0 1 0 0,-11 6 0 0 0,6-4-622 0 0,1-2 0 0 0,-1 1 1 0 0,0-2-1 0 0,0 1 1 0 0,-16 1-1 0 0,11-6-817 0 0,17 1 1272 0 0,0 0 1 0 0,-1 0-1 0 0,1 0 1 0 0,-1 0-1 0 0,1-1 1 0 0,0 1-1 0 0,-1 0 1 0 0,1 0-1 0 0,0 0 1 0 0,-1-1-1 0 0,1 1 1 0 0,0 0-1 0 0,-1-1 1 0 0,1 1-1 0 0,0 0 1 0 0,-1-1-1 0 0,1 1 1 0 0,0 0-1 0 0,0-1 1 0 0,0 1-1 0 0,-1 0 1 0 0,1-1-1 0 0,0 1 1 0 0,0-1-1 0 0,0 1 1 0 0,0 0-1 0 0,0-1 1 0 0,0 1-1 0 0,0-1 1 0 0,0 1-1 0 0,0-1 1 0 0,0 1-1 0 0,0 0 1 0 0,0-1-1 0 0,0 0 1 0 0,2-6-2027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0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 2760 0 0,'-3'18'9604'0'0,"1"-18"-8644"0"0,-12 0 295 0 0,14 0-1027 0 0,-1 0 1 0 0,1 0-1 0 0,0 0 1 0 0,-1 0-1 0 0,1 0 0 0 0,0 0 1 0 0,-1 0-1 0 0,1 0 1 0 0,0 0-1 0 0,-1 0 1 0 0,1 0-1 0 0,0-1 1 0 0,-1 1-1 0 0,1 0 1 0 0,0 0-1 0 0,-2-2 1371 0 0,2 2-1370 0 0,-1 0-1 0 0,1 0 1 0 0,0-1-1 0 0,0 1 1 0 0,0 0-1 0 0,-1-1 1 0 0,2 0-127 0 0,0 1 0 0 0,0-1 0 0 0,0 0 0 0 0,0 1 1 0 0,0 0-1 0 0,0-1 0 0 0,0 1 0 0 0,1-1 0 0 0,-1 1 0 0 0,0 0 0 0 0,0 0 1 0 0,2-1-1 0 0,3 0 40 0 0,2-2 35 0 0,0 1-1 0 0,1 1 1 0 0,-1-1-1 0 0,0 1 1 0 0,0 1 0 0 0,1 0-1 0 0,-1 0 1 0 0,15 2-1 0 0,10-1-79 0 0,-7 3 104 0 0,-24-4-128 0 0,9 0 10 0 0,54 7 88 0 0,3-2 31 0 0,77 15-232 0 0,-116-16 486 0 0,53 2-294 0 0,18 0 125 0 0,-77-4-244 0 0,-8-1-12 0 0,-8 0-7 0 0,0 0 0 0 0,0-1 0 0 0,11-1 1 0 0,88-2 72 0 0,-70 4-48 0 0,79-1 15 0 0,-41 1-64 0 0,-49 1 0 0 0,33-3 0 0 0,77-4 60 0 0,43-9 278 0 0,-62 0-222 0 0,61-4-75 0 0,-34 13 12 0 0,-24-4-53 0 0,-45-1-4 0 0,9 0 61 0 0,-51 8-56 0 0,23-2 118 0 0,80 5 0 0 0,-47 0 50 0 0,-18 0-74 0 0,159 5-19 0 0,-86-1-23 0 0,-84-3 105 0 0,110 18-1 0 0,-31 9-157 0 0,-76-16 0 0 0,-34-7 75 0 0,0-2-1 0 0,41 3 1 0 0,59-6 261 0 0,-79-1-284 0 0,56-7 214 0 0,1-1-136 0 0,-70 6-107 0 0,-26 1-11 0 0,0 0 0 0 0,0 1-1 0 0,0 0 1 0 0,0 1 0 0 0,11 2-1 0 0,-18-3-10 0 0,0 1 0 0 0,0 0 0 0 0,-1-1 0 0 0,1 0 0 0 0,0 0 0 0 0,5 0 0 0 0,0 0 151 0 0,-8 0-127 0 0,1 0 0 0 0,-1 0 0 0 0,0 0 0 0 0,0 0 0 0 0,0 0 0 0 0,0 0-1 0 0,0 0 1 0 0,0 1 0 0 0,0-1 0 0 0,0 0 0 0 0,1 0 0 0 0,-1 0 0 0 0,0 0 0 0 0,0 0 0 0 0,0 0 0 0 0,0 0-1 0 0,0 0 1 0 0,0 0 0 0 0,0 0 0 0 0,0 0 0 0 0,1 0 0 0 0,-1 0 0 0 0,0 0 0 0 0,0 0 0 0 0,0 0 0 0 0,0-1-1 0 0,0 1 1 0 0,0 0 0 0 0,0 0 0 0 0,0 0 0 0 0,1 0 0 0 0,-1 0 0 0 0,0 0 0 0 0,0 0 0 0 0,0 0 0 0 0,0 0-1 0 0,0 0 1 0 0,0 0 0 0 0,0 0 0 0 0,0 0 0 0 0,0-1 0 0 0,0 1 0 0 0,0 0 0 0 0,0 0 0 0 0,0 0 0 0 0,0 0-1 0 0,0 0 1 0 0,0 0 0 0 0,1 0 0 0 0,-1 0 0 0 0,0-1 0 0 0,0 1 0 0 0,0 0 0 0 0,0 0 0 0 0,-6-7 150 0 0,-13-6-565 0 0,17 12 255 0 0,1 0 59 0 0,0 1 1 0 0,0 0 0 0 0,1 0 0 0 0,-1 0 0 0 0,0-1 0 0 0,1 1 0 0 0,-1 0 0 0 0,0 0 0 0 0,1-1 0 0 0,-1 1 0 0 0,1-1-1 0 0,-1 1 1 0 0,1-1 0 0 0,-1 1 0 0 0,1-1 0 0 0,-1 1 0 0 0,1-1 0 0 0,-1 1 0 0 0,1-1 0 0 0,-1 0 0 0 0,1 1-1 0 0,0-1 1 0 0,-1 0 0 0 0,1 1 0 0 0,0-1 0 0 0,0 0 0 0 0,0 1 0 0 0,-1-1 0 0 0,1 0 0 0 0,0 1 0 0 0,0-1 0 0 0,0 0-1 0 0,0 0 1 0 0,0 1 0 0 0,0-2 0 0 0,-2-8-6771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3224 0 0,'0'0'4492'0'0,"11"-25"8655"0"0,-10 24-12884 0 0,-1 1-1 0 0,1 0 1 0 0,0-1-1 0 0,-1 1 1 0 0,1 0-1 0 0,0 0 1 0 0,0-1-1 0 0,-1 1 1 0 0,1 0-1 0 0,0 0 0 0 0,0 0 1 0 0,-1 0-1 0 0,1 0 1 0 0,0 0-1 0 0,0 0 1 0 0,-1 0-1 0 0,2 0 1 0 0,5 1-242 0 0,-6-1 189 0 0,3 0 140 0 0,1 1-1 0 0,-1-1 1 0 0,0 1-1 0 0,9 4 1 0 0,-12-5-530 0 0,2 1 266 0 0,-1 0-46 0 0,0 0 0 0 0,0-1 1 0 0,-1 1-1 0 0,1-1 0 0 0,0 1 0 0 0,0-1 0 0 0,0 0 1 0 0,0 1-1 0 0,0-1 0 0 0,0 0 0 0 0,0-1 0 0 0,0 1 0 0 0,-1 0 1 0 0,1 0-1 0 0,3-2 0 0 0,18-1 362 0 0,-21 3-395 0 0,-1 0 0 0 0,0-1 0 0 0,0 1-1 0 0,0 0 1 0 0,0 0 0 0 0,0 0 0 0 0,1 0 0 0 0,-1 0 0 0 0,0 0 0 0 0,0 1 0 0 0,0-1 0 0 0,0 0 0 0 0,2 1 0 0 0,2 0 21 0 0,-1-2-16 0 0,0 0-16 0 0,17 6 83 0 0,-16-4-55 0 0,17 7 16 0 0,12 5 73 0 0,-25-9-67 0 0,0-1 0 0 0,0 0 0 0 0,0 0-1 0 0,1-1 1 0 0,-1 0 0 0 0,1 0 0 0 0,17 0 0 0 0,64-5 351 0 0,-68 2-350 0 0,0 2 1 0 0,-1 1-1 0 0,31 6 0 0 0,-32-4-38 0 0,1-1-1 0 0,0 0 0 0 0,43-2 0 0 0,65-15 189 0 0,-93 10-156 0 0,-1 1 0 0 0,1 2 0 0 0,0 1 0 0 0,41 6 0 0 0,-30-1-41 0 0,1-2 0 0 0,57-4 0 0 0,-15-4 0 0 0,122-7 0 0 0,-92 2 0 0 0,76 15 0 0 0,-127-1 0 0 0,94-5 30 0 0,18 0 4 0 0,-63 4-34 0 0,25 2 0 0 0,-32 5 291 0 0,125-4-1 0 0,-119-10-105 0 0,158-11 9 0 0,-204 10-194 0 0,44-7 0 0 0,-89 9 38 0 0,29 1 0 0 0,25-3 83 0 0,-75 4-116 0 0,4-1 17 0 0,-1 1 0 0 0,1 0 0 0 0,0 0-1 0 0,0 1 1 0 0,0 0 0 0 0,16 3 0 0 0,40 15 95 0 0,-60-17-98 0 0,1 0 0 0 0,-1-1 0 0 0,0 1 0 0 0,0-1 0 0 0,1 0 0 0 0,-1 0 0 0 0,0-1 0 0 0,0 0 0 0 0,0 0 0 0 0,0-1 1 0 0,0 0-1 0 0,0 0 0 0 0,11-5 0 0 0,-13 3 5 0 0,2-2-80 0 0,0 4-2976 0 0,-14-1-499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9872 0 0,'0'0'9927'0'0,"12"6"-7304"0"0,-1-3-2089 0 0,1-1-1 0 0,0 0 1 0 0,0 0-1 0 0,0-1 1 0 0,15-1-1 0 0,-9 0-297 0 0,-1-1-1 0 0,23-4 0 0 0,-32 4-594 0 0,0-1 0 0 0,0 0-1 0 0,-1-1 1 0 0,0 0-1 0 0,1 0 1 0 0,-1-1-1 0 0,9-5 1 0 0,-4 1-1152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8288 0 0,'0'0'638'0'0,"7"-3"4402"0"0,3 0-3209 0 0,-1 0-1 0 0,0 1 0 0 0,14-2 0 0 0,-7 3-514 0 0,23 0-1 0 0,-10 3-426 0 0,51 10 1 0 0,-78-11-863 0 0,-1-1 1 0 0,0 0 0 0 0,1 0-1 0 0,-1 1 1 0 0,0-1 0 0 0,1 1-1 0 0,-1-1 1 0 0,0 1 0 0 0,1 0 0 0 0,-1-1-1 0 0,0 1 1 0 0,0 0 0 0 0,0 0-1 0 0,0 0 1 0 0,0 0 0 0 0,0 0-1 0 0,0 0 1 0 0,0 0 0 0 0,0 0-1 0 0,0 0 1 0 0,-1 1 0 0 0,1-1 0 0 0,0 0-1 0 0,-1 1 1 0 0,1-1 0 0 0,-1 0-1 0 0,1 1 1 0 0,-1-1 0 0 0,0 2-1 0 0,0 0-7 0 0,0 0 0 0 0,0 0 0 0 0,0-1 0 0 0,-1 1 0 0 0,1 0 0 0 0,-1 0 0 0 0,0 0 0 0 0,1-1 0 0 0,-2 1 0 0 0,1 0 0 0 0,0-1 0 0 0,0 1 0 0 0,-3 3 0 0 0,-20 27 631 0 0,15-24-422 0 0,2 1 0 0 0,0 1 0 0 0,0-1 0 0 0,1 1 0 0 0,-10 22 0 0 0,16-32-212 0 0,-1 0 0 0 0,1 0-1 0 0,0 1 1 0 0,-1-1-1 0 0,1 0 1 0 0,0 1-1 0 0,0-1 1 0 0,0 0 0 0 0,0 0-1 0 0,0 1 1 0 0,0-1-1 0 0,0 0 1 0 0,0 1-1 0 0,0-1 1 0 0,1 0 0 0 0,-1 1-1 0 0,0-1 1 0 0,1 0-1 0 0,-1 0 1 0 0,1 0-1 0 0,0 1 1 0 0,-1-1 0 0 0,2 1-1 0 0,0-1-5 0 0,-1 1 0 0 0,1-1 1 0 0,0 0-1 0 0,0-1 0 0 0,0 1 0 0 0,0 0 0 0 0,0 0 0 0 0,0-1 0 0 0,0 1 1 0 0,0-1-1 0 0,0 0 0 0 0,0 1 0 0 0,0-1 0 0 0,0 0 0 0 0,3-1 0 0 0,12 0 81 0 0,-1 0-1 0 0,29-8 1 0 0,0 1-829 0 0,-9 2-2626 0 0,-18 3-5948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5528 0 0,'-3'-2'13837'0'0,"43"-6"-9421"0"0,131 10-1486 0 0,-161-2-3179 0 0,-1 0 0 0 0,15-4-1 0 0,4-4-7552 0 0,-14 3-15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19895 0 0,'-4'11'1291'0'0,"2"-1"0"0"0,0 1-1 0 0,-2 16 1 0 0,-2 49 1084 0 0,-1-5-2844 0 0,7-62 310 0 0,0 0 0 0 0,1 0 0 0 0,0 0 0 0 0,0 0 0 0 0,6 18 0 0 0,-1-4-1516 0 0,-2-4-5225 0 0,1-6-623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68 3224 0 0,'1'-2'11611'0'0,"3"-10"-9319"0"0,-4 9-1935 0 0,0 1 0 0 0,0 0-1 0 0,-1-1 1 0 0,1 1-1 0 0,-1-1 1 0 0,1 1 0 0 0,-1 0-1 0 0,0 0 1 0 0,0-1-1 0 0,0 1 1 0 0,0 0 0 0 0,0 0-1 0 0,0 0 1 0 0,-3-3 0 0 0,2 3-259 0 0,1 1 0 0 0,-1-1 0 0 0,0 1 0 0 0,1 0 0 0 0,-1 0 0 0 0,0-1 0 0 0,0 1 0 0 0,0 0 0 0 0,0 1 1 0 0,0-1-1 0 0,0 0 0 0 0,0 1 0 0 0,0-1 0 0 0,0 1 0 0 0,-1-1 0 0 0,1 1 0 0 0,0 0 0 0 0,0 0 1 0 0,0 0-1 0 0,0 0 0 0 0,-1 0 0 0 0,1 1 0 0 0,0-1 0 0 0,0 1 0 0 0,-3 0 0 0 0,-4 3-36 0 0,1-1 1 0 0,-1 1-1 0 0,1 0 0 0 0,0 1 0 0 0,0 0 1 0 0,0 0-1 0 0,0 1 0 0 0,1 0 0 0 0,0 0 1 0 0,1 1-1 0 0,-11 12 0 0 0,12-12 90 0 0,0 0-1 0 0,1 0 0 0 0,-1 0 1 0 0,2 1-1 0 0,-1 0 0 0 0,1-1 1 0 0,0 1-1 0 0,0 0 0 0 0,1 1 1 0 0,0-1-1 0 0,1 0 0 0 0,-1 18 1 0 0,2-23-84 0 0,0 0 0 0 0,0 0 0 0 0,1 0 0 0 0,0 1 0 0 0,-1-1 1 0 0,1 0-1 0 0,0 0 0 0 0,1 0 0 0 0,-1 0 0 0 0,1 0 0 0 0,-1-1 0 0 0,1 1 0 0 0,2 3 1 0 0,-3-5-38 0 0,0 1 0 0 0,1-1 0 0 0,-1 0 0 0 0,0 1 0 0 0,1-1 0 0 0,-1 0 1 0 0,1 0-1 0 0,-1 0 0 0 0,1 0 0 0 0,0 0 0 0 0,-1 0 0 0 0,1-1 0 0 0,0 1 1 0 0,0 0-1 0 0,0-1 0 0 0,0 1 0 0 0,-1-1 0 0 0,1 0 0 0 0,0 0 1 0 0,0 0-1 0 0,0 0 0 0 0,0 0 0 0 0,2 0 0 0 0,5-2 43 0 0,1-1-1 0 0,-1-1 1 0 0,0 1 0 0 0,0-1 0 0 0,-1-1-1 0 0,1 1 1 0 0,-1-2 0 0 0,0 1-1 0 0,0-1 1 0 0,-1 0 0 0 0,0-1-1 0 0,10-10 1 0 0,-5 3-156 0 0,-1 1 0 0 0,-1-2 1 0 0,0 1-1 0 0,-1-2 0 0 0,0 1 0 0 0,6-17 0 0 0,-14 28-295 0 0,0 1 0 0 0,0-1-1 0 0,0 0 1 0 0,-1 0 0 0 0,1 1 0 0 0,-1-6-1 0 0,-2-3-7574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2304 0 0,'0'0'436'0'0,"8"-10"4794"0"0,9-30 7418 0 0,-17 40-12601 0 0,0 0 1 0 0,0 0-1 0 0,0 0 0 0 0,0 0 1 0 0,0 0-1 0 0,0-1 0 0 0,0 1 1 0 0,0 0-1 0 0,0 0 0 0 0,0 0 1 0 0,0 0-1 0 0,0 0 0 0 0,0 0 0 0 0,0 0 1 0 0,0 0-1 0 0,0 0 0 0 0,0-1 1 0 0,0 1-1 0 0,0 0 0 0 0,0 0 1 0 0,0 0-1 0 0,0 0 0 0 0,0 0 1 0 0,0 0-1 0 0,0 0 0 0 0,0 0 1 0 0,0 0-1 0 0,0 0 0 0 0,1 0 0 0 0,-1 0 1 0 0,0-1-1 0 0,0 1 0 0 0,0 0 1 0 0,0 0-1 0 0,0 0 0 0 0,0 0 1 0 0,0 0-1 0 0,0 0 0 0 0,0 0 1 0 0,1 0-1 0 0,-1 0 0 0 0,0 0 1 0 0,0 0-1 0 0,0 0 0 0 0,0 0 1 0 0,0 0-1 0 0,0 0 0 0 0,0 0 0 0 0,0 0 1 0 0,0 0-1 0 0,1 0 0 0 0,-1 0 1 0 0,0 0-1 0 0,0 0 0 0 0,0 0 1 0 0,0 1-1 0 0,0-1 0 0 0,7 2 2818 0 0,-6 0-2745 0 0,0-1 0 0 0,1 1 0 0 0,-1 0 0 0 0,0 0 0 0 0,0 0 0 0 0,0 0 0 0 0,0 0 0 0 0,0 1 0 0 0,0-1 0 0 0,0 0 0 0 0,-1 0 0 0 0,0 1 0 0 0,1-1 0 0 0,-1 4 0 0 0,-2 35 345 0 0,0-24-313 0 0,-4 26-50 0 0,-1 9-104 0 0,7-47-122 0 0,0 0-1 0 0,0 0 1 0 0,1 0-1 0 0,-1 0 0 0 0,1 0 1 0 0,0 0-1 0 0,1 0 1 0 0,1 5-1 0 0,3 6-1151 0 0,-1-2-1285 0 0,-1-5-3346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1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22319 0 0,'3'-15'2236'0'0,"0"11"-2184"0"0,0 1 0 0 0,0-1-1 0 0,0 1 1 0 0,1 0 0 0 0,-1 0 0 0 0,1 0-1 0 0,0 0 1 0 0,4-2 0 0 0,11-9 865 0 0,-8 5-141 0 0,0 1 1 0 0,19-12 0 0 0,-27 18-735 0 0,-1 1 0 0 0,1-1 0 0 0,-1 1 0 0 0,1 0 0 0 0,0 0 1 0 0,-1 0-1 0 0,1 0 0 0 0,0 1 0 0 0,0-1 0 0 0,0 1 1 0 0,-1-1-1 0 0,1 1 0 0 0,0 0 0 0 0,0 0 0 0 0,0 1 0 0 0,0-1 1 0 0,0 0-1 0 0,-1 1 0 0 0,6 1 0 0 0,-7-1-43 0 0,0 0 0 0 0,0 0 0 0 0,0-1 0 0 0,0 1 0 0 0,-1 0 0 0 0,1 0 0 0 0,0 0 0 0 0,0 0 0 0 0,-1 0 0 0 0,1 1 0 0 0,-1-1 0 0 0,1 0 0 0 0,-1 0 0 0 0,1 0 0 0 0,-1 0 0 0 0,1 1 0 0 0,-1-1 0 0 0,0 0 0 0 0,0 0 0 0 0,0 1 0 0 0,0-1 0 0 0,0 0 0 0 0,0 1 0 0 0,0-1 0 0 0,0 0 0 0 0,-1 0 0 0 0,1 1 0 0 0,-1 0 0 0 0,-1 6-10 0 0,0-1 1 0 0,0 1-1 0 0,-5 7 0 0 0,-8 19-6 0 0,-25 60 128 0 0,35-82 16 0 0,2 1 1 0 0,-1-1-1 0 0,2 1 1 0 0,0 0-1 0 0,-1 21 1 0 0,3-32-101 0 0,-1 0 1 0 0,1-1 0 0 0,0 1 0 0 0,1 0-1 0 0,-1-1 1 0 0,0 1 0 0 0,0-1-1 0 0,1 1 1 0 0,-1-1 0 0 0,0 1 0 0 0,1-1-1 0 0,0 1 1 0 0,-1-1 0 0 0,1 1-1 0 0,0-1 1 0 0,0 1 0 0 0,0-1 0 0 0,0 0-1 0 0,0 0 1 0 0,0 1 0 0 0,0-1-1 0 0,0 0 1 0 0,0 0 0 0 0,2 1-1 0 0,0-1 45 0 0,0 0-1 0 0,-1-1 0 0 0,1 1 0 0 0,0-1 0 0 0,0 1 0 0 0,-1-1 0 0 0,1 0 0 0 0,0 0 0 0 0,0 0 0 0 0,-1 0 0 0 0,1-1 1 0 0,0 1-1 0 0,3-2 0 0 0,9-2-398 0 0,0-1 0 0 0,22-12 0 0 0,-23 10-962 0 0,1 1 1 0 0,25-7-1 0 0,-25 11-728 0 0,-6 1-346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2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22863 0 0,'0'0'2480'0'0,"-3"-5"-2480"0"0,0 0 0 0 0,3 0 408 0 0,0 0-8 0 0,6 0-400 0 0,0 3-2392 0 0</inkml:trace>
  <inkml:trace contextRef="#ctx0" brushRef="#br0" timeOffset="1">9 186 11520 0 0,'-8'-3'14767'0'0,"11"1"-16215"0"0,2 0 608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 4608 0 0,'-3'-3'12676'0'0,"-3"0"-8126"0"0,2 3-4315 0 0,0 0 1 0 0,0 0-1 0 0,0 0 0 0 0,0 0 1 0 0,0 1-1 0 0,0-1 0 0 0,1 1 1 0 0,-1 0-1 0 0,0 0 0 0 0,0 0 1 0 0,0 1-1 0 0,1-1 0 0 0,-1 1 1 0 0,1 0-1 0 0,0 0 1 0 0,-1 1-1 0 0,1-1 0 0 0,0 0 1 0 0,0 1-1 0 0,0 0 0 0 0,0 0 1 0 0,1 0-1 0 0,-1 0 0 0 0,-2 4 1 0 0,0 0-145 0 0,1 1 0 0 0,-1 0 0 0 0,1-1 0 0 0,0 1 0 0 0,1 1 0 0 0,0-1 0 0 0,0 0 0 0 0,1 1 0 0 0,0 0 0 0 0,0 8 0 0 0,1-14-87 0 0,1 0 0 0 0,0-1 1 0 0,0 1-1 0 0,0-1 0 0 0,1 1 0 0 0,-1 0 0 0 0,1-1 1 0 0,-1 1-1 0 0,1-1 0 0 0,0 1 0 0 0,0-1 0 0 0,0 1 1 0 0,0-1-1 0 0,1 1 0 0 0,-1-1 0 0 0,0 0 0 0 0,1 0 0 0 0,0 0 1 0 0,0 0-1 0 0,-1 0 0 0 0,1 0 0 0 0,0 0 0 0 0,0-1 1 0 0,4 3-1 0 0,-2-2-13 0 0,1 1-1 0 0,0-1 1 0 0,-1-1 0 0 0,1 1 0 0 0,0-1 0 0 0,0 1 0 0 0,-1-1-1 0 0,1-1 1 0 0,0 1 0 0 0,0-1 0 0 0,0 0 0 0 0,6 0-1 0 0,7-2-301 0 0,-1 0-1 0 0,0-2 0 0 0,19-5 0 0 0,-8-1-2738 0 0,-2-3-3659 0 0,-10 3-933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2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21191 0 0,'-6'3'464'0'0,"4"2"96"0"0,-4 0 16 0 0,4 0 32 0 0,-1 0-488 0 0,3 3-120 0 0,0-1 0 0 0,5-2 0 0 0,3 2-1208 0 0,-2-2-264 0 0,3 1-48 0 0,-6-1-16 0 0</inkml:trace>
  <inkml:trace contextRef="#ctx0" brushRef="#br0" timeOffset="0.94">77 271 22143 0 0,'0'0'2400'0'0,"-6"5"-2400"0"0,-5 0 3064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2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6912 0 0,'0'0'3462'0'0,"-9"13"158"0"0,-1 4-2796 0 0,1 1 0 0 0,0-1 0 0 0,-8 29 0 0 0,-5 9-667 0 0,18-45 108 0 0,0 1-1 0 0,0 0 0 0 0,2 1 0 0 0,-1-1 1 0 0,1 1-1 0 0,1-1 0 0 0,0 1 0 0 0,0-1 1 0 0,2 1-1 0 0,0 12 0 0 0,0-22-198 0 0,0 1 0 0 0,-1 0 0 0 0,1-1 1 0 0,0 1-1 0 0,0-1 0 0 0,1 1 0 0 0,-1-1 0 0 0,0 1 0 0 0,1-1 0 0 0,0 0 1 0 0,-1 0-1 0 0,1 0 0 0 0,0 0 0 0 0,0 0 0 0 0,0 0 0 0 0,0 0 0 0 0,5 2 0 0 0,4 3-111 0 0,0-1-1 0 0,19 7 1 0 0,-22-9 143 0 0,13 3 303 0 0,1 0 0 0 0,0-2 0 0 0,34 5 0 0 0,-22-5-216 0 0,55 7 101 0 0,133 0 0 0 0,-89-8-154 0 0,487 21 246 0 0,-1 13-400 0 0,-306 0 594 0 0,188 16 44 0 0,-147-41-366 0 0,805-13 60 0 0,-866 7-310 0 0,-102-1 0 0 0,33 3 0 0 0,59 1 0 0 0,305-20 139 0 0,-558 9-100 0 0,0-1 1 0 0,0-2 0 0 0,0-1-1 0 0,-1-1 1 0 0,56-21-1 0 0,-74 22 83 0 0,0-1 0 0 0,-1 0 1 0 0,1-1-1 0 0,-1 0 0 0 0,0 0 0 0 0,-1-1 0 0 0,0-1 0 0 0,0 0 0 0 0,-1 0 0 0 0,0 0 0 0 0,10-17 1 0 0,-8 11 46 0 0,-2 0 0 0 0,0-1 0 0 0,-1-1 0 0 0,-1 1 0 0 0,0-1 0 0 0,-1 0 1 0 0,4-24-1 0 0,-8 34-270 0 0,0 0 0 0 0,-1 0 1 0 0,0-1-1 0 0,0 1 0 0 0,-2-9 0 0 0,-3-5-8714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86 4608 0 0,'0'0'545'0'0,"3"-9"2127"0"0,-4-14 286 0 0,1 18-2268 0 0,0 1 0 0 0,0-1-1 0 0,0 1 1 0 0,-1-1 0 0 0,1 1 0 0 0,-3-8 0 0 0,2 11-603 0 0,1 0 0 0 0,-1 1 0 0 0,1-1 0 0 0,-1 0 0 0 0,1 0 0 0 0,-1 0 0 0 0,0 0 0 0 0,1 1 0 0 0,-1-1 0 0 0,0 0 0 0 0,0 1-1 0 0,0-1 1 0 0,1 1 0 0 0,-1-1 0 0 0,0 0 0 0 0,0 1 0 0 0,0 0 0 0 0,0-1 0 0 0,0 1 0 0 0,0 0 0 0 0,0-1 0 0 0,0 1 0 0 0,0 0 0 0 0,0 0 0 0 0,0 0 0 0 0,0 0 0 0 0,0 0 0 0 0,0 0-1 0 0,0 0 1 0 0,0 0 0 0 0,0 1 0 0 0,0-1 0 0 0,0 0 0 0 0,0 0 0 0 0,-1 1 0 0 0,-4 1 16 0 0,0 0 0 0 0,0 1-1 0 0,0-1 1 0 0,0 1 0 0 0,0 0 0 0 0,1 0 0 0 0,0 1-1 0 0,0 0 1 0 0,0 0 0 0 0,0 0 0 0 0,0 1 0 0 0,-7 8-1 0 0,-1 5 28 0 0,1 0-1 0 0,-15 28 0 0 0,9-12-65 0 0,9-20-43 0 0,2 1 1 0 0,-1 1-1 0 0,2-1 0 0 0,0 1 1 0 0,1 0-1 0 0,-4 22 0 0 0,8-31-21 0 0,1 1 0 0 0,0-1 0 0 0,1 1 0 0 0,1 7 0 0 0,-2-7 0 0 0,1-8 5 0 0,-1 1-1 0 0,0 0 1 0 0,0 0 0 0 0,1 0-1 0 0,-1-1 1 0 0,0 1-1 0 0,1 0 1 0 0,-1 0-1 0 0,1-1 1 0 0,-1 1-1 0 0,1 0 1 0 0,-1-1 0 0 0,1 1-1 0 0,0-1 1 0 0,-1 1-1 0 0,1-1 1 0 0,0 1-1 0 0,-1-1 1 0 0,1 1-1 0 0,0-1 1 0 0,0 1 0 0 0,-1-1-1 0 0,1 0 1 0 0,0 0-1 0 0,0 1 1 0 0,-1-1-1 0 0,1 0 1 0 0,0 0-1 0 0,0 0 1 0 0,0 0 0 0 0,0 0-1 0 0,0 0 1 0 0,-1 0-1 0 0,1 0 1 0 0,1 0-1 0 0,3-1 58 0 0,0 0 0 0 0,0 1 0 0 0,-1-2 0 0 0,1 1 0 0 0,4-2 0 0 0,6-4 100 0 0,0 0 0 0 0,-1-1-1 0 0,0 0 1 0 0,0-1 0 0 0,0-1 0 0 0,16-15-1 0 0,-21 16-55 0 0,0 0-1 0 0,-1-1 0 0 0,0 1 1 0 0,0-2-1 0 0,-1 1 0 0 0,0-1 1 0 0,-1 0-1 0 0,9-23 0 0 0,4-6 791 0 0,-18 38-458 0 0,-1 4-382 0 0,1 0 0 0 0,0 0 0 0 0,-1 0 0 0 0,1 0 1 0 0,-1 1-1 0 0,0-1 0 0 0,0 0 0 0 0,0 0 1 0 0,0 4-1 0 0,0-4-2 0 0,3 103 338 0 0,-1-84-339 0 0,3 24 1 0 0,-4-40-66 0 0,0 1 1 0 0,1-1-1 0 0,-1 0 1 0 0,1 0 0 0 0,0 0-1 0 0,0-1 1 0 0,1 1-1 0 0,-1 0 1 0 0,1-1-1 0 0,4 6 1 0 0,-6-8-177 0 0,1-1 0 0 0,-1 0-1 0 0,1 0 1 0 0,-1 0 0 0 0,0 0 0 0 0,1 0 0 0 0,0 0 0 0 0,-1 0-1 0 0,4 0 1 0 0,9 0-7138 0 0,-3-4 236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8752 0 0,'1'1'253'0'0,"-1"-1"1"0"0,1 0 0 0 0,0 0 0 0 0,-1 0 0 0 0,1 1-1 0 0,0-1 1 0 0,-1 0 0 0 0,1 1 0 0 0,0-1-1 0 0,-1 0 1 0 0,1 1 0 0 0,-1-1 0 0 0,1 1-1 0 0,-1-1 1 0 0,1 1 0 0 0,-1-1 0 0 0,1 1-1 0 0,-1-1 1 0 0,1 1 0 0 0,-1 0 0 0 0,0-1-1 0 0,1 1 1 0 0,-1-1 0 0 0,0 1 0 0 0,0 0 0 0 0,0 0-1 0 0,1-1 1 0 0,-1 1 0 0 0,0 0 0 0 0,0-1-1 0 0,0 1 1 0 0,0 0 0 0 0,0 1 0 0 0,4 11-276 0 0,-2-6 147 0 0,0 0-1 0 0,0 0 1 0 0,0 0-1 0 0,-1 1 1 0 0,0 7-1 0 0,4 18 250 0 0,-2-16-127 0 0,-1 0 0 0 0,1 26 0 0 0,-2-10 54 0 0,-1 8 66 0 0,0 5 46 0 0,0-25-233 0 0,-1-18-133 0 0,1 0 0 0 0,0 0 0 0 0,0-1 0 0 0,0 1 0 0 0,0 0 0 0 0,1 4 0 0 0,0-7 55 0 0,-1 0 0 0 0,1 0 0 0 0,-1-1 0 0 0,0 1 0 0 0,1 0 0 0 0,-1 0 0 0 0,1 0 0 0 0,-1-1 0 0 0,1 1 0 0 0,-1 0 0 0 0,0-1 0 0 0,1 1 0 0 0,-1 0 0 0 0,0-1 0 0 0,1 1 0 0 0,-1 0 0 0 0,0-1 1 0 0,1 1-1 0 0,-1-1 0 0 0,0 1 0 0 0,0-1 0 0 0,0 1 0 0 0,1-1 0 0 0,13-21 455 0 0,-8 13-150 0 0,2-2-229 0 0,1 1-1 0 0,0 0 0 0 0,1 1 1 0 0,0 0-1 0 0,11-8 0 0 0,-3 3-57 0 0,-14 10-102 0 0,1 1-1 0 0,-1 0 0 0 0,1 0 1 0 0,0 0-1 0 0,0 0 0 0 0,1 1 0 0 0,-1 0 1 0 0,0 0-1 0 0,1 0 0 0 0,-1 1 1 0 0,1 0-1 0 0,8-1 0 0 0,-10 2-59 0 0,1 0-1 0 0,-1 0 0 0 0,0 0 0 0 0,1 1 0 0 0,-1 0 0 0 0,0 0 0 0 0,0 0 0 0 0,1 0 0 0 0,-1 1 1 0 0,0-1-1 0 0,0 1 0 0 0,0 0 0 0 0,-1 0 0 0 0,1 1 0 0 0,0-1 0 0 0,-1 1 0 0 0,4 3 1 0 0,27 31-5004 0 0,-25-27-2313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11520 0 0,'0'0'886'0'0,"-1"-1"-582"0"0,-1 0-118 0 0,2 1-89 0 0,-1 0 0 0 0,1 0 0 0 0,0 0 0 0 0,-1 0 1 0 0,1 0-1 0 0,-1 0 0 0 0,1 0 0 0 0,0 0 0 0 0,-1 1 0 0 0,1-1 1 0 0,-1 0-1 0 0,1 0 0 0 0,0 0 0 0 0,-1 0 0 0 0,1 1 1 0 0,0-1-1 0 0,-1 0 0 0 0,1 0 0 0 0,0 1 0 0 0,-1-1 1 0 0,1 0-1 0 0,0 1 0 0 0,0-1 0 0 0,-1 0 0 0 0,1 1 0 0 0,0-1 1 0 0,0 0-1 0 0,-1 1 0 0 0,-6 10 859 0 0,7-11-864 0 0,-15 32 253 0 0,1 0 0 0 0,2 0 0 0 0,1 1 1 0 0,1 1-1 0 0,-9 64 0 0 0,16-75 69 0 0,0 25 1 0 0,2-38-228 0 0,2-1 0 0 0,-1 0 0 0 0,1 1 0 0 0,1-1-1 0 0,4 15 1 0 0,-6-23-147 0 0,1 1 0 0 0,-1-1 0 0 0,1 1-1 0 0,0-1 1 0 0,0 1 0 0 0,0-1 0 0 0,0 0-1 0 0,0 1 1 0 0,0-1 0 0 0,0 0-1 0 0,0 0 1 0 0,0 0 0 0 0,1 0 0 0 0,-1 0-1 0 0,0 0 1 0 0,1 0 0 0 0,-1 0 0 0 0,1 0-1 0 0,-1 0 1 0 0,1-1 0 0 0,-1 1 0 0 0,1-1-1 0 0,3 1 1 0 0,1 0 149 0 0,1 0 1 0 0,0-1-1 0 0,0 0 1 0 0,10-2-1 0 0,-2 1 94 0 0,-2-1-40 0 0,0 0 0 0 0,0-1 0 0 0,-1 0 0 0 0,16-7-1 0 0,-10 4 199 0 0,24-6 1 0 0,-36 11-352 0 0,-1 0 1 0 0,1 1-1 0 0,0 0 0 0 0,0-1 1 0 0,0 2-1 0 0,0-1 1 0 0,0 1-1 0 0,8 1 1 0 0,-12-1-72 0 0,1 0 0 0 0,-1 0 0 0 0,1 0 0 0 0,-1 0 0 0 0,0 0 0 0 0,1 0 0 0 0,-1 1 0 0 0,0-1 0 0 0,0 1 0 0 0,0-1 0 0 0,0 1 0 0 0,0 0 0 0 0,0 0 1 0 0,-1 0-1 0 0,1 0 0 0 0,-1 0 0 0 0,1 0 0 0 0,-1 1 0 0 0,0-1 0 0 0,1 0 0 0 0,-1 1 0 0 0,-1-1 0 0 0,1 1 0 0 0,0-1 0 0 0,0 1 0 0 0,-1 0 0 0 0,1 2 0 0 0,-1 1 24 0 0,0-1 1 0 0,0 0-1 0 0,0 0 0 0 0,-1 0 1 0 0,0 0-1 0 0,0 0 0 0 0,0 0 1 0 0,0 0-1 0 0,-1 0 1 0 0,1-1-1 0 0,-2 1 0 0 0,1 0 1 0 0,-4 5-1 0 0,-4 5 64 0 0,-5 9 125 0 0,-24 26 1 0 0,34-44-256 0 0,0 0 1 0 0,-1-1-1 0 0,0 1 1 0 0,0-1 0 0 0,0-1-1 0 0,-1 1 1 0 0,1-1 0 0 0,-1 0-1 0 0,-10 4 1 0 0,15-8-137 0 0,0 1 0 0 0,0 0 1 0 0,0-1-1 0 0,0 1 0 0 0,0-1 0 0 0,0 0 1 0 0,0 0-1 0 0,0 1 0 0 0,0-2 1 0 0,0 1-1 0 0,0 0 0 0 0,0 0 0 0 0,0-1 1 0 0,0 1-1 0 0,0-1 0 0 0,0 1 0 0 0,0-1 1 0 0,0 0-1 0 0,0 0 0 0 0,-3-1 1 0 0,-3-6-1468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59 291 5064 0 0,'-14'-8'13631'0'0,"12"17"-7851"0"0,1-4-7312 0 0,-38 238 2595 0 0,38-234-1248 0 0,0 0 0 0 0,1 0 0 0 0,0 0 0 0 0,0 0 0 0 0,1 1 0 0 0,4 16 0 0 0,-5-25 111 0 0,0 0-1 0 0,1-1 1 0 0,-1 1-1 0 0,0-1 0 0 0,0 1 1 0 0,0-1-1 0 0,1 1 1 0 0,-1-1-1 0 0,0 1 1 0 0,1-1-1 0 0,-1 0 1 0 0,0 1-1 0 0,1-1 0 0 0,-1 1 1 0 0,1-1-1 0 0,-1 0 1 0 0,1 1-1 0 0,-1-1 1 0 0,1 0-1 0 0,-1 1 1 0 0,1-1-1 0 0,-1 0 0 0 0,1 0 1 0 0,-1 0-1 0 0,1 1 1 0 0,5-3-1732 0 0</inkml:trace>
  <inkml:trace contextRef="#ctx0" brushRef="#br0" timeOffset="1">217 17 13392 0 0,'0'0'592'0'0,"-3"-6"120"0"0,3 1-568 0 0,-5 3-144 0 0,2-1 0 0 0,-2 3-136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2304 0 0,'5'13'680'0'0,"2"24"9509"0"0,-6 2-4662 0 0,-7 40-2350 0 0,2-29-2080 0 0,-7 176 80 0 0,10-210-1754 0 0,1 1 0 0 0,0-1 0 0 0,1 1 1 0 0,1-1-1 0 0,1 1 0 0 0,4 15 0 0 0,-3-21-6800 0 0</inkml:trace>
  <inkml:trace contextRef="#ctx0" brushRef="#br0" timeOffset="1">1 401 14280 0 0,'0'0'2703'0'0,"5"-3"-1343"0"0,3-4 40 0 0,1 5 8 0 0,-1-4-968 0 0,3 6-192 0 0,4-2-40 0 0,2-1-8 0 0,-1 1-336 0 0,4-1-72 0 0,0 1-16 0 0,0-3-5583 0 0,-1 3-1121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15664 0 0,'-5'13'1667'0'0,"3"-5"-1434"0"0,1-1-1 0 0,0 1 1 0 0,0 0-1 0 0,0 0 1 0 0,1 1-1 0 0,1-1 1 0 0,-1 0-1 0 0,3 10 1 0 0,-1-5 182 0 0,1 133 2130 0 0,-3-103 533 0 0,1-48-2941 0 0,0 0 0 0 0,1 0 0 0 0,-1 1-1 0 0,1-1 1 0 0,0 0 0 0 0,0 1 0 0 0,0 0 0 0 0,1-1 0 0 0,4-5 0 0 0,7-12 7 0 0,-9 12-147 0 0,1 0 0 0 0,0 1 0 0 0,0 0 1 0 0,1 1-1 0 0,0-1 0 0 0,1 1 0 0 0,0 1 0 0 0,0-1 0 0 0,1 1 0 0 0,0 1 0 0 0,0 0 0 0 0,17-9 0 0 0,-16 10-510 0 0,1 1-1 0 0,0 0 1 0 0,0 0-1 0 0,12-2 1 0 0,-15 5-329 0 0,-1 1 0 0 0,0-1 1 0 0,1 1-1 0 0,-1 0 0 0 0,1 1 0 0 0,-1 0 0 0 0,13 3 0 0 0,-5-1-1289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12672 0 0,'-34'20'3290'0'0,"-55"42"-1"0"0,87-59-3043 0 0,0-1 0 0 0,-1 1 0 0 0,1-1 0 0 0,0 1 0 0 0,0-1-1 0 0,0 1 1 0 0,1 0 0 0 0,-1 0 0 0 0,1 0 0 0 0,-1 0 0 0 0,1 0-1 0 0,0 1 1 0 0,0-1 0 0 0,1 0 0 0 0,-2 7 0 0 0,2-9-122 0 0,9 1 102 0 0,-6-1-167 0 0,0-1 0 0 0,0 0 0 0 0,0 1 0 0 0,0-1 0 0 0,0 0 0 0 0,0-1-1 0 0,0 1 1 0 0,0 0 0 0 0,0-1 0 0 0,0 0 0 0 0,0 1 0 0 0,0-1 0 0 0,-1 0-1 0 0,1-1 1 0 0,0 1 0 0 0,3-2 0 0 0,-1-1 56 0 0,1 1-1 0 0,-1-1 1 0 0,0 0-1 0 0,0 0 1 0 0,0-1-1 0 0,6-7 1 0 0,-5 4 168 0 0,0 0 1 0 0,-1 0-1 0 0,6-12 0 0 0,-10 19 261 0 0,-1 2-480 0 0,3 1-61 0 0,-1 1 0 0 0,0-1-1 0 0,-1 1 1 0 0,1-1 0 0 0,0 1 0 0 0,-1-1-1 0 0,1 1 1 0 0,-1 0 0 0 0,0 0 0 0 0,0 0-1 0 0,0 0 1 0 0,1 5 0 0 0,-2-5-42 0 0,1 0 1 0 0,-1-1-1 0 0,1 1 1 0 0,0 0-1 0 0,0-1 1 0 0,1 1-1 0 0,-1 0 1 0 0,2 2 0 0 0,0-1-308 0 0,0 0-416 0 0,1 1 0 0 0,0 0 0 0 0,7 6 0 0 0,-10-10 350 0 0,1 0-1 0 0,-1 0 1 0 0,1 0-1 0 0,-1 0 0 0 0,1 0 1 0 0,0 0-1 0 0,-1 0 1 0 0,1-1-1 0 0,0 1 1 0 0,-1-1-1 0 0,1 1 1 0 0,0-1-1 0 0,0 0 1 0 0,-1 0-1 0 0,1 0 1 0 0,3 0-1 0 0,6-2-5829 0 0</inkml:trace>
  <inkml:trace contextRef="#ctx0" brushRef="#br0" timeOffset="1">313 48 13248 0 0,'0'0'2660'0'0,"-3"15"1493"0"0,1-9-3766 0 0,1-1 0 0 0,0 1 0 0 0,1 0-1 0 0,-1-1 1 0 0,1 1 0 0 0,1 0 0 0 0,-1 0 0 0 0,2 9 0 0 0,-1-11-323 0 0,0 1 0 0 0,0-1 0 0 0,1 0 0 0 0,-1 0 0 0 0,1 0 0 0 0,0 0 0 0 0,0 0 0 0 0,0 0 0 0 0,1-1 0 0 0,-1 1 0 0 0,1-1 0 0 0,3 4 0 0 0,-4-6-58 0 0,-1 0 0 0 0,0 0-1 0 0,0 0 1 0 0,1 0 0 0 0,-1-1-1 0 0,0 1 1 0 0,1 0-1 0 0,-1-1 1 0 0,1 1 0 0 0,-1-1-1 0 0,1 0 1 0 0,-1 0 0 0 0,1 1-1 0 0,-1-1 1 0 0,1 0 0 0 0,0 0-1 0 0,-1 0 1 0 0,1 0 0 0 0,-1-1-1 0 0,1 1 1 0 0,-1 0 0 0 0,1-1-1 0 0,-1 1 1 0 0,1-1 0 0 0,-1 1-1 0 0,0-1 1 0 0,1 0 0 0 0,-1 0-1 0 0,0 1 1 0 0,1-1 0 0 0,0-1-1 0 0,6-4-138 0 0,-1-1-1 0 0,0 1 1 0 0,12-15-1 0 0,-12 13-119 0 0,15-19-2619 0 0,-14 10 1174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3224 0 0,'3'8'288'0'0,"1"2"-529"0"0,23 50 9843 0 0,-23-52-9027 0 0,0-1 0 0 0,1 0 0 0 0,0 0 0 0 0,0 0 0 0 0,7 6 0 0 0,-9-10-485 0 0,0 0 0 0 0,0-1 1 0 0,1 1-1 0 0,-1-1 0 0 0,1 0 1 0 0,-1 0-1 0 0,1 0 0 0 0,0-1 1 0 0,0 1-1 0 0,0-1 0 0 0,0 0 0 0 0,6 1 1 0 0,-1-1-104 0 0,1 0 0 0 0,0-1 0 0 0,0-1 0 0 0,-1 1 1 0 0,1-2-1 0 0,-1 1 0 0 0,1-1 0 0 0,-1-1 0 0 0,1 1 0 0 0,-1-2 0 0 0,0 1 1 0 0,0-1-1 0 0,-1-1 0 0 0,1 0 0 0 0,8-6 0 0 0,-10 6 96 0 0,0 0 0 0 0,0-1 0 0 0,0 0 0 0 0,0 0 0 0 0,-1-1 0 0 0,0 0 0 0 0,-1 0-1 0 0,0 0 1 0 0,0-1 0 0 0,0 1 0 0 0,-1-1 0 0 0,0 0 0 0 0,0-1 0 0 0,-1 1 0 0 0,0-1 0 0 0,2-11 0 0 0,-5 20 20 0 0,0-1 0 0 0,0 1 0 0 0,1 0 0 0 0,-1-1 0 0 0,0 1 0 0 0,0-1 0 0 0,0 1 0 0 0,0 0 0 0 0,0-1 0 0 0,0 1 0 0 0,0 0 0 0 0,0-1 0 0 0,0 1 0 0 0,0-1 0 0 0,0 1 0 0 0,0 0 0 0 0,0-1 0 0 0,0 1 0 0 0,0 0 0 0 0,-1-1 0 0 0,1 1 0 0 0,0 0 0 0 0,0-1 0 0 0,0 1 0 0 0,0 0 0 0 0,-1-1 0 0 0,1 1 0 0 0,0 0 0 0 0,0-1 0 0 0,-1 1 0 0 0,1 0 0 0 0,0 0 0 0 0,-1-1 0 0 0,1 1 0 0 0,0 0 0 0 0,-1 0 0 0 0,0-1 0 0 0,0 1 40 0 0,0 1-1 0 0,0-1 1 0 0,0 0-1 0 0,-1 0 1 0 0,1 1-1 0 0,0-1 1 0 0,0 1 0 0 0,0-1-1 0 0,0 1 1 0 0,0-1-1 0 0,-2 2 1 0 0,-4 3 139 0 0,0 0 1 0 0,-9 10 0 0 0,-8 12 384 0 0,1 2 0 0 0,-21 36 1 0 0,17-25-613 0 0,10-12-663 0 0,1 0-1 0 0,-18 47 1 0 0,10-21-6789 0 0,10-23-372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2760 0 0,'5'-11'597'0'0,"-2"4"773"0"0,-2 6-76 0 0,0-1 0 0 0,0 0-1 0 0,0 0 1 0 0,0 0 0 0 0,-1 0 0 0 0,1 0 0 0 0,0-5 4416 0 0,-11 26-3926 0 0,3 5-1166 0 0,2 0 0 0 0,-7 48 0 0 0,12-66-567 0 0,1 16 165 0 0,1-14-114 0 0,-2-7-101 0 0,0-1 0 0 0,0 0 0 0 0,0 1 1 0 0,0-1-1 0 0,0 1 0 0 0,0-1 0 0 0,0 0 1 0 0,0 1-1 0 0,0-1 0 0 0,0 1 0 0 0,0-1 0 0 0,0 0 1 0 0,1 1-1 0 0,-1-1 0 0 0,0 0 0 0 0,0 1 1 0 0,0-1-1 0 0,1 0 0 0 0,-1 1 0 0 0,0-1 1 0 0,1 0-1 0 0,-1 0 0 0 0,0 1 0 0 0,0-1 1 0 0,1 0-1 0 0,-1 0 0 0 0,0 1 0 0 0,1-1 0 0 0,-1 0 1 0 0,1 0-1 0 0,-1 0 0 0 0,0 0 0 0 0,1 0 1 0 0,-1 0-1 0 0,0 1 0 0 0,1-1 0 0 0,-1 0 1 0 0,1 0-1 0 0,-1 0 0 0 0,1 0 0 0 0,0 0 35 0 0,1 0 0 0 0,-1 0-1 0 0,1 0 1 0 0,-1 0 0 0 0,0 0 0 0 0,1 0-1 0 0,-1 0 1 0 0,1 0 0 0 0,-1-1 0 0 0,0 1-1 0 0,1 0 1 0 0,-1-1 0 0 0,0 1-1 0 0,0-1 1 0 0,1 0 0 0 0,-1 1 0 0 0,0-1-1 0 0,0 0 1 0 0,0 0 0 0 0,0 0 0 0 0,0 1-1 0 0,2-3 1 0 0,22-27 607 0 0,-19 23-436 0 0,10-17 20 0 0,-13 18-318 0 0,1 1 0 0 0,0-1 1 0 0,8-8-1 0 0,-11 12 87 0 0,1 0-1 0 0,0 0 0 0 0,-1 0 1 0 0,0 0-1 0 0,1 0 1 0 0,-1 0-1 0 0,0-1 1 0 0,0 1-1 0 0,1-4 0 0 0,8-14 331 0 0,14-7 1314 0 0,-24 27-1623 0 0,1-1-1 0 0,-1 1 1 0 0,1 0 0 0 0,-1 0-1 0 0,1 0 1 0 0,0 0-1 0 0,-1 0 1 0 0,1 1 0 0 0,-1-1-1 0 0,1 0 1 0 0,-1 0 0 0 0,1 0-1 0 0,-1 0 1 0 0,1 1-1 0 0,-1-1 1 0 0,1 0 0 0 0,-1 0-1 0 0,1 1 1 0 0,-1-1-1 0 0,0 0 1 0 0,1 1 0 0 0,-1-1-1 0 0,1 0 1 0 0,-1 1 0 0 0,1 0-1 0 0,8 9 160 0 0,-2 2-82 0 0,-1 1 1 0 0,-1-1-1 0 0,0 1 0 0 0,5 22 0 0 0,-5-17 55 0 0,12 28-1 0 0,-17-44-333 0 0,1-1-1 0 0,0 1 1 0 0,0 0-1 0 0,0-1 0 0 0,0 1 1 0 0,1-1-1 0 0,-1 1 1 0 0,0-1-1 0 0,1 1 1 0 0,-1-1-1 0 0,3 2 1 0 0,-3-3-154 0 0,0 1 0 0 0,1 0-1 0 0,-1-1 1 0 0,0 1 0 0 0,1-1 0 0 0,-1 1 0 0 0,1-1 0 0 0,-1 0 0 0 0,0 0 0 0 0,1 0 0 0 0,-1 1 0 0 0,1-1 0 0 0,-1-1 0 0 0,1 1 0 0 0,-1 0 0 0 0,0 0 0 0 0,1 0 0 0 0,-1-1 0 0 0,1 1 0 0 0,-1-1 0 0 0,0 1 0 0 0,1-1-1 0 0,1 0 1 0 0,8-6-7440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5064 0 0,'1'-1'93'0'0,"0"1"-1"0"0,0-1 1 0 0,0 0 0 0 0,0 1 0 0 0,0-1-1 0 0,0 0 1 0 0,-1 1 0 0 0,1-1 0 0 0,0 0-1 0 0,0 0 1 0 0,-1 0 0 0 0,1 0 0 0 0,-1 0-1 0 0,1 0 1 0 0,-1 0 0 0 0,1 0 0 0 0,-1 0-1 0 0,1 0 1 0 0,-1 0 0 0 0,0 0 0 0 0,0 0-1 0 0,0 0 1 0 0,1-1 0 0 0,-1 1 0 0 0,0 0-1 0 0,0 0 1 0 0,-1 0 0 0 0,1 0 0 0 0,0-1-1 0 0,0 0 767 0 0,0 0-1 0 0,0 0 0 0 0,0 0 0 0 0,0 1 1 0 0,0-1-1 0 0,1 0 0 0 0,-1 0 0 0 0,1 1 1 0 0,1-4 1556 0 0,-2 0-16 0 0,0 9-434 0 0,-1 12-1214 0 0,-2-6-704 0 0,1 0 1 0 0,0 0-1 0 0,0 0 0 0 0,0 15 1 0 0,-6 85 5 0 0,8-90-468 0 0,-1-8 569 0 0,1 0 0 0 0,3 21 0 0 0,-3-29-538 0 0,1 0-1 0 0,0-1 1 0 0,1 1 0 0 0,-1-1-1 0 0,2 5 1 0 0,-1-6-328 0 0,-1 0 0 0 0,1 1 1 0 0,-1-1-1 0 0,1 0 1 0 0,0 0-1 0 0,0 0 1 0 0,0 0-1 0 0,2 1 1 0 0,4 4-5649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13 18431 0 0,'-1'-3'287'0'0,"0"3"-199"0"0,1-1 0 0 0,0 0 0 0 0,-1 1 0 0 0,1-1 0 0 0,-1 0 0 0 0,1 1 0 0 0,-1-1 0 0 0,1 1 0 0 0,-1-1 1 0 0,1 1-1 0 0,-1-1 0 0 0,1 1 0 0 0,-1-1 0 0 0,0 1 0 0 0,1-1 0 0 0,-1 1 0 0 0,0 0 0 0 0,0-1 0 0 0,-1 1 17 0 0,1 0 0 0 0,0 1 0 0 0,-1-1 0 0 0,1 0 0 0 0,0 1 0 0 0,-1-1 0 0 0,1 1-1 0 0,0-1 1 0 0,0 1 0 0 0,-1 0 0 0 0,1-1 0 0 0,0 1 0 0 0,0 0 0 0 0,0 0-1 0 0,0 0 1 0 0,0 0 0 0 0,0 0 0 0 0,0 0 0 0 0,0 0 0 0 0,1 0 0 0 0,-1 0 0 0 0,0 1-1 0 0,0 1 1 0 0,-2 3 131 0 0,1-1-1 0 0,0 1 0 0 0,-3 10 1 0 0,5-15-207 0 0,-3 12 174 0 0,1 1-1 0 0,1 0 0 0 0,0-1 1 0 0,2 28-1 0 0,12 55-40 0 0,-6-61-325 0 0,19 48 0 0 0,-12-49-1941 0 0,-14-28 200 0 0</inkml:trace>
  <inkml:trace contextRef="#ctx0" brushRef="#br0" timeOffset="1">0 241 11056 0 0,'0'0'852'0'0,"2"-1"-560"0"0,62-36 3297 0 0,-32 20-1300 0 0,38-13-1 0 0,-59 26-2260 0 0,0 0 0 0 0,0 1 1 0 0,0 0-1 0 0,0 1 0 0 0,1 0 0 0 0,21 0 0 0 0,-23 4-966 0 0,-4 1-56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54 5984 0 0,'-9'12'536'0'0,"6"-10"-432"0"0,-10 5 8552 0 0,21-7-5521 0 0,0 4-2287 0 0,12-10-456 0 0,2-1-88 0 0,6-1-16 0 0,1-5-192 0 0,5 4-32 0 0,-1-4 0 0 0,4 1-5519 0 0,0 2-1105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7 12464 0 0,'0'0'1249'0'0,"-9"4"-1009"0"0,5-3 118 0 0,-1 0 0 0 0,1 1 1 0 0,0 0-1 0 0,-1 0 0 0 0,1 0 0 0 0,0 0 1 0 0,0 0-1 0 0,0 1 0 0 0,0 0 1 0 0,1 0-1 0 0,-1 0 0 0 0,1 0 0 0 0,0 0 1 0 0,-4 6-1 0 0,-1 1 152 0 0,0 1 0 0 0,0 1 0 0 0,-9 21 0 0 0,-10 39 1403 0 0,21-54-1364 0 0,5-15-460 0 0,0-1 1 0 0,1 0 0 0 0,-1 0 0 0 0,1 1 0 0 0,0-1-1 0 0,0 0 1 0 0,0 0 0 0 0,0 1 0 0 0,0-1-1 0 0,0 0 1 0 0,1 1 0 0 0,0 1 0 0 0,-1-3-68 0 0,0 0 1 0 0,1 0 0 0 0,-1-1-1 0 0,0 1 1 0 0,1 0 0 0 0,-1 0-1 0 0,1-1 1 0 0,-1 1 0 0 0,1 0-1 0 0,0-1 1 0 0,-1 1 0 0 0,1-1-1 0 0,0 1 1 0 0,-1-1 0 0 0,1 1-1 0 0,0-1 1 0 0,-1 1-1 0 0,1-1 1 0 0,0 0 0 0 0,0 1-1 0 0,0-1 1 0 0,0 0 0 0 0,-1 0-1 0 0,1 1 1 0 0,0-1 0 0 0,0 0-1 0 0,0 0 1 0 0,0 0 0 0 0,0 0-1 0 0,-1 0 1 0 0,1 0 0 0 0,0-1-1 0 0,0 1 1 0 0,0 0 0 0 0,1-1-1 0 0,4 0 63 0 0,-1-1 0 0 0,1-1 0 0 0,-1 1 0 0 0,0-1 0 0 0,0 0 0 0 0,0 0 0 0 0,0 0 0 0 0,0-1 0 0 0,-1 1 0 0 0,0-1 0 0 0,5-5 0 0 0,6-8-69 0 0,19-30 0 0 0,-21 29-217 0 0,20-35-799 0 0,7-8-3007 0 0,-28 45 2111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12 514 3680 0 0,'9'23'16468'0'0,"-10"-31"-13533"0"0,-2-24-2296 0 0,2-1 0 0 0,1 1 0 0 0,8-59 0 0 0,13-37 902 0 0,-15 105-1430 0 0,0 1 1 0 0,2-1-1 0 0,15-30 1 0 0,-18 42-78 0 0,1 1 0 0 0,0 0 0 0 0,1 1 0 0 0,11-14-1 0 0,-16 20-44 0 0,1 1 0 0 0,-1-1 0 0 0,1 1 0 0 0,-1 0 0 0 0,1 0 0 0 0,0 0-1 0 0,0 0 1 0 0,0 1 0 0 0,0-1 0 0 0,0 1 0 0 0,0-1 0 0 0,0 1 0 0 0,1 0-1 0 0,-1 0 1 0 0,0 1 0 0 0,1-1 0 0 0,-1 1 0 0 0,1 0 0 0 0,4 0-1 0 0,-5 0-78 0 0,-1 1 0 0 0,1 0 0 0 0,-1 0 0 0 0,1 0 0 0 0,-1 0 0 0 0,1 0 0 0 0,-1 0 0 0 0,0 1 0 0 0,1-1 0 0 0,-1 1 0 0 0,0 0 0 0 0,0 0 0 0 0,0 0 0 0 0,-1 0-1 0 0,1 0 1 0 0,0 0 0 0 0,-1 0 0 0 0,1 0 0 0 0,-1 1 0 0 0,2 3 0 0 0,0 0-599 0 0,0 0 1 0 0,-1 0-1 0 0,0 0 0 0 0,0 0 1 0 0,-1 1-1 0 0,1-1 0 0 0,-1 9 0 0 0,0 3-6818 0 0</inkml:trace>
  <inkml:trace contextRef="#ctx0" brushRef="#br0" timeOffset="1">1 233 21191 0 0,'0'0'1024'0'0,"0"-5"-448"0"0,3-2 32 0 0,2-1-488 0 0,6 1-120 0 0,4-3 0 0 0,4 2 0 0 0,0-2 0 0 0,4 3 0 0 0,2 2 0 0 0,5 3 0 0 0,-2-2-664 0 0,2 4-152 0 0,1 0-32 0 0,3 0-8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8 241 13824 0 0,'0'0'629'0'0,"0"0"-12"0"0,-8 4 2788 0 0,16-1-2819 0 0,-4-2-510 0 0,0-1 0 0 0,-1 1-1 0 0,1-1 1 0 0,0 0 0 0 0,0 0 0 0 0,-1 0 0 0 0,1-1 0 0 0,0 1 0 0 0,-1-1 0 0 0,1 0-1 0 0,-1 0 1 0 0,5-2 0 0 0,4-2 180 0 0,0 0-1 0 0,11-8 1 0 0,-10 5-142 0 0,0-1 0 0 0,-1 0 0 0 0,0-1 0 0 0,-1-1 0 0 0,0 1 0 0 0,-1-2 0 0 0,0 0 0 0 0,0 0 1 0 0,-1-1-1 0 0,9-18 0 0 0,-17 29-97 0 0,0-1 1 0 0,0 1-1 0 0,0-1 0 0 0,0 1 1 0 0,0-1-1 0 0,-1 1 1 0 0,1-1-1 0 0,-1 0 1 0 0,0 1-1 0 0,1-1 0 0 0,-1 0 1 0 0,-1 1-1 0 0,1-1 1 0 0,0 0-1 0 0,-1 1 1 0 0,1-1-1 0 0,-1 1 1 0 0,0-1-1 0 0,0 1 0 0 0,0-1 1 0 0,0 1-1 0 0,0-1 1 0 0,-3-2-1 0 0,3 3 16 0 0,0 1 0 0 0,0-1 0 0 0,-1 1 0 0 0,1 0 0 0 0,-1-1 0 0 0,1 1 0 0 0,-1 0 0 0 0,1 0 0 0 0,-1 0 0 0 0,0 0 0 0 0,0 0 0 0 0,1 1 0 0 0,-1-1 0 0 0,0 0 0 0 0,0 1 0 0 0,0-1 0 0 0,0 1 0 0 0,0 0 0 0 0,1 0 0 0 0,-1 0 0 0 0,0 0 0 0 0,0 0 0 0 0,0 0 0 0 0,0 0 0 0 0,0 0 0 0 0,0 1 0 0 0,0-1 0 0 0,0 1 0 0 0,1 0 0 0 0,-1-1 0 0 0,0 1 0 0 0,0 0 0 0 0,-1 1 0 0 0,-1 1 44 0 0,-1 0 0 0 0,1 0 0 0 0,0 0 1 0 0,1 0-1 0 0,-1 1 0 0 0,1-1 0 0 0,-1 1 1 0 0,1 0-1 0 0,0 0 0 0 0,0 0 1 0 0,1 1-1 0 0,-1-1 0 0 0,-2 8 0 0 0,0 2-2 0 0,0 1-1 0 0,1-1 1 0 0,-2 19 0 0 0,5-28-73 0 0,0 1 0 0 0,1-1 0 0 0,0 1 0 0 0,0-1 0 0 0,1 1 0 0 0,-1-1 1 0 0,1 0-1 0 0,0 1 0 0 0,1-1 0 0 0,-1 0 0 0 0,1 1 0 0 0,0-1 1 0 0,0 0-1 0 0,1 0 0 0 0,-1-1 0 0 0,1 1 0 0 0,0 0 0 0 0,1-1 0 0 0,-1 0 1 0 0,1 0-1 0 0,0 0 0 0 0,0 0 0 0 0,0 0 0 0 0,0-1 0 0 0,1 0 0 0 0,-1 0 1 0 0,1 0-1 0 0,0 0 0 0 0,0-1 0 0 0,6 3 0 0 0,-1-2-125 0 0,0 0 0 0 0,0 0-1 0 0,0-1 1 0 0,1 0-1 0 0,-1-1 1 0 0,1 0 0 0 0,-1-1-1 0 0,12-1 1 0 0,-14 1-849 0 0,0-2 0 0 0,-1 1 0 0 0,1-1 1 0 0,-1 0-1 0 0,1 0 0 0 0,-1-1 0 0 0,9-5 0 0 0,14-11-6006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18 17535 0 0,'-1'-1'101'0'0,"0"-1"-1"0"0,0 1 1 0 0,0 0-1 0 0,0 0 0 0 0,0 0 1 0 0,0 0-1 0 0,0 0 0 0 0,0 0 1 0 0,-1 0-1 0 0,1 0 1 0 0,0 0-1 0 0,-1 0 0 0 0,1 1 1 0 0,-1-1-1 0 0,1 0 0 0 0,-1 1 1 0 0,1 0-1 0 0,-1-1 0 0 0,1 1 1 0 0,-3-1-1 0 0,2 2-5 0 0,1-1 0 0 0,-1 1 1 0 0,1-1-1 0 0,-1 1 0 0 0,1 0 0 0 0,0 0 0 0 0,-1 0 0 0 0,1-1 0 0 0,0 1 0 0 0,0 0 1 0 0,0 1-1 0 0,0-1 0 0 0,0 0 0 0 0,0 0 0 0 0,0 0 0 0 0,0 1 0 0 0,0-1 0 0 0,0 0 0 0 0,0 1 1 0 0,0 2-1 0 0,-6 12 243 0 0,1 0 0 0 0,1 1 0 0 0,1 0 1 0 0,-3 19-1 0 0,-1 4 41 0 0,-5 24-361 0 0,3-1-1 0 0,-3 76 0 0 0,13-128-80 0 0,0 1 0 0 0,0-1 0 0 0,1 0-1 0 0,1 0 1 0 0,0 0 0 0 0,0 0-1 0 0,1 0 1 0 0,7 17 0 0 0,-8-25-221 0 0,-1 0-1 0 0,1 0 1 0 0,-1-1-1 0 0,1 1 1 0 0,0 0 0 0 0,0-1-1 0 0,0 1 1 0 0,1-1-1 0 0,-1 0 1 0 0,1 0-1 0 0,-1 0 1 0 0,1 0 0 0 0,0 0-1 0 0,0 0 1 0 0,4 1-1 0 0,6 1-1327 0 0</inkml:trace>
  <inkml:trace contextRef="#ctx0" brushRef="#br0" timeOffset="1">212 521 3680 0 0,'14'-17'14887'0'0,"-7"9"-13701"0"0,0-1-1 0 0,-1 0 0 0 0,0 0 0 0 0,9-18 0 0 0,-14 23-1082 0 0,1 1-1 0 0,0-1 0 0 0,-1 0 0 0 0,0 0 0 0 0,0 0 0 0 0,0 0 0 0 0,0 0 1 0 0,-1 0-1 0 0,1 0 0 0 0,-1 0 0 0 0,0 0 0 0 0,-1 0 0 0 0,1 0 0 0 0,0 0 1 0 0,-1 0-1 0 0,-1-4 0 0 0,2 8-84 0 0,-1-1 0 0 0,1 0 0 0 0,0 1-1 0 0,-1-1 1 0 0,1 0 0 0 0,0 1 0 0 0,-1-1 0 0 0,1 1 0 0 0,-1-1 0 0 0,1 1 0 0 0,-1-1-1 0 0,1 1 1 0 0,-1-1 0 0 0,1 1 0 0 0,-1-1 0 0 0,0 1 0 0 0,1 0 0 0 0,-1-1 0 0 0,1 1-1 0 0,-1 0 1 0 0,0 0 0 0 0,1-1 0 0 0,-1 1 0 0 0,0 0 0 0 0,1 0 0 0 0,-1 0 0 0 0,0 0-1 0 0,0 0 1 0 0,1 0 0 0 0,-1 0 0 0 0,0 0 0 0 0,1 0 0 0 0,-1 0 0 0 0,0 0 0 0 0,1 0-1 0 0,-1 1 1 0 0,0-1 0 0 0,1 0 0 0 0,-1 1 0 0 0,0-1 0 0 0,1 0 0 0 0,-1 1 0 0 0,1-1-1 0 0,-1 0 1 0 0,0 1 0 0 0,1-1 0 0 0,-1 1 0 0 0,-3 3 71 0 0,0-1 0 0 0,0 1 0 0 0,0 0 1 0 0,-6 7-1 0 0,6-5-78 0 0,0 0 0 0 0,1 1 0 0 0,-1-1 0 0 0,1 1 0 0 0,0 0 0 0 0,1-1 0 0 0,0 1 0 0 0,0 0 0 0 0,0 1 0 0 0,1-1 0 0 0,0 0 0 0 0,0 0 0 0 0,1 1 0 0 0,0-1 0 0 0,0 0 0 0 0,1 1 0 0 0,0-1 0 0 0,2 8 0 0 0,-2-11-130 0 0,1 0-1 0 0,0 0 1 0 0,0 0-1 0 0,0-1 1 0 0,0 1-1 0 0,0-1 1 0 0,1 1-1 0 0,0-1 1 0 0,0 0-1 0 0,0 0 1 0 0,0 0-1 0 0,5 4 1 0 0,-2-3-416 0 0,-1-1 0 0 0,1 1 0 0 0,0-1 0 0 0,1 0 0 0 0,-1-1 0 0 0,0 1 0 0 0,8 1 0 0 0,4-1-7575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18 242 18831 0 0,'-14'-7'1888'0'0,"13"6"-1864"0"0,1 0-1 0 0,-1 0 1 0 0,1 0 0 0 0,0 0-1 0 0,-1-1 1 0 0,1 1-1 0 0,0 0 1 0 0,0 0-1 0 0,0 0 1 0 0,0 0-1 0 0,0 0 1 0 0,0-1-1 0 0,0 1 1 0 0,0 0 0 0 0,0 0-1 0 0,0 0 1 0 0,1 0-1 0 0,-1 0 1 0 0,0 0-1 0 0,2-2 1 0 0,12-24 1221 0 0,-8 16-665 0 0,5-6-160 0 0,0 1 0 0 0,1 0 0 0 0,1 1 0 0 0,0 0 0 0 0,19-16 0 0 0,-20 23-420 0 0,-11 8 0 0 0,-1-1 0 0 0,1 1 0 0 0,-1 0 0 0 0,1 0 0 0 0,-1 0 0 0 0,1 0 0 0 0,-1 0 0 0 0,1 0 0 0 0,-1 0 0 0 0,1 0 0 0 0,-1 0 0 0 0,1 0 0 0 0,-1 0 0 0 0,1 0 0 0 0,-1 0 0 0 0,1 0 0 0 0,-1 1 0 0 0,1-1 0 0 0,-1 0 0 0 0,0 0 0 0 0,1 0 0 0 0,-1 1 0 0 0,1-1 0 0 0,-1 0 0 0 0,0 1 0 0 0,1-1 0 0 0,-1 0 0 0 0,1 1 0 0 0,-1-1 0 0 0,0 0 0 0 0,0 1 0 0 0,1-1 0 0 0,-1 1 0 0 0,0-1 0 0 0,0 1 0 0 0,1-1 0 0 0,-1 1 0 0 0,0 0 0 0 0,0-1 0 0 0,4 7 0 0 0,0 0 0 0 0,-1 0 0 0 0,0 1 0 0 0,-1-1 0 0 0,1 1 0 0 0,-2-1 0 0 0,3 13 0 0 0,-4-19 10 0 0,0-1 1 0 0,0 1-1 0 0,0-1 0 0 0,0 1 0 0 0,0 0 0 0 0,0-1 0 0 0,0 1 0 0 0,1-1 1 0 0,-1 0-1 0 0,0 1 0 0 0,0-1 0 0 0,1 1 0 0 0,-1-1 0 0 0,0 1 1 0 0,0-1-1 0 0,1 1 0 0 0,-1-1 0 0 0,0 0 0 0 0,1 1 0 0 0,-1-1 1 0 0,1 0-1 0 0,-1 1 0 0 0,0-1 0 0 0,1 0 0 0 0,-1 0 0 0 0,1 1 0 0 0,-1-1 1 0 0,2 0-1 0 0,-1 0 36 0 0,0 0 0 0 0,0 0 0 0 0,0 0 0 0 0,0 0-1 0 0,0 0 1 0 0,0-1 0 0 0,0 1 0 0 0,0 0 0 0 0,0-1 0 0 0,0 1 0 0 0,0-1 0 0 0,0 1 0 0 0,1-2 0 0 0,3-1 176 0 0,-1-1 0 0 0,1 0 0 0 0,7-8 0 0 0,-8 7-243 0 0,30-30 643 0 0,-32 33-552 0 0,0 0-1 0 0,0 0 1 0 0,1 0 0 0 0,-1 0 0 0 0,1 1 0 0 0,-1-1-1 0 0,1 1 1 0 0,0 0 0 0 0,-1 0 0 0 0,1 0 0 0 0,0 0-1 0 0,0 0 1 0 0,4 0 0 0 0,-5 1-64 0 0,-1 0 0 0 0,0 1 1 0 0,1-1-1 0 0,-1 0 0 0 0,0 1 0 0 0,0-1 0 0 0,1 1 0 0 0,-1 0 0 0 0,0-1 1 0 0,0 1-1 0 0,0 0 0 0 0,0 0 0 0 0,0 0 0 0 0,0 0 0 0 0,0 0 1 0 0,0 0-1 0 0,0 0 0 0 0,1 2 0 0 0,14 24 32 0 0,-12-19-26 0 0,4 7 44 0 0,-5-7-28 0 0,1-1 0 0 0,0 0 0 0 0,0 0 0 0 0,1 0 0 0 0,6 7-1 0 0,-10-13-21 0 0,1 1-1 0 0,-1-1 0 0 0,0 0 0 0 0,1 0 1 0 0,0 0-1 0 0,-1 0 0 0 0,1 0 0 0 0,0 0 1 0 0,-1 0-1 0 0,1-1 0 0 0,0 1 0 0 0,0 0 1 0 0,-1-1-1 0 0,1 0 0 0 0,0 1 0 0 0,0-1 1 0 0,0 0-1 0 0,0 0 0 0 0,0 0 0 0 0,0 0 1 0 0,0 0-1 0 0,-1 0 0 0 0,1-1 0 0 0,0 1 1 0 0,0-1-1 0 0,0 1 0 0 0,2-2 0 0 0,3-1 16 0 0,-1 0 1 0 0,0 0-1 0 0,0 0 0 0 0,-1 0 0 0 0,1-1 0 0 0,-1 0 0 0 0,1 0 0 0 0,-1-1 0 0 0,0 1 0 0 0,-1-1 0 0 0,1 0 0 0 0,-1-1 0 0 0,0 1 0 0 0,-1-1 0 0 0,1 1 0 0 0,-1-1 0 0 0,3-8 0 0 0,-5 12-22 0 0,2-4-13 0 0,-1 1 0 0 0,0-1 0 0 0,-1 1 0 0 0,1-1 0 0 0,-1 0 0 0 0,0 1 0 0 0,-1-1 0 0 0,1 0 0 0 0,-1 0 0 0 0,-1-10 0 0 0,1 15 16 0 0,0 0 0 0 0,-1 0-1 0 0,1 1 1 0 0,0-1 0 0 0,0 0-1 0 0,-1 0 1 0 0,1 0 0 0 0,0 0-1 0 0,-1 1 1 0 0,1-1 0 0 0,-1 0-1 0 0,0 0 1 0 0,1 1-1 0 0,-1-1 1 0 0,1 0 0 0 0,-1 1-1 0 0,0-1 1 0 0,1 1 0 0 0,-1-1-1 0 0,0 1 1 0 0,0-1 0 0 0,0 1-1 0 0,1-1 1 0 0,-1 1 0 0 0,0 0-1 0 0,0-1 1 0 0,0 1-1 0 0,0 0 1 0 0,0 0 0 0 0,0 0-1 0 0,1 0 1 0 0,-1-1 0 0 0,0 1-1 0 0,0 1 1 0 0,0-1 0 0 0,0 0-1 0 0,0 0 1 0 0,0 0 0 0 0,0 0-1 0 0,0 1 1 0 0,1-1-1 0 0,-1 0 1 0 0,0 1 0 0 0,-1 0-1 0 0,-4 2-5 0 0,0 0-1 0 0,1 1 0 0 0,-1-1 1 0 0,-8 9-1 0 0,9-8-65 0 0,1 1 1 0 0,0 0-1 0 0,0 1 0 0 0,0-1 1 0 0,0 0-1 0 0,1 1 0 0 0,0 0 1 0 0,0 0-1 0 0,0 0 0 0 0,1 0 0 0 0,-3 11 1 0 0,5-14-113 0 0,-1 0 1 0 0,1 0 0 0 0,-1 0-1 0 0,1 0 1 0 0,0 0-1 0 0,0 0 1 0 0,1 0 0 0 0,-1 0-1 0 0,1 0 1 0 0,-1 0 0 0 0,3 6-1 0 0,-2-7-28 0 0,0 0 0 0 0,0 0 1 0 0,0-1-1 0 0,1 1 0 0 0,-1 0 0 0 0,0-1 0 0 0,1 1 0 0 0,-1-1 1 0 0,1 1-1 0 0,0-1 0 0 0,-1 0 0 0 0,1 1 0 0 0,0-1 0 0 0,0 0 1 0 0,0 0-1 0 0,0-1 0 0 0,0 1 0 0 0,3 1 0 0 0,1-1-765 0 0,1 1-1 0 0,-1-1 1 0 0,1-1 0 0 0,12 1-1 0 0,-3-1-1058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36 216 2760 0 0,'0'0'691'0'0,"-18"2"12006"0"0,18-2-12441 0 0,-1 0 0 0 0,0 0 0 0 0,1 0 0 0 0,-1 0 0 0 0,0 0 0 0 0,1 0 1 0 0,-1 0-1 0 0,0 0 0 0 0,1-1 0 0 0,-1 1 0 0 0,1 0 0 0 0,-1 0 0 0 0,0-1 1 0 0,1 1-1 0 0,-1 0 0 0 0,1-1 0 0 0,-1 1 0 0 0,1-1 0 0 0,-1 1 1 0 0,1-1-1 0 0,-1 1 0 0 0,1-1 0 0 0,0 1 0 0 0,-1-1 0 0 0,1 1 0 0 0,-1-1 1 0 0,1 0-1 0 0,-1-1-9 0 0,1 0 0 0 0,-1 0 0 0 0,1 0 0 0 0,0 1 1 0 0,0-1-1 0 0,0 0 0 0 0,0 0 0 0 0,0 0 0 0 0,1-3 0 0 0,0-2 70 0 0,1-1 0 0 0,0 1 0 0 0,1 1-1 0 0,4-10 1 0 0,2-3 299 0 0,28-47 780 0 0,-33 59-1400 0 0,1 0 0 0 0,0 0 0 0 0,1 0 0 0 0,-1 1 0 0 0,2 0 0 0 0,9-8 0 0 0,-15 13 2 0 0,-1 1-1 0 0,1 0 1 0 0,0-1-1 0 0,-1 1 1 0 0,1 0 0 0 0,0-1-1 0 0,-1 1 1 0 0,1 0-1 0 0,0 0 1 0 0,-1 0-1 0 0,1 0 1 0 0,0 0 0 0 0,0-1-1 0 0,-1 1 1 0 0,1 1-1 0 0,0-1 1 0 0,0 0-1 0 0,-1 0 1 0 0,1 0-1 0 0,0 0 1 0 0,-1 0 0 0 0,1 1-1 0 0,0-1 1 0 0,-1 0-1 0 0,1 1 1 0 0,0-1-1 0 0,-1 0 1 0 0,1 1 0 0 0,0-1-1 0 0,-1 1 1 0 0,1-1-1 0 0,-1 1 1 0 0,1-1-1 0 0,-1 1 1 0 0,1-1 0 0 0,-1 1-1 0 0,0 0 1 0 0,1-1-1 0 0,-1 1 1 0 0,0 0-1 0 0,1-1 1 0 0,-1 2 0 0 0,3 4-11 0 0,0 0 1 0 0,-1 0 0 0 0,3 10-1 0 0,-4-12 7 0 0,2 7-44 0 0,1 0 0 0 0,0-1-1 0 0,0 1 1 0 0,1-1 0 0 0,1 0-1 0 0,7 11 1 0 0,-12-19-54 0 0,0-1-1 0 0,1 1 1 0 0,-1-1-1 0 0,1 1 1 0 0,0-1-1 0 0,-1 0 1 0 0,1 1-1 0 0,0-1 1 0 0,0 0-1 0 0,0 0 1 0 0,0 0-1 0 0,0 0 1 0 0,0-1 0 0 0,0 1-1 0 0,0-1 1 0 0,0 1-1 0 0,0-1 1 0 0,0 0-1 0 0,0 1 1 0 0,0-1-1 0 0,1 0 1 0 0,-1 0-1 0 0,0-1 1 0 0,0 1-1 0 0,0 0 1 0 0,0-1-1 0 0,0 1 1 0 0,0-1 0 0 0,0 0-1 0 0,0 0 1 0 0,0 0-1 0 0,2-1 1 0 0,2-1-690 0 0,0-1 0 0 0,0 0 0 0 0,8-7 0 0 0,12-14-5765 0 0,-26 25 6516 0 0,18-19-6715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4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69 19087 0 0,'1'-14'734'0'0,"-1"-16"405"0"0,0 29-1060 0 0,0-1-1 0 0,0 0 1 0 0,-1 1 0 0 0,1-1-1 0 0,0 0 1 0 0,-1 1 0 0 0,1-1 0 0 0,-1 1-1 0 0,0-1 1 0 0,0 1 0 0 0,1-1 0 0 0,-1 1-1 0 0,-2-3 1 0 0,3 4 5 0 0,0 0-1 0 0,-1 0 1 0 0,1 0-1 0 0,0 0 1 0 0,-1 0-1 0 0,1 0 1 0 0,0-1-1 0 0,-1 1 1 0 0,1 0-1 0 0,0 0 1 0 0,-1 0-1 0 0,1 0 1 0 0,0 0-1 0 0,-1 1 1 0 0,1-1-1 0 0,0 0 1 0 0,-1 0-1 0 0,1 0 1 0 0,0 0-1 0 0,-1 0 1 0 0,1 0 0 0 0,0 0-1 0 0,0 1 1 0 0,-1-1-1 0 0,1 0 1 0 0,0 0-1 0 0,-1 0 1 0 0,1 1-1 0 0,0-1 1 0 0,0 0-1 0 0,0 0 1 0 0,-1 1-1 0 0,1-1 1 0 0,-8 10 800 0 0,6-6-692 0 0,0 0 0 0 0,0 0 0 0 0,1 0 0 0 0,-1 0 0 0 0,1 0 0 0 0,0 0 0 0 0,0 1 0 0 0,0 7 1 0 0,0 38-100 0 0,2-30-14 0 0,-1 17-49 0 0,6 168 3073 0 0,-2-173-4281 0 0,9 37 1 0 0,-8-48-1997 0 0,1-1 0 0 0,16 34 0 0 0,-17-45-5001 0 0</inkml:trace>
  <inkml:trace contextRef="#ctx0" brushRef="#br0" timeOffset="1">0 296 21191 0 0,'0'0'2328'0'0,"5"0"-2328"0"0,5-3 0 0 0,-2 3 0 0 0,4 0 0 0 0,-2 3 0 0 0,1-3-768 0 0,4 3-184 0 0,-4 0-32 0 0,6-1-7439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19351 0 0,'-7'4'419'0'0,"1"1"-1"0"0,1-1 1 0 0,-1 1-1 0 0,1 1 1 0 0,0-1-1 0 0,0 1 1 0 0,0 0-1 0 0,1 0 1 0 0,-5 9-1 0 0,1-2 1060 0 0,7-13-1414 0 0,1 1 0 0 0,-1 0 0 0 0,1 0 0 0 0,-1 0 1 0 0,1 0-1 0 0,0 0 0 0 0,0 0 0 0 0,-1 0 0 0 0,1 0 0 0 0,0 0 0 0 0,0 0 0 0 0,0 0 1 0 0,0 1-1 0 0,0-1 0 0 0,1 0 0 0 0,-1 0 0 0 0,0 0 0 0 0,0 0 0 0 0,1 0 1 0 0,-1 0-1 0 0,0 0 0 0 0,1 0 0 0 0,-1-1 0 0 0,1 1 0 0 0,-1 0 0 0 0,1 0 0 0 0,0 0 1 0 0,-1 0-1 0 0,2 1 0 0 0,7 17 157 0 0,-6-15 43 0 0,1 1 0 0 0,-1-1 1 0 0,-1 1-1 0 0,1 0 0 0 0,-1 0 0 0 0,3 5 0 0 0,9 19 1016 0 0,31 40-606 0 0,-44-68-686 0 0,0 1 1 0 0,-1-1 0 0 0,1 0-1 0 0,-1 1 1 0 0,1-1 0 0 0,-1 0-1 0 0,0 1 1 0 0,0-1 0 0 0,0 1 0 0 0,0-1-1 0 0,1 1 1 0 0,-2-1 0 0 0,1 0-1 0 0,0 1 1 0 0,0-1 0 0 0,0 1-1 0 0,-1-1 1 0 0,1 0 0 0 0,-1 1-1 0 0,1-1 1 0 0,-1 0 0 0 0,1 1-1 0 0,-1-1 1 0 0,0 0 0 0 0,0 0-1 0 0,0 0 1 0 0,0 1 0 0 0,0-1-1 0 0,0 0 1 0 0,0 0 0 0 0,0 0-1 0 0,0-1 1 0 0,0 1 0 0 0,-3 1 0 0 0,2 1-92 0 0,-1-1-166 0 0,0 0 0 0 0,0 0-1 0 0,-1 0 1 0 0,1-1 0 0 0,0 1 0 0 0,-1-1-1 0 0,1 1 1 0 0,-1-1 0 0 0,0 0 0 0 0,1-1 0 0 0,-1 1-1 0 0,0-1 1 0 0,-5 1 0 0 0,3-1-672 0 0,0 0 0 0 0,0-1 0 0 0,0 0 0 0 0,0 0 0 0 0,0 0 0 0 0,0-1 0 0 0,-7-2 0 0 0,3 1-498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4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13360 0 0,'-23'7'576'0'0,"4"0"5264"0"0,-24 9 0 0 0,17-1-2129 0 0,97 10-1343 0 0,-69-24-2368 0 0,-1 0-1 0 0,1-1 1 0 0,-1 1 0 0 0,0 0-1 0 0,1 0 1 0 0,-1-1 0 0 0,0 1-1 0 0,0 0 1 0 0,1 0 0 0 0,-1 1-1 0 0,0-1 1 0 0,0 0 0 0 0,0 0-1 0 0,0 0 1 0 0,0 1 0 0 0,0-1-1 0 0,-1 1 1 0 0,1-1 0 0 0,0 0-1 0 0,-1 1 1 0 0,1 2 0 0 0,0-1 4 0 0,-1-1 1 0 0,0 1-1 0 0,-1-1 1 0 0,1 0-1 0 0,0 1 0 0 0,-1-1 1 0 0,1 1-1 0 0,-1-1 1 0 0,0 1-1 0 0,1-1 1 0 0,-1 0-1 0 0,-3 4 1 0 0,-1 3-102 0 0,-1 0 1 0 0,-1 0-1 0 0,0-1 1 0 0,0 0 0 0 0,-12 10-1 0 0,14-13-262 0 0,0-1 1 0 0,0-1-1 0 0,-1 1 0 0 0,-6 3 1 0 0,-5 0-8337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73 2304 0 0,'0'0'13472'0'0,"5"-12"-12009"0"0,-4 10-1309 0 0,-1 0 0 0 0,1 0 0 0 0,0 0-1 0 0,-1 1 1 0 0,0-1 0 0 0,1 0-1 0 0,-1 0 1 0 0,0 0 0 0 0,0 0 0 0 0,0 0-1 0 0,0 0 1 0 0,0 0 0 0 0,-1-2-1 0 0,1 3 267 0 0,8-17 1514 0 0,-7 8 298 0 0,-1 7-992 0 0,2 9-779 0 0,-1 4-392 0 0,0-1 0 0 0,-1 1 1 0 0,0 0-1 0 0,0 0 0 0 0,-3 11 0 0 0,1 4 9 0 0,-15 144 3 0 0,0 6 82 0 0,16-155-176 0 0,0-1 0 0 0,1 0-1 0 0,1 1 1 0 0,4 19 0 0 0,-5-39 24 0 0,0 0 1 0 0,0 1 0 0 0,0-1 0 0 0,0 0 0 0 0,0 0 0 0 0,0 1-1 0 0,0-1 1 0 0,0 0 0 0 0,0 1 0 0 0,0-1 0 0 0,0 0 0 0 0,1 1-1 0 0,-1-1 1 0 0,0 0 0 0 0,0 0 0 0 0,0 1 0 0 0,0-1 0 0 0,1 0 0 0 0,-1 0-1 0 0,0 1 1 0 0,0-1 0 0 0,1 0 0 0 0,-1 0 0 0 0,0 0 0 0 0,0 0-1 0 0,1 1 1 0 0,-1-1 0 0 0,0 0 0 0 0,1 0 0 0 0,-1 0 0 0 0,1 0-1 0 0,8-5 191 0 0,6-15-20 0 0,-1-10-46 0 0,-3 7-40 0 0,1 1-1 0 0,0-1 1 0 0,31-39 0 0 0,-40 59-65 0 0,-1 1-1 0 0,1-1 1 0 0,0 1 0 0 0,0-1-1 0 0,0 1 1 0 0,0 0 0 0 0,0 0-1 0 0,0 0 1 0 0,0 1 0 0 0,1-1-1 0 0,-1 1 1 0 0,1 0 0 0 0,-1 0-1 0 0,1 0 1 0 0,-1 0 0 0 0,1 1-1 0 0,0-1 1 0 0,4 1 0 0 0,-5 0-21 0 0,0 0 1 0 0,0 1-1 0 0,0-1 0 0 0,0 1 1 0 0,0 0-1 0 0,0 0 1 0 0,-1 0-1 0 0,1 0 1 0 0,0 0-1 0 0,0 0 0 0 0,-1 1 1 0 0,1 0-1 0 0,-1-1 1 0 0,0 1-1 0 0,1 0 1 0 0,-1 0-1 0 0,0 0 0 0 0,0 0 1 0 0,0 1-1 0 0,0-1 1 0 0,-1 0-1 0 0,3 5 0 0 0,0-1 11 0 0,-1 0-1 0 0,0 0 1 0 0,0 0-1 0 0,0 0 0 0 0,-1 1 1 0 0,0-1-1 0 0,0 1 0 0 0,-1 0 1 0 0,0 0-1 0 0,1 9 0 0 0,-3-6 23 0 0,0 1 0 0 0,0-1-1 0 0,-1 0 1 0 0,0 1 0 0 0,-1-1-1 0 0,0 0 1 0 0,-8 17 0 0 0,3-13 17 0 0,1 1 0 0 0,-2-2 1 0 0,0 1-1 0 0,-14 15 0 0 0,20-24-71 0 0,-1-1-1 0 0,0-1 0 0 0,0 1 1 0 0,0 0-1 0 0,0-1 0 0 0,0 0 1 0 0,-1 0-1 0 0,0 0 1 0 0,1-1-1 0 0,-1 1 0 0 0,0-1 1 0 0,0 0-1 0 0,0-1 1 0 0,-1 1-1 0 0,1-1 0 0 0,0 0 1 0 0,-1 0-1 0 0,1-1 0 0 0,0 1 1 0 0,-1-1-1 0 0,1 0 1 0 0,-1-1-1 0 0,1 0 0 0 0,0 1 1 0 0,-1-2-1 0 0,1 1 1 0 0,0 0-1 0 0,0-1 0 0 0,0 0 1 0 0,0-1-1 0 0,0 1 0 0 0,0-1 1 0 0,1 1-1 0 0,-1-2 1 0 0,1 1-1 0 0,0 0 0 0 0,-6-6 1 0 0,9 8-47 0 0,0 0 0 0 0,0 0 0 0 0,1 0 0 0 0,-1-1 0 0 0,0 1 0 0 0,0 0 0 0 0,0 0 0 0 0,1 0 0 0 0,-1-1 0 0 0,1 1 0 0 0,-1 0 0 0 0,1-1 0 0 0,-1 1 0 0 0,1-1 0 0 0,0 1 0 0 0,0 0 0 0 0,0-1 0 0 0,0-1 0 0 0,0 1-309 0 0,0 0-1 0 0,1 0 1 0 0,-1-1-1 0 0,1 1 1 0 0,0 0 0 0 0,0 0-1 0 0,0 0 1 0 0,0 0-1 0 0,0 0 1 0 0,0 0 0 0 0,2-2-1 0 0,7-8-8223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78 3224 0 0,'-6'-16'11212'0'0,"4"7"-6102"0"0,-5-8-3533 0 0,5 14-858 0 0,1 0-491 0 0,-1 1 1 0 0,1 0-1 0 0,0-1 0 0 0,-1 1 1 0 0,0 0-1 0 0,0 0 0 0 0,1 0 1 0 0,-1 0-1 0 0,0 0 0 0 0,-1 0 1 0 0,-3-2-1 0 0,5 3-173 0 0,-1 0 0 0 0,1 1 0 0 0,-1-1 0 0 0,1 1-1 0 0,-1 0 1 0 0,1-1 0 0 0,-1 1 0 0 0,1 0 0 0 0,-1 0 0 0 0,1 0 0 0 0,-1 0 0 0 0,1 0 0 0 0,-1 0-1 0 0,0 0 1 0 0,1 1 0 0 0,-1-1 0 0 0,1 1 0 0 0,-1-1 0 0 0,1 1 0 0 0,0-1 0 0 0,-1 1-1 0 0,1 0 1 0 0,-2 1 0 0 0,-15 10 231 0 0,1 0 0 0 0,1 2 0 0 0,0 0-1 0 0,1 1 1 0 0,0 0 0 0 0,1 1 0 0 0,1 0-1 0 0,-19 32 1 0 0,30-44-201 0 0,0 0-1 0 0,1 0 1 0 0,-1 0-1 0 0,1 0 1 0 0,0 1-1 0 0,0-1 1 0 0,-1 7-1 0 0,2-9-60 0 0,-1-1 0 0 0,1 1 1 0 0,0-1-1 0 0,0 1 0 0 0,0-1 0 0 0,0 1 0 0 0,0-1 0 0 0,0 1 0 0 0,1-1 0 0 0,-1 1 0 0 0,0-1 0 0 0,1 1 1 0 0,-1-1-1 0 0,1 1 0 0 0,0-1 0 0 0,-1 1 0 0 0,1-1 0 0 0,0 0 0 0 0,0 0 0 0 0,0 1 0 0 0,0-1 0 0 0,0 0 1 0 0,0 0-1 0 0,1 1 0 0 0,2 0 8 0 0,-1 0-1 0 0,0-1 1 0 0,1 0 0 0 0,-1 1 0 0 0,1-1 0 0 0,-1 0 0 0 0,1-1 0 0 0,-1 1 0 0 0,1-1-1 0 0,-1 1 1 0 0,1-1 0 0 0,0 0 0 0 0,-1 0 0 0 0,8-2 0 0 0,-5 1 2 0 0,-1-1 1 0 0,1 0 0 0 0,-1 0 0 0 0,0-1-1 0 0,0 1 1 0 0,0-1 0 0 0,0 0-1 0 0,7-6 1 0 0,4-5-549 0 0,-2-1-1 0 0,1 0 1 0 0,-2-1 0 0 0,12-18-1 0 0,-24 32 417 0 0,6-6-1003 0 0,0-1 0 0 0,13-12 1 0 0,8-1-7726 0 0,-17 14 2004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51 4608 0 0,'0'0'353'0'0,"-18"-5"8832"0"0,14 6-8482 0 0,0 0-1 0 0,-1 0 0 0 0,1 0 1 0 0,0 1-1 0 0,0-1 0 0 0,0 1 0 0 0,0 0 1 0 0,0 0-1 0 0,-7 6 0 0 0,7-5-319 0 0,0 1-1 0 0,0 0 1 0 0,0 0 0 0 0,0 0-1 0 0,1 1 1 0 0,-1-1-1 0 0,-2 7 1 0 0,2-3-83 0 0,0 1 0 0 0,1-1 0 0 0,-1 1 0 0 0,2 0 0 0 0,-1 0 1 0 0,2 0-1 0 0,-1 0 0 0 0,1 1 0 0 0,0 12 0 0 0,1-21-263 0 0,0 0-1 0 0,0 0 1 0 0,0 1-1 0 0,0-1 1 0 0,0 0-1 0 0,0 1 1 0 0,1-1-1 0 0,-1 0 1 0 0,1 0-1 0 0,-1 1 1 0 0,1-1 0 0 0,-1 0-1 0 0,1 0 1 0 0,-1 0-1 0 0,1 0 1 0 0,0 1-1 0 0,0-1 1 0 0,0 0-1 0 0,-1-1 1 0 0,1 1-1 0 0,0 0 1 0 0,0 0-1 0 0,0 0 1 0 0,1 0-1 0 0,-1-1 1 0 0,0 1 0 0 0,0 0-1 0 0,0-1 1 0 0,0 1-1 0 0,1-1 1 0 0,-1 0-1 0 0,0 1 1 0 0,0-1-1 0 0,1 0 1 0 0,-1 0-1 0 0,0 0 1 0 0,2 0-1 0 0,1 0-4 0 0,-1 0 0 0 0,0 0 0 0 0,1 0 0 0 0,-1-1 0 0 0,0 0 0 0 0,0 0 0 0 0,0 0 0 0 0,1 0 0 0 0,-1 0 0 0 0,0-1 0 0 0,0 1 0 0 0,-1-1 0 0 0,1 0 0 0 0,3-2 0 0 0,5-7-137 0 0,0 1-1 0 0,-1-2 1 0 0,0 1-1 0 0,-1-1 1 0 0,-1-1 0 0 0,0 0-1 0 0,7-14 1 0 0,-7 9-1239 0 0,0-1-1 0 0,7-30 1 0 0,-6 21-1248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18799 0 0,'0'0'862'0'0,"-1"6"283"0"0,-6 33 1432 0 0,-2 56-1 0 0,-11 55-648 0 0,14-114-1728 0 0,-21 181 104 0 0,26-211-497 0 0,1 0-1 0 0,0 0 1 0 0,0-1 0 0 0,1 1-1 0 0,0 0 1 0 0,0 0 0 0 0,0-1 0 0 0,1 1-1 0 0,-1-1 1 0 0,6 11 0 0 0,-7-16 68 0 0,0 1 1 0 0,1-1 0 0 0,-1 1 0 0 0,0-1-1 0 0,1 0 1 0 0,-1 1 0 0 0,0-1 0 0 0,1 0 0 0 0,-1 1-1 0 0,0-1 1 0 0,1 0 0 0 0,-1 1 0 0 0,1-1 0 0 0,-1 0-1 0 0,1 1 1 0 0,-1-1 0 0 0,1 0 0 0 0,-1 0 0 0 0,0 0-1 0 0,1 0 1 0 0,-1 0 0 0 0,1 1 0 0 0,-1-1 0 0 0,2 0-1 0 0,4-2-1643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2304 0 0,'14'-4'739'0'0,"19"-10"12483"0"0,-19 7-10280 0 0,-10 5-2938 0 0,10-5 478 0 0,-1-2-1 0 0,1 1 1 0 0,17-16-1 0 0,-26 19-452 0 0,0 0-1 0 0,0 0 0 0 0,-1 0 0 0 0,1 0 0 0 0,-1-1 0 0 0,0 0 1 0 0,0 1-1 0 0,-1-2 0 0 0,0 1 0 0 0,4-10 0 0 0,-7 14-11 0 0,1 2-4 0 0,-1-1 1 0 0,0 1-1 0 0,0-1 1 0 0,1 1-1 0 0,-1 0 1 0 0,0-1-1 0 0,0 1 1 0 0,0-1-1 0 0,0 1 1 0 0,0-1-1 0 0,0 1 1 0 0,0-1-1 0 0,0 1 1 0 0,0 0 0 0 0,0-1-1 0 0,0 1 1 0 0,0-1-1 0 0,0 1 1 0 0,0-1-1 0 0,0 1 1 0 0,0-1-1 0 0,0 1 1 0 0,0-1-1 0 0,-1 1 1 0 0,1 0-1 0 0,0-1 1 0 0,0 1 0 0 0,-1-1-1 0 0,1 1 1 0 0,0 0-1 0 0,-1-1 1 0 0,1 1-10 0 0,-1-1 1 0 0,1 1 0 0 0,-1 0-1 0 0,1 0 1 0 0,-1-1 0 0 0,1 1-1 0 0,-1 0 1 0 0,1 0 0 0 0,-1 0-1 0 0,1 0 1 0 0,-1 0 0 0 0,1 0 0 0 0,-1 0-1 0 0,1 0 1 0 0,-1 0 0 0 0,1 0-1 0 0,-1 0 1 0 0,1 0 0 0 0,-1 0-1 0 0,1 0 1 0 0,-1 0 0 0 0,1 0-1 0 0,-1 1 1 0 0,1-1 0 0 0,-1 0-1 0 0,1 0 1 0 0,-1 1 0 0 0,1-1-1 0 0,0 0 1 0 0,-1 1 0 0 0,1-1-1 0 0,-1 1 1 0 0,0 0 7 0 0,-5 4 144 0 0,-1 0 0 0 0,1 0-1 0 0,0 1 1 0 0,0 0-1 0 0,1 1 1 0 0,0-1 0 0 0,0 1-1 0 0,0 0 1 0 0,1 0-1 0 0,0 0 1 0 0,-4 11 0 0 0,2-3 416 0 0,1 0 1 0 0,0 0 0 0 0,1 0 0 0 0,1 1-1 0 0,-2 16 1 0 0,5-29-482 0 0,-1 1-46 0 0,1 0-1 0 0,-1-1 1 0 0,1 1-1 0 0,0-1 1 0 0,1 1-1 0 0,-1 0 1 0 0,0-1-1 0 0,1 1 1 0 0,0-1-1 0 0,0 1 1 0 0,0-1 0 0 0,0 1-1 0 0,1-1 1 0 0,-1 0-1 0 0,1 0 1 0 0,4 6-1 0 0,-6-8-63 0 0,1-1 0 0 0,-1 1 0 0 0,1 0 0 0 0,0-1 0 0 0,-1 1 0 0 0,1 0 0 0 0,0-1 0 0 0,0 1 0 0 0,-1-1 0 0 0,1 0 0 0 0,0 1 0 0 0,0-1 0 0 0,0 0 0 0 0,0 1 0 0 0,-1-1 0 0 0,1 0 0 0 0,0 0 0 0 0,0 0 0 0 0,0 1 0 0 0,0-1 0 0 0,0 0 0 0 0,0 0 0 0 0,0-1 0 0 0,0 1 0 0 0,0 0 0 0 0,-1 0 0 0 0,1 0 0 0 0,0 0 0 0 0,0-1 0 0 0,1 0 0 0 0,13-6-2236 0 0,-3-2-4647 0 0,-1 0-1055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 2304 0 0,'-17'-2'2740'0'0,"15"1"-2048"0"0,1 1 0 0 0,-1-1 1 0 0,0 1-1 0 0,0 0 0 0 0,1-1 0 0 0,-1 1 1 0 0,0 0-1 0 0,0 0 0 0 0,1 0 0 0 0,-1 0 1 0 0,0 0-1 0 0,0 1 0 0 0,0-1 0 0 0,-3 1 1 0 0,3 0-290 0 0,1 0-1 0 0,-1 0 1 0 0,0 0 0 0 0,0 1 0 0 0,1-1 0 0 0,-1 0-1 0 0,0 1 1 0 0,1-1 0 0 0,-1 1 0 0 0,1-1 0 0 0,-2 3-1 0 0,-1 4 71 0 0,-1 0 0 0 0,1 0-1 0 0,1 1 1 0 0,-6 15-1 0 0,4-7 678 0 0,3-12-1037 0 0,0 1 1 0 0,1 0-1 0 0,0 0 1 0 0,0-1-1 0 0,1 1 0 0 0,0 0 1 0 0,0 0-1 0 0,0 0 1 0 0,1 0-1 0 0,-1-1 0 0 0,1 1 1 0 0,1 0-1 0 0,-1 0 1 0 0,1-1-1 0 0,4 9 1 0 0,-6-14-106 0 0,0 1 1 0 0,1 0 0 0 0,-1 0 0 0 0,1 0 0 0 0,0 0-1 0 0,-1 0 1 0 0,1-1 0 0 0,0 1 0 0 0,-1 0-1 0 0,1-1 1 0 0,0 1 0 0 0,0 0 0 0 0,0-1 0 0 0,-1 1-1 0 0,1-1 1 0 0,0 1 0 0 0,0-1 0 0 0,0 0 0 0 0,0 1-1 0 0,0-1 1 0 0,0 0 0 0 0,0 0 0 0 0,1 1 0 0 0,0-1 9 0 0,-1-1 0 0 0,1 1 0 0 0,-1 0 0 0 0,0-1 0 0 0,1 1 0 0 0,-1-1 0 0 0,1 1 0 0 0,-1-1 0 0 0,0 0 0 0 0,1 0 0 0 0,-1 1 0 0 0,0-1 0 0 0,2-2 0 0 0,2-1 69 0 0,-1-1 0 0 0,0 1 1 0 0,0-1-1 0 0,0 0 1 0 0,-1 0-1 0 0,5-9 0 0 0,3-17 418 0 0,-8 23-89 0 0,0 0-1 0 0,8-15 1 0 0,-11 22 232 0 0,-3 27-403 0 0,1 7-407 0 0,1-25-416 0 0,0 0 0 0 0,1 0-1 0 0,0 1 1 0 0,1 13 0 0 0,2-9-5107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15984 0 0,'0'0'729'0'0,"1"-8"269"0"0,0-4-948 0 0,-1 10 138 0 0,0 0 0 0 0,0 0 0 0 0,0-1 0 0 0,1 1 0 0 0,-1 0 1 0 0,0 0-1 0 0,2-4 0 0 0,5-8 948 0 0,1 0 0 0 0,0 1 0 0 0,11-14 0 0 0,-11 15-540 0 0,-7 10-448 0 0,1 0 0 0 0,-1 0 0 0 0,0 0 0 0 0,1 0 0 0 0,0 0 0 0 0,-1 0 1 0 0,1 0-1 0 0,0 0 0 0 0,0 1 0 0 0,0-1 0 0 0,3-1 0 0 0,-4 3-124 0 0,-1-1-1 0 0,1 1 1 0 0,-1 0 0 0 0,0 0-1 0 0,1 0 1 0 0,-1 0-1 0 0,1 0 1 0 0,-1 0 0 0 0,1 0-1 0 0,-1 0 1 0 0,0 0-1 0 0,1 0 1 0 0,-1 0 0 0 0,1 1-1 0 0,-1-1 1 0 0,0 0 0 0 0,1 0-1 0 0,-1 0 1 0 0,1 0-1 0 0,-1 1 1 0 0,0-1 0 0 0,1 0-1 0 0,-1 0 1 0 0,0 1-1 0 0,1-1 1 0 0,-1 0 0 0 0,0 0-1 0 0,0 1 1 0 0,1-1-1 0 0,-1 1 1 0 0,0-1 0 0 0,0 0-1 0 0,0 1 1 0 0,1-1-1 0 0,-1 0 1 0 0,0 1 0 0 0,0-1-1 0 0,0 1 1 0 0,6 19 418 0 0,-5-15-342 0 0,1 7 153 0 0,2 23 1 0 0,-3-24-192 0 0,0-1 1 0 0,5 18-1 0 0,-5-26-15 0 0,-1 0-1 0 0,1 0 1 0 0,0 0-1 0 0,0 0 0 0 0,0 0 1 0 0,0-1-1 0 0,0 1 1 0 0,0 0-1 0 0,1-1 0 0 0,-1 1 1 0 0,1-1-1 0 0,2 3 0 0 0,-3-3-28 0 0,-1-1-1 0 0,1 1 1 0 0,0-1 0 0 0,0 1-1 0 0,0-1 1 0 0,0 0-1 0 0,0 1 1 0 0,-1-1-1 0 0,1 0 1 0 0,0 0-1 0 0,0 1 1 0 0,0-1-1 0 0,0 0 1 0 0,0 0-1 0 0,0 0 1 0 0,0 0-1 0 0,0 0 1 0 0,0 0-1 0 0,0-1 1 0 0,0 1-1 0 0,0 0 1 0 0,0 0-1 0 0,0-1 1 0 0,-1 1-1 0 0,1 0 1 0 0,1-2-1 0 0,3-1-28 0 0,0-1 0 0 0,-1-1 0 0 0,0 1 0 0 0,0-1 0 0 0,0 1 0 0 0,-1-1 0 0 0,1 0 0 0 0,-1-1 0 0 0,0 1 0 0 0,-1 0 0 0 0,4-9-1 0 0,9-18-2045 0 0,1 0-2147 0 0,-12 24 2701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5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14 185 11520 0 0,'0'0'886'0'0,"-5"-1"1445"0"0,-3-3 3859 0 0,8 3-6095 0 0,0 0-1 0 0,1 0 1 0 0,-1 0-1 0 0,0 0 0 0 0,1 0 1 0 0,-1 0-1 0 0,1 0 1 0 0,0 0-1 0 0,-1 0 0 0 0,1 0 1 0 0,0 0-1 0 0,-1 0 1 0 0,1 1-1 0 0,0-1 0 0 0,0 0 1 0 0,0 0-1 0 0,0 1 1 0 0,0-1-1 0 0,0 1 0 0 0,0-1 1 0 0,0 1-1 0 0,0-1 1 0 0,1 0-1 0 0,27-8 1108 0 0,-29 9-1168 0 0,48-11 451 0 0,0 3 1 0 0,0 1 0 0 0,97 1-1 0 0,435 14 3 0 0,-278-2-385 0 0,-22-16 185 0 0,-2-17 277 0 0,33-20-347 0 0,-273 41-212 0 0,64-18-440 0 0,-71 15 43 0 0,-16 4-1238 0 0,-2 0-501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32 168 3224 0 0,'-9'-32'758'0'0,"5"21"2655"0"0,1-1 1 0 0,-3-20-1 0 0,1 3-1364 0 0,4 22-1076 0 0,-1 1 0 0 0,1-1 0 0 0,1 0 0 0 0,-1 1 0 0 0,2-12 0 0 0,10 36-648 0 0,-6-6-209 0 0,0 0-1 0 0,-1 0 1 0 0,0 0 0 0 0,3 24 0 0 0,3 54 252 0 0,-8-61-236 0 0,7 156 575 0 0,1 8-450 0 0,0-108-187 0 0,-8-66-73 0 0,1 0-1 0 0,0 0 1 0 0,2 0-1 0 0,0-1 0 0 0,12 28 1 0 0,-5-25-1945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25 226 10592 0 0,'-17'10'11898'0'0,"17"-9"-11707"0"0,-1 0 1 0 0,0 0-1 0 0,1 0 1 0 0,-1 0-1 0 0,1 0 1 0 0,-1 0-1 0 0,1 0 1 0 0,0 0-1 0 0,-1 0 1 0 0,1 0-1 0 0,0 0 1 0 0,0 0-1 0 0,0 0 1 0 0,0 0-1 0 0,0 0 1 0 0,0 0-1 0 0,0 0 1 0 0,0 0-1 0 0,0 0 1 0 0,0 0-1 0 0,1 0 1 0 0,-1 0-1 0 0,0 0 1 0 0,1 2-1 0 0,1-1-125 0 0,-1-1-1 0 0,1 1 1 0 0,0 0-1 0 0,-1-1 1 0 0,1 1-1 0 0,0-1 1 0 0,0 1-1 0 0,0-1 1 0 0,0 0-1 0 0,4 2 1 0 0,-1-1 23 0 0,0 2 0 0 0,0-1-1 0 0,0 0 1 0 0,-1 1 0 0 0,1 0 0 0 0,-1 0 0 0 0,0 0 0 0 0,0 1 0 0 0,0-1 0 0 0,-1 1 0 0 0,0 0-1 0 0,0 0 1 0 0,0 0 0 0 0,4 9 0 0 0,-6-11-62 0 0,-1 0 1 0 0,1-1-1 0 0,0 1 0 0 0,-1-1 0 0 0,1 1 1 0 0,-1 0-1 0 0,0-1 0 0 0,0 1 0 0 0,0 0 1 0 0,0-1-1 0 0,0 1 0 0 0,0 0 0 0 0,-1-1 1 0 0,0 1-1 0 0,1 0 0 0 0,-1-1 0 0 0,0 1 1 0 0,0-1-1 0 0,0 1 0 0 0,-1-1 0 0 0,1 0 1 0 0,-1 1-1 0 0,1-1 0 0 0,-1 0 0 0 0,0 0 1 0 0,1 0-1 0 0,-1 0 0 0 0,0-1 0 0 0,-1 1 1 0 0,1 0-1 0 0,0-1 0 0 0,0 1 0 0 0,-5 1 1 0 0,5-2-253 0 0,0 0 0 0 0,0 0 1 0 0,0 0-1 0 0,0 0 1 0 0,0-1-1 0 0,0 1 0 0 0,0-1 1 0 0,-1 1-1 0 0,1-1 0 0 0,0 0 1 0 0,0 0-1 0 0,0 0 1 0 0,-1 0-1 0 0,1 0 0 0 0,0 0 1 0 0,0-1-1 0 0,0 1 0 0 0,0-1 1 0 0,0 1-1 0 0,0-1 1 0 0,0 0-1 0 0,-4-2 0 0 0,-2-2-2371 0 0</inkml:trace>
  <inkml:trace contextRef="#ctx0" brushRef="#br0" timeOffset="1.01">169 255 10592 0 0,'-5'11'472'0'0,"2"-4"96"0"0,0-2-456 0 0,3 8-112 0 0,-3-1 0 0 0,0 1 0 0 0,-3 2 2224 0 0,4 0 423 0 0,-4-1 81 0 0,4 4 24 0 0,-5-6-1984 0 0,7 4-384 0 0,-2-3-88 0 0,-1-4-8 0 0,3 3-1120 0 0,3-3-224 0 0</inkml:trace>
  <inkml:trace contextRef="#ctx0" brushRef="#br0" timeOffset="2">271 0 13360 0 0,'0'0'2392'0'0,"5"5"-1273"0"0,0 1 25 0 0,2 1 8 0 0,1 0-1744 0 0,-3 4-344 0 0,3-2-72 0 0,-1-1-15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65 124 3224 0 0,'-8'-3'335'0'0,"0"1"0"0"0,-15-2 0 0 0,-3 2 14946 0 0,28 1-15063 0 0,0 0 0 0 0,0-1 0 0 0,0 1 0 0 0,0 0 0 0 0,0 0-1 0 0,4-1 1 0 0,-6 2-192 0 0,46-18 617 0 0,1 2 1 0 0,1 2 0 0 0,0 3 0 0 0,89-10-1 0 0,43 1-4764 0 0,-151 17 2378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4144 0 0,'-16'-2'14739'0'0,"22"8"-14482"0"0,-1 1-1 0 0,0-1 1 0 0,0 1-1 0 0,-1 1 0 0 0,0-1 1 0 0,0 1-1 0 0,4 10 0 0 0,-5-10-168 0 0,3 5 0 0 0,-2 0 0 0 0,0 1-1 0 0,0 0 1 0 0,-1 0 0 0 0,-1-1 0 0 0,0 1 0 0 0,-1 20-1 0 0,-1-10 40 0 0,-2 0 0 0 0,0 1 0 0 0,-9 34-1 0 0,10-53-56 0 0,-1 0 0 0 0,1-1 1 0 0,-1 1-1 0 0,0-1 0 0 0,-1 0 0 0 0,1 0 0 0 0,-1 0 0 0 0,0 0 0 0 0,0 0 0 0 0,-8 8 0 0 0,11-13-56 0 0,0 1 1 0 0,0-1-1 0 0,0 0 1 0 0,-1 0-1 0 0,1 0 1 0 0,0 0-1 0 0,0 1 1 0 0,0-1-1 0 0,-1 0 1 0 0,1 0-1 0 0,0 0 1 0 0,0 0-1 0 0,0 0 1 0 0,-1 0-1 0 0,1 0 1 0 0,0 0-1 0 0,0 1 1 0 0,-1-1-1 0 0,1 0 1 0 0,0 0-1 0 0,0 0 1 0 0,-1 0-1 0 0,1 0 1 0 0,0 0-1 0 0,0 0 1 0 0,-1 0-1 0 0,1-1 1 0 0,0 1-1 0 0,0 0 1 0 0,-1 0-1 0 0,1 0 1 0 0,0 0-1 0 0,0 0 1 0 0,0 0-1 0 0,-1 0 1 0 0,1 0-1 0 0,0-1 1 0 0,-5-10 397 0 0,3-12 102 0 0,4 12-363 0 0,0-1-1 0 0,0 0 0 0 0,1 1 0 0 0,1 0 1 0 0,0 0-1 0 0,8-18 0 0 0,1 5-36 0 0,1 1 0 0 0,1-1 0 0 0,1 2 0 0 0,1 0 0 0 0,23-22 0 0 0,-34 38-137 0 0,0 0 0 0 0,0 1 0 0 0,0 0 0 0 0,1 0 0 0 0,0 0 0 0 0,0 1 0 0 0,0 0 0 0 0,0 1 0 0 0,1-1 0 0 0,0 1 0 0 0,-1 1 0 0 0,1 0-1 0 0,0 0 1 0 0,0 0 0 0 0,1 1 0 0 0,14-1 0 0 0,-19 3-410 0 0,0 0 1 0 0,-1-1-1 0 0,1 1 0 0 0,0 1 0 0 0,-1-1 0 0 0,1 0 0 0 0,-1 1 0 0 0,1 0 1 0 0,-1 0-1 0 0,0 0 0 0 0,0 0 0 0 0,0 1 0 0 0,3 2 0 0 0,5 5-6962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49 12240 0 0,'0'0'561'0'0,"-5"-13"198"0"0,-12-16 1121 0 0,17 28-1467 0 0,-6-2 525 0 0,6 3-919 0 0,0 0 0 0 0,0 0 0 0 0,0-1 0 0 0,-1 1 0 0 0,1 0-1 0 0,0 0 1 0 0,0 0 0 0 0,0 0 0 0 0,-1 0 0 0 0,1-1 0 0 0,0 1-1 0 0,0 0 1 0 0,0 0 0 0 0,-1 0 0 0 0,1 0 0 0 0,0 0 0 0 0,0 0-1 0 0,-1 0 1 0 0,1 0 0 0 0,0 0 0 0 0,0 0 0 0 0,-1 0 0 0 0,1 0-1 0 0,0 0 1 0 0,0 0 0 0 0,0 0 0 0 0,-1 0 0 0 0,1 0 0 0 0,0 0-1 0 0,0 0 1 0 0,-1 0 0 0 0,1 0 0 0 0,0 1 0 0 0,0-1 0 0 0,0 0-1 0 0,-1 0 1 0 0,1 0 0 0 0,0 0 0 0 0,0 0 0 0 0,0 1 0 0 0,0-1-1 0 0,-1 0 1 0 0,1 0 0 0 0,0 0 0 0 0,0 1 0 0 0,0-1 0 0 0,0 0-1 0 0,-5 5 135 0 0,1 1 0 0 0,0-1 0 0 0,0 0 0 0 0,1 1 0 0 0,-1 0 0 0 0,1 0 0 0 0,1 0 0 0 0,-1 0-1 0 0,-2 10 1 0 0,0 7-1 0 0,-5 30 0 0 0,9-41-73 0 0,-9 83 128 0 0,10-81-79 0 0,0 0-1 0 0,1-1 1 0 0,0 1 0 0 0,7 26 0 0 0,-8-38-76 0 0,1 0 1 0 0,-1 0-1 0 0,1-1 1 0 0,-1 1 0 0 0,1 0-1 0 0,0 0 1 0 0,0-1-1 0 0,0 1 1 0 0,0 0-1 0 0,0-1 1 0 0,0 1 0 0 0,1-1-1 0 0,-1 1 1 0 0,0-1-1 0 0,1 0 1 0 0,-1 0 0 0 0,4 2-1 0 0,-4-2 18 0 0,1-1-1 0 0,0 1 1 0 0,0-1 0 0 0,0 1-1 0 0,0-1 1 0 0,0 0 0 0 0,0 0-1 0 0,0 0 1 0 0,0 0 0 0 0,0-1-1 0 0,0 1 1 0 0,0 0 0 0 0,0-1-1 0 0,0 0 1 0 0,0 1 0 0 0,3-2-1 0 0,15-8 353 0 0,0 0 0 0 0,-1-1-1 0 0,34-26 1 0 0,-11 2-54 0 0,-1-1-1 0 0,-1-2 1 0 0,45-58 0 0 0,-71 78-211 0 0,-8 10-49 0 0,1 0 0 0 0,0 1-1 0 0,0-1 1 0 0,8-6 0 0 0,-14 14-99 0 0,-1 0 0 0 0,0-1 1 0 0,1 1-1 0 0,-1 0 1 0 0,1-1-1 0 0,-1 1 0 0 0,1 0 1 0 0,-1 0-1 0 0,0 0 1 0 0,1-1-1 0 0,-1 1 0 0 0,1 0 1 0 0,-1 0-1 0 0,1 0 1 0 0,-1 0-1 0 0,1 0 0 0 0,-1 0 1 0 0,1 0-1 0 0,-1 0 1 0 0,1 0-1 0 0,-1 0 1 0 0,1 0-1 0 0,-1 0 0 0 0,1 0 1 0 0,-1 0-1 0 0,1 0 1 0 0,-1 0-1 0 0,1 1 0 0 0,-1-1 1 0 0,1 0-1 0 0,-1 0 1 0 0,1 1-1 0 0,-1-1 0 0 0,0 0 1 0 0,1 1-1 0 0,-1-1 1 0 0,0 0-1 0 0,1 1 0 0 0,-1-1 1 0 0,0 0-1 0 0,1 1 1 0 0,-1-1-1 0 0,0 1 0 0 0,0-1 1 0 0,1 1-1 0 0,-1-1 1 0 0,0 1-1 0 0,0-1 1 0 0,0 1-1 0 0,0-1 0 0 0,0 1 1 0 0,1 0-1 0 0,0 5 52 0 0,0 0 0 0 0,1 0 0 0 0,-1 9 0 0 0,-1-10-9 0 0,4 21 111 0 0,0 28 66 0 0,5 150 91 0 0,-9-189-309 0 0,2 0-1 0 0,0 0 0 0 0,1 0 1 0 0,8 25-1 0 0,-10-36-5 0 0,1 0 0 0 0,-1 0 0 0 0,1 0 0 0 0,0-1 0 0 0,5 7 0 0 0,5 0-2195 0 0,-12-10 1735 0 0,1 0-1 0 0,0 1 1 0 0,0-1 0 0 0,-1 0-1 0 0,1 0 1 0 0,0 0-1 0 0,-1 0 1 0 0,1 0 0 0 0,0 0-1 0 0,0 0 1 0 0,-1 0-1 0 0,1 0 1 0 0,0 0 0 0 0,0 0-1 0 0,-1 0 1 0 0,1-1 0 0 0,1 1-1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4:5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9 266 11056 0 0,'-5'-4'8017'0'0,"8"-12"-6133"0"0,19-7-275 0 0,54-69 56 0 0,-71 85-1588 0 0,1-1-23 0 0,-1 1 0 0 0,0-2-1 0 0,0 1 1 0 0,7-16 0 0 0,-12 22-38 0 0,1 0 0 0 0,0-1 0 0 0,-1 1 0 0 0,1 0 0 0 0,-1-1 1 0 0,0 1-1 0 0,0 0 0 0 0,0-1 0 0 0,0 1 0 0 0,0 0 0 0 0,0 0 0 0 0,-1-1 1 0 0,1 1-1 0 0,-1 0 0 0 0,1 0 0 0 0,-1-1 0 0 0,0 1 0 0 0,0 0 1 0 0,0 0-1 0 0,0 0 0 0 0,0 0 0 0 0,-1 0 0 0 0,1 0 0 0 0,-1 0 0 0 0,-1-1 1 0 0,1 1 20 0 0,1 1 1 0 0,-1 0-1 0 0,1 1 1 0 0,-1-1-1 0 0,0 0 1 0 0,1 0 0 0 0,-1 1-1 0 0,0-1 1 0 0,1 1-1 0 0,-1-1 1 0 0,0 1 0 0 0,0 0-1 0 0,1 0 1 0 0,-1 0-1 0 0,0 0 1 0 0,0 0-1 0 0,0 0 1 0 0,1 0 0 0 0,-1 1-1 0 0,0-1 1 0 0,0 0-1 0 0,1 1 1 0 0,-1 0-1 0 0,0-1 1 0 0,1 1 0 0 0,-1 0-1 0 0,-2 1 1 0 0,-1 1 75 0 0,-1 1 1 0 0,1-1-1 0 0,0 1 1 0 0,0 0-1 0 0,0 0 1 0 0,-6 7-1 0 0,8-6-72 0 0,-1 1-1 0 0,1-1 1 0 0,0 0-1 0 0,0 1 1 0 0,0 0 0 0 0,1 0-1 0 0,-2 7 1 0 0,0 2 58 0 0,-3 25 1 0 0,6-34-90 0 0,1 0 0 0 0,0 0 0 0 0,0-1 0 0 0,1 1-1 0 0,-1 0 1 0 0,1 0 0 0 0,1 0 0 0 0,-1 0 0 0 0,1-1 0 0 0,0 1-1 0 0,0-1 1 0 0,1 1 0 0 0,-1-1 0 0 0,1 0 0 0 0,0 0 0 0 0,1 0-1 0 0,-1-1 1 0 0,1 1 0 0 0,0-1 0 0 0,0 1 0 0 0,0-1 0 0 0,7 4-1 0 0,2 2-24 0 0,1-1-1 0 0,0 0 1 0 0,1-1-1 0 0,-1 0 1 0 0,2-2-1 0 0,26 9 0 0 0,34 9-1891 0 0,-24-10-5308 0 0,-14-3-699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155 717 3680 0 0,'3'12'392'0'0,"-2"-10"7"0"0,0 1 1 0 0,-1-1-1 0 0,1 0 1 0 0,0 1-1 0 0,-1-1 0 0 0,0 1 1 0 0,0-1-1 0 0,0 4 1 0 0,0-3 153 0 0,0 0-1 0 0,1 0 1 0 0,-1 0 0 0 0,1 0 0 0 0,-1 0 0 0 0,3 6 0 0 0,7 16 2014 0 0,-9-24-1503 0 0,2 4 2591 0 0,-4-9-3395 0 0,1 1-1 0 0,-1-1 0 0 0,0 1 0 0 0,0-1 0 0 0,-3-5 1 0 0,-3-9 159 0 0,-52-187 1645 0 0,39 139-1799 0 0,-9-24-36 0 0,-14-45-8 0 0,38 115-136 0 0,2 0 0 0 0,0-1 0 0 0,0 1 0 0 0,2-38 0 0 0,2 49-46 0 0,0 1 0 0 0,0 0 0 0 0,1-1 1 0 0,0 1-1 0 0,0 0 0 0 0,1 0 0 0 0,0 0 0 0 0,0 1 0 0 0,1-1 0 0 0,6-10 1 0 0,-8 15-30 0 0,0 1 1 0 0,0 0 0 0 0,0-1 0 0 0,0 1 0 0 0,0 0-1 0 0,1 0 1 0 0,-1 0 0 0 0,1 0 0 0 0,-1 0 0 0 0,1 1-1 0 0,0-1 1 0 0,-1 1 0 0 0,1 0 0 0 0,0-1 0 0 0,0 1-1 0 0,0 1 1 0 0,0-1 0 0 0,0 0 0 0 0,0 1-1 0 0,0-1 1 0 0,0 1 0 0 0,1 0 0 0 0,-1 0 0 0 0,0 0-1 0 0,0 1 1 0 0,0-1 0 0 0,0 1 0 0 0,0 0 0 0 0,0 0-1 0 0,5 1 1 0 0,49 20-11 0 0,0 3 0 0 0,-1 2 0 0 0,-2 3 0 0 0,59 41 0 0 0,-37-8-376 0 0,-67-54-519 0 0,0 0-1 0 0,-1 1 1 0 0,0 0 0 0 0,8 15-1 0 0,-7-11-6434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74 17647 0 0,'-15'0'811'0'0,"12"0"-19"0"0,5 0-507 0 0,11 2-176 0 0,1 0 0 0 0,-1 0-1 0 0,1-2 1 0 0,-1 0 0 0 0,25-3-1 0 0,70-18 323 0 0,-23 4-82 0 0,96-7 171 0 0,-102 16-5128 0 0,-67 7 3121 0 0,33-4-5129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5 4608 0 0,'-2'-1'5860'0'0,"-8"-3"-3418"0"0,5 4-2121 0 0,0 1-1 0 0,-1-1 1 0 0,1 1-1 0 0,0 0 0 0 0,0 0 1 0 0,0 1-1 0 0,0 0 1 0 0,0 0-1 0 0,0 0 0 0 0,-8 5 1 0 0,6-3-199 0 0,0 2-1 0 0,0-1 1 0 0,1 1 0 0 0,-1 0 0 0 0,1 0 0 0 0,-5 8-1 0 0,-19 22 25 0 0,14-18-73 0 0,2 0 1 0 0,0 1-1 0 0,0 1 0 0 0,-12 26 0 0 0,20-32 23 0 0,0-1-1 0 0,1 1 0 0 0,1 0 1 0 0,0 1-1 0 0,-2 16 0 0 0,6-29-29 0 0,0 0 0 0 0,0 0 0 0 0,0 0-1 0 0,0 0 1 0 0,0 0 0 0 0,1 0 0 0 0,-1 0-1 0 0,1 0 1 0 0,0 0 0 0 0,0 2-1 0 0,0-3-30 0 0,-1-1 0 0 0,0 1-1 0 0,0 0 1 0 0,1-1 0 0 0,-1 1-1 0 0,0-1 1 0 0,1 1-1 0 0,-1-1 1 0 0,0 0 0 0 0,1 1-1 0 0,-1-1 1 0 0,1 1 0 0 0,-1-1-1 0 0,1 0 1 0 0,-1 1-1 0 0,1-1 1 0 0,-1 0 0 0 0,1 1-1 0 0,-1-1 1 0 0,1 0 0 0 0,-1 0-1 0 0,1 0 1 0 0,0 1-1 0 0,-1-1 1 0 0,1 0 0 0 0,-1 0-1 0 0,1 0 1 0 0,0 0 0 0 0,-1 0-1 0 0,1 0 1 0 0,-1 0-1 0 0,1 0 1 0 0,-1-1 0 0 0,1 1-1 0 0,0 0 1 0 0,-1 0 0 0 0,1 0-1 0 0,-1-1 1 0 0,2 1-1 0 0,5-4 143 0 0,0 0 0 0 0,0 0 0 0 0,-1-1 0 0 0,1 1-1 0 0,-1-1 1 0 0,0-1 0 0 0,-1 1 0 0 0,1-1 0 0 0,7-11-1 0 0,10-15 590 0 0,-1-2-1 0 0,32-68 0 0 0,-2-2 86 0 0,-51 103-798 0 0,-1 12 22 0 0,36 239 42 0 0,-34-241-156 0 0,-1 5-329 0 0,2-1-1 0 0,0 1 1 0 0,5 15 0 0 0,-7-27 287 0 0,-1 0 0 0 0,1 1 0 0 0,0-1 0 0 0,0 0 0 0 0,0 1 0 0 0,1-1 0 0 0,-1 0 0 0 0,0 0 1 0 0,1 0-1 0 0,0 0 0 0 0,-1 0 0 0 0,1 0 0 0 0,0-1 0 0 0,0 1 0 0 0,0 0 0 0 0,0-1 0 0 0,0 0 0 0 0,0 1 0 0 0,1-1 0 0 0,-1 0 0 0 0,0 0 0 0 0,1 0 0 0 0,-1-1 0 0 0,4 2 0 0 0,5-3-1641 0 0,0-3-20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79 118 5528 0 0,'-12'-36'790'0'0,"7"26"1549"0"0,2 1-1 0 0,0-1 0 0 0,0 0 1 0 0,0 0-1 0 0,-1-22 2019 0 0,3 34-4231 0 0,1 0 0 0 0,-1 1 0 0 0,0-1 0 0 0,1 1 0 0 0,0-1 0 0 0,0 1 0 0 0,0-1 0 0 0,0 1 1 0 0,0-1-1 0 0,0 1 0 0 0,1 3 0 0 0,1 14 21 0 0,-3 82 64 0 0,2-49-156 0 0,-7 122 11 0 0,4-147-67 0 0,-4 41 56 0 0,2-28-47 0 0,3-28-46 0 0,0 0 1 0 0,-1 0 0 0 0,-4 14-1 0 0,-6 33-1983 0 0,6-46 938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5064 0 0,'-2'0'389'0'0,"-26"3"720"0"0,-18 9 10832 0 0,38-3-9886 0 0,5-3-1774 0 0,0-1 1 0 0,0 0-1 0 0,-1 1 0 0 0,0-1 0 0 0,0 0 0 0 0,0-1 1 0 0,0 1-1 0 0,-1-1 0 0 0,1 0 0 0 0,-1 0 1 0 0,0 0-1 0 0,0 0 0 0 0,-10 4 0 0 0,-32 25 1119 0 0,46-32-1354 0 0,-1-1-23 0 0,1 1 0 0 0,0 0 0 0 0,-1 0 0 0 0,1 0 1 0 0,0 0-1 0 0,0 1 0 0 0,0-1 0 0 0,0 0 0 0 0,0 0 0 0 0,0 1 0 0 0,0-1 1 0 0,0 0-1 0 0,0 1 0 0 0,1-1 0 0 0,-1 1 0 0 0,1-1 0 0 0,-1 1 0 0 0,0 1 1 0 0,1-1-24 0 0,0-1 0 0 0,0 0 1 0 0,0 1-1 0 0,0-1 1 0 0,0 0-1 0 0,0 0 0 0 0,0 1 1 0 0,1-1-1 0 0,-1 0 1 0 0,0 0-1 0 0,1 1 0 0 0,-1-1 1 0 0,1 0-1 0 0,-1 0 1 0 0,1 0-1 0 0,0 0 0 0 0,-1 0 1 0 0,1 0-1 0 0,0 0 1 0 0,0 0-1 0 0,0 0 1 0 0,0 0-1 0 0,0 0 0 0 0,0 0 1 0 0,1 0-1 0 0,6 4 3 0 0,0-2 1 0 0,0 1-1 0 0,0-1 0 0 0,0 0 0 0 0,0-1 1 0 0,12 2-1 0 0,-8-1 29 0 0,0 0-1 0 0,12 5 1 0 0,3 1-11 0 0,-23-8-12 0 0,0 0 1 0 0,0 0 0 0 0,0 1-1 0 0,0-1 1 0 0,0 1-1 0 0,0 0 1 0 0,0 0 0 0 0,0 0-1 0 0,0 0 1 0 0,-1 1-1 0 0,0-1 1 0 0,1 1 0 0 0,-1 0-1 0 0,4 4 1 0 0,-7-6 0 0 0,1 0 0 0 0,-1 0 0 0 0,1 0-1 0 0,-1 0 1 0 0,1 0 0 0 0,-1 0 0 0 0,0 0 0 0 0,1 1 0 0 0,-1-1 0 0 0,0 0 0 0 0,0 0 0 0 0,0 0 0 0 0,0 0-1 0 0,0 0 1 0 0,0 0 0 0 0,0 0 0 0 0,0 1 0 0 0,0-1 0 0 0,-1 0 0 0 0,1 1 0 0 0,-1 0 13 0 0,0 1 0 0 0,0-1 0 0 0,-1 0 1 0 0,1 0-1 0 0,-1 0 0 0 0,1 0 0 0 0,-1 0 1 0 0,-3 3-1 0 0,-1 0 50 0 0,-1 0 1 0 0,0 0 0 0 0,0 0-1 0 0,-10 4 1 0 0,7-4-45 0 0,0 0 1 0 0,0-1-1 0 0,0 0 0 0 0,-1-1 0 0 0,0 0 0 0 0,1-1 1 0 0,-1 0-1 0 0,0-1 0 0 0,-13 0 0 0 0,18-1-154 0 0,0 0-1 0 0,1-1 1 0 0,-1 0 0 0 0,0 0 0 0 0,-9-3-1 0 0,14 3-100 0 0,1 0 0 0 0,-1 0 1 0 0,1 0-1 0 0,-1 0 0 0 0,1 0 0 0 0,0 0 0 0 0,-1 0 0 0 0,1 0 0 0 0,0-1 0 0 0,0 1 1 0 0,0 0-1 0 0,0 0 0 0 0,0 0 0 0 0,0 0 0 0 0,0 0 0 0 0,1-3 0 0 0,1-3-1798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0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37 253 11000 0 0,'0'0'3336'0'0,"9"-1"-1964"0"0,1-3-737 0 0,1 0 0 0 0,-1 0 0 0 0,0-1 0 0 0,17-12 0 0 0,35-30 243 0 0,-58 44-792 0 0,14-11 219 0 0,-2-1 1 0 0,1-1-1 0 0,-2 0 0 0 0,24-34 0 0 0,-37 47-250 0 0,0-1 1 0 0,0 0-1 0 0,0 0 1 0 0,0 0 0 0 0,1-7-1 0 0,-2 9-36 0 0,-1 1 0 0 0,0-1 0 0 0,0 1 0 0 0,1-1 0 0 0,-1 1 0 0 0,0-1 0 0 0,0 1 0 0 0,-1-1 0 0 0,1-1 0 0 0,0 2-11 0 0,-1 1-1 0 0,1-1 1 0 0,0 1 0 0 0,0-1-1 0 0,0 1 1 0 0,-1-1 0 0 0,1 1-1 0 0,0-1 1 0 0,-1 1 0 0 0,1-1-1 0 0,0 1 1 0 0,-1 0 0 0 0,1-1-1 0 0,-1 1 1 0 0,1 0 0 0 0,-1-1-1 0 0,1 1 1 0 0,-1 0 0 0 0,1 0-1 0 0,-1-1 1 0 0,1 1 0 0 0,-1 0-1 0 0,1 0 1 0 0,-1 0 0 0 0,0-1-1 0 0,-2 2 32 0 0,0-1 0 0 0,0 1 0 0 0,-1 0 0 0 0,1 0 0 0 0,0 0 0 0 0,0 0 0 0 0,0 0 0 0 0,0 1 0 0 0,1 0 0 0 0,-1-1 0 0 0,-3 4 0 0 0,3-3 0 0 0,-29 19 392 0 0,0 3 0 0 0,2 0 0 0 0,-33 36 0 0 0,51-46-158 0 0,1 0 0 0 0,1 1 0 0 0,0 0 1 0 0,1 1-1 0 0,1 0 0 0 0,0 0 0 0 0,-6 21 0 0 0,13-33-235 0 0,0 0 0 0 0,-1 0 0 0 0,2 0-1 0 0,-1 0 1 0 0,0 1 0 0 0,1-1 0 0 0,0 0 0 0 0,0 6-1 0 0,0-8-28 0 0,0 0-1 0 0,0-1 1 0 0,1 1 0 0 0,-1-1-1 0 0,0 1 1 0 0,1-1-1 0 0,-1 1 1 0 0,1-1-1 0 0,0 1 1 0 0,-1-1-1 0 0,1 0 1 0 0,0 1-1 0 0,0-1 1 0 0,0 0-1 0 0,0 0 1 0 0,0 1-1 0 0,0-1 1 0 0,0 0 0 0 0,0 0-1 0 0,1 0 1 0 0,-1 0-1 0 0,0-1 1 0 0,1 1-1 0 0,-1 0 1 0 0,0 0-1 0 0,3 0 1 0 0,14 3 6 0 0,0 0 0 0 0,0-1 0 0 0,0-1 0 0 0,22-1 0 0 0,76-6-872 0 0,-85 3 331 0 0,83-10-2878 0 0,-75 5 1857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0:5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 2304 0 0,'-5'3'201'0'0,"-12"11"11660"0"0,36-13-7375 0 0,-14-1-5161 0 0,18 0 2223 0 0,-3 1-987 0 0,0-2 0 0 0,33-4-1 0 0,48-7 1339 0 0,-22 4-1590 0 0,8-3 529 0 0,-54 7-466 0 0,-1 1 1 0 0,54 2-1 0 0,-8 1-519 0 0,28 0 278 0 0,-37 1-46 0 0,-15 2 474 0 0,84 15 0 0 0,-95-11-309 0 0,22 10 193 0 0,223 11 346 0 0,-221-22-519 0 0,23 1 116 0 0,-73-7-338 0 0,125-6 668 0 0,39 1 17 0 0,-127 5 446 0 0,31-7-1407 0 0,-76 6 304 0 0,-1 0 0 0 0,1-1 0 0 0,-1 0 0 0 0,11-4 0 0 0,-18 5-47 0 0,2-1 3 0 0,5-9-2 0 0,-8 10-128 0 0,2-7-5023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16959 0 0,'-7'9'843'0'0,"-17"15"-1"0"0,17-17-757 0 0,0 0-1 0 0,0 0 1 0 0,-8 12 0 0 0,1 15 4098 0 0,14-33-3470 0 0,0-1-577 0 0,-1 0 0 0 0,1 0-1 0 0,0 1 1 0 0,0-1 0 0 0,0 0-1 0 0,0 1 1 0 0,-1-1-1 0 0,1 0 1 0 0,0 0 0 0 0,0 1-1 0 0,0-1 1 0 0,0 0 0 0 0,0 1-1 0 0,0-1 1 0 0,0 0 0 0 0,0 1-1 0 0,0-1 1 0 0,0 0 0 0 0,0 1-1 0 0,0-1 1 0 0,0 0 0 0 0,0 1-1 0 0,3-1-116 0 0,-1 0-1 0 0,0 0 1 0 0,1-1-1 0 0,-1 1 1 0 0,0 0-1 0 0,1-1 1 0 0,-1 0-1 0 0,0 1 1 0 0,0-1 0 0 0,1 0-1 0 0,-1 0 1 0 0,0 0-1 0 0,0-1 1 0 0,0 1-1 0 0,0 0 1 0 0,-1-1-1 0 0,1 0 1 0 0,3-2-1 0 0,-1-2 27 0 0,0 0-1 0 0,0 0 1 0 0,-1-1-1 0 0,6-11 1 0 0,4-9-4 0 0,-8 21-4511 0 0</inkml:trace>
  <inkml:trace contextRef="#ctx0" brushRef="#br0" timeOffset="1">157 193 19951 0 0,'0'0'455'0'0,"-1"-11"1094"0"0,1 4-1433 0 0,1 0 0 0 0,0-1 0 0 0,0 1 0 0 0,1 0 0 0 0,0 0 0 0 0,5-10 1 0 0,20-39 3482 0 0,-26 54-3437 0 0,0 0 0 0 0,0 0 0 0 0,0 0-1 0 0,0 0 1 0 0,1 0 0 0 0,-1 1 0 0 0,1-1 0 0 0,-1 1 0 0 0,1-1-1 0 0,0 1 1 0 0,-1 0 0 0 0,1-1 0 0 0,3 0 0 0 0,-4 1-140 0 0,0 1 0 0 0,0 0 1 0 0,0 0-1 0 0,0 0 0 0 0,0 0 1 0 0,0-1-1 0 0,-1 1 0 0 0,1 1 1 0 0,0-1-1 0 0,0 0 1 0 0,0 0-1 0 0,0 0 0 0 0,0 0 1 0 0,0 1-1 0 0,0-1 0 0 0,-1 0 1 0 0,1 1-1 0 0,0-1 0 0 0,0 1 1 0 0,0-1-1 0 0,-1 1 0 0 0,1-1 1 0 0,0 1-1 0 0,-1-1 1 0 0,1 1-1 0 0,0 0 0 0 0,-1-1 1 0 0,1 1-1 0 0,-1 0 0 0 0,1 0 1 0 0,-1-1-1 0 0,1 1 0 0 0,-1 0 1 0 0,1 1-1 0 0,8 17 133 0 0,-8-15-117 0 0,1 0 0 0 0,0 1 1 0 0,0-1-1 0 0,1 0 0 0 0,-1 0 0 0 0,5 4 1 0 0,-7-8-27 0 0,1 1 1 0 0,-1-1 0 0 0,1 1 0 0 0,-1-1-1 0 0,1 0 1 0 0,-1 1 0 0 0,1-1 0 0 0,-1 0-1 0 0,1 0 1 0 0,0 1 0 0 0,-1-1 0 0 0,1 0-1 0 0,-1 0 1 0 0,1 0 0 0 0,0 0 0 0 0,-1 0-1 0 0,1 1 1 0 0,0-1 0 0 0,-1 0 0 0 0,1-1-1 0 0,0 1 1 0 0,-1 0 0 0 0,1 0 0 0 0,-1 0-1 0 0,1 0 1 0 0,0 0 0 0 0,-1-1-1 0 0,1 1 1 0 0,-1 0 0 0 0,1-1 0 0 0,0 1-1 0 0,-1 0 1 0 0,1-1 0 0 0,-1 1 0 0 0,1 0-1 0 0,-1-1 1 0 0,18-20 28 0 0,-14 15-47 0 0,24-35-3440 0 0,-19 24-6285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40 108 7832 0 0,'-2'0'356'0'0,"-1"-1"0"0"0,1 0 0 0 0,0 1-1 0 0,0-1 1 0 0,0 0 0 0 0,0 0 0 0 0,0-1 0 0 0,0 1 0 0 0,0 0 0 0 0,0 0 0 0 0,0-1 0 0 0,1 1 0 0 0,-1-1 0 0 0,0 0 0 0 0,1 0 0 0 0,0 1 0 0 0,-1-1-1 0 0,1 0 1 0 0,0 0 0 0 0,0 0 0 0 0,-1-5 3032 0 0,5 12-2836 0 0,5 11-719 0 0,21 204 370 0 0,-19-135-168 0 0,6 13-231 0 0,-12-80 304 0 0,1-1-1 0 0,0 0 1 0 0,12 25-1 0 0,-15-38-51 0 0,0 0-1 0 0,0-1 0 0 0,1 1 0 0 0,-1-1 1 0 0,1 1-1 0 0,-1-1 0 0 0,1 0 1 0 0,0 0-1 0 0,0 0 0 0 0,1 0 0 0 0,-1 0 1 0 0,1-1-1 0 0,-1 0 0 0 0,6 3 0 0 0,-4-3 12 0 0,-1-1 0 0 0,1 0 0 0 0,0 0 0 0 0,0 0 0 0 0,-1 0 0 0 0,1-1 0 0 0,0 1 0 0 0,0-1 0 0 0,0-1 0 0 0,0 1 0 0 0,0-1 0 0 0,6-1 0 0 0,33-10 374 0 0,0-2-1 0 0,61-28 0 0 0,-41 15-309 0 0,107-38 105 0 0,318-77 0 0 0,-409 125-236 0 0,0 4 0 0 0,154-5 0 0 0,-48 30 0 0 0,-156-7 0 0 0,0 0 0 0 0,44 15 0 0 0,55 27 0 0 0,-108-39 0 0 0,-5-1 7 0 0,21 7-22 0 0,-35-13 22 0 0,0-1-1 0 0,0 1 1 0 0,0-1-1 0 0,0 0 1 0 0,1 1 0 0 0,-1-1-1 0 0,0 0 1 0 0,0 0-1 0 0,0-1 1 0 0,0 1 0 0 0,0 0-1 0 0,1-1 1 0 0,-1 1-1 0 0,3-2 1 0 0,-4 1 43 0 0,0 0 0 0 0,0 0-1 0 0,0 0 1 0 0,0 0 0 0 0,-1 0 0 0 0,1 0 0 0 0,0 0 0 0 0,0 0 0 0 0,-1-1-1 0 0,1 1 1 0 0,0 0 0 0 0,-1 0 0 0 0,1-1 0 0 0,-1 1 0 0 0,0 0-1 0 0,1-1 1 0 0,-1 1 0 0 0,0 0 0 0 0,0-1 0 0 0,0-1 0 0 0,-1-32 761 0 0,1 29-705 0 0,-3-42 672 0 0,8-91-1 0 0,14 16-3808 0 0,-12 91-5555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 9528 0 0,'0'0'860'0'0,"15"-4"242"0"0,-12 6-758 0 0,0 0 0 0 0,-1 1 0 0 0,1 0 0 0 0,-1 0-1 0 0,0-1 1 0 0,0 1 0 0 0,0 1 0 0 0,0-1 0 0 0,0 0 0 0 0,-1 0-1 0 0,1 1 1 0 0,-1-1 0 0 0,0 1 0 0 0,0-1 0 0 0,0 1 0 0 0,0 4-1 0 0,2 13 572 0 0,-1 1 0 0 0,-1-1-1 0 0,-2 40 1 0 0,-2-30-545 0 0,-1-1 0 0 0,-2 0 1 0 0,-1 0-1 0 0,-1-1 0 0 0,-23 53 0 0 0,22-62-346 0 0,-2 3 97 0 0,-18 31 1 0 0,25-47-182 0 0,-1-1 1 0 0,0 1-1 0 0,0-1 1 0 0,0-1-1 0 0,0 1 0 0 0,-1-1 1 0 0,0 0-1 0 0,0 0 1 0 0,-8 4-1 0 0,13-9-93 0 0,0 1 0 0 0,0 0 0 0 0,0-1-1 0 0,0 1 1 0 0,0-1 0 0 0,-1 1 0 0 0,1-1 0 0 0,0 0 0 0 0,0 1-1 0 0,0-1 1 0 0,-1 0 0 0 0,1 0 0 0 0,0 0 0 0 0,-3 0 0 0 0,-7-3-2141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12240 0 0,'6'-18'544'0'0,"-3"14"104"0"0,-1-4-520 0 0,4 0-128 0 0,-4 1 0 0 0,8 2-3600 0 0,-5 3-752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48 10136 0 0,'-6'-18'1240'0'0,"-10"-12"5031"0"0,2 36-5104 0 0,12-3-1125 0 0,-1-1-1 0 0,1 1 1 0 0,0-1-1 0 0,0 1 1 0 0,0 0 0 0 0,0 0-1 0 0,1 0 1 0 0,-1 0-1 0 0,1 0 1 0 0,0 0-1 0 0,0 0 1 0 0,-1 4 0 0 0,-6 44-35 0 0,5-26 22 0 0,-1-2-16 0 0,2 0-1 0 0,0 0 1 0 0,2 1-1 0 0,0-1 1 0 0,5 31-1 0 0,-4-51 8 0 0,0 1-1 0 0,0 0 1 0 0,0-1-1 0 0,0 1 1 0 0,1-1 0 0 0,-1 1-1 0 0,1-1 1 0 0,0 0 0 0 0,0 1-1 0 0,0-1 1 0 0,4 4-1 0 0,-5-6-8 0 0,0-1 0 0 0,-1 1-1 0 0,1 0 1 0 0,0 0-1 0 0,1-1 1 0 0,-1 1 0 0 0,0 0-1 0 0,0-1 1 0 0,0 1-1 0 0,0-1 1 0 0,0 0 0 0 0,0 1-1 0 0,1-1 1 0 0,-1 0 0 0 0,0 0-1 0 0,0 0 1 0 0,1 1-1 0 0,-1-1 1 0 0,0-1 0 0 0,0 1-1 0 0,1 0 1 0 0,-1 0-1 0 0,0 0 1 0 0,0-1 0 0 0,0 1-1 0 0,0 0 1 0 0,1-1 0 0 0,-1 1-1 0 0,0-1 1 0 0,0 0-1 0 0,0 1 1 0 0,0-1 0 0 0,0 0-1 0 0,0 1 1 0 0,0-1-1 0 0,0 0 1 0 0,0-1 0 0 0,9-7 88 0 0,-1-1 1 0 0,-1 0-1 0 0,9-14 1 0 0,14-15 148 0 0,-20 25-65 0 0,16-25 0 0 0,-20 27 100 0 0,1 1 1 0 0,0 0 0 0 0,0 1 0 0 0,16-16-1 0 0,-24 26-266 0 0,0-1-1 0 0,1 1 0 0 0,-1 0 1 0 0,1-1-1 0 0,-1 1 1 0 0,0-1-1 0 0,1 1 0 0 0,-1 0 1 0 0,1-1-1 0 0,-1 1 0 0 0,1 0 1 0 0,-1 0-1 0 0,1-1 1 0 0,-1 1-1 0 0,1 0 0 0 0,-1 0 1 0 0,1 0-1 0 0,-1 0 1 0 0,1 0-1 0 0,0-1 0 0 0,-1 1 1 0 0,1 0-1 0 0,-1 0 0 0 0,1 0 1 0 0,-1 1-1 0 0,1-1 1 0 0,0 0-1 0 0,-1 0 0 0 0,1 0 1 0 0,-1 0-1 0 0,1 0 0 0 0,-1 1 1 0 0,1-1-1 0 0,-1 0 1 0 0,1 1-1 0 0,-1-1 0 0 0,1 0 1 0 0,-1 1-1 0 0,1-1 1 0 0,-1 0-1 0 0,0 1 0 0 0,1-1 1 0 0,-1 1-1 0 0,0-1 0 0 0,1 1 1 0 0,-1-1-1 0 0,0 1 1 0 0,0-1-1 0 0,1 1 0 0 0,-1-1 1 0 0,0 1-1 0 0,0-1 0 0 0,0 1 1 0 0,1 0-1 0 0,0 5-3 0 0,1 0 0 0 0,-1 0 0 0 0,1 13 0 0 0,-2-17 5 0 0,3 42 32 0 0,-2-17-360 0 0,9 49-1 0 0,-2-55-1251 0 0,1-10-2726 0 0</inkml:trace>
  <inkml:trace contextRef="#ctx0" brushRef="#br0" timeOffset="1">454 36 6448 0 0,'-2'-22'1012'0'0,"-1"14"3514"0"0,3 8-4393 0 0,-1 0-1 0 0,1 0 0 0 0,0-1 1 0 0,-1 1-1 0 0,1 0 0 0 0,-1 0 1 0 0,1 0-1 0 0,0 0 0 0 0,-1 0 1 0 0,1-1-1 0 0,-1 1 0 0 0,1 0 1 0 0,-1 0-1 0 0,1 0 0 0 0,0 0 1 0 0,-1 0-1 0 0,1 0 0 0 0,-1 0 1 0 0,1 0-1 0 0,-1 1 0 0 0,1-1 1 0 0,0 0-1 0 0,-1 0 0 0 0,1 0 1 0 0,-1 0-1 0 0,1 0 0 0 0,-1 1 1 0 0,-10 4 1169 0 0,9-4-1165 0 0,1 0 1 0 0,-1 0-1 0 0,1 0 0 0 0,-1 1 0 0 0,1-1 0 0 0,0 0 0 0 0,-1 1 1 0 0,1-1-1 0 0,0 1 0 0 0,0-1 0 0 0,0 1 0 0 0,0-1 1 0 0,0 1-1 0 0,1 0 0 0 0,-1-1 0 0 0,0 1 0 0 0,1 0 0 0 0,-1 0 1 0 0,1 0-1 0 0,0 0 0 0 0,-1-1 0 0 0,1 1 0 0 0,0 0 1 0 0,0 0-1 0 0,0 0 0 0 0,0 0 0 0 0,1 0 0 0 0,-1-1 0 0 0,1 1 1 0 0,-1 0-1 0 0,1 0 0 0 0,-1 0 0 0 0,1-1 0 0 0,0 1 0 0 0,0 0 1 0 0,0-1-1 0 0,0 1 0 0 0,0-1 0 0 0,0 1 0 0 0,0-1 1 0 0,1 1-1 0 0,-1-1 0 0 0,0 0 0 0 0,3 2 0 0 0,5 3 19 0 0,0 1-1 0 0,0 0 0 0 0,0 0 0 0 0,-1 1 1 0 0,0 0-1 0 0,0 0 0 0 0,-1 1 0 0 0,11 17 1 0 0,-16-20-262 0 0,0-1 0 0 0,0 1 1 0 0,-1-1-1 0 0,0 1 0 0 0,0 0 0 0 0,0 0 1 0 0,0-1-1 0 0,-1 1 0 0 0,0 0 1 0 0,0 0-1 0 0,-1 0 0 0 0,0-1 1 0 0,0 1-1 0 0,-2 7 0 0 0,-1-5-1282 0 0,-3-3-68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15144 0 0,'0'-1'36'0'0,"0"1"0"0"0,0 0 0 0 0,0 0 0 0 0,0-1 0 0 0,0 1 0 0 0,0 0 0 0 0,0 0 0 0 0,0-1 0 0 0,0 1 0 0 0,0 0 1 0 0,0 0-1 0 0,0-1 0 0 0,0 1 0 0 0,0 0 0 0 0,0 0 0 0 0,0-1 0 0 0,1 1 0 0 0,-1 0 0 0 0,0 0 0 0 0,0-1 0 0 0,0 1 1 0 0,0 0-1 0 0,1 0 0 0 0,-1 0 0 0 0,0 0 0 0 0,0-1 0 0 0,0 1 0 0 0,1 0 0 0 0,-1 0 0 0 0,0 0 0 0 0,0 0 0 0 0,1 0 0 0 0,-1 0 1 0 0,0-1-1 0 0,0 1 0 0 0,1 0 0 0 0,-1 0 0 0 0,0 0 0 0 0,0 0 0 0 0,1 0 0 0 0,-1 0 0 0 0,0 0 0 0 0,10 10 595 0 0,7 20 258 0 0,-9-9-374 0 0,0 1-1 0 0,-1-1 1 0 0,-2 1-1 0 0,4 23 1 0 0,6 92 548 0 0,0 8-739 0 0,-12-131-1112 0 0,1 28-1 0 0,-4-28-954 0 0</inkml:trace>
  <inkml:trace contextRef="#ctx0" brushRef="#br0" timeOffset="1">1 248 14424 0 0,'0'0'1408'0'0,"5"-5"-1248"0"0,1 0-160 0 0,5 3 0 0 0,0-4 0 0 0,4 3 256 0 0,1 1 31 0 0,4 2 1 0 0,3 2 0 0 0,-3 1-288 0 0,-1 3 0 0 0,3-2 0 0 0,1 4-4527 0 0,-6-1-961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59 18343 0 0,'-12'-4'529'0'0,"1"-1"0"0"0,0 1-1 0 0,-11-8 1 0 0,23 11-229 0 0,-1-1-1 0 0,0 1 1 0 0,1 0 0 0 0,-1 0-1 0 0,1-1 1 0 0,-1 1-1 0 0,1 0 1 0 0,0 0 0 0 0,0 0-1 0 0,1-2 1 0 0,-1 1-263 0 0,1 1-1 0 0,0-1 1 0 0,0 0 0 0 0,0 1 0 0 0,0 0 0 0 0,0-1-1 0 0,0 1 1 0 0,0 0 0 0 0,1 0 0 0 0,-1 0-1 0 0,0 0 1 0 0,1 0 0 0 0,-1 1 0 0 0,0-1 0 0 0,1 1-1 0 0,-1 0 1 0 0,1 0 0 0 0,-1-1 0 0 0,1 2-1 0 0,-1-1 1 0 0,1 0 0 0 0,-1 0 0 0 0,0 1 0 0 0,1-1-1 0 0,-1 1 1 0 0,1 0 0 0 0,-1 0 0 0 0,0 0-1 0 0,0 0 1 0 0,4 2 0 0 0,-2 0-33 0 0,0-1 0 0 0,0 1 0 0 0,-1 0 0 0 0,0 1 0 0 0,1-1 0 0 0,-1 1 1 0 0,0-1-1 0 0,0 1 0 0 0,-1 0 0 0 0,1 0 0 0 0,-1 0 0 0 0,0 0 0 0 0,0 0 0 0 0,0 1 0 0 0,1 6 0 0 0,0 4 6 0 0,-2 0-1 0 0,1 1 0 0 0,-2-1 1 0 0,0 1-1 0 0,-1-1 0 0 0,0 0 1 0 0,-8 30-1 0 0,9-44-3 0 0,-1 1 0 0 0,1-1 0 0 0,0 1-1 0 0,0-1 1 0 0,-1 1 0 0 0,1 0 0 0 0,0-1 0 0 0,0 1 0 0 0,1-1 0 0 0,-1 1-1 0 0,0-1 1 0 0,0 1 0 0 0,1 0 0 0 0,-1-1 0 0 0,1 1 0 0 0,0-1 0 0 0,-1 0 0 0 0,1 1-1 0 0,0-1 1 0 0,0 1 0 0 0,0-1 0 0 0,-1 0 0 0 0,2 0 0 0 0,-1 1 0 0 0,0-1-1 0 0,0 0 1 0 0,0 0 0 0 0,0 0 0 0 0,1 0 0 0 0,-1-1 0 0 0,0 1 0 0 0,1 0 0 0 0,-1 0-1 0 0,1-1 1 0 0,-1 1 0 0 0,4 0 0 0 0,-1 0 17 0 0,0 0-1 0 0,0-1 1 0 0,1 1-1 0 0,-1-1 0 0 0,0 0 1 0 0,1 0-1 0 0,-1 0 1 0 0,0-1-1 0 0,0 0 1 0 0,1 0-1 0 0,-1 0 1 0 0,7-2-1 0 0,-11 3-23 0 0,80-32 326 0 0,-70 29-840 0 0,-1 1 1 0 0,2-1 0 0 0,-1 1 0 0 0,0 1 0 0 0,0 0-1 0 0,12 0 1 0 0,-6 5-7585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48 13968 0 0,'-8'13'1486'0'0,"4"2"-1423"0"0,2-1 0 0 0,0 1-1 0 0,0 0 1 0 0,1 0 0 0 0,1 0-1 0 0,3 23 1 0 0,-3-30-38 0 0,1 19 494 0 0,2-1 0 0 0,0 1 0 0 0,2 0 0 0 0,10 33 0 0 0,-14-58-396 0 0,0 1 0 0 0,0-1 0 0 0,1 1 0 0 0,-1-1 0 0 0,0 0 0 0 0,1 0 0 0 0,-1 1 0 0 0,1-1 0 0 0,0 0-1 0 0,0-1 1 0 0,0 1 0 0 0,3 3 0 0 0,-4-4-60 0 0,1-1 0 0 0,-1 1 1 0 0,0-1-1 0 0,0 1 0 0 0,1-1 0 0 0,-1 1 0 0 0,0-1 0 0 0,1 0 0 0 0,-1 1 0 0 0,0-1 0 0 0,1 0 0 0 0,-1 0 0 0 0,0 0 0 0 0,1 0 0 0 0,-1 0 0 0 0,0 0 0 0 0,1 0 0 0 0,-1-1 0 0 0,0 1 0 0 0,1 0 0 0 0,-1-1 0 0 0,0 1 0 0 0,0-1 0 0 0,1 0 1 0 0,-1 1-1 0 0,0-1 0 0 0,1-1 0 0 0,17-13 422 0 0,0-2-1 0 0,-2 0 1 0 0,29-36 0 0 0,-23 25-238 0 0,29-39 84 0 0,8-9-318 0 0,31-17-2478 0 0,-63 67 1066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11976 0 0,'-11'2'379'0'0,"0"-1"0"0"0,1 1 0 0 0,-1 1 1 0 0,1 0-1 0 0,-1 1 0 0 0,1 0 1 0 0,0 0-1 0 0,1 1 0 0 0,-19 12 0 0 0,22-13-133 0 0,0 1 0 0 0,0 0-1 0 0,1 0 1 0 0,0 0 0 0 0,0 1 0 0 0,0-1-1 0 0,1 1 1 0 0,-1 0 0 0 0,2 1-1 0 0,-1-1 1 0 0,1 1 0 0 0,-1-1-1 0 0,2 1 1 0 0,-1 0 0 0 0,-2 11-1 0 0,5-17-219 0 0,-2 7 196 0 0,1-1 1 0 0,0 1 0 0 0,1 12-1 0 0,-1-18-159 0 0,2-1 0 0 0,-1 1 1 0 0,0 0-1 0 0,0-1 0 0 0,0 1 0 0 0,1 0 0 0 0,-1-1 0 0 0,1 1 0 0 0,0 0 0 0 0,-1-1 0 0 0,1 1 0 0 0,0-1 0 0 0,0 1 0 0 0,0-1 0 0 0,0 1 0 0 0,0-1 1 0 0,0 0-1 0 0,0 0 0 0 0,0 1 0 0 0,1-1 0 0 0,-1 0 0 0 0,3 1 0 0 0,-3-1 5 0 0,0-1-1 0 0,0 0 1 0 0,1 1-1 0 0,-1-1 1 0 0,0 0-1 0 0,1 0 1 0 0,-1 0-1 0 0,1 0 1 0 0,-1 0 0 0 0,0 0-1 0 0,1 0 1 0 0,-1 0-1 0 0,0-1 1 0 0,1 1-1 0 0,-1 0 1 0 0,0-1 0 0 0,0 1-1 0 0,1-1 1 0 0,-1 0-1 0 0,0 1 1 0 0,2-2-1 0 0,24-20 333 0 0,-23 19-273 0 0,8-10 7 0 0,0 0 0 0 0,-1 0 0 0 0,17-26 0 0 0,-16 20 14 0 0,20-21 0 0 0,-28 35-133 0 0,-1 2-8 0 0,-1 1 0 0 0,0-1 0 0 0,1 1 1 0 0,0-1-1 0 0,0 1 0 0 0,-1 0 1 0 0,1 0-1 0 0,6-4 0 0 0,-2 7-7 0 0,-6-1 0 0 0,0 1 0 0 0,-1 0 0 0 0,1 0 0 0 0,0-1 0 0 0,-1 1 0 0 0,1 0 0 0 0,-1 0 0 0 0,1 0 0 0 0,-1 0 0 0 0,0 0 0 0 0,1 0 0 0 0,-1 0 0 0 0,0 0 0 0 0,0 0 0 0 0,1-1 0 0 0,-1 1 0 0 0,0 2 0 0 0,0 21 0 0 0,0-16 0 0 0,-1 19-483 0 0,-1-1-1 0 0,0 1 1 0 0,-2-1-1 0 0,-1 0 1 0 0,-13 37-1 0 0,17-60 73 0 0,0-1-630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77 3680 0 0,'6'-8'175'0'0,"0"-2"-1"0"0,-1 1 1 0 0,6-13 0 0 0,-10 19 829 0 0,1 0 1 0 0,-1 0 0 0 0,1 0 0 0 0,0 0 0 0 0,0 0-1 0 0,0 1 1 0 0,6-6 1115 0 0,0 16-167 0 0,-7-5-1743 0 0,-1 0 0 0 0,0 0 0 0 0,1 1 0 0 0,-1-1 0 0 0,0 0 0 0 0,0 0 0 0 0,-1 0 0 0 0,1 0-1 0 0,-1 0 1 0 0,1 0 0 0 0,-3 5 0 0 0,0 3 277 0 0,-26 114 630 0 0,13-62-122 0 0,3 1-1 0 0,-9 103 0 0 0,20-140-1135 0 0,1-14-479 0 0,0 0 0 0 0,1 0 0 0 0,1 0 0 0 0,0 0 0 0 0,3 15 0 0 0,-1-20-6262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53 11520 0 0,'-2'0'294'0'0,"-1"1"0"0"0,1 0 1 0 0,-1-1-1 0 0,0 0 0 0 0,1 0 0 0 0,-6 0 1 0 0,-13 2 3716 0 0,20-1-3804 0 0,0-1 0 0 0,-1 0 0 0 0,1 1 0 0 0,0 0 0 0 0,-1-1 0 0 0,1 1 0 0 0,0 0-1 0 0,0-1 1 0 0,0 1 0 0 0,0 0 0 0 0,0 0 0 0 0,0 0 0 0 0,0 0 0 0 0,0 0 0 0 0,0 0-1 0 0,0 0 1 0 0,0 1 0 0 0,1-1 0 0 0,-1 0 0 0 0,0 2 0 0 0,0 1-193 0 0,0 1 1 0 0,0-1-1 0 0,1 0 1 0 0,0 1 0 0 0,0 6-1 0 0,0-11-14 0 0,0 12-14 0 0,2 1-1 0 0,0-1 0 0 0,0 0 1 0 0,1 0-1 0 0,8 22 0 0 0,-9-29 77 0 0,0 0 1 0 0,1-1-1 0 0,0 1 0 0 0,0 0 0 0 0,0-1 0 0 0,5 5 0 0 0,-8-9-34 0 0,1 1 1 0 0,0-1-1 0 0,-1 0 0 0 0,1 0 1 0 0,0 1-1 0 0,-1-1 0 0 0,1 0 1 0 0,0 0-1 0 0,0 0 0 0 0,-1 0 1 0 0,1 0-1 0 0,0 0 0 0 0,0 0 0 0 0,-1-1 1 0 0,1 1-1 0 0,0 0 0 0 0,-1 0 1 0 0,1 0-1 0 0,0-1 0 0 0,0 1 1 0 0,-1 0-1 0 0,1-1 0 0 0,15-8 448 0 0,-9 3-285 0 0,0 0 0 0 0,0-1 1 0 0,0 0-1 0 0,-1 0 0 0 0,0-1 1 0 0,9-15-1 0 0,23-54 642 0 0,-30 59-625 0 0,-5 12-111 0 0,0 0 1 0 0,1 0 0 0 0,0 0 0 0 0,0 0-1 0 0,8-9 1 0 0,-11 15 89 0 0,7 13-58 0 0,-6-10-121 0 0,-1 0 0 0 0,1 0 0 0 0,-1 0-1 0 0,0 1 1 0 0,0-1 0 0 0,0 7 0 0 0,5 12 13 0 0,2 6 33 0 0,-5-19 13 0 0,-1 0 0 0 0,9 17 1 0 0,-10-24-58 0 0,0 0 0 0 0,1 0 0 0 0,-1 0 0 0 0,1 1 0 0 0,-1-1 1 0 0,1 0-1 0 0,0-1 0 0 0,0 1 0 0 0,0 0 0 0 0,0-1 0 0 0,0 1 1 0 0,0-1-1 0 0,1 1 0 0 0,3 1 0 0 0,-3-3 10 0 0,-1 1 0 0 0,0-1 1 0 0,0 0-1 0 0,0 0 0 0 0,1 0 0 0 0,-1 0 0 0 0,0 0 0 0 0,0 0 0 0 0,0 0 0 0 0,1-1 0 0 0,-1 1 1 0 0,0-1-1 0 0,0 0 0 0 0,0 0 0 0 0,0 0 0 0 0,0 0 0 0 0,0 0 0 0 0,0 0 0 0 0,0 0 0 0 0,-1 0 1 0 0,1-1-1 0 0,0 1 0 0 0,-1-1 0 0 0,1 1 0 0 0,1-4 0 0 0,5-4 41 0 0,-1 0-1 0 0,0 0 1 0 0,8-15-1 0 0,-6 8 23 0 0,9-22 0 0 0,-15 32-53 0 0,-1-1 0 0 0,0 1-1 0 0,0-1 1 0 0,0 0 0 0 0,-1 1-1 0 0,1-13 1 0 0,-3 13 23 0 0,0 6-50 0 0,1-1-1 0 0,0 1 1 0 0,-1 0-1 0 0,1-1 1 0 0,0 1-1 0 0,-1 0 1 0 0,1 0-1 0 0,0 0 1 0 0,-1-1 0 0 0,1 1-1 0 0,0 0 1 0 0,-1 0-1 0 0,1 0 1 0 0,-1 0-1 0 0,1 0 1 0 0,0 0-1 0 0,-1-1 1 0 0,1 1-1 0 0,-1 0 1 0 0,1 0 0 0 0,0 0-1 0 0,-1 0 1 0 0,1 1-1 0 0,-1-1 1 0 0,1 0-1 0 0,0 0 1 0 0,-1 0-1 0 0,1 0 1 0 0,-1 0-1 0 0,1 0 1 0 0,0 1 0 0 0,-1-1-1 0 0,1 0 1 0 0,0 0-1 0 0,-1 1 1 0 0,1-1-1 0 0,0 0 1 0 0,0 0-1 0 0,-1 1 1 0 0,-13 11 42 0 0,7 0-19 0 0,0 1 1 0 0,1-1 0 0 0,0 1-1 0 0,-7 24 1 0 0,13-35-27 0 0,-6 15-185 0 0,1 0 0 0 0,-5 30-1 0 0,10-43 146 0 0,-1-1 0 0 0,1 1 0 0 0,-1 0-1 0 0,1 0 1 0 0,1 0 0 0 0,-1-1 0 0 0,0 1-1 0 0,1 0 1 0 0,0 0 0 0 0,0-1-1 0 0,0 1 1 0 0,0 0 0 0 0,0-1 0 0 0,1 1-1 0 0,0-1 1 0 0,-1 0 0 0 0,1 1-1 0 0,1-1 1 0 0,2 4 0 0 0,-3-6-135 0 0,-1 0 1 0 0,1 0-1 0 0,0 0 0 0 0,-1 0 1 0 0,1 0-1 0 0,0 0 1 0 0,-1 0-1 0 0,1-1 0 0 0,0 1 1 0 0,0 0-1 0 0,0-1 1 0 0,0 0-1 0 0,0 1 0 0 0,0-1 1 0 0,0 0-1 0 0,-1 0 1 0 0,1 0-1 0 0,0-1 0 0 0,0 1 1 0 0,3-1-1 0 0,2-1-671 0 0,-1 0 0 0 0,1 0 0 0 0,-1-1 0 0 0,9-4 0 0 0,2-5-1640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36 13160 0 0,'-1'0'40'0'0,"1"0"0"0"0,-1 0 0 0 0,1 0 1 0 0,-1 0-1 0 0,1-1 0 0 0,-1 1 0 0 0,0 0 1 0 0,1 0-1 0 0,-1 0 0 0 0,1 0 1 0 0,-1-1-1 0 0,1 1 0 0 0,-1 0 0 0 0,1-1 1 0 0,-1 1-1 0 0,1 0 0 0 0,-1-1 0 0 0,1 1 1 0 0,-1-1-1 0 0,1 1 0 0 0,0 0 1 0 0,-1-1-1 0 0,1 1 0 0 0,0-1 0 0 0,-1 1 1 0 0,1-1-1 0 0,0 0 0 0 0,-1 0 0 0 0,-3-6 217 0 0,4 6-60 0 0,0 0 1 0 0,0 0 0 0 0,0 1 0 0 0,0-1-1 0 0,0 0 1 0 0,0 0 0 0 0,0 0 0 0 0,1 0-1 0 0,-1 1 1 0 0,0-1 0 0 0,1 0-1 0 0,-1 0 1 0 0,1 1 0 0 0,-1-1 0 0 0,1-1-1 0 0,2-2 2008 0 0,-4 7-1142 0 0,-5 8-919 0 0,-56 114 206 0 0,55-111-140 0 0,4-8-31 0 0,0 0 1 0 0,0 0-1 0 0,-3 10 0 0 0,6-15-145 0 0,-1 0 0 0 0,1 0 0 0 0,0 0 0 0 0,0 0 0 0 0,-1 0 1 0 0,1 0-1 0 0,0 0 0 0 0,0 0 0 0 0,0 0 0 0 0,0 0 0 0 0,1 0 0 0 0,-1 0 0 0 0,0 0 0 0 0,0 0 0 0 0,0 0 0 0 0,1 0 1 0 0,-1 0-1 0 0,1 0 0 0 0,-1 0 0 0 0,1 0 0 0 0,-1 0 0 0 0,1 0 0 0 0,-1 0 0 0 0,1-1 0 0 0,0 1 0 0 0,-1 0 0 0 0,1 0 1 0 0,2 0-1 0 0,-2 0-27 0 0,1 0 1 0 0,-1-1-1 0 0,1 0 1 0 0,-1 1 0 0 0,1-1-1 0 0,-1 0 1 0 0,1 1-1 0 0,-1-1 1 0 0,1 0 0 0 0,0 0-1 0 0,-1 0 1 0 0,1-1-1 0 0,-1 1 1 0 0,1 0 0 0 0,-1-1-1 0 0,1 1 1 0 0,-1-1-1 0 0,1 1 1 0 0,-1-1 0 0 0,3-1-1 0 0,29-19 86 0 0,-29 19-85 0 0,47-38-2591 0 0,-32 23 1088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1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13360 0 0,'-53'29'1918'0'0,"2"-2"3414"0"0,30-14-2969 0 0,14-9-1788 0 0,-1 0 0 0 0,1 1 0 0 0,0 0 0 0 0,0 0 0 0 0,0 1 0 0 0,-8 8 0 0 0,15-14-557 0 0,0 0 1 0 0,0 0-1 0 0,0 0 0 0 0,0 1 1 0 0,0-1-1 0 0,0 0 0 0 0,0 0 1 0 0,0 0-1 0 0,0 0 0 0 0,-1 0 1 0 0,1 0-1 0 0,0 0 0 0 0,0 1 1 0 0,0-1-1 0 0,0 0 1 0 0,0 0-1 0 0,0 0 0 0 0,0 0 1 0 0,0 0-1 0 0,0 0 0 0 0,0 1 1 0 0,0-1-1 0 0,0 0 0 0 0,0 0 1 0 0,0 0-1 0 0,0 0 0 0 0,0 0 1 0 0,0 0-1 0 0,0 1 1 0 0,1-1-1 0 0,-1 0 0 0 0,0 0 1 0 0,0 0-1 0 0,0 0 0 0 0,0 0 1 0 0,0 0-1 0 0,0 0 0 0 0,0 1 1 0 0,0-1-1 0 0,0 0 0 0 0,0 0 1 0 0,1 0-1 0 0,-1 0 1 0 0,0 0-1 0 0,0 0 0 0 0,0 0 1 0 0,0 0-1 0 0,0 0 0 0 0,0 0 1 0 0,0 0-1 0 0,1 0 0 0 0,-1 0 1 0 0,12 2 241 0 0,14-4-228 0 0,2-3 47 0 0,-5 0 5 0 0,0 2 0 0 0,32-1 0 0 0,-54 3-81 0 0,0 1 1 0 0,0 0-1 0 0,0 0 1 0 0,0 0-1 0 0,0 1 1 0 0,0-1-1 0 0,0 0 1 0 0,0 0-1 0 0,0 0 1 0 0,-1 1-1 0 0,1-1 0 0 0,0 0 1 0 0,0 1-1 0 0,0-1 1 0 0,0 1-1 0 0,-1-1 1 0 0,1 1-1 0 0,0-1 1 0 0,0 1-1 0 0,-1 0 1 0 0,1-1-1 0 0,0 1 1 0 0,-1 0-1 0 0,1-1 1 0 0,-1 1-1 0 0,1 1 1 0 0,0 0 0 0 0,-1-1 1 0 0,1 1 0 0 0,-1 0-1 0 0,0 0 1 0 0,0-1 0 0 0,0 1-1 0 0,0 0 1 0 0,0 0 0 0 0,0 0-1 0 0,0-1 1 0 0,0 1 0 0 0,-2 3-1 0 0,0 2-13 0 0,-1 1-1 0 0,0-1 1 0 0,0 0-1 0 0,-1 0 1 0 0,-6 10-1 0 0,-13 12-323 0 0,-1-1 0 0 0,-34 30 0 0 0,-20 12-3264 0 0,55-50 1925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2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3224 0 0,'-17'0'504'0'0,"-8"4"7969"0"0,18 1-4148 0 0,50-5-2456 0 0,65 8-1 0 0,-100-6-1628 0 0,0 0 0 0 0,15 6 0 0 0,5 2 144 0 0,38 6 322 0 0,2-3 0 0 0,-1-3 0 0 0,124 2 0 0 0,54-5-231 0 0,-1 1-78 0 0,444 2 585 0 0,-684-10-996 0 0,278-5 149 0 0,-235 3 168 0 0,120-11 907 0 0,-161 13-1141 0 0,-6 0-92 0 0,0 0 0 0 0,1 0 0 0 0,-1 0 0 0 0,0 0 0 0 0,0-1 0 0 0,0 1 0 0 0,0 0 0 0 0,1 0 0 0 0,-1 0 0 0 0,0 0 0 0 0,0 0 0 0 0,0 0 0 0 0,0 0 0 0 0,0 0 0 0 0,1-1 0 0 0,-1 1 0 0 0,0 0 0 0 0,0 0 0 0 0,0 0 0 0 0,0 0 0 0 0,0 0 0 0 0,0-1 0 0 0,0 1 0 0 0,0 0 0 0 0,0 0 0 0 0,0 0 0 0 0,0-1 0 0 0,1 1 0 0 0,-1 0 0 0 0,0 0 0 0 0,0 0 0 0 0,0 0 0 0 0,0-1 0 0 0,0 1 0 0 0,0 0 0 0 0,-1 0 0 0 0,1 0 0 0 0,0 0 0 0 0,0-1 0 0 0,0 1 0 0 0,0 0 0 0 0,0 0 0 0 0,0 0 0 0 0,0 0 0 0 0,0-1 0 0 0,0 1 0 0 0,0 0 0 0 0,-1 0 0 0 0,1-6-3640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2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26 1840 0 0,'0'1'83'0'0,"-1"1"287"0"0,-17 12 15134 0 0,19-15-15291 0 0,0 0 1 0 0,0 1-1 0 0,0-1 1 0 0,1 0-1 0 0,-1 0 1 0 0,0 0 0 0 0,0 1-1 0 0,1-1 1 0 0,-1 1-1 0 0,0-1 1 0 0,1 1-1 0 0,-1-1 1 0 0,1 1-1 0 0,-1 0 1 0 0,0 0-1 0 0,1 0 1 0 0,-1 0-1 0 0,1 0 1 0 0,-1 0-1 0 0,1 0 1 0 0,2 1 0 0 0,4 0 664 0 0,0 2 1 0 0,15 5-1 0 0,-17-6-733 0 0,-1 1 0 0 0,1-2 0 0 0,0 1 0 0 0,7 1 0 0 0,34-2 346 0 0,0-2 1 0 0,0-2-1 0 0,46-9 0 0 0,-43 5-248 0 0,-1 1 3 0 0,54-8 145 0 0,-49 6-98 0 0,1 3 0 0 0,78 3 0 0 0,-104 2-164 0 0,0 1 81 0 0,57 10-1 0 0,-52-6 567 0 0,70 0 0 0 0,-75-9-416 0 0,-32-4-1627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2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3224 0 0,'0'0'1173'0'0,"-16"0"2498"0"0,-8 0-2643 0 0,23 0-764 0 0,-19 3 1173 0 0,-46-1 5945 0 0,56-8-2298 0 0,11 6-5039 0 0,0-1-1 0 0,0 0 0 0 0,0 0 0 0 0,0 1 0 0 0,0-1 1 0 0,0 1-1 0 0,1-1 0 0 0,-1 1 0 0 0,0-1 1 0 0,0 1-1 0 0,0 0 0 0 0,0-1 0 0 0,1 1 1 0 0,-1 0-1 0 0,0 0 0 0 0,0 0 0 0 0,2 0 1 0 0,22 4 119 0 0,-11-1-7 0 0,53 12 192 0 0,-50-11-117 0 0,0 0 0 0 0,0-1 1 0 0,29 2-1 0 0,34 1 65 0 0,0 1-106 0 0,429-37 485 0 0,-505 29-676 0 0,304-19 384 0 0,-257 18-373 0 0,-2 0 21 0 0,64 4 0 0 0,-5 1 81 0 0,-5-1 83 0 0,199 15 423 0 0,-133-13-435 0 0,-107-5-104 0 0,171-11 302 0 0,-50 1 20 0 0,-146 10-304 0 0,87 0 185 0 0,-18 5-270 0 0,44 2 233 0 0,-98-2-97 0 0,180 20 475 0 0,-145-16-136 0 0,-82-7-408 0 0,-4-1 363 0 0,-15-9-1026 0 0,0 6-2066 0 0,6 3 646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2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10512 0 0,'5'-15'1248'0'0,"0"1"0"0"0,4-25 0 0 0,-7 23 1421 0 0,2 2 0 0 0,8-25 0 0 0,-7 29 828 0 0,-9 23-393 0 0,-2 6-2618 0 0,-6 42-67 0 0,4 0 0 0 0,2 0 0 0 0,3 96 0 0 0,3-65-343 0 0,-1-60-100 0 0,1 0 0 0 0,1 0 1 0 0,2 0-1 0 0,8 37 0 0 0,-7-52-27 0 0,-2-9-661 0 0,0-1 0 0 0,0 1 0 0 0,0-1 0 0 0,1 1 0 0 0,4 8 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3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9 130 12896 0 0,'-8'0'7280'0'0,"16"0"-5373"0"0,-3-1-1057 0 0,0 0-1 0 0,0 0 0 0 0,0 0 0 0 0,5-3 1 0 0,34-19 582 0 0,-20 9-274 0 0,-1 2-451 0 0,-3 1-18 0 0,1 1 0 0 0,39-14 0 0 0,-51 22-647 0 0,83-20-700 0 0,-81 20 269 0 0,1 1 1 0 0,-1 0-1 0 0,0 1 1 0 0,1 0-1 0 0,-1 1 0 0 0,14 3 1 0 0,-17-3-326 0 0,-1 1 1 0 0,0 0-1 0 0,1 0 0 0 0,10 6 1 0 0,-6-3-1502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3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20095 0 0,'0'0'55'0'0,"0"0"-1"0"0,0 0 0 0 0,-1 0 1 0 0,1 0-1 0 0,0 0 0 0 0,-1 0 1 0 0,1 0-1 0 0,0 0 0 0 0,0 0 0 0 0,-1 0 1 0 0,1 0-1 0 0,0 0 0 0 0,0-1 1 0 0,-1 1-1 0 0,1 0 0 0 0,0 0 1 0 0,0 0-1 0 0,0-1 0 0 0,-1 1 0 0 0,1 0 1 0 0,0 0-1 0 0,0 0 0 0 0,0-1 1 0 0,-1 1-1 0 0,1 0 0 0 0,0 0 1 0 0,0-1-1 0 0,0 1 0 0 0,0 0 0 0 0,0-1 1 0 0,-2-15 545 0 0,2 14-208 0 0,0 2-307 0 0,0 0 0 0 0,0 0-1 0 0,0-1 1 0 0,0 1 0 0 0,0 0 0 0 0,0 0-1 0 0,1-1 1 0 0,-1 1 0 0 0,0 0 0 0 0,0 0-1 0 0,0 0 1 0 0,0-1 0 0 0,0 1-1 0 0,0 0 1 0 0,1 0 0 0 0,-1 0 0 0 0,0-1-1 0 0,0 1 1 0 0,0 0 0 0 0,1 0-1 0 0,-1 0 1 0 0,0 0 0 0 0,1-1 0 0 0,0 2-15 0 0,1-1 0 0 0,0 1 0 0 0,-1-1 1 0 0,1 1-1 0 0,0 0 0 0 0,-1 0 1 0 0,1 0-1 0 0,-1 0 0 0 0,1 0 1 0 0,-1 0-1 0 0,0 0 0 0 0,1 0 0 0 0,-1 1 1 0 0,0-1-1 0 0,0 0 0 0 0,0 1 1 0 0,0-1-1 0 0,0 1 0 0 0,0 0 1 0 0,0-1-1 0 0,0 3 0 0 0,4 5 77 0 0,-1 1 0 0 0,4 12-1 0 0,-1 4 109 0 0,-1 1 0 0 0,-1-1-1 0 0,-1 1 1 0 0,-1 1-1 0 0,-2 28 1 0 0,-7-5 385 0 0,6-50-448 0 0,-2-16 97 0 0,4-4-82 0 0,2 1-1 0 0,-1 0 0 0 0,2 0 0 0 0,1 0 0 0 0,0 0 0 0 0,1 1 1 0 0,1 0-1 0 0,0 1 0 0 0,1-1 0 0 0,23-28 0 0 0,-28 39-204 0 0,1 0-1 0 0,0 1 1 0 0,1 0-1 0 0,-1 0 1 0 0,1 0 0 0 0,8-4-1 0 0,-12 8-28 0 0,-1 1 0 0 0,1-1 0 0 0,0 1 0 0 0,0 0-1 0 0,0-1 1 0 0,0 1 0 0 0,0 0 0 0 0,0 0 0 0 0,0 0 0 0 0,0 0 0 0 0,-1 0 0 0 0,1 1-1 0 0,0-1 1 0 0,0 1 0 0 0,0-1 0 0 0,0 1 0 0 0,0 0 0 0 0,-1 0 0 0 0,1-1 0 0 0,0 1 0 0 0,-1 0-1 0 0,1 1 1 0 0,1 0 0 0 0,6 5-933 0 0,-1 0 0 0 0,15 16 0 0 0,-13-13-586 0 0,1 2-9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3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51 14600 0 0,'0'-1'1320'0'0,"1"-25"318"0"0,-3 3 7294 0 0,-3 35-8753 0 0,0 0 0 0 0,1 1 0 0 0,0-1 1 0 0,-3 23-1 0 0,3-19-110 0 0,0 1 66 0 0,2 1 0 0 0,-2 27-1 0 0,3-38-70 0 0,1 0 0 0 0,1 0-1 0 0,0 0 1 0 0,0 0 0 0 0,0 0 0 0 0,1 0-1 0 0,0-1 1 0 0,0 1 0 0 0,4 8-1 0 0,-5-13-46 0 0,-1-1 0 0 0,1 1-1 0 0,0-1 1 0 0,0 0-1 0 0,0 1 1 0 0,0-1-1 0 0,0 0 1 0 0,0 0 0 0 0,1 1-1 0 0,-1-1 1 0 0,0 0-1 0 0,1 0 1 0 0,-1 0-1 0 0,0 0 1 0 0,1-1-1 0 0,-1 1 1 0 0,1 0 0 0 0,0-1-1 0 0,-1 1 1 0 0,1-1-1 0 0,3 1 1 0 0,-3-1 0 0 0,1 0 1 0 0,0 0-1 0 0,0 0 0 0 0,0-1 1 0 0,0 1-1 0 0,-1-1 0 0 0,1 0 1 0 0,0 0-1 0 0,-1 0 1 0 0,1 0-1 0 0,4-3 0 0 0,1-1 18 0 0,0-1 1 0 0,-1 1-1 0 0,0-1 0 0 0,0-1 0 0 0,-1 1 1 0 0,0-1-1 0 0,6-8 0 0 0,-1-2 1 0 0,4-4 118 0 0,-1-1 1 0 0,0 0 0 0 0,11-29 0 0 0,-23 38 431 0 0,-1 12 53 0 0,-1 4-217 0 0,1 1-396 0 0,0 31 89 0 0,-1-26-89 0 0,0-1 0 0 0,0 1 1 0 0,3 13-1 0 0,1-3-7 0 0,-1 1 0 0 0,0 0 0 0 0,-1 23 0 0 0,-2-37-289 0 0,1-1 0 0 0,-1 1-1 0 0,1-1 1 0 0,0 0 0 0 0,1 1 0 0 0,-1-1-1 0 0,1 0 1 0 0,0 0 0 0 0,1 0-1 0 0,-1 0 1 0 0,1 0 0 0 0,0-1 0 0 0,6 8-1 0 0,-4-6-520 0 0,0-1 0 0 0,0 1-1 0 0,1-1 1 0 0,0 0 0 0 0,0-1-1 0 0,1 0 1 0 0,-1 1 0 0 0,1-2-1 0 0,8 5 1 0 0,-1-3-7935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3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6448 0 0,'3'-4'11056'0'0,"6"-5"-8633"0"0,6-5-800 0 0,1 1 0 0 0,20-12-1 0 0,7-6-10 0 0,-43 31-1602 0 0,59-51 1094 0 0,-54 45-943 0 0,1 0 0 0 0,-1 0 0 0 0,0 0 0 0 0,-1-1 0 0 0,0 0 0 0 0,0 0 1 0 0,5-11-1 0 0,-7 10-33 0 0,-5 1-55 0 0,2 7-61 0 0,0-1-1 0 0,0 1 0 0 0,0 0 1 0 0,0-1-1 0 0,0 1 1 0 0,0 0-1 0 0,0 0 0 0 0,0 0 1 0 0,0 0-1 0 0,0 0 1 0 0,0 0-1 0 0,0 0 1 0 0,-1 0-1 0 0,1 0 0 0 0,0 0 1 0 0,-2 1-1 0 0,-19 7 132 0 0,17-6-108 0 0,-2 2 16 0 0,-1 0 0 0 0,1 0 0 0 0,0 1 0 0 0,0 0 0 0 0,1 0 0 0 0,-1 0 0 0 0,1 1 0 0 0,0 0 0 0 0,1 0 0 0 0,-1 1 0 0 0,-8 13 0 0 0,7-8 130 0 0,0 1 0 0 0,0 0 1 0 0,2 0-1 0 0,-1 0 0 0 0,2 1 0 0 0,-4 16 0 0 0,6-22-78 0 0,1 0 0 0 0,0 0 0 0 0,1 0 0 0 0,0 0 0 0 0,0 0 0 0 0,0 0 0 0 0,4 13 0 0 0,-4-19-91 0 0,0 1 1 0 0,1-1-1 0 0,-1 0 0 0 0,1 0 1 0 0,0 0-1 0 0,0 0 0 0 0,0 1 1 0 0,0-1-1 0 0,0-1 1 0 0,0 1-1 0 0,1 0 0 0 0,-1 0 1 0 0,1 0-1 0 0,-1-1 1 0 0,1 1-1 0 0,-1 0 0 0 0,1-1 1 0 0,0 0-1 0 0,0 1 0 0 0,0-1 1 0 0,0 0-1 0 0,0 0 1 0 0,0 0-1 0 0,0 0 0 0 0,0 0 1 0 0,1-1-1 0 0,-1 1 0 0 0,0-1 1 0 0,0 1-1 0 0,1-1 1 0 0,2 0-1 0 0,16-1-74 0 0,0-2-1 0 0,0 0 1 0 0,0-2 0 0 0,32-10-1 0 0,-5 1-704 0 0,-26 7-758 0 0,1-2-435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5:5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98 2304 0 0,'0'0'395'0'0,"-10"-16"6896"0"0,10 14-7189 0 0,0 1-1 0 0,1-1 0 0 0,-1 0 1 0 0,0 1-1 0 0,0-1 0 0 0,1 1 1 0 0,-1-1-1 0 0,1 1 0 0 0,-1-1 1 0 0,1 1-1 0 0,-1-1 0 0 0,1 1 1 0 0,0-1-1 0 0,0 1 0 0 0,0 0 1 0 0,0-1-1 0 0,0 1 0 0 0,0 0 1 0 0,2-2-1 0 0,-2 2 202 0 0,-1 1-270 0 0,0 0 1 0 0,1-1-1 0 0,-1 1 1 0 0,0 0 0 0 0,0 0-1 0 0,0-1 1 0 0,1 1-1 0 0,-1 0 1 0 0,0 0-1 0 0,0-1 1 0 0,1 1 0 0 0,-1 0-1 0 0,0 0 1 0 0,0 0-1 0 0,1-1 1 0 0,-1 1 0 0 0,0 0-1 0 0,1 0 1 0 0,-1 0-1 0 0,0 0 1 0 0,1 0-1 0 0,-1 0 1 0 0,0 0 0 0 0,1 0-1 0 0,-1 0 1 0 0,0 0-1 0 0,1 0 1 0 0,-1 0 0 0 0,0 0-1 0 0,1 0 1 0 0,-1 0-1 0 0,0 0 1 0 0,1 0 0 0 0,-1 0-1 0 0,0 0 1 0 0,1 0-1 0 0,13 4 1349 0 0,-2 1-803 0 0,-1-1 1 0 0,1 0-1 0 0,0-1 1 0 0,1-1-1 0 0,-1 0 1 0 0,15 1-1 0 0,77-3 511 0 0,-86-1-877 0 0,103-13 620 0 0,-23 1-258 0 0,66-2-177 0 0,184-12 556 0 0,-337 26-952 0 0,197 0 210 0 0,-130 6-196 0 0,100 11-78 0 0,80 14 1084 0 0,-126-17-762 0 0,-93-10 89 0 0,79-4 0 0 0,39-15 479 0 0,-63 5-556 0 0,24 8-72 0 0,-89 3-274 0 0,-2 0-355 0 0,3 1-3969 0 0,-19-1-3556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11520 0 0,'0'0'886'0'0,"-3"5"1288"0"0,-14 27 4084 0 0,-18 41-3462 0 0,-46 155-191 0 0,31-91-1949 0 0,27-61-248 0 0,21-69-502 0 0,0 0 0 0 0,1 0 0 0 0,-1 0-1 0 0,1 0 1 0 0,0 14 0 0 0,1-20-413 0 0,2-1 272 0 0,-1 0 0 0 0,1 0-1 0 0,-1-1 1 0 0,1 1 0 0 0,-1-1-1 0 0,0 1 1 0 0,1-1 0 0 0,-1 1-1 0 0,1-1 1 0 0,-1 0 0 0 0,2-1-1 0 0,2-1-474 0 0,11-5-924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4144 0 0,'0'0'16337'0'0,"0"20"-14032"0"0,-1-17-2203 0 0,-1 1 0 0 0,1-1 0 0 0,-1 1 0 0 0,0-1 0 0 0,1 0 0 0 0,-2 0 0 0 0,1 1 0 0 0,0-2 0 0 0,-3 5 0 0 0,-7 8 138 0 0,-72 151-314 0 0,41-73 1113 0 0,34-73-808 0 0,-10 33-1 0 0,-1 6-751 0 0,17-54-1877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5 206 9960 0 0,'-3'-5'1985'0'0,"1"-10"2014"0"0,2 11-3615 0 0,1 0 0 0 0,-1 1 1 0 0,1-1-1 0 0,0 0 1 0 0,0 1-1 0 0,0-1 1 0 0,0 1-1 0 0,1-1 1 0 0,-1 1-1 0 0,1 0 1 0 0,3-5-1 0 0,3-3 466 0 0,17-19 0 0 0,5-5 407 0 0,-26 30-1144 0 0,1-1 1 0 0,0 1-1 0 0,0 0 1 0 0,1 0-1 0 0,-1 1 0 0 0,1 0 1 0 0,0 0-1 0 0,0 0 1 0 0,1 0-1 0 0,-1 1 1 0 0,1 0-1 0 0,-1 1 0 0 0,1-1 1 0 0,13-2-1 0 0,-18 5-93 0 0,1 0 0 0 0,-1 0 0 0 0,0 0 0 0 0,0 0 0 0 0,0 0-1 0 0,1 0 1 0 0,-1 1 0 0 0,0-1 0 0 0,0 1 0 0 0,0-1 0 0 0,0 1 0 0 0,0 0 0 0 0,0 0-1 0 0,0 0 1 0 0,0 0 0 0 0,0 0 0 0 0,0 0 0 0 0,0 0 0 0 0,-1 1 0 0 0,1-1 0 0 0,0 1-1 0 0,-1-1 1 0 0,1 1 0 0 0,1 2 0 0 0,1 4 134 0 0,1 0 1 0 0,-1 0-1 0 0,0 0 0 0 0,4 16 1 0 0,-5-16-71 0 0,-1 0 1 0 0,2 0 0 0 0,7 15 0 0 0,-9-20-207 0 0,0 0-1 0 0,1-1 1 0 0,-1 1-1 0 0,0-1 0 0 0,1 1 1 0 0,-1-1-1 0 0,1 0 1 0 0,0 0-1 0 0,0 0 1 0 0,-1 0-1 0 0,7 2 1 0 0,5 1-1568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228 129 3224 0 0,'2'-2'106'0'0,"-1"0"1"0"0,1 1-1 0 0,-1-1 1 0 0,0 0-1 0 0,0 0 0 0 0,0 0 1 0 0,0 0-1 0 0,0 0 1 0 0,0 0-1 0 0,-1 0 0 0 0,1-1 1 0 0,0-3-1 0 0,6-14 4087 0 0,4-8 96 0 0,-9 23-3738 0 0,-1 0-1 0 0,1 1 1 0 0,0-1 0 0 0,0 1-1 0 0,1 0 1 0 0,-1-1-1 0 0,7-6 1642 0 0,-9 10-1958 0 0,5-5 2044 0 0,-11 10-1814 0 0,-8 10-25 0 0,-14 17 0 0 0,-5 7-73 0 0,-52 60 306 0 0,56-63-528 0 0,4-7-80 0 0,-9 11 122 0 0,31-35-178 0 0,-1 1 1 0 0,2-1-1 0 0,-1 1 0 0 0,0 0 0 0 0,1-1 1 0 0,0 1-1 0 0,-2 6 0 0 0,-6 8 472 0 0,11-25-392 0 0,0 1 0 0 0,-1-1 0 0 0,0 0 0 0 0,0 0-1 0 0,-1-10 1 0 0,-1-5 301 0 0,6-39 1727 0 0,-4 59-2045 0 0,0 22-6 0 0,-1 5-81 0 0,0-11-5 0 0,1-1 1 0 0,1 1-1 0 0,0 0 1 0 0,1 0-1 0 0,0-1 1 0 0,8 27-1 0 0,-7-36 132 0 0,-3-4-109 0 0,1-1 0 0 0,-1 0 0 0 0,0 1 1 0 0,0-1-1 0 0,1 1 0 0 0,-1-1 0 0 0,0 0 0 0 0,1 0 1 0 0,-1 1-1 0 0,0-1 0 0 0,1 0 0 0 0,-1 0 0 0 0,0 1 1 0 0,1-1-1 0 0,-1 0 0 0 0,0 0 0 0 0,1 0 0 0 0,-1 1 1 0 0,1-1-1 0 0,-1 0 0 0 0,1 0 0 0 0,-1 0 0 0 0,0 0 1 0 0,1 0-1 0 0,-1 0 0 0 0,1 0 0 0 0,-1 0 0 0 0,1 0 1 0 0,-1 0-1 0 0,0 0 0 0 0,1 0 0 0 0,-1 0 0 0 0,1-1 1 0 0,0 1-1 0 0,-1 0 10 0 0,2 0 10 0 0,1-1-1 0 0,-1 1 1 0 0,0 0 0 0 0,0-1-1 0 0,0 1 1 0 0,0-1 0 0 0,0 0-1 0 0,0 0 1 0 0,0 1 0 0 0,0-1-1 0 0,0-1 1 0 0,3-1 0 0 0,20-20 204 0 0,-7 4-51 0 0,58-54 94 0 0,-72 69-852 0 0,0 0 0 0 0,0 1 0 0 0,0-1 0 0 0,1 1 0 0 0,-1 0 0 0 0,7-2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9216 0 0,'0'0'12409'0'0,"14"2"-10691"0"0,24-3-348 0 0,-14 0-836 0 0,-1 0-123 0 0,-1-2 1 0 0,23-4-1 0 0,-7 0-197 0 0,-9 2-96 0 0,-17 2-254 0 0,0 1 1 0 0,18 0-1 0 0,-22 3 188 0 0,-4 0-1353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5528 0 0,'10'9'14359'0'0,"-5"-6"-12865"0"0,-2-3-1130 0 0,0 0 1 0 0,0 0 0 0 0,0 0 0 0 0,0-1-1 0 0,0 0 1 0 0,0 1 0 0 0,0-1 0 0 0,0 0-1 0 0,4-3 1 0 0,7 0 469 0 0,23-5-322 0 0,0 1 1 0 0,1 3-1 0 0,69-3 0 0 0,-33 8-5102 0 0,-55-3-3939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3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62 5528 0 0,'-8'-3'13389'0'0,"19"-2"-10471"0"0,12-4-1671 0 0,1 1-1 0 0,48-10 0 0 0,-44 12-1168 0 0,-11 3-109 0 0,1-1 0 0 0,31 0 0 0 0,-32 3-527 0 0,-13 1 153 0 0,1-1-1 0 0,0 1 1 0 0,-1 0-1 0 0,1 1 1 0 0,-1-1-1 0 0,1 1 1 0 0,-1 0-1 0 0,1 0 1 0 0,4 2-1 0 0</inkml:trace>
  <inkml:trace contextRef="#ctx0" brushRef="#br0" timeOffset="1">1 202 19351 0 0,'0'0'1751'0'0,"12"2"-1406"0"0,-1-6 372 0 0,1 0-1 0 0,-1-1 1 0 0,0 0-1 0 0,0-1 1 0 0,14-9-1 0 0,-9 4 243 0 0,22-9 0 0 0,-33 18-928 0 0,13-7-76 0 0,1 1 1 0 0,0 1-1 0 0,0 1 0 0 0,1 0 0 0 0,28-3 0 0 0,-33 6-1187 0 0,2 1-419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4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3224 0 0,'0'0'12086'0'0,"9"-8"-10045"0"0,-6 5-1743 0 0,0 1 0 0 0,0 0 0 0 0,1 0 0 0 0,-1 0 0 0 0,0 0 0 0 0,1 1-1 0 0,-1-1 1 0 0,1 1 0 0 0,0 0 0 0 0,-1 0 0 0 0,1 0 0 0 0,0 0 0 0 0,0 1-1 0 0,-1-1 1 0 0,1 1 0 0 0,0 0 0 0 0,0 0 0 0 0,0 0 0 0 0,7 2 0 0 0,16 3 424 0 0,-1-2 0 0 0,40-1 0 0 0,-48-6 161 0 0,-1-1-566 0 0,23 5-212 0 0,-13 2-51 0 0,-15 0-796 0 0,-4 0-3197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4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3224 0 0,'0'0'408'0'0,"-11"0"2008"0"0,-12 0 989 0 0,10 1 3611 0 0,13-1-6917 0 0,7 2 1979 0 0,21 0-2036 0 0,-16-2 651 0 0,10 1-100 0 0,-1-1-1 0 0,0-1 1 0 0,26-5 0 0 0,21-1 284 0 0,54-3-169 0 0,12 0-379 0 0,-46 7 41 0 0,10-1 120 0 0,114 10-1 0 0,194 25 342 0 0,-145-24 93 0 0,-213-11-629 0 0,0-2 1 0 0,55-15-1 0 0,-62 13-101 0 0,0 1 0 0 0,1 2-1 0 0,45 2 1 0 0,13 10 182 0 0,-81-6-264 0 0,0 1 1 0 0,22 5-1 0 0,-1 0 104 0 0,0-4 223 0 0,77-3 0 0 0,-41-2-147 0 0,12-3-3 0 0,-74 2-267 0 0,1 0 0 0 0,20-9 0 0 0,-12 5-41 0 0,-11 0-323 0 0,-11 7 212 0 0,0-1 0 0 0,0 0-1 0 0,0 0 1 0 0,1 1-1 0 0,-1-1 1 0 0,0 1-1 0 0,0-1 1 0 0,1 1 0 0 0,-1-1-1 0 0,2 1 1 0 0,-2 0-910 0 0,5 0-3448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4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 3680 0 0,'0'0'2156'0'0,"0"-6"-1964"0"0,-2 2-128 0 0,1 3 156 0 0,0 0 33 0 0,1 1-126 0 0,0-1 0 0 0,0 1 0 0 0,0 0-1 0 0,0 0 1 0 0,0 0 0 0 0,0-1 0 0 0,-1 1-1 0 0,1 0 1 0 0,0 0 0 0 0,0 0 0 0 0,0-1-1 0 0,0 1 1 0 0,0 0 0 0 0,-1 0 0 0 0,1 0-1 0 0,0 0 1 0 0,0 0 0 0 0,0 0 0 0 0,-1-1-1 0 0,1 1 1 0 0,0 0 0 0 0,0 0 0 0 0,0 0-1 0 0,-1 0 1 0 0,1 0 0 0 0,0 0 0 0 0,-1 0-1 0 0,20 1 7252 0 0,-4 0-7314 0 0,-1-1 0 0 0,15-2 1 0 0,67-6 989 0 0,107 3 1 0 0,-18 2 77 0 0,-102 2-1359 0 0,-47 2 353 0 0,57-7 0 0 0,-51 1-47 0 0,0 2 1 0 0,64 4-1 0 0,-67 4-54 0 0,0 1-1 0 0,75 22 1 0 0,-100-25 7 0 0,0 0-1 0 0,18 0 1 0 0,-1 1 145 0 0,-12-3-67 0 0,1 0-1 0 0,0-1 1 0 0,0-1 0 0 0,32-7-1 0 0,11 1 623 0 0,53 3-408 0 0,-109 4-325 0 0,23 0 98 0 0,39-5 1 0 0,-51 3 13 0 0,-8 0 873 0 0,0 0-1 0 0,15 1 1 0 0,-24 1-919 0 0,1 0-1 0 0,-1 0 1 0 0,1 1-1 0 0,-1-1 1 0 0,1 1-1 0 0,-1-1 1 0 0,1 1 0 0 0,-1 0-1 0 0,0-1 1 0 0,1 1-1 0 0,-1 0 1 0 0,0 0-1 0 0,2 1 1 0 0,-2-1-13 0 0,1 0-1 0 0,-1 0 1 0 0,0 0 0 0 0,1 0 0 0 0,-1 0-1 0 0,0 0 1 0 0,1-1 0 0 0,-1 1-1 0 0,1 0 1 0 0,0-1 0 0 0,-1 1 0 0 0,1-1-1 0 0,2 0 1 0 0,2 1-11 0 0,-1-1 1 0 0,1-1-1 0 0,-1 1 0 0 0,0-1 1 0 0,1 0-1 0 0,-1 0 0 0 0,6-2 1 0 0,-1-1 4 0 0,0 2 0 0 0,14-3 0 0 0,-9 3-3 0 0,3 1 11 0 0,0 0 0 0 0,0 1 1 0 0,0 1-1 0 0,0 1 0 0 0,22 5 0 0 0,-30-5-24 0 0,114 16 73 0 0,63-6 508 0 0,-3-20-480 0 0,-65 14-131 0 0,-53 1 32 0 0,77 19 0 0 0,-116-21-26 0 0,0-2 1 0 0,53 1-1 0 0,54-12 28 0 0,-15 4 45 0 0,-27 1 77 0 0,81-12 143 0 0,-58 8-172 0 0,-68 6-73 0 0,54-9-1 0 0,96-14 90 0 0,-186 23-123 0 0,41-3 420 0 0,85 5 0 0 0,-96 0-764 0 0,34 4 64 0 0,-45 0 255 0 0,-22-3 33 0 0,0 0 0 0 0,1-1 1 0 0,0 0-1 0 0,-1 0 0 0 0,1-1 1 0 0,-1 0-1 0 0,17-2 0 0 0,-14 2-2121 0 0,-11 0 1889 0 0,1 0 0 0 0,-1 0 0 0 0,1 0 0 0 0,-1 0 0 0 0,1 0 0 0 0,-1 0 0 0 0,1 0 0 0 0,-1 0 0 0 0,1 0 0 0 0,-1 0 0 0 0,1 0 1 0 0,-1-1-1 0 0,0 1 0 0 0,1 0 0 0 0,-1 0 0 0 0,1 0 0 0 0,-1 0 0 0 0,0-1 0 0 0,1 1 0 0 0,-1 0 0 0 0,1-1 0 0 0,-1 1 0 0 0,0 0 0 0 0,1 0 0 0 0,-1-1 0 0 0,0 1 0 0 0,0-1 0 0 0,1 1 0 0 0,-1 0 0 0 0,0-1 0 0 0,0 1 1 0 0,1-1-1 0 0,-1 1 0 0 0,0-1 0 0 0,6-9-1890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6:5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24 2760 0 0,'-11'-12'1884'0'0,"2"2"5587"0"0,4 9-5577 0 0,4 1-1840 0 0,1 0 1 0 0,0 0-1 0 0,0 0 0 0 0,-1 1 1 0 0,1-1-1 0 0,0 0 1 0 0,-1 0-1 0 0,1 0 0 0 0,0 0 1 0 0,0 1-1 0 0,-1-1 1 0 0,1 0-1 0 0,0 0 0 0 0,0 1 1 0 0,0-1-1 0 0,-1 0 1 0 0,1 0-1 0 0,0 1 0 0 0,0-1 1 0 0,0 0-1 0 0,0 1 1 0 0,0-1-1 0 0,0 0 0 0 0,-1 1 1 0 0,1-1-1 0 0,0 0 1 0 0,0 1-1 0 0,0-1 0 0 0,-3 11 189 0 0,-1 19 131 0 0,1 0 0 0 0,2 32 0 0 0,0-3 42 0 0,-15 98 0 0 0,-4-75-28 0 0,18-75-225 0 0,0 1-1 0 0,-1-1 0 0 0,0 0 0 0 0,-1 1 1 0 0,-5 7-1 0 0,9-14-129 0 0,-1 1 1 0 0,0-2 0 0 0,0 1-1 0 0,1 0 1 0 0,-1 0 0 0 0,0 0-1 0 0,0 0 1 0 0,0 0 0 0 0,0-1-1 0 0,0 1 1 0 0,0 0-1 0 0,-1-1 1 0 0,1 1 0 0 0,0-1-1 0 0,0 0 1 0 0,0 1 0 0 0,0-1-1 0 0,-1 0 1 0 0,1 1 0 0 0,0-1-1 0 0,0 0 1 0 0,-1 0 0 0 0,1 0-1 0 0,0 0 1 0 0,0 0-1 0 0,-1-1 1 0 0,1 1 0 0 0,0 0-1 0 0,0-1 1 0 0,0 1 0 0 0,-1 0-1 0 0,1-1 1 0 0,0 1 0 0 0,0-1-1 0 0,0 0 1 0 0,0 1 0 0 0,-1-2-1 0 0,-5-3 51 0 0,0 0 0 0 0,0 0 0 0 0,1-1 0 0 0,-7-7 0 0 0,8 8-21 0 0,3 3-12 0 0,-5-4 268 0 0,1-1 0 0 0,0 1 0 0 0,0-1 0 0 0,0-1 0 0 0,-7-13 0 0 0,12 20-282 0 0,1 1-1 0 0,0 0 1 0 0,0 0 0 0 0,0 0-1 0 0,0 0 1 0 0,0-1-1 0 0,0 1 1 0 0,0 0-1 0 0,0 0 1 0 0,-1 0 0 0 0,1 0-1 0 0,0-1 1 0 0,0 1-1 0 0,0 0 1 0 0,0 0-1 0 0,0 0 1 0 0,0-1 0 0 0,0 1-1 0 0,0 0 1 0 0,0 0-1 0 0,0 0 1 0 0,0-1-1 0 0,1 1 1 0 0,-1 0 0 0 0,0 0-1 0 0,0 0 1 0 0,0-1-1 0 0,0 1 1 0 0,0 0-1 0 0,0 0 1 0 0,0 0 0 0 0,0 0-1 0 0,1 0 1 0 0,-1-1-1 0 0,0 1 1 0 0,0 0-1 0 0,0 0 1 0 0,0 0 0 0 0,1 0-1 0 0,8 0-166 0 0,11 9-328 0 0,-2 4 859 0 0,-9-6-342 0 0,1 0 1 0 0,0-1 0 0 0,21 10-1 0 0,-28-14-54 0 0,1-1 0 0 0,-1 0 0 0 0,0 0-1 0 0,1 0 1 0 0,-1-1 0 0 0,1 1 0 0 0,-1-1 0 0 0,1 0-1 0 0,0 0 1 0 0,-1 0 0 0 0,1-1 0 0 0,-1 1 0 0 0,1-1 0 0 0,-1 0-1 0 0,0 1 1 0 0,1-2 0 0 0,-1 1 0 0 0,4-2 0 0 0,2-1 32 0 0,0-1 0 0 0,-1-1 0 0 0,1 0 0 0 0,-1 0 0 0 0,0 0 1 0 0,-1-1-1 0 0,1 0 0 0 0,6-9 0 0 0,-9 8-785 0 0,0 1 1 0 0,0-1-1 0 0,4-8 1 0 0,-1 1-7170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 9672 0 0,'-5'7'1004'0'0,"-6"11"-616"0"0,7-13 260 0 0,1 1-1 0 0,0 0 1 0 0,0 0 0 0 0,0 0 0 0 0,-2 8-1 0 0,-5 17 171 0 0,-7 32-66 0 0,-20 122 1431 0 0,31-168-1670 0 0,4-14-284 0 0,1 0-1 0 0,0 0 0 0 0,0 0 1 0 0,0 0-1 0 0,1 0 1 0 0,-2 5-1 0 0,-6-13 1516 0 0,7 2-1652 0 0,0 1-1 0 0,0-1 1 0 0,1 1-1 0 0,-1 0 1 0 0,1-1-1 0 0,0 1 1 0 0,0-1-1 0 0,0 1 1 0 0,0-1-1 0 0,0-4 1 0 0,1-3 77 0 0,0-6-3 0 0,1 0 0 0 0,1 0 0 0 0,0 0 0 0 0,1 0 0 0 0,11-27 0 0 0,-3 8 326 0 0,-7 23-191 0 0,1 0-1 0 0,0 0 0 0 0,1 0 1 0 0,0 1-1 0 0,10-13 0 0 0,-5 7 175 0 0,-4 7-170 0 0,0 0-1 0 0,0 0 1 0 0,1 1-1 0 0,17-14 1 0 0,-20 18-177 0 0,1 1 1 0 0,0-1-1 0 0,0 1 1 0 0,0 1-1 0 0,8-4 1 0 0,-15 7-119 0 0,1-1 0 0 0,0 1 0 0 0,0 0 0 0 0,0-1 0 0 0,0 1 0 0 0,0 0 0 0 0,0-1 0 0 0,0 1 0 0 0,0 0 0 0 0,0 0 0 0 0,0 0 0 0 0,0 0 0 0 0,0 0 0 0 0,0 0 0 0 0,0 0 0 0 0,0 0 0 0 0,0 1 0 0 0,0-1 0 0 0,-1 0 0 0 0,1 1-1 0 0,0-1 1 0 0,0 0 0 0 0,0 1 0 0 0,0-1 0 0 0,0 1 0 0 0,0-1 0 0 0,-1 1 0 0 0,1 0 0 0 0,0-1 0 0 0,0 1 0 0 0,-1 0 0 0 0,1-1 0 0 0,-1 1 0 0 0,1 0 0 0 0,0 0 0 0 0,-1 0 0 0 0,0 0 0 0 0,1-1 0 0 0,-1 1 0 0 0,1 0 0 0 0,-1 0 0 0 0,0 0 0 0 0,0 0 0 0 0,1 0 0 0 0,-1 0 0 0 0,0 0 0 0 0,0 0 0 0 0,0 0 0 0 0,0 1 0 0 0,0 3 12 0 0,0 0-1 0 0,0 0 1 0 0,-1 0-1 0 0,0 0 1 0 0,1 0-1 0 0,-2 0 1 0 0,1 0 0 0 0,-4 8-1 0 0,0-2-24 0 0,0 0 0 0 0,-1 0 0 0 0,-1-1 0 0 0,0 1 0 0 0,0-1 0 0 0,-1-1 0 0 0,0 0 0 0 0,-16 14 0 0 0,17-17-251 0 0,0-1-1 0 0,0 0 0 0 0,-1-1 0 0 0,-10 6 1 0 0,15-9-145 0 0,0 0 1 0 0,0 0 0 0 0,-1 0-1 0 0,1 0 1 0 0,0 0-1 0 0,-1-1 1 0 0,1 1 0 0 0,0-1-1 0 0,-1 0 1 0 0,1 0 0 0 0,-1 0-1 0 0,1 0 1 0 0,0-1 0 0 0,-5-1-1 0 0,2-2-1965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7:0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72 3224 0 0,'0'-4'6264'0'0,"-1"-10"-2448"0"0,1 12-3386 0 0,-1 1 0 0 0,0-1 1 0 0,1 1-1 0 0,0-1 0 0 0,-1 1 1 0 0,1-1-1 0 0,0 1 0 0 0,0-1 1 0 0,0 1-1 0 0,0-1 0 0 0,0 1 1 0 0,0-3-1 0 0,1-2 2377 0 0,37 1-559 0 0,2 5 830 0 0,-39 0-2562 0 0,0-1-486 0 0,1 0 0 0 0,0 0-1 0 0,0 0 1 0 0,0 0 0 0 0,0 1 0 0 0,0-1 0 0 0,0 1-1 0 0,2-1 1 0 0,26-3 216 0 0,-7 0-139 0 0,36-1-1 0 0,-57 5-102 0 0,0 0 0 0 0,0 0 0 0 0,-1 0 0 0 0,1 0 0 0 0,0 0 0 0 0,0 0 0 0 0,-1 0 0 0 0,1 1 0 0 0,0-1 0 0 0,0 1 0 0 0,1 0 0 0 0,2 1-79 0 0,-4-1 48 0 0,1-1 1 0 0,-1 1-1 0 0,0-1 0 0 0,0 1 0 0 0,0-1 0 0 0,1 1 1 0 0,-1 0-1 0 0,0 0 0 0 0,0-1 0 0 0,0 1 0 0 0,0 0 1 0 0,0 0-1 0 0,-1 0 0 0 0,1 0 0 0 0,0 0 0 0 0,0 0 1 0 0,-1 1-1 0 0,1-1 0 0 0,0 2 0 0 0,0-2 158 0 0,1 0 69 0 0,5 1 21 0 0,-5-2-125 0 0,21-8-4409 0 0,-12 6 2450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7:0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55 166 3224 0 0,'0'0'4576'0'0,"17"16"2602"0"0,-25-21-5319 0 0,-14-10-295 0 0,22 14-1126 0 0,3 4 238 0 0,-2-2-561 0 0,-2-1 449 0 0,-7-5 119 0 0,15 9 297 0 0,-13-8 46 0 0,3 0-831 0 0,9 4 102 0 0,-6 0-277 0 0,0 0 0 0 0,0 0 0 0 0,1 0 0 0 0,-1 0 0 0 0,0 0 0 0 0,0 0 0 0 0,0 0-1 0 0,0 0 1 0 0,0 0 0 0 0,1 0 0 0 0,-1 0 0 0 0,0 0 0 0 0,0 0 0 0 0,0 0 0 0 0,0 0 0 0 0,1 0-1 0 0,-1 0 1 0 0,0 0 0 0 0,0 0 0 0 0,0 0 0 0 0,0 0 0 0 0,0 0 0 0 0,1 0 0 0 0,-1 0 0 0 0,0 0 0 0 0,0 0-1 0 0,0 0 1 0 0,0 0 0 0 0,0 0 0 0 0,1-1 0 0 0,-1 1 0 0 0,0 0 0 0 0,0 0 0 0 0,0 0 0 0 0,0 0-1 0 0,0 0 1 0 0,0 0 0 0 0,0-1 0 0 0,0 1 0 0 0,1 0 0 0 0,-1 0 0 0 0,0 0 0 0 0,0 0 0 0 0,0 0 0 0 0,0-1-1 0 0,0 1 1 0 0,0 0 0 0 0,-5-8 304 0 0,-7-5 333 0 0,2 7-457 0 0,9 6-178 0 0,1-1 0 0 0,-1 1-1 0 0,0 0 1 0 0,0-1 0 0 0,0 1 0 0 0,1-1 0 0 0,-1 1 0 0 0,0-1 0 0 0,1 1 0 0 0,-1-1 0 0 0,0 1 0 0 0,1-1 0 0 0,-1 0 0 0 0,1 1 0 0 0,-1-1-1 0 0,1 0 1 0 0,-1 1 0 0 0,0-2 0 0 0,-2-2 172 0 0,-1 1 868 0 0,12 1-330 0 0,48 7 121 0 0,-28-6-528 0 0,1-2-1 0 0,35-8 0 0 0,4-1-10 0 0,-25 6-172 0 0,2-1 352 0 0,0 2 0 0 0,85 2 0 0 0,-109 4-494 0 0,-12-1 0 0 0,0 1 0 0 0,15 3 0 0 0,2 0 191 0 0,-19-3-92 0 0,0 0 0 0 0,0 1 0 0 0,0 0-1 0 0,9 3 1 0 0,-12-3-60 0 0,-1-1-1 0 0,1 0 0 0 0,-1 0 0 0 0,1 0 0 0 0,6 0 1 0 0,-10-1 14 0 0,4-3 17 0 0,-4 3-71 0 0,0 0 1 0 0,0 0 0 0 0,0 0 0 0 0,0-1 0 0 0,1 1 0 0 0,-1 0 0 0 0,0 0 0 0 0,0 0 0 0 0,0 0-1 0 0,0 0 1 0 0,0 0 0 0 0,1 0 0 0 0,-1 0 0 0 0,0-1 0 0 0,0 1 0 0 0,0 0 0 0 0,0 0 0 0 0,0 0-1 0 0,0 0 1 0 0,0-1 0 0 0,0 1 0 0 0,1 0 0 0 0,-1 0 0 0 0,0 0 0 0 0,0 0 0 0 0,0-1 0 0 0,0 1 0 0 0,0 0-1 0 0,0 0 1 0 0,0 0 0 0 0,0-1 0 0 0,0 1 0 0 0,0 0 0 0 0,0 0 0 0 0,0 0 0 0 0,0 0 0 0 0,0-1-1 0 0,-1 1 1 0 0,1 0 0 0 0,0 0 0 0 0,0 0 0 0 0,0 0 0 0 0,0-1 0 0 0,0 1 0 0 0,0 0 0 0 0,0 0 0 0 0,0 0-1 0 0,-1 0 1 0 0,1 0 0 0 0,0 0 0 0 0,0-1 0 0 0,-13-12 11 0 0,11 12-9 0 0,1-1 0 0 0,-1 1 1 0 0,0-1-1 0 0,1 0 0 0 0,-1 1 0 0 0,1-1 1 0 0,-1 0-1 0 0,1 0 0 0 0,0 0 0 0 0,0 0 1 0 0,0 0-1 0 0,0 0 0 0 0,0 0 0 0 0,1-1 1 0 0,-1 1-1 0 0,0 0 0 0 0,1 0 0 0 0,0-1 1 0 0,-1-2-1 0 0,1 3-305 0 0,0 1-307 0 0,0 0 0 0 0,-1 0 0 0 0,1-1 0 0 0,0 1 0 0 0,0 0 0 0 0,0 0 0 0 0,0-1 0 0 0,0 1 0 0 0,1 0 0 0 0,-1 0 0 0 0,0-1 0 0 0,0 1 0 0 0,1 0 0 0 0,-1 0 0 0 0,1 0 0 0 0,0-3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7:5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28 3224 0 0,'-22'-8'3833'0'0,"18"6"-2759"0"0,3 1-764 0 0,0 0 0 0 0,-1 0 0 0 0,1 0 0 0 0,0 1-1 0 0,-1-1 1 0 0,1 0 0 0 0,-1 1 0 0 0,-3-2 341 0 0,-11-6 1664 0 0,14 8-2020 0 0,1 0 1 0 0,0-1 0 0 0,-1 1-1 0 0,1 0 1 0 0,-1 0 0 0 0,1-1-1 0 0,0 1 1 0 0,-1 0 0 0 0,1 1-1 0 0,0-1 1 0 0,-1 0-1 0 0,1 0 1 0 0,-1 0 0 0 0,1 1-1 0 0,0-1 1 0 0,-1 1 0 0 0,1-1-1 0 0,0 1 1 0 0,0 0 0 0 0,-1-1-1 0 0,1 1 1 0 0,0 0 0 0 0,-3 2 797 0 0,5 8 1493 0 0,2-9-2487 0 0,-1 0 0 0 0,0-1 0 0 0,1 1 0 0 0,-1-1 0 0 0,1 0 0 0 0,0 0 0 0 0,-1 0-1 0 0,1 0 1 0 0,0 0 0 0 0,3 0 0 0 0,-3 0-29 0 0,1 0 1 0 0,0 0-1 0 0,-1 0 0 0 0,1 1 0 0 0,-1-1 0 0 0,1 1 0 0 0,4 3 1 0 0,-1 1-23 0 0,6 4 80 0 0,-12-10-122 0 0,-1 0 0 0 0,1 0 0 0 0,0 0 0 0 0,-1 0 0 0 0,1 0 0 0 0,0 0 0 0 0,-1 0 0 0 0,1 0 1 0 0,0 0-1 0 0,-1 0 0 0 0,1 0 0 0 0,-1 0 0 0 0,1 0 0 0 0,0 0 0 0 0,-1 0 0 0 0,1-1 0 0 0,-1 1 0 0 0,1 0 1 0 0,0-1-1 0 0,-1 1 0 0 0,1 0 0 0 0,-1-1 0 0 0,1 1 0 0 0,-1 0 0 0 0,1-1 0 0 0,2-2 16 0 0,0 1 0 0 0,0 0-1 0 0,1 0 1 0 0,-1 1 0 0 0,0-1-1 0 0,1 1 1 0 0,0 0 0 0 0,-1-1-1 0 0,1 2 1 0 0,4-2 0 0 0,39-2 73 0 0,-43 4-86 0 0,44-6 107 0 0,-29 4-97 0 0,21-1-1 0 0,4 2-18 0 0,-18 0 30 0 0,31 2 0 0 0,-47 1-16 0 0,0 0 0 0 0,0 1 0 0 0,-1 0 0 0 0,16 6 0 0 0,-14-4 9 0 0,0-1 1 0 0,0 0 0 0 0,13 2-1 0 0,97 7 235 0 0,-6-1-152 0 0,-76-5-35 0 0,26 3 156 0 0,68 4-1 0 0,37 0 143 0 0,-14-1-275 0 0,-30-17 241 0 0,-6 1-54 0 0,-34 8-105 0 0,53 1 217 0 0,179-6 612 0 0,-287 1-884 0 0,0-2 0 0 0,0-1 0 0 0,51-10 0 0 0,-73 9-44 0 0,1 0 0 0 0,-1-1-1 0 0,0 0 1 0 0,16-10 0 0 0,-16 9-58 0 0,0 0 0 0 0,1 0 0 0 0,0 1 0 0 0,11-4 0 0 0,7 1 23 0 0,1 2 0 0 0,-1 0 0 0 0,50-1 0 0 0,-78 6-42 0 0,1 0 0 0 0,-1 0 0 0 0,1 0 0 0 0,-1-1 0 0 0,1 1 0 0 0,-1 0 0 0 0,1 0 0 0 0,-1 0-1 0 0,1 0 1 0 0,-1 0 0 0 0,1 1 0 0 0,-1-1 0 0 0,0 0 0 0 0,1 0 0 0 0,-1 0 0 0 0,1 0 0 0 0,-1 0 0 0 0,1 1 0 0 0,-1-1 0 0 0,1 0 0 0 0,-1 0 0 0 0,0 1 0 0 0,1-1-1 0 0,-1 0 1 0 0,1 1 0 0 0,-1-1 0 0 0,0 0 0 0 0,1 1 0 0 0,-1-1 0 0 0,0 1 0 0 0,0-1 0 0 0,1 0 0 0 0,-1 1 0 0 0,0-1 0 0 0,0 1 0 0 0,1 1-15 0 0,0 0 3 0 0,1 0-3 0 0,-1 0 1 0 0,1-1 0 0 0,-1 1 0 0 0,0 0 0 0 0,0 0 0 0 0,0 0-1 0 0,0 0 1 0 0,-1 0 0 0 0,1 0 0 0 0,0 4 0 0 0,-1-4-205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7:5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225 153 2304 0 0,'-17'-3'789'0'0,"-2"-5"1177"0"0,17 8-1667 0 0,-1-1 0 0 0,1 0-1 0 0,-1 0 1 0 0,1-1 0 0 0,-1 1 0 0 0,1-1-1 0 0,-3-1 1 0 0,-21-22 2058 0 0,25 24-2059 0 0,-18 2 1454 0 0,15 0-1489 0 0,1 0 0 0 0,-1 0 0 0 0,1 0 0 0 0,-1 1 0 0 0,1 0 0 0 0,-6 3 0 0 0,-9 4 788 0 0,9-5-271 0 0,0 1 1 0 0,-11 7-1 0 0,-14 7 5473 0 0,45-24-6070 0 0,1 2 0 0 0,0 0 0 0 0,0 0 0 0 0,0 1-1 0 0,14 0 1 0 0,65 1 256 0 0,-45 2-286 0 0,120 2 391 0 0,228 10 352 0 0,-112-6-256 0 0,-231-7-549 0 0,93-9 338 0 0,-24 0-1 0 0,151-5 64 0 0,-22 10 13 0 0,45-1 415 0 0,-239 2-660 0 0,-22 0-6 0 0,-1 2 1 0 0,42 4-1 0 0,-18-2 29 0 0,-51 0-230 0 0,-1 0-25 0 0,0 0-1 0 0,0 0 1 0 0,0-1-1 0 0,0 1 1 0 0,-1-1-1 0 0,1 0 1 0 0,0 0-1 0 0,7-2 1 0 0,27-5-1 0 0,-38 7-27 0 0,5-1 7 0 0,0 0 1 0 0,0-1 0 0 0,0 0-1 0 0,0 0 1 0 0,0 0-1 0 0,8-5 1 0 0,9-5-8 0 0,-13 7-34 0 0,-6 4 22 0 0,0-1 0 0 0,-1 1-1 0 0,1-1 1 0 0,-1 1 0 0 0,1-1 0 0 0,-1 0 0 0 0,1 0-1 0 0,2-3 1 0 0,-5 4-82 0 0,1-1 0 0 0,0 1 0 0 0,-1 0 0 0 0,1-1 1 0 0,-1 1-1 0 0,0-1 0 0 0,1 1 0 0 0,-1-1 0 0 0,0 1 0 0 0,0-1 0 0 0,0 1 0 0 0,0 0 0 0 0,0-1 0 0 0,0 1 0 0 0,0-1 1 0 0,-1 1-1 0 0,0-4 0 0 0,-9-26-3593 0 0,2 18 1872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8:0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41 12672 0 0,'0'0'578'0'0,"-7"-2"189"0"0,3 1-612 0 0,3 1 149 0 0,0 0 0 0 0,-1 0 0 0 0,1 0 0 0 0,0 0 1 0 0,-1 0-1 0 0,1 0 0 0 0,-1-1 0 0 0,1 1 1 0 0,0 0-1 0 0,0-1 0 0 0,-1 1 0 0 0,1-1 1 0 0,0 0-1 0 0,0 1 0 0 0,0-1 0 0 0,-1 0 1 0 0,1 0-1 0 0,-4-5 4430 0 0,5 7-4705 0 0,1-1 1 0 0,-1 0-1 0 0,0 0 0 0 0,1 0 1 0 0,-1 0-1 0 0,1 0 1 0 0,-1-1-1 0 0,0 1 0 0 0,1 0 1 0 0,-1 0-1 0 0,1 0 0 0 0,-1 0 1 0 0,0 0-1 0 0,1 0 0 0 0,-1-1 1 0 0,0 1-1 0 0,1 0 1 0 0,-1 0-1 0 0,1-1 0 0 0,-1 1-17 0 0,0-1 0 0 0,1 1 0 0 0,-1 0-1 0 0,0 0 1 0 0,1-1 0 0 0,-1 1 0 0 0,1 0 0 0 0,-1 0-1 0 0,0 0 1 0 0,1 0 0 0 0,-1-1 0 0 0,1 1 0 0 0,-1 0-1 0 0,0 0 1 0 0,1 0 0 0 0,-1 0 0 0 0,1 0 0 0 0,-1 0-1 0 0,1 0 1 0 0,-1 0 0 0 0,0 0 0 0 0,1 0-1 0 0,-1 0 1 0 0,1 0 0 0 0,-1 1 0 0 0,1-1 0 0 0,-1 0-1 0 0,1 1 1 0 0,4 1 103 0 0,0 1-1 0 0,0 0 1 0 0,1-1-1 0 0,-1 0 1 0 0,1 0-1 0 0,-1-1 0 0 0,1 0 1 0 0,0 0-1 0 0,0 0 1 0 0,-1 0-1 0 0,1-1 1 0 0,7 0-1 0 0,12-1 144 0 0,0 1 1 0 0,0 1-1 0 0,0 2 0 0 0,0 0 1 0 0,28 9-1 0 0,8 0-109 0 0,50 1 192 0 0,20-4-358 0 0,-18-1 250 0 0,-67-6-14 0 0,1-2 0 0 0,57-8 0 0 0,-26 2-52 0 0,29 2 71 0 0,-60 4-69 0 0,0-2-1 0 0,0-2 1 0 0,50-12-1 0 0,-75 12-114 0 0,0 0 1 0 0,1 2-1 0 0,29 0 0 0 0,69 7 52 0 0,-7 0-25 0 0,-10-5 15 0 0,116 0 236 0 0,14-25-23 0 0,-99 7 14 0 0,-128 18-316 0 0,112-17 58 0 0,-117 16-67 0 0,-1 1-1 0 0,0 0 1 0 0,1 0 0 0 0,-1 0-1 0 0,1 0 1 0 0,-1 1 0 0 0,1-1-1 0 0,-1 0 1 0 0,0 1 0 0 0,1-1-1 0 0,-1 0 1 0 0,0 1 0 0 0,1 0-1 0 0,-1-1 1 0 0,2 2-1 0 0,19 16-104 0 0,-11-9 17 0 0,-7-5-197 0 0,-1-1-394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8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3480 0 0,'0'0'159'0'0,"14"-12"326"0"0,-7 5 55 0 0,-6 5-433 0 0,0 1 0 0 0,0 0 0 0 0,0 0 0 0 0,1 0 0 0 0,-1 0 0 0 0,0 0 0 0 0,1 0 1 0 0,-1 0-1 0 0,0 0 0 0 0,1 0 0 0 0,-1 1 0 0 0,1-1 0 0 0,-1 0 0 0 0,1 1 0 0 0,-1-1 0 0 0,1 1 0 0 0,0 0 0 0 0,2-1 0 0 0,-1 1 130 0 0,0 0-1 0 0,0-1 0 0 0,0 1 0 0 0,0-1 0 0 0,-1 0 0 0 0,6-2 0 0 0,-5 2-10 0 0,0 0 1 0 0,0 0-1 0 0,0 0 0 0 0,0 0 1 0 0,0 1-1 0 0,5-1 1 0 0,28 2 958 0 0,0 2 1 0 0,0 2-1 0 0,-1 1 1 0 0,44 14 0 0 0,-10-3 21 0 0,0-2 1 0 0,72 5 0 0 0,-87-15-768 0 0,61 15 0 0 0,-80-13-208 0 0,-1-2-1 0 0,60 2 0 0 0,73-10 559 0 0,-86 0-376 0 0,138-13 675 0 0,35 0-233 0 0,-115 10-664 0 0,-71 2 82 0 0,72 5 0 0 0,-108 2-298 0 0,268 12 1593 0 0,-251-13-1354 0 0,-36-1-167 0 0,1 0 0 0 0,-1 0 1 0 0,0-2-1 0 0,1 0 0 0 0,-1 0 0 0 0,0-1 0 0 0,17-5 0 0 0,0-1 253 0 0,0 0-1 0 0,1 2 1 0 0,45-3-1 0 0,-12 2 25 0 0,49-3 300 0 0,29-5 340 0 0,-98 8-959 0 0,0 1-1 0 0,1 2 0 0 0,-1 2 1 0 0,1 3-1 0 0,0 1 0 0 0,-1 2 1 0 0,46 10-1 0 0,-75-11 0 0 0,-5-1-15 0 0,-1 0 0 0 0,0 1 1 0 0,0 0-1 0 0,0 0 0 0 0,16 9 1 0 0,-13-9 67 0 0,-11-3-58 0 0,0 1 0 0 0,0-1-1 0 0,0 0 1 0 0,0 0 0 0 0,0 0-1 0 0,0 1 1 0 0,0-1 0 0 0,0 0-1 0 0,0 1 1 0 0,0-1 0 0 0,-1 1-1 0 0,1-1 1 0 0,0 1 0 0 0,0-1-1 0 0,1 2 1 0 0,7 7-192 0 0,0-1-1 0 0,13 10 1 0 0,-18-16-630 0 0,1 1 0 0 0,-1-1-1 0 0,0 0 1 0 0,0 0 0 0 0,7 2 0 0 0,-11-4 737 0 0,1 0 0 0 0,-1 0 0 0 0,0 0 0 0 0,0 0 0 0 0,1 0 0 0 0,-1 0 0 0 0,0 0 0 0 0,1 0 1 0 0,-1 0-1 0 0,0 0 0 0 0,0 0 0 0 0,1 0 0 0 0,-1 0 0 0 0,0 0 0 0 0,0 0 0 0 0,1 0 0 0 0,-1-1 0 0 0,0 1 1 0 0,0 0-1 0 0,1 0 0 0 0,-1 0 0 0 0,0 0 0 0 0,0-1 0 0 0,0 1 0 0 0,1 0 0 0 0,-1 0 0 0 0,0-1 1 0 0,0 1-1 0 0,0 0 0 0 0,0 0 0 0 0,0-1 0 0 0,0 1 0 0 0,1 0 0 0 0,-1 0 0 0 0,0-1 0 0 0,0 1 0 0 0,0 0 1 0 0,0 0-1 0 0,0-1 0 0 0,0 1 0 0 0,0 0 0 0 0,0-1 0 0 0,0-4-1770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8:5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 2760 0 0,'0'0'777'0'0,"-19"-2"12523"0"0,123 2-11248 0 0,53 7-1004 0 0,-105-5-676 0 0,72-6 1 0 0,-68 1-104 0 0,5-3-61 0 0,16 0-34 0 0,22 3-29 0 0,-51 1-85 0 0,0 1-1 0 0,66 9 1 0 0,-105-7-21 0 0,221 26 310 0 0,-136-27-419 0 0,-26-2 119 0 0,-20 1 158 0 0,53-2 268 0 0,47 1-123 0 0,-105 3-302 0 0,-12 0-21 0 0,31 5-1 0 0,3 0 46 0 0,107-2 1 0 0,-115-5-6 0 0,60-3 211 0 0,-24-1 336 0 0,-68 6-567 0 0,-1 2 0 0 0,25 4-1 0 0,19 4 36 0 0,-52-10-13 0 0,1-1 0 0 0,24-1 0 0 0,-34-1-18 0 0,-4 1 16 0 0,7 0-111 0 0,-8 1-422 0 0,-5-12-7228 0 0,-3 3 5710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9:0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67 193 6448 0 0,'-33'3'1132'0'0,"0"1"4986"0"0,33-4-6061 0 0,0 0 0 0 0,0 0 0 0 0,0 0 0 0 0,0 0 1 0 0,0-1-1 0 0,0 1 0 0 0,0 0 0 0 0,0 0 0 0 0,-1 0 0 0 0,1 0 0 0 0,0 0 0 0 0,0-1 0 0 0,0 1 0 0 0,0 0 0 0 0,0 0 0 0 0,0 0 0 0 0,0 0 0 0 0,0 0 0 0 0,0 0 0 0 0,0-1 0 0 0,0 1 0 0 0,0 0 0 0 0,0 0 0 0 0,0 0 1 0 0,0 0-1 0 0,0 0 0 0 0,0-1 0 0 0,0 1 0 0 0,1 0 0 0 0,-1 0 0 0 0,0 0 0 0 0,0 0 0 0 0,0 0 0 0 0,0 0 0 0 0,0-1 0 0 0,0 1 0 0 0,0 0 0 0 0,0 0 0 0 0,0 0 0 0 0,1 0 0 0 0,-1 0 0 0 0,0 0 0 0 0,0 0 1 0 0,0 0-1 0 0,0 0 0 0 0,0 0 0 0 0,0-1 0 0 0,1 1 0 0 0,-1 0 0 0 0,0 0 0 0 0,0 0 0 0 0,0 0 0 0 0,0 0 0 0 0,0 0 0 0 0,1 0 0 0 0,-1 0 0 0 0,0 0 0 0 0,0 0 0 0 0,0 0 0 0 0,0 0 0 0 0,1 1 0 0 0,18-4 534 0 0,1 2-1 0 0,-1 1 0 0 0,1 1 0 0 0,36 5 0 0 0,-29-3-48 0 0,42 1 0 0 0,26-13 289 0 0,-9 1-197 0 0,237-33 1149 0 0,-226 26-1310 0 0,95-11 902 0 0,277-3-1 0 0,-286 33-852 0 0,113-3 631 0 0,-262-4-804 0 0,51-12-1 0 0,-52 8-261 0 0,-27 6-81 0 0,-1-1 1 0 0,0-1-1 0 0,0 1 1 0 0,0-1-1 0 0,0 0 0 0 0,0 0 1 0 0,-1 0-1 0 0,1-1 1 0 0,3-3-1 0 0,-3-4-2091 0 0,-4 0-3462 0 0,-1 8 3699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9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70 3224 0 0,'-3'-1'-1594'0'0,"-20"-10"14254"0"0,23 11-12490 0 0,10-5 2320 0 0,-4 4-2203 0 0,0 0 0 0 0,0 1-1 0 0,0 0 1 0 0,0 0 0 0 0,0 0 0 0 0,0 1-1 0 0,0 0 1 0 0,7 2 0 0 0,8 1 187 0 0,113 9 1298 0 0,-47-6-958 0 0,30 0 31 0 0,1-5-1 0 0,165-19 1 0 0,-112-5-63 0 0,-18 3-198 0 0,-76 11-362 0 0,126-12 80 0 0,-1 18-155 0 0,-196 2-169 0 0,-1 0-1 0 0,1 0 1 0 0,0 1 0 0 0,-1 0 0 0 0,1 1-1 0 0,-1-1 1 0 0,1 1 0 0 0,-1 0 0 0 0,0 0-1 0 0,0 0 1 0 0,0 1 0 0 0,9 5 0 0 0,-10-2-215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9:1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3 321 8088 0 0,'-2'3'6320'0'0,"30"-38"-3294"0"0,11-14-1334 0 0,-16 15-905 0 0,-5 6 318 0 0,40-47-1 0 0,-32 44-962 0 0,-18 21-58 0 0,0 0-1 0 0,1 1 1 0 0,0 0 0 0 0,0 0-1 0 0,22-14 1 0 0,-31 23-82 0 0,0 0 0 0 0,0 0-1 0 0,0 0 1 0 0,0 0 0 0 0,1-1 0 0 0,-1 1-1 0 0,0 0 1 0 0,0 0 0 0 0,0 0 0 0 0,0 0-1 0 0,1 0 1 0 0,-1 0 0 0 0,0 0 0 0 0,0 0 0 0 0,0 0-1 0 0,1 0 1 0 0,-1 0 0 0 0,0 0 0 0 0,0 0-1 0 0,0 0 1 0 0,0 0 0 0 0,1 0 0 0 0,-1 0 0 0 0,0 0-1 0 0,0 0 1 0 0,0 0 0 0 0,0 0 0 0 0,1 0-1 0 0,-1 0 1 0 0,0 0 0 0 0,0 1 0 0 0,0-1-1 0 0,0 0 1 0 0,1 0 0 0 0,-1 0 0 0 0,0 0 0 0 0,0 0-1 0 0,0 0 1 0 0,0 1 0 0 0,0-1 0 0 0,0 0-1 0 0,2 11 44 0 0,-7 15 0 0 0,-20 38 33 0 0,15-40-58 0 0,-13 48-1 0 0,20-50 0 0 0,3-18-14 0 0,0-1-1 0 0,-1 1 1 0 0,1-1-1 0 0,-1 0 1 0 0,0 1-1 0 0,0-1 1 0 0,0 0-1 0 0,0 0 1 0 0,-2 5-1 0 0,1-6-4 0 0,0 1 0 0 0,1-1 0 0 0,-1 1 0 0 0,1-1 0 0 0,0 1 0 0 0,0 0 0 0 0,0 0 0 0 0,0 0 0 0 0,0-1 0 0 0,0 1 0 0 0,1 0 0 0 0,0 0 0 0 0,-1 5 0 0 0,1-6 26 0 0,0 0 0 0 0,0-1 0 0 0,-1 1 0 0 0,1 0 0 0 0,-1 0 1 0 0,1 0-1 0 0,-1 0 0 0 0,0-1 0 0 0,0 1 0 0 0,0 0 0 0 0,0-1 0 0 0,0 1 0 0 0,-2 2 0 0 0,0 0 51 0 0,3-4-66 0 0,-1 0 0 0 0,1 0 0 0 0,0 1 0 0 0,0-1 1 0 0,0 0-1 0 0,0 0 0 0 0,0 0 0 0 0,0 0 0 0 0,0 1 1 0 0,0-1-1 0 0,0 0 0 0 0,0 0 0 0 0,0 0 0 0 0,0 0 0 0 0,0 1 1 0 0,0-1-1 0 0,0 0 0 0 0,0 0 0 0 0,0 0 0 0 0,0 1 1 0 0,0-1-1 0 0,0 0 0 0 0,0 0 0 0 0,0 0 0 0 0,0 0 1 0 0,0 1-1 0 0,0-1 0 0 0,0 0 0 0 0,0 0 0 0 0,0 0 1 0 0,1 0-1 0 0,-1 1 0 0 0,0-1 0 0 0,0 0 0 0 0,0 0 1 0 0,0 0-1 0 0,0 0 0 0 0,1 0 0 0 0,-1 0 0 0 0,0 1 0 0 0,0-1 1 0 0,0 0-1 0 0,0 0 0 0 0,1 0 0 0 0,-1 0 0 0 0,0 0 1 0 0,0 0-1 0 0,0 0 0 0 0,0 0 0 0 0,1 0 0 0 0,-1 0 1 0 0,0 0-1 0 0,10 1 113 0 0,2-5-32 0 0,1 0 0 0 0,-1-1 0 0 0,14-7 0 0 0,-7 3-27 0 0,2-3 44 0 0,0 0-1 0 0,-1-1 0 0 0,37-32 0 0 0,-35 26 100 0 0,50-31-1 0 0,-33 26-30 0 0,-24 13-45 0 0,1 1 0 0 0,21-9 1 0 0,-36 19-133 0 0,-1 0 0 0 0,1-1 1 0 0,0 1-1 0 0,0 0 1 0 0,-1-1-1 0 0,1 1 0 0 0,0 0 1 0 0,0 0-1 0 0,0 0 1 0 0,0 0-1 0 0,-1 0 1 0 0,1 0-1 0 0,0 0 0 0 0,0 0 1 0 0,0 0-1 0 0,-1 0 1 0 0,1 1-1 0 0,0-1 1 0 0,0 0-1 0 0,0 0 0 0 0,-1 1 1 0 0,1-1-1 0 0,0 0 1 0 0,0 1-1 0 0,-1-1 1 0 0,1 1-1 0 0,0-1 0 0 0,-1 1 1 0 0,1 0-1 0 0,-1-1 1 0 0,1 1-1 0 0,-1-1 0 0 0,1 1 1 0 0,-1 0-1 0 0,1-1 1 0 0,-1 1-1 0 0,1 0 1 0 0,-1 0-1 0 0,0-1 0 0 0,0 1 1 0 0,1 0-1 0 0,-1 0 1 0 0,0 0-1 0 0,0 0 1 0 0,0-1-1 0 0,0 1 0 0 0,0 1 1 0 0,1 4-1 0 0,0 0-1 0 0,-1 0 1 0 0,0 1 0 0 0,-2 11-1 0 0,0-4 1 0 0,-1 1 0 0 0,-1-1 0 0 0,0 0 0 0 0,-1 0 0 0 0,0 0 0 0 0,-1-1 0 0 0,-1 0 0 0 0,0 0 0 0 0,-12 16 0 0 0,13-23 0 0 0,0 1 0 0 0,-1-1 0 0 0,1-1 0 0 0,-8 6 0 0 0,7-7 0 0 0,1 1 0 0 0,-1 0 0 0 0,1 1 0 0 0,1-1 0 0 0,-6 8 0 0 0,-9 20 0 0 0,20-33 0 0 0,0 0 1 0 0,-1 0-1 0 0,1 0 0 0 0,0 0 1 0 0,0 0-1 0 0,0 1 0 0 0,0-1 0 0 0,0 0 1 0 0,0 0-1 0 0,0 0 0 0 0,0 1 0 0 0,0-1 1 0 0,0 0-1 0 0,0 0 0 0 0,0 0 0 0 0,0 0 1 0 0,-1 1-1 0 0,2-1 0 0 0,-1 0 0 0 0,0 0 1 0 0,0 0-1 0 0,0 1 0 0 0,0-1 1 0 0,0 0-1 0 0,0 0 0 0 0,0 0 0 0 0,0 1 1 0 0,0-1-1 0 0,0 0 0 0 0,0 0 0 0 0,0 0 1 0 0,0 0-1 0 0,1 1 0 0 0,-1-1 0 0 0,0 0 1 0 0,0 0-1 0 0,0 0 0 0 0,0 0 0 0 0,0 0 1 0 0,1 1-1 0 0,-1-1 0 0 0,0 0 1 0 0,0 0-1 0 0,0 0 0 0 0,0 0 0 0 0,1 0 1 0 0,-1 0-1 0 0,0 0 0 0 0,0 0 0 0 0,0 0 1 0 0,1 0-1 0 0,-1 0 0 0 0,0 0 0 0 0,8 0 40 0 0,-2-3-24 0 0,-1 1 0 0 0,0-1 0 0 0,0 0 0 0 0,0 0 0 0 0,-1-1 1 0 0,7-5-1 0 0,2-1 33 0 0,12-10 10 0 0,169-132 234 0 0,-178 138-266 0 0,1 1 0 0 0,0 1-1 0 0,1 0 1 0 0,27-12 0 0 0,-44 23-27 0 0,1 0 1 0 0,0 1 0 0 0,-1-1 0 0 0,1 1 0 0 0,-1-1 0 0 0,1 1 0 0 0,0 0 0 0 0,0 0 0 0 0,-1 0 0 0 0,1 0 0 0 0,0 0 0 0 0,-1 0 0 0 0,1 0 0 0 0,0 0 0 0 0,0 1 0 0 0,1 0 0 0 0,-2-1-4 0 0,0 1 1 0 0,-1 0-1 0 0,1-1 1 0 0,0 1-1 0 0,0 0 1 0 0,-1-1-1 0 0,1 1 0 0 0,-1 0 1 0 0,1 0-1 0 0,-1-1 1 0 0,1 1-1 0 0,-1 0 1 0 0,1 0-1 0 0,-1 0 1 0 0,0 0-1 0 0,1 0 1 0 0,-1 0-1 0 0,0-1 0 0 0,0 1 1 0 0,1 0-1 0 0,-1 0 1 0 0,0 0-1 0 0,0 0 1 0 0,0 0-1 0 0,0 0 1 0 0,-1 0-1 0 0,1 0 1 0 0,0 0-1 0 0,0 0 0 0 0,-1 1 1 0 0,-2 9-3 0 0,0 0 0 0 0,-1-1 0 0 0,0 1 0 0 0,0-1 0 0 0,-1 0 0 0 0,-7 10 0 0 0,-43 55-27 0 0,8-11 20 0 0,44-58 24 0 0,17-7 67 0 0,1-3-23 0 0,0-1 1 0 0,0 0-1 0 0,0-1 0 0 0,-1-1 1 0 0,0 0-1 0 0,19-15 1 0 0,-5 5 9 0 0,76-49 215 0 0,-16 10 110 0 0,-55 35-239 0 0,11-6-292 0 0,92-43 0 0 0,-133 69 141 0 0,0 0-1 0 0,0 0 0 0 0,-1 0 1 0 0,1 0-1 0 0,0 1 0 0 0,0-1 1 0 0,0 1-1 0 0,0 0 1 0 0,0 0-1 0 0,0 0 0 0 0,5 1 1 0 0,-6-1-3 0 0,-1 0 0 0 0,0 1 0 0 0,0-1 0 0 0,0 1 1 0 0,0-1-1 0 0,0 1 0 0 0,0 0 0 0 0,0-1 0 0 0,0 1 1 0 0,0 0-1 0 0,0 0 0 0 0,-1 0 0 0 0,1 0 0 0 0,0 0 1 0 0,0 0-1 0 0,-1 0 0 0 0,1 0 0 0 0,0 0 0 0 0,-1 0 1 0 0,0 0-1 0 0,1 0 0 0 0,-1 0 0 0 0,1 0 0 0 0,-1 0 0 0 0,0 1 1 0 0,0-1-1 0 0,0 0 0 0 0,0 0 0 0 0,0 0 0 0 0,0 1 1 0 0,0 0-1 0 0,0 10-3 0 0,-1 0-1 0 0,-1-1 1 0 0,0 1 0 0 0,0-1-1 0 0,-5 14 1 0 0,-25 53-30 0 0,2-5 19 0 0,30-71 17 0 0,-1-1 0 0 0,1 0 0 0 0,-1 1 1 0 0,1-1-1 0 0,0 0 0 0 0,-1 1 0 0 0,1-1 0 0 0,0 0 0 0 0,0 1 0 0 0,0-1 0 0 0,0 1 1 0 0,0-1-1 0 0,0 0 0 0 0,0 1 0 0 0,0-1 0 0 0,1 0 0 0 0,-1 1 0 0 0,1-1 0 0 0,-1 0 0 0 0,1 1 1 0 0,-1-1-1 0 0,1 0 0 0 0,0 0 0 0 0,-1 1 0 0 0,3 1 0 0 0,-2-2 1 0 0,1 0 1 0 0,0-1-1 0 0,-1 1 1 0 0,1 0-1 0 0,0-1 0 0 0,0 1 1 0 0,-1-1-1 0 0,1 1 0 0 0,0-1 1 0 0,0 0-1 0 0,0 1 0 0 0,0-1 1 0 0,0 0-1 0 0,-1 0 0 0 0,1-1 1 0 0,0 1-1 0 0,0 0 0 0 0,0-1 1 0 0,1 0-1 0 0,14-4 26 0 0,-1-1 0 0 0,0 0 0 0 0,25-16 0 0 0,-18 10-16 0 0,235-144 52 0 0,-248 150-64 0 0,-1 0 0 0 0,14-5 0 0 0,-23 11 0 0 0,0 0 0 0 0,0 0 0 0 0,1 0 0 0 0,-1 0 0 0 0,0-1 0 0 0,0 1 0 0 0,1 0 0 0 0,-1 0 0 0 0,0 0 0 0 0,0 0 0 0 0,0 0 0 0 0,1 0 0 0 0,-1 0 0 0 0,0 0 0 0 0,0 0 0 0 0,1 0 0 0 0,-1 0 0 0 0,0 0 0 0 0,0 0 0 0 0,1 0 0 0 0,-1 0 0 0 0,0 0 0 0 0,0 0 0 0 0,1 0 0 0 0,-1 0 0 0 0,0 0 0 0 0,0 1 0 0 0,0-1 0 0 0,1 0 0 0 0,-1 0 0 0 0,0 0 0 0 0,0 0 0 0 0,0 0 0 0 0,0 1 0 0 0,1-1 0 0 0,-1 0 0 0 0,0 0 0 0 0,0 0 0 0 0,0 1 0 0 0,0-1 0 0 0,0 0 0 0 0,1 0 0 0 0,-1 0 0 0 0,0 1 0 0 0,0-1 0 0 0,0 0 0 0 0,0 1 0 0 0,0 8 0 0 0,0-9 0 0 0,-2 6 0 0 0,1 1 0 0 0,-1-1-1 0 0,0 0 1 0 0,0 0 0 0 0,-1 0-1 0 0,-6 11 1 0 0,-25 30 26 0 0,22-32 89 0 0,-10 18 1 0 0,19-28-80 0 0,3-5-20 0 0,-1 0 1 0 0,1 1-1 0 0,0-1 1 0 0,-1 1-1 0 0,1-1 0 0 0,0 1 1 0 0,-1-1-1 0 0,1 0 1 0 0,0 1-1 0 0,0-1 0 0 0,0 1 1 0 0,0-1-1 0 0,-1 1 0 0 0,1-1 1 0 0,0 1-1 0 0,0-1 1 0 0,0 1-1 0 0,0-1 0 0 0,0 2 1 0 0,1-2-5 0 0,0 0 1 0 0,0 1-1 0 0,0-1 0 0 0,0 0 1 0 0,1 0-1 0 0,-1 0 1 0 0,0 0-1 0 0,0 0 1 0 0,0 0-1 0 0,0 0 0 0 0,0 0 1 0 0,1-1-1 0 0,9-1 18 0 0,-1 0 0 0 0,0-1 0 0 0,0-1 1 0 0,0 1-1 0 0,-1-2 0 0 0,17-9 0 0 0,-7 4-13 0 0,326-161 47 0 0,-292 147-64 0 0,-47 22 0 0 0,0 1 0 0 0,0-1 0 0 0,0 1 0 0 0,0 0 0 0 0,0 0 0 0 0,0 0 0 0 0,9 1 0 0 0,-14 0-2 0 0,1 1 1 0 0,-1-1-1 0 0,1 0 1 0 0,-1 0-1 0 0,1 1 0 0 0,-1-1 1 0 0,1 1-1 0 0,-1-1 0 0 0,1 1 1 0 0,-1 0-1 0 0,0 0 0 0 0,1 0 1 0 0,-1-1-1 0 0,0 1 1 0 0,0 0-1 0 0,0 0 0 0 0,0 1 1 0 0,0-1-1 0 0,0 0 0 0 0,0 0 1 0 0,0 0-1 0 0,0 1 0 0 0,0-1 1 0 0,-1 0-1 0 0,1 1 1 0 0,0-1-1 0 0,-1 1 0 0 0,1-1 1 0 0,-1 1-1 0 0,0-1 0 0 0,1 1 1 0 0,-1-1-1 0 0,0 1 0 0 0,0-1 1 0 0,0 3-1 0 0,-1 6-14 0 0,0-1 0 0 0,0 0 0 0 0,0 0 1 0 0,-5 15-1 0 0,5-21 13 0 0,-4 12-1 0 0,-1 0 0 0 0,-11 21 0 0 0,12-27 4 0 0,0 0 0 0 0,1 0 0 0 0,0 1 1 0 0,0 0-1 0 0,1 0 0 0 0,0-1 0 0 0,1 2 0 0 0,-1 13 0 0 0,3-23 0 0 0,0 1 0 0 0,0-1 0 0 0,0 0 0 0 0,0 1 0 0 0,0-1 0 0 0,1 1 0 0 0,-1-1-1 0 0,0 0 1 0 0,1 0 0 0 0,-1 1 0 0 0,1-1 0 0 0,0 0 0 0 0,-1 0 0 0 0,1 0 0 0 0,0 0 0 0 0,0 1 0 0 0,0-1 0 0 0,0 0 0 0 0,1 1 0 0 0,1-1 3 0 0,-1 1 0 0 0,0-1 1 0 0,0 0-1 0 0,1 0 0 0 0,-1 0 1 0 0,0 0-1 0 0,1 0 0 0 0,-1-1 1 0 0,6 2-1 0 0,2-2 10 0 0,0 1 0 0 0,0-1 0 0 0,20-3 0 0 0,17-5 20 0 0,-2-1 0 0 0,54-19-1 0 0,86-40 64 0 0,-161 59-94 0 0,-20 7-2 0 0,14-5 0 0 0,0 0 0 0 0,0 1 0 0 0,1 1 0 0 0,23-3 0 0 0,-41 8 0 0 0,0 0-1 0 0,1 0 0 0 0,-1 0 1 0 0,1 0-1 0 0,-1 0 1 0 0,1 0-1 0 0,-1 0 1 0 0,0 1-1 0 0,1-1 1 0 0,-1 0-1 0 0,1 1 1 0 0,1 0-1 0 0,-3 0 0 0 0,1-1 0 0 0,-1 0 1 0 0,1 1-1 0 0,0-1 0 0 0,-1 1 0 0 0,1-1 1 0 0,-1 1-1 0 0,0-1 0 0 0,1 1 1 0 0,-1 0-1 0 0,1-1 0 0 0,-1 1 0 0 0,0 0 1 0 0,1-1-1 0 0,-1 1 0 0 0,0 0 0 0 0,0-1 1 0 0,0 2-1 0 0,1 1 0 0 0,-1-1 1 0 0,-1 1-1 0 0,1 0 1 0 0,0-1 0 0 0,-1 1-1 0 0,1 0 1 0 0,-1 0-1 0 0,0-1 1 0 0,0 1-1 0 0,0-1 1 0 0,-1 3-1 0 0,-12 32 551 0 0,13-37-543 0 0,1 1 0 0 0,0-1 0 0 0,0 0 1 0 0,0 0-1 0 0,0 1 0 0 0,0-1 0 0 0,0 0 0 0 0,0 1 1 0 0,0-1-1 0 0,0 0 0 0 0,0 1 0 0 0,1-1 1 0 0,-1 0-1 0 0,0 0 0 0 0,0 1 0 0 0,0-1 0 0 0,0 0 1 0 0,0 1-1 0 0,0-1 0 0 0,1 0 0 0 0,-1 0 0 0 0,0 0 1 0 0,0 1-1 0 0,0-1 0 0 0,1 0 0 0 0,-1 0 1 0 0,0 1-1 0 0,0-1 0 0 0,1 0 0 0 0,-1 0 0 0 0,0 0 1 0 0,0 0-1 0 0,1 0 0 0 0,-1 1 0 0 0,10 2 99 0 0,0-4-94 0 0,0 0-1 0 0,0 0 0 0 0,0-1 0 0 0,0 0 0 0 0,0-1 0 0 0,14-5 1 0 0,57-31 91 0 0,-25 11-70 0 0,-39 20-33 0 0,44-17 0 0 0,-54 22 0 0 0,-1 1 0 0 0,1 1 0 0 0,0-1 0 0 0,-1 1 0 0 0,1 0 0 0 0,0 1 0 0 0,9 0 0 0 0,-15 0-1 0 0,0 0 1 0 0,-1 0-1 0 0,1 0 0 0 0,0 0 1 0 0,0 0-1 0 0,0 1 0 0 0,0-1 1 0 0,-1 0-1 0 0,1 1 0 0 0,0-1 1 0 0,0 0-1 0 0,0 1 0 0 0,-1-1 1 0 0,1 1-1 0 0,0-1 0 0 0,-1 1 1 0 0,1-1-1 0 0,0 1 0 0 0,-1 0 1 0 0,1-1-1 0 0,-1 1 0 0 0,1 0 1 0 0,-1-1-1 0 0,1 1 0 0 0,0 1 1 0 0,-1 0-4 0 0,1 0 1 0 0,-1 0-1 0 0,0 0 1 0 0,0 0 0 0 0,0 0-1 0 0,0-1 1 0 0,0 1 0 0 0,0 0-1 0 0,0 0 1 0 0,-1 0-1 0 0,0 2 1 0 0,-2 6-16 0 0,-1 0-1 0 0,0-1 0 0 0,-7 13 1 0 0,10-20 16 0 0,-8 12-49 0 0,6-10 88 0 0,1 0-1 0 0,-1 0 1 0 0,1 0-1 0 0,0 0 1 0 0,0 1-1 0 0,1-1 1 0 0,-1 0 0 0 0,1 1-1 0 0,0-1 1 0 0,-1 7-1 0 0,2-11-29 0 0,0 1 1 0 0,0-1-1 0 0,0 1 1 0 0,0-1-1 0 0,0 1 1 0 0,0-1-1 0 0,0 1 0 0 0,1-1 1 0 0,-1 0-1 0 0,0 1 1 0 0,0-1-1 0 0,0 1 1 0 0,1-1-1 0 0,-1 1 0 0 0,0-1 1 0 0,0 0-1 0 0,1 1 1 0 0,-1-1-1 0 0,0 0 0 0 0,1 1 1 0 0,-1-1-1 0 0,1 0 1 0 0,-1 1-1 0 0,0-1 1 0 0,1 0-1 0 0,-1 0 0 0 0,1 1 1 0 0,-1-1-1 0 0,1 0 1 0 0,-1 0-1 0 0,0 0 0 0 0,1 0 1 0 0,-1 0-1 0 0,1 1 1 0 0,-1-1-1 0 0,1 0 1 0 0,-1 0-1 0 0,1 0 0 0 0,20-4 104 0 0,-18 4-86 0 0,18-7 11 0 0,0-1 0 0 0,0 0-1 0 0,22-14 1 0 0,-15 8-18 0 0,130-65 20 0 0,-147 73-604 0 0,0 2 0 0 0,1 0-1 0 0,-1 0 1 0 0,1 1 0 0 0,0 0-1 0 0,0 1 1 0 0,19-1 0 0 0,-16 3-1000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10592 0 0,'0'0'964'0'0,"7"-13"-776"0"0,10-21 4902 0 0,1 1 1 0 0,36-49-1 0 0,-48 75-4944 0 0,-1 0-1 0 0,1 1 1 0 0,1 0 0 0 0,-1 0-1 0 0,1 0 1 0 0,0 1-1 0 0,1 0 1 0 0,-1 1 0 0 0,13-7-1 0 0,-20 11-145 0 0,1 0 0 0 0,0 0 0 0 0,0-1 0 0 0,-1 1 0 0 0,1 0 0 0 0,0 0 0 0 0,0 0 0 0 0,0 0 0 0 0,-1-1 0 0 0,1 1 0 0 0,0 0 0 0 0,0 1 0 0 0,0-1 0 0 0,-1 0 0 0 0,1 0 0 0 0,0 0 0 0 0,0 0 0 0 0,-1 1 0 0 0,1-1 0 0 0,0 0 0 0 0,0 1 0 0 0,-1-1 0 0 0,1 0 0 0 0,0 1 0 0 0,0 1 0 0 0,0-1 0 0 0,0 0 0 0 0,0 0 0 0 0,0 1 0 0 0,0-1 0 0 0,0 0 0 0 0,0 1 0 0 0,-1-1 0 0 0,1 1 0 0 0,-1-1 0 0 0,1 3 0 0 0,1 4 0 0 0,-1 0 0 0 0,0-1 0 0 0,-1 15 0 0 0,0-21 0 0 0,1 6 0 0 0,-1-7 0 0 0,0 0 0 0 0,0 1 0 0 0,0-1 0 0 0,0 0 0 0 0,0 0 0 0 0,0 0 0 0 0,0 0 0 0 0,0 1 0 0 0,0-1 0 0 0,0 0 0 0 0,0 0 0 0 0,0 0 0 0 0,0 0 0 0 0,0 0 0 0 0,0 1 0 0 0,0-1 0 0 0,0 0 0 0 0,0 0 0 0 0,0 0 0 0 0,0 0 0 0 0,0 0 0 0 0,0 1 0 0 0,0-1 0 0 0,1 0 0 0 0,-1 0 0 0 0,0 0 0 0 0,0 0 0 0 0,0 0 0 0 0,0 0 0 0 0,0 0 0 0 0,0 1 0 0 0,1-1 0 0 0,-1 0 0 0 0,0 0 0 0 0,0 0 0 0 0,0 0 0 0 0,0 0 0 0 0,0 0 0 0 0,1 0 0 0 0,-1 0 0 0 0,0 0 0 0 0,0 0 0 0 0,0 0 0 0 0,0 0 0 0 0,1 0 0 0 0,-1 0 0 0 0,0 0 0 0 0,0 0 0 0 0,0 0 0 0 0,0 0 0 0 0,0 0 0 0 0,1 0 0 0 0,-1 0 0 0 0,0 0 0 0 0,0 0 0 0 0,0 0 0 0 0,0 0 0 0 0,0-1 0 0 0,1 1 0 0 0,-1 0 0 0 0,0 0 0 0 0,0 0 0 0 0,0 0 0 0 0,0 0 0 0 0,0 0 0 0 0,0 0 0 0 0,0-1 0 0 0,1 1 0 0 0,5-5-19 0 0,0 0 0 0 0,11-11 0 0 0,12-10-528 0 0,-27 24 673 0 0,0 1-1 0 0,0-1 1 0 0,0 1-1 0 0,0 0 0 0 0,0 0 1 0 0,1 0-1 0 0,-1 0 1 0 0,0 0-1 0 0,1 1 0 0 0,-1-1 1 0 0,0 1-1 0 0,4-1 1 0 0,-3 2-114 0 0,-1 0 1 0 0,-1 0 0 0 0,1 0-1 0 0,0 0 1 0 0,0 0-1 0 0,0 0 1 0 0,0 1-1 0 0,-1-1 1 0 0,1 1 0 0 0,-1-1-1 0 0,3 4 1 0 0,-1-2 1 0 0,2 3-13 0 0,0 1 0 0 0,-1-1 1 0 0,0 1-1 0 0,-1 0 0 0 0,1 0 0 0 0,-1 0 0 0 0,0 1 0 0 0,-1-1 0 0 0,2 12 1 0 0,7 15-1754 0 0,-6-19-228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9:2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27 130 4144 0 0,'0'0'191'0'0,"-17"0"5959"0"0,16-1-5987 0 0,0 0 0 0 0,1 0 0 0 0,-1-1 0 0 0,0 1 0 0 0,0 0 0 0 0,1 0 0 0 0,-1-1-1 0 0,1 1 1 0 0,-1 0 0 0 0,1-1 0 0 0,-1 1 0 0 0,1-3 0 0 0,0 3-95 0 0,-1 0 0 0 0,1 0-1 0 0,0 0 1 0 0,0 0 0 0 0,0 0 0 0 0,0 1-1 0 0,0-1 1 0 0,0 0 0 0 0,0 0 0 0 0,0 0 0 0 0,0 0-1 0 0,0 0 1 0 0,1 0 0 0 0,-1 0 0 0 0,0 0-1 0 0,0 1 1 0 0,1-1 0 0 0,-1 0 0 0 0,1 0-1 0 0,1-1 711 0 0,4-1-23 0 0,-6 2-705 0 0,1 1-1 0 0,-1 0 1 0 0,1-1 0 0 0,-1 1-1 0 0,1 0 1 0 0,-1-1 0 0 0,1 1-1 0 0,0 0 1 0 0,-1 0 0 0 0,1-1-1 0 0,-1 1 1 0 0,1 0 0 0 0,0 0-1 0 0,-1 0 1 0 0,1 0 0 0 0,1 0 0 0 0,19 3 413 0 0,0 0 0 0 0,0-1 0 0 0,0-2 0 0 0,1 0 1 0 0,-1-1-1 0 0,23-4 0 0 0,17-5-58 0 0,1 3-1 0 0,108 1 0 0 0,-107 7-42 0 0,-28 1 218 0 0,53-5 0 0 0,-19 1 549 0 0,-71 0-1089 0 0,-7-5 286 0 0,9 7-306 0 0,0 0-1 0 0,0-1 1 0 0,0 1-1 0 0,-1 0 1 0 0,1 0-1 0 0,0 0 0 0 0,0-1 1 0 0,0 1-1 0 0,0 0 1 0 0,0 0-1 0 0,0 0 1 0 0,0 0-1 0 0,0-1 0 0 0,0 1 1 0 0,0 0-1 0 0,0 0 1 0 0,0 0-1 0 0,0-1 1 0 0,0 1-1 0 0,0 0 1 0 0,0 0-1 0 0,1 0 0 0 0,-1-1 1 0 0,0 1-1 0 0,0 0 1 0 0,0 0-1 0 0,0 0 1 0 0,0 0-1 0 0,0-1 1 0 0,0 1-1 0 0,1 0 0 0 0,-1 0 1 0 0,1-1 0 0 0,0 0 0 0 0,1 0 1 0 0,-1 0-1 0 0,0 0 0 0 0,1 0 1 0 0,-1 1-1 0 0,0-1 0 0 0,1 0 0 0 0,1 0 1 0 0,28-3 313 0 0,-2-1 176 0 0,8-8-973 0 0,-36 11 195 0 0,-5-1 116 0 0,-10-4-1384 0 0,10 5-188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29:3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48 6448 0 0,'0'0'141'0'0,"-8"0"358"0"0,2 0-467 0 0,-13 7 6536 0 0,19-5-6420 0 0,0 0 0 0 0,1 0 0 0 0,-1 0 1 0 0,1 0-1 0 0,-1-1 0 0 0,1 1 0 0 0,-1 0 0 0 0,1 0 1 0 0,0-1-1 0 0,0 1 0 0 0,0-1 0 0 0,0 1 1 0 0,0 0-1 0 0,1-1 0 0 0,-1 0 0 0 0,2 2 1 0 0,0 0 121 0 0,-1-1 0 0 0,1 0 0 0 0,-1-1 0 0 0,1 1 1 0 0,0 0-1 0 0,-1-1 0 0 0,1 1 0 0 0,5 1 0 0 0,3-2 143 0 0,1 1 0 0 0,-1-1 0 0 0,0-1 0 0 0,0 0 0 0 0,0 0 0 0 0,17-4 0 0 0,10 1-441 0 0,23 0 528 0 0,-18 2-69 0 0,-1-1-1 0 0,43-10 1 0 0,110-16 533 0 0,-115 19-687 0 0,65 0 202 0 0,-69 6-238 0 0,196 1 280 0 0,1 16 172 0 0,-190-9-547 0 0,206-7 659 0 0,-102-3-90 0 0,-47-1-139 0 0,-81 2-13 0 0,109 6-1 0 0,-141 1-337 0 0,0-2 0 0 0,50-4 0 0 0,-63 2-141 0 0,-9 1-44 0 0,1-1 1 0 0,-1 1-1 0 0,1-1 1 0 0,-1-1-1 0 0,1 1 1 0 0,-1-1 0 0 0,8-3-1 0 0,-10 4-40 0 0,-1-3 0 0 0,-1 3-276 0 0,-1 0 0 0 0,0 0 0 0 0,0 1 0 0 0,1-1 0 0 0,-1 0 0 0 0,0 0 0 0 0,0 1 0 0 0,0-1 0 0 0,0 0-1 0 0,0 0 1 0 0,0 0 0 0 0,0 0 0 0 0,0 1 0 0 0,-1-1 0 0 0,1 0 0 0 0,0 0 0 0 0,0 1 0 0 0,-1-2 0 0 0,-4 0-1375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2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450 123 14312 0 0,'-14'-18'1653'0'0,"9"8"-666"0"0,4 8-669 0 0,-1 0 0 0 0,1 0 1 0 0,0-1-1 0 0,0 1 0 0 0,-1 0 1 0 0,2-1-1 0 0,-1 1 0 0 0,0 0 0 0 0,0-1 1 0 0,1 1-1 0 0,0-1 0 0 0,-1 1 1 0 0,1-1-1 0 0,0 1 0 0 0,0-1 1 0 0,0 1-1 0 0,1-1 0 0 0,-1 1 1 0 0,2-5-1 0 0,-1 4-163 0 0,0 0-1 0 0,1 0 1 0 0,0 1-1 0 0,0-1 1 0 0,0 0 0 0 0,0 1-1 0 0,5-5 1 0 0,7-9 2625 0 0,-14 18-2740 0 0,-1 1 0 0 0,0-1-1 0 0,0 1 1 0 0,0-1 0 0 0,0 1 0 0 0,0-1 0 0 0,0 0-1 0 0,-1 0 1 0 0,-2 4 0 0 0,-1 2-14 0 0,-140 220 122 0 0,55-91-165 0 0,-45 96 102 0 0,131-225-83 0 0,1-2 10 0 0,0 0 1 0 0,0 0-1 0 0,0-1 0 0 0,-1 1 0 0 0,-6 6 0 0 0,10-11-5 0 0,-1-1-1 0 0,1 0 1 0 0,0 0 0 0 0,-1 0 0 0 0,1 0 0 0 0,0 0-1 0 0,-1 0 1 0 0,1 1 0 0 0,0-1 0 0 0,-1 0-1 0 0,1 0 1 0 0,0 0 0 0 0,-1 0 0 0 0,1 0 0 0 0,0-1-1 0 0,-1 1 1 0 0,1 0 0 0 0,0 0 0 0 0,-1 0 0 0 0,1 0-1 0 0,0 0 1 0 0,-1 0 0 0 0,1 0 0 0 0,0-1-1 0 0,-1 1 1 0 0,1 0 0 0 0,0 0 0 0 0,0 0 0 0 0,-1-1-1 0 0,1 1 1 0 0,0 0 0 0 0,0 0 0 0 0,-1-1 0 0 0,1 1-1 0 0,0 0 1 0 0,0-1 0 0 0,0 1 0 0 0,0 0 0 0 0,-1-1-1 0 0,-5-12 93 0 0,2-8-51 0 0,0-1 0 0 0,2 0 0 0 0,0-1 0 0 0,1 1 0 0 0,2 0 0 0 0,0 0 0 0 0,5-23 0 0 0,-4 12 135 0 0,-2 33-43 0 0,3 8-76 0 0,-2 3-64 0 0,-1-1 0 0 0,0 1 0 0 0,0-1 0 0 0,-1 1 0 0 0,0 0 0 0 0,-4 11 0 0 0,-2 29 0 0 0,4-21 0 0 0,2-22 0 0 0,0 0 0 0 0,1 0 0 0 0,-1 0 0 0 0,1 0 0 0 0,1 0 0 0 0,0 0 0 0 0,3 14 0 0 0,-4-22 5 0 0,0 1 1 0 0,0-1-1 0 0,0 1 0 0 0,1-1 0 0 0,-1 1 0 0 0,0-1 0 0 0,0 1 1 0 0,1-1-1 0 0,-1 1 0 0 0,0-1 0 0 0,1 1 0 0 0,-1-1 1 0 0,1 0-1 0 0,-1 1 0 0 0,1-1 0 0 0,-1 0 0 0 0,1 1 1 0 0,-1-1-1 0 0,1 0 0 0 0,-1 1 0 0 0,1-1 0 0 0,-1 0 1 0 0,1 0-1 0 0,-1 0 0 0 0,1 0 0 0 0,-1 0 0 0 0,1 1 0 0 0,0-1 1 0 0,-1 0-1 0 0,1 0 0 0 0,-1 0 0 0 0,1-1 0 0 0,-1 1 1 0 0,1 0-1 0 0,0 0 0 0 0,-1 0 0 0 0,1 0 0 0 0,-1 0 1 0 0,1-1-1 0 0,-1 1 0 0 0,1 0 0 0 0,-1 0 0 0 0,1-1 1 0 0,-1 1-1 0 0,1 0 0 0 0,-1-1 0 0 0,1 1 0 0 0,-1-1 0 0 0,0 1 1 0 0,1 0-1 0 0,-1-1 0 0 0,1 0 0 0 0,0 0 16 0 0,80-74 741 0 0,-60 53-948 0 0,2 1 0 0 0,0 1 0 0 0,52-35 1 0 0,-43 41-3382 0 0,-17 8-5893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3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21 6912 0 0,'-26'-10'1437'0'0,"7"8"4715"0"0,18 2-5613 0 0,0 1-494 0 0,-1 0-88 0 0,-4 1 135 0 0,0 1 1 0 0,-1 0-1 0 0,1 0 0 0 0,-7 6 0 0 0,-16 6 621 0 0,7-6-20 0 0,0-2 0 0 0,0 0 0 0 0,-1-2 1 0 0,1 0-1 0 0,-41 2 0 0 0,57-7-323 0 0,-1 1 0 0 0,1 0 0 0 0,-10 2 0 0 0,-16 2 1134 0 0,13-6 31 0 0,19 1-1514 0 0,0 0 0 0 0,0 0 0 0 0,0 0-1 0 0,0 0 1 0 0,0 0 0 0 0,0 0-1 0 0,0 0 1 0 0,0 0 0 0 0,0 0 0 0 0,0 0-1 0 0,0 0 1 0 0,0 0 0 0 0,0 0-1 0 0,0 0 1 0 0,0 0 0 0 0,0 0 0 0 0,0 0-1 0 0,0 0 1 0 0,0-1 0 0 0,0 1-1 0 0,0 0 1 0 0,0 0 0 0 0,0 0 0 0 0,0 0-1 0 0,1 0 1 0 0,-1 0 0 0 0,0 0 0 0 0,0 0-1 0 0,0 0 1 0 0,0 0 0 0 0,0 0-1 0 0,0 0 1 0 0,-1 0 0 0 0,1 0 0 0 0,0 0-1 0 0,0 0 1 0 0,0 0 0 0 0,0 0-1 0 0,0 0 1 0 0,0-1 0 0 0,0 1 0 0 0,0 0-1 0 0,0 0 1 0 0,0 0 0 0 0,0 0-1 0 0,0 0 1 0 0,0 0 0 0 0,0 0 0 0 0,0 0-1 0 0,0 0 1 0 0,0 0 0 0 0,0 0 0 0 0,0 0-1 0 0,0 0 1 0 0,0 0 0 0 0,0 0-1 0 0,0 0 1 0 0,0 0 0 0 0,0 0 0 0 0,0 0-1 0 0,0 0 1 0 0,-1 0 0 0 0,1 0-1 0 0,0 0 1 0 0,0 0 0 0 0,0 0 0 0 0,0 0-1 0 0,0 0 1 0 0,0 0 0 0 0,11-4 472 0 0,2 1-361 0 0,0 1 1 0 0,0 0-1 0 0,0 1 0 0 0,22 0 1 0 0,-32 1-119 0 0,512-6 391 0 0,-98-17-93 0 0,-195 11-132 0 0,-131 9-105 0 0,417-14 774 0 0,-185 4-293 0 0,-40 8-151 0 0,27 5 290 0 0,-263 1-516 0 0,67 9 0 0 0,-67-4 2 0 0,66 0 0 0 0,81-1 276 0 0,-35 2-58 0 0,-152-7-391 0 0,8 0 30 0 0,0 0 1 0 0,0-1-1 0 0,-1 0 1 0 0,27-7-1 0 0,-23 4-54 0 0,-17 3-65 0 0,-8-17-4078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4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4608 0 0,'0'0'208'0'0,"-1"1"-9"0"0,-3 2-137 0 0,3-2 40 0 0,-25-1 3085 0 0,-2 0 2528 0 0,27 1-5450 0 0,0 1 0 0 0,-1-1 1 0 0,1 0-1 0 0,0 1 0 0 0,0 0 0 0 0,0-1 0 0 0,0 1 1 0 0,1-1-1 0 0,-1 1 0 0 0,-1 3 0 0 0,2-3-154 0 0,-1 0-1 0 0,0 0 0 0 0,0 1 1 0 0,0-1-1 0 0,-1 0 1 0 0,1 0-1 0 0,0 0 0 0 0,-1 0 1 0 0,1 0-1 0 0,-1-1 1 0 0,0 1-1 0 0,-3 2 0 0 0,-2 3 240 0 0,7-7 102 0 0,-2 3-163 0 0,1-3 31 0 0,1 1 0 0 0,-1 0 0 0 0,1 0 0 0 0,-1 0 0 0 0,0 0 0 0 0,1-1 0 0 0,0 1 0 0 0,-1 0 0 0 0,1 0 0 0 0,0 0 0 0 0,-1 0 1 0 0,1 2-1 0 0,16 13 682 0 0,-16-16-875 0 0,20 13 90 0 0,-10-8-139 0 0,1-1-1 0 0,-1 0 1 0 0,1 0-1 0 0,0-1 1 0 0,1 0 0 0 0,16 2-1 0 0,70-1 342 0 0,34-9 231 0 0,-89 3-502 0 0,-34 1-123 0 0,74-3 260 0 0,98 6 0 0 0,-71 3-91 0 0,35-2 372 0 0,-95-3-468 0 0,237 12 589 0 0,-131-10-322 0 0,-81-3-38 0 0,-8 0 17 0 0,12 1 153 0 0,-32-2-143 0 0,-40 2-307 0 0,3 1 13 0 0,1-1 0 0 0,-1 0 0 0 0,0-1 0 0 0,1 0 0 0 0,-1-1 0 0 0,0 0 1 0 0,13-5-1 0 0,10-3 142 0 0,-32 10-130 0 0,-1 0 3 0 0,3 0-75 0 0,-3 0-121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5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8 10592 0 0,'-13'-8'16094'0'0,"12"9"-16024"0"0,1 0 0 0 0,-1 0 1 0 0,0 0-1 0 0,1 0 0 0 0,-1 0 0 0 0,1 0 0 0 0,-1 0 1 0 0,1 0-1 0 0,-1 0 0 0 0,1 0 0 0 0,0 1 1 0 0,0-1-1 0 0,0 0 0 0 0,-1 2 0 0 0,1 21 501 0 0,-1-8-297 0 0,-3 44 415 0 0,-9 72 29 0 0,-14 33-390 0 0,-1 33-296 0 0,27-181-236 0 0,1-14-106 0 0,0-1-1 0 0,0 0 0 0 0,0 1 0 0 0,-1-1 0 0 0,1 0 1 0 0,0 1-1 0 0,-1-1 0 0 0,0 0 0 0 0,1 1 0 0 0,-1-1 1 0 0,-2 4-1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5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24 319 2304 0 0,'-23'7'18981'0'0,"32"-22"-16819"0"0,87-96 3409 0 0,-32 40-4438 0 0,-60 66-1069 0 0,58-62 650 0 0,-54 59-644 0 0,0 1-1 0 0,1 0 0 0 0,0 1 1 0 0,0 0-1 0 0,0 0 1 0 0,13-5-1 0 0,-20 10-64 0 0,1 0 0 0 0,-1 0 0 0 0,0 1 0 0 0,0-1 0 0 0,1 1 0 0 0,-1-1 0 0 0,0 1 0 0 0,1 0 0 0 0,-1 0-1 0 0,0 0 1 0 0,1 0 0 0 0,-1 0 0 0 0,0 0 0 0 0,1 1 0 0 0,-1-1 0 0 0,0 1 0 0 0,0-1 0 0 0,5 3 0 0 0,-4-1 7 0 0,0 0 0 0 0,0 0 0 0 0,-1 0 1 0 0,1 1-1 0 0,0-1 0 0 0,-1 1 0 0 0,1 0 0 0 0,-1 0 1 0 0,0 0-1 0 0,0 0 0 0 0,2 4 0 0 0,11 24-412 0 0,9 14-2051 0 0,-13-28 638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0:5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20 4608 0 0,'-11'1'11969'0'0,"8"-2"-10931"0"0,-3-11 3107 0 0,6 12-4072 0 0,0 0-1 0 0,0 0 0 0 0,-1 0 1 0 0,1-1-1 0 0,0 1 1 0 0,0 0-1 0 0,0 0 1 0 0,0 0-1 0 0,0 0 0 0 0,0-1 1 0 0,0 1-1 0 0,0 0 1 0 0,0 0-1 0 0,1 0 1 0 0,-1-1-1 0 0,0 1 0 0 0,0 0 1 0 0,0 0-1 0 0,0 0 1 0 0,0 0-1 0 0,0-1 1 0 0,0 1-1 0 0,0 0 0 0 0,0 0 1 0 0,0 0-1 0 0,1 0 1 0 0,-1 0-1 0 0,0 0 1 0 0,0-1-1 0 0,0 1 0 0 0,0 0 1 0 0,0 0-1 0 0,1 0 1 0 0,-1 0-1 0 0,0 0 1 0 0,0 0-1 0 0,0 0 0 0 0,0 0 1 0 0,1 0-1 0 0,-1 0 1 0 0,0 0-1 0 0,0 0 1 0 0,0 0-1 0 0,1 0 0 0 0,-1 0 1 0 0,0 0-1 0 0,0 0 1 0 0,0 0-1 0 0,0 0 1 0 0,1 0-1 0 0,0 0 207 0 0,13-3 445 0 0,250 54 2447 0 0,-256-50-3138 0 0,339 35 697 0 0,-129-42-386 0 0,-125 2-176 0 0,224-14 616 0 0,-50-7-708 0 0,-249 24-18 0 0,24-2 142 0 0,1 2 0 0 0,68 6-1 0 0,-48 2-73 0 0,78-2-1 0 0,-133-5-647 0 0,1-1 0 0 0,-1 0-1 0 0,0 0 1 0 0,9-4 0 0 0,-7 3-850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0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2760 0 0,'0'0'2157'0'0,"9"-16"8967"0"0,-8 15-10220 0 0,-1 1-603 0 0,1 0 0 0 0,-1-1 1 0 0,0 1-1 0 0,1 0 0 0 0,-1 0 0 0 0,1-1 1 0 0,-1 1-1 0 0,1 0 0 0 0,-1 0 1 0 0,0 0-1 0 0,1 0 0 0 0,-1-1 0 0 0,1 1 1 0 0,-1 0-1 0 0,1 0 0 0 0,-1 0 1 0 0,1 0-1 0 0,-1 0 0 0 0,1 0 0 0 0,-1 0 1 0 0,1 1-1 0 0,-1-1 0 0 0,1 0 1 0 0,0 1-118 0 0,0-1 1 0 0,0 1-1 0 0,0 0 1 0 0,-1 0 0 0 0,1 0-1 0 0,0 0 1 0 0,0 0-1 0 0,-1 0 1 0 0,1 0-1 0 0,-1 0 1 0 0,1 0 0 0 0,0 1-1 0 0,1 5 98 0 0,-1 0 0 0 0,0-1 0 0 0,0 1 0 0 0,0 0 0 0 0,-1 0 0 0 0,0 0-1 0 0,0-1 1 0 0,-2 11 0 0 0,1 10 73 0 0,-7 165 481 0 0,5-175-1476 0 0,2-15-67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0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93 3680 0 0,'0'0'284'0'0,"0"-12"393"0"0,1-3 8495 0 0,3 0-3654 0 0,-3 10-4764 0 0,1 0 0 0 0,0 0-1 0 0,1 0 1 0 0,-1 0 0 0 0,1 0 0 0 0,4-5 607 0 0,-5 6-139 0 0,1 6 335 0 0,-2 9-640 0 0,-3-6-810 0 0,0-1-1 0 0,0 1 1 0 0,0-1 0 0 0,-1 0-1 0 0,0 1 1 0 0,1-2 0 0 0,-2 1-1 0 0,1 0 1 0 0,0 0 0 0 0,-1-1-1 0 0,-5 5 1 0 0,3-8 73 0 0,6-17-32 0 0,1 14-484 0 0,0 0 0 0 0,0 0 0 0 0,0 0 0 0 0,1 0-1 0 0,-1 0 1 0 0,1 0 0 0 0,-1 0 0 0 0,1 1 0 0 0,0-1 0 0 0,0 1 0 0 0,1-1 0 0 0,-1 1 0 0 0,0 0-1 0 0,1 0 1 0 0,-1 0 0 0 0,1 0 0 0 0,0 0 0 0 0,-1 0 0 0 0,1 1 0 0 0,6-3 0 0 0,2 2-1566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14280 0 0,'6'-8'1526'0'0,"6"0"-204"0"0,0-1 0 0 0,0 2-1 0 0,0-1 1 0 0,1 2 0 0 0,23-9-1 0 0,-17 6-926 0 0,31-16 0 0 0,-41 20-1808 0 0,2 0-461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0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15 302 2760 0 0,'-9'9'23095'0'0,"9"-10"-23004"0"0,-1 0-1 0 0,0 0 1 0 0,0-1-1 0 0,1 1 1 0 0,-1 0-1 0 0,1-1 1 0 0,0 1-1 0 0,-1-1 1 0 0,1 1-1 0 0,0-1 0 0 0,0 1 1 0 0,0-1-1 0 0,0 1 1 0 0,0 0-1 0 0,0-1 1 0 0,0 1-1 0 0,0-1 1 0 0,1-1-1 0 0,8-30 631 0 0,-8 29-594 0 0,44-116 1826 0 0,-43 115-1893 0 0,0 1 89 0 0,0 0 0 0 0,-1 1 0 0 0,1-1 0 0 0,1 0 0 0 0,-1 0 0 0 0,0 1 0 0 0,6-6 0 0 0,-8 9-148 0 0,0 0 0 0 0,1-1 1 0 0,-1 1-1 0 0,0 0 0 0 0,0 0 0 0 0,0 0 0 0 0,1 0 0 0 0,-1 0 1 0 0,0 0-1 0 0,0 0 0 0 0,1 0 0 0 0,-1 0 0 0 0,0 0 1 0 0,0 0-1 0 0,1 0 0 0 0,-1 0 0 0 0,0 0 0 0 0,0 0 0 0 0,0 0 1 0 0,1 0-1 0 0,-1 0 0 0 0,0 0 0 0 0,0 0 0 0 0,1 0 0 0 0,-1 0 1 0 0,0 0-1 0 0,0 0 0 0 0,0 0 0 0 0,1 1 0 0 0,-1-1 0 0 0,0 0 1 0 0,0 0-1 0 0,0 0 0 0 0,0 0 0 0 0,1 1 0 0 0,-1-1 1 0 0,0 0-1 0 0,0 0 0 0 0,0 0 0 0 0,0 1 0 0 0,5 7-8 0 0,-4-8 10 0 0,1 7-10 0 0,1 0 0 0 0,-1 0 1 0 0,0 1-1 0 0,0-1 0 0 0,-1 0 0 0 0,0 1 0 0 0,0 14 0 0 0,1 11-466 0 0,0-28 460 0 0,-1-1-1 0 0,1 0 1 0 0,0 1-1 0 0,0-1 1 0 0,0 0-1 0 0,1 0 1 0 0,-1 0-1 0 0,1 0 1 0 0,0 0-1 0 0,0-1 1 0 0,0 1-1 0 0,1-1 1 0 0,-1 0-1 0 0,1 0 1 0 0,5 4-1 0 0,-6-6 46 0 0,0 1 0 0 0,1-1 0 0 0,-1 1 0 0 0,0-1 0 0 0,0 0 0 0 0,1 0 0 0 0,-1-1 0 0 0,0 1 0 0 0,1-1 0 0 0,-1 0 0 0 0,1 1 0 0 0,-1-1 0 0 0,0-1 0 0 0,1 1 0 0 0,-1-1 0 0 0,1 1 0 0 0,-1-1 0 0 0,0 0 0 0 0,1 0 0 0 0,3-2 0 0 0,-4 1-18 0 0,0 0-1 0 0,-1 1 1 0 0,1-1-1 0 0,-1 0 1 0 0,0 0-1 0 0,0-1 1 0 0,0 1-1 0 0,0 0 1 0 0,0-1-1 0 0,0 1 1 0 0,-1-1-1 0 0,1 1 1 0 0,-1-1-1 0 0,1 0 1 0 0,-1 0-1 0 0,0 0 1 0 0,0 0-1 0 0,-1 0 1 0 0,1 0-1 0 0,0 0 1 0 0,-1 0-1 0 0,0 0 1 0 0,0-5-1 0 0,8-93-96 0 0,-7 93-437 0 0,0-1-1 0 0,0 1 0 0 0,1-1 1 0 0,4-16-1 0 0,9-13-5922 0 0,-12 33 4536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0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 17503 0 0,'-5'-2'298'0'0,"-7"-1"992"0"0,12 2-1269 0 0,0 1 0 0 0,0 0 0 0 0,-1 0 0 0 0,1-1 0 0 0,0 1 0 0 0,0 0 0 0 0,-1-1 0 0 0,1-8 7719 0 0,3 12-7557 0 0,0 0 0 0 0,-1 0 0 0 0,0 0 0 0 0,1 1 0 0 0,-1-1 0 0 0,-1 1 0 0 0,1-1 0 0 0,0 1 0 0 0,2 6 0 0 0,8 43 583 0 0,-4-17-461 0 0,5 12 10 0 0,-3 1 0 0 0,7 94-1 0 0,-16-142-312 0 0,-1 1-1 0 0,0 0 0 0 0,1 0 0 0 0,-1 0 0 0 0,0 0 0 0 0,0 0 0 0 0,0 0 0 0 0,0 0 0 0 0,-1-1 0 0 0,1 1 0 0 0,0 0 0 0 0,-1 0 0 0 0,0 0 0 0 0,1 0 0 0 0,-1-1 0 0 0,0 1 0 0 0,0 0 0 0 0,0-1 0 0 0,0 1 0 0 0,-2 2 0 0 0,1-1-26 0 0,1-1 1 0 0,-1 1-1 0 0,1 0 1 0 0,-1-1-1 0 0,1 1 1 0 0,0 0-1 0 0,0 0 0 0 0,0-1 1 0 0,1 1-1 0 0,-1 0 1 0 0,1 0-1 0 0,-1 0 1 0 0,1 0-1 0 0,0 5 1 0 0,0-7-419 0 0,-3-9-5533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0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8 134 5064 0 0,'-7'-20'22884'0'0,"10"15"-20714"0"0,6-1-3494 0 0,0 0 2785 0 0,-5 4-1352 0 0,0 0 0 0 0,0 0 0 0 0,0 1 1 0 0,0 0-1 0 0,0 0 0 0 0,0 0 0 0 0,1 0 0 0 0,-1 0 0 0 0,0 1 0 0 0,5 0 1 0 0,7-2 104 0 0,180-33 336 0 0,-120 20-851 0 0,-69 13-113 0 0,-1-1 0 0 0,1 0 0 0 0,-1-1 0 0 0,7-4 0 0 0,-9 6 103 0 0,4-3-1052 0 0,-2-1-285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1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3712 0 0,'0'0'167'0'0,"-8"14"26"0"0,-15 2 526 0 0,-5 4 402 0 0,27-19-1136 0 0,-1 1 281 0 0,0 1 0 0 0,0-1-1 0 0,0-1 1 0 0,0 1 0 0 0,-1 0 0 0 0,1 0 0 0 0,-14 0 12319 0 0,26-3-12721 0 0,-1 0 266 0 0,60-5 666 0 0,-49 5-400 0 0,25-4 0 0 0,-25 2-191 0 0,26-1 0 0 0,11 4 61 0 0,-30-1-190 0 0,-21 1-47 0 0,0 0-1 0 0,-1 0 1 0 0,11 1-1 0 0,116 16 260 0 0,-38-6 496 0 0,-28-5-453 0 0,1-2-1 0 0,102-7 1 0 0,-26-2 112 0 0,135 9 386 0 0,-187-11-832 0 0,-32 2 20 0 0,112-9 420 0 0,99 6 448 0 0,-236 6-668 0 0,-26 1-140 0 0,1 0-1 0 0,0 1 1 0 0,-1 0-1 0 0,1 1 0 0 0,0-1 1 0 0,8 3-1 0 0,19 2 42 0 0,-11-3-28 0 0,25-2-26 0 0,-43 2-64 0 0,-5-2 0 0 0,-1 1 0 0 0,1-1 0 0 0,0 1 0 0 0,0-1 0 0 0,-1 0 0 0 0,1 0 0 0 0,0 1 0 0 0,0-2 0 0 0,-1 1 0 0 0,1 0 0 0 0,0 0 0 0 0,2-1 0 0 0,13 1-447 0 0,14-4-882 0 0,-12 2 72 0 0,-16 2 838 0 0,0 0 0 0 0,0 0 0 0 0,0 0 0 0 0,0-1-1 0 0,6-1 1 0 0,-6 1-1038 0 0,4 1-50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60 7656 0 0,'-2'-6'12795'0'0,"6"3"-12595"0"0,0 0 0 0 0,1 0 0 0 0,-1 1 0 0 0,1-1 0 0 0,-1 1 0 0 0,1 0 0 0 0,0 0 1 0 0,8-2-1 0 0,3 1-41 0 0,23-1 0 0 0,12-2-119 0 0,-28 3 3 0 0,0 0 1 0 0,27 2-1 0 0,13-2 30 0 0,175-3 65 0 0,0 17-10 0 0,-226-11-128 0 0,535 40 391 0 0,-478-34-340 0 0,399 15 1706 0 0,0-17-804 0 0,-109-12-637 0 0,-158 6-50 0 0,-188 2-345 0 0,1 0-568 0 0,-4 0-6826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5696 0 0,'-3'11'264'0'0,"3"-9"-8"0"0,-3-3-149 0 0,1-1 1 0 0,-1 1-1 0 0,1 1 1 0 0,-1-1-1 0 0,1 0 0 0 0,-5 0 1 0 0,-10-1-81 0 0,1 2 0 0 0,-32 2 0 0 0,1 0 24 0 0,20 2 1324 0 0,1 0 9631 0 0,22-3-8244 0 0,10 3-2008 0 0,10 0-462 0 0,-1 1 0 0 0,27 2 0 0 0,19 6 226 0 0,-47-10-518 0 0,30 4 0 0 0,5 0 0 0 0,65 11 136 0 0,-34-7-24 0 0,-56-9-29 0 0,27 1-1 0 0,17 2 65 0 0,53 10 157 0 0,-17-11-144 0 0,84-10 591 0 0,-42 0-194 0 0,-95 5-502 0 0,-19 0 35 0 0,1 1-1 0 0,35 5 1 0 0,102 22 499 0 0,-88-13-67 0 0,98 4-1 0 0,-40-16 319 0 0,51-6-221 0 0,-153 4-548 0 0,59-1 404 0 0,-85 0-332 0 0,0-1 1 0 0,0 0-1 0 0,0 0 0 0 0,0-1 0 0 0,19-9 0 0 0,-26 10-76 0 0,-1 0 0 0 0,0-1 0 0 0,-1 0 0 0 0,6-4 0 0 0,-5 4 19 0 0,9-10-22 0 0,-9 8-69 0 0,-4 4-147 0 0,5 13-6368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27 167 6448 0 0,'-13'-9'285'0'0,"1"1"6200"0"0,12 7-6254 0 0,0 1 0 0 0,0-1 0 0 0,-1 1 0 0 0,1-1 0 0 0,0 1 0 0 0,0-1 1 0 0,0 0-1 0 0,0 1 0 0 0,0-1 0 0 0,0 1 0 0 0,0-1 0 0 0,0 0 0 0 0,0 1 0 0 0,0-1 0 0 0,0 1 0 0 0,0-1 0 0 0,0 1 0 0 0,0-1 0 0 0,0 0 0 0 0,1 1 0 0 0,-1-1 0 0 0,0 1 0 0 0,0-1 0 0 0,1 1 0 0 0,-1-1 0 0 0,1 0 0 0 0,8-11 920 0 0,3 0-503 0 0,0 2-1 0 0,1 0 0 0 0,1 0 0 0 0,16-9 1 0 0,-15 10-317 0 0,53-27 294 0 0,-38 22-90 0 0,-23 12-448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4144 0 0,'-1'1'22'0'0,"0"0"1"0"0,1 1 0 0 0,-1-1-1 0 0,0 0 1 0 0,-1 0-1 0 0,1 0 1 0 0,0 0 0 0 0,0 0-1 0 0,0 0 1 0 0,-2 1-1 0 0,-9 7 4888 0 0,11-7-4353 0 0,0 0-1 0 0,0-1 0 0 0,0 1 0 0 0,0 0 0 0 0,0 0 0 0 0,1 0 1 0 0,-1 0-1 0 0,1 0 0 0 0,-1 0 0 0 0,1 0 0 0 0,-1 0 1 0 0,1 0-1 0 0,0 0 0 0 0,0 3 0 0 0,6 33 585 0 0,-2-15-558 0 0,2 38 5 0 0,-3 0 1 0 0,-9 117-1 0 0,-46 193 1941 0 0,50-360-2367 0 0,0 0-1 0 0,1 0 1 0 0,0 1-1 0 0,1-1 1 0 0,0 0-1 0 0,0 0 0 0 0,2 1 1 0 0,-1-1-1 0 0,1 0 1 0 0,8 21-1 0 0,-9-29-106 0 0,0 0 0 0 0,1 0-1 0 0,0-1 1 0 0,0 1-1 0 0,0-1 1 0 0,0 1 0 0 0,0-1-1 0 0,0 0 1 0 0,1 0 0 0 0,-1 1-1 0 0,0-2 1 0 0,1 1 0 0 0,0 0-1 0 0,0-1 1 0 0,-1 1-1 0 0,1-1 1 0 0,0 0 0 0 0,0 0-1 0 0,0 0 1 0 0,0 0 0 0 0,0 0-1 0 0,1-1 1 0 0,3 1-1 0 0,8 0 231 0 0,1-1 0 0 0,0 0 0 0 0,24-5-1 0 0,-10 2-6 0 0,-18 2-215 0 0,10-1-99 0 0,0 1 1 0 0,29 3-1 0 0,-44-1-63 0 0,0 0 0 0 0,1 0-1 0 0,-1 1 1 0 0,0 0 0 0 0,0 0-1 0 0,-1 1 1 0 0,1 0 0 0 0,0 0-1 0 0,-1 1 1 0 0,0-1 0 0 0,7 6-1 0 0,10 9-2775 0 0,-7-6-3003 0 0,1 1-1956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9 120 14800 0 0,'-7'-4'678'0'0,"5"3"297"0"0,11 1-98 0 0,1-1-403 0 0,1-1 0 0 0,-1 0 0 0 0,0-1 0 0 0,0 1 0 0 0,0-2 0 0 0,0 0 0 0 0,14-7 0 0 0,8-3-93 0 0,28-14 49 0 0,-43 19-564 0 0,0 1 0 0 0,0 0 0 0 0,35-9 0 0 0,-44 16-733 0 0,1 0-48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2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16783 0 0,'0'0'1862'0'0,"3"6"-1506"0"0,-3 3-190 0 0,1 1 1 0 0,-2-1 0 0 0,1 0-1 0 0,-1 1 1 0 0,0-1 0 0 0,-1 0 0 0 0,0 0-1 0 0,-7 18 1 0 0,-1 7 78 0 0,-23 72 163 0 0,21-70-61 0 0,1-1 1 0 0,2 1 0 0 0,-7 53 0 0 0,15-86-280 0 0,1 1-1 0 0,0-1 1 0 0,0 1 0 0 0,0-1 0 0 0,1 1 0 0 0,-1-1 0 0 0,1 0 0 0 0,0 1 0 0 0,0-1 0 0 0,0 0 0 0 0,0 1-1 0 0,3 3 1 0 0,-3-5-24 0 0,0-1-1 0 0,0 1 1 0 0,0-1-1 0 0,0 0 1 0 0,1 0-1 0 0,-1 1 1 0 0,0-1-1 0 0,1 0 1 0 0,-1 0-1 0 0,1 0 1 0 0,-1 0 0 0 0,1 0-1 0 0,0-1 1 0 0,-1 1-1 0 0,1 0 1 0 0,0-1-1 0 0,0 1 1 0 0,-1-1-1 0 0,1 0 1 0 0,0 1-1 0 0,0-1 1 0 0,0 0-1 0 0,-1 0 1 0 0,4-1-1 0 0,19-2 129 0 0,1-2-1 0 0,-1 0 1 0 0,23-9-1 0 0,-31 9-85 0 0,12-3-1047 0 0,2 0-4932 0 0,-2 1-2020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15200 0 0,'-26'27'1605'0'0,"22"-24"-1264"0"0,0 0 1 0 0,0 1-1 0 0,1 0 1 0 0,-1-1-1 0 0,1 2 1 0 0,0-1-1 0 0,0 0 1 0 0,0 0-1 0 0,0 1 1 0 0,1 0-1 0 0,0-1 1 0 0,0 1-1 0 0,-2 8 1 0 0,4-11-262 0 0,-1 1 1 0 0,1-1-1 0 0,0 0 0 0 0,1 1 1 0 0,-1-1-1 0 0,0 1 0 0 0,1-1 1 0 0,-1 0-1 0 0,1 0 0 0 0,0 1 1 0 0,0-1-1 0 0,0 0 1 0 0,0 0-1 0 0,0 0 0 0 0,0 0 1 0 0,0 0-1 0 0,1 0 0 0 0,-1 0 1 0 0,1 0-1 0 0,0 0 0 0 0,-1-1 1 0 0,1 1-1 0 0,0-1 0 0 0,2 2 1 0 0,6 3-46 0 0,0 0 0 0 0,0 0 0 0 0,19 6 0 0 0,-17-7 311 0 0,0 0-62 0 0,2-1 1 0 0,-1-1 0 0 0,24 4 0 0 0,-24-6 61 0 0,0 1 0 0 0,-1 1 1 0 0,1 0-1 0 0,19 9 0 0 0,-30-12-321 0 0,-1 1 1 0 0,0-1-1 0 0,1 1 0 0 0,-1 0 0 0 0,0 0 0 0 0,0 0 1 0 0,1-1-1 0 0,-1 1 0 0 0,0 0 0 0 0,0 0 1 0 0,0 0-1 0 0,0 1 0 0 0,-1-1 0 0 0,1 0 0 0 0,0 0 1 0 0,0 0-1 0 0,-1 1 0 0 0,1-1 0 0 0,0 0 0 0 0,-1 1 1 0 0,0-1-1 0 0,1 3 0 0 0,-1-1 29 0 0,0-1 0 0 0,0 0-1 0 0,0 1 1 0 0,-1-1 0 0 0,1 1-1 0 0,-1-1 1 0 0,0 0 0 0 0,0 0 0 0 0,1 1-1 0 0,-2-1 1 0 0,1 0 0 0 0,-2 3 0 0 0,-5 6 131 0 0,0-1 1 0 0,0 0 0 0 0,-20 16-1 0 0,27-24-193 0 0,-15 11 39 0 0,0 1-1 0 0,-29 16 0 0 0,1-8-1239 0 0,35-19-324 0 0,-1 1 0 0 0,-16 2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3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9440 0 0,'-3'-1'309'0'0,"0"1"1"0"0,1-1-1 0 0,-1 0 0 0 0,1 0 1 0 0,-1 0-1 0 0,1 0 1 0 0,-1 0-1 0 0,1-1 0 0 0,0 1 1 0 0,-1-1-1 0 0,1 0 1 0 0,0 1-1 0 0,0-1 1 0 0,1 0-1 0 0,-1 0 0 0 0,0 0 1 0 0,0 0-1 0 0,1-1 1 0 0,0 1-1 0 0,-1 0 1 0 0,1-1-1 0 0,0 1 0 0 0,0-1 1 0 0,0 1-1 0 0,0-1 1 0 0,1 0-1 0 0,-1-4 0 0 0,3 3 1036 0 0,2 8-1104 0 0,3 6-29 0 0,-2 2-5 0 0,-1-1 0 0 0,-1 0 1 0 0,0 1-1 0 0,-1-1 0 0 0,0 1 0 0 0,-1 0 1 0 0,0 0-1 0 0,0 0 0 0 0,-3 22 0 0 0,-3 2 566 0 0,-17 68 0 0 0,21-101-771 0 0,0-1 0 0 0,1 0 0 0 0,-1 0 0 0 0,1 0 0 0 0,-1 0-1 0 0,0 0 1 0 0,0 0 0 0 0,0 0 0 0 0,0 0 0 0 0,0-1 0 0 0,0 1-1 0 0,-3 3 1 0 0,3-5 120 0 0,5-26 199 0 0,1 0 1 0 0,1 1-1 0 0,1 0 1 0 0,2 0-1 0 0,0 0 1 0 0,2 1 0 0 0,0 0-1 0 0,2 1 1 0 0,0 0-1 0 0,18-21 1 0 0,-28 40-314 0 0,1-1-1 0 0,0 1 1 0 0,0 0 0 0 0,0 0 0 0 0,1 1 0 0 0,-1 0-1 0 0,1-1 1 0 0,6-2 0 0 0,-9 5-32 0 0,1 0-1 0 0,-1 0 1 0 0,0 0 0 0 0,0 1-1 0 0,0-1 1 0 0,0 1-1 0 0,0-1 1 0 0,1 1 0 0 0,-1 0-1 0 0,0 0 1 0 0,0 0 0 0 0,1 0-1 0 0,-1 0 1 0 0,0 1-1 0 0,0-1 1 0 0,0 1 0 0 0,1-1-1 0 0,-1 1 1 0 0,0 0 0 0 0,0 0-1 0 0,0 0 1 0 0,0 0 0 0 0,2 2-1 0 0,19 18-2098 0 0,-9-5-6371 0 0,-9-8 1544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185 114 3680 0 0,'11'-13'161'0'0,"-6"6"2986"0"0,0 0 0 0 0,6-15 0 0 0,-3 4-1919 0 0,-6 14-733 0 0,-1 0 0 0 0,0-1-1 0 0,1 1 1 0 0,-2 0-1 0 0,1-1 1 0 0,0-6 0 0 0,-1 10 229 0 0,-8-6 1250 0 0,6 7-1872 0 0,0-1 0 0 0,0 1 0 0 0,1 0 0 0 0,-1-1-1 0 0,0 1 1 0 0,0 0 0 0 0,0 0 0 0 0,0 0-1 0 0,0 1 1 0 0,0-1 0 0 0,0 0 0 0 0,0 1 0 0 0,0-1-1 0 0,1 1 1 0 0,-1 0 0 0 0,0 0 0 0 0,-2 1-1 0 0,-31 20 524 0 0,26-17-407 0 0,-5 5 87 0 0,0 1 0 0 0,0 1-1 0 0,1 0 1 0 0,0 0 0 0 0,-14 19 0 0 0,21-23-156 0 0,1 0 0 0 0,-1 0 0 0 0,1 0 0 0 0,1 1-1 0 0,-1-1 1 0 0,2 1 0 0 0,-1 0 0 0 0,1 1 0 0 0,0-1 0 0 0,1 0 0 0 0,-2 14 0 0 0,4-19-103 0 0,0-1-1 0 0,1 0 1 0 0,-1 1 0 0 0,0-1-1 0 0,1 0 1 0 0,0 1 0 0 0,0-1-1 0 0,2 4 1 0 0,-3-5-29 0 0,1-1-1 0 0,-1 1 1 0 0,1-1-1 0 0,0 0 1 0 0,0 1-1 0 0,0-1 0 0 0,0 0 1 0 0,0 1-1 0 0,0-1 1 0 0,0 0-1 0 0,0 0 1 0 0,0 0-1 0 0,0 0 1 0 0,1 0-1 0 0,-1 0 1 0 0,0-1-1 0 0,1 1 1 0 0,-1 0-1 0 0,1 0 1 0 0,1 0-1 0 0,3 0 1 0 0,0-1 0 0 0,1 1 0 0 0,-1-1 0 0 0,0 0 0 0 0,0 0 0 0 0,1-1 0 0 0,-1 0 0 0 0,0 0 0 0 0,0 0 0 0 0,11-5 0 0 0,-6 3-12 0 0,33-13-679 0 0,-30 11-1248 0 0,27-8 0 0 0,-25 10-6639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3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80 6448 0 0,'0'0'482'0'0,"0"-7"-116"0"0,0 5 135 0 0,0 1 0 0 0,0-1 1 0 0,0 1-1 0 0,0 0 0 0 0,0-1 0 0 0,0 1 1 0 0,0-1-1 0 0,-1 1 0 0 0,1 0 0 0 0,-1-1 1 0 0,1 1-1 0 0,-2-3 0 0 0,-2-12 3469 0 0,3 1-1961 0 0,2 11-1318 0 0,2-2 1887 0 0,-2 10-637 0 0,3 10-1959 0 0,3 12 347 0 0,0 1 0 0 0,3 35 0 0 0,5 38 492 0 0,-14-91-619 0 0,-3-14 321 0 0,-2-17-96 0 0,9-47-586 0 0,-3 38 447 0 0,-1 16 234 0 0,1 1 0 0 0,5-24 0 0 0,-6 34-521 0 0,0 1 1 0 0,0-1 0 0 0,1 0-1 0 0,-1 1 1 0 0,1-1-1 0 0,0 1 1 0 0,0-1-1 0 0,0 1 1 0 0,0 0 0 0 0,0 0-1 0 0,1 0 1 0 0,-1 0-1 0 0,1 0 1 0 0,0 1 0 0 0,5-4-1 0 0,-7 5-2 0 0,0 1-1 0 0,1-1 1 0 0,-1 1-1 0 0,0-1 1 0 0,1 1 0 0 0,-1 0-1 0 0,0 0 1 0 0,1-1-1 0 0,-1 1 1 0 0,0 0 0 0 0,1 0-1 0 0,-1 0 1 0 0,1 1-1 0 0,-1-1 1 0 0,0 0-1 0 0,1 0 1 0 0,-1 1 0 0 0,0-1-1 0 0,1 1 1 0 0,-1-1-1 0 0,0 1 1 0 0,0 0-1 0 0,1-1 1 0 0,-1 1 0 0 0,0 0-1 0 0,0 0 1 0 0,0 0-1 0 0,0 0 1 0 0,0 0 0 0 0,1 1-1 0 0,3 5-992 0 0,1-1 0 0 0,-2 1-1 0 0,8 12 1 0 0,-10-15 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3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40 2760 0 0,'1'-7'12772'0'0,"1"-3"-10651"0"0,-2 9-1973 0 0,0 0 1 0 0,0 0-1 0 0,0 1 1 0 0,0-1-1 0 0,0 0 1 0 0,0 0 0 0 0,0 0-1 0 0,-1 0 1 0 0,1 0-1 0 0,0 0 1 0 0,-1 1-1 0 0,1-1 1 0 0,0 0-1 0 0,-1 0 1 0 0,1 0-1 0 0,-1 1 1 0 0,1-1-1 0 0,-1 0 1 0 0,1 1-1 0 0,-1-1 1 0 0,0 0 0 0 0,1 1-1 0 0,-1-1 1 0 0,0 1-1 0 0,0-1 1 0 0,1 1-1 0 0,-1-1 1 0 0,0 1-1 0 0,0 0 1 0 0,0-1-1 0 0,1 1 1 0 0,-1 0-1 0 0,0 0 1 0 0,0-1 0 0 0,0 1-1 0 0,0 0 1 0 0,0 0-1 0 0,0 0 1 0 0,0 0-1 0 0,1 0 1 0 0,-1 0-1 0 0,-1 1 1 0 0,-3-1 64 0 0,1 1 0 0 0,-1 0-1 0 0,1 0 1 0 0,-1 1 0 0 0,1-1 0 0 0,-9 5 0 0 0,6-1-69 0 0,1-1 1 0 0,-1 1-1 0 0,0 0 1 0 0,1 0-1 0 0,0 1 0 0 0,-8 9 1 0 0,2 1 265 0 0,-16 26-1 0 0,26-40-363 0 0,1 1 0 0 0,-1-1 0 0 0,1 1 0 0 0,0 0 0 0 0,-1 0 0 0 0,1 0 0 0 0,0 0 0 0 0,1 0 0 0 0,-1 0 0 0 0,0 0 0 0 0,1 0-1 0 0,0 0 1 0 0,0 0 0 0 0,0 0 0 0 0,0 0 0 0 0,0 0 0 0 0,1 0 0 0 0,-1 0 0 0 0,1 0 0 0 0,0 0 0 0 0,-1 0 0 0 0,2 0 0 0 0,-1 0-1 0 0,0 0 1 0 0,0-1 0 0 0,1 1 0 0 0,0 0 0 0 0,-1-1 0 0 0,1 1 0 0 0,0-1 0 0 0,4 4 0 0 0,0-1-3 0 0,-1-1-1 0 0,0 0 1 0 0,1-1 0 0 0,0 1 0 0 0,0-1-1 0 0,0 0 1 0 0,0 0 0 0 0,1-1 0 0 0,-1 0-1 0 0,1 0 1 0 0,-1 0 0 0 0,1-1 0 0 0,11 1-1 0 0,9-2-256 0 0,0-2-1 0 0,1 0 1 0 0,-1-2-1 0 0,42-12 1 0 0,-44 10-1412 0 0,-14 4 223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72 15344 0 0,'-2'-2'290'0'0,"0"2"-56"0"0,1-1 1 0 0,-1 0 0 0 0,0 0-1 0 0,1-1 1 0 0,-1 1-1 0 0,1 0 1 0 0,0 0-1 0 0,-1-1 1 0 0,-1-2-1 0 0,3 2-2 0 0,0 1-1 0 0,-1-1 1 0 0,1 1 0 0 0,1-1-1 0 0,-1 0 1 0 0,0 1-1 0 0,0-1 1 0 0,1 1-1 0 0,-1-1 1 0 0,1 1-1 0 0,-1-1 1 0 0,1 1-1 0 0,-1-1 1 0 0,1 1-1 0 0,0-1 1 0 0,0 1-1 0 0,0 0 1 0 0,0-1-1 0 0,0 1 1 0 0,0 0-1 0 0,0 0 1 0 0,0 0-1 0 0,0 0 1 0 0,1 0-1 0 0,-1 0 1 0 0,0 0-1 0 0,1 0 1 0 0,1 0-1 0 0,1-2-134 0 0,0 1-1 0 0,0 0 0 0 0,0 0 0 0 0,0 1 0 0 0,0-1 1 0 0,0 1-1 0 0,1 0 0 0 0,-1 0 0 0 0,6 0 0 0 0,12 1-77 0 0,3-1-477 0 0,29 4 0 0 0,-48-2 483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 14368 0 0,'-2'-2'7439'0'0,"2"2"-7382"0"0,-1 1 0 0 0,1-1-1 0 0,-1 0 1 0 0,1 1-1 0 0,-1-1 1 0 0,1 0-1 0 0,-1 1 1 0 0,1-1 0 0 0,-1 0-1 0 0,1 1 1 0 0,0-1-1 0 0,-1 1 1 0 0,1-1-1 0 0,0 1 1 0 0,0-1 0 0 0,-1 1-1 0 0,1-1 1 0 0,0 1-1 0 0,0-1 1 0 0,0 1 0 0 0,-1-1-1 0 0,1 1 1 0 0,0 0-1 0 0,-3 14 113 0 0,-10 47 550 0 0,2-15-207 0 0,-57 198 665 0 0,56-209-814 0 0,10-28-218 0 0,1 0 0 0 0,-1 1 1 0 0,1-1-1 0 0,0 13 0 0 0,1-20-106 0 0,0 0 0 0 0,0 0 0 0 0,0 0 0 0 0,0 0 0 0 0,1 0 0 0 0,-1 1 0 0 0,0-1 0 0 0,0 0 0 0 0,1 0 0 0 0,-1 0 0 0 0,1 0 0 0 0,-1-1-1 0 0,1 1 1 0 0,-1 0 0 0 0,1 0 0 0 0,-1 0 0 0 0,1 0 0 0 0,0 0 0 0 0,-1-1 0 0 0,1 1 0 0 0,1 1 0 0 0,0-1 0 0 0,-1-1 0 0 0,1 1 0 0 0,0 0 0 0 0,0 0 0 0 0,-1-1 0 0 0,1 1 0 0 0,0-1 0 0 0,0 0 0 0 0,0 0 0 0 0,-1 1 0 0 0,4-1 0 0 0,2-1 57 0 0,0 1-1 0 0,1-1 0 0 0,-1-1 0 0 0,12-3 0 0 0,-4 0 13 0 0,0 2 0 0 0,0-1 0 0 0,0 2-1 0 0,27-2 1 0 0,-33 4-463 0 0,0 1-1 0 0,0-1 1 0 0,0 1-1 0 0,-1 1 1 0 0,1 0-1 0 0,0 0 1 0 0,0 1-1 0 0,-1 0 1 0 0,12 6 0 0 0,-9-4-1207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5 139 9648 0 0,'0'0'868'0'0,"-4"-16"1309"0"0,4 13-1666 0 0,0 0-1 0 0,-1 0 1 0 0,1 0-1 0 0,0 0 1 0 0,1 1-1 0 0,-1-1 1 0 0,0 0 0 0 0,1 0-1 0 0,0 0 1 0 0,-1 1-1 0 0,1-1 1 0 0,1-2-1 0 0,19-30 1147 0 0,-21 35-1615 0 0,26-49 7863 0 0,-34 68-6887 0 0,2 9-679 0 0,1 0 0 0 0,1 1 0 0 0,2 0 0 0 0,1 33 0 0 0,-1-3-168 0 0,4 156 331 0 0,1-75-255 0 0,-2-113-212 0 0,1 0 0 0 0,1 0 1 0 0,1 0-1 0 0,9 27 0 0 0,-13-52-292 0 0,1 0 0 0 0,0 0 0 0 0,0 0 0 0 0,0-1 0 0 0,0 1 0 0 0,0 0 0 0 0,0-1 0 0 0,0 1 0 0 0,0 0 0 0 0,1-1 0 0 0,-1 0 0 0 0,1 1 0 0 0,-1-1 0 0 0,1 0 0 0 0,-1 0 0 0 0,1 0 0 0 0,0 0 0 0 0,-1 0-1 0 0,5 1 1 0 0,8 6-1434 0 0,-6-3-405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12 125 4144 0 0,'0'0'319'0'0,"9"-14"2212"0"0,3-2 5852 0 0,-8 9-6965 0 0,1 1 0 0 0,0 0 0 0 0,11-10 0 0 0,-5 6-248 0 0,1 1 0 0 0,25-14 0 0 0,-33 21-915 0 0,1-1-1 0 0,0 1 1 0 0,0 0 0 0 0,0 0-1 0 0,0 0 1 0 0,0 1 0 0 0,0 0-1 0 0,1 0 1 0 0,-1 0 0 0 0,0 1-1 0 0,9 0 1 0 0,-12 0-231 0 0,-1 0-1 0 0,0 0 0 0 0,1 1 1 0 0,-1-1-1 0 0,0 1 1 0 0,0-1-1 0 0,1 1 0 0 0,-1-1 1 0 0,0 1-1 0 0,0 0 1 0 0,0-1-1 0 0,0 1 0 0 0,0 0 1 0 0,0 0-1 0 0,0 0 1 0 0,0 0-1 0 0,0 0 0 0 0,0 0 1 0 0,-1 0-1 0 0,1 0 1 0 0,0 0-1 0 0,0 1 1 0 0,-1-1-1 0 0,1 0 0 0 0,-1 0 1 0 0,0 1-1 0 0,1-1 1 0 0,-1 0-1 0 0,0 1 0 0 0,0-1 1 0 0,1 0-1 0 0,-1 1 1 0 0,0-1-1 0 0,0 0 0 0 0,-1 1 1 0 0,1-1-1 0 0,0 0 1 0 0,0 1-1 0 0,-1-1 0 0 0,1 0 1 0 0,0 1-1 0 0,-1-1 1 0 0,0 0-1 0 0,0 2 0 0 0,-12 22 202 0 0,9-15-151 0 0,0-1-1 0 0,-1 1 1 0 0,-1-1-1 0 0,0-1 1 0 0,0 1 0 0 0,-10 10-1 0 0,8-11 18 0 0,-1 0-1 0 0,0-1 0 0 0,-1 0 1 0 0,-13 7-1 0 0,19-12-56 0 0,1 0-1 0 0,-1 0 1 0 0,0 0 0 0 0,0-1-1 0 0,0 0 1 0 0,0 1 0 0 0,-1-2-1 0 0,1 1 1 0 0,0 0 0 0 0,0-1 0 0 0,0 0-1 0 0,-1 0 1 0 0,1 0 0 0 0,0-1-1 0 0,-5 0 1 0 0,8 1-14 0 0,-1-1 0 0 0,1 0 1 0 0,-1 1-1 0 0,1-1 0 0 0,0 0 0 0 0,-1 0 0 0 0,1 0 0 0 0,0 1 1 0 0,-1-1-1 0 0,1-1 0 0 0,0 1 0 0 0,0 0 0 0 0,0 0 0 0 0,0 0 0 0 0,0-1 1 0 0,0 1-1 0 0,1 0 0 0 0,-1-1 0 0 0,0 1 0 0 0,1-1 0 0 0,-1 1 1 0 0,1-1-1 0 0,-1 1 0 0 0,1-1 0 0 0,0 1 0 0 0,-1-1 0 0 0,1 1 1 0 0,0-4-1 0 0,0 2-2 0 0,0-1 1 0 0,0 1 0 0 0,1-1 0 0 0,-1 1-1 0 0,1-1 1 0 0,0 1 0 0 0,0-1-1 0 0,0 1 1 0 0,0 0 0 0 0,1-1 0 0 0,2-4-1 0 0,3-1-5 0 0,-1 0 0 0 0,1 0-1 0 0,1 0 1 0 0,0 1 0 0 0,0 1-1 0 0,1-1 1 0 0,-1 1 0 0 0,2 1-1 0 0,-1 0 1 0 0,1 0 0 0 0,0 1-1 0 0,0 0 1 0 0,0 0 0 0 0,1 1-1 0 0,13-3 1 0 0,-20 6 2 0 0,0 0 0 0 0,0 1 0 0 0,0-1 0 0 0,0 1 0 0 0,0 0 0 0 0,0 0 0 0 0,0 1-1 0 0,0-1 1 0 0,1 1 0 0 0,-1 0 0 0 0,0 0 0 0 0,5 2 0 0 0,-8-2-12 0 0,1-1-1 0 0,-1 1 0 0 0,1 0 1 0 0,-1 0-1 0 0,0 0 1 0 0,0 0-1 0 0,0 0 1 0 0,0 0-1 0 0,1 0 1 0 0,-1 0-1 0 0,-1 1 1 0 0,1-1-1 0 0,0 0 1 0 0,0 0-1 0 0,0 1 0 0 0,-1-1 1 0 0,1 1-1 0 0,-1-1 1 0 0,1 1-1 0 0,-1-1 1 0 0,1 1-1 0 0,-1-1 1 0 0,0 1-1 0 0,0-1 1 0 0,0 1-1 0 0,0-1 1 0 0,0 1-1 0 0,0-1 0 0 0,0 1 1 0 0,0-1-1 0 0,-1 1 1 0 0,1-1-1 0 0,0 1 1 0 0,-1-1-1 0 0,0 3 1 0 0,-2 2 42 0 0,1 0 0 0 0,-1 0 0 0 0,0 0 1 0 0,0 0-1 0 0,0 0 0 0 0,-1-1 0 0 0,0 0 0 0 0,0 1 1 0 0,-8 7-1 0 0,8-10-31 0 0,1 0 1 0 0,-1-1 0 0 0,0 1-1 0 0,0-1 1 0 0,0 1 0 0 0,0-1-1 0 0,0-1 1 0 0,0 1 0 0 0,-1 0-1 0 0,1-1 1 0 0,-1 0 0 0 0,1 0-1 0 0,-1-1 1 0 0,1 1 0 0 0,-6-1-1 0 0,5 1-195 0 0,1-1 0 0 0,-1 0-1 0 0,0 0 1 0 0,1-1 0 0 0,-1 1-1 0 0,0-1 1 0 0,1 0 0 0 0,-1 0-1 0 0,1-1 1 0 0,-1 1 0 0 0,1-1-1 0 0,0 0 1 0 0,-1 0 0 0 0,1 0-1 0 0,-4-4 1 0 0,3-1-1563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9 605 11600 0 0,'-8'10'17159'0'0,"10"-54"-15703"0"0,13-77 0 0 0,-7 66-1547 0 0,5-26 183 0 0,27-92 0 0 0,-29 136-41 0 0,-7 19-9 0 0,1 1 0 0 0,1-1 0 0 0,14-28 0 0 0,-20 46-42 0 0,0 0 0 0 0,0-1 0 0 0,0 1 0 0 0,1 0 0 0 0,-1 0 0 0 0,0 0 0 0 0,0-1 0 0 0,0 1 0 0 0,0 0 0 0 0,0 0 0 0 0,1 0 0 0 0,-1-1 0 0 0,0 1 0 0 0,0 0 0 0 0,0 0 0 0 0,0 0 0 0 0,1 0 0 0 0,-1 0 0 0 0,0-1 0 0 0,0 1 0 0 0,1 0 0 0 0,-1 0 0 0 0,0 0 0 0 0,0 0 0 0 0,0 0 0 0 0,1 0 0 0 0,-1 0 0 0 0,0 0 0 0 0,0 0 0 0 0,1 0 0 0 0,-1 0 0 0 0,0 0 0 0 0,0 0 0 0 0,1 0 0 0 0,-1 0 0 0 0,0 0 0 0 0,0 0 0 0 0,1 0 0 0 0,-1 0 0 0 0,0 0 0 0 0,0 1 0 0 0,0-1 0 0 0,1 0 0 0 0,-1 0 0 0 0,0 0 0 0 0,0 0 0 0 0,0 0 0 0 0,1 1 0 0 0,-1-1 0 0 0,0 0 0 0 0,0 0 0 0 0,0 0 0 0 0,0 1 0 0 0,0-1 0 0 0,1 0 0 0 0,-1 0 0 0 0,0 0 0 0 0,0 1 0 0 0,0-1 0 0 0,2 4 0 0 0,0 1 0 0 0,0-1 0 0 0,0 1 0 0 0,0-1 0 0 0,-1 1 1 0 0,0 0-1 0 0,0 0 0 0 0,0-1 0 0 0,-1 10 0 0 0,3 8-12 0 0,11 100-91 0 0,-11-83 89 0 0,2 34-7 0 0,4 1-1 0 0,24 92 1 0 0,-26-138 21 0 0,-3-12 0 0 0,0 0 0 0 0,1 0 0 0 0,1 0 0 0 0,0-1 0 0 0,1 0 0 0 0,12 19 0 0 0,-18-33 0 0 0,0 1-1 0 0,0-1 1 0 0,0 1 0 0 0,1-1 0 0 0,-1 1-1 0 0,1-1 1 0 0,-1 0 0 0 0,1 0-1 0 0,-1 0 1 0 0,1 0 0 0 0,3 2 0 0 0,-4-3 4 0 0,0 0 1 0 0,0 1 0 0 0,0-1 0 0 0,0 0 0 0 0,0 0 0 0 0,0 0 0 0 0,0 0-1 0 0,0 0 1 0 0,1 0 0 0 0,-1 0 0 0 0,0 0 0 0 0,0-1 0 0 0,0 1 0 0 0,0 0-1 0 0,0 0 1 0 0,1-1 0 0 0,1-1 28 0 0,0 0 1 0 0,0 0-1 0 0,-1-1 0 0 0,1 1 1 0 0,0 0-1 0 0,-1-1 0 0 0,0 0 0 0 0,0 1 1 0 0,0-1-1 0 0,0 0 0 0 0,0 0 1 0 0,1-4-1 0 0,7-13 27 0 0,-1-2 1 0 0,-1 1-1 0 0,9-36 1 0 0,8-71 146 0 0,-19 93-192 0 0,0-4-15 0 0,-1 1 0 0 0,-2-1 0 0 0,-2 0 0 0 0,-4-52 0 0 0,1 59-178 0 0,1 21 8 0 0,1 1-1 0 0,-1 0 1 0 0,0 0-1 0 0,-1 0 1 0 0,0 0 0 0 0,-1 0-1 0 0,-4-10 1 0 0,14 26-1773 0 0,1 3-30 0 0,0 1-378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31 20215 0 0,'-1'-2'149'0'0,"0"0"-1"0"0,0 0 1 0 0,0 0-1 0 0,0 0 1 0 0,-1 1-1 0 0,1-1 1 0 0,-1 1-1 0 0,1-1 1 0 0,-1 1-1 0 0,0 0 1 0 0,0-1-1 0 0,0 1 1 0 0,1 0-1 0 0,-1 0 0 0 0,0 0 1 0 0,0 0-1 0 0,0 1 1 0 0,0-1-1 0 0,-1 0 1 0 0,1 1-1 0 0,-4-1 1 0 0,-3 0 257 0 0,0 0 0 0 0,0 0 0 0 0,0 1 0 0 0,-10 1 1 0 0,4 0-108 0 0,1 2 1 0 0,-1 0-1 0 0,1 0 0 0 0,-1 1 1 0 0,1 1-1 0 0,0 0 1 0 0,1 1-1 0 0,-25 15 1 0 0,28-15-266 0 0,0 1 0 0 0,0 1 0 0 0,1-1 0 0 0,0 2 0 0 0,1-1 0 0 0,0 1 0 0 0,0 0 0 0 0,1 1 0 0 0,0 0 0 0 0,1 0 0 0 0,-8 16 0 0 0,4-3 57 0 0,1-1-1 0 0,1 2 1 0 0,2-1-1 0 0,-6 31 1 0 0,10-42 11 0 0,1 1 1 0 0,0-1 0 0 0,1 1 0 0 0,0 0 0 0 0,1-1-1 0 0,0 1 1 0 0,1-1 0 0 0,1 1 0 0 0,8 23-1 0 0,-9-31-8 0 0,0 1-1 0 0,1 0 1 0 0,0-1 0 0 0,1 0-1 0 0,-1 0 1 0 0,1 0-1 0 0,0 0 1 0 0,8 7-1 0 0,-10-10-55 0 0,1 1 0 0 0,1-1 0 0 0,-1 0 0 0 0,0 0 0 0 0,0 0 0 0 0,1 0 0 0 0,-1-1 0 0 0,1 1 0 0 0,-1-1-1 0 0,1 0 1 0 0,0 0 0 0 0,0 0 0 0 0,-1-1 0 0 0,8 1 0 0 0,-2-1-3 0 0,1-1 0 0 0,-1 0 0 0 0,0-1 1 0 0,0 0-1 0 0,1 0 0 0 0,-1-1 0 0 0,-1 0 0 0 0,1 0 0 0 0,0-1 0 0 0,-1 0 0 0 0,0-1 1 0 0,10-7-1 0 0,-3 1 79 0 0,0-2 0 0 0,-1 1 1 0 0,-1-2-1 0 0,0 0 0 0 0,12-18 1 0 0,-16 19-177 0 0,0-1 1 0 0,-1 0 0 0 0,-1-1-1 0 0,0 0 1 0 0,-1 0 0 0 0,0 0-1 0 0,-1-1 1 0 0,-1 0 0 0 0,-1 0-1 0 0,0 0 1 0 0,-1 0 0 0 0,-1 0-1 0 0,-1-25 1 0 0,-4 19-842 0 0,0-7-3798 0 0,4 16-4903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57 18831 0 0,'-2'1'89'0'0,"1"0"0"0"0,0-1 0 0 0,0 1-1 0 0,0 0 1 0 0,0 0 0 0 0,0 0-1 0 0,1 0 1 0 0,-1 0 0 0 0,0 0 0 0 0,0 1-1 0 0,1-1 1 0 0,-1 0 0 0 0,0 0-1 0 0,1 0 1 0 0,0 1 0 0 0,-1-1 0 0 0,1 0-1 0 0,0 0 1 0 0,-1 1 0 0 0,1 1 0 0 0,-2 29 119 0 0,2-32-216 0 0,-7 78 959 0 0,0-1 722 0 0,3-51-1669 0 0,2-19 233 0 0,3-19 453 0 0,21-108 427 0 0,-20 113-1120 0 0,-1 0-1 0 0,2 0 1 0 0,-1 1-1 0 0,1-1 0 0 0,0 1 1 0 0,0 0-1 0 0,8-11 1 0 0,35-38 676 0 0,-30 37 122 0 0,-12 14-500 0 0,0 0 0 0 0,0 0 0 0 0,1 0 0 0 0,8-5-1 0 0,-11 8-206 0 0,-1 0 0 0 0,1 0 0 0 0,0 0 0 0 0,-1 0-1 0 0,1 1 1 0 0,0-1 0 0 0,0 0 0 0 0,0 1 0 0 0,0-1-1 0 0,0 1 1 0 0,-1 0 0 0 0,1 0 0 0 0,0 0 0 0 0,0 0-1 0 0,0 0 1 0 0,0 0 0 0 0,3 1 0 0 0,-4-1 8 0 0,3 7 90 0 0,-3-6-179 0 0,-1-1 0 0 0,1 1 0 0 0,-1-1 0 0 0,0 0 0 0 0,1 1 0 0 0,-1-1 0 0 0,0 1 0 0 0,1-1 0 0 0,-1 1 0 0 0,0-1 0 0 0,0 1-1 0 0,1-1 1 0 0,-1 1 0 0 0,0 0 0 0 0,0-1 0 0 0,0 1 0 0 0,0-1 0 0 0,0 1 0 0 0,0-1 0 0 0,0 1 0 0 0,0 0 0 0 0,0-1 0 0 0,0 2 0 0 0,-2 6 21 0 0,0 0 1 0 0,-1-1-1 0 0,0 1 1 0 0,-1 0-1 0 0,1-1 0 0 0,-1 0 1 0 0,-1 0-1 0 0,1 0 0 0 0,-1 0 1 0 0,-10 9-1 0 0,9-11-263 0 0,0 0 0 0 0,-1-1 0 0 0,1 0 0 0 0,-1-1 0 0 0,1 0 0 0 0,-10 4 0 0 0,0-6-4709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 6448 0 0,'-16'-10'22343'0'0,"12"15"-22058"0"0,1 1-99 0 0,1 1 0 0 0,0-1 0 0 0,0 1-1 0 0,0 0 1 0 0,1 0 0 0 0,-1 13-1 0 0,3 43 96 0 0,-1-56-227 0 0,11 134 123 0 0,0-22-82 0 0,0 146-84 0 0,-6-107 109 0 0,1 31-662 0 0,-6-187 112 0 0,-6-6-2959 0 0,1-5 1787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1:4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 21191 0 0,'0'0'480'0'0,"-7"0"1348"0"0,3 0 28 0 0,32 4 1847 0 0,-8-1-3202 0 0,21-2 575 0 0,73-6 0 0 0,-25-6-1076 0 0,-52 5 0 0 0,109-16 0 0 0,-100 18-726 0 0,0 2 0 0 0,57 4-1 0 0,-87-1-1254 0 0,-1 0-507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68 7224 0 0,'-3'-13'546'0'0,"10"-21"-164"0"0,-4 14 17177 0 0,-9 27-16728 0 0,-3 7-271 0 0,1 0 0 0 0,1 1-1 0 0,0 0 1 0 0,-9 28 0 0 0,11-30-399 0 0,-48 151 1584 0 0,24-49-1587 0 0,25-95-260 0 0,-13 93-58 0 0,16-105 207 0 0,0 0 0 0 0,0 1 0 0 0,1-1-1 0 0,0 0 1 0 0,1 1 0 0 0,-1-1 0 0 0,4 11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18799 0 0,'0'0'1706'0'0,"-1"-16"-785"0"0,3 11-426 0 0,0 0 0 0 0,0 0 0 0 0,0 0 0 0 0,0 1 0 0 0,1-1 0 0 0,0 1 0 0 0,5-8 0 0 0,29-28 2095 0 0,-9 11-1636 0 0,96-87 1131 0 0,-120 113-2030 0 0,0 0 0 0 0,0 0 0 0 0,1 0-1 0 0,-1 0 1 0 0,1 1 0 0 0,9-4 0 0 0,-13 6-48 0 0,0-1 0 0 0,0 1 0 0 0,0 0-1 0 0,1 0 1 0 0,-1 0 0 0 0,0 0 0 0 0,0 0 0 0 0,0 0 0 0 0,0 0 0 0 0,0 0-1 0 0,0 0 1 0 0,0 0 0 0 0,0 0 0 0 0,0 1 0 0 0,0-1 0 0 0,0 1 0 0 0,0-1-1 0 0,0 0 1 0 0,0 1 0 0 0,0 0 0 0 0,0-1 0 0 0,-1 1 0 0 0,1-1 0 0 0,0 1-1 0 0,0 0 1 0 0,0 0 0 0 0,-1 0 0 0 0,1-1 0 0 0,0 1 0 0 0,-1 0 0 0 0,1 0-1 0 0,-1 0 1 0 0,1 0 0 0 0,-1 0 0 0 0,0 0 0 0 0,1 0 0 0 0,-1 0 0 0 0,0 0-1 0 0,0 0 1 0 0,1 0 0 0 0,-1 2 0 0 0,3 18-44 0 0,-1 0 0 0 0,-1 0 1 0 0,-2 32-1 0 0,0-33-27 0 0,0 1 0 0 0,2-1 0 0 0,0 0 0 0 0,6 24 0 0 0,-6-38-201 0 0,1 1 0 0 0,0-1-1 0 0,5 10 1 0 0,-6-15 68 0 0,-1 1 0 0 0,1 0 0 0 0,0-1 0 0 0,1 1 0 0 0,-1 0 0 0 0,0-1 0 0 0,0 0 0 0 0,0 1 1 0 0,1-1-1 0 0,-1 0 0 0 0,1 1 0 0 0,-1-1 0 0 0,1 0 0 0 0,0 0 0 0 0,-1 0 0 0 0,1 0 0 0 0,2 0 0 0 0,5 0-1210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73 14656 0 0,'1'-7'377'0'0,"0"0"1"0"0,0 0-1 0 0,2-10 1 0 0,-1 11 844 0 0,-1 0 0 0 0,0-1 0 0 0,1-9 4148 0 0,-3 18-5169 0 0,0-1 1 0 0,0 1-1 0 0,0-1 0 0 0,0 1 1 0 0,0 0-1 0 0,0-1 0 0 0,1 1 1 0 0,-1 0-1 0 0,0 0 0 0 0,1 2 0 0 0,-4 12 179 0 0,-29 151 1095 0 0,28-122-1279 0 0,-1 47 0 0 0,7-69-138 0 0,0 0-1 0 0,1 0 1 0 0,1-1-1 0 0,7 25 1 0 0,1-11-1750 0 0,29 65 0 0 0,-29-81-36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15 168 8752 0 0,'0'0'673'0'0,"-6"-7"-410"0"0,5 5-4 0 0,0 1 1 0 0,0-1 0 0 0,0 0 0 0 0,0 1 0 0 0,1-1-1 0 0,-1 0 1 0 0,0 0 0 0 0,1 0 0 0 0,0 1 0 0 0,-1-1-1 0 0,1 0 1 0 0,0 0 0 0 0,0 0 0 0 0,0 0 0 0 0,0 0-1 0 0,0 1 1 0 0,1-1 0 0 0,-1 0 0 0 0,0 0 0 0 0,1 0-1 0 0,0 0 1 0 0,-1 1 0 0 0,1-1 0 0 0,0 0 0 0 0,0 1-1 0 0,1-3 1 0 0,3-5 1568 0 0,1 0-1 0 0,0 0 1 0 0,8-9 0 0 0,-7 10-1492 0 0,0 1 1 0 0,1 0 0 0 0,0 0 0 0 0,0 1-1 0 0,1 0 1 0 0,-1 1 0 0 0,1 0-1 0 0,17-7 1 0 0,-25 11-276 0 0,0 1 1 0 0,-1 0-1 0 0,1-1 0 0 0,0 1 0 0 0,0 0 1 0 0,0-1-1 0 0,0 1 0 0 0,0 0 0 0 0,0 0 1 0 0,0 0-1 0 0,-1 0 0 0 0,1 0 0 0 0,0 0 1 0 0,0 0-1 0 0,0 0 0 0 0,0 1 0 0 0,0-1 1 0 0,0 0-1 0 0,0 0 0 0 0,-1 1 1 0 0,2-1-1 0 0,-1 1-21 0 0,-1 0 1 0 0,1-1-1 0 0,-1 1 0 0 0,0-1 1 0 0,1 1-1 0 0,-1 0 1 0 0,1-1-1 0 0,-1 1 0 0 0,0 0 1 0 0,0-1-1 0 0,1 1 0 0 0,-1 0 1 0 0,0 0-1 0 0,0-1 1 0 0,0 1-1 0 0,0 0 0 0 0,0 0 1 0 0,0-1-1 0 0,0 2 1 0 0,-1 2 35 0 0,1 0 1 0 0,-1 0-1 0 0,0 0 1 0 0,0 0-1 0 0,-1 0 1 0 0,1-1-1 0 0,-1 1 1 0 0,-2 4-1 0 0,-2 0 22 0 0,0 0-1 0 0,0 0 1 0 0,-1-1 0 0 0,0 0-1 0 0,-1 0 1 0 0,1-1 0 0 0,-1 0-1 0 0,0 0 1 0 0,-1 0 0 0 0,1-1-1 0 0,-14 5 1 0 0,22-9-93 0 0,-1-1 0 0 0,1 0 0 0 0,-1 0 0 0 0,0 1-1 0 0,1-1 1 0 0,-1 0 0 0 0,0 0 0 0 0,1 1 0 0 0,-1-1 0 0 0,0 0 0 0 0,0 0-1 0 0,1 0 1 0 0,-1 0 0 0 0,0 0 0 0 0,1 0 0 0 0,-1 0 0 0 0,0 0 0 0 0,1-1 0 0 0,-1 1-1 0 0,0 0 1 0 0,1 0 0 0 0,-1-1 0 0 0,0 1 0 0 0,1 0 0 0 0,-1-1 0 0 0,0 1 0 0 0,0-1-1 0 0,1 0-117 0 0,0 1-1 0 0,0-1 0 0 0,0 0 0 0 0,0 1 0 0 0,0-1 0 0 0,0 1 1 0 0,0-1-1 0 0,0 0 0 0 0,0 1 0 0 0,0-1 0 0 0,0 0 0 0 0,1 1 1 0 0,-1-1-1 0 0,0 1 0 0 0,0-1 0 0 0,1 0 0 0 0,-1 1 0 0 0,0-1 1 0 0,1 1-1 0 0,-1-1 0 0 0,1 1 0 0 0,-1-1 0 0 0,0 1 0 0 0,1 0 1 0 0,-1-1-1 0 0,1 1 0 0 0,0-1 0 0 0,-1 1 0 0 0,1-1 0 0 0,13-8-6823 0 0,3-1-2050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40 20527 0 0,'-6'-3'422'0'0,"4"2"-165"0"0,0 0 0 0 0,1 1 0 0 0,-1-1 0 0 0,0 0 0 0 0,0 1 0 0 0,1 0 0 0 0,-1-1 0 0 0,0 1 0 0 0,0 0 0 0 0,0 0 0 0 0,0 0 0 0 0,1 0 0 0 0,-4 0 0 0 0,81-11 4328 0 0,22-3-4078 0 0,-91 13-540 0 0,36-3 376 0 0,44 2-1 0 0,-73 3-744 0 0,-1 0-1 0 0,0 1 0 0 0,0 0 1 0 0,0 1-1 0 0,0 0 0 0 0,0 1 1 0 0,20 9-1 0 0,-16-2-2622 0 0,-3 1-5876 0 0</inkml:trace>
  <inkml:trace contextRef="#ctx0" brushRef="#br0" timeOffset="1">131 310 24879 0 0,'-11'-3'544'0'0,"7"3"120"0"0,-1 0 856 0 0,22-5-1520 0 0,3 3 0 0 0,-1-3 0 0 0,6-3 0 0 0,1 1 0 0 0,5-3 0 0 0,0 5 184 0 0,0-1 8 0 0,5-1 0 0 0,7 5 0 0 0,-3 2-1552 0 0,1 0-304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20 472 11520 0 0,'0'0'886'0'0,"-1"0"-715"0"0,0 0-1 0 0,0 0 1 0 0,0 0-1 0 0,0 0 1 0 0,1 1-1 0 0,-1-1 0 0 0,0 0 1 0 0,0 1-1 0 0,0-1 1 0 0,0 1-1 0 0,-8 6 8210 0 0,17-27-6082 0 0,8-11-823 0 0,-11 22-1176 0 0,0-1 1 0 0,6-14 0 0 0,-1-4-148 0 0,-6 15-13 0 0,1 0 0 0 0,2-14 0 0 0,23-88 1077 0 0,-24 92-1122 0 0,-2-1 0 0 0,0 1 0 0 0,-1-1 0 0 0,-2 1 0 0 0,-1-43 0 0 0,-1 57-52 0 0,-7 32-104 0 0,1 13-13 0 0,3-16 43 0 0,1 1 0 0 0,-1 26 0 0 0,4-17 20 0 0,-1-5 12 0 0,5 40 0 0 0,0-28-8 0 0,-2-17-9 0 0,5 24 0 0 0,-5-37 14 0 0,0-1 0 0 0,0 1 1 0 0,1 0-1 0 0,-1-1 0 0 0,1 0 0 0 0,1 0 1 0 0,4 8-1 0 0,-5-10 39 0 0,1 0 0 0 0,-1 0 0 0 0,0 0 0 0 0,1 0 0 0 0,0-1 0 0 0,0 1 0 0 0,6 3-1 0 0,-9-6-6 0 0,0-1-1 0 0,1 1 1 0 0,-1 0-1 0 0,0-1 1 0 0,0 0-1 0 0,1 1 0 0 0,-1-1 1 0 0,0 0-1 0 0,1 0 1 0 0,-1 0-1 0 0,0 1 0 0 0,1-1 1 0 0,-1-1-1 0 0,0 1 1 0 0,1 0-1 0 0,-1 0 1 0 0,0 0-1 0 0,1-1 0 0 0,-1 1 1 0 0,0-1-1 0 0,0 1 1 0 0,1-1-1 0 0,-1 1 1 0 0,0-1-1 0 0,0 0 0 0 0,0 0 1 0 0,0 1-1 0 0,0-1 1 0 0,0 0-1 0 0,0 0 1 0 0,0 0-1 0 0,1-2 0 0 0,8-11 186 0 0,-1 1 0 0 0,-1-2-1 0 0,0 1 1 0 0,-1-1 0 0 0,0 0-1 0 0,5-22 1 0 0,-4 17-32 0 0,25-89 98 0 0,-15 44-199 0 0,-16 59-112 0 0,1-6-497 0 0,1 1-1 0 0,0 0 0 0 0,0 0 0 0 0,11-17 1 0 0,-14 26 427 0 0,0 0 0 0 0,1 0 1 0 0,-1 0-1 0 0,1 0 1 0 0,-1 0-1 0 0,1 1 0 0 0,0-1 1 0 0,-1 0-1 0 0,1 1 1 0 0,0 0-1 0 0,0-1 0 0 0,0 1 1 0 0,0 0-1 0 0,0 0 1 0 0,0 0-1 0 0,1 0 0 0 0,-1 0 1 0 0,0 1-1 0 0,0-1 1 0 0,1 1-1 0 0,-1-1 0 0 0,0 1 1 0 0,1 0-1 0 0,-1 0 0 0 0,0 0 1 0 0,1 0-1 0 0,-1 0 1 0 0,0 1-1 0 0,1-1 0 0 0,3 2 1 0 0,30 15-4129 0 0,-18-10 1915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217 561 19351 0 0,'-3'-1'154'0'0,"0"0"0"0"0,0 0 0 0 0,0 0 0 0 0,0 1-1 0 0,0-1 1 0 0,0 1 0 0 0,0 0 0 0 0,0 0 0 0 0,0 0-1 0 0,0 0 1 0 0,0 1 0 0 0,1-1 0 0 0,-1 1 0 0 0,0-1 0 0 0,-6 3-1 0 0,-3 2 493 0 0,0 1 0 0 0,-15 8 0 0 0,22-11-75 0 0,-4 2-268 0 0,2 0 1 0 0,-1 1 0 0 0,0 0-1 0 0,1 0 1 0 0,1 1 0 0 0,-1 0-1 0 0,1 0 1 0 0,0 1 0 0 0,-5 8 0 0 0,6-9-106 0 0,1 0 1 0 0,0 0 0 0 0,1 1 0 0 0,0-1 0 0 0,0 1 0 0 0,0 0 0 0 0,1 0 0 0 0,0 0 0 0 0,1 1 0 0 0,-2 13 0 0 0,3-19-178 0 0,0 0 0 0 0,0 0 0 0 0,1-1 0 0 0,-1 1 0 0 0,0 0 0 0 0,1 0 0 0 0,0 0 0 0 0,0-1 0 0 0,0 1 0 0 0,0 0 0 0 0,0-1 0 0 0,0 1 0 0 0,1-1 0 0 0,-1 1 0 0 0,1-1 0 0 0,0 0 0 0 0,-1 1 0 0 0,4 2 0 0 0,-2-4 11 0 0,-1 1-1 0 0,1 0 0 0 0,0-1 0 0 0,-1 0 0 0 0,1 1 0 0 0,0-1 0 0 0,0 0 0 0 0,0-1 1 0 0,0 1-1 0 0,0 0 0 0 0,0-1 0 0 0,0 0 0 0 0,0 1 0 0 0,0-1 0 0 0,0-1 0 0 0,0 1 1 0 0,3-1-1 0 0,6-1-25 0 0,0-1 1 0 0,0 0-1 0 0,0 0 1 0 0,-1-2-1 0 0,0 1 0 0 0,1-2 1 0 0,-2 1-1 0 0,1-1 1 0 0,-1-1-1 0 0,0 0 1 0 0,10-9-1 0 0,-1-2-390 0 0,0 0 0 0 0,-1-1-1 0 0,-1-1 1 0 0,16-26 0 0 0,2-3-951 0 0,28-42-3851 0 0,-40 49-3035 0 0</inkml:trace>
  <inkml:trace contextRef="#ctx0" brushRef="#br0" timeOffset="1">637 2 17503 0 0,'0'-2'7323'0'0,"0"10"-4511"0"0,-6 118 685 0 0,4-10-3205 0 0,4 115-8 0 0,-2-228-284 0 0,13 109-584 0 0,-10-98 448 0 0,0 0 0 0 0,1-1 0 0 0,1 1-1 0 0,0-1 1 0 0,13 24 0 0 0,-18-37 25 0 0,8 11-177 0 0,-8-10 182 0 0,0-1 0 0 0,0 0 0 0 0,0 1 1 0 0,1-1-1 0 0,-1 0 0 0 0,0 1 0 0 0,0-1 0 0 0,1 0 0 0 0,-1 0 1 0 0,0 1-1 0 0,1-1 0 0 0,-1 0 0 0 0,0 0 0 0 0,1 1 0 0 0,-1-1 1 0 0,0 0-1 0 0,1 0 0 0 0,-1 0 0 0 0,0 0 0 0 0,1 0 0 0 0,-1 1 1 0 0,1-1-1 0 0,-1 0 0 0 0,0 0 0 0 0,1 0 0 0 0,-1 0 1 0 0,1 0-1 0 0,0 0 0 0 0,4-4-1481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24559 0 0,'0'0'2400'0'0,"0"6"-2136"0"0,5-1-264 0 0,3-3 0 0 0,4-2 0 0 0,-1 0 128 0 0,6 0-32 0 0,3 0-8 0 0,3-2 0 0 0,7-1-88 0 0,-4 1 0 0 0,-1-4 0 0 0,6 4 0 0 0,0-1-800 0 0,6 3-184 0 0,2 0-32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3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11056 0 0,'0'-2'10946'0'0,"3"-12"-9573"0"0,14-14 653 0 0,2 0 0 0 0,35-40-1 0 0,-21 28-1046 0 0,-33 39-883 0 0,2 1-16 0 0,6 2-76 0 0,-7-1-8 0 0,1 0 0 0 0,-1-1 0 0 0,0 1 0 0 0,0 0 0 0 0,0 0 1 0 0,1 0-1 0 0,-1 0 0 0 0,0 0 0 0 0,0 0 0 0 0,0 0 0 0 0,0 0 0 0 0,-1 0 0 0 0,1 0 0 0 0,0 1 0 0 0,1 1 0 0 0,-1 0-4 0 0,0 0-1 0 0,1 0 1 0 0,-1 0 0 0 0,-1 0-1 0 0,2 5 1 0 0,7 57-3 0 0,-9-65 11 0 0,0 1 0 0 0,0-1 0 0 0,0 0 0 0 0,0 0 0 0 0,0 0 0 0 0,0 1 0 0 0,0-1 0 0 0,0 0 0 0 0,0 0 0 0 0,0 0 0 0 0,0 0 0 0 0,0 1 0 0 0,1-1 0 0 0,-1 0 0 0 0,0 0 0 0 0,0 0 0 0 0,0 0 0 0 0,0 1 0 0 0,1-1 0 0 0,-1 0 0 0 0,0 0 0 0 0,0 0 0 0 0,0 0 0 0 0,0 0 0 0 0,1 0 0 0 0,-1 0 0 0 0,0 0 0 0 0,0 0 0 0 0,0 0 0 0 0,1 0 0 0 0,-1 0 0 0 0,0 0 0 0 0,0 0 0 0 0,1 0 0 0 0,-1 0 0 0 0,0 0 0 0 0,0 0 0 0 0,0 0 0 0 0,1 0 0 0 0,-1 0 0 0 0,0 0 0 0 0,0 0 0 0 0,0 0 0 0 0,1 0 0 0 0,7-4 0 0 0,-7 3 0 0 0,5-3 0 0 0,0 0 0 0 0,0-1 0 0 0,11-11 0 0 0,-12 11 0 0 0,0 0 0 0 0,1 0 0 0 0,-1 0 0 0 0,11-5 0 0 0,-14 9 0 0 0,-1 0 0 0 0,1 0 0 0 0,0 0 0 0 0,-1 0 0 0 0,1 1 0 0 0,0-1 0 0 0,0 1 0 0 0,0-1 0 0 0,-1 1 0 0 0,1 0 0 0 0,0 0 0 0 0,0-1 0 0 0,0 1 0 0 0,0 1 0 0 0,0-1 0 0 0,-1 0 0 0 0,1 0 0 0 0,0 1 0 0 0,0-1 0 0 0,1 1 0 0 0,0 1 0 0 0,0 0 0 0 0,0 0 0 0 0,-1 0 0 0 0,1 0 0 0 0,-1 1 0 0 0,1-1 0 0 0,-1 1 0 0 0,0-1 0 0 0,0 1 0 0 0,2 4 0 0 0,16 28-836 0 0,8 10-3681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76 236 5984 0 0,'0'0'464'0'0,"2"-1"174"0"0,30-16 10503 0 0,5 4-7550 0 0,-19 6-3141 0 0,25-12 0 0 0,-26 9-194 0 0,0 0 1 0 0,30-25-1 0 0,-41 30-242 0 0,-1 0 1 0 0,0 0-1 0 0,0 0 1 0 0,0-1-1 0 0,-1 0 1 0 0,0 0-1 0 0,0 0 1 0 0,0-1-1 0 0,-1 1 1 0 0,0-1-1 0 0,3-7 1 0 0,-6 13-2 0 0,1-1 0 0 0,-1 1 0 0 0,0 0 0 0 0,0-1 0 0 0,1 1 0 0 0,-1 0 0 0 0,0-1 0 0 0,0 1 0 0 0,0 0 0 0 0,0-1 0 0 0,0 1 0 0 0,0 0 0 0 0,-1 0 0 0 0,1-1 0 0 0,0 1 0 0 0,-1 0 1 0 0,1-1-1 0 0,-1 1 0 0 0,1 0 0 0 0,-1 0 0 0 0,0 0 0 0 0,1 0 0 0 0,-1 0 0 0 0,0-1 0 0 0,0 1 0 0 0,0 0 0 0 0,0 1 0 0 0,0-1 0 0 0,0 0 0 0 0,0 0 0 0 0,0 0 0 0 0,0 1 0 0 0,0-1 0 0 0,0 0 0 0 0,-1 1 1 0 0,1-1-1 0 0,0 1 0 0 0,-2-1 0 0 0,-1 0 26 0 0,0 0 0 0 0,-1 0-1 0 0,1 1 1 0 0,-1-1 0 0 0,1 1 0 0 0,-1 0 0 0 0,1 1 0 0 0,-1-1 0 0 0,1 1 0 0 0,-6 1 0 0 0,-1 2 80 0 0,1 0 0 0 0,0 0 0 0 0,0 1 1 0 0,1 0-1 0 0,-1 1 0 0 0,1 0 0 0 0,0 1 0 0 0,1-1 0 0 0,0 2 0 0 0,-11 10 1 0 0,-6 11 459 0 0,-33 50 0 0 0,45-59-2 0 0,-20 40 0 0 0,28-51-455 0 0,1 1-1 0 0,0 0 1 0 0,1 1 0 0 0,0-1-1 0 0,1 0 1 0 0,-1 15-1 0 0,2-22-117 0 0,1 0 0 0 0,0 0 0 0 0,0 0 0 0 0,0-1 0 0 0,1 1 0 0 0,-1 0 0 0 0,1 0 0 0 0,0-1 0 0 0,-1 1 0 0 0,1 0-1 0 0,0-1 1 0 0,1 1 0 0 0,-1-1 0 0 0,0 1 0 0 0,1-1 0 0 0,-1 0 0 0 0,1 1 0 0 0,3 3 0 0 0,-2-4-2 0 0,1 1 0 0 0,-1-1 0 0 0,0 0 0 0 0,1 0 0 0 0,0 0 0 0 0,-1-1 0 0 0,1 1 0 0 0,0-1 0 0 0,0 0 0 0 0,-1 0 0 0 0,1 0 0 0 0,0 0 0 0 0,4-1 0 0 0,8 1-697 0 0,1-1-1 0 0,21-2 1 0 0,70-16-7393 0 0,-68 8-113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4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27 19519 0 0,'-3'-3'201'0'0,"-1"0"-1"0"0,1 1 0 0 0,-1-1 0 0 0,0 1 0 0 0,0 0 0 0 0,0 0 0 0 0,0 0 0 0 0,0 0 0 0 0,0 1 1 0 0,-1 0-1 0 0,1 0 0 0 0,0 0 0 0 0,-1 0 0 0 0,1 1 0 0 0,-1-1 0 0 0,1 1 0 0 0,-1 0 1 0 0,1 1-1 0 0,-5 0 0 0 0,-1 1 40 0 0,0 1 0 0 0,0 0 0 0 0,1 1 0 0 0,0-1 1 0 0,-1 2-1 0 0,1 0 0 0 0,-11 8 0 0 0,3-2-217 0 0,1 1 1 0 0,0 1-1 0 0,1 1 0 0 0,1 0 0 0 0,-24 31 0 0 0,29-33-18 0 0,0 0 0 0 0,2 1 1 0 0,-1 0-1 0 0,2 0 0 0 0,0 0 0 0 0,0 1 0 0 0,1 0 0 0 0,-5 25 1 0 0,10-37 7 0 0,-1 0 0 0 0,1-1 0 0 0,0 1 1 0 0,0 0-1 0 0,0 0 0 0 0,0 0 0 0 0,0 0 1 0 0,0 0-1 0 0,0 0 0 0 0,1 0 0 0 0,-1 0 1 0 0,1 0-1 0 0,-1 0 0 0 0,1 0 0 0 0,0 0 1 0 0,0-1-1 0 0,0 1 0 0 0,0 0 0 0 0,0-1 1 0 0,2 4-1 0 0,-1-4 56 0 0,-1 0 1 0 0,1 0-1 0 0,-1 0 0 0 0,1 0 1 0 0,0 0-1 0 0,0-1 1 0 0,-1 1-1 0 0,1 0 1 0 0,0-1-1 0 0,0 1 0 0 0,0-1 1 0 0,0 0-1 0 0,0 0 1 0 0,-1 1-1 0 0,1-1 0 0 0,0 0 1 0 0,0-1-1 0 0,0 1 1 0 0,0 0-1 0 0,0-1 0 0 0,2 0 1 0 0,22-7-86 0 0,0-1 0 0 0,41-21 0 0 0,-20 9 270 0 0,-21 7 80 0 0,-17 8-126 0 0,0 1 0 0 0,14-4 0 0 0,-21 8-177 0 0,0 0 1 0 0,1 0-1 0 0,-1 1 1 0 0,0-1-1 0 0,1 1 1 0 0,-1 0-1 0 0,1-1 1 0 0,-1 1-1 0 0,1 1 1 0 0,-1-1-1 0 0,1 0 0 0 0,-1 0 1 0 0,0 1-1 0 0,5 1 1 0 0,-6-1-29 0 0,1-1 0 0 0,-1 1 1 0 0,0 0-1 0 0,0 0 0 0 0,0 0 1 0 0,0 0-1 0 0,0 0 0 0 0,0 1 1 0 0,0-1-1 0 0,0 0 0 0 0,-1 0 1 0 0,1 0-1 0 0,0 1 0 0 0,-1-1 1 0 0,1 0-1 0 0,-1 1 0 0 0,1-1 1 0 0,-1 1-1 0 0,0-1 0 0 0,0 0 0 0 0,0 1 1 0 0,1-1-1 0 0,-1 1 0 0 0,0-1 1 0 0,-1 1-1 0 0,1-1 0 0 0,0 1 1 0 0,-1 0-1 0 0,1 5-2 0 0,-2-1-1 0 0,1 0 1 0 0,-1 0 0 0 0,0 0-1 0 0,-4 8 1 0 0,-176 316 255 0 0,143-261 125 0 0,37-57-300 0 0,2-12-84 0 0,0 1 0 0 0,0-1 0 0 0,0 0 0 0 0,0 0 0 0 0,0 1 0 0 0,0-1-1 0 0,0 0 1 0 0,0 0 0 0 0,0 1 0 0 0,1-1 0 0 0,-1 0 0 0 0,0 0 0 0 0,0 1 0 0 0,0-1 0 0 0,1 0 0 0 0,-1 0 0 0 0,0 0 0 0 0,0 0 0 0 0,0 1 0 0 0,1-1 0 0 0,-1 0 0 0 0,0 0 0 0 0,0 0 0 0 0,1 0 0 0 0,-1 1 0 0 0,2-1 15 0 0,0 0 0 0 0,0 0 0 0 0,-1 0 0 0 0,1 0 0 0 0,0-1 0 0 0,0 1 0 0 0,-1 0 0 0 0,1-1 1 0 0,0 1-1 0 0,-1-1 0 0 0,4-1 0 0 0,13-6 219 0 0,0 0-1 0 0,-1-2 1 0 0,0 0 0 0 0,0-1 0 0 0,22-20 0 0 0,67-74-379 0 0,-51 49-716 0 0,25-16-1812 0 0,-35 33-1558 0 0,-18 14-4479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 21191 0 0,'-3'-3'483'0'0,"3"2"-329"0"0,-1 0 0 0 0,0 0 0 0 0,1 0 1 0 0,-1 0-1 0 0,0 0 0 0 0,1 0 0 0 0,-1 0 1 0 0,1 0-1 0 0,0-1 0 0 0,-1 1 0 0 0,1 0 1 0 0,0 0-1 0 0,0 0 0 0 0,0 0 0 0 0,-1 0 0 0 0,1-1 1 0 0,1-1-1 0 0,-11 17 1455 0 0,4 3-1251 0 0,1 0 0 0 0,1 0 1 0 0,1 1-1 0 0,-3 34 0 0 0,3-17-438 0 0,-2 4 75 0 0,-5 49-139 0 0,10-75 430 0 0,0-1 1 0 0,0 1 0 0 0,1-1 0 0 0,5 24 0 0 0,-5-32-240 0 0,0-1 0 0 0,0 1-1 0 0,1-1 1 0 0,-1 1 0 0 0,1-1 0 0 0,0 1-1 0 0,0-1 1 0 0,0 0 0 0 0,0 0 0 0 0,5 5-1 0 0,-6-7-42 0 0,1 0-1 0 0,-1 0 0 0 0,1 0 1 0 0,-1 0-1 0 0,1 0 0 0 0,0 0 0 0 0,-1 0 1 0 0,1-1-1 0 0,0 1 0 0 0,0-1 1 0 0,0 1-1 0 0,-1-1 0 0 0,1 0 1 0 0,0 1-1 0 0,0-1 0 0 0,0 0 0 0 0,0 0 1 0 0,0-1-1 0 0,-1 1 0 0 0,1 0 1 0 0,0 0-1 0 0,0-1 0 0 0,3-1 0 0 0,0 0 42 0 0,-1 0-1 0 0,1 0 0 0 0,0-1 0 0 0,-1 0 0 0 0,1 0 1 0 0,-1 0-1 0 0,0-1 0 0 0,0 1 0 0 0,0-1 0 0 0,3-4 1 0 0,5-7 187 0 0,13-22 0 0 0,-23 34-212 0 0,15-26 321 0 0,-2-2 0 0 0,23-62 1 0 0,-4 6-314 0 0,-17 52-28 0 0,-7 17 0 0 0,10-31 0 0 0,-16 34 0 0 0,-4 15 0 0 0,0 0 0 0 0,0 0 0 0 0,0 0 0 0 0,0 0 0 0 0,0 0 0 0 0,0 0 0 0 0,0 0 0 0 0,0 0 0 0 0,0-1 0 0 0,1 1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 6 0 0 0,-1 57 0 0 0,-1-36 0 0 0,1 0 0 0 0,2 0 0 0 0,6 41 0 0 0,-6-64-208 0 0,0 1 0 0 0,1-1 0 0 0,-1 1 0 0 0,1-1 1 0 0,0 0-1 0 0,0 0 0 0 0,1 0 0 0 0,-1 0 0 0 0,1 0 0 0 0,0 0 0 0 0,5 4 0 0 0,-5-5-970 0 0,0 0 0 0 0,0 0 0 0 0,1-1 0 0 0,-1 1 0 0 0,1-1 0 0 0,0 0 0 0 0,6 2-1 0 0,10 2-7356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5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21223 0 0,'-7'3'255'0'0,"1"0"1"0"0,-1 0-1 0 0,1 0 0 0 0,0 1 0 0 0,1 0 0 0 0,-1 0 0 0 0,1 0 0 0 0,-9 9 0 0 0,-1 7 320 0 0,0 0-1 0 0,1 1 0 0 0,2 0 1 0 0,-20 44-1 0 0,23-41 87 0 0,1 0-1 0 0,-8 38 0 0 0,15-56-553 0 0,0-1 0 0 0,1 1 0 0 0,0 0-1 0 0,0-1 1 0 0,0 1 0 0 0,1 0-1 0 0,-1-1 1 0 0,1 1 0 0 0,1 0 0 0 0,3 9-1 0 0,-5-13-91 0 0,1-1-1 0 0,0 1 0 0 0,-1 0 1 0 0,1-1-1 0 0,0 1 0 0 0,0-1 0 0 0,0 0 1 0 0,0 1-1 0 0,1-1 0 0 0,-1 0 1 0 0,0 0-1 0 0,1 0 0 0 0,-1 0 1 0 0,0 0-1 0 0,1 0 0 0 0,-1 0 1 0 0,1 0-1 0 0,-1 0 0 0 0,1-1 1 0 0,0 1-1 0 0,-1-1 0 0 0,1 1 1 0 0,0-1-1 0 0,-1 0 0 0 0,1 1 1 0 0,0-1-1 0 0,0 0 0 0 0,-1 0 1 0 0,1 0-1 0 0,0 0 0 0 0,0-1 1 0 0,-1 1-1 0 0,1 0 0 0 0,0-1 0 0 0,-1 1 1 0 0,1-1-1 0 0,0 0 0 0 0,-1 1 1 0 0,3-3-1 0 0,6-2 69 0 0,0 0 0 0 0,0-1 0 0 0,-1-1 0 0 0,1 1 0 0 0,-2-2 0 0 0,1 1 0 0 0,-1-1 0 0 0,10-12 0 0 0,5-9 437 0 0,23-39 0 0 0,-23 31-348 0 0,-21 35-121 0 0,-1-1 0 0 0,1 1 0 0 0,0 0 0 0 0,0-1 1 0 0,0 1-1 0 0,0 0 0 0 0,4-3 0 0 0,-6 5-52 0 0,0 0 1 0 0,1 0-1 0 0,-1 0 0 0 0,0 0 0 0 0,0 0 1 0 0,0 0-1 0 0,1 0 0 0 0,-1 0 1 0 0,0 0-1 0 0,0 0 0 0 0,1 0 0 0 0,-1 0 1 0 0,0 0-1 0 0,0 0 0 0 0,0 0 0 0 0,1 0 1 0 0,-1 0-1 0 0,0 1 0 0 0,0-1 1 0 0,0 0-1 0 0,0 0 0 0 0,1 0 0 0 0,-1 0 1 0 0,0 0-1 0 0,0 0 0 0 0,0 1 1 0 0,0-1-1 0 0,1 0 0 0 0,-1 0 0 0 0,0 0 1 0 0,0 0-1 0 0,0 1 0 0 0,0-1 0 0 0,0 0 1 0 0,0 0-1 0 0,0 0 0 0 0,0 0 1 0 0,1 1-1 0 0,1 7-194 0 0,-2-7 185 0 0,3 10 29 0 0,-1 2 0 0 0,-1-1 1 0 0,0 0-1 0 0,-2 13 0 0 0,1-15-66 0 0,0-1 0 0 0,0 1 0 0 0,1 0 0 0 0,0-1 0 0 0,0 0 0 0 0,1 1 0 0 0,5 12 0 0 0,-7-21-76 0 0,1 0 1 0 0,-1 0-1 0 0,1 0 1 0 0,0 0-1 0 0,-1 1 1 0 0,1-1-1 0 0,0-1 0 0 0,0 1 1 0 0,0 0-1 0 0,0 0 1 0 0,0 0-1 0 0,0 0 1 0 0,0-1-1 0 0,0 1 1 0 0,0 0-1 0 0,0-1 1 0 0,0 1-1 0 0,1-1 1 0 0,-1 1-1 0 0,0-1 1 0 0,0 0-1 0 0,1 1 0 0 0,-1-1 1 0 0,0 0-1 0 0,2 0 1 0 0,1 0-772 0 0,1 0 0 0 0,-1-1 0 0 0,0 1 1 0 0,0-1-1 0 0,0 0 0 0 0,5-2 0 0 0,6-3-7557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2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23903 0 0,'1'0'2166'0'0,"-1"0"-2136"0"0,1 0 0 0 0,-1 0 0 0 0,0 0 0 0 0,1 0 0 0 0,-1 0 1 0 0,0 0-1 0 0,1 0 0 0 0,-1 0 0 0 0,0 0 0 0 0,1 0 1 0 0,-1 0-1 0 0,0 0 0 0 0,1 0 0 0 0,-1 1 0 0 0,0-1 0 0 0,1 0 1 0 0,-1 0-1 0 0,0 0 0 0 0,1 1 0 0 0,-1-1 0 0 0,0 0 1 0 0,0 0-1 0 0,1 1 0 0 0,-1-1 0 0 0,0 0 0 0 0,0 1 1 0 0,0-1-1 0 0,1 0 0 0 0,-1 1 0 0 0,0-1 0 0 0,0 0 0 0 0,0 1 1 0 0,0-1-1 0 0,0 0 0 0 0,0 1 0 0 0,0-1 0 0 0,0 0 1 0 0,1 1-1 0 0,-1-1 0 0 0,-1 1 0 0 0,1-1 0 0 0,0 0 0 0 0,0 1 1 0 0,0-1-1 0 0,0 0 0 0 0,0 1 0 0 0,0-1 0 0 0,0 1 1 0 0,-1 0 117 0 0,2 20 664 0 0,-1 0 0 0 0,-5 37 0 0 0,0-13-240 0 0,-6 36 0 0 0,0 9-222 0 0,8-56-346 0 0,-5 121 203 0 0,8-110-479 0 0,8 64 1 0 0,-6-96-277 0 0,7 26 0 0 0,4-8-3973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0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45 3224 0 0,'-1'0'240'0'0,"-8"-5"1942"0"0,-1-1-182 0 0,-7-9-25 0 0,16 14-1844 0 0,0 0 193 0 0,-14-6 1721 0 0,14 6-1824 0 0,0 1 0 0 0,0-1 1 0 0,0 1-1 0 0,0-1 0 0 0,0 1 0 0 0,0-1 1 0 0,0 1-1 0 0,-1-1 0 0 0,1 1 0 0 0,0 0 0 0 0,0 0 1 0 0,-1 0-1 0 0,1 0 0 0 0,0 0 0 0 0,0 0 1 0 0,0 0-1 0 0,-1 0 0 0 0,1 0 0 0 0,0 0 1 0 0,0 1-1 0 0,0-1 0 0 0,-1 0 0 0 0,1 1 0 0 0,0-1 1 0 0,-3 5 3974 0 0,3-5-4141 0 0,7 3 745 0 0,163 27 984 0 0,9-12-1306 0 0,-126-15-126 0 0,90-5 1 0 0,-36-2 144 0 0,48-5-36 0 0,-152 8-455 0 0,104-8 331 0 0,160 6 1 0 0,-207 4-33 0 0,75-9 1 0 0,-85 5-99 0 0,0-1-58 0 0,-8 0 8 0 0,50 2 1 0 0,-19 12-2 0 0,-50-6-83 0 0,1-1 1 0 0,23 0-1 0 0,212-11 423 0 0,-229 9-413 0 0,-23 0-74 0 0,0 0 1 0 0,0-1-1 0 0,0 0 0 0 0,0 0 1 0 0,0 0-1 0 0,-1-1 0 0 0,1 0 1 0 0,0 0-1 0 0,0 0 0 0 0,0-1 0 0 0,-1 0 1 0 0,6-2-1 0 0,-4 0 27 0 0,0 1-1 0 0,-1 1 0 0 0,1-1 1 0 0,0 1-1 0 0,0 0 1 0 0,0 1-1 0 0,1-1 1 0 0,-1 2-1 0 0,0-1 0 0 0,11 1 1 0 0,-5 1 25 0 0,0 0 0 0 0,0 0 0 0 0,0 2 0 0 0,-1 0 0 0 0,14 4 0 0 0,122 31 418 0 0,-102-28-222 0 0,-34-7-236 0 0,0 0-1 0 0,0-1 1 0 0,0 0-1 0 0,0-1 1 0 0,0-1-1 0 0,18-1 1 0 0,-6-7-77 0 0,-23 8 51 0 0,0 0 1 0 0,0-1 0 0 0,0 1 0 0 0,0 0-1 0 0,0-1 1 0 0,-1 1 0 0 0,1 0 0 0 0,0-1 0 0 0,0 0-1 0 0,-1 1 1 0 0,1-1 0 0 0,0 1 0 0 0,0-1-1 0 0,-1 0 1 0 0,1 1 0 0 0,-1-1 0 0 0,1 0-1 0 0,-1 0 1 0 0,1 0 0 0 0,-1 1 0 0 0,1-1-1 0 0,-1 0 1 0 0,0 0 0 0 0,1 0 0 0 0,-1-1-1 0 0,-2-9-169 0 0,1 8 63 0 0,1 1 0 0 0,-1 0-1 0 0,1-1 1 0 0,-1 1 0 0 0,1 0 0 0 0,0-1 0 0 0,0 1-1 0 0,0 0 1 0 0,0-1 0 0 0,1 1 0 0 0,-1 0 0 0 0,1-3-1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0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13 3224 0 0,'0'0'2164'0'0,"-17"-12"2320"0"0,14 12-4349 0 0,-1 0 1 0 0,1 1 0 0 0,-1 0 0 0 0,1 0 0 0 0,-1 0-1 0 0,1 0 1 0 0,0 0 0 0 0,0 1 0 0 0,-4 1-1 0 0,-11 6 1028 0 0,-5 1 5804 0 0,102-15-4508 0 0,13 8-1859 0 0,23-1-26 0 0,2 1 61 0 0,-78-3-585 0 0,105 2 281 0 0,-50 5-212 0 0,-37-1-142 0 0,-27-3-5 0 0,40 8-1 0 0,10 2 227 0 0,-14-4-52 0 0,-15-1-145 0 0,-1-3-1 0 0,74-1 1 0 0,-78-5 595 0 0,63-9 0 0 0,-62 0-43 0 0,-32 6-450 0 0,1 1 1 0 0,-1 0-1 0 0,21 0 0 0 0,74-6 377 0 0,48 9 1215 0 0,-152 0-1646 0 0,0-1 0 0 0,0 0 0 0 0,0 0 0 0 0,0 0 0 0 0,6-3 0 0 0,-9 4-26 0 0,2-2 224 0 0,-4 1-403 0 0,0 1 1 0 0,0 0 0 0 0,0-1 0 0 0,-1 1 0 0 0,1 0 0 0 0,0-1 0 0 0,0 1-1 0 0,0 0 1 0 0,0 0 0 0 0,0 0 0 0 0,0 0 0 0 0,0 0 0 0 0,0 0-1 0 0,0 0 1 0 0,2 0 0 0 0,15 8-4553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1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10 120 9504 0 0,'0'0'858'0'0,"-7"-14"1581"0"0,6 13-2237 0 0,1 0 1 0 0,-1 0-1 0 0,1 0 1 0 0,0 0-1 0 0,0 0 1 0 0,0-1-1 0 0,0 1 1 0 0,0 0-1 0 0,0 0 1 0 0,0 0-1 0 0,0 0 0 0 0,0 0 1 0 0,0 0-1 0 0,1 0 1 0 0,-1 0-1 0 0,0 0 1 0 0,1 0-1 0 0,-1 0 1 0 0,1 0-1 0 0,-1 0 1 0 0,1 0-1 0 0,-1 0 0 0 0,1 0 1 0 0,0 1-1 0 0,-1-1 1 0 0,1 0-1 0 0,0 0 1 0 0,0 1-1 0 0,-1-1 1 0 0,2 0-1 0 0,1-1 121 0 0,1 1 0 0 0,-1 0 0 0 0,0 1 0 0 0,0-1 0 0 0,1 1 0 0 0,-1-1 0 0 0,0 1-1 0 0,6 0 1 0 0,20 4 1889 0 0,-23-3-1933 0 0,0 0 0 0 0,-1 0 0 0 0,1-1 0 0 0,10 0 0 0 0,93-12 917 0 0,60-5-460 0 0,79 12 200 0 0,-211 5-942 0 0,21-3 249 0 0,-54 2-224 0 0,-1 1-1 0 0,0-1 1 0 0,0 0 0 0 0,0 0-1 0 0,0 0 1 0 0,0 0 0 0 0,0 0-1 0 0,-1-1 1 0 0,5-2 0 0 0,-4 0 34 0 0,12-11-196 0 0,-6 8-3132 0 0,0 8 974 0 0,-7 0 1874 0 0,6 2-1051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1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80 164 2304 0 0,'-12'-10'409'0'0,"12"10"-409"0"0,-1-1 288 0 0,0 1-1 0 0,0 0 1 0 0,-1-1-1 0 0,1 1 1 0 0,0-1-1 0 0,0 1 1 0 0,-1-1-1 0 0,1 0 1 0 0,0 1-1 0 0,0-1 1 0 0,0 0-1 0 0,0 0 1 0 0,-2-2 1387 0 0,1 2-1305 0 0,0 0 0 0 0,0-1 0 0 0,0 1-1 0 0,0-1 1 0 0,0 0 0 0 0,1 1 0 0 0,-1-1 0 0 0,1 0-1 0 0,-1 0 1 0 0,1 0 0 0 0,-2-4 0 0 0,2 5 148 0 0,-13-16 2720 0 0,6 11-2358 0 0,3 0 2769 0 0,16 3-1134 0 0,-10 3-2496 0 0,27-7 139 0 0,0 2-1 0 0,0 1 0 0 0,0 1 1 0 0,1 1-1 0 0,34 3 0 0 0,-49-1-25 0 0,24-1 0 0 0,-2-1 66 0 0,30 1 387 0 0,-21-1-519 0 0,0 3 0 0 0,49 6 1 0 0,-36 0 1106 0 0,90-1 0 0 0,-144-7-1129 0 0,1 1 1 0 0,-1-1-1 0 0,1 0 0 0 0,-1 0 0 0 0,0 0 0 0 0,1 0 1 0 0,-1-1-1 0 0,0 0 0 0 0,0 0 0 0 0,0 0 0 0 0,0-1 1 0 0,0 1-1 0 0,-1-1 0 0 0,1 0 0 0 0,-1 0 1 0 0,1 0-1 0 0,-1 0 0 0 0,4-5 0 0 0,4-4 67 0 0,-9 10-99 0 0,-1 1-1 0 0,1-1 1 0 0,0 0-1 0 0,0 0 1 0 0,-1 0-1 0 0,1 0 1 0 0,-1 0-1 0 0,1 0 1 0 0,-1 0-1 0 0,2-4 0 0 0,-3 5-227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2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94 1840 0 0,'0'0'83'0'0,"-9"0"496"0"0,-2 0 3664 0 0,10 0-4060 0 0,0 0 0 0 0,0 0-1 0 0,0-1 1 0 0,0 1 0 0 0,0 0-1 0 0,0 0 1 0 0,0 0 0 0 0,0-1 0 0 0,0 1-1 0 0,1-1 1 0 0,-1 1 0 0 0,0 0 0 0 0,0-1-1 0 0,0 0 1 0 0,0 1 0 0 0,1-1 0 0 0,-1 1-1 0 0,0-1 1 0 0,-1-2 385 0 0,3-15 396 0 0,0 14-510 0 0,1 0 0 0 0,0 0 0 0 0,0 0-1 0 0,0 1 1 0 0,1-1 0 0 0,-1 1 0 0 0,1-1 0 0 0,0 1 0 0 0,3-3 0 0 0,-5 5-177 0 0,14 1 964 0 0,139-7 2967 0 0,40 10-3543 0 0,-51-4-364 0 0,32 2-202 0 0,-124 3 35 0 0,-1-2-1 0 0,95-8 0 0 0,-52-2 161 0 0,-49 6-100 0 0,-6 0 193 0 0,61 7-1 0 0,-44-2-223 0 0,83 2 203 0 0,-40-2-76 0 0,-33 0-114 0 0,121-6 717 0 0,-62-1-330 0 0,82-4 129 0 0,-79-2 128 0 0,-104 8-648 0 0,-19 2-142 0 0,0-1 0 0 0,0 1 1 0 0,0-1-1 0 0,0 1 0 0 0,0 0 1 0 0,0 1-1 0 0,1-1 1 0 0,-1 1-1 0 0,-1 0 0 0 0,1 0 1 0 0,5 1-1 0 0,13 4 315 0 0,-22-6-234 0 0,4 1 108 0 0,-4-1-202 0 0,0 1 1 0 0,1-1 0 0 0,-1 0 0 0 0,0 0-1 0 0,0 0 1 0 0,1 0 0 0 0,-1 0 0 0 0,0 0-1 0 0,1 0 1 0 0,-1 0 0 0 0,0 0-1 0 0,1 0 1 0 0,-1 0 0 0 0,0 0 0 0 0,1 0-1 0 0,-1 0 1 0 0,0 0 0 0 0,1 0 0 0 0,-1 0-1 0 0,0-1 1 0 0,1 1 0 0 0,-1 0-1 0 0,0 0 1 0 0,0 0 0 0 0,1 0 0 0 0,-1-1-1 0 0,0 1 1 0 0,1 0 0 0 0,-1 0-1 0 0,0-1 1 0 0,0 1 0 0 0,0 0 0 0 0,1-1-1 0 0,-1 0 50 0 0,-4-7-67 0 0,11 8-5320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15664 0 0,'0'0'2155'0'0,"-3"8"-1159"0"0,-3 28-375 0 0,3-10-580 0 0,-9 26 466 0 0,-2 0 1 0 0,-3-2-1 0 0,-24 53 0 0 0,38-97-491 0 0,-9 29 502 0 0,-7 12 452 0 0,16-39-803 0 0,0-1-1 0 0,0 1 1 0 0,0-1 0 0 0,1 1-1 0 0,1 0 1 0 0,-1 0 0 0 0,0 15-1 0 0,2-22-158 0 0,1 0-1 0 0,0 0 1 0 0,0 0-1 0 0,-1-1 1 0 0,1 1 0 0 0,0 0-1 0 0,0-1 1 0 0,0 1-1 0 0,0 0 1 0 0,0-1-1 0 0,0 1 1 0 0,0-1-1 0 0,0 0 1 0 0,0 1-1 0 0,0-1 1 0 0,0 0-1 0 0,0 1 1 0 0,1-1 0 0 0,0 0 3 0 0,3 1 10 0 0,1 0 0 0 0,-1-1 0 0 0,0 1 0 0 0,0-1 0 0 0,0-1 0 0 0,1 1 0 0 0,-1-1 1 0 0,0 0-1 0 0,8-2 0 0 0,11-2 85 0 0,0 2-81 0 0,79-10 224 0 0,-82 12-205 0 0,-1 1-1 0 0,0 1 1 0 0,24 3-1 0 0,21 6 35 0 0,-64-10 143 0 0,-6-8-214 0 0,0 0 0 0 0,-1 1 0 0 0,0-1 0 0 0,0 1 0 0 0,-1 1-1 0 0,0-1 1 0 0,0 1 0 0 0,-1 0 0 0 0,-10-6 0 0 0,6 0-7 0 0,11 12 0 0 0,1-1 0 0 0,0 1 0 0 0,0-1 0 0 0,0 1 0 0 0,0 0 0 0 0,0-1 0 0 0,0 1 0 0 0,-1-1 0 0 0,1 1 0 0 0,0 0 0 0 0,0-1 0 0 0,1 1 0 0 0,-1-1 0 0 0,0 1 0 0 0,0-1 0 0 0,0 1 0 0 0,0 0 0 0 0,0-1 0 0 0,0 1 0 0 0,0-1 0 0 0,1 1 0 0 0,-1 0 0 0 0,0-1 0 0 0,0 1 0 0 0,1 0 0 0 0,-1-1 0 0 0,0 1 0 0 0,0 0 0 0 0,1-1 0 0 0,-1 1 0 0 0,0 0 0 0 0,1 0 0 0 0,-1-1 0 0 0,0 1 0 0 0,1 0 0 0 0,12-8 0 0 0,-5 5 29 0 0,0 0 1 0 0,0 1-1 0 0,1 0 0 0 0,-1 0 0 0 0,16-1 1 0 0,-19 3-8 0 0,1-1 1 0 0,-1 1 0 0 0,1 1-1 0 0,-1-1 1 0 0,1 1 0 0 0,-1 0 0 0 0,1 0-1 0 0,-1 1 1 0 0,10 3 0 0 0,-15-3 14 0 0,1-1-1 0 0,0 1 1 0 0,-1-1 0 0 0,1 1-1 0 0,-1-1 1 0 0,0 1 0 0 0,1-1 0 0 0,-1 1-1 0 0,0 0 1 0 0,0-1 0 0 0,0 1-1 0 0,0-1 1 0 0,0 1 0 0 0,-1 2 0 0 0,1-3 0 0 0,-1 3 20 0 0,0-1 1 0 0,0 0-1 0 0,0 1 1 0 0,-1-1-1 0 0,1 0 1 0 0,-1 0-1 0 0,1 0 1 0 0,-1 0-1 0 0,-3 3 1 0 0,-21 25 267 0 0,11-17-345 0 0,0 0 1 0 0,-23 15 0 0 0,22-17-880 0 0,-1 1-1 0 0,-14 15 1 0 0,20-18-716 0 0,-3 0-65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2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74 115 13824 0 0,'0'0'314'0'0,"-4"-5"688"0"0,-3-7-806 0 0,6 6 412 0 0,1 1 0 0 0,-1 0 0 0 0,1-1 0 0 0,0 1 1 0 0,1 0-1 0 0,-1-1 0 0 0,1 1 0 0 0,0 0 0 0 0,0 0 1 0 0,1-1-1 0 0,0 1 0 0 0,0 0 0 0 0,0 0 0 0 0,0 1 1 0 0,1-1-1 0 0,0 0 0 0 0,3-4 1196 0 0,0 14-1212 0 0,-5-1-498 0 0,0 0 0 0 0,0 0-1 0 0,0 0 1 0 0,-1 0 0 0 0,0 0-1 0 0,1 0 1 0 0,-1 0 0 0 0,-1 0-1 0 0,0 5 1 0 0,0 1 65 0 0,-5 49 625 0 0,-27 111 1 0 0,22-122 25 0 0,1-4-701 0 0,-1 0-81 0 0,-4 51 0 0 0,12-69-89 0 0,1-10-107 0 0,0-1-1 0 0,1 1 0 0 0,1 0 0 0 0,0-1 1 0 0,5 25-1 0 0,-4-36-1523 0 0,1-10-2908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2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28 312 10136 0 0,'-17'-5'3206'0'0,"17"4"-2766"0"0,-1 1-1 0 0,0-1 0 0 0,0 1 0 0 0,1-1 1 0 0,-1 1-1 0 0,1-1 0 0 0,-1 1 1 0 0,0-1-1 0 0,1 0 0 0 0,-1 1 1 0 0,1-1-1 0 0,-1 0 0 0 0,1 1 1 0 0,0-1-1 0 0,-1 0 0 0 0,1 1 0 0 0,0-1 1 0 0,-1-2-1 0 0,1 2-28 0 0,-1-1 1 0 0,1 0-1 0 0,0 0 0 0 0,0 0 0 0 0,0 0 0 0 0,0 1 1 0 0,1-1-1 0 0,0-3 0 0 0,1-3-50 0 0,1 0 1 0 0,1 0-1 0 0,3-8 0 0 0,-2 6 507 0 0,9-21-313 0 0,0 2 1 0 0,3 0-1 0 0,0 1 0 0 0,30-37 0 0 0,-43 61-549 0 0,0 0 0 0 0,0 0 1 0 0,0 0-1 0 0,0 1 0 0 0,1 0 0 0 0,-1 0 0 0 0,1 0 0 0 0,0 0 0 0 0,0 1 1 0 0,0 0-1 0 0,0 0 0 0 0,6-2 0 0 0,-9 4 3 0 0,1 0 0 0 0,0 0 1 0 0,0 0-1 0 0,-1 0 0 0 0,1 0 0 0 0,0 1 0 0 0,0-1 1 0 0,-1 1-1 0 0,1 0 0 0 0,-1-1 0 0 0,1 1 0 0 0,0 1 1 0 0,-1-1-1 0 0,0 0 0 0 0,1 0 0 0 0,-1 1 0 0 0,0 0 1 0 0,0-1-1 0 0,0 1 0 0 0,0 0 0 0 0,3 3 0 0 0,2 3 197 0 0,0 0-1 0 0,0 0 1 0 0,11 20-1 0 0,12 33-878 0 0,-23-46 625 0 0,0 0 0 0 0,1 0 0 0 0,0-1 0 0 0,1 0 0 0 0,1 0 0 0 0,18 19 0 0 0,-27-32-75 0 0,1 1 0 0 0,-1-1 0 0 0,1 0 0 0 0,-1 0 0 0 0,1 0-1 0 0,0 0 1 0 0,0 0 0 0 0,0 0 0 0 0,-1 0 0 0 0,1-1 0 0 0,0 1 0 0 0,0-1 0 0 0,0 1 0 0 0,0-1 0 0 0,0 0 0 0 0,0 0 0 0 0,0 0 0 0 0,0 0 0 0 0,0 0 0 0 0,0 0 0 0 0,0 0 0 0 0,0-1 0 0 0,0 1 0 0 0,0-1 0 0 0,0 0 0 0 0,0 1 0 0 0,3-3 0 0 0,7-4-1903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3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 4320 0 0,'0'0'197'0'0,"-17"-4"111"0"0,4 5 874 0 0,8-1-132 0 0,0 0 0 0 0,-1 0 0 0 0,1 0 0 0 0,0 0 0 0 0,-7-3 3261 0 0,30-2-2777 0 0,14 1-905 0 0,34 2 0 0 0,19-2 50 0 0,68-8 626 0 0,-78 6-1074 0 0,-17 4-18 0 0,68 7 0 0 0,-3 0 237 0 0,119 15 437 0 0,-237-19-867 0 0,93 17 593 0 0,-4-1-129 0 0,174 7 868 0 0,-198-22-941 0 0,86-9 0 0 0,69-21 647 0 0,-85-3-265 0 0,-81 16-370 0 0,-43 11-251 0 0,1 2-1 0 0,22-1 1 0 0,-10 1-95 0 0,25 3 123 0 0,-21 0 48 0 0,-31-1-407 0 0,0-1 1 0 0,-1 1-1 0 0,1 0 0 0 0,0-1 1 0 0,-1 0-1 0 0,1 1 0 0 0,-1-1 1 0 0,1 0-1 0 0,-1 0 1 0 0,0 0-1 0 0,3-1 0 0 0,4-3-1017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50 5696 0 0,'0'0'520'0'0,"-4"5"-416"0"0,3-3 168 0 0,0 0 0 0 0,0-1 0 0 0,-1 1 0 0 0,1-1 0 0 0,-1 1 0 0 0,1-1 0 0 0,-1 0 0 0 0,0 0 0 0 0,1 1-1 0 0,-1-1 1 0 0,0-1 0 0 0,-4 3 0 0 0,3-2 787 0 0,2-1-854 0 0,1 0-1 0 0,-1 0 1 0 0,0 0-1 0 0,1 0 0 0 0,-1 0 1 0 0,1 0-1 0 0,-1 0 1 0 0,1 0-1 0 0,-1 0 1 0 0,0 0-1 0 0,1 0 0 0 0,-1 0 1 0 0,1 0-1 0 0,-1-1 1 0 0,1 1-1 0 0,-1 0 0 0 0,1-1 1 0 0,-1 1-1 0 0,1 0 1 0 0,-1-1-1 0 0,1 1 1 0 0,-1 0-1 0 0,1-1 0 0 0,0 1 1 0 0,-1-1-1 0 0,2-12 5033 0 0,0 1-4848 0 0,1 10-217 0 0,0-1-1 0 0,0 1 1 0 0,0 0-1 0 0,0-1 0 0 0,1 1 1 0 0,2-2-1 0 0,9-2 298 0 0,-11 5-422 0 0,0-1 0 0 0,0 1-1 0 0,0 0 1 0 0,-1 0 0 0 0,1 1 0 0 0,1-1-1 0 0,-1 0 1 0 0,0 1 0 0 0,4 0-1 0 0,71-6 564 0 0,32-1-73 0 0,-9 14 62 0 0,-35-1-438 0 0,46 7 4 0 0,-27-5-65 0 0,8 1 32 0 0,-24-6 188 0 0,70-6 0 0 0,139-8-144 0 0,-130 4 35 0 0,-3 0 434 0 0,-37 7-493 0 0,353 10 424 0 0,-452-9-539 0 0,0 1 0 0 0,0 0 0 0 0,-1 0-1 0 0,1 1 1 0 0,15 7 0 0 0,-14-5 25 0 0,1-1 1 0 0,22 6-1 0 0,17-3 295 0 0,74 2 1 0 0,11 1 223 0 0,-90-4-349 0 0,48 6 173 0 0,-55-8-335 0 0,19 1 31 0 0,-20-3 124 0 0,-30-1-144 0 0,1 0 1 0 0,-1 0-1 0 0,0-1 0 0 0,1-1 1 0 0,-1 1-1 0 0,0-1 1 0 0,1 0-1 0 0,10-3 0 0 0,-18 4-81 0 0,1 0 0 0 0,0-1-1 0 0,0 1 1 0 0,-1 0-1 0 0,1 0 1 0 0,0-1 0 0 0,-1 1-1 0 0,1-1 1 0 0,0 1 0 0 0,-1 0-1 0 0,1-1 1 0 0,0 1-1 0 0,-1-1 1 0 0,1 1 0 0 0,-1-1-1 0 0,1 0 1 0 0,-1 1 0 0 0,1-1-1 0 0,-1 0 1 0 0,1 1-1 0 0,-1-1 1 0 0,0 0 0 0 0,1 1-1 0 0,-1-1 1 0 0,0 0 0 0 0,0 0-1 0 0,0 1 1 0 0,1-1-1 0 0,-1 0 1 0 0,0-1 0 0 0,-1-1-79 0 0,1 1 0 0 0,-1-1 1 0 0,0 0-1 0 0,0 1 0 0 0,0-1 1 0 0,-1 1-1 0 0,-1-4 1 0 0,2 5-106 0 0,0-1-1 0 0,0 0 1 0 0,0 0 0 0 0,0 1 0 0 0,0-1 0 0 0,0 0 0 0 0,1 0 0 0 0,-1 0 0 0 0,1 0 0 0 0,-1 0 0 0 0,1 0 0 0 0,0-3 0 0 0,3 1-1570 0 0,1-1-352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329 610 2760 0 0,'1'10'5904'0'0,"0"-1"-922"0"0,0-5-2430 0 0,-1-2-2234 0 0,1-1 0 0 0,-1 1 0 0 0,1-1 0 0 0,0 1-1 0 0,-1-1 1 0 0,1 0 0 0 0,0 0 0 0 0,0 1 0 0 0,0-1 0 0 0,0 0-1 0 0,0 0 1 0 0,2 2 0 0 0,4 5 5335 0 0,-10-5-4356 0 0,3-3-1282 0 0,-1 0 0 0 0,1 0 0 0 0,0 1 0 0 0,0-1 0 0 0,0 0 0 0 0,-1 0 0 0 0,1 0 0 0 0,0 1-1 0 0,0-1 1 0 0,-1 0 0 0 0,1 0 0 0 0,0 0 0 0 0,-1 0 0 0 0,1 0 0 0 0,0 1 0 0 0,-1-1 0 0 0,1 0 0 0 0,0 0-1 0 0,0 0 1 0 0,-1 0 0 0 0,1 0 0 0 0,0 0 0 0 0,-1 0 0 0 0,1 0 0 0 0,0 0 0 0 0,-1 0 0 0 0,1 0 0 0 0,-1-1-1 0 0,-5-1 121 0 0,1-1 0 0 0,-1 0 0 0 0,1-1 0 0 0,0 1 0 0 0,0-1 0 0 0,0 0-1 0 0,0-1 1 0 0,1 1 0 0 0,-1-1 0 0 0,1 0 0 0 0,1 0 0 0 0,-1 0-1 0 0,0 0 1 0 0,-2-7 0 0 0,-8-15 114 0 0,6 14-205 0 0,1-2 1 0 0,0 1-1 0 0,-4-18 1 0 0,1-3-32 0 0,0 2 0 0 0,2 1 1 0 0,-8-57-1 0 0,15 72-6 0 0,0 11 5 0 0,0-1-1 0 0,1 0 1 0 0,1-12-1 0 0,2-17-239 0 0,-3-48-1 0 0,0 39 182 0 0,0 33 400 0 0,1 0 0 0 0,3-11 0 0 0,-3 15-342 0 0,4-2 91 0 0,-3 8-86 0 0,0 0 0 0 0,1 0 0 0 0,0 0-1 0 0,-1 0 1 0 0,6-3 0 0 0,-6 5-12 0 0,-1-1 0 0 0,0 0 0 0 0,1 1 1 0 0,-1-1-1 0 0,0 1 0 0 0,1 0 0 0 0,-1-1 0 0 0,1 1 0 0 0,-1 0 0 0 0,1 0 0 0 0,-1 0 1 0 0,0 0-1 0 0,1 0 0 0 0,-1 0 0 0 0,1 1 0 0 0,-1-1 0 0 0,2 1 0 0 0,0 0 16 0 0,0 0-1 0 0,-1 0 0 0 0,1 1 0 0 0,-1-1 0 0 0,1 1 1 0 0,-1 0-1 0 0,0-1 0 0 0,3 4 0 0 0,4 5 66 0 0,-1 0 0 0 0,-1 0 0 0 0,9 14 0 0 0,-9-12-56 0 0,94 125-426 0 0,-96-130 401 0 0,-1 0 0 0 0,1 0 0 0 0,-1 0 0 0 0,0 1 0 0 0,-1 0 0 0 0,0 0 0 0 0,0 0 0 0 0,0 0 1 0 0,-1 0-1 0 0,-1 0 0 0 0,1 1 0 0 0,-1 12 0 0 0,0 6-61 0 0,-1-1-1 0 0,-8 46 1 0 0,6-58 89 0 0,-1 0 0 0 0,-1 0-1 0 0,0 0 1 0 0,-1 0 0 0 0,-1-1 0 0 0,0 1-1 0 0,0-2 1 0 0,-2 1 0 0 0,1-1 0 0 0,-2 0 0 0 0,0 0-1 0 0,0-1 1 0 0,-1 0 0 0 0,0-1 0 0 0,-1 0-1 0 0,0 0 1 0 0,-23 14 0 0 0,26-20-32 0 0,1-1 0 0 0,-1 1 0 0 0,0-1 0 0 0,0-1 0 0 0,-1 1 0 0 0,1-2 0 0 0,0 1 0 0 0,-1-1 0 0 0,1 0 0 0 0,-1-1 0 0 0,1 0 0 0 0,-1 0 0 0 0,-16-3 0 0 0,8-1 0 0 0,0 0 0 0 0,1-1 0 0 0,-1 0 0 0 0,1-1 0 0 0,-28-16 0 0 0,42 21 0 0 0,0 0 0 0 0,0 0 0 0 0,0 0 0 0 0,0 0 0 0 0,0-1 0 0 0,1 1 0 0 0,-1-1 0 0 0,0 0 0 0 0,1 1 0 0 0,-1-1 0 0 0,1 0 0 0 0,0 0 0 0 0,0 0 0 0 0,0 0 0 0 0,0 0 0 0 0,-1-2 0 0 0,1 2 0 0 0,1 1 0 0 0,0 0 0 0 0,0 0 0 0 0,0-1 0 0 0,0 1 0 0 0,0 0 0 0 0,1-1 0 0 0,-1 1 0 0 0,0 0 0 0 0,1 0 0 0 0,-1 0 0 0 0,1-1 0 0 0,-1 1 0 0 0,1 0 0 0 0,-1 0 0 0 0,1 0 0 0 0,0 0 0 0 0,-1 0 0 0 0,1 0 0 0 0,0 0 0 0 0,0 0 0 0 0,0 0 0 0 0,0 0 0 0 0,0 1 0 0 0,0-1 0 0 0,0 0 0 0 0,0 1 0 0 0,0-1 0 0 0,0 0 0 0 0,2 0 0 0 0,12-5 8 0 0,-1 0 0 0 0,1 1 0 0 0,0 1 0 0 0,1 0 0 0 0,-1 1 0 0 0,1 1 0 0 0,16 0 0 0 0,-14 1 87 0 0,0 1-1 0 0,0 1 1 0 0,31 6 0 0 0,-45-6-114 0 0,33 6-126 0 0,1-1 0 0 0,40 0 0 0 0,-76-6-29 0 0,0 0-1 0 0,0-1 0 0 0,0 1 0 0 0,0-1 0 0 0,0 1 1 0 0,0-1-1 0 0,-1 0 0 0 0,1 0 0 0 0,0 0 0 0 0,0 0 1 0 0,-1 0-1 0 0,1 0 0 0 0,-1 0 0 0 0,1-1 0 0 0,-1 1 0 0 0,2-2 1 0 0,15-11-2793 0 0,-7 7 1252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391 572 3224 0 0,'9'10'288'0'0,"0"2"2883"0"0,3 7 4330 0 0,-14 5-435 0 0,-2-14-4802 0 0,0-3-692 0 0,4-6-1028 0 0,-5-1 299 0 0,3 1-739 0 0,1-1 0 0 0,0 0 0 0 0,0 0 0 0 0,0 0 0 0 0,0 0-1 0 0,0 0 1 0 0,0 0 0 0 0,0 0 0 0 0,0-1 0 0 0,-1 1 0 0 0,1 0 0 0 0,0-1-1 0 0,0 1 1 0 0,0 0 0 0 0,0-1 0 0 0,0 1 0 0 0,0-1 0 0 0,1 0 0 0 0,-1 1 0 0 0,0-1-1 0 0,0 0 1 0 0,0 0 0 0 0,0 1 0 0 0,1-1 0 0 0,-2-1 0 0 0,-8-15 127 0 0,0-1 0 0 0,1 0 0 0 0,1 0 0 0 0,1 0 0 0 0,1-1 0 0 0,-6-29 0 0 0,4 16-113 0 0,2 12-7 0 0,-2-22 0 0 0,2-15 85 0 0,3 0 0 0 0,7-100 0 0 0,-3 143-223 0 0,1 0 1 0 0,0 0-1 0 0,2-1 0 0 0,-1 2 1 0 0,7-16-1 0 0,-9 28 21 0 0,-1-1-1 0 0,1 1 1 0 0,0-1 0 0 0,0 1-1 0 0,0-1 1 0 0,0 1 0 0 0,1 0-1 0 0,-1-1 1 0 0,0 1 0 0 0,0 0-1 0 0,1 0 1 0 0,-1 0 0 0 0,1 0-1 0 0,-1 0 1 0 0,1 0 0 0 0,-1 0-1 0 0,1 1 1 0 0,0-1 0 0 0,-1 0-1 0 0,1 1 1 0 0,0 0-1 0 0,-1-1 1 0 0,1 1 0 0 0,0 0-1 0 0,0 0 1 0 0,-1 0 0 0 0,1 0-1 0 0,0 0 1 0 0,0 0 0 0 0,-1 0-1 0 0,1 1 1 0 0,0-1 0 0 0,-1 1-1 0 0,3 0 1 0 0,1 1-20 0 0,0-1-1 0 0,0 2 1 0 0,0-1 0 0 0,0 0-1 0 0,-1 1 1 0 0,1 0 0 0 0,-1 0-1 0 0,0 0 1 0 0,0 1-1 0 0,4 3 1 0 0,60 78 484 0 0,-35-43-276 0 0,-28-36-215 0 0,0 1 0 0 0,-1 0-1 0 0,0 0 1 0 0,0 0 0 0 0,0 1 0 0 0,-1-1 0 0 0,0 1 0 0 0,0 0-1 0 0,-1 0 1 0 0,2 15 0 0 0,-3-17 14 0 0,-1 1 1 0 0,0-1-1 0 0,0 0 1 0 0,-1 0-1 0 0,1 0 0 0 0,-2 0 1 0 0,1 1-1 0 0,-1-1 1 0 0,1-1-1 0 0,-2 1 0 0 0,1 0 1 0 0,-1 0-1 0 0,0-1 1 0 0,-6 11-1 0 0,-10 10 170 0 0,-25 27-1 0 0,37-46-360 0 0,0 1 0 0 0,-1-2 0 0 0,0 1 0 0 0,0-1 0 0 0,-1 0 0 0 0,1 0 0 0 0,-16 6 0 0 0,5-5-282 0 0,1 0 0 0 0,-1-2 0 0 0,0 0 0 0 0,0-2 1 0 0,-33 3-1 0 0,-124-3-2335 0 0,111-4 4143 0 0,60 1 268 0 0,4-2-596 0 0,10-3-258 0 0,16-3-500 0 0,55-14 297 0 0,17-4-433 0 0,-81 22-121 0 0,1 2-1 0 0,-1 0 1 0 0,1 1-1 0 0,17 1 1 0 0,43 3-4172 0 0,-54-1-4932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2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21 3224 0 0,'0'0'8564'0'0,"-14"-12"-3318"0"0,0 7-3820 0 0,14 5-1368 0 0,-1-1 0 0 0,-1 1 0 0 0,1-1 0 0 0,0 1 0 0 0,0-1 1 0 0,0 1-1 0 0,0 0 0 0 0,0 0 0 0 0,0-1 0 0 0,0 1 0 0 0,0 0 0 0 0,-1 0 1 0 0,1 0-1 0 0,0 0 0 0 0,-2 1 0 0 0,-10 2 421 0 0,4-2-263 0 0,-1 2 0 0 0,1-1 0 0 0,0 1 0 0 0,0 1 0 0 0,-14 6 0 0 0,13-4-78 0 0,-64 42 159 0 0,66-42-262 0 0,1 1-1 0 0,-1 0 1 0 0,1 0-1 0 0,0 0 1 0 0,1 1-1 0 0,-10 15 1 0 0,8-10 323 0 0,0 1-1 0 0,2 0 1 0 0,-6 15 0 0 0,10-25-304 0 0,1 0-1 0 0,0-1 1 0 0,0 1 0 0 0,0 0-1 0 0,1 0 1 0 0,-1 0 0 0 0,1 0-1 0 0,0 0 1 0 0,0 0 0 0 0,0 0-1 0 0,1 0 1 0 0,-1 0 0 0 0,1 0-1 0 0,0-1 1 0 0,0 1 0 0 0,0 0 0 0 0,3 5-1 0 0,-3-7-31 0 0,1 0-1 0 0,-1-1 1 0 0,1 1 0 0 0,-1 0-1 0 0,1-1 1 0 0,-1 1-1 0 0,1-1 1 0 0,0 0 0 0 0,0 0-1 0 0,0 1 1 0 0,0-1-1 0 0,0 0 1 0 0,0-1-1 0 0,0 1 1 0 0,0 0 0 0 0,0 0-1 0 0,0-1 1 0 0,0 0-1 0 0,0 1 1 0 0,1-1 0 0 0,-1 0-1 0 0,0 0 1 0 0,0 0-1 0 0,0 0 1 0 0,1 0-1 0 0,-1-1 1 0 0,0 1 0 0 0,2-1-1 0 0,6-2 58 0 0,-1 0-1 0 0,0 0 1 0 0,0-1-1 0 0,0 0 1 0 0,9-5 0 0 0,-9 3 104 0 0,1-1 1 0 0,-1 0-1 0 0,0 0 1 0 0,0-1-1 0 0,-1 0 1 0 0,0 0-1 0 0,-1-1 1 0 0,12-17 0 0 0,-2-1 178 0 0,24-56 1 0 0,-31 65-154 0 0,-8 15-116 0 0,0 0 0 0 0,-1-1 0 0 0,1 1 0 0 0,0-1 1 0 0,-1 1-1 0 0,2-8 0 0 0,0 27 1284 0 0,-1 14-1362 0 0,1 63 37 0 0,-1-78-46 0 0,0 0-1 0 0,1 0 1 0 0,0 0-1 0 0,7 16 1 0 0,-8-25-297 0 0,1 0 0 0 0,0 0 0 0 0,0 0 0 0 0,4 5-1 0 0,-5-9 140 0 0,-1 0 0 0 0,1 0 0 0 0,0 0 0 0 0,0 0 0 0 0,0 0 0 0 0,0-1 0 0 0,0 1-1 0 0,0-1 1 0 0,0 1 0 0 0,0-1 0 0 0,0 0 0 0 0,5 2 0 0 0,9 1-3555 0 0,-7-6 839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1 366 4144 0 0,'0'0'14659'0'0,"1"-6"-12096"0"0,11-16-841 0 0,-1-1-1 0 0,11-30 1 0 0,2-5-519 0 0,-17 39-839 0 0,7-24-1 0 0,-5 12-161 0 0,-3-6-122 0 0,-4 32-80 0 0,0 7 0 0 0,0 7 0 0 0,-3 16 3 0 0,1-13-28 0 0,-1 0 0 0 0,3 18 0 0 0,2-4 24 0 0,-3-12-1 0 0,1-1-1 0 0,1 1 1 0 0,7 24-1 0 0,-6-28-11 0 0,1 1-1 0 0,0-1 0 0 0,0 0 1 0 0,1-1-1 0 0,10 15 0 0 0,-14-22 23 0 0,0 0 0 0 0,-1 0 0 0 0,1-1 0 0 0,0 1 0 0 0,0 0 0 0 0,0-1 0 0 0,0 0 0 0 0,0 1 0 0 0,0-1 0 0 0,1 0 0 0 0,-1 0 0 0 0,0 0-1 0 0,5 0 1 0 0,-5 0 16 0 0,0-1 0 0 0,0 0 0 0 0,0 0 0 0 0,0-1 0 0 0,0 1 0 0 0,0 0-1 0 0,0-1 1 0 0,0 1 0 0 0,0-1 0 0 0,0 0 0 0 0,0 0 0 0 0,0 1-1 0 0,-1-1 1 0 0,1 0 0 0 0,0-1 0 0 0,0 1 0 0 0,-1 0 0 0 0,1 0 0 0 0,1-2-1 0 0,4-4 122 0 0,0-1-1 0 0,-1 1 1 0 0,0-1-1 0 0,0 0 1 0 0,9-17-1 0 0,18-49 280 0 0,-23 51-372 0 0,5-13-111 0 0,-6 11-477 0 0,1 1 1 0 0,1 0-1 0 0,25-37 1 0 0,-35 60 256 0 0,0 0 0 0 0,-1 0 1 0 0,1 1-1 0 0,0-1 0 0 0,0 0 0 0 0,0 0 1 0 0,0 1-1 0 0,0-1 0 0 0,0 0 0 0 0,0 1 1 0 0,0-1-1 0 0,0 1 0 0 0,0-1 0 0 0,0 1 1 0 0,2-1-1 0 0,3-1-1668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158 430 3680 0 0,'0'0'167'0'0,"-15"-22"9223"0"0,4 19-4038 0 0,9 3-5010 0 0,0 0 0 0 0,0 0 0 0 0,0 0 0 0 0,0 1 1 0 0,1-1-1 0 0,-1 1 0 0 0,0-1 0 0 0,0 1 0 0 0,0 0 0 0 0,-3 1 0 0 0,-1 2-256 0 0,-1 0 1 0 0,1 1-1 0 0,0 0 0 0 0,-9 9 0 0 0,8-6-23 0 0,0 0-1 0 0,0 0 1 0 0,2 1 0 0 0,-1 0-1 0 0,1 0 1 0 0,0 1-1 0 0,1 0 1 0 0,0-1-1 0 0,0 1 1 0 0,1 1 0 0 0,-2 11-1 0 0,3-12-65 0 0,1 1 0 0 0,-1-1-1 0 0,2 0 1 0 0,0 0 0 0 0,0 0 0 0 0,0 1-1 0 0,2-1 1 0 0,-1 0 0 0 0,1 0 0 0 0,1 0 0 0 0,6 17-1 0 0,-8-24 39 0 0,0-1 1 0 0,0 0-1 0 0,0 0 0 0 0,0 0 0 0 0,0 0 1 0 0,0 0-1 0 0,1 0 0 0 0,-1 0 0 0 0,1 0 0 0 0,0 0 1 0 0,0 0-1 0 0,-1-1 0 0 0,1 1 0 0 0,0-1 0 0 0,0 0 1 0 0,0 1-1 0 0,1-1 0 0 0,-1 0 0 0 0,0 0 0 0 0,0 0 1 0 0,1-1-1 0 0,-1 1 0 0 0,0 0 0 0 0,1-1 0 0 0,-1 1 1 0 0,1-1-1 0 0,-1 0 0 0 0,1 0 0 0 0,-1 0 0 0 0,0 0 1 0 0,1-1-1 0 0,-1 1 0 0 0,1 0 0 0 0,-1-1 0 0 0,0 0 1 0 0,1 0-1 0 0,-1 0 0 0 0,0 0 0 0 0,0 0 1 0 0,0 0-1 0 0,4-2 0 0 0,5-6 46 0 0,1 0-1 0 0,-2 0 1 0 0,1-1 0 0 0,-1 0-1 0 0,-1-1 1 0 0,16-23 0 0 0,-9 8 78 0 0,-1 0-1 0 0,15-36 1 0 0,-14 22 108 0 0,-2-1 1 0 0,-2-1-1 0 0,-2 0 0 0 0,8-66 0 0 0,-4-56 41 0 0,-8 81 2112 0 0,-7 77-1533 0 0,0 5-422 0 0,-4 10-387 0 0,-5 18-448 0 0,-57 346 342 0 0,59-319-320 0 0,1 65 1 0 0,7-101 207 0 0,0 0 1 0 0,2-1 0 0 0,0 1-1 0 0,1-1 1 0 0,1 1-1 0 0,0-1 1 0 0,12 29-1 0 0,-10-34-705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7656 0 0,'0'0'349'0'0,"3"-13"134"0"0,-4 8 306 0 0,1 0 0 0 0,0 0 0 0 0,0 0 1 0 0,0 0-1 0 0,0 0 0 0 0,1 0 0 0 0,0 0 0 0 0,2-7 1 0 0,-2 5 717 0 0,1-1-1 0 0,0-14 1 0 0,-2 13-388 0 0,1 0 1 0 0,1 1-1 0 0,0-1 0 0 0,0 0 0 0 0,5-12 0 0 0,-7 19-178 0 0,1 2-845 0 0,0 1-1 0 0,-1-1 1 0 0,1 1 0 0 0,-1-1-1 0 0,1 1 1 0 0,-1-1-1 0 0,1 1 1 0 0,-1-1 0 0 0,0 1-1 0 0,1-1 1 0 0,-1 1-1 0 0,0-1 1 0 0,1 1 0 0 0,-1 0-1 0 0,0-1 1 0 0,0 1 0 0 0,1-1-1 0 0,-1 1 1 0 0,0 0-1 0 0,0-1 1 0 0,0 2 0 0 0,5 21-288 0 0,-4-16 347 0 0,5 30-129 0 0,-2 0 0 0 0,0 40 1 0 0,-8 75 65 0 0,2-97-82 0 0,2-50-10 0 0,-11 185 136 0 0,11-186-183 0 0,0 0 1 0 0,0 1-1 0 0,1-1 0 0 0,-1 0 1 0 0,2 5-1 0 0,1 6-304 0 0,-2-15 43 0 0,0 0 0 0 0,-1 0 0 0 0,1 0 0 0 0,0-1 0 0 0,0 1-1 0 0,-1 0 1 0 0,1 0 0 0 0,0-1 0 0 0,0 1 0 0 0,-1-1 0 0 0,1 1-1 0 0,-1-1 1 0 0,1 1 0 0 0,0-1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21 635 1840 0 0,'0'0'5572'0'0,"-8"-20"104"0"0,-4 11 3851 0 0,18 8-9251 0 0,1 0-1 0 0,-1 0 0 0 0,0-1 1 0 0,1 0-1 0 0,-1-1 0 0 0,0 1 0 0 0,7-5 1 0 0,2 0 89 0 0,-3 1-247 0 0,0-1-1 0 0,17-12 1 0 0,12-8 353 0 0,12-7 311 0 0,-36 22-369 0 0,35-17 0 0 0,164-82-284 0 0,-184 94-87 0 0,118-81 694 0 0,-136 89-723 0 0,-8 5 24 0 0,1 0-1 0 0,-1 1 1 0 0,13-5-1 0 0,5-2 58 0 0,-19 8-76 0 0,10-5 40 0 0,18-12 1 0 0,-29 16-43 0 0,-1 1 1 0 0,0 0-1 0 0,1-1 1 0 0,-1 0 0 0 0,0 1-1 0 0,-1-1 1 0 0,1-1-1 0 0,0 1 1 0 0,-1 0-1 0 0,0-1 1 0 0,2-3-1 0 0,-3 5-1 0 0,0 0-1 0 0,0 0 0 0 0,-1 0 0 0 0,0 0 0 0 0,1 0 0 0 0,-1 0 0 0 0,0 0 1 0 0,0 0-1 0 0,0 0 0 0 0,0-1 0 0 0,0 1 0 0 0,0 0 0 0 0,-1 0 0 0 0,1 0 1 0 0,-1 0-1 0 0,1 0 0 0 0,-1 0 0 0 0,0 0 0 0 0,0 0 0 0 0,0 1 0 0 0,0-1 1 0 0,0 0-1 0 0,0 0 0 0 0,-1 1 0 0 0,1-1 0 0 0,-1 0 0 0 0,1 1 0 0 0,-1 0 1 0 0,1-1-1 0 0,-1 1 0 0 0,0 0 0 0 0,-3-2 0 0 0,-31-11 7 0 0,0 2 1 0 0,-71-13-1 0 0,91 24-21 0 0,15 1 0 0 0,9 1 0 0 0,44 2 0 0 0,74-5-1 0 0,-31-1 17 0 0,-23 7 318 0 0,-71-3-322 0 0,0-1 0 0 0,-1 0 0 0 0,1 0 0 0 0,-1 0 0 0 0,1 0 0 0 0,-1 1 0 0 0,1-1 0 0 0,0 0 0 0 0,-1 1-1 0 0,1-1 1 0 0,-1 0 0 0 0,1 1 0 0 0,-1-1 0 0 0,0 0 0 0 0,1 1 0 0 0,-1-1 0 0 0,1 1 0 0 0,-1-1 0 0 0,0 1 0 0 0,1-1-1 0 0,-1 1 1 0 0,0-1 0 0 0,1 1 0 0 0,-1 0 0 0 0,3 12 208 0 0,-3-7-179 0 0,-1-1 1 0 0,0 1 0 0 0,-1-1-1 0 0,0 1 1 0 0,0-1 0 0 0,0 0-1 0 0,0 0 1 0 0,-1 0 0 0 0,1 0 0 0 0,-8 9-1 0 0,0 1 10 0 0,6-7-40 0 0,-2-1-1 0 0,1 0 1 0 0,-1 0 0 0 0,0 0-1 0 0,0-1 1 0 0,-11 8 0 0 0,3 1 185 0 0,13-13-186 0 0,0-1 0 0 0,0 1 0 0 0,0 0 0 0 0,-1-1 0 0 0,1 1 0 0 0,-1-1 0 0 0,1 0 0 0 0,-1 1 0 0 0,1-1 0 0 0,-1 0 0 0 0,0 0 0 0 0,0 0 0 0 0,1 0 0 0 0,-1 0 0 0 0,0-1 0 0 0,-4 2 0 0 0,-6 8-102 0 0,5-5-640 0 0,14-4-2759 0 0,1-3 1525 0 0,0 1-4351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1840 0 0,'1'0'12'0'0,"-1"0"1"0"0,1-1-1 0 0,0 1 0 0 0,0-1 0 0 0,-1 1 1 0 0,1-1-1 0 0,0 1 0 0 0,-1-1 1 0 0,1 1-1 0 0,-1-1 0 0 0,1 0 1 0 0,0 0-1 0 0,24-54 7692 0 0,-8 18 3613 0 0,-18 38-11199 0 0,1 0 1 0 0,-1 1 0 0 0,1-1 0 0 0,0 0 0 0 0,-1 1-1 0 0,1-1 1 0 0,0 1 0 0 0,0-1 0 0 0,0 1-1 0 0,0-1 1 0 0,0 0 0 0 0,0 2 0 0 0,1 17 98 0 0,0-1 1 0 0,-2 0 0 0 0,-4 32 0 0 0,-1 11 19 0 0,4-21-143 0 0,-6 80 526 0 0,9-96-176 0 0,-1-25-60 0 0,2-8-149 0 0,3-18 123 0 0,-1-1 0 0 0,1-51 0 0 0,-4 49-301 0 0,1 6 18 0 0,2-1 1 0 0,0 1-1 0 0,2 0 1 0 0,0 0-1 0 0,13-31 1 0 0,-11 34 213 0 0,0 0-1 0 0,17-29 1 0 0,-20 42-215 0 0,-1 0-1 0 0,1 1 1 0 0,0 0 0 0 0,0 0 0 0 0,1 0-1 0 0,0 0 1 0 0,0 1 0 0 0,0 0 0 0 0,1 0-1 0 0,7-4 1 0 0,-13 9-68 0 0,0-1-1 0 0,0 0 0 0 0,-1 1 1 0 0,1-1-1 0 0,0 1 0 0 0,0 0 1 0 0,0-1-1 0 0,0 1 1 0 0,0 0-1 0 0,0 0 0 0 0,0-1 1 0 0,0 1-1 0 0,0 0 1 0 0,0 0-1 0 0,0 0 0 0 0,0 0 1 0 0,0 0-1 0 0,0 0 0 0 0,0 1 1 0 0,0-1-1 0 0,0 0 1 0 0,0 0-1 0 0,0 1 0 0 0,0-1 1 0 0,0 0-1 0 0,-1 1 1 0 0,1-1-1 0 0,0 1 0 0 0,0 0 1 0 0,0-1-1 0 0,0 1 0 0 0,-1-1 1 0 0,1 1-1 0 0,0 0 1 0 0,-1 0-1 0 0,1-1 0 0 0,-1 1 1 0 0,1 0-1 0 0,0 0 1 0 0,-1 0-1 0 0,0 0 0 0 0,1 0 1 0 0,-1 0-1 0 0,1 1 0 0 0,0 2 15 0 0,0-1-1 0 0,0 1 0 0 0,-1 0 0 0 0,1 0 0 0 0,-1-1 1 0 0,0 1-1 0 0,0 0 0 0 0,0 0 0 0 0,0 0 0 0 0,-2 4 0 0 0,-1 5 14 0 0,-1-1 0 0 0,0 1-1 0 0,-1-1 1 0 0,0-1 0 0 0,-1 1-1 0 0,-1-1 1 0 0,0 0-1 0 0,0 0 1 0 0,-1-1 0 0 0,0 0-1 0 0,-1 0 1 0 0,0-1 0 0 0,0 0-1 0 0,-1-1 1 0 0,0 0-1 0 0,-18 11 1 0 0,24-17-121 0 0,0 1 1 0 0,0-1-1 0 0,-1 1 1 0 0,1-1-1 0 0,0 0 0 0 0,-1-1 1 0 0,1 1-1 0 0,-1-1 0 0 0,0 0 1 0 0,1 0-1 0 0,-1 0 0 0 0,0-1 1 0 0,0 1-1 0 0,-8-2 0 0 0,13 1 29 0 0,-1 0 0 0 0,1 0-1 0 0,0 0 1 0 0,-1 0 0 0 0,1 0 0 0 0,0 0-1 0 0,-1 0 1 0 0,1 0 0 0 0,0 0-1 0 0,-1 0 1 0 0,1 0 0 0 0,0 0-1 0 0,0 0 1 0 0,-1 0 0 0 0,1 0-1 0 0,0-1 1 0 0,0 1 0 0 0,-1 0-1 0 0,1 0 1 0 0,0 0 0 0 0,0-1-1 0 0,-1 1 1 0 0,1 0 0 0 0,0 0-1 0 0,0 0 1 0 0,0-1 0 0 0,-1 1-1 0 0,1 0 1 0 0,0 0 0 0 0,0-1-1 0 0,0 1 1 0 0,0 0 0 0 0,0-1-1 0 0,0 1 1 0 0,-1 0 0 0 0,1 0-1 0 0,0-1 1 0 0,8-7-2505 0 0,1 1 121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20815 0 0,'0'0'1892'0'0,"-7"7"-485"0"0,5-3-1147 0 0,0 0-1 0 0,0 0 1 0 0,0 1-1 0 0,1-1 1 0 0,-1 1 0 0 0,1-1-1 0 0,0 1 1 0 0,0 0 0 0 0,1-1-1 0 0,-1 10 1 0 0,5 51 930 0 0,-3-57-1138 0 0,3 95 594 0 0,-3-41-313 0 0,-8 174 578 0 0,0-122-638 0 0,4-79-322 0 0,1-28-33 0 0,1 1-1 0 0,1 0 1 0 0,-1 0 0 0 0,1-1-1 0 0,1 1 1 0 0,-1 0-1 0 0,1 0 1 0 0,4 15-1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13 3224 0 0,'-2'-1'11160'0'0,"-8"-4"-8342"0"0,6 4-2371 0 0,0-1-1 0 0,1 1 1 0 0,-1 0-1 0 0,-1 1 1 0 0,1-1 0 0 0,0 1-1 0 0,0-1 1 0 0,0 1-1 0 0,0 1 1 0 0,-8 0-1 0 0,7 0-276 0 0,0 0 0 0 0,1 1 0 0 0,-1 0 0 0 0,0 0 0 0 0,1 0 0 0 0,-1 0 0 0 0,1 0 0 0 0,0 1 0 0 0,0 0 0 0 0,0 0 0 0 0,0 0-1 0 0,1 1 1 0 0,-1-1 0 0 0,-5 8 0 0 0,-6 7 619 0 0,1 2-1 0 0,-18 32 1 0 0,29-44-724 0 0,-1-1 1 0 0,1 1 0 0 0,0 0 0 0 0,1 0 0 0 0,0 1 0 0 0,0-1 0 0 0,1 0 0 0 0,0 1 0 0 0,0-1-1 0 0,1 1 1 0 0,1 8 0 0 0,-1-13 13 0 0,0 1 0 0 0,1-1 0 0 0,0 0 0 0 0,0 0-1 0 0,0 1 1 0 0,0-1 0 0 0,1 0 0 0 0,0 0 0 0 0,0 0 0 0 0,0-1-1 0 0,4 7 1 0 0,-4-7-32 0 0,1-1 0 0 0,-1 0 0 0 0,0 0 0 0 0,1 0-1 0 0,-1-1 1 0 0,1 1 0 0 0,-1 0 0 0 0,1-1 0 0 0,0 0 0 0 0,0 1 0 0 0,0-1-1 0 0,-1 0 1 0 0,1-1 0 0 0,0 1 0 0 0,0 0 0 0 0,1-1 0 0 0,3 1-1 0 0,2-1-49 0 0,1-1-1 0 0,-1 1 1 0 0,0-1-1 0 0,1-1 1 0 0,-1 0 0 0 0,0 0-1 0 0,0-1 1 0 0,0 0-1 0 0,0 0 1 0 0,-1-1-1 0 0,1 0 1 0 0,-1-1-1 0 0,0 0 1 0 0,-1 0-1 0 0,12-9 1 0 0,-8 4-161 0 0,-1 0 1 0 0,0 0-1 0 0,-1-1 1 0 0,0 0-1 0 0,-1-1 1 0 0,0 0-1 0 0,0 0 1 0 0,-2-1-1 0 0,9-20 1 0 0,-3 3-806 0 0,15-46-5619 0 0,-24 63-1013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3:4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15344 0 0,'0'0'1791'0'0,"17"4"2285"0"0,-14-4-3859 0 0,0 0 0 0 0,-1 1 0 0 0,1-1 0 0 0,-1 1 0 0 0,1 0 0 0 0,-1 0 0 0 0,1 0 0 0 0,-1 0 0 0 0,1 0 0 0 0,-1 0 0 0 0,0 1 0 0 0,0-1 0 0 0,1 1 0 0 0,-1 0 0 0 0,0 0 0 0 0,0-1 0 0 0,-1 1 0 0 0,1 1 0 0 0,0-1 0 0 0,-1 0 0 0 0,1 0 0 0 0,-1 0 0 0 0,2 5 0 0 0,2 4 78 0 0,0 0 0 0 0,-1 1 0 0 0,5 21 0 0 0,-5-5-291 0 0,0 1 0 0 0,-2 1 0 0 0,-1 35 1 0 0,-1-48-6 0 0,0 0 90 0 0,-1 0-1 0 0,-1 0 1 0 0,0 0-1 0 0,-7 26 1 0 0,9-43-65 0 0,0 0 0 0 0,0 0 0 0 0,0 0 0 0 0,0 0 0 0 0,0 0-1 0 0,0 0 1 0 0,0 0 0 0 0,0 0 0 0 0,0 0 0 0 0,0 1 0 0 0,0-1 0 0 0,0 0 0 0 0,0 0 0 0 0,0 0 0 0 0,0 0 0 0 0,0 0 0 0 0,0 0 0 0 0,0 0 0 0 0,0 0 0 0 0,0 0 0 0 0,0 0 0 0 0,0 1 0 0 0,0-1-1 0 0,0 0 1 0 0,0 0 0 0 0,0 0 0 0 0,0 0 0 0 0,0 0 0 0 0,-1 0 0 0 0,1 0 0 0 0,0 0 0 0 0,0 0 0 0 0,0 0 0 0 0,0 0 0 0 0,0 0 0 0 0,0 0 0 0 0,0 0 0 0 0,0 1 0 0 0,0-1 0 0 0,0 0 0 0 0,0 0-1 0 0,0 0 1 0 0,-1 0 0 0 0,1 0 0 0 0,0 0 0 0 0,0 0 0 0 0,0 0 0 0 0,0 0 0 0 0,0 0 0 0 0,0 0 0 0 0,0 0 0 0 0,0 0 0 0 0,0 0 0 0 0,-1 0 0 0 0,1 0 0 0 0,0 0 0 0 0,0 0 0 0 0,0 0 0 0 0,0-1-1 0 0,0 1 1 0 0,0 0 0 0 0,0 0 0 0 0,-3-8 213 0 0,1-12-377 0 0,3 9 273 0 0,1-1-1 0 0,0 1 1 0 0,1-1 0 0 0,0 1 0 0 0,9-20-1 0 0,-4 9 145 0 0,-1 5-98 0 0,1 0-1 0 0,0 0 1 0 0,2 0-1 0 0,13-19 1 0 0,-15 25-139 0 0,1 0 1 0 0,0 0-1 0 0,1 1 0 0 0,0 1 0 0 0,0-1 1 0 0,18-11-1 0 0,-25 19-64 0 0,-1 1 1 0 0,1-1-1 0 0,0 1 1 0 0,0-1-1 0 0,0 1 0 0 0,0 0 1 0 0,0 0-1 0 0,0 0 1 0 0,0 1-1 0 0,0-1 0 0 0,0 1 1 0 0,1-1-1 0 0,-1 1 1 0 0,4 1-1 0 0,-4-1-328 0 0,-1 1 1 0 0,1 0 0 0 0,0 0-1 0 0,-1 0 1 0 0,1 0-1 0 0,-1 0 1 0 0,0 0-1 0 0,1 1 1 0 0,-1-1-1 0 0,0 1 1 0 0,0 0-1 0 0,0 0 1 0 0,0 0-1 0 0,0 0 1 0 0,0 0-1 0 0,2 4 1 0 0,2 2-1280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24 4144 0 0,'0'0'7129'0'0,"-4"-13"-3730"0"0,4 12-3087 0 0,0 0 0 0 0,-1 1 0 0 0,1-1 1 0 0,0 1-1 0 0,0-1 0 0 0,-1 1 1 0 0,1-1-1 0 0,0 1 0 0 0,-1-1 1 0 0,1 1-1 0 0,0-1 0 0 0,-1 1 0 0 0,1 0 1 0 0,-1-1-1 0 0,1 1 0 0 0,0-1 1 0 0,-1 1-1 0 0,1 0 0 0 0,-1 0 0 0 0,0-1 1 0 0,1 1-1 0 0,-1 0 0 0 0,-5 5 3077 0 0,2 4-4308 0 0,3-8 826 0 0,-2 6 266 0 0,1 1 0 0 0,-1 0 0 0 0,1 0 0 0 0,1 0 0 0 0,-1 0 0 0 0,0 13-1 0 0,-2 16-304 0 0,-13 94-44 0 0,10-65 498 0 0,4-43 2 0 0,0 0 0 0 0,2 0 0 0 0,3 41 0 0 0,-1-52-158 0 0,-1-11-117 0 0,0 1-1 0 0,0-1 1 0 0,0 1 0 0 0,0 0-1 0 0,1-1 1 0 0,-1 1 0 0 0,0 0-1 0 0,1-1 1 0 0,-1 1 0 0 0,1-1-1 0 0,-1 1 1 0 0,1-1 0 0 0,0 1-1 0 0,1 1 1 0 0,-1-2 46 0 0,14-3 154 0 0,-12 1-212 0 0,-1-1 0 0 0,1 1-1 0 0,-1 0 1 0 0,0-1 0 0 0,1 0 0 0 0,-1 1-1 0 0,0-1 1 0 0,0 0 0 0 0,0 0 0 0 0,2-3-1 0 0,17-26 309 0 0,-2 3-22 0 0,29-30 237 0 0,-45 56-545 0 0,-1-1 1 0 0,1 1-1 0 0,0 0 0 0 0,0 0 0 0 0,0 0 1 0 0,0 1-1 0 0,0-1 0 0 0,0 1 0 0 0,1 0 1 0 0,-1-1-1 0 0,1 1 0 0 0,-1 1 0 0 0,0-1 1 0 0,1 0-1 0 0,-1 1 0 0 0,1 0 0 0 0,-1 0 1 0 0,1 0-1 0 0,-1 0 0 0 0,1 1 0 0 0,-1-1 1 0 0,1 1-1 0 0,-1 0 0 0 0,1 0 0 0 0,-1 0 1 0 0,0 0-1 0 0,0 1 0 0 0,1-1 0 0 0,-1 1 1 0 0,0 0-1 0 0,0 0 0 0 0,-1 0 0 0 0,1 0 1 0 0,0 0-1 0 0,-1 1 0 0 0,1-1 0 0 0,-1 1 1 0 0,0 0-1 0 0,0 0 0 0 0,2 3 0 0 0,-1 1 10 0 0,0 0-1 0 0,-1 1 0 0 0,1-1 1 0 0,-2 1-1 0 0,1 0 0 0 0,-1-1 1 0 0,0 1-1 0 0,-1 0 0 0 0,0 0 1 0 0,0 0-1 0 0,0 0 0 0 0,-1 0 1 0 0,0-1-1 0 0,-1 1 0 0 0,0 0 1 0 0,0-1-1 0 0,-6 13 0 0 0,3-9 5 0 0,0-1-1 0 0,0 0 0 0 0,-1 0 0 0 0,-1-1 1 0 0,1 1-1 0 0,-1-1 0 0 0,-1-1 1 0 0,0 0-1 0 0,0 0 0 0 0,-1 0 0 0 0,-16 10 1 0 0,20-15 19 0 0,0-1-1 0 0,0 1 1 0 0,0-1 0 0 0,0-1 0 0 0,0 1 0 0 0,0-1 0 0 0,-1 0 0 0 0,1 0 0 0 0,-1 0 0 0 0,1-1-1 0 0,-1 0 1 0 0,-8-1 0 0 0,8 1-131 0 0,-1-1-1 0 0,0-1 1 0 0,1 1-1 0 0,-1-1 0 0 0,1 0 1 0 0,0 0-1 0 0,-1-1 1 0 0,1 0-1 0 0,-10-6 0 0 0,16 8-22 0 0,-1 1-1 0 0,0 0 1 0 0,1-1 0 0 0,-1 1-1 0 0,1-1 1 0 0,-1 1-1 0 0,1-1 1 0 0,-1 1-1 0 0,1-1 1 0 0,-1 1-1 0 0,1-1 1 0 0,0 1-1 0 0,-1-1 1 0 0,1 0-1 0 0,0 1 1 0 0,-1-1-1 0 0,1 0 1 0 0,0 1 0 0 0,0-1-1 0 0,0 0 1 0 0,-1 1-1 0 0,1-1 1 0 0,0 0-1 0 0,0 1 1 0 0,0-1-1 0 0,0 0 1 0 0,0 0-1 0 0,1 0 1 0 0,-1-1-381 0 0,1 1 1 0 0,0-1-1 0 0,-1 1 1 0 0,1 0-1 0 0,0-1 0 0 0,0 1 1 0 0,0 0-1 0 0,0 0 1 0 0,0 0-1 0 0,0 0 0 0 0,1 0 1 0 0,1-2-1 0 0,7-4-7488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48 15376 0 0,'-17'-3'1663'0'0,"-26"-29"3345"0"0,42 31-4947 0 0,-1 0 0 0 0,1 0 0 0 0,0 0 0 0 0,-1 0 0 0 0,1 0-1 0 0,-1 0 1 0 0,1 0 0 0 0,-1 0 0 0 0,0 0 0 0 0,1 1 0 0 0,-1-1 0 0 0,0 1-1 0 0,0-1 1 0 0,1 1 0 0 0,-1 0 0 0 0,0-1 0 0 0,0 1 0 0 0,1 0 0 0 0,-1 0-1 0 0,0 1 1 0 0,0-1 0 0 0,1 0 0 0 0,-1 0 0 0 0,0 1 0 0 0,0-1 0 0 0,1 1-1 0 0,-1 0 1 0 0,0-1 0 0 0,1 1 0 0 0,-1 0 0 0 0,1 0 0 0 0,-1 0-1 0 0,1 0 1 0 0,-1 0 0 0 0,0 2 0 0 0,-3 2 69 0 0,0 0 0 0 0,1 0 0 0 0,0 1 0 0 0,0 0 0 0 0,0 0 0 0 0,1 0 0 0 0,-5 11 0 0 0,4-9 6 0 0,1 1 0 0 0,0 0 0 0 0,0 0 0 0 0,1 0 0 0 0,0 0 0 0 0,1 1 0 0 0,0-1 0 0 0,0 0 0 0 0,1 1 0 0 0,1 11 0 0 0,-1-19-106 0 0,0-1 0 0 0,1 0 0 0 0,-1 0 0 0 0,0 1-1 0 0,1-1 1 0 0,-1 0 0 0 0,1 0 0 0 0,-1 1 0 0 0,1-1 0 0 0,-1 0 0 0 0,1 0 0 0 0,0 0 0 0 0,0 0 0 0 0,0 0 0 0 0,-1 0-1 0 0,1 0 1 0 0,0 0 0 0 0,0 0 0 0 0,0 0 0 0 0,0-1 0 0 0,2 2 0 0 0,-1-1-3 0 0,0-1 1 0 0,-1 1-1 0 0,1-1 1 0 0,0 1-1 0 0,0-1 1 0 0,0 0-1 0 0,0 0 1 0 0,0 0-1 0 0,0 0 1 0 0,0 0-1 0 0,0 0 1 0 0,3-1-1 0 0,3-1 13 0 0,-1 0 1 0 0,0-1-1 0 0,0 0 0 0 0,0 0 1 0 0,0 0-1 0 0,8-6 0 0 0,-7 3-12 0 0,1-1 0 0 0,-1-1 0 0 0,0 1-1 0 0,-1-1 1 0 0,0 0 0 0 0,0-1 0 0 0,6-10 0 0 0,13-24-2102 0 0,-4-1-5297 0 0,-20 41 6523 0 0,7-17-6921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2760 0 0,'3'-4'4117'0'0,"-3"4"-3889"0"0,1 0 1 0 0,-1-1 0 0 0,0 1-1 0 0,0 0 1 0 0,1 0 0 0 0,-1 0-1 0 0,0 0 1 0 0,0 0 0 0 0,1 0 0 0 0,-1 0-1 0 0,0 0 1 0 0,1 0 0 0 0,-1 0-1 0 0,0 0 1 0 0,0 0 0 0 0,2 1 1372 0 0,-1 0-1373 0 0,10 12 7259 0 0,-2 7-3131 0 0,-4-5-4146 0 0,1 7 569 0 0,-1 2 0 0 0,-1-1-1 0 0,2 33 1 0 0,-4-34-580 0 0,3 58 133 0 0,3 36 15 0 0,-6-101-527 0 0,1-1 0 0 0,0 0 0 0 0,1 0 0 0 0,1 0 0 0 0,11 23 0 0 0,-8-24-3494 0 0</inkml:trace>
  <inkml:trace contextRef="#ctx0" brushRef="#br0" timeOffset="1">1 312 16128 0 0,'0'0'1981'0'0,"11"10"3176"0"0,-9-8-4862 0 0,0-1 1 0 0,1 0-1 0 0,-1 1 1 0 0,0-1-1 0 0,1 0 1 0 0,-1 0-1 0 0,1 0 0 0 0,0-1 1 0 0,-1 1-1 0 0,1 0 1 0 0,0-1-1 0 0,4 0 1 0 0,36-1 86 0 0,-33 1-296 0 0,-2-1-248 0 0,0 0 1 0 0,-1-1-1 0 0,1 0 0 0 0,9-3 0 0 0,14-6-5074 0 0,-23 7 2180 0 0,12-4-4898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2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12896 0 0,'-6'-3'7374'0'0,"6"19"-4918"0"0,0 106-397 0 0,2-90-1975 0 0,-1 11-16 0 0,3 0 1 0 0,16 82-1 0 0,-13-99 1 0 0,-5-15-6 0 0,1 0 0 0 0,0-1-1 0 0,0 1 1 0 0,1-1 0 0 0,9 16-1 0 0,-13-25-50 0 0,1 0 0 0 0,-1 0 0 0 0,1 0 0 0 0,0 0 0 0 0,-1 0 0 0 0,1 0-1 0 0,0-1 1 0 0,0 1 0 0 0,-1 0 0 0 0,1 0 0 0 0,0-1 0 0 0,0 1 0 0 0,0 0 0 0 0,0-1 0 0 0,0 1-1 0 0,0-1 1 0 0,0 1 0 0 0,0-1 0 0 0,0 0 0 0 0,0 1 0 0 0,0-1 0 0 0,2 0 0 0 0,-1 0 8 0 0,-1 0 0 0 0,0-1 1 0 0,0 1-1 0 0,0-1 1 0 0,1 1-1 0 0,-1-1 1 0 0,0 1-1 0 0,0-1 0 0 0,0 0 1 0 0,0 1-1 0 0,0-1 1 0 0,0 0-1 0 0,0 0 0 0 0,0 0 1 0 0,0 0-1 0 0,1-1 1 0 0,2-4 90 0 0,0-1 1 0 0,0 1 0 0 0,-1-1-1 0 0,0 0 1 0 0,3-8 0 0 0,0 1 256 0 0,1 0-1 0 0,11-17 1 0 0,-13 22-81 0 0,-3 6-184 0 0,0 0-1 0 0,0 0 0 0 0,0 0 0 0 0,1 1 0 0 0,-1-1 0 0 0,1 1 0 0 0,-1-1 1 0 0,1 1-1 0 0,4-2 0 0 0,-7 3-91 0 0,1 1 0 0 0,-1 0 0 0 0,0 0 0 0 0,1 0 0 0 0,-1 0 0 0 0,1 0 0 0 0,-1 0 0 0 0,1 0 0 0 0,-1 0 0 0 0,1 0 0 0 0,-1 0 0 0 0,0 0 0 0 0,1 0 0 0 0,-1 1 0 0 0,1-1 0 0 0,-1 0 0 0 0,1 0 0 0 0,-1 0 0 0 0,0 1 0 0 0,1-1 0 0 0,-1 0 0 0 0,0 0 0 0 0,1 1 0 0 0,-1-1 0 0 0,0 0 0 0 0,1 1 0 0 0,-1-1 0 0 0,0 0 0 0 0,1 1 0 0 0,-1-1 0 0 0,0 0 0 0 0,0 1 0 0 0,0-1 0 0 0,1 1 0 0 0,-1-1 0 0 0,0 1 0 0 0,6 18 27 0 0,-5-17-18 0 0,4 20-628 0 0,0 0-1 0 0,1 34 1 0 0,-6-33-800 0 0,-1-19 693 0 0,1 0 0 0 0,0 1 0 0 0,0-1 0 0 0,2 9 0 0 0,4 7-1621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10680 0 0,'0'0'6353'0'0,"-14"1"-4555"0"0,5 1-1440 0 0,1 1-1 0 0,0 0 1 0 0,1 0-1 0 0,-1 1 1 0 0,1 0-1 0 0,-1 0 0 0 0,1 1 1 0 0,1 0-1 0 0,-1 0 1 0 0,-9 11-1 0 0,4-4-82 0 0,0 1 0 0 0,1 1 0 0 0,1 0 0 0 0,-11 18 0 0 0,20-31-255 0 0,1 0 1 0 0,-1 0-1 0 0,1-1 1 0 0,-1 1-1 0 0,1 0 1 0 0,0 0-1 0 0,-1 0 0 0 0,1-1 1 0 0,0 1-1 0 0,-1 0 1 0 0,1 0-1 0 0,0 0 1 0 0,0 0-1 0 0,0 0 0 0 0,0-1 1 0 0,0 1-1 0 0,0 0 1 0 0,0 0-1 0 0,0 0 1 0 0,0 0-1 0 0,0 0 0 0 0,1 0 1 0 0,-1 0-1 0 0,0-1 1 0 0,0 1-1 0 0,1 0 1 0 0,-1 0-1 0 0,1 0 0 0 0,-1-1 1 0 0,1 2-1 0 0,0-2-11 0 0,0 1-1 0 0,0-1 0 0 0,0 0 1 0 0,0 0-1 0 0,0 0 1 0 0,1 0-1 0 0,-1 0 1 0 0,0 0-1 0 0,0 0 0 0 0,0 0 1 0 0,1 0-1 0 0,2 0 25 0 0,5-1 29 0 0,0 0 1 0 0,0-1 0 0 0,1 0 0 0 0,10-3 0 0 0,3-2 149 0 0,-17 6-106 0 0,34-6-156 0 0,-37 6 134 0 0,1 1 0 0 0,-1 0 1 0 0,0 0-1 0 0,0 1 0 0 0,0-1 0 0 0,0 0 1 0 0,0 1-1 0 0,0 0 0 0 0,0 0 0 0 0,0 0 1 0 0,2 1-1 0 0,-4-1-56 0 0,0 0 0 0 0,0 0 1 0 0,0 0-1 0 0,0 0 0 0 0,-1 0 0 0 0,1 1 1 0 0,0-1-1 0 0,-1 0 0 0 0,1 0 0 0 0,-1 0 0 0 0,1 1 1 0 0,-1-1-1 0 0,0 0 0 0 0,0 0 0 0 0,1 1 1 0 0,-1-1-1 0 0,0 0 0 0 0,0 1 0 0 0,0-1 1 0 0,0 0-1 0 0,0 1 0 0 0,-1-1 0 0 0,0 3 0 0 0,-7 31 412 0 0,8-35-440 0 0,-5 12 0 0 0,-1 0 0 0 0,0-1 0 0 0,0 0 0 0 0,-1 0 0 0 0,0-1 0 0 0,-1 1 0 0 0,-9 8 0 0 0,-7 10 0 0 0,-19 25-2018 0 0,41-50 1439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86 291 19783 0 0,'0'0'1788'0'0,"-3"15"-1432"0"0,-32 105 3232 0 0,26-91-3211 0 0,-17 57 564 0 0,22-71-1192 0 0,1 0-1 0 0,0 1 1 0 0,0 24-1 0 0,3-38 6 0 0,1 12-73 0 0,-1-13 199 0 0,0-1 1 0 0,0 1 0 0 0,1-1-1 0 0,-1 0 1 0 0,0 1 0 0 0,0-1-1 0 0,0 1 1 0 0,0-1-1 0 0,0 0 1 0 0,1 1 0 0 0,-1-1-1 0 0,0 0 1 0 0,0 1 0 0 0,0-1-1 0 0,1 0 1 0 0,-1 1 0 0 0,0-1-1 0 0,1 0 1 0 0,-1 1 0 0 0,0-1-1 0 0,1 0 1 0 0,-1 0 0 0 0,0 1-1 0 0,1-1 1 0 0,-1 0 0 0 0,0 0-1 0 0,1 0 1 0 0,-1 0 0 0 0,1 1-1 0 0,0-1 1 0 0,4 0-1540 0 0</inkml:trace>
  <inkml:trace contextRef="#ctx0" brushRef="#br0" timeOffset="1">155 30 13824 0 0,'-13'-12'1224'0'0,"10"7"-976"0"0,-6-1-248 0 0,3 3 0 0 0,1 1 424 0 0,-3 0 40 0 0,1 2 7 0 0,2 0-4854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214 339 8288 0 0,'-13'3'595'0'0,"0"0"1"0"0,-19 9 0 0 0,22-8 370 0 0,0 1 1 0 0,1 0-1 0 0,0 1 1 0 0,0 0-1 0 0,1 0 1 0 0,-1 1-1 0 0,1 0 1 0 0,1 0-1 0 0,-1 1 1 0 0,-9 13-1 0 0,10-10-772 0 0,0-1 1 0 0,-5 13-1 0 0,7-13 141 0 0,1 1 0 0 0,0 0 0 0 0,0 0 0 0 0,-2 15 0 0 0,5-22-306 0 0,0-1 0 0 0,1 0 0 0 0,0 1 1 0 0,-1-1-1 0 0,1 1 0 0 0,1-1 0 0 0,-1 0 1 0 0,0 1-1 0 0,1-1 0 0 0,0 1 0 0 0,-1-1 1 0 0,1 0-1 0 0,1 0 0 0 0,-1 1 0 0 0,0-1 1 0 0,1 0-1 0 0,-1 0 0 0 0,5 5 0 0 0,-4-7-28 0 0,0 0 0 0 0,0 0 0 0 0,-1 0 0 0 0,1 0 1 0 0,0 0-1 0 0,0 0 0 0 0,0-1 0 0 0,0 1 0 0 0,1-1 0 0 0,-1 1 0 0 0,0-1 0 0 0,0 0 0 0 0,0 0 0 0 0,0 0 0 0 0,0 0 0 0 0,0 0 0 0 0,0 0 0 0 0,1-1 0 0 0,-1 1 0 0 0,0-1 0 0 0,0 0 0 0 0,2 0 0 0 0,6-3 151 0 0,1 0 0 0 0,18-10 0 0 0,-20 9-57 0 0,0-1-1 0 0,-1-1 1 0 0,1 0-1 0 0,-1 0 1 0 0,-1-1-1 0 0,1 1 1 0 0,-1-2-1 0 0,11-16 0 0 0,1-6 69 0 0,19-43 0 0 0,-24 46-67 0 0,-3 4 150 0 0,-1-1-1 0 0,-1 0 1 0 0,10-43 0 0 0,5-80 1393 0 0,-15 82-650 0 0,-4 36-181 0 0,-4 28-498 0 0,-1 3-51 0 0,-1 15-75 0 0,-9 93-56 0 0,-7 131-100 0 0,17-219-79 0 0,-1 12-2 0 0,7 52 1 0 0,-4-76-227 0 0,-1 1 1 0 0,1-1 0 0 0,1 0-1 0 0,0 0 1 0 0,0 0-1 0 0,0-1 1 0 0,1 1 0 0 0,1-1-1 0 0,0 0 1 0 0,7 10 0 0 0,0-6-1321 0 0,1-3-296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27 376 5528 0 0,'-5'3'1492'0'0,"-16"19"12851"0"0,26-39-12291 0 0,6-5-1466 0 0,0 0-1 0 0,-2-1 1 0 0,-1 0-1 0 0,6-25 1 0 0,10-29 797 0 0,-11 39-1127 0 0,-8 19 33 0 0,16-32-1 0 0,7-6 248 0 0,-27 56-536 0 0,-1 1 1 0 0,0 0-1 0 0,0 0 0 0 0,0 0 1 0 0,0 0-1 0 0,0-1 0 0 0,0 1 1 0 0,0 0-1 0 0,0 0 0 0 0,0 0 1 0 0,1 0-1 0 0,-1 0 0 0 0,0-1 1 0 0,0 1-1 0 0,0 0 0 0 0,0 0 1 0 0,1 0-1 0 0,-1 0 0 0 0,0 0 0 0 0,0 0 1 0 0,0 0-1 0 0,0 0 0 0 0,1 0 1 0 0,-1 0-1 0 0,0-1 0 0 0,0 1 1 0 0,0 0-1 0 0,1 0 0 0 0,-1 0 1 0 0,0 0-1 0 0,0 0 0 0 0,0 0 1 0 0,0 0-1 0 0,1 1 0 0 0,-1-1 1 0 0,0 0-1 0 0,0 0 0 0 0,0 0 1 0 0,1 0-1 0 0,-1 0 0 0 0,0 0 0 0 0,0 0 1 0 0,0 0-1 0 0,0 0 0 0 0,0 0 1 0 0,1 1-1 0 0,-1-1 0 0 0,0 0 1 0 0,0 0-1 0 0,0 0 0 0 0,0 0 1 0 0,0 0-1 0 0,0 1 0 0 0,1-1 1 0 0,4 9-3 0 0,-5-9 2 0 0,7 18 0 0 0,0 0 0 0 0,-1 0 0 0 0,5 32 0 0 0,-5-20 0 0 0,27 135 0 0 0,-8-38-2542 0 0,-24-126 1350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3 291 19351 0 0,'-3'-15'1751'0'0,"17"0"-1331"0"0,21-31 1326 0 0,11-14 225 0 0,0 1-1032 0 0,-36 43-850 0 0,-6 11-68 0 0,0-1-1 0 0,-1 0 1 0 0,0 0-1 0 0,0 0 0 0 0,0 0 1 0 0,-1-1-1 0 0,0 1 1 0 0,3-14-1 0 0,-5 20-18 0 0,0 0-1 0 0,0 0 1 0 0,0-1 0 0 0,0 1-1 0 0,1 0 1 0 0,-1-1-1 0 0,0 1 1 0 0,0 0 0 0 0,0-1-1 0 0,0 1 1 0 0,0 0 0 0 0,0-1-1 0 0,0 1 1 0 0,0 0-1 0 0,0-1 1 0 0,0 1 0 0 0,0 0-1 0 0,0-1 1 0 0,0 1-1 0 0,0 0 1 0 0,0-1 0 0 0,-1 1-1 0 0,1 0 1 0 0,0 0 0 0 0,0-1-1 0 0,0 1 1 0 0,0 0-1 0 0,-1 0 1 0 0,1-1 0 0 0,0 1-1 0 0,0 0 1 0 0,0 0-1 0 0,-1-1 1 0 0,1 1 0 0 0,0 0-1 0 0,-1 0 1 0 0,1 0-1 0 0,0-1 1 0 0,0 1 0 0 0,-1 0-1 0 0,1 0 1 0 0,0 0 0 0 0,-1 0-1 0 0,-6 2 52 0 0,4 0-33 0 0,0-1-1 0 0,0 1 1 0 0,1 0 0 0 0,-1 0-1 0 0,0 0 1 0 0,0 1-1 0 0,1-1 1 0 0,0 1 0 0 0,-3 2-1 0 0,-20 29 316 0 0,19-25-262 0 0,-3 3-7 0 0,1 1 0 0 0,0 0-1 0 0,1 1 1 0 0,1 0 0 0 0,0 0 0 0 0,0 0 0 0 0,2 1-1 0 0,0-1 1 0 0,0 1 0 0 0,2 0 0 0 0,-2 29-1 0 0,4-41-86 0 0,0 0 0 0 0,0-1 0 0 0,0 1 0 0 0,1 0 0 0 0,-1 0 0 0 0,1-1 0 0 0,0 1 0 0 0,0 0 0 0 0,0-1 0 0 0,0 1 0 0 0,0-1 0 0 0,1 1-1 0 0,-1-1 1 0 0,1 0 0 0 0,2 4 0 0 0,8 3-2738 0 0,5-5-3524 0 0,-3-3-1738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 11056 0 0,'-3'-1'154'0'0,"1"0"1"0"0,0 1 0 0 0,-1-1 0 0 0,1 1-1 0 0,-20 0 17453 0 0,36 5-16135 0 0,-1-1-973 0 0,-9-3-442 0 0,1 0 0 0 0,0 0 0 0 0,-1 1 0 0 0,1-1 0 0 0,8 6 0 0 0,-12-6-58 0 0,0-1 0 0 0,0 1 0 0 0,0 0 0 0 0,0 0 0 0 0,-1 0 0 0 0,1 0 0 0 0,0 0 0 0 0,0 0 0 0 0,-1 0 0 0 0,1 0 0 0 0,-1 0 0 0 0,1 0 0 0 0,-1 0 0 0 0,1 0 0 0 0,-1 0 0 0 0,0 1 0 0 0,1-1 0 0 0,-1 0-1 0 0,0 0 1 0 0,0 0 0 0 0,0 1 0 0 0,0-1 0 0 0,0 0 0 0 0,0 0 0 0 0,0 0 0 0 0,0 1 0 0 0,-1-1 0 0 0,0 2 0 0 0,-2 8 40 0 0,-1 0 1 0 0,-1 0-1 0 0,0-1 0 0 0,0 1 0 0 0,-1-1 0 0 0,0-1 1 0 0,-1 1-1 0 0,0-1 0 0 0,-1 0 0 0 0,-15 14 1 0 0,-1-2-3334 0 0,-2-3-3605 0 0,11-10-2555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0 396 11400 0 0,'1'6'704'0'0,"2"-14"531"0"0,1-5 183 0 0,33-65 3363 0 0,-12 23-3312 0 0,-1 8-529 0 0,2 1-1 0 0,34-44 1 0 0,-54 82-783 0 0,2-4 265 0 0,1 0-1 0 0,17-16 0 0 0,-19 24-262 0 0,-7 4-156 0 0,1 0 1 0 0,-1 0-1 0 0,0 0 1 0 0,0 0-1 0 0,1 0 1 0 0,-1 0-1 0 0,0 0 1 0 0,1 0-1 0 0,-1 0 1 0 0,0 0-1 0 0,0 0 1 0 0,1 0-1 0 0,-1 0 1 0 0,0 0-1 0 0,1 0 1 0 0,-1 0-1 0 0,0 0 1 0 0,0 1-1 0 0,1-1 1 0 0,-1 0-1 0 0,0 0 1 0 0,0 0-1 0 0,1 0 1 0 0,-1 1-1 0 0,0-1 0 0 0,0 0 1 0 0,0 0-1 0 0,1 1 1 0 0,-1-1-1 0 0,0 0 1 0 0,0 0-1 0 0,0 1 1 0 0,0-1-1 0 0,0 0 1 0 0,0 0-1 0 0,1 1 1 0 0,-1-1-1 0 0,0 0 1 0 0,0 0-1 0 0,0 1 1 0 0,0-1-1 0 0,0 0 1 0 0,0 1-1 0 0,1 3-3 0 0,0 0 0 0 0,0 0 0 0 0,0 0 0 0 0,-1 0 0 0 0,0 0 0 0 0,0 0 0 0 0,0 0 0 0 0,0 6 0 0 0,-9 35 0 0 0,3-9 0 0 0,-2 63 0 0 0,7-94 0 0 0,1-1 0 0 0,0 1 0 0 0,1 0 0 0 0,-1-1 0 0 0,2 7 0 0 0,-2-10 0 0 0,1 1 0 0 0,-1-1 0 0 0,1 1 0 0 0,-1-1 0 0 0,1 1 0 0 0,-1-1 0 0 0,1 1 0 0 0,0-1 0 0 0,0 1 0 0 0,0-1 0 0 0,0 0 0 0 0,0 1 0 0 0,0-1 0 0 0,0 0 0 0 0,0 0 0 0 0,0 0 0 0 0,3 2 0 0 0,-3-3 0 0 0,0 0 0 0 0,0 0 0 0 0,0 0 0 0 0,-1 0 0 0 0,1 0 0 0 0,0 0 0 0 0,0 0 0 0 0,0-1 0 0 0,0 1 0 0 0,0 0 0 0 0,0 0 0 0 0,-1-1 0 0 0,1 1 0 0 0,0-1 0 0 0,0 1 0 0 0,0-1 0 0 0,-1 1 0 0 0,1-1 0 0 0,0 1 0 0 0,-1-1 0 0 0,2-1 0 0 0,13-15 0 0 0,13-31 65 0 0,-20 33 31 0 0,0 0 0 0 0,1 1 0 0 0,13-16 1 0 0,-19 27 6 0 0,8-10 439 0 0,1 1-1 0 0,19-16 0 0 0,-28 25-477 0 0,0 1 0 0 0,1-1 1 0 0,0 1-1 0 0,-1 0 1 0 0,1 0-1 0 0,0 0 1 0 0,0 0-1 0 0,0 1 1 0 0,0 0-1 0 0,1 0 1 0 0,-1 0-1 0 0,0 0 1 0 0,0 1-1 0 0,1-1 1 0 0,4 1-1 0 0,-7 1-52 0 0,0-1 0 0 0,-1 0 0 0 0,1 1 0 0 0,0 0 0 0 0,-1-1 0 0 0,1 1 0 0 0,0 0 0 0 0,-1 0 0 0 0,1 0 0 0 0,-1 0 0 0 0,1 0 0 0 0,-1 0 0 0 0,0 0 0 0 0,1 0 0 0 0,-1 1 0 0 0,0-1 0 0 0,0 1 0 0 0,0-1 0 0 0,0 1 0 0 0,0-1 0 0 0,0 1 0 0 0,0-1 0 0 0,0 1 0 0 0,-1 0 0 0 0,1 0 0 0 0,-1-1 0 0 0,1 1 0 0 0,-1 2 0 0 0,2 7 26 0 0,-1-1-1 0 0,0 1 1 0 0,0 17-1 0 0,-1-20-7 0 0,-2 24 56 0 0,-1 0 0 0 0,-1 0 0 0 0,-1-1 0 0 0,-13 39-1 0 0,16-61-251 0 0,0 0-1 0 0,1-1 0 0 0,0 1 1 0 0,1 16-1 0 0,0-23 3 0 0,18-17-4610 0 0,-6-2 2759 0 0,1-3-52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15664 0 0,'0'0'1417'0'0,"-12"3"-997"0"0,-4 6 1038 0 0,0 1 0 0 0,1 0 1 0 0,-15 13-1 0 0,25-18-1266 0 0,0 1-1 0 0,0-1 1 0 0,0 1 0 0 0,1-1 0 0 0,-1 1-1 0 0,2 1 1 0 0,-1-1 0 0 0,1 0 0 0 0,0 1-1 0 0,-4 12 1 0 0,3-7-102 0 0,1 0 1 0 0,0 0-1 0 0,1 0 0 0 0,0 1 0 0 0,1-1 1 0 0,1 0-1 0 0,0 1 0 0 0,1 13 0 0 0,0-24-71 0 0,-1 0 0 0 0,1 1 0 0 0,-1-1 0 0 0,1 0-1 0 0,0 0 1 0 0,0 0 0 0 0,0 0 0 0 0,0 0 0 0 0,0 0 0 0 0,0 0-1 0 0,1 0 1 0 0,-1-1 0 0 0,1 1 0 0 0,-1 0 0 0 0,1-1 0 0 0,0 1-1 0 0,-1-1 1 0 0,1 1 0 0 0,0-1 0 0 0,0 0 0 0 0,0 0 0 0 0,0 0-1 0 0,0 0 1 0 0,0 0 0 0 0,0 0 0 0 0,1-1 0 0 0,-1 1 0 0 0,0-1-1 0 0,3 1 1 0 0,-1-1 10 0 0,1 0 1 0 0,0 0-1 0 0,0 0 0 0 0,0 0 0 0 0,0-1 0 0 0,0 0 0 0 0,-1 0 0 0 0,1 0 1 0 0,0 0-1 0 0,0-1 0 0 0,-1 0 0 0 0,7-3 0 0 0,1-3 59 0 0,0 0 0 0 0,-1-1 0 0 0,0 0 0 0 0,0-1 0 0 0,10-13 0 0 0,44-60-88 0 0,-5 1 2023 0 0,-59 81-1559 0 0,0 1-456 0 0,0 1-1 0 0,0-1 1 0 0,0 1 0 0 0,0-1 0 0 0,-1 1 0 0 0,1 0 0 0 0,0-1 0 0 0,0 1-1 0 0,-1 0 1 0 0,1 0 0 0 0,0 0 0 0 0,-1 0 0 0 0,1-1 0 0 0,-1 1 0 0 0,1 0 0 0 0,-1 0-1 0 0,1 0 1 0 0,-1 0 0 0 0,0 0 0 0 0,1 0 0 0 0,-1 0 0 0 0,0 0 0 0 0,0 0-1 0 0,0 0 1 0 0,0 0 0 0 0,0 0 0 0 0,0 0 0 0 0,0 0 0 0 0,-1 2 0 0 0,1 6 7 0 0,-1 0 0 0 0,-4 12 0 0 0,4-14 14 0 0,-8 29-31 0 0,4-17-34 0 0,1 0-1 0 0,1 1 1 0 0,-2 26-1 0 0,5-44-86 0 0,1 0-1 0 0,-1 0 1 0 0,0 0-1 0 0,1 0 1 0 0,-1 1 0 0 0,1-1-1 0 0,0 0 1 0 0,1 3-1 0 0,1 2-933 0 0,-2-6-97 0 0,10-12-1915 0 0,3-3 1075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4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14 7600 0 0,'0'0'8208'0'0,"-14"-12"-4985"0"0,2 11-1517 0 0,10 1-1539 0 0,0-1 0 0 0,-1 1 0 0 0,1 0-1 0 0,0 0 1 0 0,0 0 0 0 0,-1 1 0 0 0,1-1-1 0 0,-2 1 1 0 0,-5 2 231 0 0,1 0 0 0 0,-1 0 0 0 0,1 1 0 0 0,0 1 1 0 0,0-1-1 0 0,1 1 0 0 0,-1 1 0 0 0,1-1 0 0 0,-7 8 0 0 0,13-12-146 0 0,1 6-121 0 0,0-7-130 0 0,0 1 1 0 0,0-1-1 0 0,0 1 1 0 0,0-1 0 0 0,1 0-1 0 0,-1 1 1 0 0,0-1-1 0 0,0 1 1 0 0,0-1-1 0 0,1 0 1 0 0,-1 1-1 0 0,0-1 1 0 0,0 0 0 0 0,1 1-1 0 0,-1-1 1 0 0,0 0-1 0 0,1 1 1 0 0,-1-1-1 0 0,0 0 1 0 0,1 0-1 0 0,-1 1 1 0 0,1-1-1 0 0,-1 0 1 0 0,0 0 0 0 0,1 0-1 0 0,-1 0 1 0 0,1 1-1 0 0,-1-1 1 0 0,0 0-1 0 0,1 0 1 0 0,-1 0-1 0 0,1 0 1 0 0,0 0-1 0 0,-1 0 0 0 0,11 4 24 0 0,1-1 0 0 0,15 4 0 0 0,15 4 36 0 0,-41-11-58 0 0,0 1 1 0 0,1-1-1 0 0,-1 0 0 0 0,0 1 1 0 0,0 0-1 0 0,0-1 0 0 0,0 1 0 0 0,0 0 1 0 0,0-1-1 0 0,-1 1 0 0 0,1 0 0 0 0,0 0 1 0 0,0 0-1 0 0,0 0 0 0 0,-1 0 0 0 0,1 0 1 0 0,0 0-1 0 0,-1 0 0 0 0,1 0 0 0 0,-1 0 1 0 0,1 2-1 0 0,-1-1 17 0 0,1 0 0 0 0,-1 1 1 0 0,0-1-1 0 0,0 0 0 0 0,0 0 0 0 0,-1 0 1 0 0,1 0-1 0 0,0 1 0 0 0,-1-1 0 0 0,-1 4 1 0 0,-2 3 25 0 0,-1 0 1 0 0,1 0 0 0 0,-13 16 0 0 0,17-24-57 0 0,-12 15-110 0 0,-1-1-1 0 0,0 0 1 0 0,-1 0-1 0 0,-26 21 1 0 0,36-33-268 0 0,0-1 0 0 0,0 0 0 0 0,0 1 1 0 0,-8 2-1 0 0,15-11-3119 0 0,5-3 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18431 0 0,'0'0'1668'0'0,"0"7"-1344"0"0,-1 115 3654 0 0,-4 60-2374 0 0,1-79-1220 0 0,4 83-295 0 0,8-107-8776 0 0,-8-69 1024 0 0</inkml:trace>
  <inkml:trace contextRef="#ctx0" brushRef="#br0" timeOffset="1">1 439 9672 0 0,'0'0'748'0'0,"6"-1"2340"0"0,42-7 5775 0 0,0-2-5168 0 0,-16 2-3664 0 0,1 2-1 0 0,65-4 1 0 0,-58 10-1603 0 0,-18-2-95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14280 0 0,'0'0'1102'0'0,"-7"-3"-773"0"0,2 1 1415 0 0,4 0-2008 0 0,1 2 395 0 0,0-1-1 0 0,0 1 1 0 0,0 0 0 0 0,-1-1-1 0 0,1 1 1 0 0,0 0-1 0 0,0 0 1 0 0,0-1-1 0 0,0 1 1 0 0,-1 0-1 0 0,1-1 1 0 0,0 1 0 0 0,0 0-1 0 0,0 0 1 0 0,-1 0-1 0 0,1-1 1 0 0,0 1-1 0 0,-1 0 1 0 0,1 0-1 0 0,0 0 1 0 0,0-1-1 0 0,-1 1 1 0 0,1 0 0 0 0,0 0-1 0 0,-1 0 1 0 0,1 0-1 0 0,0 0 1 0 0,-1 0-1 0 0,1 0 1 0 0,0 0-1 0 0,-1 0 1 0 0,1 0 0 0 0,0 0-1 0 0,-1 0 1 0 0,5 13 1443 0 0,-4-3-1528 0 0,0 0-1 0 0,0 0 0 0 0,-3 12 0 0 0,0 2-42 0 0,-8 73 440 0 0,8-81 143 0 0,-7 27-1 0 0,0-2-167 0 0,5-14-403 0 0,1-11-14 0 0,1 1-1 0 0,-1 31 0 0 0,5-42 0 0 0,3-2 72 0 0,-3-4 16 0 0,1-1-1 0 0,-1 1 1 0 0,0 0-1 0 0,0 0 0 0 0,1 0 1 0 0,-1-1-1 0 0,0 1 1 0 0,0-1-1 0 0,0 1 1 0 0,1-1-1 0 0,-1 1 0 0 0,2-2 1 0 0,0 0 143 0 0,7-2-449 0 0,-1-1-1 0 0,0 0 0 0 0,12-9 1 0 0,8-5 28 0 0,58-31 1581 0 0,-76 43-1267 0 0,15-8 11 0 0,-24 15-130 0 0,-1-1 1 0 0,1 1 0 0 0,0-1 0 0 0,-1 1 0 0 0,1 0 0 0 0,0-1 0 0 0,-1 1-1 0 0,1 0 1 0 0,0 0 0 0 0,-1 0 0 0 0,1 0 0 0 0,0 1 0 0 0,0-1 0 0 0,2 1-1 0 0,-3-1 42 0 0,-1 1-1 0 0,1-1 1 0 0,0 0-1 0 0,-1 0 1 0 0,1 1-1 0 0,-1-1 1 0 0,1 1-1 0 0,-1-1 1 0 0,1 0-1 0 0,-1 1 1 0 0,1-1 0 0 0,-1 1-1 0 0,1-1 1 0 0,-1 1-1 0 0,0-1 1 0 0,1 1-1 0 0,-1 0 1 0 0,0-1-1 0 0,0 1 1 0 0,1-1-1 0 0,-1 1 1 0 0,0 0-1 0 0,0 0 1 0 0,1 1 24 0 0,-1 0 1 0 0,0 0 0 0 0,0 0 0 0 0,0-1 0 0 0,-1 1 0 0 0,1 0 0 0 0,0 0 0 0 0,-1 2 0 0 0,-2 4 9 0 0,0 0 0 0 0,-8 13 1 0 0,10-20-107 0 0,-3 7 83 0 0,-1-1 0 0 0,0 1 0 0 0,-1-1 0 0 0,0-1-1 0 0,0 1 1 0 0,0-1 0 0 0,-1 0 0 0 0,0-1 0 0 0,-10 7 0 0 0,2-2-28 0 0,-1-2 1 0 0,0 0 0 0 0,-28 10-1 0 0,28-14-466 0 0,0 0-1 0 0,0-1 0 0 0,0 0 0 0 0,-1-2 0 0 0,1 0 0 0 0,0-1 1 0 0,-19-1-1 0 0,26-2-2875 0 0,9-1 857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9672 0 0,'0'0'748'0'0,"11"-4"-72"0"0,15-17 7834 0 0,9-14-5082 0 0,-9 8-2989 0 0,-12 13 129 0 0,23-30 1 0 0,-32 37-436 0 0,0 0 1 0 0,-1-1 0 0 0,1 1 0 0 0,-2-1-1 0 0,1 0 1 0 0,4-15 0 0 0,-8 23-112 0 0,0-1 6 0 0,0 0 0 0 0,1 0 1 0 0,-1 0-1 0 0,0 1 0 0 0,0-1 0 0 0,0 0 0 0 0,0 0 1 0 0,0 0-1 0 0,0 1 0 0 0,0-1 0 0 0,0 0 1 0 0,0 0-1 0 0,0 0 0 0 0,-1 0 0 0 0,1 0 212 0 0,-2 2 67 0 0,-4 2-244 0 0,0 1 1 0 0,0 0-1 0 0,1 0 1 0 0,-1 0-1 0 0,1 1 1 0 0,0 0-1 0 0,0 0 1 0 0,-7 9-1 0 0,-1 5 188 0 0,-14 27-1 0 0,21-35-237 0 0,1-1-13 0 0,0 1 0 0 0,1 1 0 0 0,0-1 0 0 0,-2 13 0 0 0,-1 0 0 0 0,7-20-37 0 0,-1 0 0 0 0,1-1 1 0 0,-1 1-1 0 0,1 0 0 0 0,0-1 0 0 0,0 1 0 0 0,0-1 0 0 0,1 1 1 0 0,0 0-1 0 0,-1-1 0 0 0,1 1 0 0 0,0-1 0 0 0,1 1 0 0 0,-1-1 1 0 0,1 0-1 0 0,-1 1 0 0 0,1-1 0 0 0,0 0 0 0 0,0 0 1 0 0,0 0-1 0 0,1 0 0 0 0,-1-1 0 0 0,5 5 0 0 0,9 3-471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14744 0 0,'0'0'1136'0'0,"-1"8"-704"0"0,-1 15 1842 0 0,0 0 1 0 0,2 32 0 0 0,0 1-873 0 0,-26 334-397 0 0,25-345-938 0 0,2-34-570 0 0,-1 1 0 0 0,-1 0 1 0 0,-3 21-1 0 0,3-29-1941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21191 0 0,'0'0'2127'0'0,"8"1"-1926"0"0,3 0 292 0 0,0-1 0 0 0,20-2 1 0 0,3 0 490 0 0,-27 2-855 0 0,103-4 1236 0 0,-91 3-2779 0 0,0-2 0 0 0,0-1 0 0 0,32-10 0 0 0,-28 6-6647 0 0</inkml:trace>
  <inkml:trace contextRef="#ctx0" brushRef="#br0" timeOffset="1">491 1 14280 0 0,'-1'0'410'0'0,"0"0"1"0"0,0 1 0 0 0,0-1-1 0 0,0 1 1 0 0,0-1 0 0 0,0 1-1 0 0,0 0 1 0 0,1-1 0 0 0,-1 1-1 0 0,-1 1 1 0 0,1-2-434 0 0,1 1 300 0 0,-1 1 0 0 0,1-1 0 0 0,-1 0 0 0 0,1 1 0 0 0,-1-1 0 0 0,1 0 0 0 0,0 1 0 0 0,0-1 1 0 0,0 0-1 0 0,0 1 0 0 0,0-1 0 0 0,0 1 0 0 0,0-1 0 0 0,0 2 0 0 0,7 23 587 0 0,-2-3-213 0 0,2 19 167 0 0,1 9-506 0 0,-6-29-312 0 0,7 28 0 0 0,-3-21 0 0 0,-4-22 71 0 0,-2-5 294 0 0,2-3-185 0 0,-1-1 0 0 0,1 1 0 0 0,-1 0 0 0 0,0-1-1 0 0,1 1 1 0 0,-1-1 0 0 0,2-2 0 0 0,10-18-99 0 0,10-26 1 0 0,6-8-80 0 0,-16 34 178 0 0,25-31 0 0 0,-32 45-180 0 0,1 0 0 0 0,0 1 0 0 0,1 0 0 0 0,0 1-1 0 0,0-1 1 0 0,16-8 0 0 0,-22 14-253 0 0,-1 0 1 0 0,1 0 0 0 0,0 1-1 0 0,0-1 1 0 0,0 1 0 0 0,0-1-1 0 0,0 1 1 0 0,0 0-1 0 0,0 0 1 0 0,2 0 0 0 0,12 2-8037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56 12440 0 0,'-1'0'20'0'0,"0"-2"116"0"0,-1 1-1 0 0,0 0 1 0 0,0 0 0 0 0,0 0 0 0 0,0 0 0 0 0,0 0 0 0 0,0 1 0 0 0,-10-2 9554 0 0,22-6-7664 0 0,3 5-1573 0 0,0 0 0 0 0,0 0 0 0 0,26 0 0 0 0,5-2-1706 0 0,-12-3-1901 0 0,-11 1-2719 0 0,-4 2-1386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4:5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3224 0 0,'0'0'143'0'0,"-11"7"26"0"0,-4 9 2046 0 0,11-11 87 0 0,0 1 0 0 0,1-1-1 0 0,-1 1 1 0 0,1 0-1 0 0,0 0 1 0 0,-3 12-1 0 0,0 7 962 0 0,4-12-3041 0 0,1 0 1 0 0,0 1-1 0 0,0-1 1 0 0,3 21 0 0 0,-1-31-188 0 0,-1 1 0 0 0,1 0 0 0 0,0-1 0 0 0,0 1 1 0 0,1 0-1 0 0,-1-1 0 0 0,1 0 0 0 0,0 1 0 0 0,2 3 1 0 0,-2-5-19 0 0,-1-1 0 0 0,1 1 1 0 0,-1 0-1 0 0,1-1 0 0 0,0 1 1 0 0,0-1-1 0 0,0 0 0 0 0,-1 0 1 0 0,1 1-1 0 0,1-1 0 0 0,-1 0 1 0 0,0-1-1 0 0,0 1 0 0 0,0 0 1 0 0,0-1-1 0 0,4 1 0 0 0,-2 0 1 0 0,0-1 0 0 0,0-1-1 0 0,0 1 1 0 0,0 0-1 0 0,0-1 1 0 0,0 0 0 0 0,0 0-1 0 0,0 0 1 0 0,0 0-1 0 0,0-1 1 0 0,-1 1 0 0 0,1-1-1 0 0,3-2 1 0 0,4-4 37 0 0,0 1 1 0 0,16-15 0 0 0,-11 6 8 0 0,-1 0-1 0 0,15-20 1 0 0,-15 17 3 0 0,27-26 0 0 0,-42 44-71 0 0,1 0 0 0 0,0 0 1 0 0,-1 1-1 0 0,1-1 0 0 0,0 1 0 0 0,0-1 0 0 0,-1 0 0 0 0,1 1 0 0 0,0 0 0 0 0,0-1 1 0 0,0 1-1 0 0,0-1 0 0 0,0 1 0 0 0,0 0 0 0 0,0 0 0 0 0,0-1 0 0 0,0 1 0 0 0,0 0 0 0 0,0 0 1 0 0,0 0-1 0 0,0 0 0 0 0,0 0 0 0 0,0 0 0 0 0,-1 1 0 0 0,1-1 0 0 0,0 0 0 0 0,0 0 1 0 0,0 1-1 0 0,0-1 0 0 0,0 1 0 0 0,0-1 0 0 0,0 0 0 0 0,0 1 0 0 0,-1 0 0 0 0,1-1 1 0 0,0 1-1 0 0,0-1 0 0 0,-1 1 0 0 0,1 0 0 0 0,0 1 0 0 0,4 3-46 0 0,-1 1 0 0 0,0 0 0 0 0,-1 0 0 0 0,6 12 0 0 0,-1-1-2 0 0,-7-14 67 0 0,1-1 0 0 0,-1 0 0 0 0,0 0-1 0 0,1 0 1 0 0,0 0 0 0 0,-1 0 0 0 0,1 0 0 0 0,0 0 0 0 0,0-1 0 0 0,0 1 0 0 0,0 0 0 0 0,0-1 0 0 0,0 0-1 0 0,0 0 1 0 0,1 1 0 0 0,-1-1 0 0 0,1 0 0 0 0,-1-1 0 0 0,0 1 0 0 0,1 0 0 0 0,-1-1 0 0 0,1 1-1 0 0,0-1 1 0 0,-1 0 0 0 0,1 0 0 0 0,-1 0 0 0 0,1 0 0 0 0,-1 0 0 0 0,1-1 0 0 0,-1 1 0 0 0,1-1 0 0 0,-1 0-1 0 0,1 0 1 0 0,-1 0 0 0 0,0 0 0 0 0,1 0 0 0 0,-1 0 0 0 0,0 0 0 0 0,0-1 0 0 0,0 1 0 0 0,0-1 0 0 0,0 0-1 0 0,0 1 1 0 0,0-1 0 0 0,1-2 0 0 0,2-2 72 0 0,0 0 0 0 0,0 0 0 0 0,-1-1 0 0 0,6-11 0 0 0,-9 15-40 0 0,1-1 0 0 0,-1 1 0 0 0,0-1 0 0 0,0 1 0 0 0,0-1 0 0 0,0 0 1 0 0,0 1-1 0 0,-1-1 0 0 0,0 0 0 0 0,0 1 0 0 0,0-7 0 0 0,-1 9-32 0 0,1 0 0 0 0,0 0 0 0 0,-1 0 1 0 0,1 0-1 0 0,-1 0 0 0 0,1 0 0 0 0,-1 0 0 0 0,1 1 0 0 0,-1-1 0 0 0,0 0 0 0 0,1 0 0 0 0,-1 1 0 0 0,0-1 0 0 0,1 0 1 0 0,-1 1-1 0 0,0-1 0 0 0,0 1 0 0 0,0-1 0 0 0,0 1 0 0 0,0-1 0 0 0,0 1 0 0 0,0-1 0 0 0,1 1 0 0 0,-1 0 0 0 0,0 0 1 0 0,0 0-1 0 0,0-1 0 0 0,0 1 0 0 0,0 0 0 0 0,0 0 0 0 0,0 0 0 0 0,0 1 0 0 0,0-1 0 0 0,0 0 0 0 0,0 0 0 0 0,0 0 1 0 0,0 1-1 0 0,0-1 0 0 0,0 0 0 0 0,0 1 0 0 0,0-1 0 0 0,0 1 0 0 0,0-1 0 0 0,1 1 0 0 0,-1 0 0 0 0,0-1 1 0 0,0 1-1 0 0,1 0 0 0 0,-1-1 0 0 0,0 1 0 0 0,1 0 0 0 0,-2 2 0 0 0,-1 4-69 0 0,0 0-1 0 0,1 0 1 0 0,0 1 0 0 0,0-1-1 0 0,1 1 1 0 0,0 0 0 0 0,0-1-1 0 0,1 1 1 0 0,0 0 0 0 0,0 0-1 0 0,1-1 1 0 0,0 1-1 0 0,2 8 1 0 0,-2-9-34 0 0,1 0 0 0 0,0 0 0 0 0,1 0-1 0 0,0 0 1 0 0,0 0 0 0 0,0-1 0 0 0,1 1 0 0 0,-1-1-1 0 0,2 0 1 0 0,-1 0 0 0 0,1 0 0 0 0,0-1 0 0 0,0 0-1 0 0,6 5 1 0 0,8 1-1485 0 0,1-4-370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0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153 118 1376 0 0,'0'0'5850'0'0,"9"-7"-3990"0"0,4-18 136 0 0,-7 16-847 0 0,-1 0-1 0 0,7-18 1 0 0,-10 22-511 0 0,0 0 1 0 0,0 0-1 0 0,0 1 1 0 0,0-1 0 0 0,1 1-1 0 0,6-9 3014 0 0,-9 32-2825 0 0,-2 0-544 0 0,-1 1 0 0 0,0-1 0 0 0,-2 0-1 0 0,0 0 1 0 0,-10 22 0 0 0,-7 10 224 0 0,-50 86-1 0 0,55-109-433 0 0,-57 111 201 0 0,73-134-419 0 0,2-5-29 0 0,0 0 0 0 0,-1 0 0 0 0,1 0 0 0 0,0 0 0 0 0,0-1 0 0 0,0 1 0 0 0,0 0 0 0 0,0 0 0 0 0,0-1 0 0 0,0 1 0 0 0,0 0 0 0 0,-1-1 0 0 0,1 1 0 0 0,0-1 0 0 0,1 0 0 0 0,23-17-2838 0 0,-9 3 929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69 11976 0 0,'4'-10'573'0'0,"0"1"1"0"0,1-1 0 0 0,0 1 0 0 0,15-22 7010 0 0,-30 44-5524 0 0,-8 18-880 0 0,-25 63 0 0 0,20-41-868 0 0,6-16-289 0 0,2 1 0 0 0,2 0-1 0 0,-15 75 1 0 0,25-82-404 0 0,3-29 136 0 0,0-1-1 0 0,0 0 1 0 0,0 1 0 0 0,0-1 0 0 0,0 0-1 0 0,1 1 1 0 0,-1-1 0 0 0,0 0-1 0 0,1 1 1 0 0,-1-1 0 0 0,1 0 0 0 0,0 1-1 0 0,-1-1 1 0 0,1 0 0 0 0,0 0-1 0 0,0 0 1 0 0,-1 0 0 0 0,1 0 0 0 0,2 2-1 0 0</inkml:trace>
  <inkml:trace contextRef="#ctx0" brushRef="#br0" timeOffset="1">400 77 4144 0 0,'0'0'191'0'0,"-1"0"-11"0"0,0 0 25 0 0,0 0 1 0 0,0 0-1 0 0,0 0 1 0 0,0 0-1 0 0,0 1 1 0 0,0-1-1 0 0,0 0 1 0 0,0 1-1 0 0,1-1 1 0 0,-1 1-1 0 0,0-1 1 0 0,0 1 0 0 0,0-1-1 0 0,0 1 1 0 0,0-1-1 0 0,1 1 1 0 0,-1 0-1 0 0,0 0 1 0 0,1-1-1 0 0,-1 1 1 0 0,0 0-1 0 0,0 2 1 0 0,-8 19 8187 0 0,8-17-7035 0 0,-16 48 178 0 0,-14 71 0 0 0,27-99-1238 0 0,1-1 1 0 0,1 1-1 0 0,1-1 1 0 0,1 1-1 0 0,5 35 0 0 0,-4-53-563 0 0,0 1-1 0 0,1-1 0 0 0,-1 0 1 0 0,1 0-1 0 0,1 0 1 0 0,0 0-1 0 0,0 0 1 0 0,0-1-1 0 0,5 8 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0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14280 0 0,'0'0'3926'0'0,"4"-3"-1394"0"0,2-1-2146 0 0,-1 1 0 0 0,1 0 0 0 0,0 0 0 0 0,0 0 0 0 0,0 1 0 0 0,9-2 0 0 0,41-7-24 0 0,-33 7-325 0 0,4 0-948 0 0,32 0 0 0 0,-27 3-1811 0 0,-15 0 978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0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1840 0 0,'0'0'83'0'0,"-1"2"-562"0"0,-5 15 12879 0 0,5-11-11126 0 0,1-4-968 0 0,0 1-1 0 0,0 0 1 0 0,0 0-1 0 0,0-1 0 0 0,1 1 1 0 0,0 0-1 0 0,-1-1 1 0 0,3 5-1 0 0,2 12 363 0 0,14 112 2276 0 0,-19-126-1826 0 0,2-6-877 0 0,3-3-79 0 0,0-1-1 0 0,0 0 1 0 0,0 0-1 0 0,-1-1 1 0 0,0 1-1 0 0,0-1 1 0 0,6-10-1 0 0,6-11 332 0 0,-6 15-461 0 0,0-1 1 0 0,0 1-1 0 0,1 1 0 0 0,0-1 0 0 0,1 2 0 0 0,20-14 1 0 0,-31 23-102 0 0,0 1 1 0 0,0-1 0 0 0,0 0 0 0 0,1 1 0 0 0,-1-1-1 0 0,0 1 1 0 0,1 0 0 0 0,-1-1 0 0 0,0 1-1 0 0,1 0 1 0 0,-1 0 0 0 0,0 0 0 0 0,1 0 0 0 0,-1 0-1 0 0,1 0 1 0 0,1 1 0 0 0,12 6-4563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0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 3680 0 0,'0'0'167'0'0,"-13"8"5312"0"0,9-6-3722 0 0,0 0 0 0 0,0 0 0 0 0,0 0 0 0 0,-6 6-1 0 0,8-6-1323 0 0,-1 1 0 0 0,0 0 0 0 0,1 0-1 0 0,0-1 1 0 0,-3 6 0 0 0,2-2-377 0 0,0 0 1 0 0,1-1-1 0 0,0 1 1 0 0,0 1 0 0 0,0-1-1 0 0,1 0 1 0 0,-1 11-1 0 0,1-9 32 0 0,0 0 0 0 0,0 0 0 0 0,1 0 0 0 0,0 0 0 0 0,1 0 0 0 0,0 0 0 0 0,0 0 0 0 0,1 0 0 0 0,-1 0 0 0 0,5 9 0 0 0,-6-16-67 0 0,1 0-1 0 0,-1 0 0 0 0,0-1 1 0 0,1 1-1 0 0,-1 0 0 0 0,0-1 1 0 0,1 1-1 0 0,-1-1 1 0 0,1 1-1 0 0,-1-1 0 0 0,1 1 1 0 0,0-1-1 0 0,-1 1 0 0 0,1-1 1 0 0,-1 1-1 0 0,1-1 0 0 0,0 1 1 0 0,0-1-1 0 0,-1 0 0 0 0,1 0 1 0 0,0 1-1 0 0,-1-1 1 0 0,1 0-1 0 0,0 0 0 0 0,0 0 1 0 0,-1 0-1 0 0,1 0 0 0 0,1 0 1 0 0,0 0 28 0 0,0-1 1 0 0,0 1 0 0 0,0-1 0 0 0,0 0 0 0 0,0 0-1 0 0,-1 0 1 0 0,1 0 0 0 0,0 0 0 0 0,-1 0-1 0 0,4-3 1 0 0,2-3 71 0 0,0 0 0 0 0,0-1 0 0 0,6-10 0 0 0,11-21-274 0 0,1-2 124 0 0,-15 20 29 0 0,-3 6 0 0 0,-6 16 0 0 0,1-1 0 0 0,-1 1 0 0 0,0 0 0 0 0,1 0 0 0 0,-1-1 0 0 0,0 1 0 0 0,1 0 0 0 0,-1 0 0 0 0,0 1 0 0 0,0-1 0 0 0,0 0 0 0 0,1 1 0 0 0,1 2 0 0 0,-1 0 0 0 0,1 0 0 0 0,0-1 0 0 0,0 0 0 0 0,1 1 0 0 0,-1-1 0 0 0,1 0 0 0 0,-1-1 0 0 0,1 1 0 0 0,0-1 0 0 0,0 1 0 0 0,0-1 0 0 0,0-1 0 0 0,1 1 0 0 0,-1 0 0 0 0,7 1 0 0 0,-5-3 38 0 0,0 1-1 0 0,0-1 0 0 0,0 0 1 0 0,-1 0-1 0 0,1-1 0 0 0,0 1 1 0 0,0-1-1 0 0,0-1 1 0 0,-1 1-1 0 0,1-1 0 0 0,-1 0 1 0 0,1 0-1 0 0,-1-1 0 0 0,0 1 1 0 0,6-5-1 0 0,-5 3-20 0 0,0 0-1 0 0,0 0 1 0 0,0-1 0 0 0,-1 0-1 0 0,0 0 1 0 0,0 0-1 0 0,0-1 1 0 0,0 0 0 0 0,-1 0-1 0 0,0 0 1 0 0,5-11 0 0 0,-9 17-15 0 0,1 0 0 0 0,-1-1 1 0 0,0 1-1 0 0,1 0 0 0 0,-1-1 1 0 0,0 1-1 0 0,0-1 0 0 0,0 1 1 0 0,1 0-1 0 0,-1-1 1 0 0,0 1-1 0 0,0-1 0 0 0,0 1 1 0 0,0-1-1 0 0,0 1 0 0 0,0 0 1 0 0,0-1-1 0 0,0 1 0 0 0,0-1 1 0 0,0 1-1 0 0,0-1 1 0 0,0 1-1 0 0,0-1 0 0 0,0 1 1 0 0,-1 0-1 0 0,1-1 0 0 0,0 1 1 0 0,0-1-1 0 0,0 1 0 0 0,-1 0 1 0 0,1-1-1 0 0,0 1 1 0 0,0 0-1 0 0,-1-1 0 0 0,1 1 1 0 0,0 0-1 0 0,-1-1 0 0 0,1 1 1 0 0,0 0-1 0 0,-1 0 0 0 0,1-1 1 0 0,-1 1-1 0 0,1 0 0 0 0,0 0 1 0 0,-1 0-1 0 0,1-1 1 0 0,-1 1-1 0 0,1 0 0 0 0,0 0 1 0 0,-1 0-1 0 0,1 0 0 0 0,-1 0 1 0 0,1 0-1 0 0,-1 0 0 0 0,0 0 1 0 0,-1 0 28 0 0,-1 0 0 0 0,1 1 0 0 0,-1-1 0 0 0,1 1 0 0 0,-1-1-1 0 0,1 1 1 0 0,-1 0 0 0 0,-2 1 0 0 0,-4 4 207 0 0,0 1 0 0 0,0 0-1 0 0,0 1 1 0 0,1-1 0 0 0,0 1-1 0 0,0 1 1 0 0,1 0 0 0 0,0 0-1 0 0,1 0 1 0 0,0 1 0 0 0,-5 11-1 0 0,9-19-209 0 0,1 0-1 0 0,1 0 1 0 0,-1 0 0 0 0,0 0-1 0 0,0 0 1 0 0,1 0-1 0 0,-1 0 1 0 0,1 0 0 0 0,0 0-1 0 0,0 0 1 0 0,0 0-1 0 0,0 0 1 0 0,0 1 0 0 0,0-1-1 0 0,0 0 1 0 0,0 0-1 0 0,1 0 1 0 0,0 0 0 0 0,-1 0-1 0 0,1 0 1 0 0,0 0 0 0 0,0 0-1 0 0,0 0 1 0 0,0-1-1 0 0,2 4 1 0 0,-1-2-25 0 0,1-1 1 0 0,-1 0-1 0 0,1 0 1 0 0,-1 0-1 0 0,1 0 1 0 0,0 0-1 0 0,0 0 1 0 0,0-1-1 0 0,0 1 1 0 0,0-1-1 0 0,0 0 1 0 0,1 0-1 0 0,-1 0 1 0 0,0 0-1 0 0,5 0 0 0 0,3 0-432 0 0,1 0 0 0 0,-1 0 0 0 0,18-2-1 0 0,-9-1-1390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4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264 121 5472 0 0,'0'0'740'0'0,"-5"-12"3452"0"0,-3-8-1336 0 0,6 14-2205 0 0,0-1-1 0 0,-1 1 1 0 0,0 0 0 0 0,0-1-1 0 0,-7-8 1 0 0,9 13-491 0 0,-1 1 1 0 0,1-1-1 0 0,-1 1 1 0 0,0-1-1 0 0,0 1 1 0 0,1 0 0 0 0,-1-1-1 0 0,0 1 1 0 0,0 0-1 0 0,0 0 1 0 0,0 1-1 0 0,0-1 1 0 0,-1 0 0 0 0,1 1-1 0 0,0-1 1 0 0,0 1-1 0 0,0-1 1 0 0,-1 1-1 0 0,1 0 1 0 0,0 0 0 0 0,0 0-1 0 0,-3 1 1 0 0,-3 0 92 0 0,1 0-1 0 0,0 1 1 0 0,0 0 0 0 0,0 0 0 0 0,0 1 0 0 0,0 0 0 0 0,0 0 0 0 0,1 0-1 0 0,0 1 1 0 0,-1 0 0 0 0,1 0 0 0 0,1 1 0 0 0,-11 10 0 0 0,7-6-68 0 0,1 1 0 0 0,1 0 1 0 0,0 0-1 0 0,0 0 0 0 0,1 1 1 0 0,0 0-1 0 0,-6 18 0 0 0,8-18-42 0 0,1-1-1 0 0,1 1 0 0 0,0 0 1 0 0,1-1-1 0 0,0 1 1 0 0,0 0-1 0 0,1 0 1 0 0,0 0-1 0 0,1 0 0 0 0,3 14 1 0 0,-3-21-74 0 0,1 0 0 0 0,-1 1-1 0 0,1-1 1 0 0,0 0 0 0 0,0 0 0 0 0,1 0 0 0 0,-1-1 0 0 0,4 5 0 0 0,-5-7-42 0 0,0 1 1 0 0,1-1 0 0 0,-1 1-1 0 0,0-1 1 0 0,1 1 0 0 0,0-1 0 0 0,-1 0-1 0 0,1 0 1 0 0,0 0 0 0 0,-1 0-1 0 0,1 0 1 0 0,0 0 0 0 0,0 0-1 0 0,0-1 1 0 0,0 1 0 0 0,0-1-1 0 0,0 1 1 0 0,0-1 0 0 0,0 0-1 0 0,2 1 1 0 0,2-3 10 0 0,-1 1-1 0 0,0-1 1 0 0,0 0-1 0 0,0 0 0 0 0,0 0 1 0 0,0-1-1 0 0,0 1 1 0 0,0-1-1 0 0,-1 0 1 0 0,0-1-1 0 0,1 1 1 0 0,-1-1-1 0 0,0 0 1 0 0,-1 0-1 0 0,1 0 1 0 0,4-7-1 0 0,6-10 65 0 0,-1 0 0 0 0,12-29 0 0 0,-24 50-100 0 0,9-22-77 0 0,-1 1 0 0 0,-2-1 0 0 0,8-31 0 0 0,-11 36-929 0 0,-2 1 0 0 0,2-33-1 0 0,-6 38 87 0 0,1 2-3945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4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4 399 12584 0 0,'0'0'2048'0'0,"-3"-5"1006"0"0,2-18-1074 0 0,2-20 839 0 0,24-129 1806 0 0,-22 155-4222 0 0,2-15 157 0 0,-2 22-248 0 0,-3 10-303 0 0,0 0 0 0 0,0 0 0 0 0,0 0 0 0 0,0 0 0 0 0,0 0 1 0 0,0 0-1 0 0,0 0 0 0 0,0 0 0 0 0,0 0 0 0 0,0 0 0 0 0,0 0 0 0 0,0 0 0 0 0,0 0 0 0 0,0 0 0 0 0,0 0 0 0 0,0 0 0 0 0,0 0 0 0 0,0 0 0 0 0,0 0 0 0 0,1 0 1 0 0,-1 0-1 0 0,0 0 0 0 0,0 0 0 0 0,0 0 0 0 0,0 0 0 0 0,0 0 0 0 0,0 0 0 0 0,0 0 0 0 0,0 0 0 0 0,0 0 0 0 0,0 0 0 0 0,0 0 0 0 0,0 0 0 0 0,0 0 1 0 0,0 0-1 0 0,0 0 0 0 0,0 0 0 0 0,0 0 0 0 0,0 0 0 0 0,0 0 0 0 0,0 0 0 0 0,0 0 0 0 0,8 92 55 0 0,-7-85-54 0 0,1 9-19 0 0,9 31 0 0 0,-11-44 31 0 0,1 0-1 0 0,0 0 0 0 0,0 0 0 0 0,1 0 0 0 0,-1 0 0 0 0,1 0 1 0 0,-1 0-1 0 0,1-1 0 0 0,0 1 0 0 0,0-1 0 0 0,0 1 0 0 0,1-1 0 0 0,-1 0 1 0 0,0 1-1 0 0,1-1 0 0 0,4 2 0 0 0,-6-3-5 0 0,0-1 0 0 0,0 0 0 0 0,0 0 0 0 0,-1 0 1 0 0,1 0-1 0 0,0 0 0 0 0,0 0 0 0 0,0 0 0 0 0,0 0 0 0 0,0 0 0 0 0,0 0 0 0 0,0 0 0 0 0,-1-1 0 0 0,1 1 0 0 0,0 0 1 0 0,0-1-1 0 0,0 1 0 0 0,0-1 0 0 0,-1 1 0 0 0,1-1 0 0 0,0 1 0 0 0,-1-1 0 0 0,1 1 0 0 0,0-1 0 0 0,-1 0 0 0 0,1 1 1 0 0,0-1-1 0 0,-1 0 0 0 0,1 1 0 0 0,-1-2 0 0 0,16-26 317 0 0,-4-3-573 0 0,-1-1-1 0 0,-1 0 1 0 0,8-47 0 0 0,-11 47-959 0 0,3-14-3791 0 0,-8 31-3475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4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 7368 0 0,'0'0'119'0'0,"-1"0"1"0"0,1 0-1 0 0,0-1 1 0 0,0 1-1 0 0,-1 0 1 0 0,1-1-1 0 0,0 1 1 0 0,0-1-1 0 0,-1 1 1 0 0,1 0-1 0 0,0-1 1 0 0,0 1-1 0 0,0 0 1 0 0,0-1-1 0 0,8-19 17019 0 0,-6 42-15357 0 0,-1 12-1082 0 0,-6 30-232 0 0,-4 24-236 0 0,6-59-201 0 0,1-1-1 0 0,1 1 0 0 0,5 50 1 0 0,-4-72-151 0 0,1 0 1 0 0,1 0-1 0 0,-1 0 1 0 0,1 0-1 0 0,0-1 1 0 0,1 1 0 0 0,0-1-1 0 0,0 1 1 0 0,5 8-1 0 0,-6-12-157 0 0,0-1 0 0 0,0 1 0 0 0,0-1 0 0 0,0 1 0 0 0,1-1 0 0 0,-1 0 0 0 0,1 0 0 0 0,-1 0 0 0 0,1 0 0 0 0,0-1 0 0 0,0 1 0 0 0,-1-1 0 0 0,1 0-1 0 0,0 1 1 0 0,0-1 0 0 0,0 0 0 0 0,1-1 0 0 0,-1 1 0 0 0,0-1 0 0 0,0 1 0 0 0,0-1 0 0 0,5 0 0 0 0,9-2-1757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4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20615 0 0,'0'0'944'0'0,"-2"12"352"0"0,2-11-1295 0 0,0 5 90 0 0,0 0 1 0 0,0 0 0 0 0,0 0-1 0 0,1 0 1 0 0,0 0 0 0 0,0 0 0 0 0,0-1-1 0 0,1 1 1 0 0,3 7 0 0 0,-3-8-77 0 0,-1-3-13 0 0,-1-1 0 0 0,1 0-1 0 0,-1 1 1 0 0,1-1 0 0 0,0 0-1 0 0,-1 0 1 0 0,1 0-1 0 0,0 0 1 0 0,0 0 0 0 0,0 0-1 0 0,0 0 1 0 0,0 0 0 0 0,0 0-1 0 0,0 0 1 0 0,0 0 0 0 0,0 0-1 0 0,0-1 1 0 0,1 1 0 0 0,-1 0-1 0 0,0-1 1 0 0,0 1 0 0 0,1-1-1 0 0,-1 1 1 0 0,0-1 0 0 0,2 0-1 0 0,5 1-106 0 0,1 0-1 0 0,-1-1 1 0 0,1 0 0 0 0,-1 0-1 0 0,1-1 1 0 0,-1 0 0 0 0,0 0-1 0 0,1-1 1 0 0,14-5-1 0 0,10-2-489 0 0,-4 1-488 0 0,29-12 0 0 0,18-5 1481 0 0,-80 33 1475 0 0,-6 7-630 0 0,0-1 0 0 0,-23 24 0 0 0,14-18-781 0 0,-3 5-711 0 0,-55 65 1922 0 0,53-59-3994 0 0,2 0-3373 0 0,9-7-2849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17135 0 0,'0'0'1982'0'0,"1"0"-1146"0"0,8 1 163 0 0,-1-2 1 0 0,0 1 0 0 0,0-1 0 0 0,9-2-1 0 0,-10 1-647 0 0,-1 0 0 0 0,1 1 0 0 0,0 0-1 0 0,0 1 1 0 0,0-1 0 0 0,-1 1 0 0 0,1 1-1 0 0,0-1 1 0 0,0 1 0 0 0,0 0 0 0 0,7 3-1 0 0,-12-3-327 0 0,0 0-1 0 0,0 0 0 0 0,-1 1 0 0 0,1-1 0 0 0,0 0 0 0 0,-1 1 0 0 0,1-1 0 0 0,-1 1 0 0 0,0 0 0 0 0,1-1 0 0 0,-1 1 0 0 0,0 0 0 0 0,0 0 0 0 0,0 0 0 0 0,0 0 1 0 0,-1 0-1 0 0,1 0 0 0 0,-1 0 0 0 0,1 0 0 0 0,-1 0 0 0 0,1 0 0 0 0,-1 0 0 0 0,0 1 0 0 0,0-1 0 0 0,-1 4 0 0 0,1 4 32 0 0,-1 1 0 0 0,-1-1-1 0 0,-5 19 1 0 0,1-11 17 0 0,-1 0-1 0 0,0 0 1 0 0,-1-1-1 0 0,-1 0 1 0 0,-22 30-1 0 0,28-42 30 0 0,0 1-1 0 0,0 0 0 0 0,0-1 0 0 0,0 1 1 0 0,1 0-1 0 0,0 0 0 0 0,1 0 0 0 0,-1 1 0 0 0,1-1 1 0 0,0 0-1 0 0,0 9 0 0 0,1-15-99 0 0,0 1 0 0 0,0-1 0 0 0,0 1 0 0 0,0-1 0 0 0,0 0 0 0 0,0 1 0 0 0,0-1 0 0 0,0 1 0 0 0,1-1 1 0 0,-1 0-1 0 0,0 1 0 0 0,0-1 0 0 0,0 0 0 0 0,0 1 0 0 0,1-1 0 0 0,-1 1 0 0 0,0-1 0 0 0,0 0 0 0 0,0 0 0 0 0,1 1 0 0 0,-1-1 0 0 0,0 0 0 0 0,1 1 0 0 0,-1-1 0 0 0,0 0 0 0 0,1 0 0 0 0,-1 0 0 0 0,0 1 0 0 0,1-1 1 0 0,-1 0-1 0 0,0 0 0 0 0,1 0 0 0 0,-1 0 0 0 0,1 0 0 0 0,-1 0 0 0 0,0 0 0 0 0,1 0 0 0 0,-1 0 0 0 0,1 0 0 0 0,-1 0 0 0 0,1 0 0 0 0,0 0 3 0 0,5 1-46 0 0,0 0 1 0 0,0 0-1 0 0,0-1 0 0 0,1 0 0 0 0,-1-1 0 0 0,0 1 1 0 0,10-3-1 0 0,44-14-51 0 0,-23 6 31 0 0,13-4-786 0 0,-27 8-1479 0 0,0 1-4265 0 0,0 1-2623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0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56 17503 0 0,'0'0'399'0'0,"3"-13"961"0"0,5-17-1039 0 0,-2 18 5486 0 0,-3 50-4230 0 0,-7 39-690 0 0,-18 104 0 0 0,8-80-614 0 0,12-83 18 0 0,1 36-1 0 0,1-48-627 0 0,0 0 0 0 0,1 0-1 0 0,0 0 1 0 0,0-1 0 0 0,1 1-1 0 0,-1 0 1 0 0,1-1 0 0 0,0 1-1 0 0,6 9 1 0 0,1-6-6184 0 0,1-4-1964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22863 0 0,'-33'6'1904'0'0,"25"-6"-1710"0"0,0 1 1 0 0,0 1 0 0 0,0 0 0 0 0,1 0-1 0 0,-1 0 1 0 0,0 1 0 0 0,1 0-1 0 0,0 0 1 0 0,-12 8 0 0 0,17-10-80 0 0,0 0 1 0 0,0 1-1 0 0,0-1 1 0 0,1 1-1 0 0,-1 0 1 0 0,0-1-1 0 0,1 1 1 0 0,-1 0-1 0 0,1 0 0 0 0,0 0 1 0 0,0 0-1 0 0,0 0 1 0 0,0 0-1 0 0,0 0 1 0 0,0 1-1 0 0,0-1 1 0 0,1 0-1 0 0,-1 1 1 0 0,1-1-1 0 0,-1 0 1 0 0,1 1-1 0 0,0-1 1 0 0,0 0-1 0 0,1 5 0 0 0,0-5-104 0 0,-1-1 0 0 0,1 0-1 0 0,0 1 1 0 0,0-1 0 0 0,-1 0-1 0 0,1 0 1 0 0,0 0 0 0 0,0 0-1 0 0,1 0 1 0 0,-1 0 0 0 0,0 0-1 0 0,0 0 1 0 0,0 0 0 0 0,1 0-1 0 0,-1 0 1 0 0,0-1 0 0 0,1 1-1 0 0,-1-1 1 0 0,1 1 0 0 0,2 0-1 0 0,33 6 29 0 0,-31-7-11 0 0,110 11 260 0 0,-66-7 181 0 0,-48-4-439 0 0,-1 0 1 0 0,0 0-1 0 0,1 0 0 0 0,-1 1 0 0 0,0-1 0 0 0,1 0 0 0 0,-1 1 0 0 0,0-1 0 0 0,1 1 0 0 0,-1 0 0 0 0,0-1 0 0 0,0 1 0 0 0,0 0 0 0 0,2 1 0 0 0,-2-1-20 0 0,-1-1 1 0 0,0 1-1 0 0,0-1 1 0 0,1 1-1 0 0,-1 0 0 0 0,0-1 1 0 0,0 1-1 0 0,0 0 1 0 0,0-1-1 0 0,1 1 0 0 0,-1-1 1 0 0,0 1-1 0 0,0 0 1 0 0,-1-1-1 0 0,1 1 0 0 0,0 0 1 0 0,0-1-1 0 0,0 1 1 0 0,0 0-1 0 0,0-1 0 0 0,-1 1 1 0 0,1-1-1 0 0,0 1 1 0 0,0-1-1 0 0,-1 1 0 0 0,1 0 1 0 0,-1-1-1 0 0,1 1 1 0 0,0-1-1 0 0,-1 0 0 0 0,1 1 1 0 0,-1-1-1 0 0,1 1 1 0 0,-1 0-1 0 0,-8 6-94 0 0,0 1 1 0 0,-1-1-1 0 0,0-1 1 0 0,0 0-1 0 0,-19 9 1 0 0,20-11-348 0 0,4-1-142 0 0,0 0-1 0 0,-1-1 1 0 0,1 0-1 0 0,-1 0 1 0 0,0 0-1 0 0,1-1 1 0 0,-1 0-1 0 0,-9 1 1 0 0,6-2-1406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29 200 5984 0 0,'7'1'11788'0'0,"-7"-1"-11609"0"0,-1 19 4953 0 0,-8 21-3269 0 0,2-14-962 0 0,0-1 1 0 0,-4 37-1 0 0,11-60-1037 0 0,0 0-1 0 0,0 0 1 0 0,0-1 0 0 0,0 1 0 0 0,0 0 0 0 0,1 0-1 0 0,-1 0 1 0 0,0 0 0 0 0,1-1 0 0 0,-1 1 0 0 0,1 0-1 0 0,0 0 1 0 0,0-1 0 0 0,-1 1 0 0 0,1 0 0 0 0,0-1 0 0 0,1 1-1 0 0,-1-1 1 0 0,3 3 0 0 0,2 2-1431 0 0</inkml:trace>
  <inkml:trace contextRef="#ctx0" brushRef="#br0" timeOffset="1">173 0 18431 0 0,'0'0'4440'0'0,"5"2"-3568"0"0,-2 4-1384 0 0,3 1-272 0 0,-1 0-56 0 0,4 1-5039 0 0,2 0-1001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143 336 15520 0 0,'-18'14'1086'0'0,"0"2"1"0"0,0 0-1 0 0,2 0 1 0 0,0 2 0 0 0,0 0-1 0 0,-19 32 1 0 0,34-49-996 0 0,1 0 0 0 0,-1 0 0 0 0,0 0-1 0 0,1 0 1 0 0,-1 0 0 0 0,1 0 0 0 0,-1 1 0 0 0,1-1 0 0 0,0 0 0 0 0,0 0 0 0 0,-1 1-1 0 0,1-1 1 0 0,0 0 0 0 0,0 0 0 0 0,0 1 0 0 0,0-1 0 0 0,0 0 0 0 0,0 1-1 0 0,1-1 1 0 0,-1 0 0 0 0,0 0 0 0 0,1 0 0 0 0,-1 1 0 0 0,1-1 0 0 0,0 2 0 0 0,0-2-40 0 0,0 0 0 0 0,0 0 0 0 0,0-1 0 0 0,0 1 0 0 0,1 0 0 0 0,-1-1 0 0 0,0 1 0 0 0,0 0 0 0 0,0-1 0 0 0,1 0 1 0 0,-1 1-1 0 0,0-1 0 0 0,0 0 0 0 0,1 1 0 0 0,-1-1 0 0 0,0 0 0 0 0,1 0 0 0 0,-1 0 0 0 0,0 0 0 0 0,1 0 0 0 0,-1-1 1 0 0,0 1-1 0 0,1 0 0 0 0,1-1 0 0 0,5-1 18 0 0,0-1 0 0 0,0 0 0 0 0,-1 0 1 0 0,1-1-1 0 0,-1 0 0 0 0,0 0 0 0 0,0-1 0 0 0,0 0 0 0 0,-1 0 1 0 0,9-8-1 0 0,-6 3-48 0 0,-1 1 0 0 0,0-2 0 0 0,-1 1 0 0 0,0-1 0 0 0,0 0 0 0 0,4-12 1 0 0,3-14 47 0 0,-1 1 1 0 0,-2-2-1 0 0,8-50 0 0 0,1-55 1283 0 0,-14 98 451 0 0,-14 65-1255 0 0,1 10-519 0 0,2-10-28 0 0,1 1 0 0 0,1 0-1 0 0,-1 27 1 0 0,4-26-257 0 0,0-1 1 0 0,2 0-1 0 0,0 0 1 0 0,2 0-1 0 0,8 27 1 0 0,-10-41 141 0 0,0-1 1 0 0,1 0 0 0 0,0 1 0 0 0,0-1-1 0 0,1-1 1 0 0,0 1 0 0 0,0 0-1 0 0,0-1 1 0 0,6 5 0 0 0,-7-7 68 0 0,1 0-1 0 0,0 0 1 0 0,0 0-1 0 0,0 0 1 0 0,0-1 0 0 0,1 0-1 0 0,-1 0 1 0 0,1 0 0 0 0,-1-1-1 0 0,1 1 1 0 0,-1-1 0 0 0,1 0-1 0 0,0 0 1 0 0,6-1-1 0 0,-7 1-113 0 0,1-2-1 0 0,0 1 1 0 0,0 0-1 0 0,-1-1 1 0 0,1 0-1 0 0,0 0 1 0 0,-1 0-1 0 0,1-1 1 0 0,-1 0-1 0 0,0 0 1 0 0,1 0-1 0 0,-1 0 1 0 0,0 0-1 0 0,0-1 1 0 0,0 0-1 0 0,-1 0 1 0 0,1 0-1 0 0,-1 0 1 0 0,1-1-1 0 0,4-6 1 0 0,-4 4 157 0 0,1 0-1 0 0,-2 0 1 0 0,1-1 0 0 0,-1 1-1 0 0,0-1 1 0 0,0 0 0 0 0,-1 0-1 0 0,0 0 1 0 0,0-1 0 0 0,-1 1-1 0 0,1 0 1 0 0,-1-13 0 0 0,-1 17 115 0 0,0 1 0 0 0,0-1 0 0 0,-1 1 0 0 0,1 0 0 0 0,-1-1 0 0 0,1 1 0 0 0,-1 0 0 0 0,0 0 0 0 0,0 0 0 0 0,0-1 0 0 0,0 1 0 0 0,0 0 1 0 0,-1 0-1 0 0,1 0 0 0 0,0 1 0 0 0,-1-1 0 0 0,0 0 0 0 0,-1-1 0 0 0,2 2-43 0 0,0 0 0 0 0,-1 1 1 0 0,1-1-1 0 0,0 0 0 0 0,0 1 0 0 0,0-1 1 0 0,-1 1-1 0 0,1 0 0 0 0,0-1 0 0 0,0 1 1 0 0,-1 0-1 0 0,1 0 0 0 0,0 0 0 0 0,-1 0 0 0 0,1 0 1 0 0,0 0-1 0 0,0 0 0 0 0,-1 0 0 0 0,1 1 1 0 0,0-1-1 0 0,0 0 0 0 0,-1 1 0 0 0,1-1 1 0 0,0 1-1 0 0,0-1 0 0 0,0 1 0 0 0,0 0 0 0 0,-1-1 1 0 0,1 1-1 0 0,0 0 0 0 0,0 0 0 0 0,1 0 1 0 0,-1 0-1 0 0,-2 2 0 0 0,-3 5 95 0 0,-1 1 0 0 0,2 0 0 0 0,-1 0 0 0 0,1 0 0 0 0,0 1 0 0 0,1-1 0 0 0,0 1-1 0 0,1 1 1 0 0,0-1 0 0 0,1 0 0 0 0,0 1 0 0 0,-1 13 0 0 0,3-20-224 0 0,-1 0 0 0 0,1 0 0 0 0,1 0 1 0 0,-1 1-1 0 0,1-1 0 0 0,-1 0 0 0 0,1 0 0 0 0,0 0 0 0 0,1-1 0 0 0,-1 1 1 0 0,1 0-1 0 0,0 0 0 0 0,-1-1 0 0 0,2 1 0 0 0,-1-1 0 0 0,0 1 0 0 0,1-1 1 0 0,-1 0-1 0 0,1 0 0 0 0,0 0 0 0 0,5 3 0 0 0,2 1-323 0 0,0 0 0 0 0,1-1 0 0 0,0 0-1 0 0,0-1 1 0 0,22 8 0 0 0,-7-6-1638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19 254 12240 0 0,'0'0'273'0'0,"-13"10"4833"0"0,12-10-4809 0 0,1 0-1 0 0,0 0 1 0 0,-1 1 0 0 0,1-1 0 0 0,-1 0 0 0 0,1 0-1 0 0,0 0 1 0 0,-1 0 0 0 0,1 0 0 0 0,-1 0 0 0 0,0-7 1358 0 0,6-10-1389 0 0,4-3 834 0 0,16-25 1 0 0,-6 11-420 0 0,-11 18-400 0 0,0 1 0 0 0,1 1 0 0 0,1-1 0 0 0,21-23 1 0 0,-30 36-272 0 0,0 1 0 0 0,0 0 0 0 0,1 0 0 0 0,-1 0 0 0 0,1 0 0 0 0,-1 0 0 0 0,1 1 0 0 0,2-2 0 0 0,-4 2-9 0 0,1-1-1 0 0,-1 1 1 0 0,0 0-1 0 0,1 0 0 0 0,-1 0 1 0 0,0 0-1 0 0,0 0 1 0 0,1 0-1 0 0,-1 0 1 0 0,0 0-1 0 0,1 0 1 0 0,-1 1-1 0 0,0-1 0 0 0,0 0 1 0 0,1 0-1 0 0,-1 0 1 0 0,0 0-1 0 0,1 0 1 0 0,-1 0-1 0 0,0 1 1 0 0,0-1-1 0 0,1 0 1 0 0,-1 0-1 0 0,0 0 0 0 0,0 1 1 0 0,0-1-1 0 0,1 0 1 0 0,-1 0-1 0 0,0 0 1 0 0,0 1-1 0 0,0-1 1 0 0,0 0-1 0 0,1 1 1 0 0,-1-1-1 0 0,0 0 0 0 0,0 1 1 0 0,0 0-2 0 0,3 7 1 0 0,-1 0 0 0 0,0 0 0 0 0,0 0 0 0 0,-1 1 0 0 0,0-1 0 0 0,0 1 0 0 0,-1 11 0 0 0,-2 20 14 0 0,0-30-8 0 0,2 0 0 0 0,-1 1 1 0 0,1-1-1 0 0,1 0 0 0 0,0 0 1 0 0,0 0-1 0 0,5 15 0 0 0,-6-25-6 0 0,0 1 0 0 0,0-1 0 0 0,0 1 0 0 0,0-1 1 0 0,0 0-1 0 0,1 1 0 0 0,-1-1 0 0 0,0 1 0 0 0,0-1 0 0 0,1 0 0 0 0,-1 1 0 0 0,0-1 0 0 0,0 0 0 0 0,1 1 0 0 0,-1-1 0 0 0,0 0 0 0 0,1 1 0 0 0,-1-1 1 0 0,0 0-1 0 0,1 0 0 0 0,-1 0 0 0 0,1 1 0 0 0,0-1 0 0 0,2-1 12 0 0,-1 1 0 0 0,1-1 1 0 0,-1 0 0 0 0,1 1 0 0 0,-1-1 0 0 0,0 0 0 0 0,1 0 0 0 0,-1-1-1 0 0,0 1 1 0 0,0 0 0 0 0,0-1 0 0 0,0 1 0 0 0,0-1 0 0 0,0 0-1 0 0,-1 1 1 0 0,4-4 0 0 0,23-33 104 0 0,-17 20 17 0 0,-1-1 0 0 0,8-23 0 0 0,11-20 340 0 0,-25 54-331 0 0,1 1-1 0 0,0 0 1 0 0,0 0 0 0 0,0 0-1 0 0,12-10 1 0 0,-17 17-129 0 0,0-1 1 0 0,1 1-1 0 0,-1-1 0 0 0,1 1 1 0 0,-1-1-1 0 0,1 1 0 0 0,-1 0 1 0 0,1-1-1 0 0,-1 1 0 0 0,1 0 0 0 0,-1-1 1 0 0,1 1-1 0 0,-1 0 0 0 0,1 0 1 0 0,0-1-1 0 0,-1 1 0 0 0,1 0 0 0 0,0 0 1 0 0,-1 0-1 0 0,1 0 0 0 0,0 0 1 0 0,-1 0-1 0 0,1 0 0 0 0,-1 0 1 0 0,1 0-1 0 0,0 0 0 0 0,-1 0 0 0 0,2 1 1 0 0,-2-1-6 0 0,1 1 0 0 0,0 0 0 0 0,-1 0 0 0 0,1 0 0 0 0,0-1 0 0 0,-1 1 0 0 0,1 0 0 0 0,-1 0 0 0 0,1 0 1 0 0,-1 0-1 0 0,0 0 0 0 0,1 0 0 0 0,-1 0 0 0 0,0 0 0 0 0,0 1 0 0 0,1 6 9 0 0,0 0 0 0 0,-1 0 0 0 0,0 10 0 0 0,-5 32 69 0 0,-1 44-121 0 0,6-89-166 0 0,0 0 0 0 0,0 0-1 0 0,1 0 1 0 0,0 0 0 0 0,0-1-1 0 0,3 9 1 0 0,-4-12 55 0 0,0-1 0 0 0,0 1 0 0 0,1 0 0 0 0,-1-1 0 0 0,1 1 0 0 0,-1 0 0 0 0,1-1 0 0 0,-1 1 0 0 0,1 0 0 0 0,-1-1 0 0 0,1 1 0 0 0,-1-1 0 0 0,1 1 0 0 0,-1-1 0 0 0,1 0 0 0 0,0 1 0 0 0,-1-1 0 0 0,1 0 0 0 0,0 1 0 0 0,0-1 0 0 0,1 0-272 0 0,-1 0-1 0 0,0 0 1 0 0,0 0 0 0 0,0 0 0 0 0,0 0 0 0 0,0-1-1 0 0,0 1 1 0 0,0 0 0 0 0,0-1 0 0 0,0 1 0 0 0,0-1-1 0 0,0 1 1 0 0,0-1 0 0 0,0 1 0 0 0,0-1 0 0 0,0 0 0 0 0,0 0-1 0 0,1-1 1 0 0,7-9-7209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 3680 0 0,'-17'-7'360'0'0,"15"7"74"0"0,0 0 0 0 0,1 1 0 0 0,-1-1 0 0 0,0 0 0 0 0,0 1 0 0 0,0 0 0 0 0,0-1 0 0 0,1 1 0 0 0,-1 0 0 0 0,0 0 0 0 0,1 0 0 0 0,-1 0 0 0 0,0 0 0 0 0,1 1 0 0 0,0-1 0 0 0,-1 0 0 0 0,1 1 0 0 0,-2 1 0 0 0,-2 4 2694 0 0,0 0 1 0 0,-7 14-1 0 0,11-19-3020 0 0,-2 5 148 0 0,0 0 0 0 0,0 0 0 0 0,1 1-1 0 0,0-1 1 0 0,0 0 0 0 0,0 15-1 0 0,-1 46 648 0 0,3-54-736 0 0,0-2-14 0 0,1 1-1 0 0,-1-1 0 0 0,2 0 1 0 0,5 24-1 0 0,-6-33-114 0 0,-1-1 0 0 0,1 1 0 0 0,0-1 0 0 0,0 1 0 0 0,0-1 0 0 0,1 0 0 0 0,-1 1 0 0 0,0-1 1 0 0,1 0-1 0 0,0 0 0 0 0,-1 0 0 0 0,1 0 0 0 0,0 0 0 0 0,0 0 0 0 0,0-1 0 0 0,0 1 0 0 0,1-1 0 0 0,-1 1 0 0 0,0-1 0 0 0,0 0 1 0 0,1 0-1 0 0,-1 0 0 0 0,1 0 0 0 0,-1 0 0 0 0,1-1 0 0 0,0 1 0 0 0,-1-1 0 0 0,1 1 0 0 0,3-1 0 0 0,2 0 14 0 0,-1 0 0 0 0,0 0 0 0 0,0-1-1 0 0,0 0 1 0 0,0-1 0 0 0,0 1 0 0 0,0-1-1 0 0,0-1 1 0 0,-1 1 0 0 0,1-1 0 0 0,-1 0 0 0 0,1-1-1 0 0,-1 1 1 0 0,0-1 0 0 0,-1 0 0 0 0,1-1 0 0 0,-1 0-1 0 0,10-10 1 0 0,-4 3 102 0 0,0-2 1 0 0,-1 1-1 0 0,0-1 0 0 0,11-23 0 0 0,-6 6 543 0 0,14-40 0 0 0,-27 62-612 0 0,-4 12 22 0 0,-3 15 24 0 0,4-14-164 0 0,0 3-493 0 0,1 1-1 0 0,-1-1 1 0 0,1 1 0 0 0,1-1 0 0 0,0 9 0 0 0,-1-15 400 0 0,1 0-1 0 0,-1 1 0 0 0,0-1 0 0 0,1 0 1 0 0,-1 1-1 0 0,1-1 0 0 0,-1 0 0 0 0,1 0 1 0 0,-1 1-1 0 0,1-1 0 0 0,0 0 1 0 0,0 0-1 0 0,0 0 0 0 0,-1 0 0 0 0,1 0 1 0 0,0 0-1 0 0,0 0 0 0 0,0 0 1 0 0,1 0-1 0 0,-1-1 0 0 0,0 1 0 0 0,0 0 1 0 0,0-1-1 0 0,1 1 0 0 0,-1-1 1 0 0,0 1-1 0 0,0-1 0 0 0,1 0 0 0 0,-1 1 1 0 0,0-1-1 0 0,1 0 0 0 0,-1 0 1 0 0,1 0-1 0 0,-1 0 0 0 0,0 0 0 0 0,2 0 1 0 0,9-3-5555 0 0,1-1-1439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58 225 5984 0 0,'0'0'464'0'0,"-14"3"246"0"0,-14 11 14090 0 0,13-6-10065 0 0,15-7-4680 0 0,0-1 0 0 0,0 1 0 0 0,0-1 1 0 0,-1 1-1 0 0,1-1 0 0 0,0 1 1 0 0,0-1-1 0 0,0 1 0 0 0,0-1 1 0 0,0 1-1 0 0,0-1 0 0 0,1 1 0 0 0,-1-1 1 0 0,0 1-1 0 0,0-1 0 0 0,0 1 1 0 0,0-1-1 0 0,0 1 0 0 0,1-1 1 0 0,-1 1-1 0 0,0-1 0 0 0,1 0 1 0 0,-1 1-1 0 0,0-1 0 0 0,1 1 0 0 0,8 11 470 0 0,-4-8-402 0 0,1 1-1 0 0,-2-1 0 0 0,1 1 1 0 0,0 0-1 0 0,-1 0 0 0 0,0 0 1 0 0,0 1-1 0 0,0 0 1 0 0,-1-1-1 0 0,0 1 0 0 0,0 0 1 0 0,-1 1-1 0 0,1-1 1 0 0,-1 0-1 0 0,-1 1 0 0 0,1-1 1 0 0,-1 1-1 0 0,0 0 0 0 0,-1-1 1 0 0,1 1-1 0 0,-1 0 1 0 0,-1-1-1 0 0,0 8 0 0 0,-2 0-251 0 0,0 0 0 0 0,-10 25-1 0 0,12-34 101 0 0,-2 0-1 0 0,1 0 0 0 0,-1 0 1 0 0,1-1-1 0 0,-1 1 0 0 0,-1-1 0 0 0,1 0 1 0 0,0 1-1 0 0,-1-2 0 0 0,-7 7 1 0 0,11-9-36 0 0,0-1 1 0 0,-1 0-1 0 0,1 0 1 0 0,0 0 0 0 0,0 0-1 0 0,0 0 1 0 0,0 0-1 0 0,0 1 1 0 0,0-1-1 0 0,0 0 1 0 0,0 0 0 0 0,-1 0-1 0 0,1 0 1 0 0,0 0-1 0 0,0 0 1 0 0,0 0-1 0 0,0 0 1 0 0,0 0 0 0 0,0 0-1 0 0,-1 0 1 0 0,1 0-1 0 0,0 0 1 0 0,0 0-1 0 0,0 0 1 0 0,0 0-1 0 0,-1 0 1 0 0,1 0 0 0 0,0 0-1 0 0,0 0 1 0 0,0 0-1 0 0,0 0 1 0 0,0 0-1 0 0,-1 0 1 0 0,1 0 0 0 0,0 0-1 0 0,0 0 1 0 0,0 0-1 0 0,0 0 1 0 0,0 0-1 0 0,0 0 1 0 0,-1 0 0 0 0,1 0-1 0 0,0 0 1 0 0,0-1-1 0 0,0 1 1 0 0,0 0-1 0 0,0 0 1 0 0,0 0 0 0 0,0 0-1 0 0,0 0 1 0 0,-1 0-1 0 0,1-1 1 0 0,0 1-1 0 0,0 0 1 0 0,0 0 0 0 0,0 0-1 0 0,0 0 1 0 0,0 0-1 0 0,0-1 1 0 0,0 1-1 0 0,1-11-3322 0 0,-1 10 3501 0 0,3-17-2349 0 0</inkml:trace>
  <inkml:trace contextRef="#ctx0" brushRef="#br0" timeOffset="1">334 1 21191 0 0,'0'0'1920'0'0,"1"5"-1544"0"0,1 10-50 0 0,0 1 0 0 0,-1-1 0 0 0,-1 31 0 0 0,-10 51 1850 0 0,3-35-1528 0 0,-10 133-4205 0 0,17-181 1746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23039 0 0,'0'0'512'0'0,"5"-2"96"0"0,1-3 32 0 0,6 0 0 0 0,1 0-512 0 0,4 0-128 0 0,1 0 0 0 0,2-2 0 0 0,-1 2 256 0 0,1-3 32 0 0,-1 3 8 0 0,1 2 0 0 0,-1-1-296 0 0,4 4 0 0 0,0-3-72 0 0,-3 6-7040 0 0,2-1-1407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20 5064 0 0,'-11'-20'16197'0'0,"5"27"-12860"0"0,-2 6-3701 0 0,-32 115 1865 0 0,24-72-1059 0 0,-16 67 755 0 0,32-106-1006 0 0,0-9-77 0 0,1-8-111 0 0,-1 1 0 0 0,0-1 0 0 0,0 0 1 0 0,0 1-1 0 0,0-1 0 0 0,1 0 0 0 0,-1 1 0 0 0,0-1 0 0 0,0 0 0 0 0,1 0 0 0 0,-1 1 0 0 0,0-1 0 0 0,1 0 1 0 0,-1 0-1 0 0,0 0 0 0 0,1 1 0 0 0,-1-1 0 0 0,0 0 0 0 0,1 0 0 0 0,-1 0 0 0 0,0 0 0 0 0,1 0 0 0 0,-1 0 0 0 0,0 0 1 0 0,1 0-1 0 0,-1 0 0 0 0,1 0 0 0 0,-1 0 0 0 0,11 1 62 0 0,-1-3-38 0 0,-1 0 0 0 0,0-1 0 0 0,0 0 0 0 0,0-1-1 0 0,0 0 1 0 0,-1 0 0 0 0,16-10 0 0 0,10-5-21 0 0,-8 6 47 0 0,-2 1 130 0 0,40-15 1 0 0,-57 24-110 0 0,0 1 0 0 0,0 0 0 0 0,0 1 0 0 0,0 0 0 0 0,1 0 0 0 0,-1 0 0 0 0,1 1 0 0 0,-1 0 0 0 0,0 1 0 0 0,12 1-1 0 0,-17-2-53 0 0,0 1-1 0 0,0 0 1 0 0,0-1-1 0 0,0 1 1 0 0,0 0-1 0 0,0 0 1 0 0,0 0-1 0 0,0 0 1 0 0,0 0-1 0 0,-1 0 1 0 0,1 0-1 0 0,0 1 1 0 0,-1-1-1 0 0,1 1 1 0 0,-1-1-1 0 0,1 1 1 0 0,-1 0-1 0 0,2 2 1 0 0,-2-1 6 0 0,0-1-1 0 0,0 1 1 0 0,-1 0 0 0 0,1-1 0 0 0,0 1 0 0 0,-1 0 0 0 0,0 0-1 0 0,1 0 1 0 0,-1 0 0 0 0,-1-1 0 0 0,1 1 0 0 0,-1 3 0 0 0,-1 4 58 0 0,0 0 1 0 0,-1 0 0 0 0,0-1 0 0 0,-1 1 0 0 0,0-1 0 0 0,-8 12-1 0 0,2-4 114 0 0,-2 0 0 0 0,0-1-1 0 0,-1 0 1 0 0,-22 21 0 0 0,27-29-498 0 0,0-1 0 0 0,-1 0 0 0 0,0 0 1 0 0,-1-1-1 0 0,1 0 0 0 0,-1-1 0 0 0,0 0 1 0 0,-1 0-1 0 0,-17 4 0 0 0,25-8-155 0 0,-7 1-1336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8288 0 0,'14'2'889'0'0,"-10"-1"-1560"0"0,13 3 1381 0 0,9-1 7109 0 0,-23-3-6871 0 0,0 0 1 0 0,-1 0-1 0 0,1-1 0 0 0,-1 1 0 0 0,1-1 0 0 0,-1 0 1 0 0,5-1-1 0 0,8-8-652 0 0,-11 6-140 0 0,0-1 1 0 0,0 1-1 0 0,-1-1 1 0 0,1 1 0 0 0,-1-1-1 0 0,0 0 1 0 0,0 0 0 0 0,-1-1-1 0 0,1 1 1 0 0,-1 0-1 0 0,0-1 1 0 0,-1 0 0 0 0,1 1-1 0 0,-1-1 1 0 0,0 0 0 0 0,0-7-1 0 0,-1 7-50 0 0,0 0-1 0 0,-1 0 0 0 0,0-1 1 0 0,-1-6-1 0 0,2 13-77 0 0,0-1 0 0 0,-1 0 0 0 0,1 1 0 0 0,0-1 0 0 0,0 1 0 0 0,-1-1 0 0 0,1 0 0 0 0,0 1 0 0 0,-1-1 0 0 0,1 1 0 0 0,0-1 0 0 0,-1 1 0 0 0,1-1 0 0 0,-1 1 0 0 0,1-1 0 0 0,-1 1 0 0 0,1 0 0 0 0,-1-1 0 0 0,1 1 0 0 0,-2-1 0 0 0,1 1-5 0 0,0 0-1 0 0,1 0 1 0 0,-1 0 0 0 0,0 0-1 0 0,0 1 1 0 0,0-1-1 0 0,1 0 1 0 0,-1 0-1 0 0,0 1 1 0 0,0-1-1 0 0,1 0 1 0 0,-1 1-1 0 0,0-1 1 0 0,1 1-1 0 0,-1-1 1 0 0,0 1-1 0 0,1-1 1 0 0,-1 1-1 0 0,1-1 1 0 0,-1 1-1 0 0,0 1 1 0 0,-5 4 41 0 0,1 1 0 0 0,1 0 1 0 0,-1 1-1 0 0,1-1 0 0 0,1 1 0 0 0,-1-1 1 0 0,1 1-1 0 0,1 0 0 0 0,-1 0 1 0 0,-1 11-1 0 0,0 3 8 0 0,2 0 0 0 0,-1 38 1 0 0,3-52-89 0 0,0 0-1 0 0,1 0 1 0 0,0-1 0 0 0,0 1 0 0 0,1 0 0 0 0,0-1 0 0 0,0 1 0 0 0,1-1-1 0 0,0 1 1 0 0,0-1 0 0 0,8 12 0 0 0,-8-16-23 0 0,0 1 0 0 0,-1-1 0 0 0,1 1 1 0 0,1-1-1 0 0,-1 0 0 0 0,0 0 0 0 0,1-1 0 0 0,0 1 0 0 0,-1-1 0 0 0,1 0 0 0 0,0 0 0 0 0,0 0 0 0 0,0 0 1 0 0,1-1-1 0 0,-1 1 0 0 0,0-1 0 0 0,0 0 0 0 0,1 0 0 0 0,-1-1 0 0 0,1 1 0 0 0,8-1 0 0 0,0-2-695 0 0,-1 0 0 0 0,1 0-1 0 0,0-1 1 0 0,-1-1-1 0 0,0 0 1 0 0,21-10-1 0 0,-7 0-1325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4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 2760 0 0,'-15'0'1064'0'0,"0"-2"1"0"0,-14-3-1 0 0,5-1 18518 0 0,25 6-19521 0 0,0 1 0 0 0,1-1-1 0 0,-1 0 1 0 0,0 1 0 0 0,0-1-1 0 0,0 0 1 0 0,0 0 0 0 0,1 0-1 0 0,-1 0 1 0 0,0 0 0 0 0,0 0-1 0 0,2-1 1 0 0,1 1 86 0 0,217 8 1873 0 0,1-1-1088 0 0,-83-5-602 0 0,144-4 324 0 0,-234 0-409 0 0,1 1-1 0 0,-1 3 1 0 0,0 2-1 0 0,89 18 1 0 0,-118-16-98 0 0,-15-4-109 0 0,1 0 1 0 0,-1-1-1 0 0,1 0 0 0 0,-1 0 0 0 0,1 0 1 0 0,0 0-1 0 0,0-1 0 0 0,5 0 1 0 0,-8-1-22 0 0,0 0-1 0 0,0 0 1 0 0,0 0 0 0 0,0-1 0 0 0,5-2 0 0 0,-6 3-8 0 0,-1-1 1 0 0,1 1-1 0 0,1 0 1 0 0,-1 0-1 0 0,0 0 1 0 0,0 1-1 0 0,0-1 1 0 0,0 0-1 0 0,1 1 1 0 0,1-1-1 0 0,2 1-141 0 0,-4 0-52 0 0,0 0 0 0 0,0 0 1 0 0,0 0-1 0 0,0 0 0 0 0,0 0 0 0 0,0 1 0 0 0,0-1 1 0 0,0 1-1 0 0,-1-1 0 0 0,1 1 0 0 0,0-1 0 0 0,0 1 0 0 0,0 0 1 0 0,1 1-1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3224 0 0,'3'-25'696'0'0,"-1"14"3011"0"0,1 0 1 0 0,0 0-1 0 0,5-13 0 0 0,-8 24-3635 0 0,1 0 1 0 0,-1-1-1 0 0,0 1 1 0 0,0 0 0 0 0,0-1-1 0 0,0 1 1 0 0,1 0-1 0 0,-1-1 1 0 0,0 1-1 0 0,0 0 1 0 0,0 0 0 0 0,1-1-1 0 0,-1 1 1 0 0,0 0-1 0 0,0 0 1 0 0,1 0-1 0 0,-1-1 1 0 0,0 1 0 0 0,1 0-1 0 0,-1 0 1 0 0,0 0-1 0 0,1 0 1 0 0,-1 0-1 0 0,0 0 1 0 0,1 0 0 0 0,-1 0-1 0 0,0-1 1 0 0,1 1-1 0 0,-1 0 1 0 0,0 0-1 0 0,1 1 1 0 0,0-1 0 0 0,12 7 1292 0 0,-10-4-1055 0 0,0-1 0 0 0,0 1 0 0 0,-1 0 0 0 0,1 0 0 0 0,2 5 0 0 0,7 23 615 0 0,-12-31-916 0 0,0 1 1 0 0,0-1-1 0 0,0 0 1 0 0,0 0-1 0 0,0 0 1 0 0,0 0-1 0 0,0 0 1 0 0,0 0-1 0 0,0 0 0 0 0,0 0 1 0 0,1 0-1 0 0,-1 0 1 0 0,0 0-1 0 0,0 1 1 0 0,0-1-1 0 0,0 0 1 0 0,0 0-1 0 0,0 0 1 0 0,0 0-1 0 0,0 0 0 0 0,1 0 1 0 0,-1 0-1 0 0,0 0 1 0 0,0 0-1 0 0,0 0 1 0 0,0 0-1 0 0,0 0 1 0 0,0 0-1 0 0,0 0 0 0 0,1 0 1 0 0,-1 0-1 0 0,0 0 1 0 0,0 0-1 0 0,0 0 1 0 0,0 0-1 0 0,0 0 1 0 0,0-1-1 0 0,0 1 1 0 0,0 0-1 0 0,1 0 0 0 0,-1 0 1 0 0,0 0-1 0 0,0 0 1 0 0,0 0-1 0 0,0 0 1 0 0,0 0-1 0 0,0 0 1 0 0,0 0-1 0 0,0 0 1 0 0,0-1-1 0 0,0 1 0 0 0,0 0 1 0 0,0 0-1 0 0,0 0 1 0 0,0 0-1 0 0,0 0 1 0 0,1 0-1 0 0,1-1 300 0 0,-1 12 37 0 0,1 164 629 0 0,-2-115-832 0 0,0-44-141 0 0,1 172 79 0 0,0-139-63 0 0,4 3 236 0 0,0-16-2501 0 0,-4-12-4494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23039 0 0,'0'0'1760'0'0,"13"-5"-992"0"0,5 2-411 0 0,0-2 0 0 0,0 0 0 0 0,-1-1 0 0 0,24-11 0 0 0,5-2-86 0 0,43-16-7 0 0,-31 10-4586 0 0,-38 15-4331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5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12440 0 0,'7'10'9316'0'0,"-1"6"-6509"0"0,5 22-4295 0 0,-7-24 2863 0 0,2 10-863 0 0,-2 0 0 0 0,-1 0 0 0 0,1 49 0 0 0,-1-6 650 0 0,-3-66-630 0 0,1-1-500 0 0,-1 0 0 0 0,1-1 0 0 0,-1 1-1 0 0,0 0 1 0 0,1 0 0 0 0,-1-1 0 0 0,1 1-1 0 0,-1 0 1 0 0,1 0 0 0 0,-1-1-1 0 0,0 1 1 0 0,1 0 0 0 0,-1-1 0 0 0,0 1-1 0 0,1-1 1 0 0,-1 1 0 0 0,0 0 0 0 0,1-1-1 0 0,-1 1 1 0 0,0-1 0 0 0,0 1-1 0 0,0-1 1 0 0,0 1 0 0 0,1-1 0 0 0,-1 1-1 0 0,0-1 1 0 0,0 1 0 0 0,0-1-1 0 0,0 1 1 0 0,0-2 0 0 0,0-17 250 0 0,0 16-189 0 0,1-1-59 0 0,-1 1 0 0 0,1 0 0 0 0,0 0 0 0 0,0 0 0 0 0,0 0 0 0 0,0 0 1 0 0,1 0-1 0 0,-1 0 0 0 0,1 1 0 0 0,0-1 0 0 0,0 0 0 0 0,0 1 0 0 0,3-4 0 0 0,4-5 25 0 0,2-8 149 0 0,14-33-1 0 0,-17 34-145 0 0,20-33 0 0 0,-28 51-111 0 0,0-1 1 0 0,0 1-1 0 0,0 0 0 0 0,1-1 1 0 0,-1 1-1 0 0,0 0 1 0 0,0-1-1 0 0,1 1 0 0 0,-1 0 1 0 0,0-1-1 0 0,1 1 1 0 0,-1 0-1 0 0,0 0 0 0 0,1-1 1 0 0,-1 1-1 0 0,0 0 1 0 0,1 0-1 0 0,-1 0 0 0 0,0 0 1 0 0,1-1-1 0 0,-1 1 1 0 0,1 0-1 0 0,-1 0 1 0 0,0 0-1 0 0,1 0 0 0 0,-1 0 1 0 0,1 0-1 0 0,-1 0 1 0 0,1 0-1 0 0,-1 0 0 0 0,0 0 1 0 0,1 0-1 0 0,-1 0 1 0 0,1 1-1 0 0,-1-1 0 0 0,0 0 1 0 0,1 0-1 0 0,-1 0 1 0 0,1 1-1 0 0,12 13-6473 0 0,-9-9 2699 0 0,2 5-4098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0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38 19439 0 0,'0'0'439'0'0,"-3"-15"1066"0"0,3-7-1251 0 0,0 21 566 0 0,-1 1-703 0 0,-1 1 0 0 0,0-1 0 0 0,0 0 1 0 0,1 1-1 0 0,-1 0 0 0 0,0-1 0 0 0,1 1 0 0 0,-1 0 1 0 0,0 0-1 0 0,1-1 0 0 0,-1 1 0 0 0,1 0 1 0 0,0 1-1 0 0,-1-1 0 0 0,1 0 0 0 0,0 0 0 0 0,0 1 1 0 0,0-1-1 0 0,-1 0 0 0 0,1 1 0 0 0,1-1 1 0 0,-1 1-1 0 0,-1 2 0 0 0,-2 4 116 0 0,0 1 0 0 0,1 0 0 0 0,-2 9 0 0 0,2-10-140 0 0,1 3 90 0 0,1 0 0 0 0,-1 1 0 0 0,2-1 0 0 0,0 1-1 0 0,0-1 1 0 0,2 15 0 0 0,-2-26-183 0 0,0 1 0 0 0,0-1 0 0 0,0 0 0 0 0,0 0 0 0 0,0 0 0 0 0,0 1 0 0 0,0-1 0 0 0,0 0 0 0 0,0 0 0 0 0,0 1 0 0 0,0-1 0 0 0,0 0 0 0 0,0 0 0 0 0,0 0 0 0 0,0 1 0 0 0,0-1 0 0 0,0 0 0 0 0,0 0 0 0 0,1 0 0 0 0,-1 1 0 0 0,0-1 0 0 0,0 0 0 0 0,0 0 0 0 0,0 0 0 0 0,0 1 0 0 0,0-1 0 0 0,1 0 0 0 0,-1 0 0 0 0,0 0 0 0 0,0 0 0 0 0,0 0 0 0 0,0 1 0 0 0,1-1-1 0 0,-1 0 1 0 0,0 0 0 0 0,0 0 0 0 0,0 0 0 0 0,1 0 0 0 0,-1 0 0 0 0,0 0 0 0 0,0 0 0 0 0,1 0 0 0 0,-1 0 0 0 0,0 0 0 0 0,0 0 0 0 0,0 0 0 0 0,1 0 0 0 0,-1 0 0 0 0,0 0 0 0 0,0 0 0 0 0,1 0 0 0 0,-1 0 0 0 0,0 0 0 0 0,0 0 0 0 0,0 0 0 0 0,1 0 0 0 0,-1 0 0 0 0,0-1 0 0 0,0 1 0 0 0,0 0 0 0 0,0 0 0 0 0,1 0 0 0 0,-1 0 0 0 0,0 0 0 0 0,0-1 0 0 0,0 1 0 0 0,1 0 0 0 0,9-15 29 0 0,-9 12-29 0 0,1 0 57 0 0,-1-1-1 0 0,1 1 1 0 0,0-1-1 0 0,0 1 1 0 0,4-6 0 0 0,-6 9-48 0 0,1 0 1 0 0,-1-1 0 0 0,0 1 0 0 0,0 0-1 0 0,1 0 1 0 0,-1-1 0 0 0,0 1 0 0 0,1 0 0 0 0,-1 0-1 0 0,0 0 1 0 0,1 0 0 0 0,-1-1 0 0 0,0 1 0 0 0,1 0-1 0 0,-1 0 1 0 0,1 0 0 0 0,-1 0 0 0 0,0 0-1 0 0,1 0 1 0 0,-1 0 0 0 0,1 0 0 0 0,-1 0 0 0 0,0 0-1 0 0,1 0 1 0 0,-1 0 0 0 0,1 1 0 0 0,0-1 5 0 0,0 1-1 0 0,-1-1 1 0 0,1 1 0 0 0,0 0 0 0 0,0 0-1 0 0,-1-1 1 0 0,1 1 0 0 0,0 0 0 0 0,-1 0 0 0 0,1 0-1 0 0,0 0 1 0 0,-1 0 0 0 0,0 0 0 0 0,1 1-1 0 0,4 9 67 0 0,-3-5-38 0 0,0 0-1 0 0,1-1 1 0 0,0 1 0 0 0,0 0-1 0 0,7 8 1 0 0,-9-13-22 0 0,0 0-1 0 0,0 0 0 0 0,0 0 1 0 0,0-1-1 0 0,0 1 1 0 0,0 0-1 0 0,1 0 1 0 0,-1-1-1 0 0,0 1 0 0 0,0 0 1 0 0,0-1-1 0 0,1 1 1 0 0,-1-1-1 0 0,0 0 0 0 0,1 1 1 0 0,-1-1-1 0 0,0 0 1 0 0,1 0-1 0 0,-1 0 1 0 0,0 0-1 0 0,1 0 0 0 0,-1 0 1 0 0,1 0-1 0 0,-1-1 1 0 0,0 1-1 0 0,0 0 1 0 0,1-1-1 0 0,-1 1 0 0 0,0-1 1 0 0,1 1-1 0 0,-1-1 1 0 0,2-1-1 0 0,3-2 54 0 0,0 0 0 0 0,0 0 0 0 0,0-1-1 0 0,8-7 1 0 0,-6 2 8 0 0,0-1 0 0 0,0 1-1 0 0,9-17 1 0 0,-15 23-127 0 0,1-1-1 0 0,0 1 0 0 0,0 0 1 0 0,0 0-1 0 0,7-7 1 0 0,-9 11 53 0 0,-1 0-1 0 0,0 0 1 0 0,1 0 0 0 0,-1-1 0 0 0,1 1 0 0 0,-1 0-1 0 0,1 0 1 0 0,-1 0 0 0 0,0 0 0 0 0,1 0 0 0 0,-1 0 0 0 0,1 0-1 0 0,-1 0 1 0 0,1 0 0 0 0,-1 0 0 0 0,1 1 0 0 0,-1-1 0 0 0,0 0-1 0 0,1 0 1 0 0,-1 0 0 0 0,1 0 0 0 0,-1 1 0 0 0,0-1-1 0 0,1 0 1 0 0,-1 0 0 0 0,0 1 0 0 0,1-1 0 0 0,-1 0 0 0 0,0 1-1 0 0,1-1 1 0 0,-1 0 0 0 0,0 1 0 0 0,0-1 0 0 0,1 0-1 0 0,-1 1 1 0 0,0-1 0 0 0,1 1 0 0 0,7 17 236 0 0,-7-15-264 0 0,-1-3 20 0 0,3 9-5 0 0,1-1-1 0 0,0 1 1 0 0,0-1-1 0 0,7 9 1 0 0,-9-14-26 0 0,0-1 0 0 0,-1 0-1 0 0,2 0 1 0 0,-1 0 0 0 0,0 0 0 0 0,0 0 0 0 0,1 0-1 0 0,-1-1 1 0 0,0 1 0 0 0,1-1 0 0 0,0 0-1 0 0,-1 1 1 0 0,1-1 0 0 0,0 0 0 0 0,0-1 0 0 0,0 1-1 0 0,-1 0 1 0 0,5-1 0 0 0,6 1 28 0 0,0-1 1 0 0,1 0-1 0 0,-1-1 0 0 0,0-1 0 0 0,0 0 0 0 0,-1-1 1 0 0,1 0-1 0 0,0-1 0 0 0,-1 0 0 0 0,13-7 1 0 0,-19 8 2 0 0,-1 0 0 0 0,0 0 0 0 0,0 0 0 0 0,0 0 0 0 0,0-1 0 0 0,0 0 0 0 0,-1 0 0 0 0,0 0 1 0 0,0 0-1 0 0,0-1 0 0 0,0 0 0 0 0,-1 0 0 0 0,0 0 0 0 0,0 0 0 0 0,0 0 0 0 0,0-1 0 0 0,-1 1 0 0 0,0-1 1 0 0,0 0-1 0 0,-1 0 0 0 0,1 1 0 0 0,-1-1 0 0 0,-1 0 0 0 0,1-8 0 0 0,-1 13 11 0 0,1-1-1 0 0,-1 1 1 0 0,0 0-1 0 0,0-1 1 0 0,0 1-1 0 0,-1 0 1 0 0,1-1-1 0 0,0 1 1 0 0,0 0-1 0 0,-1 0 1 0 0,1-1-1 0 0,-1 1 1 0 0,1 0-1 0 0,-1 0 1 0 0,0 0-1 0 0,1-1 1 0 0,-1 1-1 0 0,0 0 1 0 0,0 0 0 0 0,0 0-1 0 0,1 0 1 0 0,-1 0-1 0 0,0 0 1 0 0,0 1-1 0 0,-1-1 1 0 0,1 0-1 0 0,0 0 1 0 0,0 1-1 0 0,0-1 1 0 0,0 1-1 0 0,-1-1 1 0 0,1 1-1 0 0,0-1 1 0 0,0 1-1 0 0,-3 0 1 0 0,1 0 72 0 0,1 0 0 0 0,-1 0 1 0 0,0 0-1 0 0,1 1 0 0 0,-1-1 1 0 0,0 1-1 0 0,1 0 0 0 0,-1 0 0 0 0,1 0 1 0 0,-1 0-1 0 0,1 0 0 0 0,-1 0 1 0 0,1 1-1 0 0,0-1 0 0 0,0 1 0 0 0,-4 3 1 0 0,-9 9-23 0 0,7-8-58 0 0,1 1 1 0 0,0 0-1 0 0,0 1 0 0 0,0 0 1 0 0,1 0-1 0 0,0 0 0 0 0,-9 18 1 0 0,14-24 35 0 0,0 1 0 0 0,0 0 1 0 0,1-1-1 0 0,-1 1 0 0 0,0 0 1 0 0,1 0-1 0 0,0 0 0 0 0,0 0 0 0 0,0-1 1 0 0,0 1-1 0 0,0 0 0 0 0,0 0 1 0 0,1 0-1 0 0,-1-1 0 0 0,1 1 1 0 0,0 0-1 0 0,0 0 0 0 0,0-1 1 0 0,0 1-1 0 0,1-1 0 0 0,-1 1 0 0 0,1-1 1 0 0,-1 1-1 0 0,3 1 0 0 0,0 0-30 0 0,-1-1 0 0 0,1 1 0 0 0,0-1 0 0 0,0 0 0 0 0,0-1 0 0 0,0 1 0 0 0,0-1 0 0 0,0 0 0 0 0,1 0 0 0 0,0 0 0 0 0,-1 0 0 0 0,1-1 0 0 0,5 1 0 0 0,21 3-1275 0 0,0-1 0 0 0,42 0 0 0 0,-54-4-207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0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79 1840 0 0,'0'-5'191'0'0,"0"-5"1590"0"0,4-9 5331 0 0,-3 0-4118 0 0,2 12-3512 0 0,-1 7 391 0 0,5 0 1550 0 0,12 1 632 0 0,-9 0-965 0 0,-13-5 388 0 0,3-5 1218 0 0,-10 4-2066 0 0,7 3-91 0 0,9 3-204 0 0,0 1-248 0 0,1 0 693 0 0,-14-1-103 0 0,-5 2-234 0 0,-5 10-266 0 0,-2 15-81 0 0,18-28-88 0 0,-57 103 452 0 0,43-74-353 0 0,8-16-231 0 0,1-1-1 0 0,0 1 0 0 0,-6 20 0 0 0,-9 21-157 0 0,21-53-98 0 0,11-7-3012 0 0,0-1 1302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0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 13360 0 0,'-7'-2'1026'0'0,"6"2"-889"0"0,1 0 1 0 0,-1 0-1 0 0,1 0 0 0 0,-1 0 0 0 0,1 0 1 0 0,-1 1-1 0 0,1-1 0 0 0,-1 0 0 0 0,1 0 1 0 0,-1 0-1 0 0,1 1 0 0 0,-1-1 0 0 0,1 0 1 0 0,0 1-1 0 0,-1-1 0 0 0,1 0 0 0 0,0 1 0 0 0,-1-1 1 0 0,1 0-1 0 0,0 1 0 0 0,-1-1 0 0 0,1 1 1 0 0,0-1-1 0 0,-1 0 0 0 0,1 1 0 0 0,0-1 1 0 0,0 1-1 0 0,0-1 0 0 0,0 1 0 0 0,0-1 0 0 0,-1 1 1 0 0,1-1-1 0 0,0 1 0 0 0,0 0 0 0 0,-1 3 1308 0 0,-64 146 4974 0 0,54-118-6246 0 0,1-1 0 0 0,-11 65 0 0 0,17-49 62 0 0,7-24-1996 0 0,4-2-5655 0 0,-1-11-606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0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6448 0 0,'-3'-7'10024'0'0,"2"7"-9914"0"0,0 1 0 0 0,0-1 0 0 0,1 1 1 0 0,-1-1-1 0 0,0 1 0 0 0,0-1 0 0 0,1 1 1 0 0,-1 0-1 0 0,1-1 0 0 0,-1 1 0 0 0,0 0 1 0 0,1-1-1 0 0,-1 1 0 0 0,1 0 1 0 0,0 0-1 0 0,-1 0 0 0 0,1 0 0 0 0,0-1 1 0 0,-1 1-1 0 0,1 0 0 0 0,0 0 0 0 0,0 0 1 0 0,0 0-1 0 0,0 0 0 0 0,0 0 1 0 0,0 0-1 0 0,0 1 0 0 0,-2 30 624 0 0,2-29-541 0 0,0 37 372 0 0,0 31-169 0 0,-1 19-396 0 0,-1-30 0 0 0,8 67-133 0 0,-6-125 36 0 0,0-1-89 0 0,1 1 0 0 0,-1 0 0 0 0,0 0 1 0 0,0 0-1 0 0,0 0 0 0 0,0-1 0 0 0,0 1 0 0 0,0 0 0 0 0,0 0 0 0 0,-1 0 0 0 0,1 0 0 0 0,-1-1 0 0 0,-1 4 0 0 0,-1-1-861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9672 0 0,'0'0'874'0'0,"13"-1"-362"0"0,23-5 7591 0 0,0-3-4875 0 0,-17 4-3142 0 0,0 0-1 0 0,0 2 0 0 0,33-3 0 0 0,20 0-892 0 0,-55 4-242 0 0,4 0-682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11520 0 0,'0'0'1388'0'0,"12"20"4601"0"0,-10-15-5858 0 0,0 0 1 0 0,0 1-1 0 0,0-1 1 0 0,0 1-1 0 0,-1-1 0 0 0,0 1 1 0 0,0 0-1 0 0,0 10 1 0 0,2 12 257 0 0,0-11-210 0 0,-1-11-72 0 0,-1 1 1 0 0,1-1-1 0 0,-1 1 1 0 0,-1-1-1 0 0,1 1 1 0 0,-1-1-1 0 0,-1 1 1 0 0,-1 11-1 0 0,1-13 50 0 0,0-1 0 0 0,1 0 0 0 0,-1 0-1 0 0,1 1 1 0 0,0 4 0 0 0,0-5 1070 0 0,1-12-675 0 0,3-15-43 0 0,1 1 0 0 0,15-39 0 0 0,-16 51-471 0 0,0 1 0 0 0,1-1 0 0 0,0 1 0 0 0,1 0 0 0 0,0 0 0 0 0,0 1 0 0 0,1 0 0 0 0,11-11 1 0 0,-17 17-131 0 0,1 1 1 0 0,0 0-1 0 0,-1 0 1 0 0,1 0 0 0 0,0 0-1 0 0,0 0 1 0 0,0 0 0 0 0,0 0-1 0 0,0 1 1 0 0,0-1 0 0 0,0 1-1 0 0,0-1 1 0 0,0 1 0 0 0,0 0-1 0 0,0 0 1 0 0,0 0-1 0 0,0 0 1 0 0,0 0 0 0 0,1 0-1 0 0,-1 0 1 0 0,0 1 0 0 0,0-1-1 0 0,3 2 1 0 0,-2-1-565 0 0,0 1 0 0 0,0 0 1 0 0,0-1-1 0 0,0 1 0 0 0,0 0 1 0 0,0 0-1 0 0,0 0 0 0 0,0 1 0 0 0,-1-1 1 0 0,0 1-1 0 0,1 0 0 0 0,2 3 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24 8288 0 0,'-3'6'12134'0'0,"2"15"-9375"0"0,-2 4-2966 0 0,-1-14 290 0 0,1 0 0 0 0,0 0 0 0 0,0 0 0 0 0,1 1 1 0 0,0-1-1 0 0,1 1 0 0 0,0-1 0 0 0,2 17 0 0 0,-1-25-30 0 0,1 0 0 0 0,0 1 0 0 0,0-1 0 0 0,1 0 0 0 0,-1 0 0 0 0,1 1 0 0 0,-1-1 0 0 0,5 5 0 0 0,-6-8-40 0 0,1 1-1 0 0,0-1 0 0 0,-1 1 1 0 0,1-1-1 0 0,-1 0 1 0 0,1 1-1 0 0,0-1 0 0 0,0 0 1 0 0,-1 0-1 0 0,1 1 1 0 0,0-1-1 0 0,-1 0 0 0 0,1 0 1 0 0,0 0-1 0 0,0 0 1 0 0,-1 0-1 0 0,1 0 0 0 0,0 0 1 0 0,1 0-1 0 0,13-4 108 0 0,-12 3-95 0 0,0 0 0 0 0,-1-1-1 0 0,1 0 1 0 0,-1 0 0 0 0,1 0 0 0 0,-1 0-1 0 0,1 0 1 0 0,-1 0 0 0 0,3-4 0 0 0,17-25 136 0 0,-17 23-114 0 0,13-19 96 0 0,-7 10 93 0 0,0 0 1 0 0,2 0-1 0 0,20-20 0 0 0,-33 36-229 0 0,1 0-1 0 0,-1 0 0 0 0,1 1 1 0 0,0-1-1 0 0,-1 0 1 0 0,1 1-1 0 0,0-1 0 0 0,0 1 1 0 0,-1-1-1 0 0,1 1 1 0 0,0 0-1 0 0,0-1 0 0 0,0 1 1 0 0,0 0-1 0 0,0-1 1 0 0,0 1-1 0 0,-1 0 0 0 0,1 0 1 0 0,0 0-1 0 0,0 0 1 0 0,0 0-1 0 0,0 0 0 0 0,0 0 1 0 0,0 0-1 0 0,0 0 1 0 0,0 0-1 0 0,0 0 0 0 0,0 1 1 0 0,-1-1-1 0 0,1 0 1 0 0,0 1-1 0 0,0-1 0 0 0,0 0 1 0 0,0 1-1 0 0,-1 0 1 0 0,1-1-1 0 0,0 1 0 0 0,-1-1 1 0 0,2 2-1 0 0,21 22-6 0 0,-20-20 1 0 0,1 1 0 0 0,0-1 0 0 0,0 0 0 0 0,1 0 0 0 0,-1-1 0 0 0,1 1 0 0 0,0-1 0 0 0,0 0 0 0 0,0 0 0 0 0,7 3 0 0 0,-6-5 14 0 0,0 1 0 0 0,0-1-1 0 0,1 0 1 0 0,-1 0 0 0 0,0 0 0 0 0,0-1 0 0 0,1 0 0 0 0,-1-1-1 0 0,0 1 1 0 0,1-1 0 0 0,-1 0 0 0 0,0-1 0 0 0,0 0 0 0 0,0 1 0 0 0,0-2-1 0 0,0 1 1 0 0,0-1 0 0 0,-1 0 0 0 0,1 0 0 0 0,-1-1 0 0 0,0 1-1 0 0,0-1 1 0 0,0 0 0 0 0,-1-1 0 0 0,1 1 0 0 0,-1-1 0 0 0,0 0-1 0 0,0 0 1 0 0,4-7 0 0 0,-8 11-8 0 0,1 0-1 0 0,0 0 1 0 0,0-1-1 0 0,-1 1 1 0 0,1 0-1 0 0,-1 0 0 0 0,1-1 1 0 0,-1 1-1 0 0,0 0 1 0 0,1-1-1 0 0,-1 1 1 0 0,0 0-1 0 0,0-1 1 0 0,0 1-1 0 0,0-1 1 0 0,0 1-1 0 0,0 0 1 0 0,0-1-1 0 0,-1 1 1 0 0,1-1-1 0 0,0 1 0 0 0,-1 0 1 0 0,1 0-1 0 0,-1-1 1 0 0,0 1-1 0 0,1 0 1 0 0,-1 0-1 0 0,-1-2 1 0 0,1 2 6 0 0,-1-1 1 0 0,1 1-1 0 0,0 0 1 0 0,-1 0-1 0 0,1 0 1 0 0,-1 1 0 0 0,0-1-1 0 0,1 0 1 0 0,-1 1-1 0 0,1-1 1 0 0,-1 1-1 0 0,0-1 1 0 0,0 1-1 0 0,1 0 1 0 0,-1-1-1 0 0,0 1 1 0 0,0 0 0 0 0,1 0-1 0 0,-1 0 1 0 0,-3 1-1 0 0,0 1 65 0 0,0-1-1 0 0,-1 1 1 0 0,1 0-1 0 0,1 0 0 0 0,-1 1 1 0 0,0-1-1 0 0,0 1 1 0 0,1 0-1 0 0,0 0 1 0 0,0 1-1 0 0,-1-1 1 0 0,2 1-1 0 0,-1 0 1 0 0,0 0-1 0 0,-2 5 1 0 0,1-3-15 0 0,1 0 0 0 0,0 1 0 0 0,1-1 0 0 0,0 1 0 0 0,0 0 0 0 0,0 0 0 0 0,1 0 0 0 0,0 0 0 0 0,0 0 0 0 0,-1 10 0 0 0,3-12-51 0 0,0 0 0 0 0,0 0-1 0 0,0 0 1 0 0,0 0 0 0 0,1 0-1 0 0,0 0 1 0 0,0 0 0 0 0,0-1-1 0 0,0 1 1 0 0,1 0-1 0 0,0-1 1 0 0,0 1 0 0 0,0-1-1 0 0,1 0 1 0 0,-1 1 0 0 0,1-1-1 0 0,0 0 1 0 0,7 6 0 0 0,-4-4-252 0 0,0-1 0 0 0,0 0 0 0 0,1 0 0 0 0,8 4 0 0 0,32 13-4307 0 0,-27-15-4188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5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59 2304 0 0,'0'0'3641'0'0,"-17"19"1607"0"0,17-18-5128 0 0,0-1 1 0 0,0 0-1 0 0,0 1 0 0 0,0-1 1 0 0,-1 0-1 0 0,1 1 0 0 0,0-1 1 0 0,0 1-1 0 0,0-1 0 0 0,0 0 1 0 0,0 1-1 0 0,0-1 0 0 0,0 0 0 0 0,0 1 1 0 0,0-1-1 0 0,0 1 0 0 0,0-1 1 0 0,0 0-1 0 0,0 1 0 0 0,1-1 1 0 0,-1 0-1 0 0,0 1 0 0 0,0-1 1 0 0,0 0-1 0 0,0 1 0 0 0,1-1 1 0 0,-1 0-1 0 0,0 1 0 0 0,0-1 1 0 0,1 0-1 0 0,-1 0 0 0 0,0 1 1 0 0,1-1-1 0 0,-1 0 0 0 0,0 0 1 0 0,0 1-1 0 0,1-1 0 0 0,-1 0 0 0 0,0 0 1 0 0,1 0-1 0 0,-1 0 0 0 0,1 0 1 0 0,-1 0-1 0 0,0 1 0 0 0,1-1 1 0 0,24 3 55 0 0,-14-2 583 0 0,-7-1-658 0 0,0 0-1 0 0,0 0 0 0 0,0 0 0 0 0,1-1 0 0 0,3 0 0 0 0,21-2 301 0 0,15 5 293 0 0,48-4-1 0 0,-13 0-74 0 0,-58 1-381 0 0,24-4 0 0 0,-10 0-66 0 0,9 1 32 0 0,89-6 552 0 0,-32 6-397 0 0,-57 0-79 0 0,17-1 371 0 0,-49 5-459 0 0,-1-2 0 0 0,15-2 0 0 0,-14 2-138 0 0,-1 0 0 0 0,16 0 0 0 0,-12 1 4 0 0,27-4-1 0 0,-26 2-8 0 0,26-1-1 0 0,209 4-48 0 0,-133-5 0 0 0,-21-1 193 0 0,1 0 18 0 0,-64 6-135 0 0,86-3 207 0 0,-9 0 219 0 0,-85 3-279 0 0,30 4-181 0 0,-36-3-27 0 0,35 0-1 0 0,-9 1 64 0 0,-11 0-71 0 0,33 1 280 0 0,28-2 16 0 0,-37 0 7 0 0,76-3 695 0 0,-113-1-830 0 0,-21 3-160 0 0,0 0-1 0 0,1 0 1 0 0,-1 0 0 0 0,0 0-1 0 0,1 0 1 0 0,-1-1-1 0 0,0 1 1 0 0,1 0 0 0 0,-1-1-1 0 0,0 1 1 0 0,3-2 0 0 0,8-3 72 0 0,-11 4-59 0 0,8-1-138 0 0,-5 1-2680 0 0,2 1 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13824 0 0,'0'0'1056'0'0,"2"15"-600"0"0,-5 0-19 0 0,0 0 0 0 0,-1-1 1 0 0,-10 25-1 0 0,-24 40 1237 0 0,36-75-1618 0 0,-31 57 551 0 0,-24 52-606 0 0,43-76-1253 0 0,10-31-176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16040 0 0,'0'0'730'0'0,"-6"6"247"0"0,-29 59-572 0 0,13-21 274 0 0,-56 86 831 0 0,66-109-1308 0 0,-16 40 0 0 0,27-59-215 0 0,0 1 1 0 0,1-1-1 0 0,-1 0 1 0 0,1 0-1 0 0,0 0 1 0 0,-1 1-1 0 0,1-1 1 0 0,0 0 0 0 0,0 1-1 0 0,1 2 1 0 0,-1-4-45 0 0,0 0-1 0 0,1 0 1 0 0,-1 0 0 0 0,0-1 0 0 0,1 1 0 0 0,-1 0 0 0 0,0-1 0 0 0,1 1 0 0 0,-1 0 0 0 0,1-1 0 0 0,-1 1 0 0 0,1 0-1 0 0,0-1 1 0 0,-1 1 0 0 0,1-1 0 0 0,0 1 0 0 0,-1-1 0 0 0,1 1 0 0 0,0-1 0 0 0,-1 0 0 0 0,1 1 0 0 0,0-1 0 0 0,0 0-1 0 0,-1 1 1 0 0,1-1 0 0 0,0 0 0 0 0,0 0 0 0 0,0 0 0 0 0,0 0 0 0 0,-1 0 0 0 0,3 0 0 0 0,10 0-1589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11 9216 0 0,'-6'-9'421'0'0,"5"7"-12"0"0,-4 13 131 0 0,-14 24 8255 0 0,7 4-5260 0 0,-5 42-3154 0 0,12-48 545 0 0,-1 10-807 0 0,2 1 0 0 0,2 0-1 0 0,2-1 1 0 0,6 52 0 0 0,-5-89-505 0 0,0-1 1 0 0,0 1-1 0 0,0-1 0 0 0,4 8 1 0 0,2-1-6340 0 0</inkml:trace>
  <inkml:trace contextRef="#ctx0" brushRef="#br0" timeOffset="1">1 333 13824 0 0,'0'0'1246'0'0,"8"-7"-748"0"0,22-5 4997 0 0,1 3-3523 0 0,-16 5-1818 0 0,24-10 0 0 0,-22 7-161 0 0,0-1-2154 0 0,29-16-1 0 0,-30 15-4851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4144 0 0,'10'21'5851'0'0,"0"1"844"0"0,-8-18-6323 0 0,-1 1-1 0 0,1 0 0 0 0,-1-1 1 0 0,0 1-1 0 0,0 0 1 0 0,0 6-1 0 0,1 2-48 0 0,6 50 898 0 0,-5-24-637 0 0,3 3 519 0 0,-6-42-1067 0 0,0 1 0 0 0,0-1 0 0 0,0 0 1 0 0,0 0-1 0 0,0 0 0 0 0,0 0 0 0 0,0 0 1 0 0,0 0-1 0 0,0 0 0 0 0,0 0 0 0 0,0 0 1 0 0,0 0-1 0 0,1 0 0 0 0,-1 0 0 0 0,0 0 1 0 0,0 1-1 0 0,0-1 0 0 0,0 0 0 0 0,0 0 1 0 0,0 0-1 0 0,0 0 0 0 0,0 0 0 0 0,0 0 1 0 0,1 0-1 0 0,-1 0 0 0 0,0 0 0 0 0,0 0 1 0 0,0 0-1 0 0,0 0 0 0 0,0 0 0 0 0,0 0 1 0 0,0 0-1 0 0,0 0 0 0 0,0 0 0 0 0,1-1 1 0 0,-1 1-1 0 0,0 0 0 0 0,0 0 1 0 0,0 0-1 0 0,0 0 0 0 0,0 0 0 0 0,0 0 1 0 0,0 0-1 0 0,0 0 0 0 0,0 0 0 0 0,0 0 1 0 0,0 0-1 0 0,1 0 0 0 0,-1 0 0 0 0,0-1 1 0 0,0 1-1 0 0,0 0 0 0 0,0 0 0 0 0,0 0 1 0 0,0 0-1 0 0,0 0 0 0 0,0 0 0 0 0,0 0 1 0 0,0-1-1 0 0,8-9 572 0 0,5-15-355 0 0,-8 14-136 0 0,0 0 1 0 0,1 0 0 0 0,10-14-1 0 0,-5 10-67 0 0,5-4-148 0 0,-16 19-6 0 0,1 0-1 0 0,0 0 1 0 0,0 0-1 0 0,0 0 0 0 0,0 0 1 0 0,0 0-1 0 0,0 1 1 0 0,0-1-1 0 0,-1 0 1 0 0,1 0-1 0 0,0 1 1 0 0,0-1-1 0 0,0 0 1 0 0,0 1-1 0 0,-1-1 1 0 0,1 1-1 0 0,1 1 0 0 0,-1-2-65 0 0,1 2-638 0 0,1-1 1 0 0,-1 1-1 0 0,1 0 0 0 0,-1 0 0 0 0,0 0 0 0 0,4 5 0 0 0,0 0-3638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 3224 0 0,'-4'-2'16393'0'0,"2"2"-15219"0"0,0 3-1008 0 0,0-1 0 0 0,0 1 0 0 0,0-1 0 0 0,1 1 0 0 0,-1 0 0 0 0,1 0 0 0 0,-1-1 0 0 0,1 1 0 0 0,0 0 0 0 0,0 0 0 0 0,1 0 0 0 0,-2 6 0 0 0,1-4-21 0 0,1 1-1 0 0,-1 0 1 0 0,1 0 0 0 0,0 0-1 0 0,1 0 1 0 0,0 7 0 0 0,7 2 981 0 0,-8-14-1101 0 0,1 0 1 0 0,-1 0-1 0 0,1-1 0 0 0,-1 1 0 0 0,1 0 0 0 0,0 0 1 0 0,-1-1-1 0 0,1 1 0 0 0,0-1 0 0 0,0 1 1 0 0,-1 0-1 0 0,1-1 0 0 0,0 1 0 0 0,0-1 0 0 0,0 0 1 0 0,0 1-1 0 0,0-1 0 0 0,1 1 0 0 0,0-2-25 0 0,1 1 0 0 0,0 0 0 0 0,0-1 0 0 0,0 0 0 0 0,-1 1 0 0 0,1-1 0 0 0,0 0 0 0 0,-1-1 0 0 0,1 1 0 0 0,-1 0 0 0 0,1-1 0 0 0,-1 1 0 0 0,0-1 0 0 0,3-2 0 0 0,3-4 0 0 0,1 0 0 0 0,7-12 0 0 0,-7 9 0 0 0,7-13 0 0 0,0-1 0 0 0,-16 24 0 0 0,1 1 0 0 0,-1-1 0 0 0,1 1 0 0 0,-1 0 0 0 0,1-1 0 0 0,-1 1 0 0 0,1 0 0 0 0,0-1 0 0 0,-1 1 0 0 0,1 0 0 0 0,-1 0 0 0 0,1 0 0 0 0,-1 0 0 0 0,1 0 0 0 0,0-1 0 0 0,-1 1 0 0 0,1 0 0 0 0,0 0 0 0 0,-1 0 0 0 0,1 1 0 0 0,-1-1 0 0 0,1 0 0 0 0,0 0 0 0 0,-1 0 0 0 0,1 0 0 0 0,-1 0 0 0 0,1 1 0 0 0,-1-1 0 0 0,1 0 0 0 0,-1 1 0 0 0,1-1 0 0 0,-1 0 0 0 0,1 1 0 0 0,-1-1 0 0 0,1 1 0 0 0,0 0 0 0 0,0-1 0 0 0,22 21 0 0 0,-19-18 0 0 0,0 1 0 0 0,0 0 0 0 0,0-1 0 0 0,8 5 0 0 0,-4-4 57 0 0,0 0 0 0 0,0 0 0 0 0,0-1 0 0 0,0 0 0 0 0,0-1 0 0 0,1 0 0 0 0,13 1 0 0 0,-18-2-38 0 0,-1-1 0 0 0,0 0 0 0 0,1 0 0 0 0,-1 0 0 0 0,0-1 0 0 0,0 1 0 0 0,1-1 0 0 0,-1 0 0 0 0,0 0 0 0 0,0 0 0 0 0,0 0 0 0 0,0 0 0 0 0,0-1 0 0 0,0 1 0 0 0,0-1 0 0 0,0 0 0 0 0,-1 0 0 0 0,1 0 0 0 0,-1 0 0 0 0,1 0 0 0 0,-1-1 0 0 0,0 1 0 0 0,3-4 0 0 0,-5 5-15 0 0,1 1 0 0 0,-1-1 0 0 0,0 0 0 0 0,1 1 0 0 0,-1-1 0 0 0,0 0 0 0 0,1 1 0 0 0,-1-1 0 0 0,0 0 0 0 0,0 0 0 0 0,0 1 0 0 0,1-1 0 0 0,-1 0 0 0 0,0 0 0 0 0,0 0 0 0 0,0 1 0 0 0,0-1 0 0 0,0 0 0 0 0,-1 0 0 0 0,1 1 0 0 0,0-1 0 0 0,0 0 0 0 0,0 0 0 0 0,-1 1 0 0 0,1-1 0 0 0,0 0 0 0 0,-1 0 0 0 0,1 1 0 0 0,-1-1 0 0 0,1 1 0 0 0,-1-1 0 0 0,1 0 0 0 0,-1 1 0 0 0,1-1 0 0 0,-1 1 0 0 0,1-1 0 0 0,-1 1 0 0 0,0-1 0 0 0,1 1 0 0 0,-1 0 0 0 0,0-1 0 0 0,1 1 0 0 0,-1 0 0 0 0,0-1 0 0 0,0 1 0 0 0,1 0 0 0 0,-1 0 0 0 0,0 0 0 0 0,0 0 0 0 0,0 0 0 0 0,1 0 0 0 0,-1 0 0 0 0,0 0 0 0 0,0 0 0 0 0,1 0 0 0 0,-1 0 0 0 0,0 0 0 0 0,0 0 0 0 0,1 1 0 0 0,-1-1 0 0 0,-1 1 0 0 0,-1 1 88 0 0,-1 0-1 0 0,1 0 1 0 0,0 0 0 0 0,0 0-1 0 0,0 1 1 0 0,0-1 0 0 0,0 1-1 0 0,0 0 1 0 0,1 0 0 0 0,-1 0-1 0 0,1 1 1 0 0,0-1 0 0 0,0 0-1 0 0,0 1 1 0 0,-1 3 0 0 0,1-2-15 0 0,-1 1 0 0 0,2-1 1 0 0,-1 0-1 0 0,1 1 0 0 0,0-1 1 0 0,0 1-1 0 0,0 0 0 0 0,1-1 1 0 0,0 12-1 0 0,1-12-43 0 0,0 0 0 0 0,1 0-1 0 0,-1 0 1 0 0,1 0 0 0 0,0-1 0 0 0,0 1-1 0 0,0 0 1 0 0,1-1 0 0 0,0 0 0 0 0,6 8-1 0 0,14 13-2129 0 0,3-4-6028 0 0,-13-10-114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35 15664 0 0,'-2'-2'188'0'0,"0"0"0"0"0,1-1 1 0 0,0 1-1 0 0,-1 0 1 0 0,1-1-1 0 0,0 1 1 0 0,0-1-1 0 0,0-3 0 0 0,1 6-121 0 0,0-1 0 0 0,0 1 0 0 0,0-1 0 0 0,0 1 0 0 0,-1 0 0 0 0,1-1 0 0 0,0 1-1 0 0,0 0 1 0 0,0-1 0 0 0,0 1 0 0 0,0 0 0 0 0,0-1 0 0 0,-1 1 0 0 0,1 0 0 0 0,0-1-1 0 0,0 1 1 0 0,0 0 0 0 0,-1-1 0 0 0,1 1 0 0 0,0 0 0 0 0,0 0 0 0 0,-1-1 0 0 0,1 1-1 0 0,0 0 1 0 0,-1 0 0 0 0,1 0 0 0 0,0 0 0 0 0,-1-1 0 0 0,1 1 0 0 0,0 0 0 0 0,-1 0-1 0 0,1 0 1 0 0,-1 0 0 0 0,1 0 0 0 0,0 0 0 0 0,-1 0 0 0 0,1 0 0 0 0,-1 0 59 0 0,0 1 1 0 0,0 0-1 0 0,0-1 1 0 0,0 1-1 0 0,0 0 1 0 0,0 0-1 0 0,0-1 1 0 0,1 1-1 0 0,-1 0 1 0 0,0 0-1 0 0,1 0 1 0 0,-1 1-1 0 0,-15 31 1232 0 0,-32 97-742 0 0,14-40-604 0 0,30-77-41 0 0,0 1 0 0 0,1-1 0 0 0,0 1 0 0 0,0 26 0 0 0,3-39-104 0 0,0 1 0 0 0,0-1 1 0 0,0 1-1 0 0,0-1 0 0 0,0 1 0 0 0,1-1 0 0 0,-1 1 1 0 0,1-1-1 0 0,0 2 0 0 0,-1-2-90 0 0,0-1-1 0 0,1 0 1 0 0,-1 1-1 0 0,0-1 1 0 0,1 0 0 0 0,-1 1-1 0 0,0-1 1 0 0,1 0-1 0 0,-1 1 1 0 0,1-1 0 0 0,-1 0-1 0 0,1 0 1 0 0,-1 1-1 0 0,0-1 1 0 0,1 0-1 0 0,-1 0 1 0 0,1 0 0 0 0,-1 0-1 0 0,1 0 1 0 0,-1 0-1 0 0,1 1 1 0 0,-1-1 0 0 0,1 0-1 0 0,-1 0 1 0 0,1-1-1 0 0,-1 1 1 0 0,1 0 0 0 0,-1 0-1 0 0,1 0 1 0 0,-1 0-1 0 0,1 0 1 0 0,10-5-6214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55 17503 0 0,'0'-2'268'0'0,"0"1"-198"0"0,0 1-1 0 0,0-1 1 0 0,0 1 0 0 0,0 0 0 0 0,0-1 0 0 0,0 1 0 0 0,0-1 0 0 0,1 1 0 0 0,-1-1 0 0 0,0 1 0 0 0,0 0-1 0 0,0-1 1 0 0,1 1 0 0 0,-1 0 0 0 0,0-1 0 0 0,0 1 0 0 0,1 0 0 0 0,-1-1 0 0 0,0 1 0 0 0,1 0-1 0 0,-1-1 1 0 0,0 1 0 0 0,1 0 0 0 0,0-1 0 0 0,-1 14 1671 0 0,-5 15-674 0 0,-1 0 0 0 0,-1-1-1 0 0,-22 53 1 0 0,17-50-1053 0 0,2 1 0 0 0,-11 50-1 0 0,20-76-70 0 0,1 0-1 0 0,-1 0 1 0 0,1 0-1 0 0,1 8 0 0 0,4 3-2015 0 0,-5-15 1549 0 0,1 0 0 0 0,0 0 0 0 0,-1 0 0 0 0,1 0 0 0 0,-1-1 0 0 0,1 1 0 0 0,0 0-1 0 0,0 0 1 0 0,0-1 0 0 0,0 1 0 0 0,-1 0 0 0 0,3 0 0 0 0</inkml:trace>
  <inkml:trace contextRef="#ctx0" brushRef="#br0" timeOffset="1">506 0 19351 0 0,'0'0'1751'0'0,"3"13"-1406"0"0,-2-1 48 0 0,0 0-1 0 0,0-1 0 0 0,-3 18 0 0 0,1 5 527 0 0,-8 161 713 0 0,9-184-1837 0 0,0 30 296 0 0,6 44 0 0 0,5-33-3725 0 0</inkml:trace>
  <inkml:trace contextRef="#ctx0" brushRef="#br0" timeOffset="2">467 326 21191 0 0,'0'0'480'0'0,"12"-8"1348"0"0,-2 3-1433 0 0,0 0 0 0 0,1 1 0 0 0,-1 0 0 0 0,21-5 0 0 0,11-3-302 0 0,-30 7 472 0 0,-6 4-1407 0 0,0-1-1 0 0,0-1 0 0 0,0 1 0 0 0,-1-1 0 0 0,1 0 1 0 0,-1 0-1 0 0,1 0 0 0 0,6-7 0 0 0,-3-1-1712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17191 0 0,'0'0'1719'0'0,"6"18"-868"0"0,-6-15-735 0 0,0-1 1 0 0,1 1 0 0 0,0-1-1 0 0,-1 1 1 0 0,1-1-1 0 0,0 0 1 0 0,0 1-1 0 0,3 3 1 0 0,4 15 288 0 0,6 24 493 0 0,-10-33-704 0 0,0 0 0 0 0,-1 0 0 0 0,2 15 0 0 0,-1 3 2148 0 0,-1-43-2078 0 0,1-6 134 0 0,0 0 0 0 0,2 1 0 0 0,0-1-1 0 0,1 1 1 0 0,11-21 0 0 0,-17 36-477 0 0,0 1 0 0 0,1 0 0 0 0,-1 0 1 0 0,1 0-1 0 0,-1 0 0 0 0,1 0 0 0 0,0 1 0 0 0,-1-1 1 0 0,1 0-1 0 0,0 1 0 0 0,0-1 0 0 0,0 1 0 0 0,0 0 1 0 0,1 0-1 0 0,-1 0 0 0 0,0 0 0 0 0,1 0 0 0 0,3-1 0 0 0,-3 2-459 0 0,0 0-1 0 0,0 0 0 0 0,0 0 0 0 0,0 0 0 0 0,0 1 1 0 0,-1-1-1 0 0,1 1 0 0 0,0 0 0 0 0,0 0 0 0 0,-1 0 1 0 0,1 0-1 0 0,0 0 0 0 0,-1 1 0 0 0,1-1 0 0 0,-1 1 1 0 0,3 2-1 0 0,5 3-1808 0 0,2 0-11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6:1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64 3224 0 0,'-9'-4'15546'0'0,"6"9"-15102"0"0,0 1 0 0 0,0 0-1 0 0,1-1 1 0 0,-1 1 0 0 0,1 0-1 0 0,1 0 1 0 0,-1 0 0 0 0,1 0 0 0 0,0 0-1 0 0,1 0 1 0 0,-1 0 0 0 0,1 1-1 0 0,0-1 1 0 0,2 11 0 0 0,1-5-336 0 0,-2-7 62 0 0,0 1 1 0 0,0-1-1 0 0,1 0 1 0 0,-1 0-1 0 0,1 0 1 0 0,5 9-1 0 0,-7-13-136 0 0,1 0-1 0 0,0 0 1 0 0,-1-1 0 0 0,1 1-1 0 0,0 0 1 0 0,-1-1-1 0 0,1 1 1 0 0,0-1-1 0 0,0 1 1 0 0,0 0 0 0 0,0-1-1 0 0,-1 0 1 0 0,1 1-1 0 0,0-1 1 0 0,0 1-1 0 0,0-1 1 0 0,2 0-1 0 0,-1 0-14 0 0,-1 0 0 0 0,1 0-1 0 0,0 0 1 0 0,0 0-1 0 0,-1-1 1 0 0,1 1-1 0 0,0-1 1 0 0,-1 1-1 0 0,1-1 1 0 0,0 0 0 0 0,-1 0-1 0 0,1 1 1 0 0,1-3-1 0 0,8-5-18 0 0,-2 0 0 0 0,1-1 0 0 0,-1 0 0 0 0,0-1 0 0 0,-1 0 0 0 0,0 0 0 0 0,12-21 0 0 0,1 0 0 0 0,-17 25 0 0 0,0 0 0 0 0,1 0 0 0 0,-1 1 0 0 0,12-10 0 0 0,-6 9 0 0 0,-8 6 0 0 0,6 1 27 0 0,-2 1 26 0 0,0 1 1 0 0,0 0-1 0 0,0 0 0 0 0,0 1 1 0 0,-1 0-1 0 0,7 5 0 0 0,-7-5-45 0 0,0 0 0 0 0,0-1 0 0 0,0 1 0 0 0,0-1 0 0 0,0 0 0 0 0,0-1 0 0 0,1 1 0 0 0,11 2 0 0 0,-13-4-12 0 0,1 0-1 0 0,0-1 0 0 0,0 0 1 0 0,-1 0-1 0 0,1 0 1 0 0,0-1-1 0 0,0 0 1 0 0,-1 0-1 0 0,1 0 1 0 0,0 0-1 0 0,-1-1 0 0 0,0 0 1 0 0,1 0-1 0 0,-1 0 1 0 0,0 0-1 0 0,5-4 1 0 0,-6 4 16 0 0,1 0 0 0 0,-1-1 0 0 0,0 1 0 0 0,-1-1 0 0 0,1 0 0 0 0,0 0 0 0 0,-1 0 0 0 0,0 0 0 0 0,0-1 0 0 0,0 1 0 0 0,0 0 0 0 0,0-1 0 0 0,0 0 0 0 0,-1 1 0 0 0,0-1 0 0 0,0 0 0 0 0,0 0 0 0 0,0 0 0 0 0,-1 1 0 0 0,1-6 0 0 0,-1 9-23 0 0,0-1 1 0 0,0 0 0 0 0,0 1-1 0 0,0-1 1 0 0,0 0 0 0 0,0 0-1 0 0,0 1 1 0 0,0-1 0 0 0,0 0-1 0 0,0 0 1 0 0,-1 1 0 0 0,1-1-1 0 0,0 0 1 0 0,-1 1 0 0 0,1-1-1 0 0,0 0 1 0 0,-1 1 0 0 0,1-1-1 0 0,-1 0 1 0 0,1 1 0 0 0,-1-1-1 0 0,0 0 1 0 0,1 1 49 0 0,-1 0 1 0 0,0 0-1 0 0,1 0 1 0 0,-1-1-1 0 0,0 1 1 0 0,1 0-1 0 0,-1 0 0 0 0,1 0 1 0 0,-1 0-1 0 0,0 1 1 0 0,1-1-1 0 0,-1 0 1 0 0,0 0-1 0 0,1 0 0 0 0,-1 0 1 0 0,1 1-1 0 0,-1-1 1 0 0,1 0-1 0 0,-1 0 0 0 0,0 1 1 0 0,-2 1 64 0 0,0 1 1 0 0,0-1-1 0 0,0 0 0 0 0,0 1 1 0 0,0 0-1 0 0,1-1 1 0 0,-3 5-1 0 0,-1 2 86 0 0,1 0-1 0 0,1 1 1 0 0,-1-1-1 0 0,2 1 1 0 0,-1 0-1 0 0,1 0 1 0 0,-2 13 0 0 0,4-18-243 0 0,1 1 1 0 0,-1 0-1 0 0,1 1 1 0 0,0-1 0 0 0,0 0-1 0 0,1 0 1 0 0,0 0-1 0 0,0-1 1 0 0,0 1-1 0 0,1 0 1 0 0,0 0 0 0 0,0 0-1 0 0,5 9 1 0 0,-5-12-205 0 0,0-1 1 0 0,1 1 0 0 0,-1-1-1 0 0,1 1 1 0 0,-1-1 0 0 0,1 0-1 0 0,0 0 1 0 0,0 0-1 0 0,0 0 1 0 0,0 0 0 0 0,0-1-1 0 0,1 1 1 0 0,2 0 0 0 0,8 1-1338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81 198 2304 0 0,'-16'-5'16603'0'0,"-6"2"-10633"0"0,3 6-4513 0 0,8-3-666 0 0,10 0-429 0 0,-10 2 1246 0 0,25-5-1496 0 0,-1 0 0 0 0,1 1 0 0 0,0 0 0 0 0,0 1 0 0 0,0 1 0 0 0,0 0 0 0 0,18 3 0 0 0,24 3-112 0 0,80 10 148 0 0,-105-15-89 0 0,0-2-1 0 0,60-9 1 0 0,-68 7-47 0 0,26-3 20 0 0,50 0 0 0 0,222-13 260 0 0,-266 14-190 0 0,79 2 0 0 0,-39 2-60 0 0,-34 0-20 0 0,36-3 37 0 0,31 2 10 0 0,65-2-14 0 0,-133 2-46 0 0,34-2 41 0 0,94-2 92 0 0,-62-3-142 0 0,-66 4 0 0 0,224-9 0 0 0,-121 5 0 0 0,-78 1 0 0 0,56-2 0 0 0,145-8 0 0 0,-121 11 0 0 0,69-1 0 0 0,-26 2 0 0 0,2 0 0 0 0,-55 6 0 0 0,175 1 0 0 0,171 6 0 0 0,-12 10 0 0 0,-340-11 0 0 0,-60-4 0 0 0,54 4 0 0 0,253 5 0 0 0,-122-5 0 0 0,2 1 0 0 0,62-3 0 0 0,-287-3 4 0 0,194 1 67 0 0,70-8 46 0 0,-156 8-87 0 0,16-1 4 0 0,52-5-32 0 0,-20 2-23 0 0,65-6-140 0 0,-61 4 130 0 0,9-1-62 0 0,261-10 412 0 0,-197 9-161 0 0,-207 4-145 0 0,57-2-15 0 0,129-11 83 0 0,-62 5-26 0 0,35-6-55 0 0,36 8 0 0 0,172 8 0 0 0,-359 4 26 0 0,229 16 193 0 0,156-6-81 0 0,-447-14-137 0 0,116 7-1 0 0,-3 0 0 0 0,-105-7 0 0 0,9-1 0 0 0,56 7 0 0 0,-86-5 0 0 0,1 0 0 0 0,18-2 0 0 0,-21 0 0 0 0,1 1 0 0 0,0 0 0 0 0,-1 0 0 0 0,10 2 0 0 0,-5 0 0 0 0,1-1 0 0 0,-1 0 0 0 0,19-2 0 0 0,-19 1 0 0 0,1 0 0 0 0,-1 0 0 0 0,15 3 0 0 0,-9-2 23 0 0,-12-1-15 0 0,-1 0 1 0 0,0 1-1 0 0,0-1 0 0 0,12 4 0 0 0,-10-4-8 0 0,-3 0 1 0 0,3 0-3 0 0,6-4 14 0 0,-6-1 26 0 0,-2 0-23 0 0,-6 5-13 0 0,1 0 0 0 0,-1 0-1 0 0,1 0 1 0 0,-1 0 0 0 0,1-1 0 0 0,-1 1-1 0 0,0 0 1 0 0,1 0 0 0 0,-1-1 0 0 0,1 1-1 0 0,-1 0 1 0 0,0-1 0 0 0,1 1 0 0 0,-1 0-1 0 0,0-1 1 0 0,0 1 0 0 0,1 0 0 0 0,-1-1-1 0 0,0 1 1 0 0,0-1 0 0 0,1 1 0 0 0,-1-1-1 0 0,0 1 1 0 0,0 0 0 0 0,0-1 0 0 0,0 1-1 0 0,0-1 1 0 0,0 1 0 0 0,1-2 0 0 0,-1 0 38 0 0,3-17 120 0 0,-3 18-122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0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2304 0 0,'0'1'-2'0'0,"0"-1"0"0"0,0 1 0 0 0,0-1-1 0 0,0 1 1 0 0,0-1 0 0 0,0 1 0 0 0,0-1 0 0 0,0 1 0 0 0,0-1-1 0 0,0 1 1 0 0,0 0 0 0 0,0-1 0 0 0,-1 1 0 0 0,1-1 0 0 0,0 1 0 0 0,0-1-1 0 0,-1 1 1 0 0,1-1 0 0 0,0 0 0 0 0,-1 1 0 0 0,1-1 0 0 0,0 1 0 0 0,-1-1-1 0 0,1 0 1 0 0,0 1 0 0 0,-1-1 0 0 0,1 0 0 0 0,-1 1 0 0 0,1-1 0 0 0,-1 0-1 0 0,0 1 1 0 0,-9-1 4472 0 0,1-2-2274 0 0,-6-6 5949 0 0,27 16-6837 0 0,5 0-574 0 0,1-1 1 0 0,0 0-1 0 0,0-2 0 0 0,0 0 0 0 0,28 3 1 0 0,20 6 530 0 0,-36-7-658 0 0,39 2 1 0 0,-18-3-181 0 0,233 17 1196 0 0,-135-15-1011 0 0,-111-6-467 0 0,91 11 351 0 0,-83-6-251 0 0,0-2 1 0 0,0-3-1 0 0,0-1 0 0 0,0-2 1 0 0,59-10-1 0 0,78-19 416 0 0,-160 27-570 0 0,-15 3-59 0 0,0-1 1 0 0,0 0 0 0 0,10-3 0 0 0,0 1 25 0 0,-16 4-51 0 0,0-2 1 0 0,1 1-1 0 0,-1 0 0 0 0,1 0 1 0 0,-1-1-1 0 0,0 1 1 0 0,4-2-1 0 0,13-4 57 0 0,-10-2-217 0 0,-7 6-390 0 0,0 1 1 0 0,1-1 0 0 0,-1 0 0 0 0,-1 0-1 0 0,1 0 1 0 0,2-4 0 0 0,-1 1-773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79 10912 0 0,'0'0'986'0'0,"15"-5"-572"0"0,-7-1 1794 0 0,0 0 1 0 0,8-9-1 0 0,1-1 1857 0 0,-16 16-3916 0 0,-1-1 1 0 0,1 1-1 0 0,-1-1 1 0 0,0 1-1 0 0,1-1 1 0 0,-1 1-1 0 0,1-1 0 0 0,-1 1 1 0 0,0-1-1 0 0,0 1 1 0 0,1-1-1 0 0,-1 1 1 0 0,0-1-1 0 0,0 0 0 0 0,0 1 1 0 0,1-1-1 0 0,-1 1 1 0 0,0-1-1 0 0,0 0 1 0 0,0 1-1 0 0,0-1 0 0 0,0 0 1 0 0,0 1-1 0 0,0-1 1 0 0,-1 1-1 0 0,1-2 1 0 0,0 1-81 0 0,0 1 0 0 0,-1-1 0 0 0,1 0 0 0 0,0 0 0 0 0,-1 0 0 0 0,1 1 0 0 0,-1-1 0 0 0,1 0 0 0 0,-1 0 0 0 0,1 1 0 0 0,-1-1 0 0 0,0 0 0 0 0,1 1 0 0 0,-1-1 0 0 0,0 1 0 0 0,0-1 0 0 0,1 1 1 0 0,-1-1-1 0 0,0 1 0 0 0,0 0 0 0 0,1-1 0 0 0,-1 1 0 0 0,-1-1 0 0 0,-3 2-14 0 0,1-1 0 0 0,0 1 0 0 0,-1-1 0 0 0,1 1 0 0 0,0 0-1 0 0,0 1 1 0 0,-1-1 0 0 0,1 1 0 0 0,-7 3 0 0 0,-1 3-66 0 0,-18 15 0 0 0,2-2 29 0 0,2-3 106 0 0,1 1 0 0 0,-31 30 0 0 0,48-41-109 0 0,0 1 1 0 0,1 0 0 0 0,0 0-1 0 0,0 0 1 0 0,1 0 0 0 0,0 1-1 0 0,1 1 1 0 0,0-1 0 0 0,0 0-1 0 0,-3 13 1 0 0,8-21-16 0 0,-1 0 0 0 0,1 0-1 0 0,0 0 1 0 0,-1 0 0 0 0,1 0 0 0 0,0 0 0 0 0,0 0-1 0 0,0 0 1 0 0,0-1 0 0 0,0 1 0 0 0,1 0-1 0 0,-1 0 1 0 0,1 0 0 0 0,-1 0 0 0 0,1 0 0 0 0,0 0-1 0 0,-1 0 1 0 0,1-1 0 0 0,0 1 0 0 0,2 3-1 0 0,-1-3 8 0 0,1-1-1 0 0,-1 1 0 0 0,0 0 0 0 0,0-1 0 0 0,1 0 0 0 0,-1 1 0 0 0,0-1 0 0 0,1 0 1 0 0,-1 0-1 0 0,1 0 0 0 0,0-1 0 0 0,-1 1 0 0 0,1-1 0 0 0,0 1 0 0 0,3-1 0 0 0,33 2 160 0 0,62-5-1 0 0,-91 2-549 0 0,1 1 0 0 0,-1 1 0 0 0,1 0-1 0 0,-1 0 1 0 0,1 1 0 0 0,-1 1 0 0 0,18 5 0 0 0,-16-2-1175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 3224 0 0,'-12'-2'1389'0'0,"5"0"3150"0"0,5 2-4225 0 0,0-1 0 0 0,0 1 0 0 0,-1 0 1 0 0,1 0-1 0 0,0 0 0 0 0,0 1 0 0 0,0-1 0 0 0,0 0 1 0 0,0 1-1 0 0,0 0 0 0 0,1-1 0 0 0,-1 1 0 0 0,0 0 1 0 0,-3 2-1 0 0,-14 4 1133 0 0,-28 12 2832 0 0,47-19-4121 0 0,-1 0-1 0 0,1 1 1 0 0,-1-1-1 0 0,1 0 1 0 0,-1 0-1 0 0,1 0 1 0 0,-1 0-1 0 0,1 1 1 0 0,-1-1-1 0 0,1 0 1 0 0,0 0-1 0 0,-1 1 1 0 0,1-1-1 0 0,-1 0 1 0 0,1 0-1 0 0,0 1 1 0 0,-1-1-1 0 0,1 1 1 0 0,0-1-1 0 0,-1 0 1 0 0,1 1-1 0 0,0-1 1 0 0,0 1-1 0 0,0-1 1 0 0,-1 1-1 0 0,1-1 1 0 0,0 1-1 0 0,0 0-51 0 0,0 0 0 0 0,0 0 0 0 0,0-1 0 0 0,0 1 0 0 0,1 0-1 0 0,-1 0 1 0 0,0 0 0 0 0,0 0 0 0 0,1-1 0 0 0,-1 1 0 0 0,1 0 0 0 0,-1 0 0 0 0,0-1 0 0 0,2 2-1 0 0,0 1 74 0 0,0-1 0 0 0,0 1 0 0 0,1-1-1 0 0,0 1 1 0 0,-1-1 0 0 0,6 3 0 0 0,8 2 280 0 0,0 0 1 0 0,1-1 0 0 0,32 7 0 0 0,19 6 171 0 0,-55-14-465 0 0,0 1 0 0 0,14 8-1 0 0,-22-11-130 0 0,0 0 0 0 0,0 1 0 0 0,-1-1 0 0 0,1 1 0 0 0,-1 0-1 0 0,0 0 1 0 0,7 9 0 0 0,-10-11-13 0 0,0 0 1 0 0,0 1-1 0 0,0 0 0 0 0,0-1 1 0 0,0 1-1 0 0,-1-1 0 0 0,1 1 1 0 0,-1 0-1 0 0,0 0 0 0 0,0-1 1 0 0,1 1-1 0 0,-2 0 0 0 0,1-1 1 0 0,0 1-1 0 0,-1 0 1 0 0,1 0-1 0 0,-2 4 0 0 0,-1 2 54 0 0,-1 0-1 0 0,1-1 1 0 0,-10 15-1 0 0,-1-2 93 0 0,-1-1 0 0 0,0-1 0 0 0,-36 33 0 0 0,35-36-56 0 0,-48 61 288 0 0,63-77-400 0 0,-1 3-2 0 0,-1-1 0 0 0,1 1 1 0 0,0 0-1 0 0,0-1 0 0 0,0 1 0 0 0,0 0 1 0 0,0 0-1 0 0,-2 6 0 0 0,4-8-85 0 0,11 0-570 0 0,-10 0 505 0 0,1-1 1 0 0,-1 0 0 0 0,1 0 0 0 0,-1 0 0 0 0,1 0 0 0 0,-1 0 0 0 0,1 0 0 0 0,0 0 0 0 0,-1-1 0 0 0,1 1 0 0 0,1-1 0 0 0,8-5-2694 0 0,2-1-6865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9416 0 0,'0'0'852'0'0,"9"-19"4566"0"0,7-2 703 0 0,-16 21-5987 0 0,0 0 0 0 0,1-1-1 0 0,-1 1 1 0 0,1 0 0 0 0,-1-1-1 0 0,1 1 1 0 0,-1 0-1 0 0,1 0 1 0 0,-1 0 0 0 0,1-1-1 0 0,-1 1 1 0 0,1 0 0 0 0,-1 0-1 0 0,1 0 1 0 0,0 0 0 0 0,-1 0-1 0 0,1 0 1 0 0,-1 0 0 0 0,1 0-1 0 0,-1 0 1 0 0,1 0-1 0 0,-1 0 1 0 0,1 1 0 0 0,0-1-1 0 0,-1 0 1 0 0,1 0 0 0 0,0 1-1 0 0,0 0-8 0 0,0 0 0 0 0,0 0 0 0 0,0 0 0 0 0,0 0 1 0 0,0 0-1 0 0,0 0 0 0 0,0 1 0 0 0,0-1 0 0 0,-1 0 0 0 0,2 3 0 0 0,1 3 45 0 0,-1 0 0 0 0,0 0 1 0 0,2 9-1 0 0,-1 3 5 0 0,-1-1 1 0 0,-1 1-1 0 0,-1 0 1 0 0,-2 22-1 0 0,-14 75 402 0 0,15-113-549 0 0,-15 87 560 0 0,-14 103 1063 0 0,29-185-1663 0 0,1-1 0 0 0,0 0-1 0 0,0 1 1 0 0,1-1 0 0 0,1 11 0 0 0,-1-17 2 0 0,-1-1 0 0 0,0 0 1 0 0,0 1-1 0 0,0-1 0 0 0,0 0 0 0 0,0 1 1 0 0,0-1-1 0 0,0 0 0 0 0,1 1 1 0 0,-1-1-1 0 0,0 0 0 0 0,0 0 0 0 0,0 1 1 0 0,1-1-1 0 0,-1 0 0 0 0,0 0 0 0 0,0 1 1 0 0,1-1-1 0 0,-1 0 0 0 0,0 0 1 0 0,0 0-1 0 0,1 1 0 0 0,-1-1 0 0 0,0 0 1 0 0,1 0-1 0 0,-1 0 0 0 0,0 0 1 0 0,1 0-1 0 0,-1 0 0 0 0,0 0 0 0 0,1 0 1 0 0,-1 0-1 0 0,0 0 0 0 0,1 0 1 0 0,-1 0-1 0 0,0 0 0 0 0,1 0 0 0 0,-1 0 1 0 0,0 0-1 0 0,1 0 0 0 0,-1 0 0 0 0,0 0 1 0 0,1-1-1 0 0,9-5-370 0 0,4-16-1080 0 0,-6 5-2727 0 0,-8 16 3383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3224 0 0,'0'0'16669'0'0,"10"-8"-13276"0"0,7-5-2196 0 0,1 2 0 0 0,1 0 0 0 0,0 1 0 0 0,21-7 0 0 0,-18 9-1135 0 0,0 1 0 0 0,1 2 0 0 0,-1 0 0 0 0,1 1 0 0 0,0 1 0 0 0,32 1-1 0 0,-52 2-255 0 0,31-1-1672 0 0,-12-4-6717 0 0,-10-1 362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13216 0 0,'0'0'3806'0'0,"0"-2"-3292"0"0,1 1 0 0 0,0-1-1 0 0,0 0 1 0 0,0 1 0 0 0,0-1 0 0 0,0 1-1 0 0,0-1 1 0 0,2 0 0 0 0,4-3-11 0 0,1 1 1 0 0,0 1-1 0 0,1-1 0 0 0,-1 2 0 0 0,13-4 1 0 0,46-5 1556 0 0,-35 7-1148 0 0,-31 3-872 0 0,1 1 0 0 0,0 0 0 0 0,-1 0 0 0 0,1 0 0 0 0,0 0 0 0 0,0 0 0 0 0,-1 0 0 0 0,1 0 0 0 0,0 0 0 0 0,-1 1 0 0 0,1-1 0 0 0,0 0 0 0 0,-1 1 0 0 0,1 0 0 0 0,-1-1 0 0 0,1 1 0 0 0,0 0 0 0 0,-1 0 0 0 0,0 0 0 0 0,1 0 0 0 0,-1 0 0 0 0,0 0 0 0 0,1 0 0 0 0,-1 0 0 0 0,0 1 0 0 0,0-1 0 0 0,0 1 0 0 0,0-1 0 0 0,0 0 0 0 0,0 1 0 0 0,-1-1 0 0 0,1 1 0 0 0,0 0 0 0 0,-1-1 0 0 0,1 1 0 0 0,-1 0 0 0 0,1-1 0 0 0,-1 1 0 0 0,0 0 0 0 0,0-1 0 0 0,0 1 0 0 0,0 0 0 0 0,0 0 0 0 0,0-1 0 0 0,-1 1 0 0 0,1 0 0 0 0,0-1 0 0 0,-1 1 0 0 0,1 0 0 0 0,-1-1 0 0 0,-1 3 0 0 0,-32 95 877 0 0,33-95-903 0 0,0 0 1 0 0,0-1-1 0 0,0 1 0 0 0,1 0 1 0 0,0-1-1 0 0,0 1 0 0 0,0 0 0 0 0,0-1 1 0 0,0 1-1 0 0,1 0 0 0 0,0-1 1 0 0,-1 1-1 0 0,1 0 0 0 0,3 5 1 0 0,-3-7-15 0 0,0 0 0 0 0,1 0 0 0 0,-1 1 0 0 0,1-1 1 0 0,-1-1-1 0 0,1 1 0 0 0,0 0 0 0 0,-1 0 1 0 0,1-1-1 0 0,0 1 0 0 0,0-1 0 0 0,0 1 1 0 0,1-1-1 0 0,-1 0 0 0 0,0 0 0 0 0,0 0 0 0 0,1 0 1 0 0,-1 0-1 0 0,0 0 0 0 0,1-1 0 0 0,-1 1 1 0 0,1-1-1 0 0,2 0 0 0 0,9 1-266 0 0,0-2-1 0 0,17-1 1 0 0,8-4-8215 0 0,-15 1-798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3224 0 0,'0'0'288'0'0,"6"2"-288"0"0,-3-4 0 0 0,3-2 1272 0 0,1 4 200 0 0,-1-2 32 0 0,0 0 16 0 0,0 2-504 0 0,0 2-784 0 0,-3 0-232 0 0,1 4 64 0 0,-2 0-64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16 106 3224 0 0,'12'-14'639'0'0,"-11"6"2870"0"0,0 0 1 0 0,0 0 0 0 0,-1-15-1 0 0,0 15-2361 0 0,0 5-419 0 0,0-1 0 0 0,1 1 0 0 0,-1-1 0 0 0,1 1 0 0 0,0-1 0 0 0,0 1 0 0 0,1 0 0 0 0,2-6 2149 0 0,-4 9-2858 0 0,-1 0 1 0 0,1 0-1 0 0,-1 0 0 0 0,1 1 0 0 0,0-1 0 0 0,-1 0 1 0 0,1 0-1 0 0,0 0 0 0 0,0 1 0 0 0,-1-1 1 0 0,1 0-1 0 0,0 0 0 0 0,-1 1 0 0 0,1-1 0 0 0,0 0 1 0 0,0 1-1 0 0,0-1 0 0 0,-1 0 0 0 0,1 1 1 0 0,0-1-1 0 0,0 0 0 0 0,0 1 0 0 0,0-1 0 0 0,0 0 1 0 0,-1 1-1 0 0,1-1 0 0 0,0 0 0 0 0,0 1 0 0 0,0-1 1 0 0,0 1-1 0 0,0-1 0 0 0,0 0 0 0 0,0 1 1 0 0,1 0-1 0 0,0 16 151 0 0,0-14-143 0 0,0 23 15 0 0,0 0 0 0 0,-6 44 0 0 0,2-41-31 0 0,-21 185 693 0 0,21-190-519 0 0,1 0 0 0 0,1 0-1 0 0,1-1 1 0 0,3 27-1 0 0,-2-42-9 0 0,1 0 0 0 0,0-1 0 0 0,1 1 0 0 0,6 12 0 0 0,-6-11-846 0 0,-2-8 66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10136 0 0,'0'0'777'0'0,"1"-1"-505"0"0,5-9 1475 0 0,0 0 1422 0 0,1 0 0 0 0,8-10 0 0 0,-11 16-2595 0 0,0 0 0 0 0,0 0 0 0 0,0 1 0 0 0,7-5 0 0 0,4 0-249 0 0,0 1 0 0 0,1 0 1 0 0,0 1-1 0 0,0 0 0 0 0,1 1 0 0 0,0 1 1 0 0,27-3-1 0 0,-18 5-1225 0 0,-19 2-244 0 0,1-1 1 0 0,-1 0 0 0 0,0 0-1 0 0,0-1 1 0 0,0 1 0 0 0,8-5-1 0 0,-5 2-7039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10136 0 0,'3'7'9579'0'0,"-3"15"-5879"0"0,-5 27 0 0 0,0-19-3133 0 0,-2 0-1 0 0,-1 0 1 0 0,-17 42 0 0 0,22-65-641 0 0,-4 10 278 0 0,1 1 1 0 0,-5 21-1 0 0,10-34-418 0 0,0 0-1 0 0,0 0 0 0 0,1 0 0 0 0,-1 1 1 0 0,1-1-1 0 0,1 0 0 0 0,-1 0 0 0 0,1 0 1 0 0,0 0-1 0 0,0 0 0 0 0,0 0 1 0 0,4 9-1 0 0,2-6-6457 0 0,5-2-2130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3224 0 0,'0'0'143'0'0,"1"0"-3"0"0,14-8-111 0 0,6-3 2262 0 0,-18 10-1416 0 0,0 0 1 0 0,-1 0 0 0 0,1 0 0 0 0,0 0-1 0 0,0 1 1 0 0,0 0 0 0 0,-1-1-1 0 0,1 1 1 0 0,3 0 0 0 0,-4 1-322 0 0,-1-1 0 0 0,1 0 0 0 0,0 1 0 0 0,-1-1 1 0 0,1 1-1 0 0,-1-1 0 0 0,1 1 0 0 0,-1 0 0 0 0,1-1 0 0 0,-1 1 0 0 0,0 0 0 0 0,1 0 1 0 0,-1 0-1 0 0,0 0 0 0 0,2 3 0 0 0,-1-2-244 0 0,0 0 1 0 0,-1 1-1 0 0,1-1 1 0 0,-1 0-1 0 0,0 1 1 0 0,0-1-1 0 0,1 4 1 0 0,2 11 160 0 0,0 1 1 0 0,-1-1-1 0 0,0 1 1 0 0,-2 0-1 0 0,-1 31 1 0 0,-14 89 292 0 0,13-128-717 0 0,-26 139 207 0 0,18-106-183 0 0,4-22-138 0 0,-3 26-1 0 0,1 29-5513 0 0,5-65 3261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1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54 3224 0 0,'-4'0'17338'0'0,"6"1"-16946"0"0,1 0-1 0 0,0 0 1 0 0,0 0 0 0 0,0-1-1 0 0,0 1 1 0 0,0-1 0 0 0,0 0 0 0 0,5 0-1 0 0,-7 0 291 0 0,6-2-76 0 0,23-6 266 0 0,53-7 1 0 0,5 0 190 0 0,-56 10-1009 0 0,0 1 0 0 0,0 1 0 0 0,38 3 0 0 0,-67 0-54 0 0,71 5 205 0 0,-24-1 138 0 0,58-1 0 0 0,-71-4-201 0 0,49-8 1 0 0,-58 6-90 0 0,-1 1 0 0 0,31 3 0 0 0,-29-1 15 0 0,43-3 1 0 0,-49 2-11 0 0,0 0 0 0 0,0 2 0 0 0,35 5 0 0 0,-38-3 39 0 0,0 1 0 0 0,24 8 0 0 0,-21-5-34 0 0,1-2 1 0 0,-1-1-1 0 0,1-1 1 0 0,38 0-1 0 0,267-2 345 0 0,-222-3-658 0 0,98 3 817 0 0,-21-2-443 0 0,-1 1-341 0 0,-85 8 731 0 0,-57-3-506 0 0,1-2 0 0 0,47-2 1 0 0,-6-5 117 0 0,135 13 0 0 0,-200-9-68 0 0,-1 0 0 0 0,31-5-1 0 0,2 0 83 0 0,21 1 90 0 0,-27 0-261 0 0,83 4 0 0 0,-98 1 31 0 0,55-4 0 0 0,-37 0 0 0 0,23-1 11 0 0,-14 0 16 0 0,75 5-1 0 0,44-1-110 0 0,-74-3 48 0 0,-26 9 37 0 0,-1 1-13 0 0,-37-4 23 0 0,-29-3-22 0 0,13 0 22 0 0,-17-2 56 0 0,-2 1-68 0 0,7 1 16 0 0,-8 0-263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68 2304 0 0,'-5'5'15270'0'0,"15"-11"-12026"0"0,-10 5-3089 0 0,1 1 0 0 0,0 0 1 0 0,-1 0-1 0 0,1-1 0 0 0,0 1 1 0 0,-1-1-1 0 0,1 1 0 0 0,-1 0 1 0 0,1-1-1 0 0,-1 1 0 0 0,1-1 1 0 0,-1 1-1 0 0,1-1 0 0 0,-1 0 1 0 0,1 1-1 0 0,-1-1 0 0 0,0 1 0 0 0,1-1 1 0 0,-1 0-1 0 0,0 1 0 0 0,0-1 1 0 0,1 0-1 0 0,-1 1 0 0 0,0-1 1 0 0,0 0-1 0 0,0 0 0 0 0,0 1 1 0 0,0-1-1 0 0,0 0 0 0 0,0 1 1 0 0,0-1-1 0 0,0-1 0 0 0,0 1-48 0 0,0-1-1 0 0,-1 1 0 0 0,1-1 0 0 0,0 1 1 0 0,0-1-1 0 0,-1 1 0 0 0,1 0 1 0 0,-1-1-1 0 0,1 1 0 0 0,-1-1 1 0 0,0 1-1 0 0,0 0 0 0 0,1 0 1 0 0,-1-1-1 0 0,0 1 0 0 0,0 0 1 0 0,0 0-1 0 0,0 0 0 0 0,-2-2 1 0 0,0 1-3 0 0,0 0 0 0 0,0 1 0 0 0,-1-1 1 0 0,1 0-1 0 0,0 1 0 0 0,-1 0 0 0 0,1 0 0 0 0,-5-1 1 0 0,-1 0-9 0 0,0 1 1 0 0,-1 0 0 0 0,1 1 0 0 0,-1 0 0 0 0,-17 2-1 0 0,19-1-56 0 0,0 1-1 0 0,0 0 0 0 0,0 1 1 0 0,0 0-1 0 0,1 0 0 0 0,-1 0 0 0 0,1 1 1 0 0,-1 0-1 0 0,1 1 0 0 0,0 0 1 0 0,1 0-1 0 0,-1 0 0 0 0,1 1 0 0 0,-6 7 1 0 0,5-5-27 0 0,1 0-1 0 0,0 0 1 0 0,1 1 0 0 0,0 0 0 0 0,0 0 0 0 0,1 1 0 0 0,0-1 0 0 0,1 1 0 0 0,0 0 0 0 0,0 0 0 0 0,-1 13-1 0 0,4-13-4 0 0,0-1 0 0 0,0 1 0 0 0,1 0 0 0 0,0 0 0 0 0,1 0 0 0 0,0-1 0 0 0,0 1 0 0 0,1-1 0 0 0,1 1 0 0 0,-1-1 0 0 0,10 16 0 0 0,-10-20 11 0 0,0 0 0 0 0,1 0 0 0 0,0 0 0 0 0,-1 0 0 0 0,1-1 0 0 0,1 0 0 0 0,-1 0 0 0 0,1 0 0 0 0,-1 0 0 0 0,1-1 0 0 0,0 0 0 0 0,1 0-1 0 0,-1 0 1 0 0,0 0 0 0 0,1-1 0 0 0,0 0 0 0 0,-1 0 0 0 0,1-1 0 0 0,0 0 0 0 0,0 1 0 0 0,0-2 0 0 0,0 1 0 0 0,0-1 0 0 0,0 0 0 0 0,7-1-1 0 0,-3 0 49 0 0,1-1-1 0 0,-1 0 0 0 0,0-1 1 0 0,0 0-1 0 0,0-1 0 0 0,0 0 0 0 0,0-1 1 0 0,-1 1-1 0 0,0-2 0 0 0,0 1 1 0 0,0-1-1 0 0,-1-1 0 0 0,12-11 0 0 0,-13 11-5 0 0,0 0-1 0 0,0 0 0 0 0,-1-1 0 0 0,0 0 0 0 0,0 0 1 0 0,-1-1-1 0 0,0 0 0 0 0,0 0 0 0 0,-1 0 0 0 0,-1 0 1 0 0,1-1-1 0 0,3-16 0 0 0,-5 16-91 0 0,1 0 1 0 0,8-18-1 0 0,-7 18 27 0 0,-3 8 7 0 0,0 0 0 0 0,-1 0 1 0 0,1 0-1 0 0,-1 0 0 0 0,1 0 0 0 0,-1 0 0 0 0,0 0 0 0 0,0 0 1 0 0,0-1-1 0 0,0 1 0 0 0,0 0 0 0 0,0 0 0 0 0,-1 0 1 0 0,1 0-1 0 0,-1 0 0 0 0,1 0 0 0 0,-1 0 0 0 0,0 0 0 0 0,0 0 1 0 0,0 0-1 0 0,0 0 0 0 0,0 0 0 0 0,0 0 0 0 0,-1 1 1 0 0,-1-3-1 0 0,-1 1-87 0 0,1 0 0 0 0,0 0 0 0 0,-1 0 1 0 0,1 1-1 0 0,-1 0 0 0 0,0 0 0 0 0,0 0 0 0 0,0 0 1 0 0,0 0-1 0 0,0 1 0 0 0,-6-2 0 0 0,2 1-477 0 0,0 1-1 0 0,0 0 1 0 0,-1 0-1 0 0,1 1 1 0 0,0 0-1 0 0,-17 2 1 0 0,9 0-986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3224 0 0,'2'-9'288'0'0,"-1"5"1004"0"0,-1-1 0 0 0,1 1 0 0 0,0 0 0 0 0,0 0 1 0 0,0 0-1 0 0,1-1 0 0 0,-1 1 0 0 0,1 1 0 0 0,4-7 0 0 0,-4 7-622 0 0,0-1-1 0 0,0 1 0 0 0,0 0 0 0 0,1 0 0 0 0,0 0 0 0 0,0 0 0 0 0,0 0 1 0 0,0 0-1 0 0,0 1 0 0 0,4-3 0 0 0,-6 5-615 0 0,-1 0 1 0 0,1 0-1 0 0,-1 0 1 0 0,0-1-1 0 0,1 1 1 0 0,-1 0-1 0 0,1 0 1 0 0,-1 1-1 0 0,1-1 1 0 0,-1 0-1 0 0,1 0 1 0 0,-1 0-1 0 0,0 0 1 0 0,1 0-1 0 0,-1 0 1 0 0,1 1-1 0 0,-1-1 1 0 0,0 0-1 0 0,1 0 1 0 0,-1 0-1 0 0,1 1 1 0 0,-1-1-1 0 0,0 0 1 0 0,0 1-1 0 0,1-1 1 0 0,-1 0-1 0 0,0 1 1 0 0,1-1-1 0 0,-1 0 1 0 0,0 1-1 0 0,0-1 1 0 0,1 1-1 0 0,0 1 5 0 0,1 1 11 0 0,0 0 1 0 0,0 0-1 0 0,0 0 0 0 0,0 0 1 0 0,0 1-1 0 0,-1-1 0 0 0,1 1 0 0 0,-1-1 1 0 0,0 1-1 0 0,0 0 0 0 0,-1 0 0 0 0,1-1 1 0 0,-1 7-1 0 0,1 5 162 0 0,-4 31 0 0 0,0-21-30 0 0,-2 19 221 0 0,-18 78 1 0 0,12-79-208 0 0,-7 78-1 0 0,17-115-191 0 0,1 1-1 0 0,0 0 1 0 0,2 11-1 0 0,-2-16-41 0 0,1 0-1 0 0,-1-1 1 0 0,0 1 0 0 0,1-1-1 0 0,-1 1 1 0 0,1 0 0 0 0,0-1-1 0 0,-1 0 1 0 0,1 1-1 0 0,0-1 1 0 0,0 1 0 0 0,0-1-1 0 0,0 0 1 0 0,0 0-1 0 0,0 1 1 0 0,1-1 0 0 0,-1 0-1 0 0,0 0 1 0 0,0 0 0 0 0,3 1-1 0 0,-3-2-155 0 0,0 0 0 0 0,1 0 0 0 0,-1 0 0 0 0,0 0 0 0 0,0 0-1 0 0,0 0 1 0 0,1 0 0 0 0,-1-1 0 0 0,0 1 0 0 0,0 0 0 0 0,0-1 0 0 0,0 1 0 0 0,0-1 0 0 0,0 1-1 0 0,1-1 1 0 0,0-1 0 0 0,5-5-1378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17335 0 0,'0'-1'1736'0'0,"-3"-11"-1414"0"0,2 11-227 0 0,1 1 0 0 0,0-1 0 0 0,0 0 0 0 0,-1 1-1 0 0,1-1 1 0 0,0 1 0 0 0,0-1 0 0 0,0 0 0 0 0,0 1 0 0 0,-1-1-1 0 0,1 1 1 0 0,0-1 0 0 0,0 0 0 0 0,0 1 0 0 0,0-1 0 0 0,1 1 0 0 0,-1-1-1 0 0,0 0 1 0 0,0 1 0 0 0,0-1 0 0 0,0 1 0 0 0,1-1 0 0 0,-1 0 0 0 0,0 1-1 0 0,0-1 1 0 0,1 1 0 0 0,-1-1 0 0 0,1 1 0 0 0,-1-1 0 0 0,0 1-1 0 0,1-1 1 0 0,-1 1 0 0 0,1-1 0 0 0,0 1 24 0 0,0-1-1 0 0,0 1 1 0 0,0-1 0 0 0,0 1-1 0 0,0-1 1 0 0,0 1 0 0 0,0 0-1 0 0,1 0 1 0 0,-1 0 0 0 0,0-1-1 0 0,0 1 1 0 0,0 0 0 0 0,2 1-1 0 0,11-3 1012 0 0,-7-1-730 0 0,0 0 0 0 0,1 1 1 0 0,-1 0-1 0 0,1 1 1 0 0,-1 0-1 0 0,11-1 1 0 0,-14 2-336 0 0,-1 0 0 0 0,1 0 0 0 0,-1 0 0 0 0,0 0 0 0 0,1 1 0 0 0,-1-1 0 0 0,0 1 0 0 0,1 0 0 0 0,-1 0 0 0 0,0 0 1 0 0,0 0-1 0 0,0 1 0 0 0,0-1 0 0 0,0 1 0 0 0,0 0 0 0 0,0 0 0 0 0,2 2 0 0 0,-4-2-54 0 0,1 0-1 0 0,-1-1 1 0 0,0 1-1 0 0,0 0 1 0 0,0 0-1 0 0,0-1 1 0 0,-1 1-1 0 0,1 0 1 0 0,0 0-1 0 0,-1 0 1 0 0,1 0-1 0 0,-1 0 1 0 0,0 0 0 0 0,0 0-1 0 0,0 0 1 0 0,0 0-1 0 0,0 0 1 0 0,0 0-1 0 0,0 0 1 0 0,-1 0-1 0 0,1 0 1 0 0,-1 0-1 0 0,1 0 1 0 0,-2 2-1 0 0,-2 5 85 0 0,0-1-1 0 0,0 0 0 0 0,-11 15 0 0 0,12-19-55 0 0,0 1 1 0 0,1 0-1 0 0,0 0 0 0 0,0 1 0 0 0,0-1 0 0 0,1 0 1 0 0,-1 6-1 0 0,1-5 30 0 0,0-1 0 0 0,-1 0 1 0 0,1 0-1 0 0,-1 1 0 0 0,0-1 1 0 0,-1 0-1 0 0,-5 9 0 0 0,4-9 29 0 0,1 1-1 0 0,-1 0 1 0 0,1 0-1 0 0,0 0 1 0 0,0 1-1 0 0,1-1 1 0 0,-3 12-1 0 0,5-17-101 0 0,0 0 0 0 0,-1 0 0 0 0,1 0 0 0 0,0 0 0 0 0,0 0 0 0 0,1 0 0 0 0,-1 0 0 0 0,0 0 0 0 0,0 0 0 0 0,0 0 0 0 0,1 0 0 0 0,-1 0 0 0 0,1 0 0 0 0,-1 0 0 0 0,1 0 0 0 0,-1 0 0 0 0,1 0 0 0 0,-1 0 0 0 0,1-1 0 0 0,0 1 0 0 0,-1 0 0 0 0,2 1 0 0 0,0-1-10 0 0,0 0-1 0 0,0 0 1 0 0,0 0 0 0 0,0 0-1 0 0,0 0 1 0 0,0 0-1 0 0,0-1 1 0 0,0 1 0 0 0,0-1-1 0 0,3 1 1 0 0,5 0-52 0 0,-1-1-1 0 0,1 0 1 0 0,15-2 0 0 0,-23 2 61 0 0,58-8-81 0 0,-5 1-925 0 0,56 0-1 0 0,-97 6-454 0 0,-4-1-343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5984 0 0,'0'0'464'0'0,"3"-8"-288"0"0,-1 2 1651 0 0,0 0-1 0 0,1 0 1 0 0,0 0 0 0 0,0 0 0 0 0,0 0-1 0 0,1 1 1 0 0,6-9 1325 0 0,7 13-196 0 0,-15 2-2798 0 0,1 0-1 0 0,0 0 1 0 0,-1 1 0 0 0,0 0-1 0 0,1-1 1 0 0,-1 1-1 0 0,0 0 1 0 0,0 0 0 0 0,0 0-1 0 0,0 0 1 0 0,3 4 0 0 0,17 29 938 0 0,-19-30-867 0 0,-1 0-140 0 0,1 0-1 0 0,-2 0 0 0 0,1 0 0 0 0,0 0 1 0 0,-1 0-1 0 0,0 1 0 0 0,0-1 0 0 0,-1 0 0 0 0,0 1 1 0 0,0 8-1 0 0,-2 7-68 0 0,-5 29-1 0 0,3-24 63 0 0,-1 2-55 0 0,0 1-1 0 0,-2-1 0 0 0,-1-1 0 0 0,-12 32 0 0 0,18-55-21 0 0,1 0 0 0 0,0 0 0 0 0,0 0 0 0 0,0 1 0 0 0,1-1-1 0 0,-1 8 1 0 0,1-8-61 0 0,0-1 0 0 0,0 0 0 0 0,0 1 0 0 0,-1-1-1 0 0,1 1 1 0 0,-1-1 0 0 0,0 0 0 0 0,0 0 0 0 0,0 1-1 0 0,-3 3 1 0 0,3-4-316 0 0,-1-1 0 0 0,1 1 1 0 0,0 0-1 0 0,0 0 0 0 0,0 0 0 0 0,0 0 0 0 0,0-1 0 0 0,0 1 0 0 0,0 5 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68 3224 0 0,'0'0'143'0'0,"0"-19"14409"0"0,0 18-14298 0 0,0 0-1 0 0,0 0 0 0 0,0 0 1 0 0,0 0-1 0 0,0 1 0 0 0,0-1 0 0 0,1 0 1 0 0,-1 0-1 0 0,0 0 0 0 0,0 0 0 0 0,1 1 1 0 0,-1-1-1 0 0,1 0 0 0 0,-1 0 0 0 0,1 1 1 0 0,-1-1-1 0 0,1 0 0 0 0,-1 1 1 0 0,1-1-1 0 0,0 0 0 0 0,-1 1 0 0 0,1-1 1 0 0,1 0-1 0 0,21-6 1014 0 0,-7 2-486 0 0,-6 1-463 0 0,-1 1 0 0 0,0 0 0 0 0,12-2 1 0 0,-18 4-255 0 0,0 0 0 0 0,1 1 1 0 0,-1 0-1 0 0,0 0 1 0 0,1 0-1 0 0,-1 0 0 0 0,1 0 1 0 0,-1 1-1 0 0,0-1 1 0 0,1 1-1 0 0,-1 0 1 0 0,0 0-1 0 0,4 2 0 0 0,-6-2-61 0 0,0 0-1 0 0,0 0 1 0 0,0 0-1 0 0,0 0 1 0 0,0 0-1 0 0,0 0 1 0 0,0 0-1 0 0,-1 0 1 0 0,1 1-1 0 0,0-1 0 0 0,-1 0 1 0 0,1 0-1 0 0,-1 1 1 0 0,1-1-1 0 0,-1 0 1 0 0,1 1-1 0 0,-1-1 1 0 0,0 1-1 0 0,0-1 0 0 0,0 1 1 0 0,0-1-1 0 0,0 0 1 0 0,0 1-1 0 0,0-1 1 0 0,0 1-1 0 0,-1-1 1 0 0,1 0-1 0 0,0 1 0 0 0,-1 1 1 0 0,-2 5 11 0 0,0 1-1 0 0,0-1 1 0 0,-5 9-1 0 0,4-11-4 0 0,1 0-1 0 0,-1-1 0 0 0,0 1 1 0 0,0-1-1 0 0,-1 0 0 0 0,1 0 1 0 0,-1-1-1 0 0,-7 6 0 0 0,11-8-8 0 0,5-2 0 0 0,6-2 0 0 0,-9 2 0 0 0,5-2-84 0 0,1 0 1 0 0,-1-1-1 0 0,10-5 1 0 0,14-5-235 0 0,-17 10 656 0 0,0 1 0 0 0,0-1 1 0 0,0 2-1 0 0,22 0 0 0 0,-33 1-270 0 0,-2 2-4 0 0,-1 2-58 0 0,0 0 1 0 0,1 1 0 0 0,-2-1-1 0 0,1 0 1 0 0,-1 1 0 0 0,1-1-1 0 0,-1 0 1 0 0,0 0-1 0 0,-1 0 1 0 0,1-1 0 0 0,-1 1-1 0 0,1 0 1 0 0,-1-1 0 0 0,0 0-1 0 0,0 0 1 0 0,-6 5-1 0 0,-2 1 18 0 0,-1 0-1 0 0,0 0 0 0 0,-25 12 0 0 0,18-11-590 0 0,-1-2 1 0 0,-1-1-1 0 0,-34 9 1 0 0,-67 4-2525 0 0,91-17 1432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13072 0 0,'0'0'1185'0'0,"-1"0"-977"0"0,0 1 16 0 0,0 0-1 0 0,-1 0 1 0 0,1 0 0 0 0,0-1-1 0 0,0 1 1 0 0,0 0 0 0 0,0 0-1 0 0,0 0 1 0 0,0 1 0 0 0,0-1-1 0 0,1 0 1 0 0,-1 0 0 0 0,0 0-1 0 0,0 1 1 0 0,1-1 0 0 0,-1 0-1 0 0,1 1 1 0 0,-1-1 0 0 0,1 0-1 0 0,0 1 1 0 0,0-1 0 0 0,-1 1-1 0 0,1-1 1 0 0,0 1 0 0 0,0-1-1 0 0,0 0 1 0 0,1 3 0 0 0,0 0 156 0 0,0 0 0 0 0,1 0 0 0 0,0 0 1 0 0,0 0-1 0 0,0 0 0 0 0,4 6 0 0 0,0-2 289 0 0,24 33 1672 0 0,-20-20-1823 0 0,0 0 0 0 0,6 23 0 0 0,-14-36-502 0 0,0 1 0 0 0,0 0 0 0 0,-1-1 0 0 0,0 1 0 0 0,0 0 0 0 0,-1 0 1 0 0,0 0-1 0 0,-2 12 0 0 0,0-8-298 0 0,-1-1 0 0 0,-1 0 0 0 0,0 0 0 0 0,-9 19 0 0 0,-14 19-7804 0 0,25-45 6765 0 0,-11 16-6144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70 18599 0 0,'8'-12'1550'0'0,"-5"9"-1366"0"0,0-1 1 0 0,0 0-1 0 0,-1 0 0 0 0,1 0 1 0 0,-1 0-1 0 0,0 0 0 0 0,0 0 0 0 0,-1-1 1 0 0,1 1-1 0 0,-1 0 0 0 0,1-10 1147 0 0,-15 15 547 0 0,-9 9-1222 0 0,13-7-600 0 0,1 1 1 0 0,0 0-1 0 0,0 1 1 0 0,0-1-1 0 0,1 2 0 0 0,0-1 1 0 0,0 1-1 0 0,-7 7 1 0 0,-2 4 9 0 0,11-12-13 0 0,0 0 1 0 0,0 0-1 0 0,1 1 1 0 0,-1 0-1 0 0,1 0 1 0 0,1 0-1 0 0,-1 0 1 0 0,-4 11 0 0 0,9-17-41 0 0,-1 1 1 0 0,0 0 0 0 0,1-1 0 0 0,-1 1 0 0 0,0-1 0 0 0,1 1 0 0 0,-1-1 0 0 0,1 1-1 0 0,-1-1 1 0 0,1 1 0 0 0,-1-1 0 0 0,1 1 0 0 0,-1-1 0 0 0,1 1 0 0 0,0 0 0 0 0,0-1 2 0 0,2 2 13 0 0,0 1 0 0 0,0-1-1 0 0,1 0 1 0 0,-1 0 0 0 0,1 0-1 0 0,-1 0 1 0 0,1-1 0 0 0,0 1 0 0 0,0-1-1 0 0,0 0 1 0 0,-1 0 0 0 0,9 1 0 0 0,2-2 131 0 0,0 0 0 0 0,20-2 0 0 0,-7 0-86 0 0,-13 1-1184 0 0,1 0-1 0 0,16-5 1 0 0,-25 5 330 0 0,0 0 1 0 0,-1-1 0 0 0,1 0-1 0 0,-1 0 1 0 0,0-1-1 0 0,1 0 1 0 0,-1 0-1 0 0,7-5 1 0 0,-2-2-6962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3680 0 0,'0'0'167'0'0,"-2"5"3988"0"0,-12 30 7460 0 0,1-1-5873 0 0,-46 104-3274 0 0,39-95-2100 0 0,-8 12-136 0 0,25-49-320 0 0,-1 0 1 0 0,1 1-1 0 0,0-1 0 0 0,1 1 0 0 0,-1-1 0 0 0,-1 10 0 0 0,3-10-2209 0 0,6-6 629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12 111 3224 0 0,'-9'-16'661'0'0,"8"14"101"0"0,0 0 0 0 0,1 0 0 0 0,0 0 0 0 0,0 0 0 0 0,-1-1 0 0 0,1 1 1 0 0,0 0-1 0 0,1 0 0 0 0,-1 0 0 0 0,0 0 0 0 0,1-4 0 0 0,1 3-226 0 0,-1 0 1 0 0,0 0-1 0 0,0 1 0 0 0,1-1 1 0 0,0 0-1 0 0,-1 0 1 0 0,4-2-1 0 0,0-1 508 0 0,1 0 1 0 0,0 1-1 0 0,1-1 1 0 0,13-8-1 0 0,-19 14-947 0 0,0-1 1 0 0,0 1-1 0 0,-1-1 0 0 0,1 1 0 0 0,0 0 0 0 0,0-1 0 0 0,0 1 0 0 0,0 0 0 0 0,0 0 1 0 0,0 0-1 0 0,-1-1 0 0 0,1 1 0 0 0,0 0 0 0 0,0 0 0 0 0,0 0 0 0 0,0 0 0 0 0,0 1 0 0 0,0-1 1 0 0,0 0-1 0 0,0 0 0 0 0,0 1 0 0 0,-1-1 0 0 0,1 0 0 0 0,0 1 0 0 0,0-1 0 0 0,0 1 1 0 0,-1-1-1 0 0,1 1 0 0 0,0-1 0 0 0,0 1 0 0 0,-1-1 0 0 0,1 1 0 0 0,0 0 0 0 0,-1-1 1 0 0,1 1-1 0 0,-1 0 0 0 0,1 0 0 0 0,-1 0 0 0 0,1 1 0 0 0,2 3 201 0 0,0 1 1 0 0,-1 0-1 0 0,1 0 0 0 0,1 9 0 0 0,-2-5-136 0 0,0 1 1 0 0,0 0-1 0 0,-1 0 0 0 0,-1 17 1 0 0,-6 48 150 0 0,3-45-118 0 0,-7 44 125 0 0,6-47-107 0 0,0 0 1 0 0,1 54-1 0 0,4-72-225 0 0,-2-4-78 0 0,2 1 0 0 0,-1 0 1 0 0,1-1-1 0 0,0 1 0 0 0,0-1 0 0 0,1 1 0 0 0,0-1 1 0 0,0 0-1 0 0,0 1 0 0 0,5 6 0 0 0,-6-11-768 0 0,1 0 1465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22431 0 0,'0'0'1714'0'0,"1"1"-1174"0"0,5-1-499 0 0,-1 0 0 0 0,1 1 1 0 0,-1-2-1 0 0,1 1 0 0 0,-1-1 1 0 0,0 0-1 0 0,1 0 1 0 0,6-2-1 0 0,17-3 815 0 0,-9 2 90 0 0,38-12 0 0 0,0 0-208 0 0,-39 8-555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1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51 3680 0 0,'0'0'557'0'0,"-1"-3"2245"0"0,-4-6-972 0 0,3 7-1277 0 0,0 0 0 0 0,0 0 0 0 0,0 1 0 0 0,-1-1 0 0 0,1 1 0 0 0,0-1 0 0 0,-4 0 0 0 0,4 1-435 0 0,1 1-1 0 0,-1 0 1 0 0,1 0 0 0 0,-1 0-1 0 0,0 0 1 0 0,1 0 0 0 0,-1 0-1 0 0,1 0 1 0 0,-1 0 0 0 0,1 1-1 0 0,-1-1 1 0 0,1 1 0 0 0,-1-1-1 0 0,1 1 1 0 0,-2 0 0 0 0,-55 24 5673 0 0,44-20-823 0 0,24 1-3560 0 0,-3-3-1280 0 0,0-1 0 0 0,0 1 0 0 0,1-1 0 0 0,-1 0 0 0 0,12 1 0 0 0,42 1 146 0 0,-36-3-164 0 0,165 11 442 0 0,-111-10-212 0 0,95-9-1 0 0,-100 2-122 0 0,105-11 421 0 0,-76 5 401 0 0,44 1-932 0 0,-123 9-121 0 0,24 3 0 0 0,-3-1 19 0 0,-44 0-2 0 0,0-1-1 0 0,0 0 1 0 0,0 0 0 0 0,0-1-1 0 0,0 1 1 0 0,0 0-1 0 0,0 0 1 0 0,0 0-1 0 0,0-1 1 0 0,0 1-1 0 0,2-1 1 0 0,3-1 120 0 0,-5 1-81 0 0,0-1-298 0 0,1 0 0 0 0,-1 1-1 0 0,0-1 1 0 0,0 0-1 0 0,0 1 1 0 0,0-1 0 0 0,0 0-1 0 0,-1 0 1 0 0,1 0-1 0 0,-1 0 1 0 0,1 0-1 0 0,-1 0 1 0 0,0 0 0 0 0,1 0-1 0 0,-1 0 1 0 0,0 0-1 0 0,0 0 1 0 0,-1-3 0 0 0,1-1-2002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35 16328 0 0,'0'-1'97'0'0,"1"0"1"0"0,0-1 0 0 0,-1 1-1 0 0,1 0 1 0 0,0 0 0 0 0,-1 0 0 0 0,1-1-1 0 0,-1 1 1 0 0,0 0 0 0 0,1 0 0 0 0,-1-1-1 0 0,0 1 1 0 0,0 0 0 0 0,0-1 0 0 0,0 1-1 0 0,0 0 1 0 0,0-1 0 0 0,-1-1 0 0 0,1-4 2690 0 0,-1 6-2714 0 0,1 1 1 0 0,-1 0-1 0 0,0 0 1 0 0,0 0-1 0 0,1 0 1 0 0,-1 0-1 0 0,0 0 0 0 0,0 0 1 0 0,1 0-1 0 0,-1 0 1 0 0,0 0-1 0 0,0 0 1 0 0,0 1-1 0 0,-2 1 43 0 0,1-1-1 0 0,-1 1 1 0 0,1 0 0 0 0,0 0-1 0 0,0 0 1 0 0,0 0-1 0 0,0 0 1 0 0,0 0-1 0 0,0 0 1 0 0,1 1 0 0 0,-1-1-1 0 0,1 1 1 0 0,-2 2-1 0 0,-24 37 1204 0 0,17-27-971 0 0,7-11-202 0 0,0 0 0 0 0,1 0 0 0 0,-1 0 0 0 0,1 1 0 0 0,-2 5-1 0 0,3-9-123 0 0,1 0 0 0 0,0 0-1 0 0,-1 0 1 0 0,1 0 0 0 0,0 0 0 0 0,0 0-1 0 0,0 0 1 0 0,0 0 0 0 0,0 0-1 0 0,0 0 1 0 0,0 0 0 0 0,1 0-1 0 0,-1 0 1 0 0,0 0 0 0 0,0 0-1 0 0,1 0 1 0 0,-1 0 0 0 0,1-1-1 0 0,-1 1 1 0 0,1 0 0 0 0,-1 0-1 0 0,1 0 1 0 0,-1 0 0 0 0,1-1-1 0 0,0 1 1 0 0,0 0 0 0 0,-1 0-1 0 0,1-1 1 0 0,0 1 0 0 0,1 0 0 0 0,16 9 209 0 0,0-1 1 0 0,1-1-1 0 0,0 0 1 0 0,20 4-1 0 0,40 17 351 0 0,-69-25-470 0 0,-1 1 0 0 0,-1 0 0 0 0,1 0 0 0 0,-1 1 0 0 0,0 0 0 0 0,10 9-1 0 0,-16-12-80 0 0,1-1-1 0 0,-1 1 1 0 0,0 0 0 0 0,0-1-1 0 0,0 1 1 0 0,-1 0-1 0 0,1 0 1 0 0,-1 0-1 0 0,1 1 1 0 0,-1-1-1 0 0,0 0 1 0 0,0 0-1 0 0,-1 1 1 0 0,1-1-1 0 0,-1 0 1 0 0,1 1-1 0 0,-1-1 1 0 0,0 1-1 0 0,0-1 1 0 0,-1 1-1 0 0,0 5 1 0 0,-1-4 33 0 0,1 1 1 0 0,-1-1-1 0 0,-1 0 0 0 0,1 1 1 0 0,-1-1-1 0 0,0 0 0 0 0,0-1 0 0 0,0 1 1 0 0,0 0-1 0 0,-1-1 0 0 0,0 0 1 0 0,-8 7-1 0 0,4-5-37 0 0,1 0 1 0 0,-2-1-1 0 0,1 0 0 0 0,-1 0 0 0 0,1-1 1 0 0,-1 0-1 0 0,0-1 0 0 0,-1 0 1 0 0,-11 2-1 0 0,4-2-55 0 0,0 0 0 0 0,-1-2 1 0 0,1 0-1 0 0,-23-2 0 0 0,-8 0-580 0 0,-1 1-1818 0 0,16-5-5082 0 0,5-4-1362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2528 0 0,'0'0'1960'0'0,"1"-7"3069"0"0,-1 6-4918 0 0,1-1 0 0 0,0 1-1 0 0,0 0 1 0 0,-1-1 0 0 0,1 1 0 0 0,-1-1 0 0 0,1 1-1 0 0,-1-1 1 0 0,0 1 0 0 0,1-3 0 0 0,-2 0 936 0 0,4 0-217 0 0,-2 3-810 0 0,0 1 86 0 0,-1 0 1 0 0,0 0-1 0 0,1-1 0 0 0,-1 1 1 0 0,0 0-1 0 0,1-1 0 0 0,-1 1 1 0 0,0 0-1 0 0,0-1 1 0 0,1 1-1 0 0,-1 0 0 0 0,0-1 1 0 0,0 1-1 0 0,0 0 0 0 0,1-1 1 0 0,-1 1-1 0 0,0-1 0 0 0,0 1 1 0 0,0 0-1 0 0,0-1 0 0 0,0 1 1 0 0,0-1-1 0 0,0 1 0 0 0,0-1 1 0 0,0 1-1 0 0,0 0 1 0 0,0-1-1 0 0,0 1 0 0 0,0-1 1 0 0,0 1-1 0 0,0 0 0 0 0,0-1 1 0 0,0 1-1 0 0,-1-1 0 0 0,1 1 1 0 0,0 0-1 0 0,0-1 0 0 0,-1 1 1 0 0,8-14 2719 0 0,-6 12-2784 0 0,-1 1 32 0 0,1 0 0 0 0,-1 1-1 0 0,0-1 1 0 0,1 0-1 0 0,-1 0 1 0 0,0 1-1 0 0,0-1 1 0 0,0 0 0 0 0,0 0-1 0 0,0 1 1 0 0,0-1-1 0 0,0 0 1 0 0,0 0 0 0 0,0 1-1 0 0,0-1 1 0 0,0 0-1 0 0,0 0 1 0 0,-1-1-1 0 0,1 2-41 0 0,0-1 0 0 0,0 1 0 0 0,0 0 0 0 0,0-1-1 0 0,1 1 1 0 0,-1-1 0 0 0,0 1 0 0 0,0-1 0 0 0,0 1-1 0 0,0 0 1 0 0,0-1 0 0 0,1 1 0 0 0,-1-1 0 0 0,0 1-1 0 0,0 0 1 0 0,1-1 0 0 0,-1 1 0 0 0,0 0-1 0 0,1-1 1 0 0,-1 1 0 0 0,0 0 0 0 0,1 0 0 0 0,-1-1-1 0 0,0 1 1 0 0,1 0 0 0 0,5-7 1917 0 0,-6 7-1916 0 0,0 0 0 0 0,0 0-1 0 0,0-1 1 0 0,0 1 0 0 0,-1 0 0 0 0,1 0-1 0 0,0-1 1 0 0,0 1 0 0 0,0 0 0 0 0,0 0-1 0 0,0-1 1 0 0,0 1 0 0 0,0 0-1 0 0,0 0 1 0 0,-1-1 0 0 0,1 1 0 0 0,0 0-1 0 0,0 0 1 0 0,0 0 0 0 0,-1-1 0 0 0,1 1-1 0 0,0 0 1 0 0,0 0 0 0 0,0 0-1 0 0,-1 0 1 0 0,1 0 0 0 0,0-1 0 0 0,0 1-1 0 0,-1 0 1 0 0,1 0 0 0 0,0 0 0 0 0,-1 0-1 0 0,-3-3 1339 0 0,8-2-875 0 0,-4 1 75 0 0,-1 14-293 0 0,-2 1-230 0 0,2-7-34 0 0,0-1 1 0 0,0 1-1 0 0,0 0 1 0 0,0 7-1 0 0,2 1 21 0 0,0-1 0 0 0,0 0 0 0 0,4 16 0 0 0,-4-23-26 0 0,-1 0-1 0 0,1 0 1 0 0,-1 0 0 0 0,0 0-1 0 0,-1 0 1 0 0,0 8 0 0 0,0-8 2 0 0,0 0-1 0 0,1 0 1 0 0,-1 1 0 0 0,1-1 0 0 0,1 8-1 0 0,0-3 11 0 0,0 0-1 0 0,-1 14 1 0 0,2 17-35 0 0,1 30-315 0 0,0-55 499 0 0,-1 0 0 0 0,-1 0 0 0 0,0 0 0 0 0,-1 0 0 0 0,-4 30 0 0 0,1-11-99 0 0,0 6 50 0 0,2-34-95 0 0,0-1-1 0 0,1 1 1 0 0,0 0 0 0 0,1 7-1 0 0,0 4 119 0 0,0-12 247 0 0,2-7-227 0 0,5-9-118 0 0,-5 8 29 0 0,-1 0-58 0 0,0 1 1 0 0,0-1-1 0 0,0 1 0 0 0,-1-1 1 0 0,3-4-1 0 0,3-5 38 0 0,-3 7-202 0 0,-3 4-344 0 0,-7 15-11091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9 100 10736 0 0,'0'0'1152'0'0,"12"-1"58"0"0,-11 1-1062 0 0,-1 0-1 0 0,1 0 1 0 0,-1 0-1 0 0,1 0 1 0 0,-1-1-1 0 0,1 1 1 0 0,-1 0-1 0 0,0 0 1 0 0,1-1-1 0 0,-1 1 1 0 0,1 0-1 0 0,-1 0 1 0 0,0-1 0 0 0,1 1-1 0 0,-1-1 1 0 0,0 1-1 0 0,1 0 1 0 0,-1-1-1 0 0,0 1 1 0 0,1-1-1 0 0,-1 1 1 0 0,0 0-1 0 0,0-1 1 0 0,0 1-1 0 0,0-1 1 0 0,1 1-1 0 0,-1-1 1 0 0,0-1 416 0 0,8-4 1184 0 0,0-31 4340 0 0,-13 40-6006 0 0,3 0-59 0 0,0 0 0 0 0,0 0 0 0 0,0 1 0 0 0,1-1 0 0 0,-1 0 0 0 0,1 1-1 0 0,0 0 1 0 0,0-1 0 0 0,0 1 0 0 0,0 6 0 0 0,-3 6 117 0 0,2-1 19 0 0,0 0 0 0 0,0 24 0 0 0,-2 15 116 0 0,1-25-147 0 0,3-19 29 0 0,-1 0 1 0 0,-3 15-1 0 0,1 14-5 0 0,2-34-141 0 0,1-4 47 0 0,1-7-6 0 0,-1 0-1 0 0,1 0 1 0 0,4-11-1 0 0,0-7 391 0 0,9-104 316 0 0,-10 102-707 0 0,1-9 68 0 0,-3 14-35 0 0,-1 17-65 0 0,-1 1 0 0 0,1 0 1 0 0,-1-1-1 0 0,0 1 0 0 0,0-1 0 0 0,0 1 1 0 0,0-4-1 0 0,0 2 3 0 0,0-6 47 0 0,0 9-45 0 0,-2 7-22 0 0,2-2-2 0 0,0 0 0 0 0,0 1 0 0 0,-1-1 0 0 0,2 0 0 0 0,-1 1 0 0 0,1 3 0 0 0,0-4 0 0 0,-1 1 0 0 0,0-1 0 0 0,1 0 0 0 0,-1 0 0 0 0,0 1 0 0 0,-1-1 0 0 0,0 5 0 0 0,0-1 0 0 0,0 1 0 0 0,0-1 0 0 0,2 14 0 0 0,-2 9 0 0 0,-2 18 0 0 0,-4 30 0 0 0,-5 25 0 0 0,12-77 64 0 0,0-25 69 0 0,-1-9 37 0 0,-1 1-136 0 0,1 1 1 0 0,0-1-1 0 0,0 0 1 0 0,0 0-1 0 0,1 0 1 0 0,1-12-1 0 0,-1-18 94 0 0,-1 12-16 0 0,1 1 0 0 0,7-43 0 0 0,0 2 125 0 0,-5 48-119 0 0,7-29 0 0 0,-3 16 162 0 0,-5 21-155 0 0,2-4 21 0 0,-3 12-156 0 0,1 0 0 0 0,-1 0 0 0 0,0 0 0 0 0,0 0 0 0 0,0 0 0 0 0,0 0 0 0 0,-1 1 0 0 0,1-1 1 0 0,0 0-1 0 0,0 0 0 0 0,0 0 0 0 0,-1 0 0 0 0,1 0 0 0 0,-1 0 0 0 0,1 1 0 0 0,0-1 0 0 0,-1 0 0 0 0,1 0 0 0 0,-1 1 0 0 0,0-1 0 0 0,1 0 0 0 0,-1 1 0 0 0,0-1 0 0 0,-1-1 0 0 0,2 2 14 0 0,-1-1 176 0 0,-2 7-1423 0 0,2-5 1046 0 0,1 0 1 0 0,-1 1-1 0 0,0-1 0 0 0,1 0 0 0 0,-1 0 0 0 0,1 0 1 0 0,-1 1-1 0 0,1-1 0 0 0,0 0 0 0 0,-1 1 1 0 0,1-1-1 0 0,0 0 0 0 0,0 1 0 0 0,0-1 1 0 0,0 0-1 0 0,0 0 0 0 0,0 1 0 0 0,0-1 1 0 0,1 0-1 0 0,-1 1 0 0 0,1 1 0 0 0,0 0-339 0 0,-1 5-1251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44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76 6504 0 0,'0'0'482'0'0,"-1"0"-324"0"0,-1 0-48 0 0,1 0 292 0 0,0 0-214 0 0,-1 0 1 0 0,0-1 0 0 0,1 1-1 0 0,-1 0 1 0 0,1-1 0 0 0,-1 1-1 0 0,0-1 1 0 0,1 1-1 0 0,-1-1 1 0 0,1 0 0 0 0,0 0-1 0 0,-1 0 1 0 0,1 0 0 0 0,0 0-1 0 0,-1 0 1 0 0,1 0-1 0 0,0 0 1 0 0,-2-2 0 0 0,3 2-185 0 0,0 1 1 0 0,0 0-1 0 0,0-1 1 0 0,-1 1-1 0 0,1 0 1 0 0,0 0-1 0 0,0-1 1 0 0,0 1-1 0 0,0 0 1 0 0,-1 0-1 0 0,1-1 1 0 0,0 1-1 0 0,0 0 1 0 0,-1 0-1 0 0,1 0 1 0 0,0-1-1 0 0,0 1 1 0 0,-1 0-1 0 0,1 0 1 0 0,0 0-1 0 0,-1 0 1 0 0,1 0-1 0 0,0-1 1 0 0,0 1 0 0 0,-1 0-1 0 0,1 0 1 0 0,-1 0-1 0 0,-2-3 306 0 0,2 2-38 0 0,0 1 1 0 0,1-1 0 0 0,-1 0-1 0 0,1 0 1 0 0,-1 1 0 0 0,0-1-1 0 0,1 0 1 0 0,-1 1-1 0 0,0-1 1 0 0,0 0 0 0 0,1 1-1 0 0,-1-1 1 0 0,0 1 0 0 0,0 0-1 0 0,0-1 1 0 0,0 1 0 0 0,0 0-1 0 0,0-1 1 0 0,0 1 0 0 0,0 0-1 0 0,0 0 1 0 0,0 0 0 0 0,-1 0-1 0 0,-9-3 4676 0 0,11 1-4770 0 0,1 1 1 0 0,-1-1-1 0 0,1 1 0 0 0,0-1 0 0 0,-1 1 0 0 0,1-1 0 0 0,0 1 0 0 0,0-1 1 0 0,0 1-1 0 0,0 0 0 0 0,0 0 0 0 0,1 0 0 0 0,1-2 0 0 0,16-11-104 0 0,-5 11 75 0 0,-13 3-145 0 0,1 0 1 0 0,-1 0 0 0 0,0 0-1 0 0,0 0 1 0 0,0 0 0 0 0,0 1-1 0 0,0-1 1 0 0,0 0 0 0 0,0 0-1 0 0,0 1 1 0 0,1-1 0 0 0,-1 0-1 0 0,0 1 1 0 0,0-1 0 0 0,-1 1-1 0 0,1 0 1 0 0,0-1 0 0 0,0 1 0 0 0,0 0-1 0 0,0-1 1 0 0,0 1 0 0 0,0 1-1 0 0,0 0-11 0 0,-1-1 1 0 0,1 1-1 0 0,-1-1 0 0 0,1 1 0 0 0,-1-1 1 0 0,0 1-1 0 0,0-1 0 0 0,0 1 0 0 0,0 0 1 0 0,0-1-1 0 0,0 1 0 0 0,0-1 0 0 0,0 1 0 0 0,-1-1 1 0 0,1 1-1 0 0,-1-1 0 0 0,1 1 0 0 0,-1-1 1 0 0,1 1-1 0 0,-1-1 0 0 0,0 1 0 0 0,0-1 1 0 0,-1 2-1 0 0,-2 3 22 0 0,0-1 1 0 0,0 1-1 0 0,0-1 0 0 0,-8 7 1 0 0,1-1 238 0 0,6-6-340 0 0,0 0 0 0 0,-1-1 1 0 0,1 1-1 0 0,-13 7 0 0 0,13-10 265 0 0,0 0 0 0 0,1 0 0 0 0,-1 0 0 0 0,0 0 0 0 0,0-1 0 0 0,0 0 0 0 0,-5 1 1 0 0,8-2-192 0 0,1 0 1 0 0,0 0 0 0 0,0 0-1 0 0,0 0 1 0 0,0 0 0 0 0,-1 0-1 0 0,1 0 1 0 0,0 0 0 0 0,0 0-1 0 0,0-1 1 0 0,0 1 0 0 0,0-1-1 0 0,0 1 1 0 0,-1-1 0 0 0,1 1-1 0 0,0-1 1 0 0,0 1 0 0 0,1-1-1 0 0,-1 0 1 0 0,0 1 0 0 0,0-1-1 0 0,0 0 1 0 0,0 0 0 0 0,1 0-1 0 0,-1 0 1 0 0,0 0 0 0 0,1 0-1 0 0,-1 0 1 0 0,0 0 0 0 0,1 0-1 0 0,0 0 1 0 0,-1 0 0 0 0,1 0 0 0 0,-1-3-1 0 0,1 2 27 0 0,0 0 0 0 0,0 0 0 0 0,0 0 0 0 0,0 0 0 0 0,0 0 0 0 0,1 0 0 0 0,-1 0 0 0 0,0 0-1 0 0,1 0 1 0 0,0 1 0 0 0,-1-1 0 0 0,1 0 0 0 0,0 0 0 0 0,0 0 0 0 0,0 1 0 0 0,0-1 0 0 0,1 0 0 0 0,-1 1 0 0 0,0-1 0 0 0,1 1 0 0 0,-1-1-1 0 0,4-1 1 0 0,3-4 102 0 0,1 1 0 0 0,0 0-1 0 0,11-5 1 0 0,-8 5-79 0 0,-10 4-2 0 0,1 0-1 0 0,0 1 1 0 0,0-1 0 0 0,0 1-1 0 0,0-1 1 0 0,1 1-1 0 0,-1 0 1 0 0,0 1 0 0 0,0-1-1 0 0,1 0 1 0 0,-1 1-1 0 0,0 0 1 0 0,1 0-1 0 0,-1 0 1 0 0,0 0 0 0 0,1 0-1 0 0,-1 1 1 0 0,0-1-1 0 0,1 1 1 0 0,-1 0 0 0 0,0 0-1 0 0,4 2 1 0 0,-6-3-33 0 0,0 1 0 0 0,0-1 0 0 0,0 0 0 0 0,0 1 0 0 0,0-1 0 0 0,-1 1 0 0 0,1-1 0 0 0,0 1-1 0 0,0 0 1 0 0,0-1 0 0 0,0 1 0 0 0,-1 0 0 0 0,1-1 0 0 0,0 1 0 0 0,-1 0 0 0 0,1 0 0 0 0,1 2 0 0 0,-2-2 1 0 0,0 1 0 0 0,0 0 0 0 0,0 0-1 0 0,0 0 1 0 0,0 0 0 0 0,0 0 0 0 0,0-1 0 0 0,-1 1-1 0 0,1 0 1 0 0,-1 0 0 0 0,1 0 0 0 0,-1-1 0 0 0,-2 4-1 0 0,2-1 7 0 0,-1-1-1 0 0,0 0 0 0 0,0 0 1 0 0,0 0-1 0 0,-1 0 0 0 0,1 0 1 0 0,-1-1-1 0 0,0 1 0 0 0,-3 2 1 0 0,-13 14 88 0 0,17-17-91 0 0,0 0 0 0 0,0-1 0 0 0,0 1 0 0 0,0-1 0 0 0,0 0 0 0 0,0 1 0 0 0,0-1 0 0 0,0 0-1 0 0,0 0 1 0 0,-1 0 0 0 0,1-1 0 0 0,0 1 0 0 0,-1 0 0 0 0,1-1 0 0 0,0 0 0 0 0,-1 1 0 0 0,1-1-1 0 0,-1 0 1 0 0,1 0 0 0 0,0 0 0 0 0,-1-1 0 0 0,-2 0 0 0 0,2 1 10 0 0,0-1 0 0 0,0 0 0 0 0,0 0 1 0 0,-1 0-1 0 0,1 0 0 0 0,0 0 0 0 0,0 0 0 0 0,1-1 1 0 0,-1 0-1 0 0,0 1 0 0 0,1-1 0 0 0,-1 0 0 0 0,1-1 0 0 0,-1 1 1 0 0,-3-4-1 0 0,5 4 7 0 0,1 1 0 0 0,-1 0-1 0 0,0 0 1 0 0,1-1 0 0 0,-1 1 0 0 0,1 0 0 0 0,0-1 0 0 0,-1 1 0 0 0,1 0 0 0 0,0-1 0 0 0,0 1-1 0 0,0 0 1 0 0,0-1 0 0 0,0 1 0 0 0,0-1 0 0 0,0 1 0 0 0,0 0 0 0 0,1-1 0 0 0,-1-1-1 0 0,2 0-38 0 0,-1 0-1 0 0,0 0 0 0 0,1 0 0 0 0,0 1 1 0 0,-1-1-1 0 0,1 1 0 0 0,0-1 0 0 0,4-3 0 0 0,-2 2 32 0 0,1 0 0 0 0,0-1 0 0 0,0 2-1 0 0,1-1 1 0 0,-1 1 0 0 0,1-1 0 0 0,-1 2-1 0 0,10-4 1 0 0,4-1-57 0 0,-14 5 10 0 0,0 0 1 0 0,-1 1 0 0 0,1-1 0 0 0,0 1 0 0 0,0 0 0 0 0,9 0 0 0 0,-6 1 30 0 0,29 1 0 0 0,-34 0 0 0 0,-1-1 0 0 0,0 1 0 0 0,0-1 0 0 0,0 1 0 0 0,0 0 0 0 0,1 0 0 0 0,-1 0 0 0 0,0 0 0 0 0,0 0 0 0 0,0 0 0 0 0,-1 0 0 0 0,1 1 0 0 0,3 2 0 0 0,-5-3 3 0 0,1-1 1 0 0,-1 1-1 0 0,1 0 0 0 0,-1 0 0 0 0,1 0 1 0 0,-1 0-1 0 0,1 0 0 0 0,-1 0 0 0 0,0 1 1 0 0,0-1-1 0 0,0 0 0 0 0,1 0 0 0 0,-1 0 1 0 0,0 0-1 0 0,0 0 0 0 0,0 0 0 0 0,-1 0 1 0 0,1 0-1 0 0,0 0 0 0 0,0 0 0 0 0,-1 0 1 0 0,1 1-1 0 0,0-1 0 0 0,-1 0 0 0 0,1 0 1 0 0,-1-1-1 0 0,0 2 0 0 0,0 1 7 0 0,-1-1-1 0 0,1-1 1 0 0,0 1-1 0 0,-1 0 1 0 0,1 0-1 0 0,-1 0 1 0 0,0-1-1 0 0,0 1 1 0 0,1-1-1 0 0,-1 0 1 0 0,-3 2-1 0 0,-3 1 11 0 0,-1-2-1 0 0,1 1 0 0 0,0-1 0 0 0,-1 0 1 0 0,0-1-1 0 0,1 0 0 0 0,-1-1 1 0 0,-8 0-1 0 0,15 0 0 0 0,1 0 0 0 0,0 0 0 0 0,-1 0 0 0 0,1 0 0 0 0,0-1 0 0 0,-1 1 0 0 0,1 0 0 0 0,0-1 1 0 0,0 1-1 0 0,-1-1 0 0 0,1 0 0 0 0,0 1 0 0 0,0-1 0 0 0,0 0 0 0 0,0 0 0 0 0,0 1 0 0 0,0-1 0 0 0,-2-2 0 0 0,3 2 102 0 0,0 0 0 0 0,-1 0 0 0 0,1 0-1 0 0,0 0 1 0 0,0 0 0 0 0,0 0 0 0 0,0-1-1 0 0,0 1 1 0 0,0 0 0 0 0,0 0-1 0 0,0-1 1 0 0,0-5-7 0 0,0 6-113 0 0,0 0-1 0 0,0 0 1 0 0,-1 0-1 0 0,1 0 1 0 0,0 0-1 0 0,0-1 1 0 0,0 1-1 0 0,1 0 1 0 0,-1 0-1 0 0,0 0 1 0 0,0 0-1 0 0,1 0 1 0 0,-1 0-1 0 0,0-1 1 0 0,1 1-1 0 0,-1 0 1 0 0,1 0-1 0 0,0 0 1 0 0,-1 0-1 0 0,1 0 1 0 0,0 1-1 0 0,-1-1 1 0 0,1 0-1 0 0,0 0 1 0 0,0 0-1 0 0,0 1 1 0 0,0-1-1 0 0,0 0 1 0 0,0 1-1 0 0,0-1 1 0 0,0 1-1 0 0,0-1 1 0 0,0 1-1 0 0,0-1 1 0 0,0 1 0 0 0,0 0-1 0 0,1 0 1 0 0,0-1-1 0 0,2 0 0 0 0,-1 1-1 0 0,1-1 1 0 0,-1 1 0 0 0,0 0-1 0 0,1 0 1 0 0,-1 0-1 0 0,1 0 1 0 0,-1 1 0 0 0,1-1-1 0 0,6 3 1 0 0,-9-3 0 0 0,1 1 0 0 0,0-1 0 0 0,0 1 0 0 0,0 0 0 0 0,0 0 0 0 0,0 0 0 0 0,0 0 0 0 0,0 0 0 0 0,0 0 0 0 0,1 2 0 0 0,-2-3 0 0 0,-1 1 0 0 0,0-1 0 0 0,0 1 0 0 0,0-1 0 0 0,0 1 0 0 0,0-1 0 0 0,0 0 0 0 0,0 1 0 0 0,0-1 0 0 0,0 1 0 0 0,0-1 0 0 0,0 1 0 0 0,0-1 0 0 0,0 1 0 0 0,0-1 0 0 0,0 0 0 0 0,-1 1 0 0 0,1-1 0 0 0,0 1 0 0 0,0-1 0 0 0,0 0 0 0 0,-1 1 0 0 0,1-1 0 0 0,0 1 0 0 0,-1-1 0 0 0,1 0 0 0 0,0 0 0 0 0,-1 1 0 0 0,1-1 0 0 0,0 0 0 0 0,-1 1 0 0 0,1-1 0 0 0,0 0 0 0 0,-1 0 0 0 0,1 0 0 0 0,-1 1 0 0 0,1-1 0 0 0,0 0 0 0 0,-1 0 0 0 0,1 0 0 0 0,-1 0 0 0 0,1 0 0 0 0,-1 0 0 0 0,0 0 0 0 0,-4 2 0 0 0,1-1 0 0 0,-1 0 0 0 0,0 0 0 0 0,1 0 0 0 0,-1-1 0 0 0,0 1 0 0 0,0-1 0 0 0,-5-1 0 0 0,0 1 0 0 0,8 0 2 0 0,-1 0 0 0 0,1 0 0 0 0,-1 0 0 0 0,1 1 0 0 0,-1-1-1 0 0,1 1 1 0 0,-4 0 0 0 0,-3 2-100 0 0,2-3-608 0 0,-14 4-316 0 0,7 2-7247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50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67 290 3224 0 0,'0'0'3417'0'0,"-10"-10"1164"0"0,-2-14-1658 0 0,11 23-2078 0 0,-5-2 996 0 0,5 2-1673 0 0,0-1 0 0 0,0 1-1 0 0,0 0 1 0 0,0 0-1 0 0,0 1 1 0 0,0-1-1 0 0,0 0 1 0 0,0 0 0 0 0,0 0-1 0 0,-1 1 1 0 0,0-2-1 0 0,-10-6 3228 0 0,7 7-1464 0 0,4 1-1834 0 0,1 0 1 0 0,0 0-1 0 0,0 0 0 0 0,0 0 1 0 0,0 0-1 0 0,-1 0 0 0 0,1 0 1 0 0,0 0-1 0 0,0 0 0 0 0,0 0 1 0 0,0 0-1 0 0,-1 0 0 0 0,1 0 1 0 0,0 0-1 0 0,0 0 0 0 0,0 0 1 0 0,0 0-1 0 0,0 0 0 0 0,-1 0 1 0 0,1-1-1 0 0,0 1 0 0 0,0 0 1 0 0,0 0-1 0 0,0 0 0 0 0,0 0 1 0 0,0 0-1 0 0,-1 0 1 0 0,1 0-1 0 0,0-1 0 0 0,0 1 1 0 0,0 0-1 0 0,0 0 0 0 0,0 0 1 0 0,0 0-1 0 0,0 0 0 0 0,0-1 1 0 0,0 1-1 0 0,0 0 0 0 0,0 0 1 0 0,0 0-1 0 0,0 0 0 0 0,0-1 1 0 0,0 1-1 0 0,0 0 0 0 0,0 0 1 0 0,0 0-1 0 0,-1-2 125 0 0,0-3 1182 0 0,14 3-470 0 0,26 6-934 0 0,-36-3 0 0 0,12 0 0 0 0,31-1 0 0 0,-44 0 0 0 0,0 0 0 0 0,0-1 0 0 0,0 1 0 0 0,0 0 0 0 0,1 0 0 0 0,-1 0 0 0 0,0 1 0 0 0,0-1 0 0 0,3 1 0 0 0,3 0 0 0 0,72 5 288 0 0,-34 3-288 0 0,2-6 0 0 0,8-1 57 0 0,-28-1-33 0 0,0-1-1 0 0,50-6 1 0 0,-63 5-8 0 0,-1 0 1 0 0,28 2-1 0 0,-9 0-1 0 0,-21 1 7 0 0,-10-2-20 0 0,0 1 0 0 0,0-1 0 0 0,1 0 0 0 0,-1 0 0 0 0,0 0 1 0 0,0 0-1 0 0,0 0 0 0 0,0 0 0 0 0,1 0 0 0 0,-1-1 0 0 0,0 1 0 0 0,3-2 0 0 0,4 2-60 0 0,20 6 43 0 0,-18-3 15 0 0,-9-1 0 0 0,0-1 0 0 0,9 2 0 0 0,14 2 0 0 0,-20-6 0 0 0,19 5 0 0 0,-7-3 0 0 0,3 4 0 0 0,-16-4 0 0 0,0 0 0 0 0,0 0 0 0 0,0 0 0 0 0,0 0 0 0 0,5-1 0 0 0,49 6 0 0 0,-33-2 208 0 0,-20-3-163 0 0,-1 0-1 0 0,0-1 0 0 0,1 1 1 0 0,-1-1-1 0 0,7 0 1 0 0,25 0-347 0 0,-14 2 237 0 0,-8-2 55 0 0,60-2 8 0 0,-73 1 5 0 0,1 1 1 0 0,-1 0-1 0 0,1 0 1 0 0,-1-1-1 0 0,1 1 0 0 0,-1 0 1 0 0,1 0-1 0 0,0 1 0 0 0,-1-1 1 0 0,3 1-1 0 0,12 1 24 0 0,3-2-94 0 0,-15 0 58 0 0,12-1 5 0 0,20-1 4 0 0,-18 1 0 0 0,2-3 0 0 0,47-11 0 0 0,-11 3 0 0 0,-39 9 121 0 0,-1 0 0 0 0,18 0 1 0 0,13-2-442 0 0,33-3 300 0 0,-42 5 20 0 0,69 2 0 0 0,-55 2 0 0 0,25-7 0 0 0,75-2 0 0 0,-130 6 25 0 0,-17 2-19 0 0,0-1 1 0 0,0 1 0 0 0,1 0 0 0 0,-1 0 0 0 0,8 2-1 0 0,24 5-32 0 0,-25-6 44 0 0,0 2 0 0 0,0-1 0 0 0,13 6 0 0 0,-22-7-34 0 0,0 0 1 0 0,0 0-1 0 0,1 0 0 0 0,-1 0 1 0 0,0-1-1 0 0,1 1 1 0 0,-1-1-1 0 0,5 0 0 0 0,8 2 22 0 0,-10 0-6 0 0,-1 0 0 0 0,1-1 0 0 0,-1 1 0 0 0,1-1 0 0 0,0 0 0 0 0,6-1 0 0 0,4 2 0 0 0,6 0 0 0 0,37-1 0 0 0,8 2 0 0 0,-58-2 0 0 0,0-1 0 0 0,0 1 0 0 0,-1-1 0 0 0,1-1 0 0 0,0 0 0 0 0,0 0 0 0 0,11-3 0 0 0,-16 3 0 0 0,0 0 0 0 0,-1 1 0 0 0,1-1 0 0 0,0 1 0 0 0,6 0 0 0 0,12-1 0 0 0,20 2 0 0 0,7 1 0 0 0,-42-1 0 0 0,-5 0 0 0 0,1 0 0 0 0,-1-1 0 0 0,1 1 0 0 0,-1-1 0 0 0,1 0 0 0 0,-1 1 0 0 0,1-1 0 0 0,-1-1 0 0 0,5 1 0 0 0,6 0 0 0 0,-4 1 0 0 0,0-1 0 0 0,0 0 0 0 0,0-1 0 0 0,16-2 0 0 0,20-6 0 0 0,-38 8 0 0 0,1 0 0 0 0,-1 0 0 0 0,1 1 0 0 0,10 0 0 0 0,-4 0 0 0 0,28-3 0 0 0,-26 0 0 0 0,25 1 0 0 0,80-2 60 0 0,-57-2 224 0 0,6 4-604 0 0,-63 2 320 0 0,23-6 0 0 0,40-4 0 0 0,-65 9 0 0 0,-1 0 0 0 0,0 1 0 0 0,0 0 0 0 0,0 0 0 0 0,7 0 0 0 0,-7 1 0 0 0,-1-1 0 0 0,1 0 0 0 0,0 0 0 0 0,-1 0 0 0 0,1-1 0 0 0,5-1 0 0 0,1 1 0 0 0,1 0 0 0 0,16 0 0 0 0,-21 1 0 0 0,22-1 4 0 0,-24 0 45 0 0,-1 1-1 0 0,1 0 1 0 0,-1 0-1 0 0,1 0 1 0 0,-1 1-1 0 0,5 0 1 0 0,22 1-249 0 0,-23-1 184 0 0,18 2 16 0 0,-1-3 0 0 0,11 0-80 0 0,-25 0 80 0 0,-1 1 0 0 0,0 0 0 0 0,-1 0 0 0 0,1-1 0 0 0,1 2 0 0 0,0-2 0 0 0,-1 0 0 0 0,0 0 0 0 0,3-2 0 0 0,-11 2 0 0 0,-1-1 0 0 0,1 1 0 0 0,0 0 0 0 0,-1-1 0 0 0,1 1 0 0 0,0 0 0 0 0,0 0 0 0 0,-1 0 0 0 0,1 0 0 0 0,0-1 0 0 0,0 1 0 0 0,0 0 0 0 0,-1 0 0 0 0,1 0 0 0 0,0 0 0 0 0,0 1 0 0 0,1-1 0 0 0,30-1 0 0 0,-14-1 0 0 0,-12 1 0 0 0,0 0 0 0 0,0 0 0 0 0,0 1 0 0 0,7-1 0 0 0,20 1 0 0 0,11-3 0 0 0,-39 3 0 0 0,28 0 0 0 0,33-5 0 0 0,-59 4 0 0 0,0 1 0 0 0,0-1 0 0 0,12 2 0 0 0,31 0 0 0 0,18 4 0 0 0,-7-2 0 0 0,43-3 0 0 0,-39-8 0 0 0,-50 7 0 0 0,30-5 0 0 0,-29 3 0 0 0,0 1 0 0 0,15 0 0 0 0,4 0 0 0 0,-24 1 0 0 0,1 0 0 0 0,-1 1 0 0 0,22 3 0 0 0,-25-2 0 0 0,0 0 0 0 0,17-1 0 0 0,13 1 0 0 0,-28 0 0 0 0,0-1 0 0 0,0 0 0 0 0,11-2 0 0 0,12 1 0 0 0,-9 1 0 0 0,-12 1 0 0 0,1-1 0 0 0,-1-1 0 0 0,19-2 0 0 0,-23 2 0 0 0,-1 0 0 0 0,1 0 0 0 0,11 2 0 0 0,14-2 0 0 0,-26 0 0 0 0,-1 1 0 0 0,1 0 0 0 0,-1 0 0 0 0,1 1 0 0 0,9 1 0 0 0,12 2 0 0 0,93 4 0 0 0,-115-8 0 0 0,1 3 0 0 0,-2-1 0 0 0,1 0 0 0 0,-3-3 0 0 0,18 4 0 0 0,-14-2 21 0 0,0 1 209 0 0,6 3-110 0 0,-3-3-165 0 0,0 0 1 0 0,0-1-1 0 0,0 0 1 0 0,0 0 0 0 0,13-2-1 0 0,-7 1 21 0 0,10 0 24 0 0,-4 0 0 0 0,30-2 0 0 0,-26 0 72 0 0,0 1 0 0 0,28 3-1 0 0,6 1-122 0 0,-38-1 223 0 0,-5-1-266 0 0,31 2-71 0 0,-42-3 176 0 0,-1 2-22 0 0,0-2 20 0 0,-2 0-4 0 0,-1 0 1 0 0,0 0-1 0 0,0 0 0 0 0,0 0 1 0 0,0 1-1 0 0,0-1 0 0 0,0 1 0 0 0,0-1 1 0 0,0 1-1 0 0,0 0 0 0 0,0-1 0 0 0,0 1 1 0 0,3 3-1 0 0,27 5-5 0 0,-30-8 0 0 0,9 2 0 0 0,3-2-3 0 0,-9 2 19 0 0,-5-3 54 0 0,2 0 7 0 0,23 3-254 0 0,-25-4 207 0 0,3 0-8 0 0,-3 0 94 0 0,1 0-164 0 0,0-4 44 0 0,0-1 33 0 0,-1 1-61 0 0,-1 3 30 0 0,1-1 1 0 0,0 0-1 0 0,-1 1 1 0 0,1-1-1 0 0,-1 0 0 0 0,-2-4 1 0 0,2 5-23 0 0,-1-3 19 0 0,0 1 0 0 0,0 0 0 0 0,0 0 0 0 0,-1 0 0 0 0,1 0 0 0 0,-1 0 0 0 0,-4-4 0 0 0,-9-13-8 0 0,7 7 13 0 0,7 12 0 0 0,0 0 0 0 0,1-1 0 0 0,-1 1 0 0 0,0-1 0 0 0,1 0 0 0 0,0 0 0 0 0,-1 1 0 0 0,1-1 0 0 0,0-3 0 0 0,-1-1 22 0 0,0 1-1 0 0,0 0 1 0 0,-1-1-1 0 0,-4-8 1 0 0,-1-3 6 0 0,-8-11-89 0 0,15 27 103 0 0,-1 0-31 0 0,-5-7-11 0 0,6 9 0 0 0,6 14 0 0 0,36 61 0 0 0,-34-63 0 0 0,2 4 0 0 0,0-1 0 0 0,18 23 0 0 0,16 10 0 0 0,-37-43 0 0 0,0-1 0 0 0,0 0 11 0 0,-5-3 391 0 0,-9-1-408 0 0,-1 1-1 0 0,1 0 1 0 0,0 0-1 0 0,-1 0 1 0 0,1 1-1 0 0,0 0 1 0 0,-10 5-1 0 0,1 0-68 0 0,-30 20 1 0 0,41-23 97 0 0,-1 1-1 0 0,0-1 1 0 0,1 1 0 0 0,0 0-1 0 0,0 0 1 0 0,1 1 0 0 0,0 0-1 0 0,-8 9 1 0 0,10-9-23 0 0,2-1 0 0 0,-1 0 11 0 0,1-4-26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1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1 769 9816 0 0,'0'0'889'0'0,"2"1"-844"0"0,-1 0 0 0 0,1-1 0 0 0,0 1-1 0 0,0 0 1 0 0,0-1 0 0 0,0 0 0 0 0,2 1 0 0 0,1-2 505 0 0,0-1 1 0 0,0 0 0 0 0,0 0-1 0 0,0 0 1 0 0,0 0 0 0 0,-1-1-1 0 0,1 1 1 0 0,6-7 0 0 0,-7 7-216 0 0,0 0 0 0 0,-1 1 0 0 0,1-1 1 0 0,0 1-1 0 0,0-1 0 0 0,0 1 0 0 0,1 0 1 0 0,5 0-1 0 0,-7 1-39 0 0,1-1 0 0 0,-1 1-1 0 0,1-1 1 0 0,-1 0 0 0 0,1 0 0 0 0,-1 0-1 0 0,1 0 1 0 0,-1-1 0 0 0,0 1 0 0 0,0-1 0 0 0,0 0-1 0 0,0 0 1 0 0,4-3 0 0 0,-5 3-133 0 0,0-1-1 0 0,0 1 1 0 0,-1-1 0 0 0,1 1 0 0 0,0-1-1 0 0,-1 0 1 0 0,0 1 0 0 0,0-1-1 0 0,0 0 1 0 0,0 0 0 0 0,0 0 0 0 0,-1 0-1 0 0,1 0 1 0 0,-1 0 0 0 0,1 0 0 0 0,-1 0-1 0 0,-1-4 1 0 0,0-4 196 0 0,-1 0 1 0 0,0 0-1 0 0,-6-15 1 0 0,0-1 38 0 0,-7-40 173 0 0,-33-108 194 0 0,46 167-747 0 0,1 1-1 0 0,-1-1 1 0 0,1 1 0 0 0,1-1-1 0 0,-1 1 1 0 0,1-1 0 0 0,1 0-1 0 0,0 1 1 0 0,2-14-1 0 0,2-25 23 0 0,-5 44-40 0 0,-1 0 0 0 0,1 1 0 0 0,0-1 0 0 0,0 0 0 0 0,-1 1 0 0 0,1-1 0 0 0,-1 1 0 0 0,-1-4 0 0 0,-2-7 0 0 0,3 6-11 0 0,3 5 2 0 0,-1 1-1 0 0,0 0 0 0 0,1 0 1 0 0,-1 0-1 0 0,0 0 0 0 0,1 0 0 0 0,-1 0 1 0 0,0 0-1 0 0,1 0 0 0 0,-1 0 0 0 0,2 1 1 0 0,-3-1 8 0 0,191 33 78 0 0,-145-25 33 0 0,16 1 7 0 0,-22-5-126 0 0,111 12-62 0 0,-123-13 73 0 0,0-1 0 0 0,38-2 0 0 0,56-10 95 0 0,-93 7-60 0 0,103-10 139 0 0,317-23-179 0 0,-200 20 275 0 0,53-1-241 0 0,-181 14-31 0 0,336-6 0 0 0,-358 9 24 0 0,570-5 80 0 0,-473 1-104 0 0,554-24 0 0 0,-384 2 0 0 0,-304 19 0 0 0,15-1 0 0 0,119-7 0 0 0,-36-2 45 0 0,-71 7-15 0 0,-77 8-8 0 0,102-6 110 0 0,-92 8-95 0 0,-2-1 43 0 0,1 2-1 0 0,-1 0 1 0 0,24 5-1 0 0,21 6-85 0 0,-40-9 2 0 0,1 2-1 0 0,-1 1 1 0 0,29 11-1 0 0,-50-15 17 0 0,0 0 0 0 0,0 0 0 0 0,0 1 0 0 0,0-1 0 0 0,0 1 0 0 0,-1 0 1 0 0,0 0-1 0 0,1 1 0 0 0,-1-1 0 0 0,0 0 0 0 0,0 1 0 0 0,-1 0 0 0 0,1 0 0 0 0,-1 0 0 0 0,0 0 0 0 0,2 5 0 0 0,2 7 63 0 0,0 0-1 0 0,-2 1 1 0 0,3 17 0 0 0,-4-21-51 0 0,1 17 112 0 0,-1-1-1 0 0,-1 36 1 0 0,2 29 32 0 0,-3-81-148 0 0,1 0 0 0 0,1-1 1 0 0,0 1-1 0 0,1-1 0 0 0,6 15 0 0 0,-8-24-108 0 0,-1 1 0 0 0,1-1 0 0 0,0 0 0 0 0,0 1 0 0 0,0-1 0 0 0,1 0 0 0 0,-1 0 0 0 0,1 0 0 0 0,0-1 0 0 0,0 1 0 0 0,0-1-1 0 0,0 1 1 0 0,0-1 0 0 0,0 0 0 0 0,0 0 0 0 0,1-1 0 0 0,-1 1 0 0 0,1-1 0 0 0,0 1 0 0 0,-1-1 0 0 0,1 0 0 0 0,0 0 0 0 0,0-1 0 0 0,-1 1 0 0 0,1-1 0 0 0,0 0 0 0 0,7-1 0 0 0,-9 1-89 0 0,0 0 0 0 0,-1-1 0 0 0,0 0 0 0 0,1 1 0 0 0,-1-1 0 0 0,1 0 0 0 0,-1 0 0 0 0,0 0 0 0 0,0 0 0 0 0,1 0 0 0 0,-1 0 0 0 0,0 0 0 0 0,1-2 0 0 0,1 0-424 0 0,8-8-1879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1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109 169 2760 0 0,'0'1'207'0'0,"0"0"9"0"0,0-1 1 0 0,0 1-1 0 0,0 0 1 0 0,0 0 0 0 0,-1 0-1 0 0,1-1 1 0 0,0 1-1 0 0,-1 0 1 0 0,1 0 0 0 0,0-1-1 0 0,-1 1 1 0 0,1 0-1 0 0,-1-1 1 0 0,1 1 0 0 0,-1 0-1 0 0,1-1 1 0 0,-1 1-1 0 0,0-1 1 0 0,1 1 0 0 0,-1-1-1 0 0,0 1 1 0 0,1-1-1 0 0,-1 1 1 0 0,0-1 0 0 0,0 0-1 0 0,1 1 1 0 0,-1-1-1 0 0,0 0 1 0 0,0 0 0 0 0,0 0-1 0 0,1 1 1 0 0,-1-1-1 0 0,0 0 1 0 0,-1 0 0 0 0,0 0-55 0 0,1 0 0 0 0,0 0 0 0 0,-1 0 0 0 0,1 0 0 0 0,-1 0 0 0 0,1 0 0 0 0,0-1 0 0 0,-1 1 0 0 0,1 0 0 0 0,0-1 0 0 0,-1 1 0 0 0,1-1 0 0 0,0 1 0 0 0,-1-1 0 0 0,-1-1 0 0 0,-14-4 2234 0 0,14 5-2038 0 0,-1 0 0 0 0,1 0 0 0 0,0-1 0 0 0,0 1 0 0 0,1-1 0 0 0,-1 0 0 0 0,-4-3 0 0 0,6 3-184 0 0,-1 1 0 0 0,1 0 0 0 0,0-1 0 0 0,0 1 0 0 0,1 0 0 0 0,-1-1 0 0 0,0 1 0 0 0,0-1 0 0 0,1 0 0 0 0,-1 1 0 0 0,1-1 0 0 0,-1 0 0 0 0,1 1 0 0 0,0-1 1 0 0,0 0-1 0 0,-1 1 0 0 0,1-3 0 0 0,1-1 71 0 0,0 0 1 0 0,0 1-1 0 0,0-1 1 0 0,0 0 0 0 0,1 0-1 0 0,-1 1 1 0 0,1-1-1 0 0,1 1 1 0 0,-1 0-1 0 0,4-6 1 0 0,-1 2-61 0 0,1 0 1 0 0,1 0-1 0 0,14-14 0 0 0,-18 18-161 0 0,1 1 0 0 0,0 1-1 0 0,0-1 1 0 0,0 0 0 0 0,1 1-1 0 0,-1 0 1 0 0,1 0 0 0 0,-1 0-1 0 0,1 1 1 0 0,-1 0 0 0 0,1 0 0 0 0,5-1-1 0 0,-6 2-10 0 0,-1-1 0 0 0,1 1-1 0 0,0 0 1 0 0,-1 1 0 0 0,1-1-1 0 0,0 1 1 0 0,-1-1 0 0 0,1 1-1 0 0,-1 0 1 0 0,1 0 0 0 0,-1 1-1 0 0,1-1 1 0 0,-1 1 0 0 0,0-1-1 0 0,0 1 1 0 0,0 0 0 0 0,3 3-1 0 0,0 0-4 0 0,-1 1 1 0 0,1-1-1 0 0,-1 1 0 0 0,-1 0 0 0 0,1 1 0 0 0,-1-1 1 0 0,0 1-1 0 0,-1-1 0 0 0,5 11 0 0 0,-5-6 24 0 0,1 1-1 0 0,-1-1 0 0 0,-1 1 0 0 0,0 0 1 0 0,0 16-1 0 0,-2 6 54 0 0,-2 0 0 0 0,-2 0 0 0 0,-9 41 0 0 0,-12 30 326 0 0,-40 108 0 0 0,58-194-381 0 0,0 2 7 0 0,0-1 1 0 0,-1-1 0 0 0,-1 1-1 0 0,-2-2 1 0 0,1 1 0 0 0,-17 20 0 0 0,25-36-15 0 0,-1 0 1 0 0,1 0-1 0 0,-1-1 1 0 0,1 1-1 0 0,-1 0 1 0 0,0-1 0 0 0,0 1-1 0 0,0-1 1 0 0,0 0-1 0 0,-1 0 1 0 0,1-1-1 0 0,0 1 1 0 0,-1-1 0 0 0,1 1-1 0 0,-1-1 1 0 0,0 0-1 0 0,1 0 1 0 0,-6 0-1 0 0,25-11 573 0 0,-2 7-495 0 0,0 0 0 0 0,1 1 0 0 0,-1 0 0 0 0,0 1-1 0 0,1 1 1 0 0,16 1 0 0 0,86 16 84 0 0,-101-14-165 0 0,161 46-1743 0 0,-86-21-1652 0 0,-60-20 1545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1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57 442 13824 0 0,'-4'0'249'0'0,"-1"-1"1"0"0,1 1 0 0 0,-1-1 0 0 0,1 0-1 0 0,-5-2 1 0 0,7 3 57 0 0,0-1 1 0 0,0 0-1 0 0,1 1 1 0 0,-1-1-1 0 0,0 0 1 0 0,1 0-1 0 0,-1 0 0 0 0,0 0 1 0 0,1-1-1 0 0,-1 1 1 0 0,1 0-1 0 0,0-1 1 0 0,-3-2-1 0 0,4 4-215 0 0,0-1 1 0 0,0 1-1 0 0,-1-1 0 0 0,1 1 1 0 0,0 0-1 0 0,0-1 0 0 0,0 1 1 0 0,0-1-1 0 0,0 1 0 0 0,0 0 1 0 0,0-1-1 0 0,0 1 0 0 0,0-1 0 0 0,0 1 1 0 0,1 0-1 0 0,-1-1 0 0 0,0 1 1 0 0,0-1-1 0 0,0 1 0 0 0,0 0 1 0 0,1-1-1 0 0,-1 1 0 0 0,0 0 1 0 0,0-1-1 0 0,1 1 0 0 0,-1 0 1 0 0,0-1-1 0 0,0 1 0 0 0,1 0 0 0 0,-1 0 1 0 0,0-1-1 0 0,1 1 0 0 0,-1 0 1 0 0,0 0-1 0 0,1 0 0 0 0,-1-1 1 0 0,1 1-1 0 0,18-8 1098 0 0,-14 7-797 0 0,20-6 103 0 0,0 2 1 0 0,1 1-1 0 0,26-1 1 0 0,-40 4-406 0 0,311-21 1275 0 0,209 4-359 0 0,-496 16-673 0 0,-1-2 0 0 0,1-1 0 0 0,34-10 0 0 0,-70 15-326 0 0,1 0 0 0 0,-1 0 0 0 0,0 0 0 0 0,0 0 0 0 0,1 0 0 0 0,-1 0 0 0 0,0 0 0 0 0,0 0-1 0 0,1-1 1 0 0,-1 1 0 0 0,0 0 0 0 0,0 0 0 0 0,1 0 0 0 0,-1 0 0 0 0,0 0 0 0 0,0-1 0 0 0,0 1 0 0 0,1 0 0 0 0,-1 0 0 0 0,0 0 0 0 0,0-1 0 0 0,0 1-1 0 0,0 0 1 0 0,1 0 0 0 0,-1-1 0 0 0,0 1 0 0 0,0 0 0 0 0,0 0 0 0 0,0-1 0 0 0,0 1 0 0 0,0 0 0 0 0,0 0 0 0 0,0-1 0 0 0,0 1 0 0 0,-6-10 125 0 0,-19-10-29 0 0,19 16-35 0 0,-133-88 145 0 0,129 86-212 0 0,-206-107-2 0 0,208 109 0 0 0,-11-6 0 0 0,-1 1 0 0 0,0 1 0 0 0,-1 0 0 0 0,0 2 0 0 0,-27-5 0 0 0,46 10 5 0 0,0 1 1 0 0,-1 0-1 0 0,1 0 0 0 0,0 0 1 0 0,0 0-1 0 0,0 0 0 0 0,0 1 1 0 0,0-1-1 0 0,0 0 0 0 0,0 1 1 0 0,0 0-1 0 0,0-1 0 0 0,-2 2 1 0 0,4 0-1 0 0,0-1 0 0 0,1 0 1 0 0,-1 1-1 0 0,0-1 0 0 0,1 0 1 0 0,-1 1-1 0 0,1-1 0 0 0,0 0 1 0 0,0 2-1 0 0,5 3-5 0 0,-1 0 0 0 0,1-1 0 0 0,0 0 0 0 0,0 0 0 0 0,0-1 0 0 0,1 1 0 0 0,-1-1 0 0 0,1-1 0 0 0,0 1 0 0 0,0-1 0 0 0,10 2 0 0 0,11 4 0 0 0,49 6 0 0 0,-43-9 0 0 0,130 16 18 0 0,32 7 24 0 0,-183-26 35 0 0,0 0-1 0 0,0 1 1 0 0,0 1 0 0 0,-1 0-1 0 0,17 10 1 0 0,-27-14-62 0 0,0 1 0 0 0,-1-1 0 0 0,1 1 0 0 0,0 0-1 0 0,-1 0 1 0 0,1 0 0 0 0,-1 0 0 0 0,1 0 0 0 0,-1 0 0 0 0,0 0 0 0 0,0 0 0 0 0,0 0 0 0 0,0 1 0 0 0,0-1-1 0 0,-1 0 1 0 0,1 1 0 0 0,-1-1 0 0 0,1 0 0 0 0,-1 1 0 0 0,0-1 0 0 0,0 1 0 0 0,0-1 0 0 0,0 0-1 0 0,0 1 1 0 0,-1-1 0 0 0,1 1 0 0 0,-1-1 0 0 0,-1 4 0 0 0,-2 6 38 0 0,-1-1-1 0 0,0 1 1 0 0,0-1 0 0 0,-9 12 0 0 0,14-23-53 0 0,-16 22 38 0 0,0 0-1 0 0,-24 23 1 0 0,20-22-31 0 0,-40 40-7 0 0,1-3 0 0 0,-4 0-845 0 0,51-49 697 0 0,8-8-115 0 0,1 0-1 0 0,0 0 1 0 0,0 1 0 0 0,1 0 0 0 0,-4 6 0 0 0,-2 10-3675 0 0,8-7-5680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2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0,'0'0'6949'0'0,"8"4"-5484"0"0,-8-4-1449 0 0,0 0-1 0 0,0 0 1 0 0,0-1 0 0 0,0 1-1 0 0,0 0 1 0 0,0 0-1 0 0,0 0 1 0 0,0 0-1 0 0,0 0 1 0 0,0 0-1 0 0,0-1 1 0 0,0 1-1 0 0,0 0 1 0 0,0 0 0 0 0,0 0-1 0 0,0 0 1 0 0,0 0-1 0 0,0 0 1 0 0,0 0-1 0 0,0-1 1 0 0,0 1-1 0 0,0 0 1 0 0,0 0-1 0 0,0 0 1 0 0,0 0 0 0 0,1 0-1 0 0,-1 0 1 0 0,0 0-1 0 0,0 0 1 0 0,0-1-1 0 0,0 1 1 0 0,0 0-1 0 0,0 0 1 0 0,0 0-1 0 0,0 0 1 0 0,1 0 0 0 0,-1 0-1 0 0,0 0 1 0 0,0 0-1 0 0,0 0 1 0 0,0 0-1 0 0,1 0 1 0 0,5 4 403 0 0,10 13 99 0 0,-10-11-217 0 0,0 0 346 0 0,1 0 0 0 0,0 0 0 0 0,1-1 0 0 0,11 7-1 0 0,-14-9-363 0 0,0-1 0 0 0,-1 0 0 0 0,1 0 0 0 0,0 0 0 0 0,0-1-1 0 0,0 1 1 0 0,1-1 0 0 0,8 0 0 0 0,-13-1-273 0 0,-1 0 0 0 0,1 0 0 0 0,-1 0-1 0 0,0 0 1 0 0,1 0 0 0 0,-1-1 0 0 0,1 1 0 0 0,-1 0 0 0 0,0 0 0 0 0,1-1 0 0 0,-1 1 0 0 0,0 0 0 0 0,0 0 0 0 0,1-1-1 0 0,-1 1 1 0 0,0 0 0 0 0,0-1 0 0 0,1 1 0 0 0,-1 0 0 0 0,0-1 0 0 0,0 1 0 0 0,0 0 0 0 0,1-1 0 0 0,-1 1 0 0 0,0-1-1 0 0,0 1 1 0 0,0 0 0 0 0,0-1 0 0 0,0 1 0 0 0,0-1 0 0 0,0 0 0 0 0,0 1-3 0 0,0-1 1 0 0,0 1-1 0 0,0 0 0 0 0,0-1 1 0 0,0 1-1 0 0,0-1 0 0 0,0 1 1 0 0,0 0-1 0 0,0-1 0 0 0,1 1 1 0 0,-1-1-1 0 0,0 1 0 0 0,0 0 1 0 0,0-1-1 0 0,0 1 0 0 0,1 0 1 0 0,-1-1-1 0 0,0 1 0 0 0,0 0 1 0 0,1-1-1 0 0,-1 1 0 0 0,0 0 1 0 0,1 0-1 0 0,-1-1 0 0 0,0 1 1 0 0,1 0-1 0 0,-1 0 0 0 0,0-1 1 0 0,1 1-1 0 0,-1 0 0 0 0,0 0 1 0 0,1 0-1 0 0,-1 0 0 0 0,1 0 1 0 0,-1 0-1 0 0,0 0 0 0 0,1 0 1 0 0,-1 0-1 0 0,1 0 0 0 0,-1 0 1 0 0,1 0-1 0 0,32 14 578 0 0,-24-12-383 0 0,1 0 0 0 0,0-1-1 0 0,0 0 1 0 0,19-2 0 0 0,42-7 305 0 0,-16 2-271 0 0,104 0 228 0 0,-4-1-54 0 0,-87 2-453 0 0,79 5 0 0 0,-34 7-325 0 0,202 21 1812 0 0,-278-22-1219 0 0,-1-2 0 0 0,1-1-1 0 0,44-3 1 0 0,130-23 1107 0 0,-187 20-907 0 0,30 1 0 0 0,-34 1-241 0 0,1 0 0 0 0,21-5-1 0 0,4 2 121 0 0,-37 3-245 0 0,1 1 0 0 0,0-1-1 0 0,17-5 1 0 0,0 2 227 0 0,-26 4 188 0 0,-1-7-1437 0 0,-5-18-442 0 0,5 20 475 0 0,1 4 276 0 0,5 6-2653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2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159 175 11976 0 0,'-14'4'379'0'0,"1"-2"0"0"0,-1 0 0 0 0,-25 1 0 0 0,34-4 138 0 0,0 1 0 0 0,-1-1 0 0 0,1-1 0 0 0,0 1 0 0 0,0-1 1 0 0,0 0-1 0 0,0 0 0 0 0,-6-3 0 0 0,-16-6 5466 0 0,42 1-3050 0 0,-6 3-2267 0 0,-9 7-606 0 0,1-1-1 0 0,0 1 1 0 0,0-1 0 0 0,0 0-1 0 0,0 0 1 0 0,0 1 0 0 0,-1-1-1 0 0,1 0 1 0 0,0 0 0 0 0,-1 0-1 0 0,1 0 1 0 0,-1 0 0 0 0,1 0-1 0 0,-1 0 1 0 0,1 0-1 0 0,-1 0 1 0 0,1-1 0 0 0,-1 1-16 0 0,1-1 1 0 0,0 1 0 0 0,0 0-1 0 0,0 0 1 0 0,0 0 0 0 0,0 0-1 0 0,0-1 1 0 0,0 2 0 0 0,0-1 0 0 0,0 0-1 0 0,1 0 1 0 0,-1 0 0 0 0,0 0-1 0 0,1 1 1 0 0,-1-1 0 0 0,0 1-1 0 0,2-1 1 0 0,26-7 567 0 0,143-16 176 0 0,237-4 1 0 0,-250 27-214 0 0,-6-6-482 0 0,-12 0 21 0 0,-61 3 65 0 0,-77 4-204 0 0,0 0 0 0 0,0 0 0 0 0,1-1 0 0 0,-1 0 0 0 0,0 1 0 0 0,0-1 0 0 0,0 0 0 0 0,0-1 0 0 0,0 1 0 0 0,0 0 0 0 0,0-1 0 0 0,3-2 0 0 0,-3 3-126 0 0,0-1 1 0 0,-1 1-1 0 0,1 0 0 0 0,0 0 1 0 0,0 0-1 0 0,0 1 1 0 0,0-1-1 0 0,5 0 0 0 0,14-3-2326 0 0,-14 2 502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1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60 2760 0 0,'-11'-5'5880'0'0,"9"4"-5378"0"0,0 0-72 0 0,1-1 1 0 0,-1 1-1 0 0,0 0 0 0 0,0 0 0 0 0,-1-1 0 0 0,1 1 0 0 0,0 1 0 0 0,0-1 1 0 0,0 0-1 0 0,-1 0 0 0 0,1 1 0 0 0,0 0 0 0 0,-1-1 0 0 0,1 1 1 0 0,0 0-1 0 0,-1 0 0 0 0,1 0 0 0 0,-1 0 0 0 0,1 1 0 0 0,-3 0 0 0 0,-17 3 4298 0 0,21 5-2329 0 0,1-8-2350 0 0,0 0 1 0 0,0 0-1 0 0,0-1 1 0 0,-1 1-1 0 0,1 0 1 0 0,0 0-1 0 0,0 0 0 0 0,0 0 1 0 0,0-1-1 0 0,0 1 1 0 0,0 0-1 0 0,1 0 1 0 0,-1 0-1 0 0,0-1 0 0 0,0 1 1 0 0,0 0-1 0 0,1 0 1 0 0,-1-1-1 0 0,1 1 1 0 0,-1 0-1 0 0,0 0 1 0 0,1-1-1 0 0,-1 1 0 0 0,1-1 1 0 0,-1 1-1 0 0,1 0 1 0 0,0-1-1 0 0,-1 1 1 0 0,1-1-1 0 0,0 1 0 0 0,-1-1 1 0 0,1 1-1 0 0,0-1 1 0 0,-1 0-1 0 0,1 1 1 0 0,0-1-1 0 0,0 0 0 0 0,1 1 1 0 0,25 5 389 0 0,1 0 0 0 0,0-2 0 0 0,1-1 0 0 0,30-1 0 0 0,-11 0-74 0 0,-14-2-165 0 0,1-1 0 0 0,44-8 1 0 0,8-1-9 0 0,58 0 80 0 0,-32-2-93 0 0,-9 1 338 0 0,-3-1-383 0 0,-49 4-116 0 0,-19 4 93 0 0,2-1 219 0 0,36 0 0 0 0,-68 5-328 0 0,-1 0 0 0 0,0-1 0 0 0,1 1 0 0 0,-1-1 0 0 0,1 0 0 0 0,3-1 0 0 0,-4 1-2 0 0,-1 1 0 0 0,1-1 0 0 0,0 1 0 0 0,-1-1 0 0 0,1 1-1 0 0,0 0 1 0 0,-1-1 0 0 0,1 1 0 0 0,2 0 0 0 0,30-2-208 0 0,-34 2 187 0 0,1 0 1 0 0,-1 0-1 0 0,1 0 0 0 0,-1 0 0 0 0,1 0 1 0 0,-1 0-1 0 0,1 0 0 0 0,-1 0 0 0 0,1 0 1 0 0,-1-1-1 0 0,0 1 0 0 0,1 0 0 0 0,-1 0 1 0 0,1 0-1 0 0,-1-1 0 0 0,0 1 1 0 0,1 0-1 0 0,0-1 0 0 0,-1 1-30 0 0,0-1-1 0 0,1 1 1 0 0,-1 0-1 0 0,1-1 1 0 0,-1 1 0 0 0,1 0-1 0 0,-1 0 1 0 0,0-1-1 0 0,1 1 1 0 0,-1 0 0 0 0,1 0-1 0 0,-1 0 1 0 0,1 0-1 0 0,-1 0 1 0 0,1 0 0 0 0,-1 0-1 0 0,1 0 1 0 0,-1 0-1 0 0,1 0 1 0 0,-1 0 0 0 0,1 0-1 0 0,-1 0 1 0 0,1 0-1 0 0,-1 0 1 0 0,1 0 0 0 0,-1 0-1 0 0,1 1 1 0 0,-1-1-1 0 0,1 0 1 0 0,10 3-3843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9 374 2304 0 0,'6'2'2720'0'0,"-18"14"76"0"0,11-15-2731 0 0,1-1 0 0 0,0 1 1 0 0,0-1-1 0 0,0 1 0 0 0,-1-1 0 0 0,1 1 1 0 0,0-1-1 0 0,0 1 0 0 0,0-1 0 0 0,0 1 1 0 0,0 0-1 0 0,0-1 0 0 0,0 1 1 0 0,0-1-1 0 0,0 1 0 0 0,0-1 0 0 0,0 1 1 0 0,0-1-1 0 0,2 12 9078 0 0,6-28-6143 0 0,0-18-963 0 0,-6 25-1605 0 0,0 1-1 0 0,1-15 1 0 0,9-64 924 0 0,-10 64-1007 0 0,10-41 0 0 0,-6 35-203 0 0,15-57 310 0 0,-18 76-397 0 0,-2 8-6 0 0,0-1 0 0 0,0 0 0 0 0,0 0 0 0 0,0 0 0 0 0,-1 0 0 0 0,1-4 0 0 0,9 22 66 0 0,-6-3-86 0 0,0 0 0 0 0,1 0 0 0 0,0 0 0 0 0,1-1 0 0 0,0 1 0 0 0,1-1 0 0 0,13 16 0 0 0,-20-27-33 0 0,16 28 55 0 0,-12-21-44 0 0,0 1 0 0 0,9 10-1 0 0,35 45 50 0 0,-36-49-40 0 0,-1 1 0 0 0,18 30 0 0 0,-11-15-35 0 0,-7-5-409 0 0,-10-24-427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4608 0 0,'3'0'17119'0'0,"17"0"-16684"0"0,9-9 342 0 0,4-1-302 0 0,42-6 1 0 0,-58 13-722 0 0,1-1-1863 0 0,-7 3-2624 0 0,3 1-2493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6448 0 0,'0'0'223'0'0,"0"-1"0"0"0,0 1 0 0 0,0-1 0 0 0,0 1 0 0 0,0-1 0 0 0,0 1 0 0 0,0-1 0 0 0,0 1 0 0 0,1-1 0 0 0,-1 1 0 0 0,0-1 0 0 0,0 1 0 0 0,1 0 0 0 0,-1-1 0 0 0,0 1 0 0 0,0-1 0 0 0,1 1 0 0 0,-1 0 0 0 0,1-1 0 0 0,-1 1 0 0 0,0 0 0 0 0,1-1 0 0 0,-1 1 0 0 0,1 0 0 0 0,-1 0 0 0 0,0-1 0 0 0,1 1 0 0 0,-1 0 1 0 0,1 0-1 0 0,-1 0 0 0 0,1 0 0 0 0,-1 0 0 0 0,1-1 0 0 0,-1 1 0 0 0,1 0 0 0 0,-1 0 0 0 0,1 0 0 0 0,-1 0 0 0 0,1 0 0 0 0,-1 1 0 0 0,1-1 0 0 0,-1 0 0 0 0,1 0 0 0 0,-1 0 0 0 0,1 0 0 0 0,-1 1 0 0 0,1-1 0 0 0,2 1-47 0 0,-1-1 0 0 0,0 1 0 0 0,0 0-1 0 0,1 0 1 0 0,-1 0 0 0 0,0 1 0 0 0,0-1 0 0 0,0 0 0 0 0,2 3-1 0 0,0 2 33 0 0,0-1 0 0 0,-1 1-1 0 0,0 0 1 0 0,0 0-1 0 0,0 0 1 0 0,0 0-1 0 0,-1 1 1 0 0,0-1-1 0 0,-1 0 1 0 0,0 1-1 0 0,0 0 1 0 0,0-1 0 0 0,0 1-1 0 0,-1 0 1 0 0,0-1-1 0 0,-1 1 1 0 0,-1 8-1 0 0,-1-9 473 0 0,1-9 858 0 0,2-13-530 0 0,5-1-842 0 0,1 0 1 0 0,0 0 0 0 0,2 0-1 0 0,0 1 1 0 0,11-18 0 0 0,-15 27-254 0 0,0 1 0 0 0,1 0-1 0 0,0 0 1 0 0,0 0 0 0 0,1 1 0 0 0,-1-1 0 0 0,1 1 0 0 0,0 0 0 0 0,1 1 0 0 0,-1 0-1 0 0,1 0 1 0 0,0 0 0 0 0,0 1 0 0 0,13-5 0 0 0,-19 8-120 0 0,1-1 1 0 0,-1 1 0 0 0,1 0-1 0 0,0 0 1 0 0,-1 0-1 0 0,1 0 1 0 0,-1 0-1 0 0,1 0 1 0 0,0 0 0 0 0,-1 1-1 0 0,1-1 1 0 0,-1 1-1 0 0,1-1 1 0 0,-1 1 0 0 0,1-1-1 0 0,1 2 1 0 0,8 4-1428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71 8640 0 0,'0'0'656'0'0,"0"-13"-416"0"0,-2 3 285 0 0,1 4 436 0 0,0 0 0 0 0,0-1 0 0 0,-4-9 0 0 0,4 15-901 0 0,1 1 0 0 0,0-1 0 0 0,0 0-1 0 0,0 1 1 0 0,-1-1 0 0 0,1 1 0 0 0,0-1 0 0 0,0 0-1 0 0,-1 1 1 0 0,1-1 0 0 0,-1 1 0 0 0,1-1-1 0 0,0 1 1 0 0,-1-1 0 0 0,1 1 0 0 0,-1 0 0 0 0,1-1-1 0 0,-1 1 1 0 0,0 0 0 0 0,1-1 0 0 0,-1 1 0 0 0,1 0-1 0 0,-1-1 1 0 0,1 1 0 0 0,-1 0 0 0 0,0 0-1 0 0,1 0 1 0 0,-1 0 0 0 0,0 0 0 0 0,1-1 0 0 0,-1 1-1 0 0,0 0 1 0 0,1 1 0 0 0,-1-1 0 0 0,1 0 0 0 0,-1 0-1 0 0,0 0 1 0 0,1 0 0 0 0,-1 0 0 0 0,0 1 0 0 0,1-1-1 0 0,-1 0 1 0 0,1 0 0 0 0,-1 1 0 0 0,0-1-1 0 0,-28 26 1591 0 0,23-22-1340 0 0,0 1 0 0 0,1 0 0 0 0,0 0 0 0 0,0 1 0 0 0,0-1 0 0 0,0 1 0 0 0,1 0 0 0 0,0 0 0 0 0,0 1 0 0 0,-3 7 0 0 0,-2 2 142 0 0,6-11-320 0 0,0-1 0 0 0,1 1 0 0 0,0 0 0 0 0,-1 0 0 0 0,2 0 0 0 0,-1 0 0 0 0,0 0 0 0 0,1 1 0 0 0,-1 6 0 0 0,2-12-106 0 0,0 1 0 0 0,0 0-1 0 0,1 0 1 0 0,-1 0-1 0 0,0-1 1 0 0,0 1 0 0 0,0 0-1 0 0,1 0 1 0 0,-1-1-1 0 0,0 1 1 0 0,1 0 0 0 0,-1-1-1 0 0,1 1 1 0 0,-1 0 0 0 0,1-1-1 0 0,-1 1 1 0 0,1 0-1 0 0,-1-1 1 0 0,1 1 0 0 0,0-1-1 0 0,-1 1 1 0 0,1-1-1 0 0,0 0 1 0 0,-1 1 0 0 0,1-1-1 0 0,0 0 1 0 0,0 1 0 0 0,-1-1-1 0 0,1 0 1 0 0,0 0-1 0 0,0 1 1 0 0,0-1 0 0 0,-1 0-1 0 0,1 0 1 0 0,0 0-1 0 0,0 0 1 0 0,0 0 0 0 0,-1 0-1 0 0,2-1 1 0 0,2 1 5 0 0,0-1-1 0 0,0 1 1 0 0,0-1 0 0 0,0 0 0 0 0,0 0 0 0 0,4-2-1 0 0,26-19 287 0 0,-30 19-242 0 0,0-1-1 0 0,0 1 1 0 0,1 0 0 0 0,-1 0 0 0 0,1 1 0 0 0,0 0 0 0 0,0-1 0 0 0,0 2-1 0 0,0-1 1 0 0,0 0 0 0 0,10-1 0 0 0,-14 3-60 0 0,0 0 0 0 0,0 0 0 0 0,-1 1 0 0 0,1-1 0 0 0,0 0 0 0 0,0 0 0 0 0,0 0 0 0 0,0 1 1 0 0,0-1-1 0 0,-1 0 0 0 0,1 1 0 0 0,0-1 0 0 0,0 0 0 0 0,-1 1 0 0 0,1-1 0 0 0,0 1 0 0 0,0-1 0 0 0,-1 1 0 0 0,1 0 0 0 0,-1-1 0 0 0,2 2 0 0 0,-1 0 9 0 0,0 0-1 0 0,-1-1 0 0 0,1 1 0 0 0,0 0 0 0 0,-1-1 0 0 0,1 1 0 0 0,-1 0 0 0 0,0-1 0 0 0,0 1 0 0 0,0 3 0 0 0,0 1 56 0 0,0 1 0 0 0,-1 0 0 0 0,0 0 0 0 0,-4 11 0 0 0,-2 3 112 0 0,-1 1 0 0 0,-1-2 0 0 0,-19 35 0 0 0,20-43-169 0 0,0 0-1 0 0,-1 0 0 0 0,0 0 0 0 0,-1-1 1 0 0,-1-1-1 0 0,-20 18 0 0 0,27-26-46 0 0,-1 1 0 0 0,1 0 0 0 0,-1-1 0 0 0,0 0 0 0 0,-9 3 0 0 0,13-4-139 0 0,-1-1 0 0 0,0 1 0 0 0,0-1 0 0 0,1 0 0 0 0,-1 1 0 0 0,0-1 0 0 0,0 0-1 0 0,0 0 1 0 0,1 0 0 0 0,-1 0 0 0 0,0-1 0 0 0,0 1 0 0 0,1 0 0 0 0,-1-1 0 0 0,0 1 0 0 0,0-1 0 0 0,1 0 0 0 0,-1 1-1 0 0,1-1 1 0 0,-4-2 0 0 0,1-3-2724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53 4144 0 0,'-18'-7'16029'0'0,"17"7"-15906"0"0,0 0 1 0 0,1 1 0 0 0,-1-1-1 0 0,0 0 1 0 0,0 0 0 0 0,1 1-1 0 0,-1-1 1 0 0,0 1 0 0 0,0-1-1 0 0,1 0 1 0 0,-1 1 0 0 0,0 0-1 0 0,1-1 1 0 0,-1 1 0 0 0,1-1-1 0 0,-1 1 1 0 0,1 0 0 0 0,-1-1-1 0 0,1 1 1 0 0,-1 0 0 0 0,1-1-1 0 0,0 1 1 0 0,-1 0 0 0 0,1 0-1 0 0,0-1 1 0 0,-1 1 0 0 0,1 2-1 0 0,-5 25 379 0 0,5-23-406 0 0,-1 5-101 0 0,0-1 0 0 0,1 0-1 0 0,1 0 1 0 0,0 0 0 0 0,0 1 0 0 0,0-1 0 0 0,1 0 0 0 0,5 13 0 0 0,-6-19 55 0 0,1 1 0 0 0,-1-1-1 0 0,1 0 1 0 0,0 0-1 0 0,0 0 1 0 0,0 0 0 0 0,0 0-1 0 0,1-1 1 0 0,-1 1 0 0 0,6 4-1 0 0,-6-6-3 0 0,0 1-1 0 0,0-1 1 0 0,1 0-1 0 0,-1 0 1 0 0,0 0-1 0 0,0 0 1 0 0,1-1-1 0 0,-1 1 1 0 0,1-1-1 0 0,-1 1 1 0 0,1-1 0 0 0,-1 0-1 0 0,1 0 1 0 0,-1 0-1 0 0,1 0 1 0 0,-1 0-1 0 0,4-1 1 0 0,-2 0-65 0 0,1-1 0 0 0,0 1 0 0 0,0-1 0 0 0,-1 0 0 0 0,1 0 0 0 0,0-1 1 0 0,-1 1-1 0 0,0-1 0 0 0,0 0 0 0 0,0 0 0 0 0,0-1 0 0 0,0 1 0 0 0,-1-1 1 0 0,1 1-1 0 0,-1-1 0 0 0,0 0 0 0 0,5-9 0 0 0,1-4 232 0 0,-1-1-1 0 0,0 0 0 0 0,6-25 1 0 0,-4 16 79 0 0,-5 5 96 0 0,-4 17-208 0 0,0 1 0 0 0,1-1 0 0 0,-1 1 0 0 0,1-1 0 0 0,3-5 0 0 0,-5 9 433 0 0,-1 2-581 0 0,0 0-1 0 0,1 0 0 0 0,-1 1 0 0 0,1-1 0 0 0,-1 0 0 0 0,0 0 0 0 0,1 0 0 0 0,0 1 0 0 0,-1-1 0 0 0,1 0 0 0 0,0 0 0 0 0,0 1 0 0 0,-1-1 1 0 0,1 0-1 0 0,0 2 0 0 0,0 0 19 0 0,-2 14 129 0 0,0 1 0 0 0,1 0 0 0 0,0 0 0 0 0,5 35-1 0 0,-3-46-364 0 0,1-1-1 0 0,0 1 0 0 0,0-1 0 0 0,0 0 1 0 0,0 0-1 0 0,1 0 0 0 0,5 8 0 0 0,-5-10-443 0 0,0-1-1 0 0,0 1 1 0 0,0-1-1 0 0,0 1 1 0 0,1-1-1 0 0,-1 0 1 0 0,1 0-1 0 0,0-1 1 0 0,0 1-1 0 0,0-1 1 0 0,7 4-1 0 0,-1-3-2362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3 266 3680 0 0,'-1'-4'11513'0'0,"0"-7"-8351"0"0,3 2-2442 0 0,1-1-1 0 0,0 1 0 0 0,1-1 0 0 0,0 1 0 0 0,0 0 0 0 0,1 0 0 0 0,0 1 0 0 0,8-11 0 0 0,-2 2-179 0 0,-9 14-504 0 0,-1 0 1 0 0,1 1 0 0 0,0-1-1 0 0,0 0 1 0 0,0 1 0 0 0,3-3-1 0 0,-4 3-36 0 0,6-6 0 0 0,-3 8 64 0 0,-3 0-31 0 0,0 0 1 0 0,-1 0-1 0 0,1 0 0 0 0,0 0 1 0 0,-1 0-1 0 0,1 1 0 0 0,0-1 0 0 0,-1 0 1 0 0,1 1-1 0 0,-1-1 0 0 0,1 0 0 0 0,0 1 1 0 0,-1-1-1 0 0,1 1 0 0 0,-1-1 0 0 0,1 1 1 0 0,-1-1-1 0 0,1 1 0 0 0,-1-1 0 0 0,0 1 1 0 0,1-1-1 0 0,-1 1 0 0 0,0 0 1 0 0,1 0-1 0 0,5 18 981 0 0,-5-15-932 0 0,4 16-82 0 0,0-13 0 0 0,-1-8 0 0 0,2-8 0 0 0,-6 8 0 0 0,34-41 608 0 0,-4 5 21 0 0,-17 20-364 0 0,1 1 0 0 0,30-27 0 0 0,-44 43-264 0 0,1 0 0 0 0,-1-1 0 0 0,0 1 0 0 0,1 0 0 0 0,-1-1 0 0 0,1 1 0 0 0,-1 0-1 0 0,1-1 1 0 0,-1 1 0 0 0,1 0 0 0 0,-1 0 0 0 0,1-1 0 0 0,-1 1 0 0 0,1 0 0 0 0,-1 0 0 0 0,1 0 0 0 0,-1 0 0 0 0,1 0 0 0 0,-1 0 0 0 0,1 0-1 0 0,-1 0 1 0 0,1 0 0 0 0,0 0 0 0 0,-1 0 0 0 0,1 0 0 0 0,-1 0 0 0 0,1 1 0 0 0,0-1 4 0 0,0 1-1 0 0,0 0 1 0 0,0-1-1 0 0,0 1 1 0 0,-1 0 0 0 0,1 0-1 0 0,0 0 1 0 0,-1 0-1 0 0,1 0 1 0 0,0 0 0 0 0,-1 0-1 0 0,1 1 1 0 0,2 6 23 0 0,0 0 1 0 0,-1 0 0 0 0,2 8-1 0 0,-3-9-20 0 0,2 7-19 0 0,1 5 26 0 0,1-1 1 0 0,0 0-1 0 0,11 23 1 0 0,-13-36-36 0 0,8 26-128 0 0,-11-31 155 0 0,0 1 0 0 0,1-1 0 0 0,-1 0 0 0 0,0 1 1 0 0,0-1-1 0 0,1 1 0 0 0,-1-1 0 0 0,0 0 0 0 0,1 1 1 0 0,-1-1-1 0 0,0 0 0 0 0,1 0 0 0 0,-1 1 0 0 0,1-1 0 0 0,-1 0 1 0 0,0 0-1 0 0,1 1 0 0 0,-1-1 0 0 0,1 0 0 0 0,-1 0 0 0 0,1 0 1 0 0,-1 0-1 0 0,1 0 0 0 0,-1 0 0 0 0,1 0 0 0 0,-1 0 0 0 0,1 0 1 0 0,-1 0-1 0 0,1 0 0 0 0,13-2-1 0 0,-14 2-6 0 0,4-2 6 0 0,0 0 1 0 0,1 0-1 0 0,-1 0 1 0 0,0-1-1 0 0,0 1 0 0 0,0-1 1 0 0,0 0-1 0 0,-1 0 0 0 0,1 0 1 0 0,-1-1-1 0 0,0 1 0 0 0,0-1 1 0 0,0 0-1 0 0,0 0 0 0 0,-1 0 1 0 0,1 0-1 0 0,2-8 1 0 0,2-7 33 0 0,0 1 0 0 0,7-37 0 0 0,-12 44-23 0 0,0 0 18 0 0,-2 10-32 0 0,0 0 1 0 0,0-1-1 0 0,0 1 0 0 0,0 0 0 0 0,1 0 0 0 0,-1 0 0 0 0,0 0 0 0 0,1 0 1 0 0,-1-1-1 0 0,1 1 0 0 0,-1 0 0 0 0,1-1 0 0 0,-13 39 93 0 0,10-28-74 0 0,-1 0 0 0 0,2 0 0 0 0,0 0 0 0 0,0 1 0 0 0,0-1 0 0 0,1 0 0 0 0,2 13 0 0 0,-1-16-178 0 0,0 0 1 0 0,1 0-1 0 0,0 0 0 0 0,0-1 0 0 0,0 1 1 0 0,1 0-1 0 0,0-1 0 0 0,6 8 0 0 0,-7-10-425 0 0,1 0 0 0 0,-1 0 0 0 0,1 0 0 0 0,0-1 0 0 0,6 5 0 0 0,-5-5-849 0 0,0 0 0 0 0,0 0 0 0 0,0 0 0 0 0,1-1 0 0 0,6 3 0 0 0,-1-4-5957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20 187 6912 0 0,'-4'-3'121'0'0,"-12"-8"6955"0"0,19 2-3204 0 0,10-30 2298 0 0,-6 17-5074 0 0,0 1 0 0 0,2 0 0 0 0,12-23 0 0 0,-8 27-143 0 0,-12 17-945 0 0,-1 1 0 0 0,1-1 0 0 0,0 0 0 0 0,0 0 0 0 0,0 1 0 0 0,0-1 0 0 0,-1 0 0 0 0,1 1 0 0 0,0-1 0 0 0,0 1 0 0 0,-1-1 0 0 0,1 1 0 0 0,-1-1 0 0 0,1 1-1 0 0,0 0 1 0 0,-1-1 0 0 0,1 1 0 0 0,-1 0 0 0 0,1 1 0 0 0,4 8 5 0 0,-1 0 0 0 0,0 1-1 0 0,-1 0 1 0 0,0 0 0 0 0,1 13 0 0 0,-2-15-2 0 0,13 52 115 0 0,-14-54-113 0 0,2-1-1 0 0,-1 0 0 0 0,1-1 0 0 0,0 1 0 0 0,0 0 1 0 0,0-1-1 0 0,8 10 0 0 0,-10-14-31 0 0,0 0 0 0 0,0 0 0 0 0,0 0 0 0 0,0 0 0 0 0,0 0 0 0 0,0 0 0 0 0,1-1 0 0 0,-1 1 0 0 0,0 0 0 0 0,1-1 0 0 0,-1 1 0 0 0,0-1 0 0 0,1 1 0 0 0,-1-1-1 0 0,0 0 1 0 0,1 1 0 0 0,-1-1 0 0 0,1 0 0 0 0,-1 0 0 0 0,0 0 0 0 0,1 0 0 0 0,-1 0 0 0 0,1-1 0 0 0,-1 1 0 0 0,1 0 0 0 0,-1-1 0 0 0,0 1 0 0 0,1-1 0 0 0,-1 1 0 0 0,0-1 0 0 0,0 1 0 0 0,1-1 0 0 0,-1 0 0 0 0,0 0 0 0 0,0 0 0 0 0,0 0 0 0 0,0 0 0 0 0,2-2 0 0 0,3-2-410 0 0,-1-1 1 0 0,0-1 0 0 0,-1 1 0 0 0,1-1-1 0 0,5-11 1 0 0,2-7-1178 0 0,-1 1-60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 9216 0 0,'-1'-4'365'0'0,"0"5"242"0"0,-3 8 1180 0 0,-4 16 2968 0 0,4 9 994 0 0,-1 1-2963 0 0,-1 38-601 0 0,4-45-1615 0 0,0 11-257 0 0,2 1 0 0 0,1-1-1 0 0,10 58 1 0 0,-8-81-347 0 0,-1-2-272 0 0,1 0 0 0 0,6 19 0 0 0,-4-16-3554 0 0</inkml:trace>
  <inkml:trace contextRef="#ctx0" brushRef="#br0" timeOffset="1">1 322 13360 0 0,'0'0'1424'0'0,"0"-2"-1424"0"0,6-3 1983 0 0,-4 2 345 0 0,4 1 72 0 0,2-3 8 0 0,1 2-1744 0 0,2 0-352 0 0,-2 1-72 0 0,5 2-16 0 0,0 0-152 0 0,0 0-72 0 0,0 2 64 0 0,2 1-6848 0 0,4 0-1375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7:5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6624 0 0,'0'0'1546'0'0,"0"-17"1350"0"0,3 4-2666 0 0,-2 11-118 0 0,1 0 0 0 0,-1 1 0 0 0,1-1 0 0 0,-1 1 1 0 0,1 0-1 0 0,0-1 0 0 0,0 1 0 0 0,-1 0 1 0 0,1 0-1 0 0,3-1 0 0 0,-2 0 95 0 0,-2 2-7 0 0,-1-1 1 0 0,1 1-1 0 0,0 0 1 0 0,0-1-1 0 0,-1 1 1 0 0,1-1-1 0 0,-1 1 1 0 0,1-1-1 0 0,0 0 1 0 0,-1 1-1 0 0,1-1 1 0 0,-1 1-1 0 0,0-1 1 0 0,1 0-1 0 0,-1 1 0 0 0,1-1 1 0 0,-1-1-1 0 0,-3-8 6137 0 0,-3-1-4954 0 0,6 9-1177 0 0,-1 0 0 0 0,1 0 0 0 0,-1 0 0 0 0,1 0 0 0 0,0 0 0 0 0,0 0 0 0 0,0 0 0 0 0,0 0 0 0 0,0 0 0 0 0,0 0 0 0 0,1 0 0 0 0,-1 0 0 0 0,1 0 0 0 0,-1 1 0 0 0,1-1 0 0 0,0 0 0 0 0,0 0 0 0 0,1-2 0 0 0,0 1-80 0 0,0 0-1 0 0,0 1 1 0 0,1-1 0 0 0,-1 1-1 0 0,1 0 1 0 0,0-1-1 0 0,-1 1 1 0 0,1 0-1 0 0,6-3 1 0 0,-1 2-87 0 0,0 0-1 0 0,0 0 1 0 0,0 0-1 0 0,0 1 1 0 0,1 0-1 0 0,-1 1 1 0 0,17-1-1 0 0,-20 1-33 0 0,-1 2-1 0 0,1-1 1 0 0,0 1 0 0 0,-1-1-1 0 0,1 1 1 0 0,-1 0-1 0 0,0 1 1 0 0,1-1 0 0 0,-1 1-1 0 0,0 0 1 0 0,7 4-1 0 0,-9-5-3 0 0,-1 0-1 0 0,1 1 0 0 0,-1-1 1 0 0,1 1-1 0 0,-1-1 0 0 0,0 1 0 0 0,0-1 1 0 0,1 1-1 0 0,-1 0 0 0 0,-1 0 1 0 0,1-1-1 0 0,0 1 0 0 0,0 0 0 0 0,-1 0 1 0 0,1 0-1 0 0,-1 0 0 0 0,1 0 1 0 0,-1 0-1 0 0,0 0 0 0 0,0 0 0 0 0,0 0 1 0 0,0 0-1 0 0,0 0 0 0 0,0 0 1 0 0,0 0-1 0 0,-1 0 0 0 0,1 0 1 0 0,-1 0-1 0 0,-1 3 0 0 0,-9 26 21 0 0,-8 23 33 0 0,-2 9 17 0 0,14-43-51 0 0,1-1-1 0 0,-7 36 0 0 0,12-52-17 0 0,-1 16 106 0 0,-10 35-1 0 0,10-48-90 0 0,0-1 0 0 0,0 0 0 0 0,0 1 0 0 0,-1-1 0 0 0,0 0 0 0 0,0 0 0 0 0,0 0 0 0 0,-1-1 0 0 0,0 1 0 0 0,-7 6 0 0 0,-25 29 216 0 0,36-40-98 0 0,0 0-118 0 0,0 1-1 0 0,0-1 1 0 0,1 1-1 0 0,-1-1 1 0 0,0 0 0 0 0,1 1-1 0 0,-1-1 1 0 0,1 1-1 0 0,-1-1 1 0 0,0 0-1 0 0,1 0 1 0 0,-1 1 0 0 0,1-1-1 0 0,-1 0 1 0 0,1 0-1 0 0,-1 1 1 0 0,1-1-1 0 0,-1 0 1 0 0,1 0 0 0 0,-1 0-1 0 0,1 0 1 0 0,13 4 161 0 0,-10-5-120 0 0,0 1 0 0 0,-1-1 1 0 0,1 1-1 0 0,0-1 0 0 0,0 0 0 0 0,0-1 1 0 0,0 1-1 0 0,-1-1 0 0 0,1 0 0 0 0,3-2 1 0 0,8-3 45 0 0,0 2-33 0 0,0 0 0 0 0,-1 1 0 0 0,1 1 0 0 0,0 1-1 0 0,0 0 1 0 0,1 1 0 0 0,26 1 0 0 0,-13 2-139 0 0,-1 1 1 0 0,1 2-1 0 0,31 9 0 0 0,-51-11-505 0 0,1 1 0 0 0,-1 0 0 0 0,0 0 0 0 0,0 1-1 0 0,-1 1 1 0 0,12 8 0 0 0,-11-7-671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4608 0 0,'0'0'353'0'0,"-1"1"-231"0"0,-4 8 2209 0 0,1-1 1 0 0,0 1 0 0 0,0 0 0 0 0,-4 15 0 0 0,-6 42 2323 0 0,6-24-3665 0 0,-1-6-265 0 0,-11 64-231 0 0,18-86-464 0 0,0 0-1 0 0,2 0 1 0 0,-1 0-1 0 0,2 0 1 0 0,2 15-1 0 0,-3-28-47 0 0,0-1-1 0 0,0 0 0 0 0,0 0 0 0 0,0 1 1 0 0,0-1-1 0 0,1 0 0 0 0,-1 0 0 0 0,0 0 1 0 0,0 1-1 0 0,0-1 0 0 0,0 0 0 0 0,1 0 1 0 0,-1 0-1 0 0,0 0 0 0 0,0 1 0 0 0,0-1 1 0 0,1 0-1 0 0,-1 0 0 0 0,0 0 0 0 0,0 0 1 0 0,0 0-1 0 0,1 0 0 0 0,-1 0 0 0 0,0 1 1 0 0,0-1-1 0 0,1 0 0 0 0,-1 0 0 0 0,0 0 1 0 0,0 0-1 0 0,1 0 0 0 0,-1 0 0 0 0,0 0 1 0 0,0 0-1 0 0,1 0 0 0 0,-1-1 0 0 0,0 1 1 0 0,0 0-1 0 0,1 0 0 0 0,-1 0 0 0 0,0 0 1 0 0,0 0-1 0 0,1 0 0 0 0,-1 0 0 0 0,0 0 1 0 0,0-1-1 0 0,0 1 0 0 0,0 0 0 0 0,1 0 1 0 0,-1-1-1 0 0,9-4-1058 0 0,0-4-61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34 293 2760 0 0,'0'0'6757'0'0,"12"-13"-3441"0"0,-6 5-2138 0 0,-4 7-910 0 0,-1 0-1 0 0,0 0 1 0 0,0-1-1 0 0,0 1 1 0 0,0 0-1 0 0,0-1 1 0 0,0 1 0 0 0,0-1-1 0 0,0 1 1 0 0,-1-1-1 0 0,1 1 1 0 0,0-1-1 0 0,-1-2 1 0 0,12-16 3573 0 0,-12 16-3518 0 0,0 3-118 0 0,-1 0-1 0 0,1-1 1 0 0,0 1-1 0 0,0 0 1 0 0,0 0 0 0 0,1 0-1 0 0,-1 0 1 0 0,0 0-1 0 0,0 0 1 0 0,0 0 0 0 0,1 0-1 0 0,-1 0 1 0 0,1 0-1 0 0,0-1 1010 0 0,5 19-1038 0 0,-5-2-176 0 0,0 0-1 0 0,0 1 1 0 0,-2-1-1 0 0,0 1 1 0 0,-1-1 0 0 0,-4 21-1 0 0,-4 31 23 0 0,8-44 195 0 0,0 1 0 0 0,-2 0 0 0 0,-8 28 0 0 0,4-38 40 0 0,7-14 92 0 0,-7-7-106 0 0,5 2-194 0 0,1 0-1 0 0,-1-1 0 0 0,1 1 1 0 0,0-1-1 0 0,0 1 1 0 0,-2-12-1 0 0,-3-38 50 0 0,4 21-23 0 0,1 15-27 0 0,1 0 0 0 0,0-1 0 0 0,2 1 0 0 0,4-30 0 0 0,2 9 232 0 0,14-44 0 0 0,-17 71-135 0 0,1 1-1 0 0,0-1 0 0 0,1 1 1 0 0,13-22-1 0 0,-14 27-86 0 0,-1 1 1 0 0,1-1-1 0 0,1 1 0 0 0,-1 0 0 0 0,1 1 0 0 0,0-1 0 0 0,0 1 1 0 0,1 0-1 0 0,9-5 0 0 0,-10 8-50 0 0,-1-1 1 0 0,1 1-1 0 0,-1 0 0 0 0,1 1 1 0 0,0-1-1 0 0,0 1 1 0 0,-1 0-1 0 0,1 0 0 0 0,0 1 1 0 0,0 0-1 0 0,0 0 0 0 0,0 0 1 0 0,0 1-1 0 0,0 0 0 0 0,0 0 1 0 0,0 1-1 0 0,-1-1 0 0 0,1 1 1 0 0,0 0-1 0 0,-1 1 0 0 0,0-1 1 0 0,1 1-1 0 0,-1 0 1 0 0,0 1-1 0 0,0-1 0 0 0,-1 1 1 0 0,1 0-1 0 0,-1 0 0 0 0,0 0 1 0 0,0 1-1 0 0,0 0 0 0 0,-1-1 1 0 0,1 1-1 0 0,-1 1 0 0 0,-1-1 1 0 0,1 0-1 0 0,2 6 0 0 0,-3-2 11 0 0,0 0-1 0 0,-1 0 0 0 0,0 0 1 0 0,0 0-1 0 0,-1 1 0 0 0,0-1 0 0 0,-1 0 1 0 0,0 0-1 0 0,0 0 0 0 0,-1 0 0 0 0,-4 12 1 0 0,-2 4 43 0 0,-1-1 0 0 0,-22 41 0 0 0,26-54-37 0 0,-2-1 1 0 0,1 0 0 0 0,-1 0-1 0 0,-13 13 1 0 0,19-22-18 0 0,0 0 0 0 0,0 0 0 0 0,0 0 0 0 0,0-1 0 0 0,-1 1 0 0 0,1 0 0 0 0,0-1 0 0 0,-1 1 0 0 0,1-1 0 0 0,0 1 0 0 0,-1-1 0 0 0,1 0 0 0 0,-1 1 1 0 0,1-1-1 0 0,0 0 0 0 0,-1 0 0 0 0,1 0 0 0 0,-1 0 0 0 0,1 0 0 0 0,0-1 0 0 0,-1 1 0 0 0,1 0 0 0 0,-1-1 0 0 0,1 1 0 0 0,0-1 0 0 0,-1 1 0 0 0,1-1 0 0 0,0 0 0 0 0,0 1 1 0 0,-1-1-1 0 0,1 0 0 0 0,0 0 0 0 0,0 0 0 0 0,0 0 0 0 0,-1-1 0 0 0,-1 0-95 0 0,1-1 0 0 0,0 1 1 0 0,0 0-1 0 0,0-1 0 0 0,0 0 1 0 0,0 1-1 0 0,0-1 0 0 0,1 0 0 0 0,0 0 1 0 0,-1 0-1 0 0,1 0 0 0 0,0 0 1 0 0,0 0-1 0 0,0 0 0 0 0,0-5 0 0 0,1 7-206 0 0,0-1-1 0 0,0 0 0 0 0,0 0 0 0 0,1 0 0 0 0,-1 1 0 0 0,0-1 0 0 0,1 0 0 0 0,-1 0 0 0 0,1 1 0 0 0,0-1 1 0 0,1-2-1 0 0,-2 3-289 0 0,1 0 1 0 0,0 1-1 0 0,-1-1 1 0 0,1 0 0 0 0,0 1-1 0 0,-1-1 1 0 0,1 1 0 0 0,0-1-1 0 0,0 1 1 0 0,-1-1-1 0 0,1 1 1 0 0,0-1 0 0 0,0 1-1 0 0,0 0 1 0 0,2-1-1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2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 2760 0 0,'-10'-10'15294'0'0,"25"16"-15089"0"0,1-1 0 0 0,-1 0 1 0 0,1-1-1 0 0,1 0 0 0 0,-1-2 0 0 0,0 0 0 0 0,22 0 0 0 0,21-3 767 0 0,64-9 0 0 0,-41 0-281 0 0,1 3-1 0 0,-1 4 0 0 0,93 9 1 0 0,8 17 126 0 0,-158-21-549 0 0,-20-2-169 0 0,1 1-1 0 0,-1-1 0 0 0,11 4 0 0 0,-13-3-4 0 0,-1 0-37 0 0,-1-1 1 0 0,1 0 0 0 0,-1 1 0 0 0,0-1 0 0 0,1 0 0 0 0,-1 0 0 0 0,1 0 0 0 0,-1 0 0 0 0,1 0 0 0 0,-1 0-1 0 0,1 0 1 0 0,-1 0 0 0 0,3-1 0 0 0,7-6-2104 0 0,-2 5 812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16 163 15664 0 0,'-7'-3'1417'0'0,"1"2"-1017"0"0,6 0-340 0 0,-1 1 1 0 0,1 0 0 0 0,0 0 0 0 0,0 0-1 0 0,0 0 1 0 0,0 0 0 0 0,0 0-1 0 0,-1 0 1 0 0,1-1 0 0 0,0 1-1 0 0,0 0 1 0 0,0 0 0 0 0,0 0-1 0 0,0 0 1 0 0,0 0 0 0 0,0-1-1 0 0,0 1 1 0 0,0 0 0 0 0,0 0-1 0 0,0 0 1 0 0,0 0 0 0 0,-1-1 0 0 0,1 1-1 0 0,0 0 1 0 0,0 0 0 0 0,0 0-1 0 0,0 0 1 0 0,0-1 0 0 0,1 1-1 0 0,-1 0 1 0 0,0 0 0 0 0,0 0-1 0 0,0 0 1 0 0,0-1 0 0 0,0 1-1 0 0,0 0 1 0 0,0 0 0 0 0,0 0-1 0 0,0 0 1 0 0,0 0 0 0 0,0-1 0 0 0,1 1-1 0 0,-1 0 1 0 0,0 0 0 0 0,0 0-1 0 0,0 0 1 0 0,0 0 0 0 0,0-1-1 0 0,5-4 847 0 0,5-3-622 0 0,1 1 1 0 0,-1 0-1 0 0,1 1 1 0 0,0 0-1 0 0,0 1 1 0 0,15-5-1 0 0,14-7-89 0 0,-8 1-47 0 0,1 2 0 0 0,0 2-1 0 0,1 1 1 0 0,0 1 0 0 0,46-6-1 0 0,-78 15-282 0 0,-1 1 1 0 0,1 0-1 0 0,-1 0 0 0 0,1 0 0 0 0,-1 1 0 0 0,0-1 0 0 0,1 0 0 0 0,-1 0 0 0 0,1 1 1 0 0,-1-1-1 0 0,0 1 0 0 0,1-1 0 0 0,-1 1 0 0 0,0 0 0 0 0,0-1 0 0 0,0 1 1 0 0,1 0-1 0 0,-1 0 0 0 0,2 2 0 0 0,1 4-1269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1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54 4608 0 0,'-3'1'79'0'0,"0"-1"0"0"0,1 0 0 0 0,-1 1 0 0 0,1-1 0 0 0,-1 1 0 0 0,1 0 0 0 0,-1 0 0 0 0,1 0 0 0 0,-13 9 12207 0 0,26-11-10082 0 0,113-28 697 0 0,-33 6-2352 0 0,-70 18-491 0 0,-6 1-366 0 0,-1 1 1 0 0,1 1-1 0 0,15-1 0 0 0,-13 8-1933 0 0,-13 0 299 0 0</inkml:trace>
  <inkml:trace contextRef="#ctx0" brushRef="#br0" timeOffset="1">3 230 5528 0 0,'0'0'497'0'0,"0"1"-405"0"0,0 0-44 0 0,0-1 0 0 0,0 1 0 0 0,0 0 0 0 0,0-1 0 0 0,0 1 1 0 0,1-1-1 0 0,-1 1 0 0 0,0-1 0 0 0,0 1 0 0 0,0-1 0 0 0,0 1 0 0 0,1-1 0 0 0,-1 1 0 0 0,0-1 0 0 0,1 1 0 0 0,-1-1 0 0 0,0 0 0 0 0,1 1 0 0 0,-1-1 0 0 0,0 1 0 0 0,1-1 1 0 0,-1 0-1 0 0,1 1 0 0 0,-1-1 0 0 0,0 0 0 0 0,1 0 0 0 0,-1 1 0 0 0,1-1 0 0 0,-1 0 0 0 0,1 0 0 0 0,-1 0 0 0 0,1 0 0 0 0,-1 1 0 0 0,1-1 0 0 0,0 0 0 0 0,0 0 0 0 0,1 0 1018 0 0,5 3 756 0 0,-1-2 1 0 0,1 1-1 0 0,-1-1 0 0 0,8 1 0 0 0,50 0 709 0 0,-39-3-2067 0 0,94-4 188 0 0,-74 1-1548 0 0,-15 0-4283 0 0,-4-1-1545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15200 0 0,'-3'1'1997'0'0,"11"0"551"0"0,21 4 1342 0 0,-16 1-3639 0 0,-1 1-1 0 0,0 0 1 0 0,0 0-1 0 0,-1 1 1 0 0,17 16-1 0 0,13 8-157 0 0,-27-22-670 0 0,1-1-1 0 0,0-1 0 0 0,28 13 1 0 0,-31-17-673 0 0</inkml:trace>
  <inkml:trace contextRef="#ctx0" brushRef="#br0" timeOffset="1">209 32 18079 0 0,'-4'1'144'0'0,"0"-1"-1"0"0,1 1 1 0 0,-1-1-1 0 0,0 1 1 0 0,1 0-1 0 0,-1 1 1 0 0,1-1-1 0 0,0 1 1 0 0,-1-1-1 0 0,1 1 1 0 0,0 0-1 0 0,0 0 1 0 0,0 0-1 0 0,-5 5 1 0 0,-3 4-64 0 0,1 0 1 0 0,-12 16 0 0 0,9-10 548 0 0,6-9-451 0 0,0 1-1 0 0,-9 15 0 0 0,15-22-171 0 0,0 0 0 0 0,0 1 0 0 0,-1-1 0 0 0,2 1 0 0 0,-1-1 0 0 0,0 1-1 0 0,0-1 1 0 0,1 1 0 0 0,0 0 0 0 0,-1-1 0 0 0,1 1 0 0 0,0 0 0 0 0,0-1 0 0 0,0 1 0 0 0,1-1-1 0 0,0 4 1 0 0,-1-6-29 0 0,0 1 0 0 0,0 0 0 0 0,1 0 0 0 0,-1-1 0 0 0,0 1 0 0 0,1-1 0 0 0,-1 1 0 0 0,0 0-1 0 0,1-1 1 0 0,-1 1 0 0 0,1-1 0 0 0,-1 1 0 0 0,1-1 0 0 0,-1 1 0 0 0,1-1 0 0 0,-1 1 0 0 0,1-1-1 0 0,0 0 1 0 0,-1 1 0 0 0,1-1 0 0 0,0 0 0 0 0,-1 1 0 0 0,2-1 0 0 0,17 1-2057 0 0,-16-2 1796 0 0,13 0-1286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118 100 4144 0 0,'0'0'319'0'0,"0"8"-198"0"0,-1 2 2267 0 0,1 0-1 0 0,-2 0 1 0 0,0 0 0 0 0,-5 16 0 0 0,-17 40 2039 0 0,12-35-3858 0 0,-13 30 811 0 0,10-23-561 0 0,-12 42 0 0 0,25-68-350 0 0,6-15-132 0 0,8-18-109 0 0,38-94 52 0 0,-38 83-257 0 0,-5 17-15 0 0,1 0 1 0 0,1 1 0 0 0,0 0-1 0 0,1 0 1 0 0,17-18-1 0 0,-12 14 209 0 0,21-31 0 0 0,-34 46-184 0 0,1-3 38 0 0,0 0 0 0 0,1 1 1 0 0,0-1-1 0 0,0 1 1 0 0,0 0-1 0 0,1 0 1 0 0,-1 0-1 0 0,1 1 0 0 0,7-6 1 0 0,62-38 1300 0 0,-56 37-851 0 0,-16 10 86 0 0,-1 1-594 0 0,-1 0-1 0 0,1 0 1 0 0,0 0 0 0 0,-1 0 0 0 0,1 0-1 0 0,0 0 1 0 0,-1 1 0 0 0,1-1 0 0 0,0 0-1 0 0,-1 0 1 0 0,1 1 0 0 0,0-1 0 0 0,-1 0 0 0 0,1 1-1 0 0,0-1 1 0 0,-1 0 0 0 0,1 1 0 0 0,-1-1-1 0 0,1 1 1 0 0,-1-1 0 0 0,1 1 0 0 0,-1-1-1 0 0,1 1 1 0 0,-1 0 0 0 0,0-1 0 0 0,1 1-1 0 0,-1-1 1 0 0,0 1 0 0 0,1 0 0 0 0,-1-1 0 0 0,0 1-1 0 0,0 0 1 0 0,0-1 0 0 0,0 1 0 0 0,0 0-1 0 0,1 0 1 0 0,-1-1 0 0 0,0 1 0 0 0,-1 0-1 0 0,1-1 1 0 0,0 1 0 0 0,0 0 0 0 0,0 0 0 0 0,0-1-1 0 0,0 1 1 0 0,-1 1 0 0 0,-1 4 26 0 0,0 0 1 0 0,0 1-1 0 0,-6 9 1 0 0,6-12-16 0 0,-46 111-449 0 0,42-105-167 0 0,5-8 149 0 0,0 0 1 0 0,0 0-1 0 0,0 1 1 0 0,0-1-1 0 0,0 0 1 0 0,0 0-1 0 0,1 0 1 0 0,-1 1-1 0 0,1-1 1 0 0,-1 3-1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36 377 4608 0 0,'25'-3'407'0'0,"-25"3"-408"0"0,0 0 1 0 0,1 0 0 0 0,-1 0 0 0 0,0 0 0 0 0,0 0 0 0 0,0 0 0 0 0,0 0-1 0 0,0 0 1 0 0,1 0 0 0 0,-1 0 0 0 0,0 0 0 0 0,0 0 0 0 0,0 0 0 0 0,0 0 0 0 0,0 0-1 0 0,1 0 1 0 0,-1 0 0 0 0,0 0 0 0 0,0 0 0 0 0,0 0 0 0 0,0 0 0 0 0,0 0 0 0 0,0 0-1 0 0,1 0 1 0 0,-1-1 0 0 0,0 1 0 0 0,0 0 0 0 0,0 0 0 0 0,0 0 0 0 0,0 0 0 0 0,0 0-1 0 0,0 0 1 0 0,0-1 0 0 0,0 1 0 0 0,0 0 0 0 0,0 0 0 0 0,0 0 0 0 0,1 0 0 0 0,-1 0-1 0 0,0 0 1 0 0,0-1 0 0 0,0 1 0 0 0,0 0 0 0 0,0 0 0 0 0,0 0 0 0 0,0 0 0 0 0,0 0-1 0 0,0-1 1 0 0,0 1 0 0 0,-1 0 0 0 0,1 0 0 0 0,0 0 0 0 0,0 0 0 0 0,0 0 0 0 0,0-1-1 0 0,0 1 1 0 0,0 0 0 0 0,0 0 0 0 0,0 0 0 0 0,0 0 0 0 0,0 0 0 0 0,0 0-1 0 0,0 0 1 0 0,-1-1 0 0 0,1 1 0 0 0,0 0 0 0 0,0 0 0 0 0,0 0 0 0 0,0 0 0 0 0,-1 0 12 0 0,1 0 0 0 0,0 0 0 0 0,0 0 0 0 0,0 0 0 0 0,0 0 0 0 0,0-1 0 0 0,0 1 0 0 0,0 0 0 0 0,-1 0 1 0 0,1 0-1 0 0,0 0 0 0 0,0 0 0 0 0,0 0 0 0 0,0 0 0 0 0,0 0 0 0 0,0-1 0 0 0,0 1 0 0 0,0 0 0 0 0,0 0 1 0 0,0 0-1 0 0,0 0 0 0 0,0 0 0 0 0,0 0 0 0 0,0-1 0 0 0,0 1 0 0 0,0 0 0 0 0,0 0 0 0 0,0 0 0 0 0,0 0 1 0 0,0 0-1 0 0,0-1 0 0 0,0 1 0 0 0,0 0 0 0 0,0 0 0 0 0,0 0 0 0 0,0 0 0 0 0,0 0 0 0 0,0 0 0 0 0,0-1 1 0 0,0 1-1 0 0,0 0 0 0 0,0 0 0 0 0,0 0 0 0 0,0 0 0 0 0,0 0 0 0 0,1 0 0 0 0,-1 0 0 0 0,0-1 0 0 0,0 1 0 0 0,48-15 14379 0 0,-41 11-13493 0 0,0 0 0 0 0,0 0 0 0 0,7-7 1 0 0,-12 9-749 0 0,0 0 1 0 0,0 0-1 0 0,0 0 1 0 0,0 0-1 0 0,-1 0 1 0 0,1 0-1 0 0,0-1 0 0 0,-1 1 1 0 0,0-1-1 0 0,0 1 1 0 0,1-1-1 0 0,-1-3 1 0 0,0 6-150 0 0,-1-1 1 0 0,0 1-1 0 0,0 0 1 0 0,0-1 0 0 0,1 1-1 0 0,-1 0 1 0 0,0-1-1 0 0,0 1 1 0 0,0-1-1 0 0,0 1 1 0 0,0 0-1 0 0,0-1 1 0 0,0 1-1 0 0,0 0 1 0 0,0-1-1 0 0,0 1 1 0 0,0-1-1 0 0,0 1 1 0 0,0 0 0 0 0,0-1-1 0 0,0 1 1 0 0,-1 0-1 0 0,1-1 1 0 0,0 1-1 0 0,0 0 1 0 0,0-1-1 0 0,-1 1 1 0 0,1 0-1 0 0,0-1 1 0 0,-1 1-1 0 0,0-1 41 0 0,1 0 16 0 0,0 1 0 0 0,0-1 0 0 0,0 1 0 0 0,-1-1-1 0 0,1 1 1 0 0,0-1 0 0 0,0 1 0 0 0,-1 0 0 0 0,1-1 0 0 0,0 1-1 0 0,-1-1 1 0 0,1 1 0 0 0,0 0 0 0 0,-1 0 0 0 0,1-1 0 0 0,-1 1-1 0 0,1 0 1 0 0,-1-1 0 0 0,1 1 0 0 0,-1 0 0 0 0,1 0 0 0 0,0 0-1 0 0,-1 0 1 0 0,1 0 0 0 0,-1-1 0 0 0,0 1 0 0 0,-19 2 384 0 0,12 0-433 0 0,-1 1-1 0 0,-12 5 1 0 0,14-4 135 0 0,0-1 1 0 0,0 2 0 0 0,1-1 0 0 0,-1 1 0 0 0,1 0 0 0 0,0 0 0 0 0,0 1 0 0 0,1 0 0 0 0,-1 0 0 0 0,-7 12 0 0 0,10-14-127 0 0,1 0 0 0 0,-1 1-1 0 0,1 0 1 0 0,0-1 0 0 0,0 1-1 0 0,1 0 1 0 0,-1 0 0 0 0,1 0-1 0 0,0 0 1 0 0,1 0 0 0 0,-1 0 0 0 0,1 0-1 0 0,0 1 1 0 0,0-1 0 0 0,0 0-1 0 0,1 0 1 0 0,2 9 0 0 0,-2-12-58 0 0,-1 0 0 0 0,1 0 1 0 0,0 0-1 0 0,0-1 1 0 0,0 1-1 0 0,0 0 0 0 0,0-1 1 0 0,1 1-1 0 0,-1 0 0 0 0,1-1 1 0 0,-1 0-1 0 0,1 1 0 0 0,-1-1 1 0 0,1 0-1 0 0,-1 0 0 0 0,1 1 1 0 0,0-2-1 0 0,0 1 1 0 0,0 0-1 0 0,0 0 0 0 0,0 0 1 0 0,0-1-1 0 0,0 1 0 0 0,0-1 1 0 0,2 1-1 0 0,1-1-233 0 0,0 1 1 0 0,1-1-1 0 0,-1 0 0 0 0,0-1 0 0 0,1 1 1 0 0,-1-1-1 0 0,0 0 0 0 0,7-2 1 0 0,10-5-1546 0 0</inkml:trace>
  <inkml:trace contextRef="#ctx0" brushRef="#br0" timeOffset="1">371 229 12896 0 0,'-5'2'136'0'0,"0"1"0"0"0,1 0 0 0 0,-1 0 0 0 0,1 0 0 0 0,0 1 0 0 0,0-1 1 0 0,0 1-1 0 0,0 0 0 0 0,-3 5 0 0 0,1 0 1181 0 0,1 0 1 0 0,0 0-1 0 0,-6 16 0 0 0,-2 11 4319 0 0,11-29-5090 0 0,1-1 0 0 0,-1 1 0 0 0,1 10 1 0 0,1-14-504 0 0,-1 0 0 0 0,2 0 1 0 0,-1 0-1 0 0,0 0 0 0 0,0 0 1 0 0,1 0-1 0 0,0 0 0 0 0,0 0 1 0 0,0-1-1 0 0,0 1 0 0 0,0 0 1 0 0,0 0-1 0 0,1-1 0 0 0,-1 1 1 0 0,1-1-1 0 0,-1 1 0 0 0,1-1 1 0 0,0 0-1 0 0,0 0 0 0 0,0 0 0 0 0,1 0 1 0 0,2 2-1 0 0,0-1-69 0 0,0 0 1 0 0,1 0-1 0 0,-1 0 1 0 0,1-1-1 0 0,-1 0 0 0 0,1 0 1 0 0,0-1-1 0 0,0 1 0 0 0,0-1 1 0 0,0-1-1 0 0,0 1 0 0 0,0-1 1 0 0,0 0-1 0 0,0 0 1 0 0,0-1-1 0 0,0 0 0 0 0,8-2 1 0 0,-3 0-415 0 0,-1 0 0 0 0,1-1 0 0 0,-1-1 0 0 0,0 1 0 0 0,0-2 0 0 0,0 1 0 0 0,-1-2 0 0 0,12-9 0 0 0,0-1-1555 0 0</inkml:trace>
  <inkml:trace contextRef="#ctx0" brushRef="#br0" timeOffset="2">739 13 21023 0 0,'3'-13'1181'0'0,"-3"13"-1153"0"0,0 0 1 0 0,0 0-1 0 0,1 0 1 0 0,-1 0-1 0 0,0 0 0 0 0,0 0 1 0 0,0 0-1 0 0,0 0 0 0 0,1 0 1 0 0,-1 0-1 0 0,0 0 0 0 0,0 0 1 0 0,0 0-1 0 0,1 0 1 0 0,-1 0-1 0 0,0 1 0 0 0,0-1 1 0 0,0 0-1 0 0,0 0 0 0 0,1 0 1 0 0,-1 0-1 0 0,0 0 0 0 0,0 0 1 0 0,0 0-1 0 0,0 1 1 0 0,0-1-1 0 0,0 0 0 0 0,1 0 1 0 0,-1 0-1 0 0,0 0 0 0 0,0 0 1 0 0,0 1-1 0 0,0-1 1 0 0,0 0-1 0 0,0 1 0 0 0,2 1 112 0 0,-1 1 0 0 0,0-1 0 0 0,0 1 0 0 0,0 0 0 0 0,0-1 0 0 0,-1 1 0 0 0,2 5 0 0 0,-7 211 3916 0 0,2-176-3963 0 0,2 94-88 0 0,2-74-2202 0 0,-1-41 894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50 23959 0 0,'-13'-7'1056'0'0,"10"4"480"0"0,3-2-1536 0 0,3 0 0 0 0,2 0 0 0 0,3 0 160 0 0,4 0-32 0 0,-1 3 0 0 0,4-3 0 0 0,1 2-128 0 0,-2 0 0 0 0,6 1 0 0 0,-6 2 0 0 0,8 0-672 0 0,1 0-184 0 0,5 2-40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 7368 0 0,'0'-3'96'0'0,"0"0"0"0"0,-1 1 1 0 0,1-1-1 0 0,-1 1 0 0 0,0-1 1 0 0,-2-4-1 0 0,-1-6 1795 0 0,-4-7 8327 0 0,18 28-9634 0 0,-7-5-393 0 0,0 0 0 0 0,1 0 0 0 0,-2 1 0 0 0,1-1-1 0 0,0 1 1 0 0,-1 0 0 0 0,1 0 0 0 0,-1 0 0 0 0,0 0-1 0 0,-1 0 1 0 0,1 0 0 0 0,-1 0 0 0 0,2 10 0 0 0,0 2-10 0 0,-1 1 0 0 0,-1 24 1 0 0,-1-19-84 0 0,21 236-50 0 0,-3-168 876 0 0,-11-59-2830 0 0,-1 0-4310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18975 0 0,'0'0'1720'0'0,"12"-8"-1294"0"0,24-8 1611 0 0,62-18-1 0 0,-45 17-743 0 0,115-26-217 0 0,-144 38-3633 0 0,-15 3 982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5064 0 0,'0'1'389'0'0,"3"3"144"0"0,1 7 7136 0 0,1 2-3725 0 0,2 2-3512 0 0,1-1-1 0 0,-2 2 1 0 0,0-1-1 0 0,-1 1 0 0 0,0-1 1 0 0,-2 2-1 0 0,0-1 1 0 0,2 23-1 0 0,-3-18 117 0 0,-2 1 1 0 0,-2 37-1 0 0,1-54-464 0 0,0-1 127 0 0,1 1 0 0 0,-1-1 0 0 0,1 1 1 0 0,0 6-1 0 0,1-10-191 0 0,-1-1 1 0 0,0 1-1 0 0,0-1 0 0 0,0 1 1 0 0,0-1-1 0 0,0 0 1 0 0,0 1-1 0 0,0-1 0 0 0,1 1 1 0 0,-1-1-1 0 0,0 1 0 0 0,0-1 1 0 0,1 0-1 0 0,-1 1 1 0 0,0-1-1 0 0,0 0 0 0 0,1 1 1 0 0,-1-1-1 0 0,0 0 0 0 0,1 1 1 0 0,-1-1-1 0 0,1 0 1 0 0,-1 0-1 0 0,0 1 0 0 0,1-1 1 0 0,-1 0-1 0 0,1 0 0 0 0,-1 0 1 0 0,1 1-1 0 0,-1-1 1 0 0,1 0-1 0 0,-1 0 0 0 0,0 0 1 0 0,1 0-1 0 0,-1 0 0 0 0,1 0 1 0 0,-1 0-1 0 0,1 0 1 0 0,-1 0-1 0 0,1 0 0 0 0,-1-1 1 0 0,1 1-1 0 0,-1 0 0 0 0,0 0 1 0 0,1 0-1 0 0,-1 0 1 0 0,1-1-1 0 0,-1 1 0 0 0,1 0 1 0 0,-1 0-1 0 0,0-1 0 0 0,1 1 1 0 0,-1-1-1 0 0,6-2 117 0 0,-1-1 0 0 0,1 0 0 0 0,-1 0 0 0 0,0-1 0 0 0,-1 1-1 0 0,1-1 1 0 0,-1 0 0 0 0,0 0 0 0 0,0-1 0 0 0,3-6 0 0 0,6-11 262 0 0,12-31 0 0 0,-5 8-24 0 0,-10 26-111 0 0,18-27 0 0 0,-24 41-214 0 0,0 1 0 0 0,0 0 0 0 0,1 0 0 0 0,-1 0 0 0 0,1 1 0 0 0,0-1 0 0 0,0 1 0 0 0,1 0 0 0 0,9-5 0 0 0,-14 8-85 0 0,0 1 0 0 0,0 0 0 0 0,0-1 0 0 0,0 1 0 0 0,0 0 0 0 0,0 0 0 0 0,0-1 0 0 0,0 1 0 0 0,0 0 0 0 0,0 0 0 0 0,0 0 0 0 0,0 0 0 0 0,0 0 0 0 0,0 0 0 0 0,0 1 0 0 0,0-1 0 0 0,0 0 0 0 0,0 0 0 0 0,0 1 0 0 0,0-1 0 0 0,0 1 0 0 0,0-1 0 0 0,0 1 0 0 0,0-1 0 0 0,0 1 0 0 0,-1-1 0 0 0,1 1 0 0 0,0 0 0 0 0,0 0 0 0 0,-1-1 0 0 0,1 1 0 0 0,0 0 0 0 0,-1 0 0 0 0,1 0 0 0 0,0 1 0 0 0,1 2-613 0 0,0 1 1 0 0,0-1 0 0 0,0 1-1 0 0,-1-1 1 0 0,0 1-1 0 0,2 7 1 0 0,-1 5-1316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33 4144 0 0,'-13'-31'15184'0'0,"12"30"-14073"0"0,0 1-1055 0 0,1 0-1 0 0,-1 0 0 0 0,1 0 1 0 0,-1 1-1 0 0,1-1 1 0 0,-1 0-1 0 0,1 0 0 0 0,-1 1 1 0 0,1-1-1 0 0,-1 0 0 0 0,1 1 1 0 0,0-1-1 0 0,-1 1 0 0 0,1-1 1 0 0,0 0-1 0 0,-1 1 0 0 0,1-1 1 0 0,0 1-1 0 0,0-1 1 0 0,-1 1-1 0 0,1 0 0 0 0,-6 14 192 0 0,4-8-46 0 0,-4 9-17 0 0,1 1 1 0 0,0 1 0 0 0,2-1 0 0 0,-4 32-1 0 0,7-46-149 0 0,-1 5 61 0 0,0 1 1 0 0,1-1-1 0 0,0 1 0 0 0,0 0 0 0 0,1-1 0 0 0,0 1 0 0 0,1 0 0 0 0,3 11 1 0 0,-4-17-41 0 0,0-1 1 0 0,0 1 0 0 0,0 0 0 0 0,1-1 0 0 0,-1 1-1 0 0,1-1 1 0 0,0 0 0 0 0,-1 1 0 0 0,1-1-1 0 0,0 0 1 0 0,1 0 0 0 0,-1 0 0 0 0,0 0 0 0 0,0-1-1 0 0,1 1 1 0 0,-1-1 0 0 0,1 1 0 0 0,0-1-1 0 0,-1 0 1 0 0,1 0 0 0 0,0 0 0 0 0,0 0 0 0 0,-1-1-1 0 0,1 1 1 0 0,0-1 0 0 0,0 1 0 0 0,0-1-1 0 0,4 0 1 0 0,-2 0-26 0 0,1 0 0 0 0,-1 0 0 0 0,1-1-1 0 0,0 0 1 0 0,-1 0 0 0 0,0 0 0 0 0,1 0-1 0 0,-1-1 1 0 0,0 0 0 0 0,1 0 0 0 0,-1 0 0 0 0,0-1-1 0 0,-1 0 1 0 0,1 0 0 0 0,0 0 0 0 0,-1 0-1 0 0,0-1 1 0 0,1 0 0 0 0,-1 0 0 0 0,-1 0 0 0 0,1 0-1 0 0,-1-1 1 0 0,6-8 0 0 0,10-23 769 0 0,-2-1 1 0 0,-1-1-1 0 0,12-44 1 0 0,-22 64-742 0 0,-7 41 79 0 0,0 35 137 0 0,-1-9-197 0 0,0-34-54 0 0,2 1 1 0 0,-1-1-1 0 0,2 0 0 0 0,0 0 1 0 0,1 0-1 0 0,5 23 0 0 0,-6-35-45 0 0,1 1 0 0 0,-1-1-1 0 0,0 0 1 0 0,1 0 0 0 0,0 0-1 0 0,0 0 1 0 0,0 0 0 0 0,0 0-1 0 0,0-1 1 0 0,0 1 0 0 0,1-1-1 0 0,-1 1 1 0 0,1-1 0 0 0,5 4-1 0 0,-5-5-308 0 0,0 1 0 0 0,0-1-1 0 0,0 0 1 0 0,0 0-1 0 0,0 0 1 0 0,0 0-1 0 0,0-1 1 0 0,1 1 0 0 0,-1-1-1 0 0,4 0 1 0 0,1 0-1137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5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88 162 8496 0 0,'0'0'388'0'0,"-17"-3"144"0"0,3 0 428 0 0,12 2-596 0 0,0 0-1 0 0,0 1 1 0 0,-1-1-1 0 0,1 1 1 0 0,-1 0-1 0 0,1 0 1 0 0,0 0-1 0 0,-5 0 1 0 0,-24-6 5353 0 0,31-2-360 0 0,0 12-4349 0 0,0-3-981 0 0,0-1-1 0 0,0 1 1 0 0,0-1 0 0 0,0 1-1 0 0,1 0 1 0 0,-1-1 0 0 0,0 1 0 0 0,0-1-1 0 0,1 1 1 0 0,-1-1 0 0 0,0 1-1 0 0,1-1 1 0 0,-1 0 0 0 0,0 1-1 0 0,1-1 1 0 0,-1 1 0 0 0,1-1 0 0 0,-1 0-1 0 0,0 1 1 0 0,1-1 0 0 0,-1 0-1 0 0,1 0 1 0 0,-1 1 0 0 0,1-1-1 0 0,0 0 1 0 0,-1 0 0 0 0,1 0 0 0 0,0 1-1 0 0,17 1 551 0 0,198-15 2059 0 0,-1-15-1713 0 0,-191 24-828 0 0,57-5 243 0 0,1 4 0 0 0,158 9-1 0 0,-221-2-297 0 0,46 1 171 0 0,-58-4-161 0 0,1 1-1 0 0,-1-1 0 0 0,0 0 0 0 0,0-1 0 0 0,0 0 0 0 0,12-4 0 0 0,-16 5-43 0 0,1-1 1 0 0,-1 0-1 0 0,0 1 0 0 0,0-1 0 0 0,0 0 1 0 0,0-1-1 0 0,-1 1 0 0 0,1 0 1 0 0,-1-1-1 0 0,1 1 0 0 0,-1-1 0 0 0,0 0 1 0 0,0 0-1 0 0,0 0 0 0 0,0 0 1 0 0,-1 0-1 0 0,1 0 0 0 0,-1-1 0 0 0,0 1 1 0 0,0 0-1 0 0,0-1 0 0 0,0 1 1 0 0,0-1-1 0 0,-1 1 0 0 0,0-1 0 0 0,0 1 1 0 0,0-5-1 0 0,-1 1-312 0 0,1 3-1821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0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4144 0 0,'2'-1'5105'0'0,"11"-3"-1184"0"0,-4 0-2942 0 0,1 0-1 0 0,-1 0 0 0 0,1-1 1 0 0,-1 0-1 0 0,-1-1 1 0 0,1 0-1 0 0,7-7 0 0 0,52-53 443 0 0,-48 45-492 0 0,25-33-734 0 0,-39 47-146 0 0,-5 6-9 0 0,-1 0 1 0 0,1 0-1 0 0,0 1 0 0 0,-1-1 0 0 0,1 0 0 0 0,-1 0 0 0 0,1 0 0 0 0,-1 0 1 0 0,1 0-1 0 0,-1-1 0 0 0,0 1 0 0 0,1 0 0 0 0,-1 0 0 0 0,0 0 0 0 0,0 0 1 0 0,0 0-1 0 0,0 0 0 0 0,0 0 0 0 0,0-1 0 0 0,0 1 0 0 0,-1-2 1 0 0,0 1 96 0 0,0-1 1 0 0,0 1 0 0 0,-1-1-1 0 0,1 1 1 0 0,-1 0 0 0 0,-3-4-1 0 0,-2-3-24 0 0,0 2 43 0 0,3 8-53 0 0,3-1-35 0 0,-9 1 139 0 0,-1 1 1 0 0,1 0-1 0 0,0 0 1 0 0,0 1-1 0 0,1 1 1 0 0,-17 7-1 0 0,20-8-111 0 0,0 1-1 0 0,0-1 0 0 0,1 1 0 0 0,-1 1 0 0 0,1-1 0 0 0,0 1 1 0 0,1 0-1 0 0,-1 0 0 0 0,1 0 0 0 0,0 1 0 0 0,-5 7 0 0 0,2-1 114 0 0,1 1-1 0 0,0-1 0 0 0,1 1 1 0 0,0 0-1 0 0,1 0 0 0 0,-4 23 0 0 0,7-31-177 0 0,0 1 0 0 0,1-1-1 0 0,0 1 1 0 0,0-1 0 0 0,1 1-1 0 0,-1-1 1 0 0,1 0-1 0 0,0 1 1 0 0,1-1 0 0 0,-1 0-1 0 0,1 0 1 0 0,0 0 0 0 0,1 0-1 0 0,-1 0 1 0 0,1 0 0 0 0,0-1-1 0 0,0 1 1 0 0,0-1-1 0 0,7 7 1 0 0,-6-7-20 0 0,0-1-1 0 0,0 0 1 0 0,0 0-1 0 0,0-1 1 0 0,1 1-1 0 0,8 3 1 0 0,-6-3-10 0 0,1-1 0 0 0,0 0 0 0 0,0 0-1 0 0,0 0 1 0 0,0-1 0 0 0,10 1 0 0 0,4-3-49 0 0,13 2-959 0 0,8 6-1411 0 0,-26-3 1171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1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3680 0 0,'0'0'13883'0'0,"2"1"-13104"0"0,3 2-107 0 0,1 0 1 0 0,-1 0-1 0 0,1 0 0 0 0,10 3 1 0 0,-14-5-517 0 0,1-1 1 0 0,-1 1 0 0 0,1-1-1 0 0,-1 0 1 0 0,1 0 0 0 0,-1 0-1 0 0,1 0 1 0 0,-1 0-1 0 0,1 0 1 0 0,0-1 0 0 0,-1 1-1 0 0,0-1 1 0 0,1 0 0 0 0,-1 0-1 0 0,4-1 1 0 0,45-23 1221 0 0,25-9 140 0 0,36-18-306 0 0,-85 37-1059 0 0,22-11-62 0 0,-42 22-1598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1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17535 0 0,'0'0'1759'0'0,"1"1"-1614"0"0,1 1 197 0 0,13 10-648 0 0,-5-7 6226 0 0,-15 8-5748 0 0,2-5 170 0 0,-1 0-1 0 0,-6 13 0 0 0,8-19-248 0 0,1 1 0 0 0,-1 0 0 0 0,0-1 1 0 0,0 1-1 0 0,0-1 0 0 0,-1 0 0 0 0,1 0 0 0 0,-1 0 0 0 0,1 0 0 0 0,-6 3 0 0 0,4-2-81 0 0,0 0 0 0 0,-1 0 0 0 0,2 0 0 0 0,-1 0 0 0 0,0 1 0 0 0,1-1 0 0 0,-1 1 0 0 0,1 0 0 0 0,0 0 0 0 0,0 0 0 0 0,-4 9 0 0 0,4-7 11 0 0,1 0 0 0 0,-1 1 0 0 0,1-1 1 0 0,0 0-1 0 0,0 1 0 0 0,1-1 0 0 0,0 1 0 0 0,-1 9 0 0 0,2-15 101 0 0,0 0-115 0 0,0-1 1 0 0,0 0-1 0 0,0 0 1 0 0,0 0-1 0 0,0 0 0 0 0,0 0 1 0 0,0 1-1 0 0,0-1 0 0 0,0 0 1 0 0,0 0-1 0 0,0 0 0 0 0,0 0 1 0 0,0 1-1 0 0,0-1 0 0 0,0 0 1 0 0,0 0-1 0 0,0 0 0 0 0,0 0 1 0 0,0 0-1 0 0,0 1 0 0 0,0-1 1 0 0,0 0-1 0 0,0 0 0 0 0,0 0 1 0 0,0 0-1 0 0,0 0 0 0 0,0 1 1 0 0,0-1-1 0 0,1 0 0 0 0,-1 0 1 0 0,0 0-1 0 0,0 0 0 0 0,0 0 1 0 0,0 0-1 0 0,0 0 0 0 0,0 1 1 0 0,1-1-1 0 0,-1 0 0 0 0,0 0 1 0 0,9 2 115 0 0,0 2 76 0 0,-7-3-171 0 0,0 0 0 0 0,0 1-1 0 0,0-1 1 0 0,0 0 0 0 0,0 0 0 0 0,0 0-1 0 0,1 0 1 0 0,-1 0 0 0 0,0-1 0 0 0,0 1-1 0 0,1-1 1 0 0,-1 1 0 0 0,0-1 0 0 0,1 0-1 0 0,-1 0 1 0 0,4 0 0 0 0,5-2 53 0 0,0 1-1 0 0,15-5 1 0 0,7-1 155 0 0,-19 5-126 0 0,1 1 0 0 0,0 0 0 0 0,0 1-1 0 0,20 2 1 0 0,-30-1-85 0 0,-1 0-1 0 0,0-1 1 0 0,-1 2-1 0 0,1-1 1 0 0,0 0-1 0 0,0 1 1 0 0,0-1-1 0 0,-1 1 0 0 0,1 0 1 0 0,-1 1-1 0 0,0-1 1 0 0,1 1-1 0 0,-1-1 1 0 0,0 1-1 0 0,0 0 1 0 0,-1 0-1 0 0,1 0 1 0 0,-1 0-1 0 0,1 1 0 0 0,-1-1 1 0 0,2 4-1 0 0,-1 0 33 0 0,-1-1-1 0 0,0 1 0 0 0,0 0 0 0 0,0 0 0 0 0,-1 0 0 0 0,0-1 0 0 0,-1 1 0 0 0,1 1 0 0 0,-1-1 1 0 0,-1 9-1 0 0,0-12-31 0 0,1-1 1 0 0,-1 1 0 0 0,1 0 0 0 0,-1-1 0 0 0,0 1-1 0 0,0-1 1 0 0,-1 1 0 0 0,1-1 0 0 0,-1 0 0 0 0,0 0-1 0 0,1 0 1 0 0,-2 0 0 0 0,1 0 0 0 0,0 0 0 0 0,0 0-1 0 0,-1 0 1 0 0,0-1 0 0 0,1 1 0 0 0,-1-1-1 0 0,0 0 1 0 0,-6 3 0 0 0,-13 4-30 0 0,15-6 5 0 0,1-1-1 0 0,-1 1 1 0 0,0 1 0 0 0,-8 5 0 0 0,4-2 31 0 0,0 0 1 0 0,-1-1-1 0 0,1 0 0 0 0,-1-1 0 0 0,-1 0 1 0 0,-20 4-1 0 0,13-4-658 0 0,0-2 0 0 0,-1 0 0 0 0,-30-1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1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4144 0 0,'7'-3'-580'0'0,"-4"1"1128"0"0,1 1 1 0 0,-1-1 0 0 0,0 0-1 0 0,0 0 1 0 0,5-4 0 0 0,-7 5-105 0 0,0 0 1 0 0,0 0 0 0 0,0 0-1 0 0,0-1 1 0 0,0 1 0 0 0,0 0 0 0 0,-1-1-1 0 0,1 1 1 0 0,-1-1 0 0 0,1 1 0 0 0,-1-1-1 0 0,1 1 1 0 0,-1-1 0 0 0,0 1 0 0 0,1-1-1 0 0,-1 1 1 0 0,0-3 0 0 0,0-42 6245 0 0,-4 39-5755 0 0,-7-3-163 0 0,7 9 51 0 0,7 8-361 0 0,2 1-322 0 0,-1-1 0 0 0,0 1-1 0 0,0 1 1 0 0,-1-1 0 0 0,0 0 0 0 0,-1 1-1 0 0,0 0 1 0 0,0-1 0 0 0,-1 1 0 0 0,0 0-1 0 0,0 0 1 0 0,-1 0 0 0 0,0 0-1 0 0,-3 12 1 0 0,2 2-53 0 0,0 0-1 0 0,1 0 1 0 0,1 0-1 0 0,1-1 0 0 0,6 25 1 0 0,0 8 37 0 0,4 23-4 0 0,2-3-20 0 0,-9-43-121 0 0,2 1 0 0 0,0-1 0 0 0,14 31 0 0 0,-15-43-1255 0 0,-7-21 1084 0 0,0 1 1 0 0,0 0-1 0 0,1 0 1 0 0,-1 0-1 0 0,0-1 0 0 0,0 1 1 0 0,1 0-1 0 0,-1-1 1 0 0,0 1-1 0 0,1-1 1 0 0,-1 1-1 0 0,0-1 0 0 0,1 1 1 0 0,-1-1-1 0 0,0 0 1 0 0,-5-9-1503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1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12 103 17247 0 0,'-8'0'1842'0'0,"5"0"-16"0"0,7-1-1452 0 0,0 0 0 0 0,0 0-1 0 0,1 0 1 0 0,-1-1-1 0 0,-1 1 1 0 0,1-1 0 0 0,0 0-1 0 0,0 0 1 0 0,6-6-1 0 0,12-4 445 0 0,19-6 206 0 0,44-12 0 0 0,-65 25-1069 0 0,0 0 0 0 0,1 1 0 0 0,-1 1-1 0 0,31 0 1 0 0,-25 2-536 0 0,-13 1-854 0 0,27 1-1 0 0,-22 2-556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1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11976 0 0,'0'0'1082'0'0,"6"-13"5461"0"0,-4 15-5034 0 0,1 0-1385 0 0,-1 1 0 0 0,1-1-1 0 0,-1 0 1 0 0,0 1 0 0 0,0-1-1 0 0,0 1 1 0 0,0 0 0 0 0,2 3-1 0 0,-3 1-10 0 0,0-1-1 0 0,-1 1 1 0 0,0 0-1 0 0,0 0 0 0 0,0 0 1 0 0,-1-1-1 0 0,0 1 0 0 0,0 0 1 0 0,-3 10-1 0 0,-4 25 140 0 0,7 66 435 0 0,1-59-30 0 0,3-22 463 0 0,-3-27-1088 0 0,0 0 1 0 0,0 0 0 0 0,0 0 0 0 0,0 1 0 0 0,0-1 0 0 0,0 0 0 0 0,0 0 0 0 0,0 0 0 0 0,0 0 0 0 0,0 1 0 0 0,0-1 0 0 0,0 0-1 0 0,0 0 1 0 0,0 0 0 0 0,0 0 0 0 0,0 1 0 0 0,1-1 0 0 0,-1 0 0 0 0,0 0 0 0 0,0 0 0 0 0,0 0 0 0 0,0 0 0 0 0,0 1 0 0 0,0-1-1 0 0,1 0 1 0 0,-1 0 0 0 0,0 0 0 0 0,0 0 0 0 0,0 0 0 0 0,0 0 0 0 0,1 0 0 0 0,-1 0 0 0 0,0 0 0 0 0,6-11 511 0 0,0-10-258 0 0,2 0 1 0 0,0 0 0 0 0,1 1-1 0 0,1 0 1 0 0,19-26 0 0 0,-27 43-272 0 0,0 0 1 0 0,0 0-1 0 0,0 1 1 0 0,1-1-1 0 0,0 1 0 0 0,-1-1 1 0 0,1 1-1 0 0,0 0 1 0 0,0 0-1 0 0,0 0 1 0 0,7-2-1 0 0,-9 3-31 0 0,1 1 0 0 0,0-1 0 0 0,0 1 0 0 0,0 0 0 0 0,-1 0 0 0 0,1 0-1 0 0,0 0 1 0 0,0 0 0 0 0,0 0 0 0 0,-1 0 0 0 0,1 1 0 0 0,0-1 0 0 0,0 1 0 0 0,0-1-1 0 0,-1 1 1 0 0,1-1 0 0 0,0 1 0 0 0,-1 0 0 0 0,1 0 0 0 0,-1 0 0 0 0,1 0 0 0 0,-1 0 0 0 0,3 3-1 0 0,1 1-619 0 0,0 1-1 0 0,0 0 0 0 0,-1 0 0 0 0,4 7 0 0 0,-4-6-679 0 0,0-1-1 0 0,0 0 1 0 0,1 0-1 0 0,5 5 1 0 0,9 8-3708 0 0,-10-10 2466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2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72 157 5064 0 0,'1'-15'857'0'0,"1"4"1389"0"0,-4-7 11163 0 0,-2 30-12191 0 0,2-6-938 0 0,0 0 1 0 0,-1 1-1 0 0,1-1 1 0 0,-7 9-1 0 0,-4 10 611 0 0,12-23-834 0 0,-1 0 0 0 0,1 0-1 0 0,-1 0 1 0 0,1 0 0 0 0,-1-1 0 0 0,0 1-1 0 0,-3 2 1 0 0,-13 14 8 0 0,18-17-25 0 0,-1 0 0 0 0,1-1 1 0 0,0 1-1 0 0,-1 0 0 0 0,1 0 1 0 0,0-1-1 0 0,-1 1 1 0 0,1 0-1 0 0,0 0 0 0 0,0 0 1 0 0,0 0-1 0 0,0-1 0 0 0,0 1 1 0 0,0 0-1 0 0,0 0 1 0 0,0 0-1 0 0,0 0 0 0 0,0-1 1 0 0,0 1-1 0 0,1 0 0 0 0,-1 0 1 0 0,0 0-1 0 0,1-1 0 0 0,-1 1 1 0 0,1 1-1 0 0,0-1-4 0 0,0 0-1 0 0,0 1 1 0 0,0-1-1 0 0,0 0 1 0 0,1 0 0 0 0,-1 0-1 0 0,0 0 1 0 0,1-1-1 0 0,-1 1 1 0 0,0 0-1 0 0,1 0 1 0 0,-1-1 0 0 0,1 1-1 0 0,-1-1 1 0 0,1 0-1 0 0,-1 1 1 0 0,1-1-1 0 0,-1 0 1 0 0,1 0-1 0 0,0 0 1 0 0,-1 0 0 0 0,1 0-1 0 0,-1 0 1 0 0,1 0-1 0 0,2-1 1 0 0,1 0 11 0 0,0 0 0 0 0,0-1 0 0 0,0 1 0 0 0,0-1 1 0 0,-1 0-1 0 0,8-4 0 0 0,-6 1 39 0 0,1 1 1 0 0,-1-1-1 0 0,0 0 0 0 0,0-1 1 0 0,0 1-1 0 0,-1-1 0 0 0,0 0 1 0 0,0-1-1 0 0,0 1 1 0 0,-1-1-1 0 0,0 0 0 0 0,0 0 1 0 0,3-9-1 0 0,3-6 148 0 0,-8 18-167 0 0,1 1 0 0 0,-2-1-1 0 0,1 0 1 0 0,0 0 0 0 0,-1 0 0 0 0,0 0-1 0 0,2-6 1 0 0,-3 9 333 0 0,3 8-259 0 0,-1 3-84 0 0,1 0-1 0 0,-2-1 1 0 0,2 18-1 0 0,-1-11-18 0 0,-2-10-28 0 0,1 4 7 0 0,0-1-1 0 0,1 1 0 0 0,0-1 1 0 0,4 12-1 0 0,-5-19-18 0 0,0 0 0 0 0,0 1 0 0 0,0-1-1 0 0,1 0 1 0 0,-1 1 0 0 0,1-1 0 0 0,-1 0 0 0 0,1 0 0 0 0,0 0 0 0 0,0 0-1 0 0,-1-1 1 0 0,1 1 0 0 0,1 0 0 0 0,-1-1 0 0 0,0 1 0 0 0,0-1 0 0 0,1 0-1 0 0,-1 0 1 0 0,0 0 0 0 0,5 1 0 0 0,-4-1-78 0 0,0-1 0 0 0,0 1 0 0 0,0-1 0 0 0,-1 0 0 0 0,1 0 0 0 0,0 0 0 0 0,0 0 0 0 0,0 0 0 0 0,0-1 0 0 0,6-1 0 0 0,26-14-2278 0 0,-1 1-225 0 0,41-18-2797 0 0,-74 33 5378 0 0,-1-1 1 0 0,1 1-1 0 0,0-1 0 0 0,0 1 1 0 0,-1 0-1 0 0,1-1 0 0 0,0 1 1 0 0,-1-1-1 0 0,1 0 0 0 0,-1 1 1 0 0,1-1-1 0 0,-1 1 0 0 0,1-1 1 0 0,-1 0-1 0 0,1 0 0 0 0,-1 1 1 0 0,0-1-1 0 0,1 0 0 0 0,-1-1 1 0 0,3-5-41 0 0,-2 7-159 0 0,8-8 61 0 0,-9 8 187 0 0,1 1 0 0 0,-1-1 0 0 0,0 0-1 0 0,1 0 1 0 0,-1 0 0 0 0,0 0 0 0 0,0 0 0 0 0,1 0-1 0 0,-1 0 1 0 0,0 0 0 0 0,1 0 0 0 0,-1 0 0 0 0,0 0 0 0 0,0-1-1 0 0,1 1 1 0 0,-1 0 0 0 0,0 0 0 0 0,0 0 0 0 0,1 0 0 0 0,-1 0-1 0 0,0 0 1 0 0,0-1 0 0 0,1 1 0 0 0,-1 0 0 0 0,0 0-1 0 0,0 0 1 0 0,0-1 0 0 0,1 1 0 0 0,-1 0 0 0 0,0 0 0 0 0,0-1-1 0 0,-3-7 1694 0 0,3 7-1636 0 0,-1 1-1 0 0,1-1 1 0 0,0 1-1 0 0,-1-1 0 0 0,1 1 1 0 0,0-1-1 0 0,-1 0 1 0 0,1 1-1 0 0,0-1 0 0 0,0 0 1 0 0,0 1-1 0 0,-1-1 1 0 0,1 0-1 0 0,0 1 1 0 0,0-1-1 0 0,0 0 0 0 0,0 1 1 0 0,0-1-1 0 0,1-1 1 0 0,18-29 1447 0 0,-15 26-1402 0 0,-1 0 0 0 0,1 0 0 0 0,-1 1 0 0 0,0-2 0 0 0,-1 1 0 0 0,0 0 0 0 0,1-1 1 0 0,-1 1-1 0 0,-1-1 0 0 0,1 1 0 0 0,-1-1 0 0 0,0-7 0 0 0,-1 10-123 0 0,0 0 0 0 0,0 1-1 0 0,0-1 1 0 0,0 0 0 0 0,-1 1 0 0 0,1-1 0 0 0,-1 1 0 0 0,0-1 0 0 0,0 1 0 0 0,0-1-1 0 0,0 1 1 0 0,0-1 0 0 0,-3-2 0 0 0,3 4-1 0 0,0 0-1 0 0,0 0 1 0 0,0 1 0 0 0,0-1-1 0 0,0 0 1 0 0,0 0-1 0 0,0 0 1 0 0,-1 1 0 0 0,1-1-1 0 0,0 1 1 0 0,-1-1-1 0 0,1 1 1 0 0,0-1 0 0 0,-1 1-1 0 0,1 0 1 0 0,0-1-1 0 0,-1 1 1 0 0,1 0 0 0 0,-1 0-1 0 0,1 0 1 0 0,-1 0-1 0 0,1 1 1 0 0,0-1 0 0 0,-1 0-1 0 0,1 1 1 0 0,-3 0-1 0 0,-1 1 48 0 0,1 0 0 0 0,-1 0 0 0 0,0 1 0 0 0,1 0 0 0 0,0 0 0 0 0,-1 0 0 0 0,1 0-1 0 0,1 1 1 0 0,-1 0 0 0 0,0 0 0 0 0,1 0 0 0 0,-5 7 0 0 0,2-3 39 0 0,1 0 0 0 0,1 1-1 0 0,-1-1 1 0 0,1 1 0 0 0,1 0 0 0 0,-4 11 0 0 0,6-15-79 0 0,0 1 0 0 0,1-1 0 0 0,-1 1 0 0 0,1-1 0 0 0,0 1 0 0 0,0-1 0 0 0,1 0 0 0 0,0 1 0 0 0,0-1 0 0 0,0 0 0 0 0,0 1 0 0 0,1-1 0 0 0,0 0 0 0 0,0 0 0 0 0,1 0 0 0 0,-1 0 0 0 0,1-1 0 0 0,0 1 0 0 0,0-1 0 0 0,0 1 0 0 0,1-1 0 0 0,0 0 0 0 0,0-1 0 0 0,0 1 0 0 0,0 0 0 0 0,0-1 0 0 0,1 0 0 0 0,-1 0 0 0 0,1-1 0 0 0,0 1 0 0 0,6 2 0 0 0,4-1-374 0 0,-1 0 1 0 0,1-1-1 0 0,0 0 0 0 0,0-1 1 0 0,22 0-1 0 0,17 2-1003 0 0,-34-2-396 0 0,-2-1-67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2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29 2760 0 0,'0'-12'6742'0'0,"-12"1"-1563"0"0,11 10-4681 0 0,-1 1 0 0 0,1-1 0 0 0,0 0 0 0 0,0 1 0 0 0,-1-1-1 0 0,1 1 1 0 0,0 0 0 0 0,-1-1 0 0 0,1 1 0 0 0,-1 0 0 0 0,1 0 0 0 0,-3 0 0 0 0,1 0-116 0 0,0 0-1 0 0,1 0 1 0 0,-1 0 0 0 0,0 1-1 0 0,0-1 1 0 0,1 1 0 0 0,-1 0 0 0 0,0 0-1 0 0,1 0 1 0 0,-4 2 0 0 0,20 12 1832 0 0,-5-11-1919 0 0,0-1 0 0 0,0 1 0 0 0,1-1 0 0 0,-1-1-1 0 0,1 0 1 0 0,10 1 0 0 0,2 0-295 0 0,18 1 0 0 0,15 1-389 0 0,-38-3-406 0 0,29 2 0 0 0,-41-5 504 0 0,0 1 1 0 0,0 0-1 0 0,0-1 1 0 0,0 0-1 0 0,0 0 1 0 0,-1-1-1 0 0,1 1 1 0 0,0-1 0 0 0,-1 0-1 0 0,7-4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2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 15608 0 0,'0'0'1409'0'0,"0"-1"-1159"0"0,0-4 3416 0 0,-7-6 2432 0 0,6 15-5954 0 0,0-1 0 0 0,0 1-1 0 0,0 0 1 0 0,1 0 0 0 0,0-1 0 0 0,-1 1-1 0 0,1 0 1 0 0,1 0 0 0 0,0 4 0 0 0,-1 7 97 0 0,-9 159 1085 0 0,0-1 205 0 0,9-156-1542 0 0,-1 25-257 0 0,10 72-1 0 0,-8-102 286 0 0,0-7-4 0 0,0 0 0 0 0,0 0-1 0 0,0 0 1 0 0,1 0 0 0 0,-1-1 0 0 0,4 6 0 0 0,1-17-509 0 0,-4-2-228 0 0,0 0 0 0 0,-1 0 1 0 0,0-1-1 0 0,-1 1 0 0 0,0-1 1 0 0,0 1-1 0 0,-1 0 0 0 0,-2-14 1 0 0,-5-9-1371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3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136 892 7832 0 0,'0'5'12254'0'0,"3"-7"-11902"0"0,-1 1 0 0 0,0 0 0 0 0,0-1-1 0 0,-1 1 1 0 0,1-1 0 0 0,0 1 0 0 0,0-1 0 0 0,-1 0 0 0 0,1 0-1 0 0,-1 0 1 0 0,0 0 0 0 0,1 0 0 0 0,-1 0 0 0 0,0 0 0 0 0,0-1-1 0 0,0 1 1 0 0,-1 0 0 0 0,2-3 0 0 0,-1-3 40 0 0,-1 1-1 0 0,1-1 1 0 0,-2 1-1 0 0,0-14 1 0 0,0 17-227 0 0,-9-80 876 0 0,-29-114 0 0 0,33 179-985 0 0,-1 1-1 0 0,0 0 1 0 0,-10-17-1 0 0,7 14 73 0 0,-13-34 1 0 0,9 9 15 0 0,-9-54 0 0 0,20 81-187 0 0,1 0-1 0 0,0-1 1 0 0,1 1 0 0 0,2-1-1 0 0,4-32 1 0 0,-5 49 43 0 0,1 0 0 0 0,-1 1 0 0 0,1-1 1 0 0,0 1-1 0 0,0 0 0 0 0,0-1 0 0 0,0 1 0 0 0,1 0 0 0 0,-1-1 0 0 0,1 1 0 0 0,-1 0 1 0 0,1 0-1 0 0,0 0 0 0 0,0 0 0 0 0,-1 1 0 0 0,4-3 0 0 0,-1 2 13 0 0,0-1 0 0 0,0 1 1 0 0,0 0-1 0 0,1 0 0 0 0,-1 0 0 0 0,1 1 0 0 0,-1 0 0 0 0,7-2 1 0 0,2 2-54 0 0,0 0 1 0 0,0 0 0 0 0,0 1 0 0 0,0 1 0 0 0,22 4-1 0 0,-3 1 120 0 0,43 15-1 0 0,-61-16-49 0 0,1 1 1 0 0,-1 0 0 0 0,0 1 0 0 0,-1 0-1 0 0,14 11 1 0 0,-20-13-293 0 0,-1 0 0 0 0,-1 1 0 0 0,1 0 0 0 0,-1 0 0 0 0,0 0 0 0 0,0 1 0 0 0,-1 0 0 0 0,0 0 0 0 0,0 0 1 0 0,0 0-1 0 0,-1 0 0 0 0,0 1 0 0 0,-1 0 0 0 0,1-1 0 0 0,0 12 0 0 0,-1-7-480 0 0,-1-1 1 0 0,0 0 0 0 0,-1 1-1 0 0,0-1 1 0 0,-1 0 0 0 0,-1 1-1 0 0,0-1 1 0 0,0 0-1 0 0,-1 0 1 0 0,-5 14 0 0 0,-3 0-7608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5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32 2304 0 0,'-8'-7'8461'0'0,"3"-3"-267"0"0,10 11-5602 0 0,7 2-2232 0 0,58 12 935 0 0,-16-6-1247 0 0,240 32 2724 0 0,-10-32-1081 0 0,-2-20-479 0 0,-178 5-798 0 0,-21 2-115 0 0,172-1 479 0 0,-169 8-547 0 0,18 1 69 0 0,-28-1 183 0 0,86-7 0 0 0,-79 0-209 0 0,51-3 125 0 0,-110 6-366 0 0,-1-2 1 0 0,33-6 0 0 0,-32 4-62 0 0,-22 4 33 0 0,1 0-1 0 0,0 0 1 0 0,0-1 0 0 0,0 1-1 0 0,-1-1 1 0 0,1 0 0 0 0,-1 1-1 0 0,4-5 1 0 0,10-5 50 0 0,0-1-83 0 0,-15 11-152 0 0,-4-2-1491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3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19351 0 0,'0'0'94'0'0,"-1"0"0"0"0,1 0 1 0 0,-1 0-1 0 0,1 0 0 0 0,-1 1 0 0 0,1-1 0 0 0,-1 0 0 0 0,1 0 0 0 0,-1 1 0 0 0,1-1 0 0 0,0 0 0 0 0,-1 1 0 0 0,1-1 0 0 0,-1 0 0 0 0,1 1 0 0 0,0-1 0 0 0,-1 1 0 0 0,1-1 0 0 0,0 0 0 0 0,-1 1 0 0 0,1 0 0 0 0,8 2 1160 0 0,18-4 393 0 0,-1-3-882 0 0,-1-1 0 0 0,-1-1 1 0 0,41-16-1 0 0,-38 12-593 0 0,0 2 1 0 0,0 0-1 0 0,1 2 1 0 0,46-5 0 0 0,-12 7-3293 0 0,0 4-4391 0 0,-29 2-95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3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165 397 21191 0 0,'-4'0'140'0'0,"-1"1"-1"0"0,1 0 0 0 0,0-1 0 0 0,0 2 0 0 0,0-1 1 0 0,0 0-1 0 0,0 1 0 0 0,0 0 0 0 0,1 0 1 0 0,-1 0-1 0 0,0 0 0 0 0,1 1 0 0 0,0-1 0 0 0,-1 1 1 0 0,1 0-1 0 0,0 0 0 0 0,-3 4 0 0 0,-7 9 20 0 0,2 0-1 0 0,-15 25 0 0 0,14-21 629 0 0,7-13-709 0 0,1 0 1 0 0,0 1-1 0 0,0-1 0 0 0,1 1 0 0 0,-1 0 0 0 0,2 0 0 0 0,-3 13 0 0 0,4-17-6 0 0,1-1-1 0 0,0 1 1 0 0,0 0-1 0 0,0 0 0 0 0,0 0 1 0 0,1 0-1 0 0,0 0 0 0 0,-1 0 1 0 0,2 0-1 0 0,-1-1 1 0 0,0 1-1 0 0,1 0 0 0 0,-1-1 1 0 0,1 1-1 0 0,0-1 0 0 0,0 0 1 0 0,1 1-1 0 0,2 2 1 0 0,-3-4-44 0 0,0 0 1 0 0,0 0-1 0 0,-1-1 1 0 0,1 1-1 0 0,0 0 1 0 0,0-1-1 0 0,1 0 1 0 0,-1 0 0 0 0,0 0-1 0 0,0 0 1 0 0,1 0-1 0 0,-1 0 1 0 0,0 0-1 0 0,1-1 1 0 0,2 1-1 0 0,-1 0 0 0 0,0-1 0 0 0,1 0 0 0 0,-1 0 0 0 0,0-1 0 0 0,1 1 0 0 0,-1-1 0 0 0,0 0 0 0 0,6-2 0 0 0,-4 1-2 0 0,0 0 0 0 0,-1-1 1 0 0,1 1-1 0 0,0-1 0 0 0,-1-1 1 0 0,0 1-1 0 0,0-1 0 0 0,0 0 1 0 0,0 0-1 0 0,-1-1 0 0 0,1 1 1 0 0,3-6-1 0 0,1-5 79 0 0,0 0 0 0 0,-2-1 1 0 0,11-28-1 0 0,10-52 866 0 0,-27 93-921 0 0,1-6 262 0 0,0 1-1 0 0,1 0 1 0 0,5-12-1 0 0,-7 19 213 0 0,-1 12-192 0 0,-6 91-490 0 0,0 1 467 0 0,13-54-3112 0 0,0-49 411 0 0,-1-2 1084 0 0</inkml:trace>
  <inkml:trace contextRef="#ctx0" brushRef="#br0" timeOffset="1">557 21 23039 0 0,'-3'-19'1936'0'0,"1"18"-714"0"0,1 12-412 0 0,0 10 279 0 0,-6 31 0 0 0,1-9-483 0 0,-10 49-71 0 0,1-12-425 0 0,7-16-282 0 0,0 110-1 0 0,9-162-16 0 0,0 0-1 0 0,0 0 0 0 0,1 0 1 0 0,4 12-1 0 0,-4-19-350 0 0,0 1 1 0 0,1 0-1 0 0,-1-1 0 0 0,4 6 0 0 0,-4-8-388 0 0,0-1 0 0 0,0 1 0 0 0,0 0 0 0 0,1-1 0 0 0,-1 0 1 0 0,1 1-1 0 0,-1-1 0 0 0,4 2 0 0 0,8 4-6885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3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6 12896 0 0,'-6'-2'653'0'0,"-1"1"1"0"0,0 0 0 0 0,0 0 0 0 0,0 1 0 0 0,0 0-1 0 0,0 0 1 0 0,-13 2 0 0 0,7-1 1894 0 0,-1 1 24 0 0,-27 5 1 0 0,36-6-2156 0 0,0 0 0 0 0,0 1-1 0 0,0 0 1 0 0,0 0 0 0 0,1 0 0 0 0,-1 1 0 0 0,0-1 0 0 0,-6 6 0 0 0,10-7-333 0 0,1-1 1 0 0,-1 1-1 0 0,0 0 0 0 0,1 0 0 0 0,-1-1 1 0 0,0 1-1 0 0,1 0 0 0 0,-1 0 0 0 0,1 0 1 0 0,-1 0-1 0 0,1 0 0 0 0,-1 0 0 0 0,1 0 1 0 0,0-1-1 0 0,-1 1 0 0 0,1 0 0 0 0,0 0 1 0 0,0 0-1 0 0,0 0 0 0 0,0 1 0 0 0,0-1 1 0 0,0 1-1 0 0,0 0-32 0 0,1 0 1 0 0,0-1-1 0 0,-1 1 1 0 0,1-1 0 0 0,0 0-1 0 0,0 1 1 0 0,0-1-1 0 0,0 0 1 0 0,0 1-1 0 0,0-1 1 0 0,0 0 0 0 0,0 0-1 0 0,2 1 1 0 0,1 2-19 0 0,0-1 0 0 0,1 0 1 0 0,0-1-1 0 0,0 1 0 0 0,0-1 0 0 0,0 0 1 0 0,8 2-1 0 0,18 2 17 0 0,22 5 61 0 0,-48-10-104 0 0,1 1-1 0 0,-1 0 1 0 0,0 0 0 0 0,0 0-1 0 0,0 1 1 0 0,-1 0-1 0 0,7 4 1 0 0,-9-5-7 0 0,0 0-1 0 0,0 1 1 0 0,0-1 0 0 0,0 1-1 0 0,-1-1 1 0 0,1 1 0 0 0,-1 0-1 0 0,0-1 1 0 0,0 1 0 0 0,0 0-1 0 0,0 0 1 0 0,0 0 0 0 0,-1 0-1 0 0,1 0 1 0 0,-1 0 0 0 0,0 0-1 0 0,0 4 1 0 0,0 0 1 0 0,0 0-1 0 0,-1 0 1 0 0,0 0 0 0 0,0 0 0 0 0,0 0-1 0 0,-5 10 1 0 0,0-4-2 0 0,-1 1 0 0 0,-1-1 0 0 0,0-1 0 0 0,-1 0 0 0 0,-15 17 0 0 0,11-13 0 0 0,6-9-59 0 0,1-1-1 0 0,-1 0 1 0 0,0 0 0 0 0,-1-1-1 0 0,1 1 1 0 0,-1-2 0 0 0,0 1-1 0 0,0-1 1 0 0,-1 0 0 0 0,1-1-1 0 0,-13 4 1 0 0,19-7-97 0 0,0 1-1 0 0,0-1 0 0 0,0 0 1 0 0,0 1-1 0 0,0-1 1 0 0,0 0-1 0 0,0 0 1 0 0,0 0-1 0 0,0-1 1 0 0,0 1-1 0 0,0 0 1 0 0,0-1-1 0 0,-4 0 1 0 0,-3-5-3218 0 0,2-2-3333 0 0,1-2-1844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38:3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13592 0 0,'0'0'621'0'0,"15"4"230"0"0,-8-3 18 0 0,0 0 1 0 0,1-1 0 0 0,-1 0 0 0 0,1-1 0 0 0,-1 1 0 0 0,0-1-1 0 0,1-1 1 0 0,-1 0 0 0 0,7-2 0 0 0,10-4 1363 0 0,29-16 0 0 0,-49 21-2109 0 0,1 1-1 0 0,-1-1 1 0 0,0-1-1 0 0,0 1 1 0 0,0 0-1 0 0,0-1 1 0 0,-1 0-1 0 0,1 0 1 0 0,3-6-1 0 0,4-6 198 0 0,9-21 0 0 0,-16 29-180 0 0,6-9 184 0 0,-5 8-136 0 0,0-1 1 0 0,0 1-1 0 0,-1-1 0 0 0,0 1 1 0 0,2-13-1 0 0,-5 20-188 0 0,-1 0-1 0 0,1 1 0 0 0,-1-1 1 0 0,0 0-1 0 0,0 0 1 0 0,0 1-1 0 0,0-1 1 0 0,0 0-1 0 0,0 0 1 0 0,-1 1-1 0 0,1-1 1 0 0,-1 0-1 0 0,1 0 1 0 0,-1 1-1 0 0,1-1 1 0 0,-1 0-1 0 0,0 1 1 0 0,0-1-1 0 0,0 1 1 0 0,0-1-1 0 0,0 1 1 0 0,0 0-1 0 0,0-1 1 0 0,-1 1-1 0 0,1 0 1 0 0,-2-1-1 0 0,1 0 0 0 0,-1 1 0 0 0,1 0 0 0 0,-1 0 0 0 0,1 0 0 0 0,-1 1 0 0 0,0-1 0 0 0,1 0 0 0 0,-1 1 0 0 0,0 0-1 0 0,0 0 1 0 0,1 0 0 0 0,-1 0 0 0 0,0 0 0 0 0,0 0 0 0 0,1 1 0 0 0,-4 0 0 0 0,-2 2 35 0 0,0 0-1 0 0,0 0 1 0 0,0 1 0 0 0,1-1-1 0 0,0 2 1 0 0,0-1 0 0 0,0 1-1 0 0,0 0 1 0 0,1 0 0 0 0,0 1-1 0 0,0 0 1 0 0,0 0 0 0 0,1 1-1 0 0,0-1 1 0 0,0 1 0 0 0,0 0-1 0 0,1 0 1 0 0,0 1 0 0 0,1-1-1 0 0,0 1 1 0 0,0 0 0 0 0,0 0-1 0 0,-1 11 1 0 0,2-7-14 0 0,0-1 1 0 0,0 0-1 0 0,2 1 1 0 0,-1-1-1 0 0,1 1 1 0 0,4 20-1 0 0,-3-26-17 0 0,0-1 0 0 0,1 1 0 0 0,0-1 0 0 0,0 0-1 0 0,0 0 1 0 0,0 0 0 0 0,1 0 0 0 0,0 0 0 0 0,0-1 0 0 0,0 1 0 0 0,1-1 0 0 0,0 0-1 0 0,0 1 1 0 0,0-2 0 0 0,0 1 0 0 0,6 4 0 0 0,2-1-122 0 0,1 0 1 0 0,0-1-1 0 0,0-1 0 0 0,0 0 0 0 0,0 0 1 0 0,1-1-1 0 0,0-1 0 0 0,0 0 0 0 0,0-1 1 0 0,0-1-1 0 0,0 0 0 0 0,16-2 0 0 0,11 3-3833 0 0,-21 1-6023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4 421 2760 0 0,'-3'-9'20483'0'0,"3"5"-21311"0"0,1-11 1605 0 0,0 0-1 0 0,5-19 1 0 0,2-12-123 0 0,-4-44 1438 0 0,-1 23-1704 0 0,-3 51-326 0 0,-1 8 3 0 0,1-1 1 0 0,0 0 0 0 0,1 1 0 0 0,0-1-1 0 0,3-13 1 0 0,-3 18 54 0 0,0-2 155 0 0,11-15-86 0 0,-12 20 116 0 0,2 0-236 0 0,13 17-3 0 0,-15-16-66 0 0,3 2 0 0 0,-1 1 0 0 0,1 0 0 0 0,-1-1 0 0 0,0 1 0 0 0,2 5 0 0 0,1 12 0 0 0,8 27 0 0 0,-7-33 42 0 0,1 1-1 0 0,1-1 1 0 0,0 0 0 0 0,1-1 0 0 0,13 16-1 0 0,-20-26 6 0 0,61 84-344 0 0,-24-26 529 0 0,-38-59-242 0 0,0 0 0 0 0,1 0-1 0 0,0-1 1 0 0,-1 1 0 0 0,1 0-1 0 0,0-1 1 0 0,0 1 0 0 0,0-1 0 0 0,0 1-1 0 0,0-1 1 0 0,0 0 0 0 0,4 2-1 0 0,5 2 70 0 0,-10-5-48 0 0,1 0-1 0 0,-1 0 1 0 0,1 0-1 0 0,-1-1 1 0 0,1 1-1 0 0,-1-1 0 0 0,1 1 1 0 0,-1-1-1 0 0,0 1 1 0 0,1-1-1 0 0,-1 0 0 0 0,0 0 1 0 0,1 0-1 0 0,-1 1 1 0 0,1-3-1 0 0,2-1 40 0 0,0-1 0 0 0,0 1-1 0 0,-1-1 1 0 0,0 0 0 0 0,0 0 0 0 0,0-1-1 0 0,0 1 1 0 0,-1-1 0 0 0,0 1-1 0 0,0-1 1 0 0,-1 0 0 0 0,2-8 0 0 0,-1-7 16 0 0,0 1 0 0 0,-3-28 1 0 0,1 18-10 0 0,-2-7 18 0 0,1 28-47 0 0,0-1-1 0 0,1 0 1 0 0,0 1 0 0 0,0-1-1 0 0,3-12 1 0 0,-1 17-17 0 0,-1-2-1 0 0,1-1 0 0 0,-1 1 0 0 0,-1 0 0 0 0,1 0 0 0 0,-1-1 0 0 0,-1-6 0 0 0,1 1-15 0 0,1-1 5 0 0,1 11 0 0 0,-2 3-3 0 0,0 0 0 0 0,-1 0 0 0 0,1 0 0 0 0,0-1 0 0 0,0 1 0 0 0,0 0 0 0 0,0 0 0 0 0,0 0 0 0 0,0 0 0 0 0,0 0 1 0 0,-1-1-1 0 0,1 1 0 0 0,0 0 0 0 0,0 0 0 0 0,0 0 0 0 0,0 0 0 0 0,-1 0 0 0 0,1 0 0 0 0,0 0 0 0 0,0 0 0 0 0,0-1 0 0 0,-1 1 0 0 0,1 0 0 0 0,0 0 0 0 0,0 0 0 0 0,0 0 0 0 0,-1 0 0 0 0,1 0 0 0 0,0 0 0 0 0,0 0 0 0 0,0 0 0 0 0,-1 0 0 0 0,1 0 0 0 0,0 0 1 0 0,0 0-1 0 0,0 1 0 0 0,0-1 0 0 0,-1 0 0 0 0,1 0 0 0 0,0 0 0 0 0,0 0 0 0 0,-10 2-162 0 0,-4 4-458 0 0,-3 1-4613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4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 2760 0 0,'0'-2'5862'0'0,"-3"-15"3734"0"0,3 17-9592 0 0,-2 0 519 0 0,1 0-1 0 0,0 0 1 0 0,0 0-1 0 0,0 0 1 0 0,-1 0-1 0 0,1 0 1 0 0,0 1-1 0 0,0-1 1 0 0,0 0-1 0 0,0 1 1 0 0,0-1-1 0 0,0 1 1 0 0,-2 0-1 0 0,3 0-496 0 0,0-1 0 0 0,-1 1 0 0 0,1-1 0 0 0,0 1-1 0 0,-1-1 1 0 0,1 1 0 0 0,0-1 0 0 0,0 1 0 0 0,-1-1 0 0 0,1 1 0 0 0,0 0-1 0 0,0-1 1 0 0,0 1 0 0 0,0-1 0 0 0,0 1 0 0 0,0 0 0 0 0,0-1 0 0 0,0 1 0 0 0,0-1-1 0 0,0 1 1 0 0,0 0 0 0 0,0-1 0 0 0,0 1 0 0 0,1-1 0 0 0,-1 1 0 0 0,0-1-1 0 0,0 1 1 0 0,1 0 0 0 0,0 1-26 0 0,0-1 0 0 0,0 1 0 0 0,0 0 0 0 0,0-1 0 0 0,0 1 0 0 0,1-1 0 0 0,-1 0 0 0 0,0 1 0 0 0,1-1 0 0 0,-1 0 0 0 0,1 0 0 0 0,0 0 0 0 0,-1 0 0 0 0,1 0 0 0 0,2 1 0 0 0,3 1 0 0 0,1 2-28 0 0,1 0 0 0 0,0-1 0 0 0,-1 0 0 0 0,2-1 0 0 0,11 3-1 0 0,50 7-283 0 0,-2 0 145 0 0,4 2 1535 0 0,-66-13-1246 0 0,1-1-1 0 0,-1 0 1 0 0,1 0 0 0 0,7-1-1 0 0,-9 1-121 0 0,-3 1-16 0 0,-3-2 271 0 0,-14 18-190 0 0,5-11-79 0 0,-1 0 0 0 0,-1-1 1 0 0,1 0-1 0 0,-1-1 0 0 0,-22 9 0 0 0,-13 5-55 0 0,-25 14-27 0 0,45-19 429 0 0,-43 29 1 0 0,62-38-331 0 0,0 0 0 0 0,0-1 1 0 0,-10 5-1 0 0,16-9 253 0 0,-8 8-544 0 0,9-6 6 0 0,-1 0 0 0 0,1 1 0 0 0,-1-1 0 0 0,1 0 0 0 0,0 1 0 0 0,0-1 1 0 0,0 0-1 0 0,0 0 0 0 0,0 1 0 0 0,0-1 0 0 0,2 4 0 0 0,-2-5 103 0 0,0 7-1691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4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10136 0 0,'0'0'769'0'0,"-3"-3"-482"0"0,-10-7 645 0 0,13 10-886 0 0,0 0 1 0 0,0 0-1 0 0,0 0 0 0 0,0-1 0 0 0,0 1 0 0 0,0 0 0 0 0,0 0 1 0 0,0 0-1 0 0,0 0 0 0 0,0 0 0 0 0,0 0 0 0 0,0 0 1 0 0,0-1-1 0 0,0 1 0 0 0,0 0 0 0 0,0 0 0 0 0,0 0 0 0 0,0 0 1 0 0,0 0-1 0 0,0 0 0 0 0,0 0 0 0 0,0-1 0 0 0,0 1 0 0 0,0 0 1 0 0,0 0-1 0 0,0 0 0 0 0,0 0 0 0 0,0 0 0 0 0,0 0 0 0 0,0 0 1 0 0,0-1-1 0 0,0 1 0 0 0,0 0 0 0 0,0 0 0 0 0,0 0 1 0 0,0 0-1 0 0,0 0 0 0 0,0 0 0 0 0,1 0 0 0 0,-1 0 0 0 0,0 0 1 0 0,0 0-1 0 0,0-1 0 0 0,0 1 0 0 0,0 0 0 0 0,0 0 0 0 0,0 0 1 0 0,1 0-1 0 0,22-1 5256 0 0,-8 2-3769 0 0,71-16-62 0 0,-74 12-1417 0 0,-1 1 0 0 0,0-1 1 0 0,1 2-1 0 0,-1 0 0 0 0,1 0 1 0 0,-1 1-1 0 0,21 3 0 0 0,-31-2-120 0 0,0 0-1 0 0,0 0 0 0 0,0 0 1 0 0,0 0-1 0 0,0 0 0 0 0,0 1 1 0 0,-1-1-1 0 0,1 0 0 0 0,0 1 1 0 0,0-1-1 0 0,-1 1 0 0 0,1-1 1 0 0,-1 1-1 0 0,0-1 0 0 0,1 1 1 0 0,-1-1-1 0 0,0 1 0 0 0,0 2 1 0 0,-1 11-2265 0 0,-4-5 1008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4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14656 0 0,'0'0'1686'0'0,"14"2"107"0"0,84-19 1183 0 0,-81 14-2880 0 0,1 1 0 0 0,0 1-1 0 0,0 0 1 0 0,24 3 0 0 0,-29 0-998 0 0,1 0 0 0 0,-1 1 0 0 0,20 7 0 0 0,-24-7-305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23 113 6448 0 0,'0'0'782'0'0,"-3"-3"960"0"0,-11-5 1318 0 0,9-2 1534 0 0,5 9-4472 0 0,-1-1 0 0 0,1 1 0 0 0,0 0 0 0 0,1 0 0 0 0,-1 0-1 0 0,0-1 1 0 0,0 1 0 0 0,0 0 0 0 0,1 0 0 0 0,-1 0 0 0 0,1 0 0 0 0,-1 0 0 0 0,1 0 0 0 0,-1 0-1 0 0,1 0 1 0 0,-1 0 0 0 0,1 0 0 0 0,0 0 0 0 0,1-2 0 0 0,0 1 49 0 0,1-1 0 0 0,-1 0 0 0 0,1 1 1 0 0,-1 0-1 0 0,1-1 0 0 0,5-2 0 0 0,12-7 244 0 0,-15 8-155 0 0,0 1 0 0 0,0 0 0 0 0,0 0 0 0 0,6-2 0 0 0,0 1-200 0 0,-1 1 1 0 0,0 0 0 0 0,1 1 0 0 0,-1 0-1 0 0,1 0 1 0 0,0 1 0 0 0,0 0 0 0 0,11 2-1 0 0,-20-1-28 0 0,1 0-1 0 0,-1 1 1 0 0,1 0-1 0 0,-1-1 1 0 0,1 1-1 0 0,-1 0 0 0 0,0 0 1 0 0,1 1-1 0 0,-1-1 1 0 0,0 0-1 0 0,0 1 1 0 0,0-1-1 0 0,0 1 1 0 0,0 0-1 0 0,0 0 1 0 0,0-1-1 0 0,-1 1 0 0 0,1 0 1 0 0,-1 1-1 0 0,1-1 1 0 0,-1 0-1 0 0,0 0 1 0 0,0 1-1 0 0,0-1 1 0 0,0 0-1 0 0,0 1 1 0 0,0-1-1 0 0,-1 1 0 0 0,1 4 1 0 0,0 1 19 0 0,0 0 0 0 0,-1 0 0 0 0,0 0-1 0 0,-1 0 1 0 0,0 0 0 0 0,0 0 0 0 0,0 0 0 0 0,-4 11 0 0 0,0-6 0 0 0,1 1-102 0 0,0 0-1 0 0,-2 0 0 0 0,0 0 1 0 0,-14 24-1 0 0,-22 28-83 0 0,-28 19 135 0 0,54-67-12 0 0,9-10 31 0 0,0 0 0 0 0,1 0 0 0 0,-7 10 806 0 0,41-9 289 0 0,-13-8-1093 0 0,0-1-1 0 0,24-3 1 0 0,-23 1 668 0 0,29 1 0 0 0,90 14-385 0 0,-107-10-384 0 0,-17-2 76 0 0,1 1 0 0 0,-1 0-1 0 0,20 6 1 0 0,42 16-1587 0 0,-28-9-3861 0 0,-37-10-2055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33 4608 0 0,'0'0'353'0'0,"-13"-18"9155"0"0,13 17-8977 0 0,-1 0 0 0 0,1 0-1 0 0,-1 0 1 0 0,0 0 0 0 0,1 0 0 0 0,-1 0 0 0 0,0 0-1 0 0,0 1 1 0 0,1-1 0 0 0,-1 0 0 0 0,0 0-1 0 0,0 1 1 0 0,0-1 0 0 0,0 1 0 0 0,0-1-1 0 0,0 1 1 0 0,0-1 0 0 0,0 1 0 0 0,-2-1 0 0 0,-4 17 666 0 0,1 69 144 0 0,5-64-1341 0 0,-5 25 0 0 0,1 1 0 0 0,-3 25-79 0 0,0 44-436 0 0,8-108-2163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2:5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 11488 0 0,'-11'-2'875'0'0,"-1"0"6161"0"0,13 3-6770 0 0,0 0-1 0 0,0 0 1 0 0,-1 0-1 0 0,1 0 0 0 0,0 0 1 0 0,0-1-1 0 0,0 1 1 0 0,0 0-1 0 0,0 0 0 0 0,0-1 1 0 0,0 1-1 0 0,0 0 1 0 0,0-1-1 0 0,1 1 0 0 0,-1-1 1 0 0,0 0-1 0 0,0 1 1 0 0,0-1-1 0 0,2 0 0 0 0,38 11 306 0 0,-25-8-170 0 0,28 6 323 0 0,0-2 0 0 0,86 1 0 0 0,-50-4-245 0 0,179-2 188 0 0,20 3-354 0 0,-70 3 560 0 0,-103-8-409 0 0,-88 0-304 0 0,22 2 1 0 0,-1 3-18 0 0,-28-2-139 0 0,-11-3-3 0 0,0 0 0 0 0,0 0-1 0 0,0 0 1 0 0,0 0 0 0 0,0 0 0 0 0,0 0 0 0 0,0 0-1 0 0,0 0 1 0 0,0 0 0 0 0,0 0 0 0 0,0 0 0 0 0,0 0-1 0 0,0 0 1 0 0,0 0 0 0 0,-19-5 47 0 0,8 1-246 0 0,5 2 265 0 0,0-1-1 0 0,1 1 0 0 0,-9-6 0 0 0,12 7-531 0 0,0-1-1 0 0,0 1 1 0 0,1-1 0 0 0,-1 0 0 0 0,0 0-1 0 0,1 0 1 0 0,-1 0 0 0 0,1 0 0 0 0,-1 0 0 0 0,1 0-1 0 0,-2-4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3 164 14280 0 0,'0'0'1102'0'0,"-2"-9"-495"0"0,4 1 1113 0 0,1 0 0 0 0,0 1 1 0 0,8-13-1 0 0,-8 14-1411 0 0,1 1 0 0 0,0 0 1 0 0,0 0-1 0 0,0 0 0 0 0,1 0 0 0 0,0 1 0 0 0,0-1 0 0 0,9-5 1 0 0,5-3-18 0 0,-5 4-396 0 0,0 0-1 0 0,27-12 1 0 0,-37 19 146 0 0,0 1 0 0 0,0-1 0 0 0,0 1 0 0 0,0 0-1 0 0,0 0 1 0 0,0 1 0 0 0,1-1 0 0 0,-1 1 0 0 0,0 0-1 0 0,0 0 1 0 0,0 0 0 0 0,1 1 0 0 0,-1 0 0 0 0,0-1 0 0 0,0 1-1 0 0,5 2 1 0 0,-5 0-35 0 0,1 0 1 0 0,-1-1-1 0 0,0 2 0 0 0,0-1 0 0 0,0 0 1 0 0,0 1-1 0 0,0 0 0 0 0,-1 0 0 0 0,0 0 1 0 0,0 0-1 0 0,0 0 0 0 0,0 1 0 0 0,3 7 1 0 0,11 16-472 0 0,-9-17-486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10016 0 0,'0'0'6918'0'0,"1"12"-37"0"0,7-6-6135 0 0,-7-4-677 0 0,0-1 1 0 0,0 0-1 0 0,1 0 0 0 0,-1 0 1 0 0,0 0-1 0 0,1 0 1 0 0,-1 0-1 0 0,1 0 1 0 0,-1 0-1 0 0,1-1 0 0 0,0 1 1 0 0,2 0-1 0 0,3 1 62 0 0,1-1 0 0 0,-1 0 0 0 0,0 0 0 0 0,13-1-1 0 0,-16 0-202 0 0,88 3 117 0 0,-46 2 258 0 0,-25-2-219 0 0,1-1 0 0 0,0 0 0 0 0,-1-2 0 0 0,26-3 0 0 0,20-7 95 0 0,59-7 36 0 0,152-13-143 0 0,5 19-28 0 0,-1 27 0 0 0,-190-7-16 0 0,136 7 57 0 0,-72-10-165 0 0,49-2 87 0 0,38-8-10 0 0,51-2 59 0 0,-114 4-8 0 0,-29 2-21 0 0,255-6-27 0 0,-245 3 0 0 0,74-4 0 0 0,136-13 132 0 0,-70 0-48 0 0,-168 7-58 0 0,40-1 12 0 0,-12 3-10 0 0,33-1 8 0 0,-76 7-36 0 0,-15 1 0 0 0,129 11 0 0 0,-108 1 64 0 0,-99-5-40 0 0,-8-1 40 0 0,1 0 0 0 0,28-2 0 0 0,-18 1-15 0 0,-25-1-46 0 0,1 1 0 0 0,0-1 0 0 0,-1 0-1 0 0,1 0 1 0 0,0 0 0 0 0,-1 0 0 0 0,7-2 0 0 0,-5 1 10 0 0,-23-21 251 0 0,8 14-225 0 0,-1 1 0 0 0,0 0 0 0 0,0 0 0 0 0,-23-9 0 0 0,-1-2 9 0 0,-28-14 4 0 0,-93-55 184 0 0,100 52 97 0 0,44 30-322 0 0,13 5-11 0 0,-1 0 0 0 0,0 0 0 0 0,0 0 0 0 0,0-1 0 0 0,0 1 0 0 0,0 0 0 0 0,0 0 0 0 0,0 0 0 0 0,0 0 0 0 0,0 0 0 0 0,0 0 0 0 0,0 0 0 0 0,0 0 0 0 0,0 0 0 0 0,1 0 0 0 0,-1 0 0 0 0,0 0 0 0 0,0 0 0 0 0,0 0 0 0 0,0-1 0 0 0,0 1 0 0 0,0 0 0 0 0,0 0 0 0 0,0 0 0 0 0,0 0 0 0 0,0 0 0 0 0,0 0 0 0 0,0 0 0 0 0,0 0 0 0 0,0 0 0 0 0,0 0 0 0 0,0-1 0 0 0,0 1 0 0 0,0 0 0 0 0,0 0 0 0 0,0 0 0 0 0,0 0 0 0 0,0 0 0 0 0,0 0 0 0 0,0 0 0 0 0,0 0 0 0 0,0 0 0 0 0,0 0 0 0 0,-1-1 0 0 0,1 1 0 0 0,0 0 0 0 0,0 0 0 0 0,0 0 0 0 0,0 0 0 0 0,0 0 0 0 0,0 0 0 0 0,0 0 0 0 0,8-1 0 0 0,7 5-30 0 0,1-1-1 0 0,20 2 1 0 0,23 4-100 0 0,-54-8 121 0 0,1 0 1 0 0,0 1 0 0 0,-1 0-1 0 0,0 1 1 0 0,1-1 0 0 0,-1 1-1 0 0,8 5 1 0 0,-12-7 8 0 0,0 0 0 0 0,1 0 0 0 0,-1 0 0 0 0,0 0 0 0 0,0 0 0 0 0,0 1 0 0 0,0-1 0 0 0,0 1 0 0 0,0-1 0 0 0,0 0 0 0 0,0 1 0 0 0,-1 0 0 0 0,1-1 0 0 0,0 1 0 0 0,-1-1 0 0 0,1 1 0 0 0,-1 0 0 0 0,0 2 0 0 0,0-1 0 0 0,0-1 0 0 0,0 1 0 0 0,0 0 0 0 0,-1 0 0 0 0,1 0 0 0 0,-1-1 0 0 0,0 1 0 0 0,0 0 0 0 0,0 0 0 0 0,-2 2 0 0 0,-2 4 0 0 0,0-1 0 0 0,-1 0 0 0 0,0 0 0 0 0,-1 0 0 0 0,-8 8 0 0 0,-20 19-50 0 0,-39 35 153 0 0,65-62-213 0 0,0-1 0 0 0,0-1 0 0 0,-1 0 0 0 0,-1 0 0 0 0,1-1 0 0 0,-18 7 0 0 0,26-12-150 0 0,-15 5-645 0 0,5-5-2555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 14280 0 0,'-3'-2'566'0'0,"-4"-8"592"0"0,6 10-901 0 0,1-1 0 0 0,0 1 0 0 0,-1-1 1 0 0,1 1-1 0 0,0-1 0 0 0,0 0 0 0 0,0 1 1 0 0,-1-1-1 0 0,1 0 0 0 0,0 1 0 0 0,0-1 1 0 0,0 0-1 0 0,0 1 0 0 0,0-1 0 0 0,0 1 1 0 0,0-1-1 0 0,0 0 0 0 0,1 1 1 0 0,-1-1-1 0 0,0 0 0 0 0,0 1 0 0 0,0-1 1 0 0,1 0-1 0 0,0 0-50 0 0,0 0 1 0 0,-1 0-1 0 0,1 1 1 0 0,0-1-1 0 0,0 0 0 0 0,0 1 1 0 0,0-1-1 0 0,0 1 1 0 0,0-1-1 0 0,-1 1 1 0 0,1-1-1 0 0,2 0 0 0 0,2 0-58 0 0,-1 0 0 0 0,1 0-1 0 0,-1 0 1 0 0,10 1 0 0 0,29 2 701 0 0,53 9 0 0 0,-24-1-413 0 0,-44-8 568 0 0,-29-1-954 0 0,-1 0 0 0 0,1 1-1 0 0,-1-1 1 0 0,1 1-1 0 0,0-1 1 0 0,0 1 0 0 0,-2 2-1 0 0,1-1 13 0 0,-49 53 285 0 0,31-35-306 0 0,-22 28 0 0 0,15-13-30 0 0,-30 44-13 0 0,50-68-80 0 0,4-9-18 0 0,1 0 1 0 0,0 1-1 0 0,0-1 0 0 0,0 1 0 0 0,0 0 0 0 0,0 0 1 0 0,1-1-1 0 0,-1 1 0 0 0,1 0 0 0 0,0 0 0 0 0,0 7 0 0 0,12-3-4480 0 0,-5-7 2785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0:59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6912 0 0,'1'-1'6424'0'0,"7"-6"-2571"0"0,-5 5-2964 0 0,0 0 1 0 0,1 0-1 0 0,0 0 1 0 0,-1 0-1 0 0,8-2 1 0 0,0 1-4 0 0,1 0 0 0 0,13-1-1 0 0,19-4-501 0 0,-42 7-390 0 0,9-1-205 0 0,-15 10-6819 0 0,1-5 6090 0 0,1-1 0 0 0,-1 1 1 0 0,0-1-1 0 0,0 0 0 0 0,0 0 0 0 0,0 0 1 0 0,-5 3-1 0 0,-14 9-2001 0 0,19-11 2490 0 0,-39 36-1518 0 0,35-32 3889 0 0,0 0 0 0 0,1 1 0 0 0,-7 20 11317 0 0,16-28-14573 0 0,8-1 1379 0 0,-1 0 0 0 0,0-1 0 0 0,0 0 0 0 0,0 0 1 0 0,18-8-1 0 0,-10 3-183 0 0,4 0-42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1:0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111 108 7888 0 0,'-4'0'377'0'0,"-13"1"170"0"0,0 0-1 0 0,-21 5 1 0 0,8 1 1738 0 0,29-6-1803 0 0,1-1-385 0 0,-1 0 1 0 0,1 0-1 0 0,0 0 1 0 0,0 0 0 0 0,0 0-1 0 0,0 0 1 0 0,-1 0-1 0 0,1 0 1 0 0,0 1 0 0 0,0-1-1 0 0,0 0 1 0 0,0 0-1 0 0,-1 0 1 0 0,1 0 0 0 0,0 1-1 0 0,0-1 1 0 0,0 0-1 0 0,0 0 1 0 0,0 0 0 0 0,0 1-1 0 0,0-1 1 0 0,0 0-1 0 0,0 0 1 0 0,-1 0 0 0 0,1 1-1 0 0,0-1 1 0 0,0 0-1 0 0,0 0 1 0 0,0 1 0 0 0,67 1 2181 0 0,287-47 809 0 0,-306 37-2680 0 0,657-59 3310 0 0,4 57-3244 0 0,208 38-474 0 0,-525 16 238 0 0,-260-26 964 0 0,-56-9-999 0 0,2-3-1 0 0,95-4 1 0 0,-151-6-264 0 0,-18 3 4 0 0,0 0 0 0 0,0 0 1 0 0,0 1-1 0 0,0-1 0 0 0,7 1 1 0 0,-5 0-52 0 0,-1-1-1393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246 109 1840 0 0,'1'-4'56'0'0,"0"1"0"0"0,0 0 0 0 0,1 0 0 0 0,-1 0 0 0 0,1 0 0 0 0,-1 0 0 0 0,1 1 0 0 0,0-1 0 0 0,4-4 0 0 0,-5 5 829 0 0,1 0-1 0 0,-1 0 1 0 0,0 0 0 0 0,0 0-1 0 0,-1 0 1 0 0,1 0 0 0 0,0 0-1 0 0,0-3 1 0 0,0 0 1241 0 0,0 3-1814 0 0,0 1 1 0 0,-1-1 0 0 0,1 0 0 0 0,-1 0-1 0 0,0 1 1 0 0,0-1 0 0 0,1 0 0 0 0,-1 0 0 0 0,0 0-1 0 0,0 0 1 0 0,-1 1 0 0 0,1-1 0 0 0,0 0-1 0 0,-1 0 1 0 0,1 0 0 0 0,-1 1 0 0 0,1-1-1 0 0,-2-1 1 0 0,1 1-175 0 0,0 1 1 0 0,0 0-1 0 0,0 0 0 0 0,0 0 0 0 0,0 0 1 0 0,0 1-1 0 0,0-1 0 0 0,0 0 0 0 0,-1 0 1 0 0,1 1-1 0 0,0-1 0 0 0,-1 1 0 0 0,1-1 0 0 0,0 1 1 0 0,-1 0-1 0 0,1-1 0 0 0,-1 1 0 0 0,1 0 1 0 0,0 0-1 0 0,-1 0 0 0 0,1 0 0 0 0,-1 0 1 0 0,1 0-1 0 0,-2 1 0 0 0,-1 0 35 0 0,1 0 0 0 0,-1 0 0 0 0,1 0 0 0 0,0 0-1 0 0,-1 1 1 0 0,1 0 0 0 0,0 0 0 0 0,0 0 0 0 0,0 0 0 0 0,-3 3 0 0 0,-28 28 910 0 0,24-21-938 0 0,0 0 0 0 0,1 1 0 0 0,1 0-1 0 0,-8 17 1 0 0,-24 59-103 0 0,25-43 442 0 0,1 1 0 0 0,3 0 0 0 0,-7 56 0 0 0,15-86-427 0 0,-10 101 319 0 0,12-100-309 0 0,1 0 1 0 0,1 0-1 0 0,1 0 1 0 0,6 26-1 0 0,-7-39-63 0 0,0 0-1 0 0,1 0 1 0 0,0-1-1 0 0,0 1 1 0 0,0 0-1 0 0,0-1 1 0 0,1 0 0 0 0,0 1-1 0 0,0-1 1 0 0,0 0-1 0 0,0-1 1 0 0,1 1-1 0 0,-1-1 1 0 0,9 7-1 0 0,-9-8-89 0 0,1 0-1 0 0,0 0 0 0 0,-1-1 1 0 0,1 1-1 0 0,0-1 0 0 0,0 0 1 0 0,0 0-1 0 0,0 0 0 0 0,0 0 1 0 0,1-1-1 0 0,-1 1 0 0 0,0-1 1 0 0,0 0-1 0 0,0 0 1 0 0,0-1-1 0 0,0 1 0 0 0,1-1 1 0 0,3-2-1 0 0,1 0-518 0 0,0 0 1 0 0,0-1-1 0 0,0 0 0 0 0,-1-1 1 0 0,15-10-1 0 0,-3-1-1006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14712 0 0,'-4'-3'1334'0'0,"0"-1"-1095"0"0,1 2-123 0 0,-2 0 4665 0 0,5 6-5220 0 0,-1 5 678 0 0,1 0 0 0 0,1 0 0 0 0,-1-1 0 0 0,3 11 0 0 0,2 22 110 0 0,-5-14-116 0 0,0 18 274 0 0,-1 1-1 0 0,-10 56 0 0 0,6-71-220 0 0,-4 23 446 0 0,7-43-582 0 0,1-3 634 0 0,-1-15-248 0 0,1-6-361 0 0,1 1-1 0 0,1-1 1 0 0,0 1-1 0 0,0 0 1 0 0,1 0-1 0 0,1 0 1 0 0,6-20-1 0 0,-1 5-51 0 0,-3 11-20 0 0,1 0 1 0 0,1 1-1 0 0,0-1 1 0 0,2 1-1 0 0,-1 1 1 0 0,2 0-1 0 0,0 0 1 0 0,0 1-1 0 0,1 0 1 0 0,1 0-1 0 0,0 2 1 0 0,17-14-1 0 0,-23 21-99 0 0,0 0 1 0 0,-1 0-1 0 0,2 1 1 0 0,-1 0-1 0 0,0 0 0 0 0,1 1 1 0 0,-1-1-1 0 0,1 1 0 0 0,0 1 1 0 0,12-2-1 0 0,-15 2-213 0 0,1 1 1 0 0,-1 0-1 0 0,0 0 0 0 0,0 0 1 0 0,1 1-1 0 0,-1 0 0 0 0,0-1 0 0 0,0 1 1 0 0,0 1-1 0 0,0-1 0 0 0,0 1 1 0 0,0-1-1 0 0,0 1 0 0 0,-1 0 1 0 0,1 1-1 0 0,0-1 0 0 0,-1 1 1 0 0,6 5-1 0 0,2 3-1817 0 0,1-1-4025 0 0,-1-2-1466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18 17071 0 0,'0'0'786'0'0,"-1"-1"-21"0"0,1 0-736 0 0,-1 1 0 0 0,1-1 0 0 0,0 1 1 0 0,-1-1-1 0 0,1 1 0 0 0,-1-1 0 0 0,1 1 0 0 0,-1-1 0 0 0,1 1 0 0 0,-1-1 0 0 0,1 1 0 0 0,-1 0 0 0 0,0-1 1 0 0,1 1-1 0 0,-1 0 0 0 0,0-1 0 0 0,1 1 0 0 0,-1 0 0 0 0,0 0 0 0 0,1 0 0 0 0,-1 0 0 0 0,0-1 1 0 0,1 1-1 0 0,-1 0 0 0 0,0 0 0 0 0,0 1 0 0 0,1-1 0 0 0,-1 0 0 0 0,0 0 0 0 0,1 0 0 0 0,-1 0 1 0 0,0 0-1 0 0,0 1 0 0 0,-1-1 205 0 0,-5 2 131 0 0,-1 0 0 0 0,1 0 0 0 0,-1 0 0 0 0,1 1 0 0 0,0 0 0 0 0,0 0 0 0 0,0 1 0 0 0,0 0 0 0 0,1 0 0 0 0,0 1-1 0 0,0 0 1 0 0,-9 8 0 0 0,4-2-114 0 0,0 1 0 0 0,1 0 0 0 0,1 1 0 0 0,0 0-1 0 0,-9 17 1 0 0,9-9 45 0 0,0 0-1 0 0,2 0 1 0 0,0 1-1 0 0,-5 30 0 0 0,11-46-212 0 0,0 0 0 0 0,1-1 0 0 0,0 1 0 0 0,0-1 0 0 0,0 1 0 0 0,1 0 0 0 0,-1-1 0 0 0,1 1 0 0 0,3 8 0 0 0,-3-12-67 0 0,-1-1 0 0 0,1 1 1 0 0,-1-1-1 0 0,1 1 0 0 0,0-1 0 0 0,-1 0 0 0 0,1 1 0 0 0,0-1 0 0 0,0 0 0 0 0,0 0 0 0 0,0 1 0 0 0,0-1 0 0 0,0 0 1 0 0,1 0-1 0 0,-1 0 0 0 0,0 0 0 0 0,1 0 0 0 0,-1-1 0 0 0,0 1 0 0 0,1 0 0 0 0,-1-1 0 0 0,1 1 0 0 0,-1-1 0 0 0,1 1 0 0 0,-1-1 1 0 0,1 0-1 0 0,-1 1 0 0 0,1-1 0 0 0,0 0 0 0 0,-1 0 0 0 0,1 0 0 0 0,-1 0 0 0 0,1-1 0 0 0,-1 1 0 0 0,1 0 0 0 0,-1-1 1 0 0,1 1-1 0 0,1-1 0 0 0,5-2 17 0 0,-1-1-1 0 0,0 1 1 0 0,0-1 0 0 0,0 0 0 0 0,0-1-1 0 0,0 0 1 0 0,10-10 0 0 0,38-46 98 0 0,-45 48-123 0 0,91-120-85 0 0,-81 103-1761 0 0,16-36 0 0 0,-22 40-1265 0 0,-8 19 1071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3224 0 0,'-2'1'5525'0'0,"-7"3"-256"0"0,2 3-2382 0 0,-9 10 1158 0 0,12-12-3788 0 0,-1-1 0 0 0,1 1 1 0 0,1 1-1 0 0,-1-1 1 0 0,1 1-1 0 0,-5 9 0 0 0,2 2-160 0 0,0 0 0 0 0,0 0 0 0 0,2 1 0 0 0,0 0 0 0 0,1 0 0 0 0,-2 32 0 0 0,4-26-6 0 0,0-11-15 0 0,1 1 0 0 0,2 20 0 0 0,-2-31-33 0 0,1 0-1 0 0,-1 0 1 0 0,1 0-1 0 0,0-1 1 0 0,0 1-1 0 0,0 0 1 0 0,0 0-1 0 0,1 0 1 0 0,-1-1-1 0 0,1 1 0 0 0,-1-1 1 0 0,1 1-1 0 0,0-1 1 0 0,0 0-1 0 0,0 1 1 0 0,4 2-1 0 0,-5-4-20 0 0,0-1-1 0 0,0 1 0 0 0,1 0 1 0 0,-1-1-1 0 0,0 1 1 0 0,0-1-1 0 0,0 0 0 0 0,1 0 1 0 0,-1 1-1 0 0,0-1 1 0 0,1 0-1 0 0,-1 0 0 0 0,0 0 1 0 0,1 0-1 0 0,-1 0 1 0 0,0 0-1 0 0,0-1 0 0 0,1 1 1 0 0,-1 0-1 0 0,0-1 1 0 0,0 1-1 0 0,1-1 0 0 0,-1 1 1 0 0,0-1-1 0 0,0 1 1 0 0,0-1-1 0 0,0 0 0 0 0,0 0 1 0 0,0 0-1 0 0,1 0 1 0 0,4-5 99 0 0,0 1 1 0 0,-1-1 0 0 0,9-12 0 0 0,-9 12-38 0 0,43-61 1374 0 0,44-77 0 0 0,-90 140-1482 0 0,6-7 934 0 0,-7 11-882 0 0,-1 1 0 0 0,1-1 1 0 0,-1 0-1 0 0,0 1 0 0 0,1-1 1 0 0,-1 0-1 0 0,1 1 0 0 0,-1-1 0 0 0,0 1 1 0 0,1-1-1 0 0,-1 1 0 0 0,0-1 0 0 0,0 1 1 0 0,1-1-1 0 0,-1 1 0 0 0,0-1 0 0 0,0 1 1 0 0,0-1-1 0 0,0 1 0 0 0,0-1 1 0 0,1 2-1 0 0,1 36-64 0 0,1-29-880 0 0,0-1 0 0 0,0 1 0 0 0,1-1 0 0 0,0 0 0 0 0,0 0 0 0 0,10 13 0 0 0,-6-8-1511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2:4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13304 0 0,'0'0'1201'0'0,"12"9"865"0"0,3-5 127 0 0,3 2 1378 0 0,-17-5-3462 0 0,0 0 0 0 0,-1-1-1 0 0,1 1 1 0 0,-1 0 0 0 0,1-1 0 0 0,0 1-1 0 0,-1 0 1 0 0,1 0 0 0 0,-1 0-1 0 0,0 0 1 0 0,1-1 0 0 0,-1 1 0 0 0,0 0-1 0 0,1 0 1 0 0,-1 0 0 0 0,0 0 0 0 0,0 0-1 0 0,0 0 1 0 0,0 0 0 0 0,0 0 0 0 0,0 1-1 0 0,0 28 1213 0 0,1-7-910 0 0,-1 0-1 0 0,-1-1 1 0 0,-1 1-1 0 0,-1 0 1 0 0,-8 33-1 0 0,-6 3-184 0 0,3 2-1 0 0,3 0 1 0 0,3 0 0 0 0,-1 73-1 0 0,8-121-194 0 0,1 1 0 0 0,0-1 0 0 0,2 0-1 0 0,-1 1 1 0 0,1-1 0 0 0,1 0 0 0 0,6 18 0 0 0,-7-28-199 0 0,0 1 0 0 0,0 0 0 0 0,0-1 1 0 0,1 0-1 0 0,-1 1 0 0 0,1-1 0 0 0,0 0 0 0 0,0-1 1 0 0,0 1-1 0 0,0 0 0 0 0,0-1 0 0 0,0 1 0 0 0,1-1 1 0 0,-1 0-1 0 0,1 0 0 0 0,0-1 0 0 0,0 1 0 0 0,-1-1 1 0 0,1 0-1 0 0,0 1 0 0 0,0-2 0 0 0,0 1 0 0 0,0 0 1 0 0,0-1-1 0 0,0 0 0 0 0,8 0 0 0 0,7-5-1604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2:4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12896 0 0,'-1'-1'120'0'0,"0"0"1"0"0,0 0-1 0 0,0 1 1 0 0,0-1 0 0 0,0 0-1 0 0,-1 1 1 0 0,1-1-1 0 0,0 1 1 0 0,0-1 0 0 0,0 1-1 0 0,0 0 1 0 0,-1-1-1 0 0,1 1 1 0 0,0 0 0 0 0,0 0-1 0 0,-1 0 1 0 0,1 0-1 0 0,0 0 1 0 0,-2 0 0 0 0,-2 0 744 0 0,1 1 0 0 0,0-1 0 0 0,-1 1 0 0 0,-6 2 0 0 0,5 0-662 0 0,0-1 1 0 0,0 1-1 0 0,0 0 1 0 0,0 0-1 0 0,0 1 1 0 0,1-1-1 0 0,0 1 1 0 0,0 1-1 0 0,0-1 0 0 0,0 1 1 0 0,0 0-1 0 0,1 0 1 0 0,0 0-1 0 0,0 0 1 0 0,1 1-1 0 0,-1 0 1 0 0,-3 9-1 0 0,-8 27 132 0 0,1 2 1 0 0,2 0-1 0 0,-7 61 0 0 0,15-83 116 0 0,2-6-315 0 0,0 0-1 0 0,1 1 1 0 0,1-1-1 0 0,1 0 0 0 0,0 0 1 0 0,2 0-1 0 0,-1 0 1 0 0,2 0-1 0 0,0 0 0 0 0,1-1 1 0 0,0 0-1 0 0,2 0 1 0 0,7 14-1 0 0,-11-24-101 0 0,-1 0-1 0 0,1-1 0 0 0,1 0 0 0 0,-1 0 1 0 0,0 0-1 0 0,1 0 0 0 0,0 0 1 0 0,0-1-1 0 0,0 0 0 0 0,0 1 1 0 0,7 2-1 0 0,-9-5-18 0 0,1 1 1 0 0,0-1-1 0 0,0 1 0 0 0,0-1 0 0 0,0 0 1 0 0,0 0-1 0 0,0-1 0 0 0,0 1 1 0 0,0-1-1 0 0,1 1 0 0 0,-1-1 0 0 0,0 0 1 0 0,0 0-1 0 0,0 0 0 0 0,1-1 0 0 0,-1 1 1 0 0,0-1-1 0 0,0 0 0 0 0,5-1 0 0 0,-1-2-10 0 0,0 0 0 0 0,0-1 0 0 0,-1 0 0 0 0,1 0 0 0 0,-1 0-1 0 0,0-1 1 0 0,-1 1 0 0 0,0-2 0 0 0,0 1 0 0 0,0 0 0 0 0,5-9-1 0 0,-5 5 184 0 0,0 1 0 0 0,0-1-1 0 0,-1 0 1 0 0,0 0-1 0 0,-1 0 1 0 0,0-1 0 0 0,2-18-1 0 0,-4 26-118 0 0,-1 1 0 0 0,0 0 0 0 0,0-1-1 0 0,0 1 1 0 0,0 0 0 0 0,0-1 0 0 0,-1 1 0 0 0,1 0-1 0 0,-1-1 1 0 0,0 1 0 0 0,1 0 0 0 0,-1-1 0 0 0,0 1-1 0 0,0 0 1 0 0,0 0 0 0 0,-1 0 0 0 0,-2-3 0 0 0,2 3-3 0 0,0 0 0 0 0,-1 0 1 0 0,1 0-1 0 0,-1 0 1 0 0,1 0-1 0 0,-1 1 1 0 0,0 0-1 0 0,1-1 1 0 0,-1 1-1 0 0,0 0 0 0 0,0 0 1 0 0,-3 0-1 0 0,-4-1 25 0 0,0 1 0 0 0,1 1-1 0 0,-1-1 1 0 0,1 2 0 0 0,-1-1 0 0 0,0 1-1 0 0,-13 3 1 0 0,11 0-72 0 0,1 0-1 0 0,0 1 0 0 0,1 0 1 0 0,-1 0-1 0 0,1 1 1 0 0,-18 14-1 0 0,-20 11-855 0 0,47-30-21 0 0,-11 5 1369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6 369 4144 0 0,'-6'-10'1461'0'0,"6"8"-639"0"0,0 1 0 0 0,0-1 1 0 0,0 1-1 0 0,0 0 0 0 0,0-1 0 0 0,0 1 0 0 0,1 0 0 0 0,-1-1 1 0 0,0 1-1 0 0,1 0 0 0 0,-1-1 0 0 0,1 1 0 0 0,0-2 0 0 0,10-22 5025 0 0,25-57-1492 0 0,-9 27-3068 0 0,-10 20-657 0 0,24-37-1 0 0,-41 72-628 0 0,0-1 0 0 0,0 1 1 0 0,0 0-1 0 0,0 0 0 0 0,1 0 0 0 0,-1 0 0 0 0,0 0 0 0 0,0 0 1 0 0,0 0-1 0 0,0-1 0 0 0,0 1 0 0 0,0 0 0 0 0,0 0 0 0 0,0 0 0 0 0,0 0 1 0 0,0 0-1 0 0,0 0 0 0 0,0 0 0 0 0,1 0 0 0 0,-1 0 0 0 0,0 0 1 0 0,0 0-1 0 0,0 0 0 0 0,0 0 0 0 0,0-1 0 0 0,0 1 0 0 0,0 0 1 0 0,1 0-1 0 0,-1 0 0 0 0,0 0 0 0 0,0 0 0 0 0,0 0 0 0 0,0 0 0 0 0,0 0 1 0 0,0 0-1 0 0,0 0 0 0 0,1 0 0 0 0,-1 0 0 0 0,0 1 0 0 0,0-1 1 0 0,0 0-1 0 0,0 0 0 0 0,0 0 0 0 0,0 0 0 0 0,0 0 0 0 0,1 0 1 0 0,-1 0-1 0 0,0 0 0 0 0,0 0 0 0 0,0 0 0 0 0,0 0 0 0 0,0 0 0 0 0,0 0 1 0 0,0 1-1 0 0,0-1 0 0 0,0 0 0 0 0,0 0 0 0 0,4 11 10 0 0,-2 17-17 0 0,-2-18 6 0 0,3 88-34 0 0,-2-80 26 0 0,1-1 1 0 0,1 0 0 0 0,9 28-1 0 0,-12-44 8 0 0,0 1-1 0 0,1-1 0 0 0,-1 1 1 0 0,1-1-1 0 0,-1 1 1 0 0,1-1-1 0 0,0 1 0 0 0,0-1 1 0 0,0 0-1 0 0,0 1 1 0 0,0-1-1 0 0,0 0 1 0 0,0 0-1 0 0,0 0 0 0 0,0 0 1 0 0,0 0-1 0 0,1 0 1 0 0,-1 0-1 0 0,0 0 0 0 0,1 0 1 0 0,-1-1-1 0 0,1 1 1 0 0,-1-1-1 0 0,1 1 1 0 0,-1-1-1 0 0,1 1 0 0 0,-1-1 1 0 0,1 0-1 0 0,-1 0 1 0 0,1 1-1 0 0,-1-1 1 0 0,1-1-1 0 0,0 1 0 0 0,-1 0 1 0 0,1 0-1 0 0,-1 0 1 0 0,1-1-1 0 0,-1 1 0 0 0,1-1 1 0 0,-1 1-1 0 0,1-1 1 0 0,-1 0-1 0 0,1 1 1 0 0,-1-1-1 0 0,2-2 0 0 0,8-5 83 0 0,0 0 0 0 0,-1-1 0 0 0,-1 0 0 0 0,17-19 0 0 0,29-49 800 0 0,-8 10-454 0 0,54-44-5542 0 0,-86 96 3575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2:5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135 238 3224 0 0,'4'-9'597'0'0,"0"-1"1"0"0,-1 1-1 0 0,1-1 0 0 0,1-10 1 0 0,-3 9 614 0 0,1 0 0 0 0,1 0 0 0 0,5-11 1 0 0,-9 21-1211 0 0,0 0 0 0 0,1 0 0 0 0,-1 0 1 0 0,0 1-1 0 0,1-1 0 0 0,-1 0 0 0 0,0 0 0 0 0,0 0 1 0 0,0 0-1 0 0,0 0 0 0 0,0 0 0 0 0,0 0 1 0 0,0 0-1 0 0,-1 0 0 0 0,1 0 0 0 0,0 0 1 0 0,0 0-1 0 0,-1 0 0 0 0,1 1 0 0 0,-1-3 0 0 0,-14-17 261 0 0,12 17-113 0 0,1 0 0 0 0,-1 0 0 0 0,1 0 0 0 0,0 0 0 0 0,-2-5 0 0 0,3 7-79 0 0,1 0 0 0 0,0 0-1 0 0,-1 0 1 0 0,1 0-1 0 0,0 0 1 0 0,0 0 0 0 0,0 0-1 0 0,0 0 1 0 0,0 0-1 0 0,0 0 1 0 0,0 0 0 0 0,0 0-1 0 0,0 1 1 0 0,1-1-1 0 0,-1 0 1 0 0,0 0 0 0 0,0 0-1 0 0,1 0 1 0 0,-1 0-1 0 0,1 0 1 0 0,-1 1 0 0 0,1-1-1 0 0,-1 0 1 0 0,1 0-1 0 0,0 1 1 0 0,0-2 0 0 0,12-9 844 0 0,-10 8-556 0 0,-1 1 0 0 0,1-1 0 0 0,0 0 0 0 0,0 1 0 0 0,3-7 0 0 0,-6 10-304 0 0,0-1 1 0 0,0 0-1 0 0,-1 0 1 0 0,1 0-1 0 0,0 0 1 0 0,0 0-1 0 0,0 0 0 0 0,0 0 1 0 0,0 0-1 0 0,0 0 1 0 0,0 0-1 0 0,0 0 1 0 0,-1 0-1 0 0,1 0 1 0 0,0 0-1 0 0,0 0 0 0 0,0 0 1 0 0,0 0-1 0 0,0 0 1 0 0,0 0-1 0 0,0 0 1 0 0,0 0-1 0 0,-1 0 1 0 0,1 0-1 0 0,0 0 1 0 0,0 0-1 0 0,0 0 0 0 0,0 0 1 0 0,0 0-1 0 0,0 0 1 0 0,0 0-1 0 0,0 0 1 0 0,-1 0-1 0 0,1 0 1 0 0,0 0-1 0 0,0-1 1 0 0,0 1-1 0 0,0 0 0 0 0,0 0 1 0 0,0 0-1 0 0,0 0 1 0 0,0 0-1 0 0,0 0 1 0 0,0 0-1 0 0,0 0 1 0 0,0 0-1 0 0,0-1 0 0 0,0 1 1 0 0,0 0-1 0 0,-1 0 1 0 0,1 0-1 0 0,0 0 1 0 0,0 0-1 0 0,0 0 1 0 0,0 0-1 0 0,0-1 1 0 0,0 1-1 0 0,1 0 0 0 0,-1 0 1 0 0,0 0-1 0 0,0 0 1 0 0,0 0-1 0 0,0 0 1 0 0,-9 5-84 0 0,6 0 97 0 0,0 1 0 0 0,1 0 1 0 0,0 0-1 0 0,0-1 0 0 0,1 2 0 0 0,-1-1 0 0 0,1 0 0 0 0,1 0 1 0 0,-1 10-1 0 0,1 8-64 0 0,5 27 1 0 0,-3-32 4 0 0,0 150-10 0 0,-4-92 0 0 0,1 64 347 0 0,1-138-331 0 0,0 1 0 0 0,-1-1 0 0 0,0 1 0 0 0,0-1 0 0 0,-1 5 0 0 0,-3 14 148 0 0,5-21-157 0 0,0-1 1 0 0,0 0-1 0 0,0 1 0 0 0,0-1 1 0 0,-1 0-1 0 0,1 1 0 0 0,0-1 1 0 0,0 0-1 0 0,0 1 0 0 0,0-1 1 0 0,-1 0-1 0 0,1 0 0 0 0,0 1 0 0 0,0-1 1 0 0,0 0-1 0 0,-1 1 0 0 0,1-1 1 0 0,0 0-1 0 0,-1 0 0 0 0,1 0 1 0 0,0 1-1 0 0,-1-1 0 0 0,1 0 1 0 0,0 0-1 0 0,-1 0 0 0 0,1 0 1 0 0,0 0-1 0 0,-1 0 0 0 0,1 0 1 0 0,0 0-1 0 0,-1 1 0 0 0,1-1 1 0 0,0 0-1 0 0,-1 0 0 0 0,0-1 0 0 0,-11-1 321 0 0,3-5-153 0 0,0 0 1 0 0,1 0 0 0 0,0-1 0 0 0,0-1-1 0 0,1 1 1 0 0,0-1 0 0 0,0 0 0 0 0,1-1-1 0 0,0 0 1 0 0,-5-13 0 0 0,8 16-33 0 0,0-1 0 0 0,1 1 0 0 0,-2-16 0 0 0,-5-14 210 0 0,-5 11-257 0 0,13 24-39 0 0,9 15-47 0 0,67 94 547 0 0,-73-104-528 0 0,0 0-1 0 0,0-1 1 0 0,0 1-1 0 0,1-1 1 0 0,-1 0 0 0 0,1 1-1 0 0,-1-1 1 0 0,1-1-1 0 0,0 1 1 0 0,0 0-1 0 0,0-1 1 0 0,0 1-1 0 0,0-1 1 0 0,0 0 0 0 0,0 0-1 0 0,1 0 1 0 0,-1 0-1 0 0,0-1 1 0 0,0 1-1 0 0,1-1 1 0 0,-1 0 0 0 0,0 0-1 0 0,1 0 1 0 0,5-1-1 0 0,-4 0 16 0 0,0-1 0 0 0,0 1 1 0 0,0-1-1 0 0,-1 0 0 0 0,1 0 0 0 0,-1-1 0 0 0,1 1 0 0 0,-1-1 0 0 0,0 0 0 0 0,0 0 0 0 0,0-1 1 0 0,0 1-1 0 0,-1-1 0 0 0,0 0 0 0 0,1 0 0 0 0,2-4 0 0 0,8-18 35 0 0,0 0-1 0 0,-2 0 0 0 0,14-42 1 0 0,0-2-2029 0 0,-7 20-2079 0 0,-12 32 1950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0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247 239 10136 0 0,'0'-3'46'0'0,"2"-2"116"0"0,-1-1 0 0 0,0 1 0 0 0,0-11-1 0 0,-1 14-132 0 0,0 0 0 0 0,0 0 0 0 0,-1 0-1 0 0,1 0 1 0 0,-1 0 0 0 0,0 0 0 0 0,1 0-1 0 0,-1 0 1 0 0,0 0 0 0 0,0 0-1 0 0,0 0 1 0 0,0 0 0 0 0,-3-2 0 0 0,-4-6 389 0 0,0 0-1 0 0,1 0 1 0 0,0-1 0 0 0,1 0 0 0 0,0 0 0 0 0,-6-19 0 0 0,11 29-335 0 0,1 0 1 0 0,0-1 0 0 0,0 1-1 0 0,-1-1 1 0 0,1 1-1 0 0,0-1 1 0 0,0 1-1 0 0,0-1 1 0 0,1 1 0 0 0,-1-1-1 0 0,0 1 1 0 0,1-1-1 0 0,-1 1 1 0 0,1 0-1 0 0,-1-1 1 0 0,1 1-1 0 0,-1 0 1 0 0,1-1 0 0 0,0 1-1 0 0,0 0 1 0 0,0 0-1 0 0,0-1 1 0 0,1 0-1 0 0,7-11 725 0 0,-9 13-760 0 0,0-1-1 0 0,0 0 1 0 0,0 0-1 0 0,0 0 1 0 0,0 0-1 0 0,0 1 1 0 0,0-1-1 0 0,0 0 1 0 0,0 0-1 0 0,-1 0 1 0 0,1 0 0 0 0,0 0-1 0 0,0 1 1 0 0,-1-1-1 0 0,1 0 1 0 0,-1 0-1 0 0,1 1 1 0 0,0-1-1 0 0,-1 0 1 0 0,1 1-1 0 0,-1-1 1 0 0,0 0-1 0 0,1 1 1 0 0,-1-1-1 0 0,0 1 1 0 0,1-1-1 0 0,-1 1 1 0 0,0-1 0 0 0,1 1-1 0 0,-2-1 1 0 0,1 1 63 0 0,1 0 0 0 0,-1-1 0 0 0,1 1 0 0 0,0 0 0 0 0,-1 0 1 0 0,1 0-1 0 0,-1-1 0 0 0,1 1 0 0 0,0 0 0 0 0,-1-1 0 0 0,1 1 1 0 0,0 0-1 0 0,0 0 0 0 0,-1-1 0 0 0,1 1 0 0 0,0-1 1 0 0,0 1-1 0 0,-1 0 0 0 0,1-1 0 0 0,0 1 0 0 0,0-1 0 0 0,0 1 1 0 0,0 0-1 0 0,-1-1 0 0 0,1 1 0 0 0,0-1 0 0 0,0 1 0 0 0,0-1 1 0 0,0 1-1 0 0,0-1 0 0 0,-2 4 84 0 0,0 1-1 0 0,-1 0 1 0 0,1-1-1 0 0,1 1 1 0 0,-1 0-1 0 0,0 0 1 0 0,-1 8-1 0 0,-6 33-146 0 0,8-34-23 0 0,-36 154-567 0 0,31-134 704 0 0,0 1 1 0 0,-1 33 0 0 0,1-11-363 0 0,0 16 133 0 0,3-35 305 0 0,-7 43 1 0 0,9-72-240 0 0,-8-23 529 0 0,0-14-150 0 0,1 0-1 0 0,-5-38 1 0 0,-4-18-148 0 0,15 80-206 0 0,2 5 2 0 0,0 0 0 0 0,0 0 0 0 0,-1 0 0 0 0,1 0 0 0 0,-1 0 0 0 0,1 0 0 0 0,-1 0 0 0 0,0 0 0 0 0,0 0 0 0 0,0 1 0 0 0,0-1 0 0 0,-2-2 0 0 0,1 14 38 0 0,-1 12-57 0 0,2 0 0 0 0,0-1-1 0 0,2 1 1 0 0,0 0 0 0 0,2-1-1 0 0,0 1 1 0 0,7 25 0 0 0,-9-43 3 0 0,1 0 1 0 0,-1-1-1 0 0,0 0 1 0 0,1 1 0 0 0,0-1-1 0 0,-1 0 1 0 0,4 4-1 0 0,-4-6-2 0 0,-1 0-1 0 0,1-1 1 0 0,-1 1 0 0 0,1-1-1 0 0,-1 1 1 0 0,1-1-1 0 0,-1 0 1 0 0,1 1-1 0 0,0-1 1 0 0,-1 1 0 0 0,1-1-1 0 0,0 0 1 0 0,-1 0-1 0 0,1 1 1 0 0,0-1 0 0 0,0 0-1 0 0,-1 0 1 0 0,1 0-1 0 0,0 0 1 0 0,0 0-1 0 0,-1 0 1 0 0,1 0 0 0 0,0 0-1 0 0,0 0 1 0 0,-1 0-1 0 0,1 0 1 0 0,0-1 0 0 0,-1 1-1 0 0,1 0 1 0 0,0 0-1 0 0,0-1 1 0 0,-1 1-1 0 0,1 0 1 0 0,-1-1 0 0 0,1 1-1 0 0,0-1 1 0 0,-1 1-1 0 0,1-1 1 0 0,-1 1-1 0 0,1-1 1 0 0,-1 1 0 0 0,1-2-1 0 0,17-17 192 0 0,-2-2-1 0 0,23-35 1 0 0,-22 30-132 0 0,28-32 1 0 0,-25 36-642 0 0,23-19-1 0 0,-13 19-7008 0 0,-18 13-367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11600 0 0,'-12'2'2302'0'0,"10"4"56"0"0,-1 1-1236 0 0,6 8 650 0 0,-4-7-1524 0 0,0 0-1 0 0,1 0 1 0 0,1 0 0 0 0,-1 1-1 0 0,1-1 1 0 0,1 0 0 0 0,3 12-1 0 0,2 14 152 0 0,-2 6-36 0 0,-3-15-115 0 0,2-1 0 0 0,1 0 1 0 0,13 42-1 0 0,5 5 158 0 0,1 5-139 0 0,-24-75-235 0 0,1-1-1 0 0,-1 1 0 0 0,0-1 0 0 0,0 1 1 0 0,1-1-1 0 0,-1 1 0 0 0,0-1 1 0 0,0 1-1 0 0,0-1 0 0 0,0 1 1 0 0,0-1-1 0 0,0 1 0 0 0,0-1 1 0 0,0 1-1 0 0,0-1 0 0 0,0 1 0 0 0,0 0 1 0 0,0-1-1 0 0,0 1 0 0 0,0-1 1 0 0,-1 2-1 0 0,1-2-1 0 0,-1 0 0 0 0,1 0 1 0 0,0 0-1 0 0,-1 1 0 0 0,1-1 0 0 0,0 0 1 0 0,-1 0-1 0 0,1 0 0 0 0,0 0 0 0 0,-1 0 0 0 0,1 0 1 0 0,-1 0-1 0 0,1 0 0 0 0,0 0 0 0 0,-1 0 1 0 0,1 0-1 0 0,-1 0 0 0 0,1 0 0 0 0,0 0 1 0 0,-1 0-1 0 0,1 0 0 0 0,-1 0 0 0 0,-1-1 39 0 0,0 0 0 0 0,-1 0 0 0 0,1 0 0 0 0,0 0 1 0 0,0 0-1 0 0,0 0 0 0 0,0 0 0 0 0,1-1 0 0 0,-4-2 0 0 0,-1-3 54 0 0,1-1 0 0 0,0 0 1 0 0,-8-17-1 0 0,10 17-84 0 0,-1 1 1 0 0,-1-1-1 0 0,1 0 0 0 0,-1 1 1 0 0,-10-11-1 0 0,15 17-38 0 0,-1 0-1 0 0,1 1 1 0 0,-1-1-1 0 0,1 0 1 0 0,-1 1-1 0 0,0-1 0 0 0,0 0 1 0 0,1 1-1 0 0,-1-1 1 0 0,0 1-1 0 0,0-1 1 0 0,1 1-1 0 0,-1-1 1 0 0,0 1-1 0 0,0 0 1 0 0,0-1-1 0 0,0 1 1 0 0,0 0-1 0 0,0 0 0 0 0,0 0 1 0 0,0 0-1 0 0,1 0 1 0 0,-1 0-1 0 0,0 0 1 0 0,0 0-1 0 0,0 0 1 0 0,0 0-1 0 0,0 0 1 0 0,0 0-1 0 0,0 1 1 0 0,0-1-1 0 0,0 0 1 0 0,1 1-1 0 0,-1-1 0 0 0,0 1 1 0 0,0-1-1 0 0,0 1 1 0 0,1-1-1 0 0,-1 1 1 0 0,0-1-1 0 0,1 1 1 0 0,-1 0-1 0 0,0-1 1 0 0,1 1-1 0 0,-1 0 1 0 0,1 0-1 0 0,-1 0 1 0 0,1-1-1 0 0,-1 1 0 0 0,1 0 1 0 0,-1 2-1 0 0,-2 3-17 0 0,1 1 0 0 0,0-1-1 0 0,0 1 1 0 0,0-1 0 0 0,-1 14-1 0 0,1 66-24 0 0,2-75 20 0 0,0-10 22 0 0,0 1 0 0 0,0-1 1 0 0,1 0-1 0 0,-1 1 0 0 0,1-1 0 0 0,-1 0 0 0 0,1 0 0 0 0,-1 1 0 0 0,1-1 0 0 0,0 0 0 0 0,-1 0 1 0 0,1 0-1 0 0,0 0 0 0 0,1 1 0 0 0,1 3 12 0 0,-2-5-7 0 0,0 0 0 0 0,-1 0 0 0 0,1 1 0 0 0,0-1 0 0 0,-1 0 0 0 0,1 0 0 0 0,0 0 0 0 0,-1 0 0 0 0,1 0 0 0 0,-1 0 0 0 0,1 0 1 0 0,0 0-1 0 0,-1 0 0 0 0,1 0 0 0 0,0-1 0 0 0,-1 1 0 0 0,1 0 0 0 0,-1 0 0 0 0,1 0 0 0 0,0-1 0 0 0,-1 1 0 0 0,1 0 1 0 0,-1-1-1 0 0,1 1 0 0 0,0-1 0 0 0,1 0 9 0 0,2-2 13 0 0,1 1-1 0 0,0-1 1 0 0,-1-1-1 0 0,0 1 0 0 0,1 0 1 0 0,-1-1-1 0 0,-1 0 1 0 0,6-7-1 0 0,2-4-342 0 0,11-20 0 0 0,-14 22-190 0 0,6-9-178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0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2526 1 12440 0 0,'-5'0'432'0'0,"2"-1"-87"0"0,1 1 1 0 0,-1 0-1 0 0,1 0 1 0 0,-1 0-1 0 0,1 1 1 0 0,-1-1-1 0 0,1 0 1 0 0,0 1-1 0 0,-1-1 1 0 0,1 1-1 0 0,-1 0 1 0 0,1 0-1 0 0,0 0 0 0 0,0 0 1 0 0,-4 3-1 0 0,-4 3 160 0 0,-1 0-1 0 0,1 0 1 0 0,-1-1-1 0 0,0-1 0 0 0,0 0 1 0 0,-17 5-1 0 0,19-7-339 0 0,-4 1 97 0 0,-1-1-1 0 0,1 0 0 0 0,-22 1 0 0 0,5 0 273 0 0,-197 9 2169 0 0,91-9-2251 0 0,-221 13 328 0 0,137-9-187 0 0,-29-4-295 0 0,92-4-156 0 0,-113-1 146 0 0,81-1-240 0 0,-114-8-23 0 0,222 7-141 0 0,23 0-1311 0 0,32 1-98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1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3224 0 0,'0'0'4168'0'0,"13"-2"-1758"0"0,-12 1-2284 0 0,1 1-1 0 0,-1 0 0 0 0,0-1 0 0 0,1 1 0 0 0,-1 0 0 0 0,0 0 0 0 0,1 0 0 0 0,-1 0 1 0 0,0 0-1 0 0,1 0 0 0 0,-1 1 0 0 0,0-1 0 0 0,2 1 0 0 0,15 3 222 0 0,3-1-144 0 0,-20-3-130 0 0,14-2 6041 0 0,-7 10-5555 0 0,-3-4-415 0 0,0 1 0 0 0,0 0 0 0 0,-1 0 0 0 0,5 7 0 0 0,19 21 268 0 0,-6-8-441 0 0,-8-10-21 0 0,-12-12 92 0 0,1 0 0 0 0,0 0 0 0 0,-1 0 0 0 0,1-1 0 0 0,0 0 0 0 0,0 1 0 0 0,0-1 0 0 0,1 0 0 0 0,-1-1 0 0 0,0 1 0 0 0,1 0 0 0 0,4 1 0 0 0,-5-3 31 0 0,0 1-1 0 0,0-1 0 0 0,-1 0 1 0 0,1 0-1 0 0,0 0 1 0 0,-1 0-1 0 0,1 0 1 0 0,0-1-1 0 0,0 1 0 0 0,-1-1 1 0 0,1 0-1 0 0,-1 0 1 0 0,1 0-1 0 0,0 0 0 0 0,-1 0 1 0 0,0 0-1 0 0,5-3 1 0 0,4-6 202 0 0,0 0 0 0 0,0-1 1 0 0,-1 0-1 0 0,0 0 0 0 0,-1-1 1 0 0,12-21-1 0 0,-9 16-121 0 0,4-10 26 0 0,13-28 1 0 0,-6 10-73 0 0,-7 10-1441 0 0,-15 27 530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5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10136 0 0,'-8'7'1668'0'0,"1"1"2846"0"0,4 0-2534 0 0,3-6-1702 0 0,-1 0-87 0 0,0 0 1 0 0,1 0-1 0 0,-1 1 1 0 0,1-1-1 0 0,-1 0 1 0 0,1 0-1 0 0,0 1 1 0 0,0-1-1 0 0,0 0 1 0 0,0 0-1 0 0,1 5 1 0 0,8 77 404 0 0,-8-49-236 0 0,-1-1 0 0 0,-6 38-1 0 0,3-41-309 0 0,0-9 134 0 0,-1 0 0 0 0,-11 35-1 0 0,9-37 26 0 0,5-17-176 0 0,1-1 0 0 0,-1 0 0 0 0,0 0-1 0 0,0 0 1 0 0,0-1 0 0 0,0 1 0 0 0,0 0-1 0 0,0 0 1 0 0,-1 0 0 0 0,1-1 0 0 0,-1 1 0 0 0,1-1-1 0 0,-1 1 1 0 0,1-1 0 0 0,-1 0 0 0 0,0 1-1 0 0,0-1 1 0 0,-2 1 0 0 0,3-2-3 0 0,0 1 0 0 0,-1-1 0 0 0,1 1 0 0 0,-1-1 0 0 0,1 0 0 0 0,0 0 0 0 0,-1 0 0 0 0,1 0 0 0 0,-1 0 0 0 0,1 0 0 0 0,-1 0 0 0 0,1 0 1 0 0,0-1-1 0 0,-1 1 0 0 0,1 0 0 0 0,-1-1 0 0 0,1 1 0 0 0,0-1 0 0 0,0 0 0 0 0,-1 1 0 0 0,1-1 0 0 0,0 0 0 0 0,0 0 0 0 0,0 0 0 0 0,0 0 0 0 0,0 0 0 0 0,-2-2 0 0 0,-4-4 180 0 0,0-1 0 0 0,-8-13 0 0 0,14 18-138 0 0,-1 0 1 0 0,0-1-1 0 0,0 1 1 0 0,1 0 0 0 0,0-1-1 0 0,0 1 1 0 0,0-1-1 0 0,0 0 1 0 0,0 1 0 0 0,1-7-1 0 0,-1 10-47 0 0,1 0 1 0 0,0 0-1 0 0,0-1 0 0 0,0 1 0 0 0,0 0 0 0 0,0 0 1 0 0,0-1-1 0 0,0 1 0 0 0,0 0 0 0 0,0 0 0 0 0,0-1 1 0 0,0 1-1 0 0,0 0 0 0 0,0 0 0 0 0,0-1 0 0 0,0 1 1 0 0,0 0-1 0 0,0 0 0 0 0,0 0 0 0 0,0-1 0 0 0,1 1 1 0 0,-1 0-1 0 0,0 0 0 0 0,0-1 0 0 0,0 1 0 0 0,0 0 1 0 0,0 0-1 0 0,1 0 0 0 0,-1 0 0 0 0,0-1 0 0 0,0 1 1 0 0,0 0-1 0 0,1 0 0 0 0,-1 0 0 0 0,0 0 0 0 0,0 0 1 0 0,1-1-1 0 0,10 10 245 0 0,-4-1-248 0 0,0 1-1 0 0,-1-1 1 0 0,-1 1 0 0 0,1 1-1 0 0,-1-1 1 0 0,5 14 0 0 0,-3-7 23 0 0,-3-7-42 0 0,2 3 8 0 0,13 22 0 0 0,-17-31 6 0 0,0 0-1 0 0,0 0 0 0 0,1 0 0 0 0,-1 0 0 0 0,1-1 0 0 0,0 1 0 0 0,0-1 1 0 0,0 0-1 0 0,0 0 0 0 0,0 0 0 0 0,6 3 0 0 0,-7-5 13 0 0,0 0 1 0 0,-1 1-1 0 0,1-1 0 0 0,0 0 0 0 0,-1 0 0 0 0,1-1 1 0 0,0 1-1 0 0,-1 0 0 0 0,1 0 0 0 0,0-1 0 0 0,-1 1 1 0 0,1-1-1 0 0,-1 0 0 0 0,1 1 0 0 0,0-1 1 0 0,-1 0-1 0 0,0 0 0 0 0,1 0 0 0 0,-1 0 0 0 0,0 0 1 0 0,1 0-1 0 0,-1 0 0 0 0,0 0 0 0 0,1-2 0 0 0,3-2 34 0 0,-1 0-1 0 0,0 0 0 0 0,-1 0 1 0 0,1 0-1 0 0,2-7 0 0 0,7-18-85 0 0,-1 0-1 0 0,8-39 1 0 0,-6 12-8832 0 0,-10 40 221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1072 11976 0 0,'0'0'4943'0'0,"-5"-17"-1264"0"0,-33-121 786 0 0,19 83-3831 0 0,-42-84 0 0 0,-41-46-1034 0 0,28 51 116 0 0,69 124 216 0 0,-42-86 1264 0 0,41 82-1132 0 0,0-1 0 0 0,1 0 0 0 0,1 0 0 0 0,-4-28 0 0 0,8 38-70 0 0,0-1 0 0 0,0 0-1 0 0,2-9 1 0 0,-1 11 67 0 0,0-1 0 0 0,-1 1 0 0 0,0-1 0 0 0,0 1 0 0 0,0-1 0 0 0,0 1 0 0 0,-2-6 0 0 0,-1-2-46 0 0,-7-35-197 0 0,9 44 174 0 0,1-1 1 0 0,0 0 0 0 0,0 1 0 0 0,0-1 0 0 0,0 0-1 0 0,1 1 1 0 0,-1-1 0 0 0,1 0 0 0 0,0 1-1 0 0,2-6 1 0 0,-2 7 14 0 0,0 1 0 0 0,0 0 0 0 0,0 0 1 0 0,0-1-1 0 0,1 1 0 0 0,-1 0 0 0 0,0 0 0 0 0,0 0 0 0 0,1 0 0 0 0,-1 0 0 0 0,1 1 0 0 0,-1-1 0 0 0,1 0 0 0 0,-1 1 1 0 0,1-1-1 0 0,-1 1 0 0 0,1-1 0 0 0,-1 1 0 0 0,1 0 0 0 0,0 0 0 0 0,1-1 0 0 0,5 1 45 0 0,1 0 0 0 0,13 1 0 0 0,-6 2-52 0 0,-1 0 0 0 0,0 0 0 0 0,0 2 0 0 0,0 0 0 0 0,20 9 0 0 0,70 42 0 0 0,-96-51 0 0 0,16 9 0 0 0,-1 1 0 0 0,36 30 0 0 0,-52-38 0 0 0,0 0 0 0 0,-1 1 0 0 0,0 0 0 0 0,0 0 0 0 0,-1 1 0 0 0,0-1 0 0 0,-1 1 0 0 0,0 1 0 0 0,0-1 0 0 0,4 15 0 0 0,-3-5 0 0 0,0 1 0 0 0,-2 0 0 0 0,0 0 0 0 0,-1 0 0 0 0,-1 0 0 0 0,-1 0 0 0 0,-1 0 0 0 0,-1 0 0 0 0,0 1 0 0 0,-2-1 0 0 0,0 0 0 0 0,-2 0 0 0 0,-8 25 0 0 0,12-42 0 0 0,-43 108-12 0 0,34-89 9 0 0,0-2 0 0 0,-2 0 0 0 0,-14 21 0 0 0,20-34 4 0 0,0-1-1 0 0,-1 1 1 0 0,1-1-1 0 0,-1-1 1 0 0,0 1-1 0 0,0-1 1 0 0,-1 0-1 0 0,1-1 1 0 0,-1 0-1 0 0,0 0 1 0 0,-1-1-1 0 0,1 0 1 0 0,-1 0-1 0 0,1-1 1 0 0,-1 0-1 0 0,-11 1 1 0 0,-5-1-22 0 0,0 0 0 0 0,-1-2 0 0 0,1-1 0 0 0,-37-7 0 0 0,11-4-291 0 0,26 5 295 0 0,24 7 28 0 0,1 0 1 0 0,-1 0 0 0 0,1 0-1 0 0,-1 0 1 0 0,1-1 0 0 0,0 1-1 0 0,-1 0 1 0 0,1 0 0 0 0,-1 0-1 0 0,1 0 1 0 0,0-1 0 0 0,-1 1-1 0 0,1 0 1 0 0,0 0-1 0 0,-1-1 1 0 0,1 1 0 0 0,0 0-1 0 0,-1 0 1 0 0,1-1 0 0 0,0 1-1 0 0,0 0 1 0 0,-1-1 0 0 0,1 1-1 0 0,0 0 1 0 0,0-1-1 0 0,0 1 1 0 0,-1-1 0 0 0,1 1-1 0 0,0-1 1 0 0,0 0-6 0 0,0 0 1 0 0,1 1-1 0 0,-1-1 0 0 0,0 0 1 0 0,0 1-1 0 0,1-1 0 0 0,-1 0 1 0 0,0 1-1 0 0,1-1 1 0 0,-1 0-1 0 0,1 1 0 0 0,-1-1 1 0 0,1 0-1 0 0,0 0 0 0 0,22-16-17 0 0,-12 11-44 0 0,1 1 0 0 0,0 0 0 0 0,-1 1 0 0 0,2 0 0 0 0,-1 0 0 0 0,0 2 0 0 0,1-1-1 0 0,-1 2 1 0 0,1-1 0 0 0,0 2 0 0 0,-1 0 0 0 0,1 0 0 0 0,0 1 0 0 0,-1 1 0 0 0,1 0 0 0 0,-1 1 0 0 0,0 0 0 0 0,1 1-1 0 0,-2 0 1 0 0,1 1 0 0 0,15 8 0 0 0,12 9-4161 0 0,-16-11-4003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573 821 15664 0 0,'-3'1'139'0'0,"0"0"1"0"0,0 0-1 0 0,0 0 1 0 0,0 0-1 0 0,-1-1 1 0 0,1 1-1 0 0,0-1 1 0 0,0 0-1 0 0,-1 0 1 0 0,1 0-1 0 0,0 0 1 0 0,-1-1-1 0 0,1 1 1 0 0,-6-3-1 0 0,5 2 112 0 0,0-1-1 0 0,0-1 0 0 0,0 1 1 0 0,1-1-1 0 0,-1 1 1 0 0,1-1-1 0 0,-1 0 1 0 0,1 0-1 0 0,-6-7 1 0 0,4 2 524 0 0,-1 0 0 0 0,2 0 0 0 0,-8-15 1 0 0,-8-14-643 0 0,11 22 127 0 0,-12-27 0 0 0,13 24 79 0 0,-11-18 1 0 0,-10-10-120 0 0,2-2 1 0 0,2 0-1 0 0,-28-81 0 0 0,45 107-220 0 0,-25-93 0 0 0,31 102 0 0 0,0 0 0 0 0,0 0 0 0 0,1 0 0 0 0,1-1 0 0 0,0 1 0 0 0,4-26 0 0 0,-3 36 0 0 0,0-1 0 0 0,0 1 0 0 0,0-1 0 0 0,0 1 0 0 0,1 0 0 0 0,-1 0 0 0 0,1-1 0 0 0,0 1 0 0 0,0 0 0 0 0,0 0 0 0 0,0 1 0 0 0,0-1 0 0 0,1 0 0 0 0,-1 1 0 0 0,1-1 0 0 0,0 1 0 0 0,0 0 0 0 0,0 0 0 0 0,0 0 0 0 0,0 0 0 0 0,0 1 0 0 0,0-1 0 0 0,0 1 0 0 0,1 0 0 0 0,-1 0 0 0 0,1 0 0 0 0,-1 0 0 0 0,1 0 0 0 0,5 1 0 0 0,1-1 0 0 0,1 1 0 0 0,-1 0 0 0 0,1 1 0 0 0,-1 0 0 0 0,1 1 0 0 0,-1 0 0 0 0,0 1 0 0 0,19 7 0 0 0,-22-7 0 0 0,1 1 0 0 0,-1 0 0 0 0,1 1 0 0 0,-1 0 0 0 0,0 0 0 0 0,-1 0 0 0 0,1 1 0 0 0,-1-1 0 0 0,0 2 0 0 0,-1-1 0 0 0,1 1 0 0 0,-1 0 0 0 0,0 0 0 0 0,-1 0 0 0 0,0 0 0 0 0,0 1 0 0 0,-1 0 0 0 0,0 0 0 0 0,2 8 0 0 0,-1-1 0 0 0,-1 1 0 0 0,0-1 0 0 0,-1 1 0 0 0,-1-1 0 0 0,-1 1 0 0 0,0 0 0 0 0,-1-1 0 0 0,-1 1 0 0 0,-5 21 0 0 0,2-14 33 0 0,-1 0-1 0 0,-18 40 0 0 0,18-50-13 0 0,0 0 0 0 0,-2-1-1 0 0,1 0 1 0 0,-2-1 0 0 0,-18 22 0 0 0,9-15-75 0 0,-39 30 0 0 0,49-42 45 0 0,-1 0-1 0 0,0-1 1 0 0,0 0 0 0 0,0 0 0 0 0,-1-1 0 0 0,0-1-1 0 0,-15 5 1 0 0,9-4-219 0 0,0-1 0 0 0,0-1-1 0 0,0 0 1 0 0,0-1 0 0 0,-1-1-1 0 0,1 0 1 0 0,-20-4 0 0 0,7 1 81 0 0,22 3 272 0 0,0-1 0 0 0,0 0-1 0 0,0 0 1 0 0,0 0 0 0 0,1-1 0 0 0,-14-5 950 0 0,45 2-1053 0 0,1 1 0 0 0,0 1 0 0 0,0 1 0 0 0,0 1 0 0 0,28 3 0 0 0,5 4-28 0 0,64 15 0 0 0,-89-13-1177 0 0,64 25-1 0 0,-65-20-182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87 15664 0 0,'-6'-5'761'0'0,"4"2"-666"0"0,0 0 0 0 0,0 1 1 0 0,0-1-1 0 0,1 0 0 0 0,-1-1 0 0 0,1 1 1 0 0,0 0-1 0 0,0 0 0 0 0,-1-6 0 0 0,-3-27 1467 0 0,4 26 1154 0 0,6 35-2700 0 0,-2-10-12 0 0,-1 0-1 0 0,1 27 1 0 0,-5 78 56 0 0,0 50 205 0 0,3-154-168 0 0,5 23 0 0 0,-4-27 12 0 0,0-1 0 0 0,0 1 0 0 0,-2 0 0 0 0,1-1 0 0 0,-2 18 0 0 0,0-23-35 0 0,-1 0 33 0 0,1 0 0 0 0,0 0 0 0 0,1-1 0 0 0,-1 1 0 0 0,1 0 0 0 0,1 0 0 0 0,-1 0 0 0 0,1 0 0 0 0,2 11 0 0 0,-2-16 228 0 0,13-19 298 0 0,9-20-261 0 0,-18 28-326 0 0,0 0 0 0 0,10-12 0 0 0,-10 15-4 0 0,1 1 0 0 0,-1 0 0 0 0,2 0 0 0 0,-1 0 0 0 0,1 1 0 0 0,-1 0 0 0 0,1 0 0 0 0,1 1 0 0 0,7-4 0 0 0,-9 5-55 0 0,0 1 0 0 0,0 0-1 0 0,0 0 1 0 0,0 1 0 0 0,0 0 0 0 0,1 0-1 0 0,-1 0 1 0 0,0 1 0 0 0,0 0-1 0 0,1 0 1 0 0,-1 1 0 0 0,11 1 0 0 0,-17-1 13 0 0,8 0 96 0 0,1 2-1 0 0,11 4 1 0 0,-18-7-89 0 0,-1 1 0 0 0,1 0 0 0 0,-1 0 0 0 0,0 0 1 0 0,1 0-1 0 0,-1 0 0 0 0,0 0 0 0 0,1 0 0 0 0,0 2 0 0 0,-1-3-12 0 0,-1 1 0 0 0,0-1-1 0 0,0 0 1 0 0,1 1 0 0 0,-1-1-1 0 0,0 1 1 0 0,0-1-1 0 0,0 1 1 0 0,0-1 0 0 0,0 1-1 0 0,0-1 1 0 0,0 1-1 0 0,1-1 1 0 0,-1 1 0 0 0,-1-1-1 0 0,1 1 1 0 0,0-1 0 0 0,0 1-1 0 0,0-1 1 0 0,0 1-1 0 0,0-1 1 0 0,0 0 0 0 0,0 1-1 0 0,-1-1 1 0 0,1 1-1 0 0,0-1 1 0 0,0 1 0 0 0,-1-1-1 0 0,1 0 1 0 0,-1 1 0 0 0,-21 17-257 0 0,19-13 257 0 0,0-1 0 0 0,1 0 1 0 0,-1 1-1 0 0,1 0 0 0 0,-3 6 0 0 0,-7 17 53 0 0,-2-3 246 0 0,-2-1 0 0 0,0-1 1 0 0,-1 0-1 0 0,-1-1 0 0 0,-33 30 0 0 0,47-49-267 0 0,0 0 0 0 0,0-1-1 0 0,0 1 1 0 0,0-1 0 0 0,-1 1 0 0 0,1-1-1 0 0,-1-1 1 0 0,-8 3 0 0 0,10-3-72 0 0,1-1 0 0 0,-1 1 0 0 0,1-1 1 0 0,-1 0-1 0 0,1 0 0 0 0,-1 0 0 0 0,1 0 0 0 0,0 0 0 0 0,-1-1 1 0 0,1 1-1 0 0,-1-1 0 0 0,1 0 0 0 0,0 1 0 0 0,-1-1 0 0 0,1 0 1 0 0,0-1-1 0 0,0 1 0 0 0,0 0 0 0 0,-4-3 0 0 0,-3-4-643 0 0,5 5 325 0 0,-1 0 0 0 0,1-1 0 0 0,0 0-1 0 0,1 0 1 0 0,-8-8 0 0 0,11 10 281 0 0,-1 1-1 0 0,1 0 1 0 0,-1 0 0 0 0,1 0-1 0 0,-1-1 1 0 0,1 1-1 0 0,0 0 1 0 0,-1 0 0 0 0,1-1-1 0 0,0 1 1 0 0,0 0-1 0 0,0 0 1 0 0,0-1 0 0 0,0 1-1 0 0,0 0 1 0 0,0-1-1 0 0,1 1 1 0 0,-1 0 0 0 0,0 0-1 0 0,1-1 1 0 0,-1 1-1 0 0,1 0 1 0 0,-1 0 0 0 0,1 0-1 0 0,0 0 1 0 0,-1 0-1 0 0,1 0 1 0 0,0 0 0 0 0,0 0-1 0 0,0 0 1 0 0,1-1-1 0 0,2-3-199 0 0,1 1 0 0 0,0 0 0 0 0,1 0-1 0 0,-1 1 1 0 0,1-1 0 0 0,0 1 0 0 0,-1 0-1 0 0,1 1 1 0 0,1-1 0 0 0,-1 1 0 0 0,8-2-1 0 0,9 0-918 0 0,42-3 0 0 0,-26 4 296 0 0,-4 1 153 0 0,44 2 1 0 0,-51 2 1345 0 0,0-2 0 0 0,-1-1 0 0 0,32-6 0 0 0,-55 6-265 0 0,1 0 0 0 0,-1-1 0 0 0,-1 1-1 0 0,1-1 1 0 0,0-1 0 0 0,0 1 0 0 0,-1 0-1 0 0,1-1 1 0 0,-1 1 0 0 0,0-1 0 0 0,1 0 0 0 0,-2 0-1 0 0,1-1 1 0 0,0 1 0 0 0,0-1 0 0 0,2-5-1 0 0,0 1 60 0 0,-1 0 0 0 0,0 0 0 0 0,0-1 0 0 0,-1 1 0 0 0,0-1 0 0 0,-1 1 0 0 0,2-10 0 0 0,-3 6-179 0 0,-1 1-1 0 0,0-1 1 0 0,0 1-1 0 0,-3-13 1 0 0,3 14-131 0 0,0 4 625 0 0,-5 9-253 0 0,1 3-407 0 0,0-1 0 0 0,0 1 0 0 0,1 0 0 0 0,-1-1 1 0 0,2 2-1 0 0,-1-1 0 0 0,1 0 0 0 0,-1 0 1 0 0,2 1-1 0 0,-1-1 0 0 0,0 12 0 0 0,1-16-43 0 0,1-1 0 0 0,0 0 0 0 0,0 1 0 0 0,0-1 0 0 0,0 0 0 0 0,0 1 0 0 0,0-1 0 0 0,1 0 1 0 0,-1 1-1 0 0,0-1 0 0 0,1 0 0 0 0,-1 0 0 0 0,1 1 0 0 0,-1-1 0 0 0,1 0 0 0 0,0 0 0 0 0,-1 0 0 0 0,1 0 0 0 0,0 1 0 0 0,0-1 0 0 0,0 0 0 0 0,0-1 0 0 0,0 1 0 0 0,0 0 0 0 0,0 0 0 0 0,1 1 0 0 0,9 7-17 0 0,-11-8 13 0 0,1 0 1 0 0,-1-1-1 0 0,1 1 0 0 0,-1-1 0 0 0,1 0 1 0 0,-1 1-1 0 0,1-1 0 0 0,-1 1 0 0 0,1-1 1 0 0,0 0-1 0 0,-1 0 0 0 0,1 1 0 0 0,0-1 1 0 0,-1 0-1 0 0,1 0 0 0 0,-1 0 0 0 0,1 1 1 0 0,0-1-1 0 0,-1 0 0 0 0,1 0 0 0 0,0 0 1 0 0,-1 0-1 0 0,1 0 0 0 0,0 0 0 0 0,-1-1 1 0 0,1 1-1 0 0,0 0 0 0 0,-1 0 0 0 0,1 0 1 0 0,0-1-1 0 0,0 1-21 0 0,0-1 1 0 0,0 1-1 0 0,0 0 1 0 0,0 0-1 0 0,0 0 1 0 0,0-1-1 0 0,0 1 1 0 0,0 0-1 0 0,0 0 1 0 0,0 1-1 0 0,0-1 1 0 0,0 0-1 0 0,0 0 1 0 0,2 1-1 0 0,11 5-1594 0 0,-11-4 1071 0 0,0 0 0 0 0,0-1 1 0 0,0 0-1 0 0,1 0 0 0 0,-1 0 1 0 0,6 1-1 0 0,9 1-4913 0 0,4-1-1276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116 621 15032 0 0,'-5'17'1505'0'0,"5"-16"-1416"0"0,0-1 0 0 0,0 1 1 0 0,-1-1-1 0 0,1 0 0 0 0,0 1 0 0 0,-1-1 1 0 0,1 1-1 0 0,0-1 0 0 0,-1 0 1 0 0,1 1-1 0 0,-1-1 0 0 0,1 0 0 0 0,0 1 1 0 0,-1-1-1 0 0,1 0 0 0 0,-1 0 0 0 0,1 1 1 0 0,-1-1-1 0 0,1 0 0 0 0,-1 0 0 0 0,1 0 1 0 0,-1 0-1 0 0,1 0 0 0 0,-1 0 1 0 0,1 0-1 0 0,-1 0 0 0 0,0 0 0 0 0,0 0 34 0 0,0 0-1 0 0,1-1 0 0 0,-1 1 0 0 0,0-1 1 0 0,0 1-1 0 0,0-1 0 0 0,1 1 1 0 0,-1-1-1 0 0,0 1 0 0 0,1-1 1 0 0,-1 0-1 0 0,1 0 0 0 0,-2-1 1 0 0,-1-2 289 0 0,1-1 1 0 0,0 1 0 0 0,-4-10-1 0 0,-10-43 723 0 0,-14-98 0 0 0,17 73-1021 0 0,11 71-99 0 0,-3-9 7 0 0,2 0-1 0 0,0-1 1 0 0,1 0-1 0 0,1 1 1 0 0,3-24-1 0 0,-1 31-22 0 0,1 0 44 0 0,-1 0 0 0 0,2 0 0 0 0,3-13 0 0 0,-5 23-30 0 0,1 0 0 0 0,-1 0 0 0 0,0 0 0 0 0,1 0 0 0 0,0 0 0 0 0,0 0 0 0 0,0 0 0 0 0,0 0 0 0 0,0 1 0 0 0,0-1 0 0 0,1 1 0 0 0,-1-1 0 0 0,1 1 0 0 0,-1 0 0 0 0,1 0 0 0 0,5-2 0 0 0,3-2 16 0 0,1 1-1 0 0,1 0 1 0 0,-1 1-1 0 0,1 1 1 0 0,-1 0-1 0 0,20-2 0 0 0,-22 4-22 0 0,1 1-1 0 0,-1 0 0 0 0,0 1 0 0 0,0 0 0 0 0,0 0 0 0 0,0 2 0 0 0,0-1 0 0 0,18 7 1 0 0,-20-6-6 0 0,-1 1 1 0 0,1-1 0 0 0,-1 1-1 0 0,1 1 1 0 0,-1-1 0 0 0,0 1-1 0 0,6 6 1 0 0,-11-9-153 0 0,0 0-1 0 0,0 1 1 0 0,0-1-1 0 0,0 0 1 0 0,-1 1-1 0 0,1-1 1 0 0,-1 1-1 0 0,1-1 1 0 0,-1 1-1 0 0,0 0 1 0 0,0 0-1 0 0,0 0 1 0 0,-1-1-1 0 0,1 1 1 0 0,-1 0-1 0 0,1 0 1 0 0,-1 0-1 0 0,0 0 1 0 0,0 0-1 0 0,0 0 1 0 0,0 0-1 0 0,-1 0 1 0 0,0 4-1 0 0,-6 17-5364 0 0,-1 2-1564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2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176 391 11520 0 0,'-12'7'538'0'0,"-1"0"1"0"0,-17 16-1 0 0,18-12 850 0 0,1 0-1 0 0,0 0 0 0 0,0 1 1 0 0,-13 20-1 0 0,17-20-415 0 0,0 0 1 0 0,0 0-1 0 0,1 1 0 0 0,1 0 0 0 0,-6 18 0 0 0,8-20-1041 0 0,1 0 0 0 0,0 0 0 0 0,1 0-1 0 0,0 12 1 0 0,1-21 146 0 0,0 1 0 0 0,0-1 0 0 0,1 1 0 0 0,-1 0 0 0 0,1-1 0 0 0,-1 1-1 0 0,1-1 1 0 0,0 1 0 0 0,0-1 0 0 0,0 0 0 0 0,0 1 0 0 0,0-1 0 0 0,1 0 0 0 0,-1 0 0 0 0,1 0 0 0 0,2 4-1 0 0,-3-5-50 0 0,1 0-1 0 0,-1 0 1 0 0,1 0-1 0 0,-1 0 1 0 0,1 0-1 0 0,-1-1 0 0 0,1 1 1 0 0,0 0-1 0 0,-1-1 1 0 0,1 1-1 0 0,0-1 0 0 0,0 1 1 0 0,-1-1-1 0 0,1 0 1 0 0,0 0-1 0 0,0 0 1 0 0,-1 0-1 0 0,1 0 0 0 0,0 0 1 0 0,0 0-1 0 0,-1-1 1 0 0,1 1-1 0 0,0-1 0 0 0,2 0 1 0 0,8-5-18 0 0,1 0-1 0 0,-2 0 1 0 0,1-1 0 0 0,-1-1 0 0 0,0 0-1 0 0,0 0 1 0 0,-1-1 0 0 0,0 0 0 0 0,11-14-1 0 0,5-9 111 0 0,37-62 0 0 0,-43 58 237 0 0,-2-1 1 0 0,-2 0-1 0 0,-1-2 0 0 0,14-60 0 0 0,-19 61-31 0 0,-2 0-1 0 0,-1-1 1 0 0,2-68 0 0 0,-11 78 157 0 0,2 28-350 0 0,-6 19 6 0 0,-2 12-133 0 0,3 0 0 0 0,-4 45 0 0 0,3-20-4 0 0,-2 7 8 0 0,0 80 0 0 0,9-116-1426 0 0,7 49 0 0 0,-4-56-1174 0 0,1 0-1 0 0,1-1 1 0 0,9 24 0 0 0,-2-15-5394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 19351 0 0,'-8'-6'875'0'0,"11"9"69"0"0,13 9-276 0 0,2-4-390 0 0,1 0-1 0 0,0-1 1 0 0,0-1 0 0 0,24 5 0 0 0,6 1 22 0 0,-39-9-338 0 0,1-1-1 0 0,0-1 0 0 0,-1 0 1 0 0,1 0-1 0 0,0-1 0 0 0,21-2 1 0 0,4 1-2592 0 0,5-1-88 0 0,-12-3 673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18343 0 0,'-12'4'1952'0'0,"7"-1"-1722"0"0,1 0-1 0 0,-1 1 1 0 0,1 0-1 0 0,-1-1 1 0 0,1 1-1 0 0,0 1 0 0 0,1-1 1 0 0,-1 1-1 0 0,1-1 1 0 0,0 1-1 0 0,0 0 1 0 0,-3 6-1 0 0,6-9-217 0 0,0 0 0 0 0,0 0 0 0 0,0 0 0 0 0,1 0 0 0 0,-1 0 0 0 0,0 1 0 0 0,1-1 0 0 0,0 0 0 0 0,-1-1 0 0 0,1 1 0 0 0,0 0 0 0 0,0 0 0 0 0,0 0 0 0 0,0 0 0 0 0,0-1 0 0 0,2 3 0 0 0,2 4 1 0 0,-3-4-11 0 0,0-1 0 0 0,1 1 0 0 0,0-1 0 0 0,0 1 0 0 0,0-1 0 0 0,0 0 0 0 0,0 0 0 0 0,1 0 0 0 0,-1 0 0 0 0,7 3 0 0 0,24 10-258 0 0,-33-15 164 0 0,1 0 0 0 0,0 0 0 0 0,-1-1 0 0 0,1 1 0 0 0,-1 0 0 0 0,0 0 0 0 0,1 0 0 0 0,-1 1 0 0 0,0-1 0 0 0,1 0 0 0 0,-1 0 0 0 0,0 1 1 0 0,0-1-1 0 0,0 1 0 0 0,0-1 0 0 0,0 1 0 0 0,-1-1 0 0 0,1 1 0 0 0,0 1 0 0 0,1 4-16 0 0,-1-1-1 0 0,-1 0 0 0 0,1 1 1 0 0,-1 9-1 0 0,0-14 189 0 0,3-10 144 0 0,-1 2-70 0 0,0 2 28 0 0,-1 1 0 0 0,0-1 0 0 0,0 0 0 0 0,-1 1 0 0 0,1-5 0 0 0,0 8-168 0 0,-1 1 0 0 0,0-1 0 0 0,0 0 0 0 0,0 0 1 0 0,0 1-1 0 0,1-1 0 0 0,-1 0 0 0 0,0 0 0 0 0,0 0 1 0 0,1 1-1 0 0,-1-1 0 0 0,0 0 0 0 0,0 0 0 0 0,1 0 1 0 0,-1 0-1 0 0,0 1 0 0 0,1-1 0 0 0,-1 0 0 0 0,0 0 1 0 0,1 0-1 0 0,-1 0 0 0 0,0 0 0 0 0,1 0 0 0 0,-1 0 0 0 0,0 0 1 0 0,0 0-1 0 0,1 0 0 0 0,-1 0 0 0 0,0 0 0 0 0,1 0 1 0 0,-1 0-1 0 0,0 0 0 0 0,1-1 0 0 0,-1 1 0 0 0,0 0 1 0 0,1 0-1 0 0,-1 0 0 0 0,16-6 479 0 0,-14 6-475 0 0,28-13 215 0 0,-17 7 135 0 0,24-7 1 0 0,20-2 531 0 0,65-19-682 0 0,-98 25-218 0 0,36-18 0 0 0,-35 12 0 0 0,-22 13 443 0 0,-5 3-321 0 0,0 0 1 0 0,-1 1 0 0 0,1-1-1 0 0,0 1 1 0 0,0 0 0 0 0,1 0-1 0 0,-1 0 1 0 0,0 0-1 0 0,1 0 1 0 0,-1 0 0 0 0,-1 3-1 0 0,-1 0 12 0 0,-5 7-104 0 0,0-1 164 0 0,-12 19 0 0 0,19-27-147 0 0,0 1 0 0 0,0 0-1 0 0,0-1 1 0 0,1 1-1 0 0,0 0 1 0 0,0 0-1 0 0,0 0 1 0 0,0 0 0 0 0,0 0-1 0 0,1 4 1 0 0,0-3-17 0 0,1 0 0 0 0,0 0-1 0 0,0 0 1 0 0,1 0 0 0 0,-1 0 0 0 0,1-1 0 0 0,0 1 0 0 0,0-1 0 0 0,5 7 0 0 0,-4-5-97 0 0,0-1-34 0 0,1 0 0 0 0,-1 0 0 0 0,1-1 0 0 0,0 0 0 0 0,0 0 0 0 0,0 0 0 0 0,0 0 0 0 0,1 0 0 0 0,-1-1 0 0 0,1 0 0 0 0,0 0 0 0 0,0 0 0 0 0,0-1 0 0 0,7 3 0 0 0,-2-2-602 0 0,1 0 0 0 0,13 3 0 0 0,21-1-5602 0 0,0-4-1808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18 14280 0 0,'0'-2'152'0'0,"0"0"1"0"0,0 1 0 0 0,0-1-1 0 0,0 1 1 0 0,-1-1 0 0 0,1 1-1 0 0,0-1 1 0 0,-1 1 0 0 0,0-2-1 0 0,-4 25 6118 0 0,1-7-5263 0 0,-27 207 493 0 0,24-147-1484 0 0,-6 72 38 0 0,11-111-12 0 0,3-1-1 0 0,4 39 1 0 0,-4-67-50 0 0,-1-1-1 0 0,1 0 1 0 0,1 1 0 0 0,-1-1-1 0 0,1 0 1 0 0,0 0 0 0 0,0 0-1 0 0,1 0 1 0 0,0 0 0 0 0,0 0-1 0 0,7 9 1 0 0,-9-15-19 0 0,-1 1 0 0 0,1-1 0 0 0,-1 1-1 0 0,1 0 1 0 0,0-1 0 0 0,-1 0 0 0 0,1 1 0 0 0,0-1 0 0 0,-1 1 0 0 0,1-1 0 0 0,0 0-1 0 0,0 1 1 0 0,-1-1 0 0 0,1 0 0 0 0,0 0 0 0 0,0 0 0 0 0,0 1 0 0 0,-1-1 0 0 0,1 0-1 0 0,0 0 1 0 0,0 0 0 0 0,0 0 0 0 0,0-1 0 0 0,-1 1 0 0 0,1 0 0 0 0,0 0 0 0 0,0 0-1 0 0,-1-1 1 0 0,1 1 0 0 0,0 0 0 0 0,0-1 0 0 0,-1 1 0 0 0,1 0 0 0 0,1-2 0 0 0,1 0-299 0 0,-1 0 1 0 0,1-1-1 0 0,-1 1 1 0 0,0-1-1 0 0,0 0 1 0 0,0 0-1 0 0,2-3 1 0 0,8-18-1521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3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9216 0 0,'0'0'706'0'0,"-2"6"-90"0"0,0 5 2025 0 0,1 1 0 0 0,1 15 0 0 0,-1 20 367 0 0,-2-20-2130 0 0,2 30 0 0 0,0-5-30 0 0,-16 234 1254 0 0,13-150-1693 0 0,-1-6-98 0 0,5-122-456 0 0,0 0 1 0 0,0 0-1 0 0,0 0 0 0 0,1 0 1 0 0,0 0-1 0 0,1-1 0 0 0,0 1 0 0 0,0 0 1 0 0,0-1-1 0 0,1 1 0 0 0,0-1 1 0 0,6 9-1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0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26 133 10592 0 0,'-5'-2'199'0'0,"3"2"-102"0"0,1 0 0 0 0,-1-1 0 0 0,0 1 0 0 0,1-1 0 0 0,-1 1 0 0 0,1-1 0 0 0,-1 0 0 0 0,1 1 0 0 0,-1-1-1 0 0,1 0 1 0 0,-2-1 0 0 0,18-11 5371 0 0,-4 9-4991 0 0,0 0 1 0 0,19-4-1 0 0,7-1 31 0 0,24-8 435 0 0,104-16-1 0 0,231-1 393 0 0,152 48-246 0 0,-423-1-822 0 0,-119-12-303 0 0,-1 1 0 0 0,0-1-1 0 0,9 5 1 0 0,9 2-495 0 0,-11-9 108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3:0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9384 0 0,'0'0'852'0'0,"9"-20"-228"0"0,-4 11-171 0 0,1 1 1 0 0,1 0-1 0 0,-1 1 1 0 0,12-10 0 0 0,-17 15-331 0 0,-1 1 1 0 0,1 0 0 0 0,0 0 0 0 0,1 0 0 0 0,-1 1 0 0 0,0-1-1 0 0,0 0 1 0 0,0 0 0 0 0,0 1 0 0 0,1-1 0 0 0,-1 0 0 0 0,0 1-1 0 0,1 0 1 0 0,-1-1 0 0 0,0 1 0 0 0,1 0 0 0 0,-1-1 0 0 0,1 1-1 0 0,-1 0 1 0 0,0 0 0 0 0,1 0 0 0 0,-1 0 0 0 0,1 0 0 0 0,1 1 0 0 0,2 1 110 0 0,-1-1 1 0 0,1 1 0 0 0,-1 0 0 0 0,0 0 0 0 0,0 0 0 0 0,0 0 0 0 0,0 1 0 0 0,0 0 0 0 0,3 3 0 0 0,16 10 695 0 0,-14-12-570 0 0,0 0-1 0 0,0-1 0 0 0,0 0 0 0 0,0-1 1 0 0,0 0-1 0 0,18 2 0 0 0,59-1 412 0 0,-80-3-762 0 0,297 10 304 0 0,-213-13-1583 0 0,-73 3-124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5:5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45 2304 0 0,'-21'-4'146'0'0,"7"1"3277"0"0,1 2 836 0 0,11 1-3924 0 0,0-1 0 0 0,0 1-1 0 0,0 0 1 0 0,0 0 0 0 0,0-1 0 0 0,0 1-1 0 0,0-1 1 0 0,0 0 0 0 0,-10-8 9582 0 0,15 14-9689 0 0,2-1 0 0 0,-1 0 0 0 0,0 0 0 0 0,1 0 0 0 0,0-1 0 0 0,0 1 1 0 0,0-1-1 0 0,0 0 0 0 0,1-1 0 0 0,-1 1 0 0 0,1-1 0 0 0,-1 0 0 0 0,1-1 0 0 0,0 1 0 0 0,0-1 0 0 0,9 1 0 0 0,8-1 267 0 0,0 0-1 0 0,45-5 0 0 0,337-7 633 0 0,-294 12-838 0 0,24 2 173 0 0,74-1 181 0 0,171-6 592 0 0,-228 5-942 0 0,-48 3-270 0 0,45-1-2 0 0,-143-4-18 0 0,1 0 0 0 0,0 0 0 0 0,-1-1 0 0 0,0 0 0 0 0,1 0 0 0 0,-1 0-1 0 0,0-1 1 0 0,7-4 0 0 0,-7 4 26 0 0,10-4-127 0 0,-1 2 0 0 0,1 0 0 0 0,0 1 0 0 0,28-4-1 0 0,-24 4 215 0 0,7 0 170 0 0,54-2 0 0 0,-76 6-304 0 0,1 1 0 0 0,0 0 0 0 0,-1 0 1 0 0,1 0-1 0 0,8 4 0 0 0,13 3-74 0 0,-26-9-13 0 0,-3-4 204 0 0,0 0-54 0 0,2 5-54 0 0,0-1 0 0 0,0 1 0 0 0,0 0 0 0 0,0 0 0 0 0,0 0-1 0 0,0 0 1 0 0,0 0 0 0 0,0 0 0 0 0,0 0 0 0 0,0 0 0 0 0,0-1 0 0 0,0 1-1 0 0,0 0 1 0 0,0 0 0 0 0,0 0 0 0 0,0 0 0 0 0,0 0 0 0 0,0 0 0 0 0,0 0-1 0 0,0 0 1 0 0,0 0 0 0 0,1-1 0 0 0,-1 1 0 0 0,0 0 0 0 0,0 0 0 0 0,0 0-1 0 0,0 0 1 0 0,0 0 0 0 0,0 0 0 0 0,0 0 0 0 0,0 0 0 0 0,0 0 0 0 0,1 0 0 0 0,-1 0-1 0 0,0 0 1 0 0,0 0 0 0 0,0 0 0 0 0,0 0 0 0 0,0 0 0 0 0,0 0 0 0 0,0 0-1 0 0,0 0 1 0 0,1 0 0 0 0,-1 0 0 0 0,0 0 0 0 0,0 0 0 0 0,0 0-35 0 0,0 0 0 0 0,0 0 0 0 0,0 0 0 0 0,1 0 1 0 0,-1 0-1 0 0,0 0 0 0 0,0 0 0 0 0,0-1 0 0 0,0 1 0 0 0,0 0 1 0 0,0 0-1 0 0,0 0 0 0 0,0 0 0 0 0,1 0 0 0 0,-1 0 0 0 0,0 0 1 0 0,0 0-1 0 0,0 0 0 0 0,0 0 0 0 0,0-1 0 0 0,0 1 1 0 0,0 0-1 0 0,0 0 0 0 0,0 0 0 0 0,0 0 0 0 0,0 0 0 0 0,0 0 1 0 0,0 0-1 0 0,0 0 0 0 0,0-1 0 0 0,0 1 0 0 0,0 0 0 0 0,0 0 1 0 0,0 0-1 0 0,0 0 0 0 0,0 0 0 0 0,0 0 0 0 0,0-1 1 0 0,0 1-1 0 0,0 0 0 0 0,0 0 0 0 0,0 0 0 0 0,0 0 0 0 0,0 0 1 0 0,0 0-1 0 0,0 0 0 0 0,0 0 0 0 0,0-1 0 0 0,-1 1 0 0 0,1 0 1 0 0,0 0-1 0 0,0 0 0 0 0,0 0 0 0 0,0 0 0 0 0,0 0 1 0 0,0 0-1 0 0,0 0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2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3224 0 0,'0'1'240'0'0,"-1"0"-141"0"0,1-1-1 0 0,-1 1 1 0 0,0-1 0 0 0,1 0-1 0 0,-1 1 1 0 0,0-1-1 0 0,0 1 1 0 0,1-1 0 0 0,-1 0-1 0 0,0 0 1 0 0,0 0 0 0 0,1 1-1 0 0,-1-1 1 0 0,0 0 0 0 0,0 0-1 0 0,0 0 1 0 0,0 0 0 0 0,1 0-1 0 0,-1 0 1 0 0,0 0 0 0 0,0-1-1 0 0,0 1 1 0 0,1 0 0 0 0,-1 0-1 0 0,-1-1 1 0 0,-3 0 1072 0 0,5 1-1044 0 0,0 0-1 0 0,0 0 1 0 0,0 0 0 0 0,-1 0-1 0 0,1 0 1 0 0,0 1 0 0 0,0-1 0 0 0,0 0-1 0 0,-1 0 1 0 0,1 0 0 0 0,0 0 0 0 0,0 0-1 0 0,0 0 1 0 0,-1 0 0 0 0,1 1-1 0 0,0-1 1 0 0,0 0 0 0 0,0 0 0 0 0,0 0-1 0 0,0 0 1 0 0,-1 1 0 0 0,1-1 0 0 0,0 0-1 0 0,0 0 1 0 0,0 0 0 0 0,0 1 0 0 0,0-1-1 0 0,0 0 1 0 0,0 0 0 0 0,0 0-1 0 0,0 1 1 0 0,0-1 0 0 0,0 0 0 0 0,0 0-1 0 0,0 0 1 0 0,0 1 0 0 0,0-1 0 0 0,0 0-1 0 0,0 0 1 0 0,0 1 0 0 0,0-1 0 0 0,0 0-1 0 0,0 0 1 0 0,0 0 0 0 0,0 1-1 0 0,0-1 1 0 0,8 18 1036 0 0,17 17-1018 0 0,-23-34 164 0 0,-2-4-84 0 0,0 2-196 0 0,-1 1 1 0 0,1-1-1 0 0,0 0 0 0 0,0 1 0 0 0,0-1 0 0 0,0 1 0 0 0,0-1 1 0 0,0 0-1 0 0,0 1 0 0 0,0-1 0 0 0,0 1 0 0 0,0-1 1 0 0,0 0-1 0 0,0 1 0 0 0,0-1 0 0 0,0 1 0 0 0,1-1 0 0 0,-1 1 1 0 0,0-1-1 0 0,0 0 0 0 0,1 1 0 0 0,-1-1 0 0 0,0 1 1 0 0,1-1-1 0 0,-1 1 0 0 0,1 0 0 0 0,-1-1 0 0 0,0 1 0 0 0,1-1 1 0 0,-1 1-1 0 0,1 0 0 0 0,-1-1 0 0 0,1 1 0 0 0,0-1 1 0 0,2 1-1 0 0,0-1 0 0 0,-1 1 0 0 0,1 0 0 0 0,0-1 0 0 0,-1 1 0 0 0,1 1 0 0 0,0-1 0 0 0,-1 0 0 0 0,1 1 0 0 0,0-1 0 0 0,-1 1 0 0 0,1 0 0 0 0,3 1 0 0 0,0 1 7 0 0,0 1 1 0 0,0-1-1 0 0,9 9 0 0 0,-2-2 14 0 0,-8-6-5 0 0,1 0-1 0 0,0-1 1 0 0,1 0 0 0 0,-1 0-1 0 0,1 0 1 0 0,-1-1 0 0 0,1 0-1 0 0,0 0 1 0 0,8 1 0 0 0,7-1 136 0 0,35 0 1 0 0,-4-1 178 0 0,-13 1-202 0 0,23 2-174 0 0,-3 4-271 0 0,-19-1 480 0 0,0-2-1 0 0,71-1 0 0 0,76-1-60 0 0,-146-1-128 0 0,-36-2-4 0 0,0 0 0 0 0,-1 0 0 0 0,1 0 0 0 0,0-1 0 0 0,-1 0 0 0 0,1 0 0 0 0,-1 0 0 0 0,1-1 0 0 0,9-4 0 0 0,2 0 1 0 0,-1 0-1 0 0,1 2 0 0 0,0 0 0 0 0,1 0 0 0 0,22 0 0 0 0,11-3 66 0 0,2 0-27 0 0,103 2-1 0 0,-136 4 3 0 0,0-1-1 0 0,29-7 1 0 0,21-2 181 0 0,-30 6-77 0 0,31-1 69 0 0,-43 6-149 0 0,114 3 175 0 0,-40-3-66 0 0,-31-2-106 0 0,-56 1-36 0 0,1 0 0 0 0,-1 1 0 0 0,0 0-1 0 0,0 1 1 0 0,0 1 0 0 0,22 5-1 0 0,-7 3-41 0 0,1-1 0 0 0,0-2 0 0 0,0-1 0 0 0,0-2-1 0 0,41 1 1 0 0,5-6 546 0 0,-21-1-438 0 0,75 8 1 0 0,-52 4-15 0 0,-43-7 16 0 0,0-1 0 0 0,40-4 0 0 0,-37 1-20 0 0,58 4 0 0 0,-64 1-75 0 0,53 7 19 0 0,126-1 1 0 0,-50-8 91 0 0,8 1 330 0 0,124 0-239 0 0,-252 0 36 0 0,77-6-1 0 0,11-12 157 0 0,-6 9 38 0 0,-124 6-373 0 0,5 0-1676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2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23 189 4144 0 0,'-1'0'415'0'0,"-3"2"-402"0"0,-6 0 3379 0 0,10-2-3228 0 0,0 0 0 0 0,-1 0 0 0 0,1 0 0 0 0,0 0 0 0 0,-1 0 1 0 0,1 0-1 0 0,-1 0 0 0 0,1 0 0 0 0,0-1 0 0 0,-1 1 0 0 0,1 0 0 0 0,0 0 0 0 0,0 0 0 0 0,-1 0 0 0 0,1 0 0 0 0,0-1 0 0 0,-1 1 0 0 0,1 0 0 0 0,0 0 0 0 0,0-1 0 0 0,-1 1 0 0 0,1 0 0 0 0,0-1-90 0 0,0 1 0 0 0,0 0 0 0 0,-1 0 0 0 0,1-1 0 0 0,0 1 0 0 0,0 0 0 0 0,0-1 1 0 0,0 1-1 0 0,0 0 0 0 0,0 0 0 0 0,0-1 0 0 0,0 1 0 0 0,0 0 0 0 0,0-1 0 0 0,0 1 0 0 0,0 0 0 0 0,0 0 0 0 0,0-1 0 0 0,0 1 0 0 0,1 0 0 0 0,-1-1 0 0 0,0 1 0 0 0,0 0 0 0 0,0 0 0 0 0,0-1 0 0 0,0 1 0 0 0,1 0 0 0 0,-1 0 0 0 0,0 0 0 0 0,0-1 0 0 0,0 1 0 0 0,1 0 0 0 0,-1 0 0 0 0,0 0 0 0 0,1-1 0 0 0,-1 1-25 0 0,0 0 0 0 0,1 0 0 0 0,-1 0 0 0 0,0 0 0 0 0,1 0-1 0 0,-1 0 1 0 0,0 0 0 0 0,1 0 0 0 0,-1 0 0 0 0,0 0 0 0 0,0 0 0 0 0,1-1 0 0 0,-1 1-1 0 0,0 0 1 0 0,1 0 0 0 0,-1 0 0 0 0,0-1 0 0 0,0 1 0 0 0,1 0 0 0 0,-1 0 0 0 0,0-1 0 0 0,0 1-1 0 0,0 0 1 0 0,1 0 0 0 0,-1-1 0 0 0,0 1 0 0 0,0 0 0 0 0,0-1 0 0 0,0 1 0 0 0,0 0-1 0 0,0-1 1 0 0,0 1 0 0 0,0 0 0 0 0,1-1 0 0 0,-1 0 0 0 0,2-8 1292 0 0,-1 8-1220 0 0,0 0 0 0 0,0 0-1 0 0,0 0 1 0 0,0 0-1 0 0,0 0 1 0 0,0 0 0 0 0,0 1-1 0 0,0-1 1 0 0,1 0-1 0 0,-1 0 1 0 0,0 1 0 0 0,1-1-1 0 0,-1 1 1 0 0,1-1-1 0 0,2 1 1 0 0,25-5 323 0 0,-20 5-267 0 0,-2-2 82 0 0,1 1-1 0 0,13-6 0 0 0,15-3 480 0 0,18 4-185 0 0,68 3-1 0 0,-9 2-33 0 0,333-16 809 0 0,-286 20-1060 0 0,-47 0-29 0 0,309-14 531 0 0,-110 1-196 0 0,60 7 359 0 0,-268 4-597 0 0,-53 0-42 0 0,59-5 0 0 0,43-11 49 0 0,167-28 1086 0 0,-238 33-1234 0 0,-77 9-281 0 0,-3 1-19 0 0,1 0 0 0 0,-1 0 0 0 0,1-1 0 0 0,-1 1 0 0 0,1-1-1 0 0,-1 0 1 0 0,0 1 0 0 0,1-1 0 0 0,-1 0 0 0 0,0-1 0 0 0,3 0 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3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3224 0 0,'-4'0'1002'0'0,"-7"1"632"0"0,-7 4 183 0 0,-25 9 0 0 0,24-8 441 0 0,19-5-2124 0 0,0-1 0 0 0,-1 0 1 0 0,1 1-1 0 0,-1-1 0 0 0,1 1 0 0 0,-1-1 1 0 0,1 1-1 0 0,0-1 0 0 0,-1 1 1 0 0,1-1-1 0 0,0 1 0 0 0,0-1 0 0 0,-1 1 1 0 0,1-1-1 0 0,0 1 0 0 0,0 0 1 0 0,0-1-1 0 0,0 1 0 0 0,0-1 0 0 0,0 1 1 0 0,0 0-1 0 0,0-1 0 0 0,0 1 1 0 0,0-1-1 0 0,0 1 0 0 0,0 0 1 0 0,0-1-1 0 0,0 1 0 0 0,1-1 0 0 0,-1 1 1 0 0,0-1-1 0 0,0 1 0 0 0,1-1 1 0 0,-1 1-1 0 0,1 0 0 0 0,1 3-43 0 0,0 0-1 0 0,0 0 1 0 0,0 0-1 0 0,1 0 1 0 0,0-1-1 0 0,-1 1 1 0 0,1-1-1 0 0,1 0 1 0 0,-1 0-1 0 0,0 0 1 0 0,1 0-1 0 0,-1-1 1 0 0,6 3-1 0 0,-2-1 91 0 0,0-1 0 0 0,1 0 0 0 0,0 0 0 0 0,-1-1 0 0 0,1 0 0 0 0,14 1-1 0 0,31 1 767 0 0,63-3 0 0 0,-57-2-394 0 0,65-4 269 0 0,-65 2-520 0 0,72 4-1 0 0,-50 8-161 0 0,56 3 119 0 0,-135-12-247 0 0,0 0 0 0 0,0 0 0 0 0,0 0-1 0 0,1 0 1 0 0,-1 0 0 0 0,0-1 0 0 0,0 1 0 0 0,0 0 0 0 0,0-1 0 0 0,0 0 0 0 0,0 0-1 0 0,1 0 1 0 0,-2 0 0 0 0,1 0 0 0 0,0 0 0 0 0,0 0 0 0 0,0 0 0 0 0,0-1 0 0 0,-1 1-1 0 0,4-4 1 0 0,-2 1 22 0 0,1 0 1 0 0,0 1-1 0 0,0-1 0 0 0,0 1 0 0 0,1 0 0 0 0,-1 0 0 0 0,6-3 1 0 0,19-7 126 0 0,-26 13-150 0 0,-1 0 0 0 0,1 0-1 0 0,-1 0 1 0 0,0 0 0 0 0,1 0 0 0 0,-1 1-1 0 0,1-1 1 0 0,-1 1 0 0 0,0-1 0 0 0,1 1 0 0 0,-1 0-1 0 0,0 0 1 0 0,0 0 0 0 0,0 0 0 0 0,0 0 0 0 0,3 3-1 0 0,6 2 44 0 0,13 2 80 0 0,-23-7-140 0 0,1-1 0 0 0,-1 1 0 0 0,0-1 0 0 0,1 0 0 0 0,-1 1 0 0 0,1-1-1 0 0,-1 0 1 0 0,1 0 0 0 0,-1 0 0 0 0,0 0 0 0 0,1 0 0 0 0,2-1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2760 0 0,'0'0'13360'0'0,"2"-1"-12337"0"0,-1 1-861 0 0,1 0-1 0 0,-1 0 1 0 0,0-1-1 0 0,0 1 0 0 0,1-1 1 0 0,-1 1-1 0 0,0-1 0 0 0,0 1 1 0 0,1-1-1 0 0,-1 0 1 0 0,0 0-1 0 0,0 1 0 0 0,0-1 1 0 0,0 0-1 0 0,0 0 0 0 0,0 0 1 0 0,0 0-1 0 0,-1 0 1 0 0,1 0-1 0 0,0-1 0 0 0,-1 1 1 0 0,1 0-1 0 0,0 0 0 0 0,-1 0 1 0 0,1-1-1 0 0,-1 1 1 0 0,0 0-1 0 0,1-3 0 0 0,1-2 276 0 0,-1 0-1 0 0,2-1 1 0 0,-1 1-1 0 0,1 0 1 0 0,5-9-1 0 0,7-17 543 0 0,-1-1-146 0 0,1 1 1 0 0,20-31 0 0 0,2-6 163 0 0,-15 37-612 0 0,-21 29-358 0 0,10 15 33 0 0,-10-10-60 0 0,3 4 0 0 0,0 1 0 0 0,-1-1 0 0 0,0 1 0 0 0,2 8 0 0 0,23 70 0 0 0,6 15 208 0 0,-23-70-128 0 0,1 2-32 0 0,1 0 0 0 0,24 41 0 0 0,-37-72-257 0 0,-14-16-5720 0 0,3 2 1409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3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288 386 11488 0 0,'0'0'880'0'0,"-1"-3"-507"0"0,1 2-206 0 0,-1-1 0 0 0,1 1 0 0 0,-1 0 0 0 0,0 0 0 0 0,1 0 0 0 0,-1 0 0 0 0,0-1 0 0 0,0 1 0 0 0,0 0 0 0 0,0 0 0 0 0,0 0 0 0 0,0 1 0 0 0,0-1 0 0 0,0 0 0 0 0,0 0 0 0 0,0 1 0 0 0,-1-1 0 0 0,1 0 0 0 0,0 1 0 0 0,0-1 0 0 0,-1 1 0 0 0,1 0 0 0 0,0-1 0 0 0,-1 1 0 0 0,1 0 0 0 0,-3 0 0 0 0,-8-3 1125 0 0,10 2-1061 0 0,-1 0-1 0 0,1 0 0 0 0,0 1 1 0 0,-1-1-1 0 0,1 1 1 0 0,-1 0-1 0 0,1 0 1 0 0,-1 0-1 0 0,1 0 1 0 0,-1 0-1 0 0,1 0 1 0 0,-1 1-1 0 0,1-1 0 0 0,-1 1 1 0 0,1-1-1 0 0,0 1 1 0 0,-3 1-1 0 0,-5 3 106 0 0,0 0-1 0 0,-13 9 0 0 0,19-12-149 0 0,-8 7 1 0 0,0-1-1 0 0,1 2 1 0 0,0 0 0 0 0,0 0-1 0 0,1 1 1 0 0,1 0 0 0 0,0 0-1 0 0,0 1 1 0 0,2 0 0 0 0,-1 1-1 0 0,1 0 1 0 0,1 0 0 0 0,0 1-1 0 0,1-1 1 0 0,1 1 0 0 0,0 1-1 0 0,0-1 1 0 0,2 0-1 0 0,-2 24 1 0 0,4-34-187 0 0,0 1 0 0 0,0-1 0 0 0,0 0 0 0 0,0 0 0 0 0,1 0 0 0 0,0 0 0 0 0,0 0 0 0 0,0 0 0 0 0,2 5 0 0 0,-2-8 0 0 0,0 0 0 0 0,-1 0 0 0 0,1 1 0 0 0,0-1 0 0 0,0 0 0 0 0,-1 0 0 0 0,1 0 0 0 0,0 0 0 0 0,0 0 0 0 0,0 0 0 0 0,1 0 0 0 0,-1 0 0 0 0,0 0 0 0 0,0-1 0 0 0,0 1 0 0 0,1 0 0 0 0,-1-1 0 0 0,0 1 0 0 0,0-1 0 0 0,1 0 0 0 0,-1 1 0 0 0,1-1 0 0 0,-1 0 0 0 0,0 0 0 0 0,1 0 0 0 0,-1 1 0 0 0,1-2 0 0 0,-1 1 0 0 0,0 0 0 0 0,3-1 0 0 0,5-1 0 0 0,-1-2 0 0 0,0 1 0 0 0,1-1 0 0 0,-2-1 0 0 0,1 1 0 0 0,0-1 0 0 0,10-10 0 0 0,-15 13 0 0 0,8-8 38 0 0,0-1-1 0 0,0 0 1 0 0,-1 0-1 0 0,14-22 0 0 0,-6 9 95 0 0,73-116 1112 0 0,-77 112-1153 0 0,-1 0 0 0 0,-2-1 0 0 0,0-1 1 0 0,6-32-1 0 0,-9 31-70 0 0,-2 10 184 0 0,-2-1 0 0 0,0 0 0 0 0,-2 0-1 0 0,0 0 1 0 0,-2 0 0 0 0,0 0 0 0 0,-4-24 0 0 0,-1 28 96 0 0,5 17-298 0 0,0 1-1 0 0,0 0 1 0 0,0-1 0 0 0,-1 1 0 0 0,1 0-1 0 0,0 0 1 0 0,0-1 0 0 0,-1 1-1 0 0,1 0 1 0 0,0 0 0 0 0,-1-1-1 0 0,1 1 1 0 0,0 0 0 0 0,-1 0 0 0 0,1 0-1 0 0,0-1 1 0 0,-1 1 0 0 0,1 0-1 0 0,0 0 1 0 0,-1 0 0 0 0,1 0-1 0 0,-1 0 1 0 0,1 0 0 0 0,0 0-1 0 0,-1 0 1 0 0,1 0 0 0 0,0 0 0 0 0,-1 0-1 0 0,1 0 1 0 0,-1 0 0 0 0,1 0-1 0 0,0 0 1 0 0,-1 0 0 0 0,1 0-1 0 0,0 1 1 0 0,-1-1 0 0 0,1 0-1 0 0,0 0 1 0 0,-1 0 0 0 0,1 1 0 0 0,0-1-1 0 0,-1 0 1 0 0,1 0 0 0 0,0 1-1 0 0,-1-1 1 0 0,-1 3 1 0 0,-1 1-1 0 0,0 0 1 0 0,1-1-1 0 0,0 1 1 0 0,0 0-1 0 0,0 0 1 0 0,0 0-1 0 0,1 0 1 0 0,0 0-1 0 0,-1 0 1 0 0,0 7-1 0 0,-1 3 35 0 0,-13 48-34 0 0,3 1 0 0 0,2 1 0 0 0,-1 70 0 0 0,11-102-4 0 0,1 0 0 0 0,2 0 0 0 0,2 0 0 0 0,1 0 0 0 0,17 62 0 0 0,-20-88-133 0 0,1 1 0 0 0,-1-1-1 0 0,1 0 1 0 0,0 0 0 0 0,1 0-1 0 0,-1 0 1 0 0,1-1 0 0 0,1 1 0 0 0,-1-1-1 0 0,1 0 1 0 0,0 0 0 0 0,0-1 0 0 0,6 5-1 0 0,-8-7-234 0 0,0 1-1 0 0,1-1 0 0 0,0-1 0 0 0,-1 1 0 0 0,1 0 1 0 0,0-1-1 0 0,0 0 0 0 0,0 0 0 0 0,0 0 0 0 0,0 0 1 0 0,0-1-1 0 0,0 1 0 0 0,0-1 0 0 0,0 0 0 0 0,0 0 1 0 0,0-1-1 0 0,0 1 0 0 0,0-1 0 0 0,0 0 0 0 0,0 0 0 0 0,0 0 1 0 0,-1-1-1 0 0,8-3 0 0 0,24-17-2179 0 0,-2-3-10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3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0,'0'0'9470'0'0,"1"2"-8544"0"0,-1 0-772 0 0,1-1 1 0 0,0 1-1 0 0,-1-1 1 0 0,1 1-1 0 0,0-1 1 0 0,0 1-1 0 0,0-1 1 0 0,0 0 0 0 0,0 0-1 0 0,0 1 1 0 0,0-1-1 0 0,1 0 1 0 0,-1 0-1 0 0,0 0 1 0 0,1 0-1 0 0,-1 0 1 0 0,1-1-1 0 0,-1 1 1 0 0,1 0 0 0 0,2 0-1 0 0,0 0 189 0 0,0-1 0 0 0,0 0 0 0 0,0 0 0 0 0,1 0 0 0 0,-1 0 0 0 0,0 0 0 0 0,0-1-1 0 0,4-1 1 0 0,22-4 104 0 0,0 2 1 0 0,0 0-1 0 0,1 2 0 0 0,-1 2 0 0 0,42 4 0 0 0,-17 5-194 0 0,-17-2-187 0 0,54 3 0 0 0,-53-7-46 0 0,-32-2-30 0 0,15 1-533 0 0,-1 0 0 0 0,0 1 1 0 0,34 11-1 0 0,-49-13-3014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4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44 7920 0 0,'-8'-11'817'0'0,"8"10"-739"0"0,-1 1 1 0 0,0-1 0 0 0,0 0 0 0 0,-1 1 0 0 0,1-1-1 0 0,0 0 1 0 0,0 1 0 0 0,0 0 0 0 0,0-1 0 0 0,0 1-1 0 0,-1 0 1 0 0,1-1 0 0 0,-2 1 0 0 0,2-2 252 0 0,0-1 0 0 0,0 1 0 0 0,0 0 0 0 0,0-1 0 0 0,0 1 0 0 0,0-1 0 0 0,0-4 0 0 0,1 6 117 0 0,1 2 5 0 0,0-1-460 0 0,4 4 604 0 0,-4-10 248 0 0,0 8-717 0 0,1-1 0 0 0,-1 0 1 0 0,0-1-1 0 0,0 1 1 0 0,0 0-1 0 0,0 0 1 0 0,1 0-1 0 0,-1-1 1 0 0,3 2-1 0 0,4 2 1002 0 0,3 2-713 0 0,0 0-1 0 0,0 0 1 0 0,0-1 0 0 0,1-1-1 0 0,0 0 1 0 0,-1 0-1 0 0,2-1 1 0 0,-1-1 0 0 0,0 0-1 0 0,0-1 1 0 0,1 0-1 0 0,15-1 1 0 0,316-17 2154 0 0,-194 13-2315 0 0,-49 6-3274 0 0,-65 1-5117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6:4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3224 0 0,'0'0'6058'0'0,"14"-5"-1995"0"0,1-1-2625 0 0,-1 2 1 0 0,1 0-1 0 0,0 1 0 0 0,28-3 1 0 0,-27 4-905 0 0,17-1-432 0 0,0 2 1 0 0,0 1-1 0 0,0 2 0 0 0,50 9 0 0 0,-59-8-1093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8:0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70 11088 0 0,'-6'-3'530'0'0,"-27"-19"450"0"0,29 20-612 0 0,0 0-1 0 0,0 0 1 0 0,0 0-1 0 0,0 1 1 0 0,0-1-1 0 0,0 1 0 0 0,0 0 1 0 0,-1 0-1 0 0,-5 0 1 0 0,0 1 845 0 0,9 0-1023 0 0,-1-1 0 0 0,1 1 0 0 0,-1 0 1 0 0,1 0-1 0 0,-1 1 0 0 0,1-1 1 0 0,-1 0-1 0 0,1 0 0 0 0,-3 1 1 0 0,-11 6 2569 0 0,-18 9 0 0 0,11-4-1502 0 0,19-10-1030 0 0,0-1 0 0 0,1 1-1 0 0,-1 1 1 0 0,1-1 0 0 0,0 0-1 0 0,-5 5 1 0 0,-5 6 1734 0 0,12-13-1956 0 0,0 0-1 0 0,-1 0 1 0 0,1 1-1 0 0,0-1 1 0 0,0 0-1 0 0,0 0 0 0 0,-1 0 1 0 0,1 1-1 0 0,0-1 1 0 0,0 0-1 0 0,0 0 1 0 0,0 1-1 0 0,-1-1 1 0 0,1 0-1 0 0,0 1 1 0 0,0-1-1 0 0,0 0 1 0 0,0 0-1 0 0,0 1 1 0 0,0-1-1 0 0,0 0 1 0 0,0 1-1 0 0,0-1 1 0 0,0 0-1 0 0,0 1 1 0 0,0-1-1 0 0,0 0 1 0 0,0 0-1 0 0,0 1 1 0 0,0-1-1 0 0,0 0 1 0 0,0 1-1 0 0,0-1 1 0 0,1 0-1 0 0,-1 0 1 0 0,0 1-1 0 0,0-1 1 0 0,0 0-1 0 0,0 0 1 0 0,1 1-1 0 0,-1-1 1 0 0,8 14 95 0 0,-3-12-90 0 0,-1 1 0 0 0,0-1 0 0 0,1 0 0 0 0,0 0 0 0 0,-1-1 1 0 0,1 1-1 0 0,0-1 0 0 0,0 0 0 0 0,0 0 0 0 0,0-1 0 0 0,0 0 0 0 0,8 0 0 0 0,373-55 432 0 0,-120 24-268 0 0,-110 15-105 0 0,-3 5-70 0 0,-30 4 0 0 0,316-13 212 0 0,-36 25 201 0 0,-252-2-491 0 0,670 24 752 0 0,-447-19-243 0 0,-289-13-222 0 0,-64 3-190 0 0,-14 1-19 0 0,6 0 0 0 0,-1 0 0 0 0,16-4 0 0 0,-25 4-105 0 0,14-1-1346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8:1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149 202 3224 0 0,'-2'-3'134'0'0,"0"0"0"0"0,0 0 0 0 0,-1 0 0 0 0,1 1 0 0 0,-1-1 0 0 0,1 1 0 0 0,-1 0 0 0 0,-5-3 0 0 0,-4-5 2638 0 0,-7-6 1479 0 0,-21-20-30 0 0,28 25-3232 0 0,9 9-659 0 0,0-1 0 0 0,0 1 0 0 0,0-1 1 0 0,0 0-1 0 0,0 0 0 0 0,1 0 0 0 0,0 0 0 0 0,-1 0 0 0 0,1 0 0 0 0,1-1 1 0 0,-4-6-1 0 0,3 2 136 0 0,-1-10 2188 0 0,3 18-2572 0 0,0-1 0 0 0,0 0 0 0 0,0 0 0 0 0,1 1-1 0 0,-1-1 1 0 0,0 0 0 0 0,0 1 0 0 0,1-1 0 0 0,-1 1 0 0 0,0-1 0 0 0,1 0-1 0 0,-1 1 1 0 0,1-1 0 0 0,-1 1 0 0 0,0-1 0 0 0,1 1 0 0 0,-1-1-1 0 0,1 1 1 0 0,0-1 0 0 0,-1 1 0 0 0,1 0 0 0 0,-1-1 0 0 0,1 1-1 0 0,1-1 1 0 0,12-6 831 0 0,-11 5-814 0 0,1 0 0 0 0,-1 1 0 0 0,1-1 0 0 0,-1 1 0 0 0,1 0 0 0 0,-1 0 0 0 0,1 0 0 0 0,0 0 0 0 0,-1 0 0 0 0,7 1-1 0 0,23 0 298 0 0,53 8-1 0 0,0-1-158 0 0,-30-4-127 0 0,232 29 95 0 0,138-8 25 0 0,-33-3-7 0 0,-54 5 345 0 0,-149-12-668 0 0,87-6 570 0 0,21-19 279 0 0,-236 7-569 0 0,-54 4-146 0 0,22-2 81 0 0,0 1 1 0 0,35 4-1 0 0,-60-2-110 0 0,-1 0 8 0 0,1 0 1 0 0,-1 0 0 0 0,1 0-1 0 0,-1 1 1 0 0,7 3 0 0 0,-9-4 28 0 0,-1-1-85 0 0,0 1 0 0 0,0 0 0 0 0,0-1 0 0 0,0 1 0 0 0,-1 0 0 0 0,1 0-1 0 0,0 0 1 0 0,0 0 0 0 0,-1 0 0 0 0,1 0 0 0 0,0 0 0 0 0,-1 0 0 0 0,1 0 0 0 0,-1 0-1 0 0,1 0 1 0 0,-1 0 0 0 0,0 0 0 0 0,1 0 0 0 0,-1 2 0 0 0,-3 12-1877 0 0,0-8 169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8:1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93 8464 0 0,'-9'-14'1044'0'0,"-17"-20"0"0"0,23 29-542 0 0,-1 1 0 0 0,0 0 0 0 0,0 0 0 0 0,0 1 0 0 0,-1-1 0 0 0,1 1 0 0 0,-1 0 0 0 0,-8-4 2889 0 0,14 8-3040 0 0,4 1-158 0 0,-1 1 0 0 0,1-2 0 0 0,0 1 1 0 0,-1 0-1 0 0,1-1 0 0 0,0 0 0 0 0,0 0 0 0 0,9 1 0 0 0,45-2 798 0 0,-16-1-471 0 0,322-1 1870 0 0,-124-4-1604 0 0,415 1 64 0 0,-539 3-758 0 0,73-2 122 0 0,169 1 622 0 0,75 17 524 0 0,-275-9-699 0 0,160 8 558 0 0,-209-11-922 0 0,-75-2-197 0 0,-33 0-98 0 0,-1 0-1 0 0,1 0 1 0 0,-1 0-1 0 0,0 0 1 0 0,1 0 0 0 0,-1-1-1 0 0,1 1 1 0 0,-1-1-1 0 0,1 1 1 0 0,-1-1-1 0 0,0 1 1 0 0,1-1-1 0 0,1-1 1 0 0,-2 1 18 0 0,-9-8-3225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48:4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2760 0 0,'3'-4'414'0'0,"5"-6"1986"0"0,-1-5 2282 0 0,-3-11-116 0 0,-1 17-2453 0 0,-3 8-1853 0 0,0 1 0 0 0,0-1 0 0 0,0 1 0 0 0,1 0 1 0 0,-1-1-1 0 0,0 1 0 0 0,0-1 0 0 0,0 1 0 0 0,0 0 0 0 0,0-1 1 0 0,0 1-1 0 0,0-1 0 0 0,0 1 0 0 0,0-1 0 0 0,0 1 1 0 0,0-1-1 0 0,0 1 0 0 0,0 0 0 0 0,0-1 0 0 0,0 1 1 0 0,0-1-1 0 0,0 1 0 0 0,-1-1 0 0 0,1 1 0 0 0,0 0 0 0 0,0-1 1 0 0,0 1-1 0 0,-1-1 0 0 0,1 1 0 0 0,0 0 0 0 0,-1-1 1 0 0,1 0-160 0 0,0 0 0 0 0,0 0 1 0 0,1 0-1 0 0,-1 1 0 0 0,0-1 1 0 0,1 0-1 0 0,-1 0 0 0 0,0 0 1 0 0,1 1-1 0 0,-1-1 0 0 0,1 0 1 0 0,-1 0-1 0 0,1 1 0 0 0,0-1 1 0 0,-1 0-1 0 0,2 0 0 0 0,17-5 827 0 0,-18 6-620 0 0,14-3 80 0 0,31 3 31 0 0,-23 5-158 0 0,87 23 683 0 0,28 2-952 0 0,-111-27 52 0 0,41 0-1 0 0,-2 0 6 0 0,5-2-2 0 0,-49-2 20 0 0,40 4 0 0 0,-8 4-29 0 0,69-2-1 0 0,-11 0-37 0 0,-81-4 0 0 0,-16 0 0 0 0,0-1 0 0 0,0-1 0 0 0,17-2 0 0 0,309-54 256 0 0,60 15-264 0 0,-231 39 15 0 0,50-2 2 0 0,-56 3 159 0 0,-27 1-8 0 0,3-1-81 0 0,139-9 447 0 0,-6 1-219 0 0,-246 10-302 0 0,31-4 1 0 0,-55 4 28 0 0,0-1 0 0 0,0 0 1 0 0,0 0-1 0 0,0 0 0 0 0,0 0 0 0 0,0 0 1 0 0,0-1-1 0 0,0 0 0 0 0,4-3 0 0 0,-2 2 62 0 0,-2 1-225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50:3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4 2304 0 0,'0'0'13568'0'0,"-18"-4"-11146"0"0,12 5-2140 0 0,-1 0-1 0 0,1 0 1 0 0,-1 0-1 0 0,1 1 1 0 0,0 0 0 0 0,-1 0-1 0 0,1 0 1 0 0,0 1-1 0 0,0 0 1 0 0,1 0-1 0 0,-1 1 1 0 0,-5 3-1 0 0,-5 6 97 0 0,1 0 0 0 0,-23 25-1 0 0,28-27-40 0 0,0 1-1 0 0,-14 22 1 0 0,23-32-310 0 0,1-1 1 0 0,-1 1-1 0 0,0-1 0 0 0,1 0 1 0 0,-1 1-1 0 0,1-1 1 0 0,0 1-1 0 0,-1-1 1 0 0,1 1-1 0 0,0-1 1 0 0,0 1-1 0 0,0 0 1 0 0,0-1-1 0 0,0 1 0 0 0,0-1 1 0 0,1 1-1 0 0,-1-1 1 0 0,1 1-1 0 0,-1-1 1 0 0,1 1-1 0 0,-1-1 1 0 0,1 0-1 0 0,0 1 1 0 0,-1-1-1 0 0,1 0 1 0 0,0 1-1 0 0,0-1 0 0 0,0 0 1 0 0,0 0-1 0 0,0 0 1 0 0,0 0-1 0 0,2 1 1 0 0,0 1-8 0 0,1-1 1 0 0,-1 0 0 0 0,1 1-1 0 0,-1-2 1 0 0,1 1-1 0 0,0 0 1 0 0,0-1-1 0 0,0 0 1 0 0,0 0 0 0 0,0 0-1 0 0,6 1 1 0 0,-6-2 2 0 0,102 5 727 0 0,-101-5-677 0 0,0 0 0 0 0,0 1 0 0 0,0-1 1 0 0,1 1-1 0 0,-1 0 0 0 0,0 0 0 0 0,0 0 0 0 0,0 1 0 0 0,5 2 0 0 0,-8-3-36 0 0,-1 0-1 0 0,1 0 1 0 0,-1 0-1 0 0,0 0 1 0 0,0 0-1 0 0,1 1 1 0 0,-1-1-1 0 0,0 0 0 0 0,0 1 1 0 0,0-1-1 0 0,0 0 1 0 0,-1 1-1 0 0,1-1 1 0 0,0 1-1 0 0,-1-1 1 0 0,1 1-1 0 0,-1-1 1 0 0,1 1-1 0 0,-1 0 1 0 0,0-1-1 0 0,1 1 1 0 0,-1 0-1 0 0,0-1 1 0 0,0 1-1 0 0,0 0 0 0 0,0-1 1 0 0,-1 1-1 0 0,1 0 1 0 0,0-1-1 0 0,-1 1 1 0 0,1-1-1 0 0,-2 3 1 0 0,-1 5 62 0 0,0 0 0 0 0,-1-1 1 0 0,0 1-1 0 0,-1-1 0 0 0,0 0 1 0 0,0 0-1 0 0,-1 0 0 0 0,-8 8 1 0 0,-7 6 2 0 0,-30 23 1 0 0,46-41-86 0 0,-10 7-100 0 0,0 0 0 0 0,-23 11 0 0 0,6-4-1963 0 0,31-17 1041 0 0,0-2 691 0 0,1 0-1 0 0,0 0 1 0 0,-1 0-1 0 0,1 0 1 0 0,0 0 0 0 0,0 0-1 0 0,0 0 1 0 0,-1 0-1 0 0,1 0 1 0 0,0 0 0 0 0,0 0-1 0 0,1 0 1 0 0,-1 0 0 0 0,0 0-1 0 0,0 0 1 0 0,0 0-1 0 0,1 0 1 0 0,-1 0 0 0 0,1 0-1 0 0,-1 0 1 0 0,0 0 0 0 0,1 0-1 0 0,1-1 1 0 0,6-10-6571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50:3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 17503 0 0,'0'0'62'0'0,"-1"-1"0"0"0,1 1-1 0 0,-1 0 1 0 0,0 0-1 0 0,1 0 1 0 0,-1 0 0 0 0,1 0-1 0 0,-1-1 1 0 0,1 1 0 0 0,-1 0-1 0 0,1 0 1 0 0,-1 0-1 0 0,0 1 1 0 0,1-1 0 0 0,-1 0-1 0 0,1 0 1 0 0,-1 0-1 0 0,1 0 1 0 0,-1 0 0 0 0,1 1-1 0 0,-1-1 1 0 0,1 0-1 0 0,-1 0 1 0 0,1 1 0 0 0,-1-1-1 0 0,0 1 1 0 0,1 0 34 0 0,-1 0 1 0 0,0 0-1 0 0,0 0 1 0 0,1 0-1 0 0,-1 1 1 0 0,1-1-1 0 0,-1 0 1 0 0,1 0 0 0 0,-1 1-1 0 0,1-1 1 0 0,-1 2-1 0 0,0 6 393 0 0,1 0 0 0 0,0 17 0 0 0,0-16-98 0 0,2 5-134 0 0,0 0-1 0 0,0-1 1 0 0,2 1-1 0 0,8 24 0 0 0,-8-28-234 0 0,7 24 87 0 0,105 275 338 0 0,-107-293-235 0 0,2 0 0 0 0,19 25 0 0 0,-14-21-262 0 0,4 0-749 0 0,-19-20 260 0 0,-7-3-2697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50:3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26 107 14832 0 0,'-16'-8'1212'0'0,"7"2"3535"0"0,23-2-3001 0 0,1 3-960 0 0,28-4 1 0 0,-3 1-534 0 0,109-30-295 0 0,-57 20-4266 0 0,-72 11 2782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3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45 21191 0 0,'-15'-10'985'0'0,"9"6"-817"0"0,0 0 0 0 0,0 0-1 0 0,-1 1 1 0 0,1-1 0 0 0,-1 1 0 0 0,0 1 0 0 0,-10-3 0 0 0,11 3-9 0 0,0 1-1 0 0,0 0 1 0 0,0 0-1 0 0,-1 1 1 0 0,1 0 0 0 0,0 0-1 0 0,-1 0 1 0 0,1 1-1 0 0,0 0 1 0 0,-1 0-1 0 0,1 1 1 0 0,0 0-1 0 0,0 0 1 0 0,0 0-1 0 0,0 0 1 0 0,1 1-1 0 0,-1 0 1 0 0,1 1 0 0 0,0-1-1 0 0,-1 1 1 0 0,-5 6-1 0 0,4-4 69 0 0,1 1 0 0 0,0 1-1 0 0,0-1 1 0 0,0 1 0 0 0,1 0 0 0 0,0 0-1 0 0,1 1 1 0 0,-1 0 0 0 0,-4 15-1 0 0,7-16-193 0 0,-1 0-1 0 0,1 0 1 0 0,1 0-1 0 0,-1 0 0 0 0,1 0 1 0 0,1 0-1 0 0,0 1 1 0 0,0-1-1 0 0,0 0 0 0 0,1 0 1 0 0,3 13-1 0 0,-3-19-32 0 0,-1 0 0 0 0,1 0 0 0 0,0 0 0 0 0,0 1 0 0 0,0-1 0 0 0,0 0 0 0 0,0 0 0 0 0,1 0 0 0 0,-1-1 0 0 0,1 1 0 0 0,-1 0 0 0 0,1 0 0 0 0,-1-1 0 0 0,1 1 0 0 0,0-1 0 0 0,0 1 0 0 0,0-1 0 0 0,2 1 0 0 0,-1-1 0 0 0,0 0 0 0 0,1 0 0 0 0,-1 0 0 0 0,0 0 0 0 0,0-1 0 0 0,1 1 0 0 0,-1-1 0 0 0,0 0 0 0 0,1 0 0 0 0,-1 0 0 0 0,5-1 0 0 0,3-2 0 0 0,1 0 0 0 0,-1-1 0 0 0,0 0 0 0 0,-1 0 0 0 0,1-1 0 0 0,11-7 0 0 0,-8 3-132 0 0,0-1-1 0 0,0 0 1 0 0,-1-1-1 0 0,0 0 0 0 0,14-18 1 0 0,-15 15-2014 0 0,-1-1-1 0 0,14-24 1 0 0,-16 23-6219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50:4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 10592 0 0,'-8'0'642'0'0,"0"1"0"0"0,1 0 1 0 0,-1 1-1 0 0,0 0 0 0 0,1 0 1 0 0,0 1-1 0 0,-1 0 0 0 0,1 0 1 0 0,0 0-1 0 0,1 1 1 0 0,-1 0-1 0 0,1 1 0 0 0,0-1 1 0 0,-11 12-1 0 0,10-10-406 0 0,0 1-1 0 0,1 0 1 0 0,0 1 0 0 0,0-1-1 0 0,1 1 1 0 0,0 1 0 0 0,0-1 0 0 0,1 0-1 0 0,0 1 1 0 0,0 0 0 0 0,-3 16-1 0 0,6-20-139 0 0,0-1 0 0 0,1 1-1 0 0,0-1 1 0 0,0 1 0 0 0,0-1-1 0 0,0 1 1 0 0,1-1 0 0 0,-1 1-1 0 0,1-1 1 0 0,1 0 0 0 0,-1 1-1 0 0,0-1 1 0 0,1 0 0 0 0,3 5-1 0 0,-4-7-64 0 0,0 0 0 0 0,0-1 0 0 0,0 1 0 0 0,1-1 0 0 0,-1 1 0 0 0,1-1 0 0 0,-1 1 0 0 0,1-1 0 0 0,-1 0 0 0 0,1 0 0 0 0,0 0 0 0 0,-1 0 0 0 0,1 0 0 0 0,0 0 0 0 0,0 0 0 0 0,0-1 0 0 0,0 1 0 0 0,0-1 0 0 0,0 1 0 0 0,0-1 0 0 0,0 0 0 0 0,0 0 0 0 0,0 0-1 0 0,0 0 1 0 0,0 0 0 0 0,0 0 0 0 0,0 0 0 0 0,0-1 0 0 0,0 1 0 0 0,0-1 0 0 0,-1 0 0 0 0,1 1 0 0 0,3-3 0 0 0,0 1-33 0 0,0-1 0 0 0,0 0 0 0 0,0 0 0 0 0,0 0 0 0 0,-1-1 0 0 0,1 0 0 0 0,-1 0 0 0 0,0 0 0 0 0,0 0 0 0 0,-1-1 0 0 0,1 0 0 0 0,-1 1 0 0 0,0-1 0 0 0,3-7 0 0 0,3-8-855 0 0,-1-1 0 0 0,8-29 0 0 0,-9 28-690 0 0,-3 2-323 0 0,-4 16 775 0 0,1 0 0 0 0,0 0 0 0 0,0 0 0 0 0,0 0 1 0 0,4-8-1 0 0,0 19-4612 0 0,7 9 5627 0 0,0-5 1073 0 0,0 1 1 0 0,-1 0-1 0 0,-1 1 0 0 0,0 0 0 0 0,-1 1 1 0 0,-1 0-1 0 0,0 0 0 0 0,0 1 0 0 0,8 24 0 0 0,-1 10 901 0 0,16 87 0 0 0,-20-81-780 0 0,5 15 622 0 0,-15-60-294 0 0,-5-18-1008 0 0,-4-19-226 0 0,-4-21 144 0 0,-9-51-26 0 0,16 63-156 0 0,0-49 1 0 0,5 69 3 0 0,1 0 0 0 0,1 0 0 0 0,0 0 0 0 0,1 0 0 0 0,8-23 0 0 0,-9 31-103 0 0,2 1-1 0 0,-1 0 1 0 0,1 0 0 0 0,0 0-1 0 0,1 0 1 0 0,-1 1 0 0 0,1 0-1 0 0,1 0 1 0 0,-1 0 0 0 0,7-5-1 0 0,-9 8-48 0 0,0 1 0 0 0,0-1 0 0 0,0 1 0 0 0,0 0 0 0 0,0 0 0 0 0,1 1 0 0 0,-1-1 0 0 0,1 1 0 0 0,-1-1 0 0 0,1 1 0 0 0,-1 0 0 0 0,1 0 0 0 0,0 1 0 0 0,-1-1 0 0 0,1 1 0 0 0,0 0 0 0 0,0 0 0 0 0,-1 0 0 0 0,1 0 0 0 0,0 0 0 0 0,0 1 0 0 0,-1 0 0 0 0,6 1 0 0 0,-7 0-4 0 0,1-1-1 0 0,-1 1 1 0 0,1 0 0 0 0,-1 0-1 0 0,0 0 1 0 0,0 0 0 0 0,0 0-1 0 0,0 0 1 0 0,0 0 0 0 0,0 1-1 0 0,-1-1 1 0 0,1 1-1 0 0,-1-1 1 0 0,0 1 0 0 0,0-1-1 0 0,0 1 1 0 0,0 0 0 0 0,0 0-1 0 0,0 0 1 0 0,-1-1 0 0 0,1 1-1 0 0,-1 3 1 0 0,1 2 19 0 0,0 0 0 0 0,-1-1 1 0 0,0 1-1 0 0,-1-1 0 0 0,0 1 1 0 0,0 0-1 0 0,-3 8 0 0 0,1-4 7 0 0,-1-1 0 0 0,0 0 0 0 0,-1 0 0 0 0,-9 16 0 0 0,11-23-69 0 0,0 0 0 0 0,0 0 1 0 0,0 0-1 0 0,-1-1 0 0 0,0 1 0 0 0,1-1 1 0 0,-1 0-1 0 0,-1 0 0 0 0,1 0 0 0 0,0 0 1 0 0,-1-1-1 0 0,1 0 0 0 0,-6 2 0 0 0,2-1-343 0 0,0-1 0 0 0,1 0 0 0 0,-1 0 0 0 0,0-1 0 0 0,0 0 0 0 0,0 0 1 0 0,0-1-1 0 0,0 0 0 0 0,0 0 0 0 0,0-1 0 0 0,-13-3 0 0 0,-4-1-1266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50:4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123 3224 0 0,'0'0'143'0'0,"-4"-6"26"0"0,-6-2 460 0 0,0 1 0 0 0,0 0 0 0 0,-1 0 0 0 0,0 1 0 0 0,0 0 0 0 0,0 1 0 0 0,-1 0 0 0 0,-16-4 0 0 0,-14-2 3538 0 0,-47-4 0 0 0,39 7-2995 0 0,-200-14 1 0 0,244 21-1114 0 0,-74 3 254 0 0,18 1-146 0 0,-300 17 1313 0 0,45 27-446 0 0,313-46-1025 0 0,-130 31 276 0 0,110-25-205 0 0,0 1 0 0 0,0 2-1 0 0,-28 14 1 0 0,38-15-40 0 0,0 1 0 0 0,0 0 0 0 0,0 0 0 0 0,2 1 1 0 0,-1 1-1 0 0,1 0 0 0 0,1 1 0 0 0,0 0 0 0 0,1 1 0 0 0,1 0 0 0 0,-13 25 1 0 0,6-4 43 0 0,2 0 1 0 0,2 0 0 0 0,1 1 0 0 0,-7 43-1 0 0,8-31-84 0 0,-7 89 0 0 0,14-90 8 0 0,1-12 11 0 0,1 0 0 0 0,6 58-1 0 0,-3-72-14 0 0,0-10 11 0 0,-1 1 0 0 0,2 0 0 0 0,3 13 0 0 0,0-7 6 0 0,1-1 0 0 0,1 1 0 0 0,0-1 0 0 0,1-1 0 0 0,12 18 0 0 0,3-1 19 0 0,1-2 0 0 0,1 0 0 0 0,2-1 0 0 0,1-2 0 0 0,1-1 0 0 0,56 38 0 0 0,-63-51-31 0 0,72 42-8 0 0,-11-14 40 0 0,83 37 178 0 0,-140-69-185 0 0,0 0 0 0 0,0-2 0 0 0,1-2 0 0 0,43 6 0 0 0,-29-10 127 0 0,0-1 1 0 0,0-2-1 0 0,0-2 1 0 0,59-12 0 0 0,160-51 682 0 0,-50 3-318 0 0,-14 6-205 0 0,-167 48-75 0 0,-1-1-1 0 0,-1-2 0 0 0,1-1 0 0 0,-2-1 0 0 0,35-23 0 0 0,-49 27 61 0 0,-2 0 1 0 0,1 0-1 0 0,-1-1 1 0 0,-1-1-1 0 0,16-22 0 0 0,-6 4-293 0 0,21-44-1 0 0,-27 43 72 0 0,-2-1 1 0 0,-1 0 0 0 0,-1-1 0 0 0,-2 0 0 0 0,-1 0-1 0 0,2-42 1 0 0,-6 50-26 0 0,6-83 390 0 0,-9 91-367 0 0,-1 0-1 0 0,0 0 1 0 0,-1 1-1 0 0,-6-25 1 0 0,-2 3-81 0 0,-2 1 0 0 0,-1 1 0 0 0,-29-54 0 0 0,25 55-1 0 0,9 19 0 0 0,-1 0 0 0 0,-13-18 0 0 0,-1 1 0 0 0,12 17 0 0 0,1 1 0 0 0,-2 1 0 0 0,0 0 0 0 0,-25-22 0 0 0,27 29 0 0 0,1 1 0 0 0,-1 0 0 0 0,0 1 0 0 0,-19-8 0 0 0,25 12 0 0 0,-19-7 0 0 0,-1 1 0 0 0,0 1 0 0 0,-49-6 0 0 0,-25-5 0 0 0,44 2 0 0 0,-89-38 0 0 0,137 51-531 0 0,-1 0 0 0 0,1 0 0 0 0,-1 0-1 0 0,0 0 1 0 0,1 1 0 0 0,-1 0 0 0 0,-7 1 0 0 0,6 0-1540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20935 0 0,'0'0'1587'0'0,"2"13"-878"0"0,5 21 232 0 0,3 45-1 0 0,-7-50-106 0 0,1 0 1 0 0,13 49-1 0 0,-16-75-796 0 0,0 0 0 0 0,0 0-1 0 0,1 0 1 0 0,-1-1 0 0 0,1 1-1 0 0,0 0 1 0 0,0-1 0 0 0,4 4-1 0 0,-5-5-16 0 0,-1 0-1 0 0,1 0 1 0 0,0 0-1 0 0,0-1 0 0 0,0 1 1 0 0,-1-1-1 0 0,1 1 1 0 0,0 0-1 0 0,0-1 0 0 0,0 1 1 0 0,0-1-1 0 0,0 0 1 0 0,0 1-1 0 0,0-1 0 0 0,0 0 1 0 0,0 0-1 0 0,1 0 0 0 0,-1 1 1 0 0,0-1-1 0 0,0 0 1 0 0,0-1-1 0 0,0 1 0 0 0,0 0 1 0 0,0 0-1 0 0,0 0 1 0 0,0 0-1 0 0,0-1 0 0 0,1 0 1 0 0,6-3 101 0 0,-2-1 0 0 0,1 1 0 0 0,-1-2 0 0 0,1 1-1 0 0,-1-1 1 0 0,-1 0 0 0 0,1 0 0 0 0,-1 0 0 0 0,5-10 0 0 0,4-6-216 0 0,15-39 1 0 0,-9 19 198 0 0,-16 31 53 0 0,-3 8 22 0 0,-4 7 150 0 0,-2 7-240 0 0,1 0 0 0 0,0 0 0 0 0,1 1-1 0 0,0-1 1 0 0,1 1 0 0 0,-2 19 0 0 0,3-22-78 0 0,1 0 1 0 0,0 0-1 0 0,0 0 1 0 0,1 0-1 0 0,0 0 1 0 0,1 0-1 0 0,0-1 0 0 0,0 1 1 0 0,6 12-1 0 0,-7-19 6 0 0,-1-1-1 0 0,1 1 0 0 0,0 0 0 0 0,0 0 0 0 0,0-1 1 0 0,0 1-1 0 0,1 0 0 0 0,-1-1 0 0 0,0 1 1 0 0,1-1-1 0 0,-1 0 0 0 0,1 1 0 0 0,-1-1 0 0 0,1 0 1 0 0,0 0-1 0 0,-1 0 0 0 0,1 0 0 0 0,0 0 0 0 0,0-1 1 0 0,0 1-1 0 0,0 0 0 0 0,-1-1 0 0 0,1 1 0 0 0,3-1 1 0 0,-1 0-5 0 0,-1 0 1 0 0,1-1-1 0 0,-1 0 1 0 0,1 1 0 0 0,-1-1-1 0 0,1 0 1 0 0,-1-1-1 0 0,1 1 1 0 0,-1-1-1 0 0,0 0 1 0 0,0 1-1 0 0,5-5 1 0 0,1-2-14 0 0,0 0 0 0 0,0-1 0 0 0,0-1 0 0 0,-1 1 0 0 0,-1-1 0 0 0,12-19 0 0 0,10-13 0 0 0,-17 25-1051 0 0,1 1 0 0 0,1 1 0 0 0,24-21 0 0 0,-36 34 614 0 0,0 1-1 0 0,0 0 0 0 0,0 0 1 0 0,-1 0-1 0 0,1 0 1 0 0,0 0-1 0 0,0 0 0 0 0,1 0 1 0 0,2 0-1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3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14480 0 0,'0'0'1313'0'0,"8"-9"1372"0"0,-5 3-1523 0 0,1 1 0 0 0,-1 0 0 0 0,1 0 0 0 0,6-5 0 0 0,9-13 1033 0 0,-12 12-1722 0 0,-2 5-175 0 0,0-1 1 0 0,-1 1 0 0 0,0-1 0 0 0,0-1 0 0 0,-1 1-1 0 0,4-13 1 0 0,-3 9 34 0 0,-1 0 0 0 0,2 1 0 0 0,-1-1 0 0 0,1 1 0 0 0,1 0 0 0 0,0 0 0 0 0,9-12 0 0 0,-15 22-333 0 0,1 0 0 0 0,-1-1 0 0 0,0 1 0 0 0,0 0 0 0 0,0 0 0 0 0,0-1 0 0 0,0 1 0 0 0,0 0 0 0 0,1 0 0 0 0,-1 0 0 0 0,0 0 0 0 0,0-1 0 0 0,0 1 0 0 0,1 0 0 0 0,-1 0 0 0 0,0 0 0 0 0,0 0 0 0 0,1 0 0 0 0,-1 0 0 0 0,0 0 0 0 0,0-1 0 0 0,0 1 0 0 0,1 0 0 0 0,-1 0 0 0 0,0 0 0 0 0,0 0 0 0 0,1 0 0 0 0,-1 0 0 0 0,0 0 0 0 0,0 0 0 0 0,1 0 0 0 0,-1 0 0 0 0,0 0 0 0 0,0 1 0 0 0,1-1 0 0 0,-1 0 0 0 0,0 0 0 0 0,0 0 0 0 0,1 0 0 0 0,-1 0 0 0 0,0 0 0 0 0,0 0 0 0 0,0 1 0 0 0,1-1 0 0 0,-1 0 0 0 0,0 0 0 0 0,0 0 0 0 0,0 1 0 0 0,0-1 0 0 0,0 0 0 0 0,1 0 0 0 0,-1 0 0 0 0,0 1 0 0 0,0-1 0 0 0,0 0 0 0 0,0 0 0 0 0,0 1 0 0 0,3 4 0 0 0,-1 0 0 0 0,0 0 0 0 0,0 0 0 0 0,-1 0 0 0 0,1 0 0 0 0,-1 1 0 0 0,0-1 0 0 0,-1 1 0 0 0,1 6 0 0 0,1 8 0 0 0,2 3 0 0 0,-1 3 0 0 0,2 0 0 0 0,11 36 0 0 0,-15-61 0 0 0,-1 1 0 0 0,1 0 0 0 0,-1-1 0 0 0,1 1 0 0 0,0 0 0 0 0,-1-1 0 0 0,1 1 0 0 0,0-1 0 0 0,0 1 0 0 0,0-1 0 0 0,0 0 0 0 0,1 1 0 0 0,-1-1 0 0 0,0 0 0 0 0,1 0 0 0 0,-1 0 0 0 0,0 0 0 0 0,1 0 0 0 0,-1 0 0 0 0,1 0 0 0 0,-1-1 0 0 0,1 1 0 0 0,0 0 0 0 0,-1-1 0 0 0,4 1 0 0 0,-2-1 0 0 0,-1 0 0 0 0,1-1 0 0 0,-1 1 0 0 0,0-1 0 0 0,1 1 0 0 0,-1-1 0 0 0,0 0 0 0 0,1 0 0 0 0,-1 0 0 0 0,0 0 0 0 0,0-1 0 0 0,0 1 0 0 0,0-1 0 0 0,0 1 0 0 0,0-1 0 0 0,-1 0 0 0 0,1 1 0 0 0,2-5 0 0 0,3-3 0 0 0,-1-1 0 0 0,0-1 0 0 0,0 1 0 0 0,6-18 0 0 0,-1 3 0 0 0,68-149-5584 0 0,-71 152 3296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5:3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20815 0 0,'0'0'1892'0'0,"9"3"-1520"0"0,-2 3-51 0 0,0 1 0 0 0,0-1-1 0 0,-1 1 1 0 0,1 1 0 0 0,-2-1-1 0 0,1 1 1 0 0,-1 0 0 0 0,0 0-1 0 0,6 14 1 0 0,2 9 1587 0 0,11 44 0 0 0,-20-64-1827 0 0,1 9 30 0 0,-1 2-1 0 0,0-1 1 0 0,-2 0-1 0 0,0 1 1 0 0,-2-1-1 0 0,0 1 1 0 0,-5 32-1 0 0,-4 1 244 0 0,-27 90 0 0 0,24-109-354 0 0,-2-1 0 0 0,-1-1 0 0 0,-1-1 0 0 0,-2 0 0 0 0,-1-1 0 0 0,-2-1 0 0 0,-1 0 0 0 0,-1-2 0 0 0,-40 38 0 0 0,57-61-378 0 0,0 0 0 0 0,0 0 0 0 0,0-1 1 0 0,-1 0-1 0 0,0-1 0 0 0,0 1 0 0 0,0-1 0 0 0,-1 0 0 0 0,-14 4 0 0 0,16-6-1611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3:5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5328 0 0,'8'0'90'0'0,"-8"0"-17"0"0,0 0 0 0 0,0 0 0 0 0,1 0-1 0 0,-1 1 1 0 0,0-1 0 0 0,0 0-1 0 0,0 0 1 0 0,1 0 0 0 0,-1 0-1 0 0,0 0 1 0 0,0 0 0 0 0,0-1 0 0 0,1 1-1 0 0,-1 0 1 0 0,0 0 0 0 0,0 0-1 0 0,0 0 1 0 0,1 0 0 0 0,-1 0 0 0 0,0 0-1 0 0,0 0 1 0 0,0 0 0 0 0,0 0-1 0 0,1-1 1 0 0,-1 1 0 0 0,0 0 0 0 0,0 0-1 0 0,0 0 1 0 0,0 0 0 0 0,0-1-1 0 0,1 1 1 0 0,-1 0 0 0 0,0 0-1 0 0,0 0 1 0 0,0 0 0 0 0,0-1 0 0 0,0 1-1 0 0,0 0 1 0 0,0 0 0 0 0,0 0-1 0 0,0-1 1 0 0,0 1 0 0 0,0 0 0 0 0,0 0-1 0 0,0-1 1 0 0,0 1 0 0 0,0 0-1 0 0,0 0 1 0 0,0-1-42 0 0,0 1-1 0 0,0-1 0 0 0,0 1 1 0 0,0-1-1 0 0,0 1 1 0 0,0-1-1 0 0,0 1 1 0 0,0-1-1 0 0,0 1 1 0 0,0 0-1 0 0,0-1 1 0 0,-1 1-1 0 0,1-1 1 0 0,0 1-1 0 0,0-1 1 0 0,0 1-1 0 0,-1 0 0 0 0,1-1 1 0 0,-1 0-1 0 0,1 1-19 0 0,0 0-1 0 0,0 0 0 0 0,0 0 1 0 0,-1 0-1 0 0,1 0 0 0 0,0 0 1 0 0,0-1-1 0 0,0 1 0 0 0,0 0 1 0 0,0 0-1 0 0,0 0 0 0 0,0 0 1 0 0,-1 0-1 0 0,1-1 0 0 0,0 1 1 0 0,0 0-1 0 0,0 0 0 0 0,0 0 1 0 0,0-1-1 0 0,0 1 0 0 0,0 0 1 0 0,0 0-1 0 0,0 0 0 0 0,0-1 1 0 0,0 1-1 0 0,0 0 0 0 0,0 0 1 0 0,0 0-1 0 0,0 0 0 0 0,0-1 1 0 0,0 1-1 0 0,0 0 0 0 0,0 0 1 0 0,0 0-1 0 0,1-1 0 0 0,-1 1 1 0 0,0 0-1 0 0,0 0 0 0 0,0 0 1 0 0,0 0-1 0 0,0 0 0 0 0,0-1 1 0 0,1 1-1 0 0,-1 0 0 0 0,0 0 1 0 0,0 0-1 0 0,0 0 0 0 0,0 0 1 0 0,0 0-1 0 0,1 0 0 0 0,-1 0 1 0 0,0-1-1 0 0,0 1 0 0 0,0 0 1 0 0,1 0-1 0 0,-1 0 0 0 0,0 0 1 0 0,0 0-1 0 0,1 0 0 0 0,-2 0 17 0 0,1 0 0 0 0,-1-1 0 0 0,1 1 0 0 0,0 0-1 0 0,-1-1 1 0 0,1 1 0 0 0,-1-1 0 0 0,1 1 0 0 0,0-1-1 0 0,0 1 1 0 0,-1 0 0 0 0,1-1 0 0 0,0 1-1 0 0,0-1 1 0 0,0 1 0 0 0,-1-1 0 0 0,1 1 0 0 0,0-1-1 0 0,0 0 1 0 0,0 1 0 0 0,0-1 0 0 0,0 1 0 0 0,0-1-1 0 0,0 1 1 0 0,0-1 0 0 0,0 1 0 0 0,0-1 0 0 0,1 1-1 0 0,-1-1 1 0 0,0 0 0 0 0,0 1 2 0 0,1 0 0 0 0,-1 0-1 0 0,0-1 1 0 0,1 1 0 0 0,-1 0 0 0 0,0 0 0 0 0,0-1 0 0 0,1 1-1 0 0,-1 0 1 0 0,0-1 0 0 0,0 1 0 0 0,0 0 0 0 0,1 0-1 0 0,-1-1 1 0 0,0 1 0 0 0,0 0 0 0 0,0-1 0 0 0,0 1 0 0 0,0-1-1 0 0,0 1 1 0 0,0 0 0 0 0,0-1 0 0 0,0 1 0 0 0,0 0 0 0 0,0-1-1 0 0,0 1 1 0 0,0 0 0 0 0,0-1 0 0 0,0 1 0 0 0,0-1-1 0 0,0 1 1 0 0,0 0 0 0 0,0-1 0 0 0,0 1 0 0 0,-1 0 0 0 0,1-1-1 0 0,0 1 1 0 0,0 0 0 0 0,0 0 0 0 0,-1-1 0 0 0,1 1-1 0 0,0 0 1 0 0,0-1 0 0 0,-1 1 0 0 0,0-1 1228 0 0,1 0-1146 0 0,0 1-1 0 0,0-1 1 0 0,0 1-1 0 0,0-1 1 0 0,0 1 0 0 0,0-1-1 0 0,0 1 1 0 0,0-1 0 0 0,0 1-1 0 0,0-1 1 0 0,0 1 0 0 0,-1-1-1 0 0,1 1 1 0 0,0 0-1 0 0,0-1 1 0 0,-1 1 0 0 0,1-1-1 0 0,0 1 1 0 0,-1 0 0 0 0,1-1-1 0 0,-1 0 1 0 0,1 1-74 0 0,0 0 1 0 0,-1-1 0 0 0,1 1-1 0 0,0 0 1 0 0,0-1-1 0 0,0 1 1 0 0,-1 0 0 0 0,1-1-1 0 0,0 1 1 0 0,0-1-1 0 0,0 1 1 0 0,0-1 0 0 0,0 1-1 0 0,0 0 1 0 0,0-1 0 0 0,-1 1-1 0 0,1-1 1 0 0,1 1-1 0 0,-1-1 1 0 0,0 1 0 0 0,0-1-1 0 0,0 1 1 0 0,0 0-1 0 0,0-1 1 0 0,0 1 0 0 0,0-1-1 0 0,1 1 1 0 0,-1 0-1 0 0,0-1 1 0 0,0 1 0 0 0,1-1-1 0 0,-1 1 1 0 0,0 0-1 0 0,0-1 1 0 0,1 1 0 0 0,-1 0-1 0 0,0 0 1 0 0,1-1-1 0 0,0 1 1 0 0,16-13 960 0 0,-11 6-643 0 0,1 1-6 0 0,10 0-39 0 0,0 0-1 0 0,0 1 1 0 0,1 1-1 0 0,0 0 1 0 0,0 2-1 0 0,0 0 1 0 0,26 0-1 0 0,342-3 1098 0 0,-96-11 435 0 0,-117 2-1669 0 0,176-14 814 0 0,-24 1-302 0 0,-42 27-389 0 0,-243-1-227 0 0,-22 1 21 0 0,23 1 0 0 0,-29 1-76 0 0,30 2 249 0 0,-1 2 0 0 0,52 14 1 0 0,-59-12-51 0 0,-24-6-130 0 0,0-3-86 0 0,-8 0-132 0 0,0 1 0 0 0,-1 0 0 0 0,1 0 0 0 0,0 0 0 0 0,-1-1 0 0 0,1 1 0 0 0,0-1 0 0 0,-1 0 0 0 0,1 1 0 0 0,0-1 0 0 0,-1 0 0 0 0,1 0 0 0 0,-1 0 0 0 0,0 0-1 0 0,1 0 1 0 0,-1 0 0 0 0,0 0 0 0 0,3-3 0 0 0,0-1-2557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3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 7344 0 0,'0'0'332'0'0,"-16"4"128"0"0,7-4 866 0 0,9 0-1027 0 0,-1 1 0 0 0,0-1-1 0 0,0 0 1 0 0,0 0 0 0 0,0 0 0 0 0,0 0 0 0 0,0 0 0 0 0,0 0 0 0 0,0 0 0 0 0,0 0 0 0 0,0 0-1 0 0,0-1 1 0 0,0 1 0 0 0,0 0 0 0 0,-6-6 5864 0 0,7 6-6093 0 0,7-2 1185 0 0,32 9 70 0 0,18 3 227 0 0,87 6 0 0 0,82-7-294 0 0,168 3 44 0 0,-21-21-125 0 0,-222 3-1033 0 0,-2-1 255 0 0,51 17 172 0 0,-111-3-269 0 0,74-2 203 0 0,-157-5-377 0 0,-1 0 0 0 0,0-1 0 0 0,1 0-1 0 0,-1 0 1 0 0,8-3 0 0 0,-10 3-142 0 0,-1 0-1 0 0,1-1 1 0 0,-1 1-1 0 0,0-1 1 0 0,0 1-1 0 0,3-3 1 0 0,-4 3-224 0 0,1-2 263 0 0,-7-13-12991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5 3680 0 0,'0'-5'14315'0'0,"-5"20"-11104"0"0,3 1-2109 0 0,2 0-1 0 0,0 0 1 0 0,2 19-1 0 0,0-14-744 0 0,0 39 393 0 0,-7 67 0 0 0,-15 58 184 0 0,-9 20-342 0 0,23-149-512 0 0,-6 55 36 0 0,10-84-111 0 0,1-9 1 0 0,0 22 1 0 0,2-35-101 0 0,-1 0 0 0 0,1 0 0 0 0,0-1 1 0 0,0 1-1 0 0,0 0 0 0 0,0-1 0 0 0,1 1 1 0 0,0-1-1 0 0,3 7 0 0 0,-4-10-27 0 0,-1 0-1 0 0,1-1 1 0 0,0 1-1 0 0,-1 0 1 0 0,1 0 0 0 0,0-1-1 0 0,-1 1 1 0 0,1-1-1 0 0,0 1 1 0 0,0-1-1 0 0,0 1 1 0 0,-1-1 0 0 0,1 1-1 0 0,0-1 1 0 0,0 1-1 0 0,0-1 1 0 0,0 0 0 0 0,0 0-1 0 0,0 0 1 0 0,0 1-1 0 0,0-1 1 0 0,0 0-1 0 0,-1 0 1 0 0,1 0 0 0 0,0 0-1 0 0,0 0 1 0 0,2-1-1 0 0,5-3-1526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42 233 9216 0 0,'0'0'706'0'0,"8"-3"-223"0"0,1-1 673 0 0,-1 0 1 0 0,1-1-1 0 0,-1 0 0 0 0,0 0 0 0 0,-1-1 1 0 0,11-9-1 0 0,6-4-245 0 0,-20 16-751 0 0,4-2 53 0 0,-1 0 1 0 0,0 0-1 0 0,-1-1 0 0 0,1 0 1 0 0,-1 0-1 0 0,0-1 0 0 0,-1 1 1 0 0,0-1-1 0 0,7-11 0 0 0,1-3 140 0 0,-11 18-298 0 0,0-1-1 0 0,1 1 1 0 0,-1-1 0 0 0,0 1 0 0 0,-1-1-1 0 0,1 0 1 0 0,-1 0 0 0 0,1 1-1 0 0,-1-1 1 0 0,0 0 0 0 0,0-6 0 0 0,-1 9-39 0 0,0 0 0 0 0,0 0 0 0 0,0 0 0 0 0,-1 0 0 0 0,1 0 0 0 0,0 1 1 0 0,0-1-1 0 0,-1 0 0 0 0,1 0 0 0 0,-1 0 0 0 0,1 0 0 0 0,-1 0 0 0 0,1 0 0 0 0,-1 1 1 0 0,1-1-1 0 0,-1 0 0 0 0,0 0 0 0 0,0 1 0 0 0,1-1 0 0 0,-1 1 0 0 0,0-1 0 0 0,0 0 1 0 0,0 1-1 0 0,1-1 0 0 0,-1 1 0 0 0,0 0 0 0 0,0-1 0 0 0,0 1 0 0 0,0 0 0 0 0,0-1 1 0 0,0 1-1 0 0,0 0 0 0 0,0 0 0 0 0,0 0 0 0 0,0 0 0 0 0,0 0 0 0 0,0 0 1 0 0,-2 1-1 0 0,-2-1 18 0 0,0 0 0 0 0,0 1 1 0 0,-1 0-1 0 0,1 1 0 0 0,0-1 1 0 0,-5 3-1 0 0,-2 1 117 0 0,1 1 0 0 0,-1 1 0 0 0,1 0-1 0 0,1 0 1 0 0,-1 1 0 0 0,1 0 0 0 0,1 1 0 0 0,0 0 0 0 0,0 1 0 0 0,1 0 0 0 0,0 0-1 0 0,0 1 1 0 0,1 0 0 0 0,1 0 0 0 0,0 1 0 0 0,0-1 0 0 0,1 1 0 0 0,1 1 0 0 0,0-1-1 0 0,1 1 1 0 0,0-1 0 0 0,1 1 0 0 0,0 0 0 0 0,0 15 0 0 0,2-19-144 0 0,1 0 1 0 0,0 0-1 0 0,0 0 0 0 0,0 0 1 0 0,1-1-1 0 0,1 1 1 0 0,-1 0-1 0 0,7 13 0 0 0,-7-18-4 0 0,1 0 0 0 0,-1 0-1 0 0,1 0 1 0 0,0 0 0 0 0,0-1-1 0 0,0 1 1 0 0,0-1 0 0 0,1 1-1 0 0,-1-1 1 0 0,1 0 0 0 0,0-1-1 0 0,0 1 1 0 0,0-1 0 0 0,0 0-1 0 0,0 0 1 0 0,1 0 0 0 0,-1 0-1 0 0,8 1 1 0 0,0-1-333 0 0,1-1-1 0 0,-1 0 0 0 0,1-1 1 0 0,-1 0-1 0 0,0-1 1 0 0,1-1-1 0 0,-1 0 1 0 0,0-1-1 0 0,0 0 1 0 0,0 0-1 0 0,0-1 1 0 0,20-11-1 0 0,-9 3-1652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2 412 10280 0 0,'-2'14'6052'0'0,"8"-18"-4249"0"0,-3 2-1497 0 0,-1 0-1 0 0,0-1 1 0 0,1 1-1 0 0,-1 0 1 0 0,0-1-1 0 0,-1 0 1 0 0,1 1-1 0 0,0-1 1 0 0,2-5-1 0 0,10-32 1295 0 0,-6 18-887 0 0,2-7 240 0 0,6-31 1 0 0,5-17 163 0 0,-17 64-888 0 0,-1 0 0 0 0,2-16 0 0 0,0-2 136 0 0,-2 8-138 0 0,-1 7-50 0 0,-1 13-119 0 0,-1 6-36 0 0,-5 49-22 0 0,7-5 2 0 0,-2-23-6 0 0,1 0 0 0 0,6 31-1 0 0,-6-47 1 0 0,1-1 0 0 0,0 1-1 0 0,0-1 1 0 0,1 0-1 0 0,0 1 1 0 0,0-1-1 0 0,0 0 1 0 0,1-1-1 0 0,0 1 1 0 0,1-1 0 0 0,9 11-1 0 0,-14-16 8 0 0,1-1-1 0 0,0 1 0 0 0,-1-1 1 0 0,1 1-1 0 0,0-1 0 0 0,-1 1 1 0 0,1-1-1 0 0,0 0 1 0 0,0 0-1 0 0,0 1 0 0 0,-1-1 1 0 0,1 0-1 0 0,0 0 1 0 0,0 0-1 0 0,0 0 0 0 0,-1 0 1 0 0,1 0-1 0 0,0 0 1 0 0,0 0-1 0 0,1 0 0 0 0,0-1 19 0 0,1 1 0 0 0,-1-1-1 0 0,0 0 1 0 0,0 0 0 0 0,0 0-1 0 0,0 0 1 0 0,3-3 0 0 0,0 0 69 0 0,0 0 0 0 0,0-1 0 0 0,-1 0 0 0 0,7-8-1 0 0,-3-1 52 0 0,0 0 0 0 0,-1-1 0 0 0,-1 0 0 0 0,6-20-1 0 0,-5 14-53 0 0,6-20 22 0 0,-10 29-132 0 0,0 0 0 0 0,1 0 0 0 0,1 0 1 0 0,9-17-1 0 0,-8 19-591 0 0,15-22-836 0 0,-3 15-6346 0 0,-7 8-650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3680 0 0,'0'0'15625'0'0,"6"3"-14529"0"0,-3-1-762 0 0,0 1 183 0 0,1-1 1 0 0,0 0 0 0 0,0 0 0 0 0,0 0-1 0 0,0 0 1 0 0,0-1 0 0 0,8 3 0 0 0,0-2-51 0 0,0 0 1 0 0,0 0 0 0 0,0-1-1 0 0,13-1 1 0 0,-21-1-722 0 0,1 1 1 0 0,-1-1-1 0 0,1 0 0 0 0,-1 0 0 0 0,1-1 1 0 0,-1 1-1 0 0,0-1 0 0 0,0 0 0 0 0,0 0 0 0 0,0-1 1 0 0,0 1-1 0 0,0-1 0 0 0,-1 0 0 0 0,4-3 1 0 0,2-2-2133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11 11056 0 0,'0'0'852'0'0,"-1"0"-560"0"0,-3 0-24 0 0,3 0 373 0 0,-1 0-1 0 0,0 0 1 0 0,1-1 0 0 0,-1 1 0 0 0,0-1 0 0 0,1 1 0 0 0,-1-1 0 0 0,-2-1 0 0 0,3 1-301 0 0,-1 1 1 0 0,1-1-1 0 0,-1 0 1 0 0,0 1 0 0 0,1-1-1 0 0,-1 1 1 0 0,1-1-1 0 0,-4 1 1 0 0,2 0-264 0 0,0 0 1 0 0,0 1-1 0 0,0-1 0 0 0,1 1 1 0 0,-1 0-1 0 0,0-1 1 0 0,0 1-1 0 0,0 1 1 0 0,1-1-1 0 0,-1 0 0 0 0,1 1 1 0 0,-1-1-1 0 0,1 1 1 0 0,-1 0-1 0 0,1 0 1 0 0,0 0-1 0 0,0 0 0 0 0,0 0 1 0 0,0 0-1 0 0,0 0 1 0 0,1 1-1 0 0,-1-1 1 0 0,1 1-1 0 0,-1-1 0 0 0,1 1 1 0 0,-1 3-1 0 0,-10 17-31 0 0,9-17-15 0 0,-1-1 0 0 0,1 2 0 0 0,1-1 0 0 0,-1 0 0 0 0,-1 10 0 0 0,-1 6-21 0 0,3-17 2 0 0,1 0-1 0 0,-1 0 1 0 0,2 0 0 0 0,-1 0 0 0 0,0 1 0 0 0,1-1-1 0 0,1 7 1 0 0,-1-7 19 0 0,1 0 0 0 0,0-1 0 0 0,0 1 0 0 0,0-1 0 0 0,1 0 0 0 0,-1 1 0 0 0,1-1 0 0 0,0 0 0 0 0,3 4 0 0 0,-5-7-25 0 0,1-1 1 0 0,-1 1-1 0 0,1-1 1 0 0,-1 1 0 0 0,1-1-1 0 0,-1 0 1 0 0,0 1-1 0 0,1-1 1 0 0,-1 0 0 0 0,1 1-1 0 0,0-1 1 0 0,-1 0-1 0 0,1 0 1 0 0,-1 1 0 0 0,1-1-1 0 0,-1 0 1 0 0,1 0-1 0 0,0 0 1 0 0,-1 0 0 0 0,1 0-1 0 0,-1 0 1 0 0,1 0 0 0 0,-1 0-1 0 0,1 0 1 0 0,0 0-1 0 0,0 0 1 0 0,2-1 61 0 0,-1 0 0 0 0,1 0 0 0 0,-1 0 0 0 0,1 0 0 0 0,-1 0 0 0 0,4-3 0 0 0,-1 1 79 0 0,1-1 0 0 0,-1-1 0 0 0,0 1 0 0 0,-1 0 0 0 0,5-6 0 0 0,17-33-137 0 0,-24 38 76 0 0,0 0-1 0 0,0 0 1 0 0,0 1-1 0 0,-1-1 1 0 0,2-10-1 0 0,2-6 317 0 0,-1-6 667 0 0,-4 23-956 0 0,0 0 1 0 0,0 1-1 0 0,1-1 0 0 0,-1 0 1 0 0,3-6-1 0 0,-3 10-77 0 0,1-5 832 0 0,0 5-855 0 0,-1 0 0 0 0,1-1 0 0 0,0 1 0 0 0,-1 0 0 0 0,1 0 0 0 0,-1 0-1 0 0,1 1 1 0 0,-1-1 0 0 0,1 0 0 0 0,-1 0 0 0 0,1 0 0 0 0,0 0 0 0 0,-1 0-1 0 0,1 1 1 0 0,-1-1 0 0 0,1 0 0 0 0,-1 0 0 0 0,1 1 0 0 0,-1-1 0 0 0,1 0-1 0 0,-1 1 1 0 0,1 0 0 0 0,7 11 99 0 0,-5-5-77 0 0,2-1-34 0 0,-2 0 1 0 0,1 0 0 0 0,-1 1-1 0 0,0-1 1 0 0,0 1-1 0 0,0 0 1 0 0,1 7-1 0 0,3 7 0 0 0,-2-7 4 0 0,-1-1 1 0 0,-1 1-1 0 0,0 0 0 0 0,-1 0 1 0 0,0 0-1 0 0,-1 0 0 0 0,-1 0 1 0 0,0 0-1 0 0,-3 24 0 0 0,-2-11 3 0 0,1-3-8 0 0,0 1 1 0 0,-2-1 0 0 0,-1 0-1 0 0,-15 34 1 0 0,21-56-1 0 0,-5 13 0 0 0,-2-1 0 0 0,0 0 0 0 0,0-1 0 0 0,-13 16 0 0 0,18-26 0 0 0,0 0 0 0 0,0 0 0 0 0,0 0 0 0 0,0-1 0 0 0,0 1 0 0 0,0-1 0 0 0,-1 0 0 0 0,1 0 0 0 0,-1 0 0 0 0,1 0 0 0 0,-1 0 0 0 0,0-1 0 0 0,0 0 0 0 0,0 0 0 0 0,0 0 0 0 0,0 0 0 0 0,0-1 0 0 0,0 1 0 0 0,0-1 0 0 0,0 0 0 0 0,-7-1 0 0 0,4-1-272 0 0,0 1 0 0 0,0-1 0 0 0,0 0 0 0 0,0-1 0 0 0,1 1 0 0 0,-1-1 0 0 0,-7-6 0 0 0,10 7-140 0 0,0-1 0 0 0,0 1 0 0 0,0-1 0 0 0,1-1 0 0 0,-1 1 0 0 0,1 0 0 0 0,0-1-1 0 0,0 1 1 0 0,0-1 0 0 0,1 0 0 0 0,-5-7 0 0 0,6 0-7914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17503 0 0,'0'-8'858'0'0,"0"4"-725"0"0,0-1 1 0 0,0 0 0 0 0,0 1-1 0 0,1-1 1 0 0,0 0 0 0 0,0 1-1 0 0,0-1 1 0 0,3-7-1 0 0,-3 11 95 0 0,-1 0 26 0 0,0 0 0 0 0,1 0 0 0 0,-1 0 0 0 0,0 1 0 0 0,1-1 1 0 0,-1 0-1 0 0,1 0 0 0 0,-1 1 0 0 0,1-1 0 0 0,0 0 0 0 0,-1 1 1 0 0,1-1-1 0 0,1 0 0 0 0,-1 1-204 0 0,-1 0 1 0 0,1 0-1 0 0,0 1 1 0 0,-1-1-1 0 0,1 0 1 0 0,0 1-1 0 0,-1-1 0 0 0,1 1 1 0 0,-1-1-1 0 0,1 0 1 0 0,-1 1-1 0 0,1 0 1 0 0,-1-1-1 0 0,1 1 1 0 0,-1-1-1 0 0,1 1 1 0 0,-1 0-1 0 0,0-1 0 0 0,1 2 1 0 0,5 7 155 0 0,-1 0 0 0 0,0 1 0 0 0,-1-1 0 0 0,7 21 0 0 0,7 43 903 0 0,-9 16-428 0 0,1 1-244 0 0,24 148-437 0 0,-28-190-1914 0 0,-4-35 21 0 0,1-1 0 0 0,0 1 0 0 0,7 17 0 0 0,-6-20-5924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17503 0 0,'0'0'1831'0'0,"15"5"-371"0"0,-11-4-809 0 0,1 0 0 0 0,-1 0 0 0 0,1-1 0 0 0,-1 0 0 0 0,1 0 0 0 0,0 0 0 0 0,-1 0 0 0 0,10-2 0 0 0,38-12 291 0 0,-23 5 22 0 0,35-10 179 0 0,-35 10-1907 0 0,59-11 0 0 0,-49 13-1743 0 0,-22 2 375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17535 0 0,'-3'0'285'0'0,"0"0"0"0"0,0 1 0 0 0,1-1 0 0 0,-1 1 0 0 0,0 0 0 0 0,-3 1 0 0 0,3 3-31 0 0,1 1 0 0 0,0 0 0 0 0,0-1 0 0 0,1 1 0 0 0,-1 0 0 0 0,1 0 1 0 0,0 0-1 0 0,1 5 0 0 0,-3 12-113 0 0,-2 59 37 0 0,2-25-171 0 0,0-24-20 0 0,-5 39 340 0 0,5 121 1 0 0,3-184-219 0 0,2 0 0 0 0,-1 0 0 0 0,1-1 0 0 0,4 14 0 0 0,-4-18-74 0 0,-1 0 0 0 0,1-1 1 0 0,0 1-1 0 0,-1-1 0 0 0,2 0 0 0 0,-1 1 0 0 0,0-1 0 0 0,1 0 1 0 0,-1 0-1 0 0,1 0 0 0 0,0-1 0 0 0,4 4 0 0 0,-5-5-10 0 0,-1 0-1 0 0,0-1 1 0 0,1 0-1 0 0,-1 1 1 0 0,1-1-1 0 0,-1 0 0 0 0,0 0 1 0 0,1 0-1 0 0,-1 1 1 0 0,1-2-1 0 0,-1 1 1 0 0,1 0-1 0 0,-1 0 1 0 0,1 0-1 0 0,-1-1 1 0 0,0 1-1 0 0,1-1 1 0 0,-1 1-1 0 0,1-1 0 0 0,-1 1 1 0 0,0-1-1 0 0,0 0 1 0 0,1 0-1 0 0,1-1 1 0 0,2-2 145 0 0,1-1 0 0 0,0 0 0 0 0,6-7 0 0 0,-7 5-8 0 0,0 0 0 0 0,0 0 0 0 0,-1-1 0 0 0,0 0-1 0 0,4-9 1 0 0,-4 7 69 0 0,1 1 1 0 0,0-1-1 0 0,9-12 0 0 0,15-16 1081 0 0,-29 38-1287 0 0,1 0 0 0 0,-1 0 0 0 0,1-1-1 0 0,-1 1 1 0 0,0 0 0 0 0,1 0 0 0 0,-1 0 0 0 0,1 0 0 0 0,-1-1-1 0 0,1 1 1 0 0,-1 0 0 0 0,0 0 0 0 0,1 0 0 0 0,-1 0 0 0 0,1 0-1 0 0,-1 0 1 0 0,1 0 0 0 0,-1 0 0 0 0,0 1 0 0 0,1-1 0 0 0,-1 0-1 0 0,1 0 1 0 0,-1 0 0 0 0,1 0 0 0 0,-1 0 0 0 0,0 1 0 0 0,1-1-1 0 0,-1 0 1 0 0,0 0 0 0 0,1 1 0 0 0,-1-1 0 0 0,1 1 0 0 0,9 10 90 0 0,-4 1-84 0 0,0 0 0 0 0,-1 1 1 0 0,-1 0-1 0 0,5 20 0 0 0,5 58 218 0 0,1 5-109 0 0,-7-70-1965 0 0,10 25 0 0 0,-16-46 1107 0 0,4 10-8545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25 13392 0 0,'-1'-1'108'0'0,"1"-1"0"0"0,-1 1 0 0 0,1 0 1 0 0,0-1-1 0 0,-1 1 0 0 0,0 0 0 0 0,1 0 1 0 0,-1 0-1 0 0,0 0 0 0 0,0 0 0 0 0,1 0 1 0 0,-1 0-1 0 0,0 0 0 0 0,0 0 0 0 0,0 0 1 0 0,0 0-1 0 0,0 0 0 0 0,-1 1 0 0 0,1-1 1 0 0,0 0-1 0 0,0 1 0 0 0,0-1 0 0 0,0 1 1 0 0,-1-1-1 0 0,1 1 0 0 0,0 0 0 0 0,-1 0 1 0 0,-1-1-1 0 0,0 2 42 0 0,0-1 1 0 0,0 0-1 0 0,0 1 1 0 0,0 0-1 0 0,0 0 1 0 0,0 0-1 0 0,1 0 1 0 0,-1 0-1 0 0,0 1 1 0 0,0-1-1 0 0,1 1 1 0 0,-3 2-1 0 0,-24 15 669 0 0,2 1-1 0 0,1 2 0 0 0,-41 43 1 0 0,54-50-515 0 0,3-5 53 0 0,1 1-1 0 0,1-1 0 0 0,0 2 0 0 0,0-1 1 0 0,1 1-1 0 0,-6 13 0 0 0,13-24-318 0 0,-1 1 1 0 0,1-1-1 0 0,-1 0 0 0 0,1 1 0 0 0,0-1 0 0 0,-1 0 1 0 0,1 1-1 0 0,0-1 0 0 0,0 0 0 0 0,0 1 0 0 0,0-1 1 0 0,0 0-1 0 0,0 1 0 0 0,1-1 0 0 0,-1 1 0 0 0,0-1 1 0 0,1 0-1 0 0,-1 0 0 0 0,1 1 0 0 0,-1-1 0 0 0,2 2 1 0 0,0-1-9 0 0,-1 0 1 0 0,1-1 0 0 0,-1 1-1 0 0,1-1 1 0 0,0 0 0 0 0,0 0 0 0 0,-1 0-1 0 0,1 1 1 0 0,0-2 0 0 0,0 1-1 0 0,0 0 1 0 0,4 1 0 0 0,5 0 73 0 0,0 0 0 0 0,0-1 1 0 0,0 0-1 0 0,14 0 1 0 0,16-3 251 0 0,-18 1 35 0 0,27 1 0 0 0,-43 1-305 0 0,-1 0 1 0 0,0 0 0 0 0,1 0 0 0 0,-1 1-1 0 0,0-1 1 0 0,0 2 0 0 0,0-1-1 0 0,11 6 1 0 0,-16-7-71 0 0,0 0 0 0 0,0 0 0 0 0,0 0-1 0 0,1 0 1 0 0,-1 0 0 0 0,-1 0 0 0 0,1 0 0 0 0,0 0-1 0 0,0 0 1 0 0,0 0 0 0 0,-1 1 0 0 0,1-1 0 0 0,0 0 0 0 0,-1 0-1 0 0,1 1 1 0 0,-1-1 0 0 0,0 0 0 0 0,1 1 0 0 0,-1-1-1 0 0,0 1 1 0 0,0-1 0 0 0,0 0 0 0 0,0 1 0 0 0,0-1-1 0 0,0 1 1 0 0,0-1 0 0 0,0 0 0 0 0,-1 1 0 0 0,1-1 0 0 0,-1 0-1 0 0,0 2 1 0 0,-2 5 33 0 0,0 0 0 0 0,-1 0 0 0 0,0-1 0 0 0,-6 8 1 0 0,2-2 9 0 0,-1 1-53 0 0,-1 1 1 0 0,0-2 0 0 0,-1 0-1 0 0,0 0 1 0 0,-1-1 0 0 0,-1 0-1 0 0,0-1 1 0 0,0 0 0 0 0,-21 11-1 0 0,23-15-654 0 0,0-1-1 0 0,-1-1 1 0 0,0 0-1 0 0,-17 4 1 0 0,21-7-2688 0 0,8-6 1485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17447 0 0,'-8'1'1864'0'0,"5"1"-1642"0"0,0-1-1 0 0,0 0 1 0 0,0 1-1 0 0,0 0 1 0 0,1 0-1 0 0,-1 0 1 0 0,1 0-1 0 0,-1 0 1 0 0,1 0-1 0 0,0 1 1 0 0,-1-1-1 0 0,1 1 1 0 0,-1 2-1 0 0,1-3-162 0 0,-1 3 44 0 0,0 1 0 0 0,1-1 0 0 0,0 0 0 0 0,0 1 1 0 0,-3 10-1 0 0,-1 4-11 0 0,2-6-70 0 0,1 0-1 0 0,0 0 1 0 0,0 15 0 0 0,-1-3-20 0 0,2-12-2 0 0,1-1 0 0 0,1 1 0 0 0,0-1 0 0 0,1 1 0 0 0,0-1 0 0 0,1 0 0 0 0,0 1 0 0 0,1-1 0 0 0,1 0 0 0 0,0 0 0 0 0,11 23 0 0 0,-13-33 12 0 0,0 1 0 0 0,0 0 0 0 0,1-1 0 0 0,-1 0-1 0 0,1 1 1 0 0,0-1 0 0 0,0 0 0 0 0,1 0 0 0 0,-1-1 0 0 0,0 1-1 0 0,1-1 1 0 0,0 1 0 0 0,-1-1 0 0 0,1 0 0 0 0,0-1 0 0 0,0 1-1 0 0,0-1 1 0 0,0 1 0 0 0,1-1 0 0 0,-1 0 0 0 0,8 0 0 0 0,-6-1 43 0 0,0 0 0 0 0,0-1 1 0 0,0 0-1 0 0,0 0 1 0 0,0 0-1 0 0,0 0 1 0 0,0-1-1 0 0,0 0 1 0 0,0-1-1 0 0,-1 1 0 0 0,1-1 1 0 0,-1 0-1 0 0,0 0 1 0 0,8-7-1 0 0,1-2 147 0 0,0-1-1 0 0,-1 0 1 0 0,0-1-1 0 0,-1 0 1 0 0,17-28-1 0 0,-13 15 139 0 0,-1-1 0 0 0,17-46-1 0 0,-17 36 337 0 0,21-37 0 0 0,-20 50 75 0 0,-16 24-534 0 0,6 8 100 0 0,-4-3-291 0 0,-1 1 0 0 0,0 0 0 0 0,1-1 0 0 0,-2 1-1 0 0,1 0 1 0 0,0 0 0 0 0,-1 8 0 0 0,1 8 18 0 0,1 3-44 0 0,-2 31 0 0 0,1-1 0 0 0,0-19-135 0 0,6 80-1622 0 0,-5-90 996 0 0,2-1-1 0 0,12 40 1 0 0,-10-42-1527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80 122 3224 0 0,'5'-14'603'0'0,"0"-27"8712"0"0,-4 14-6061 0 0,0 15-1955 0 0,0 10-1027 0 0,-1 1-1 0 0,1-1 1 0 0,-1 1 0 0 0,0-1 0 0 0,0 0 0 0 0,0 1 0 0 0,0-1 0 0 0,0 1 0 0 0,0-1 0 0 0,0 0 0 0 0,0 1 0 0 0,-1-1 0 0 0,1 1 0 0 0,-2-4 1677 0 0,1 11-1736 0 0,1-1-1 0 0,-2 1 0 0 0,-2 10 0 0 0,0 1-201 0 0,-5 23-11 0 0,-1 3 0 0 0,2 0 0 0 0,-2 53 0 0 0,2-9 0 0 0,5-46 13 0 0,0 11 20 0 0,3-47-31 0 0,0-1 0 0 0,1 1 0 0 0,0 0 0 0 0,0-1 0 0 0,0 1 0 0 0,0-1 0 0 0,1 0 0 0 0,3 8 0 0 0,-5-11 2 0 0,1 0-1 0 0,0-1 1 0 0,0 1-1 0 0,0 0 1 0 0,-1-1-1 0 0,1 1 0 0 0,0-1 1 0 0,0 1-1 0 0,0-1 1 0 0,0 0-1 0 0,0 1 1 0 0,0-1-1 0 0,0 0 1 0 0,0 0-1 0 0,0 1 0 0 0,0-1 1 0 0,0 0-1 0 0,0 0 1 0 0,0 0-1 0 0,0 0 1 0 0,0 0-1 0 0,1-1 1 0 0,29-4 146 0 0,-23 3-101 0 0,20-3 255 0 0,-11 1 4 0 0,-1 1 0 0 0,1 0 0 0 0,0 2 0 0 0,24 0 0 0 0,-39 1-261 0 0,1 1-1 0 0,-1-1 1 0 0,1 1 0 0 0,-1-1 0 0 0,1 1-1 0 0,-1 0 1 0 0,0 0 0 0 0,1 0 0 0 0,-1 0 0 0 0,0 0-1 0 0,0 1 1 0 0,0-1 0 0 0,0 1 0 0 0,0-1-1 0 0,0 1 1 0 0,0 0 0 0 0,0 0 0 0 0,-1 0-1 0 0,1 0 1 0 0,-1 0 0 0 0,1 0 0 0 0,-1 0 0 0 0,0 0-1 0 0,1 4 1 0 0,-1-4-27 0 0,0 1-1 0 0,0 0 1 0 0,0 0-1 0 0,-1 0 1 0 0,1 0-1 0 0,-1 0 1 0 0,0 0-1 0 0,0 0 1 0 0,0 0-1 0 0,0 1 1 0 0,0-1 0 0 0,-1 0-1 0 0,1 0 1 0 0,-1-1-1 0 0,0 1 1 0 0,0 0-1 0 0,0 0 1 0 0,0 0-1 0 0,-3 4 1 0 0,-4 5 129 0 0,-1-1 0 0 0,0-1 0 0 0,0 1 0 0 0,-1-2 0 0 0,0 1 0 0 0,-1-1 0 0 0,0-1 0 0 0,0 0 0 0 0,-16 8-1 0 0,13-9-431 0 0,-1 0-1 0 0,0-1 1 0 0,0 0-1 0 0,-1-1 1 0 0,0-1-1 0 0,0-1 1 0 0,-24 3-1 0 0,39-6 132 0 0,0 0 1 0 0,0 0-1 0 0,0 1 0 0 0,0-1 0 0 0,0-1 0 0 0,-1 1 1 0 0,1 0-1 0 0,0 0 0 0 0,0 0 0 0 0,0-1 1 0 0,0 1-1 0 0,0 0 0 0 0,0-1 0 0 0,-1 1 0 0 0,0-2 1 0 0,2 2-77 0 0,0-1-1 0 0,-1 1 1 0 0,1-1 0 0 0,0 1 0 0 0,0-1 0 0 0,0 1 0 0 0,0 0 0 0 0,-1-1 0 0 0,1 1 0 0 0,0-1 0 0 0,0 0 0 0 0,0 1 0 0 0,0-1-1 0 0,0 1 1 0 0,0-1 0 0 0,1 1 0 0 0,-1-1 0 0 0,0 1 0 0 0,0 0 0 0 0,0-1 0 0 0,0 1 0 0 0,1-1 0 0 0,-1 1 0 0 0,0-1 0 0 0,0 1-1 0 0,1-1 1 0 0,-1 1 0 0 0,0 0 0 0 0,1-1 0 0 0,-1 1 0 0 0,0 0 0 0 0,1-1 0 0 0,-1 1 0 0 0,1 0 0 0 0,-1-1 0 0 0,1 1-1 0 0,10-12-6862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18631 0 0,'0'0'422'0'0,"-20"1"1179"0"0,-6 3-132 0 0,-34 9-1 0 0,51-10-1083 0 0,0 0-1 0 0,0 0 1 0 0,1 1-1 0 0,0 0 1 0 0,0 0-1 0 0,0 1 1 0 0,-12 9-1 0 0,20-14-366 0 0,-1 1 0 0 0,0-1 0 0 0,1 1 0 0 0,-1-1 0 0 0,1 1 0 0 0,-1 0 0 0 0,1-1 0 0 0,-1 1 0 0 0,1-1 0 0 0,-1 1 0 0 0,1 0 0 0 0,-1-1 0 0 0,1 1 0 0 0,0 0 0 0 0,-1 0 0 0 0,1-1 1 0 0,0 1-1 0 0,0 0 0 0 0,0 0 0 0 0,-1-1 0 0 0,1 1 0 0 0,0 0 0 0 0,0 1 0 0 0,1-1-11 0 0,-1 0 0 0 0,0-1 0 0 0,1 1 0 0 0,-1 0 0 0 0,1 0 0 0 0,-1-1 0 0 0,1 1 0 0 0,0-1 1 0 0,-1 1-1 0 0,1 0 0 0 0,0-1 0 0 0,-1 1 0 0 0,1-1 0 0 0,0 1 0 0 0,0-1 0 0 0,-1 0 0 0 0,3 1 1 0 0,3 1 7 0 0,0 0 0 0 0,1 0 1 0 0,-1-1-1 0 0,10 2 1 0 0,15-1 18 0 0,-9 0 42 0 0,0 0 0 0 0,26 7 0 0 0,-42-7-64 0 0,0 0 0 0 0,0 0-1 0 0,-1 0 1 0 0,1 0 0 0 0,-1 1-1 0 0,1 0 1 0 0,-1 0 0 0 0,0 1-1 0 0,0-1 1 0 0,0 1 0 0 0,-1 0-1 0 0,8 9 1 0 0,-10-11-6 0 0,0 1 0 0 0,0 0 0 0 0,-1 0 0 0 0,1 0 0 0 0,-1 0 0 0 0,0 0-1 0 0,1 0 1 0 0,-1 0 0 0 0,-1 0 0 0 0,1 1 0 0 0,0-1 0 0 0,-1 0 0 0 0,0 5 0 0 0,0-2 22 0 0,0 0 0 0 0,-1 0-1 0 0,0 0 1 0 0,0 0 0 0 0,-1 0 0 0 0,-4 11 0 0 0,-1-3 56 0 0,0 0-1 0 0,-1-1 1 0 0,-1 1 0 0 0,-18 21-1 0 0,22-29-18 0 0,0-1-1 0 0,-1 1 0 0 0,1-1 1 0 0,-2 0-1 0 0,-6 4 0 0 0,11-8-213 0 0,0 1 0 0 0,1-1-1 0 0,-1 0 1 0 0,0 0 0 0 0,0-1-1 0 0,0 1 1 0 0,1 0-1 0 0,-1-1 1 0 0,0 1 0 0 0,0-1-1 0 0,0 1 1 0 0,0-1 0 0 0,0 0-1 0 0,0 0 1 0 0,0 0 0 0 0,0 0-1 0 0,0 0 1 0 0,0 0-1 0 0,0-1 1 0 0,0 1 0 0 0,0-1-1 0 0,0 1 1 0 0,0-1 0 0 0,0 0-1 0 0,-2-1 1 0 0,-3-6-2958 0 0,3-4-5048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19351 0 0,'0'0'886'0'0,"0"6"290"0"0,22 192 2132 0 0,-14-98-2263 0 0,-1-28-668 0 0,0 10-358 0 0,25 113 1 0 0,-10-126-2281 0 0,-19-52 331 0 0</inkml:trace>
  <inkml:trace contextRef="#ctx0" brushRef="#br0" timeOffset="1">1 509 22287 0 0,'44'-6'1680'0'0,"45"-13"-1"0"0,-17 4-1398 0 0,81-12-1136 0 0,-17 4-4402 0 0,-99 15 3433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0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0,'1'0'286'0'0,"-1"0"1"0"0,1-1-1 0 0,-1 1 1 0 0,1 0 0 0 0,-1 0-1 0 0,1 0 1 0 0,-1 0-1 0 0,1 0 1 0 0,-1 0-1 0 0,1 0 1 0 0,-1 0-1 0 0,1 1 1 0 0,-1-1-1 0 0,1 0 1 0 0,-1 0-1 0 0,1 0 1 0 0,-1 0-1 0 0,1 1 1 0 0,-1-1-1 0 0,0 0 1 0 0,1 1-1 0 0,-1-1 1 0 0,1 0-1 0 0,-1 1 1 0 0,11 13 3874 0 0,3 19-1119 0 0,-12-23-2645 0 0,0-1 1 0 0,-1 1-1 0 0,0 0 0 0 0,-1 0 1 0 0,-1 19-1 0 0,2 4 173 0 0,0-26-423 0 0,-1 1 0 0 0,0-1 0 0 0,0 1 0 0 0,-2 8 0 0 0,-3 1 176 0 0,3-6 206 0 0,-1-1 0 0 0,2 0 0 0 0,-2 13 1188 0 0,4-31-1448 0 0,0-1 0 0 0,0 1 1 0 0,1 0-1 0 0,0 0 0 0 0,4-12 0 0 0,-2 8-79 0 0,5-15-1 0 0,0 1 0 0 0,20-37 0 0 0,-22 50-291 0 0,1 0-1 0 0,0 1 0 0 0,1 0 0 0 0,0 1 0 0 0,1-1 0 0 0,16-14 0 0 0,-20 22-366 0 0,0 0 1 0 0,0 0-1 0 0,0 0 0 0 0,0 1 1 0 0,0 0-1 0 0,1 0 0 0 0,9-2 1 0 0,-1 2-1102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13824 0 0,'0'0'1246'0'0,"-9"10"-996"0"0,6-4 682 0 0,1 0 1 0 0,0 0 0 0 0,0 0-1 0 0,0 0 1 0 0,1 0 0 0 0,0 1 0 0 0,0-1-1 0 0,1 0 1 0 0,-1 7 0 0 0,0 7-630 0 0,-7 82 2570 0 0,9-68-2262 0 0,0-11-299 0 0,-1-17-280 0 0,1 0 0 0 0,-1 0 0 0 0,1 0 1 0 0,0-1-1 0 0,1 1 0 0 0,-1 0 0 0 0,1-1 1 0 0,3 8-1 0 0,7 8-4031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63 476 8752 0 0,'-7'25'384'0'0,"5"-12"88"0"0,-4 1-376 0 0,3 2-96 0 0,-2 4 0 0 0,-1-1 0 0 0,3-1 2176 0 0,-2 2 424 0 0,-1 1 87 0 0,3-5 9 0 0,-2 0-1960 0 0,1-4-400 0 0,2 1-80 0 0,-1-3-8 0 0,0-2-664 0 0</inkml:trace>
  <inkml:trace contextRef="#ctx0" brushRef="#br0" timeOffset="1">214 13 20415 0 0,'-8'-10'1992'0'0,"2"7"-1768"0"0,1 3 208 0 0,-4 3-216 0 0,1 2 0 0 0,2 2-352 0 0,1 6-72 0 0,-2 2-16 0 0,2 3-5920 0 0,5 2-1183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12896 0 0,'0'0'997'0'0,"0"-11"-368"0"0,1-2 958 0 0,0 1 0 0 0,1-1 0 0 0,1 1-1 0 0,5-17 1 0 0,2-6-485 0 0,47-142 2922 0 0,-30 102-3072 0 0,-8 33-619 0 0,-13 30-286 0 0,-6 12-46 0 0,0 0 0 0 0,0 0 0 0 0,0 0 0 0 0,0 0-1 0 0,0 0 1 0 0,0 0 0 0 0,0-1 0 0 0,1 1 0 0 0,-1 0 0 0 0,0 0 0 0 0,0 0 0 0 0,0 0 0 0 0,0 0 0 0 0,0 0 0 0 0,0 0 0 0 0,0 0 0 0 0,0 0 0 0 0,0 0-1 0 0,1-1 1 0 0,-1 1 0 0 0,0 0 0 0 0,0 0 0 0 0,0 0 0 0 0,0 0 0 0 0,0 0 0 0 0,0 0 0 0 0,1 0 0 0 0,-1 0 0 0 0,0 0 0 0 0,0 0 0 0 0,0 0 0 0 0,0 0-1 0 0,0 0 1 0 0,0 0 0 0 0,1 0 0 0 0,-1 0 0 0 0,0 0 0 0 0,0 0 0 0 0,0 0 0 0 0,0 0 0 0 0,0 0 0 0 0,0 0 0 0 0,1 1 0 0 0,-1-1 0 0 0,0 0 0 0 0,0 0-1 0 0,0 0 1 0 0,0 0 0 0 0,0 0 0 0 0,0 0 0 0 0,0 0 0 0 0,0 0 0 0 0,0 0 0 0 0,1 1 0 0 0,-1-1 0 0 0,0 0 0 0 0,0 0 0 0 0,0 0 0 0 0,0 0 0 0 0,3 6-4 0 0,-1 1 2 0 0,0 0 1 0 0,-1 0-1 0 0,1 1 1 0 0,-2-1-1 0 0,1 10 0 0 0,2 15-48 0 0,4 7 42 0 0,-3-12 4 0 0,14 51 0 0 0,-16-71 5 0 0,0 0-1 0 0,1 0 0 0 0,0 0 0 0 0,0-1 0 0 0,1 0 0 0 0,0 1 0 0 0,0-1 1 0 0,0-1-1 0 0,1 1 0 0 0,0 0 0 0 0,0-1 0 0 0,7 5 0 0 0,-9-8 23 0 0,-1-1-1 0 0,0 0 0 0 0,1 0 0 0 0,-1 0 0 0 0,1 0 1 0 0,-1 0-1 0 0,1 0 0 0 0,-1-1 0 0 0,1 1 0 0 0,0-1 1 0 0,-1 0-1 0 0,1 0 0 0 0,0 0 0 0 0,-1 0 1 0 0,1 0-1 0 0,0-1 0 0 0,-1 1 0 0 0,1-1 0 0 0,0 1 1 0 0,-1-1-1 0 0,1 0 0 0 0,-1 0 0 0 0,1 0 0 0 0,-1-1 1 0 0,0 1-1 0 0,4-3 0 0 0,3-2 76 0 0,0-1-1 0 0,-1 0 1 0 0,0 0 0 0 0,-1-1-1 0 0,10-11 1 0 0,6-12-51 0 0,32-60-1 0 0,-29 47-1095 0 0,-23 38 396 0 0,1 1 1 0 0,-1 0-1 0 0,1 0 1 0 0,1 1-1 0 0,7-8 1 0 0,-1 2-1199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 19351 0 0,'-14'-4'2096'0'0,"8"4"-1815"0"0,-1 0-1 0 0,1 1 1 0 0,0-1-1 0 0,0 1 1 0 0,0 0-1 0 0,0 1 1 0 0,0-1-1 0 0,0 1 1 0 0,0 0-1 0 0,0 1 1 0 0,1 0-1 0 0,-1-1 1 0 0,1 2 0 0 0,-1-1-1 0 0,1 1 1 0 0,0-1-1 0 0,-4 6 1 0 0,5-5-189 0 0,1 1 1 0 0,-1-1 0 0 0,1 1-1 0 0,0 0 1 0 0,0 0 0 0 0,1 0-1 0 0,-1 0 1 0 0,1 0 0 0 0,0 1-1 0 0,1-1 1 0 0,-1 1 0 0 0,0 6-1 0 0,1-4-123 0 0,0-1 0 0 0,1 0-1 0 0,0 0 1 0 0,0 0-1 0 0,1 0 1 0 0,0 0-1 0 0,0 0 1 0 0,0 0 0 0 0,4 11-1 0 0,-3-15 39 0 0,-1 0 0 0 0,1 0 0 0 0,0 0 0 0 0,0 0 0 0 0,0 0 0 0 0,0 0 0 0 0,0-1 0 0 0,1 1 0 0 0,-1-1 0 0 0,1 0 0 0 0,-1 1-1 0 0,1-1 1 0 0,0 0 0 0 0,0-1 0 0 0,0 1 0 0 0,0 0 0 0 0,0-1 0 0 0,1 0 0 0 0,-1 0 0 0 0,0 0 0 0 0,0 0 0 0 0,1 0 0 0 0,-1-1 0 0 0,1 1 0 0 0,-1-1 0 0 0,1 0 0 0 0,-1 0 0 0 0,1 0-1 0 0,-1-1 1 0 0,0 1 0 0 0,1-1 0 0 0,-1 0 0 0 0,4-1 0 0 0,-2-1 54 0 0,-1 1 0 0 0,0-1-1 0 0,-1 1 1 0 0,1-1 0 0 0,0 0-1 0 0,-1-1 1 0 0,0 1 0 0 0,0-1-1 0 0,0 1 1 0 0,0-1 0 0 0,0 0-1 0 0,-1 0 1 0 0,4-7 0 0 0,1-5 309 0 0,-1 0 0 0 0,5-24-1 0 0,-7 24-304 0 0,11-64-49 0 0,-18 60 1867 0 0,11 23-1718 0 0,-5-1-165 0 0,0 0 0 0 0,0-1 0 0 0,-1 2 0 0 0,1-1 0 0 0,-1 0 0 0 0,1 1 0 0 0,-1-1 0 0 0,0 1 0 0 0,0-1 0 0 0,3 7 0 0 0,14 30 0 0 0,-16-32 0 0 0,6 17 0 0 0,-1-1 0 0 0,-1 2 0 0 0,-1-1 0 0 0,-1 1 0 0 0,-1 0 0 0 0,1 50 0 0 0,-4-30 0 0 0,-3 0 0 0 0,-1-1 0 0 0,-10 47 0 0 0,10-76 0 0 0,-1 0 0 0 0,-1 0 0 0 0,-7 17 0 0 0,10-27 0 0 0,-1 0 0 0 0,0 0 0 0 0,0 0 0 0 0,0 0 0 0 0,-1-1 0 0 0,1 1 0 0 0,-1-1 0 0 0,0 0 0 0 0,0 0 0 0 0,-1 0 0 0 0,1 0 0 0 0,-6 2 0 0 0,2-2-273 0 0,0 0 0 0 0,0-1 0 0 0,-1 0 0 0 0,1-1 0 0 0,-1 0 0 0 0,1 0 0 0 0,-1-1 0 0 0,0 0 0 0 0,1 0-1 0 0,-1-1 1 0 0,0 0 0 0 0,0-1 0 0 0,0 0 0 0 0,-11-2 0 0 0,-14-4-2151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 6448 0 0,'-1'-28'12715'0'0,"0"27"-12229"0"0,-4 9 2921 0 0,-4 18-2642 0 0,2 8-595 0 0,-19 118 1236 0 0,21-113-941 0 0,1 76 0 0 0,4-112-472 0 0,4 38-802 0 0,-3-37 714 0 0,-1-1-1 0 0,1 0 1 0 0,0 0 0 0 0,0 0-1 0 0,0 0 1 0 0,0 0-1 0 0,1 0 1 0 0,-1 0 0 0 0,1 0-1 0 0,3 4 1 0 0,-5-7 9 0 0,1 1 1 0 0,0-1-1 0 0,-1 1 1 0 0,1-1-1 0 0,-1 0 0 0 0,1 0 1 0 0,0 1-1 0 0,-1-1 1 0 0,1 0-1 0 0,0 0 0 0 0,-1 1 1 0 0,1-1-1 0 0,0 0 1 0 0,-1 0-1 0 0,1 0 1 0 0,0 0-1 0 0,-1 0 0 0 0,1 0 1 0 0,0 0-1 0 0,-1 0 1 0 0,1-1-1 0 0,0 1 0 0 0,-1 0 1 0 0,1 0-1 0 0,0-1 1 0 0,-1 1-1 0 0,1 0 1 0 0,-1 0-1 0 0,1-1 0 0 0,0 1 1 0 0,-1-1-1 0 0,1 1 1 0 0,-1-1-1 0 0,1 1 0 0 0,-1 0 1 0 0,0-1-1 0 0,1 0 1 0 0,-1 1-1 0 0,1-1 1 0 0,-1 1-1 0 0,1-2 0 0 0,7-12-1462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90 10136 0 0,'-16'-13'896'0'0,"13"3"-712"0"0,-4 1-184 0 0,7-2 0 0 0,-2 2 1944 0 0,2-2 352 0 0,-6 1 71 0 0,4 3 9 0 0,-1 2-1760 0 0,0 0 24 0 0,0 10-640 0 0,0 0 0 0 0,6 2 0 0 0,0 3 0 0 0,-3 5-1408 0 0,0 1-312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13824 0 0,'0'0'1056'0'0,"1"1"-724"0"0,4 3 2033 0 0,6-19-264 0 0,-7 9-1695 0 0,-1 0 0 0 0,1-1 0 0 0,-2 1 0 0 0,4-10 0 0 0,6-11 357 0 0,9-33 59 0 0,25-64 1119 0 0,-43 116-1773 0 0,20-80 325 0 0,-22 66 243 0 0,-2 17-332 0 0,-1 15-352 0 0,-1 64-52 0 0,3-63-10 0 0,1 0 0 0 0,0 0 0 0 0,0 0-1 0 0,4 14 1 0 0,1 2-3 0 0,-4-16 13 0 0,1 0-1 0 0,0 1 0 0 0,1-1 1 0 0,0-1-1 0 0,7 14 1 0 0,-8-19 1 0 0,0 1 1 0 0,0-1 0 0 0,1 0-1 0 0,0 0 1 0 0,0 0 0 0 0,0 0-1 0 0,0 0 1 0 0,1-1 0 0 0,0 0-1 0 0,10 7 1 0 0,-13-10 21 0 0,0 0 0 0 0,-1-1 0 0 0,1 1 0 0 0,-1-1 0 0 0,1 1 0 0 0,0-1 0 0 0,0 1 0 0 0,-1-1 0 0 0,1 0 0 0 0,0 0 0 0 0,0 0 0 0 0,-1 0 0 0 0,1 0 0 0 0,0 0 0 0 0,-1-1 0 0 0,1 1 0 0 0,0 0 0 0 0,-1-1 0 0 0,1 0 0 0 0,0 1 0 0 0,-1-1 0 0 0,1 0 0 0 0,-1 0 0 0 0,1 0 0 0 0,-1 1 0 0 0,1-2 0 0 0,-1 1 0 0 0,0 0 0 0 0,1 0 0 0 0,-1 0 0 0 0,1-3 0 0 0,5-4 167 0 0,-1 0 0 0 0,0-1-1 0 0,-1 0 1 0 0,6-11 0 0 0,-4 6-66 0 0,12-28 37 0 0,-1 0 0 0 0,-3-1 0 0 0,14-57 0 0 0,-28 96-188 0 0,1-1-153 0 0,-1 1-1 0 0,1-1 0 0 0,0 1 0 0 0,1 0 0 0 0,-1 0 0 0 0,1 0 0 0 0,0 0 0 0 0,0 1 1 0 0,0-1-1 0 0,4-3 0 0 0,-2 2-2101 0 0,1 1 0 0 0,-1-1 0 0 0,9-4 0 0 0,2 1-5649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203 356 17503 0 0,'-7'1'109'0'0,"1"-1"0"0"0,0 1 0 0 0,-1 0 0 0 0,1 0 0 0 0,0 1 0 0 0,0-1 0 0 0,0 1 0 0 0,0 1 0 0 0,0-1 0 0 0,-10 8 0 0 0,8-5 195 0 0,0 1 1 0 0,0 0-1 0 0,1 1 1 0 0,0-1-1 0 0,0 1 1 0 0,-9 14-1 0 0,7-9-9 0 0,2 1-1 0 0,-1 0 0 0 0,2 0 0 0 0,-1 1 0 0 0,2-1 1 0 0,0 1-1 0 0,1 1 0 0 0,0-1 0 0 0,-2 21 0 0 0,5-24-283 0 0,0-1 0 0 0,1 1 0 0 0,0 0 0 0 0,1-1-1 0 0,0 1 1 0 0,5 17 0 0 0,-5-25-5 0 0,0 0 0 0 0,0-1 1 0 0,0 1-1 0 0,1 0 0 0 0,-1 0 0 0 0,1-1 1 0 0,0 1-1 0 0,0 0 0 0 0,-1-1 1 0 0,1 0-1 0 0,5 5 0 0 0,-5-6-2 0 0,0 0 1 0 0,0 0-1 0 0,0 0 0 0 0,0 0 1 0 0,0 0-1 0 0,0 0 0 0 0,0-1 1 0 0,0 1-1 0 0,0-1 0 0 0,0 1 1 0 0,1-1-1 0 0,-1 0 1 0 0,0 0-1 0 0,0 0 0 0 0,0 0 1 0 0,1 0-1 0 0,-1-1 0 0 0,4 0 1 0 0,0-1 37 0 0,0 0 1 0 0,0-1 0 0 0,0 0 0 0 0,0 0 0 0 0,-1 0-1 0 0,1-1 1 0 0,-1 1 0 0 0,0-1 0 0 0,0-1-1 0 0,0 1 1 0 0,6-9 0 0 0,1-1 60 0 0,-1 0 0 0 0,18-31 0 0 0,-15 18 0 0 0,-2 0 0 0 0,0 0 1 0 0,-2-1-1 0 0,0-1 0 0 0,8-51 0 0 0,-14 61-49 0 0,16-117 680 0 0,-18 108-269 0 0,0-1-1 0 0,-5-51 0 0 0,1 47-7 0 0,2 24-211 0 0,-1 0 0 0 0,0-1-1 0 0,-4-16 1 0 0,2 17-112 0 0,1 8 51 0 0,2 16 183 0 0,-1-3-247 0 0,-2 36-121 0 0,2 1 0 0 0,6 52 0 0 0,20 96 0 0 0,-18-161-121 0 0,0 0-1 0 0,3-1 0 0 0,1 0 1 0 0,1-1-1 0 0,18 34 1 0 0,-24-57-392 0 0,0 0 1 0 0,11 13-1 0 0,-15-21 215 0 0,0 0 1 0 0,1 0-1 0 0,-1-1 0 0 0,1 1 1 0 0,0-1-1 0 0,0 1 0 0 0,0-1 0 0 0,0 0 1 0 0,0 0-1 0 0,0 0 0 0 0,1 0 1 0 0,3 0-1 0 0,7 0-2037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13360 0 0,'0'0'1026'0'0,"14"5"2477"0"0,-12-5-3129 0 0,1 0 0 0 0,0 0-1 0 0,0 0 1 0 0,0 0 0 0 0,0-1 0 0 0,0 1 0 0 0,-1-1 0 0 0,1 0 0 0 0,0 0-1 0 0,-1 0 1 0 0,1 0 0 0 0,2-2 0 0 0,32-19 655 0 0,-36 21-886 0 0,9-7 25 0 0,0-1 1 0 0,-1 0 0 0 0,0 0-1 0 0,-1-1 1 0 0,0 0 0 0 0,0-1-1 0 0,-1 1 1 0 0,-1-1 0 0 0,0-1-1 0 0,0 1 1 0 0,5-19 0 0 0,-9 25-104 0 0,0 0 0 0 0,-1 0 0 0 0,1-1 0 0 0,-1 1 0 0 0,0 0 0 0 0,-1-7 0 0 0,0 10-54 0 0,0-1 1 0 0,0 1 0 0 0,0 0-1 0 0,-1 0 1 0 0,1-1 0 0 0,-1 1-1 0 0,0 0 1 0 0,0 0 0 0 0,0 0-1 0 0,0 0 1 0 0,0 0 0 0 0,0 0-1 0 0,0 0 1 0 0,-1 0 0 0 0,1 0 0 0 0,0 1-1 0 0,-3-3 1 0 0,3 3-3 0 0,0 0 0 0 0,-1 0 0 0 0,1 1 0 0 0,0-1 0 0 0,0 0 0 0 0,0 1 0 0 0,-1-1 0 0 0,1 1 0 0 0,0-1 0 0 0,-1 1 0 0 0,1 0 0 0 0,0-1-1 0 0,-1 1 1 0 0,1 0 0 0 0,0 0 0 0 0,-1 0 0 0 0,1 0 0 0 0,-1 0 0 0 0,1 0 0 0 0,0 0 0 0 0,-1 1 0 0 0,1-1 0 0 0,0 0 0 0 0,-1 1 0 0 0,1-1 0 0 0,0 1 0 0 0,0 0 0 0 0,-1-1 0 0 0,1 1 0 0 0,0 0 0 0 0,0 0 0 0 0,0-1 0 0 0,0 1 0 0 0,-1 2 0 0 0,-4 2 55 0 0,0 1 0 0 0,1 0 0 0 0,0 1 0 0 0,-7 9 0 0 0,5-5 65 0 0,1 1-1 0 0,0 0 1 0 0,0 0-1 0 0,2 0 1 0 0,-1 1-1 0 0,1 0 1 0 0,1-1-1 0 0,-3 27 0 0 0,4-16-1 0 0,1 0-1 0 0,1 0 0 0 0,2-1 0 0 0,4 32 0 0 0,-4-44-113 0 0,1-1-1 0 0,0 1 1 0 0,0-1 0 0 0,0 0-1 0 0,1 0 1 0 0,1 0-1 0 0,0 0 1 0 0,0-1 0 0 0,0 0-1 0 0,1 0 1 0 0,0 0 0 0 0,1-1-1 0 0,12 11 1 0 0,-15-14-84 0 0,0-1 0 0 0,0 0 1 0 0,0 0-1 0 0,1 0 0 0 0,0 0 1 0 0,-1-1-1 0 0,1 0 0 0 0,0 0 1 0 0,0 0-1 0 0,0 0 0 0 0,0-1 1 0 0,1 0-1 0 0,-1 0 0 0 0,0 0 0 0 0,1-1 1 0 0,-1 0-1 0 0,0 0 0 0 0,1 0 1 0 0,-1-1-1 0 0,0 1 0 0 0,0-1 1 0 0,1-1-1 0 0,-1 1 0 0 0,0-1 1 0 0,0 0-1 0 0,6-3 0 0 0,-3 1-363 0 0,-1 0 0 0 0,0-1 0 0 0,0 0 1 0 0,0 0-1 0 0,-1-1 0 0 0,0 0 0 0 0,0 0 0 0 0,8-11 0 0 0,3-9-1969 0 0</inkml:trace>
  <inkml:trace contextRef="#ctx0" brushRef="#br0" timeOffset="1">385 111 14280 0 0,'0'0'1297'0'0,"-2"8"-696"0"0,2-3 644 0 0,0 1-1 0 0,0-1 1 0 0,0 0-1 0 0,0 0 1 0 0,1 0-1 0 0,2 9 1 0 0,0-6-513 0 0,-1 0 0 0 0,1 0 0 0 0,7 11 0 0 0,3 2-646 0 0,28 35 0 0 0,-33-46 370 0 0,3 3-614 0 0,8 11 444 0 0,34 34-1 0 0,-46-51-701 0 0,0-1 0 0 0,1 0 0 0 0,0 0 1 0 0,0 0-1 0 0,1-1 0 0 0,0-1 0 0 0,-1 0 0 0 0,20 7 1 0 0,-11-6-1399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24879 0 0,'-16'5'1377'0'0,"13"-4"-1230"0"0,0-1 1 0 0,0 1 0 0 0,0 0-1 0 0,0 0 1 0 0,0 1 0 0 0,1-1-1 0 0,-1 0 1 0 0,-3 3-1 0 0,-34 22 16 0 0,32-22 33 0 0,0 1 1 0 0,0 0-1 0 0,0 0 1 0 0,1 1-1 0 0,-12 11 1 0 0,5 0-330 0 0,0 1 0 0 0,1 0 0 0 0,-15 28 1 0 0,4 2-8388 0 0,15-25-43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329 141 8288 0 0,'0'0'638'0'0,"-3"-12"-186"0"0,1-6 3253 0 0,2-29-1 0 0,0 24-2454 0 0,0 21-1111 0 0,0 1 0 0 0,0-1 0 0 0,0 0-1 0 0,0 1 1 0 0,0-1 0 0 0,-1 1 0 0 0,1-1 0 0 0,-1 0 0 0 0,1 1 0 0 0,-1-1 0 0 0,0 1 0 0 0,1-1 0 0 0,-1 1 0 0 0,0-1 0 0 0,0 1 0 0 0,0 0-1 0 0,0-1 1 0 0,0 1 0 0 0,0 0 0 0 0,-1 0 0 0 0,1 0 0 0 0,0 0 0 0 0,-1 0 0 0 0,1 0 0 0 0,-1 0 0 0 0,1 0 0 0 0,-1 1 0 0 0,1-1 0 0 0,-1 0-1 0 0,1 1 1 0 0,-1 0 0 0 0,1-1 0 0 0,-1 1 0 0 0,0 0 0 0 0,1 0 0 0 0,-1-1 0 0 0,0 1 0 0 0,1 1 0 0 0,-1-1 0 0 0,-2 0 0 0 0,-3 2-54 0 0,-1 0 1 0 0,1 0-1 0 0,0 1 1 0 0,0-1-1 0 0,0 2 1 0 0,1-1-1 0 0,-1 1 1 0 0,1 0 0 0 0,0 0-1 0 0,0 1 1 0 0,0-1-1 0 0,0 1 1 0 0,1 1-1 0 0,0-1 1 0 0,-5 7-1 0 0,-8 12-49 0 0,1 0-1 0 0,-19 36 0 0 0,20-28-29 0 0,1 0 0 0 0,1 1-1 0 0,2 0 1 0 0,1 1 0 0 0,2 1 0 0 0,1-1-1 0 0,2 1 1 0 0,2 1 0 0 0,-1 50 0 0 0,5-67 98 0 0,1 1 0 0 0,1-1 0 0 0,1 0 0 0 0,7 26 0 0 0,-8-37 4 0 0,0 0 0 0 0,1 0 0 0 0,1 0 0 0 0,-1 0-1 0 0,1-1 1 0 0,0 0 0 0 0,1 1 0 0 0,0-1 0 0 0,0-1 0 0 0,1 1-1 0 0,-1-1 1 0 0,9 7 0 0 0,-12-11-68 0 0,0-1 0 0 0,0 1 0 0 0,1-1 0 0 0,-1 1 0 0 0,1-1 0 0 0,-1 0 0 0 0,1 0 0 0 0,-1 0 0 0 0,1 0 0 0 0,0-1 0 0 0,0 1 0 0 0,-1-1 0 0 0,1 1 0 0 0,0-1 0 0 0,0 0 0 0 0,-1 0 0 0 0,5-1 0 0 0,-2 0 45 0 0,-1 0-1 0 0,0 0 0 0 0,1-1 0 0 0,-1 0 1 0 0,0 0-1 0 0,0 0 0 0 0,0 0 1 0 0,0 0-1 0 0,6-6 0 0 0,1-3 67 0 0,0 0 1 0 0,0 0-1 0 0,-2-1 0 0 0,1 0 0 0 0,8-17 1 0 0,-1 3-62 0 0,-2 0-1 0 0,-1-1 1 0 0,-2-1 0 0 0,12-35 0 0 0,-14 32-33 0 0,-3 0 0 0 0,0 0 0 0 0,-2-1 0 0 0,-1 0 0 0 0,-2 0 0 0 0,-1 0 0 0 0,-1 0 0 0 0,-7-47 0 0 0,6 57-310 0 0,1 19-7 0 0,0 0-1 0 0,0 0 0 0 0,0-1 1 0 0,-1 1-1 0 0,1 0 0 0 0,-1 0 0 0 0,-1-5 1 0 0,-4 15-4491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01:0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2760 0 0,'0'0'125'0'0,"2"-5"22"0"0,-1 1 105 0 0,-2 1 1727 0 0,2-7 3631 0 0,5 3-5959 0 0,-5 7 501 0 0,0 0 0 0 0,-1-1 0 0 0,1 1 0 0 0,0 0 0 0 0,-1-1 0 0 0,1 1 0 0 0,0 0 0 0 0,0 0 0 0 0,-1 0 0 0 0,1 0 0 0 0,0-1 0 0 0,0 1 0 0 0,0 0 0 0 0,-1 0 0 0 0,1 1 0 0 0,0-1 0 0 0,0 0 0 0 0,-1 0 0 0 0,1 0 0 0 0,0 0 0 0 0,0 1 0 0 0,-1-1 0 0 0,1 0 0 0 0,1 1 0 0 0,-1 1 68 0 0,0-1 1 0 0,0 0-1 0 0,0 0 0 0 0,0 0 0 0 0,0 0 0 0 0,0 1 0 0 0,0-1 0 0 0,-1 0 1 0 0,1 1-1 0 0,-1-1 0 0 0,1 1 0 0 0,0 1 0 0 0,1 4 282 0 0,-1 1-1 0 0,0 0 0 0 0,0 0 0 0 0,-1 9 1 0 0,0 17 348 0 0,-3 1 1 0 0,-11 61 0 0 0,9-67 630 0 0,6-22 202 0 0,5-19-791 0 0,-1 0-842 0 0,46-97 1284 0 0,-45 98-1204 0 0,1 0 0 0 0,0 0 1 0 0,1 1-1 0 0,0 0 0 0 0,1 0 1 0 0,0 1-1 0 0,11-10 0 0 0,-19 19-285 0 0,0-1 0 0 0,0 0 0 0 0,1 0 0 0 0,-1 1 0 0 0,0-1-1 0 0,0 1 1 0 0,0-1 0 0 0,0 1 0 0 0,1-1 0 0 0,-1 1 0 0 0,0 0 0 0 0,1-1 0 0 0,-1 1 0 0 0,0 0 0 0 0,0 0-1 0 0,1 0 1 0 0,-1 0 0 0 0,0 0 0 0 0,1 0 0 0 0,-1 1 0 0 0,0-1 0 0 0,0 0 0 0 0,1 1 0 0 0,-1-1 0 0 0,0 1-1 0 0,0-1 1 0 0,1 1 0 0 0,-1-1 0 0 0,0 1 0 0 0,0 0 0 0 0,0 0 0 0 0,0 0 0 0 0,1 0 0 0 0,0 2-368 0 0,1-1 0 0 0,-1 1 1 0 0,0 0-1 0 0,0 0 1 0 0,0 0-1 0 0,-1-1 0 0 0,1 2 1 0 0,-1-1-1 0 0,1 0 0 0 0,-1 0 1 0 0,1 6-1 0 0,-1 6-1475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1025 19351 0 0,'-5'1'1818'0'0,"9"-4"-1179"0"0,-2 2-472 0 0,1-1-1 0 0,-1 1 1 0 0,0-1 0 0 0,0 0-1 0 0,0 1 1 0 0,0-1-1 0 0,-1 0 1 0 0,3-3-1 0 0,1-7 506 0 0,0-1 1 0 0,0 0-1 0 0,-1 0 0 0 0,-1-1 0 0 0,2-16 0 0 0,4-71 780 0 0,-7 58-753 0 0,1-16-469 0 0,-4 1 1 0 0,-1 0-1 0 0,-4 0 0 0 0,-2 1 0 0 0,-2-1 1 0 0,-18-55-1 0 0,18 74-108 0 0,1-1-1 0 0,2 0 1 0 0,2-1-1 0 0,0-44 1 0 0,5 82-122 0 0,0 1 0 0 0,0-1 0 0 0,1 1 0 0 0,-1-1 0 0 0,0 1 0 0 0,1 0 0 0 0,0-1 0 0 0,-1 1 0 0 0,1 0 0 0 0,0-1 0 0 0,0 1 0 0 0,0 0 0 0 0,1 0 0 0 0,-1 0 0 0 0,0 0 0 0 0,1 0 0 0 0,0 0 0 0 0,-1 0 0 0 0,1 1 0 0 0,0-1 0 0 0,3-2 0 0 0,-2 2 0 0 0,-1 1 0 0 0,1 0 0 0 0,0 0 0 0 0,0 0 0 0 0,0 0 0 0 0,0 0 0 0 0,0 0 0 0 0,0 1 0 0 0,0-1 0 0 0,1 1 0 0 0,-1 0 0 0 0,0 0 0 0 0,0 0 0 0 0,0 1 0 0 0,0-1 0 0 0,5 2 0 0 0,11 3-128 0 0,-1 2 0 0 0,0 0 0 0 0,-1 0 0 0 0,0 2 0 0 0,24 15 0 0 0,-18-7-214 0 0,-1 1 0 0 0,0 1 0 0 0,36 42 0 0 0,-46-46-1053 0 0,-1-1 0 0 0,-1 2 0 0 0,11 20 0 0 0,-12-17-7472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11056 0 0,'-10'11'1144'0'0,"9"-11"-1089"0"0,1 0 0 0 0,0 0 1 0 0,0 0-1 0 0,0 0 1 0 0,0 1-1 0 0,-1-1 1 0 0,1 0-1 0 0,0 0 0 0 0,0 0 1 0 0,0 1-1 0 0,0-1 1 0 0,0 0-1 0 0,0 0 1 0 0,-1 1-1 0 0,1-1 0 0 0,0 0 1 0 0,0 0-1 0 0,0 0 1 0 0,0 1-1 0 0,0-1 1 0 0,0 0-1 0 0,0 0 0 0 0,0 1 1 0 0,0-1-1 0 0,0 0 1 0 0,0 0-1 0 0,0 1 1 0 0,0-1-1 0 0,1 0 0 0 0,-1 0 1 0 0,0 1-1 0 0,0-1 1 0 0,0 0-1 0 0,0 0 0 0 0,0 0 1 0 0,0 1-1 0 0,1-1 1 0 0,-1 0-1 0 0,0 0 1 0 0,0 0-1 0 0,0 1 0 0 0,0-1 1 0 0,1 0-1 0 0,-1 0 1 0 0,0 0-1 0 0,0 0 1 0 0,0 0-1 0 0,1 0 0 0 0,-1 1 1 0 0,0-1-1 0 0,0 0 1 0 0,1 0-1 0 0,-1 0 249 0 0,5 2 1509 0 0,0 0 0 0 0,0 0 0 0 0,0 0 0 0 0,9 2 1 0 0,26 1 1330 0 0,39-8-3599 0 0,-63 1 866 0 0,193-17-1165 0 0,-149 13-1540 0 0,-25 3-6577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10680 0 0,'0'0'1072'0'0,"-1"-14"14"0"0,2 10 2242 0 0,1 1-2955 0 0,-1 0-1 0 0,1 0 1 0 0,-1 0 0 0 0,0 0-1 0 0,0 0 1 0 0,0 0-1 0 0,0-1 1 0 0,-1 1 0 0 0,1 0-1 0 0,-1-6 1263 0 0,1 10-1492 0 0,3 7-157 0 0,0 0 1 0 0,0-1-1 0 0,-1 1 0 0 0,0 1 1 0 0,-1-1-1 0 0,0 0 0 0 0,0 1 0 0 0,-1-1 1 0 0,0 1-1 0 0,0 11 0 0 0,3 32 90 0 0,-3-37 54 0 0,1 1 0 0 0,-3 26 0 0 0,-2 13-105 0 0,-5 30-57 0 0,5-44-236 0 0,2-30 353 0 0,0 0 1 0 0,0 0-1 0 0,-4 13 0 0 0,2-8 406 0 0,2-12 574 0 0,-2-15-206 0 0,-1-10-428 0 0,1 0 1 0 0,-2-35-1 0 0,4 40-308 0 0,0-10 207 0 0,1 0 0 0 0,1 0-1 0 0,1 0 1 0 0,2 0 0 0 0,0 0-1 0 0,14-41 1 0 0,-12 52-282 0 0,0 0 0 0 0,1 1 0 0 0,1-1 0 0 0,0 1 0 0 0,1 1 0 0 0,1 0 0 0 0,12-13 0 0 0,-18 21-57 0 0,1 1 0 0 0,-1-1 0 0 0,1 1 0 0 0,0 1 0 0 0,0-1 0 0 0,0 1 0 0 0,1 0 0 0 0,-1 0 0 0 0,1 0 0 0 0,-1 1 0 0 0,1 0 0 0 0,0 0 0 0 0,0 0 0 0 0,10 0 0 0 0,-8 1-113 0 0,0 1 0 0 0,0 0 1 0 0,0 1-1 0 0,0 0 0 0 0,0 0 0 0 0,0 0 1 0 0,-1 1-1 0 0,1 0 0 0 0,0 1 0 0 0,13 6 1 0 0,-2-1-512 0 0,-13-6 232 0 0,-1 0-1 0 0,0 0 0 0 0,-1 0 0 0 0,1 1 1 0 0,5 3-1 0 0,-9-5 36 0 0,1 0-1 0 0,0 0 1 0 0,-1 0-1 0 0,1 0 1 0 0,0-1 0 0 0,0 1-1 0 0,-1-1 1 0 0,5 1 0 0 0,-3 0-528 0 0,9 2-6509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14832 0 0,'0'0'332'0'0,"3"12"817"0"0,-3-9-1091 0 0,0-1 0 0 0,0 1 1 0 0,0-1-1 0 0,0 1 0 0 0,1-1 1 0 0,-1 0-1 0 0,1 1 0 0 0,-1-1 0 0 0,1 0 1 0 0,0 1-1 0 0,0-1 0 0 0,0 0 1 0 0,0 0-1 0 0,1 0 0 0 0,-1 0 0 0 0,0 0 1 0 0,1 0-1 0 0,-1 0 0 0 0,1 0 1 0 0,0 0-1 0 0,0-1 0 0 0,0 1 1 0 0,0-1-1 0 0,0 1 0 0 0,0-1 0 0 0,0 0 1 0 0,0 0-1 0 0,0 0 0 0 0,0 0 1 0 0,1 0-1 0 0,-1 0 0 0 0,0-1 0 0 0,1 1 1 0 0,-1-1-1 0 0,1 1 0 0 0,-1-1 1 0 0,5 0-1 0 0,2 0 91 0 0,0-1 1 0 0,0 0 0 0 0,-1 0-1 0 0,1-1 1 0 0,-1 0-1 0 0,1 0 1 0 0,-1-1-1 0 0,1 0 1 0 0,9-6-1 0 0,-5 3-5 0 0,0-2 0 0 0,-1 1 0 0 0,0-2 0 0 0,0 1 0 0 0,16-17 0 0 0,-2-2 340 0 0,39-52-1 0 0,-57 68-306 0 0,-1 0 0 0 0,0-1 0 0 0,-1 1 0 0 0,-1-1 0 0 0,1-1 0 0 0,-2 1 0 0 0,0-1 0 0 0,4-18 0 0 0,-8 30-176 0 0,1-6-2 0 0,0 0 1 0 0,0-1-1 0 0,-1-9 1 0 0,0 14 1 0 0,-1 1 0 0 0,1-1 0 0 0,-1 1 0 0 0,1 0 0 0 0,-1-1 0 0 0,0 1 0 0 0,0-1 0 0 0,0 1 0 0 0,0 0 0 0 0,-1 0 0 0 0,1 0 1 0 0,0 0-1 0 0,-4-3 0 0 0,4 4 34 0 0,0 0 1 0 0,0 0 0 0 0,0 1 0 0 0,0-1 0 0 0,-1 0 0 0 0,1 1 0 0 0,0-1-1 0 0,0 1 1 0 0,-1 0 0 0 0,1-1 0 0 0,0 1 0 0 0,-1 0 0 0 0,1 0 0 0 0,0 0-1 0 0,-1 0 1 0 0,1 0 0 0 0,0 0 0 0 0,-1 0 0 0 0,1 0 0 0 0,0 0 0 0 0,-1 1-1 0 0,1-1 1 0 0,0 0 0 0 0,0 1 0 0 0,-1 0 0 0 0,1-1 0 0 0,0 1 0 0 0,-1 0-1 0 0,-4 2 132 0 0,1 0 0 0 0,0 1-1 0 0,-1-1 1 0 0,-6 9 0 0 0,0 0-20 0 0,1 1 1 0 0,1 0 0 0 0,1 1-1 0 0,0 1 1 0 0,1-1-1 0 0,0 1 1 0 0,1 1-1 0 0,-8 26 1 0 0,-6 43 373 0 0,20-72-479 0 0,-1 0-1 0 0,2 0 1 0 0,0 0 0 0 0,0 0-1 0 0,1 0 1 0 0,3 15 0 0 0,-3-22-22 0 0,0 1-3 0 0,0-1 0 0 0,0 0 0 0 0,1 0 0 0 0,0 1 1 0 0,0-1-1 0 0,1-1 0 0 0,-1 1 0 0 0,1 0 0 0 0,0-1 0 0 0,1 1 0 0 0,-1-1 0 0 0,1 0 0 0 0,0 0 0 0 0,7 5 0 0 0,-8-7-97 0 0,0-1-1 0 0,0 1 1 0 0,0-1-1 0 0,1 0 1 0 0,0 0-1 0 0,-1-1 1 0 0,1 1-1 0 0,0-1 1 0 0,-1 0 0 0 0,1 0-1 0 0,0 0 1 0 0,0 0-1 0 0,0-1 1 0 0,0 1-1 0 0,0-1 1 0 0,0 0-1 0 0,0-1 1 0 0,0 1-1 0 0,0 0 1 0 0,0-1-1 0 0,0 0 1 0 0,0 0-1 0 0,-1 0 1 0 0,6-3-1 0 0,5-2-965 0 0,0-1 0 0 0,-1 0 0 0 0,20-15 0 0 0,-9 3-1422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5 4608 0 0,'-6'13'459'0'0,"-7"24"2468"0"0,3 18 5038 0 0,4 0-4595 0 0,-1 15-2254 0 0,-5 3-379 0 0,-10 94 184 0 0,17-116-615 0 0,-2 28 139 0 0,7-67-361 0 0,-1 0 1 0 0,0 0-1 0 0,-4 19 0 0 0,1-10 82 0 0,4-17 71 0 0,1-14-40 0 0,9-42 187 0 0,-6-4 73 0 0,2 0-1 0 0,3 1 0 0 0,2 0 1 0 0,3 0-1 0 0,2 1 0 0 0,32-71 1 0 0,-42 111-332 0 0,1 0 1 0 0,1 1-1 0 0,0-1 0 0 0,0 2 1 0 0,2-1-1 0 0,0 1 0 0 0,0 0 1 0 0,1 1-1 0 0,18-15 1 0 0,-23 21-81 0 0,0 1 1 0 0,0 0-1 0 0,0 1 1 0 0,0-1 0 0 0,1 1-1 0 0,-1 1 1 0 0,1-1 0 0 0,0 1-1 0 0,-1 0 1 0 0,1 0 0 0 0,0 1-1 0 0,0 0 1 0 0,1 0 0 0 0,-1 1-1 0 0,0 0 1 0 0,0 0 0 0 0,0 1-1 0 0,0-1 1 0 0,0 2 0 0 0,0-1-1 0 0,0 1 1 0 0,0 0-1 0 0,7 3 1 0 0,-9-3-27 0 0,-1 1 0 0 0,1-1 0 0 0,-1 1 0 0 0,1 0 0 0 0,-1 0 0 0 0,0 0 0 0 0,0 1 0 0 0,0-1 0 0 0,0 1 0 0 0,-1 0 0 0 0,0 0 0 0 0,0 1 0 0 0,0-1 0 0 0,0 1 0 0 0,0-1-1 0 0,-1 1 1 0 0,0 0 0 0 0,0 0 0 0 0,0 0 0 0 0,-1 0 0 0 0,0 0 0 0 0,0 0 0 0 0,0 0 0 0 0,0 1 0 0 0,-1 6 0 0 0,0-2 14 0 0,-1-1 1 0 0,0 1-1 0 0,0-1 1 0 0,-1 0-1 0 0,0 1 0 0 0,0-1 1 0 0,-1 0-1 0 0,-1 0 0 0 0,0-1 1 0 0,0 1-1 0 0,0-1 0 0 0,-1 1 1 0 0,-8 10-1 0 0,9-15-57 0 0,1 1 0 0 0,-1-1 1 0 0,0 0-1 0 0,0 0 0 0 0,0 0 0 0 0,0-1 0 0 0,-1 1 0 0 0,1-1 1 0 0,-1 0-1 0 0,0-1 0 0 0,0 1 0 0 0,0-1 0 0 0,0 0 0 0 0,0 0 1 0 0,-1 0-1 0 0,1-1 0 0 0,-1 0 0 0 0,1 0 0 0 0,-1 0 0 0 0,1-1 1 0 0,-1 0-1 0 0,0 0 0 0 0,-8-1 0 0 0,11 1-118 0 0,-1-1 1 0 0,0 0-1 0 0,0 0 0 0 0,1 0 1 0 0,-1-1-1 0 0,0 1 0 0 0,1-1 1 0 0,-1 0-1 0 0,1 0 0 0 0,0 0 0 0 0,0 0 1 0 0,-1 0-1 0 0,1-1 0 0 0,1 0 1 0 0,-1 1-1 0 0,0-1 0 0 0,1 0 1 0 0,-5-7-1 0 0,5 6-212 0 0,-1-1 0 0 0,1 0 0 0 0,0 0 0 0 0,1 0 0 0 0,-1 0 0 0 0,1 0 0 0 0,0 0 0 0 0,0 0 0 0 0,0 0 0 0 0,1 0 0 0 0,0-1 0 0 0,0 1 0 0 0,2-10 0 0 0,3-14-2531 0 0,3-3-4457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16871 0 0,'0'0'1528'0'0,"-3"15"-1058"0"0,9 112 6716 0 0,3 112-3998 0 0,-3-74-2883 0 0,-5-140-302 0 0,1-1-1 0 0,1 1 0 0 0,1-1 0 0 0,8 28 0 0 0,-10-48-118 0 0,-1 0 0 0 0,1 0 0 0 0,0-1 0 0 0,0 1 1 0 0,0-1-1 0 0,0 1 0 0 0,0-1 0 0 0,1 0 0 0 0,0 0 0 0 0,5 6 0 0 0,7-1-2725 0 0,3-3-3277 0 0,4-6-2215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28 21191 0 0,'-10'-1'261'0'0,"1"1"-1"0"0,0 0 1 0 0,0 0 0 0 0,0 1-1 0 0,-1 1 1 0 0,1-1-1 0 0,0 2 1 0 0,0-1-1 0 0,1 1 1 0 0,-1 0-1 0 0,1 1 1 0 0,-10 5 0 0 0,3 0-9 0 0,0 0 0 0 0,1 1 0 0 0,1 0 0 0 0,0 2 0 0 0,-20 19 0 0 0,26-22-105 0 0,0 1 0 0 0,0-1 0 0 0,1 1 0 0 0,0 0 0 0 0,0 1 0 0 0,1-1 0 0 0,-4 14 0 0 0,8-19-120 0 0,1 0 0 0 0,-1 0-1 0 0,1 0 1 0 0,-1 0 0 0 0,2 0 0 0 0,-1 0 0 0 0,0 0-1 0 0,1 1 1 0 0,0-1 0 0 0,0 0 0 0 0,1 0-1 0 0,3 8 1 0 0,-4-11-14 0 0,0 0 0 0 0,0 0 0 0 0,1-1 1 0 0,-1 1-1 0 0,0-1 0 0 0,1 1 0 0 0,-1-1 0 0 0,1 0 0 0 0,0 1 0 0 0,-1-1 0 0 0,1 0 0 0 0,0 0 0 0 0,0 0 0 0 0,-1 0 1 0 0,1 0-1 0 0,0-1 0 0 0,0 1 0 0 0,0-1 0 0 0,0 1 0 0 0,0-1 0 0 0,0 0 0 0 0,0 1 0 0 0,0-1 0 0 0,0 0 0 0 0,0-1 1 0 0,0 1-1 0 0,1 0 0 0 0,-1 0 0 0 0,0-1 0 0 0,0 1 0 0 0,-1-1 0 0 0,5-1 0 0 0,0-1 34 0 0,-1 1 1 0 0,1-1-1 0 0,-1 0 0 0 0,1-1 0 0 0,-1 1 0 0 0,0-1 1 0 0,0 0-1 0 0,-1 0 0 0 0,8-9 0 0 0,1-5 62 0 0,-1-1 0 0 0,-1 0 0 0 0,-1-1-1 0 0,-1-1 1 0 0,13-39 0 0 0,-11 27 489 0 0,23-44 0 0 0,-27 65 130 0 0,-6 12-434 0 0,4 7-117 0 0,-3-2-161 0 0,0 0 1 0 0,0 1-1 0 0,0-1 0 0 0,-1 1 1 0 0,0-1-1 0 0,0 1 0 0 0,-1-1 0 0 0,1 7 1 0 0,1 14 20 0 0,3 9-183 0 0,6 28-528 0 0,-9-55 582 0 0,0-1 0 0 0,0 0 0 0 0,1 1 0 0 0,0-1 0 0 0,1-1 0 0 0,4 10 0 0 0,-6-15-69 0 0,-1 0 1 0 0,0 0-1 0 0,0 0 1 0 0,0 0-1 0 0,1 0 0 0 0,-1 0 1 0 0,0 0-1 0 0,1-1 0 0 0,-1 1 1 0 0,1 0-1 0 0,-1-1 0 0 0,1 1 1 0 0,-1-1-1 0 0,1 1 1 0 0,-1-1-1 0 0,1 0 0 0 0,0 0 1 0 0,-1 1-1 0 0,1-1 0 0 0,-1 0 1 0 0,1-1-1 0 0,0 1 0 0 0,-1 0 1 0 0,3-1-1 0 0,1 0-539 0 0,0 0-1 0 0,0-1 1 0 0,0 1-1 0 0,-1-1 0 0 0,1 0 1 0 0,7-5-1 0 0,1-3-1987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24 19639 0 0,'-1'-1'118'0'0,"1"0"1"0"0,0 0-1 0 0,-1 0 0 0 0,1 0 0 0 0,-1 0 0 0 0,1 0 0 0 0,-1 0 0 0 0,1 0 0 0 0,-1 0 0 0 0,0 0 0 0 0,1 1 0 0 0,-1-1 0 0 0,0 0 1 0 0,0 0-1 0 0,0 1 0 0 0,0-1 0 0 0,1 1 0 0 0,-1-1 0 0 0,0 0 0 0 0,0 1 0 0 0,0 0 0 0 0,0-1 0 0 0,0 1 0 0 0,0 0 1 0 0,0-1-1 0 0,0 1 0 0 0,-1 0 0 0 0,1 0 0 0 0,0 0 0 0 0,0 0 0 0 0,0 0 0 0 0,0 0 0 0 0,0 0 0 0 0,0 0 0 0 0,0 0 0 0 0,0 1 1 0 0,0-1-1 0 0,0 0 0 0 0,0 1 0 0 0,0-1 0 0 0,0 1 0 0 0,0-1 0 0 0,-1 2 0 0 0,-5 2 478 0 0,1 1 0 0 0,-1 0 0 0 0,1 0 0 0 0,-9 11-1 0 0,11-12-785 0 0,-4 6 373 0 0,1 0 0 0 0,0 0-1 0 0,1 1 1 0 0,0 0 0 0 0,1 0-1 0 0,0 0 1 0 0,-6 20 0 0 0,3-9-38 0 0,5-13-102 0 0,1 0 1 0 0,0 0-1 0 0,0 0 0 0 0,1 0 1 0 0,0 0-1 0 0,0 0 0 0 0,1 0 1 0 0,0 0-1 0 0,1 0 0 0 0,0 0 1 0 0,3 12-1 0 0,-3-17-41 0 0,0 0 0 0 0,1 1 1 0 0,0-1-1 0 0,0 0 0 0 0,0 0 0 0 0,0 0 0 0 0,0 0 0 0 0,1 0 1 0 0,0-1-1 0 0,5 6 0 0 0,-6-6-10 0 0,1-1 1 0 0,0 0-1 0 0,-1 0 0 0 0,1-1 1 0 0,0 1-1 0 0,0-1 0 0 0,1 1 1 0 0,-1-1-1 0 0,0 0 0 0 0,0 0 1 0 0,0 0-1 0 0,1-1 0 0 0,-1 1 1 0 0,1-1-1 0 0,5 1 0 0 0,2-3-380 0 0,1 1 0 0 0,-1-2 0 0 0,0 1 0 0 0,0-2 0 0 0,0 1 0 0 0,0-2 1 0 0,0 1-1 0 0,17-11 0 0 0,6-8-3478 0 0,-20 10 1698 0 0</inkml:trace>
  <inkml:trace contextRef="#ctx0" brushRef="#br0" timeOffset="1">391 234 7832 0 0,'-1'-1'8643'0'0,"1"1"-8504"0"0,-1 0 0 0 0,1 0 0 0 0,0-1 0 0 0,0 1 0 0 0,0 0 0 0 0,0 0 1 0 0,0 0-1 0 0,0-1 0 0 0,-1 1 0 0 0,1 0 0 0 0,0 0 0 0 0,0-1 0 0 0,0 1 0 0 0,0 0 0 0 0,0-1 0 0 0,0 1 1 0 0,0 0-1 0 0,0 0 0 0 0,0-1 0 0 0,0 1 0 0 0,0 0 0 0 0,0 0 0 0 0,0-1 0 0 0,0 1 0 0 0,1-1 0 0 0,13-26 2431 0 0,27-60 1157 0 0,-37 77-3550 0 0,-1 0 1 0 0,1-1-1 0 0,-2 1 1 0 0,1-1-1 0 0,-2 0 0 0 0,2-15 1 0 0,-3 25-162 0 0,0 0 0 0 0,0 0 0 0 0,0 0 0 0 0,0 1 0 0 0,0-1 0 0 0,0 0 0 0 0,0 0-1 0 0,0 0 1 0 0,0 1 0 0 0,-1-1 0 0 0,1 0 0 0 0,0 0 0 0 0,0 1 0 0 0,-1-1 0 0 0,1 0 0 0 0,0 1 0 0 0,-1-1 0 0 0,1 0 0 0 0,-1 1 0 0 0,1-1 0 0 0,-1 0 0 0 0,1 1 0 0 0,-1-1 0 0 0,1 1 0 0 0,-1-1 0 0 0,0 1 0 0 0,1-1 0 0 0,-1 1 0 0 0,0 0-1 0 0,1-1 1 0 0,-1 1 0 0 0,0 0 0 0 0,0-1 0 0 0,1 1 0 0 0,-1 0 0 0 0,0 0 0 0 0,0 0 0 0 0,1 0 0 0 0,-1-1 0 0 0,0 1 0 0 0,0 0 0 0 0,0 0 0 0 0,1 1 0 0 0,-2-1 0 0 0,-1 1 44 0 0,-1-1-1 0 0,1 1 1 0 0,0 0 0 0 0,0 1 0 0 0,0-1 0 0 0,1 0-1 0 0,-1 1 1 0 0,0 0 0 0 0,0-1 0 0 0,-2 3 0 0 0,-5 7 74 0 0,0-1 1 0 0,1 2 0 0 0,0-1-1 0 0,0 1 1 0 0,1 0-1 0 0,1 1 1 0 0,0 0-1 0 0,1 0 1 0 0,0 1 0 0 0,1-1-1 0 0,1 1 1 0 0,0 0-1 0 0,1 1 1 0 0,0-1-1 0 0,0 19 1 0 0,3-24-85 0 0,0 0 0 0 0,1 0 0 0 0,1 0-1 0 0,-1-1 1 0 0,1 1 0 0 0,1 0 0 0 0,0-1 0 0 0,0 0-1 0 0,0 0 1 0 0,6 9 0 0 0,-7-15-51 0 0,-1 1 0 0 0,1-1 1 0 0,0 0-1 0 0,0 0 0 0 0,0 0 0 0 0,0 0 0 0 0,0 0 0 0 0,0 0 1 0 0,0-1-1 0 0,1 1 0 0 0,-1-1 0 0 0,1 0 0 0 0,-1 1 0 0 0,1-1 1 0 0,0 0-1 0 0,-1-1 0 0 0,1 1 0 0 0,4 0 0 0 0,5 1-330 0 0,0 0 0 0 0,23-1 1 0 0,-33-1 257 0 0,20-1-2466 0 0,0-2-7621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10 131 12176 0 0,'-1'-1'120'0'0,"0"-1"-57"0"0,0 1 0 0 0,0 0 0 0 0,0-1 0 0 0,0 1 0 0 0,1-1 0 0 0,-1 1 1 0 0,0-1-1 0 0,1 0 0 0 0,0 1 0 0 0,-1-1 0 0 0,1 0 0 0 0,0 1 1 0 0,0-1-1 0 0,-1 0 0 0 0,1 1 0 0 0,1-1 0 0 0,-1 0 0 0 0,0-2 1 0 0,6-29 5334 0 0,-4 33-5259 0 0,0 0 1 0 0,0 0-1 0 0,0 1 0 0 0,0-1 1 0 0,0 0-1 0 0,1 1 0 0 0,-1 0 1 0 0,0 0-1 0 0,0-1 0 0 0,-1 1 1 0 0,1 0-1 0 0,0 1 0 0 0,0-1 1 0 0,0 0-1 0 0,1 2 0 0 0,0 0-43 0 0,0 1 0 0 0,0-1 0 0 0,0 1 0 0 0,0-1-1 0 0,-1 1 1 0 0,4 7 0 0 0,0 3-42 0 0,-1 0 1 0 0,-1 1-1 0 0,4 17 0 0 0,1 6 59 0 0,-2-5 29 0 0,5 39 1 0 0,-7-35-2 0 0,-2-22 25 0 0,0 28 0 0 0,3 28 863 0 0,-6-69-567 0 0,3-22 487 0 0,-1 9-712 0 0,-1 1 0 0 0,0-1 0 0 0,0-14-1 0 0,-1 13-81 0 0,0 0-1 0 0,3-12 1 0 0,6-28 245 0 0,5-27 213 0 0,-12 71-542 0 0,30-105 908 0 0,-27 100-932 0 0,1 0 0 0 0,0 0 0 0 0,1 0 0 0 0,0 1 0 0 0,1 0 0 0 0,11-13-1 0 0,-18 24-139 0 0,0 0 0 0 0,1-1 0 0 0,-1 1-1 0 0,0 0 1 0 0,1 0 0 0 0,-1 0 0 0 0,1 0-1 0 0,-1 0 1 0 0,1 0 0 0 0,-1 0 0 0 0,1 0-1 0 0,0 1 1 0 0,-1-1 0 0 0,1 0-1 0 0,0 1 1 0 0,0 0 0 0 0,-1-1 0 0 0,1 1-1 0 0,0 0 1 0 0,0 0 0 0 0,0 0 0 0 0,-1 0-1 0 0,1 0 1 0 0,0 1 0 0 0,0-1 0 0 0,0 0-1 0 0,-1 1 1 0 0,1-1 0 0 0,0 1 0 0 0,1 1-1 0 0,0-1-282 0 0,0 1 1 0 0,0 0-1 0 0,0 0 0 0 0,-1 0 0 0 0,1 0 1 0 0,-1 1-1 0 0,1-1 0 0 0,-1 0 0 0 0,0 1 0 0 0,0 0 1 0 0,0 0-1 0 0,0 0 0 0 0,-1 0 0 0 0,1 0 1 0 0,1 5-1 0 0,1 9-1510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5:14:2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11056 0 0,'8'2'588'0'0,"-1"-1"1"0"0,1 1-1 0 0,-1-2 0 0 0,1 1 1 0 0,-1-1-1 0 0,1 0 1 0 0,0 0-1 0 0,-1-1 1 0 0,1 0-1 0 0,7-3 1 0 0,-5 1 167 0 0,0-1 0 0 0,-1 0 0 0 0,1 0 0 0 0,-1-1 1 0 0,0-1-1 0 0,16-12 0 0 0,1-3-188 0 0,-2-1-1 0 0,0-1 1 0 0,-1-1-1 0 0,-2-1 1 0 0,0-1 0 0 0,19-34-1 0 0,-36 54-524 0 0,-1 1-1 0 0,1-1 1 0 0,-2-1-1 0 0,1 1 1 0 0,2-10-1 0 0,-4 14-24 0 0,-1 0 0 0 0,0 0-1 0 0,1 0 1 0 0,-1 0-1 0 0,0 1 1 0 0,0-1-1 0 0,0 0 1 0 0,0 0-1 0 0,-1 0 1 0 0,1 0-1 0 0,0 0 1 0 0,-1 0-1 0 0,1 0 1 0 0,-1 0-1 0 0,0 1 1 0 0,0-1-1 0 0,0 0 1 0 0,0 0-1 0 0,0 1 1 0 0,0-1 0 0 0,0 1-1 0 0,0-1 1 0 0,-2-1-1 0 0,1 2 9 0 0,1 0 0 0 0,-1 0 0 0 0,0 1 0 0 0,1-1 0 0 0,-1 0 0 0 0,0 1-1 0 0,0-1 1 0 0,1 1 0 0 0,-1 0 0 0 0,0 0 0 0 0,0-1 0 0 0,0 1 0 0 0,1 0 0 0 0,-1 1 0 0 0,0-1 0 0 0,0 0 0 0 0,0 0-1 0 0,0 1 1 0 0,1-1 0 0 0,-1 1 0 0 0,0 0 0 0 0,-2 1 0 0 0,-2 0 47 0 0,0 1 1 0 0,0 0-1 0 0,0 0 0 0 0,1 1 1 0 0,-7 5-1 0 0,1 1-47 0 0,2 0-1 0 0,-1 1 1 0 0,2 0 0 0 0,-1 0-1 0 0,2 1 1 0 0,-1 0 0 0 0,-8 20-1 0 0,-1 8 51 0 0,-13 48-1 0 0,26-73-117 0 0,-5 29 0 0 0,8-39 27 0 0,0 1 1 0 0,1 0-1 0 0,0 0 1 0 0,0 0-1 0 0,0 0 1 0 0,1 0-1 0 0,0 0 1 0 0,2 6-1 0 0,-1-6 34 0 0,-2-4-131 0 0,0 0-1 0 0,1 0 1 0 0,0 0-1 0 0,-1 0 1 0 0,1 0-1 0 0,0 0 1 0 0,0 0-1 0 0,0 0 1 0 0,0 0-1 0 0,0 0 0 0 0,0 0 1 0 0,1-1-1 0 0,-1 1 1 0 0,1 0-1 0 0,-1-1 1 0 0,1 1-1 0 0,0-1 1 0 0,-1 0-1 0 0,1 0 1 0 0,0 1-1 0 0,0-1 0 0 0,0 0 1 0 0,0 0-1 0 0,3 0 1 0 0,0 1-254 0 0,0-1-1 0 0,0 0 1 0 0,0-1 0 0 0,0 1 0 0 0,0-1 0 0 0,0 0-1 0 0,0 0 1 0 0,-1-1 0 0 0,1 0 0 0 0,0 1 0 0 0,5-3-1 0 0,15-4-1429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customXml" Target="../ink/ink343.xml"/><Relationship Id="rId26" Type="http://schemas.openxmlformats.org/officeDocument/2006/relationships/customXml" Target="../ink/ink347.xml"/><Relationship Id="rId21" Type="http://schemas.openxmlformats.org/officeDocument/2006/relationships/image" Target="../media/image344.png"/><Relationship Id="rId34" Type="http://schemas.openxmlformats.org/officeDocument/2006/relationships/customXml" Target="../ink/ink351.xml"/><Relationship Id="rId7" Type="http://schemas.openxmlformats.org/officeDocument/2006/relationships/image" Target="../media/image337.png"/><Relationship Id="rId12" Type="http://schemas.openxmlformats.org/officeDocument/2006/relationships/customXml" Target="../ink/ink340.xml"/><Relationship Id="rId17" Type="http://schemas.openxmlformats.org/officeDocument/2006/relationships/image" Target="../media/image342.png"/><Relationship Id="rId25" Type="http://schemas.openxmlformats.org/officeDocument/2006/relationships/image" Target="../media/image346.png"/><Relationship Id="rId33" Type="http://schemas.openxmlformats.org/officeDocument/2006/relationships/image" Target="../media/image350.png"/><Relationship Id="rId2" Type="http://schemas.openxmlformats.org/officeDocument/2006/relationships/customXml" Target="../ink/ink335.xml"/><Relationship Id="rId16" Type="http://schemas.openxmlformats.org/officeDocument/2006/relationships/customXml" Target="../ink/ink342.xml"/><Relationship Id="rId20" Type="http://schemas.openxmlformats.org/officeDocument/2006/relationships/customXml" Target="../ink/ink344.xml"/><Relationship Id="rId29" Type="http://schemas.openxmlformats.org/officeDocument/2006/relationships/image" Target="../media/image3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7.xml"/><Relationship Id="rId11" Type="http://schemas.openxmlformats.org/officeDocument/2006/relationships/image" Target="../media/image339.png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52.png"/><Relationship Id="rId5" Type="http://schemas.openxmlformats.org/officeDocument/2006/relationships/image" Target="../media/image336.png"/><Relationship Id="rId15" Type="http://schemas.openxmlformats.org/officeDocument/2006/relationships/image" Target="../media/image341.png"/><Relationship Id="rId23" Type="http://schemas.openxmlformats.org/officeDocument/2006/relationships/image" Target="../media/image345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10" Type="http://schemas.openxmlformats.org/officeDocument/2006/relationships/customXml" Target="../ink/ink339.xml"/><Relationship Id="rId19" Type="http://schemas.openxmlformats.org/officeDocument/2006/relationships/image" Target="../media/image343.png"/><Relationship Id="rId31" Type="http://schemas.openxmlformats.org/officeDocument/2006/relationships/image" Target="../media/image349.png"/><Relationship Id="rId4" Type="http://schemas.openxmlformats.org/officeDocument/2006/relationships/customXml" Target="../ink/ink336.xml"/><Relationship Id="rId9" Type="http://schemas.openxmlformats.org/officeDocument/2006/relationships/image" Target="../media/image338.png"/><Relationship Id="rId14" Type="http://schemas.openxmlformats.org/officeDocument/2006/relationships/customXml" Target="../ink/ink341.xml"/><Relationship Id="rId22" Type="http://schemas.openxmlformats.org/officeDocument/2006/relationships/customXml" Target="../ink/ink345.xml"/><Relationship Id="rId27" Type="http://schemas.openxmlformats.org/officeDocument/2006/relationships/image" Target="../media/image347.png"/><Relationship Id="rId30" Type="http://schemas.openxmlformats.org/officeDocument/2006/relationships/customXml" Target="../ink/ink349.xml"/><Relationship Id="rId35" Type="http://schemas.openxmlformats.org/officeDocument/2006/relationships/image" Target="../media/image351.png"/><Relationship Id="rId8" Type="http://schemas.openxmlformats.org/officeDocument/2006/relationships/customXml" Target="../ink/ink338.xml"/><Relationship Id="rId3" Type="http://schemas.openxmlformats.org/officeDocument/2006/relationships/image" Target="../media/image33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5.xml"/><Relationship Id="rId21" Type="http://schemas.openxmlformats.org/officeDocument/2006/relationships/image" Target="../media/image362.png"/><Relationship Id="rId34" Type="http://schemas.openxmlformats.org/officeDocument/2006/relationships/customXml" Target="../ink/ink369.xml"/><Relationship Id="rId42" Type="http://schemas.openxmlformats.org/officeDocument/2006/relationships/customXml" Target="../ink/ink373.xml"/><Relationship Id="rId47" Type="http://schemas.openxmlformats.org/officeDocument/2006/relationships/image" Target="../media/image375.png"/><Relationship Id="rId50" Type="http://schemas.openxmlformats.org/officeDocument/2006/relationships/customXml" Target="../ink/ink377.xml"/><Relationship Id="rId55" Type="http://schemas.openxmlformats.org/officeDocument/2006/relationships/image" Target="../media/image379.png"/><Relationship Id="rId63" Type="http://schemas.openxmlformats.org/officeDocument/2006/relationships/image" Target="../media/image383.png"/><Relationship Id="rId7" Type="http://schemas.openxmlformats.org/officeDocument/2006/relationships/image" Target="../media/image355.png"/><Relationship Id="rId2" Type="http://schemas.openxmlformats.org/officeDocument/2006/relationships/customXml" Target="../ink/ink353.xml"/><Relationship Id="rId16" Type="http://schemas.openxmlformats.org/officeDocument/2006/relationships/customXml" Target="../ink/ink360.xml"/><Relationship Id="rId29" Type="http://schemas.openxmlformats.org/officeDocument/2006/relationships/image" Target="../media/image366.png"/><Relationship Id="rId11" Type="http://schemas.openxmlformats.org/officeDocument/2006/relationships/image" Target="../media/image357.png"/><Relationship Id="rId24" Type="http://schemas.openxmlformats.org/officeDocument/2006/relationships/customXml" Target="../ink/ink364.xml"/><Relationship Id="rId32" Type="http://schemas.openxmlformats.org/officeDocument/2006/relationships/customXml" Target="../ink/ink368.xml"/><Relationship Id="rId37" Type="http://schemas.openxmlformats.org/officeDocument/2006/relationships/image" Target="../media/image370.png"/><Relationship Id="rId40" Type="http://schemas.openxmlformats.org/officeDocument/2006/relationships/customXml" Target="../ink/ink372.xml"/><Relationship Id="rId45" Type="http://schemas.openxmlformats.org/officeDocument/2006/relationships/image" Target="../media/image374.png"/><Relationship Id="rId53" Type="http://schemas.openxmlformats.org/officeDocument/2006/relationships/image" Target="../media/image378.png"/><Relationship Id="rId58" Type="http://schemas.openxmlformats.org/officeDocument/2006/relationships/customXml" Target="../ink/ink381.xml"/><Relationship Id="rId5" Type="http://schemas.openxmlformats.org/officeDocument/2006/relationships/image" Target="../media/image354.png"/><Relationship Id="rId61" Type="http://schemas.openxmlformats.org/officeDocument/2006/relationships/image" Target="../media/image382.png"/><Relationship Id="rId19" Type="http://schemas.openxmlformats.org/officeDocument/2006/relationships/image" Target="../media/image361.png"/><Relationship Id="rId14" Type="http://schemas.openxmlformats.org/officeDocument/2006/relationships/customXml" Target="../ink/ink359.xml"/><Relationship Id="rId22" Type="http://schemas.openxmlformats.org/officeDocument/2006/relationships/customXml" Target="../ink/ink363.xml"/><Relationship Id="rId27" Type="http://schemas.openxmlformats.org/officeDocument/2006/relationships/image" Target="../media/image365.png"/><Relationship Id="rId30" Type="http://schemas.openxmlformats.org/officeDocument/2006/relationships/customXml" Target="../ink/ink367.xml"/><Relationship Id="rId35" Type="http://schemas.openxmlformats.org/officeDocument/2006/relationships/image" Target="../media/image369.png"/><Relationship Id="rId43" Type="http://schemas.openxmlformats.org/officeDocument/2006/relationships/image" Target="../media/image373.png"/><Relationship Id="rId48" Type="http://schemas.openxmlformats.org/officeDocument/2006/relationships/customXml" Target="../ink/ink376.xml"/><Relationship Id="rId56" Type="http://schemas.openxmlformats.org/officeDocument/2006/relationships/customXml" Target="../ink/ink380.xml"/><Relationship Id="rId64" Type="http://schemas.openxmlformats.org/officeDocument/2006/relationships/customXml" Target="../ink/ink384.xml"/><Relationship Id="rId8" Type="http://schemas.openxmlformats.org/officeDocument/2006/relationships/customXml" Target="../ink/ink356.xml"/><Relationship Id="rId51" Type="http://schemas.openxmlformats.org/officeDocument/2006/relationships/image" Target="../media/image377.png"/><Relationship Id="rId3" Type="http://schemas.openxmlformats.org/officeDocument/2006/relationships/image" Target="../media/image353.png"/><Relationship Id="rId12" Type="http://schemas.openxmlformats.org/officeDocument/2006/relationships/customXml" Target="../ink/ink358.xml"/><Relationship Id="rId17" Type="http://schemas.openxmlformats.org/officeDocument/2006/relationships/image" Target="../media/image360.png"/><Relationship Id="rId25" Type="http://schemas.openxmlformats.org/officeDocument/2006/relationships/image" Target="../media/image364.png"/><Relationship Id="rId33" Type="http://schemas.openxmlformats.org/officeDocument/2006/relationships/image" Target="../media/image368.png"/><Relationship Id="rId38" Type="http://schemas.openxmlformats.org/officeDocument/2006/relationships/customXml" Target="../ink/ink371.xml"/><Relationship Id="rId46" Type="http://schemas.openxmlformats.org/officeDocument/2006/relationships/customXml" Target="../ink/ink375.xml"/><Relationship Id="rId59" Type="http://schemas.openxmlformats.org/officeDocument/2006/relationships/image" Target="../media/image381.png"/><Relationship Id="rId20" Type="http://schemas.openxmlformats.org/officeDocument/2006/relationships/customXml" Target="../ink/ink362.xml"/><Relationship Id="rId41" Type="http://schemas.openxmlformats.org/officeDocument/2006/relationships/image" Target="../media/image372.png"/><Relationship Id="rId54" Type="http://schemas.openxmlformats.org/officeDocument/2006/relationships/customXml" Target="../ink/ink379.xml"/><Relationship Id="rId62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5.xml"/><Relationship Id="rId15" Type="http://schemas.openxmlformats.org/officeDocument/2006/relationships/image" Target="../media/image359.png"/><Relationship Id="rId23" Type="http://schemas.openxmlformats.org/officeDocument/2006/relationships/image" Target="../media/image363.png"/><Relationship Id="rId28" Type="http://schemas.openxmlformats.org/officeDocument/2006/relationships/customXml" Target="../ink/ink366.xml"/><Relationship Id="rId36" Type="http://schemas.openxmlformats.org/officeDocument/2006/relationships/customXml" Target="../ink/ink370.xml"/><Relationship Id="rId49" Type="http://schemas.openxmlformats.org/officeDocument/2006/relationships/image" Target="../media/image376.png"/><Relationship Id="rId57" Type="http://schemas.openxmlformats.org/officeDocument/2006/relationships/image" Target="../media/image380.png"/><Relationship Id="rId10" Type="http://schemas.openxmlformats.org/officeDocument/2006/relationships/customXml" Target="../ink/ink357.xml"/><Relationship Id="rId31" Type="http://schemas.openxmlformats.org/officeDocument/2006/relationships/image" Target="../media/image367.png"/><Relationship Id="rId44" Type="http://schemas.openxmlformats.org/officeDocument/2006/relationships/customXml" Target="../ink/ink374.xml"/><Relationship Id="rId52" Type="http://schemas.openxmlformats.org/officeDocument/2006/relationships/customXml" Target="../ink/ink378.xml"/><Relationship Id="rId60" Type="http://schemas.openxmlformats.org/officeDocument/2006/relationships/customXml" Target="../ink/ink382.xml"/><Relationship Id="rId65" Type="http://schemas.openxmlformats.org/officeDocument/2006/relationships/image" Target="../media/image384.png"/><Relationship Id="rId4" Type="http://schemas.openxmlformats.org/officeDocument/2006/relationships/customXml" Target="../ink/ink354.xml"/><Relationship Id="rId9" Type="http://schemas.openxmlformats.org/officeDocument/2006/relationships/image" Target="../media/image356.png"/><Relationship Id="rId13" Type="http://schemas.openxmlformats.org/officeDocument/2006/relationships/image" Target="../media/image358.png"/><Relationship Id="rId18" Type="http://schemas.openxmlformats.org/officeDocument/2006/relationships/customXml" Target="../ink/ink361.xml"/><Relationship Id="rId39" Type="http://schemas.openxmlformats.org/officeDocument/2006/relationships/image" Target="../media/image3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390.png"/><Relationship Id="rId3" Type="http://schemas.openxmlformats.org/officeDocument/2006/relationships/image" Target="../media/image385.png"/><Relationship Id="rId7" Type="http://schemas.openxmlformats.org/officeDocument/2006/relationships/image" Target="../media/image387.png"/><Relationship Id="rId12" Type="http://schemas.openxmlformats.org/officeDocument/2006/relationships/customXml" Target="../ink/ink390.xml"/><Relationship Id="rId2" Type="http://schemas.openxmlformats.org/officeDocument/2006/relationships/customXml" Target="../ink/ink3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7.xml"/><Relationship Id="rId11" Type="http://schemas.openxmlformats.org/officeDocument/2006/relationships/image" Target="../media/image389.png"/><Relationship Id="rId5" Type="http://schemas.openxmlformats.org/officeDocument/2006/relationships/image" Target="../media/image386.png"/><Relationship Id="rId15" Type="http://schemas.openxmlformats.org/officeDocument/2006/relationships/image" Target="../media/image391.png"/><Relationship Id="rId10" Type="http://schemas.openxmlformats.org/officeDocument/2006/relationships/customXml" Target="../ink/ink389.xml"/><Relationship Id="rId4" Type="http://schemas.openxmlformats.org/officeDocument/2006/relationships/customXml" Target="../ink/ink386.xml"/><Relationship Id="rId9" Type="http://schemas.openxmlformats.org/officeDocument/2006/relationships/image" Target="../media/image388.png"/><Relationship Id="rId14" Type="http://schemas.openxmlformats.org/officeDocument/2006/relationships/customXml" Target="../ink/ink39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9.png"/><Relationship Id="rId21" Type="http://schemas.openxmlformats.org/officeDocument/2006/relationships/image" Target="../media/image401.png"/><Relationship Id="rId42" Type="http://schemas.openxmlformats.org/officeDocument/2006/relationships/customXml" Target="../ink/ink412.xml"/><Relationship Id="rId63" Type="http://schemas.openxmlformats.org/officeDocument/2006/relationships/image" Target="../media/image422.png"/><Relationship Id="rId84" Type="http://schemas.openxmlformats.org/officeDocument/2006/relationships/customXml" Target="../ink/ink433.xml"/><Relationship Id="rId16" Type="http://schemas.openxmlformats.org/officeDocument/2006/relationships/customXml" Target="../ink/ink399.xml"/><Relationship Id="rId107" Type="http://schemas.openxmlformats.org/officeDocument/2006/relationships/image" Target="../media/image444.png"/><Relationship Id="rId11" Type="http://schemas.openxmlformats.org/officeDocument/2006/relationships/image" Target="../media/image396.png"/><Relationship Id="rId32" Type="http://schemas.openxmlformats.org/officeDocument/2006/relationships/customXml" Target="../ink/ink407.xml"/><Relationship Id="rId37" Type="http://schemas.openxmlformats.org/officeDocument/2006/relationships/image" Target="../media/image409.png"/><Relationship Id="rId53" Type="http://schemas.openxmlformats.org/officeDocument/2006/relationships/image" Target="../media/image417.png"/><Relationship Id="rId58" Type="http://schemas.openxmlformats.org/officeDocument/2006/relationships/customXml" Target="../ink/ink420.xml"/><Relationship Id="rId74" Type="http://schemas.openxmlformats.org/officeDocument/2006/relationships/customXml" Target="../ink/ink428.xml"/><Relationship Id="rId79" Type="http://schemas.openxmlformats.org/officeDocument/2006/relationships/image" Target="../media/image430.png"/><Relationship Id="rId102" Type="http://schemas.openxmlformats.org/officeDocument/2006/relationships/customXml" Target="../ink/ink442.xml"/><Relationship Id="rId123" Type="http://schemas.openxmlformats.org/officeDocument/2006/relationships/image" Target="../media/image452.png"/><Relationship Id="rId128" Type="http://schemas.openxmlformats.org/officeDocument/2006/relationships/customXml" Target="../ink/ink455.xml"/><Relationship Id="rId5" Type="http://schemas.openxmlformats.org/officeDocument/2006/relationships/image" Target="../media/image393.png"/><Relationship Id="rId90" Type="http://schemas.openxmlformats.org/officeDocument/2006/relationships/customXml" Target="../ink/ink436.xml"/><Relationship Id="rId95" Type="http://schemas.openxmlformats.org/officeDocument/2006/relationships/image" Target="../media/image438.png"/><Relationship Id="rId22" Type="http://schemas.openxmlformats.org/officeDocument/2006/relationships/customXml" Target="../ink/ink402.xml"/><Relationship Id="rId27" Type="http://schemas.openxmlformats.org/officeDocument/2006/relationships/image" Target="../media/image404.png"/><Relationship Id="rId43" Type="http://schemas.openxmlformats.org/officeDocument/2006/relationships/image" Target="../media/image412.png"/><Relationship Id="rId48" Type="http://schemas.openxmlformats.org/officeDocument/2006/relationships/customXml" Target="../ink/ink415.xml"/><Relationship Id="rId64" Type="http://schemas.openxmlformats.org/officeDocument/2006/relationships/customXml" Target="../ink/ink423.xml"/><Relationship Id="rId69" Type="http://schemas.openxmlformats.org/officeDocument/2006/relationships/image" Target="../media/image425.png"/><Relationship Id="rId113" Type="http://schemas.openxmlformats.org/officeDocument/2006/relationships/image" Target="../media/image447.png"/><Relationship Id="rId118" Type="http://schemas.openxmlformats.org/officeDocument/2006/relationships/customXml" Target="../ink/ink450.xml"/><Relationship Id="rId134" Type="http://schemas.openxmlformats.org/officeDocument/2006/relationships/customXml" Target="../ink/ink458.xml"/><Relationship Id="rId80" Type="http://schemas.openxmlformats.org/officeDocument/2006/relationships/customXml" Target="../ink/ink431.xml"/><Relationship Id="rId85" Type="http://schemas.openxmlformats.org/officeDocument/2006/relationships/image" Target="../media/image433.png"/><Relationship Id="rId12" Type="http://schemas.openxmlformats.org/officeDocument/2006/relationships/customXml" Target="../ink/ink397.xml"/><Relationship Id="rId17" Type="http://schemas.openxmlformats.org/officeDocument/2006/relationships/image" Target="../media/image399.png"/><Relationship Id="rId33" Type="http://schemas.openxmlformats.org/officeDocument/2006/relationships/image" Target="../media/image407.png"/><Relationship Id="rId38" Type="http://schemas.openxmlformats.org/officeDocument/2006/relationships/customXml" Target="../ink/ink410.xml"/><Relationship Id="rId59" Type="http://schemas.openxmlformats.org/officeDocument/2006/relationships/image" Target="../media/image420.png"/><Relationship Id="rId103" Type="http://schemas.openxmlformats.org/officeDocument/2006/relationships/image" Target="../media/image442.png"/><Relationship Id="rId108" Type="http://schemas.openxmlformats.org/officeDocument/2006/relationships/customXml" Target="../ink/ink445.xml"/><Relationship Id="rId124" Type="http://schemas.openxmlformats.org/officeDocument/2006/relationships/customXml" Target="../ink/ink453.xml"/><Relationship Id="rId129" Type="http://schemas.openxmlformats.org/officeDocument/2006/relationships/image" Target="../media/image455.png"/><Relationship Id="rId54" Type="http://schemas.openxmlformats.org/officeDocument/2006/relationships/customXml" Target="../ink/ink418.xml"/><Relationship Id="rId70" Type="http://schemas.openxmlformats.org/officeDocument/2006/relationships/customXml" Target="../ink/ink426.xml"/><Relationship Id="rId75" Type="http://schemas.openxmlformats.org/officeDocument/2006/relationships/image" Target="../media/image428.png"/><Relationship Id="rId91" Type="http://schemas.openxmlformats.org/officeDocument/2006/relationships/image" Target="../media/image436.png"/><Relationship Id="rId96" Type="http://schemas.openxmlformats.org/officeDocument/2006/relationships/customXml" Target="../ink/ink4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4.xml"/><Relationship Id="rId23" Type="http://schemas.openxmlformats.org/officeDocument/2006/relationships/image" Target="../media/image402.png"/><Relationship Id="rId28" Type="http://schemas.openxmlformats.org/officeDocument/2006/relationships/customXml" Target="../ink/ink405.xml"/><Relationship Id="rId49" Type="http://schemas.openxmlformats.org/officeDocument/2006/relationships/image" Target="../media/image415.png"/><Relationship Id="rId114" Type="http://schemas.openxmlformats.org/officeDocument/2006/relationships/customXml" Target="../ink/ink448.xml"/><Relationship Id="rId119" Type="http://schemas.openxmlformats.org/officeDocument/2006/relationships/image" Target="../media/image450.png"/><Relationship Id="rId44" Type="http://schemas.openxmlformats.org/officeDocument/2006/relationships/customXml" Target="../ink/ink413.xml"/><Relationship Id="rId60" Type="http://schemas.openxmlformats.org/officeDocument/2006/relationships/customXml" Target="../ink/ink421.xml"/><Relationship Id="rId65" Type="http://schemas.openxmlformats.org/officeDocument/2006/relationships/image" Target="../media/image423.png"/><Relationship Id="rId81" Type="http://schemas.openxmlformats.org/officeDocument/2006/relationships/image" Target="../media/image431.png"/><Relationship Id="rId86" Type="http://schemas.openxmlformats.org/officeDocument/2006/relationships/customXml" Target="../ink/ink434.xml"/><Relationship Id="rId130" Type="http://schemas.openxmlformats.org/officeDocument/2006/relationships/customXml" Target="../ink/ink456.xml"/><Relationship Id="rId135" Type="http://schemas.openxmlformats.org/officeDocument/2006/relationships/image" Target="../media/image458.png"/><Relationship Id="rId13" Type="http://schemas.openxmlformats.org/officeDocument/2006/relationships/image" Target="../media/image397.png"/><Relationship Id="rId18" Type="http://schemas.openxmlformats.org/officeDocument/2006/relationships/customXml" Target="../ink/ink400.xml"/><Relationship Id="rId39" Type="http://schemas.openxmlformats.org/officeDocument/2006/relationships/image" Target="../media/image410.png"/><Relationship Id="rId109" Type="http://schemas.openxmlformats.org/officeDocument/2006/relationships/image" Target="../media/image445.png"/><Relationship Id="rId34" Type="http://schemas.openxmlformats.org/officeDocument/2006/relationships/customXml" Target="../ink/ink408.xml"/><Relationship Id="rId50" Type="http://schemas.openxmlformats.org/officeDocument/2006/relationships/customXml" Target="../ink/ink416.xml"/><Relationship Id="rId55" Type="http://schemas.openxmlformats.org/officeDocument/2006/relationships/image" Target="../media/image418.png"/><Relationship Id="rId76" Type="http://schemas.openxmlformats.org/officeDocument/2006/relationships/customXml" Target="../ink/ink429.xml"/><Relationship Id="rId97" Type="http://schemas.openxmlformats.org/officeDocument/2006/relationships/image" Target="../media/image439.png"/><Relationship Id="rId104" Type="http://schemas.openxmlformats.org/officeDocument/2006/relationships/customXml" Target="../ink/ink443.xml"/><Relationship Id="rId120" Type="http://schemas.openxmlformats.org/officeDocument/2006/relationships/customXml" Target="../ink/ink451.xml"/><Relationship Id="rId125" Type="http://schemas.openxmlformats.org/officeDocument/2006/relationships/image" Target="../media/image453.png"/><Relationship Id="rId7" Type="http://schemas.openxmlformats.org/officeDocument/2006/relationships/image" Target="../media/image394.png"/><Relationship Id="rId71" Type="http://schemas.openxmlformats.org/officeDocument/2006/relationships/image" Target="../media/image426.png"/><Relationship Id="rId92" Type="http://schemas.openxmlformats.org/officeDocument/2006/relationships/customXml" Target="../ink/ink437.xml"/><Relationship Id="rId2" Type="http://schemas.openxmlformats.org/officeDocument/2006/relationships/customXml" Target="../ink/ink392.xml"/><Relationship Id="rId29" Type="http://schemas.openxmlformats.org/officeDocument/2006/relationships/image" Target="../media/image405.png"/><Relationship Id="rId24" Type="http://schemas.openxmlformats.org/officeDocument/2006/relationships/customXml" Target="../ink/ink403.xml"/><Relationship Id="rId40" Type="http://schemas.openxmlformats.org/officeDocument/2006/relationships/customXml" Target="../ink/ink411.xml"/><Relationship Id="rId45" Type="http://schemas.openxmlformats.org/officeDocument/2006/relationships/image" Target="../media/image413.png"/><Relationship Id="rId66" Type="http://schemas.openxmlformats.org/officeDocument/2006/relationships/customXml" Target="../ink/ink424.xml"/><Relationship Id="rId87" Type="http://schemas.openxmlformats.org/officeDocument/2006/relationships/image" Target="../media/image434.png"/><Relationship Id="rId110" Type="http://schemas.openxmlformats.org/officeDocument/2006/relationships/customXml" Target="../ink/ink446.xml"/><Relationship Id="rId115" Type="http://schemas.openxmlformats.org/officeDocument/2006/relationships/image" Target="../media/image448.png"/><Relationship Id="rId131" Type="http://schemas.openxmlformats.org/officeDocument/2006/relationships/image" Target="../media/image456.png"/><Relationship Id="rId61" Type="http://schemas.openxmlformats.org/officeDocument/2006/relationships/image" Target="../media/image421.png"/><Relationship Id="rId82" Type="http://schemas.openxmlformats.org/officeDocument/2006/relationships/customXml" Target="../ink/ink432.xml"/><Relationship Id="rId19" Type="http://schemas.openxmlformats.org/officeDocument/2006/relationships/image" Target="../media/image400.png"/><Relationship Id="rId14" Type="http://schemas.openxmlformats.org/officeDocument/2006/relationships/customXml" Target="../ink/ink398.xml"/><Relationship Id="rId30" Type="http://schemas.openxmlformats.org/officeDocument/2006/relationships/customXml" Target="../ink/ink406.xml"/><Relationship Id="rId35" Type="http://schemas.openxmlformats.org/officeDocument/2006/relationships/image" Target="../media/image408.png"/><Relationship Id="rId56" Type="http://schemas.openxmlformats.org/officeDocument/2006/relationships/customXml" Target="../ink/ink419.xml"/><Relationship Id="rId77" Type="http://schemas.openxmlformats.org/officeDocument/2006/relationships/image" Target="../media/image429.png"/><Relationship Id="rId100" Type="http://schemas.openxmlformats.org/officeDocument/2006/relationships/customXml" Target="../ink/ink441.xml"/><Relationship Id="rId105" Type="http://schemas.openxmlformats.org/officeDocument/2006/relationships/image" Target="../media/image443.png"/><Relationship Id="rId126" Type="http://schemas.openxmlformats.org/officeDocument/2006/relationships/customXml" Target="../ink/ink454.xml"/><Relationship Id="rId8" Type="http://schemas.openxmlformats.org/officeDocument/2006/relationships/customXml" Target="../ink/ink395.xml"/><Relationship Id="rId51" Type="http://schemas.openxmlformats.org/officeDocument/2006/relationships/image" Target="../media/image416.png"/><Relationship Id="rId72" Type="http://schemas.openxmlformats.org/officeDocument/2006/relationships/customXml" Target="../ink/ink427.xml"/><Relationship Id="rId93" Type="http://schemas.openxmlformats.org/officeDocument/2006/relationships/image" Target="../media/image437.png"/><Relationship Id="rId98" Type="http://schemas.openxmlformats.org/officeDocument/2006/relationships/customXml" Target="../ink/ink440.xml"/><Relationship Id="rId121" Type="http://schemas.openxmlformats.org/officeDocument/2006/relationships/image" Target="../media/image451.png"/><Relationship Id="rId3" Type="http://schemas.openxmlformats.org/officeDocument/2006/relationships/image" Target="../media/image392.png"/><Relationship Id="rId25" Type="http://schemas.openxmlformats.org/officeDocument/2006/relationships/image" Target="../media/image403.png"/><Relationship Id="rId46" Type="http://schemas.openxmlformats.org/officeDocument/2006/relationships/customXml" Target="../ink/ink414.xml"/><Relationship Id="rId67" Type="http://schemas.openxmlformats.org/officeDocument/2006/relationships/image" Target="../media/image424.png"/><Relationship Id="rId116" Type="http://schemas.openxmlformats.org/officeDocument/2006/relationships/customXml" Target="../ink/ink449.xml"/><Relationship Id="rId20" Type="http://schemas.openxmlformats.org/officeDocument/2006/relationships/customXml" Target="../ink/ink401.xml"/><Relationship Id="rId41" Type="http://schemas.openxmlformats.org/officeDocument/2006/relationships/image" Target="../media/image411.png"/><Relationship Id="rId62" Type="http://schemas.openxmlformats.org/officeDocument/2006/relationships/customXml" Target="../ink/ink422.xml"/><Relationship Id="rId83" Type="http://schemas.openxmlformats.org/officeDocument/2006/relationships/image" Target="../media/image432.png"/><Relationship Id="rId88" Type="http://schemas.openxmlformats.org/officeDocument/2006/relationships/customXml" Target="../ink/ink435.xml"/><Relationship Id="rId111" Type="http://schemas.openxmlformats.org/officeDocument/2006/relationships/image" Target="../media/image446.png"/><Relationship Id="rId132" Type="http://schemas.openxmlformats.org/officeDocument/2006/relationships/customXml" Target="../ink/ink457.xml"/><Relationship Id="rId15" Type="http://schemas.openxmlformats.org/officeDocument/2006/relationships/image" Target="../media/image398.png"/><Relationship Id="rId36" Type="http://schemas.openxmlformats.org/officeDocument/2006/relationships/customXml" Target="../ink/ink409.xml"/><Relationship Id="rId57" Type="http://schemas.openxmlformats.org/officeDocument/2006/relationships/image" Target="../media/image419.png"/><Relationship Id="rId106" Type="http://schemas.openxmlformats.org/officeDocument/2006/relationships/customXml" Target="../ink/ink444.xml"/><Relationship Id="rId127" Type="http://schemas.openxmlformats.org/officeDocument/2006/relationships/image" Target="../media/image454.png"/><Relationship Id="rId10" Type="http://schemas.openxmlformats.org/officeDocument/2006/relationships/customXml" Target="../ink/ink396.xml"/><Relationship Id="rId31" Type="http://schemas.openxmlformats.org/officeDocument/2006/relationships/image" Target="../media/image406.png"/><Relationship Id="rId52" Type="http://schemas.openxmlformats.org/officeDocument/2006/relationships/customXml" Target="../ink/ink417.xml"/><Relationship Id="rId73" Type="http://schemas.openxmlformats.org/officeDocument/2006/relationships/image" Target="../media/image427.png"/><Relationship Id="rId78" Type="http://schemas.openxmlformats.org/officeDocument/2006/relationships/customXml" Target="../ink/ink430.xml"/><Relationship Id="rId94" Type="http://schemas.openxmlformats.org/officeDocument/2006/relationships/customXml" Target="../ink/ink438.xml"/><Relationship Id="rId99" Type="http://schemas.openxmlformats.org/officeDocument/2006/relationships/image" Target="../media/image440.png"/><Relationship Id="rId101" Type="http://schemas.openxmlformats.org/officeDocument/2006/relationships/image" Target="../media/image441.png"/><Relationship Id="rId122" Type="http://schemas.openxmlformats.org/officeDocument/2006/relationships/customXml" Target="../ink/ink452.xml"/><Relationship Id="rId4" Type="http://schemas.openxmlformats.org/officeDocument/2006/relationships/customXml" Target="../ink/ink393.xml"/><Relationship Id="rId9" Type="http://schemas.openxmlformats.org/officeDocument/2006/relationships/image" Target="../media/image395.png"/><Relationship Id="rId26" Type="http://schemas.openxmlformats.org/officeDocument/2006/relationships/customXml" Target="../ink/ink404.xml"/><Relationship Id="rId47" Type="http://schemas.openxmlformats.org/officeDocument/2006/relationships/image" Target="../media/image414.png"/><Relationship Id="rId68" Type="http://schemas.openxmlformats.org/officeDocument/2006/relationships/customXml" Target="../ink/ink425.xml"/><Relationship Id="rId89" Type="http://schemas.openxmlformats.org/officeDocument/2006/relationships/image" Target="../media/image435.png"/><Relationship Id="rId112" Type="http://schemas.openxmlformats.org/officeDocument/2006/relationships/customXml" Target="../ink/ink447.xml"/><Relationship Id="rId133" Type="http://schemas.openxmlformats.org/officeDocument/2006/relationships/image" Target="../media/image457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0.png"/><Relationship Id="rId21" Type="http://schemas.openxmlformats.org/officeDocument/2006/relationships/image" Target="../media/image1010.png"/><Relationship Id="rId42" Type="http://schemas.openxmlformats.org/officeDocument/2006/relationships/customXml" Target="../ink/ink479.xml"/><Relationship Id="rId63" Type="http://schemas.openxmlformats.org/officeDocument/2006/relationships/image" Target="../media/image463.png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07" Type="http://schemas.openxmlformats.org/officeDocument/2006/relationships/image" Target="../media/image485.png"/><Relationship Id="rId11" Type="http://schemas.openxmlformats.org/officeDocument/2006/relationships/image" Target="../media/image543.png"/><Relationship Id="rId32" Type="http://schemas.openxmlformats.org/officeDocument/2006/relationships/customXml" Target="../ink/ink474.xml"/><Relationship Id="rId53" Type="http://schemas.openxmlformats.org/officeDocument/2006/relationships/image" Target="../media/image2610.png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149" Type="http://schemas.openxmlformats.org/officeDocument/2006/relationships/image" Target="../media/image506.png"/><Relationship Id="rId5" Type="http://schemas.openxmlformats.org/officeDocument/2006/relationships/image" Target="../media/image2100.png"/><Relationship Id="rId95" Type="http://schemas.openxmlformats.org/officeDocument/2006/relationships/image" Target="../media/image479.png"/><Relationship Id="rId22" Type="http://schemas.openxmlformats.org/officeDocument/2006/relationships/customXml" Target="../ink/ink469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48" Type="http://schemas.openxmlformats.org/officeDocument/2006/relationships/customXml" Target="../ink/ink482.xml"/><Relationship Id="rId64" Type="http://schemas.openxmlformats.org/officeDocument/2006/relationships/customXml" Target="../ink/ink490.xml"/><Relationship Id="rId69" Type="http://schemas.openxmlformats.org/officeDocument/2006/relationships/image" Target="../media/image466.png"/><Relationship Id="rId113" Type="http://schemas.openxmlformats.org/officeDocument/2006/relationships/image" Target="../media/image488.png"/><Relationship Id="rId118" Type="http://schemas.openxmlformats.org/officeDocument/2006/relationships/customXml" Target="../ink/ink517.xml"/><Relationship Id="rId134" Type="http://schemas.openxmlformats.org/officeDocument/2006/relationships/customXml" Target="../ink/ink525.xml"/><Relationship Id="rId139" Type="http://schemas.openxmlformats.org/officeDocument/2006/relationships/image" Target="../media/image501.png"/><Relationship Id="rId80" Type="http://schemas.openxmlformats.org/officeDocument/2006/relationships/customXml" Target="../ink/ink498.xml"/><Relationship Id="rId85" Type="http://schemas.openxmlformats.org/officeDocument/2006/relationships/image" Target="../media/image474.png"/><Relationship Id="rId150" Type="http://schemas.openxmlformats.org/officeDocument/2006/relationships/customXml" Target="../ink/ink533.xml"/><Relationship Id="rId12" Type="http://schemas.openxmlformats.org/officeDocument/2006/relationships/customXml" Target="../ink/ink464.xml"/><Relationship Id="rId17" Type="http://schemas.openxmlformats.org/officeDocument/2006/relationships/image" Target="../media/image810.png"/><Relationship Id="rId33" Type="http://schemas.openxmlformats.org/officeDocument/2006/relationships/image" Target="../media/image1610.png"/><Relationship Id="rId38" Type="http://schemas.openxmlformats.org/officeDocument/2006/relationships/customXml" Target="../ink/ink477.xml"/><Relationship Id="rId59" Type="http://schemas.openxmlformats.org/officeDocument/2006/relationships/image" Target="../media/image461.png"/><Relationship Id="rId103" Type="http://schemas.openxmlformats.org/officeDocument/2006/relationships/image" Target="../media/image483.png"/><Relationship Id="rId108" Type="http://schemas.openxmlformats.org/officeDocument/2006/relationships/customXml" Target="../ink/ink512.xml"/><Relationship Id="rId124" Type="http://schemas.openxmlformats.org/officeDocument/2006/relationships/customXml" Target="../ink/ink520.xml"/><Relationship Id="rId129" Type="http://schemas.openxmlformats.org/officeDocument/2006/relationships/image" Target="../media/image496.png"/><Relationship Id="rId54" Type="http://schemas.openxmlformats.org/officeDocument/2006/relationships/customXml" Target="../ink/ink485.xml"/><Relationship Id="rId70" Type="http://schemas.openxmlformats.org/officeDocument/2006/relationships/customXml" Target="../ink/ink493.xml"/><Relationship Id="rId75" Type="http://schemas.openxmlformats.org/officeDocument/2006/relationships/image" Target="../media/image469.png"/><Relationship Id="rId91" Type="http://schemas.openxmlformats.org/officeDocument/2006/relationships/image" Target="../media/image477.png"/><Relationship Id="rId96" Type="http://schemas.openxmlformats.org/officeDocument/2006/relationships/customXml" Target="../ink/ink506.xml"/><Relationship Id="rId140" Type="http://schemas.openxmlformats.org/officeDocument/2006/relationships/customXml" Target="../ink/ink528.xml"/><Relationship Id="rId145" Type="http://schemas.openxmlformats.org/officeDocument/2006/relationships/image" Target="../media/image5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23" Type="http://schemas.openxmlformats.org/officeDocument/2006/relationships/image" Target="../media/image1110.png"/><Relationship Id="rId28" Type="http://schemas.openxmlformats.org/officeDocument/2006/relationships/customXml" Target="../ink/ink472.xml"/><Relationship Id="rId49" Type="http://schemas.openxmlformats.org/officeDocument/2006/relationships/image" Target="../media/image2410.png"/><Relationship Id="rId114" Type="http://schemas.openxmlformats.org/officeDocument/2006/relationships/customXml" Target="../ink/ink515.xml"/><Relationship Id="rId119" Type="http://schemas.openxmlformats.org/officeDocument/2006/relationships/image" Target="../media/image491.png"/><Relationship Id="rId44" Type="http://schemas.openxmlformats.org/officeDocument/2006/relationships/customXml" Target="../ink/ink480.xml"/><Relationship Id="rId60" Type="http://schemas.openxmlformats.org/officeDocument/2006/relationships/customXml" Target="../ink/ink488.xml"/><Relationship Id="rId65" Type="http://schemas.openxmlformats.org/officeDocument/2006/relationships/image" Target="../media/image464.png"/><Relationship Id="rId81" Type="http://schemas.openxmlformats.org/officeDocument/2006/relationships/image" Target="../media/image472.png"/><Relationship Id="rId86" Type="http://schemas.openxmlformats.org/officeDocument/2006/relationships/customXml" Target="../ink/ink501.xml"/><Relationship Id="rId130" Type="http://schemas.openxmlformats.org/officeDocument/2006/relationships/customXml" Target="../ink/ink523.xml"/><Relationship Id="rId135" Type="http://schemas.openxmlformats.org/officeDocument/2006/relationships/image" Target="../media/image499.png"/><Relationship Id="rId151" Type="http://schemas.openxmlformats.org/officeDocument/2006/relationships/image" Target="../media/image507.png"/><Relationship Id="rId13" Type="http://schemas.openxmlformats.org/officeDocument/2006/relationships/image" Target="../media/image610.png"/><Relationship Id="rId18" Type="http://schemas.openxmlformats.org/officeDocument/2006/relationships/customXml" Target="../ink/ink467.xml"/><Relationship Id="rId39" Type="http://schemas.openxmlformats.org/officeDocument/2006/relationships/image" Target="../media/image1910.png"/><Relationship Id="rId109" Type="http://schemas.openxmlformats.org/officeDocument/2006/relationships/image" Target="../media/image486.png"/><Relationship Id="rId34" Type="http://schemas.openxmlformats.org/officeDocument/2006/relationships/customXml" Target="../ink/ink475.xml"/><Relationship Id="rId50" Type="http://schemas.openxmlformats.org/officeDocument/2006/relationships/customXml" Target="../ink/ink483.xml"/><Relationship Id="rId55" Type="http://schemas.openxmlformats.org/officeDocument/2006/relationships/image" Target="../media/image459.png"/><Relationship Id="rId76" Type="http://schemas.openxmlformats.org/officeDocument/2006/relationships/customXml" Target="../ink/ink496.xml"/><Relationship Id="rId97" Type="http://schemas.openxmlformats.org/officeDocument/2006/relationships/image" Target="../media/image480.png"/><Relationship Id="rId104" Type="http://schemas.openxmlformats.org/officeDocument/2006/relationships/customXml" Target="../ink/ink510.xml"/><Relationship Id="rId120" Type="http://schemas.openxmlformats.org/officeDocument/2006/relationships/customXml" Target="../ink/ink518.xml"/><Relationship Id="rId125" Type="http://schemas.openxmlformats.org/officeDocument/2006/relationships/image" Target="../media/image494.png"/><Relationship Id="rId141" Type="http://schemas.openxmlformats.org/officeDocument/2006/relationships/image" Target="../media/image502.png"/><Relationship Id="rId146" Type="http://schemas.openxmlformats.org/officeDocument/2006/relationships/customXml" Target="../ink/ink531.xml"/><Relationship Id="rId7" Type="http://schemas.openxmlformats.org/officeDocument/2006/relationships/image" Target="../media/image3100.png"/><Relationship Id="rId71" Type="http://schemas.openxmlformats.org/officeDocument/2006/relationships/image" Target="../media/image467.png"/><Relationship Id="rId92" Type="http://schemas.openxmlformats.org/officeDocument/2006/relationships/customXml" Target="../ink/ink504.xml"/><Relationship Id="rId2" Type="http://schemas.openxmlformats.org/officeDocument/2006/relationships/customXml" Target="../ink/ink459.xml"/><Relationship Id="rId29" Type="http://schemas.openxmlformats.org/officeDocument/2006/relationships/image" Target="../media/image1410.png"/><Relationship Id="rId24" Type="http://schemas.openxmlformats.org/officeDocument/2006/relationships/customXml" Target="../ink/ink470.xml"/><Relationship Id="rId40" Type="http://schemas.openxmlformats.org/officeDocument/2006/relationships/customXml" Target="../ink/ink478.xml"/><Relationship Id="rId45" Type="http://schemas.openxmlformats.org/officeDocument/2006/relationships/image" Target="../media/image2210.png"/><Relationship Id="rId66" Type="http://schemas.openxmlformats.org/officeDocument/2006/relationships/customXml" Target="../ink/ink491.xml"/><Relationship Id="rId87" Type="http://schemas.openxmlformats.org/officeDocument/2006/relationships/image" Target="../media/image475.png"/><Relationship Id="rId110" Type="http://schemas.openxmlformats.org/officeDocument/2006/relationships/customXml" Target="../ink/ink513.xml"/><Relationship Id="rId115" Type="http://schemas.openxmlformats.org/officeDocument/2006/relationships/image" Target="../media/image489.png"/><Relationship Id="rId131" Type="http://schemas.openxmlformats.org/officeDocument/2006/relationships/image" Target="../media/image497.png"/><Relationship Id="rId136" Type="http://schemas.openxmlformats.org/officeDocument/2006/relationships/customXml" Target="../ink/ink526.xml"/><Relationship Id="rId61" Type="http://schemas.openxmlformats.org/officeDocument/2006/relationships/image" Target="../media/image462.png"/><Relationship Id="rId82" Type="http://schemas.openxmlformats.org/officeDocument/2006/relationships/customXml" Target="../ink/ink499.xml"/><Relationship Id="rId152" Type="http://schemas.openxmlformats.org/officeDocument/2006/relationships/customXml" Target="../ink/ink534.xml"/><Relationship Id="rId19" Type="http://schemas.openxmlformats.org/officeDocument/2006/relationships/image" Target="../media/image910.png"/><Relationship Id="rId14" Type="http://schemas.openxmlformats.org/officeDocument/2006/relationships/customXml" Target="../ink/ink465.xml"/><Relationship Id="rId30" Type="http://schemas.openxmlformats.org/officeDocument/2006/relationships/customXml" Target="../ink/ink473.xml"/><Relationship Id="rId35" Type="http://schemas.openxmlformats.org/officeDocument/2006/relationships/image" Target="../media/image1710.png"/><Relationship Id="rId56" Type="http://schemas.openxmlformats.org/officeDocument/2006/relationships/customXml" Target="../ink/ink486.xml"/><Relationship Id="rId77" Type="http://schemas.openxmlformats.org/officeDocument/2006/relationships/image" Target="../media/image470.png"/><Relationship Id="rId100" Type="http://schemas.openxmlformats.org/officeDocument/2006/relationships/customXml" Target="../ink/ink508.xml"/><Relationship Id="rId105" Type="http://schemas.openxmlformats.org/officeDocument/2006/relationships/image" Target="../media/image484.png"/><Relationship Id="rId126" Type="http://schemas.openxmlformats.org/officeDocument/2006/relationships/customXml" Target="../ink/ink521.xml"/><Relationship Id="rId147" Type="http://schemas.openxmlformats.org/officeDocument/2006/relationships/image" Target="../media/image505.png"/><Relationship Id="rId8" Type="http://schemas.openxmlformats.org/officeDocument/2006/relationships/customXml" Target="../ink/ink462.xml"/><Relationship Id="rId51" Type="http://schemas.openxmlformats.org/officeDocument/2006/relationships/image" Target="../media/image2510.png"/><Relationship Id="rId72" Type="http://schemas.openxmlformats.org/officeDocument/2006/relationships/customXml" Target="../ink/ink494.xml"/><Relationship Id="rId93" Type="http://schemas.openxmlformats.org/officeDocument/2006/relationships/image" Target="../media/image478.png"/><Relationship Id="rId98" Type="http://schemas.openxmlformats.org/officeDocument/2006/relationships/customXml" Target="../ink/ink507.xml"/><Relationship Id="rId121" Type="http://schemas.openxmlformats.org/officeDocument/2006/relationships/image" Target="../media/image492.png"/><Relationship Id="rId142" Type="http://schemas.openxmlformats.org/officeDocument/2006/relationships/customXml" Target="../ink/ink529.xml"/><Relationship Id="rId3" Type="http://schemas.openxmlformats.org/officeDocument/2006/relationships/image" Target="../media/image1100.png"/><Relationship Id="rId25" Type="http://schemas.openxmlformats.org/officeDocument/2006/relationships/image" Target="../media/image1210.png"/><Relationship Id="rId46" Type="http://schemas.openxmlformats.org/officeDocument/2006/relationships/customXml" Target="../ink/ink481.xml"/><Relationship Id="rId67" Type="http://schemas.openxmlformats.org/officeDocument/2006/relationships/image" Target="../media/image465.png"/><Relationship Id="rId116" Type="http://schemas.openxmlformats.org/officeDocument/2006/relationships/customXml" Target="../ink/ink516.xml"/><Relationship Id="rId137" Type="http://schemas.openxmlformats.org/officeDocument/2006/relationships/image" Target="../media/image500.png"/><Relationship Id="rId20" Type="http://schemas.openxmlformats.org/officeDocument/2006/relationships/customXml" Target="../ink/ink468.xml"/><Relationship Id="rId41" Type="http://schemas.openxmlformats.org/officeDocument/2006/relationships/image" Target="../media/image2010.png"/><Relationship Id="rId62" Type="http://schemas.openxmlformats.org/officeDocument/2006/relationships/customXml" Target="../ink/ink489.xml"/><Relationship Id="rId83" Type="http://schemas.openxmlformats.org/officeDocument/2006/relationships/image" Target="../media/image473.png"/><Relationship Id="rId88" Type="http://schemas.openxmlformats.org/officeDocument/2006/relationships/customXml" Target="../ink/ink502.xml"/><Relationship Id="rId111" Type="http://schemas.openxmlformats.org/officeDocument/2006/relationships/image" Target="../media/image487.png"/><Relationship Id="rId132" Type="http://schemas.openxmlformats.org/officeDocument/2006/relationships/customXml" Target="../ink/ink524.xml"/><Relationship Id="rId153" Type="http://schemas.openxmlformats.org/officeDocument/2006/relationships/image" Target="../media/image508.png"/><Relationship Id="rId15" Type="http://schemas.openxmlformats.org/officeDocument/2006/relationships/image" Target="../media/image710.png"/><Relationship Id="rId36" Type="http://schemas.openxmlformats.org/officeDocument/2006/relationships/customXml" Target="../ink/ink476.xml"/><Relationship Id="rId57" Type="http://schemas.openxmlformats.org/officeDocument/2006/relationships/image" Target="../media/image460.png"/><Relationship Id="rId106" Type="http://schemas.openxmlformats.org/officeDocument/2006/relationships/customXml" Target="../ink/ink511.xml"/><Relationship Id="rId127" Type="http://schemas.openxmlformats.org/officeDocument/2006/relationships/image" Target="../media/image495.png"/><Relationship Id="rId10" Type="http://schemas.openxmlformats.org/officeDocument/2006/relationships/customXml" Target="../ink/ink463.xml"/><Relationship Id="rId31" Type="http://schemas.openxmlformats.org/officeDocument/2006/relationships/image" Target="../media/image1510.png"/><Relationship Id="rId52" Type="http://schemas.openxmlformats.org/officeDocument/2006/relationships/customXml" Target="../ink/ink484.xml"/><Relationship Id="rId73" Type="http://schemas.openxmlformats.org/officeDocument/2006/relationships/image" Target="../media/image468.png"/><Relationship Id="rId78" Type="http://schemas.openxmlformats.org/officeDocument/2006/relationships/customXml" Target="../ink/ink497.xml"/><Relationship Id="rId94" Type="http://schemas.openxmlformats.org/officeDocument/2006/relationships/customXml" Target="../ink/ink505.xml"/><Relationship Id="rId99" Type="http://schemas.openxmlformats.org/officeDocument/2006/relationships/image" Target="../media/image481.png"/><Relationship Id="rId101" Type="http://schemas.openxmlformats.org/officeDocument/2006/relationships/image" Target="../media/image482.png"/><Relationship Id="rId122" Type="http://schemas.openxmlformats.org/officeDocument/2006/relationships/customXml" Target="../ink/ink519.xml"/><Relationship Id="rId143" Type="http://schemas.openxmlformats.org/officeDocument/2006/relationships/image" Target="../media/image503.png"/><Relationship Id="rId148" Type="http://schemas.openxmlformats.org/officeDocument/2006/relationships/customXml" Target="../ink/ink532.xml"/><Relationship Id="rId4" Type="http://schemas.openxmlformats.org/officeDocument/2006/relationships/customXml" Target="../ink/ink460.xml"/><Relationship Id="rId9" Type="http://schemas.openxmlformats.org/officeDocument/2006/relationships/image" Target="../media/image4100.png"/><Relationship Id="rId26" Type="http://schemas.openxmlformats.org/officeDocument/2006/relationships/customXml" Target="../ink/ink471.xml"/><Relationship Id="rId47" Type="http://schemas.openxmlformats.org/officeDocument/2006/relationships/image" Target="../media/image2310.png"/><Relationship Id="rId68" Type="http://schemas.openxmlformats.org/officeDocument/2006/relationships/customXml" Target="../ink/ink492.xml"/><Relationship Id="rId89" Type="http://schemas.openxmlformats.org/officeDocument/2006/relationships/image" Target="../media/image476.png"/><Relationship Id="rId112" Type="http://schemas.openxmlformats.org/officeDocument/2006/relationships/customXml" Target="../ink/ink514.xml"/><Relationship Id="rId133" Type="http://schemas.openxmlformats.org/officeDocument/2006/relationships/image" Target="../media/image498.png"/><Relationship Id="rId16" Type="http://schemas.openxmlformats.org/officeDocument/2006/relationships/customXml" Target="../ink/ink466.xml"/><Relationship Id="rId37" Type="http://schemas.openxmlformats.org/officeDocument/2006/relationships/image" Target="../media/image1810.png"/><Relationship Id="rId58" Type="http://schemas.openxmlformats.org/officeDocument/2006/relationships/customXml" Target="../ink/ink487.xml"/><Relationship Id="rId79" Type="http://schemas.openxmlformats.org/officeDocument/2006/relationships/image" Target="../media/image471.png"/><Relationship Id="rId102" Type="http://schemas.openxmlformats.org/officeDocument/2006/relationships/customXml" Target="../ink/ink509.xml"/><Relationship Id="rId123" Type="http://schemas.openxmlformats.org/officeDocument/2006/relationships/image" Target="../media/image493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7.xml"/><Relationship Id="rId117" Type="http://schemas.openxmlformats.org/officeDocument/2006/relationships/image" Target="../media/image523.png"/><Relationship Id="rId21" Type="http://schemas.openxmlformats.org/officeDocument/2006/relationships/image" Target="../media/image3610.png"/><Relationship Id="rId42" Type="http://schemas.openxmlformats.org/officeDocument/2006/relationships/customXml" Target="../ink/ink555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568.xml"/><Relationship Id="rId84" Type="http://schemas.openxmlformats.org/officeDocument/2006/relationships/customXml" Target="../ink/ink576.xml"/><Relationship Id="rId89" Type="http://schemas.openxmlformats.org/officeDocument/2006/relationships/image" Target="../media/image509.png"/><Relationship Id="rId112" Type="http://schemas.openxmlformats.org/officeDocument/2006/relationships/customXml" Target="../ink/ink590.xml"/><Relationship Id="rId16" Type="http://schemas.openxmlformats.org/officeDocument/2006/relationships/customXml" Target="../ink/ink542.xml"/><Relationship Id="rId107" Type="http://schemas.openxmlformats.org/officeDocument/2006/relationships/image" Target="../media/image518.png"/><Relationship Id="rId11" Type="http://schemas.openxmlformats.org/officeDocument/2006/relationships/image" Target="../media/image3110.png"/><Relationship Id="rId32" Type="http://schemas.openxmlformats.org/officeDocument/2006/relationships/customXml" Target="../ink/ink550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563.xml"/><Relationship Id="rId74" Type="http://schemas.openxmlformats.org/officeDocument/2006/relationships/customXml" Target="../ink/ink571.xml"/><Relationship Id="rId79" Type="http://schemas.openxmlformats.org/officeDocument/2006/relationships/image" Target="../media/image650.png"/><Relationship Id="rId102" Type="http://schemas.openxmlformats.org/officeDocument/2006/relationships/customXml" Target="../ink/ink585.xml"/><Relationship Id="rId123" Type="http://schemas.openxmlformats.org/officeDocument/2006/relationships/image" Target="../media/image526.png"/><Relationship Id="rId5" Type="http://schemas.openxmlformats.org/officeDocument/2006/relationships/image" Target="../media/image2810.png"/><Relationship Id="rId90" Type="http://schemas.openxmlformats.org/officeDocument/2006/relationships/customXml" Target="../ink/ink579.xml"/><Relationship Id="rId95" Type="http://schemas.openxmlformats.org/officeDocument/2006/relationships/image" Target="../media/image512.png"/><Relationship Id="rId22" Type="http://schemas.openxmlformats.org/officeDocument/2006/relationships/customXml" Target="../ink/ink545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558.xml"/><Relationship Id="rId64" Type="http://schemas.openxmlformats.org/officeDocument/2006/relationships/customXml" Target="../ink/ink566.xml"/><Relationship Id="rId69" Type="http://schemas.openxmlformats.org/officeDocument/2006/relationships/image" Target="../media/image600.png"/><Relationship Id="rId113" Type="http://schemas.openxmlformats.org/officeDocument/2006/relationships/image" Target="../media/image521.png"/><Relationship Id="rId118" Type="http://schemas.openxmlformats.org/officeDocument/2006/relationships/customXml" Target="../ink/ink593.xml"/><Relationship Id="rId80" Type="http://schemas.openxmlformats.org/officeDocument/2006/relationships/customXml" Target="../ink/ink574.xml"/><Relationship Id="rId85" Type="http://schemas.openxmlformats.org/officeDocument/2006/relationships/image" Target="../media/image680.png"/><Relationship Id="rId12" Type="http://schemas.openxmlformats.org/officeDocument/2006/relationships/customXml" Target="../ink/ink540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553.xml"/><Relationship Id="rId59" Type="http://schemas.openxmlformats.org/officeDocument/2006/relationships/image" Target="../media/image550.png"/><Relationship Id="rId103" Type="http://schemas.openxmlformats.org/officeDocument/2006/relationships/image" Target="../media/image516.png"/><Relationship Id="rId108" Type="http://schemas.openxmlformats.org/officeDocument/2006/relationships/customXml" Target="../ink/ink588.xml"/><Relationship Id="rId124" Type="http://schemas.openxmlformats.org/officeDocument/2006/relationships/customXml" Target="../ink/ink596.xml"/><Relationship Id="rId54" Type="http://schemas.openxmlformats.org/officeDocument/2006/relationships/customXml" Target="../ink/ink561.xml"/><Relationship Id="rId70" Type="http://schemas.openxmlformats.org/officeDocument/2006/relationships/customXml" Target="../ink/ink569.xml"/><Relationship Id="rId75" Type="http://schemas.openxmlformats.org/officeDocument/2006/relationships/image" Target="../media/image630.png"/><Relationship Id="rId91" Type="http://schemas.openxmlformats.org/officeDocument/2006/relationships/image" Target="../media/image510.png"/><Relationship Id="rId96" Type="http://schemas.openxmlformats.org/officeDocument/2006/relationships/customXml" Target="../ink/ink5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7.xml"/><Relationship Id="rId23" Type="http://schemas.openxmlformats.org/officeDocument/2006/relationships/image" Target="../media/image3710.png"/><Relationship Id="rId28" Type="http://schemas.openxmlformats.org/officeDocument/2006/relationships/customXml" Target="../ink/ink548.xml"/><Relationship Id="rId49" Type="http://schemas.openxmlformats.org/officeDocument/2006/relationships/image" Target="../media/image5010.png"/><Relationship Id="rId114" Type="http://schemas.openxmlformats.org/officeDocument/2006/relationships/customXml" Target="../ink/ink591.xml"/><Relationship Id="rId119" Type="http://schemas.openxmlformats.org/officeDocument/2006/relationships/image" Target="../media/image524.png"/><Relationship Id="rId44" Type="http://schemas.openxmlformats.org/officeDocument/2006/relationships/customXml" Target="../ink/ink556.xml"/><Relationship Id="rId60" Type="http://schemas.openxmlformats.org/officeDocument/2006/relationships/customXml" Target="../ink/ink564.xml"/><Relationship Id="rId65" Type="http://schemas.openxmlformats.org/officeDocument/2006/relationships/image" Target="../media/image580.png"/><Relationship Id="rId81" Type="http://schemas.openxmlformats.org/officeDocument/2006/relationships/image" Target="../media/image660.png"/><Relationship Id="rId86" Type="http://schemas.openxmlformats.org/officeDocument/2006/relationships/customXml" Target="../ink/ink577.xml"/><Relationship Id="rId13" Type="http://schemas.openxmlformats.org/officeDocument/2006/relationships/image" Target="../media/image3210.png"/><Relationship Id="rId18" Type="http://schemas.openxmlformats.org/officeDocument/2006/relationships/customXml" Target="../ink/ink543.xml"/><Relationship Id="rId39" Type="http://schemas.openxmlformats.org/officeDocument/2006/relationships/image" Target="../media/image4510.png"/><Relationship Id="rId109" Type="http://schemas.openxmlformats.org/officeDocument/2006/relationships/image" Target="../media/image519.png"/><Relationship Id="rId34" Type="http://schemas.openxmlformats.org/officeDocument/2006/relationships/customXml" Target="../ink/ink551.xml"/><Relationship Id="rId50" Type="http://schemas.openxmlformats.org/officeDocument/2006/relationships/customXml" Target="../ink/ink559.xml"/><Relationship Id="rId55" Type="http://schemas.openxmlformats.org/officeDocument/2006/relationships/image" Target="../media/image5310.png"/><Relationship Id="rId76" Type="http://schemas.openxmlformats.org/officeDocument/2006/relationships/customXml" Target="../ink/ink572.xml"/><Relationship Id="rId97" Type="http://schemas.openxmlformats.org/officeDocument/2006/relationships/image" Target="../media/image513.png"/><Relationship Id="rId104" Type="http://schemas.openxmlformats.org/officeDocument/2006/relationships/customXml" Target="../ink/ink586.xml"/><Relationship Id="rId120" Type="http://schemas.openxmlformats.org/officeDocument/2006/relationships/customXml" Target="../ink/ink594.xml"/><Relationship Id="rId125" Type="http://schemas.openxmlformats.org/officeDocument/2006/relationships/image" Target="../media/image527.png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92" Type="http://schemas.openxmlformats.org/officeDocument/2006/relationships/customXml" Target="../ink/ink580.xml"/><Relationship Id="rId2" Type="http://schemas.openxmlformats.org/officeDocument/2006/relationships/customXml" Target="../ink/ink535.xml"/><Relationship Id="rId29" Type="http://schemas.openxmlformats.org/officeDocument/2006/relationships/image" Target="../media/image4010.png"/><Relationship Id="rId24" Type="http://schemas.openxmlformats.org/officeDocument/2006/relationships/customXml" Target="../ink/ink546.xml"/><Relationship Id="rId40" Type="http://schemas.openxmlformats.org/officeDocument/2006/relationships/customXml" Target="../ink/ink554.xml"/><Relationship Id="rId45" Type="http://schemas.openxmlformats.org/officeDocument/2006/relationships/image" Target="../media/image4810.png"/><Relationship Id="rId66" Type="http://schemas.openxmlformats.org/officeDocument/2006/relationships/customXml" Target="../ink/ink567.xml"/><Relationship Id="rId87" Type="http://schemas.openxmlformats.org/officeDocument/2006/relationships/image" Target="../media/image690.png"/><Relationship Id="rId110" Type="http://schemas.openxmlformats.org/officeDocument/2006/relationships/customXml" Target="../ink/ink589.xml"/><Relationship Id="rId115" Type="http://schemas.openxmlformats.org/officeDocument/2006/relationships/image" Target="../media/image522.png"/><Relationship Id="rId61" Type="http://schemas.openxmlformats.org/officeDocument/2006/relationships/image" Target="../media/image560.png"/><Relationship Id="rId82" Type="http://schemas.openxmlformats.org/officeDocument/2006/relationships/customXml" Target="../ink/ink575.xml"/><Relationship Id="rId19" Type="http://schemas.openxmlformats.org/officeDocument/2006/relationships/image" Target="../media/image3510.png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4310.png"/><Relationship Id="rId56" Type="http://schemas.openxmlformats.org/officeDocument/2006/relationships/customXml" Target="../ink/ink562.xml"/><Relationship Id="rId77" Type="http://schemas.openxmlformats.org/officeDocument/2006/relationships/image" Target="../media/image640.png"/><Relationship Id="rId100" Type="http://schemas.openxmlformats.org/officeDocument/2006/relationships/customXml" Target="../ink/ink584.xml"/><Relationship Id="rId105" Type="http://schemas.openxmlformats.org/officeDocument/2006/relationships/image" Target="../media/image517.png"/><Relationship Id="rId8" Type="http://schemas.openxmlformats.org/officeDocument/2006/relationships/customXml" Target="../ink/ink538.xml"/><Relationship Id="rId51" Type="http://schemas.openxmlformats.org/officeDocument/2006/relationships/image" Target="../media/image5110.png"/><Relationship Id="rId72" Type="http://schemas.openxmlformats.org/officeDocument/2006/relationships/customXml" Target="../ink/ink570.xml"/><Relationship Id="rId93" Type="http://schemas.openxmlformats.org/officeDocument/2006/relationships/image" Target="../media/image511.png"/><Relationship Id="rId98" Type="http://schemas.openxmlformats.org/officeDocument/2006/relationships/customXml" Target="../ink/ink583.xml"/><Relationship Id="rId121" Type="http://schemas.openxmlformats.org/officeDocument/2006/relationships/image" Target="../media/image525.png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557.xml"/><Relationship Id="rId67" Type="http://schemas.openxmlformats.org/officeDocument/2006/relationships/image" Target="../media/image590.png"/><Relationship Id="rId116" Type="http://schemas.openxmlformats.org/officeDocument/2006/relationships/customXml" Target="../ink/ink592.xml"/><Relationship Id="rId20" Type="http://schemas.openxmlformats.org/officeDocument/2006/relationships/customXml" Target="../ink/ink544.xml"/><Relationship Id="rId41" Type="http://schemas.openxmlformats.org/officeDocument/2006/relationships/image" Target="../media/image4610.png"/><Relationship Id="rId62" Type="http://schemas.openxmlformats.org/officeDocument/2006/relationships/customXml" Target="../ink/ink565.xml"/><Relationship Id="rId83" Type="http://schemas.openxmlformats.org/officeDocument/2006/relationships/image" Target="../media/image670.png"/><Relationship Id="rId88" Type="http://schemas.openxmlformats.org/officeDocument/2006/relationships/customXml" Target="../ink/ink578.xml"/><Relationship Id="rId111" Type="http://schemas.openxmlformats.org/officeDocument/2006/relationships/image" Target="../media/image520.png"/><Relationship Id="rId15" Type="http://schemas.openxmlformats.org/officeDocument/2006/relationships/image" Target="../media/image3310.png"/><Relationship Id="rId36" Type="http://schemas.openxmlformats.org/officeDocument/2006/relationships/customXml" Target="../ink/ink552.xml"/><Relationship Id="rId57" Type="http://schemas.openxmlformats.org/officeDocument/2006/relationships/image" Target="../media/image544.png"/><Relationship Id="rId106" Type="http://schemas.openxmlformats.org/officeDocument/2006/relationships/customXml" Target="../ink/ink587.xml"/><Relationship Id="rId10" Type="http://schemas.openxmlformats.org/officeDocument/2006/relationships/customXml" Target="../ink/ink539.xml"/><Relationship Id="rId31" Type="http://schemas.openxmlformats.org/officeDocument/2006/relationships/image" Target="../media/image4110.png"/><Relationship Id="rId52" Type="http://schemas.openxmlformats.org/officeDocument/2006/relationships/customXml" Target="../ink/ink560.xml"/><Relationship Id="rId73" Type="http://schemas.openxmlformats.org/officeDocument/2006/relationships/image" Target="../media/image620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514.png"/><Relationship Id="rId101" Type="http://schemas.openxmlformats.org/officeDocument/2006/relationships/image" Target="../media/image515.png"/><Relationship Id="rId122" Type="http://schemas.openxmlformats.org/officeDocument/2006/relationships/customXml" Target="../ink/ink595.xml"/><Relationship Id="rId4" Type="http://schemas.openxmlformats.org/officeDocument/2006/relationships/customXml" Target="../ink/ink536.xml"/><Relationship Id="rId9" Type="http://schemas.openxmlformats.org/officeDocument/2006/relationships/image" Target="../media/image30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0.xml"/><Relationship Id="rId13" Type="http://schemas.openxmlformats.org/officeDocument/2006/relationships/image" Target="../media/image533.png"/><Relationship Id="rId3" Type="http://schemas.openxmlformats.org/officeDocument/2006/relationships/image" Target="../media/image528.png"/><Relationship Id="rId7" Type="http://schemas.openxmlformats.org/officeDocument/2006/relationships/image" Target="../media/image530.png"/><Relationship Id="rId12" Type="http://schemas.openxmlformats.org/officeDocument/2006/relationships/customXml" Target="../ink/ink602.xml"/><Relationship Id="rId2" Type="http://schemas.openxmlformats.org/officeDocument/2006/relationships/customXml" Target="../ink/ink5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9.xml"/><Relationship Id="rId11" Type="http://schemas.openxmlformats.org/officeDocument/2006/relationships/image" Target="../media/image532.png"/><Relationship Id="rId5" Type="http://schemas.openxmlformats.org/officeDocument/2006/relationships/image" Target="../media/image529.png"/><Relationship Id="rId10" Type="http://schemas.openxmlformats.org/officeDocument/2006/relationships/customXml" Target="../ink/ink601.xml"/><Relationship Id="rId4" Type="http://schemas.openxmlformats.org/officeDocument/2006/relationships/customXml" Target="../ink/ink598.xml"/><Relationship Id="rId9" Type="http://schemas.openxmlformats.org/officeDocument/2006/relationships/image" Target="../media/image5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6.xml"/><Relationship Id="rId13" Type="http://schemas.openxmlformats.org/officeDocument/2006/relationships/image" Target="../media/image539.png"/><Relationship Id="rId18" Type="http://schemas.openxmlformats.org/officeDocument/2006/relationships/customXml" Target="../ink/ink611.xml"/><Relationship Id="rId3" Type="http://schemas.openxmlformats.org/officeDocument/2006/relationships/image" Target="../media/image534.png"/><Relationship Id="rId7" Type="http://schemas.openxmlformats.org/officeDocument/2006/relationships/image" Target="../media/image536.png"/><Relationship Id="rId12" Type="http://schemas.openxmlformats.org/officeDocument/2006/relationships/customXml" Target="../ink/ink608.xml"/><Relationship Id="rId17" Type="http://schemas.openxmlformats.org/officeDocument/2006/relationships/image" Target="../media/image541.png"/><Relationship Id="rId2" Type="http://schemas.openxmlformats.org/officeDocument/2006/relationships/customXml" Target="../ink/ink603.xml"/><Relationship Id="rId16" Type="http://schemas.openxmlformats.org/officeDocument/2006/relationships/customXml" Target="../ink/ink6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5.xml"/><Relationship Id="rId11" Type="http://schemas.openxmlformats.org/officeDocument/2006/relationships/image" Target="../media/image538.png"/><Relationship Id="rId5" Type="http://schemas.openxmlformats.org/officeDocument/2006/relationships/image" Target="../media/image535.png"/><Relationship Id="rId15" Type="http://schemas.openxmlformats.org/officeDocument/2006/relationships/image" Target="../media/image540.png"/><Relationship Id="rId10" Type="http://schemas.openxmlformats.org/officeDocument/2006/relationships/customXml" Target="../ink/ink607.xml"/><Relationship Id="rId19" Type="http://schemas.openxmlformats.org/officeDocument/2006/relationships/image" Target="../media/image542.png"/><Relationship Id="rId4" Type="http://schemas.openxmlformats.org/officeDocument/2006/relationships/customXml" Target="../ink/ink604.xml"/><Relationship Id="rId9" Type="http://schemas.openxmlformats.org/officeDocument/2006/relationships/image" Target="../media/image537.png"/><Relationship Id="rId14" Type="http://schemas.openxmlformats.org/officeDocument/2006/relationships/customXml" Target="../ink/ink60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61.xml"/><Relationship Id="rId7" Type="http://schemas.openxmlformats.org/officeDocument/2006/relationships/image" Target="../media/image47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2.png"/><Relationship Id="rId40" Type="http://schemas.openxmlformats.org/officeDocument/2006/relationships/customXml" Target="../ink/ink64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10" Type="http://schemas.openxmlformats.org/officeDocument/2006/relationships/customXml" Target="../ink/ink49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46.xml"/><Relationship Id="rId9" Type="http://schemas.openxmlformats.org/officeDocument/2006/relationships/image" Target="../media/image48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7.png"/><Relationship Id="rId30" Type="http://schemas.openxmlformats.org/officeDocument/2006/relationships/customXml" Target="../ink/ink59.xml"/><Relationship Id="rId35" Type="http://schemas.openxmlformats.org/officeDocument/2006/relationships/image" Target="../media/image61.png"/><Relationship Id="rId8" Type="http://schemas.openxmlformats.org/officeDocument/2006/relationships/customXml" Target="../ink/ink48.xml"/><Relationship Id="rId3" Type="http://schemas.openxmlformats.org/officeDocument/2006/relationships/image" Target="../media/image45.png"/><Relationship Id="rId12" Type="http://schemas.openxmlformats.org/officeDocument/2006/relationships/customXml" Target="../ink/ink5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42" Type="http://schemas.openxmlformats.org/officeDocument/2006/relationships/customXml" Target="../ink/ink85.xml"/><Relationship Id="rId63" Type="http://schemas.openxmlformats.org/officeDocument/2006/relationships/image" Target="../media/image95.png"/><Relationship Id="rId84" Type="http://schemas.openxmlformats.org/officeDocument/2006/relationships/customXml" Target="../ink/ink106.xml"/><Relationship Id="rId138" Type="http://schemas.openxmlformats.org/officeDocument/2006/relationships/customXml" Target="../ink/ink133.xml"/><Relationship Id="rId159" Type="http://schemas.openxmlformats.org/officeDocument/2006/relationships/image" Target="../media/image143.png"/><Relationship Id="rId107" Type="http://schemas.openxmlformats.org/officeDocument/2006/relationships/image" Target="../media/image117.png"/><Relationship Id="rId11" Type="http://schemas.openxmlformats.org/officeDocument/2006/relationships/image" Target="../media/image69.png"/><Relationship Id="rId32" Type="http://schemas.openxmlformats.org/officeDocument/2006/relationships/customXml" Target="../ink/ink80.xml"/><Relationship Id="rId53" Type="http://schemas.openxmlformats.org/officeDocument/2006/relationships/image" Target="../media/image90.png"/><Relationship Id="rId74" Type="http://schemas.openxmlformats.org/officeDocument/2006/relationships/customXml" Target="../ink/ink101.xml"/><Relationship Id="rId128" Type="http://schemas.openxmlformats.org/officeDocument/2006/relationships/customXml" Target="../ink/ink128.xml"/><Relationship Id="rId149" Type="http://schemas.openxmlformats.org/officeDocument/2006/relationships/image" Target="../media/image138.png"/><Relationship Id="rId5" Type="http://schemas.openxmlformats.org/officeDocument/2006/relationships/image" Target="../media/image66.png"/><Relationship Id="rId95" Type="http://schemas.openxmlformats.org/officeDocument/2006/relationships/image" Target="../media/image111.png"/><Relationship Id="rId22" Type="http://schemas.openxmlformats.org/officeDocument/2006/relationships/customXml" Target="../ink/ink75.xml"/><Relationship Id="rId43" Type="http://schemas.openxmlformats.org/officeDocument/2006/relationships/image" Target="../media/image85.png"/><Relationship Id="rId64" Type="http://schemas.openxmlformats.org/officeDocument/2006/relationships/customXml" Target="../ink/ink96.xml"/><Relationship Id="rId118" Type="http://schemas.openxmlformats.org/officeDocument/2006/relationships/customXml" Target="../ink/ink123.xml"/><Relationship Id="rId139" Type="http://schemas.openxmlformats.org/officeDocument/2006/relationships/image" Target="../media/image133.png"/><Relationship Id="rId80" Type="http://schemas.openxmlformats.org/officeDocument/2006/relationships/customXml" Target="../ink/ink104.xml"/><Relationship Id="rId85" Type="http://schemas.openxmlformats.org/officeDocument/2006/relationships/image" Target="../media/image106.png"/><Relationship Id="rId150" Type="http://schemas.openxmlformats.org/officeDocument/2006/relationships/customXml" Target="../ink/ink139.xml"/><Relationship Id="rId155" Type="http://schemas.openxmlformats.org/officeDocument/2006/relationships/image" Target="../media/image141.png"/><Relationship Id="rId12" Type="http://schemas.openxmlformats.org/officeDocument/2006/relationships/customXml" Target="../ink/ink70.xml"/><Relationship Id="rId17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customXml" Target="../ink/ink83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108" Type="http://schemas.openxmlformats.org/officeDocument/2006/relationships/customXml" Target="../ink/ink118.xml"/><Relationship Id="rId124" Type="http://schemas.openxmlformats.org/officeDocument/2006/relationships/customXml" Target="../ink/ink126.xml"/><Relationship Id="rId129" Type="http://schemas.openxmlformats.org/officeDocument/2006/relationships/image" Target="../media/image128.png"/><Relationship Id="rId54" Type="http://schemas.openxmlformats.org/officeDocument/2006/relationships/customXml" Target="../ink/ink91.xml"/><Relationship Id="rId70" Type="http://schemas.openxmlformats.org/officeDocument/2006/relationships/customXml" Target="../ink/ink99.xml"/><Relationship Id="rId75" Type="http://schemas.openxmlformats.org/officeDocument/2006/relationships/image" Target="../media/image101.png"/><Relationship Id="rId91" Type="http://schemas.openxmlformats.org/officeDocument/2006/relationships/image" Target="../media/image109.png"/><Relationship Id="rId96" Type="http://schemas.openxmlformats.org/officeDocument/2006/relationships/customXml" Target="../ink/ink112.xml"/><Relationship Id="rId140" Type="http://schemas.openxmlformats.org/officeDocument/2006/relationships/customXml" Target="../ink/ink134.xml"/><Relationship Id="rId145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23" Type="http://schemas.openxmlformats.org/officeDocument/2006/relationships/image" Target="../media/image75.png"/><Relationship Id="rId28" Type="http://schemas.openxmlformats.org/officeDocument/2006/relationships/customXml" Target="../ink/ink78.xml"/><Relationship Id="rId49" Type="http://schemas.openxmlformats.org/officeDocument/2006/relationships/image" Target="../media/image88.png"/><Relationship Id="rId114" Type="http://schemas.openxmlformats.org/officeDocument/2006/relationships/customXml" Target="../ink/ink121.xml"/><Relationship Id="rId119" Type="http://schemas.openxmlformats.org/officeDocument/2006/relationships/image" Target="../media/image123.png"/><Relationship Id="rId44" Type="http://schemas.openxmlformats.org/officeDocument/2006/relationships/customXml" Target="../ink/ink86.xml"/><Relationship Id="rId60" Type="http://schemas.openxmlformats.org/officeDocument/2006/relationships/customXml" Target="../ink/ink94.xml"/><Relationship Id="rId65" Type="http://schemas.openxmlformats.org/officeDocument/2006/relationships/image" Target="../media/image96.png"/><Relationship Id="rId81" Type="http://schemas.openxmlformats.org/officeDocument/2006/relationships/image" Target="../media/image104.png"/><Relationship Id="rId86" Type="http://schemas.openxmlformats.org/officeDocument/2006/relationships/customXml" Target="../ink/ink107.xml"/><Relationship Id="rId130" Type="http://schemas.openxmlformats.org/officeDocument/2006/relationships/customXml" Target="../ink/ink129.xml"/><Relationship Id="rId135" Type="http://schemas.openxmlformats.org/officeDocument/2006/relationships/image" Target="../media/image131.png"/><Relationship Id="rId151" Type="http://schemas.openxmlformats.org/officeDocument/2006/relationships/image" Target="../media/image139.png"/><Relationship Id="rId156" Type="http://schemas.openxmlformats.org/officeDocument/2006/relationships/customXml" Target="../ink/ink142.xml"/><Relationship Id="rId13" Type="http://schemas.openxmlformats.org/officeDocument/2006/relationships/image" Target="../media/image70.png"/><Relationship Id="rId18" Type="http://schemas.openxmlformats.org/officeDocument/2006/relationships/customXml" Target="../ink/ink73.xml"/><Relationship Id="rId39" Type="http://schemas.openxmlformats.org/officeDocument/2006/relationships/image" Target="../media/image83.png"/><Relationship Id="rId109" Type="http://schemas.openxmlformats.org/officeDocument/2006/relationships/image" Target="../media/image118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1.png"/><Relationship Id="rId76" Type="http://schemas.openxmlformats.org/officeDocument/2006/relationships/customXml" Target="../ink/ink102.xml"/><Relationship Id="rId97" Type="http://schemas.openxmlformats.org/officeDocument/2006/relationships/image" Target="../media/image112.png"/><Relationship Id="rId104" Type="http://schemas.openxmlformats.org/officeDocument/2006/relationships/customXml" Target="../ink/ink116.xml"/><Relationship Id="rId120" Type="http://schemas.openxmlformats.org/officeDocument/2006/relationships/customXml" Target="../ink/ink124.xml"/><Relationship Id="rId125" Type="http://schemas.openxmlformats.org/officeDocument/2006/relationships/image" Target="../media/image126.png"/><Relationship Id="rId141" Type="http://schemas.openxmlformats.org/officeDocument/2006/relationships/image" Target="../media/image134.png"/><Relationship Id="rId146" Type="http://schemas.openxmlformats.org/officeDocument/2006/relationships/customXml" Target="../ink/ink137.xml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110.xml"/><Relationship Id="rId2" Type="http://schemas.openxmlformats.org/officeDocument/2006/relationships/customXml" Target="../ink/ink65.xml"/><Relationship Id="rId29" Type="http://schemas.openxmlformats.org/officeDocument/2006/relationships/image" Target="../media/image78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86.png"/><Relationship Id="rId66" Type="http://schemas.openxmlformats.org/officeDocument/2006/relationships/customXml" Target="../ink/ink97.xml"/><Relationship Id="rId87" Type="http://schemas.openxmlformats.org/officeDocument/2006/relationships/image" Target="../media/image107.png"/><Relationship Id="rId110" Type="http://schemas.openxmlformats.org/officeDocument/2006/relationships/customXml" Target="../ink/ink119.xml"/><Relationship Id="rId115" Type="http://schemas.openxmlformats.org/officeDocument/2006/relationships/image" Target="../media/image121.png"/><Relationship Id="rId131" Type="http://schemas.openxmlformats.org/officeDocument/2006/relationships/image" Target="../media/image129.png"/><Relationship Id="rId136" Type="http://schemas.openxmlformats.org/officeDocument/2006/relationships/customXml" Target="../ink/ink132.xml"/><Relationship Id="rId157" Type="http://schemas.openxmlformats.org/officeDocument/2006/relationships/image" Target="../media/image142.png"/><Relationship Id="rId61" Type="http://schemas.openxmlformats.org/officeDocument/2006/relationships/image" Target="../media/image94.png"/><Relationship Id="rId82" Type="http://schemas.openxmlformats.org/officeDocument/2006/relationships/customXml" Target="../ink/ink105.xml"/><Relationship Id="rId152" Type="http://schemas.openxmlformats.org/officeDocument/2006/relationships/customXml" Target="../ink/ink140.xml"/><Relationship Id="rId19" Type="http://schemas.openxmlformats.org/officeDocument/2006/relationships/image" Target="../media/image73.png"/><Relationship Id="rId14" Type="http://schemas.openxmlformats.org/officeDocument/2006/relationships/customXml" Target="../ink/ink71.xml"/><Relationship Id="rId30" Type="http://schemas.openxmlformats.org/officeDocument/2006/relationships/customXml" Target="../ink/ink79.xml"/><Relationship Id="rId35" Type="http://schemas.openxmlformats.org/officeDocument/2006/relationships/image" Target="../media/image81.png"/><Relationship Id="rId56" Type="http://schemas.openxmlformats.org/officeDocument/2006/relationships/customXml" Target="../ink/ink92.xml"/><Relationship Id="rId77" Type="http://schemas.openxmlformats.org/officeDocument/2006/relationships/image" Target="../media/image102.png"/><Relationship Id="rId100" Type="http://schemas.openxmlformats.org/officeDocument/2006/relationships/customXml" Target="../ink/ink114.xml"/><Relationship Id="rId105" Type="http://schemas.openxmlformats.org/officeDocument/2006/relationships/image" Target="../media/image116.png"/><Relationship Id="rId126" Type="http://schemas.openxmlformats.org/officeDocument/2006/relationships/customXml" Target="../ink/ink127.xml"/><Relationship Id="rId147" Type="http://schemas.openxmlformats.org/officeDocument/2006/relationships/image" Target="../media/image137.png"/><Relationship Id="rId8" Type="http://schemas.openxmlformats.org/officeDocument/2006/relationships/customXml" Target="../ink/ink68.xml"/><Relationship Id="rId51" Type="http://schemas.openxmlformats.org/officeDocument/2006/relationships/image" Target="../media/image89.png"/><Relationship Id="rId72" Type="http://schemas.openxmlformats.org/officeDocument/2006/relationships/customXml" Target="../ink/ink100.xml"/><Relationship Id="rId93" Type="http://schemas.openxmlformats.org/officeDocument/2006/relationships/image" Target="../media/image110.png"/><Relationship Id="rId98" Type="http://schemas.openxmlformats.org/officeDocument/2006/relationships/customXml" Target="../ink/ink113.xml"/><Relationship Id="rId121" Type="http://schemas.openxmlformats.org/officeDocument/2006/relationships/image" Target="../media/image124.png"/><Relationship Id="rId142" Type="http://schemas.openxmlformats.org/officeDocument/2006/relationships/customXml" Target="../ink/ink135.xml"/><Relationship Id="rId3" Type="http://schemas.openxmlformats.org/officeDocument/2006/relationships/image" Target="../media/image651.png"/><Relationship Id="rId25" Type="http://schemas.openxmlformats.org/officeDocument/2006/relationships/image" Target="../media/image76.png"/><Relationship Id="rId46" Type="http://schemas.openxmlformats.org/officeDocument/2006/relationships/customXml" Target="../ink/ink87.xml"/><Relationship Id="rId67" Type="http://schemas.openxmlformats.org/officeDocument/2006/relationships/image" Target="../media/image97.png"/><Relationship Id="rId116" Type="http://schemas.openxmlformats.org/officeDocument/2006/relationships/customXml" Target="../ink/ink122.xml"/><Relationship Id="rId137" Type="http://schemas.openxmlformats.org/officeDocument/2006/relationships/image" Target="../media/image132.png"/><Relationship Id="rId158" Type="http://schemas.openxmlformats.org/officeDocument/2006/relationships/customXml" Target="../ink/ink143.xml"/><Relationship Id="rId20" Type="http://schemas.openxmlformats.org/officeDocument/2006/relationships/customXml" Target="../ink/ink74.xml"/><Relationship Id="rId41" Type="http://schemas.openxmlformats.org/officeDocument/2006/relationships/image" Target="../media/image84.png"/><Relationship Id="rId62" Type="http://schemas.openxmlformats.org/officeDocument/2006/relationships/customXml" Target="../ink/ink95.xml"/><Relationship Id="rId83" Type="http://schemas.openxmlformats.org/officeDocument/2006/relationships/image" Target="../media/image105.png"/><Relationship Id="rId88" Type="http://schemas.openxmlformats.org/officeDocument/2006/relationships/customXml" Target="../ink/ink108.xml"/><Relationship Id="rId111" Type="http://schemas.openxmlformats.org/officeDocument/2006/relationships/image" Target="../media/image119.png"/><Relationship Id="rId132" Type="http://schemas.openxmlformats.org/officeDocument/2006/relationships/customXml" Target="../ink/ink130.xml"/><Relationship Id="rId153" Type="http://schemas.openxmlformats.org/officeDocument/2006/relationships/image" Target="../media/image140.png"/><Relationship Id="rId15" Type="http://schemas.openxmlformats.org/officeDocument/2006/relationships/image" Target="../media/image71.png"/><Relationship Id="rId36" Type="http://schemas.openxmlformats.org/officeDocument/2006/relationships/customXml" Target="../ink/ink82.xml"/><Relationship Id="rId57" Type="http://schemas.openxmlformats.org/officeDocument/2006/relationships/image" Target="../media/image92.png"/><Relationship Id="rId106" Type="http://schemas.openxmlformats.org/officeDocument/2006/relationships/customXml" Target="../ink/ink117.xml"/><Relationship Id="rId127" Type="http://schemas.openxmlformats.org/officeDocument/2006/relationships/image" Target="../media/image127.png"/><Relationship Id="rId10" Type="http://schemas.openxmlformats.org/officeDocument/2006/relationships/customXml" Target="../ink/ink69.xml"/><Relationship Id="rId31" Type="http://schemas.openxmlformats.org/officeDocument/2006/relationships/image" Target="../media/image79.png"/><Relationship Id="rId52" Type="http://schemas.openxmlformats.org/officeDocument/2006/relationships/customXml" Target="../ink/ink90.xml"/><Relationship Id="rId73" Type="http://schemas.openxmlformats.org/officeDocument/2006/relationships/image" Target="../media/image100.png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122" Type="http://schemas.openxmlformats.org/officeDocument/2006/relationships/customXml" Target="../ink/ink125.xml"/><Relationship Id="rId143" Type="http://schemas.openxmlformats.org/officeDocument/2006/relationships/image" Target="../media/image135.png"/><Relationship Id="rId148" Type="http://schemas.openxmlformats.org/officeDocument/2006/relationships/customXml" Target="../ink/ink138.xml"/><Relationship Id="rId4" Type="http://schemas.openxmlformats.org/officeDocument/2006/relationships/customXml" Target="../ink/ink66.xml"/><Relationship Id="rId9" Type="http://schemas.openxmlformats.org/officeDocument/2006/relationships/image" Target="../media/image68.png"/><Relationship Id="rId26" Type="http://schemas.openxmlformats.org/officeDocument/2006/relationships/customXml" Target="../ink/ink77.xml"/><Relationship Id="rId47" Type="http://schemas.openxmlformats.org/officeDocument/2006/relationships/image" Target="../media/image87.png"/><Relationship Id="rId68" Type="http://schemas.openxmlformats.org/officeDocument/2006/relationships/customXml" Target="../ink/ink98.xml"/><Relationship Id="rId89" Type="http://schemas.openxmlformats.org/officeDocument/2006/relationships/image" Target="../media/image108.png"/><Relationship Id="rId112" Type="http://schemas.openxmlformats.org/officeDocument/2006/relationships/customXml" Target="../ink/ink120.xml"/><Relationship Id="rId133" Type="http://schemas.openxmlformats.org/officeDocument/2006/relationships/image" Target="../media/image130.png"/><Relationship Id="rId154" Type="http://schemas.openxmlformats.org/officeDocument/2006/relationships/customXml" Target="../ink/ink141.xml"/><Relationship Id="rId16" Type="http://schemas.openxmlformats.org/officeDocument/2006/relationships/customXml" Target="../ink/ink72.xml"/><Relationship Id="rId37" Type="http://schemas.openxmlformats.org/officeDocument/2006/relationships/image" Target="../media/image82.png"/><Relationship Id="rId58" Type="http://schemas.openxmlformats.org/officeDocument/2006/relationships/customXml" Target="../ink/ink93.xml"/><Relationship Id="rId79" Type="http://schemas.openxmlformats.org/officeDocument/2006/relationships/image" Target="../media/image103.png"/><Relationship Id="rId102" Type="http://schemas.openxmlformats.org/officeDocument/2006/relationships/customXml" Target="../ink/ink115.xml"/><Relationship Id="rId123" Type="http://schemas.openxmlformats.org/officeDocument/2006/relationships/image" Target="../media/image125.png"/><Relationship Id="rId144" Type="http://schemas.openxmlformats.org/officeDocument/2006/relationships/customXml" Target="../ink/ink136.xml"/><Relationship Id="rId90" Type="http://schemas.openxmlformats.org/officeDocument/2006/relationships/customXml" Target="../ink/ink109.xml"/><Relationship Id="rId27" Type="http://schemas.openxmlformats.org/officeDocument/2006/relationships/image" Target="../media/image77.png"/><Relationship Id="rId48" Type="http://schemas.openxmlformats.org/officeDocument/2006/relationships/customXml" Target="../ink/ink88.xml"/><Relationship Id="rId69" Type="http://schemas.openxmlformats.org/officeDocument/2006/relationships/image" Target="../media/image98.png"/><Relationship Id="rId113" Type="http://schemas.openxmlformats.org/officeDocument/2006/relationships/image" Target="../media/image120.png"/><Relationship Id="rId134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53.png"/><Relationship Id="rId42" Type="http://schemas.openxmlformats.org/officeDocument/2006/relationships/customXml" Target="../ink/ink164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87.png"/><Relationship Id="rId112" Type="http://schemas.openxmlformats.org/officeDocument/2006/relationships/customXml" Target="../ink/ink199.xml"/><Relationship Id="rId16" Type="http://schemas.openxmlformats.org/officeDocument/2006/relationships/customXml" Target="../ink/ink151.xml"/><Relationship Id="rId107" Type="http://schemas.openxmlformats.org/officeDocument/2006/relationships/image" Target="../media/image196.png"/><Relationship Id="rId11" Type="http://schemas.openxmlformats.org/officeDocument/2006/relationships/image" Target="../media/image148.png"/><Relationship Id="rId32" Type="http://schemas.openxmlformats.org/officeDocument/2006/relationships/customXml" Target="../ink/ink159.xml"/><Relationship Id="rId37" Type="http://schemas.openxmlformats.org/officeDocument/2006/relationships/image" Target="../media/image161.png"/><Relationship Id="rId53" Type="http://schemas.openxmlformats.org/officeDocument/2006/relationships/image" Target="../media/image169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82.png"/><Relationship Id="rId102" Type="http://schemas.openxmlformats.org/officeDocument/2006/relationships/customXml" Target="../ink/ink194.xml"/><Relationship Id="rId5" Type="http://schemas.openxmlformats.org/officeDocument/2006/relationships/image" Target="../media/image145.png"/><Relationship Id="rId90" Type="http://schemas.openxmlformats.org/officeDocument/2006/relationships/customXml" Target="../ink/ink188.xml"/><Relationship Id="rId95" Type="http://schemas.openxmlformats.org/officeDocument/2006/relationships/image" Target="../media/image190.png"/><Relationship Id="rId22" Type="http://schemas.openxmlformats.org/officeDocument/2006/relationships/customXml" Target="../ink/ink154.xml"/><Relationship Id="rId27" Type="http://schemas.openxmlformats.org/officeDocument/2006/relationships/image" Target="../media/image156.png"/><Relationship Id="rId43" Type="http://schemas.openxmlformats.org/officeDocument/2006/relationships/image" Target="../media/image164.png"/><Relationship Id="rId48" Type="http://schemas.openxmlformats.org/officeDocument/2006/relationships/customXml" Target="../ink/ink167.xml"/><Relationship Id="rId64" Type="http://schemas.openxmlformats.org/officeDocument/2006/relationships/customXml" Target="../ink/ink175.xml"/><Relationship Id="rId69" Type="http://schemas.openxmlformats.org/officeDocument/2006/relationships/image" Target="../media/image177.png"/><Relationship Id="rId113" Type="http://schemas.openxmlformats.org/officeDocument/2006/relationships/image" Target="../media/image199.png"/><Relationship Id="rId80" Type="http://schemas.openxmlformats.org/officeDocument/2006/relationships/customXml" Target="../ink/ink183.xml"/><Relationship Id="rId85" Type="http://schemas.openxmlformats.org/officeDocument/2006/relationships/image" Target="../media/image185.png"/><Relationship Id="rId12" Type="http://schemas.openxmlformats.org/officeDocument/2006/relationships/customXml" Target="../ink/ink149.xml"/><Relationship Id="rId17" Type="http://schemas.openxmlformats.org/officeDocument/2006/relationships/image" Target="../media/image151.png"/><Relationship Id="rId33" Type="http://schemas.openxmlformats.org/officeDocument/2006/relationships/image" Target="../media/image159.png"/><Relationship Id="rId38" Type="http://schemas.openxmlformats.org/officeDocument/2006/relationships/customXml" Target="../ink/ink162.xml"/><Relationship Id="rId59" Type="http://schemas.openxmlformats.org/officeDocument/2006/relationships/image" Target="../media/image172.png"/><Relationship Id="rId103" Type="http://schemas.openxmlformats.org/officeDocument/2006/relationships/image" Target="../media/image194.png"/><Relationship Id="rId108" Type="http://schemas.openxmlformats.org/officeDocument/2006/relationships/customXml" Target="../ink/ink197.xml"/><Relationship Id="rId54" Type="http://schemas.openxmlformats.org/officeDocument/2006/relationships/customXml" Target="../ink/ink170.xml"/><Relationship Id="rId70" Type="http://schemas.openxmlformats.org/officeDocument/2006/relationships/customXml" Target="../ink/ink178.xml"/><Relationship Id="rId75" Type="http://schemas.openxmlformats.org/officeDocument/2006/relationships/image" Target="../media/image180.png"/><Relationship Id="rId91" Type="http://schemas.openxmlformats.org/officeDocument/2006/relationships/image" Target="../media/image188.png"/><Relationship Id="rId9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6" Type="http://schemas.openxmlformats.org/officeDocument/2006/relationships/customXml" Target="../ink/ink196.xml"/><Relationship Id="rId10" Type="http://schemas.openxmlformats.org/officeDocument/2006/relationships/customXml" Target="../ink/ink148.xml"/><Relationship Id="rId31" Type="http://schemas.openxmlformats.org/officeDocument/2006/relationships/image" Target="../media/image15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75.png"/><Relationship Id="rId73" Type="http://schemas.openxmlformats.org/officeDocument/2006/relationships/image" Target="../media/image179.png"/><Relationship Id="rId78" Type="http://schemas.openxmlformats.org/officeDocument/2006/relationships/customXml" Target="../ink/ink182.xml"/><Relationship Id="rId81" Type="http://schemas.openxmlformats.org/officeDocument/2006/relationships/image" Target="../media/image183.png"/><Relationship Id="rId86" Type="http://schemas.openxmlformats.org/officeDocument/2006/relationships/customXml" Target="../ink/ink186.xml"/><Relationship Id="rId94" Type="http://schemas.openxmlformats.org/officeDocument/2006/relationships/customXml" Target="../ink/ink190.xml"/><Relationship Id="rId99" Type="http://schemas.openxmlformats.org/officeDocument/2006/relationships/image" Target="../media/image192.png"/><Relationship Id="rId101" Type="http://schemas.openxmlformats.org/officeDocument/2006/relationships/image" Target="../media/image193.png"/><Relationship Id="rId4" Type="http://schemas.openxmlformats.org/officeDocument/2006/relationships/customXml" Target="../ink/ink145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52.xml"/><Relationship Id="rId39" Type="http://schemas.openxmlformats.org/officeDocument/2006/relationships/image" Target="../media/image162.png"/><Relationship Id="rId109" Type="http://schemas.openxmlformats.org/officeDocument/2006/relationships/image" Target="../media/image197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0.png"/><Relationship Id="rId76" Type="http://schemas.openxmlformats.org/officeDocument/2006/relationships/customXml" Target="../ink/ink181.xml"/><Relationship Id="rId97" Type="http://schemas.openxmlformats.org/officeDocument/2006/relationships/image" Target="../media/image191.png"/><Relationship Id="rId104" Type="http://schemas.openxmlformats.org/officeDocument/2006/relationships/customXml" Target="../ink/ink195.xml"/><Relationship Id="rId7" Type="http://schemas.openxmlformats.org/officeDocument/2006/relationships/image" Target="../media/image146.png"/><Relationship Id="rId71" Type="http://schemas.openxmlformats.org/officeDocument/2006/relationships/image" Target="../media/image178.png"/><Relationship Id="rId92" Type="http://schemas.openxmlformats.org/officeDocument/2006/relationships/customXml" Target="../ink/ink189.xml"/><Relationship Id="rId2" Type="http://schemas.openxmlformats.org/officeDocument/2006/relationships/customXml" Target="../ink/ink144.xml"/><Relationship Id="rId29" Type="http://schemas.openxmlformats.org/officeDocument/2006/relationships/image" Target="../media/image157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65.png"/><Relationship Id="rId66" Type="http://schemas.openxmlformats.org/officeDocument/2006/relationships/customXml" Target="../ink/ink176.xml"/><Relationship Id="rId87" Type="http://schemas.openxmlformats.org/officeDocument/2006/relationships/image" Target="../media/image186.png"/><Relationship Id="rId110" Type="http://schemas.openxmlformats.org/officeDocument/2006/relationships/customXml" Target="../ink/ink198.xml"/><Relationship Id="rId61" Type="http://schemas.openxmlformats.org/officeDocument/2006/relationships/image" Target="../media/image173.png"/><Relationship Id="rId82" Type="http://schemas.openxmlformats.org/officeDocument/2006/relationships/customXml" Target="../ink/ink184.xml"/><Relationship Id="rId19" Type="http://schemas.openxmlformats.org/officeDocument/2006/relationships/image" Target="../media/image152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60.png"/><Relationship Id="rId56" Type="http://schemas.openxmlformats.org/officeDocument/2006/relationships/customXml" Target="../ink/ink171.xml"/><Relationship Id="rId77" Type="http://schemas.openxmlformats.org/officeDocument/2006/relationships/image" Target="../media/image181.png"/><Relationship Id="rId100" Type="http://schemas.openxmlformats.org/officeDocument/2006/relationships/customXml" Target="../ink/ink193.xml"/><Relationship Id="rId105" Type="http://schemas.openxmlformats.org/officeDocument/2006/relationships/image" Target="../media/image195.png"/><Relationship Id="rId8" Type="http://schemas.openxmlformats.org/officeDocument/2006/relationships/customXml" Target="../ink/ink147.xml"/><Relationship Id="rId51" Type="http://schemas.openxmlformats.org/officeDocument/2006/relationships/image" Target="../media/image168.png"/><Relationship Id="rId72" Type="http://schemas.openxmlformats.org/officeDocument/2006/relationships/customXml" Target="../ink/ink179.xml"/><Relationship Id="rId93" Type="http://schemas.openxmlformats.org/officeDocument/2006/relationships/image" Target="../media/image189.png"/><Relationship Id="rId98" Type="http://schemas.openxmlformats.org/officeDocument/2006/relationships/customXml" Target="../ink/ink192.xml"/><Relationship Id="rId3" Type="http://schemas.openxmlformats.org/officeDocument/2006/relationships/image" Target="../media/image144.png"/><Relationship Id="rId25" Type="http://schemas.openxmlformats.org/officeDocument/2006/relationships/image" Target="../media/image155.png"/><Relationship Id="rId46" Type="http://schemas.openxmlformats.org/officeDocument/2006/relationships/customXml" Target="../ink/ink166.xml"/><Relationship Id="rId67" Type="http://schemas.openxmlformats.org/officeDocument/2006/relationships/image" Target="../media/image176.png"/><Relationship Id="rId20" Type="http://schemas.openxmlformats.org/officeDocument/2006/relationships/customXml" Target="../ink/ink153.xml"/><Relationship Id="rId41" Type="http://schemas.openxmlformats.org/officeDocument/2006/relationships/image" Target="../media/image163.png"/><Relationship Id="rId62" Type="http://schemas.openxmlformats.org/officeDocument/2006/relationships/customXml" Target="../ink/ink174.xml"/><Relationship Id="rId83" Type="http://schemas.openxmlformats.org/officeDocument/2006/relationships/image" Target="../media/image184.png"/><Relationship Id="rId88" Type="http://schemas.openxmlformats.org/officeDocument/2006/relationships/customXml" Target="../ink/ink187.xml"/><Relationship Id="rId111" Type="http://schemas.openxmlformats.org/officeDocument/2006/relationships/image" Target="../media/image19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200.png"/><Relationship Id="rId21" Type="http://schemas.openxmlformats.org/officeDocument/2006/relationships/image" Target="../media/image209.png"/><Relationship Id="rId34" Type="http://schemas.openxmlformats.org/officeDocument/2006/relationships/customXml" Target="../ink/ink216.xml"/><Relationship Id="rId7" Type="http://schemas.openxmlformats.org/officeDocument/2006/relationships/image" Target="../media/image202.png"/><Relationship Id="rId12" Type="http://schemas.openxmlformats.org/officeDocument/2006/relationships/customXml" Target="../ink/ink205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1" Type="http://schemas.openxmlformats.org/officeDocument/2006/relationships/image" Target="../media/image204.png"/><Relationship Id="rId24" Type="http://schemas.openxmlformats.org/officeDocument/2006/relationships/customXml" Target="../ink/ink211.xml"/><Relationship Id="rId32" Type="http://schemas.openxmlformats.org/officeDocument/2006/relationships/customXml" Target="../ink/ink215.xml"/><Relationship Id="rId5" Type="http://schemas.openxmlformats.org/officeDocument/2006/relationships/image" Target="../media/image201.png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08.png"/><Relationship Id="rId31" Type="http://schemas.openxmlformats.org/officeDocument/2006/relationships/image" Target="../media/image214.png"/><Relationship Id="rId4" Type="http://schemas.openxmlformats.org/officeDocument/2006/relationships/customXml" Target="../ink/ink201.xml"/><Relationship Id="rId9" Type="http://schemas.openxmlformats.org/officeDocument/2006/relationships/image" Target="../media/image203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12.png"/><Relationship Id="rId30" Type="http://schemas.openxmlformats.org/officeDocument/2006/relationships/customXml" Target="../ink/ink214.xml"/><Relationship Id="rId35" Type="http://schemas.openxmlformats.org/officeDocument/2006/relationships/image" Target="../media/image216.png"/><Relationship Id="rId8" Type="http://schemas.openxmlformats.org/officeDocument/2006/relationships/customXml" Target="../ink/ink20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4.png"/><Relationship Id="rId21" Type="http://schemas.openxmlformats.org/officeDocument/2006/relationships/image" Target="../media/image226.png"/><Relationship Id="rId42" Type="http://schemas.openxmlformats.org/officeDocument/2006/relationships/customXml" Target="../ink/ink237.xml"/><Relationship Id="rId63" Type="http://schemas.openxmlformats.org/officeDocument/2006/relationships/image" Target="../media/image247.png"/><Relationship Id="rId84" Type="http://schemas.openxmlformats.org/officeDocument/2006/relationships/customXml" Target="../ink/ink258.xml"/><Relationship Id="rId138" Type="http://schemas.openxmlformats.org/officeDocument/2006/relationships/customXml" Target="../ink/ink285.xml"/><Relationship Id="rId159" Type="http://schemas.openxmlformats.org/officeDocument/2006/relationships/image" Target="../media/image295.png"/><Relationship Id="rId170" Type="http://schemas.openxmlformats.org/officeDocument/2006/relationships/customXml" Target="../ink/ink301.xml"/><Relationship Id="rId191" Type="http://schemas.openxmlformats.org/officeDocument/2006/relationships/image" Target="../media/image311.png"/><Relationship Id="rId205" Type="http://schemas.openxmlformats.org/officeDocument/2006/relationships/image" Target="../media/image318.png"/><Relationship Id="rId107" Type="http://schemas.openxmlformats.org/officeDocument/2006/relationships/image" Target="../media/image269.png"/><Relationship Id="rId11" Type="http://schemas.openxmlformats.org/officeDocument/2006/relationships/image" Target="../media/image221.png"/><Relationship Id="rId32" Type="http://schemas.openxmlformats.org/officeDocument/2006/relationships/customXml" Target="../ink/ink232.xml"/><Relationship Id="rId53" Type="http://schemas.openxmlformats.org/officeDocument/2006/relationships/image" Target="../media/image242.png"/><Relationship Id="rId74" Type="http://schemas.openxmlformats.org/officeDocument/2006/relationships/customXml" Target="../ink/ink253.xml"/><Relationship Id="rId128" Type="http://schemas.openxmlformats.org/officeDocument/2006/relationships/customXml" Target="../ink/ink280.xml"/><Relationship Id="rId149" Type="http://schemas.openxmlformats.org/officeDocument/2006/relationships/image" Target="../media/image290.png"/><Relationship Id="rId5" Type="http://schemas.openxmlformats.org/officeDocument/2006/relationships/image" Target="../media/image218.png"/><Relationship Id="rId95" Type="http://schemas.openxmlformats.org/officeDocument/2006/relationships/image" Target="../media/image263.png"/><Relationship Id="rId160" Type="http://schemas.openxmlformats.org/officeDocument/2006/relationships/customXml" Target="../ink/ink296.xml"/><Relationship Id="rId181" Type="http://schemas.openxmlformats.org/officeDocument/2006/relationships/image" Target="../media/image306.png"/><Relationship Id="rId22" Type="http://schemas.openxmlformats.org/officeDocument/2006/relationships/customXml" Target="../ink/ink227.xml"/><Relationship Id="rId43" Type="http://schemas.openxmlformats.org/officeDocument/2006/relationships/image" Target="../media/image237.png"/><Relationship Id="rId64" Type="http://schemas.openxmlformats.org/officeDocument/2006/relationships/customXml" Target="../ink/ink248.xml"/><Relationship Id="rId118" Type="http://schemas.openxmlformats.org/officeDocument/2006/relationships/customXml" Target="../ink/ink275.xml"/><Relationship Id="rId139" Type="http://schemas.openxmlformats.org/officeDocument/2006/relationships/image" Target="../media/image285.png"/><Relationship Id="rId85" Type="http://schemas.openxmlformats.org/officeDocument/2006/relationships/image" Target="../media/image258.png"/><Relationship Id="rId150" Type="http://schemas.openxmlformats.org/officeDocument/2006/relationships/customXml" Target="../ink/ink291.xml"/><Relationship Id="rId171" Type="http://schemas.openxmlformats.org/officeDocument/2006/relationships/image" Target="../media/image301.png"/><Relationship Id="rId192" Type="http://schemas.openxmlformats.org/officeDocument/2006/relationships/customXml" Target="../ink/ink312.xml"/><Relationship Id="rId12" Type="http://schemas.openxmlformats.org/officeDocument/2006/relationships/customXml" Target="../ink/ink222.xml"/><Relationship Id="rId33" Type="http://schemas.openxmlformats.org/officeDocument/2006/relationships/image" Target="../media/image232.png"/><Relationship Id="rId108" Type="http://schemas.openxmlformats.org/officeDocument/2006/relationships/customXml" Target="../ink/ink270.xml"/><Relationship Id="rId129" Type="http://schemas.openxmlformats.org/officeDocument/2006/relationships/image" Target="../media/image280.png"/><Relationship Id="rId54" Type="http://schemas.openxmlformats.org/officeDocument/2006/relationships/customXml" Target="../ink/ink243.xml"/><Relationship Id="rId75" Type="http://schemas.openxmlformats.org/officeDocument/2006/relationships/image" Target="../media/image253.png"/><Relationship Id="rId96" Type="http://schemas.openxmlformats.org/officeDocument/2006/relationships/customXml" Target="../ink/ink264.xml"/><Relationship Id="rId140" Type="http://schemas.openxmlformats.org/officeDocument/2006/relationships/customXml" Target="../ink/ink286.xml"/><Relationship Id="rId161" Type="http://schemas.openxmlformats.org/officeDocument/2006/relationships/image" Target="../media/image296.png"/><Relationship Id="rId182" Type="http://schemas.openxmlformats.org/officeDocument/2006/relationships/customXml" Target="../ink/ink307.xml"/><Relationship Id="rId6" Type="http://schemas.openxmlformats.org/officeDocument/2006/relationships/customXml" Target="../ink/ink219.xml"/><Relationship Id="rId23" Type="http://schemas.openxmlformats.org/officeDocument/2006/relationships/image" Target="../media/image227.png"/><Relationship Id="rId119" Type="http://schemas.openxmlformats.org/officeDocument/2006/relationships/image" Target="../media/image275.png"/><Relationship Id="rId44" Type="http://schemas.openxmlformats.org/officeDocument/2006/relationships/customXml" Target="../ink/ink238.xml"/><Relationship Id="rId65" Type="http://schemas.openxmlformats.org/officeDocument/2006/relationships/image" Target="../media/image248.png"/><Relationship Id="rId86" Type="http://schemas.openxmlformats.org/officeDocument/2006/relationships/customXml" Target="../ink/ink259.xml"/><Relationship Id="rId130" Type="http://schemas.openxmlformats.org/officeDocument/2006/relationships/customXml" Target="../ink/ink281.xml"/><Relationship Id="rId151" Type="http://schemas.openxmlformats.org/officeDocument/2006/relationships/image" Target="../media/image291.png"/><Relationship Id="rId172" Type="http://schemas.openxmlformats.org/officeDocument/2006/relationships/customXml" Target="../ink/ink302.xml"/><Relationship Id="rId193" Type="http://schemas.openxmlformats.org/officeDocument/2006/relationships/image" Target="../media/image312.png"/><Relationship Id="rId13" Type="http://schemas.openxmlformats.org/officeDocument/2006/relationships/image" Target="../media/image222.png"/><Relationship Id="rId109" Type="http://schemas.openxmlformats.org/officeDocument/2006/relationships/image" Target="../media/image270.png"/><Relationship Id="rId34" Type="http://schemas.openxmlformats.org/officeDocument/2006/relationships/customXml" Target="../ink/ink233.xml"/><Relationship Id="rId55" Type="http://schemas.openxmlformats.org/officeDocument/2006/relationships/image" Target="../media/image243.png"/><Relationship Id="rId76" Type="http://schemas.openxmlformats.org/officeDocument/2006/relationships/customXml" Target="../ink/ink254.xml"/><Relationship Id="rId97" Type="http://schemas.openxmlformats.org/officeDocument/2006/relationships/image" Target="../media/image264.png"/><Relationship Id="rId120" Type="http://schemas.openxmlformats.org/officeDocument/2006/relationships/customXml" Target="../ink/ink276.xml"/><Relationship Id="rId141" Type="http://schemas.openxmlformats.org/officeDocument/2006/relationships/image" Target="../media/image286.png"/><Relationship Id="rId7" Type="http://schemas.openxmlformats.org/officeDocument/2006/relationships/image" Target="../media/image219.png"/><Relationship Id="rId162" Type="http://schemas.openxmlformats.org/officeDocument/2006/relationships/customXml" Target="../ink/ink297.xml"/><Relationship Id="rId183" Type="http://schemas.openxmlformats.org/officeDocument/2006/relationships/image" Target="../media/image307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238.png"/><Relationship Id="rId66" Type="http://schemas.openxmlformats.org/officeDocument/2006/relationships/customXml" Target="../ink/ink249.xml"/><Relationship Id="rId87" Type="http://schemas.openxmlformats.org/officeDocument/2006/relationships/image" Target="../media/image259.png"/><Relationship Id="rId110" Type="http://schemas.openxmlformats.org/officeDocument/2006/relationships/customXml" Target="../ink/ink271.xml"/><Relationship Id="rId115" Type="http://schemas.openxmlformats.org/officeDocument/2006/relationships/image" Target="../media/image273.png"/><Relationship Id="rId131" Type="http://schemas.openxmlformats.org/officeDocument/2006/relationships/image" Target="../media/image281.png"/><Relationship Id="rId136" Type="http://schemas.openxmlformats.org/officeDocument/2006/relationships/customXml" Target="../ink/ink284.xml"/><Relationship Id="rId157" Type="http://schemas.openxmlformats.org/officeDocument/2006/relationships/image" Target="../media/image294.png"/><Relationship Id="rId178" Type="http://schemas.openxmlformats.org/officeDocument/2006/relationships/customXml" Target="../ink/ink305.xml"/><Relationship Id="rId61" Type="http://schemas.openxmlformats.org/officeDocument/2006/relationships/image" Target="../media/image246.png"/><Relationship Id="rId82" Type="http://schemas.openxmlformats.org/officeDocument/2006/relationships/customXml" Target="../ink/ink257.xml"/><Relationship Id="rId152" Type="http://schemas.openxmlformats.org/officeDocument/2006/relationships/customXml" Target="../ink/ink292.xml"/><Relationship Id="rId173" Type="http://schemas.openxmlformats.org/officeDocument/2006/relationships/image" Target="../media/image302.png"/><Relationship Id="rId194" Type="http://schemas.openxmlformats.org/officeDocument/2006/relationships/customXml" Target="../ink/ink313.xml"/><Relationship Id="rId199" Type="http://schemas.openxmlformats.org/officeDocument/2006/relationships/image" Target="../media/image315.png"/><Relationship Id="rId203" Type="http://schemas.openxmlformats.org/officeDocument/2006/relationships/image" Target="../media/image317.png"/><Relationship Id="rId19" Type="http://schemas.openxmlformats.org/officeDocument/2006/relationships/image" Target="../media/image225.png"/><Relationship Id="rId14" Type="http://schemas.openxmlformats.org/officeDocument/2006/relationships/customXml" Target="../ink/ink223.xml"/><Relationship Id="rId30" Type="http://schemas.openxmlformats.org/officeDocument/2006/relationships/customXml" Target="../ink/ink231.xml"/><Relationship Id="rId35" Type="http://schemas.openxmlformats.org/officeDocument/2006/relationships/image" Target="../media/image233.png"/><Relationship Id="rId56" Type="http://schemas.openxmlformats.org/officeDocument/2006/relationships/customXml" Target="../ink/ink244.xml"/><Relationship Id="rId77" Type="http://schemas.openxmlformats.org/officeDocument/2006/relationships/image" Target="../media/image254.png"/><Relationship Id="rId100" Type="http://schemas.openxmlformats.org/officeDocument/2006/relationships/customXml" Target="../ink/ink266.xml"/><Relationship Id="rId105" Type="http://schemas.openxmlformats.org/officeDocument/2006/relationships/image" Target="../media/image268.png"/><Relationship Id="rId126" Type="http://schemas.openxmlformats.org/officeDocument/2006/relationships/customXml" Target="../ink/ink279.xml"/><Relationship Id="rId147" Type="http://schemas.openxmlformats.org/officeDocument/2006/relationships/image" Target="../media/image289.png"/><Relationship Id="rId168" Type="http://schemas.openxmlformats.org/officeDocument/2006/relationships/customXml" Target="../ink/ink300.xml"/><Relationship Id="rId8" Type="http://schemas.openxmlformats.org/officeDocument/2006/relationships/customXml" Target="../ink/ink220.xml"/><Relationship Id="rId51" Type="http://schemas.openxmlformats.org/officeDocument/2006/relationships/image" Target="../media/image241.png"/><Relationship Id="rId72" Type="http://schemas.openxmlformats.org/officeDocument/2006/relationships/customXml" Target="../ink/ink252.xml"/><Relationship Id="rId93" Type="http://schemas.openxmlformats.org/officeDocument/2006/relationships/image" Target="../media/image262.png"/><Relationship Id="rId98" Type="http://schemas.openxmlformats.org/officeDocument/2006/relationships/customXml" Target="../ink/ink265.xml"/><Relationship Id="rId121" Type="http://schemas.openxmlformats.org/officeDocument/2006/relationships/image" Target="../media/image276.png"/><Relationship Id="rId142" Type="http://schemas.openxmlformats.org/officeDocument/2006/relationships/customXml" Target="../ink/ink287.xml"/><Relationship Id="rId163" Type="http://schemas.openxmlformats.org/officeDocument/2006/relationships/image" Target="../media/image297.png"/><Relationship Id="rId184" Type="http://schemas.openxmlformats.org/officeDocument/2006/relationships/customXml" Target="../ink/ink308.xml"/><Relationship Id="rId189" Type="http://schemas.openxmlformats.org/officeDocument/2006/relationships/image" Target="../media/image310.png"/><Relationship Id="rId3" Type="http://schemas.openxmlformats.org/officeDocument/2006/relationships/image" Target="../media/image217.png"/><Relationship Id="rId25" Type="http://schemas.openxmlformats.org/officeDocument/2006/relationships/image" Target="../media/image228.png"/><Relationship Id="rId46" Type="http://schemas.openxmlformats.org/officeDocument/2006/relationships/customXml" Target="../ink/ink239.xml"/><Relationship Id="rId67" Type="http://schemas.openxmlformats.org/officeDocument/2006/relationships/image" Target="../media/image249.png"/><Relationship Id="rId116" Type="http://schemas.openxmlformats.org/officeDocument/2006/relationships/customXml" Target="../ink/ink274.xml"/><Relationship Id="rId137" Type="http://schemas.openxmlformats.org/officeDocument/2006/relationships/image" Target="../media/image284.png"/><Relationship Id="rId158" Type="http://schemas.openxmlformats.org/officeDocument/2006/relationships/customXml" Target="../ink/ink295.xml"/><Relationship Id="rId20" Type="http://schemas.openxmlformats.org/officeDocument/2006/relationships/customXml" Target="../ink/ink226.xml"/><Relationship Id="rId41" Type="http://schemas.openxmlformats.org/officeDocument/2006/relationships/image" Target="../media/image236.png"/><Relationship Id="rId62" Type="http://schemas.openxmlformats.org/officeDocument/2006/relationships/customXml" Target="../ink/ink247.xml"/><Relationship Id="rId83" Type="http://schemas.openxmlformats.org/officeDocument/2006/relationships/image" Target="../media/image257.png"/><Relationship Id="rId88" Type="http://schemas.openxmlformats.org/officeDocument/2006/relationships/customXml" Target="../ink/ink260.xml"/><Relationship Id="rId111" Type="http://schemas.openxmlformats.org/officeDocument/2006/relationships/image" Target="../media/image271.png"/><Relationship Id="rId132" Type="http://schemas.openxmlformats.org/officeDocument/2006/relationships/customXml" Target="../ink/ink282.xml"/><Relationship Id="rId153" Type="http://schemas.openxmlformats.org/officeDocument/2006/relationships/image" Target="../media/image292.png"/><Relationship Id="rId174" Type="http://schemas.openxmlformats.org/officeDocument/2006/relationships/customXml" Target="../ink/ink303.xml"/><Relationship Id="rId179" Type="http://schemas.openxmlformats.org/officeDocument/2006/relationships/image" Target="../media/image305.png"/><Relationship Id="rId195" Type="http://schemas.openxmlformats.org/officeDocument/2006/relationships/image" Target="../media/image313.png"/><Relationship Id="rId190" Type="http://schemas.openxmlformats.org/officeDocument/2006/relationships/customXml" Target="../ink/ink311.xml"/><Relationship Id="rId204" Type="http://schemas.openxmlformats.org/officeDocument/2006/relationships/customXml" Target="../ink/ink318.xml"/><Relationship Id="rId15" Type="http://schemas.openxmlformats.org/officeDocument/2006/relationships/image" Target="../media/image223.png"/><Relationship Id="rId36" Type="http://schemas.openxmlformats.org/officeDocument/2006/relationships/customXml" Target="../ink/ink234.xml"/><Relationship Id="rId57" Type="http://schemas.openxmlformats.org/officeDocument/2006/relationships/image" Target="../media/image244.png"/><Relationship Id="rId106" Type="http://schemas.openxmlformats.org/officeDocument/2006/relationships/customXml" Target="../ink/ink269.xml"/><Relationship Id="rId127" Type="http://schemas.openxmlformats.org/officeDocument/2006/relationships/image" Target="../media/image279.png"/><Relationship Id="rId10" Type="http://schemas.openxmlformats.org/officeDocument/2006/relationships/customXml" Target="../ink/ink221.xml"/><Relationship Id="rId31" Type="http://schemas.openxmlformats.org/officeDocument/2006/relationships/image" Target="../media/image231.png"/><Relationship Id="rId52" Type="http://schemas.openxmlformats.org/officeDocument/2006/relationships/customXml" Target="../ink/ink242.xml"/><Relationship Id="rId73" Type="http://schemas.openxmlformats.org/officeDocument/2006/relationships/image" Target="../media/image252.png"/><Relationship Id="rId78" Type="http://schemas.openxmlformats.org/officeDocument/2006/relationships/customXml" Target="../ink/ink255.xml"/><Relationship Id="rId94" Type="http://schemas.openxmlformats.org/officeDocument/2006/relationships/customXml" Target="../ink/ink263.xml"/><Relationship Id="rId99" Type="http://schemas.openxmlformats.org/officeDocument/2006/relationships/image" Target="../media/image265.png"/><Relationship Id="rId101" Type="http://schemas.openxmlformats.org/officeDocument/2006/relationships/image" Target="../media/image266.png"/><Relationship Id="rId122" Type="http://schemas.openxmlformats.org/officeDocument/2006/relationships/customXml" Target="../ink/ink277.xml"/><Relationship Id="rId143" Type="http://schemas.openxmlformats.org/officeDocument/2006/relationships/image" Target="../media/image287.png"/><Relationship Id="rId148" Type="http://schemas.openxmlformats.org/officeDocument/2006/relationships/customXml" Target="../ink/ink290.xml"/><Relationship Id="rId164" Type="http://schemas.openxmlformats.org/officeDocument/2006/relationships/customXml" Target="../ink/ink298.xml"/><Relationship Id="rId169" Type="http://schemas.openxmlformats.org/officeDocument/2006/relationships/image" Target="../media/image300.png"/><Relationship Id="rId185" Type="http://schemas.openxmlformats.org/officeDocument/2006/relationships/image" Target="../media/image308.png"/><Relationship Id="rId4" Type="http://schemas.openxmlformats.org/officeDocument/2006/relationships/customXml" Target="../ink/ink218.xml"/><Relationship Id="rId9" Type="http://schemas.openxmlformats.org/officeDocument/2006/relationships/image" Target="../media/image220.png"/><Relationship Id="rId180" Type="http://schemas.openxmlformats.org/officeDocument/2006/relationships/customXml" Target="../ink/ink306.xml"/><Relationship Id="rId26" Type="http://schemas.openxmlformats.org/officeDocument/2006/relationships/customXml" Target="../ink/ink229.xml"/><Relationship Id="rId47" Type="http://schemas.openxmlformats.org/officeDocument/2006/relationships/image" Target="../media/image239.png"/><Relationship Id="rId68" Type="http://schemas.openxmlformats.org/officeDocument/2006/relationships/customXml" Target="../ink/ink250.xml"/><Relationship Id="rId89" Type="http://schemas.openxmlformats.org/officeDocument/2006/relationships/image" Target="../media/image260.png"/><Relationship Id="rId112" Type="http://schemas.openxmlformats.org/officeDocument/2006/relationships/customXml" Target="../ink/ink272.xml"/><Relationship Id="rId133" Type="http://schemas.openxmlformats.org/officeDocument/2006/relationships/image" Target="../media/image282.png"/><Relationship Id="rId154" Type="http://schemas.openxmlformats.org/officeDocument/2006/relationships/customXml" Target="../ink/ink293.xml"/><Relationship Id="rId175" Type="http://schemas.openxmlformats.org/officeDocument/2006/relationships/image" Target="../media/image303.png"/><Relationship Id="rId196" Type="http://schemas.openxmlformats.org/officeDocument/2006/relationships/customXml" Target="../ink/ink314.xml"/><Relationship Id="rId200" Type="http://schemas.openxmlformats.org/officeDocument/2006/relationships/customXml" Target="../ink/ink316.xml"/><Relationship Id="rId16" Type="http://schemas.openxmlformats.org/officeDocument/2006/relationships/customXml" Target="../ink/ink224.xml"/><Relationship Id="rId37" Type="http://schemas.openxmlformats.org/officeDocument/2006/relationships/image" Target="../media/image234.png"/><Relationship Id="rId58" Type="http://schemas.openxmlformats.org/officeDocument/2006/relationships/customXml" Target="../ink/ink245.xml"/><Relationship Id="rId79" Type="http://schemas.openxmlformats.org/officeDocument/2006/relationships/image" Target="../media/image255.png"/><Relationship Id="rId102" Type="http://schemas.openxmlformats.org/officeDocument/2006/relationships/customXml" Target="../ink/ink267.xml"/><Relationship Id="rId123" Type="http://schemas.openxmlformats.org/officeDocument/2006/relationships/image" Target="../media/image277.png"/><Relationship Id="rId144" Type="http://schemas.openxmlformats.org/officeDocument/2006/relationships/customXml" Target="../ink/ink288.xml"/><Relationship Id="rId90" Type="http://schemas.openxmlformats.org/officeDocument/2006/relationships/customXml" Target="../ink/ink261.xml"/><Relationship Id="rId165" Type="http://schemas.openxmlformats.org/officeDocument/2006/relationships/image" Target="../media/image298.png"/><Relationship Id="rId186" Type="http://schemas.openxmlformats.org/officeDocument/2006/relationships/customXml" Target="../ink/ink309.xml"/><Relationship Id="rId27" Type="http://schemas.openxmlformats.org/officeDocument/2006/relationships/image" Target="../media/image229.png"/><Relationship Id="rId48" Type="http://schemas.openxmlformats.org/officeDocument/2006/relationships/customXml" Target="../ink/ink240.xml"/><Relationship Id="rId69" Type="http://schemas.openxmlformats.org/officeDocument/2006/relationships/image" Target="../media/image250.png"/><Relationship Id="rId113" Type="http://schemas.openxmlformats.org/officeDocument/2006/relationships/image" Target="../media/image272.png"/><Relationship Id="rId134" Type="http://schemas.openxmlformats.org/officeDocument/2006/relationships/customXml" Target="../ink/ink283.xml"/><Relationship Id="rId80" Type="http://schemas.openxmlformats.org/officeDocument/2006/relationships/customXml" Target="../ink/ink256.xml"/><Relationship Id="rId155" Type="http://schemas.openxmlformats.org/officeDocument/2006/relationships/image" Target="../media/image293.png"/><Relationship Id="rId176" Type="http://schemas.openxmlformats.org/officeDocument/2006/relationships/customXml" Target="../ink/ink304.xml"/><Relationship Id="rId197" Type="http://schemas.openxmlformats.org/officeDocument/2006/relationships/image" Target="../media/image314.png"/><Relationship Id="rId201" Type="http://schemas.openxmlformats.org/officeDocument/2006/relationships/image" Target="../media/image316.png"/><Relationship Id="rId17" Type="http://schemas.openxmlformats.org/officeDocument/2006/relationships/image" Target="../media/image224.png"/><Relationship Id="rId38" Type="http://schemas.openxmlformats.org/officeDocument/2006/relationships/customXml" Target="../ink/ink235.xml"/><Relationship Id="rId59" Type="http://schemas.openxmlformats.org/officeDocument/2006/relationships/image" Target="../media/image245.png"/><Relationship Id="rId103" Type="http://schemas.openxmlformats.org/officeDocument/2006/relationships/image" Target="../media/image267.png"/><Relationship Id="rId124" Type="http://schemas.openxmlformats.org/officeDocument/2006/relationships/customXml" Target="../ink/ink278.xml"/><Relationship Id="rId70" Type="http://schemas.openxmlformats.org/officeDocument/2006/relationships/customXml" Target="../ink/ink251.xml"/><Relationship Id="rId91" Type="http://schemas.openxmlformats.org/officeDocument/2006/relationships/image" Target="../media/image261.png"/><Relationship Id="rId145" Type="http://schemas.openxmlformats.org/officeDocument/2006/relationships/image" Target="../media/image288.png"/><Relationship Id="rId166" Type="http://schemas.openxmlformats.org/officeDocument/2006/relationships/customXml" Target="../ink/ink299.xml"/><Relationship Id="rId187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30.xml"/><Relationship Id="rId49" Type="http://schemas.openxmlformats.org/officeDocument/2006/relationships/image" Target="../media/image240.png"/><Relationship Id="rId114" Type="http://schemas.openxmlformats.org/officeDocument/2006/relationships/customXml" Target="../ink/ink273.xml"/><Relationship Id="rId60" Type="http://schemas.openxmlformats.org/officeDocument/2006/relationships/customXml" Target="../ink/ink246.xml"/><Relationship Id="rId81" Type="http://schemas.openxmlformats.org/officeDocument/2006/relationships/image" Target="../media/image256.png"/><Relationship Id="rId135" Type="http://schemas.openxmlformats.org/officeDocument/2006/relationships/image" Target="../media/image283.png"/><Relationship Id="rId156" Type="http://schemas.openxmlformats.org/officeDocument/2006/relationships/customXml" Target="../ink/ink294.xml"/><Relationship Id="rId177" Type="http://schemas.openxmlformats.org/officeDocument/2006/relationships/image" Target="../media/image304.png"/><Relationship Id="rId198" Type="http://schemas.openxmlformats.org/officeDocument/2006/relationships/customXml" Target="../ink/ink315.xml"/><Relationship Id="rId202" Type="http://schemas.openxmlformats.org/officeDocument/2006/relationships/customXml" Target="../ink/ink317.xml"/><Relationship Id="rId18" Type="http://schemas.openxmlformats.org/officeDocument/2006/relationships/customXml" Target="../ink/ink225.xml"/><Relationship Id="rId39" Type="http://schemas.openxmlformats.org/officeDocument/2006/relationships/image" Target="../media/image235.png"/><Relationship Id="rId50" Type="http://schemas.openxmlformats.org/officeDocument/2006/relationships/customXml" Target="../ink/ink241.xml"/><Relationship Id="rId104" Type="http://schemas.openxmlformats.org/officeDocument/2006/relationships/customXml" Target="../ink/ink268.xml"/><Relationship Id="rId125" Type="http://schemas.openxmlformats.org/officeDocument/2006/relationships/image" Target="../media/image278.png"/><Relationship Id="rId146" Type="http://schemas.openxmlformats.org/officeDocument/2006/relationships/customXml" Target="../ink/ink289.xml"/><Relationship Id="rId167" Type="http://schemas.openxmlformats.org/officeDocument/2006/relationships/image" Target="../media/image299.png"/><Relationship Id="rId188" Type="http://schemas.openxmlformats.org/officeDocument/2006/relationships/customXml" Target="../ink/ink310.xml"/><Relationship Id="rId71" Type="http://schemas.openxmlformats.org/officeDocument/2006/relationships/image" Target="../media/image251.png"/><Relationship Id="rId92" Type="http://schemas.openxmlformats.org/officeDocument/2006/relationships/customXml" Target="../ink/ink262.xml"/><Relationship Id="rId2" Type="http://schemas.openxmlformats.org/officeDocument/2006/relationships/customXml" Target="../ink/ink217.xml"/><Relationship Id="rId2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4.png"/><Relationship Id="rId18" Type="http://schemas.openxmlformats.org/officeDocument/2006/relationships/customXml" Target="../ink/ink327.xml"/><Relationship Id="rId26" Type="http://schemas.openxmlformats.org/officeDocument/2006/relationships/customXml" Target="../ink/ink331.xml"/><Relationship Id="rId3" Type="http://schemas.openxmlformats.org/officeDocument/2006/relationships/image" Target="../media/image319.png"/><Relationship Id="rId21" Type="http://schemas.openxmlformats.org/officeDocument/2006/relationships/image" Target="../media/image328.png"/><Relationship Id="rId7" Type="http://schemas.openxmlformats.org/officeDocument/2006/relationships/image" Target="../media/image321.png"/><Relationship Id="rId12" Type="http://schemas.openxmlformats.org/officeDocument/2006/relationships/customXml" Target="../ink/ink324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2" Type="http://schemas.openxmlformats.org/officeDocument/2006/relationships/customXml" Target="../ink/ink319.xml"/><Relationship Id="rId16" Type="http://schemas.openxmlformats.org/officeDocument/2006/relationships/customXml" Target="../ink/ink326.xml"/><Relationship Id="rId20" Type="http://schemas.openxmlformats.org/officeDocument/2006/relationships/customXml" Target="../ink/ink328.xml"/><Relationship Id="rId29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1.xml"/><Relationship Id="rId11" Type="http://schemas.openxmlformats.org/officeDocument/2006/relationships/image" Target="../media/image323.png"/><Relationship Id="rId24" Type="http://schemas.openxmlformats.org/officeDocument/2006/relationships/customXml" Target="../ink/ink330.xml"/><Relationship Id="rId32" Type="http://schemas.openxmlformats.org/officeDocument/2006/relationships/customXml" Target="../ink/ink334.xml"/><Relationship Id="rId5" Type="http://schemas.openxmlformats.org/officeDocument/2006/relationships/image" Target="../media/image320.png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customXml" Target="../ink/ink332.xml"/><Relationship Id="rId10" Type="http://schemas.openxmlformats.org/officeDocument/2006/relationships/customXml" Target="../ink/ink323.xml"/><Relationship Id="rId19" Type="http://schemas.openxmlformats.org/officeDocument/2006/relationships/image" Target="../media/image327.png"/><Relationship Id="rId31" Type="http://schemas.openxmlformats.org/officeDocument/2006/relationships/image" Target="../media/image333.png"/><Relationship Id="rId4" Type="http://schemas.openxmlformats.org/officeDocument/2006/relationships/customXml" Target="../ink/ink320.xml"/><Relationship Id="rId9" Type="http://schemas.openxmlformats.org/officeDocument/2006/relationships/image" Target="../media/image322.png"/><Relationship Id="rId14" Type="http://schemas.openxmlformats.org/officeDocument/2006/relationships/customXml" Target="../ink/ink325.xml"/><Relationship Id="rId22" Type="http://schemas.openxmlformats.org/officeDocument/2006/relationships/customXml" Target="../ink/ink329.xml"/><Relationship Id="rId27" Type="http://schemas.openxmlformats.org/officeDocument/2006/relationships/image" Target="../media/image331.png"/><Relationship Id="rId30" Type="http://schemas.openxmlformats.org/officeDocument/2006/relationships/customXml" Target="../ink/ink333.xml"/><Relationship Id="rId8" Type="http://schemas.openxmlformats.org/officeDocument/2006/relationships/customXml" Target="../ink/ink3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7E4530-5CAE-4E2C-A1DC-A67BE8D4A020}"/>
                  </a:ext>
                </a:extLst>
              </p14:cNvPr>
              <p14:cNvContentPartPr/>
              <p14:nvPr/>
            </p14:nvContentPartPr>
            <p14:xfrm>
              <a:off x="817129" y="656179"/>
              <a:ext cx="1292040" cy="4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7E4530-5CAE-4E2C-A1DC-A67BE8D4A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489" y="647539"/>
                <a:ext cx="1309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C380AD-A300-44B6-AB40-75A8D5E755F6}"/>
                  </a:ext>
                </a:extLst>
              </p14:cNvPr>
              <p14:cNvContentPartPr/>
              <p14:nvPr/>
            </p14:nvContentPartPr>
            <p14:xfrm>
              <a:off x="3726289" y="1361779"/>
              <a:ext cx="914760" cy="2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C380AD-A300-44B6-AB40-75A8D5E75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7289" y="1352779"/>
                <a:ext cx="932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9931E6-EF79-454A-9513-FBC9CD884C2B}"/>
                  </a:ext>
                </a:extLst>
              </p14:cNvPr>
              <p14:cNvContentPartPr/>
              <p14:nvPr/>
            </p14:nvContentPartPr>
            <p14:xfrm>
              <a:off x="1659169" y="1661299"/>
              <a:ext cx="787680" cy="7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9931E6-EF79-454A-9513-FBC9CD884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0169" y="1652659"/>
                <a:ext cx="805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472FFC-0C67-4E5D-A503-B74AFB833896}"/>
                  </a:ext>
                </a:extLst>
              </p14:cNvPr>
              <p14:cNvContentPartPr/>
              <p14:nvPr/>
            </p14:nvContentPartPr>
            <p14:xfrm>
              <a:off x="4030489" y="1690099"/>
              <a:ext cx="619560" cy="3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472FFC-0C67-4E5D-A503-B74AFB8338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1849" y="1681459"/>
                <a:ext cx="637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008721-65FE-4F03-85A8-99C50155C078}"/>
                  </a:ext>
                </a:extLst>
              </p14:cNvPr>
              <p14:cNvContentPartPr/>
              <p14:nvPr/>
            </p14:nvContentPartPr>
            <p14:xfrm>
              <a:off x="4672009" y="1512619"/>
              <a:ext cx="1305360" cy="1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008721-65FE-4F03-85A8-99C50155C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3369" y="1503979"/>
                <a:ext cx="1323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28548E-4B87-4BB4-AF2E-A6DE734CFB6E}"/>
                  </a:ext>
                </a:extLst>
              </p14:cNvPr>
              <p14:cNvContentPartPr/>
              <p14:nvPr/>
            </p14:nvContentPartPr>
            <p14:xfrm>
              <a:off x="2175049" y="2102659"/>
              <a:ext cx="304200" cy="4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28548E-4B87-4BB4-AF2E-A6DE734CFB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6409" y="2094019"/>
                <a:ext cx="321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94CB01-BE3E-43F4-B8FA-64181F051B71}"/>
                  </a:ext>
                </a:extLst>
              </p14:cNvPr>
              <p14:cNvContentPartPr/>
              <p14:nvPr/>
            </p14:nvContentPartPr>
            <p14:xfrm>
              <a:off x="3318409" y="2477779"/>
              <a:ext cx="928440" cy="3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94CB01-BE3E-43F4-B8FA-64181F051B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9769" y="2468779"/>
                <a:ext cx="946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23FABC-950E-4538-A4B2-C7C034856B25}"/>
                  </a:ext>
                </a:extLst>
              </p14:cNvPr>
              <p14:cNvContentPartPr/>
              <p14:nvPr/>
            </p14:nvContentPartPr>
            <p14:xfrm>
              <a:off x="6411169" y="2831659"/>
              <a:ext cx="164160" cy="25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23FABC-950E-4538-A4B2-C7C034856B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2169" y="2823019"/>
                <a:ext cx="181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70CE85-7AEC-4967-A6CE-170374CFFEDB}"/>
                  </a:ext>
                </a:extLst>
              </p14:cNvPr>
              <p14:cNvContentPartPr/>
              <p14:nvPr/>
            </p14:nvContentPartPr>
            <p14:xfrm>
              <a:off x="6556249" y="3721219"/>
              <a:ext cx="12855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70CE85-7AEC-4967-A6CE-170374CFFE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7249" y="3712579"/>
                <a:ext cx="1303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3B5063-9ABE-4BAF-8F78-4AD8F963E194}"/>
                  </a:ext>
                </a:extLst>
              </p14:cNvPr>
              <p14:cNvContentPartPr/>
              <p14:nvPr/>
            </p14:nvContentPartPr>
            <p14:xfrm>
              <a:off x="2826649" y="3384979"/>
              <a:ext cx="659160" cy="54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3B5063-9ABE-4BAF-8F78-4AD8F963E1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8009" y="3376339"/>
                <a:ext cx="67680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CEA9B79-A27A-4406-8442-935929D6F2DD}"/>
              </a:ext>
            </a:extLst>
          </p:cNvPr>
          <p:cNvGrpSpPr/>
          <p:nvPr/>
        </p:nvGrpSpPr>
        <p:grpSpPr>
          <a:xfrm>
            <a:off x="2122849" y="4072579"/>
            <a:ext cx="1241640" cy="263520"/>
            <a:chOff x="2122849" y="4072579"/>
            <a:chExt cx="124164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894527-FC4B-4CED-9F38-92646666963C}"/>
                    </a:ext>
                  </a:extLst>
                </p14:cNvPr>
                <p14:cNvContentPartPr/>
                <p14:nvPr/>
              </p14:nvContentPartPr>
              <p14:xfrm>
                <a:off x="2177929" y="4097419"/>
                <a:ext cx="36720" cy="23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894527-FC4B-4CED-9F38-9264666696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9289" y="4088419"/>
                  <a:ext cx="54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5A649A-C25E-4177-8569-5552661F4ABB}"/>
                    </a:ext>
                  </a:extLst>
                </p14:cNvPr>
                <p14:cNvContentPartPr/>
                <p14:nvPr/>
              </p14:nvContentPartPr>
              <p14:xfrm>
                <a:off x="2122849" y="4072579"/>
                <a:ext cx="158400" cy="11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5A649A-C25E-4177-8569-5552661F4A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4209" y="4063939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EF402B-1E71-4004-A747-8A619DE5031A}"/>
                    </a:ext>
                  </a:extLst>
                </p14:cNvPr>
                <p14:cNvContentPartPr/>
                <p14:nvPr/>
              </p14:nvContentPartPr>
              <p14:xfrm>
                <a:off x="2639809" y="4072939"/>
                <a:ext cx="724680" cy="3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EF402B-1E71-4004-A747-8A619DE503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0809" y="4063939"/>
                  <a:ext cx="7423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48D-B7EE-4969-A607-313E9222C240}"/>
              </a:ext>
            </a:extLst>
          </p:cNvPr>
          <p:cNvGrpSpPr/>
          <p:nvPr/>
        </p:nvGrpSpPr>
        <p:grpSpPr>
          <a:xfrm>
            <a:off x="2957329" y="4225579"/>
            <a:ext cx="374760" cy="251280"/>
            <a:chOff x="2957329" y="4225579"/>
            <a:chExt cx="37476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38586E-B699-499C-8E6B-B3DB2358D788}"/>
                    </a:ext>
                  </a:extLst>
                </p14:cNvPr>
                <p14:cNvContentPartPr/>
                <p14:nvPr/>
              </p14:nvContentPartPr>
              <p14:xfrm>
                <a:off x="2957329" y="4360579"/>
                <a:ext cx="14040" cy="11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38586E-B699-499C-8E6B-B3DB2358D7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8689" y="4351579"/>
                  <a:ext cx="31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71F6F4-B988-422E-9765-BFD11C03E8C7}"/>
                    </a:ext>
                  </a:extLst>
                </p14:cNvPr>
                <p14:cNvContentPartPr/>
                <p14:nvPr/>
              </p14:nvContentPartPr>
              <p14:xfrm>
                <a:off x="2957689" y="4238539"/>
                <a:ext cx="21600" cy="3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71F6F4-B988-422E-9765-BFD11C03E8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8689" y="4229899"/>
                  <a:ext cx="39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D4A3C1-782C-4E2B-B604-100E091CF7DA}"/>
                    </a:ext>
                  </a:extLst>
                </p14:cNvPr>
                <p14:cNvContentPartPr/>
                <p14:nvPr/>
              </p14:nvContentPartPr>
              <p14:xfrm>
                <a:off x="3031129" y="4350139"/>
                <a:ext cx="110160" cy="1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D4A3C1-782C-4E2B-B604-100E091CF7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2489" y="4341499"/>
                  <a:ext cx="127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81F754-AD6B-4B1F-8286-AD9F46EB6B00}"/>
                    </a:ext>
                  </a:extLst>
                </p14:cNvPr>
                <p14:cNvContentPartPr/>
                <p14:nvPr/>
              </p14:nvContentPartPr>
              <p14:xfrm>
                <a:off x="3226609" y="4225579"/>
                <a:ext cx="31320" cy="164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81F754-AD6B-4B1F-8286-AD9F46EB6B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7609" y="4216579"/>
                  <a:ext cx="48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BCBD89-7109-4C4C-8C2A-BCF939CAD312}"/>
                    </a:ext>
                  </a:extLst>
                </p14:cNvPr>
                <p14:cNvContentPartPr/>
                <p14:nvPr/>
              </p14:nvContentPartPr>
              <p14:xfrm>
                <a:off x="3181609" y="4263739"/>
                <a:ext cx="150480" cy="4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BCBD89-7109-4C4C-8C2A-BCF939CAD3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2969" y="4254739"/>
                  <a:ext cx="168120" cy="6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7DCC44-8442-4EAE-B93F-A928F97E3AB6}"/>
                  </a:ext>
                </a:extLst>
              </p14:cNvPr>
              <p14:cNvContentPartPr/>
              <p14:nvPr/>
            </p14:nvContentPartPr>
            <p14:xfrm>
              <a:off x="1525609" y="1295899"/>
              <a:ext cx="800640" cy="3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7DCC44-8442-4EAE-B93F-A928F97E3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09" y="1286899"/>
                <a:ext cx="818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8B0CD7-5DA9-4292-AB90-26BC72631933}"/>
                  </a:ext>
                </a:extLst>
              </p14:cNvPr>
              <p14:cNvContentPartPr/>
              <p14:nvPr/>
            </p14:nvContentPartPr>
            <p14:xfrm>
              <a:off x="3054169" y="1960459"/>
              <a:ext cx="1062720" cy="2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8B0CD7-5DA9-4292-AB90-26BC726319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5169" y="1951819"/>
                <a:ext cx="10803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566934C-E168-4DD3-BB8E-6587FBDA9E72}"/>
              </a:ext>
            </a:extLst>
          </p:cNvPr>
          <p:cNvGrpSpPr/>
          <p:nvPr/>
        </p:nvGrpSpPr>
        <p:grpSpPr>
          <a:xfrm>
            <a:off x="886249" y="1937779"/>
            <a:ext cx="1627560" cy="867240"/>
            <a:chOff x="886249" y="1937779"/>
            <a:chExt cx="162756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327311-B1D6-4162-9917-4BD055E638CF}"/>
                    </a:ext>
                  </a:extLst>
                </p14:cNvPr>
                <p14:cNvContentPartPr/>
                <p14:nvPr/>
              </p14:nvContentPartPr>
              <p14:xfrm>
                <a:off x="1661329" y="1937779"/>
                <a:ext cx="852480" cy="6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327311-B1D6-4162-9917-4BD055E638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2329" y="1928779"/>
                  <a:ext cx="870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8C290-EC04-4FE6-B6D0-A79BF9C43AEB}"/>
                    </a:ext>
                  </a:extLst>
                </p14:cNvPr>
                <p14:cNvContentPartPr/>
                <p14:nvPr/>
              </p14:nvContentPartPr>
              <p14:xfrm>
                <a:off x="1277929" y="2022019"/>
                <a:ext cx="77400" cy="6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8C290-EC04-4FE6-B6D0-A79BF9C43A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9289" y="2013019"/>
                  <a:ext cx="95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42BF3F-2655-4C80-8631-0DE74C10DE4D}"/>
                    </a:ext>
                  </a:extLst>
                </p14:cNvPr>
                <p14:cNvContentPartPr/>
                <p14:nvPr/>
              </p14:nvContentPartPr>
              <p14:xfrm>
                <a:off x="1207009" y="2090059"/>
                <a:ext cx="160920" cy="37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42BF3F-2655-4C80-8631-0DE74C10DE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8369" y="2081419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0642F0-01D7-4138-9E93-F002744DE609}"/>
                    </a:ext>
                  </a:extLst>
                </p14:cNvPr>
                <p14:cNvContentPartPr/>
                <p14:nvPr/>
              </p14:nvContentPartPr>
              <p14:xfrm>
                <a:off x="1182169" y="2561659"/>
                <a:ext cx="113760" cy="4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0642F0-01D7-4138-9E93-F002744DE6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3169" y="2552659"/>
                  <a:ext cx="13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98BDD2-63FA-4BD9-A6B0-B9F00501D58F}"/>
                    </a:ext>
                  </a:extLst>
                </p14:cNvPr>
                <p14:cNvContentPartPr/>
                <p14:nvPr/>
              </p14:nvContentPartPr>
              <p14:xfrm>
                <a:off x="1133209" y="2620699"/>
                <a:ext cx="98640" cy="18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98BDD2-63FA-4BD9-A6B0-B9F00501D5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4569" y="2612059"/>
                  <a:ext cx="116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0DA652-B23B-482C-8C00-5F82B7FE2BE1}"/>
                    </a:ext>
                  </a:extLst>
                </p14:cNvPr>
                <p14:cNvContentPartPr/>
                <p14:nvPr/>
              </p14:nvContentPartPr>
              <p14:xfrm>
                <a:off x="905329" y="2185819"/>
                <a:ext cx="93600" cy="12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0DA652-B23B-482C-8C00-5F82B7FE2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29" y="2176819"/>
                  <a:ext cx="111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0E999E-62BB-4AE9-9EB4-C7FE053A4259}"/>
                    </a:ext>
                  </a:extLst>
                </p14:cNvPr>
                <p14:cNvContentPartPr/>
                <p14:nvPr/>
              </p14:nvContentPartPr>
              <p14:xfrm>
                <a:off x="886249" y="2641939"/>
                <a:ext cx="85320" cy="10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0E999E-62BB-4AE9-9EB4-C7FE053A42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249" y="2632939"/>
                  <a:ext cx="10296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324AA5-25C7-497D-8611-6799C8F0B773}"/>
                  </a:ext>
                </a:extLst>
              </p14:cNvPr>
              <p14:cNvContentPartPr/>
              <p14:nvPr/>
            </p14:nvContentPartPr>
            <p14:xfrm>
              <a:off x="2231569" y="1615939"/>
              <a:ext cx="60120" cy="91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324AA5-25C7-497D-8611-6799C8F0B7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2569" y="1606939"/>
                <a:ext cx="777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05EA1A-B033-4FA5-AB60-3873098666FE}"/>
                  </a:ext>
                </a:extLst>
              </p14:cNvPr>
              <p14:cNvContentPartPr/>
              <p14:nvPr/>
            </p14:nvContentPartPr>
            <p14:xfrm>
              <a:off x="3541609" y="1627819"/>
              <a:ext cx="120960" cy="9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05EA1A-B033-4FA5-AB60-3873098666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2969" y="1618819"/>
                <a:ext cx="1386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0C364-0557-4BC1-9E32-D5FD7DDE7FA2}"/>
              </a:ext>
            </a:extLst>
          </p:cNvPr>
          <p:cNvGrpSpPr/>
          <p:nvPr/>
        </p:nvGrpSpPr>
        <p:grpSpPr>
          <a:xfrm>
            <a:off x="1245889" y="3174019"/>
            <a:ext cx="110520" cy="183960"/>
            <a:chOff x="1245889" y="3174019"/>
            <a:chExt cx="1105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6C77C-0022-4586-A8BF-4CA8D5D729EC}"/>
                    </a:ext>
                  </a:extLst>
                </p14:cNvPr>
                <p14:cNvContentPartPr/>
                <p14:nvPr/>
              </p14:nvContentPartPr>
              <p14:xfrm>
                <a:off x="1292689" y="3174019"/>
                <a:ext cx="63720" cy="2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6C77C-0022-4586-A8BF-4CA8D5D729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3689" y="3165019"/>
                  <a:ext cx="81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F4996D-406B-4A18-927E-E64A20BADAA3}"/>
                    </a:ext>
                  </a:extLst>
                </p14:cNvPr>
                <p14:cNvContentPartPr/>
                <p14:nvPr/>
              </p14:nvContentPartPr>
              <p14:xfrm>
                <a:off x="1245889" y="3177979"/>
                <a:ext cx="106200" cy="1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F4996D-406B-4A18-927E-E64A20BADA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6889" y="3168979"/>
                  <a:ext cx="12384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B2F8E3-C0F8-4401-BAE5-745D6DF02038}"/>
                  </a:ext>
                </a:extLst>
              </p14:cNvPr>
              <p14:cNvContentPartPr/>
              <p14:nvPr/>
            </p14:nvContentPartPr>
            <p14:xfrm>
              <a:off x="5070889" y="2958739"/>
              <a:ext cx="37440" cy="29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B2F8E3-C0F8-4401-BAE5-745D6DF020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1889" y="2949739"/>
                <a:ext cx="550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6C2686-6EE8-4166-B2F0-FD1F75339F3A}"/>
                  </a:ext>
                </a:extLst>
              </p14:cNvPr>
              <p14:cNvContentPartPr/>
              <p14:nvPr/>
            </p14:nvContentPartPr>
            <p14:xfrm>
              <a:off x="5007529" y="3444739"/>
              <a:ext cx="88920" cy="73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6C2686-6EE8-4166-B2F0-FD1F75339F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8529" y="3436099"/>
                <a:ext cx="10656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B709B22-98DB-40BD-97AE-133314CED6F5}"/>
              </a:ext>
            </a:extLst>
          </p:cNvPr>
          <p:cNvGrpSpPr/>
          <p:nvPr/>
        </p:nvGrpSpPr>
        <p:grpSpPr>
          <a:xfrm>
            <a:off x="5532769" y="3032179"/>
            <a:ext cx="683640" cy="408960"/>
            <a:chOff x="5532769" y="3032179"/>
            <a:chExt cx="68364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238821-E17D-499D-B7B1-75657FC0013F}"/>
                    </a:ext>
                  </a:extLst>
                </p14:cNvPr>
                <p14:cNvContentPartPr/>
                <p14:nvPr/>
              </p14:nvContentPartPr>
              <p14:xfrm>
                <a:off x="5532769" y="3178339"/>
                <a:ext cx="157320" cy="26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238821-E17D-499D-B7B1-75657FC001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4129" y="3169699"/>
                  <a:ext cx="174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ACAC52-EC9B-4B3F-B510-A36BA1E9192A}"/>
                    </a:ext>
                  </a:extLst>
                </p14:cNvPr>
                <p14:cNvContentPartPr/>
                <p14:nvPr/>
              </p14:nvContentPartPr>
              <p14:xfrm>
                <a:off x="5778649" y="3234499"/>
                <a:ext cx="145800" cy="19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ACAC52-EC9B-4B3F-B510-A36BA1E919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70009" y="3225499"/>
                  <a:ext cx="163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9D0F33-4AE2-4D7C-91B4-03D720D8A272}"/>
                    </a:ext>
                  </a:extLst>
                </p14:cNvPr>
                <p14:cNvContentPartPr/>
                <p14:nvPr/>
              </p14:nvContentPartPr>
              <p14:xfrm>
                <a:off x="6071329" y="3032179"/>
                <a:ext cx="16560" cy="36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9D0F33-4AE2-4D7C-91B4-03D720D8A2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2329" y="3023179"/>
                  <a:ext cx="34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692727-8D07-4230-B5A6-1A8EB3EE28D4}"/>
                    </a:ext>
                  </a:extLst>
                </p14:cNvPr>
                <p14:cNvContentPartPr/>
                <p14:nvPr/>
              </p14:nvContentPartPr>
              <p14:xfrm>
                <a:off x="5963689" y="3132979"/>
                <a:ext cx="252720" cy="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692727-8D07-4230-B5A6-1A8EB3EE28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5049" y="3124339"/>
                  <a:ext cx="2703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A99FC4-3291-4E53-A9E2-795225F2B50C}"/>
              </a:ext>
            </a:extLst>
          </p:cNvPr>
          <p:cNvGrpSpPr/>
          <p:nvPr/>
        </p:nvGrpSpPr>
        <p:grpSpPr>
          <a:xfrm>
            <a:off x="2866969" y="4243219"/>
            <a:ext cx="124560" cy="260280"/>
            <a:chOff x="2866969" y="4243219"/>
            <a:chExt cx="1245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8951DA-5E9F-452C-9F1F-EB8015AE00DD}"/>
                    </a:ext>
                  </a:extLst>
                </p14:cNvPr>
                <p14:cNvContentPartPr/>
                <p14:nvPr/>
              </p14:nvContentPartPr>
              <p14:xfrm>
                <a:off x="2880289" y="4283539"/>
                <a:ext cx="59400" cy="21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8951DA-5E9F-452C-9F1F-EB8015AE00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1649" y="4274899"/>
                  <a:ext cx="77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D5E44A-85A1-4658-BCEF-6192F28B5D6D}"/>
                    </a:ext>
                  </a:extLst>
                </p14:cNvPr>
                <p14:cNvContentPartPr/>
                <p14:nvPr/>
              </p14:nvContentPartPr>
              <p14:xfrm>
                <a:off x="2866969" y="4243219"/>
                <a:ext cx="124560" cy="11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D5E44A-85A1-4658-BCEF-6192F28B5D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7969" y="4234579"/>
                  <a:ext cx="1422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12D8C-3FA7-4768-8F59-293290EA076D}"/>
              </a:ext>
            </a:extLst>
          </p:cNvPr>
          <p:cNvGrpSpPr/>
          <p:nvPr/>
        </p:nvGrpSpPr>
        <p:grpSpPr>
          <a:xfrm>
            <a:off x="5068369" y="3878179"/>
            <a:ext cx="459360" cy="416880"/>
            <a:chOff x="5068369" y="3878179"/>
            <a:chExt cx="45936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30B718-ECB4-4C32-8DAA-E4736FF989ED}"/>
                    </a:ext>
                  </a:extLst>
                </p14:cNvPr>
                <p14:cNvContentPartPr/>
                <p14:nvPr/>
              </p14:nvContentPartPr>
              <p14:xfrm>
                <a:off x="5116249" y="3878179"/>
                <a:ext cx="28440" cy="22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30B718-ECB4-4C32-8DAA-E4736FF989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7249" y="3869179"/>
                  <a:ext cx="46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BC66C3-1F7A-4D15-ADD5-75C8E2285415}"/>
                    </a:ext>
                  </a:extLst>
                </p14:cNvPr>
                <p14:cNvContentPartPr/>
                <p14:nvPr/>
              </p14:nvContentPartPr>
              <p14:xfrm>
                <a:off x="5068369" y="4234219"/>
                <a:ext cx="55800" cy="6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BC66C3-1F7A-4D15-ADD5-75C8E22854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9729" y="4225219"/>
                  <a:ext cx="73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1B119D-C349-490F-9E10-F833326A7437}"/>
                    </a:ext>
                  </a:extLst>
                </p14:cNvPr>
                <p14:cNvContentPartPr/>
                <p14:nvPr/>
              </p14:nvContentPartPr>
              <p14:xfrm>
                <a:off x="5358169" y="4050619"/>
                <a:ext cx="169560" cy="111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1B119D-C349-490F-9E10-F833326A74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9529" y="4041619"/>
                  <a:ext cx="187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EEDEAA-CC5F-4C78-B0FE-65236431010F}"/>
              </a:ext>
            </a:extLst>
          </p:cNvPr>
          <p:cNvGrpSpPr/>
          <p:nvPr/>
        </p:nvGrpSpPr>
        <p:grpSpPr>
          <a:xfrm>
            <a:off x="5824729" y="3985459"/>
            <a:ext cx="473760" cy="304920"/>
            <a:chOff x="5824729" y="3985459"/>
            <a:chExt cx="4737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20D327-79D5-4991-915C-6DEAEBEB5B1F}"/>
                    </a:ext>
                  </a:extLst>
                </p14:cNvPr>
                <p14:cNvContentPartPr/>
                <p14:nvPr/>
              </p14:nvContentPartPr>
              <p14:xfrm>
                <a:off x="5824729" y="4116499"/>
                <a:ext cx="173880" cy="17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20D327-79D5-4991-915C-6DEAEBEB5B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16089" y="4107499"/>
                  <a:ext cx="191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A5AF84-576D-44BE-A092-4CD3C29CF859}"/>
                    </a:ext>
                  </a:extLst>
                </p14:cNvPr>
                <p14:cNvContentPartPr/>
                <p14:nvPr/>
              </p14:nvContentPartPr>
              <p14:xfrm>
                <a:off x="6014449" y="3985459"/>
                <a:ext cx="254160" cy="29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A5AF84-576D-44BE-A092-4CD3C29CF8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5449" y="3976459"/>
                  <a:ext cx="271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844218-F2C5-4A40-A753-AF45858E5D7B}"/>
                    </a:ext>
                  </a:extLst>
                </p14:cNvPr>
                <p14:cNvContentPartPr/>
                <p14:nvPr/>
              </p14:nvContentPartPr>
              <p14:xfrm>
                <a:off x="6184729" y="4088059"/>
                <a:ext cx="113760" cy="6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844218-F2C5-4A40-A753-AF45858E5D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6089" y="4079059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491236-6BDA-4DF9-A2C7-22B79C6DA03F}"/>
              </a:ext>
            </a:extLst>
          </p:cNvPr>
          <p:cNvGrpSpPr/>
          <p:nvPr/>
        </p:nvGrpSpPr>
        <p:grpSpPr>
          <a:xfrm>
            <a:off x="6564169" y="3929299"/>
            <a:ext cx="836280" cy="423000"/>
            <a:chOff x="6564169" y="3929299"/>
            <a:chExt cx="83628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3215C6-E0FD-49FF-865D-2E5F85EE5E62}"/>
                    </a:ext>
                  </a:extLst>
                </p14:cNvPr>
                <p14:cNvContentPartPr/>
                <p14:nvPr/>
              </p14:nvContentPartPr>
              <p14:xfrm>
                <a:off x="6564169" y="4071859"/>
                <a:ext cx="12456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3215C6-E0FD-49FF-865D-2E5F85EE5E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55169" y="4062859"/>
                  <a:ext cx="142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79C081-B76E-4AF2-B915-11333B346F56}"/>
                    </a:ext>
                  </a:extLst>
                </p14:cNvPr>
                <p14:cNvContentPartPr/>
                <p14:nvPr/>
              </p14:nvContentPartPr>
              <p14:xfrm>
                <a:off x="6730129" y="4086619"/>
                <a:ext cx="206280" cy="265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79C081-B76E-4AF2-B915-11333B346F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1489" y="4077619"/>
                  <a:ext cx="223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876391-AAD0-4C91-B72E-35A71B63E60B}"/>
                    </a:ext>
                  </a:extLst>
                </p14:cNvPr>
                <p14:cNvContentPartPr/>
                <p14:nvPr/>
              </p14:nvContentPartPr>
              <p14:xfrm>
                <a:off x="6991129" y="4062499"/>
                <a:ext cx="149040" cy="16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876391-AAD0-4C91-B72E-35A71B63E6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2489" y="4053859"/>
                  <a:ext cx="166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18A4FA-E53D-4429-8E5D-F6AE6D48500F}"/>
                    </a:ext>
                  </a:extLst>
                </p14:cNvPr>
                <p14:cNvContentPartPr/>
                <p14:nvPr/>
              </p14:nvContentPartPr>
              <p14:xfrm>
                <a:off x="7171489" y="4080859"/>
                <a:ext cx="135000" cy="142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18A4FA-E53D-4429-8E5D-F6AE6D4850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62849" y="4071859"/>
                  <a:ext cx="152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F6D7E3-02C4-4712-97AB-47ABD908B4DE}"/>
                    </a:ext>
                  </a:extLst>
                </p14:cNvPr>
                <p14:cNvContentPartPr/>
                <p14:nvPr/>
              </p14:nvContentPartPr>
              <p14:xfrm>
                <a:off x="7384609" y="3929299"/>
                <a:ext cx="15840" cy="27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F6D7E3-02C4-4712-97AB-47ABD908B4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5609" y="3920659"/>
                  <a:ext cx="33480" cy="29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261502-CCFA-4165-915F-9662989BA94D}"/>
                  </a:ext>
                </a:extLst>
              </p14:cNvPr>
              <p14:cNvContentPartPr/>
              <p14:nvPr/>
            </p14:nvContentPartPr>
            <p14:xfrm>
              <a:off x="3604249" y="1747699"/>
              <a:ext cx="954360" cy="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261502-CCFA-4165-915F-9662989BA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5249" y="1739059"/>
                <a:ext cx="972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4417C9-1B83-4533-BC46-2A74234E9FA0}"/>
                  </a:ext>
                </a:extLst>
              </p14:cNvPr>
              <p14:cNvContentPartPr/>
              <p14:nvPr/>
            </p14:nvContentPartPr>
            <p14:xfrm>
              <a:off x="4399129" y="2069179"/>
              <a:ext cx="664560" cy="3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4417C9-1B83-4533-BC46-2A74234E9F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0489" y="2060539"/>
                <a:ext cx="6822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B82B73-3D2E-44DA-9E6F-07324EB472AF}"/>
                  </a:ext>
                </a:extLst>
              </p14:cNvPr>
              <p14:cNvContentPartPr/>
              <p14:nvPr/>
            </p14:nvContentPartPr>
            <p14:xfrm>
              <a:off x="1869049" y="2326219"/>
              <a:ext cx="29376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B82B73-3D2E-44DA-9E6F-07324EB472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409" y="2317579"/>
                <a:ext cx="311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E49F02-6E9B-4530-9180-BE4525E6165A}"/>
                  </a:ext>
                </a:extLst>
              </p14:cNvPr>
              <p14:cNvContentPartPr/>
              <p14:nvPr/>
            </p14:nvContentPartPr>
            <p14:xfrm>
              <a:off x="2742049" y="2289139"/>
              <a:ext cx="313200" cy="5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E49F02-6E9B-4530-9180-BE4525E61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3049" y="2280499"/>
                <a:ext cx="330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55E01F-F646-4340-8126-743AEBEC884A}"/>
                  </a:ext>
                </a:extLst>
              </p14:cNvPr>
              <p14:cNvContentPartPr/>
              <p14:nvPr/>
            </p14:nvContentPartPr>
            <p14:xfrm>
              <a:off x="1731889" y="2625019"/>
              <a:ext cx="843840" cy="3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55E01F-F646-4340-8126-743AEBEC88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2889" y="2616019"/>
                <a:ext cx="8614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11C905C-4684-434A-A320-C4F35676A455}"/>
              </a:ext>
            </a:extLst>
          </p:cNvPr>
          <p:cNvGrpSpPr/>
          <p:nvPr/>
        </p:nvGrpSpPr>
        <p:grpSpPr>
          <a:xfrm>
            <a:off x="2978929" y="988459"/>
            <a:ext cx="168480" cy="275400"/>
            <a:chOff x="2978929" y="988459"/>
            <a:chExt cx="168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48FF14-4034-4AA3-9D72-5D6FD14A28D7}"/>
                    </a:ext>
                  </a:extLst>
                </p14:cNvPr>
                <p14:cNvContentPartPr/>
                <p14:nvPr/>
              </p14:nvContentPartPr>
              <p14:xfrm>
                <a:off x="3026449" y="1023019"/>
                <a:ext cx="35280" cy="24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48FF14-4034-4AA3-9D72-5D6FD14A28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7809" y="1014379"/>
                  <a:ext cx="5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2D55F6-8EC7-4DC9-BEE2-CD0C2BFC1D1C}"/>
                    </a:ext>
                  </a:extLst>
                </p14:cNvPr>
                <p14:cNvContentPartPr/>
                <p14:nvPr/>
              </p14:nvContentPartPr>
              <p14:xfrm>
                <a:off x="2978929" y="988459"/>
                <a:ext cx="168480" cy="11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2D55F6-8EC7-4DC9-BEE2-CD0C2BFC1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9929" y="979819"/>
                  <a:ext cx="1861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34FADB-8652-4CDE-8231-0B9EDF7CA5ED}"/>
                  </a:ext>
                </a:extLst>
              </p14:cNvPr>
              <p14:cNvContentPartPr/>
              <p14:nvPr/>
            </p14:nvContentPartPr>
            <p14:xfrm>
              <a:off x="2126089" y="643579"/>
              <a:ext cx="831960" cy="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34FADB-8652-4CDE-8231-0B9EDF7CA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089" y="634939"/>
                <a:ext cx="849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4EBBB-7C22-4ADF-9106-004D0750D564}"/>
                  </a:ext>
                </a:extLst>
              </p14:cNvPr>
              <p14:cNvContentPartPr/>
              <p14:nvPr/>
            </p14:nvContentPartPr>
            <p14:xfrm>
              <a:off x="4543129" y="650059"/>
              <a:ext cx="1027800" cy="4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4EBBB-7C22-4ADF-9106-004D0750D5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489" y="641059"/>
                <a:ext cx="10454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E420ED8-13A3-48D6-B4D4-304A7C6811B7}"/>
              </a:ext>
            </a:extLst>
          </p:cNvPr>
          <p:cNvGrpSpPr/>
          <p:nvPr/>
        </p:nvGrpSpPr>
        <p:grpSpPr>
          <a:xfrm>
            <a:off x="5246209" y="928699"/>
            <a:ext cx="442080" cy="258840"/>
            <a:chOff x="5246209" y="928699"/>
            <a:chExt cx="4420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606FAF-5EA1-4E1B-8868-303766D9ED3D}"/>
                    </a:ext>
                  </a:extLst>
                </p14:cNvPr>
                <p14:cNvContentPartPr/>
                <p14:nvPr/>
              </p14:nvContentPartPr>
              <p14:xfrm>
                <a:off x="5246209" y="928699"/>
                <a:ext cx="172440" cy="25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606FAF-5EA1-4E1B-8868-303766D9ED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7209" y="920059"/>
                  <a:ext cx="190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9BC933-8933-468E-A787-DB91D606CCBD}"/>
                    </a:ext>
                  </a:extLst>
                </p14:cNvPr>
                <p14:cNvContentPartPr/>
                <p14:nvPr/>
              </p14:nvContentPartPr>
              <p14:xfrm>
                <a:off x="5485609" y="938779"/>
                <a:ext cx="202680" cy="23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9BC933-8933-468E-A787-DB91D606CC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6609" y="930139"/>
                  <a:ext cx="2203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7E74AF-D8AD-49B3-B20D-A09B6063F7F0}"/>
              </a:ext>
            </a:extLst>
          </p:cNvPr>
          <p:cNvGrpSpPr/>
          <p:nvPr/>
        </p:nvGrpSpPr>
        <p:grpSpPr>
          <a:xfrm>
            <a:off x="6138649" y="863899"/>
            <a:ext cx="480600" cy="292680"/>
            <a:chOff x="6138649" y="863899"/>
            <a:chExt cx="4806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A7C849-F26C-455E-8ABE-C81BD033D02A}"/>
                    </a:ext>
                  </a:extLst>
                </p14:cNvPr>
                <p14:cNvContentPartPr/>
                <p14:nvPr/>
              </p14:nvContentPartPr>
              <p14:xfrm>
                <a:off x="6138649" y="1036339"/>
                <a:ext cx="144720" cy="12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A7C849-F26C-455E-8ABE-C81BD033D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0009" y="1027339"/>
                  <a:ext cx="16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38CEB3-1E59-4D94-B34C-B0482AE7A747}"/>
                    </a:ext>
                  </a:extLst>
                </p14:cNvPr>
                <p14:cNvContentPartPr/>
                <p14:nvPr/>
              </p14:nvContentPartPr>
              <p14:xfrm>
                <a:off x="6312529" y="1021939"/>
                <a:ext cx="158400" cy="13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38CEB3-1E59-4D94-B34C-B0482AE7A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3889" y="1013299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1588F1-774F-467D-9127-22E62D193BA0}"/>
                    </a:ext>
                  </a:extLst>
                </p14:cNvPr>
                <p14:cNvContentPartPr/>
                <p14:nvPr/>
              </p14:nvContentPartPr>
              <p14:xfrm>
                <a:off x="6495049" y="863899"/>
                <a:ext cx="124200" cy="27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1588F1-774F-467D-9127-22E62D193B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86409" y="854899"/>
                  <a:ext cx="1418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6195A9-00C0-401D-9D62-F43DA740B118}"/>
              </a:ext>
            </a:extLst>
          </p:cNvPr>
          <p:cNvGrpSpPr/>
          <p:nvPr/>
        </p:nvGrpSpPr>
        <p:grpSpPr>
          <a:xfrm>
            <a:off x="5427289" y="2553379"/>
            <a:ext cx="174960" cy="294120"/>
            <a:chOff x="5427289" y="2553379"/>
            <a:chExt cx="17496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4D679E-A56A-404F-8FAC-1258D366C94C}"/>
                    </a:ext>
                  </a:extLst>
                </p14:cNvPr>
                <p14:cNvContentPartPr/>
                <p14:nvPr/>
              </p14:nvContentPartPr>
              <p14:xfrm>
                <a:off x="5427289" y="2616379"/>
                <a:ext cx="19800" cy="23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4D679E-A56A-404F-8FAC-1258D366C9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8289" y="2607379"/>
                  <a:ext cx="37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2EFA60-45BB-424A-9259-135C91F52F50}"/>
                    </a:ext>
                  </a:extLst>
                </p14:cNvPr>
                <p14:cNvContentPartPr/>
                <p14:nvPr/>
              </p14:nvContentPartPr>
              <p14:xfrm>
                <a:off x="5590009" y="2553379"/>
                <a:ext cx="12240" cy="27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2EFA60-45BB-424A-9259-135C91F52F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1009" y="2544379"/>
                  <a:ext cx="298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6E9BE9-93BB-40E2-8219-469B12417B97}"/>
              </a:ext>
            </a:extLst>
          </p:cNvPr>
          <p:cNvGrpSpPr/>
          <p:nvPr/>
        </p:nvGrpSpPr>
        <p:grpSpPr>
          <a:xfrm>
            <a:off x="6286969" y="2682979"/>
            <a:ext cx="297720" cy="142560"/>
            <a:chOff x="6286969" y="2682979"/>
            <a:chExt cx="29772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5E5146-8A7A-4C0D-8624-52298F4ACA7E}"/>
                    </a:ext>
                  </a:extLst>
                </p14:cNvPr>
                <p14:cNvContentPartPr/>
                <p14:nvPr/>
              </p14:nvContentPartPr>
              <p14:xfrm>
                <a:off x="6286969" y="2709259"/>
                <a:ext cx="129960" cy="11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5E5146-8A7A-4C0D-8624-52298F4ACA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8329" y="2700259"/>
                  <a:ext cx="147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2FD054-A4DC-48A4-863D-B8FC310B3460}"/>
                    </a:ext>
                  </a:extLst>
                </p14:cNvPr>
                <p14:cNvContentPartPr/>
                <p14:nvPr/>
              </p14:nvContentPartPr>
              <p14:xfrm>
                <a:off x="6458329" y="2682979"/>
                <a:ext cx="126360" cy="141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2FD054-A4DC-48A4-863D-B8FC310B34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49689" y="2673979"/>
                  <a:ext cx="1440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998CCD-33D4-4288-8B0A-94A77741A1C1}"/>
              </a:ext>
            </a:extLst>
          </p:cNvPr>
          <p:cNvGrpSpPr/>
          <p:nvPr/>
        </p:nvGrpSpPr>
        <p:grpSpPr>
          <a:xfrm>
            <a:off x="5485249" y="1352779"/>
            <a:ext cx="2166840" cy="581400"/>
            <a:chOff x="5485249" y="1352779"/>
            <a:chExt cx="216684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044D79-F904-4FB1-AFDB-9212994B7FE4}"/>
                    </a:ext>
                  </a:extLst>
                </p14:cNvPr>
                <p14:cNvContentPartPr/>
                <p14:nvPr/>
              </p14:nvContentPartPr>
              <p14:xfrm>
                <a:off x="5485249" y="1401379"/>
                <a:ext cx="102600" cy="235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044D79-F904-4FB1-AFDB-9212994B7F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76249" y="1392739"/>
                  <a:ext cx="120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F4A710-18AD-4765-84C0-6FEFBD5EA6CE}"/>
                    </a:ext>
                  </a:extLst>
                </p14:cNvPr>
                <p14:cNvContentPartPr/>
                <p14:nvPr/>
              </p14:nvContentPartPr>
              <p14:xfrm>
                <a:off x="5641129" y="1532059"/>
                <a:ext cx="82800" cy="7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F4A710-18AD-4765-84C0-6FEFBD5EA6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2129" y="1523059"/>
                  <a:ext cx="100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16EBC3-CE81-4A3F-BE9B-A1F15A022E60}"/>
                    </a:ext>
                  </a:extLst>
                </p14:cNvPr>
                <p14:cNvContentPartPr/>
                <p14:nvPr/>
              </p14:nvContentPartPr>
              <p14:xfrm>
                <a:off x="5759929" y="1432699"/>
                <a:ext cx="75240" cy="18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16EBC3-CE81-4A3F-BE9B-A1F15A022E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1289" y="1423699"/>
                  <a:ext cx="92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529F1F-FB6C-4C04-9315-3525187CAC7F}"/>
                    </a:ext>
                  </a:extLst>
                </p14:cNvPr>
                <p14:cNvContentPartPr/>
                <p14:nvPr/>
              </p14:nvContentPartPr>
              <p14:xfrm>
                <a:off x="5896729" y="1415059"/>
                <a:ext cx="8460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529F1F-FB6C-4C04-9315-3525187CA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8089" y="1406059"/>
                  <a:ext cx="102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9F48D7-80A0-4D6C-9C8A-F57E0DFDE931}"/>
                    </a:ext>
                  </a:extLst>
                </p14:cNvPr>
                <p14:cNvContentPartPr/>
                <p14:nvPr/>
              </p14:nvContentPartPr>
              <p14:xfrm>
                <a:off x="6254929" y="1484179"/>
                <a:ext cx="71280" cy="14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9F48D7-80A0-4D6C-9C8A-F57E0DFDE9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46289" y="1475539"/>
                  <a:ext cx="88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2306CF-CD49-46A5-A4B3-66E1C8CAADAB}"/>
                    </a:ext>
                  </a:extLst>
                </p14:cNvPr>
                <p14:cNvContentPartPr/>
                <p14:nvPr/>
              </p14:nvContentPartPr>
              <p14:xfrm>
                <a:off x="6382369" y="1394539"/>
                <a:ext cx="56160" cy="23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2306CF-CD49-46A5-A4B3-66E1C8CAAD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3369" y="1385539"/>
                  <a:ext cx="73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6C6B50-D750-4FFB-9726-336E1601B6B6}"/>
                    </a:ext>
                  </a:extLst>
                </p14:cNvPr>
                <p14:cNvContentPartPr/>
                <p14:nvPr/>
              </p14:nvContentPartPr>
              <p14:xfrm>
                <a:off x="6479929" y="1368259"/>
                <a:ext cx="145080" cy="22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6C6B50-D750-4FFB-9726-336E1601B6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0929" y="1359619"/>
                  <a:ext cx="162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AE8ECC-0003-4583-A9DF-C3FBD7895A2D}"/>
                    </a:ext>
                  </a:extLst>
                </p14:cNvPr>
                <p14:cNvContentPartPr/>
                <p14:nvPr/>
              </p14:nvContentPartPr>
              <p14:xfrm>
                <a:off x="6656329" y="1459339"/>
                <a:ext cx="6552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AE8ECC-0003-4583-A9DF-C3FBD7895A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7329" y="1450699"/>
                  <a:ext cx="83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F629EB-A09B-4573-A646-A28518610723}"/>
                    </a:ext>
                  </a:extLst>
                </p14:cNvPr>
                <p14:cNvContentPartPr/>
                <p14:nvPr/>
              </p14:nvContentPartPr>
              <p14:xfrm>
                <a:off x="6741289" y="1482379"/>
                <a:ext cx="52920" cy="8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F629EB-A09B-4573-A646-A285186107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32289" y="1473739"/>
                  <a:ext cx="70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AEDB27-A2C9-4DAC-BA71-D14B54699D2B}"/>
                    </a:ext>
                  </a:extLst>
                </p14:cNvPr>
                <p14:cNvContentPartPr/>
                <p14:nvPr/>
              </p14:nvContentPartPr>
              <p14:xfrm>
                <a:off x="6950449" y="1452139"/>
                <a:ext cx="189000" cy="15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AEDB27-A2C9-4DAC-BA71-D14B54699D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1449" y="1443499"/>
                  <a:ext cx="206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708C02-619E-4884-9712-6A605286DB97}"/>
                    </a:ext>
                  </a:extLst>
                </p14:cNvPr>
                <p14:cNvContentPartPr/>
                <p14:nvPr/>
              </p14:nvContentPartPr>
              <p14:xfrm>
                <a:off x="7201369" y="1453579"/>
                <a:ext cx="121320" cy="10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708C02-619E-4884-9712-6A605286DB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2729" y="1444939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4514D8-BBFF-4F35-AF90-F512777EBEE2}"/>
                    </a:ext>
                  </a:extLst>
                </p14:cNvPr>
                <p14:cNvContentPartPr/>
                <p14:nvPr/>
              </p14:nvContentPartPr>
              <p14:xfrm>
                <a:off x="7384609" y="1456099"/>
                <a:ext cx="60120" cy="110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4514D8-BBFF-4F35-AF90-F512777EBE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5609" y="1447099"/>
                  <a:ext cx="77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7B268E-ADD4-4408-8760-AA4C290963AC}"/>
                    </a:ext>
                  </a:extLst>
                </p14:cNvPr>
                <p14:cNvContentPartPr/>
                <p14:nvPr/>
              </p14:nvContentPartPr>
              <p14:xfrm>
                <a:off x="7534009" y="1352779"/>
                <a:ext cx="118080" cy="24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7B268E-ADD4-4408-8760-AA4C290963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25369" y="1344139"/>
                  <a:ext cx="135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FBB97C-7B56-4704-8206-A0A84057EC3B}"/>
                    </a:ext>
                  </a:extLst>
                </p14:cNvPr>
                <p14:cNvContentPartPr/>
                <p14:nvPr/>
              </p14:nvContentPartPr>
              <p14:xfrm>
                <a:off x="5968009" y="1753459"/>
                <a:ext cx="12132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FBB97C-7B56-4704-8206-A0A84057EC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59009" y="1744819"/>
                  <a:ext cx="138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361653-308F-4611-8501-4E0973A14643}"/>
                    </a:ext>
                  </a:extLst>
                </p14:cNvPr>
                <p14:cNvContentPartPr/>
                <p14:nvPr/>
              </p14:nvContentPartPr>
              <p14:xfrm>
                <a:off x="6146209" y="1814299"/>
                <a:ext cx="66960" cy="11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361653-308F-4611-8501-4E0973A146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7569" y="1805659"/>
                  <a:ext cx="84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49F8AF-68E9-44DD-9B12-CCF30816B2A7}"/>
                    </a:ext>
                  </a:extLst>
                </p14:cNvPr>
                <p14:cNvContentPartPr/>
                <p14:nvPr/>
              </p14:nvContentPartPr>
              <p14:xfrm>
                <a:off x="6511249" y="1691539"/>
                <a:ext cx="13320" cy="242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49F8AF-68E9-44DD-9B12-CCF30816B2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2249" y="1682899"/>
                  <a:ext cx="30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E7D262-4E43-43D7-B9F6-15BEA6EC6366}"/>
                    </a:ext>
                  </a:extLst>
                </p14:cNvPr>
                <p14:cNvContentPartPr/>
                <p14:nvPr/>
              </p14:nvContentPartPr>
              <p14:xfrm>
                <a:off x="6449329" y="1804219"/>
                <a:ext cx="273240" cy="101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E7D262-4E43-43D7-B9F6-15BEA6EC63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40689" y="1795579"/>
                  <a:ext cx="290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80E9A7-8E76-41C4-91D7-F5DFB70946F0}"/>
                    </a:ext>
                  </a:extLst>
                </p14:cNvPr>
                <p14:cNvContentPartPr/>
                <p14:nvPr/>
              </p14:nvContentPartPr>
              <p14:xfrm>
                <a:off x="6738769" y="1795219"/>
                <a:ext cx="19044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80E9A7-8E76-41C4-91D7-F5DFB70946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9769" y="1786579"/>
                  <a:ext cx="2080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625CDD-CD77-4C68-BC32-53793B904906}"/>
              </a:ext>
            </a:extLst>
          </p:cNvPr>
          <p:cNvGrpSpPr/>
          <p:nvPr/>
        </p:nvGrpSpPr>
        <p:grpSpPr>
          <a:xfrm>
            <a:off x="4143529" y="752659"/>
            <a:ext cx="540000" cy="212760"/>
            <a:chOff x="4143529" y="752659"/>
            <a:chExt cx="5400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ECEAFA-6150-466D-8510-96B0C1CD7BC2}"/>
                    </a:ext>
                  </a:extLst>
                </p14:cNvPr>
                <p14:cNvContentPartPr/>
                <p14:nvPr/>
              </p14:nvContentPartPr>
              <p14:xfrm>
                <a:off x="4143529" y="752659"/>
                <a:ext cx="79560" cy="18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ECEAFA-6150-466D-8510-96B0C1CD7B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4889" y="743659"/>
                  <a:ext cx="97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DEFF63-C389-498F-B16E-DE06DC283058}"/>
                    </a:ext>
                  </a:extLst>
                </p14:cNvPr>
                <p14:cNvContentPartPr/>
                <p14:nvPr/>
              </p14:nvContentPartPr>
              <p14:xfrm>
                <a:off x="4234969" y="765619"/>
                <a:ext cx="144000" cy="199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DEFF63-C389-498F-B16E-DE06DC2830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26329" y="756619"/>
                  <a:ext cx="161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3D867C-7462-44E7-BAE6-563763BF4144}"/>
                    </a:ext>
                  </a:extLst>
                </p14:cNvPr>
                <p14:cNvContentPartPr/>
                <p14:nvPr/>
              </p14:nvContentPartPr>
              <p14:xfrm>
                <a:off x="4333249" y="862819"/>
                <a:ext cx="96480" cy="18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3D867C-7462-44E7-BAE6-563763BF41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4249" y="853819"/>
                  <a:ext cx="11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01FEFB-B292-4257-9810-7A04D119BF88}"/>
                    </a:ext>
                  </a:extLst>
                </p14:cNvPr>
                <p14:cNvContentPartPr/>
                <p14:nvPr/>
              </p14:nvContentPartPr>
              <p14:xfrm>
                <a:off x="4443049" y="850939"/>
                <a:ext cx="81000" cy="75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01FEFB-B292-4257-9810-7A04D119BF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34409" y="841939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2311BD-A481-41F9-8766-6571BEC37847}"/>
                    </a:ext>
                  </a:extLst>
                </p14:cNvPr>
                <p14:cNvContentPartPr/>
                <p14:nvPr/>
              </p14:nvContentPartPr>
              <p14:xfrm>
                <a:off x="4537009" y="868219"/>
                <a:ext cx="146520" cy="7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2311BD-A481-41F9-8766-6571BEC378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28009" y="859579"/>
                  <a:ext cx="1641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B4D5C6-AC54-4847-9D8C-F58F66E94AFF}"/>
              </a:ext>
            </a:extLst>
          </p:cNvPr>
          <p:cNvGrpSpPr/>
          <p:nvPr/>
        </p:nvGrpSpPr>
        <p:grpSpPr>
          <a:xfrm>
            <a:off x="5580649" y="3013819"/>
            <a:ext cx="479880" cy="228600"/>
            <a:chOff x="5580649" y="3013819"/>
            <a:chExt cx="4798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9F38C8-699F-4E40-B139-1141E1CB887F}"/>
                    </a:ext>
                  </a:extLst>
                </p14:cNvPr>
                <p14:cNvContentPartPr/>
                <p14:nvPr/>
              </p14:nvContentPartPr>
              <p14:xfrm>
                <a:off x="5580649" y="3098419"/>
                <a:ext cx="95400" cy="13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9F38C8-699F-4E40-B139-1141E1CB88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009" y="3089779"/>
                  <a:ext cx="113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21DE71-B4BB-452B-BF4E-286D79D6189E}"/>
                    </a:ext>
                  </a:extLst>
                </p14:cNvPr>
                <p14:cNvContentPartPr/>
                <p14:nvPr/>
              </p14:nvContentPartPr>
              <p14:xfrm>
                <a:off x="5728249" y="3098419"/>
                <a:ext cx="73800" cy="14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21DE71-B4BB-452B-BF4E-286D79D618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19249" y="3089779"/>
                  <a:ext cx="91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9B2B2E-C5C7-4D19-AA16-5180F3A55D8D}"/>
                    </a:ext>
                  </a:extLst>
                </p14:cNvPr>
                <p14:cNvContentPartPr/>
                <p14:nvPr/>
              </p14:nvContentPartPr>
              <p14:xfrm>
                <a:off x="5851729" y="3013819"/>
                <a:ext cx="41040" cy="174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9B2B2E-C5C7-4D19-AA16-5180F3A55D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3089" y="3004819"/>
                  <a:ext cx="58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B7DF97-7531-43D1-A451-ECB1273F55D6}"/>
                    </a:ext>
                  </a:extLst>
                </p14:cNvPr>
                <p14:cNvContentPartPr/>
                <p14:nvPr/>
              </p14:nvContentPartPr>
              <p14:xfrm>
                <a:off x="5939209" y="3107419"/>
                <a:ext cx="121320" cy="11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B7DF97-7531-43D1-A451-ECB1273F55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0569" y="3098779"/>
                  <a:ext cx="13896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449BD78-479D-4167-B483-D8471D98698A}"/>
                  </a:ext>
                </a:extLst>
              </p14:cNvPr>
              <p14:cNvContentPartPr/>
              <p14:nvPr/>
            </p14:nvContentPartPr>
            <p14:xfrm>
              <a:off x="6389209" y="3006619"/>
              <a:ext cx="15840" cy="198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449BD78-479D-4167-B483-D8471D9869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80569" y="2997979"/>
                <a:ext cx="3348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D0B1DDC-4B50-4932-ABFE-4A27C82CAA50}"/>
              </a:ext>
            </a:extLst>
          </p:cNvPr>
          <p:cNvGrpSpPr/>
          <p:nvPr/>
        </p:nvGrpSpPr>
        <p:grpSpPr>
          <a:xfrm>
            <a:off x="6584329" y="2962339"/>
            <a:ext cx="393840" cy="205920"/>
            <a:chOff x="6584329" y="2962339"/>
            <a:chExt cx="3938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071861-4F3B-48EB-804E-B252075A56C9}"/>
                    </a:ext>
                  </a:extLst>
                </p14:cNvPr>
                <p14:cNvContentPartPr/>
                <p14:nvPr/>
              </p14:nvContentPartPr>
              <p14:xfrm>
                <a:off x="6584329" y="3084379"/>
                <a:ext cx="93600" cy="83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071861-4F3B-48EB-804E-B252075A56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75329" y="3075379"/>
                  <a:ext cx="111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261DFB-EA73-4BD2-8110-FAD44E04B0D9}"/>
                    </a:ext>
                  </a:extLst>
                </p14:cNvPr>
                <p14:cNvContentPartPr/>
                <p14:nvPr/>
              </p14:nvContentPartPr>
              <p14:xfrm>
                <a:off x="6680449" y="3013099"/>
                <a:ext cx="76320" cy="14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261DFB-EA73-4BD2-8110-FAD44E04B0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71809" y="3004099"/>
                  <a:ext cx="93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E23BB3-C983-4D08-8FB6-9E9C430FB5FF}"/>
                    </a:ext>
                  </a:extLst>
                </p14:cNvPr>
                <p14:cNvContentPartPr/>
                <p14:nvPr/>
              </p14:nvContentPartPr>
              <p14:xfrm>
                <a:off x="6789169" y="2962339"/>
                <a:ext cx="189000" cy="189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E23BB3-C983-4D08-8FB6-9E9C430FB5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0169" y="2953699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2AFCA32-13A3-4A1F-8B52-C695AC758B98}"/>
              </a:ext>
            </a:extLst>
          </p:cNvPr>
          <p:cNvGrpSpPr/>
          <p:nvPr/>
        </p:nvGrpSpPr>
        <p:grpSpPr>
          <a:xfrm>
            <a:off x="7154569" y="2932819"/>
            <a:ext cx="546480" cy="197280"/>
            <a:chOff x="7154569" y="2932819"/>
            <a:chExt cx="5464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A1F477-8892-4CA5-890D-57C086B652F5}"/>
                    </a:ext>
                  </a:extLst>
                </p14:cNvPr>
                <p14:cNvContentPartPr/>
                <p14:nvPr/>
              </p14:nvContentPartPr>
              <p14:xfrm>
                <a:off x="7154569" y="3027139"/>
                <a:ext cx="147960" cy="9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A1F477-8892-4CA5-890D-57C086B652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45569" y="3018499"/>
                  <a:ext cx="165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2E1B70-4B10-4160-9ADB-656E05D4E2C1}"/>
                    </a:ext>
                  </a:extLst>
                </p14:cNvPr>
                <p14:cNvContentPartPr/>
                <p14:nvPr/>
              </p14:nvContentPartPr>
              <p14:xfrm>
                <a:off x="7347889" y="3008419"/>
                <a:ext cx="132120" cy="12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2E1B70-4B10-4160-9ADB-656E05D4E2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8889" y="2999779"/>
                  <a:ext cx="149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F5EE9D-0786-4470-89F5-A34F5F46262A}"/>
                    </a:ext>
                  </a:extLst>
                </p14:cNvPr>
                <p14:cNvContentPartPr/>
                <p14:nvPr/>
              </p14:nvContentPartPr>
              <p14:xfrm>
                <a:off x="7509529" y="2932819"/>
                <a:ext cx="12276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F5EE9D-0786-4470-89F5-A34F5F4626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00529" y="2924179"/>
                  <a:ext cx="140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6CF39E-0C67-4F01-BC09-2ADAC1E7A916}"/>
                    </a:ext>
                  </a:extLst>
                </p14:cNvPr>
                <p14:cNvContentPartPr/>
                <p14:nvPr/>
              </p14:nvContentPartPr>
              <p14:xfrm>
                <a:off x="7601329" y="3018139"/>
                <a:ext cx="99720" cy="2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6CF39E-0C67-4F01-BC09-2ADAC1E7A9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92329" y="3009499"/>
                  <a:ext cx="117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D3A07A-9994-44FE-BB92-7D27AA2F6BC5}"/>
              </a:ext>
            </a:extLst>
          </p:cNvPr>
          <p:cNvGrpSpPr/>
          <p:nvPr/>
        </p:nvGrpSpPr>
        <p:grpSpPr>
          <a:xfrm>
            <a:off x="6207769" y="3442939"/>
            <a:ext cx="305640" cy="200520"/>
            <a:chOff x="6207769" y="3442939"/>
            <a:chExt cx="3056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5C2D39-8F69-4D79-A803-CC6E36239319}"/>
                    </a:ext>
                  </a:extLst>
                </p14:cNvPr>
                <p14:cNvContentPartPr/>
                <p14:nvPr/>
              </p14:nvContentPartPr>
              <p14:xfrm>
                <a:off x="6207769" y="3442939"/>
                <a:ext cx="139680" cy="20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5C2D39-8F69-4D79-A803-CC6E362393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99129" y="3433939"/>
                  <a:ext cx="157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FD3C6E-2F1B-4B6C-BC23-FAE6030FBB92}"/>
                    </a:ext>
                  </a:extLst>
                </p14:cNvPr>
                <p14:cNvContentPartPr/>
                <p14:nvPr/>
              </p14:nvContentPartPr>
              <p14:xfrm>
                <a:off x="6398929" y="3506659"/>
                <a:ext cx="114480" cy="12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FD3C6E-2F1B-4B6C-BC23-FAE6030FBB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89929" y="3497659"/>
                  <a:ext cx="132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31DA23-C4DB-4898-9DBD-D6C23E44B3A7}"/>
              </a:ext>
            </a:extLst>
          </p:cNvPr>
          <p:cNvGrpSpPr/>
          <p:nvPr/>
        </p:nvGrpSpPr>
        <p:grpSpPr>
          <a:xfrm>
            <a:off x="6825529" y="3420259"/>
            <a:ext cx="512280" cy="241920"/>
            <a:chOff x="6825529" y="3420259"/>
            <a:chExt cx="5122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0401D7-BFB8-40CD-80D2-F124B8138B34}"/>
                    </a:ext>
                  </a:extLst>
                </p14:cNvPr>
                <p14:cNvContentPartPr/>
                <p14:nvPr/>
              </p14:nvContentPartPr>
              <p14:xfrm>
                <a:off x="6851089" y="3420259"/>
                <a:ext cx="3492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0401D7-BFB8-40CD-80D2-F124B8138B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42089" y="3411259"/>
                  <a:ext cx="52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7C6F9A-3D54-4EA8-922B-1C0D4C5EC525}"/>
                    </a:ext>
                  </a:extLst>
                </p14:cNvPr>
                <p14:cNvContentPartPr/>
                <p14:nvPr/>
              </p14:nvContentPartPr>
              <p14:xfrm>
                <a:off x="6825529" y="3535819"/>
                <a:ext cx="122040" cy="4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7C6F9A-3D54-4EA8-922B-1C0D4C5EC5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16889" y="3526819"/>
                  <a:ext cx="13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B70C88-91D8-4D17-8E3B-2B4D6D76F704}"/>
                    </a:ext>
                  </a:extLst>
                </p14:cNvPr>
                <p14:cNvContentPartPr/>
                <p14:nvPr/>
              </p14:nvContentPartPr>
              <p14:xfrm>
                <a:off x="6996169" y="3520339"/>
                <a:ext cx="71280" cy="104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B70C88-91D8-4D17-8E3B-2B4D6D76F7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7169" y="3511339"/>
                  <a:ext cx="88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E4C384-4CAC-4290-8678-95D16E3003B1}"/>
                    </a:ext>
                  </a:extLst>
                </p14:cNvPr>
                <p14:cNvContentPartPr/>
                <p14:nvPr/>
              </p14:nvContentPartPr>
              <p14:xfrm>
                <a:off x="7104529" y="3527539"/>
                <a:ext cx="233280" cy="82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E4C384-4CAC-4290-8678-95D16E3003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5889" y="3518539"/>
                  <a:ext cx="2509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B2DE735-C8AB-4929-BE58-2FEE6C103527}"/>
              </a:ext>
            </a:extLst>
          </p:cNvPr>
          <p:cNvGrpSpPr/>
          <p:nvPr/>
        </p:nvGrpSpPr>
        <p:grpSpPr>
          <a:xfrm>
            <a:off x="3987649" y="2346739"/>
            <a:ext cx="652320" cy="180000"/>
            <a:chOff x="3987649" y="2346739"/>
            <a:chExt cx="6523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6ABF8A-85C5-4FA1-8806-375CC6728C2C}"/>
                    </a:ext>
                  </a:extLst>
                </p14:cNvPr>
                <p14:cNvContentPartPr/>
                <p14:nvPr/>
              </p14:nvContentPartPr>
              <p14:xfrm>
                <a:off x="3987649" y="2393539"/>
                <a:ext cx="65880" cy="11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6ABF8A-85C5-4FA1-8806-375CC6728C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9009" y="2384899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706A62-403E-432C-A8BA-76C22BC4C78D}"/>
                    </a:ext>
                  </a:extLst>
                </p14:cNvPr>
                <p14:cNvContentPartPr/>
                <p14:nvPr/>
              </p14:nvContentPartPr>
              <p14:xfrm>
                <a:off x="4063249" y="2368699"/>
                <a:ext cx="47520" cy="15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706A62-403E-432C-A8BA-76C22BC4C7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4249" y="2359699"/>
                  <a:ext cx="65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716561-AFC5-4F28-AB09-5E06ADBE8A64}"/>
                    </a:ext>
                  </a:extLst>
                </p14:cNvPr>
                <p14:cNvContentPartPr/>
                <p14:nvPr/>
              </p14:nvContentPartPr>
              <p14:xfrm>
                <a:off x="4267369" y="2346739"/>
                <a:ext cx="7560" cy="17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716561-AFC5-4F28-AB09-5E06ADBE8A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58369" y="2338099"/>
                  <a:ext cx="25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9BC91A-C68A-4081-BC39-00DAC3147BBD}"/>
                    </a:ext>
                  </a:extLst>
                </p14:cNvPr>
                <p14:cNvContentPartPr/>
                <p14:nvPr/>
              </p14:nvContentPartPr>
              <p14:xfrm>
                <a:off x="4210489" y="2448619"/>
                <a:ext cx="109800" cy="16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9BC91A-C68A-4081-BC39-00DAC3147B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01849" y="2439979"/>
                  <a:ext cx="12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F323B8-9CE1-4543-88E4-2F29C3EEE885}"/>
                    </a:ext>
                  </a:extLst>
                </p14:cNvPr>
                <p14:cNvContentPartPr/>
                <p14:nvPr/>
              </p14:nvContentPartPr>
              <p14:xfrm>
                <a:off x="4365649" y="2410819"/>
                <a:ext cx="77040" cy="8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F323B8-9CE1-4543-88E4-2F29C3EEE8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57009" y="2402179"/>
                  <a:ext cx="9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AA61FD-D28F-4AB4-BC5C-32E29CF71806}"/>
                    </a:ext>
                  </a:extLst>
                </p14:cNvPr>
                <p14:cNvContentPartPr/>
                <p14:nvPr/>
              </p14:nvContentPartPr>
              <p14:xfrm>
                <a:off x="4468249" y="2422339"/>
                <a:ext cx="171720" cy="10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AA61FD-D28F-4AB4-BC5C-32E29CF718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59249" y="2413339"/>
                  <a:ext cx="1893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C0E92FB-7318-486E-AF84-8B2E287C3551}"/>
              </a:ext>
            </a:extLst>
          </p:cNvPr>
          <p:cNvGrpSpPr/>
          <p:nvPr/>
        </p:nvGrpSpPr>
        <p:grpSpPr>
          <a:xfrm>
            <a:off x="3985489" y="2682979"/>
            <a:ext cx="560160" cy="186120"/>
            <a:chOff x="3985489" y="2682979"/>
            <a:chExt cx="5601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036064-41C7-4590-B632-07898A5B99BA}"/>
                    </a:ext>
                  </a:extLst>
                </p14:cNvPr>
                <p14:cNvContentPartPr/>
                <p14:nvPr/>
              </p14:nvContentPartPr>
              <p14:xfrm>
                <a:off x="3985489" y="2693059"/>
                <a:ext cx="61920" cy="143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036064-41C7-4590-B632-07898A5B99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6489" y="2684059"/>
                  <a:ext cx="79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2DBECC-A9CB-4FF0-B067-55DB82977DD2}"/>
                    </a:ext>
                  </a:extLst>
                </p14:cNvPr>
                <p14:cNvContentPartPr/>
                <p14:nvPr/>
              </p14:nvContentPartPr>
              <p14:xfrm>
                <a:off x="4014649" y="2720779"/>
                <a:ext cx="66960" cy="133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2DBECC-A9CB-4FF0-B067-55DB82977D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05649" y="2712139"/>
                  <a:ext cx="84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B28722-5015-4834-866C-83D118042624}"/>
                    </a:ext>
                  </a:extLst>
                </p14:cNvPr>
                <p14:cNvContentPartPr/>
                <p14:nvPr/>
              </p14:nvContentPartPr>
              <p14:xfrm>
                <a:off x="4197529" y="2682979"/>
                <a:ext cx="79560" cy="18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B28722-5015-4834-866C-83D1180426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88889" y="2673979"/>
                  <a:ext cx="97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D8D32A-FC95-4ED2-BCD7-581825C57A7B}"/>
                    </a:ext>
                  </a:extLst>
                </p14:cNvPr>
                <p14:cNvContentPartPr/>
                <p14:nvPr/>
              </p14:nvContentPartPr>
              <p14:xfrm>
                <a:off x="4314169" y="2731579"/>
                <a:ext cx="63360" cy="87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D8D32A-FC95-4ED2-BCD7-581825C57A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05169" y="2722939"/>
                  <a:ext cx="81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383397-3B33-4DA8-942B-E5835D1E3325}"/>
                    </a:ext>
                  </a:extLst>
                </p14:cNvPr>
                <p14:cNvContentPartPr/>
                <p14:nvPr/>
              </p14:nvContentPartPr>
              <p14:xfrm>
                <a:off x="4409929" y="2780899"/>
                <a:ext cx="135720" cy="88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383397-3B33-4DA8-942B-E5835D1E33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00929" y="2771899"/>
                  <a:ext cx="1533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B3A7DAD-5CB7-40D0-B4E7-80A590A413E9}"/>
              </a:ext>
            </a:extLst>
          </p:cNvPr>
          <p:cNvGrpSpPr/>
          <p:nvPr/>
        </p:nvGrpSpPr>
        <p:grpSpPr>
          <a:xfrm>
            <a:off x="3961009" y="3039019"/>
            <a:ext cx="608040" cy="178560"/>
            <a:chOff x="3961009" y="3039019"/>
            <a:chExt cx="60804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E8A305-66DF-4F99-B9AC-74D42EAFC217}"/>
                    </a:ext>
                  </a:extLst>
                </p14:cNvPr>
                <p14:cNvContentPartPr/>
                <p14:nvPr/>
              </p14:nvContentPartPr>
              <p14:xfrm>
                <a:off x="3961009" y="3042979"/>
                <a:ext cx="53280" cy="13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E8A305-66DF-4F99-B9AC-74D42EAFC2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52369" y="3034339"/>
                  <a:ext cx="70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B07001-9333-4625-A889-3E8F70D47E0D}"/>
                    </a:ext>
                  </a:extLst>
                </p14:cNvPr>
                <p14:cNvContentPartPr/>
                <p14:nvPr/>
              </p14:nvContentPartPr>
              <p14:xfrm>
                <a:off x="4033729" y="3039019"/>
                <a:ext cx="242280" cy="178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B07001-9333-4625-A889-3E8F70D47E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24729" y="3030019"/>
                  <a:ext cx="259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FE04F0-11D2-4311-A2E2-63337433344E}"/>
                    </a:ext>
                  </a:extLst>
                </p14:cNvPr>
                <p14:cNvContentPartPr/>
                <p14:nvPr/>
              </p14:nvContentPartPr>
              <p14:xfrm>
                <a:off x="4306969" y="3084379"/>
                <a:ext cx="77400" cy="73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FE04F0-11D2-4311-A2E2-6333743334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97969" y="3075379"/>
                  <a:ext cx="95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1E3E79-9D7C-4100-BC4B-7E1E446C2099}"/>
                    </a:ext>
                  </a:extLst>
                </p14:cNvPr>
                <p14:cNvContentPartPr/>
                <p14:nvPr/>
              </p14:nvContentPartPr>
              <p14:xfrm>
                <a:off x="4407769" y="3083659"/>
                <a:ext cx="161280" cy="87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1E3E79-9D7C-4100-BC4B-7E1E446C20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98769" y="3074659"/>
                  <a:ext cx="178920" cy="10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98C330-4200-4529-AEAD-07E4CECA6711}"/>
              </a:ext>
            </a:extLst>
          </p:cNvPr>
          <p:cNvGrpSpPr/>
          <p:nvPr/>
        </p:nvGrpSpPr>
        <p:grpSpPr>
          <a:xfrm>
            <a:off x="3560314" y="1555585"/>
            <a:ext cx="4880520" cy="491400"/>
            <a:chOff x="3560314" y="1555585"/>
            <a:chExt cx="48805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14:cNvPr>
                <p14:cNvContentPartPr/>
                <p14:nvPr/>
              </p14:nvContentPartPr>
              <p14:xfrm>
                <a:off x="3621874" y="1648105"/>
                <a:ext cx="4804920" cy="7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3234" y="1639465"/>
                  <a:ext cx="4822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14:cNvPr>
                <p14:cNvContentPartPr/>
                <p14:nvPr/>
              </p14:nvContentPartPr>
              <p14:xfrm>
                <a:off x="3560314" y="1654225"/>
                <a:ext cx="114480" cy="12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1674" y="1645225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14:cNvPr>
                <p14:cNvContentPartPr/>
                <p14:nvPr/>
              </p14:nvContentPartPr>
              <p14:xfrm>
                <a:off x="8333554" y="1555585"/>
                <a:ext cx="107280" cy="19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24914" y="1546585"/>
                  <a:ext cx="12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14:cNvPr>
                <p14:cNvContentPartPr/>
                <p14:nvPr/>
              </p14:nvContentPartPr>
              <p14:xfrm>
                <a:off x="4294354" y="1624705"/>
                <a:ext cx="2484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5354" y="1616065"/>
                  <a:ext cx="4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14:cNvPr>
                <p14:cNvContentPartPr/>
                <p14:nvPr/>
              </p14:nvContentPartPr>
              <p14:xfrm>
                <a:off x="4026874" y="2005225"/>
                <a:ext cx="138600" cy="4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7874" y="1996225"/>
                  <a:ext cx="15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14:cNvPr>
                <p14:cNvContentPartPr/>
                <p14:nvPr/>
              </p14:nvContentPartPr>
              <p14:xfrm>
                <a:off x="4209394" y="1955545"/>
                <a:ext cx="128520" cy="9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0754" y="1946905"/>
                  <a:ext cx="146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14:cNvPr>
                <p14:cNvContentPartPr/>
                <p14:nvPr/>
              </p14:nvContentPartPr>
              <p14:xfrm>
                <a:off x="4794394" y="1632265"/>
                <a:ext cx="2016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394" y="1623625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14:cNvPr>
                <p14:cNvContentPartPr/>
                <p14:nvPr/>
              </p14:nvContentPartPr>
              <p14:xfrm>
                <a:off x="4822114" y="1557745"/>
                <a:ext cx="14760" cy="21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3474" y="1549105"/>
                  <a:ext cx="3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14:cNvPr>
                <p14:cNvContentPartPr/>
                <p14:nvPr/>
              </p14:nvContentPartPr>
              <p14:xfrm>
                <a:off x="4661914" y="1942225"/>
                <a:ext cx="112680" cy="5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2914" y="1933585"/>
                  <a:ext cx="13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14:cNvPr>
                <p14:cNvContentPartPr/>
                <p14:nvPr/>
              </p14:nvContentPartPr>
              <p14:xfrm>
                <a:off x="4848754" y="1838905"/>
                <a:ext cx="2952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9754" y="1830265"/>
                  <a:ext cx="47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14:cNvPr>
                <p14:cNvContentPartPr/>
                <p14:nvPr/>
              </p14:nvContentPartPr>
              <p14:xfrm>
                <a:off x="5379754" y="1581865"/>
                <a:ext cx="43560" cy="240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1114" y="1572865"/>
                  <a:ext cx="6120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14:cNvPr>
              <p14:cNvContentPartPr/>
              <p14:nvPr/>
            </p14:nvContentPartPr>
            <p14:xfrm>
              <a:off x="5291554" y="1919545"/>
              <a:ext cx="147600" cy="14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2914" y="1910905"/>
                <a:ext cx="1652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2690B85-EEEC-497B-A53F-9D94FA1C8D33}"/>
              </a:ext>
            </a:extLst>
          </p:cNvPr>
          <p:cNvGrpSpPr/>
          <p:nvPr/>
        </p:nvGrpSpPr>
        <p:grpSpPr>
          <a:xfrm>
            <a:off x="6261034" y="1619305"/>
            <a:ext cx="149400" cy="355320"/>
            <a:chOff x="6261034" y="1619305"/>
            <a:chExt cx="1494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14:cNvPr>
                <p14:cNvContentPartPr/>
                <p14:nvPr/>
              </p14:nvContentPartPr>
              <p14:xfrm>
                <a:off x="6282994" y="1619305"/>
                <a:ext cx="30960" cy="19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4354" y="1610305"/>
                  <a:ext cx="48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14:cNvPr>
                <p14:cNvContentPartPr/>
                <p14:nvPr/>
              </p14:nvContentPartPr>
              <p14:xfrm>
                <a:off x="6261034" y="1863745"/>
                <a:ext cx="149400" cy="11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034" y="1855105"/>
                  <a:ext cx="167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B4D69B-3776-47E2-B784-E8EF72023DD9}"/>
              </a:ext>
            </a:extLst>
          </p:cNvPr>
          <p:cNvGrpSpPr/>
          <p:nvPr/>
        </p:nvGrpSpPr>
        <p:grpSpPr>
          <a:xfrm>
            <a:off x="6693034" y="1581145"/>
            <a:ext cx="137160" cy="362160"/>
            <a:chOff x="6693034" y="1581145"/>
            <a:chExt cx="1371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14:cNvPr>
                <p14:cNvContentPartPr/>
                <p14:nvPr/>
              </p14:nvContentPartPr>
              <p14:xfrm>
                <a:off x="6749914" y="1581145"/>
                <a:ext cx="42840" cy="18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14" y="1572505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14:cNvPr>
                <p14:cNvContentPartPr/>
                <p14:nvPr/>
              </p14:nvContentPartPr>
              <p14:xfrm>
                <a:off x="6693034" y="1839625"/>
                <a:ext cx="13716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84034" y="1830985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D18690-C836-41E6-B6F8-F3EBD6333901}"/>
              </a:ext>
            </a:extLst>
          </p:cNvPr>
          <p:cNvGrpSpPr/>
          <p:nvPr/>
        </p:nvGrpSpPr>
        <p:grpSpPr>
          <a:xfrm>
            <a:off x="7204234" y="1617505"/>
            <a:ext cx="144720" cy="353520"/>
            <a:chOff x="7204234" y="1617505"/>
            <a:chExt cx="1447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14:cNvPr>
                <p14:cNvContentPartPr/>
                <p14:nvPr/>
              </p14:nvContentPartPr>
              <p14:xfrm>
                <a:off x="7269754" y="1617505"/>
                <a:ext cx="35640" cy="16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60754" y="1608865"/>
                  <a:ext cx="53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14:cNvPr>
                <p14:cNvContentPartPr/>
                <p14:nvPr/>
              </p14:nvContentPartPr>
              <p14:xfrm>
                <a:off x="7204234" y="1843945"/>
                <a:ext cx="100080" cy="6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5234" y="1834945"/>
                  <a:ext cx="11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14:cNvPr>
                <p14:cNvContentPartPr/>
                <p14:nvPr/>
              </p14:nvContentPartPr>
              <p14:xfrm>
                <a:off x="7291354" y="1837465"/>
                <a:ext cx="57600" cy="13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2354" y="1828465"/>
                  <a:ext cx="75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CF003F-7D87-4B7E-A8E3-E12E2D59C963}"/>
              </a:ext>
            </a:extLst>
          </p:cNvPr>
          <p:cNvGrpSpPr/>
          <p:nvPr/>
        </p:nvGrpSpPr>
        <p:grpSpPr>
          <a:xfrm>
            <a:off x="7677994" y="1596265"/>
            <a:ext cx="169920" cy="431640"/>
            <a:chOff x="7677994" y="1596265"/>
            <a:chExt cx="169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14:cNvPr>
                <p14:cNvContentPartPr/>
                <p14:nvPr/>
              </p14:nvContentPartPr>
              <p14:xfrm>
                <a:off x="7761154" y="1596265"/>
                <a:ext cx="4176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2154" y="1587265"/>
                  <a:ext cx="59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14:cNvPr>
                <p14:cNvContentPartPr/>
                <p14:nvPr/>
              </p14:nvContentPartPr>
              <p14:xfrm>
                <a:off x="7760794" y="1832065"/>
                <a:ext cx="87120" cy="2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2154" y="1823425"/>
                  <a:ext cx="104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14:cNvPr>
                <p14:cNvContentPartPr/>
                <p14:nvPr/>
              </p14:nvContentPartPr>
              <p14:xfrm>
                <a:off x="7677994" y="1858345"/>
                <a:ext cx="14868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69354" y="1849705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14:cNvPr>
              <p14:cNvContentPartPr/>
              <p14:nvPr/>
            </p14:nvContentPartPr>
            <p14:xfrm>
              <a:off x="5840914" y="1582585"/>
              <a:ext cx="25200" cy="20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1914" y="1573585"/>
                <a:ext cx="42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14:cNvPr>
              <p14:cNvContentPartPr/>
              <p14:nvPr/>
            </p14:nvContentPartPr>
            <p14:xfrm>
              <a:off x="5818594" y="1912345"/>
              <a:ext cx="17280" cy="153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9594" y="1903345"/>
                <a:ext cx="34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14:cNvPr>
              <p14:cNvContentPartPr/>
              <p14:nvPr/>
            </p14:nvContentPartPr>
            <p14:xfrm>
              <a:off x="6237932" y="1663997"/>
              <a:ext cx="83880" cy="50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9292" y="1654997"/>
                <a:ext cx="10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14:cNvPr>
              <p14:cNvContentPartPr/>
              <p14:nvPr/>
            </p14:nvContentPartPr>
            <p14:xfrm>
              <a:off x="6275012" y="1588757"/>
              <a:ext cx="2099880" cy="12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6012" y="1579757"/>
                <a:ext cx="211752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1A7363-628D-4323-87FC-830285611585}"/>
              </a:ext>
            </a:extLst>
          </p:cNvPr>
          <p:cNvGrpSpPr/>
          <p:nvPr/>
        </p:nvGrpSpPr>
        <p:grpSpPr>
          <a:xfrm>
            <a:off x="6285169" y="660499"/>
            <a:ext cx="2136600" cy="689760"/>
            <a:chOff x="6285169" y="660499"/>
            <a:chExt cx="213660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5FA30A-3929-4B30-8034-61ACCA54792B}"/>
                    </a:ext>
                  </a:extLst>
                </p14:cNvPr>
                <p14:cNvContentPartPr/>
                <p14:nvPr/>
              </p14:nvContentPartPr>
              <p14:xfrm>
                <a:off x="6285169" y="1071619"/>
                <a:ext cx="2136600" cy="27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5FA30A-3929-4B30-8034-61ACCA5479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6529" y="1062619"/>
                  <a:ext cx="2154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D9C1A0-9EC5-481F-B9DD-D07256F1EE4E}"/>
                    </a:ext>
                  </a:extLst>
                </p14:cNvPr>
                <p14:cNvContentPartPr/>
                <p14:nvPr/>
              </p14:nvContentPartPr>
              <p14:xfrm>
                <a:off x="6802489" y="660499"/>
                <a:ext cx="203760" cy="349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D9C1A0-9EC5-481F-B9DD-D07256F1EE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93849" y="651499"/>
                  <a:ext cx="221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C1CA47-1482-4221-9663-991A96E5A8CE}"/>
                    </a:ext>
                  </a:extLst>
                </p14:cNvPr>
                <p14:cNvContentPartPr/>
                <p14:nvPr/>
              </p14:nvContentPartPr>
              <p14:xfrm>
                <a:off x="7103089" y="707299"/>
                <a:ext cx="477360" cy="249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C1CA47-1482-4221-9663-991A96E5A8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94089" y="698659"/>
                  <a:ext cx="49500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0578E5-216C-4E82-90D4-2D7F93CDA79D}"/>
                  </a:ext>
                </a:extLst>
              </p14:cNvPr>
              <p14:cNvContentPartPr/>
              <p14:nvPr/>
            </p14:nvContentPartPr>
            <p14:xfrm>
              <a:off x="3857689" y="2918059"/>
              <a:ext cx="734040" cy="3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0578E5-216C-4E82-90D4-2D7F93CDA7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49049" y="2909419"/>
                <a:ext cx="751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51C102-F2C0-40E0-8987-3D84618C861E}"/>
                  </a:ext>
                </a:extLst>
              </p14:cNvPr>
              <p14:cNvContentPartPr/>
              <p14:nvPr/>
            </p14:nvContentPartPr>
            <p14:xfrm>
              <a:off x="5757769" y="2913739"/>
              <a:ext cx="469800" cy="66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51C102-F2C0-40E0-8987-3D84618C86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8769" y="2905099"/>
                <a:ext cx="4874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282A678-23E5-4CDA-B9E3-B784FDBA997E}"/>
              </a:ext>
            </a:extLst>
          </p:cNvPr>
          <p:cNvGrpSpPr/>
          <p:nvPr/>
        </p:nvGrpSpPr>
        <p:grpSpPr>
          <a:xfrm>
            <a:off x="2842849" y="3208939"/>
            <a:ext cx="846000" cy="576720"/>
            <a:chOff x="2842849" y="3208939"/>
            <a:chExt cx="8460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2165B1-49C5-420C-B27E-7273033AF13A}"/>
                    </a:ext>
                  </a:extLst>
                </p14:cNvPr>
                <p14:cNvContentPartPr/>
                <p14:nvPr/>
              </p14:nvContentPartPr>
              <p14:xfrm>
                <a:off x="2842849" y="3303979"/>
                <a:ext cx="115920" cy="149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2165B1-49C5-420C-B27E-7273033AF1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4209" y="3295339"/>
                  <a:ext cx="133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2DC3D6-8567-4850-82C7-3E6372137372}"/>
                    </a:ext>
                  </a:extLst>
                </p14:cNvPr>
                <p14:cNvContentPartPr/>
                <p14:nvPr/>
              </p14:nvContentPartPr>
              <p14:xfrm>
                <a:off x="2871289" y="3391459"/>
                <a:ext cx="79560" cy="1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2DC3D6-8567-4850-82C7-3E63721373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62289" y="3382459"/>
                  <a:ext cx="97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7B6DD5-479B-4122-827B-AFC535F983C3}"/>
                    </a:ext>
                  </a:extLst>
                </p14:cNvPr>
                <p14:cNvContentPartPr/>
                <p14:nvPr/>
              </p14:nvContentPartPr>
              <p14:xfrm>
                <a:off x="2985769" y="3340339"/>
                <a:ext cx="92520" cy="7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7B6DD5-479B-4122-827B-AFC535F983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77129" y="3331699"/>
                  <a:ext cx="110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2D92D2-8BE2-42D4-876A-775C51DB6DC4}"/>
                    </a:ext>
                  </a:extLst>
                </p14:cNvPr>
                <p14:cNvContentPartPr/>
                <p14:nvPr/>
              </p14:nvContentPartPr>
              <p14:xfrm>
                <a:off x="3075409" y="3345379"/>
                <a:ext cx="81720" cy="158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2D92D2-8BE2-42D4-876A-775C51DB6D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6769" y="3336379"/>
                  <a:ext cx="9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363B98-9634-4580-9FEC-AC7E569BDAAC}"/>
                    </a:ext>
                  </a:extLst>
                </p14:cNvPr>
                <p14:cNvContentPartPr/>
                <p14:nvPr/>
              </p14:nvContentPartPr>
              <p14:xfrm>
                <a:off x="3191329" y="3334579"/>
                <a:ext cx="108720" cy="9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363B98-9634-4580-9FEC-AC7E569BDA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2329" y="3325579"/>
                  <a:ext cx="126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04290D-CF77-4864-994D-7C597B4D4F60}"/>
                    </a:ext>
                  </a:extLst>
                </p14:cNvPr>
                <p14:cNvContentPartPr/>
                <p14:nvPr/>
              </p14:nvContentPartPr>
              <p14:xfrm>
                <a:off x="3310489" y="3334579"/>
                <a:ext cx="19476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04290D-CF77-4864-994D-7C597B4D4F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1849" y="3325939"/>
                  <a:ext cx="212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C6F05E-B077-4BB8-BE63-17ABF8890568}"/>
                    </a:ext>
                  </a:extLst>
                </p14:cNvPr>
                <p14:cNvContentPartPr/>
                <p14:nvPr/>
              </p14:nvContentPartPr>
              <p14:xfrm>
                <a:off x="3530449" y="3332419"/>
                <a:ext cx="95760" cy="8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C6F05E-B077-4BB8-BE63-17ABF88905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1449" y="3323419"/>
                  <a:ext cx="113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AD7D10-96DE-49BA-A634-6B7AC93013EF}"/>
                    </a:ext>
                  </a:extLst>
                </p14:cNvPr>
                <p14:cNvContentPartPr/>
                <p14:nvPr/>
              </p14:nvContentPartPr>
              <p14:xfrm>
                <a:off x="3636649" y="3208939"/>
                <a:ext cx="52200" cy="185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AD7D10-96DE-49BA-A634-6B7AC93013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8009" y="3199939"/>
                  <a:ext cx="69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20B793-5713-4C7B-BCFE-B3C73C9D6A8C}"/>
                    </a:ext>
                  </a:extLst>
                </p14:cNvPr>
                <p14:cNvContentPartPr/>
                <p14:nvPr/>
              </p14:nvContentPartPr>
              <p14:xfrm>
                <a:off x="3233089" y="3594139"/>
                <a:ext cx="185040" cy="19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20B793-5713-4C7B-BCFE-B3C73C9D6A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4449" y="3585139"/>
                  <a:ext cx="2026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E4C318-772B-4038-9437-FC62BE2E5977}"/>
              </a:ext>
            </a:extLst>
          </p:cNvPr>
          <p:cNvGrpSpPr/>
          <p:nvPr/>
        </p:nvGrpSpPr>
        <p:grpSpPr>
          <a:xfrm>
            <a:off x="4764169" y="3193819"/>
            <a:ext cx="781200" cy="268920"/>
            <a:chOff x="4764169" y="3193819"/>
            <a:chExt cx="7812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24F49-D447-4B82-94F0-AAF7714E5F63}"/>
                    </a:ext>
                  </a:extLst>
                </p14:cNvPr>
                <p14:cNvContentPartPr/>
                <p14:nvPr/>
              </p14:nvContentPartPr>
              <p14:xfrm>
                <a:off x="4766329" y="3238819"/>
                <a:ext cx="29520" cy="14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24F49-D447-4B82-94F0-AAF7714E5F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7329" y="3230179"/>
                  <a:ext cx="47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C2B231-AD69-4F80-B0C0-7D93E00F53BA}"/>
                    </a:ext>
                  </a:extLst>
                </p14:cNvPr>
                <p14:cNvContentPartPr/>
                <p14:nvPr/>
              </p14:nvContentPartPr>
              <p14:xfrm>
                <a:off x="4764889" y="3194179"/>
                <a:ext cx="149760" cy="59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C2B231-AD69-4F80-B0C0-7D93E00F53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55889" y="3185179"/>
                  <a:ext cx="16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EA1C94-C355-4B8F-AF08-86624E5D3654}"/>
                    </a:ext>
                  </a:extLst>
                </p14:cNvPr>
                <p14:cNvContentPartPr/>
                <p14:nvPr/>
              </p14:nvContentPartPr>
              <p14:xfrm>
                <a:off x="4764169" y="3297139"/>
                <a:ext cx="132120" cy="9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EA1C94-C355-4B8F-AF08-86624E5D36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55169" y="3288139"/>
                  <a:ext cx="149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F2C84D-2DDB-44C6-9AB4-18D5F9713CCB}"/>
                    </a:ext>
                  </a:extLst>
                </p14:cNvPr>
                <p14:cNvContentPartPr/>
                <p14:nvPr/>
              </p14:nvContentPartPr>
              <p14:xfrm>
                <a:off x="4960009" y="3296059"/>
                <a:ext cx="95760" cy="80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F2C84D-2DDB-44C6-9AB4-18D5F9713C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51009" y="3287059"/>
                  <a:ext cx="113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B9AE8C-1258-4A93-9233-34D57615A6F0}"/>
                    </a:ext>
                  </a:extLst>
                </p14:cNvPr>
                <p14:cNvContentPartPr/>
                <p14:nvPr/>
              </p14:nvContentPartPr>
              <p14:xfrm>
                <a:off x="5050369" y="3296059"/>
                <a:ext cx="13032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B9AE8C-1258-4A93-9233-34D57615A6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41729" y="3287059"/>
                  <a:ext cx="147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53F3A4-6585-4957-980A-3F594B808949}"/>
                    </a:ext>
                  </a:extLst>
                </p14:cNvPr>
                <p14:cNvContentPartPr/>
                <p14:nvPr/>
              </p14:nvContentPartPr>
              <p14:xfrm>
                <a:off x="5234329" y="3193819"/>
                <a:ext cx="272160" cy="185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53F3A4-6585-4957-980A-3F594B8089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25689" y="3184819"/>
                  <a:ext cx="289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099DB2-7250-469A-9A49-12458ECD500A}"/>
                    </a:ext>
                  </a:extLst>
                </p14:cNvPr>
                <p14:cNvContentPartPr/>
                <p14:nvPr/>
              </p14:nvContentPartPr>
              <p14:xfrm>
                <a:off x="5475889" y="3297859"/>
                <a:ext cx="69480" cy="1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099DB2-7250-469A-9A49-12458ECD50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7249" y="3288859"/>
                  <a:ext cx="871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B8B38C-A5FC-4FE0-8C49-8A3E9D9E8CE2}"/>
              </a:ext>
            </a:extLst>
          </p:cNvPr>
          <p:cNvGrpSpPr/>
          <p:nvPr/>
        </p:nvGrpSpPr>
        <p:grpSpPr>
          <a:xfrm>
            <a:off x="4901329" y="3566779"/>
            <a:ext cx="547920" cy="207720"/>
            <a:chOff x="4901329" y="3566779"/>
            <a:chExt cx="54792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CA07DD-94FC-4D21-B2D8-F0A62999E55F}"/>
                    </a:ext>
                  </a:extLst>
                </p14:cNvPr>
                <p14:cNvContentPartPr/>
                <p14:nvPr/>
              </p14:nvContentPartPr>
              <p14:xfrm>
                <a:off x="4952089" y="3566779"/>
                <a:ext cx="37080" cy="20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CA07DD-94FC-4D21-B2D8-F0A62999E5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43449" y="3558139"/>
                  <a:ext cx="54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3972C1-7BF7-4F95-80AE-580D72278110}"/>
                    </a:ext>
                  </a:extLst>
                </p14:cNvPr>
                <p14:cNvContentPartPr/>
                <p14:nvPr/>
              </p14:nvContentPartPr>
              <p14:xfrm>
                <a:off x="4901329" y="3653899"/>
                <a:ext cx="144360" cy="45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3972C1-7BF7-4F95-80AE-580D722781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2329" y="3644899"/>
                  <a:ext cx="162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7CD906-0BC0-4350-BFEB-26EBE4AB179D}"/>
                    </a:ext>
                  </a:extLst>
                </p14:cNvPr>
                <p14:cNvContentPartPr/>
                <p14:nvPr/>
              </p14:nvContentPartPr>
              <p14:xfrm>
                <a:off x="5055049" y="3618619"/>
                <a:ext cx="119880" cy="122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7CD906-0BC0-4350-BFEB-26EBE4AB17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6409" y="3609619"/>
                  <a:ext cx="137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E5EBD7-28B4-4188-98C5-69915629FA5B}"/>
                    </a:ext>
                  </a:extLst>
                </p14:cNvPr>
                <p14:cNvContentPartPr/>
                <p14:nvPr/>
              </p14:nvContentPartPr>
              <p14:xfrm>
                <a:off x="5201209" y="3640219"/>
                <a:ext cx="132840" cy="11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E5EBD7-28B4-4188-98C5-69915629FA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92569" y="3631579"/>
                  <a:ext cx="150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8961B8-998F-44A4-8C69-E09AEDF26CFE}"/>
                    </a:ext>
                  </a:extLst>
                </p14:cNvPr>
                <p14:cNvContentPartPr/>
                <p14:nvPr/>
              </p14:nvContentPartPr>
              <p14:xfrm>
                <a:off x="5351329" y="3613579"/>
                <a:ext cx="97920" cy="12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8961B8-998F-44A4-8C69-E09AEDF26C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2329" y="3604939"/>
                  <a:ext cx="1155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62D799-78CE-426B-96BD-577242EDE26B}"/>
              </a:ext>
            </a:extLst>
          </p:cNvPr>
          <p:cNvGrpSpPr/>
          <p:nvPr/>
        </p:nvGrpSpPr>
        <p:grpSpPr>
          <a:xfrm>
            <a:off x="3296089" y="3967819"/>
            <a:ext cx="145800" cy="239400"/>
            <a:chOff x="3296089" y="3967819"/>
            <a:chExt cx="145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4BB1F9-3FE9-4FF8-859E-8E1943E97EFA}"/>
                    </a:ext>
                  </a:extLst>
                </p14:cNvPr>
                <p14:cNvContentPartPr/>
                <p14:nvPr/>
              </p14:nvContentPartPr>
              <p14:xfrm>
                <a:off x="3296089" y="3967819"/>
                <a:ext cx="145800" cy="5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4BB1F9-3FE9-4FF8-859E-8E1943E97E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87089" y="3959179"/>
                  <a:ext cx="163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D65C36-A14B-463B-8F91-037424E548B7}"/>
                    </a:ext>
                  </a:extLst>
                </p14:cNvPr>
                <p14:cNvContentPartPr/>
                <p14:nvPr/>
              </p14:nvContentPartPr>
              <p14:xfrm>
                <a:off x="3311569" y="4020379"/>
                <a:ext cx="117360" cy="186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D65C36-A14B-463B-8F91-037424E548B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02929" y="4011739"/>
                  <a:ext cx="135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287C567-3E34-4B24-A380-8EB1A7E77219}"/>
              </a:ext>
            </a:extLst>
          </p:cNvPr>
          <p:cNvGrpSpPr/>
          <p:nvPr/>
        </p:nvGrpSpPr>
        <p:grpSpPr>
          <a:xfrm>
            <a:off x="4954609" y="4034779"/>
            <a:ext cx="523800" cy="250560"/>
            <a:chOff x="4954609" y="4034779"/>
            <a:chExt cx="523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7BE18E-2D0C-4EC1-8825-23110CDC0C6F}"/>
                    </a:ext>
                  </a:extLst>
                </p14:cNvPr>
                <p14:cNvContentPartPr/>
                <p14:nvPr/>
              </p14:nvContentPartPr>
              <p14:xfrm>
                <a:off x="4991329" y="4034779"/>
                <a:ext cx="52200" cy="25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7BE18E-2D0C-4EC1-8825-23110CDC0C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82689" y="4025779"/>
                  <a:ext cx="69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72D88DE-EF50-43F6-B10A-88AC37498E77}"/>
                    </a:ext>
                  </a:extLst>
                </p14:cNvPr>
                <p14:cNvContentPartPr/>
                <p14:nvPr/>
              </p14:nvContentPartPr>
              <p14:xfrm>
                <a:off x="4954609" y="4158619"/>
                <a:ext cx="152640" cy="3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72D88DE-EF50-43F6-B10A-88AC37498E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5969" y="4149979"/>
                  <a:ext cx="170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5A5146-513D-403B-B94A-E7F2854AFBC4}"/>
                    </a:ext>
                  </a:extLst>
                </p14:cNvPr>
                <p14:cNvContentPartPr/>
                <p14:nvPr/>
              </p14:nvContentPartPr>
              <p14:xfrm>
                <a:off x="5136409" y="4117939"/>
                <a:ext cx="94320" cy="121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5A5146-513D-403B-B94A-E7F2854AFB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7769" y="4108939"/>
                  <a:ext cx="111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124463-74A1-4376-AE03-38357BCEE7F1}"/>
                    </a:ext>
                  </a:extLst>
                </p14:cNvPr>
                <p14:cNvContentPartPr/>
                <p14:nvPr/>
              </p14:nvContentPartPr>
              <p14:xfrm>
                <a:off x="5243329" y="4124419"/>
                <a:ext cx="235080" cy="10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124463-74A1-4376-AE03-38357BCEE7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34689" y="4115419"/>
                  <a:ext cx="2527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83C6AB-10FA-440F-8235-E2611D92E8F9}"/>
              </a:ext>
            </a:extLst>
          </p:cNvPr>
          <p:cNvGrpSpPr/>
          <p:nvPr/>
        </p:nvGrpSpPr>
        <p:grpSpPr>
          <a:xfrm>
            <a:off x="3088369" y="4490179"/>
            <a:ext cx="267120" cy="226800"/>
            <a:chOff x="3088369" y="4490179"/>
            <a:chExt cx="2671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EDB915-0580-42C6-903C-16E24F303779}"/>
                    </a:ext>
                  </a:extLst>
                </p14:cNvPr>
                <p14:cNvContentPartPr/>
                <p14:nvPr/>
              </p14:nvContentPartPr>
              <p14:xfrm>
                <a:off x="3088369" y="4606819"/>
                <a:ext cx="118800" cy="22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EDB915-0580-42C6-903C-16E24F3037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79369" y="4598179"/>
                  <a:ext cx="136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1178ED-5637-48C9-B20E-47399779898B}"/>
                    </a:ext>
                  </a:extLst>
                </p14:cNvPr>
                <p14:cNvContentPartPr/>
                <p14:nvPr/>
              </p14:nvContentPartPr>
              <p14:xfrm>
                <a:off x="3342889" y="4490179"/>
                <a:ext cx="12600" cy="226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1178ED-5637-48C9-B20E-4739977989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33889" y="4481539"/>
                  <a:ext cx="30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1E3CD4-8423-4E2E-A0D4-7301D9464516}"/>
              </a:ext>
            </a:extLst>
          </p:cNvPr>
          <p:cNvGrpSpPr/>
          <p:nvPr/>
        </p:nvGrpSpPr>
        <p:grpSpPr>
          <a:xfrm>
            <a:off x="5064049" y="4517899"/>
            <a:ext cx="712080" cy="335160"/>
            <a:chOff x="5064049" y="4517899"/>
            <a:chExt cx="7120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0F267D-ED8F-4DF8-A2A6-66BF5249EE0D}"/>
                    </a:ext>
                  </a:extLst>
                </p14:cNvPr>
                <p14:cNvContentPartPr/>
                <p14:nvPr/>
              </p14:nvContentPartPr>
              <p14:xfrm>
                <a:off x="5076649" y="4517899"/>
                <a:ext cx="162720" cy="322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0F267D-ED8F-4DF8-A2A6-66BF5249E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67649" y="4508899"/>
                  <a:ext cx="180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694DC9-DB13-4671-B645-4FC2E49027A4}"/>
                    </a:ext>
                  </a:extLst>
                </p14:cNvPr>
                <p14:cNvContentPartPr/>
                <p14:nvPr/>
              </p14:nvContentPartPr>
              <p14:xfrm>
                <a:off x="5064049" y="4700419"/>
                <a:ext cx="181080" cy="30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694DC9-DB13-4671-B645-4FC2E49027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55409" y="4691419"/>
                  <a:ext cx="198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7C1262-C9E0-4E7F-B67E-5582A0E80A85}"/>
                    </a:ext>
                  </a:extLst>
                </p14:cNvPr>
                <p14:cNvContentPartPr/>
                <p14:nvPr/>
              </p14:nvContentPartPr>
              <p14:xfrm>
                <a:off x="5280769" y="4593499"/>
                <a:ext cx="200880" cy="250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7C1262-C9E0-4E7F-B67E-5582A0E80A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72129" y="4584859"/>
                  <a:ext cx="218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FF5BDB-0FBF-4442-9862-5B46E2194861}"/>
                    </a:ext>
                  </a:extLst>
                </p14:cNvPr>
                <p14:cNvContentPartPr/>
                <p14:nvPr/>
              </p14:nvContentPartPr>
              <p14:xfrm>
                <a:off x="5528809" y="4699699"/>
                <a:ext cx="87840" cy="153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FF5BDB-0FBF-4442-9862-5B46E21948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19809" y="4691059"/>
                  <a:ext cx="105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078D0D-2162-4259-AB9D-4C51D7944671}"/>
                    </a:ext>
                  </a:extLst>
                </p14:cNvPr>
                <p14:cNvContentPartPr/>
                <p14:nvPr/>
              </p14:nvContentPartPr>
              <p14:xfrm>
                <a:off x="5633929" y="4664059"/>
                <a:ext cx="142200" cy="14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078D0D-2162-4259-AB9D-4C51D79446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5289" y="4655419"/>
                  <a:ext cx="1598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A7230C0-F6E5-48F1-9B39-EAA21EEE96C3}"/>
              </a:ext>
            </a:extLst>
          </p:cNvPr>
          <p:cNvGrpSpPr/>
          <p:nvPr/>
        </p:nvGrpSpPr>
        <p:grpSpPr>
          <a:xfrm>
            <a:off x="6386329" y="145339"/>
            <a:ext cx="1062000" cy="211320"/>
            <a:chOff x="6386329" y="145339"/>
            <a:chExt cx="10620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AE622E-EC0B-41AA-9D29-D095017808BB}"/>
                    </a:ext>
                  </a:extLst>
                </p14:cNvPr>
                <p14:cNvContentPartPr/>
                <p14:nvPr/>
              </p14:nvContentPartPr>
              <p14:xfrm>
                <a:off x="6386329" y="204739"/>
                <a:ext cx="132120" cy="151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AE622E-EC0B-41AA-9D29-D095017808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77689" y="195739"/>
                  <a:ext cx="149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2A4282-1E0A-4CB7-8D27-53FC5543A4DC}"/>
                    </a:ext>
                  </a:extLst>
                </p14:cNvPr>
                <p14:cNvContentPartPr/>
                <p14:nvPr/>
              </p14:nvContentPartPr>
              <p14:xfrm>
                <a:off x="6729409" y="184939"/>
                <a:ext cx="132120" cy="13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2A4282-1E0A-4CB7-8D27-53FC5543A4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20769" y="176299"/>
                  <a:ext cx="149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400512A-AA08-4AF4-8420-1BEEF986109F}"/>
                    </a:ext>
                  </a:extLst>
                </p14:cNvPr>
                <p14:cNvContentPartPr/>
                <p14:nvPr/>
              </p14:nvContentPartPr>
              <p14:xfrm>
                <a:off x="6980689" y="187459"/>
                <a:ext cx="9072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400512A-AA08-4AF4-8420-1BEEF98610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72049" y="178459"/>
                  <a:ext cx="108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4D6A9C-3E37-426C-B2AD-9130F72B709E}"/>
                    </a:ext>
                  </a:extLst>
                </p14:cNvPr>
                <p14:cNvContentPartPr/>
                <p14:nvPr/>
              </p14:nvContentPartPr>
              <p14:xfrm>
                <a:off x="6974569" y="281779"/>
                <a:ext cx="110880" cy="9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4D6A9C-3E37-426C-B2AD-9130F72B70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5929" y="272779"/>
                  <a:ext cx="12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C8949F3-E341-47F0-94BA-C02F0660713E}"/>
                    </a:ext>
                  </a:extLst>
                </p14:cNvPr>
                <p14:cNvContentPartPr/>
                <p14:nvPr/>
              </p14:nvContentPartPr>
              <p14:xfrm>
                <a:off x="7253209" y="145339"/>
                <a:ext cx="195120" cy="192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C8949F3-E341-47F0-94BA-C02F066071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44209" y="136339"/>
                  <a:ext cx="2127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012BCA-2021-430E-84B4-78252D818818}"/>
              </a:ext>
            </a:extLst>
          </p:cNvPr>
          <p:cNvGrpSpPr/>
          <p:nvPr/>
        </p:nvGrpSpPr>
        <p:grpSpPr>
          <a:xfrm>
            <a:off x="6290209" y="2161699"/>
            <a:ext cx="2243880" cy="180360"/>
            <a:chOff x="6290209" y="2161699"/>
            <a:chExt cx="2243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F3E9D9-07F9-4B9B-B944-A0592A2A4A7E}"/>
                    </a:ext>
                  </a:extLst>
                </p14:cNvPr>
                <p14:cNvContentPartPr/>
                <p14:nvPr/>
              </p14:nvContentPartPr>
              <p14:xfrm>
                <a:off x="6328729" y="2193739"/>
                <a:ext cx="26640" cy="14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F3E9D9-07F9-4B9B-B944-A0592A2A4A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20089" y="2184739"/>
                  <a:ext cx="44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B516AD2-44F8-46DB-8531-135F6606F723}"/>
                    </a:ext>
                  </a:extLst>
                </p14:cNvPr>
                <p14:cNvContentPartPr/>
                <p14:nvPr/>
              </p14:nvContentPartPr>
              <p14:xfrm>
                <a:off x="6290209" y="2161699"/>
                <a:ext cx="111960" cy="59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B516AD2-44F8-46DB-8531-135F6606F7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81569" y="2153059"/>
                  <a:ext cx="129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8E4116-9B99-4E2E-88CC-33438DDC6831}"/>
                    </a:ext>
                  </a:extLst>
                </p14:cNvPr>
                <p14:cNvContentPartPr/>
                <p14:nvPr/>
              </p14:nvContentPartPr>
              <p14:xfrm>
                <a:off x="6437089" y="2179699"/>
                <a:ext cx="2097000" cy="135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8E4116-9B99-4E2E-88CC-33438DDC68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28089" y="2170699"/>
                  <a:ext cx="21146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1389B33-C875-4CFF-A8B6-F6A626FDB0A5}"/>
                  </a:ext>
                </a:extLst>
              </p14:cNvPr>
              <p14:cNvContentPartPr/>
              <p14:nvPr/>
            </p14:nvContentPartPr>
            <p14:xfrm>
              <a:off x="7160689" y="2409019"/>
              <a:ext cx="103320" cy="128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1389B33-C875-4CFF-A8B6-F6A626FDB0A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51689" y="2400379"/>
                <a:ext cx="12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2C4B81D-069D-41D0-988F-ABC95AD0AA0A}"/>
                  </a:ext>
                </a:extLst>
              </p14:cNvPr>
              <p14:cNvContentPartPr/>
              <p14:nvPr/>
            </p14:nvContentPartPr>
            <p14:xfrm>
              <a:off x="6294169" y="2440699"/>
              <a:ext cx="51840" cy="48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2C4B81D-069D-41D0-988F-ABC95AD0AA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85529" y="2431699"/>
                <a:ext cx="69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610A30-B47B-4841-BD36-ECA34E6FE592}"/>
                  </a:ext>
                </a:extLst>
              </p14:cNvPr>
              <p14:cNvContentPartPr/>
              <p14:nvPr/>
            </p14:nvContentPartPr>
            <p14:xfrm>
              <a:off x="6303169" y="425419"/>
              <a:ext cx="1337760" cy="47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610A30-B47B-4841-BD36-ECA34E6FE59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94169" y="416779"/>
                <a:ext cx="135540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7CAF586-08D3-4A64-B3D4-403EC8CA3065}"/>
              </a:ext>
            </a:extLst>
          </p:cNvPr>
          <p:cNvGrpSpPr/>
          <p:nvPr/>
        </p:nvGrpSpPr>
        <p:grpSpPr>
          <a:xfrm>
            <a:off x="739729" y="3603859"/>
            <a:ext cx="237240" cy="292680"/>
            <a:chOff x="739729" y="3603859"/>
            <a:chExt cx="237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3D06EF-3D90-478F-93C8-54DF7261714F}"/>
                    </a:ext>
                  </a:extLst>
                </p14:cNvPr>
                <p14:cNvContentPartPr/>
                <p14:nvPr/>
              </p14:nvContentPartPr>
              <p14:xfrm>
                <a:off x="739729" y="3610339"/>
                <a:ext cx="47880" cy="286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3D06EF-3D90-478F-93C8-54DF726171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1089" y="3601339"/>
                  <a:ext cx="65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5DB762-2C28-464F-8641-CC4B125112BA}"/>
                    </a:ext>
                  </a:extLst>
                </p14:cNvPr>
                <p14:cNvContentPartPr/>
                <p14:nvPr/>
              </p14:nvContentPartPr>
              <p14:xfrm>
                <a:off x="870409" y="3603859"/>
                <a:ext cx="106560" cy="23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5DB762-2C28-464F-8641-CC4B125112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1409" y="3595219"/>
                  <a:ext cx="12420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EC2E8C-0F9C-42BF-ABF1-63F39C1FBD15}"/>
                  </a:ext>
                </a:extLst>
              </p14:cNvPr>
              <p14:cNvContentPartPr/>
              <p14:nvPr/>
            </p14:nvContentPartPr>
            <p14:xfrm>
              <a:off x="4719169" y="3253579"/>
              <a:ext cx="127800" cy="21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EC2E8C-0F9C-42BF-ABF1-63F39C1FBD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10529" y="3244939"/>
                <a:ext cx="145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8CCC68-C2CC-4D1D-8C1C-3560BAF0A554}"/>
                  </a:ext>
                </a:extLst>
              </p14:cNvPr>
              <p14:cNvContentPartPr/>
              <p14:nvPr/>
            </p14:nvContentPartPr>
            <p14:xfrm>
              <a:off x="5800969" y="3190939"/>
              <a:ext cx="108360" cy="227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8CCC68-C2CC-4D1D-8C1C-3560BAF0A5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91969" y="3182299"/>
                <a:ext cx="1260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FB24EC2-CB98-4CA3-BC9D-6E50A083D993}"/>
              </a:ext>
            </a:extLst>
          </p:cNvPr>
          <p:cNvGrpSpPr/>
          <p:nvPr/>
        </p:nvGrpSpPr>
        <p:grpSpPr>
          <a:xfrm>
            <a:off x="2423089" y="3274099"/>
            <a:ext cx="1089000" cy="195840"/>
            <a:chOff x="2423089" y="3274099"/>
            <a:chExt cx="108900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523D8F-D786-445E-9F3F-12CED2A69201}"/>
                    </a:ext>
                  </a:extLst>
                </p14:cNvPr>
                <p14:cNvContentPartPr/>
                <p14:nvPr/>
              </p14:nvContentPartPr>
              <p14:xfrm>
                <a:off x="3391489" y="3274099"/>
                <a:ext cx="55440" cy="19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523D8F-D786-445E-9F3F-12CED2A692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2849" y="3265459"/>
                  <a:ext cx="73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20B7DD-6A6A-4D98-8074-CCD00F943353}"/>
                    </a:ext>
                  </a:extLst>
                </p14:cNvPr>
                <p14:cNvContentPartPr/>
                <p14:nvPr/>
              </p14:nvContentPartPr>
              <p14:xfrm>
                <a:off x="2423089" y="3384979"/>
                <a:ext cx="909720" cy="45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20B7DD-6A6A-4D98-8074-CCD00F943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14089" y="3375979"/>
                  <a:ext cx="927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DF9C33-3F82-449F-B49B-FA56755D525E}"/>
                    </a:ext>
                  </a:extLst>
                </p14:cNvPr>
                <p14:cNvContentPartPr/>
                <p14:nvPr/>
              </p14:nvContentPartPr>
              <p14:xfrm>
                <a:off x="3344689" y="3361939"/>
                <a:ext cx="167400" cy="10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DF9C33-3F82-449F-B49B-FA56755D52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6049" y="3352939"/>
                  <a:ext cx="18504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2E8F86-2A89-459F-AAA3-8DF9290D69B7}"/>
                  </a:ext>
                </a:extLst>
              </p14:cNvPr>
              <p14:cNvContentPartPr/>
              <p14:nvPr/>
            </p14:nvContentPartPr>
            <p14:xfrm>
              <a:off x="5271769" y="3009859"/>
              <a:ext cx="95040" cy="200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2E8F86-2A89-459F-AAA3-8DF9290D69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63129" y="3001219"/>
                <a:ext cx="1126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FA8EED7-D7D5-4037-93D6-AECAC598B475}"/>
              </a:ext>
            </a:extLst>
          </p:cNvPr>
          <p:cNvGrpSpPr/>
          <p:nvPr/>
        </p:nvGrpSpPr>
        <p:grpSpPr>
          <a:xfrm>
            <a:off x="5342329" y="1571659"/>
            <a:ext cx="569880" cy="386280"/>
            <a:chOff x="5342329" y="1571659"/>
            <a:chExt cx="5698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DA99DA-46EC-42D9-A2A0-DEAF41EC6838}"/>
                    </a:ext>
                  </a:extLst>
                </p14:cNvPr>
                <p14:cNvContentPartPr/>
                <p14:nvPr/>
              </p14:nvContentPartPr>
              <p14:xfrm>
                <a:off x="5342329" y="1571659"/>
                <a:ext cx="186840" cy="38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DA99DA-46EC-42D9-A2A0-DEAF41EC68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3329" y="1563019"/>
                  <a:ext cx="204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30E6F-2718-400A-BA59-D90B80CEEA8C}"/>
                    </a:ext>
                  </a:extLst>
                </p14:cNvPr>
                <p14:cNvContentPartPr/>
                <p14:nvPr/>
              </p14:nvContentPartPr>
              <p14:xfrm>
                <a:off x="5705929" y="1580299"/>
                <a:ext cx="206280" cy="29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30E6F-2718-400A-BA59-D90B80CEEA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97289" y="1571659"/>
                  <a:ext cx="22392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AF9715-8DCC-402B-8F3B-22B7FA164604}"/>
              </a:ext>
            </a:extLst>
          </p:cNvPr>
          <p:cNvGrpSpPr/>
          <p:nvPr/>
        </p:nvGrpSpPr>
        <p:grpSpPr>
          <a:xfrm>
            <a:off x="6385609" y="1595419"/>
            <a:ext cx="699120" cy="270720"/>
            <a:chOff x="6385609" y="1595419"/>
            <a:chExt cx="6991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64EECD-DEF0-4480-9231-095F80F759BE}"/>
                    </a:ext>
                  </a:extLst>
                </p14:cNvPr>
                <p14:cNvContentPartPr/>
                <p14:nvPr/>
              </p14:nvContentPartPr>
              <p14:xfrm>
                <a:off x="6385609" y="1595419"/>
                <a:ext cx="238320" cy="27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64EECD-DEF0-4480-9231-095F80F759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6969" y="1586419"/>
                  <a:ext cx="255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7460EC-912C-4F7D-BAEC-5814DD381841}"/>
                    </a:ext>
                  </a:extLst>
                </p14:cNvPr>
                <p14:cNvContentPartPr/>
                <p14:nvPr/>
              </p14:nvContentPartPr>
              <p14:xfrm>
                <a:off x="6672169" y="1604419"/>
                <a:ext cx="128520" cy="23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7460EC-912C-4F7D-BAEC-5814DD3818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63169" y="1595779"/>
                  <a:ext cx="14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595738-5AE8-42E9-81A3-CEE7FB4AA337}"/>
                    </a:ext>
                  </a:extLst>
                </p14:cNvPr>
                <p14:cNvContentPartPr/>
                <p14:nvPr/>
              </p14:nvContentPartPr>
              <p14:xfrm>
                <a:off x="6673609" y="1736899"/>
                <a:ext cx="1400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595738-5AE8-42E9-81A3-CEE7FB4AA3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4609" y="1727899"/>
                  <a:ext cx="157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C0F328-C3EC-4315-80BD-E4E5F43730B2}"/>
                    </a:ext>
                  </a:extLst>
                </p14:cNvPr>
                <p14:cNvContentPartPr/>
                <p14:nvPr/>
              </p14:nvContentPartPr>
              <p14:xfrm>
                <a:off x="6841009" y="1718899"/>
                <a:ext cx="243720" cy="11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0F328-C3EC-4315-80BD-E4E5F43730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32009" y="1710259"/>
                  <a:ext cx="2613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134E849-4A1A-4793-BB8E-9CEBABB2D81C}"/>
              </a:ext>
            </a:extLst>
          </p:cNvPr>
          <p:cNvGrpSpPr/>
          <p:nvPr/>
        </p:nvGrpSpPr>
        <p:grpSpPr>
          <a:xfrm>
            <a:off x="7376329" y="1552219"/>
            <a:ext cx="144360" cy="324360"/>
            <a:chOff x="7376329" y="1552219"/>
            <a:chExt cx="1443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F1D4BEB-B53E-4F20-8BC9-2CF7DC33943A}"/>
                    </a:ext>
                  </a:extLst>
                </p14:cNvPr>
                <p14:cNvContentPartPr/>
                <p14:nvPr/>
              </p14:nvContentPartPr>
              <p14:xfrm>
                <a:off x="7376329" y="1602619"/>
                <a:ext cx="34560" cy="258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F1D4BEB-B53E-4F20-8BC9-2CF7DC3394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67329" y="1593979"/>
                  <a:ext cx="5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6F43633-4E9E-4A02-8A6D-4273A4322163}"/>
                    </a:ext>
                  </a:extLst>
                </p14:cNvPr>
                <p14:cNvContentPartPr/>
                <p14:nvPr/>
              </p14:nvContentPartPr>
              <p14:xfrm>
                <a:off x="7506649" y="1552219"/>
                <a:ext cx="14040" cy="32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6F43633-4E9E-4A02-8A6D-4273A43221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8009" y="1543219"/>
                  <a:ext cx="3168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D69A586-1731-455D-AA10-8CF185DFC78B}"/>
              </a:ext>
            </a:extLst>
          </p:cNvPr>
          <p:cNvGrpSpPr/>
          <p:nvPr/>
        </p:nvGrpSpPr>
        <p:grpSpPr>
          <a:xfrm>
            <a:off x="4930489" y="3381739"/>
            <a:ext cx="828360" cy="56520"/>
            <a:chOff x="4930489" y="3381739"/>
            <a:chExt cx="82836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14964E-B51E-4563-83EA-D22FC23C43D3}"/>
                    </a:ext>
                  </a:extLst>
                </p14:cNvPr>
                <p14:cNvContentPartPr/>
                <p14:nvPr/>
              </p14:nvContentPartPr>
              <p14:xfrm>
                <a:off x="4930489" y="3381739"/>
                <a:ext cx="527400" cy="4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14964E-B51E-4563-83EA-D22FC23C43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21849" y="3373099"/>
                  <a:ext cx="545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3C510E-D555-4028-8668-EEE68133F79D}"/>
                    </a:ext>
                  </a:extLst>
                </p14:cNvPr>
                <p14:cNvContentPartPr/>
                <p14:nvPr/>
              </p14:nvContentPartPr>
              <p14:xfrm>
                <a:off x="5389849" y="3382819"/>
                <a:ext cx="264960" cy="2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3C510E-D555-4028-8668-EEE68133F7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80849" y="3373819"/>
                  <a:ext cx="28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BCAFE5-D515-4C39-A7C0-E43232717E91}"/>
                    </a:ext>
                  </a:extLst>
                </p14:cNvPr>
                <p14:cNvContentPartPr/>
                <p14:nvPr/>
              </p14:nvContentPartPr>
              <p14:xfrm>
                <a:off x="4954969" y="3411259"/>
                <a:ext cx="803880" cy="27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BCAFE5-D515-4C39-A7C0-E43232717E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6329" y="3402619"/>
                  <a:ext cx="821520" cy="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860F4A-A742-4FC1-9D94-B3EFF6BDAC6D}"/>
                  </a:ext>
                </a:extLst>
              </p14:cNvPr>
              <p14:cNvContentPartPr/>
              <p14:nvPr/>
            </p14:nvContentPartPr>
            <p14:xfrm>
              <a:off x="4184209" y="1725019"/>
              <a:ext cx="1563840" cy="5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860F4A-A742-4FC1-9D94-B3EFF6BDA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569" y="1716019"/>
                <a:ext cx="15814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F620E4-7395-4431-AD5D-A9656100BFBA}"/>
                  </a:ext>
                </a:extLst>
              </p14:cNvPr>
              <p14:cNvContentPartPr/>
              <p14:nvPr/>
            </p14:nvContentPartPr>
            <p14:xfrm>
              <a:off x="4231729" y="2055859"/>
              <a:ext cx="1122120" cy="6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F620E4-7395-4431-AD5D-A9656100B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2729" y="2047219"/>
                <a:ext cx="1139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A6ABB6-DE1F-40FD-9888-A25718796B23}"/>
                  </a:ext>
                </a:extLst>
              </p14:cNvPr>
              <p14:cNvContentPartPr/>
              <p14:nvPr/>
            </p14:nvContentPartPr>
            <p14:xfrm>
              <a:off x="3321649" y="2795659"/>
              <a:ext cx="390960" cy="4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A6ABB6-DE1F-40FD-9888-A25718796B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3009" y="2787019"/>
                <a:ext cx="408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5ED0C6-691B-4359-9FFE-AA2267BD7424}"/>
                  </a:ext>
                </a:extLst>
              </p14:cNvPr>
              <p14:cNvContentPartPr/>
              <p14:nvPr/>
            </p14:nvContentPartPr>
            <p14:xfrm>
              <a:off x="5781169" y="2819419"/>
              <a:ext cx="233280" cy="2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5ED0C6-691B-4359-9FFE-AA2267BD7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2529" y="2810419"/>
                <a:ext cx="250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58BD9F-42A9-4547-B4BC-911480F9C7E9}"/>
                  </a:ext>
                </a:extLst>
              </p14:cNvPr>
              <p14:cNvContentPartPr/>
              <p14:nvPr/>
            </p14:nvContentPartPr>
            <p14:xfrm>
              <a:off x="3320569" y="3184819"/>
              <a:ext cx="29952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58BD9F-42A9-4547-B4BC-911480F9C7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1569" y="3175819"/>
                <a:ext cx="317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E69D82-F64E-4AD3-AF9F-465C29B861CC}"/>
                  </a:ext>
                </a:extLst>
              </p14:cNvPr>
              <p14:cNvContentPartPr/>
              <p14:nvPr/>
            </p14:nvContentPartPr>
            <p14:xfrm>
              <a:off x="5790169" y="3144859"/>
              <a:ext cx="134280" cy="1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E69D82-F64E-4AD3-AF9F-465C29B861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81529" y="3136219"/>
                <a:ext cx="15192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BF13A6-9F71-4F10-9E8D-57B7A84A7839}"/>
                  </a:ext>
                </a:extLst>
              </p14:cNvPr>
              <p14:cNvContentPartPr/>
              <p14:nvPr/>
            </p14:nvContentPartPr>
            <p14:xfrm>
              <a:off x="1152289" y="3296059"/>
              <a:ext cx="127404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BF13A6-9F71-4F10-9E8D-57B7A84A7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649" y="3287059"/>
                <a:ext cx="1291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921FE-4A9E-4612-B782-0A2570FA6BD1}"/>
                  </a:ext>
                </a:extLst>
              </p14:cNvPr>
              <p14:cNvContentPartPr/>
              <p14:nvPr/>
            </p14:nvContentPartPr>
            <p14:xfrm>
              <a:off x="3221209" y="2529619"/>
              <a:ext cx="1004760" cy="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921FE-4A9E-4612-B782-0A2570FA6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2569" y="2520979"/>
                <a:ext cx="1022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40198-72C0-4911-9D72-5731E682A150}"/>
                  </a:ext>
                </a:extLst>
              </p14:cNvPr>
              <p14:cNvContentPartPr/>
              <p14:nvPr/>
            </p14:nvContentPartPr>
            <p14:xfrm>
              <a:off x="6526729" y="2576779"/>
              <a:ext cx="1139040" cy="3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40198-72C0-4911-9D72-5731E682A1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7729" y="2568139"/>
                <a:ext cx="1156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2BEDCB-0BED-4C01-B831-4D1DE498D58C}"/>
                  </a:ext>
                </a:extLst>
              </p14:cNvPr>
              <p14:cNvContentPartPr/>
              <p14:nvPr/>
            </p14:nvContentPartPr>
            <p14:xfrm>
              <a:off x="1487089" y="2211739"/>
              <a:ext cx="1206000" cy="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2BEDCB-0BED-4C01-B831-4D1DE498D5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8449" y="2203099"/>
                <a:ext cx="122364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F3260A2-12AE-4313-93C4-B942F56D0321}"/>
              </a:ext>
            </a:extLst>
          </p:cNvPr>
          <p:cNvGrpSpPr/>
          <p:nvPr/>
        </p:nvGrpSpPr>
        <p:grpSpPr>
          <a:xfrm>
            <a:off x="120529" y="4432579"/>
            <a:ext cx="808560" cy="584280"/>
            <a:chOff x="120529" y="4432579"/>
            <a:chExt cx="80856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458A5F-B1E0-45D8-9F0F-44F1A74F67CE}"/>
                    </a:ext>
                  </a:extLst>
                </p14:cNvPr>
                <p14:cNvContentPartPr/>
                <p14:nvPr/>
              </p14:nvContentPartPr>
              <p14:xfrm>
                <a:off x="305929" y="4659379"/>
                <a:ext cx="91080" cy="18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458A5F-B1E0-45D8-9F0F-44F1A74F67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929" y="4650379"/>
                  <a:ext cx="108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79E615-46CB-4D88-8D0A-9A9680688238}"/>
                    </a:ext>
                  </a:extLst>
                </p14:cNvPr>
                <p14:cNvContentPartPr/>
                <p14:nvPr/>
              </p14:nvContentPartPr>
              <p14:xfrm>
                <a:off x="491329" y="4579819"/>
                <a:ext cx="86760" cy="233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79E615-46CB-4D88-8D0A-9A96806882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689" y="4570819"/>
                  <a:ext cx="104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D623D2-6663-4718-BF8A-E613CD96BBEC}"/>
                    </a:ext>
                  </a:extLst>
                </p14:cNvPr>
                <p14:cNvContentPartPr/>
                <p14:nvPr/>
              </p14:nvContentPartPr>
              <p14:xfrm>
                <a:off x="486649" y="4702939"/>
                <a:ext cx="135000" cy="38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D623D2-6663-4718-BF8A-E613CD96BB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009" y="4693939"/>
                  <a:ext cx="152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FB6F96-A995-4C25-A99B-03E07102663C}"/>
                    </a:ext>
                  </a:extLst>
                </p14:cNvPr>
                <p14:cNvContentPartPr/>
                <p14:nvPr/>
              </p14:nvContentPartPr>
              <p14:xfrm>
                <a:off x="604369" y="4677739"/>
                <a:ext cx="19188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FB6F96-A995-4C25-A99B-03E071026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729" y="4669099"/>
                  <a:ext cx="2095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08575C-85CF-4902-8DF2-7DF31198B257}"/>
                    </a:ext>
                  </a:extLst>
                </p14:cNvPr>
                <p14:cNvContentPartPr/>
                <p14:nvPr/>
              </p14:nvContentPartPr>
              <p14:xfrm>
                <a:off x="120529" y="4432579"/>
                <a:ext cx="808560" cy="58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08575C-85CF-4902-8DF2-7DF31198B2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89" y="4423579"/>
                  <a:ext cx="826200" cy="60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6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D8B30-3E54-4C3A-B835-2FE3AA133606}"/>
                  </a:ext>
                </a:extLst>
              </p14:cNvPr>
              <p14:cNvContentPartPr/>
              <p14:nvPr/>
            </p14:nvContentPartPr>
            <p14:xfrm>
              <a:off x="2084329" y="1720339"/>
              <a:ext cx="665640" cy="3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D8B30-3E54-4C3A-B835-2FE3AA133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689" y="1711699"/>
                <a:ext cx="683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D0F727-C3A7-41A4-99D2-EC4111A2399C}"/>
                  </a:ext>
                </a:extLst>
              </p14:cNvPr>
              <p14:cNvContentPartPr/>
              <p14:nvPr/>
            </p14:nvContentPartPr>
            <p14:xfrm>
              <a:off x="3424969" y="1143619"/>
              <a:ext cx="87120" cy="21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D0F727-C3A7-41A4-99D2-EC4111A239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5969" y="1134619"/>
                <a:ext cx="104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D313E3-40E5-43E8-9570-2BD3FF838D96}"/>
                  </a:ext>
                </a:extLst>
              </p14:cNvPr>
              <p14:cNvContentPartPr/>
              <p14:nvPr/>
            </p14:nvContentPartPr>
            <p14:xfrm>
              <a:off x="1803169" y="2157019"/>
              <a:ext cx="757080" cy="31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D313E3-40E5-43E8-9570-2BD3FF838D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4169" y="2148379"/>
                <a:ext cx="774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4BAE82-5200-4AA7-8065-930518B53232}"/>
                  </a:ext>
                </a:extLst>
              </p14:cNvPr>
              <p14:cNvContentPartPr/>
              <p14:nvPr/>
            </p14:nvContentPartPr>
            <p14:xfrm>
              <a:off x="4001329" y="1772179"/>
              <a:ext cx="360720" cy="22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4BAE82-5200-4AA7-8065-930518B532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2689" y="1763179"/>
                <a:ext cx="37836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773D1-EF02-453B-9A55-B79140327CAB}"/>
              </a:ext>
            </a:extLst>
          </p:cNvPr>
          <p:cNvGrpSpPr/>
          <p:nvPr/>
        </p:nvGrpSpPr>
        <p:grpSpPr>
          <a:xfrm>
            <a:off x="4412449" y="1489939"/>
            <a:ext cx="1724760" cy="444960"/>
            <a:chOff x="4412449" y="1489939"/>
            <a:chExt cx="172476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A8E7F8-235B-478D-9FA9-23B99ADC314B}"/>
                    </a:ext>
                  </a:extLst>
                </p14:cNvPr>
                <p14:cNvContentPartPr/>
                <p14:nvPr/>
              </p14:nvContentPartPr>
              <p14:xfrm>
                <a:off x="4476169" y="1563739"/>
                <a:ext cx="121680" cy="20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A8E7F8-235B-478D-9FA9-23B99ADC31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67169" y="1555099"/>
                  <a:ext cx="139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E0D21-240B-4F83-8642-9A4B4CB15E6B}"/>
                    </a:ext>
                  </a:extLst>
                </p14:cNvPr>
                <p14:cNvContentPartPr/>
                <p14:nvPr/>
              </p14:nvContentPartPr>
              <p14:xfrm>
                <a:off x="4609009" y="1610899"/>
                <a:ext cx="127440" cy="14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E0D21-240B-4F83-8642-9A4B4CB15E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0009" y="1601899"/>
                  <a:ext cx="145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518AE6-B9DF-4097-97AE-11DFDE3E3DD6}"/>
                    </a:ext>
                  </a:extLst>
                </p14:cNvPr>
                <p14:cNvContentPartPr/>
                <p14:nvPr/>
              </p14:nvContentPartPr>
              <p14:xfrm>
                <a:off x="4634569" y="1696219"/>
                <a:ext cx="70560" cy="1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518AE6-B9DF-4097-97AE-11DFDE3E3D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5569" y="1687219"/>
                  <a:ext cx="88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97B49C-AAE3-4D78-AF92-986C8DE0309E}"/>
                    </a:ext>
                  </a:extLst>
                </p14:cNvPr>
                <p14:cNvContentPartPr/>
                <p14:nvPr/>
              </p14:nvContentPartPr>
              <p14:xfrm>
                <a:off x="4772449" y="1591459"/>
                <a:ext cx="12600" cy="12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97B49C-AAE3-4D78-AF92-986C8DE030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63809" y="1582819"/>
                  <a:ext cx="30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9A90F6-180A-4F38-A85A-83481730415B}"/>
                    </a:ext>
                  </a:extLst>
                </p14:cNvPr>
                <p14:cNvContentPartPr/>
                <p14:nvPr/>
              </p14:nvContentPartPr>
              <p14:xfrm>
                <a:off x="4978009" y="1600099"/>
                <a:ext cx="81720" cy="9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9A90F6-180A-4F38-A85A-8348173041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9369" y="1591099"/>
                  <a:ext cx="99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B1142-B134-4984-9DD6-B6CABDA87CB3}"/>
                    </a:ext>
                  </a:extLst>
                </p14:cNvPr>
                <p14:cNvContentPartPr/>
                <p14:nvPr/>
              </p14:nvContentPartPr>
              <p14:xfrm>
                <a:off x="5070529" y="1619179"/>
                <a:ext cx="86400" cy="7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B1142-B134-4984-9DD6-B6CABDA87C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1889" y="1610179"/>
                  <a:ext cx="104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10A070-22D4-4657-8B5B-C0F221F3AF89}"/>
                    </a:ext>
                  </a:extLst>
                </p14:cNvPr>
                <p14:cNvContentPartPr/>
                <p14:nvPr/>
              </p14:nvContentPartPr>
              <p14:xfrm>
                <a:off x="5199409" y="1623499"/>
                <a:ext cx="52560" cy="9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10A070-22D4-4657-8B5B-C0F221F3AF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0409" y="1614499"/>
                  <a:ext cx="70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9DDAE3-756A-46D0-8190-77B26818E91E}"/>
                    </a:ext>
                  </a:extLst>
                </p14:cNvPr>
                <p14:cNvContentPartPr/>
                <p14:nvPr/>
              </p14:nvContentPartPr>
              <p14:xfrm>
                <a:off x="5274289" y="1619539"/>
                <a:ext cx="7704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DDAE3-756A-46D0-8190-77B26818E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65649" y="1610899"/>
                  <a:ext cx="94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DD391C-870A-4D54-BED1-0FF958528112}"/>
                    </a:ext>
                  </a:extLst>
                </p14:cNvPr>
                <p14:cNvContentPartPr/>
                <p14:nvPr/>
              </p14:nvContentPartPr>
              <p14:xfrm>
                <a:off x="5445289" y="1516939"/>
                <a:ext cx="73080" cy="16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DD391C-870A-4D54-BED1-0FF9585281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6289" y="1508299"/>
                  <a:ext cx="90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8727C3-22C8-4BF7-AEF1-B3E919D9729E}"/>
                    </a:ext>
                  </a:extLst>
                </p14:cNvPr>
                <p14:cNvContentPartPr/>
                <p14:nvPr/>
              </p14:nvContentPartPr>
              <p14:xfrm>
                <a:off x="5553289" y="1626379"/>
                <a:ext cx="157320" cy="7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8727C3-22C8-4BF7-AEF1-B3E919D972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4289" y="1617379"/>
                  <a:ext cx="174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7351BC-D6C3-47D8-BCC0-CAE164DD73EE}"/>
                    </a:ext>
                  </a:extLst>
                </p14:cNvPr>
                <p14:cNvContentPartPr/>
                <p14:nvPr/>
              </p14:nvContentPartPr>
              <p14:xfrm>
                <a:off x="5727529" y="1522339"/>
                <a:ext cx="34200" cy="18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7351BC-D6C3-47D8-BCC0-CAE164DD73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18529" y="1513339"/>
                  <a:ext cx="5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809259-FEF2-4AAB-B624-8D28E2E456D6}"/>
                    </a:ext>
                  </a:extLst>
                </p14:cNvPr>
                <p14:cNvContentPartPr/>
                <p14:nvPr/>
              </p14:nvContentPartPr>
              <p14:xfrm>
                <a:off x="5791249" y="1605499"/>
                <a:ext cx="72360" cy="8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809259-FEF2-4AAB-B624-8D28E2E456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82249" y="1596499"/>
                  <a:ext cx="90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ECF2DC-A817-4E66-B7A0-E4B0C7595B6B}"/>
                    </a:ext>
                  </a:extLst>
                </p14:cNvPr>
                <p14:cNvContentPartPr/>
                <p14:nvPr/>
              </p14:nvContentPartPr>
              <p14:xfrm>
                <a:off x="5884849" y="1587139"/>
                <a:ext cx="9360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ECF2DC-A817-4E66-B7A0-E4B0C7595B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75849" y="1578139"/>
                  <a:ext cx="111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D636F8-C287-4EA2-811C-59A65ACF5361}"/>
                    </a:ext>
                  </a:extLst>
                </p14:cNvPr>
                <p14:cNvContentPartPr/>
                <p14:nvPr/>
              </p14:nvContentPartPr>
              <p14:xfrm>
                <a:off x="5984209" y="1489939"/>
                <a:ext cx="648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D636F8-C287-4EA2-811C-59A65ACF53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5209" y="1481299"/>
                  <a:ext cx="24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CDD4F5-9484-4E1A-B60A-6639B9A61491}"/>
                    </a:ext>
                  </a:extLst>
                </p14:cNvPr>
                <p14:cNvContentPartPr/>
                <p14:nvPr/>
              </p14:nvContentPartPr>
              <p14:xfrm>
                <a:off x="6004369" y="1598299"/>
                <a:ext cx="132840" cy="5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CDD4F5-9484-4E1A-B60A-6639B9A614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95369" y="1589299"/>
                  <a:ext cx="150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F1ABC7-0ED7-457D-893E-3092BF85DCCC}"/>
                    </a:ext>
                  </a:extLst>
                </p14:cNvPr>
                <p14:cNvContentPartPr/>
                <p14:nvPr/>
              </p14:nvContentPartPr>
              <p14:xfrm>
                <a:off x="4412449" y="1827979"/>
                <a:ext cx="408600" cy="4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F1ABC7-0ED7-457D-893E-3092BF85DC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03809" y="1818979"/>
                  <a:ext cx="42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C2C913-51E3-41EE-88FF-B2CAE22E72C7}"/>
                    </a:ext>
                  </a:extLst>
                </p14:cNvPr>
                <p14:cNvContentPartPr/>
                <p14:nvPr/>
              </p14:nvContentPartPr>
              <p14:xfrm>
                <a:off x="4432969" y="1909699"/>
                <a:ext cx="388080" cy="2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C2C913-51E3-41EE-88FF-B2CAE22E72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3969" y="1900699"/>
                  <a:ext cx="4057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4F8DD4-F479-464A-BE23-DB59F557DB51}"/>
                  </a:ext>
                </a:extLst>
              </p14:cNvPr>
              <p14:cNvContentPartPr/>
              <p14:nvPr/>
            </p14:nvContentPartPr>
            <p14:xfrm>
              <a:off x="2319049" y="2593339"/>
              <a:ext cx="635760" cy="32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4F8DD4-F479-464A-BE23-DB59F557DB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0409" y="2584339"/>
                <a:ext cx="6534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C57389C-3420-4EE5-A67A-529C9292698F}"/>
              </a:ext>
            </a:extLst>
          </p:cNvPr>
          <p:cNvGrpSpPr/>
          <p:nvPr/>
        </p:nvGrpSpPr>
        <p:grpSpPr>
          <a:xfrm>
            <a:off x="1326529" y="3076099"/>
            <a:ext cx="942840" cy="228600"/>
            <a:chOff x="1326529" y="3076099"/>
            <a:chExt cx="9428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3AB7B5-9D0E-4E60-95AB-06CDD1FA10B2}"/>
                    </a:ext>
                  </a:extLst>
                </p14:cNvPr>
                <p14:cNvContentPartPr/>
                <p14:nvPr/>
              </p14:nvContentPartPr>
              <p14:xfrm>
                <a:off x="1326529" y="3123979"/>
                <a:ext cx="164160" cy="180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3AB7B5-9D0E-4E60-95AB-06CDD1FA10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17889" y="3115339"/>
                  <a:ext cx="181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84DCB-D5A8-4588-B972-98C8FFE5772F}"/>
                    </a:ext>
                  </a:extLst>
                </p14:cNvPr>
                <p14:cNvContentPartPr/>
                <p14:nvPr/>
              </p14:nvContentPartPr>
              <p14:xfrm>
                <a:off x="1510489" y="3148459"/>
                <a:ext cx="27720" cy="14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84DCB-D5A8-4588-B972-98C8FFE577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01849" y="3139459"/>
                  <a:ext cx="45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755792-7069-4BAC-9980-0518C3EFE39B}"/>
                    </a:ext>
                  </a:extLst>
                </p14:cNvPr>
                <p14:cNvContentPartPr/>
                <p14:nvPr/>
              </p14:nvContentPartPr>
              <p14:xfrm>
                <a:off x="1569529" y="3176899"/>
                <a:ext cx="69480" cy="10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755792-7069-4BAC-9980-0518C3EFE3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0889" y="3167899"/>
                  <a:ext cx="87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616D14-9D50-4D32-993C-3190E28BC732}"/>
                    </a:ext>
                  </a:extLst>
                </p14:cNvPr>
                <p14:cNvContentPartPr/>
                <p14:nvPr/>
              </p14:nvContentPartPr>
              <p14:xfrm>
                <a:off x="1658809" y="3181939"/>
                <a:ext cx="92520" cy="78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616D14-9D50-4D32-993C-3190E28BC7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9809" y="3173299"/>
                  <a:ext cx="110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359B1D-049A-4AC2-B9CE-98DCF95AC743}"/>
                    </a:ext>
                  </a:extLst>
                </p14:cNvPr>
                <p14:cNvContentPartPr/>
                <p14:nvPr/>
              </p14:nvContentPartPr>
              <p14:xfrm>
                <a:off x="1778329" y="3188779"/>
                <a:ext cx="108720" cy="7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359B1D-049A-4AC2-B9CE-98DCF95AC7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9689" y="3179779"/>
                  <a:ext cx="126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323104-132C-4CCF-9F16-B9F7EE3803C7}"/>
                    </a:ext>
                  </a:extLst>
                </p14:cNvPr>
                <p14:cNvContentPartPr/>
                <p14:nvPr/>
              </p14:nvContentPartPr>
              <p14:xfrm>
                <a:off x="1918009" y="3138019"/>
                <a:ext cx="5040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323104-132C-4CCF-9F16-B9F7EE3803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9009" y="3129379"/>
                  <a:ext cx="68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11CD69-59AF-4FA4-8067-D18DE9DE2CD8}"/>
                    </a:ext>
                  </a:extLst>
                </p14:cNvPr>
                <p14:cNvContentPartPr/>
                <p14:nvPr/>
              </p14:nvContentPartPr>
              <p14:xfrm>
                <a:off x="2027809" y="3076099"/>
                <a:ext cx="113760" cy="16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11CD69-59AF-4FA4-8067-D18DE9DE2C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8809" y="3067099"/>
                  <a:ext cx="131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36EBAC-16F1-4757-B2AC-8B224D6329AB}"/>
                    </a:ext>
                  </a:extLst>
                </p14:cNvPr>
                <p14:cNvContentPartPr/>
                <p14:nvPr/>
              </p14:nvContentPartPr>
              <p14:xfrm>
                <a:off x="2141569" y="3161779"/>
                <a:ext cx="127800" cy="6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36EBAC-16F1-4757-B2AC-8B224D6329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32929" y="3152779"/>
                  <a:ext cx="1454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3D453B-AE1D-43DB-B209-2B27A582CC95}"/>
              </a:ext>
            </a:extLst>
          </p:cNvPr>
          <p:cNvGrpSpPr/>
          <p:nvPr/>
        </p:nvGrpSpPr>
        <p:grpSpPr>
          <a:xfrm>
            <a:off x="2722609" y="2995099"/>
            <a:ext cx="408600" cy="274680"/>
            <a:chOff x="2722609" y="2995099"/>
            <a:chExt cx="4086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E06529-BE77-4F83-9CD0-4DC6BA92CD4F}"/>
                    </a:ext>
                  </a:extLst>
                </p14:cNvPr>
                <p14:cNvContentPartPr/>
                <p14:nvPr/>
              </p14:nvContentPartPr>
              <p14:xfrm>
                <a:off x="2722609" y="3041539"/>
                <a:ext cx="55080" cy="7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E06529-BE77-4F83-9CD0-4DC6BA92CD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13609" y="3032899"/>
                  <a:ext cx="72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913D88-DDF4-40E3-92ED-6EB283D5F7A5}"/>
                    </a:ext>
                  </a:extLst>
                </p14:cNvPr>
                <p14:cNvContentPartPr/>
                <p14:nvPr/>
              </p14:nvContentPartPr>
              <p14:xfrm>
                <a:off x="2780929" y="2995099"/>
                <a:ext cx="78840" cy="21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913D88-DDF4-40E3-92ED-6EB283D5F7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1929" y="2986099"/>
                  <a:ext cx="96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5F2CA6-8FA1-4B74-B1D8-67534FA64C63}"/>
                    </a:ext>
                  </a:extLst>
                </p14:cNvPr>
                <p14:cNvContentPartPr/>
                <p14:nvPr/>
              </p14:nvContentPartPr>
              <p14:xfrm>
                <a:off x="2858689" y="3126139"/>
                <a:ext cx="87840" cy="143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5F2CA6-8FA1-4B74-B1D8-67534FA64C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0049" y="3117499"/>
                  <a:ext cx="105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E73296-D46B-4428-A164-4F3E8EEFA368}"/>
                    </a:ext>
                  </a:extLst>
                </p14:cNvPr>
                <p14:cNvContentPartPr/>
                <p14:nvPr/>
              </p14:nvContentPartPr>
              <p14:xfrm>
                <a:off x="2991889" y="3107059"/>
                <a:ext cx="139320" cy="82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E73296-D46B-4428-A164-4F3E8EEFA3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82889" y="3098059"/>
                  <a:ext cx="1569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32575C-0E55-4F75-B31B-4183E4E8F9DA}"/>
              </a:ext>
            </a:extLst>
          </p:cNvPr>
          <p:cNvGrpSpPr/>
          <p:nvPr/>
        </p:nvGrpSpPr>
        <p:grpSpPr>
          <a:xfrm>
            <a:off x="3395449" y="2987539"/>
            <a:ext cx="376200" cy="240840"/>
            <a:chOff x="3395449" y="2987539"/>
            <a:chExt cx="3762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872EAE-E111-491F-8331-17256ABCEA25}"/>
                    </a:ext>
                  </a:extLst>
                </p14:cNvPr>
                <p14:cNvContentPartPr/>
                <p14:nvPr/>
              </p14:nvContentPartPr>
              <p14:xfrm>
                <a:off x="3414889" y="2987539"/>
                <a:ext cx="69480" cy="3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872EAE-E111-491F-8331-17256ABCEA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05889" y="2978899"/>
                  <a:ext cx="87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434FAB-2B4F-4FF5-9DD4-D7457501AEFE}"/>
                    </a:ext>
                  </a:extLst>
                </p14:cNvPr>
                <p14:cNvContentPartPr/>
                <p14:nvPr/>
              </p14:nvContentPartPr>
              <p14:xfrm>
                <a:off x="3395449" y="3021019"/>
                <a:ext cx="100440" cy="15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434FAB-2B4F-4FF5-9DD4-D7457501AE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6449" y="3012019"/>
                  <a:ext cx="118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707A35-9159-4586-997A-E77743F58175}"/>
                    </a:ext>
                  </a:extLst>
                </p14:cNvPr>
                <p14:cNvContentPartPr/>
                <p14:nvPr/>
              </p14:nvContentPartPr>
              <p14:xfrm>
                <a:off x="3522889" y="3119659"/>
                <a:ext cx="68760" cy="10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707A35-9159-4586-997A-E77743F581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14249" y="3111019"/>
                  <a:ext cx="86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6F7ACD-4EE6-4ACD-A472-833C9A0CE622}"/>
                    </a:ext>
                  </a:extLst>
                </p14:cNvPr>
                <p14:cNvContentPartPr/>
                <p14:nvPr/>
              </p14:nvContentPartPr>
              <p14:xfrm>
                <a:off x="3636649" y="3109939"/>
                <a:ext cx="135000" cy="65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6F7ACD-4EE6-4ACD-A472-833C9A0CE6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28009" y="3101299"/>
                  <a:ext cx="1526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FE4C56-FFFC-46AE-B003-B4926C77341A}"/>
              </a:ext>
            </a:extLst>
          </p:cNvPr>
          <p:cNvGrpSpPr/>
          <p:nvPr/>
        </p:nvGrpSpPr>
        <p:grpSpPr>
          <a:xfrm>
            <a:off x="1727569" y="3375979"/>
            <a:ext cx="689760" cy="352080"/>
            <a:chOff x="1727569" y="3375979"/>
            <a:chExt cx="68976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7E55AF-66BC-4838-BB93-606505C948F9}"/>
                    </a:ext>
                  </a:extLst>
                </p14:cNvPr>
                <p14:cNvContentPartPr/>
                <p14:nvPr/>
              </p14:nvContentPartPr>
              <p14:xfrm>
                <a:off x="1727569" y="3375979"/>
                <a:ext cx="167760" cy="217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7E55AF-66BC-4838-BB93-606505C948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18929" y="3367339"/>
                  <a:ext cx="185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614E32-48A4-425B-BDE7-F1766C09BFCC}"/>
                    </a:ext>
                  </a:extLst>
                </p14:cNvPr>
                <p14:cNvContentPartPr/>
                <p14:nvPr/>
              </p14:nvContentPartPr>
              <p14:xfrm>
                <a:off x="1976689" y="3440419"/>
                <a:ext cx="86400" cy="18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614E32-48A4-425B-BDE7-F1766C09BF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8049" y="3431419"/>
                  <a:ext cx="104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751585-C6E2-4B3E-90AA-216E15DF3B3E}"/>
                    </a:ext>
                  </a:extLst>
                </p14:cNvPr>
                <p14:cNvContentPartPr/>
                <p14:nvPr/>
              </p14:nvContentPartPr>
              <p14:xfrm>
                <a:off x="2121769" y="3461659"/>
                <a:ext cx="93600" cy="15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751585-C6E2-4B3E-90AA-216E15DF3B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3129" y="3452659"/>
                  <a:ext cx="111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716F24-5356-4B6F-923A-9CDEF88E7777}"/>
                    </a:ext>
                  </a:extLst>
                </p14:cNvPr>
                <p14:cNvContentPartPr/>
                <p14:nvPr/>
              </p14:nvContentPartPr>
              <p14:xfrm>
                <a:off x="2152369" y="3531859"/>
                <a:ext cx="73080" cy="20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716F24-5356-4B6F-923A-9CDEF88E77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3729" y="3523219"/>
                  <a:ext cx="90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23BDB1-B705-4ADE-A552-67C73245D198}"/>
                    </a:ext>
                  </a:extLst>
                </p14:cNvPr>
                <p14:cNvContentPartPr/>
                <p14:nvPr/>
              </p14:nvContentPartPr>
              <p14:xfrm>
                <a:off x="2269729" y="3470299"/>
                <a:ext cx="12636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23BDB1-B705-4ADE-A552-67C73245D1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1089" y="3461299"/>
                  <a:ext cx="144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7C7148-207F-4517-A0BD-766BC6D8FB15}"/>
                    </a:ext>
                  </a:extLst>
                </p14:cNvPr>
                <p14:cNvContentPartPr/>
                <p14:nvPr/>
              </p14:nvContentPartPr>
              <p14:xfrm>
                <a:off x="1919809" y="3707539"/>
                <a:ext cx="49752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7C7148-207F-4517-A0BD-766BC6D8FB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10809" y="3698539"/>
                  <a:ext cx="51516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690B0F-38E7-4C3E-A381-E699A3F121B5}"/>
                  </a:ext>
                </a:extLst>
              </p14:cNvPr>
              <p14:cNvContentPartPr/>
              <p14:nvPr/>
            </p14:nvContentPartPr>
            <p14:xfrm>
              <a:off x="3342529" y="1624939"/>
              <a:ext cx="90468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690B0F-38E7-4C3E-A381-E699A3F12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529" y="1615939"/>
                <a:ext cx="922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48D926-FFD4-4599-AA55-13E3B86B6A50}"/>
                  </a:ext>
                </a:extLst>
              </p14:cNvPr>
              <p14:cNvContentPartPr/>
              <p14:nvPr/>
            </p14:nvContentPartPr>
            <p14:xfrm>
              <a:off x="4305169" y="1952899"/>
              <a:ext cx="588240" cy="5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48D926-FFD4-4599-AA55-13E3B86B6A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6169" y="1944259"/>
                <a:ext cx="605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597E87-4193-4266-9694-FC382F4FEC9A}"/>
                  </a:ext>
                </a:extLst>
              </p14:cNvPr>
              <p14:cNvContentPartPr/>
              <p14:nvPr/>
            </p14:nvContentPartPr>
            <p14:xfrm>
              <a:off x="2866609" y="2979259"/>
              <a:ext cx="1521000" cy="2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597E87-4193-4266-9694-FC382F4FEC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7969" y="2970259"/>
                <a:ext cx="1538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BC59FC-8B4E-455F-84C5-6A5D2FE2A34E}"/>
                  </a:ext>
                </a:extLst>
              </p14:cNvPr>
              <p14:cNvContentPartPr/>
              <p14:nvPr/>
            </p14:nvContentPartPr>
            <p14:xfrm>
              <a:off x="3789649" y="3234499"/>
              <a:ext cx="449280" cy="3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BC59FC-8B4E-455F-84C5-6A5D2FE2A3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649" y="3225859"/>
                <a:ext cx="466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DBFF4A-DB4D-4F03-9955-7E405C1FE2CF}"/>
                  </a:ext>
                </a:extLst>
              </p14:cNvPr>
              <p14:cNvContentPartPr/>
              <p14:nvPr/>
            </p14:nvContentPartPr>
            <p14:xfrm>
              <a:off x="3035089" y="3526819"/>
              <a:ext cx="44388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DBFF4A-DB4D-4F03-9955-7E405C1FE2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6089" y="3518179"/>
                <a:ext cx="461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6209C6-04C8-40C8-93A3-12727359B33E}"/>
                  </a:ext>
                </a:extLst>
              </p14:cNvPr>
              <p14:cNvContentPartPr/>
              <p14:nvPr/>
            </p14:nvContentPartPr>
            <p14:xfrm>
              <a:off x="4265569" y="3576139"/>
              <a:ext cx="374400" cy="1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6209C6-04C8-40C8-93A3-12727359B3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929" y="3567139"/>
                <a:ext cx="392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5083C8-A072-4CF7-833A-A0A2B83AD376}"/>
                  </a:ext>
                </a:extLst>
              </p14:cNvPr>
              <p14:cNvContentPartPr/>
              <p14:nvPr/>
            </p14:nvContentPartPr>
            <p14:xfrm>
              <a:off x="3794689" y="3219739"/>
              <a:ext cx="390960" cy="58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5083C8-A072-4CF7-833A-A0A2B83AD3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6049" y="3211099"/>
                <a:ext cx="408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9EF8D-733B-40C2-9B9C-F27A6715AC21}"/>
                  </a:ext>
                </a:extLst>
              </p14:cNvPr>
              <p14:cNvContentPartPr/>
              <p14:nvPr/>
            </p14:nvContentPartPr>
            <p14:xfrm>
              <a:off x="1276489" y="3895819"/>
              <a:ext cx="81936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9EF8D-733B-40C2-9B9C-F27A6715AC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7849" y="3886819"/>
                <a:ext cx="837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B793BB-1C87-4D99-B76F-A111A5A6493B}"/>
                  </a:ext>
                </a:extLst>
              </p14:cNvPr>
              <p14:cNvContentPartPr/>
              <p14:nvPr/>
            </p14:nvContentPartPr>
            <p14:xfrm>
              <a:off x="3231289" y="3899779"/>
              <a:ext cx="481680" cy="2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B793BB-1C87-4D99-B76F-A111A5A649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2289" y="3891139"/>
                <a:ext cx="4993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78F9889-444B-42CC-B943-723C4CCDD738}"/>
              </a:ext>
            </a:extLst>
          </p:cNvPr>
          <p:cNvGrpSpPr/>
          <p:nvPr/>
        </p:nvGrpSpPr>
        <p:grpSpPr>
          <a:xfrm>
            <a:off x="4685689" y="2035699"/>
            <a:ext cx="2046240" cy="374760"/>
            <a:chOff x="4685689" y="2035699"/>
            <a:chExt cx="20462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FF36B6-F97A-4250-B72C-51EF506F81D1}"/>
                    </a:ext>
                  </a:extLst>
                </p14:cNvPr>
                <p14:cNvContentPartPr/>
                <p14:nvPr/>
              </p14:nvContentPartPr>
              <p14:xfrm>
                <a:off x="4685689" y="2121379"/>
                <a:ext cx="100440" cy="28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FF36B6-F97A-4250-B72C-51EF506F81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6689" y="2112739"/>
                  <a:ext cx="118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12A904-7C17-4314-B4B0-5EC111F34C6C}"/>
                    </a:ext>
                  </a:extLst>
                </p14:cNvPr>
                <p14:cNvContentPartPr/>
                <p14:nvPr/>
              </p14:nvContentPartPr>
              <p14:xfrm>
                <a:off x="4865689" y="2179699"/>
                <a:ext cx="129240" cy="15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12A904-7C17-4314-B4B0-5EC111F34C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6689" y="2171059"/>
                  <a:ext cx="146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032697-DBCF-4DDB-BFCD-D3A46C7CD1DE}"/>
                    </a:ext>
                  </a:extLst>
                </p14:cNvPr>
                <p14:cNvContentPartPr/>
                <p14:nvPr/>
              </p14:nvContentPartPr>
              <p14:xfrm>
                <a:off x="4995649" y="2179339"/>
                <a:ext cx="1317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032697-DBCF-4DDB-BFCD-D3A46C7CD1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7009" y="2170699"/>
                  <a:ext cx="149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998494-3966-4ABB-81DD-2DA70C86861D}"/>
                    </a:ext>
                  </a:extLst>
                </p14:cNvPr>
                <p14:cNvContentPartPr/>
                <p14:nvPr/>
              </p14:nvContentPartPr>
              <p14:xfrm>
                <a:off x="5140729" y="2181859"/>
                <a:ext cx="10980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998494-3966-4ABB-81DD-2DA70C8686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1729" y="2173219"/>
                  <a:ext cx="127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94FA1A-512F-401D-9C10-E590EC5DB0BD}"/>
                    </a:ext>
                  </a:extLst>
                </p14:cNvPr>
                <p14:cNvContentPartPr/>
                <p14:nvPr/>
              </p14:nvContentPartPr>
              <p14:xfrm>
                <a:off x="5273209" y="2198059"/>
                <a:ext cx="184320" cy="13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94FA1A-512F-401D-9C10-E590EC5DB0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4209" y="2189419"/>
                  <a:ext cx="20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CB9CFB-8131-4E2F-B246-B97D91591599}"/>
                    </a:ext>
                  </a:extLst>
                </p14:cNvPr>
                <p14:cNvContentPartPr/>
                <p14:nvPr/>
              </p14:nvContentPartPr>
              <p14:xfrm>
                <a:off x="5464369" y="2056939"/>
                <a:ext cx="145800" cy="25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CB9CFB-8131-4E2F-B246-B97D915915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55369" y="2047939"/>
                  <a:ext cx="163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812D0F-63F1-4225-9855-42973F7C7567}"/>
                    </a:ext>
                  </a:extLst>
                </p14:cNvPr>
                <p14:cNvContentPartPr/>
                <p14:nvPr/>
              </p14:nvContentPartPr>
              <p14:xfrm>
                <a:off x="5933449" y="2075659"/>
                <a:ext cx="196920" cy="26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812D0F-63F1-4225-9855-42973F7C75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4809" y="2067019"/>
                  <a:ext cx="214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3D8A72-61E8-4D93-957E-9EFAA440F6D0}"/>
                    </a:ext>
                  </a:extLst>
                </p14:cNvPr>
                <p14:cNvContentPartPr/>
                <p14:nvPr/>
              </p14:nvContentPartPr>
              <p14:xfrm>
                <a:off x="6117049" y="2212819"/>
                <a:ext cx="114480" cy="10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3D8A72-61E8-4D93-957E-9EFAA440F6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08409" y="2204179"/>
                  <a:ext cx="132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F2A3D7-4FF9-4016-9D2F-BE1985A2881D}"/>
                    </a:ext>
                  </a:extLst>
                </p14:cNvPr>
                <p14:cNvContentPartPr/>
                <p14:nvPr/>
              </p14:nvContentPartPr>
              <p14:xfrm>
                <a:off x="6255649" y="2207059"/>
                <a:ext cx="179640" cy="118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F2A3D7-4FF9-4016-9D2F-BE1985A288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47009" y="2198419"/>
                  <a:ext cx="197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68DA8D-77B8-4EEF-A856-7A666252782C}"/>
                    </a:ext>
                  </a:extLst>
                </p14:cNvPr>
                <p14:cNvContentPartPr/>
                <p14:nvPr/>
              </p14:nvContentPartPr>
              <p14:xfrm>
                <a:off x="6448249" y="2214619"/>
                <a:ext cx="146520" cy="11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68DA8D-77B8-4EEF-A856-7A66625278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39609" y="2205619"/>
                  <a:ext cx="164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1231F7-1666-42E4-9845-E02049286F72}"/>
                    </a:ext>
                  </a:extLst>
                </p14:cNvPr>
                <p14:cNvContentPartPr/>
                <p14:nvPr/>
              </p14:nvContentPartPr>
              <p14:xfrm>
                <a:off x="6601609" y="2035699"/>
                <a:ext cx="130320" cy="36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1231F7-1666-42E4-9845-E02049286F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92609" y="2027059"/>
                  <a:ext cx="147960" cy="38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53313-B9CA-426E-A422-4315AB1A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15"/>
            <a:ext cx="9144000" cy="43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CA26B1-37C0-4E13-90AD-096257D0521F}"/>
                  </a:ext>
                </a:extLst>
              </p14:cNvPr>
              <p14:cNvContentPartPr/>
              <p14:nvPr/>
            </p14:nvContentPartPr>
            <p14:xfrm>
              <a:off x="2888569" y="950299"/>
              <a:ext cx="860040" cy="8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CA26B1-37C0-4E13-90AD-096257D05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9569" y="941659"/>
                <a:ext cx="877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633D7-3375-4029-B48C-012BFFD766E5}"/>
                  </a:ext>
                </a:extLst>
              </p14:cNvPr>
              <p14:cNvContentPartPr/>
              <p14:nvPr/>
            </p14:nvContentPartPr>
            <p14:xfrm>
              <a:off x="4985929" y="1578139"/>
              <a:ext cx="739800" cy="2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633D7-3375-4029-B48C-012BFFD76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6929" y="1569499"/>
                <a:ext cx="7574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D2B8F40-CC28-411E-818D-A2A39B2E8A3E}"/>
              </a:ext>
            </a:extLst>
          </p:cNvPr>
          <p:cNvGrpSpPr/>
          <p:nvPr/>
        </p:nvGrpSpPr>
        <p:grpSpPr>
          <a:xfrm>
            <a:off x="2405809" y="2129659"/>
            <a:ext cx="882360" cy="426960"/>
            <a:chOff x="2405809" y="2129659"/>
            <a:chExt cx="88236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5AFCF1-93A3-4715-A7D5-E691805DE936}"/>
                    </a:ext>
                  </a:extLst>
                </p14:cNvPr>
                <p14:cNvContentPartPr/>
                <p14:nvPr/>
              </p14:nvContentPartPr>
              <p14:xfrm>
                <a:off x="2405809" y="2129659"/>
                <a:ext cx="27720" cy="36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5AFCF1-93A3-4715-A7D5-E691805DE9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6809" y="2120659"/>
                  <a:ext cx="45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D3A850-A644-49C7-B399-F2CE9DD969AF}"/>
                    </a:ext>
                  </a:extLst>
                </p14:cNvPr>
                <p14:cNvContentPartPr/>
                <p14:nvPr/>
              </p14:nvContentPartPr>
              <p14:xfrm>
                <a:off x="2514529" y="2335579"/>
                <a:ext cx="106920" cy="15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D3A850-A644-49C7-B399-F2CE9DD969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5529" y="2326579"/>
                  <a:ext cx="124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E65605-DD52-424B-BD60-4D3321E91C21}"/>
                    </a:ext>
                  </a:extLst>
                </p14:cNvPr>
                <p14:cNvContentPartPr/>
                <p14:nvPr/>
              </p14:nvContentPartPr>
              <p14:xfrm>
                <a:off x="2652409" y="2334139"/>
                <a:ext cx="13896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E65605-DD52-424B-BD60-4D3321E91C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3409" y="2325139"/>
                  <a:ext cx="156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6FFA77-9B54-4FB4-8A8D-857E53686E8B}"/>
                    </a:ext>
                  </a:extLst>
                </p14:cNvPr>
                <p14:cNvContentPartPr/>
                <p14:nvPr/>
              </p14:nvContentPartPr>
              <p14:xfrm>
                <a:off x="2814769" y="2338459"/>
                <a:ext cx="106920" cy="21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6FFA77-9B54-4FB4-8A8D-857E53686E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5769" y="2329819"/>
                  <a:ext cx="12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4C6760-4FDE-4D22-B440-D01E6FF527F1}"/>
                    </a:ext>
                  </a:extLst>
                </p14:cNvPr>
                <p14:cNvContentPartPr/>
                <p14:nvPr/>
              </p14:nvContentPartPr>
              <p14:xfrm>
                <a:off x="3032209" y="2197339"/>
                <a:ext cx="57240" cy="24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4C6760-4FDE-4D22-B440-D01E6FF527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3569" y="2188699"/>
                  <a:ext cx="74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87C8FE-EDE3-4979-98DD-AF80C4F0B543}"/>
                    </a:ext>
                  </a:extLst>
                </p14:cNvPr>
                <p14:cNvContentPartPr/>
                <p14:nvPr/>
              </p14:nvContentPartPr>
              <p14:xfrm>
                <a:off x="2999089" y="2326219"/>
                <a:ext cx="138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87C8FE-EDE3-4979-98DD-AF80C4F0B5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0089" y="2317579"/>
                  <a:ext cx="155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84251D-AD5C-45EF-B5A2-6D5AF2EBC29D}"/>
                    </a:ext>
                  </a:extLst>
                </p14:cNvPr>
                <p14:cNvContentPartPr/>
                <p14:nvPr/>
              </p14:nvContentPartPr>
              <p14:xfrm>
                <a:off x="3174409" y="2172139"/>
                <a:ext cx="113760" cy="29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84251D-AD5C-45EF-B5A2-6D5AF2EBC2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5769" y="2163499"/>
                  <a:ext cx="13140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BAB54-E7A1-4A32-9F69-14FB67B8924C}"/>
              </a:ext>
            </a:extLst>
          </p:cNvPr>
          <p:cNvGrpSpPr/>
          <p:nvPr/>
        </p:nvGrpSpPr>
        <p:grpSpPr>
          <a:xfrm>
            <a:off x="2464849" y="2682979"/>
            <a:ext cx="1610280" cy="384480"/>
            <a:chOff x="2464849" y="2682979"/>
            <a:chExt cx="16102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5669D3-78E7-4C2A-A303-66578AF78751}"/>
                    </a:ext>
                  </a:extLst>
                </p14:cNvPr>
                <p14:cNvContentPartPr/>
                <p14:nvPr/>
              </p14:nvContentPartPr>
              <p14:xfrm>
                <a:off x="2464849" y="2760739"/>
                <a:ext cx="107280" cy="21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5669D3-78E7-4C2A-A303-66578AF787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5849" y="2751739"/>
                  <a:ext cx="124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D4C3EF-3A29-4166-80E8-E7D17DDC0C2A}"/>
                    </a:ext>
                  </a:extLst>
                </p14:cNvPr>
                <p14:cNvContentPartPr/>
                <p14:nvPr/>
              </p14:nvContentPartPr>
              <p14:xfrm>
                <a:off x="2652049" y="2794939"/>
                <a:ext cx="176040" cy="18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D4C3EF-3A29-4166-80E8-E7D17DDC0C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3409" y="2786299"/>
                  <a:ext cx="19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B67C5E-B743-4A3E-84C6-92F9451C6404}"/>
                    </a:ext>
                  </a:extLst>
                </p14:cNvPr>
                <p14:cNvContentPartPr/>
                <p14:nvPr/>
              </p14:nvContentPartPr>
              <p14:xfrm>
                <a:off x="2955169" y="2685859"/>
                <a:ext cx="105840" cy="26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B67C5E-B743-4A3E-84C6-92F9451C64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6169" y="2677219"/>
                  <a:ext cx="123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E2D7E6-1375-4406-858B-63A187A7615E}"/>
                    </a:ext>
                  </a:extLst>
                </p14:cNvPr>
                <p14:cNvContentPartPr/>
                <p14:nvPr/>
              </p14:nvContentPartPr>
              <p14:xfrm>
                <a:off x="3114649" y="2830939"/>
                <a:ext cx="97200" cy="14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E2D7E6-1375-4406-858B-63A187A761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5649" y="2821939"/>
                  <a:ext cx="114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CCDB01-82EF-4342-A10F-4FE07228DD60}"/>
                    </a:ext>
                  </a:extLst>
                </p14:cNvPr>
                <p14:cNvContentPartPr/>
                <p14:nvPr/>
              </p14:nvContentPartPr>
              <p14:xfrm>
                <a:off x="3269809" y="2682979"/>
                <a:ext cx="191880" cy="26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CCDB01-82EF-4342-A10F-4FE07228DD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1169" y="2673979"/>
                  <a:ext cx="209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13DF09-A506-4DF2-A14A-13C7723AFBF4}"/>
                    </a:ext>
                  </a:extLst>
                </p14:cNvPr>
                <p14:cNvContentPartPr/>
                <p14:nvPr/>
              </p14:nvContentPartPr>
              <p14:xfrm>
                <a:off x="3524329" y="2800339"/>
                <a:ext cx="87840" cy="11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13DF09-A506-4DF2-A14A-13C7723AFB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15329" y="2791339"/>
                  <a:ext cx="10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F0BE59-72DC-46A9-8F65-6CB39757F492}"/>
                    </a:ext>
                  </a:extLst>
                </p14:cNvPr>
                <p14:cNvContentPartPr/>
                <p14:nvPr/>
              </p14:nvContentPartPr>
              <p14:xfrm>
                <a:off x="3651049" y="2693059"/>
                <a:ext cx="7740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F0BE59-72DC-46A9-8F65-6CB39757F4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2049" y="2684059"/>
                  <a:ext cx="9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D6FEF3-AF19-4437-8EB6-351D101F0998}"/>
                    </a:ext>
                  </a:extLst>
                </p14:cNvPr>
                <p14:cNvContentPartPr/>
                <p14:nvPr/>
              </p14:nvContentPartPr>
              <p14:xfrm>
                <a:off x="3739249" y="2802139"/>
                <a:ext cx="185760" cy="15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D6FEF3-AF19-4437-8EB6-351D101F09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0609" y="2793139"/>
                  <a:ext cx="203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094E28-595A-443E-8DA6-6CB562AF64E5}"/>
                    </a:ext>
                  </a:extLst>
                </p14:cNvPr>
                <p14:cNvContentPartPr/>
                <p14:nvPr/>
              </p14:nvContentPartPr>
              <p14:xfrm>
                <a:off x="3964969" y="2820139"/>
                <a:ext cx="110160" cy="247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094E28-595A-443E-8DA6-6CB562AF64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6329" y="2811139"/>
                  <a:ext cx="12780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81612-67F6-45A4-948E-6DD96669D58C}"/>
              </a:ext>
            </a:extLst>
          </p:cNvPr>
          <p:cNvGrpSpPr/>
          <p:nvPr/>
        </p:nvGrpSpPr>
        <p:grpSpPr>
          <a:xfrm>
            <a:off x="2511649" y="3194539"/>
            <a:ext cx="1316160" cy="369720"/>
            <a:chOff x="2511649" y="3194539"/>
            <a:chExt cx="131616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AF242D-E16A-4887-BDF6-E4CC71D4077E}"/>
                    </a:ext>
                  </a:extLst>
                </p14:cNvPr>
                <p14:cNvContentPartPr/>
                <p14:nvPr/>
              </p14:nvContentPartPr>
              <p14:xfrm>
                <a:off x="2511649" y="3363379"/>
                <a:ext cx="21240" cy="16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AF242D-E16A-4887-BDF6-E4CC71D407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2649" y="3354379"/>
                  <a:ext cx="38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1205F9-150B-4C7A-8265-35B29303A525}"/>
                    </a:ext>
                  </a:extLst>
                </p14:cNvPr>
                <p14:cNvContentPartPr/>
                <p14:nvPr/>
              </p14:nvContentPartPr>
              <p14:xfrm>
                <a:off x="2551969" y="3252859"/>
                <a:ext cx="17640" cy="3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1205F9-150B-4C7A-8265-35B29303A5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969" y="3243859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8E6A2A-1BCB-40C1-9284-9B4A1A494AB7}"/>
                    </a:ext>
                  </a:extLst>
                </p14:cNvPr>
                <p14:cNvContentPartPr/>
                <p14:nvPr/>
              </p14:nvContentPartPr>
              <p14:xfrm>
                <a:off x="2606689" y="3360859"/>
                <a:ext cx="174600" cy="16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8E6A2A-1BCB-40C1-9284-9B4A1A494A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97689" y="3351859"/>
                  <a:ext cx="192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E70CEB-8089-4B04-A10C-C254010F7EDA}"/>
                    </a:ext>
                  </a:extLst>
                </p14:cNvPr>
                <p14:cNvContentPartPr/>
                <p14:nvPr/>
              </p14:nvContentPartPr>
              <p14:xfrm>
                <a:off x="2820889" y="3244219"/>
                <a:ext cx="170280" cy="26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E70CEB-8089-4B04-A10C-C254010F7E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12249" y="3235219"/>
                  <a:ext cx="187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5C9E77-DDEE-4AFC-9D87-A84C3A7D5420}"/>
                    </a:ext>
                  </a:extLst>
                </p14:cNvPr>
                <p14:cNvContentPartPr/>
                <p14:nvPr/>
              </p14:nvContentPartPr>
              <p14:xfrm>
                <a:off x="3008449" y="3352579"/>
                <a:ext cx="237600" cy="17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5C9E77-DDEE-4AFC-9D87-A84C3A7D54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99449" y="3343939"/>
                  <a:ext cx="255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F21BBF-4745-468B-989E-EA8A1B7BA9D1}"/>
                    </a:ext>
                  </a:extLst>
                </p14:cNvPr>
                <p14:cNvContentPartPr/>
                <p14:nvPr/>
              </p14:nvContentPartPr>
              <p14:xfrm>
                <a:off x="3152809" y="3413059"/>
                <a:ext cx="8892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F21BBF-4745-468B-989E-EA8A1B7BA9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4169" y="3404419"/>
                  <a:ext cx="106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79DA26-8FBA-4131-9E2F-F265BE336011}"/>
                    </a:ext>
                  </a:extLst>
                </p14:cNvPr>
                <p14:cNvContentPartPr/>
                <p14:nvPr/>
              </p14:nvContentPartPr>
              <p14:xfrm>
                <a:off x="3398689" y="3265099"/>
                <a:ext cx="131760" cy="28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79DA26-8FBA-4131-9E2F-F265BE3360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90049" y="3256099"/>
                  <a:ext cx="149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FC996D-5D51-45F5-8EF7-DCB47EFE9506}"/>
                    </a:ext>
                  </a:extLst>
                </p14:cNvPr>
                <p14:cNvContentPartPr/>
                <p14:nvPr/>
              </p14:nvContentPartPr>
              <p14:xfrm>
                <a:off x="3683809" y="3194539"/>
                <a:ext cx="144000" cy="36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FC996D-5D51-45F5-8EF7-DCB47EFE95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4809" y="3185539"/>
                  <a:ext cx="161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F941D6-8EA5-44D7-BD8D-FC9B71003048}"/>
                    </a:ext>
                  </a:extLst>
                </p14:cNvPr>
                <p14:cNvContentPartPr/>
                <p14:nvPr/>
              </p14:nvContentPartPr>
              <p14:xfrm>
                <a:off x="3652489" y="3407659"/>
                <a:ext cx="172440" cy="1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F941D6-8EA5-44D7-BD8D-FC9B710030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3489" y="3398659"/>
                  <a:ext cx="1900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0214B9-9623-41C2-92FA-24EF8FB40D0E}"/>
              </a:ext>
            </a:extLst>
          </p:cNvPr>
          <p:cNvGrpSpPr/>
          <p:nvPr/>
        </p:nvGrpSpPr>
        <p:grpSpPr>
          <a:xfrm>
            <a:off x="2552689" y="3767299"/>
            <a:ext cx="1169640" cy="885240"/>
            <a:chOff x="2552689" y="3767299"/>
            <a:chExt cx="1169640" cy="8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6482D9-BF8D-427C-8348-569FB2D15269}"/>
                    </a:ext>
                  </a:extLst>
                </p14:cNvPr>
                <p14:cNvContentPartPr/>
                <p14:nvPr/>
              </p14:nvContentPartPr>
              <p14:xfrm>
                <a:off x="2552689" y="3850819"/>
                <a:ext cx="138600" cy="18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6482D9-BF8D-427C-8348-569FB2D152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43689" y="3842179"/>
                  <a:ext cx="156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09DB63-A9C6-4F47-8BAC-6BD69D05F8AE}"/>
                    </a:ext>
                  </a:extLst>
                </p14:cNvPr>
                <p14:cNvContentPartPr/>
                <p14:nvPr/>
              </p14:nvContentPartPr>
              <p14:xfrm>
                <a:off x="2715049" y="3846859"/>
                <a:ext cx="160560" cy="178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09DB63-A9C6-4F47-8BAC-6BD69D05F8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06049" y="3838219"/>
                  <a:ext cx="178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7C5B53-249A-42E8-B6AE-17EE2A25017E}"/>
                    </a:ext>
                  </a:extLst>
                </p14:cNvPr>
                <p14:cNvContentPartPr/>
                <p14:nvPr/>
              </p14:nvContentPartPr>
              <p14:xfrm>
                <a:off x="2932129" y="3905539"/>
                <a:ext cx="169200" cy="250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7C5B53-249A-42E8-B6AE-17EE2A2501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23129" y="3896899"/>
                  <a:ext cx="186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8671D3-92F4-494C-A236-E61BD3C994D5}"/>
                    </a:ext>
                  </a:extLst>
                </p14:cNvPr>
                <p14:cNvContentPartPr/>
                <p14:nvPr/>
              </p14:nvContentPartPr>
              <p14:xfrm>
                <a:off x="3148129" y="3767299"/>
                <a:ext cx="46080" cy="27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8671D3-92F4-494C-A236-E61BD3C994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9129" y="3758299"/>
                  <a:ext cx="63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10EE28-8B14-4A0E-9EF0-FF17E55EAE1B}"/>
                    </a:ext>
                  </a:extLst>
                </p14:cNvPr>
                <p14:cNvContentPartPr/>
                <p14:nvPr/>
              </p14:nvContentPartPr>
              <p14:xfrm>
                <a:off x="3222289" y="3908779"/>
                <a:ext cx="149040" cy="11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10EE28-8B14-4A0E-9EF0-FF17E55EAE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13289" y="3900139"/>
                  <a:ext cx="166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2B2F72-F48B-42FB-829A-D1DD35C06DC7}"/>
                    </a:ext>
                  </a:extLst>
                </p14:cNvPr>
                <p14:cNvContentPartPr/>
                <p14:nvPr/>
              </p14:nvContentPartPr>
              <p14:xfrm>
                <a:off x="3396889" y="3883219"/>
                <a:ext cx="17388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2B2F72-F48B-42FB-829A-D1DD35C06D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88249" y="3874219"/>
                  <a:ext cx="191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11F3C8-DD82-4C8C-B745-66DF9338193F}"/>
                    </a:ext>
                  </a:extLst>
                </p14:cNvPr>
                <p14:cNvContentPartPr/>
                <p14:nvPr/>
              </p14:nvContentPartPr>
              <p14:xfrm>
                <a:off x="2616409" y="4336459"/>
                <a:ext cx="126720" cy="178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11F3C8-DD82-4C8C-B745-66DF933819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7409" y="4327819"/>
                  <a:ext cx="144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728956-B0FF-4101-B712-C39D674FA84E}"/>
                    </a:ext>
                  </a:extLst>
                </p14:cNvPr>
                <p14:cNvContentPartPr/>
                <p14:nvPr/>
              </p14:nvContentPartPr>
              <p14:xfrm>
                <a:off x="2780929" y="4347979"/>
                <a:ext cx="135360" cy="15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728956-B0FF-4101-B712-C39D674FA8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71929" y="4338979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5118B8-57F8-49EA-965B-A60A77A8EF9C}"/>
                    </a:ext>
                  </a:extLst>
                </p14:cNvPr>
                <p14:cNvContentPartPr/>
                <p14:nvPr/>
              </p14:nvContentPartPr>
              <p14:xfrm>
                <a:off x="2982529" y="4363819"/>
                <a:ext cx="134640" cy="28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5118B8-57F8-49EA-965B-A60A77A8EF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3889" y="4354819"/>
                  <a:ext cx="152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87543A-F729-42AE-A8E9-8543C39A6587}"/>
                    </a:ext>
                  </a:extLst>
                </p14:cNvPr>
                <p14:cNvContentPartPr/>
                <p14:nvPr/>
              </p14:nvContentPartPr>
              <p14:xfrm>
                <a:off x="3190609" y="4347619"/>
                <a:ext cx="14328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87543A-F729-42AE-A8E9-8543C39A65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81969" y="4338619"/>
                  <a:ext cx="160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CF6272-CE3B-4BFB-A08A-B50426509519}"/>
                    </a:ext>
                  </a:extLst>
                </p14:cNvPr>
                <p14:cNvContentPartPr/>
                <p14:nvPr/>
              </p14:nvContentPartPr>
              <p14:xfrm>
                <a:off x="3399049" y="4363099"/>
                <a:ext cx="14184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CF6272-CE3B-4BFB-A08A-B504265095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90049" y="4354099"/>
                  <a:ext cx="159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1F30BF-1E63-46EB-8F23-957B3CF36BBC}"/>
                    </a:ext>
                  </a:extLst>
                </p14:cNvPr>
                <p14:cNvContentPartPr/>
                <p14:nvPr/>
              </p14:nvContentPartPr>
              <p14:xfrm>
                <a:off x="3577249" y="4220539"/>
                <a:ext cx="61920" cy="27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1F30BF-1E63-46EB-8F23-957B3CF36B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68609" y="4211899"/>
                  <a:ext cx="79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719DFC-0F58-4B3B-B9F1-F0FBA3229DB3}"/>
                    </a:ext>
                  </a:extLst>
                </p14:cNvPr>
                <p14:cNvContentPartPr/>
                <p14:nvPr/>
              </p14:nvContentPartPr>
              <p14:xfrm>
                <a:off x="3538369" y="4300819"/>
                <a:ext cx="183960" cy="4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719DFC-0F58-4B3B-B9F1-F0FBA3229D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29729" y="4292179"/>
                  <a:ext cx="20160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A8D8AC-7767-4529-8FE3-D914B3CC44B0}"/>
              </a:ext>
            </a:extLst>
          </p:cNvPr>
          <p:cNvGrpSpPr/>
          <p:nvPr/>
        </p:nvGrpSpPr>
        <p:grpSpPr>
          <a:xfrm>
            <a:off x="5321089" y="1853899"/>
            <a:ext cx="1120320" cy="223200"/>
            <a:chOff x="5321089" y="1853899"/>
            <a:chExt cx="11203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55E283-A714-4AA5-AAE3-94EF3ECF0AE1}"/>
                    </a:ext>
                  </a:extLst>
                </p14:cNvPr>
                <p14:cNvContentPartPr/>
                <p14:nvPr/>
              </p14:nvContentPartPr>
              <p14:xfrm>
                <a:off x="5321089" y="1869739"/>
                <a:ext cx="15840" cy="9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55E283-A714-4AA5-AAE3-94EF3ECF0A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12449" y="1861099"/>
                  <a:ext cx="33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EAAE70-5BAE-41AA-9D66-0CB3AD0356C4}"/>
                    </a:ext>
                  </a:extLst>
                </p14:cNvPr>
                <p14:cNvContentPartPr/>
                <p14:nvPr/>
              </p14:nvContentPartPr>
              <p14:xfrm>
                <a:off x="5367889" y="1864699"/>
                <a:ext cx="34560" cy="11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EAAE70-5BAE-41AA-9D66-0CB3AD0356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8889" y="1855699"/>
                  <a:ext cx="52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414540-6420-467F-8838-7B1C977FA171}"/>
                    </a:ext>
                  </a:extLst>
                </p14:cNvPr>
                <p14:cNvContentPartPr/>
                <p14:nvPr/>
              </p14:nvContentPartPr>
              <p14:xfrm>
                <a:off x="5461849" y="1878019"/>
                <a:ext cx="96120" cy="19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414540-6420-467F-8838-7B1C977FA1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3209" y="1869379"/>
                  <a:ext cx="113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BB6CF2-2BF1-4875-AA2A-07D212241779}"/>
                    </a:ext>
                  </a:extLst>
                </p14:cNvPr>
                <p14:cNvContentPartPr/>
                <p14:nvPr/>
              </p14:nvContentPartPr>
              <p14:xfrm>
                <a:off x="5618809" y="1992499"/>
                <a:ext cx="107640" cy="8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BB6CF2-2BF1-4875-AA2A-07D2122417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10169" y="1983859"/>
                  <a:ext cx="125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36C899-E35C-4566-B185-38E9C9D9EAFA}"/>
                    </a:ext>
                  </a:extLst>
                </p14:cNvPr>
                <p14:cNvContentPartPr/>
                <p14:nvPr/>
              </p14:nvContentPartPr>
              <p14:xfrm>
                <a:off x="5740489" y="1997899"/>
                <a:ext cx="148320" cy="7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36C899-E35C-4566-B185-38E9C9D9EA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1849" y="1989259"/>
                  <a:ext cx="165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41896C-54F0-472F-91A7-D293AEBF6FC8}"/>
                    </a:ext>
                  </a:extLst>
                </p14:cNvPr>
                <p14:cNvContentPartPr/>
                <p14:nvPr/>
              </p14:nvContentPartPr>
              <p14:xfrm>
                <a:off x="5896369" y="1986379"/>
                <a:ext cx="10116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41896C-54F0-472F-91A7-D293AEBF6F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87729" y="1977739"/>
                  <a:ext cx="118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E5C040-BA11-4956-B98F-AD47F53A9C7D}"/>
                    </a:ext>
                  </a:extLst>
                </p14:cNvPr>
                <p14:cNvContentPartPr/>
                <p14:nvPr/>
              </p14:nvContentPartPr>
              <p14:xfrm>
                <a:off x="6078529" y="1956859"/>
                <a:ext cx="144360" cy="10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E5C040-BA11-4956-B98F-AD47F53A9C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69529" y="1948219"/>
                  <a:ext cx="16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31D7EA-EAFD-46BA-BD1D-7B30FE951E1D}"/>
                    </a:ext>
                  </a:extLst>
                </p14:cNvPr>
                <p14:cNvContentPartPr/>
                <p14:nvPr/>
              </p14:nvContentPartPr>
              <p14:xfrm>
                <a:off x="6203449" y="1988899"/>
                <a:ext cx="87840" cy="6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31D7EA-EAFD-46BA-BD1D-7B30FE951E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94809" y="1980259"/>
                  <a:ext cx="105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2AAB07-6434-49EB-B055-4A0ED6CB3502}"/>
                    </a:ext>
                  </a:extLst>
                </p14:cNvPr>
                <p14:cNvContentPartPr/>
                <p14:nvPr/>
              </p14:nvContentPartPr>
              <p14:xfrm>
                <a:off x="6393529" y="1853899"/>
                <a:ext cx="47880" cy="6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2AAB07-6434-49EB-B055-4A0ED6CB35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4889" y="1844899"/>
                  <a:ext cx="655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4CFA0D7-A0E5-407E-AC2F-C09ED8A60704}"/>
                  </a:ext>
                </a:extLst>
              </p14:cNvPr>
              <p14:cNvContentPartPr/>
              <p14:nvPr/>
            </p14:nvContentPartPr>
            <p14:xfrm>
              <a:off x="6683689" y="1906819"/>
              <a:ext cx="215280" cy="11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4CFA0D7-A0E5-407E-AC2F-C09ED8A607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75049" y="1897819"/>
                <a:ext cx="2329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3B3945C-184B-4A76-98D4-9A883028DA3D}"/>
              </a:ext>
            </a:extLst>
          </p:cNvPr>
          <p:cNvGrpSpPr/>
          <p:nvPr/>
        </p:nvGrpSpPr>
        <p:grpSpPr>
          <a:xfrm>
            <a:off x="7118209" y="1743379"/>
            <a:ext cx="656640" cy="225000"/>
            <a:chOff x="7118209" y="1743379"/>
            <a:chExt cx="65664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F094A2-9951-471D-B969-1E465899B363}"/>
                    </a:ext>
                  </a:extLst>
                </p14:cNvPr>
                <p14:cNvContentPartPr/>
                <p14:nvPr/>
              </p14:nvContentPartPr>
              <p14:xfrm>
                <a:off x="7118209" y="1778659"/>
                <a:ext cx="12600" cy="4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F094A2-9951-471D-B969-1E465899B3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09209" y="1770019"/>
                  <a:ext cx="30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91ACA0-E25D-4FA5-9369-A43692DCEF93}"/>
                    </a:ext>
                  </a:extLst>
                </p14:cNvPr>
                <p14:cNvContentPartPr/>
                <p14:nvPr/>
              </p14:nvContentPartPr>
              <p14:xfrm>
                <a:off x="7183369" y="1786219"/>
                <a:ext cx="8640" cy="8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91ACA0-E25D-4FA5-9369-A43692DCEF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74729" y="1777579"/>
                  <a:ext cx="26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475482-2F0A-4F90-9344-02439F2D1F10}"/>
                    </a:ext>
                  </a:extLst>
                </p14:cNvPr>
                <p14:cNvContentPartPr/>
                <p14:nvPr/>
              </p14:nvContentPartPr>
              <p14:xfrm>
                <a:off x="7271929" y="1776139"/>
                <a:ext cx="79200" cy="19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475482-2F0A-4F90-9344-02439F2D1F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62929" y="1767499"/>
                  <a:ext cx="96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1FFC9B-AFF3-4613-B44A-04B63CF69E23}"/>
                    </a:ext>
                  </a:extLst>
                </p14:cNvPr>
                <p14:cNvContentPartPr/>
                <p14:nvPr/>
              </p14:nvContentPartPr>
              <p14:xfrm>
                <a:off x="7409089" y="1881259"/>
                <a:ext cx="73800" cy="84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1FFC9B-AFF3-4613-B44A-04B63CF69E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00449" y="1872619"/>
                  <a:ext cx="91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11681E-391C-41CC-AF8C-FD4BD6B1D74F}"/>
                    </a:ext>
                  </a:extLst>
                </p14:cNvPr>
                <p14:cNvContentPartPr/>
                <p14:nvPr/>
              </p14:nvContentPartPr>
              <p14:xfrm>
                <a:off x="7506289" y="1881979"/>
                <a:ext cx="135720" cy="77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11681E-391C-41CC-AF8C-FD4BD6B1D7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97289" y="1872979"/>
                  <a:ext cx="15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91A90-7714-4307-9945-C92F02E86C77}"/>
                    </a:ext>
                  </a:extLst>
                </p14:cNvPr>
                <p14:cNvContentPartPr/>
                <p14:nvPr/>
              </p14:nvContentPartPr>
              <p14:xfrm>
                <a:off x="7732009" y="1743379"/>
                <a:ext cx="42840" cy="6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91A90-7714-4307-9945-C92F02E86C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23369" y="1734379"/>
                  <a:ext cx="6048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FF7889-F4EF-4EB1-ABCC-7FEA3EB83E8D}"/>
                  </a:ext>
                </a:extLst>
              </p14:cNvPr>
              <p14:cNvContentPartPr/>
              <p14:nvPr/>
            </p14:nvContentPartPr>
            <p14:xfrm>
              <a:off x="1809649" y="2817259"/>
              <a:ext cx="516600" cy="165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FF7889-F4EF-4EB1-ABCC-7FEA3EB83E8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01009" y="2808259"/>
                <a:ext cx="53424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C94DB9D-92D6-4AC8-8C9F-71B191392DA3}"/>
              </a:ext>
            </a:extLst>
          </p:cNvPr>
          <p:cNvGrpSpPr/>
          <p:nvPr/>
        </p:nvGrpSpPr>
        <p:grpSpPr>
          <a:xfrm>
            <a:off x="4298329" y="2583259"/>
            <a:ext cx="615240" cy="432360"/>
            <a:chOff x="4298329" y="2583259"/>
            <a:chExt cx="61524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EBFFDB-D2FE-4C0C-A776-C5AE3BFF4F4D}"/>
                    </a:ext>
                  </a:extLst>
                </p14:cNvPr>
                <p14:cNvContentPartPr/>
                <p14:nvPr/>
              </p14:nvContentPartPr>
              <p14:xfrm>
                <a:off x="4298329" y="2583259"/>
                <a:ext cx="125280" cy="43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EBFFDB-D2FE-4C0C-A776-C5AE3BFF4F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89689" y="2574259"/>
                  <a:ext cx="142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390F92-FCA6-4291-88B4-96DC2E492FD6}"/>
                    </a:ext>
                  </a:extLst>
                </p14:cNvPr>
                <p14:cNvContentPartPr/>
                <p14:nvPr/>
              </p14:nvContentPartPr>
              <p14:xfrm>
                <a:off x="4544209" y="2773339"/>
                <a:ext cx="13320" cy="14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390F92-FCA6-4291-88B4-96DC2E492F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5569" y="2764339"/>
                  <a:ext cx="30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AD2BF9-A362-42C9-8A05-2BF882D8F243}"/>
                    </a:ext>
                  </a:extLst>
                </p14:cNvPr>
                <p14:cNvContentPartPr/>
                <p14:nvPr/>
              </p14:nvContentPartPr>
              <p14:xfrm>
                <a:off x="4591009" y="2650579"/>
                <a:ext cx="37800" cy="38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AD2BF9-A362-42C9-8A05-2BF882D8F2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82009" y="2641939"/>
                  <a:ext cx="55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BFAE92-408D-4293-9251-279F71A03A34}"/>
                    </a:ext>
                  </a:extLst>
                </p14:cNvPr>
                <p14:cNvContentPartPr/>
                <p14:nvPr/>
              </p14:nvContentPartPr>
              <p14:xfrm>
                <a:off x="4643569" y="2669299"/>
                <a:ext cx="270000" cy="250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BFAE92-408D-4293-9251-279F71A03A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34569" y="2660659"/>
                  <a:ext cx="28764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06D867-7F38-4768-9D19-2B6065337EFD}"/>
              </a:ext>
            </a:extLst>
          </p:cNvPr>
          <p:cNvGrpSpPr/>
          <p:nvPr/>
        </p:nvGrpSpPr>
        <p:grpSpPr>
          <a:xfrm>
            <a:off x="5274289" y="2711419"/>
            <a:ext cx="237600" cy="220680"/>
            <a:chOff x="5274289" y="2711419"/>
            <a:chExt cx="2376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01C927-1198-466B-9C51-C341F84416B8}"/>
                    </a:ext>
                  </a:extLst>
                </p14:cNvPr>
                <p14:cNvContentPartPr/>
                <p14:nvPr/>
              </p14:nvContentPartPr>
              <p14:xfrm>
                <a:off x="5274289" y="2711419"/>
                <a:ext cx="96120" cy="160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01C927-1198-466B-9C51-C341F84416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65649" y="2702419"/>
                  <a:ext cx="113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0F2F77-5A1E-4D49-9B71-96188534993C}"/>
                    </a:ext>
                  </a:extLst>
                </p14:cNvPr>
                <p14:cNvContentPartPr/>
                <p14:nvPr/>
              </p14:nvContentPartPr>
              <p14:xfrm>
                <a:off x="5427289" y="2826619"/>
                <a:ext cx="84600" cy="10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0F2F77-5A1E-4D49-9B71-9618853499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8289" y="2817619"/>
                  <a:ext cx="1022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034AD0-0C33-4B46-8FA5-76F6387D2EDB}"/>
              </a:ext>
            </a:extLst>
          </p:cNvPr>
          <p:cNvGrpSpPr/>
          <p:nvPr/>
        </p:nvGrpSpPr>
        <p:grpSpPr>
          <a:xfrm>
            <a:off x="5878369" y="2549419"/>
            <a:ext cx="393120" cy="320400"/>
            <a:chOff x="5878369" y="2549419"/>
            <a:chExt cx="3931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D8F3FD-5BA5-4AD4-AC5A-E15938065730}"/>
                    </a:ext>
                  </a:extLst>
                </p14:cNvPr>
                <p14:cNvContentPartPr/>
                <p14:nvPr/>
              </p14:nvContentPartPr>
              <p14:xfrm>
                <a:off x="5878369" y="2610979"/>
                <a:ext cx="85680" cy="258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D8F3FD-5BA5-4AD4-AC5A-E159380657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9729" y="2602339"/>
                  <a:ext cx="103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722F35-393E-4C62-A12F-094ADD63BA43}"/>
                    </a:ext>
                  </a:extLst>
                </p14:cNvPr>
                <p14:cNvContentPartPr/>
                <p14:nvPr/>
              </p14:nvContentPartPr>
              <p14:xfrm>
                <a:off x="5998249" y="2549419"/>
                <a:ext cx="273240" cy="286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722F35-393E-4C62-A12F-094ADD63BA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89609" y="2540779"/>
                  <a:ext cx="290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FDA8FA-C351-44D2-A39A-49854CE61776}"/>
                    </a:ext>
                  </a:extLst>
                </p14:cNvPr>
                <p14:cNvContentPartPr/>
                <p14:nvPr/>
              </p14:nvContentPartPr>
              <p14:xfrm>
                <a:off x="6196969" y="2696299"/>
                <a:ext cx="73440" cy="9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FDA8FA-C351-44D2-A39A-49854CE617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7969" y="2687659"/>
                  <a:ext cx="910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7005D9-B308-4B3D-9552-B1802AFF88AB}"/>
              </a:ext>
            </a:extLst>
          </p:cNvPr>
          <p:cNvGrpSpPr/>
          <p:nvPr/>
        </p:nvGrpSpPr>
        <p:grpSpPr>
          <a:xfrm>
            <a:off x="6497929" y="2540419"/>
            <a:ext cx="340920" cy="433800"/>
            <a:chOff x="6497929" y="2540419"/>
            <a:chExt cx="3409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28BE19-8E68-4C74-9E16-0430A1D079E6}"/>
                    </a:ext>
                  </a:extLst>
                </p14:cNvPr>
                <p14:cNvContentPartPr/>
                <p14:nvPr/>
              </p14:nvContentPartPr>
              <p14:xfrm>
                <a:off x="6497929" y="2682259"/>
                <a:ext cx="123120" cy="15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28BE19-8E68-4C74-9E16-0430A1D079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89289" y="2673259"/>
                  <a:ext cx="14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31F5D2-85FD-45F2-9370-CB1638D3AF76}"/>
                    </a:ext>
                  </a:extLst>
                </p14:cNvPr>
                <p14:cNvContentPartPr/>
                <p14:nvPr/>
              </p14:nvContentPartPr>
              <p14:xfrm>
                <a:off x="6719329" y="2540419"/>
                <a:ext cx="119520" cy="43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31F5D2-85FD-45F2-9370-CB1638D3AF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10329" y="2531779"/>
                  <a:ext cx="1371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6EC7D13-C99A-4170-ABFE-4B4642F7809E}"/>
                  </a:ext>
                </a:extLst>
              </p14:cNvPr>
              <p14:cNvContentPartPr/>
              <p14:nvPr/>
            </p14:nvContentPartPr>
            <p14:xfrm>
              <a:off x="4768849" y="2997979"/>
              <a:ext cx="187560" cy="19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6EC7D13-C99A-4170-ABFE-4B4642F7809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60209" y="2989339"/>
                <a:ext cx="2052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452FA90-6CDB-4230-ACE3-DFAB7809F9F0}"/>
              </a:ext>
            </a:extLst>
          </p:cNvPr>
          <p:cNvGrpSpPr/>
          <p:nvPr/>
        </p:nvGrpSpPr>
        <p:grpSpPr>
          <a:xfrm>
            <a:off x="6122449" y="2949019"/>
            <a:ext cx="93960" cy="229680"/>
            <a:chOff x="6122449" y="2949019"/>
            <a:chExt cx="9396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5FE22D-B06C-4834-B464-B5460D9CBC1E}"/>
                    </a:ext>
                  </a:extLst>
                </p14:cNvPr>
                <p14:cNvContentPartPr/>
                <p14:nvPr/>
              </p14:nvContentPartPr>
              <p14:xfrm>
                <a:off x="6122449" y="2949019"/>
                <a:ext cx="86400" cy="138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5FE22D-B06C-4834-B464-B5460D9CBC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13809" y="2940379"/>
                  <a:ext cx="104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48613A-0066-4A6C-BFD6-5DD069D0E98E}"/>
                    </a:ext>
                  </a:extLst>
                </p14:cNvPr>
                <p14:cNvContentPartPr/>
                <p14:nvPr/>
              </p14:nvContentPartPr>
              <p14:xfrm>
                <a:off x="6173929" y="3150259"/>
                <a:ext cx="42480" cy="28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48613A-0066-4A6C-BFD6-5DD069D0E9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5289" y="3141259"/>
                  <a:ext cx="6012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63F1366-3DB1-4D64-9A52-A182ADAB15A4}"/>
                  </a:ext>
                </a:extLst>
              </p14:cNvPr>
              <p14:cNvContentPartPr/>
              <p14:nvPr/>
            </p14:nvContentPartPr>
            <p14:xfrm>
              <a:off x="1819729" y="2305699"/>
              <a:ext cx="423720" cy="135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63F1366-3DB1-4D64-9A52-A182ADAB15A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11089" y="2296699"/>
                <a:ext cx="441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7C33033-B2AA-4F01-9386-E2E927FE7006}"/>
              </a:ext>
            </a:extLst>
          </p:cNvPr>
          <p:cNvGrpSpPr/>
          <p:nvPr/>
        </p:nvGrpSpPr>
        <p:grpSpPr>
          <a:xfrm>
            <a:off x="5528449" y="3981499"/>
            <a:ext cx="882360" cy="228240"/>
            <a:chOff x="5528449" y="3981499"/>
            <a:chExt cx="8823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B42DB6-5DBE-4DEC-B8F8-0C8242CB9A45}"/>
                    </a:ext>
                  </a:extLst>
                </p14:cNvPr>
                <p14:cNvContentPartPr/>
                <p14:nvPr/>
              </p14:nvContentPartPr>
              <p14:xfrm>
                <a:off x="5528449" y="4001299"/>
                <a:ext cx="20880" cy="97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B42DB6-5DBE-4DEC-B8F8-0C8242CB9A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19449" y="3992659"/>
                  <a:ext cx="38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885041-2AB2-4BA2-B9CF-51B498D21F6F}"/>
                    </a:ext>
                  </a:extLst>
                </p14:cNvPr>
                <p14:cNvContentPartPr/>
                <p14:nvPr/>
              </p14:nvContentPartPr>
              <p14:xfrm>
                <a:off x="5599009" y="3981499"/>
                <a:ext cx="14400" cy="13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85041-2AB2-4BA2-B9CF-51B498D21F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0009" y="3972859"/>
                  <a:ext cx="32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FA3AF6-F32A-4951-AB08-454658F07A66}"/>
                    </a:ext>
                  </a:extLst>
                </p14:cNvPr>
                <p14:cNvContentPartPr/>
                <p14:nvPr/>
              </p14:nvContentPartPr>
              <p14:xfrm>
                <a:off x="5647249" y="4111459"/>
                <a:ext cx="125280" cy="9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FA3AF6-F32A-4951-AB08-454658F07A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38249" y="4102819"/>
                  <a:ext cx="142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568A5F-5332-4D0E-B21B-0CFB09AB28E1}"/>
                    </a:ext>
                  </a:extLst>
                </p14:cNvPr>
                <p14:cNvContentPartPr/>
                <p14:nvPr/>
              </p14:nvContentPartPr>
              <p14:xfrm>
                <a:off x="5857489" y="3982579"/>
                <a:ext cx="84240" cy="77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568A5F-5332-4D0E-B21B-0CFB09AB28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48849" y="3973939"/>
                  <a:ext cx="101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F41683-45EE-43F6-A76F-3222A9ED06B1}"/>
                    </a:ext>
                  </a:extLst>
                </p14:cNvPr>
                <p14:cNvContentPartPr/>
                <p14:nvPr/>
              </p14:nvContentPartPr>
              <p14:xfrm>
                <a:off x="6079249" y="4057459"/>
                <a:ext cx="331560" cy="12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F41683-45EE-43F6-A76F-3222A9ED06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70249" y="4048819"/>
                  <a:ext cx="34920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E70B165-AAA8-4EE3-B956-F00FADD8CD26}"/>
                  </a:ext>
                </a:extLst>
              </p14:cNvPr>
              <p14:cNvContentPartPr/>
              <p14:nvPr/>
            </p14:nvContentPartPr>
            <p14:xfrm>
              <a:off x="6919849" y="3936139"/>
              <a:ext cx="90360" cy="114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E70B165-AAA8-4EE3-B956-F00FADD8CD2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11209" y="3927139"/>
                <a:ext cx="108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12605A4-9E3B-4C83-A799-89EF1B0D4DA3}"/>
                  </a:ext>
                </a:extLst>
              </p14:cNvPr>
              <p14:cNvContentPartPr/>
              <p14:nvPr/>
            </p14:nvContentPartPr>
            <p14:xfrm>
              <a:off x="6950809" y="4153939"/>
              <a:ext cx="18000" cy="11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12605A4-9E3B-4C83-A799-89EF1B0D4D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41809" y="4144939"/>
                <a:ext cx="3564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166378-074E-4F26-9205-2BFECB89F8DF}"/>
                  </a:ext>
                </a:extLst>
              </p14:cNvPr>
              <p14:cNvContentPartPr/>
              <p14:nvPr/>
            </p14:nvContentPartPr>
            <p14:xfrm>
              <a:off x="6534289" y="868219"/>
              <a:ext cx="540000" cy="2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166378-074E-4F26-9205-2BFECB89F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5289" y="859219"/>
                <a:ext cx="557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9EC427-3F36-48E1-BA75-91F5D5E4A36E}"/>
                  </a:ext>
                </a:extLst>
              </p14:cNvPr>
              <p14:cNvContentPartPr/>
              <p14:nvPr/>
            </p14:nvContentPartPr>
            <p14:xfrm>
              <a:off x="3807289" y="1649419"/>
              <a:ext cx="1011240" cy="3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9EC427-3F36-48E1-BA75-91F5D5E4A3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8649" y="1640779"/>
                <a:ext cx="1028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E99AF-FAA7-45D2-9E5C-E290C460CA09}"/>
                  </a:ext>
                </a:extLst>
              </p14:cNvPr>
              <p14:cNvContentPartPr/>
              <p14:nvPr/>
            </p14:nvContentPartPr>
            <p14:xfrm>
              <a:off x="1300609" y="2382739"/>
              <a:ext cx="1494720" cy="4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E99AF-FAA7-45D2-9E5C-E290C460CA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1969" y="2373739"/>
                <a:ext cx="15123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81DAFB-55AA-4B93-8116-E1D62F36EF0C}"/>
                  </a:ext>
                </a:extLst>
              </p14:cNvPr>
              <p14:cNvContentPartPr/>
              <p14:nvPr/>
            </p14:nvContentPartPr>
            <p14:xfrm>
              <a:off x="4987009" y="2718259"/>
              <a:ext cx="642600" cy="4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81DAFB-55AA-4B93-8116-E1D62F36EF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8009" y="2709259"/>
                <a:ext cx="660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E27A07-B5DB-4A4A-A089-B9A14C932ECD}"/>
                  </a:ext>
                </a:extLst>
              </p14:cNvPr>
              <p14:cNvContentPartPr/>
              <p14:nvPr/>
            </p14:nvContentPartPr>
            <p14:xfrm>
              <a:off x="1992169" y="3118219"/>
              <a:ext cx="93024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E27A07-B5DB-4A4A-A089-B9A14C932E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3529" y="3109579"/>
                <a:ext cx="947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5F790B-1A8A-4A99-A013-9A83321997A4}"/>
                  </a:ext>
                </a:extLst>
              </p14:cNvPr>
              <p14:cNvContentPartPr/>
              <p14:nvPr/>
            </p14:nvContentPartPr>
            <p14:xfrm>
              <a:off x="6738409" y="3116419"/>
              <a:ext cx="1010160" cy="9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5F790B-1A8A-4A99-A013-9A83321997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9409" y="3107779"/>
                <a:ext cx="10278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56FD525-38E5-4BDC-AA52-0EDE6EEA3D70}"/>
              </a:ext>
            </a:extLst>
          </p:cNvPr>
          <p:cNvGrpSpPr/>
          <p:nvPr/>
        </p:nvGrpSpPr>
        <p:grpSpPr>
          <a:xfrm>
            <a:off x="6500089" y="3619339"/>
            <a:ext cx="886680" cy="272160"/>
            <a:chOff x="6500089" y="3619339"/>
            <a:chExt cx="886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DF7055-89EE-46A3-ABB2-F2053F7F95AB}"/>
                    </a:ext>
                  </a:extLst>
                </p14:cNvPr>
                <p14:cNvContentPartPr/>
                <p14:nvPr/>
              </p14:nvContentPartPr>
              <p14:xfrm>
                <a:off x="6500089" y="3737419"/>
                <a:ext cx="212400" cy="1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DF7055-89EE-46A3-ABB2-F2053F7F95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91089" y="3728779"/>
                  <a:ext cx="230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57B788-C00E-4B18-B5C2-27CDD036753D}"/>
                    </a:ext>
                  </a:extLst>
                </p14:cNvPr>
                <p14:cNvContentPartPr/>
                <p14:nvPr/>
              </p14:nvContentPartPr>
              <p14:xfrm>
                <a:off x="6766849" y="3753619"/>
                <a:ext cx="87480" cy="13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57B788-C00E-4B18-B5C2-27CDD03675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7849" y="3744979"/>
                  <a:ext cx="105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4B3379-7AC4-4F2C-AA5A-5CE88D904794}"/>
                    </a:ext>
                  </a:extLst>
                </p14:cNvPr>
                <p14:cNvContentPartPr/>
                <p14:nvPr/>
              </p14:nvContentPartPr>
              <p14:xfrm>
                <a:off x="6885649" y="3752899"/>
                <a:ext cx="110880" cy="11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4B3379-7AC4-4F2C-AA5A-5CE88D9047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76649" y="3744259"/>
                  <a:ext cx="12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5748F3-B968-4C56-BF3D-537E4312BFCD}"/>
                    </a:ext>
                  </a:extLst>
                </p14:cNvPr>
                <p14:cNvContentPartPr/>
                <p14:nvPr/>
              </p14:nvContentPartPr>
              <p14:xfrm>
                <a:off x="7119649" y="3619339"/>
                <a:ext cx="178920" cy="239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5748F3-B968-4C56-BF3D-537E4312BF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10649" y="3610339"/>
                  <a:ext cx="196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95D9BF-7E6E-43A3-90CE-3203D83C8B00}"/>
                    </a:ext>
                  </a:extLst>
                </p14:cNvPr>
                <p14:cNvContentPartPr/>
                <p14:nvPr/>
              </p14:nvContentPartPr>
              <p14:xfrm>
                <a:off x="7240249" y="3720499"/>
                <a:ext cx="146520" cy="12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95D9BF-7E6E-43A3-90CE-3203D83C8B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1609" y="3711499"/>
                  <a:ext cx="16416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EE63E7-C3E9-4510-9F7D-574244443710}"/>
                  </a:ext>
                </a:extLst>
              </p14:cNvPr>
              <p14:cNvContentPartPr/>
              <p14:nvPr/>
            </p14:nvContentPartPr>
            <p14:xfrm>
              <a:off x="3155329" y="3743179"/>
              <a:ext cx="185760" cy="21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EE63E7-C3E9-4510-9F7D-5742444437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6329" y="3734539"/>
                <a:ext cx="203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863527-66EC-4E1D-8072-DCDB2266FB84}"/>
                  </a:ext>
                </a:extLst>
              </p14:cNvPr>
              <p14:cNvContentPartPr/>
              <p14:nvPr/>
            </p14:nvContentPartPr>
            <p14:xfrm>
              <a:off x="3345409" y="3818059"/>
              <a:ext cx="163800" cy="12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863527-66EC-4E1D-8072-DCDB2266FB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6769" y="3809059"/>
                <a:ext cx="181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D7AB1A-4011-4A89-B935-7DDC799C7411}"/>
                  </a:ext>
                </a:extLst>
              </p14:cNvPr>
              <p14:cNvContentPartPr/>
              <p14:nvPr/>
            </p14:nvContentPartPr>
            <p14:xfrm>
              <a:off x="3388249" y="3786019"/>
              <a:ext cx="134280" cy="195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D7AB1A-4011-4A89-B935-7DDC799C74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9249" y="3777379"/>
                <a:ext cx="151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407CE2-0228-4BC9-8770-674A30E01B53}"/>
                  </a:ext>
                </a:extLst>
              </p14:cNvPr>
              <p14:cNvContentPartPr/>
              <p14:nvPr/>
            </p14:nvContentPartPr>
            <p14:xfrm>
              <a:off x="3594169" y="3804379"/>
              <a:ext cx="101880" cy="154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407CE2-0228-4BC9-8770-674A30E01B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85169" y="3795379"/>
                <a:ext cx="119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90FFE1-A7DA-4354-8B0B-BAE9F28C9AF9}"/>
                  </a:ext>
                </a:extLst>
              </p14:cNvPr>
              <p14:cNvContentPartPr/>
              <p14:nvPr/>
            </p14:nvContentPartPr>
            <p14:xfrm>
              <a:off x="3704329" y="3696019"/>
              <a:ext cx="383760" cy="32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90FFE1-A7DA-4354-8B0B-BAE9F28C9A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95689" y="3687379"/>
                <a:ext cx="4014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DFFBCF-A88B-48AD-907F-EC95F4168D23}"/>
                  </a:ext>
                </a:extLst>
              </p14:cNvPr>
              <p14:cNvContentPartPr/>
              <p14:nvPr/>
            </p14:nvContentPartPr>
            <p14:xfrm>
              <a:off x="4115449" y="3827059"/>
              <a:ext cx="78120" cy="100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DFFBCF-A88B-48AD-907F-EC95F4168D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6809" y="3818419"/>
                <a:ext cx="95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168065-F981-4E44-B799-E45B31F4B7C7}"/>
                  </a:ext>
                </a:extLst>
              </p14:cNvPr>
              <p14:cNvContentPartPr/>
              <p14:nvPr/>
            </p14:nvContentPartPr>
            <p14:xfrm>
              <a:off x="4231009" y="3828139"/>
              <a:ext cx="7524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168065-F981-4E44-B799-E45B31F4B7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2009" y="3819499"/>
                <a:ext cx="92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A723F1-B071-4973-806D-FCC7C7BD5EC5}"/>
                  </a:ext>
                </a:extLst>
              </p14:cNvPr>
              <p14:cNvContentPartPr/>
              <p14:nvPr/>
            </p14:nvContentPartPr>
            <p14:xfrm>
              <a:off x="4547089" y="3761899"/>
              <a:ext cx="178920" cy="132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A723F1-B071-4973-806D-FCC7C7BD5E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38449" y="3753259"/>
                <a:ext cx="196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CDE3FB-B61D-4B35-AF19-7F6BFFF7A699}"/>
                  </a:ext>
                </a:extLst>
              </p14:cNvPr>
              <p14:cNvContentPartPr/>
              <p14:nvPr/>
            </p14:nvContentPartPr>
            <p14:xfrm>
              <a:off x="4974409" y="3733459"/>
              <a:ext cx="155520" cy="16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CDE3FB-B61D-4B35-AF19-7F6BFFF7A6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5409" y="3724459"/>
                <a:ext cx="173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0C4F28-A7EB-4A11-AA5D-EB0FEDECA49A}"/>
                  </a:ext>
                </a:extLst>
              </p14:cNvPr>
              <p14:cNvContentPartPr/>
              <p14:nvPr/>
            </p14:nvContentPartPr>
            <p14:xfrm>
              <a:off x="5171329" y="3744619"/>
              <a:ext cx="151200" cy="128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0C4F28-A7EB-4A11-AA5D-EB0FEDECA4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2329" y="3735979"/>
                <a:ext cx="168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782C40-ADD2-4654-8189-F722DE848602}"/>
                  </a:ext>
                </a:extLst>
              </p14:cNvPr>
              <p14:cNvContentPartPr/>
              <p14:nvPr/>
            </p14:nvContentPartPr>
            <p14:xfrm>
              <a:off x="5321449" y="3738859"/>
              <a:ext cx="152280" cy="235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782C40-ADD2-4654-8189-F722DE8486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12809" y="3730219"/>
                <a:ext cx="169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11DA55-4975-4E4E-BD32-D9C7F4FB9D43}"/>
                  </a:ext>
                </a:extLst>
              </p14:cNvPr>
              <p14:cNvContentPartPr/>
              <p14:nvPr/>
            </p14:nvContentPartPr>
            <p14:xfrm>
              <a:off x="5544649" y="3791419"/>
              <a:ext cx="73440" cy="87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11DA55-4975-4E4E-BD32-D9C7F4FB9D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36009" y="3782419"/>
                <a:ext cx="910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BF379C-CB7D-4615-B94C-0BA9767D391E}"/>
                  </a:ext>
                </a:extLst>
              </p14:cNvPr>
              <p14:cNvContentPartPr/>
              <p14:nvPr/>
            </p14:nvContentPartPr>
            <p14:xfrm>
              <a:off x="5658769" y="3674779"/>
              <a:ext cx="268200" cy="215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BF379C-CB7D-4615-B94C-0BA9767D39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9769" y="3666139"/>
                <a:ext cx="285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EBC248-1703-439B-805A-62C0FFF8D20A}"/>
                  </a:ext>
                </a:extLst>
              </p14:cNvPr>
              <p14:cNvContentPartPr/>
              <p14:nvPr/>
            </p14:nvContentPartPr>
            <p14:xfrm>
              <a:off x="5942809" y="3765499"/>
              <a:ext cx="86400" cy="91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EBC248-1703-439B-805A-62C0FFF8D20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3809" y="3756859"/>
                <a:ext cx="1040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4A93E9-D3E3-4FBB-A738-0374DA11D9B7}"/>
                  </a:ext>
                </a:extLst>
              </p14:cNvPr>
              <p14:cNvContentPartPr/>
              <p14:nvPr/>
            </p14:nvContentPartPr>
            <p14:xfrm>
              <a:off x="6071329" y="3658579"/>
              <a:ext cx="141840" cy="216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4A93E9-D3E3-4FBB-A738-0374DA11D9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62689" y="3649939"/>
                <a:ext cx="1594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11ECDB-4DB6-4C6D-8B82-63AC0E4649D4}"/>
                  </a:ext>
                </a:extLst>
              </p14:cNvPr>
              <p14:cNvContentPartPr/>
              <p14:nvPr/>
            </p14:nvContentPartPr>
            <p14:xfrm>
              <a:off x="3216889" y="4201819"/>
              <a:ext cx="189000" cy="16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11ECDB-4DB6-4C6D-8B82-63AC0E4649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07889" y="4193179"/>
                <a:ext cx="2066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DBBE1B-0A71-41BE-9F7B-D988C4EA99CB}"/>
                  </a:ext>
                </a:extLst>
              </p14:cNvPr>
              <p14:cNvContentPartPr/>
              <p14:nvPr/>
            </p14:nvContentPartPr>
            <p14:xfrm>
              <a:off x="3462769" y="4191379"/>
              <a:ext cx="81000" cy="142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DBBE1B-0A71-41BE-9F7B-D988C4EA99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53769" y="4182739"/>
                <a:ext cx="98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5B07EC9-3B9C-444F-A19F-3AF400058BBC}"/>
                  </a:ext>
                </a:extLst>
              </p14:cNvPr>
              <p14:cNvContentPartPr/>
              <p14:nvPr/>
            </p14:nvContentPartPr>
            <p14:xfrm>
              <a:off x="3583009" y="4210459"/>
              <a:ext cx="29520" cy="105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5B07EC9-3B9C-444F-A19F-3AF400058B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74009" y="4201819"/>
                <a:ext cx="47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719EBC-72E7-4141-BC7D-79DE7E6C7C9C}"/>
                  </a:ext>
                </a:extLst>
              </p14:cNvPr>
              <p14:cNvContentPartPr/>
              <p14:nvPr/>
            </p14:nvContentPartPr>
            <p14:xfrm>
              <a:off x="3683449" y="4084099"/>
              <a:ext cx="204840" cy="272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719EBC-72E7-4141-BC7D-79DE7E6C7C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74809" y="4075459"/>
                <a:ext cx="222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E32F9B-EDF2-4E93-87FC-D7D9828AD445}"/>
                  </a:ext>
                </a:extLst>
              </p14:cNvPr>
              <p14:cNvContentPartPr/>
              <p14:nvPr/>
            </p14:nvContentPartPr>
            <p14:xfrm>
              <a:off x="4149289" y="4170139"/>
              <a:ext cx="36000" cy="16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E32F9B-EDF2-4E93-87FC-D7D9828AD4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0649" y="4161139"/>
                <a:ext cx="53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DEA6AE-D06F-41FD-BBD6-3BF27E5CE6AC}"/>
                  </a:ext>
                </a:extLst>
              </p14:cNvPr>
              <p14:cNvContentPartPr/>
              <p14:nvPr/>
            </p14:nvContentPartPr>
            <p14:xfrm>
              <a:off x="4183489" y="4065379"/>
              <a:ext cx="26640" cy="21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DEA6AE-D06F-41FD-BBD6-3BF27E5CE6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4489" y="4056739"/>
                <a:ext cx="44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F44D2D-7EB3-453D-8E61-37BC13A51D34}"/>
                  </a:ext>
                </a:extLst>
              </p14:cNvPr>
              <p14:cNvContentPartPr/>
              <p14:nvPr/>
            </p14:nvContentPartPr>
            <p14:xfrm>
              <a:off x="4236769" y="4179139"/>
              <a:ext cx="300600" cy="231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F44D2D-7EB3-453D-8E61-37BC13A51D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8129" y="4170139"/>
                <a:ext cx="318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1D64A38-8151-47F7-B0DE-29E810746C82}"/>
                  </a:ext>
                </a:extLst>
              </p14:cNvPr>
              <p14:cNvContentPartPr/>
              <p14:nvPr/>
            </p14:nvContentPartPr>
            <p14:xfrm>
              <a:off x="4571569" y="4038379"/>
              <a:ext cx="165600" cy="292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1D64A38-8151-47F7-B0DE-29E810746C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62929" y="4029739"/>
                <a:ext cx="1832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056E7C-0DDE-441D-968E-2AB8B8DB673A}"/>
                  </a:ext>
                </a:extLst>
              </p14:cNvPr>
              <p14:cNvContentPartPr/>
              <p14:nvPr/>
            </p14:nvContentPartPr>
            <p14:xfrm>
              <a:off x="4785769" y="4198939"/>
              <a:ext cx="270000" cy="122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056E7C-0DDE-441D-968E-2AB8B8DB67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76769" y="4190299"/>
                <a:ext cx="287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BE78A9-ED38-40E4-9466-595D6E5FF381}"/>
                  </a:ext>
                </a:extLst>
              </p14:cNvPr>
              <p14:cNvContentPartPr/>
              <p14:nvPr/>
            </p14:nvContentPartPr>
            <p14:xfrm>
              <a:off x="5095009" y="4077259"/>
              <a:ext cx="23652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BE78A9-ED38-40E4-9466-595D6E5FF38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86009" y="4068619"/>
                <a:ext cx="2541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85E034-02B0-4889-B3D3-BC78C536A6E9}"/>
                  </a:ext>
                </a:extLst>
              </p14:cNvPr>
              <p14:cNvContentPartPr/>
              <p14:nvPr/>
            </p14:nvContentPartPr>
            <p14:xfrm>
              <a:off x="5241529" y="4187419"/>
              <a:ext cx="145800" cy="9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85E034-02B0-4889-B3D3-BC78C536A6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2529" y="4178419"/>
                <a:ext cx="163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F646C4-7232-4961-96B7-223925D216B2}"/>
                  </a:ext>
                </a:extLst>
              </p14:cNvPr>
              <p14:cNvContentPartPr/>
              <p14:nvPr/>
            </p14:nvContentPartPr>
            <p14:xfrm>
              <a:off x="5370409" y="4058539"/>
              <a:ext cx="221760" cy="267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F646C4-7232-4961-96B7-223925D216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61769" y="4049899"/>
                <a:ext cx="239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A4465B-AC7C-45B5-ACC3-512CD7486812}"/>
                  </a:ext>
                </a:extLst>
              </p14:cNvPr>
              <p14:cNvContentPartPr/>
              <p14:nvPr/>
            </p14:nvContentPartPr>
            <p14:xfrm>
              <a:off x="5549689" y="4088059"/>
              <a:ext cx="163080" cy="237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A4465B-AC7C-45B5-ACC3-512CD74868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41049" y="4079059"/>
                <a:ext cx="180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C2B0840-4AE6-4DDD-87E6-CE816B789865}"/>
                  </a:ext>
                </a:extLst>
              </p14:cNvPr>
              <p14:cNvContentPartPr/>
              <p14:nvPr/>
            </p14:nvContentPartPr>
            <p14:xfrm>
              <a:off x="5732569" y="4189219"/>
              <a:ext cx="83520" cy="82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C2B0840-4AE6-4DDD-87E6-CE816B7898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23929" y="4180219"/>
                <a:ext cx="101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371730-CF03-47E8-97E0-E8EB17F8C33E}"/>
                  </a:ext>
                </a:extLst>
              </p14:cNvPr>
              <p14:cNvContentPartPr/>
              <p14:nvPr/>
            </p14:nvContentPartPr>
            <p14:xfrm>
              <a:off x="5824729" y="4209019"/>
              <a:ext cx="106920" cy="94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371730-CF03-47E8-97E0-E8EB17F8C3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16089" y="4200019"/>
                <a:ext cx="12456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045CD99F-8254-43F8-87EF-6566A3EDD3C4}"/>
              </a:ext>
            </a:extLst>
          </p:cNvPr>
          <p:cNvGrpSpPr/>
          <p:nvPr/>
        </p:nvGrpSpPr>
        <p:grpSpPr>
          <a:xfrm>
            <a:off x="1541089" y="3530419"/>
            <a:ext cx="1561680" cy="1251000"/>
            <a:chOff x="1541089" y="3530419"/>
            <a:chExt cx="1561680" cy="12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E69997-5502-4BBE-AD10-711F52EF7D05}"/>
                    </a:ext>
                  </a:extLst>
                </p14:cNvPr>
                <p14:cNvContentPartPr/>
                <p14:nvPr/>
              </p14:nvContentPartPr>
              <p14:xfrm>
                <a:off x="2086849" y="3569659"/>
                <a:ext cx="14760" cy="19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E69997-5502-4BBE-AD10-711F52EF7D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8209" y="3561019"/>
                  <a:ext cx="32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099644-C19F-4F7B-B104-2EDFEE2C927C}"/>
                    </a:ext>
                  </a:extLst>
                </p14:cNvPr>
                <p14:cNvContentPartPr/>
                <p14:nvPr/>
              </p14:nvContentPartPr>
              <p14:xfrm>
                <a:off x="2008729" y="3530419"/>
                <a:ext cx="162000" cy="13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099644-C19F-4F7B-B104-2EDFEE2C92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00089" y="3521779"/>
                  <a:ext cx="17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1F0874-B199-42DB-8512-3E4A73E9D66D}"/>
                    </a:ext>
                  </a:extLst>
                </p14:cNvPr>
                <p14:cNvContentPartPr/>
                <p14:nvPr/>
              </p14:nvContentPartPr>
              <p14:xfrm>
                <a:off x="2866249" y="3676939"/>
                <a:ext cx="160200" cy="6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1F0874-B199-42DB-8512-3E4A73E9D6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57609" y="3668299"/>
                  <a:ext cx="177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E9DB34-F872-4A53-BA5F-F61C44C2FEE3}"/>
                    </a:ext>
                  </a:extLst>
                </p14:cNvPr>
                <p14:cNvContentPartPr/>
                <p14:nvPr/>
              </p14:nvContentPartPr>
              <p14:xfrm>
                <a:off x="2819449" y="3752899"/>
                <a:ext cx="283320" cy="71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E9DB34-F872-4A53-BA5F-F61C44C2FE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10809" y="3744259"/>
                  <a:ext cx="3009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F00722-E860-4F21-A8AA-88E65580F149}"/>
                    </a:ext>
                  </a:extLst>
                </p14:cNvPr>
                <p14:cNvContentPartPr/>
                <p14:nvPr/>
              </p14:nvContentPartPr>
              <p14:xfrm>
                <a:off x="1541089" y="4095979"/>
                <a:ext cx="226440" cy="257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F00722-E860-4F21-A8AA-88E65580F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32089" y="4087339"/>
                  <a:ext cx="244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012D7B-4B82-4728-86F1-AD63060B32FA}"/>
                    </a:ext>
                  </a:extLst>
                </p14:cNvPr>
                <p14:cNvContentPartPr/>
                <p14:nvPr/>
              </p14:nvContentPartPr>
              <p14:xfrm>
                <a:off x="1848889" y="4080859"/>
                <a:ext cx="107280" cy="219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012D7B-4B82-4728-86F1-AD63060B32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40249" y="4071859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A29C56-B17E-43F4-B4A6-30F312D99772}"/>
                    </a:ext>
                  </a:extLst>
                </p14:cNvPr>
                <p14:cNvContentPartPr/>
                <p14:nvPr/>
              </p14:nvContentPartPr>
              <p14:xfrm>
                <a:off x="2069209" y="3864499"/>
                <a:ext cx="54360" cy="312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A29C56-B17E-43F4-B4A6-30F312D997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60209" y="3855859"/>
                  <a:ext cx="72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910108-8701-4B69-9FE9-CE3D74031771}"/>
                    </a:ext>
                  </a:extLst>
                </p14:cNvPr>
                <p14:cNvContentPartPr/>
                <p14:nvPr/>
              </p14:nvContentPartPr>
              <p14:xfrm>
                <a:off x="2210329" y="3937579"/>
                <a:ext cx="12204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910108-8701-4B69-9FE9-CE3D740317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1329" y="3928939"/>
                  <a:ext cx="139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ECE39B-B299-49CE-9DCB-A4160F382691}"/>
                    </a:ext>
                  </a:extLst>
                </p14:cNvPr>
                <p14:cNvContentPartPr/>
                <p14:nvPr/>
              </p14:nvContentPartPr>
              <p14:xfrm>
                <a:off x="1835929" y="4534819"/>
                <a:ext cx="64440" cy="246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ECE39B-B299-49CE-9DCB-A4160F3826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26929" y="4526179"/>
                  <a:ext cx="82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50C89D-48DF-47C8-93A4-CF1CC4BA83AC}"/>
                    </a:ext>
                  </a:extLst>
                </p14:cNvPr>
                <p14:cNvContentPartPr/>
                <p14:nvPr/>
              </p14:nvContentPartPr>
              <p14:xfrm>
                <a:off x="1762849" y="4613659"/>
                <a:ext cx="185040" cy="9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50C89D-48DF-47C8-93A4-CF1CC4BA83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54209" y="4604659"/>
                  <a:ext cx="20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582C23-6F7B-4650-931C-2B61CA04875D}"/>
                    </a:ext>
                  </a:extLst>
                </p14:cNvPr>
                <p14:cNvContentPartPr/>
                <p14:nvPr/>
              </p14:nvContentPartPr>
              <p14:xfrm>
                <a:off x="1976329" y="4516819"/>
                <a:ext cx="221760" cy="21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582C23-6F7B-4650-931C-2B61CA0487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67689" y="4508179"/>
                  <a:ext cx="23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252F4C-7185-4702-80C7-2FF85EF916CA}"/>
                    </a:ext>
                  </a:extLst>
                </p14:cNvPr>
                <p14:cNvContentPartPr/>
                <p14:nvPr/>
              </p14:nvContentPartPr>
              <p14:xfrm>
                <a:off x="2260009" y="4322419"/>
                <a:ext cx="102960" cy="311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252F4C-7185-4702-80C7-2FF85EF916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1009" y="4313779"/>
                  <a:ext cx="120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0A866E-52F3-4A4A-AA6D-EBB38E30A4E6}"/>
                    </a:ext>
                  </a:extLst>
                </p14:cNvPr>
                <p14:cNvContentPartPr/>
                <p14:nvPr/>
              </p14:nvContentPartPr>
              <p14:xfrm>
                <a:off x="2401849" y="4321339"/>
                <a:ext cx="33120" cy="26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0A866E-52F3-4A4A-AA6D-EBB38E30A4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2849" y="4312699"/>
                  <a:ext cx="5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913AA8-4867-4E65-9851-B720B877F5CD}"/>
                    </a:ext>
                  </a:extLst>
                </p14:cNvPr>
                <p14:cNvContentPartPr/>
                <p14:nvPr/>
              </p14:nvContentPartPr>
              <p14:xfrm>
                <a:off x="2494369" y="4416019"/>
                <a:ext cx="102600" cy="13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913AA8-4867-4E65-9851-B720B877F5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5369" y="4407379"/>
                  <a:ext cx="120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D6D728-E955-4787-A2FF-DCCBE29495C2}"/>
                    </a:ext>
                  </a:extLst>
                </p14:cNvPr>
                <p14:cNvContentPartPr/>
                <p14:nvPr/>
              </p14:nvContentPartPr>
              <p14:xfrm>
                <a:off x="2615689" y="4378219"/>
                <a:ext cx="86760" cy="237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D6D728-E955-4787-A2FF-DCCBE29495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7049" y="4369579"/>
                  <a:ext cx="10440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A09F4-D20F-4C5D-94C9-273D3631AC95}"/>
                  </a:ext>
                </a:extLst>
              </p14:cNvPr>
              <p14:cNvContentPartPr/>
              <p14:nvPr/>
            </p14:nvContentPartPr>
            <p14:xfrm>
              <a:off x="931609" y="1895659"/>
              <a:ext cx="212760" cy="13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A09F4-D20F-4C5D-94C9-273D3631A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609" y="1886659"/>
                <a:ext cx="230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AFBB28-5ED7-48FC-A1B3-1074EE944729}"/>
                  </a:ext>
                </a:extLst>
              </p14:cNvPr>
              <p14:cNvContentPartPr/>
              <p14:nvPr/>
            </p14:nvContentPartPr>
            <p14:xfrm>
              <a:off x="903529" y="2210299"/>
              <a:ext cx="219240" cy="16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AFBB28-5ED7-48FC-A1B3-1074EE9447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889" y="2201299"/>
                <a:ext cx="236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FDA119-B677-4942-9F4D-3261C41B71F0}"/>
                  </a:ext>
                </a:extLst>
              </p14:cNvPr>
              <p14:cNvContentPartPr/>
              <p14:nvPr/>
            </p14:nvContentPartPr>
            <p14:xfrm>
              <a:off x="816049" y="2922739"/>
              <a:ext cx="261720" cy="13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FDA119-B677-4942-9F4D-3261C41B71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409" y="2913739"/>
                <a:ext cx="279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BA95D3-9E08-4368-97E2-FCA9DE554CE4}"/>
                  </a:ext>
                </a:extLst>
              </p14:cNvPr>
              <p14:cNvContentPartPr/>
              <p14:nvPr/>
            </p14:nvContentPartPr>
            <p14:xfrm>
              <a:off x="2720089" y="2573899"/>
              <a:ext cx="88560" cy="25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BA95D3-9E08-4368-97E2-FCA9DE554C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1449" y="2565259"/>
                <a:ext cx="1062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F1896B5-7138-4456-B8A3-49FEA8C0EC1D}"/>
              </a:ext>
            </a:extLst>
          </p:cNvPr>
          <p:cNvGrpSpPr/>
          <p:nvPr/>
        </p:nvGrpSpPr>
        <p:grpSpPr>
          <a:xfrm>
            <a:off x="2671129" y="3446179"/>
            <a:ext cx="112320" cy="222840"/>
            <a:chOff x="2671129" y="3446179"/>
            <a:chExt cx="1123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3978C6-BF28-444B-8881-7104E8A95E84}"/>
                    </a:ext>
                  </a:extLst>
                </p14:cNvPr>
                <p14:cNvContentPartPr/>
                <p14:nvPr/>
              </p14:nvContentPartPr>
              <p14:xfrm>
                <a:off x="2742409" y="3476779"/>
                <a:ext cx="14040" cy="19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3978C6-BF28-444B-8881-7104E8A95E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3409" y="3468139"/>
                  <a:ext cx="31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D5C3D7-B279-4263-8E2B-7D32A08E4E47}"/>
                    </a:ext>
                  </a:extLst>
                </p14:cNvPr>
                <p14:cNvContentPartPr/>
                <p14:nvPr/>
              </p14:nvContentPartPr>
              <p14:xfrm>
                <a:off x="2671129" y="3446179"/>
                <a:ext cx="112320" cy="87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D5C3D7-B279-4263-8E2B-7D32A08E4E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2129" y="3437179"/>
                  <a:ext cx="1299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74A153-8820-4DA7-9746-212DB740FC73}"/>
              </a:ext>
            </a:extLst>
          </p:cNvPr>
          <p:cNvGrpSpPr/>
          <p:nvPr/>
        </p:nvGrpSpPr>
        <p:grpSpPr>
          <a:xfrm>
            <a:off x="1254529" y="3876379"/>
            <a:ext cx="2333880" cy="337320"/>
            <a:chOff x="1254529" y="3876379"/>
            <a:chExt cx="23338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2FDAC2-8A7C-4601-BB32-DE1D668D5F84}"/>
                    </a:ext>
                  </a:extLst>
                </p14:cNvPr>
                <p14:cNvContentPartPr/>
                <p14:nvPr/>
              </p14:nvContentPartPr>
              <p14:xfrm>
                <a:off x="1254529" y="4191739"/>
                <a:ext cx="702000" cy="2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2FDAC2-8A7C-4601-BB32-DE1D668D5F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5889" y="4183099"/>
                  <a:ext cx="71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EE2959-2CD6-49B2-8D81-AD3CE8201DE4}"/>
                    </a:ext>
                  </a:extLst>
                </p14:cNvPr>
                <p14:cNvContentPartPr/>
                <p14:nvPr/>
              </p14:nvContentPartPr>
              <p14:xfrm>
                <a:off x="2095489" y="4048099"/>
                <a:ext cx="272520" cy="10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EE2959-2CD6-49B2-8D81-AD3CE8201D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6849" y="4039459"/>
                  <a:ext cx="290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43D279-B484-4D25-A0F2-595A6DDDCD52}"/>
                    </a:ext>
                  </a:extLst>
                </p14:cNvPr>
                <p14:cNvContentPartPr/>
                <p14:nvPr/>
              </p14:nvContentPartPr>
              <p14:xfrm>
                <a:off x="2552689" y="3932539"/>
                <a:ext cx="141480" cy="23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43D279-B484-4D25-A0F2-595A6DDDCD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4049" y="3923899"/>
                  <a:ext cx="159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3FC015-7DA0-4360-A9F9-AFB2F1E5660E}"/>
                    </a:ext>
                  </a:extLst>
                </p14:cNvPr>
                <p14:cNvContentPartPr/>
                <p14:nvPr/>
              </p14:nvContentPartPr>
              <p14:xfrm>
                <a:off x="2745289" y="4046659"/>
                <a:ext cx="151560" cy="13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3FC015-7DA0-4360-A9F9-AFB2F1E566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6649" y="4037659"/>
                  <a:ext cx="169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8EE369-75EA-4D88-BDB7-8BC0D5A9AADE}"/>
                    </a:ext>
                  </a:extLst>
                </p14:cNvPr>
                <p14:cNvContentPartPr/>
                <p14:nvPr/>
              </p14:nvContentPartPr>
              <p14:xfrm>
                <a:off x="2887489" y="4050259"/>
                <a:ext cx="116640" cy="12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8EE369-75EA-4D88-BDB7-8BC0D5A9AA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8849" y="4041259"/>
                  <a:ext cx="134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B261A-6E39-4FF1-B263-9C7B741CC099}"/>
                    </a:ext>
                  </a:extLst>
                </p14:cNvPr>
                <p14:cNvContentPartPr/>
                <p14:nvPr/>
              </p14:nvContentPartPr>
              <p14:xfrm>
                <a:off x="3084049" y="3876379"/>
                <a:ext cx="40320" cy="27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B261A-6E39-4FF1-B263-9C7B741CC0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5049" y="3867379"/>
                  <a:ext cx="57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762B1E-F2A3-4A39-AA25-99ACAC5D679C}"/>
                    </a:ext>
                  </a:extLst>
                </p14:cNvPr>
                <p14:cNvContentPartPr/>
                <p14:nvPr/>
              </p14:nvContentPartPr>
              <p14:xfrm>
                <a:off x="3131929" y="4053139"/>
                <a:ext cx="81360" cy="10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762B1E-F2A3-4A39-AA25-99ACAC5D67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3289" y="4044139"/>
                  <a:ext cx="99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C2E2AE-6AC5-4F49-A184-4F7F3AB0E80A}"/>
                    </a:ext>
                  </a:extLst>
                </p14:cNvPr>
                <p14:cNvContentPartPr/>
                <p14:nvPr/>
              </p14:nvContentPartPr>
              <p14:xfrm>
                <a:off x="3266929" y="4041619"/>
                <a:ext cx="111600" cy="13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C2E2AE-6AC5-4F49-A184-4F7F3AB0E8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7929" y="4032979"/>
                  <a:ext cx="129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779817-D38C-4D75-A978-C9BF8366C0AB}"/>
                    </a:ext>
                  </a:extLst>
                </p14:cNvPr>
                <p14:cNvContentPartPr/>
                <p14:nvPr/>
              </p14:nvContentPartPr>
              <p14:xfrm>
                <a:off x="3412009" y="4065379"/>
                <a:ext cx="176400" cy="119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779817-D38C-4D75-A978-C9BF8366C0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3009" y="4056739"/>
                  <a:ext cx="1940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1F95BD-EAAF-43DC-A1A3-E0538106FA20}"/>
                  </a:ext>
                </a:extLst>
              </p14:cNvPr>
              <p14:cNvContentPartPr/>
              <p14:nvPr/>
            </p14:nvContentPartPr>
            <p14:xfrm>
              <a:off x="3334969" y="4476859"/>
              <a:ext cx="818280" cy="1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1F95BD-EAAF-43DC-A1A3-E0538106FA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25969" y="4467859"/>
                <a:ext cx="835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641996-9AC1-4313-8975-5BA51E30EF02}"/>
                  </a:ext>
                </a:extLst>
              </p14:cNvPr>
              <p14:cNvContentPartPr/>
              <p14:nvPr/>
            </p14:nvContentPartPr>
            <p14:xfrm>
              <a:off x="1876969" y="4764859"/>
              <a:ext cx="913680" cy="42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641996-9AC1-4313-8975-5BA51E30EF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7969" y="4756219"/>
                <a:ext cx="93132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E280B5-EF5D-45DE-B21E-0162C300605B}"/>
                  </a:ext>
                </a:extLst>
              </p14:cNvPr>
              <p14:cNvContentPartPr/>
              <p14:nvPr/>
            </p14:nvContentPartPr>
            <p14:xfrm>
              <a:off x="2385649" y="631699"/>
              <a:ext cx="895680" cy="6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E280B5-EF5D-45DE-B21E-0162C3006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009" y="623059"/>
                <a:ext cx="9133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C90A23-16AA-4E30-83C4-656125E41EE0}"/>
              </a:ext>
            </a:extLst>
          </p:cNvPr>
          <p:cNvGrpSpPr/>
          <p:nvPr/>
        </p:nvGrpSpPr>
        <p:grpSpPr>
          <a:xfrm>
            <a:off x="5449609" y="1959379"/>
            <a:ext cx="1146240" cy="402120"/>
            <a:chOff x="5449609" y="1959379"/>
            <a:chExt cx="11462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E5CAA0-4BBE-428D-9E03-446E6460B3D3}"/>
                    </a:ext>
                  </a:extLst>
                </p14:cNvPr>
                <p14:cNvContentPartPr/>
                <p14:nvPr/>
              </p14:nvContentPartPr>
              <p14:xfrm>
                <a:off x="5631049" y="1999699"/>
                <a:ext cx="120960" cy="196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E5CAA0-4BBE-428D-9E03-446E6460B3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2409" y="1990699"/>
                  <a:ext cx="138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56A43B-220F-4AC0-8776-30E2AD95E7AB}"/>
                    </a:ext>
                  </a:extLst>
                </p14:cNvPr>
                <p14:cNvContentPartPr/>
                <p14:nvPr/>
              </p14:nvContentPartPr>
              <p14:xfrm>
                <a:off x="5801689" y="1959379"/>
                <a:ext cx="122760" cy="23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56A43B-220F-4AC0-8776-30E2AD95E7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2689" y="1950739"/>
                  <a:ext cx="140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FF1582-F3A5-413E-A96A-A3600D1DFF82}"/>
                    </a:ext>
                  </a:extLst>
                </p14:cNvPr>
                <p14:cNvContentPartPr/>
                <p14:nvPr/>
              </p14:nvContentPartPr>
              <p14:xfrm>
                <a:off x="5973769" y="2061259"/>
                <a:ext cx="56160" cy="9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FF1582-F3A5-413E-A96A-A3600D1DFF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5129" y="2052619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8ABD28-412A-476B-99AD-3DAC225A82D1}"/>
                    </a:ext>
                  </a:extLst>
                </p14:cNvPr>
                <p14:cNvContentPartPr/>
                <p14:nvPr/>
              </p14:nvContentPartPr>
              <p14:xfrm>
                <a:off x="6055849" y="1986379"/>
                <a:ext cx="72360" cy="15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8ABD28-412A-476B-99AD-3DAC225A8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7209" y="1977739"/>
                  <a:ext cx="90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F6F44E-33E7-44AB-BB1E-3A4599AE59D8}"/>
                    </a:ext>
                  </a:extLst>
                </p14:cNvPr>
                <p14:cNvContentPartPr/>
                <p14:nvPr/>
              </p14:nvContentPartPr>
              <p14:xfrm>
                <a:off x="6117769" y="2070979"/>
                <a:ext cx="14724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F6F44E-33E7-44AB-BB1E-3A4599AE5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9129" y="2062339"/>
                  <a:ext cx="164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AB4389-EF6B-41A6-A6B0-5855A9F6D5C2}"/>
                    </a:ext>
                  </a:extLst>
                </p14:cNvPr>
                <p14:cNvContentPartPr/>
                <p14:nvPr/>
              </p14:nvContentPartPr>
              <p14:xfrm>
                <a:off x="6258529" y="2058379"/>
                <a:ext cx="96480" cy="19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AB4389-EF6B-41A6-A6B0-5855A9F6D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9889" y="2049379"/>
                  <a:ext cx="114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12D0F8-2965-4188-8F5A-312E52811C4A}"/>
                    </a:ext>
                  </a:extLst>
                </p14:cNvPr>
                <p14:cNvContentPartPr/>
                <p14:nvPr/>
              </p14:nvContentPartPr>
              <p14:xfrm>
                <a:off x="5449609" y="2326219"/>
                <a:ext cx="1146240" cy="3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12D0F8-2965-4188-8F5A-312E52811C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0969" y="2317219"/>
                  <a:ext cx="1163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027470-26BF-459F-B97E-442015FF0C43}"/>
              </a:ext>
            </a:extLst>
          </p:cNvPr>
          <p:cNvGrpSpPr/>
          <p:nvPr/>
        </p:nvGrpSpPr>
        <p:grpSpPr>
          <a:xfrm>
            <a:off x="5803489" y="2483899"/>
            <a:ext cx="305640" cy="161640"/>
            <a:chOff x="5803489" y="2483899"/>
            <a:chExt cx="305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6096A2-1F80-44E7-90C2-3AD4DE00A015}"/>
                    </a:ext>
                  </a:extLst>
                </p14:cNvPr>
                <p14:cNvContentPartPr/>
                <p14:nvPr/>
              </p14:nvContentPartPr>
              <p14:xfrm>
                <a:off x="5803489" y="2510539"/>
                <a:ext cx="22680" cy="4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6096A2-1F80-44E7-90C2-3AD4DE00A0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94489" y="2501899"/>
                  <a:ext cx="4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A491CD-5772-4FD6-A783-2355F6479054}"/>
                    </a:ext>
                  </a:extLst>
                </p14:cNvPr>
                <p14:cNvContentPartPr/>
                <p14:nvPr/>
              </p14:nvContentPartPr>
              <p14:xfrm>
                <a:off x="5860369" y="2483899"/>
                <a:ext cx="20520" cy="7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A491CD-5772-4FD6-A783-2355F64790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1729" y="2475259"/>
                  <a:ext cx="3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54E0DC-B2D3-4D70-BC51-86AAEB7504FA}"/>
                    </a:ext>
                  </a:extLst>
                </p14:cNvPr>
                <p14:cNvContentPartPr/>
                <p14:nvPr/>
              </p14:nvContentPartPr>
              <p14:xfrm>
                <a:off x="5894929" y="2487499"/>
                <a:ext cx="163440" cy="158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54E0DC-B2D3-4D70-BC51-86AAEB750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5929" y="2478499"/>
                  <a:ext cx="181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A837AA-1A60-4476-A891-0C6BF05DA63C}"/>
                    </a:ext>
                  </a:extLst>
                </p14:cNvPr>
                <p14:cNvContentPartPr/>
                <p14:nvPr/>
              </p14:nvContentPartPr>
              <p14:xfrm>
                <a:off x="6079249" y="2502619"/>
                <a:ext cx="29880" cy="95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A837AA-1A60-4476-A891-0C6BF05DA6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70249" y="2493979"/>
                  <a:ext cx="475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B12B1A-CCF2-45B2-A86A-2A1CCC1B7D3D}"/>
              </a:ext>
            </a:extLst>
          </p:cNvPr>
          <p:cNvGrpSpPr/>
          <p:nvPr/>
        </p:nvGrpSpPr>
        <p:grpSpPr>
          <a:xfrm>
            <a:off x="5790169" y="2794939"/>
            <a:ext cx="685080" cy="252360"/>
            <a:chOff x="5790169" y="2794939"/>
            <a:chExt cx="68508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3E9390-B2B9-458F-A3D5-2BE2A9630BA2}"/>
                    </a:ext>
                  </a:extLst>
                </p14:cNvPr>
                <p14:cNvContentPartPr/>
                <p14:nvPr/>
              </p14:nvContentPartPr>
              <p14:xfrm>
                <a:off x="5790169" y="2795659"/>
                <a:ext cx="7344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3E9390-B2B9-458F-A3D5-2BE2A9630B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1529" y="2787019"/>
                  <a:ext cx="91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92B3EB-4206-47D9-A2AF-F43E4B75A2EF}"/>
                    </a:ext>
                  </a:extLst>
                </p14:cNvPr>
                <p14:cNvContentPartPr/>
                <p14:nvPr/>
              </p14:nvContentPartPr>
              <p14:xfrm>
                <a:off x="5884129" y="2796739"/>
                <a:ext cx="128520" cy="18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92B3EB-4206-47D9-A2AF-F43E4B75A2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5129" y="2787739"/>
                  <a:ext cx="146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50CB79-590F-4DEC-B105-FB19A67489C6}"/>
                    </a:ext>
                  </a:extLst>
                </p14:cNvPr>
                <p14:cNvContentPartPr/>
                <p14:nvPr/>
              </p14:nvContentPartPr>
              <p14:xfrm>
                <a:off x="6036049" y="2877739"/>
                <a:ext cx="92520" cy="16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50CB79-590F-4DEC-B105-FB19A6748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7049" y="2868739"/>
                  <a:ext cx="11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17B561-D8D3-4C31-806D-B9B3DCAC40FD}"/>
                    </a:ext>
                  </a:extLst>
                </p14:cNvPr>
                <p14:cNvContentPartPr/>
                <p14:nvPr/>
              </p14:nvContentPartPr>
              <p14:xfrm>
                <a:off x="6122809" y="2905459"/>
                <a:ext cx="97920" cy="141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17B561-D8D3-4C31-806D-B9B3DCAC40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4169" y="2896819"/>
                  <a:ext cx="115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2F3585-6C32-4445-A6B4-D621BED2DCDA}"/>
                    </a:ext>
                  </a:extLst>
                </p14:cNvPr>
                <p14:cNvContentPartPr/>
                <p14:nvPr/>
              </p14:nvContentPartPr>
              <p14:xfrm>
                <a:off x="6272929" y="2828059"/>
                <a:ext cx="4320" cy="12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2F3585-6C32-4445-A6B4-D621BED2D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3929" y="2819419"/>
                  <a:ext cx="21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91C032-C51F-43DB-922E-EEA8A615F25E}"/>
                    </a:ext>
                  </a:extLst>
                </p14:cNvPr>
                <p14:cNvContentPartPr/>
                <p14:nvPr/>
              </p14:nvContentPartPr>
              <p14:xfrm>
                <a:off x="6319729" y="2794939"/>
                <a:ext cx="99720" cy="14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91C032-C51F-43DB-922E-EEA8A615F2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1089" y="2786299"/>
                  <a:ext cx="117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7ADDEE-61E5-4DF9-9F57-9E6ED381CC8C}"/>
                    </a:ext>
                  </a:extLst>
                </p14:cNvPr>
                <p14:cNvContentPartPr/>
                <p14:nvPr/>
              </p14:nvContentPartPr>
              <p14:xfrm>
                <a:off x="6460489" y="2807179"/>
                <a:ext cx="14760" cy="36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7ADDEE-61E5-4DF9-9F57-9E6ED381CC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1849" y="2798539"/>
                  <a:ext cx="324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05CFED-4887-4A83-AB09-0D7CCA6AD45F}"/>
              </a:ext>
            </a:extLst>
          </p:cNvPr>
          <p:cNvGrpSpPr/>
          <p:nvPr/>
        </p:nvGrpSpPr>
        <p:grpSpPr>
          <a:xfrm>
            <a:off x="6084289" y="3147379"/>
            <a:ext cx="23760" cy="270720"/>
            <a:chOff x="6084289" y="3147379"/>
            <a:chExt cx="237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038351-934A-46ED-9DD8-C69B1B9691BE}"/>
                    </a:ext>
                  </a:extLst>
                </p14:cNvPr>
                <p14:cNvContentPartPr/>
                <p14:nvPr/>
              </p14:nvContentPartPr>
              <p14:xfrm>
                <a:off x="6102649" y="3147379"/>
                <a:ext cx="5400" cy="1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038351-934A-46ED-9DD8-C69B1B9691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3649" y="3138739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500BEF-32B5-4A23-AD83-6E63BA3FAFF4}"/>
                    </a:ext>
                  </a:extLst>
                </p14:cNvPr>
                <p14:cNvContentPartPr/>
                <p14:nvPr/>
              </p14:nvContentPartPr>
              <p14:xfrm>
                <a:off x="6084289" y="3214339"/>
                <a:ext cx="17640" cy="8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500BEF-32B5-4A23-AD83-6E63BA3FAF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75649" y="3205339"/>
                  <a:ext cx="3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87763D-BCB7-4F56-96FF-5B0EB3433E2D}"/>
                    </a:ext>
                  </a:extLst>
                </p14:cNvPr>
                <p14:cNvContentPartPr/>
                <p14:nvPr/>
              </p14:nvContentPartPr>
              <p14:xfrm>
                <a:off x="6087529" y="3346459"/>
                <a:ext cx="14760" cy="71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87763D-BCB7-4F56-96FF-5B0EB3433E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78529" y="3337819"/>
                  <a:ext cx="3240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DD36914-EC95-4596-84CD-B7A3165314B8}"/>
                  </a:ext>
                </a:extLst>
              </p14:cNvPr>
              <p14:cNvContentPartPr/>
              <p14:nvPr/>
            </p14:nvContentPartPr>
            <p14:xfrm>
              <a:off x="3708649" y="975859"/>
              <a:ext cx="855360" cy="4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DD36914-EC95-4596-84CD-B7A3165314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9649" y="966859"/>
                <a:ext cx="87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F9FDB4-FE6C-4851-AC5F-E58CB411BA0A}"/>
                  </a:ext>
                </a:extLst>
              </p14:cNvPr>
              <p14:cNvContentPartPr/>
              <p14:nvPr/>
            </p14:nvContentPartPr>
            <p14:xfrm>
              <a:off x="826849" y="1395619"/>
              <a:ext cx="332640" cy="30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F9FDB4-FE6C-4851-AC5F-E58CB411BA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8209" y="1386979"/>
                <a:ext cx="35028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66F48F8-63C1-4DFC-9B2F-75906FA74720}"/>
              </a:ext>
            </a:extLst>
          </p:cNvPr>
          <p:cNvGrpSpPr/>
          <p:nvPr/>
        </p:nvGrpSpPr>
        <p:grpSpPr>
          <a:xfrm>
            <a:off x="7126849" y="1892779"/>
            <a:ext cx="354960" cy="285840"/>
            <a:chOff x="7126849" y="1892779"/>
            <a:chExt cx="35496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70BB4D-BE9E-42F1-8328-B947CF43928E}"/>
                    </a:ext>
                  </a:extLst>
                </p14:cNvPr>
                <p14:cNvContentPartPr/>
                <p14:nvPr/>
              </p14:nvContentPartPr>
              <p14:xfrm>
                <a:off x="7128649" y="2032459"/>
                <a:ext cx="17640" cy="146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70BB4D-BE9E-42F1-8328-B947CF4392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20009" y="2023819"/>
                  <a:ext cx="35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525897-6676-4F11-BA7E-25D8ED6C1052}"/>
                    </a:ext>
                  </a:extLst>
                </p14:cNvPr>
                <p14:cNvContentPartPr/>
                <p14:nvPr/>
              </p14:nvContentPartPr>
              <p14:xfrm>
                <a:off x="7126849" y="1892779"/>
                <a:ext cx="3852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525897-6676-4F11-BA7E-25D8ED6C10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17849" y="1883779"/>
                  <a:ext cx="56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7CD9BC-C2D6-4D0B-907E-A97B221B1978}"/>
                    </a:ext>
                  </a:extLst>
                </p14:cNvPr>
                <p14:cNvContentPartPr/>
                <p14:nvPr/>
              </p14:nvContentPartPr>
              <p14:xfrm>
                <a:off x="7207489" y="2038939"/>
                <a:ext cx="168120" cy="13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7CD9BC-C2D6-4D0B-907E-A97B221B19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8489" y="2029939"/>
                  <a:ext cx="185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70C7A6-5F5D-48B9-A0D7-2F1AEF3A3EBA}"/>
                    </a:ext>
                  </a:extLst>
                </p14:cNvPr>
                <p14:cNvContentPartPr/>
                <p14:nvPr/>
              </p14:nvContentPartPr>
              <p14:xfrm>
                <a:off x="7419889" y="1921579"/>
                <a:ext cx="1908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70C7A6-5F5D-48B9-A0D7-2F1AEF3A3E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1249" y="1912579"/>
                  <a:ext cx="36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CF6B04-50EB-4E70-92CA-C5DD3F0B2280}"/>
                    </a:ext>
                  </a:extLst>
                </p14:cNvPr>
                <p14:cNvContentPartPr/>
                <p14:nvPr/>
              </p14:nvContentPartPr>
              <p14:xfrm>
                <a:off x="7365169" y="2010139"/>
                <a:ext cx="116640" cy="2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CF6B04-50EB-4E70-92CA-C5DD3F0B22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56169" y="2001499"/>
                  <a:ext cx="1342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705F146-3230-4716-923E-70E23483C11E}"/>
                  </a:ext>
                </a:extLst>
              </p14:cNvPr>
              <p14:cNvContentPartPr/>
              <p14:nvPr/>
            </p14:nvContentPartPr>
            <p14:xfrm>
              <a:off x="6891409" y="2315059"/>
              <a:ext cx="684000" cy="36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705F146-3230-4716-923E-70E23483C1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82769" y="2306059"/>
                <a:ext cx="7016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32E51DD-100F-43A8-9CE7-3ECF4E284A74}"/>
              </a:ext>
            </a:extLst>
          </p:cNvPr>
          <p:cNvGrpSpPr/>
          <p:nvPr/>
        </p:nvGrpSpPr>
        <p:grpSpPr>
          <a:xfrm>
            <a:off x="4390489" y="1141099"/>
            <a:ext cx="425160" cy="315360"/>
            <a:chOff x="4390489" y="1141099"/>
            <a:chExt cx="4251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47E1C3-CB5A-4634-88C2-879A0D381490}"/>
                    </a:ext>
                  </a:extLst>
                </p14:cNvPr>
                <p14:cNvContentPartPr/>
                <p14:nvPr/>
              </p14:nvContentPartPr>
              <p14:xfrm>
                <a:off x="4390489" y="1244419"/>
                <a:ext cx="170640" cy="21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47E1C3-CB5A-4634-88C2-879A0D3814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1489" y="1235779"/>
                  <a:ext cx="188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6957B1-AFEB-42AC-A417-60AB71D25022}"/>
                    </a:ext>
                  </a:extLst>
                </p14:cNvPr>
                <p14:cNvContentPartPr/>
                <p14:nvPr/>
              </p14:nvContentPartPr>
              <p14:xfrm>
                <a:off x="4552489" y="1141099"/>
                <a:ext cx="79200" cy="12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6957B1-AFEB-42AC-A417-60AB71D250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43489" y="1132459"/>
                  <a:ext cx="96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34AB0E-8033-4F6F-8411-D7577B99EA71}"/>
                    </a:ext>
                  </a:extLst>
                </p14:cNvPr>
                <p14:cNvContentPartPr/>
                <p14:nvPr/>
              </p14:nvContentPartPr>
              <p14:xfrm>
                <a:off x="4699369" y="1144699"/>
                <a:ext cx="116280" cy="9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34AB0E-8033-4F6F-8411-D7577B99EA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90369" y="1135699"/>
                  <a:ext cx="13392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C72C34-9F5E-452C-93DC-700EF7987C5D}"/>
                  </a:ext>
                </a:extLst>
              </p14:cNvPr>
              <p14:cNvContentPartPr/>
              <p14:nvPr/>
            </p14:nvContentPartPr>
            <p14:xfrm>
              <a:off x="1173169" y="1751659"/>
              <a:ext cx="1449360" cy="3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C72C34-9F5E-452C-93DC-700EF7987C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4169" y="1743019"/>
                <a:ext cx="1467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C60AA0-B2A5-405F-93F2-C8E671362BB2}"/>
                  </a:ext>
                </a:extLst>
              </p14:cNvPr>
              <p14:cNvContentPartPr/>
              <p14:nvPr/>
            </p14:nvContentPartPr>
            <p14:xfrm>
              <a:off x="2893609" y="1747339"/>
              <a:ext cx="1402560" cy="27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C60AA0-B2A5-405F-93F2-C8E671362B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4969" y="1738699"/>
                <a:ext cx="14202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5C0856E-9638-40F0-8F3A-346F50AEC960}"/>
              </a:ext>
            </a:extLst>
          </p:cNvPr>
          <p:cNvGrpSpPr/>
          <p:nvPr/>
        </p:nvGrpSpPr>
        <p:grpSpPr>
          <a:xfrm>
            <a:off x="6983569" y="2468059"/>
            <a:ext cx="255960" cy="87840"/>
            <a:chOff x="6983569" y="2468059"/>
            <a:chExt cx="25596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A19C19-507C-46ED-BE41-2323C766C533}"/>
                    </a:ext>
                  </a:extLst>
                </p14:cNvPr>
                <p14:cNvContentPartPr/>
                <p14:nvPr/>
              </p14:nvContentPartPr>
              <p14:xfrm>
                <a:off x="6983569" y="2536099"/>
                <a:ext cx="9180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A19C19-507C-46ED-BE41-2323C766C5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74929" y="2527099"/>
                  <a:ext cx="109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FB28B3-09FC-417B-A3DB-027B3A590F1F}"/>
                    </a:ext>
                  </a:extLst>
                </p14:cNvPr>
                <p14:cNvContentPartPr/>
                <p14:nvPr/>
              </p14:nvContentPartPr>
              <p14:xfrm>
                <a:off x="7103089" y="2468059"/>
                <a:ext cx="136440" cy="87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FB28B3-09FC-417B-A3DB-027B3A590F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94449" y="2459059"/>
                  <a:ext cx="1540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D77CDD-889B-4C28-81CB-B6F8CD777CEC}"/>
              </a:ext>
            </a:extLst>
          </p:cNvPr>
          <p:cNvGrpSpPr/>
          <p:nvPr/>
        </p:nvGrpSpPr>
        <p:grpSpPr>
          <a:xfrm>
            <a:off x="6920569" y="2698459"/>
            <a:ext cx="208440" cy="120240"/>
            <a:chOff x="6920569" y="2698459"/>
            <a:chExt cx="20844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523782-24C5-422B-98AA-A7F27CA4635A}"/>
                    </a:ext>
                  </a:extLst>
                </p14:cNvPr>
                <p14:cNvContentPartPr/>
                <p14:nvPr/>
              </p14:nvContentPartPr>
              <p14:xfrm>
                <a:off x="6920569" y="2796379"/>
                <a:ext cx="10692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523782-24C5-422B-98AA-A7F27CA463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11929" y="2787739"/>
                  <a:ext cx="12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CC567C-675C-4A45-A691-D03C1BAC7F5D}"/>
                    </a:ext>
                  </a:extLst>
                </p14:cNvPr>
                <p14:cNvContentPartPr/>
                <p14:nvPr/>
              </p14:nvContentPartPr>
              <p14:xfrm>
                <a:off x="7119649" y="2698459"/>
                <a:ext cx="9360" cy="12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CC567C-675C-4A45-A691-D03C1BAC7F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11009" y="2689459"/>
                  <a:ext cx="2700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62855C-2278-47B8-88F9-10F22BD0B7BC}"/>
                  </a:ext>
                </a:extLst>
              </p14:cNvPr>
              <p14:cNvContentPartPr/>
              <p14:nvPr/>
            </p14:nvContentPartPr>
            <p14:xfrm>
              <a:off x="7127929" y="2952259"/>
              <a:ext cx="93240" cy="93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62855C-2278-47B8-88F9-10F22BD0B7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19289" y="2943619"/>
                <a:ext cx="110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13D5A8-B767-4E55-A823-05AC07A55C95}"/>
                  </a:ext>
                </a:extLst>
              </p14:cNvPr>
              <p14:cNvContentPartPr/>
              <p14:nvPr/>
            </p14:nvContentPartPr>
            <p14:xfrm>
              <a:off x="7148809" y="3230899"/>
              <a:ext cx="1980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13D5A8-B767-4E55-A823-05AC07A55C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40169" y="3221899"/>
                <a:ext cx="37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27FCF8-1FA2-4AF7-BD63-2D6CDE608FCE}"/>
                  </a:ext>
                </a:extLst>
              </p14:cNvPr>
              <p14:cNvContentPartPr/>
              <p14:nvPr/>
            </p14:nvContentPartPr>
            <p14:xfrm>
              <a:off x="7162129" y="3407299"/>
              <a:ext cx="111960" cy="123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27FCF8-1FA2-4AF7-BD63-2D6CDE608F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53129" y="3398299"/>
                <a:ext cx="129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451D7C7-593C-4724-8532-9781DAF85AB0}"/>
              </a:ext>
            </a:extLst>
          </p:cNvPr>
          <p:cNvGrpSpPr/>
          <p:nvPr/>
        </p:nvGrpSpPr>
        <p:grpSpPr>
          <a:xfrm>
            <a:off x="7229089" y="3660019"/>
            <a:ext cx="27720" cy="226800"/>
            <a:chOff x="7229089" y="3660019"/>
            <a:chExt cx="277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8DC7DB-67BD-47E8-954E-E25C056C7297}"/>
                    </a:ext>
                  </a:extLst>
                </p14:cNvPr>
                <p14:cNvContentPartPr/>
                <p14:nvPr/>
              </p14:nvContentPartPr>
              <p14:xfrm>
                <a:off x="7231969" y="3660019"/>
                <a:ext cx="6480" cy="6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8DC7DB-67BD-47E8-954E-E25C056C72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3329" y="3651379"/>
                  <a:ext cx="24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046BE5-14CD-4CCE-857D-F8B719E5E485}"/>
                    </a:ext>
                  </a:extLst>
                </p14:cNvPr>
                <p14:cNvContentPartPr/>
                <p14:nvPr/>
              </p14:nvContentPartPr>
              <p14:xfrm>
                <a:off x="7229089" y="3785299"/>
                <a:ext cx="27720" cy="101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046BE5-14CD-4CCE-857D-F8B719E5E4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20449" y="3776299"/>
                  <a:ext cx="453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177D26-C9E0-4BCA-912C-41A5BBC9592D}"/>
                  </a:ext>
                </a:extLst>
              </p14:cNvPr>
              <p14:cNvContentPartPr/>
              <p14:nvPr/>
            </p14:nvContentPartPr>
            <p14:xfrm>
              <a:off x="5512969" y="3969259"/>
              <a:ext cx="2252520" cy="230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177D26-C9E0-4BCA-912C-41A5BBC959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03969" y="3960259"/>
                <a:ext cx="227016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8C90B1D-6D5A-49A5-BC9A-39C1FB56D693}"/>
              </a:ext>
            </a:extLst>
          </p:cNvPr>
          <p:cNvGrpSpPr/>
          <p:nvPr/>
        </p:nvGrpSpPr>
        <p:grpSpPr>
          <a:xfrm>
            <a:off x="5984209" y="4285699"/>
            <a:ext cx="1733040" cy="537480"/>
            <a:chOff x="5984209" y="4285699"/>
            <a:chExt cx="173304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73CE7A-9115-47D6-899A-6108B94A2F69}"/>
                    </a:ext>
                  </a:extLst>
                </p14:cNvPr>
                <p14:cNvContentPartPr/>
                <p14:nvPr/>
              </p14:nvContentPartPr>
              <p14:xfrm>
                <a:off x="5984209" y="4390819"/>
                <a:ext cx="128160" cy="14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73CE7A-9115-47D6-899A-6108B94A2F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75209" y="4382179"/>
                  <a:ext cx="145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5F27EB-815E-4D76-813C-731E4234A164}"/>
                    </a:ext>
                  </a:extLst>
                </p14:cNvPr>
                <p14:cNvContentPartPr/>
                <p14:nvPr/>
              </p14:nvContentPartPr>
              <p14:xfrm>
                <a:off x="6158089" y="4392619"/>
                <a:ext cx="126360" cy="12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5F27EB-815E-4D76-813C-731E4234A1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9449" y="4383619"/>
                  <a:ext cx="144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3E54FB-0196-4FAE-9200-3E8AB557C2FC}"/>
                    </a:ext>
                  </a:extLst>
                </p14:cNvPr>
                <p14:cNvContentPartPr/>
                <p14:nvPr/>
              </p14:nvContentPartPr>
              <p14:xfrm>
                <a:off x="6320449" y="4285699"/>
                <a:ext cx="124920" cy="24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3E54FB-0196-4FAE-9200-3E8AB557C2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11449" y="4276699"/>
                  <a:ext cx="142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A8FBCA-4CE8-4657-93F2-A8A161FF17EF}"/>
                    </a:ext>
                  </a:extLst>
                </p14:cNvPr>
                <p14:cNvContentPartPr/>
                <p14:nvPr/>
              </p14:nvContentPartPr>
              <p14:xfrm>
                <a:off x="6488929" y="4314859"/>
                <a:ext cx="78480" cy="227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A8FBCA-4CE8-4657-93F2-A8A161FF17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80289" y="4306219"/>
                  <a:ext cx="9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7E2B14-E261-46F0-B5E5-CAE2C0CDEFF2}"/>
                    </a:ext>
                  </a:extLst>
                </p14:cNvPr>
                <p14:cNvContentPartPr/>
                <p14:nvPr/>
              </p14:nvContentPartPr>
              <p14:xfrm>
                <a:off x="6578209" y="4309819"/>
                <a:ext cx="61200" cy="21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7E2B14-E261-46F0-B5E5-CAE2C0CDEF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69569" y="4300819"/>
                  <a:ext cx="78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B09D5F-3D8F-49E8-9ED9-EBD3ABA0E8D8}"/>
                    </a:ext>
                  </a:extLst>
                </p14:cNvPr>
                <p14:cNvContentPartPr/>
                <p14:nvPr/>
              </p14:nvContentPartPr>
              <p14:xfrm>
                <a:off x="6698809" y="4409899"/>
                <a:ext cx="113040" cy="10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B09D5F-3D8F-49E8-9ED9-EBD3ABA0E8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89809" y="4400899"/>
                  <a:ext cx="130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A2B245-E17A-4704-A0A4-1F76A440FE81}"/>
                    </a:ext>
                  </a:extLst>
                </p14:cNvPr>
                <p14:cNvContentPartPr/>
                <p14:nvPr/>
              </p14:nvContentPartPr>
              <p14:xfrm>
                <a:off x="6795289" y="4456699"/>
                <a:ext cx="166320" cy="67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A2B245-E17A-4704-A0A4-1F76A440FE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6289" y="4447699"/>
                  <a:ext cx="183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DC2FB1-AF56-4FBE-83CF-B1D74B7DEDFF}"/>
                    </a:ext>
                  </a:extLst>
                </p14:cNvPr>
                <p14:cNvContentPartPr/>
                <p14:nvPr/>
              </p14:nvContentPartPr>
              <p14:xfrm>
                <a:off x="6985729" y="4431859"/>
                <a:ext cx="133560" cy="146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DC2FB1-AF56-4FBE-83CF-B1D74B7DED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76729" y="4422859"/>
                  <a:ext cx="151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324CEA-DEE6-4C25-A0A2-84C3B537E45A}"/>
                    </a:ext>
                  </a:extLst>
                </p14:cNvPr>
                <p14:cNvContentPartPr/>
                <p14:nvPr/>
              </p14:nvContentPartPr>
              <p14:xfrm>
                <a:off x="6167089" y="4670179"/>
                <a:ext cx="13680" cy="117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324CEA-DEE6-4C25-A0A2-84C3B537E4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58449" y="4661539"/>
                  <a:ext cx="31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B61826-63F2-4D41-8437-A9CA05CCEDDA}"/>
                    </a:ext>
                  </a:extLst>
                </p14:cNvPr>
                <p14:cNvContentPartPr/>
                <p14:nvPr/>
              </p14:nvContentPartPr>
              <p14:xfrm>
                <a:off x="6170689" y="4647859"/>
                <a:ext cx="102600" cy="145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B61826-63F2-4D41-8437-A9CA05CCED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61689" y="4638859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94BC6C-0102-43C1-B9AF-93875BA2E6E6}"/>
                    </a:ext>
                  </a:extLst>
                </p14:cNvPr>
                <p14:cNvContentPartPr/>
                <p14:nvPr/>
              </p14:nvContentPartPr>
              <p14:xfrm>
                <a:off x="6174649" y="4761259"/>
                <a:ext cx="92520" cy="28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94BC6C-0102-43C1-B9AF-93875BA2E6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66009" y="4752619"/>
                  <a:ext cx="110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6EFCD1-7A6C-4F5F-84DD-9360DFF5BFC0}"/>
                    </a:ext>
                  </a:extLst>
                </p14:cNvPr>
                <p14:cNvContentPartPr/>
                <p14:nvPr/>
              </p14:nvContentPartPr>
              <p14:xfrm>
                <a:off x="6491089" y="4712659"/>
                <a:ext cx="86400" cy="9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6EFCD1-7A6C-4F5F-84DD-9360DFF5BF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2449" y="4703659"/>
                  <a:ext cx="104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A0A337-9130-4022-A013-4C670E87CB74}"/>
                    </a:ext>
                  </a:extLst>
                </p14:cNvPr>
                <p14:cNvContentPartPr/>
                <p14:nvPr/>
              </p14:nvContentPartPr>
              <p14:xfrm>
                <a:off x="6641929" y="4619779"/>
                <a:ext cx="9900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A0A337-9130-4022-A013-4C670E87CB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3289" y="4611139"/>
                  <a:ext cx="116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B630F9-6DD7-48FF-8665-092557C9A77D}"/>
                    </a:ext>
                  </a:extLst>
                </p14:cNvPr>
                <p14:cNvContentPartPr/>
                <p14:nvPr/>
              </p14:nvContentPartPr>
              <p14:xfrm>
                <a:off x="6894649" y="4689259"/>
                <a:ext cx="140040" cy="107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B630F9-6DD7-48FF-8665-092557C9A7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85649" y="4680619"/>
                  <a:ext cx="157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702FEE-7B80-4007-8057-D12A33C7B153}"/>
                    </a:ext>
                  </a:extLst>
                </p14:cNvPr>
                <p14:cNvContentPartPr/>
                <p14:nvPr/>
              </p14:nvContentPartPr>
              <p14:xfrm>
                <a:off x="7094089" y="4603579"/>
                <a:ext cx="109080" cy="21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702FEE-7B80-4007-8057-D12A33C7B1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5449" y="4594579"/>
                  <a:ext cx="126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BFC7EF-D24D-48E6-A488-26B5E0FE2C6D}"/>
                    </a:ext>
                  </a:extLst>
                </p14:cNvPr>
                <p14:cNvContentPartPr/>
                <p14:nvPr/>
              </p14:nvContentPartPr>
              <p14:xfrm>
                <a:off x="7214689" y="4733899"/>
                <a:ext cx="191880" cy="8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BFC7EF-D24D-48E6-A488-26B5E0FE2C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6049" y="4724899"/>
                  <a:ext cx="209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38D02D-C9E2-4F4C-BCCC-E74795851D69}"/>
                    </a:ext>
                  </a:extLst>
                </p14:cNvPr>
                <p14:cNvContentPartPr/>
                <p14:nvPr/>
              </p14:nvContentPartPr>
              <p14:xfrm>
                <a:off x="7438609" y="4725259"/>
                <a:ext cx="119520" cy="78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38D02D-C9E2-4F4C-BCCC-E74795851D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29969" y="4716259"/>
                  <a:ext cx="137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EF5BBC-2B25-4B32-A2C0-DACACBBB267D}"/>
                    </a:ext>
                  </a:extLst>
                </p14:cNvPr>
                <p14:cNvContentPartPr/>
                <p14:nvPr/>
              </p14:nvContentPartPr>
              <p14:xfrm>
                <a:off x="7594129" y="4580899"/>
                <a:ext cx="43920" cy="207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EF5BBC-2B25-4B32-A2C0-DACACBBB26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85129" y="4571899"/>
                  <a:ext cx="61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324C6C-1780-49DE-8621-4120331B1FB3}"/>
                    </a:ext>
                  </a:extLst>
                </p14:cNvPr>
                <p14:cNvContentPartPr/>
                <p14:nvPr/>
              </p14:nvContentPartPr>
              <p14:xfrm>
                <a:off x="7671889" y="4693939"/>
                <a:ext cx="45360" cy="80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324C6C-1780-49DE-8621-4120331B1F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3249" y="4684939"/>
                  <a:ext cx="63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9A8FFC7-05CE-4067-AF8A-38D1A302B673}"/>
              </a:ext>
            </a:extLst>
          </p:cNvPr>
          <p:cNvGrpSpPr/>
          <p:nvPr/>
        </p:nvGrpSpPr>
        <p:grpSpPr>
          <a:xfrm>
            <a:off x="7781689" y="1983859"/>
            <a:ext cx="991080" cy="767520"/>
            <a:chOff x="7781689" y="1983859"/>
            <a:chExt cx="99108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74F02F-86AB-452E-9DCF-D1C57A345593}"/>
                    </a:ext>
                  </a:extLst>
                </p14:cNvPr>
                <p14:cNvContentPartPr/>
                <p14:nvPr/>
              </p14:nvContentPartPr>
              <p14:xfrm>
                <a:off x="7902649" y="1986379"/>
                <a:ext cx="100800" cy="253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74F02F-86AB-452E-9DCF-D1C57A3455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93649" y="1977379"/>
                  <a:ext cx="118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4AC352F-E79D-4D3E-87E6-503D51B6501A}"/>
                    </a:ext>
                  </a:extLst>
                </p14:cNvPr>
                <p14:cNvContentPartPr/>
                <p14:nvPr/>
              </p14:nvContentPartPr>
              <p14:xfrm>
                <a:off x="8050249" y="2088259"/>
                <a:ext cx="102600" cy="9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4AC352F-E79D-4D3E-87E6-503D51B6501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41609" y="2079619"/>
                  <a:ext cx="120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067A2D-14D7-4BDD-BD85-5BA7D98C60E8}"/>
                    </a:ext>
                  </a:extLst>
                </p14:cNvPr>
                <p14:cNvContentPartPr/>
                <p14:nvPr/>
              </p14:nvContentPartPr>
              <p14:xfrm>
                <a:off x="8160769" y="2100859"/>
                <a:ext cx="7344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067A2D-14D7-4BDD-BD85-5BA7D98C60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52129" y="2091859"/>
                  <a:ext cx="9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54CD7C-E77B-4502-86F9-47A671BFB936}"/>
                    </a:ext>
                  </a:extLst>
                </p14:cNvPr>
                <p14:cNvContentPartPr/>
                <p14:nvPr/>
              </p14:nvContentPartPr>
              <p14:xfrm>
                <a:off x="8263009" y="1983859"/>
                <a:ext cx="25920" cy="22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54CD7C-E77B-4502-86F9-47A671BFB9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54369" y="1974859"/>
                  <a:ext cx="43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5D2E76-B0E5-415D-964C-17EB3C470D0E}"/>
                    </a:ext>
                  </a:extLst>
                </p14:cNvPr>
                <p14:cNvContentPartPr/>
                <p14:nvPr/>
              </p14:nvContentPartPr>
              <p14:xfrm>
                <a:off x="8314849" y="2099059"/>
                <a:ext cx="68400" cy="9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5D2E76-B0E5-415D-964C-17EB3C470D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06209" y="2090419"/>
                  <a:ext cx="86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3EAA77-9E80-4803-9C7E-975205C1A390}"/>
                    </a:ext>
                  </a:extLst>
                </p14:cNvPr>
                <p14:cNvContentPartPr/>
                <p14:nvPr/>
              </p14:nvContentPartPr>
              <p14:xfrm>
                <a:off x="8416009" y="2118499"/>
                <a:ext cx="41400" cy="76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3EAA77-9E80-4803-9C7E-975205C1A3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07369" y="2109859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53EABF-82D2-4EBF-A543-00992743E339}"/>
                    </a:ext>
                  </a:extLst>
                </p14:cNvPr>
                <p14:cNvContentPartPr/>
                <p14:nvPr/>
              </p14:nvContentPartPr>
              <p14:xfrm>
                <a:off x="8478289" y="2136139"/>
                <a:ext cx="85320" cy="5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53EABF-82D2-4EBF-A543-00992743E3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69649" y="2127139"/>
                  <a:ext cx="102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4A8957-AEB2-4103-BD30-B13D795BC757}"/>
                    </a:ext>
                  </a:extLst>
                </p14:cNvPr>
                <p14:cNvContentPartPr/>
                <p14:nvPr/>
              </p14:nvContentPartPr>
              <p14:xfrm>
                <a:off x="7781689" y="2267539"/>
                <a:ext cx="823680" cy="6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4A8957-AEB2-4103-BD30-B13D795BC75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3049" y="2258539"/>
                  <a:ext cx="841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A62B66-9688-4526-B204-944D516CACD7}"/>
                    </a:ext>
                  </a:extLst>
                </p14:cNvPr>
                <p14:cNvContentPartPr/>
                <p14:nvPr/>
              </p14:nvContentPartPr>
              <p14:xfrm>
                <a:off x="8092729" y="2402539"/>
                <a:ext cx="45360" cy="30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A62B66-9688-4526-B204-944D516CAC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83729" y="2393899"/>
                  <a:ext cx="6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FD43E5-F93A-4E17-BFC4-6C69FEC0115B}"/>
                    </a:ext>
                  </a:extLst>
                </p14:cNvPr>
                <p14:cNvContentPartPr/>
                <p14:nvPr/>
              </p14:nvContentPartPr>
              <p14:xfrm>
                <a:off x="8035129" y="2577499"/>
                <a:ext cx="199440" cy="44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FD43E5-F93A-4E17-BFC4-6C69FEC011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26129" y="2568859"/>
                  <a:ext cx="21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AC65D49-CFB4-4674-A96C-EE295F274938}"/>
                    </a:ext>
                  </a:extLst>
                </p14:cNvPr>
                <p14:cNvContentPartPr/>
                <p14:nvPr/>
              </p14:nvContentPartPr>
              <p14:xfrm>
                <a:off x="8281009" y="2549779"/>
                <a:ext cx="126720" cy="14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AC65D49-CFB4-4674-A96C-EE295F2749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72009" y="2541139"/>
                  <a:ext cx="144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927FCD-B7FF-471F-A2EC-774979BD3730}"/>
                    </a:ext>
                  </a:extLst>
                </p14:cNvPr>
                <p14:cNvContentPartPr/>
                <p14:nvPr/>
              </p14:nvContentPartPr>
              <p14:xfrm>
                <a:off x="8404489" y="2567419"/>
                <a:ext cx="196560" cy="18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927FCD-B7FF-471F-A2EC-774979BD37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95849" y="2558779"/>
                  <a:ext cx="214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B3B6799-C8CE-4AB1-8FBF-32E236E10F2A}"/>
                    </a:ext>
                  </a:extLst>
                </p14:cNvPr>
                <p14:cNvContentPartPr/>
                <p14:nvPr/>
              </p14:nvContentPartPr>
              <p14:xfrm>
                <a:off x="8646409" y="2591899"/>
                <a:ext cx="126360" cy="139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B3B6799-C8CE-4AB1-8FBF-32E236E10F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37769" y="2583259"/>
                  <a:ext cx="1440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CAC08E6-6413-4791-A6A0-88BBB043294D}"/>
              </a:ext>
            </a:extLst>
          </p:cNvPr>
          <p:cNvGrpSpPr/>
          <p:nvPr/>
        </p:nvGrpSpPr>
        <p:grpSpPr>
          <a:xfrm>
            <a:off x="8006689" y="2889259"/>
            <a:ext cx="869400" cy="324720"/>
            <a:chOff x="8006689" y="2889259"/>
            <a:chExt cx="8694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F69DCA-0750-4D44-B006-0D5954248AC9}"/>
                    </a:ext>
                  </a:extLst>
                </p14:cNvPr>
                <p14:cNvContentPartPr/>
                <p14:nvPr/>
              </p14:nvContentPartPr>
              <p14:xfrm>
                <a:off x="8058529" y="2889259"/>
                <a:ext cx="214200" cy="29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F69DCA-0750-4D44-B006-0D5954248A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49529" y="2880259"/>
                  <a:ext cx="231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D851CD-4ED0-440B-8DD9-A52787F05D22}"/>
                    </a:ext>
                  </a:extLst>
                </p14:cNvPr>
                <p14:cNvContentPartPr/>
                <p14:nvPr/>
              </p14:nvContentPartPr>
              <p14:xfrm>
                <a:off x="8006689" y="3055219"/>
                <a:ext cx="222480" cy="28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D851CD-4ED0-440B-8DD9-A52787F05D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97689" y="3046579"/>
                  <a:ext cx="240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4F6DDD-FEA7-4FAB-B603-FDB9045B4DDB}"/>
                    </a:ext>
                  </a:extLst>
                </p14:cNvPr>
                <p14:cNvContentPartPr/>
                <p14:nvPr/>
              </p14:nvContentPartPr>
              <p14:xfrm>
                <a:off x="8291809" y="3058819"/>
                <a:ext cx="132840" cy="146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4F6DDD-FEA7-4FAB-B603-FDB9045B4DD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83169" y="3049819"/>
                  <a:ext cx="150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438E2F-8546-4FF2-93A9-773DF2250D2C}"/>
                    </a:ext>
                  </a:extLst>
                </p14:cNvPr>
                <p14:cNvContentPartPr/>
                <p14:nvPr/>
              </p14:nvContentPartPr>
              <p14:xfrm>
                <a:off x="8503489" y="2933539"/>
                <a:ext cx="28800" cy="23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438E2F-8546-4FF2-93A9-773DF2250D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94489" y="2924899"/>
                  <a:ext cx="46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CDF371-803B-417B-B958-89F5A23BD065}"/>
                    </a:ext>
                  </a:extLst>
                </p14:cNvPr>
                <p14:cNvContentPartPr/>
                <p14:nvPr/>
              </p14:nvContentPartPr>
              <p14:xfrm>
                <a:off x="8588449" y="3063139"/>
                <a:ext cx="82080" cy="13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CDF371-803B-417B-B958-89F5A23BD0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79809" y="3054499"/>
                  <a:ext cx="99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B77391-A4BD-487B-B0AE-C81FBCF29A6F}"/>
                    </a:ext>
                  </a:extLst>
                </p14:cNvPr>
                <p14:cNvContentPartPr/>
                <p14:nvPr/>
              </p14:nvContentPartPr>
              <p14:xfrm>
                <a:off x="8718409" y="3076099"/>
                <a:ext cx="157680" cy="13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B77391-A4BD-487B-B0AE-C81FBCF29A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09769" y="3067099"/>
                  <a:ext cx="1753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B9EC7C-5BDD-4EE3-993F-770998297480}"/>
              </a:ext>
            </a:extLst>
          </p:cNvPr>
          <p:cNvGrpSpPr/>
          <p:nvPr/>
        </p:nvGrpSpPr>
        <p:grpSpPr>
          <a:xfrm>
            <a:off x="8126569" y="4020379"/>
            <a:ext cx="882000" cy="816480"/>
            <a:chOff x="8126569" y="4020379"/>
            <a:chExt cx="88200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08B3D4-A8FD-40E0-9DAD-5931E3D90BCB}"/>
                    </a:ext>
                  </a:extLst>
                </p14:cNvPr>
                <p14:cNvContentPartPr/>
                <p14:nvPr/>
              </p14:nvContentPartPr>
              <p14:xfrm>
                <a:off x="8126569" y="4020379"/>
                <a:ext cx="764640" cy="23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08B3D4-A8FD-40E0-9DAD-5931E3D90B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17929" y="4011739"/>
                  <a:ext cx="782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12AD58-1072-477C-B8D8-BC35D1DBE673}"/>
                    </a:ext>
                  </a:extLst>
                </p14:cNvPr>
                <p14:cNvContentPartPr/>
                <p14:nvPr/>
              </p14:nvContentPartPr>
              <p14:xfrm>
                <a:off x="8181289" y="4367779"/>
                <a:ext cx="72720" cy="208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12AD58-1072-477C-B8D8-BC35D1DBE6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72289" y="4359139"/>
                  <a:ext cx="90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38D193-E3B1-4FDC-9BA9-2C200E57CEE4}"/>
                    </a:ext>
                  </a:extLst>
                </p14:cNvPr>
                <p14:cNvContentPartPr/>
                <p14:nvPr/>
              </p14:nvContentPartPr>
              <p14:xfrm>
                <a:off x="8213329" y="4331419"/>
                <a:ext cx="12600" cy="19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38D193-E3B1-4FDC-9BA9-2C200E57CE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4689" y="4322779"/>
                  <a:ext cx="3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03DAC7-C780-40F2-8A82-B67899CCFFB0}"/>
                    </a:ext>
                  </a:extLst>
                </p14:cNvPr>
                <p14:cNvContentPartPr/>
                <p14:nvPr/>
              </p14:nvContentPartPr>
              <p14:xfrm>
                <a:off x="8299729" y="4345819"/>
                <a:ext cx="186840" cy="12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903DAC7-C780-40F2-8A82-B67899CCFF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91089" y="4336819"/>
                  <a:ext cx="204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E44D93A-7030-444B-AA01-840826C47390}"/>
                    </a:ext>
                  </a:extLst>
                </p14:cNvPr>
                <p14:cNvContentPartPr/>
                <p14:nvPr/>
              </p14:nvContentPartPr>
              <p14:xfrm>
                <a:off x="8554249" y="4282099"/>
                <a:ext cx="7524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E44D93A-7030-444B-AA01-840826C473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45609" y="4273099"/>
                  <a:ext cx="92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3FB5CB3-2980-4476-AF5A-D1B4F471F0F0}"/>
                    </a:ext>
                  </a:extLst>
                </p14:cNvPr>
                <p14:cNvContentPartPr/>
                <p14:nvPr/>
              </p14:nvContentPartPr>
              <p14:xfrm>
                <a:off x="8771689" y="4327459"/>
                <a:ext cx="140760" cy="10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3FB5CB3-2980-4476-AF5A-D1B4F471F0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62689" y="4318459"/>
                  <a:ext cx="158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0DAA00E-2346-4C28-9BE9-1D2646268D0E}"/>
                    </a:ext>
                  </a:extLst>
                </p14:cNvPr>
                <p14:cNvContentPartPr/>
                <p14:nvPr/>
              </p14:nvContentPartPr>
              <p14:xfrm>
                <a:off x="8367049" y="4692859"/>
                <a:ext cx="160560" cy="144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0DAA00E-2346-4C28-9BE9-1D2646268D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58049" y="4683859"/>
                  <a:ext cx="17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04EBE4-0778-4257-8393-CF516576DDEB}"/>
                    </a:ext>
                  </a:extLst>
                </p14:cNvPr>
                <p14:cNvContentPartPr/>
                <p14:nvPr/>
              </p14:nvContentPartPr>
              <p14:xfrm>
                <a:off x="8549569" y="4713739"/>
                <a:ext cx="85320" cy="102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04EBE4-0778-4257-8393-CF516576DD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0569" y="4704739"/>
                  <a:ext cx="102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F7FFE62-6187-43C6-9D39-4FEF01F64B42}"/>
                    </a:ext>
                  </a:extLst>
                </p14:cNvPr>
                <p14:cNvContentPartPr/>
                <p14:nvPr/>
              </p14:nvContentPartPr>
              <p14:xfrm>
                <a:off x="8670889" y="4604659"/>
                <a:ext cx="33480" cy="21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F7FFE62-6187-43C6-9D39-4FEF01F64B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61889" y="4595659"/>
                  <a:ext cx="5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F9861F-7FD4-4D8C-AA15-AED4A58F5FC4}"/>
                    </a:ext>
                  </a:extLst>
                </p14:cNvPr>
                <p14:cNvContentPartPr/>
                <p14:nvPr/>
              </p14:nvContentPartPr>
              <p14:xfrm>
                <a:off x="8736769" y="4715539"/>
                <a:ext cx="161640" cy="9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F9861F-7FD4-4D8C-AA15-AED4A58F5F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28129" y="4706539"/>
                  <a:ext cx="179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B851BB-3D42-4E1F-983A-816569272D82}"/>
                    </a:ext>
                  </a:extLst>
                </p14:cNvPr>
                <p14:cNvContentPartPr/>
                <p14:nvPr/>
              </p14:nvContentPartPr>
              <p14:xfrm>
                <a:off x="8924329" y="4689259"/>
                <a:ext cx="84240" cy="142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B851BB-3D42-4E1F-983A-816569272D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15329" y="4680619"/>
                  <a:ext cx="10188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638B89-13EF-4201-8C21-DD432DE61B1F}"/>
                  </a:ext>
                </a:extLst>
              </p14:cNvPr>
              <p14:cNvContentPartPr/>
              <p14:nvPr/>
            </p14:nvContentPartPr>
            <p14:xfrm>
              <a:off x="3605689" y="2790619"/>
              <a:ext cx="827280" cy="41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638B89-13EF-4201-8C21-DD432DE61B1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597049" y="2781619"/>
                <a:ext cx="844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55E3F0A-9A0E-4186-96AF-77813D9DF8B7}"/>
                  </a:ext>
                </a:extLst>
              </p14:cNvPr>
              <p14:cNvContentPartPr/>
              <p14:nvPr/>
            </p14:nvContentPartPr>
            <p14:xfrm>
              <a:off x="1893169" y="3046219"/>
              <a:ext cx="394920" cy="21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55E3F0A-9A0E-4186-96AF-77813D9DF8B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884169" y="3037579"/>
                <a:ext cx="412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11BCF35-A536-4BBE-8CDD-D60EBBC7C5C8}"/>
                  </a:ext>
                </a:extLst>
              </p14:cNvPr>
              <p14:cNvContentPartPr/>
              <p14:nvPr/>
            </p14:nvContentPartPr>
            <p14:xfrm>
              <a:off x="3705049" y="3307579"/>
              <a:ext cx="1214640" cy="20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11BCF35-A536-4BBE-8CDD-D60EBBC7C5C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96049" y="3298939"/>
                <a:ext cx="12322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80088C5-E9A1-41BA-8BD7-52BD2A1E6A7C}"/>
              </a:ext>
            </a:extLst>
          </p:cNvPr>
          <p:cNvGrpSpPr/>
          <p:nvPr/>
        </p:nvGrpSpPr>
        <p:grpSpPr>
          <a:xfrm>
            <a:off x="3881089" y="3414859"/>
            <a:ext cx="615960" cy="268200"/>
            <a:chOff x="3881089" y="3414859"/>
            <a:chExt cx="61596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68548C-6AD9-4AFB-A5CB-24F8AA054085}"/>
                    </a:ext>
                  </a:extLst>
                </p14:cNvPr>
                <p14:cNvContentPartPr/>
                <p14:nvPr/>
              </p14:nvContentPartPr>
              <p14:xfrm>
                <a:off x="3948049" y="3414859"/>
                <a:ext cx="15120" cy="263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68548C-6AD9-4AFB-A5CB-24F8AA0540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39049" y="3406219"/>
                  <a:ext cx="32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1082F0A-39F9-48B2-84CC-A3925716B5B8}"/>
                    </a:ext>
                  </a:extLst>
                </p14:cNvPr>
                <p14:cNvContentPartPr/>
                <p14:nvPr/>
              </p14:nvContentPartPr>
              <p14:xfrm>
                <a:off x="3881089" y="3545539"/>
                <a:ext cx="174600" cy="47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1082F0A-39F9-48B2-84CC-A3925716B5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72449" y="3536539"/>
                  <a:ext cx="192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EB5DD8-6B30-4E8C-93E8-F9B77CB8E5E7}"/>
                    </a:ext>
                  </a:extLst>
                </p14:cNvPr>
                <p14:cNvContentPartPr/>
                <p14:nvPr/>
              </p14:nvContentPartPr>
              <p14:xfrm>
                <a:off x="4074049" y="3536539"/>
                <a:ext cx="111600" cy="111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EB5DD8-6B30-4E8C-93E8-F9B77CB8E5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65049" y="3527539"/>
                  <a:ext cx="129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E532C2C-C9DA-49F9-A5C8-1D285248702D}"/>
                    </a:ext>
                  </a:extLst>
                </p14:cNvPr>
                <p14:cNvContentPartPr/>
                <p14:nvPr/>
              </p14:nvContentPartPr>
              <p14:xfrm>
                <a:off x="4222369" y="3540859"/>
                <a:ext cx="128520" cy="141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E532C2C-C9DA-49F9-A5C8-1D28524870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13369" y="3532219"/>
                  <a:ext cx="146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394EDFA-589B-447A-AC6B-CECDE74FF809}"/>
                    </a:ext>
                  </a:extLst>
                </p14:cNvPr>
                <p14:cNvContentPartPr/>
                <p14:nvPr/>
              </p14:nvContentPartPr>
              <p14:xfrm>
                <a:off x="4378969" y="3567499"/>
                <a:ext cx="118080" cy="115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394EDFA-589B-447A-AC6B-CECDE74FF8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69969" y="3558859"/>
                  <a:ext cx="13572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A96D07-71F7-4339-84FE-FF95F69FEE1E}"/>
                  </a:ext>
                </a:extLst>
              </p14:cNvPr>
              <p14:cNvContentPartPr/>
              <p14:nvPr/>
            </p14:nvContentPartPr>
            <p14:xfrm>
              <a:off x="4591729" y="1065499"/>
              <a:ext cx="892800" cy="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A96D07-71F7-4339-84FE-FF95F69FE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729" y="1056859"/>
                <a:ext cx="9104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A389D6A-4C6F-402C-B451-6D3CB11CB025}"/>
              </a:ext>
            </a:extLst>
          </p:cNvPr>
          <p:cNvGrpSpPr/>
          <p:nvPr/>
        </p:nvGrpSpPr>
        <p:grpSpPr>
          <a:xfrm>
            <a:off x="1466209" y="1623139"/>
            <a:ext cx="117720" cy="192960"/>
            <a:chOff x="1466209" y="1623139"/>
            <a:chExt cx="1177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200FAF-30A1-43F0-932F-2383AA5166DC}"/>
                    </a:ext>
                  </a:extLst>
                </p14:cNvPr>
                <p14:cNvContentPartPr/>
                <p14:nvPr/>
              </p14:nvContentPartPr>
              <p14:xfrm>
                <a:off x="1479889" y="1647619"/>
                <a:ext cx="76320" cy="168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200FAF-30A1-43F0-932F-2383AA516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1249" y="1638979"/>
                  <a:ext cx="9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C3097E-C2D8-4F34-8DA9-FD3AD267AC6B}"/>
                    </a:ext>
                  </a:extLst>
                </p14:cNvPr>
                <p14:cNvContentPartPr/>
                <p14:nvPr/>
              </p14:nvContentPartPr>
              <p14:xfrm>
                <a:off x="1466209" y="1623139"/>
                <a:ext cx="117720" cy="7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C3097E-C2D8-4F34-8DA9-FD3AD267AC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7209" y="1614499"/>
                  <a:ext cx="1353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776C6-023D-45EC-82C8-5C60C92E2915}"/>
                  </a:ext>
                </a:extLst>
              </p14:cNvPr>
              <p14:cNvContentPartPr/>
              <p14:nvPr/>
            </p14:nvContentPartPr>
            <p14:xfrm>
              <a:off x="3388249" y="1288699"/>
              <a:ext cx="103680" cy="14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776C6-023D-45EC-82C8-5C60C92E29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9249" y="1280059"/>
                <a:ext cx="12132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A4921-EC8F-46E2-8B06-896E6B9D4A15}"/>
              </a:ext>
            </a:extLst>
          </p:cNvPr>
          <p:cNvGrpSpPr/>
          <p:nvPr/>
        </p:nvGrpSpPr>
        <p:grpSpPr>
          <a:xfrm>
            <a:off x="4781449" y="544939"/>
            <a:ext cx="325800" cy="120600"/>
            <a:chOff x="4781449" y="544939"/>
            <a:chExt cx="32580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12423F-5641-431D-94CD-0CCD7A9AA903}"/>
                    </a:ext>
                  </a:extLst>
                </p14:cNvPr>
                <p14:cNvContentPartPr/>
                <p14:nvPr/>
              </p14:nvContentPartPr>
              <p14:xfrm>
                <a:off x="4790809" y="581299"/>
                <a:ext cx="108000" cy="1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12423F-5641-431D-94CD-0CCD7A9AA9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1809" y="572659"/>
                  <a:ext cx="125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0E727-5B6C-45A3-9A3C-7E7CD10069EB}"/>
                    </a:ext>
                  </a:extLst>
                </p14:cNvPr>
                <p14:cNvContentPartPr/>
                <p14:nvPr/>
              </p14:nvContentPartPr>
              <p14:xfrm>
                <a:off x="4781449" y="648979"/>
                <a:ext cx="135360" cy="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0E727-5B6C-45A3-9A3C-7E7CD10069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2449" y="639979"/>
                  <a:ext cx="153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657F31-F9CB-49E9-9493-93484CAE4A74}"/>
                    </a:ext>
                  </a:extLst>
                </p14:cNvPr>
                <p14:cNvContentPartPr/>
                <p14:nvPr/>
              </p14:nvContentPartPr>
              <p14:xfrm>
                <a:off x="4989169" y="544939"/>
                <a:ext cx="118080" cy="7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657F31-F9CB-49E9-9493-93484CAE4A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80529" y="535939"/>
                  <a:ext cx="1357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B3F7D0-90D1-4C23-9817-B6AEE35C99D3}"/>
                  </a:ext>
                </a:extLst>
              </p14:cNvPr>
              <p14:cNvContentPartPr/>
              <p14:nvPr/>
            </p14:nvContentPartPr>
            <p14:xfrm>
              <a:off x="1914409" y="1929499"/>
              <a:ext cx="118440" cy="1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B3F7D0-90D1-4C23-9817-B6AEE35C99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5409" y="1920859"/>
                <a:ext cx="136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A28CF4-4552-4658-8AC5-730D7F9730C0}"/>
                  </a:ext>
                </a:extLst>
              </p14:cNvPr>
              <p14:cNvContentPartPr/>
              <p14:nvPr/>
            </p14:nvContentPartPr>
            <p14:xfrm>
              <a:off x="4144969" y="1924819"/>
              <a:ext cx="942840" cy="2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A28CF4-4552-4658-8AC5-730D7F9730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6329" y="1916179"/>
                <a:ext cx="960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CD9194-A22C-46AA-B8A2-31EC6A6A9FE5}"/>
                  </a:ext>
                </a:extLst>
              </p14:cNvPr>
              <p14:cNvContentPartPr/>
              <p14:nvPr/>
            </p14:nvContentPartPr>
            <p14:xfrm>
              <a:off x="2244529" y="2181139"/>
              <a:ext cx="1588320" cy="38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CD9194-A22C-46AA-B8A2-31EC6A6A9F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5529" y="2172139"/>
                <a:ext cx="1605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82C178-3013-44FF-8C89-76FE083EEC84}"/>
                  </a:ext>
                </a:extLst>
              </p14:cNvPr>
              <p14:cNvContentPartPr/>
              <p14:nvPr/>
            </p14:nvContentPartPr>
            <p14:xfrm>
              <a:off x="4885849" y="132379"/>
              <a:ext cx="105120" cy="18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82C178-3013-44FF-8C89-76FE083EEC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76849" y="123739"/>
                <a:ext cx="122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E23246-C72F-4F97-B70D-0C1AE0D788C8}"/>
                  </a:ext>
                </a:extLst>
              </p14:cNvPr>
              <p14:cNvContentPartPr/>
              <p14:nvPr/>
            </p14:nvContentPartPr>
            <p14:xfrm>
              <a:off x="2662849" y="2431339"/>
              <a:ext cx="110520" cy="25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E23246-C72F-4F97-B70D-0C1AE0D788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4209" y="2422699"/>
                <a:ext cx="128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86E74A-DCC2-439E-9ABB-6173607BA36F}"/>
                  </a:ext>
                </a:extLst>
              </p14:cNvPr>
              <p14:cNvContentPartPr/>
              <p14:nvPr/>
            </p14:nvContentPartPr>
            <p14:xfrm>
              <a:off x="2657809" y="2769379"/>
              <a:ext cx="246600" cy="6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86E74A-DCC2-439E-9ABB-6173607BA3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8809" y="2760379"/>
                <a:ext cx="264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91D21E-3B11-452A-AAD4-5B38E92C8555}"/>
                  </a:ext>
                </a:extLst>
              </p14:cNvPr>
              <p14:cNvContentPartPr/>
              <p14:nvPr/>
            </p14:nvContentPartPr>
            <p14:xfrm>
              <a:off x="3433969" y="3504139"/>
              <a:ext cx="945360" cy="55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91D21E-3B11-452A-AAD4-5B38E92C85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4969" y="3495139"/>
                <a:ext cx="963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4E450B-5A17-49B6-A1FC-9B6B97C4782C}"/>
                  </a:ext>
                </a:extLst>
              </p14:cNvPr>
              <p14:cNvContentPartPr/>
              <p14:nvPr/>
            </p14:nvContentPartPr>
            <p14:xfrm>
              <a:off x="1775449" y="3849379"/>
              <a:ext cx="947880" cy="62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4E450B-5A17-49B6-A1FC-9B6B97C478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6809" y="3840379"/>
                <a:ext cx="965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A9B2A0-4E7D-4017-B5D2-AD130B13E6A6}"/>
                  </a:ext>
                </a:extLst>
              </p14:cNvPr>
              <p14:cNvContentPartPr/>
              <p14:nvPr/>
            </p14:nvContentPartPr>
            <p14:xfrm>
              <a:off x="5043889" y="4292539"/>
              <a:ext cx="918360" cy="3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A9B2A0-4E7D-4017-B5D2-AD130B13E6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35249" y="4283539"/>
                <a:ext cx="9360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883</Words>
  <Application>Microsoft Office PowerPoint</Application>
  <PresentationFormat>On-screen Show (16:9)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CSE 11  Accelerated Intro to Programming Lecture 5</vt:lpstr>
      <vt:lpstr>Announcements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238</cp:revision>
  <dcterms:modified xsi:type="dcterms:W3CDTF">2021-04-07T16:54:50Z</dcterms:modified>
</cp:coreProperties>
</file>