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4" r:id="rId4"/>
    <p:sldId id="268" r:id="rId5"/>
    <p:sldId id="264" r:id="rId6"/>
    <p:sldId id="265" r:id="rId7"/>
    <p:sldId id="269" r:id="rId8"/>
    <p:sldId id="277" r:id="rId9"/>
    <p:sldId id="274" r:id="rId10"/>
    <p:sldId id="275" r:id="rId11"/>
    <p:sldId id="276" r:id="rId12"/>
    <p:sldId id="271" r:id="rId13"/>
    <p:sldId id="272" r:id="rId14"/>
    <p:sldId id="273" r:id="rId15"/>
    <p:sldId id="278" r:id="rId16"/>
    <p:sldId id="279" r:id="rId17"/>
    <p:sldId id="280" r:id="rId18"/>
    <p:sldId id="285" r:id="rId19"/>
    <p:sldId id="281" r:id="rId20"/>
    <p:sldId id="28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69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0:5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242 138 9528 0 0,'0'0'860'0'0,"0"-10"-688"0"0,-1 0 1026 0 0,0 0 0 0 0,0 0 0 0 0,-1 0 0 0 0,0 0-1 0 0,-5-14 1 0 0,5 18-587 0 0,-1 1-1 0 0,0-1 0 0 0,0 1 0 0 0,-7-9 0 0 0,9 13-438 0 0,0-1-1 0 0,0 1 1 0 0,-1-1 0 0 0,1 1 0 0 0,-1 0-1 0 0,1 0 1 0 0,-1 0 0 0 0,1 0-1 0 0,-1 0 1 0 0,0 0 0 0 0,0 0 0 0 0,1 0-1 0 0,-1 1 1 0 0,0-1 0 0 0,0 1-1 0 0,0-1 1 0 0,1 1 0 0 0,-4 0 0 0 0,5 0 102 0 0,-5 17-59 0 0,4-5-135 0 0,1-9-69 0 0,-1-1 0 0 0,1 1 1 0 0,0-1-1 0 0,0 1 0 0 0,0-1 0 0 0,1 1 0 0 0,0 2 0 0 0,0 4 39 0 0,1 0-1 0 0,-1 0 1 0 0,-1 0-1 0 0,-1 17 1 0 0,1 7 78 0 0,0 8 144 0 0,-9 71 0 0 0,-19 27 195 0 0,28-139-466 0 0,-4 12 29 0 0,0-1 1 0 0,-5 11-1 0 0,-3 6 35 0 0,11-25-49 0 0,0-1 0 0 0,0 0-1 0 0,-1 0 1 0 0,1 0 0 0 0,0 1 0 0 0,-1-1-1 0 0,1 0 1 0 0,-1-1 0 0 0,0 1-1 0 0,0 0 1 0 0,-3 2 0 0 0,4-3-2 0 0,0-1 1 0 0,1 1 0 0 0,-1-1-1 0 0,0 1 1 0 0,0-1-1 0 0,0 1 1 0 0,0-1 0 0 0,0 0-1 0 0,0 1 1 0 0,0-1-1 0 0,0 0 1 0 0,0 0 0 0 0,0 0-1 0 0,0 0 1 0 0,0 1-1 0 0,0-1 1 0 0,0-1 0 0 0,0 1-1 0 0,0 0 1 0 0,0 0-1 0 0,0 0 1 0 0,0-1 0 0 0,0 1-1 0 0,0 0 1 0 0,0-1-1 0 0,0 1 1 0 0,1-1 0 0 0,-3 0-1 0 0,-2-4 28 0 0,-1-1-1 0 0,1 0 1 0 0,1 0 0 0 0,-1 0-1 0 0,1-1 1 0 0,0 1 0 0 0,0-1-1 0 0,1 0 1 0 0,0 0 0 0 0,0 0-1 0 0,1-1 1 0 0,0 1 0 0 0,0-1-1 0 0,0 1 1 0 0,1-1 0 0 0,0-13-1 0 0,3 7-41 0 0,0 13 28 0 0,1 5 25 0 0,1 6 65 0 0,5 18-108 0 0,-4-10-28 0 0,0-1-1 0 0,1-1 1 0 0,1 1-1 0 0,1-1 1 0 0,0 0 0 0 0,11 15-1 0 0,-17-29 29 0 0,-1 0 0 0 0,0-1-1 0 0,1 1 1 0 0,-1-1 0 0 0,1 1 0 0 0,-1-1 0 0 0,1 0-1 0 0,0 1 1 0 0,0-1 0 0 0,-1 0 0 0 0,1 0-1 0 0,0 0 1 0 0,0-1 0 0 0,0 1 0 0 0,0 0-1 0 0,0-1 1 0 0,0 1 0 0 0,0-1 0 0 0,3 0 0 0 0,-2 0 26 0 0,0 0 0 0 0,1-1 0 0 0,-1 1 0 0 0,0-1 0 0 0,0 0 0 0 0,0 0 0 0 0,0 0 0 0 0,-1 0 0 0 0,1 0-1 0 0,0-1 1 0 0,4-2 0 0 0,4-5 94 0 0,-1 0-1 0 0,0 0 1 0 0,-1-1-1 0 0,15-17 1 0 0,-16 15 6 0 0,0-1 1 0 0,12-23-1 0 0,-9 15-2719 0 0,1 0-4782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13304 0 0,'0'0'605'0'0,"-1"1"-9"0"0,-4 6-366 0 0,1 0 1 0 0,-1 0 0 0 0,-11 11-1 0 0,11-12 503 0 0,-1 0-1 0 0,1 0 1 0 0,1 0-1 0 0,-1 0 1 0 0,-3 10-1 0 0,7-15-658 0 0,1 0 0 0 0,0 0 0 0 0,0 0 1 0 0,0 0-1 0 0,-1 0 0 0 0,1 0 0 0 0,0 0 0 0 0,0 0 0 0 0,1 0 0 0 0,-1 0 0 0 0,0 0 0 0 0,0 0 1 0 0,0-1-1 0 0,1 1 0 0 0,-1 0 0 0 0,0 0 0 0 0,1 0 0 0 0,-1 0 0 0 0,1 0 0 0 0,-1 0 1 0 0,1 0-1 0 0,0-1 0 0 0,-1 1 0 0 0,1 0 0 0 0,0-1 0 0 0,-1 1 0 0 0,1 0 0 0 0,0-1 1 0 0,0 1-1 0 0,0-1 0 0 0,-1 1 0 0 0,2 0 0 0 0,1 0 37 0 0,0 1 1 0 0,-1-1-1 0 0,1 0 0 0 0,0 1 0 0 0,0-2 1 0 0,-1 1-1 0 0,1 0 0 0 0,0 0 0 0 0,4-1 1 0 0,-6 0-77 0 0,0 0 1 0 0,1 0 0 0 0,-1 0-1 0 0,0 0 1 0 0,0 0 0 0 0,1 0-1 0 0,-1 0 1 0 0,0 0 0 0 0,0 1-1 0 0,0-1 1 0 0,1 0 0 0 0,-1 1-1 0 0,0-1 1 0 0,0 1 0 0 0,0-1-1 0 0,0 1 1 0 0,0 0 0 0 0,0-1 0 0 0,0 1-1 0 0,0 0 1 0 0,0 0 0 0 0,0 0-1 0 0,0 0 1 0 0,0-1 0 0 0,-1 1-1 0 0,1 0 1 0 0,0 1 0 0 0,-1-1-1 0 0,1 0 1 0 0,0 0 0 0 0,-1 0-1 0 0,0 0 1 0 0,1 0 0 0 0,-1 0-1 0 0,0 1 1 0 0,1-1 0 0 0,-1 0-1 0 0,0 0 1 0 0,0 1 0 0 0,0-1-1 0 0,0 0 1 0 0,0 0 0 0 0,0 1-1 0 0,-1-1 1 0 0,1 0 0 0 0,0 0 0 0 0,-1 0-1 0 0,0 2 1 0 0,0 3 2 0 0,-1-1-1 0 0,0 1 1 0 0,-1-1 0 0 0,1 0-1 0 0,-1 0 1 0 0,0 0 0 0 0,-1 0-1 0 0,1 0 1 0 0,-5 4 0 0 0,-23 19-1441 0 0,9-14-6307 0 0,10-9 629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65 13880 0 0,'-4'-20'1506'0'0,"0"-6"317"0"0,3 8 6657 0 0,8 29-7978 0 0,-1-2-348 0 0,-4-1-42 0 0,0 0 1 0 0,-1-1-1 0 0,0 1 1 0 0,-1 13-1 0 0,1 0 52 0 0,-2 5 63 0 0,0 0 0 0 0,-9 49 0 0 0,2-20 12 0 0,-51 255 638 0 0,14-96-642 0 0,31-143-176 0 0,5-28 4 0 0,-5 58-1 0 0,14-93-236 0 0,0 1-1 0 0,0-1 1 0 0,1 0-1 0 0,0 0 1 0 0,0 0-1 0 0,1 0 1 0 0,2 9-1 0 0,3-7-1867 0 0,3-6-4250 0 0,1-5-2129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6 258 16815 0 0,'-1'-1'2608'0'0,"5"-3"-907"0"0,14-7-215 0 0,-7 4-1162 0 0,-1 0 1 0 0,12-9-1 0 0,8-13 413 0 0,-14 15-441 0 0,-1-1-1 0 0,14-19 1 0 0,-5 8-12 0 0,2-2 16 0 0,-24 26-301 0 0,0 0 0 0 0,-1-1-1 0 0,1 1 1 0 0,-1-1 0 0 0,1 1 0 0 0,-1-1 0 0 0,0 0-1 0 0,0 1 1 0 0,-1-1 0 0 0,2-3 0 0 0,-2 1-89 0 0,1-14 260 0 0,-1 18-140 0 0,0 1 0 0 0,-1-1 0 0 0,1 0 0 0 0,0 1 0 0 0,0-1 0 0 0,-1 1 0 0 0,1-1 0 0 0,0 1 0 0 0,-1-1 0 0 0,1 1 0 0 0,0-1 0 0 0,-1 1 0 0 0,1 0 0 0 0,-1-1 0 0 0,1 1 0 0 0,-1 0 0 0 0,1-1 0 0 0,-1 1 0 0 0,1 0 0 0 0,-1-1 0 0 0,1 1 0 0 0,-1 0 0 0 0,1 0 0 0 0,-1 0 0 0 0,0-1 0 0 0,1 1 0 0 0,-1 0 0 0 0,1 0 0 0 0,-1 0 0 0 0,1 0 0 0 0,-1 0 0 0 0,0 0 1 0 0,-4 1 65 0 0,0 0 0 0 0,0-1 0 0 0,0 2 0 0 0,1-1 0 0 0,-1 0 0 0 0,1 1 0 0 0,-1 0 0 0 0,1 0 1 0 0,-1 1-1 0 0,1-1 0 0 0,-6 6 0 0 0,-3 1 44 0 0,1 1 1 0 0,-14 16-1 0 0,16-16-34 0 0,2 1 1 0 0,-1 0-1 0 0,2 0 0 0 0,-1 1 0 0 0,-6 15 1 0 0,4-3 257 0 0,-14 45 1 0 0,22-61-304 0 0,0-1 0 0 0,1 0 0 0 0,-1 1 0 0 0,2-1 0 0 0,-1 1 0 0 0,1 0 0 0 0,0-1 0 0 0,1 1 0 0 0,-1-1 0 0 0,5 15 0 0 0,-4-18-47 0 0,0 0 0 0 0,1 0 0 0 0,0 0 0 0 0,0 0 0 0 0,0 0 0 0 0,0-1 0 0 0,0 1 0 0 0,1-1 0 0 0,0 1 0 0 0,0-1 0 0 0,0 0 0 0 0,0 0 0 0 0,0 0 0 0 0,0-1 0 0 0,1 1 0 0 0,-1-1 0 0 0,1 0 0 0 0,0 0 0 0 0,0 0 0 0 0,7 2 0 0 0,-1-1-15 0 0,0 0 0 0 0,0-1-1 0 0,0-1 1 0 0,0 0 0 0 0,1 0-1 0 0,-1-1 1 0 0,14-1 0 0 0,75-15-1385 0 0,-45 6-308 0 0,2 0-1874 0 0,-32 4 1566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7 453 5984 0 0,'-1'0'10162'0'0,"-3"-7"-5878"0"0,4 2-3422 0 0,-1 1 0 0 0,1-1 0 0 0,0 0 0 0 0,0 1 0 0 0,2-10 0 0 0,1 2-160 0 0,0-1 1 0 0,8-15 0 0 0,2-10 75 0 0,13-32 16 0 0,-3 11-366 0 0,0-4-116 0 0,-3 3-119 0 0,-18 53-182 0 0,-2 8-6 0 0,0 1 0 0 0,1-1 0 0 0,-1 1 0 0 0,0-1 0 0 0,0 0 0 0 0,1 1 0 0 0,-1-1 0 0 0,0 0 1 0 0,1 0-1 0 0,1 2 0 0 0,2 11-8 0 0,2 46-63 0 0,-1 3-4 0 0,-4-56 76 0 0,0 1 0 0 0,1-1 0 0 0,0 0 1 0 0,0 0-1 0 0,1-1 0 0 0,-1 1 0 0 0,2 0 0 0 0,-1-1 0 0 0,1 0 0 0 0,0 1 0 0 0,0-1 0 0 0,0-1 1 0 0,1 1-1 0 0,0-1 0 0 0,0 0 0 0 0,9 7 0 0 0,-9-8 44 0 0,-4-3-27 0 0,1 0 0 0 0,-1 0 0 0 0,0 0 0 0 0,1 0 0 0 0,0 0 0 0 0,-1 0-1 0 0,1-1 1 0 0,-1 1 0 0 0,1 0 0 0 0,0-1 0 0 0,-1 1 0 0 0,1-1 0 0 0,0 0 0 0 0,0 1 0 0 0,-1-1-1 0 0,1 0 1 0 0,0 0 0 0 0,0 0 0 0 0,2-1 0 0 0,0 0 34 0 0,0 0-1 0 0,0-1 1 0 0,0 1 0 0 0,0-1-1 0 0,0 0 1 0 0,0 0-1 0 0,-1 0 1 0 0,1-1 0 0 0,-1 1-1 0 0,0-1 1 0 0,1 0 0 0 0,-1 0-1 0 0,5-6 1 0 0,3-5 129 0 0,17-30 1 0 0,-22 34-130 0 0,7-14-10 0 0,-2-1 0 0 0,17-49 0 0 0,-15 37-218 0 0,-8 23 70 0 0,-2 4-621 0 0,1 0 0 0 0,0 0 0 0 0,8-14 0 0 0,-6 17-766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225 134 2760 0 0,'0'0'388'0'0,"9"-13"4934"0"0,-8 9-4910 0 0,0 0-1 0 0,0 0 0 0 0,0 0 0 0 0,0 0 0 0 0,-1 0 0 0 0,1-1 1 0 0,-1 1-1 0 0,0 0 0 0 0,0 0 0 0 0,-1-1 0 0 0,0 1 0 0 0,1 0 1 0 0,-1 0-1 0 0,-1 0 0 0 0,1 0 0 0 0,0 0 0 0 0,-3-5 1 0 0,-1-9 1787 0 0,1 2-45 0 0,3 15-2058 0 0,1 1 1 0 0,-1-1 0 0 0,1 1 0 0 0,-1-1 0 0 0,1 1 0 0 0,-1-1 0 0 0,1 1 0 0 0,-1-1-1 0 0,0 1 1 0 0,1 0 0 0 0,-1-1 0 0 0,0 1 0 0 0,1 0 0 0 0,-1 0 0 0 0,0-1 0 0 0,0 1-1 0 0,1 0 1 0 0,-1 0 0 0 0,0 0 0 0 0,1 0 0 0 0,-1 0 0 0 0,-1 0 0 0 0,-2 0 129 0 0,0 0-1 0 0,1 0 1 0 0,-1 0 0 0 0,1 0 0 0 0,-1 1 0 0 0,0 0 0 0 0,1 0 0 0 0,-1 0 0 0 0,1 0-1 0 0,0 0 1 0 0,-7 4 0 0 0,1-1-140 0 0,1 1 0 0 0,0 0 0 0 0,0 0-1 0 0,0 1 1 0 0,1 0 0 0 0,0 1 0 0 0,0-1-1 0 0,-7 10 1 0 0,-4 5 14 0 0,12-13-76 0 0,-1-1-1 0 0,1 1 1 0 0,1 0-1 0 0,0 0 1 0 0,0 1-1 0 0,0 0 1 0 0,-3 10-1 0 0,5-7 37 0 0,0 1-1 0 0,0 0 1 0 0,1-1-1 0 0,0 26 1 0 0,2-36 36 0 0,0-1-86 0 0,0 0 1 0 0,0-1-1 0 0,0 1 0 0 0,0 0 0 0 0,0 0 1 0 0,0-1-1 0 0,0 1 0 0 0,0 0 0 0 0,1 0 1 0 0,-1 0-1 0 0,0-1 0 0 0,0 1 1 0 0,1 0-1 0 0,-1-1 0 0 0,0 1 0 0 0,1 0 1 0 0,-1-1-1 0 0,1 1 0 0 0,-1 0 0 0 0,1-1 1 0 0,0 1-1 0 0,-1-1 0 0 0,1 1 0 0 0,-1-1 1 0 0,1 1-1 0 0,0-1 0 0 0,-1 0 0 0 0,1 1 1 0 0,0-1-1 0 0,1 1 0 0 0,-1 0-3 0 0,1-1 1 0 0,-1 1-1 0 0,1 0 0 0 0,-1-1 0 0 0,0 1 0 0 0,1-1 1 0 0,0 1-1 0 0,-1-1 0 0 0,1 0 0 0 0,-1 0 1 0 0,1 0-1 0 0,-1 0 0 0 0,1 0 0 0 0,-1 0 0 0 0,1 0 1 0 0,0 0-1 0 0,-1 0 0 0 0,2-1 0 0 0,0 0 8 0 0,1-1 0 0 0,-1 1 0 0 0,0-1 0 0 0,0 1 0 0 0,0-1 0 0 0,0 0 0 0 0,-1 0 0 0 0,4-3-1 0 0,0-2 47 0 0,1 0-1 0 0,-1 0 0 0 0,0-1 0 0 0,0 0 0 0 0,5-10 0 0 0,25-63 779 0 0,-33 74-709 0 0,0 0 0 0 0,-1 0 0 0 0,2-11 1 0 0,-3 15-67 0 0,-1-1 1 0 0,1 0-1 0 0,0 0 1 0 0,0 1-1 0 0,0-1 1 0 0,1 1-1 0 0,-1-1 1 0 0,1 1-1 0 0,0-1 1 0 0,-1 1-1 0 0,2 0 1 0 0,-1 0-1 0 0,0 0 1 0 0,1 0-1 0 0,-1 0 1 0 0,6-4-1 0 0,-6 6-67 0 0,-1 0 0 0 0,1 0 0 0 0,0 0 0 0 0,0 1 0 0 0,-1-1 0 0 0,1 0 0 0 0,0 1 1 0 0,0-1-1 0 0,0 1 0 0 0,-1 0 0 0 0,1-1 0 0 0,0 1 0 0 0,0 0 0 0 0,0 0 0 0 0,0 0 0 0 0,0 1 0 0 0,0-1 0 0 0,2 1 0 0 0,-1 0-5 0 0,-1 0 0 0 0,0 0 0 0 0,0 0 0 0 0,1 1 0 0 0,-1-1 0 0 0,0 0 0 0 0,0 1 0 0 0,-1 0 0 0 0,1-1 0 0 0,0 1 0 0 0,0 0 0 0 0,-1 0 0 0 0,1 0 0 0 0,1 3 0 0 0,3 7 98 0 0,1-1 0 0 0,-2 1 0 0 0,0 1 0 0 0,0-1 0 0 0,-1 1 0 0 0,-1 0 0 0 0,0 0 0 0 0,-1 0 0 0 0,2 18 0 0 0,-4-12 71 0 0,0 0-1 0 0,-1 0 1 0 0,-1 0 0 0 0,-1 0-1 0 0,-10 35 1 0 0,6-30-209 0 0,0-1-1 0 0,-2-1 1 0 0,0 1-1 0 0,-2-1 1 0 0,-22 34-1 0 0,28-49 6 0 0,0 0 0 0 0,0-1 0 0 0,-1 0-1 0 0,0 0 1 0 0,-1-1 0 0 0,1 1 0 0 0,-1-1 0 0 0,-11 6 0 0 0,12-8-1 0 0,0-1-1 0 0,0 1 1 0 0,-1-1 0 0 0,1 0 0 0 0,0-1 0 0 0,-1 0 0 0 0,1 0 0 0 0,-1 0 0 0 0,0-1 0 0 0,1 0 0 0 0,-1 0 0 0 0,-7-1 0 0 0,11 0-254 0 0,0 1-1 0 0,1 0 1 0 0,-1-1-1 0 0,1 0 1 0 0,-1 1-1 0 0,1-1 1 0 0,-1 0-1 0 0,1 0 1 0 0,0 0-1 0 0,-1-1 1 0 0,1 1 0 0 0,-4-3-1 0 0,5 1-97 0 0,-1 1-1 0 0,0 0 1 0 0,1 0 0 0 0,-1-1-1 0 0,1 1 1 0 0,0-1-1 0 0,0 1 1 0 0,0-1 0 0 0,0 1-1 0 0,0-1 1 0 0,0 0-1 0 0,0-5 1 0 0,-1-28-1968 0 0,7 1-11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10592 0 0,'0'-1'219'0'0,"0"1"-182"0"0,0 0-1 0 0,0-1 0 0 0,0 1 1 0 0,0 0-1 0 0,0-1 0 0 0,0 1 1 0 0,0 0-1 0 0,-1-1 1 0 0,1 1-1 0 0,0 0 0 0 0,-9-3 7753 0 0,3 13-4510 0 0,4 1-2691 0 0,-1 0-1 0 0,2 1 0 0 0,0-1 1 0 0,0 0-1 0 0,1 1 1 0 0,1-1-1 0 0,1 13 0 0 0,0-4-139 0 0,2 72-131 0 0,-1-22 112 0 0,2 0 1 0 0,19 90-1 0 0,-23-157-435 0 0,3 14-469 0 0,0-1 1 0 0,1 0-1 0 0,9 20 0 0 0,-8-20-2164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13824 0 0,'0'-1'291'0'0,"0"0"0"0"0,0 1 0 0 0,0-1 0 0 0,0 1 0 0 0,0-1 0 0 0,0 0 0 0 0,0 1 0 0 0,1-1 0 0 0,-1 0 1 0 0,0 1-1 0 0,0-1 0 0 0,1 1 0 0 0,-1-1 0 0 0,0 0 0 0 0,1 1 0 0 0,-1-1 0 0 0,1 1 0 0 0,-1-1 0 0 0,1 1 0 0 0,-1 0 1 0 0,1-1-1 0 0,-1 1 0 0 0,1-1 0 0 0,-1 1 0 0 0,1 0 0 0 0,-1-1 0 0 0,1 1 0 0 0,0 0 0 0 0,0-1 0 0 0,22-9 2256 0 0,-21 9-2240 0 0,23-8 749 0 0,28-7 1 0 0,-15 6-661 0 0,51-15 291 0 0,-10 3-2431 0 0,-28 6-6005 0 0,-30 7-484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19983 0 0,'-2'-5'1811'0'0,"-1"1"-1490"0"0,-2-5 3715 0 0,5 11-3460 0 0,5 24-185 0 0,3 48 0 0 0,-4-32-362 0 0,0 27 25 0 0,5 37 5 0 0,-1-51-12 0 0,-5-24 35 0 0,14 54 0 0 0,-14-76-57 0 0,0-1 1 0 0,0 1-1 0 0,1 0 1 0 0,0-1-1 0 0,0 0 1 0 0,1 0-1 0 0,0 0 1 0 0,1 0-1 0 0,0-1 0 0 0,8 9 1 0 0,-13-15-17 0 0,1 0-1 0 0,-1 0 1 0 0,0 0 0 0 0,1 0 0 0 0,-1-1-1 0 0,1 1 1 0 0,-1 0 0 0 0,1-1 0 0 0,-1 1-1 0 0,1-1 1 0 0,0 1 0 0 0,-1-1 0 0 0,1 0-1 0 0,-1 0 1 0 0,1 0 0 0 0,0 0-1 0 0,-1 0 1 0 0,1 0 0 0 0,-1 0 0 0 0,1 0-1 0 0,0-1 1 0 0,-1 1 0 0 0,1 0 0 0 0,-1-1-1 0 0,1 0 1 0 0,-1 1 0 0 0,1-1 0 0 0,-1 0-1 0 0,1 0 1 0 0,-1 0 0 0 0,0 0 0 0 0,2-1-1 0 0,3-3 39 0 0,0 0 0 0 0,-1 0 0 0 0,1-1 0 0 0,-1 1-1 0 0,6-10 1 0 0,-3 4 9 0 0,49-65 813 0 0,-56 75-817 0 0,0 0-31 0 0,-1 0 0 0 0,1 0 1 0 0,0 0-1 0 0,-1 0 0 0 0,1 0 1 0 0,0 1-1 0 0,0-1 0 0 0,0 0 1 0 0,0 1-1 0 0,0-1 0 0 0,0 1 0 0 0,0-1 1 0 0,0 1-1 0 0,0-1 0 0 0,0 1 1 0 0,0 0-1 0 0,0-1 0 0 0,0 1 0 0 0,0 0 1 0 0,1 0-1 0 0,0 1-12 0 0,-1 0 0 0 0,0 0 0 0 0,0 0 0 0 0,0 0 0 0 0,0 1-1 0 0,-1-1 1 0 0,1 0 0 0 0,0 0 0 0 0,0 1 0 0 0,-1-1 0 0 0,1 1 0 0 0,-1-1 0 0 0,1 1 0 0 0,-1 2-1 0 0,3 10-14 0 0,0 1-1 0 0,-2-1 0 0 0,0 1 1 0 0,-1-1-1 0 0,-1 16 0 0 0,-11 73-597 0 0,6-77-469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66 3224 0 0,'32'-19'941'0'0,"-30"19"-648"0"0,22-13 2307 0 0,-23 12-2372 0 0,0 1-1 0 0,0-1 0 0 0,0 1 0 0 0,0-1 0 0 0,0 0 0 0 0,0 0 0 0 0,0 1 0 0 0,0-1 1 0 0,-1 0-1 0 0,1 0 0 0 0,0 0 0 0 0,-1 0 0 0 0,1 0 0 0 0,0 0 0 0 0,-1 0 0 0 0,1 0 1 0 0,-1 0-1 0 0,0 0 0 0 0,1-2 0 0 0,-1 2-31 0 0,0 1-1 0 0,0-1 1 0 0,0 0-1 0 0,0 1 1 0 0,0-1-1 0 0,0 1 1 0 0,0-1-1 0 0,0 1 1 0 0,-1-1-1 0 0,1 1 1 0 0,0-1-1 0 0,0 1 1 0 0,-1-1 0 0 0,1 1-1 0 0,0-1 1 0 0,0 1-1 0 0,-1 0 1 0 0,1-1-1 0 0,0 1 1 0 0,-1-1-1 0 0,1 1 1 0 0,-1 0-1 0 0,1-1 1 0 0,-1 1-1 0 0,1 0 1 0 0,-1-1 0 0 0,-1 1-66 0 0,1-1 0 0 0,-1 1 1 0 0,1 0-1 0 0,0 0 1 0 0,-1-1-1 0 0,1 1 0 0 0,-1 0 1 0 0,1 0-1 0 0,-1 1 0 0 0,-1-1 1 0 0,-3 1 202 0 0,-1 1 0 0 0,0 0 0 0 0,-8 4 0 0 0,6-2-63 0 0,3-2-113 0 0,0 1 1 0 0,-1-1-1 0 0,2 1 0 0 0,-1 1 1 0 0,0-1-1 0 0,1 1 0 0 0,-1 0 0 0 0,-8 9 1 0 0,6-4-30 0 0,-9 10 361 0 0,-23 33 0 0 0,35-45-364 0 0,0-1 17 0 0,1 0-1 0 0,0 1 1 0 0,-5 11-1 0 0,8-18-128 0 0,1 1 0 0 0,-1 0-1 0 0,1 0 1 0 0,0-1 0 0 0,0 1 0 0 0,-1 0-1 0 0,1 0 1 0 0,0-1 0 0 0,0 1-1 0 0,0 0 1 0 0,-1 0 0 0 0,1-1-1 0 0,0 1 1 0 0,0 0 0 0 0,0 0 0 0 0,1 0-1 0 0,-1-1 1 0 0,0 1 0 0 0,0 0-1 0 0,0 0 1 0 0,1-1 0 0 0,-1 1-1 0 0,0 0 1 0 0,0 0 0 0 0,1-1 0 0 0,-1 1-1 0 0,1 0 1 0 0,-1-1 0 0 0,1 1-1 0 0,-1-1 1 0 0,1 1 0 0 0,-1-1-1 0 0,1 1 1 0 0,-1-1 0 0 0,1 1 0 0 0,0-1-1 0 0,-1 1 1 0 0,1-1 0 0 0,0 1-1 0 0,0-1 1 0 0,-1 0 0 0 0,1 0 0 0 0,0 1-1 0 0,1-1 1 0 0,16 3 47 0 0,1-1 0 0 0,0 0 0 0 0,37-2 0 0 0,-30-1 59 0 0,32 3 1 0 0,-51-1-42 0 0,1 0 0 0 0,-1 0 0 0 0,1 1 0 0 0,-1 0 0 0 0,1 0 0 0 0,7 4 0 0 0,-13-5-32 0 0,0 0-1 0 0,1 1 0 0 0,-1-1 0 0 0,0 1 0 0 0,0 0 1 0 0,0 0-1 0 0,0 0 0 0 0,0 0 0 0 0,-1 0 0 0 0,1 0 1 0 0,-1 0-1 0 0,1 1 0 0 0,-1-1 0 0 0,0 0 0 0 0,0 1 1 0 0,0-1-1 0 0,0 1 0 0 0,0 0 0 0 0,0-1 0 0 0,0 6 1 0 0,-1-2 24 0 0,1 0 0 0 0,-1 0 1 0 0,-1 0-1 0 0,1 0 1 0 0,-1 0-1 0 0,0 0 1 0 0,0-1-1 0 0,-1 1 1 0 0,0 0-1 0 0,0-1 1 0 0,0 1-1 0 0,-1-1 1 0 0,1 1-1 0 0,-1-1 1 0 0,-1 0-1 0 0,1 0 1 0 0,-8 8-1 0 0,1-2-29 0 0,-1 0-1 0 0,-1 0 1 0 0,0-1-1 0 0,0-1 1 0 0,-24 15 0 0 0,20-15-111 0 0,-20 9 0 0 0,30-16-408 0 0,0 0 0 0 0,-1 0 1 0 0,1 0-1 0 0,-1 0 0 0 0,1-1 0 0 0,-12 0 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54 11056 0 0,'-7'0'379'0'0,"5"0"-321"0"0,1 0 0 0 0,-1 0 0 0 0,1 0 1 0 0,0 1-1 0 0,-1-1 0 0 0,1 0 0 0 0,-1 0 1 0 0,1 1-1 0 0,0-1 0 0 0,-1 1 0 0 0,1 0 1 0 0,0-1-1 0 0,-1 1 0 0 0,1 0 0 0 0,0 0 1 0 0,-1 1-1 0 0,-10 4 1698 0 0,11-6-1547 0 0,-1 1 0 0 0,1-1 0 0 0,-1 1 0 0 0,1 0 0 0 0,0 0 0 0 0,-1-1 0 0 0,1 1 0 0 0,0 0 0 0 0,0 0 0 0 0,0 0 0 0 0,-1 1 0 0 0,1-1 0 0 0,0 0 0 0 0,1 0 0 0 0,-1 1 0 0 0,0-1 0 0 0,0 0-1 0 0,0 2 1 0 0,-8 11 719 0 0,8-12-848 0 0,0-1 0 0 0,0 0-1 0 0,0 0 1 0 0,1 1 0 0 0,-1-1 0 0 0,0 1 0 0 0,0-1-1 0 0,1 1 1 0 0,-1-1 0 0 0,0 4 0 0 0,1-3-20 0 0,-1 0-1 0 0,1 0 1 0 0,-1 0 0 0 0,0-1 0 0 0,0 1 0 0 0,0 0 0 0 0,0 0 0 0 0,0-1-1 0 0,0 1 1 0 0,-2 1 0 0 0,-7 14 292 0 0,6-7-306 0 0,1 1 0 0 0,0-1 0 0 0,0 1 0 0 0,1 0-1 0 0,1 0 1 0 0,-1 0 0 0 0,2 1 0 0 0,0-1 0 0 0,0 0 0 0 0,3 18-1 0 0,2 0-6 0 0,-4-20 25 0 0,1 0 1 0 0,0 0-1 0 0,0-1 0 0 0,7 18 0 0 0,-5-17-13 0 0,1 1 0 0 0,0-1 0 0 0,0 0 0 0 0,1 0 0 0 0,8 9-1 0 0,-12-16-31 0 0,0 1-1 0 0,0-1 1 0 0,1 0-1 0 0,0 0 1 0 0,-1 0-1 0 0,1 0 1 0 0,0-1-1 0 0,0 1 1 0 0,0-1-1 0 0,0 0 1 0 0,0 0-1 0 0,0 0 1 0 0,0 0-1 0 0,0 0 1 0 0,0 0-1 0 0,1-1 1 0 0,-1 0-1 0 0,0 1 1 0 0,0-1-1 0 0,1-1 1 0 0,2 1-1 0 0,1-1 26 0 0,-1-1 1 0 0,0 1-1 0 0,0-1 0 0 0,0 0 0 0 0,0-1 0 0 0,-1 1 0 0 0,1-1 1 0 0,-1-1-1 0 0,1 1 0 0 0,-1-1 0 0 0,0 1 0 0 0,0-1 0 0 0,-1-1 0 0 0,6-5 1 0 0,4-7 264 0 0,-1-1 1 0 0,20-33 0 0 0,-26 38-162 0 0,7-13 163 0 0,-1-1 0 0 0,16-53 0 0 0,1-3 56 0 0,-17 44 185 0 0,-10 30-257 0 0,-1 0-1 0 0,1 0 0 0 0,7-13 0 0 0,-5 6 226 0 0,-2 7-446 0 0,-1 14 300 0 0,0 9-215 0 0,-1 1-1 0 0,0-1 0 0 0,-1 0 0 0 0,-4 25 0 0 0,2 31-159 0 0,2-29 13 0 0,0-21 17 0 0,5 33 1 0 0,-1-6-84 0 0,-4-43-43 0 0,1 0-1 0 0,-1 0 0 0 0,1 1 1 0 0,-1-1-1 0 0,1 0 1 0 0,1 0-1 0 0,-1 0 0 0 0,0 0 1 0 0,4 6-1 0 0,1 3-684 0 0,-6-12 616 0 0,0 0 0 0 0,1 0 0 0 0,-1 0 1 0 0,0 0-1 0 0,1 0 0 0 0,-1 0 0 0 0,1 0 0 0 0,-1-1 1 0 0,1 1-1 0 0,0 0 0 0 0,-1 0 0 0 0,1-1 1 0 0,1 2-1 0 0,11 1-6963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48 2760 0 0,'0'-14'647'0'0,"0"-20"17040"0"0,0 43-16520 0 0,-2 15-666 0 0,0 1 0 0 0,-9 39 1 0 0,-2 3-196 0 0,0 25 90 0 0,-10 106 432 0 0,22-188-761 0 0,1 0 0 0 0,1 0 0 0 0,1 14 0 0 0,-1-21-53 0 0,-1 0 0 0 0,1 0 0 0 0,0 0 0 0 0,0 0 0 0 0,0 0 0 0 0,0 0 0 0 0,0 0 0 0 0,1 0 0 0 0,-1-1 0 0 0,1 1 1 0 0,-1 0-1 0 0,1-1 0 0 0,0 1 0 0 0,5 3 0 0 0,-5-5-3 0 0,0 0 1 0 0,0 0-1 0 0,0 0 1 0 0,0 0-1 0 0,1-1 1 0 0,-1 1-1 0 0,0-1 1 0 0,0 1-1 0 0,1-1 1 0 0,-1 0-1 0 0,0 0 1 0 0,1 0-1 0 0,-1 0 1 0 0,0-1-1 0 0,1 1 1 0 0,-1-1-1 0 0,0 1 1 0 0,3-2-1 0 0,7-2 12 0 0,0 0 0 0 0,12-8 0 0 0,-13 7-66 0 0,9-5 387 0 0,1 1-1 0 0,0 1 1 0 0,0 2 0 0 0,1 0 0 0 0,33-5-1 0 0,-54 11-304 0 0,1-1-1 0 0,0 1 0 0 0,-1 0 0 0 0,1 0 0 0 0,0 0 0 0 0,-1 0 0 0 0,1 1 0 0 0,0-1 0 0 0,-1 0 0 0 0,1 1 0 0 0,0-1 0 0 0,-1 1 1 0 0,1 0-1 0 0,-1-1 0 0 0,1 1 0 0 0,-1 0 0 0 0,1 0 0 0 0,-1 0 0 0 0,0 0 0 0 0,1 0 0 0 0,-1 0 0 0 0,0 1 0 0 0,0-1 0 0 0,2 2 0 0 0,-2-1-9 0 0,0 0-1 0 0,0 0 0 0 0,-1 0 1 0 0,1 0-1 0 0,0 0 0 0 0,-1 0 1 0 0,0 0-1 0 0,1 0 0 0 0,-1 0 1 0 0,0 0-1 0 0,0 1 0 0 0,0-1 1 0 0,0 0-1 0 0,0 0 0 0 0,-1 0 1 0 0,1 0-1 0 0,-1 0 0 0 0,1 0 1 0 0,-2 3-1 0 0,-1 2 31 0 0,0-1 0 0 0,-1 1 0 0 0,0-1 0 0 0,0 1 1 0 0,0-1-1 0 0,-1 0 0 0 0,-9 8 0 0 0,-42 33 146 0 0,55-46-202 0 0,-7 5-73 0 0,1-1-1 0 0,-1 0 0 0 0,0-1 0 0 0,-1 0 0 0 0,1 0 1 0 0,-1-1-1 0 0,0 0 0 0 0,-9 2 0 0 0,6-2-776 0 0,0-2-1 0 0,0 1 0 0 0,-13-1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18 6448 0 0,'-1'0'498'0'0,"-15"-6"13532"0"0,15 6-13921 0 0,0 2 6 0 0,0-1 0 0 0,0 1 0 0 0,0 0 0 0 0,0-1 0 0 0,0 1 0 0 0,0 0 0 0 0,1 0 0 0 0,-1 0 0 0 0,1 0 0 0 0,-1 0 0 0 0,1 0 0 0 0,0-1 0 0 0,-1 4 0 0 0,1 30 80 0 0,0-12-90 0 0,0-17-96 0 0,0 0 0 0 0,0 0-1 0 0,1 0 1 0 0,0 0 0 0 0,0 0 0 0 0,1-1-1 0 0,-1 1 1 0 0,6 10 0 0 0,-7-15-12 0 0,0 0 11 0 0,1 0-1 0 0,-1 0 0 0 0,1 0 1 0 0,-1 0-1 0 0,1 0 1 0 0,0-1-1 0 0,-1 1 0 0 0,1 0 1 0 0,0 0-1 0 0,0-1 1 0 0,-1 1-1 0 0,1 0 0 0 0,0-1 1 0 0,0 1-1 0 0,0-1 1 0 0,0 1-1 0 0,0-1 0 0 0,0 0 1 0 0,0 1-1 0 0,-1-1 1 0 0,1 0-1 0 0,0 1 0 0 0,0-1 1 0 0,0 0-1 0 0,0 0 1 0 0,1 0-1 0 0,-1 0 0 0 0,0 0 1 0 0,0 0-1 0 0,0 0 1 0 0,0-1-1 0 0,0 1 0 0 0,0 0 1 0 0,0 0-1 0 0,1-1 1 0 0,1 0 36 0 0,0 0 1 0 0,0-1-1 0 0,1 1 1 0 0,-1-1-1 0 0,0 0 1 0 0,0 1 0 0 0,0-1-1 0 0,-1-1 1 0 0,4-2-1 0 0,13-17 173 0 0,-2-1-1 0 0,-1 0 0 0 0,0-2 0 0 0,12-27 1 0 0,-21 43 37 0 0,-6 8-136 0 0,1 7-29 0 0,-2-1-62 0 0,0-1 1 0 0,0 1-1 0 0,0-1 0 0 0,-1 1 0 0 0,0-1 1 0 0,0 1-1 0 0,-2 5 0 0 0,-1 10 42 0 0,-1 9-24 0 0,2-12-18 0 0,0 0 1 0 0,1 0-1 0 0,1 26 0 0 0,1-41-42 0 0,1 0-1 0 0,-1 1 1 0 0,0-1 0 0 0,1 0-1 0 0,0 0 1 0 0,-1 0-1 0 0,1 1 1 0 0,0-1-1 0 0,0 0 1 0 0,2 2 0 0 0,7 5-2277 0 0,-9-9 1714 0 0,0 1 1 0 0,0-1-1 0 0,0 0 0 0 0,0 1 0 0 0,0-1 0 0 0,0 0 1 0 0,0 0-1 0 0,0 0 0 0 0,1 0 0 0 0,-1 0 1 0 0,2 0-1 0 0,8-3-6483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18 21191 0 0,'-10'-13'2308'0'0,"7"12"-2229"0"0,1 0 0 0 0,-1 0 0 0 0,0 1 0 0 0,0-1 0 0 0,0 1 0 0 0,0 0-1 0 0,0 0 1 0 0,0 0 0 0 0,0 0 0 0 0,0 0 0 0 0,0 0 0 0 0,1 1 0 0 0,-1 0 0 0 0,-3 1 0 0 0,-4 1 691 0 0,0 2 0 0 0,-14 7 1 0 0,24-11-758 0 0,-2-1 46 0 0,1 1-1 0 0,-1 0 1 0 0,1 0-1 0 0,-1 0 0 0 0,1 0 1 0 0,0 0-1 0 0,-1 1 1 0 0,1-1-1 0 0,0 0 1 0 0,0 0-1 0 0,0 1 1 0 0,0-1-1 0 0,0 1 1 0 0,1-1-1 0 0,-1 1 1 0 0,0-1-1 0 0,0 1 0 0 0,1-1 1 0 0,-1 1-1 0 0,1 0 1 0 0,0-1-1 0 0,0 1 1 0 0,-1 0-1 0 0,1 0 1 0 0,0-1-1 0 0,0 4 1 0 0,1-3-39 0 0,-1 0 0 0 0,1 0 0 0 0,0 0 1 0 0,0 0-1 0 0,-1 0 0 0 0,1 0 0 0 0,0 0 1 0 0,1 0-1 0 0,-1-1 0 0 0,0 1 0 0 0,0 0 1 0 0,1-1-1 0 0,-1 1 0 0 0,1-1 0 0 0,0 1 1 0 0,-1-1-1 0 0,1 0 0 0 0,0 1 0 0 0,0-1 1 0 0,0 0-1 0 0,2 1 0 0 0,96 41 460 0 0,-97-42-460 0 0,0 1 0 0 0,-1 0-1 0 0,1 0 1 0 0,-1-1 0 0 0,1 2-1 0 0,-1-1 1 0 0,0 0 0 0 0,0 0 0 0 0,0 1-1 0 0,0-1 1 0 0,0 1 0 0 0,-1-1 0 0 0,1 1-1 0 0,-1 0 1 0 0,0 0 0 0 0,1 0-1 0 0,-1 0 1 0 0,-1 0 0 0 0,1 0 0 0 0,0 0-1 0 0,-1 0 1 0 0,1 5 0 0 0,-1-1 6 0 0,0-1 1 0 0,0 1 0 0 0,-1 0-1 0 0,1-1 1 0 0,-2 1 0 0 0,1 0-1 0 0,-1-1 1 0 0,0 1-1 0 0,-4 8 1 0 0,-2 1 147 0 0,-1 0 0 0 0,-1 0-1 0 0,0-1 1 0 0,-1-1 0 0 0,-24 26-1 0 0,26-31-438 0 0,-1 0-1 0 0,0-1 0 0 0,0 0 0 0 0,-1 0 1 0 0,0-1-1 0 0,-1 0 0 0 0,1-1 1 0 0,-24 8-1 0 0,33-13 58 0 0,0 0 0 0 0,-1-1 0 0 0,1 1 0 0 0,0-1 0 0 0,-1 0-1 0 0,1 1 1 0 0,-1-1 0 0 0,1 0 0 0 0,-5-1 0 0 0,7 1 61 0 0,-1-1 1 0 0,0 1-1 0 0,0 0 0 0 0,1-1 0 0 0,-1 1 0 0 0,0 0 1 0 0,0-1-1 0 0,1 1 0 0 0,-1-1 0 0 0,0 1 0 0 0,1-1 1 0 0,-1 0-1 0 0,1 1 0 0 0,-1-1 0 0 0,1 0 0 0 0,-1 1 1 0 0,1-1-1 0 0,-1 0 0 0 0,1 0 0 0 0,0 1 0 0 0,-1-1 1 0 0,1 0-1 0 0,0 0 0 0 0,0 0 0 0 0,-1 1 0 0 0,1-1 1 0 0,0 0-1 0 0,0 0 0 0 0,0 0 0 0 0,0 0 0 0 0,0 1 1 0 0,0-1-1 0 0,1-1 0 0 0,2-23-1992 0 0,7 0-5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17 19351 0 0,'1'-5'18'0'0,"6"-7"1384"0"0,-6 12-1341 0 0,-1 0-1 0 0,1 1 0 0 0,-1-1 0 0 0,1 0 0 0 0,-1 1 1 0 0,1-1-1 0 0,-1 0 0 0 0,0 1 0 0 0,1-1 0 0 0,-1 0 1 0 0,1 1-1 0 0,-1-1 0 0 0,0 1 0 0 0,1-1 0 0 0,-1 1 1 0 0,0-1-1 0 0,0 1 0 0 0,1-1 0 0 0,-1 1 0 0 0,0-1 1 0 0,0 1-1 0 0,0-1 0 0 0,0 1 0 0 0,1-1 0 0 0,-1 2 1 0 0,3 8 191 0 0,1 1 1 0 0,-2-1 0 0 0,1 1 0 0 0,-1 0 0 0 0,-1 0 0 0 0,0 14-1 0 0,-5 68 2252 0 0,-1-16-1499 0 0,5 163-2802 0 0,0-230-710 0 0</inkml:trace>
  <inkml:trace contextRef="#ctx0" brushRef="#br0" timeOffset="1">20 394 20015 0 0,'-8'-8'971'0'0,"7"6"-855"0"0,-1 1-1 0 0,1 0 1 0 0,0-1-1 0 0,0 1 0 0 0,0-1 1 0 0,-1 0-1 0 0,1 0 1 0 0,0-1-1 0 0,0 2-51 0 0,1 0 0 0 0,0 1 0 0 0,0-1 0 0 0,0 1 0 0 0,0-1 1 0 0,1 0-1 0 0,-1 1 0 0 0,0-1 0 0 0,0 1 0 0 0,0-1 0 0 0,0 0 0 0 0,0 1 0 0 0,1-1 0 0 0,-1 1 0 0 0,0-1 0 0 0,1 1 0 0 0,-1-1 0 0 0,0 1 0 0 0,1-1 0 0 0,-1 1 1 0 0,1-1-1 0 0,-1 1 0 0 0,0 0 0 0 0,1-1 0 0 0,-1 1 0 0 0,1 0 0 0 0,-1-1 0 0 0,1 1 0 0 0,0 0 0 0 0,-1-1 0 0 0,1 1 0 0 0,0 0 0 0 0,8-4 300 0 0,0 1 0 0 0,0 1 0 0 0,1 0 0 0 0,-1 0 0 0 0,1 0 0 0 0,10 1 0 0 0,-10 0-253 0 0,14 0-188 0 0,0 1-1 0 0,1 1 1 0 0,-1 2 0 0 0,25 5 0 0 0,37 3-4721 0 0,-58-9 2911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3224 0 0,'-5'-7'14791'0'0,"2"16"-14498"0"0,2-1-1 0 0,-1 1 1 0 0,1 0-1 0 0,1-1 0 0 0,0 18 1 0 0,-1 9-105 0 0,-10 113 1144 0 0,7-101 1069 0 0,5-49-2260 0 0,-1 0 1 0 0,1 0-1 0 0,-1 0 0 0 0,1 0 0 0 0,0 1 0 0 0,0-1 0 0 0,2-4 0 0 0,2-3 182 0 0,78-159 1867 0 0,-72 147-1924 0 0,2 1-608 0 0,0 0 0 0 0,1 2 0 0 0,28-31 0 0 0,-37 44-314 0 0,1 1 0 0 0,-1-1 0 0 0,1 1 0 0 0,-1 1 0 0 0,12-6 0 0 0,-7 4-1468 0 0,1-1-5383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51 268 4144 0 0,'0'5'371'0'0,"-3"42"329"0"0,0-27 6228 0 0,-11 36 0 0 0,3-24-4953 0 0,6-17-1365 0 0,-4 22 1 0 0,4-15-441 0 0,5-21-454 0 0,-1 2 450 0 0</inkml:trace>
  <inkml:trace contextRef="#ctx0" brushRef="#br0" timeOffset="1">187 2 11520 0 0,'0'0'1024'0'0,"-6"-2"-824"0"0,0 2-200 0 0,4 2 960 0 0,-4 3 144 0 0,1-3 32 0 0,-2 6 7 0 0,5 4-1527 0 0,-7 1-311 0 0,4-1-57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4144 0 0,'0'0'319'0'0,"3"2"298"0"0,11 3 10480 0 0,-12-5-10854 0 0,-1 0-1 0 0,0 0 1 0 0,1-1 0 0 0,-1 1-1 0 0,0-1 1 0 0,1 1 0 0 0,-1-1-1 0 0,0 0 1 0 0,0 0 0 0 0,1 1-1 0 0,-1-1 1 0 0,0 0 0 0 0,0 0-1 0 0,0 0 1 0 0,2-2-1 0 0,9-20 2383 0 0,-1 3-998 0 0,15-27 187 0 0,9-28-698 0 0,-30 62-910 0 0,30-64 661 0 0,-33 71-842 0 0,-4 32 37 0 0,2-8-64 0 0,-2 5-7 0 0,1-1-1 0 0,1 0 1 0 0,4 34-1 0 0,-3-49-11 0 0,0 0 0 0 0,0 0 0 0 0,1-1-1 0 0,0 1 1 0 0,0 0 0 0 0,1-1 0 0 0,0 0 0 0 0,0 1-1 0 0,0-1 1 0 0,1-1 0 0 0,0 1 0 0 0,0 0-1 0 0,0-1 1 0 0,1 0 0 0 0,9 8 0 0 0,-13-12 25 0 0,0 0 0 0 0,1 0 0 0 0,-1 0 0 0 0,0 0 0 0 0,1-1 0 0 0,-1 1 0 0 0,1-1 0 0 0,-1 1 0 0 0,1-1 0 0 0,0 1 0 0 0,-1-1 0 0 0,1 0 0 0 0,-1 0 0 0 0,1 0 0 0 0,0 0 0 0 0,-1 0 0 0 0,3 0 0 0 0,-1-1 86 0 0,0 0 1 0 0,0 0-1 0 0,0 0 1 0 0,0 0 0 0 0,0-1-1 0 0,-1 1 1 0 0,1-1-1 0 0,4-3 1 0 0,1-1 119 0 0,-1-1 0 0 0,0-1 0 0 0,0 1 0 0 0,9-15 0 0 0,59-108 82 0 0,-40 63-1223 0 0,-31 61 490 0 0,1-1 0 0 0,-1 1 0 0 0,8-7 0 0 0,6-6-6890 0 0,-17 18 6397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26 3680 0 0,'-3'3'15645'0'0,"-6"3"-13319"0"0,-8 7-515 0 0,5-4-1114 0 0,1 1 0 0 0,-12 11 0 0 0,20-18-653 0 0,0 0-1 0 0,1 1 1 0 0,-1-1 0 0 0,1 1-1 0 0,-1 0 1 0 0,1 0 0 0 0,0 0-1 0 0,0 0 1 0 0,1 0-1 0 0,-1 1 1 0 0,0 5 0 0 0,0-1-12 0 0,1 0-1 0 0,0 0 1 0 0,0 1 0 0 0,1-1 0 0 0,1 1 0 0 0,1 10 0 0 0,-2-17-9 0 0,1 0-1 0 0,0 0 0 0 0,0 0 0 0 0,0 0 1 0 0,0 0-1 0 0,0 0 0 0 0,1-1 1 0 0,-1 1-1 0 0,1 0 0 0 0,0-1 1 0 0,0 1-1 0 0,0-1 0 0 0,0 1 1 0 0,0-1-1 0 0,0 0 0 0 0,1 0 1 0 0,-1 0-1 0 0,1 0 0 0 0,-1-1 1 0 0,1 1-1 0 0,5 2 0 0 0,-6-4-2 0 0,0 1-1 0 0,1-1 1 0 0,-1 1 0 0 0,0-1-1 0 0,0 0 1 0 0,1 0-1 0 0,-1 0 1 0 0,0 0 0 0 0,1-1-1 0 0,-1 1 1 0 0,0 0-1 0 0,0-1 1 0 0,0 0 0 0 0,1 1-1 0 0,-1-1 1 0 0,0 0-1 0 0,0 0 1 0 0,0 0-1 0 0,0 0 1 0 0,0-1 0 0 0,0 1-1 0 0,-1-1 1 0 0,3-1-1 0 0,2-2 60 0 0,0-1-1 0 0,-1 0 0 0 0,1 0 1 0 0,-1 0-1 0 0,5-9 0 0 0,-5 5 85 0 0,0-1 0 0 0,-1-1 1 0 0,0 1-1 0 0,0-1 0 0 0,-1 1 0 0 0,2-20 0 0 0,3-12 443 0 0,-1-20 361 0 0,-5 54-817 0 0,-1 14 67 0 0,1 11-47 0 0,4 7-170 0 0,2 4 0 0 0,6 49 0 0 0,-10-43 0 0 0,-1 1 0 0 0,-2 1 0 0 0,-5 53 0 0 0,-18 28 64 0 0,18-101-53 0 0,-1 1-1 0 0,0-2 1 0 0,-1 1 0 0 0,-1-1-1 0 0,-12 20 1 0 0,14-27-94 0 0,0 0 1 0 0,0 0-1 0 0,0 0 1 0 0,-1-1-1 0 0,-11 10 0 0 0,12-13-6 0 0,1 0-1 0 0,0 0 1 0 0,-1-1-1 0 0,0 0 0 0 0,1 0 1 0 0,-1 0-1 0 0,0 0 1 0 0,0-1-1 0 0,0 0 0 0 0,-9 1 1 0 0,-22-1-2556 0 0,12-4-4529 0 0,1-2-1373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7168 0 0,'0'0'652'0'0,"12"-13"-388"0"0,-11 12 65 0 0,0 1 0 0 0,-1-1 0 0 0,1 0 0 0 0,0 0 0 0 0,0 0 0 0 0,0-1 0 0 0,-1 1 0 0 0,1 0 0 0 0,0 0 0 0 0,-1 0 0 0 0,1 0 0 0 0,-1-1 0 0 0,1 1 0 0 0,-1 0 0 0 0,0-1 0 0 0,0 1 0 0 0,1 0 1 0 0,-1-3-1 0 0,0 3-259 0 0,0 1 1 0 0,0-1 0 0 0,0 1 0 0 0,0-1 0 0 0,0 1 0 0 0,0-1 0 0 0,0 1 0 0 0,0-1 0 0 0,0 0 0 0 0,0 1-1 0 0,0-1 1 0 0,0 1 0 0 0,0-1 0 0 0,1 1 0 0 0,-1-1 0 0 0,0 1 0 0 0,1-1 0 0 0,-1 1-38 0 0,0-1 1 0 0,1 1 0 0 0,-1 0-1 0 0,0-1 1 0 0,0 1 0 0 0,0 0-1 0 0,0 0 1 0 0,1-1-1 0 0,-1 1 1 0 0,0 0 0 0 0,0-1-1 0 0,0 1 1 0 0,0 0 0 0 0,0-1-1 0 0,0 1 1 0 0,0 0-1 0 0,0-1 1 0 0,0 1 0 0 0,0 0-1 0 0,0-1 1 0 0,0 1 0 0 0,0 0-1 0 0,0-1 1 0 0,0 1-1 0 0,0 0 1 0 0,-1-1 0 0 0,1 1-1 0 0,0 0 1 0 0,0-1 0 0 0,-1 1-1 0 0,-2-10 1404 0 0,3 7 772 0 0,-1 8-1410 0 0,1-2-726 0 0,0 0 1 0 0,0 0-1 0 0,0 0 0 0 0,1 0 0 0 0,-1 0 0 0 0,1-1 0 0 0,2 6 0 0 0,2 10 138 0 0,6 39 209 0 0,3 18-224 0 0,-10-48-100 0 0,-2-16-16 0 0,0 0 0 0 0,-1-1 0 0 0,-1 18 0 0 0,2 7 171 0 0,-2-28-123 0 0,1-1-1 0 0,-1 1 1 0 0,0 0-1 0 0,0-1 1 0 0,-3 11-1 0 0,1-11 446 0 0,-1-7-242 0 0,1-12 157 0 0,2-9 170 0 0,-1 17-509 0 0,1 1-1 0 0,0 0 1 0 0,0 0-1 0 0,0-1 1 0 0,1 1-1 0 0,0-5 1 0 0,7-41 510 0 0,-1 5-548 0 0,-4 29 35 0 0,0 0-1 0 0,2 1 1 0 0,0-1-1 0 0,1 1 1 0 0,0 0-1 0 0,9-14 1 0 0,-10 21-84 0 0,1 0 0 0 0,-1 1 0 0 0,12-12 0 0 0,-14 16-139 0 0,0 1 0 0 0,0-1-1 0 0,0 0 1 0 0,1 1 0 0 0,-1 0 0 0 0,1 0-1 0 0,0 0 1 0 0,-1 0 0 0 0,1 1 0 0 0,6-2-1 0 0,-8 3-90 0 0,-1-1-1 0 0,1 1 0 0 0,0 1 0 0 0,0-1 0 0 0,-1 0 0 0 0,1 0 0 0 0,0 1 0 0 0,0-1 0 0 0,-1 1 0 0 0,1-1 0 0 0,-1 1 0 0 0,1 0 1 0 0,0 0-1 0 0,-1 0 0 0 0,0 0 0 0 0,1 0 0 0 0,-1 0 0 0 0,1 0 0 0 0,-1 0 0 0 0,0 0 0 0 0,0 1 0 0 0,0-1 0 0 0,0 0 0 0 0,0 1 1 0 0,2 2-1 0 0,5 8-1677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6448 0 0,'0'0'498'0'0,"10"2"-341"0"0,-5-2 2376 0 0,8-3-381 0 0,0 0-1 0 0,-1-1 1 0 0,1 0 0 0 0,13-7 0 0 0,-13 4-1792 0 0,1-1 1 0 0,-1 0-1 0 0,-1-1 1 0 0,1-1-1 0 0,-2 0 0 0 0,1 0 1 0 0,-1-1-1 0 0,-1-1 0 0 0,0 0 1 0 0,10-16-1 0 0,-15 21-247 0 0,1-1-37 0 0,-1 0 0 0 0,0 0-1 0 0,0-1 1 0 0,-1 1 0 0 0,5-16 0 0 0,-6 14-10 0 0,-2 8-43 0 0,0 1-1 0 0,0-1 0 0 0,-1 0 0 0 0,1 1 0 0 0,-1-1 1 0 0,1 0-1 0 0,-1 1 0 0 0,0-1 0 0 0,0 0 0 0 0,0 1 1 0 0,0-1-1 0 0,0 0 0 0 0,0 0 0 0 0,0 1 0 0 0,0-1 1 0 0,-1 0-1 0 0,1 1 0 0 0,-2-4 0 0 0,2 4-16 0 0,-1 0-1 0 0,1 1 0 0 0,-1-1 0 0 0,1 0 1 0 0,-1 0-1 0 0,0 1 0 0 0,1-1 1 0 0,-1 1-1 0 0,0-1 0 0 0,1 0 1 0 0,-1 1-1 0 0,0-1 0 0 0,0 1 0 0 0,0 0 1 0 0,0-1-1 0 0,1 1 0 0 0,-1 0 1 0 0,0-1-1 0 0,0 1 0 0 0,0 0 1 0 0,0 0-1 0 0,0 0 0 0 0,0 0 0 0 0,0 0 1 0 0,0 0-1 0 0,0 0 0 0 0,0 0 1 0 0,0 0-1 0 0,1 0 0 0 0,-1 1 1 0 0,0-1-1 0 0,0 0 0 0 0,0 1 0 0 0,0-1 1 0 0,0 0-1 0 0,0 1 0 0 0,1-1 1 0 0,-1 1-1 0 0,0-1 0 0 0,-1 2 1 0 0,-6 4 143 0 0,0 0 0 0 0,0 1 1 0 0,1 0-1 0 0,0 0 1 0 0,0 1-1 0 0,-7 9 1 0 0,1 2 318 0 0,-18 33 0 0 0,-9 40-468 0 0,38-87-14 0 0,0-1 1 0 0,0 1-1 0 0,1 0 0 0 0,-1 0 0 0 0,1-1 1 0 0,0 1-1 0 0,1 0 0 0 0,-1 0 0 0 0,1 0 1 0 0,0 0-1 0 0,0 7 0 0 0,1-11 2 0 0,-1 1-1 0 0,0 0 0 0 0,1-1 1 0 0,-1 1-1 0 0,1-1 1 0 0,-1 1-1 0 0,1-1 0 0 0,0 0 1 0 0,-1 1-1 0 0,1-1 1 0 0,0 0-1 0 0,0 1 0 0 0,0-1 1 0 0,0 0-1 0 0,0 0 0 0 0,0 0 1 0 0,1 0-1 0 0,-1 0 1 0 0,0 0-1 0 0,0 0 0 0 0,1 0 1 0 0,-1 0-1 0 0,1-1 1 0 0,-1 1-1 0 0,1 0 0 0 0,-1-1 1 0 0,1 1-1 0 0,-1-1 1 0 0,1 0-1 0 0,-1 0 0 0 0,1 1 1 0 0,0-1-1 0 0,-1 0 1 0 0,1 0-1 0 0,-1-1 0 0 0,1 1 1 0 0,2-1-1 0 0,3 0-779 0 0,0-1 0 0 0,-1 0 0 0 0,1 0-1 0 0,-1-1 1 0 0,1 0 0 0 0,-1 0 0 0 0,11-8 0 0 0,-4 4-3060 0 0,7-6-3402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50 122 4144 0 0,'0'0'319'0'0,"2"8"219"0"0,-2-3 768 0 0,1 0 0 0 0,-2 0 0 0 0,1 0 0 0 0,0 0 0 0 0,-1 0 0 0 0,-2 6 0 0 0,-1 16 2197 0 0,-10 54 158 0 0,3-22-2193 0 0,8-37-1003 0 0,-10 78 1237 0 0,11-81-1279 0 0,1 0 1 0 0,2 0-1 0 0,2 24 0 0 0,-2-34-409 0 0,1-3 545 0 0,8-14-93 0 0,-8 5-417 0 0,0 0 0 0 0,0 0 0 0 0,0 0 0 0 0,-1 0 0 0 0,1 0 0 0 0,-1 0 0 0 0,1 0 0 0 0,0-5 0 0 0,8-31 250 0 0,-6 22-211 0 0,6-31 104 0 0,6-74 1 0 0,-14 108-135 0 0,1-1 0 0 0,0 1 0 0 0,0 0 0 0 0,8-19 1 0 0,29-51 330 0 0,-33 71-278 0 0,1 0 0 0 0,0 1-1 0 0,1 0 1 0 0,16-17 0 0 0,-18 23-48 0 0,-1-1 0 0 0,1 1-1 0 0,0 1 1 0 0,1-1 0 0 0,0 1 0 0 0,-1 1-1 0 0,2-1 1 0 0,13-4 0 0 0,-20 8-52 0 0,0 1 0 0 0,0-1 1 0 0,0 1-1 0 0,0 0 0 0 0,0-1 1 0 0,0 1-1 0 0,0 0 0 0 0,0 0 0 0 0,0 1 1 0 0,0-1-1 0 0,0 0 0 0 0,1 1 1 0 0,-1-1-1 0 0,0 1 0 0 0,0 0 1 0 0,-1-1-1 0 0,1 1 0 0 0,0 0 1 0 0,0 0-1 0 0,0 0 0 0 0,0 1 0 0 0,-1-1 1 0 0,1 0-1 0 0,-1 1 0 0 0,1-1 1 0 0,-1 1-1 0 0,1-1 0 0 0,-1 1 1 0 0,0 0-1 0 0,1 2 0 0 0,1 0 7 0 0,-1 0 0 0 0,0 0 0 0 0,0 1 0 0 0,0-1 0 0 0,0 1 1 0 0,-1-1-1 0 0,0 1 0 0 0,0 0 0 0 0,0-1 0 0 0,-1 1 0 0 0,1 0 0 0 0,-1 6 0 0 0,-1-3 7 0 0,0 0 1 0 0,-1 0-1 0 0,0 0 0 0 0,0 0 1 0 0,-1 0-1 0 0,0-1 0 0 0,0 1 1 0 0,-1-1-1 0 0,0 0 0 0 0,0 0 1 0 0,-1 0-1 0 0,1-1 0 0 0,-1 0 1 0 0,-1 1-1 0 0,-11 9 0 0 0,7-8-419 0 0,0-1 0 0 0,0 0 0 0 0,-1 0 0 0 0,0-1 0 0 0,0-1 0 0 0,-1 1 0 0 0,1-2 0 0 0,-1 0 0 0 0,-21 4 0 0 0,16-5-1503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77 290 9760 0 0,'-19'7'10071'0'0,"29"-13"-9726"0"0,0 0 0 0 0,-1-1 0 0 0,0 0 0 0 0,0 0 0 0 0,0-1 0 0 0,-1 0 0 0 0,12-16 0 0 0,-6 9-144 0 0,-1-1 1 0 0,-1 0-1 0 0,-1-1 0 0 0,0 0 0 0 0,-1-1 0 0 0,12-30 0 0 0,-20 42-122 0 0,1-1-1 0 0,-1 0 1 0 0,-1 0-1 0 0,1 0 1 0 0,0-10-1 0 0,-2 15-49 0 0,0 1 0 0 0,0 0-1 0 0,0 0 1 0 0,-1 0 0 0 0,1 0-1 0 0,0 0 1 0 0,0 0 0 0 0,-1 0 0 0 0,1 0-1 0 0,0 0 1 0 0,-1 0 0 0 0,1 0-1 0 0,-1 0 1 0 0,0 0 0 0 0,1 0-1 0 0,-1 0 1 0 0,-1-1 0 0 0,1 1 8 0 0,0 0 1 0 0,0 1-1 0 0,-1-1 1 0 0,1 1-1 0 0,0-1 1 0 0,0 1-1 0 0,-1 0 1 0 0,1-1-1 0 0,0 1 1 0 0,-1 0-1 0 0,1 0 1 0 0,0 0-1 0 0,-1 0 1 0 0,1 0-1 0 0,0 0 1 0 0,-1 0-1 0 0,1 1 1 0 0,-3 0-1 0 0,0 0 58 0 0,-1 1 0 0 0,1-1 0 0 0,-1 1 0 0 0,1 1-1 0 0,0-1 1 0 0,0 0 0 0 0,0 1 0 0 0,-5 4 0 0 0,-28 29 452 0 0,25-23-384 0 0,-1 0-82 0 0,0 1 1 0 0,2 1-1 0 0,0 0 0 0 0,1 1 0 0 0,0 0 1 0 0,1 0-1 0 0,1 1 0 0 0,1 0 0 0 0,0 1 0 0 0,1 0 1 0 0,1 0-1 0 0,-3 19 0 0 0,7-33-77 0 0,1-1 0 0 0,-1 1-1 0 0,1 0 1 0 0,0 0 0 0 0,0 0 0 0 0,1 0-1 0 0,-1-1 1 0 0,1 1 0 0 0,-1 0-1 0 0,1 0 1 0 0,0-1 0 0 0,3 7 0 0 0,-2-8-6 0 0,-1 0 0 0 0,0 0 1 0 0,1-1-1 0 0,0 1 0 0 0,-1 0 1 0 0,1-1-1 0 0,0 1 0 0 0,0-1 1 0 0,0 0-1 0 0,0 0 1 0 0,0 1-1 0 0,0-1 0 0 0,0-1 1 0 0,0 1-1 0 0,0 0 0 0 0,0 0 1 0 0,1-1-1 0 0,-1 1 0 0 0,0-1 1 0 0,0 0-1 0 0,1 0 0 0 0,2 0 1 0 0,3 0-133 0 0,1 0 1 0 0,0-1 0 0 0,-1 0-1 0 0,1-1 1 0 0,-1 0 0 0 0,1 0-1 0 0,-1-1 1 0 0,0 0 0 0 0,10-5-1 0 0,9-7-1488 0 0,32-22 1 0 0,67-43-5377 0 0,-101 62 4683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25 8288 0 0,'-11'-15'1234'0'0,"10"14"-783"0"0,1 0 1 0 0,-1 1-1 0 0,0-1 0 0 0,1 0 0 0 0,-1 1 0 0 0,0-1 0 0 0,1 1 0 0 0,-1-1 0 0 0,0 1 0 0 0,0-1 0 0 0,1 1 0 0 0,-1-1 0 0 0,0 1 0 0 0,0 0 0 0 0,0 0 0 0 0,0-1 1 0 0,0 1-1 0 0,1 0 0 0 0,-1 0 0 0 0,0 0 0 0 0,-1 0 0 0 0,-7 4 2674 0 0,1 6-3682 0 0,5-3 665 0 0,0 1-1 0 0,0 0 1 0 0,1 0 0 0 0,0 0-1 0 0,0 0 1 0 0,1 0 0 0 0,-1 16-1 0 0,0-8-43 0 0,-5 68 19 0 0,7-71-54 0 0,0 1-1 0 0,1-1 1 0 0,0 0-1 0 0,5 17 1 0 0,-5-27-14 0 0,0 0 1 0 0,0 1-1 0 0,0-1 0 0 0,0 0 1 0 0,1-1-1 0 0,-1 1 1 0 0,1 0-1 0 0,0 0 1 0 0,0-1-1 0 0,0 1 0 0 0,0-1 1 0 0,1 1-1 0 0,-1-1 1 0 0,4 3-1 0 0,-5-4 0 0 0,1 0 0 0 0,1 0 0 0 0,-1 0 1 0 0,0 0-1 0 0,0 0 0 0 0,0 0 0 0 0,1 0 0 0 0,-1-1 0 0 0,0 1 0 0 0,0-1 0 0 0,1 0 0 0 0,-1 0 0 0 0,1 0 0 0 0,-1 0 1 0 0,0 0-1 0 0,1 0 0 0 0,-1 0 0 0 0,0-1 0 0 0,5-1 0 0 0,13-6 447 0 0,32-17 0 0 0,-8 4 341 0 0,-37 17-630 0 0,0 1 0 0 0,-1 1 0 0 0,2-1 0 0 0,-1 1 0 0 0,0 0 1 0 0,0 1-1 0 0,1-1 0 0 0,8 1 0 0 0,-15 1-158 0 0,-1 0-1 0 0,1 1 1 0 0,0-1-1 0 0,-1 0 1 0 0,1 1 0 0 0,0-1-1 0 0,-1 1 1 0 0,1-1-1 0 0,-1 0 1 0 0,1 1 0 0 0,-1 0-1 0 0,1-1 1 0 0,-1 1-1 0 0,1-1 1 0 0,-1 1-1 0 0,0-1 1 0 0,1 1 0 0 0,-1 0-1 0 0,0-1 1 0 0,1 1-1 0 0,-1 0 1 0 0,0-1-1 0 0,0 1 1 0 0,0 0 0 0 0,0-1-1 0 0,1 1 1 0 0,-1 0-1 0 0,0 0 1 0 0,0-1-1 0 0,0 1 1 0 0,-1 0 0 0 0,1-1-1 0 0,0 1 1 0 0,0 0-1 0 0,0 0 1 0 0,0-1-1 0 0,-1 2 1 0 0,0 3 33 0 0,0-1-1 0 0,-1 1 1 0 0,0 0 0 0 0,-2 4-1 0 0,-3 5-61 0 0,-2-2 0 0 0,1 1 0 0 0,-1-1 0 0 0,-1-1 0 0 0,0 0 0 0 0,-1 0 0 0 0,0-1 0 0 0,0 0 0 0 0,-1-1 0 0 0,0 0 0 0 0,-1-1 0 0 0,-21 10-1 0 0,-6-5-2867 0 0,23-8 1163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19 2304 0 0,'0'0'565'0'0,"-8"2"4300"0"0,5-1-4184 0 0,-31 15 6709 0 0,1 1-3885 0 0,23-12-2998 0 0,1 1-1 0 0,0 0 1 0 0,1 1 0 0 0,0 0 0 0 0,-8 8 0 0 0,2 0 129 0 0,-22 31-1 0 0,32-40-399 0 0,0 1 1 0 0,0 0 0 0 0,1 0-1 0 0,0-1 1 0 0,0 2-1 0 0,1-1 1 0 0,0 0 0 0 0,-2 10-1 0 0,4-16-207 0 0,0 0 0 0 0,0 1-1 0 0,0-1 1 0 0,0 0 0 0 0,0 1 0 0 0,0-1-1 0 0,1 0 1 0 0,-1 1 0 0 0,0-1-1 0 0,1 0 1 0 0,-1 0 0 0 0,1 0 0 0 0,-1 1-1 0 0,1-1 1 0 0,0 0 0 0 0,0 0-1 0 0,-1 0 1 0 0,1 0 0 0 0,0 0 0 0 0,0 0-1 0 0,0 0 1 0 0,0 0 0 0 0,0 0 0 0 0,0-1-1 0 0,0 1 1 0 0,2 1 0 0 0,-1-1-11 0 0,0 0 1 0 0,-1-1-1 0 0,1 1 1 0 0,0 0-1 0 0,0-1 1 0 0,0 1-1 0 0,0-1 0 0 0,0 0 1 0 0,0 1-1 0 0,0-1 1 0 0,0 0-1 0 0,0 0 1 0 0,0-1-1 0 0,0 1 1 0 0,0 0-1 0 0,0 0 1 0 0,2-2-1 0 0,6-2 43 0 0,0-1 0 0 0,0 0 0 0 0,-1-1 0 0 0,1 0 0 0 0,-1 0 0 0 0,-1-1 0 0 0,1 0 0 0 0,-1-1 1 0 0,0 0-1 0 0,13-17 0 0 0,-2-2 123 0 0,-2-1 1 0 0,21-42-1 0 0,-30 49 68 0 0,-6 16-125 0 0,-1 1 0 0 0,1-1 0 0 0,0 1 0 0 0,0 0 0 0 0,5-7 0 0 0,-6 10 414 0 0,0 3-390 0 0,0 9-125 0 0,0-1 0 0 0,-1 1 0 0 0,0-1 0 0 0,-1 1 1 0 0,0 0-1 0 0,-4 14 0 0 0,1 10 11 0 0,1-11-12 0 0,0 0-103 0 0,1 1 0 0 0,2 29 1 0 0,0-53-18 0 0,0 1 1 0 0,0-1 0 0 0,0 0 0 0 0,0 1-1 0 0,0-1 1 0 0,1 0 0 0 0,-1 1-1 0 0,0-1 1 0 0,1 0 0 0 0,-1 0 0 0 0,1 0-1 0 0,-1 1 1 0 0,1-1 0 0 0,0 0-1 0 0,0 0 1 0 0,-1 0 0 0 0,1 0 0 0 0,0 0-1 0 0,0 0 1 0 0,0 0 0 0 0,0 0-1 0 0,2 1 1 0 0,-2-2-52 0 0,0 0-1 0 0,1 1 1 0 0,-1-1-1 0 0,0 0 1 0 0,1 0-1 0 0,-1 0 0 0 0,0 0 1 0 0,0 0-1 0 0,1 0 1 0 0,-1-1-1 0 0,0 1 1 0 0,1 0-1 0 0,-1-1 1 0 0,0 1-1 0 0,0-1 1 0 0,0 1-1 0 0,1-1 1 0 0,-1 1-1 0 0,0-1 1 0 0,0 0-1 0 0,0 0 1 0 0,0 1-1 0 0,1-3 1 0 0,12-10-2569 0 0,0-2-5207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41 7368 0 0,'1'-3'144'0'0,"0"0"1"0"0,0 0 0 0 0,-1 0-1 0 0,1-1 1 0 0,-1 1 0 0 0,0 0-1 0 0,-1-16 13477 0 0,4 30-11024 0 0,16 82 51 0 0,-12-58-2149 0 0,1 37 1 0 0,4 23 9 0 0,23 63-112 0 0,-23-118-913 0 0,30 72 0 0 0,-17-69-2578 0 0,-19-35 1620 0 0</inkml:trace>
  <inkml:trace contextRef="#ctx0" brushRef="#br0" timeOffset="1">0 358 5528 0 0,'1'0'5879'0'0,"5"0"-2758"0"0,71-5 7733 0 0,39-15-9957 0 0,-20 3-1371 0 0,-64 13-1087 0 0,-2 1-4276 0 0,1 2-2074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9328 0 0,'0'0'3569'0'0,"6"1"-842"0"0,-4 3-2538 0 0,0-1 0 0 0,0 1 0 0 0,0 0 1 0 0,0 0-1 0 0,-1 0 0 0 0,0 0 1 0 0,0 0-1 0 0,0 0 0 0 0,0 0 0 0 0,-1 0 1 0 0,1 7-1 0 0,-1-5-67 0 0,4 18 401 0 0,1 12 96 0 0,-4 27 225 0 0,0 34 312 0 0,-3-74-469 0 0,0 0-1 0 0,-1 1 0 0 0,-2-1 1 0 0,-13 43-1 0 0,13-60 224 0 0,2-9-428 0 0,-3-12-131 0 0,5 12-255 0 0,-1-2-44 0 0,0-1-1 0 0,1 1 1 0 0,-1-1-1 0 0,1 1 1 0 0,1-1 0 0 0,-1 1-1 0 0,1-1 1 0 0,0 0 0 0 0,0 1-1 0 0,1-7 1 0 0,2-24 117 0 0,-2 27-92 0 0,0-1 0 0 0,0 0 0 0 0,1 1-1 0 0,4-17 1 0 0,4 3 158 0 0,0 0 1 0 0,1 0-1 0 0,21-28 0 0 0,-30 47-202 0 0,1 0 0 0 0,1 1 0 0 0,-1-1 0 0 0,0 1-1 0 0,1-1 1 0 0,0 1 0 0 0,0 0 0 0 0,0 0 0 0 0,0 1-1 0 0,8-4 1 0 0,-9 4-53 0 0,-1 2 0 0 0,0-1 0 0 0,0 0 0 0 0,0 0 0 0 0,1 1 0 0 0,-1-1 0 0 0,0 1 0 0 0,1 0 0 0 0,-1 0-1 0 0,0 0 1 0 0,1 0 0 0 0,-1 0 0 0 0,0 0 0 0 0,1 1 0 0 0,-1-1 0 0 0,0 1 0 0 0,0-1 0 0 0,1 1 0 0 0,-1 0 0 0 0,0 0 0 0 0,0 0-1 0 0,0 0 1 0 0,0 0 0 0 0,4 3 0 0 0,1 3-895 0 0,0 0-1 0 0,0 0 0 0 0,0 0 1 0 0,-1 1-1 0 0,0 0 1 0 0,9 16-1 0 0,-9-9-1075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13904 0 0,'0'0'637'0'0,"2"1"-13"0"0,1 1-554 0 0,0 0 0 0 0,1 0 0 0 0,-1 0 0 0 0,0-1 0 0 0,1 0 0 0 0,0 1 0 0 0,-1-1 0 0 0,1 0 0 0 0,0-1 0 0 0,-1 1 0 0 0,1-1 1 0 0,5 1-1 0 0,-3-2 317 0 0,0 1-1 0 0,1-1 1 0 0,-1 0 0 0 0,0-1 0 0 0,0 1 0 0 0,11-5 0 0 0,-4 0 211 0 0,0-1 0 0 0,-1 0-1 0 0,0-1 1 0 0,-1 0 0 0 0,1 0 0 0 0,10-12 0 0 0,-9 6-232 0 0,-1-2 1 0 0,0 0-1 0 0,-1-1 1 0 0,-1 1 0 0 0,10-22-1 0 0,-5 9-57 0 0,-10 22-266 0 0,-1-1 1 0 0,-1 1 0 0 0,0-1 0 0 0,0 0 0 0 0,0 0 0 0 0,-1 0-1 0 0,3-15 1 0 0,-5 22-27 0 0,0 0 0 0 0,0 0 0 0 0,0 1 0 0 0,0-1 0 0 0,0 0 1 0 0,-1 0-1 0 0,1 1 0 0 0,0-1 0 0 0,0 0 0 0 0,0 0 0 0 0,-1 1 0 0 0,1-1 0 0 0,0 0 0 0 0,-1 1 0 0 0,1-1 0 0 0,-1 1 0 0 0,1-1 0 0 0,-1 0 0 0 0,1 1 0 0 0,-1-1 0 0 0,1 1 0 0 0,-1-1 0 0 0,1 1 0 0 0,-1 0 1 0 0,0-1-1 0 0,1 1 0 0 0,-1-1 0 0 0,0 1 0 0 0,1 0 0 0 0,-1 0 0 0 0,0-1 0 0 0,1 1 0 0 0,-1 0 0 0 0,0 0 0 0 0,0 0 0 0 0,1 0 0 0 0,-1 0 0 0 0,0 0 0 0 0,0 0 0 0 0,1 0 0 0 0,-1 0 0 0 0,0 0 0 0 0,0 0 1 0 0,1 1-1 0 0,-1-1 0 0 0,0 0 0 0 0,1 0 0 0 0,-1 1 0 0 0,0-1 0 0 0,1 0 0 0 0,-1 1 0 0 0,0-1 0 0 0,1 1 0 0 0,-1-1 0 0 0,1 1 0 0 0,-1 0 0 0 0,-9 9 35 0 0,2 0 0 0 0,0 0-1 0 0,0 1 1 0 0,0 0 0 0 0,2 0 0 0 0,-1 1-1 0 0,-4 13 1 0 0,-2 7 101 0 0,-13 50 0 0 0,24-74-207 0 0,0 1 0 0 0,0-1-1 0 0,1 1 1 0 0,0-1 0 0 0,0 16 0 0 0,1-22 35 0 0,1 0 1 0 0,-1-1-1 0 0,0 1 1 0 0,0-1-1 0 0,1 1 0 0 0,-1-1 1 0 0,1 0-1 0 0,-1 1 1 0 0,1-1-1 0 0,0 1 0 0 0,0-1 1 0 0,-1 0-1 0 0,1 0 1 0 0,0 1-1 0 0,0-1 1 0 0,2 2-1 0 0,-1-3 1 0 0,-1 1 0 0 0,1 0 1 0 0,-1 0-1 0 0,1-1 0 0 0,0 1 0 0 0,-1-1 1 0 0,1 1-1 0 0,0-1 0 0 0,-1 0 0 0 0,1 0 1 0 0,0 0-1 0 0,0 0 0 0 0,-1 0 0 0 0,1 0 1 0 0,0 0-1 0 0,0 0 0 0 0,-1-1 0 0 0,3 0 1 0 0,11-3-1079 0 0,-1 0 1 0 0,0-2 0 0 0,-1 1 0 0 0,18-11 0 0 0,50-35-3823 0 0,-18 10 2388 0 0,-47 31 2033 0 0,-11 6 411 0 0,0 0-1 0 0,1 1 0 0 0,0 0 0 0 0,-1 0 1 0 0,1 0-1 0 0,0 0 0 0 0,0 1 0 0 0,1 0 1 0 0,8-1-1 0 0,-14 3 196 0 0,0 0-1 0 0,0 0 1 0 0,0 0 0 0 0,0 0-1 0 0,0 1 1 0 0,0-1 0 0 0,0 0 0 0 0,0 1-1 0 0,0-1 1 0 0,0 1 0 0 0,0-1-1 0 0,-1 1 1 0 0,1-1 0 0 0,0 1-1 0 0,0 0 1 0 0,-1-1 0 0 0,1 1-1 0 0,0 0 1 0 0,-1 0 0 0 0,1-1-1 0 0,-1 1 1 0 0,2 2 0 0 0,7 20 1982 0 0,-8-19-1766 0 0,2 8 267 0 0,-1 0 0 0 0,0 0 0 0 0,0 0 1 0 0,-1 0-1 0 0,-1 14 0 0 0,-7 63 1207 0 0,6-86-1725 0 0,-3 38 511 0 0,-22 148 1682 0 0,25-180-2042 0 0,2-10 136 0 0,4-15-43 0 0,2-36-125 0 0,2 0-1 0 0,3 1 1 0 0,2 0-1 0 0,29-70 1 0 0,-34 100 94 0 0,2-1 1 0 0,0 2 0 0 0,26-36-1 0 0,-31 49-196 0 0,-1 0 0 0 0,1 0 1 0 0,1 0-1 0 0,0 1 0 0 0,0 0 0 0 0,0 0 0 0 0,0 1 0 0 0,1 0 0 0 0,0 0 0 0 0,0 1 0 0 0,0-1 0 0 0,16-4 0 0 0,-23 9-80 0 0,0 0-1 0 0,0-1 0 0 0,0 1 0 0 0,0 0 0 0 0,0 0 0 0 0,0 0 0 0 0,0 0 0 0 0,0 0 1 0 0,0 0-1 0 0,0 0 0 0 0,0 0 0 0 0,0 0 0 0 0,0 1 0 0 0,0-1 0 0 0,0 0 0 0 0,0 0 1 0 0,-1 1-1 0 0,1-1 0 0 0,0 1 0 0 0,0-1 0 0 0,0 1 0 0 0,0-1 0 0 0,-1 1 0 0 0,1 0 1 0 0,0-1-1 0 0,0 1 0 0 0,-1 0 0 0 0,1-1 0 0 0,-1 1 0 0 0,1 0 0 0 0,0 0 0 0 0,-1 0 1 0 0,1 0-1 0 0,-1-1 0 0 0,0 1 0 0 0,1 0 0 0 0,-1 0 0 0 0,0 0 0 0 0,0 0 0 0 0,1 1 1 0 0,-1 2 16 0 0,1-1 0 0 0,-1 1 0 0 0,0 0 0 0 0,0-1 0 0 0,0 1 1 0 0,0 0-1 0 0,0-1 0 0 0,-1 1 0 0 0,-1 4 0 0 0,-4 9-29 0 0,0 0 1 0 0,-2 0-1 0 0,0-1 1 0 0,0 1-1 0 0,-2-2 0 0 0,0 1 1 0 0,-1-2-1 0 0,0 1 1 0 0,-15 13-1 0 0,23-25-314 0 0,0 0 0 0 0,-1 0-1 0 0,1 0 1 0 0,-1 0 0 0 0,1-1 0 0 0,-1 0 0 0 0,0 0-1 0 0,0 0 1 0 0,0 0 0 0 0,0-1 0 0 0,0 1 0 0 0,-1-1-1 0 0,1 0 1 0 0,0 0 0 0 0,0 0 0 0 0,-1-1 0 0 0,1 0-1 0 0,-6 0 1 0 0,-6-3-2116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19951 0 0,'0'0'1811'0'0,"6"7"-1454"0"0,-4-3-205 0 0,-1 1 0 0 0,1-1 0 0 0,-1 0-1 0 0,1 1 1 0 0,-1-1 0 0 0,0 0 0 0 0,-1 1-1 0 0,1 0 1 0 0,-1 7 0 0 0,-1 6 751 0 0,-3 21 1 0 0,0-14-478 0 0,-24 132 1222 0 0,12-82-1348 0 0,10-47-249 0 0,-8 57-132 0 0,13-76-100 0 0,0 1-1 0 0,1 0 0 0 0,1-1 0 0 0,-1 1 0 0 0,2-1 0 0 0,3 18 0 0 0,-4-24-192 0 0,1 1-1 0 0,-1-1 1 0 0,1 0-1 0 0,-1 0 1 0 0,1 0-1 0 0,0 0 1 0 0,4 5-1 0 0,4 0-1369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17 14744 0 0,'-11'2'533'0'0,"0"0"0"0"0,-1 1 1 0 0,1 1-1 0 0,1 0 0 0 0,-1 0 0 0 0,1 1 1 0 0,-1 1-1 0 0,1-1 0 0 0,1 2 1 0 0,-1-1-1 0 0,1 1 0 0 0,0 1 1 0 0,1 0-1 0 0,0 0 0 0 0,0 0 1 0 0,1 1-1 0 0,0 0 0 0 0,-7 11 1 0 0,9-11-263 0 0,1-1 0 0 0,0 1 0 0 0,-5 12 0 0 0,8-17-188 0 0,0 0 0 0 0,0 0 0 0 0,0 0 0 0 0,1 0 1 0 0,-1 0-1 0 0,1 0 0 0 0,0 1 0 0 0,0-1 0 0 0,1 0 0 0 0,-1 0 0 0 0,2 4 0 0 0,-2-6-66 0 0,1-1 0 0 0,-1 1 0 0 0,1 0 0 0 0,-1-1 0 0 0,1 1 0 0 0,0-1 0 0 0,0 1 0 0 0,0-1 0 0 0,0 1 0 0 0,0-1 0 0 0,0 0 0 0 0,0 0 0 0 0,0 1 0 0 0,0-1 0 0 0,1 0 0 0 0,-1 0 0 0 0,0 0 0 0 0,1 0 0 0 0,-1 0 1 0 0,1 0-1 0 0,-1-1 0 0 0,1 1 0 0 0,-1 0 0 0 0,1-1 0 0 0,0 0 0 0 0,-1 1 0 0 0,1-1 0 0 0,0 0 0 0 0,-1 1 0 0 0,1-1 0 0 0,0 0 0 0 0,-1 0 0 0 0,1-1 0 0 0,0 1 0 0 0,-1 0 0 0 0,1 0 0 0 0,2-1 0 0 0,2-1 20 0 0,0 0 0 0 0,-1 0 0 0 0,1 0 0 0 0,0-1 0 0 0,-1 0 0 0 0,1 0 0 0 0,-1 0 0 0 0,0-1 0 0 0,6-5 0 0 0,1-2 48 0 0,-1-1 0 0 0,0 0 1 0 0,-1-1-1 0 0,-1-1 0 0 0,15-25 0 0 0,-9 10 643 0 0,20-61 0 0 0,-35 88-644 0 0,1 0-1 0 0,0 0 1 0 0,0 0 0 0 0,0 0 0 0 0,0 1-1 0 0,0-1 1 0 0,2-3 0 0 0,-3 5-67 0 0,0 0 1 0 0,0 0-1 0 0,0 0 1 0 0,0 0-1 0 0,0 0 0 0 0,0 0 1 0 0,0 0-1 0 0,0 0 1 0 0,1 0-1 0 0,-1 0 1 0 0,0 0-1 0 0,0 0 1 0 0,0 0-1 0 0,0 0 0 0 0,0 0 1 0 0,0 0-1 0 0,0 0 1 0 0,0 0-1 0 0,1 0 1 0 0,-1 0-1 0 0,0 0 1 0 0,0 0-1 0 0,0 0 0 0 0,0 0 1 0 0,0 0-1 0 0,0 0 1 0 0,0 0-1 0 0,0 0 1 0 0,1 0-1 0 0,-1 0 1 0 0,0 0-1 0 0,0 0 1 0 0,0 0-1 0 0,0 0 0 0 0,0 0 1 0 0,0 0-1 0 0,0 0 1 0 0,0 0-1 0 0,0 0 1 0 0,0 0-1 0 0,1 1 1 0 0,-1-1-1 0 0,0 0 0 0 0,0 0 1 0 0,0 0-1 0 0,3 12 199 0 0,-3 1-294 0 0,0 0 0 0 0,-1 0-1 0 0,-3 18 1 0 0,-1 14 93 0 0,1-8 50 0 0,2-28-109 0 0,1-1 1 0 0,0 1 0 0 0,0-1 0 0 0,1 1-1 0 0,0-1 1 0 0,3 17 0 0 0,-3-24-31 0 0,1 1 1 0 0,-1-1-1 0 0,0 1 1 0 0,1-1 0 0 0,-1 1-1 0 0,1-1 1 0 0,0 0-1 0 0,-1 1 1 0 0,1-1-1 0 0,0 0 1 0 0,0 1-1 0 0,0-1 1 0 0,0 0 0 0 0,0 0-1 0 0,0 0 1 0 0,0 0-1 0 0,0 0 1 0 0,0 0-1 0 0,0 0 1 0 0,1 0-1 0 0,-1 0 1 0 0,0-1 0 0 0,1 1-1 0 0,-1 0 1 0 0,3 0-1 0 0,-2-1-197 0 0,1 0 0 0 0,0 0 0 0 0,-1 0 0 0 0,1 0 0 0 0,-1-1 0 0 0,1 1 0 0 0,0-1 0 0 0,-1 1 0 0 0,1-1 0 0 0,-1 0 0 0 0,1 0 0 0 0,-1 0 0 0 0,3-2 0 0 0,7-4-912 0 0,-1-1 1 0 0,0 0 0 0 0,0-1-1 0 0,9-10 1 0 0,2-6-1041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23039 0 0,'0'0'528'0'0,"-8"8"1259"0"0,2-5-1619 0 0,0 1 1 0 0,0 0 0 0 0,1 1-1 0 0,-1-1 1 0 0,1 1-1 0 0,1 0 1 0 0,-1 0-1 0 0,1 1 1 0 0,-1 0-1 0 0,1-1 1 0 0,1 1-1 0 0,-1 0 1 0 0,-4 13-1 0 0,6-15-52 0 0,1 1 0 0 0,-1 0 0 0 0,1 0 0 0 0,0 0 1 0 0,0 0-1 0 0,0 1 0 0 0,1-1 0 0 0,0 0 0 0 0,0 0 0 0 0,0 0 0 0 0,1 0 0 0 0,-1 0 0 0 0,1 0 0 0 0,0 0 0 0 0,1 0 0 0 0,-1 0 0 0 0,1 0 0 0 0,0 0 0 0 0,4 6 0 0 0,-4-8-111 0 0,1 0-1 0 0,-1-1 1 0 0,1 1 0 0 0,-1-1 0 0 0,1 1 0 0 0,0-1-1 0 0,0 0 1 0 0,0 0 0 0 0,0 0 0 0 0,1-1-1 0 0,-1 1 1 0 0,0-1 0 0 0,1 0 0 0 0,-1 0 0 0 0,1 0-1 0 0,-1 0 1 0 0,1-1 0 0 0,0 1 0 0 0,-1-1 0 0 0,6 0-1 0 0,5 0 8 0 0,0-1-1 0 0,0 0 0 0 0,-1-2 1 0 0,15-3-1 0 0,-8 0-175 0 0,0-1 0 0 0,0-1 0 0 0,-1-1 0 0 0,0 0 0 0 0,18-13 0 0 0,-17 9 14 0 0,0-1 0 0 0,-1 0 0 0 0,35-35 0 0 0,-53 47 204 0 0,1 0 0 0 0,-1 1 0 0 0,0-1-1 0 0,0 0 1 0 0,0 0 0 0 0,-1 0 0 0 0,1 0 0 0 0,0 0-1 0 0,-1 0 1 0 0,1 0 0 0 0,-1 0 0 0 0,0 0 0 0 0,0-1-1 0 0,0 1 1 0 0,0 0 0 0 0,0 0 0 0 0,0 0 0 0 0,0 0 0 0 0,-1 0-1 0 0,1 0 1 0 0,-1 0 0 0 0,-1-3 0 0 0,2 4-26 0 0,0 0 1 0 0,-1 0-1 0 0,1 0 1 0 0,-1 0-1 0 0,1 0 1 0 0,-1 1-1 0 0,0-1 1 0 0,1 0-1 0 0,-1 0 1 0 0,0 0-1 0 0,1 1 1 0 0,-1-1-1 0 0,0 0 1 0 0,0 1-1 0 0,0-1 1 0 0,0 1-1 0 0,0-1 1 0 0,0 1-1 0 0,1-1 1 0 0,-1 1-1 0 0,0 0 1 0 0,0-1-1 0 0,0 1 1 0 0,0 0-1 0 0,-1 0 1 0 0,1 0-1 0 0,0 0 1 0 0,0 0-1 0 0,0 0 1 0 0,0 0-1 0 0,0 0 1 0 0,0 0-1 0 0,0 0 1 0 0,0 1-1 0 0,0-1 1 0 0,0 0-1 0 0,0 1 1 0 0,0-1-1 0 0,0 1 1 0 0,0-1-1 0 0,1 1 1 0 0,-1-1-1 0 0,0 1 1 0 0,0-1-1 0 0,0 1 1 0 0,0 1-1 0 0,-3 1 22 0 0,1 1 0 0 0,-1 0 0 0 0,1 0 0 0 0,0 0 0 0 0,1 0 0 0 0,-1 0 0 0 0,1 0 0 0 0,-1 1 0 0 0,1-1 0 0 0,-2 10 0 0 0,-5 9 102 0 0,4-14-111 0 0,2 1 0 0 0,-1 0 0 0 0,1 0 0 0 0,1 1 0 0 0,0-1 0 0 0,0 1 0 0 0,1-1 0 0 0,0 1 0 0 0,1-1 0 0 0,0 1 0 0 0,1 0 0 0 0,0-1 0 0 0,1 1 0 0 0,0-1 0 0 0,1 0 0 0 0,6 17 0 0 0,-7-23-49 0 0,0 0-1 0 0,1 0 1 0 0,-1 0 0 0 0,1 0-1 0 0,0-1 1 0 0,1 1-1 0 0,-1-1 1 0 0,0 0 0 0 0,1 0-1 0 0,0 0 1 0 0,4 3 0 0 0,8 2-1692 0 0,26 13 0 0 0,-31-17 116 0 0,8 6-8460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 0 0,'0'0'288'0'0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2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6448 0 0,'0'0'11490'0'0,"-3"13"-7335"0"0,1-7-3688 0 0,1-1 1 0 0,-1 1 0 0 0,1 0-1 0 0,0-1 1 0 0,0 11 0 0 0,-1 6 200 0 0,-12 103 1261 0 0,5-55-1688 0 0,0 94 0 0 0,13-135-425 0 0,-4-28-86 0 0,1 1 0 0 0,-1 0 0 0 0,0-1 0 0 0,1 1 0 0 0,0 0 1 0 0,-1-1-1 0 0,1 1 0 0 0,0-1 0 0 0,0 1 0 0 0,0-1 0 0 0,0 1 0 0 0,0-1 0 0 0,0 0 0 0 0,2 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3 402 18919 0 0,'0'0'1712'0'0,"-2"-15"-1221"0"0,7-26 4607 0 0,-5 32-4586 0 0,1 0 1 0 0,0 0 0 0 0,3-13 0 0 0,4-6 51 0 0,7-19 19 0 0,-3 13-277 0 0,12-47 0 0 0,-7 16 47 0 0,-1 23 55 0 0,-12 60-344 0 0,2 11 41 0 0,3 55-1 0 0,1 9 459 0 0,-5-67-823 0 0,11 30 1 0 0,-13-45 219 0 0,1-1 1 0 0,1 0-1 0 0,0-1 1 0 0,0 1-1 0 0,11 14 1 0 0,-14-22 65 0 0,-1 0 1 0 0,1 0-1 0 0,0 0 1 0 0,0 0-1 0 0,0 0 0 0 0,0-1 1 0 0,0 1-1 0 0,1-1 0 0 0,-1 1 1 0 0,0-1-1 0 0,1 0 1 0 0,-1 0-1 0 0,1 0 0 0 0,0 0 1 0 0,-1 0-1 0 0,1-1 0 0 0,0 1 1 0 0,-1-1-1 0 0,1 1 1 0 0,0-1-1 0 0,-1 0 0 0 0,1 0 1 0 0,0-1-1 0 0,0 1 1 0 0,-1 0-1 0 0,1-1 0 0 0,0 0 1 0 0,-1 1-1 0 0,1-1 0 0 0,-1 0 1 0 0,1 0-1 0 0,-1-1 1 0 0,1 1-1 0 0,-1-1 0 0 0,0 1 1 0 0,4-4-1 0 0,3-4 24 0 0,0 0-1 0 0,-1-1 1 0 0,0 1 0 0 0,-1-2 0 0 0,0 1-1 0 0,7-16 1 0 0,29-74 391 0 0,-32 72-406 0 0,0-1-195 0 0,-5 11-154 0 0,1 0 0 0 0,1 1 1 0 0,0 0-1 0 0,13-19 0 0 0,-19 35 95 0 0,-1-1-1 0 0,0 1 1 0 0,1-1 0 0 0,-1 1 0 0 0,1-1 0 0 0,0 1 0 0 0,-1 0 0 0 0,1 0 0 0 0,0 0-1 0 0,0 0 1 0 0,0 0 0 0 0,0 0 0 0 0,2-1 0 0 0,-1 2-1079 0 0,0-1-1 0 0,-1 1 1 0 0,1 0 0 0 0,-1-1 0 0 0,1 1-1 0 0,3 1 1 0 0,6 0-6816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12 268 5352 0 0,'-11'12'13019'0'0,"10"-19"-12465"0"0,2 1 0 0 0,-1 0 0 0 0,1 0 0 0 0,0-1 0 0 0,3-10 0 0 0,6-9 258 0 0,1 0 0 0 0,2 1 0 0 0,17-28 0 0 0,-27 48-715 0 0,0 1-1 0 0,1 0 0 0 0,-1 0 0 0 0,1 0 1 0 0,-1 0-1 0 0,1 1 0 0 0,1-1 1 0 0,5-3-1 0 0,-9 6-95 0 0,0 1 1 0 0,-1 0-1 0 0,1 0 1 0 0,0 0-1 0 0,-1-1 1 0 0,1 1-1 0 0,0 0 1 0 0,0 0-1 0 0,-1 0 1 0 0,1 0-1 0 0,0 0 1 0 0,-1 0-1 0 0,1 1 0 0 0,0-1 1 0 0,-1 0-1 0 0,1 0 1 0 0,0 0-1 0 0,-1 1 1 0 0,1-1-1 0 0,0 0 1 0 0,-1 1-1 0 0,1-1 1 0 0,-1 0-1 0 0,1 1 1 0 0,0-1-1 0 0,-1 1 1 0 0,1-1-1 0 0,-1 1 1 0 0,0-1-1 0 0,1 1 0 0 0,-1-1 1 0 0,1 1-1 0 0,-1 0 1 0 0,0-1-1 0 0,1 2 1 0 0,-1-2-2 0 0,2 4 4 0 0,0 0 0 0 0,-1 0 0 0 0,0 0 0 0 0,1 0 0 0 0,-2 1 0 0 0,1-1 1 0 0,0 0-1 0 0,-1 0 0 0 0,0 1 0 0 0,0-1 0 0 0,-1 6 0 0 0,2 16 11 0 0,-1-10-15 0 0,-1-13 0 0 0,1 1 0 0 0,0 0 0 0 0,0 0 0 0 0,1-1 0 0 0,-1 1 0 0 0,3 6 0 0 0,-3-10 0 0 0,0 1 0 0 0,0-1 0 0 0,0 0 0 0 0,0 0 0 0 0,0 1 0 0 0,0-1 0 0 0,0 0 0 0 0,0 0 0 0 0,0 0 0 0 0,0 1 0 0 0,1-1 0 0 0,-1 0 0 0 0,0 0 0 0 0,0 0 0 0 0,0 1 0 0 0,0-1 0 0 0,0 0 0 0 0,1 0 0 0 0,-1 0 0 0 0,0 0 0 0 0,0 0 0 0 0,0 1 0 0 0,1-1 0 0 0,-1 0 0 0 0,0 0 0 0 0,0 0 0 0 0,0 0 0 0 0,1 0 0 0 0,-1 0 0 0 0,0 0 0 0 0,0 0 0 0 0,1 0 0 0 0,-1 0 0 0 0,0 0 0 0 0,0 0 0 0 0,1 0 0 0 0,-1 0 0 0 0,0 0 0 0 0,0 0 0 0 0,0 0 0 0 0,1 0 0 0 0,-1 0 0 0 0,0 0 0 0 0,0 0 0 0 0,1 0 0 0 0,-1-1 0 0 0,6-2 0 0 0,3-6 7 0 0,-1 0 0 0 0,1-1 0 0 0,-1 0 0 0 0,-1 0-1 0 0,9-17 1 0 0,16-21 27 0 0,-26 42-11 0 0,28-34 305 0 0,-30 36-276 0 0,0 0 1 0 0,0 1 0 0 0,0-1-1 0 0,1 1 1 0 0,-1 0 0 0 0,1 1-1 0 0,7-4 1 0 0,-11 5-46 0 0,1 0-1 0 0,-1 1 1 0 0,0 0 0 0 0,1-1 0 0 0,-1 1-1 0 0,0 0 1 0 0,1 0 0 0 0,-1 0 0 0 0,0 0-1 0 0,1 0 1 0 0,-1 0 0 0 0,1 0 0 0 0,-1 0-1 0 0,0 0 1 0 0,1 1 0 0 0,-1-1 0 0 0,0 1-1 0 0,1-1 1 0 0,-1 1 0 0 0,0-1 0 0 0,0 1-1 0 0,1 0 1 0 0,-1 0 0 0 0,0-1 0 0 0,0 1-1 0 0,0 0 1 0 0,0 0 0 0 0,0 0 0 0 0,0 0 0 0 0,0 0-1 0 0,0 0 1 0 0,-1 1 0 0 0,2 1 0 0 0,2 4 4 0 0,-1 0 0 0 0,0 0 1 0 0,-1 1-1 0 0,4 14 1 0 0,-1-4 6 0 0,-3-9 84 0 0,-1-6-353 0 0,0 1 0 0 0,1 0 0 0 0,-1 0-1 0 0,1-1 1 0 0,0 1 0 0 0,3 5 0 0 0,-4-8 88 0 0,0-1 0 0 0,0 1 1 0 0,-1 0-1 0 0,1 0 0 0 0,0-1 0 0 0,0 1 0 0 0,0-1 1 0 0,0 1-1 0 0,0-1 0 0 0,0 1 0 0 0,0-1 0 0 0,0 1 1 0 0,0-1-1 0 0,0 0 0 0 0,0 0 0 0 0,0 0 1 0 0,0 1-1 0 0,1-1 0 0 0,-1 0 0 0 0,0 0 0 0 0,0 0 1 0 0,0-1-1 0 0,0 1 0 0 0,0 0 0 0 0,0 0 1 0 0,0-1-1 0 0,0 1 0 0 0,0 0 0 0 0,1-1 0 0 0,7-4-1537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147 345 21191 0 0,'0'0'480'0'0,"-15"-2"1167"0"0,10 3-1557 0 0,1-1 1 0 0,-1 1-1 0 0,1 0 1 0 0,0 1-1 0 0,0-1 1 0 0,-1 1-1 0 0,1 0 1 0 0,0 0-1 0 0,1 0 1 0 0,-1 0-1 0 0,0 1 0 0 0,1 0 1 0 0,-1 0-1 0 0,1 0 1 0 0,0 0-1 0 0,0 0 1 0 0,0 0-1 0 0,-4 7 1 0 0,-1 1 295 0 0,1 0 0 0 0,0 0 0 0 0,1 1 0 0 0,0 0 0 0 0,-4 15 0 0 0,7-17-248 0 0,0 0 0 0 0,1 0 0 0 0,1 0 0 0 0,-1 14 0 0 0,1-19-91 0 0,1 1 0 0 0,0-1 0 0 0,1 0 0 0 0,-1 1 0 0 0,1-1 0 0 0,0 0 0 0 0,0 0-1 0 0,1 1 1 0 0,-1-1 0 0 0,4 5 0 0 0,-4-8-29 0 0,0 0-1 0 0,0 0 1 0 0,0 0 0 0 0,1 0-1 0 0,-1-1 1 0 0,1 1-1 0 0,-1 0 1 0 0,1-1 0 0 0,0 1-1 0 0,0-1 1 0 0,0 0-1 0 0,-1 0 1 0 0,1 1 0 0 0,0-1-1 0 0,1 0 1 0 0,-1-1-1 0 0,0 1 1 0 0,0 0 0 0 0,3 0-1 0 0,-1-1 7 0 0,-1 0 0 0 0,1 0-1 0 0,-1 0 1 0 0,1 0-1 0 0,-1-1 1 0 0,0 1 0 0 0,1-1-1 0 0,-1 0 1 0 0,1 0-1 0 0,-1 0 1 0 0,5-3 0 0 0,2-2 28 0 0,-1 0 0 0 0,1 0 0 0 0,-1-1 0 0 0,0 0 0 0 0,0-1 0 0 0,12-14 0 0 0,-7 5-1 0 0,-1-1 0 0 0,-1 0 0 0 0,0-1 0 0 0,-2-1 0 0 0,0 0 0 0 0,8-24 0 0 0,-8 16 6 0 0,-1-1 0 0 0,-2-1 0 0 0,-1 1-1 0 0,2-31 1 0 0,5-43 467 0 0,1-4 639 0 0,-13 103-1111 0 0,1-7 233 0 0,-1 11-118 0 0,-1 2-103 0 0,-10 112 114 0 0,3-48-152 0 0,7-60-14 0 0,-6 63 29 0 0,4 96 1 0 0,3-133-160 0 0,6 46-80 0 0,-5-69-90 0 0,-1-1 0 0 0,2 1 0 0 0,-1-1 0 0 0,1 1 0 0 0,1-1 0 0 0,7 14 0 0 0,-8-18-75 0 0,-1 0 0 0 0,2 0 0 0 0,-1 0 0 0 0,0-1 0 0 0,8 6 1 0 0,11 5-3940 0 0,-8-9-4545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21191 0 0,'0'0'3768'0'0,"11"-7"-2232"0"0,-3-1-1159 0 0,-1 0 0 0 0,0 0-1 0 0,0-1 1 0 0,-1 0 0 0 0,0 0-1 0 0,4-10 1 0 0,26-62 90 0 0,-31 67-406 0 0,1-2 20 0 0,-1 1-1 0 0,6-33 0 0 0,-9 42-58 0 0,-2-1 0 0 0,1 0 0 0 0,-1 0 0 0 0,0 0 0 0 0,0 0 0 0 0,-1 0 0 0 0,0 0 1 0 0,0 0-1 0 0,-3-9 0 0 0,4 15-26 0 0,-1-1 1 0 0,1 1 0 0 0,-1 0 0 0 0,1 0-1 0 0,-1-1 1 0 0,1 1 0 0 0,-1 0 0 0 0,0 0-1 0 0,1 0 1 0 0,-1 0 0 0 0,0 0 0 0 0,0 0-1 0 0,0 0 1 0 0,0 0 0 0 0,0 0 0 0 0,0 1-1 0 0,0-1 1 0 0,0 0 0 0 0,0 1 0 0 0,0-1-1 0 0,-1 0 1 0 0,1 1 0 0 0,0 0 0 0 0,-2-1-1 0 0,1 1 65 0 0,1 0-1 0 0,0 0 0 0 0,-1 1 0 0 0,1-1 0 0 0,0 0 1 0 0,-1 1-1 0 0,1-1 0 0 0,0 1 0 0 0,0 0 1 0 0,0-1-1 0 0,0 1 0 0 0,0 0 0 0 0,-1 0 0 0 0,1-1 1 0 0,1 1-1 0 0,-1 0 0 0 0,0 0 0 0 0,0 0 0 0 0,0 0 1 0 0,0 0-1 0 0,1 1 0 0 0,-1-1 0 0 0,0 0 1 0 0,0 2-1 0 0,-3 5-36 0 0,0 1 0 0 0,1 0 0 0 0,0 0 0 0 0,1 0 0 0 0,-3 14 0 0 0,-1 49-1 0 0,3-34-25 0 0,2-20 2 0 0,0 0 0 0 0,2 1 0 0 0,3 27 0 0 0,-3-38 0 0 0,0-1 0 0 0,1 1 0 0 0,0 0 0 0 0,1 0 0 0 0,-1-1 0 0 0,1 1 0 0 0,1-1 0 0 0,0 0 0 0 0,0 0 0 0 0,7 9 0 0 0,-9-13-163 0 0,1-1 0 0 0,-1 1 1 0 0,1-1-1 0 0,0 0 0 0 0,-1 0 0 0 0,1 0 0 0 0,0 0 0 0 0,0-1 1 0 0,0 1-1 0 0,0-1 0 0 0,0 0 0 0 0,1 0 0 0 0,-1 0 0 0 0,0 0 1 0 0,0 0-1 0 0,1-1 0 0 0,-1 0 0 0 0,1 1 0 0 0,-1-1 0 0 0,0-1 1 0 0,1 1-1 0 0,-1 0 0 0 0,0-1 0 0 0,6-1 0 0 0,-1 0-645 0 0,-1-1-1 0 0,0 0 1 0 0,0 0-1 0 0,0 0 1 0 0,0-1-1 0 0,-1 0 1 0 0,0-1-1 0 0,1 1 1 0 0,9-11-1 0 0,-5 0-7626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9216 0 0,'11'13'13461'0'0,"26"4"-5940"0"0,-20-10-6652 0 0,27 16-1 0 0,111 83-837 0 0,-154-106-48 0 0,1 2-223 0 0,0-1-1 0 0,0 1 1 0 0,1-1 0 0 0,-1 0-1 0 0,0 0 1 0 0,1 0 0 0 0,-1 0-1 0 0,1 0 1 0 0,0 0 0 0 0,-1 0-1 0 0,1-1 1 0 0,0 0 0 0 0,4 1-1 0 0,1-3-1208 0 0</inkml:trace>
  <inkml:trace contextRef="#ctx0" brushRef="#br0" timeOffset="0.2">318 0 22575 0 0,'-11'0'2408'0'0,"4"4"-2063"0"0,1-1 1 0 0,-1 1-1 0 0,1 0 0 0 0,0 0 0 0 0,-8 7 1 0 0,-19 12 2315 0 0,21-15-2564 0 0,1 0 0 0 0,0 1 0 0 0,0 1 0 0 0,1-1 0 0 0,0 1 0 0 0,0 1-1 0 0,1 0 1 0 0,1 1 0 0 0,0-1 0 0 0,-10 20 0 0 0,-26 42-2267 0 0,32-48 573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333 114 12320 0 0,'1'-6'187'0'0,"1"1"1"0"0,-1 1-1 0 0,1-1 1 0 0,0 0 0 0 0,1 0-1 0 0,-1 1 1 0 0,4-5 0 0 0,9-21 3184 0 0,-15 29-3216 0 0,1 0 1 0 0,-1 0-1 0 0,0 0 0 0 0,1 0 1 0 0,-1 0-1 0 0,0 0 1 0 0,0 0-1 0 0,0 0 0 0 0,0 0 1 0 0,1 0-1 0 0,-1 0 1 0 0,-1 0-1 0 0,1 0 0 0 0,0 0 1 0 0,0 0-1 0 0,0 0 1 0 0,0 0-1 0 0,-1 0 0 0 0,1 0 1 0 0,0 0-1 0 0,-1 0 1 0 0,1 0-1 0 0,-1 1 0 0 0,1-1 1 0 0,-1 0-1 0 0,0 0 1 0 0,1 0-1 0 0,-1 1 0 0 0,0-1 1 0 0,1 0-1 0 0,-1 0 1 0 0,0 1-1 0 0,0-1 0 0 0,0 1 1 0 0,0-1-1 0 0,0 1 1 0 0,0-1-1 0 0,1 1 0 0 0,-1-1 1 0 0,0 1-1 0 0,0 0 1 0 0,-2-1-1 0 0,-3 0 100 0 0,0-1 0 0 0,-1 1 0 0 0,0 0 0 0 0,1 0 0 0 0,-1 1 0 0 0,1 0 0 0 0,-1 0 0 0 0,0 1 0 0 0,1 0 0 0 0,-1 0 1 0 0,1 0-1 0 0,-1 1 0 0 0,1 0 0 0 0,0 0 0 0 0,0 0 0 0 0,-11 7 0 0 0,2-1-27 0 0,-1 2 0 0 0,2 0 0 0 0,-1 0 0 0 0,2 1 1 0 0,-15 15-1 0 0,15-12-225 0 0,0 1 0 0 0,1 0-1 0 0,1 1 1 0 0,0 0 0 0 0,1 1 0 0 0,1 0 0 0 0,1 0 0 0 0,0 1 0 0 0,1 0 0 0 0,1 0 0 0 0,1 1-1 0 0,0 0 1 0 0,2 0 0 0 0,0 0 0 0 0,1 0 0 0 0,1 0 0 0 0,1 1 0 0 0,0-1 0 0 0,2 0-1 0 0,0 0 1 0 0,1 1 0 0 0,6 18 0 0 0,-6-28 76 0 0,1 0 0 0 0,0 0 1 0 0,1-1-1 0 0,0 1 0 0 0,0-1 0 0 0,1 0 0 0 0,1-1 0 0 0,-1 1 0 0 0,1-1 1 0 0,0-1-1 0 0,1 1 0 0 0,11 8 0 0 0,-13-12-33 0 0,-1 0-1 0 0,1 0 1 0 0,0 0 0 0 0,1-1 0 0 0,-1 0-1 0 0,0 0 1 0 0,1-1 0 0 0,0 1-1 0 0,-1-1 1 0 0,1-1 0 0 0,0 0-1 0 0,0 0 1 0 0,0 0 0 0 0,0 0 0 0 0,0-1-1 0 0,0-1 1 0 0,0 1 0 0 0,0-1-1 0 0,11-2 1 0 0,-2-3-47 0 0,-1 0 0 0 0,1 0 0 0 0,-1-2 0 0 0,0 0 0 0 0,0 0 0 0 0,-1-2 0 0 0,-1 1 0 0 0,1-2 0 0 0,-2 0 0 0 0,1 0 0 0 0,-2-1 0 0 0,1-1 0 0 0,9-15 0 0 0,-9 12 0 0 0,-2-1 0 0 0,0 0 0 0 0,-1-1 0 0 0,0 0 0 0 0,-1 0 0 0 0,-2-1 0 0 0,0 0 0 0 0,0 0 0 0 0,-2-1 0 0 0,3-34 0 0 0,-5 24 0 0 0,-1-1 0 0 0,-2 1 0 0 0,-6-35 0 0 0,5 49 0 0 0,-10-47 0 0 0,11 50-1937 0 0,1 13 1852 0 0,0 0 0 0 0,0 0 0 0 0,0 0 0 0 0,0 0 0 0 0,0-1-1 0 0,0 1 1 0 0,0 0 0 0 0,0 0 0 0 0,0 0 0 0 0,0 0 0 0 0,0-1 0 0 0,0 1 0 0 0,0 0-1 0 0,0 0 1 0 0,0 0 0 0 0,0 0 0 0 0,0 0 0 0 0,1-1 0 0 0,-1 1 0 0 0,0 0 0 0 0,0 0 0 0 0,0 0-1 0 0,0 0 1 0 0,0 0 0 0 0,0 0 0 0 0,1 0 0 0 0,-1 0 0 0 0,0-1 0 0 0,0 1 0 0 0,0 0 0 0 0,0 0-1 0 0,0 0 1 0 0,1 0 0 0 0,-1 0 0 0 0,0 0 0 0 0,0 0 0 0 0,0 0 0 0 0,0 0 0 0 0,0 0 0 0 0,1 0-1 0 0,-1 0 1 0 0,0 0 0 0 0,0 0 0 0 0,0 0 0 0 0,0 0 0 0 0,1 0 0 0 0,-1 0 0 0 0,0 0-1 0 0,0 0 1 0 0,0 0 0 0 0,0 0 0 0 0,0 1 0 0 0,1-1 0 0 0,-1 0 0 0 0,0 0 0 0 0,0 0 0 0 0,0 0-1 0 0,0 0 1 0 0,1 0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73 699 19063 0 0,'-1'2'364'0'0,"0"0"0"0"0,0-1 0 0 0,1 1 0 0 0,-1-1 0 0 0,0 1 0 0 0,1 0 0 0 0,-1 0 0 0 0,1-1 0 0 0,0 1 0 0 0,-1 0 0 0 0,1 2 1835 0 0,-1-16-82 0 0,-53-399 2211 0 0,49 377-4328 0 0,-1-48 0 0 0,6 67 0 0 0,1 1 0 0 0,0-1 0 0 0,1 1 0 0 0,0-1 0 0 0,9-26 0 0 0,-10 37 0 0 0,1 0 0 0 0,-1 0 0 0 0,1 0 0 0 0,0 0 0 0 0,1 0 0 0 0,-1 0 0 0 0,1 1 0 0 0,0-1 0 0 0,0 1 0 0 0,0 0 0 0 0,0 0 0 0 0,0 0 0 0 0,1 0 0 0 0,-1 0 0 0 0,1 1 0 0 0,7-5 0 0 0,-7 6 0 0 0,0 0 0 0 0,0-1 0 0 0,0 1 0 0 0,0 1 0 0 0,0-1 0 0 0,0 1 0 0 0,1-1 0 0 0,-1 1 0 0 0,0 1 0 0 0,0-1 0 0 0,0 0 0 0 0,0 1 0 0 0,0 0 0 0 0,0 0 0 0 0,0 0 0 0 0,0 0 0 0 0,0 1 0 0 0,4 2 0 0 0,1 1-151 0 0,0 0 0 0 0,0 1-1 0 0,-1 0 1 0 0,0 1 0 0 0,0 0 0 0 0,-1 0 0 0 0,1 0-1 0 0,-1 1 1 0 0,-1 0 0 0 0,7 11 0 0 0,-4-4-211 0 0,0 0 0 0 0,-1 1 0 0 0,-1 0 0 0 0,-1 0 0 0 0,6 23 0 0 0,-6-12-1696 0 0,-2 1-4410 0 0,-4 0-1874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25631 0 0,'0'0'2321'0'0,"6"-3"-1429"0"0,20-4-779 0 0,1 1 0 0 0,-1 0-1 0 0,1 2 1 0 0,0 1-1 0 0,0 2 1 0 0,32 1-1 0 0,-37 0-1504 0 0,-1 0-417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3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67 15632 0 0,'0'-2'240'0'0,"0"-1"0"0"0,1 1 1 0 0,0-1-1 0 0,-1 1 1 0 0,1-1-1 0 0,0 1 0 0 0,3-5 1 0 0,3-11 1955 0 0,-2 7-831 0 0,-4 10-1247 0 0,-1 1-1 0 0,1-1 0 0 0,-1 0 1 0 0,1 1-1 0 0,-1-1 1 0 0,1 0-1 0 0,-1 1 0 0 0,0-1 1 0 0,1 0-1 0 0,-1 0 0 0 0,0 1 1 0 0,0-1-1 0 0,1-1 0 0 0,2-1 2562 0 0,-7 5-2054 0 0,-2 1-414 0 0,1 1 0 0 0,-1 0 0 0 0,0 0 0 0 0,-6 6 0 0 0,-18 13 638 0 0,27-21-692 0 0,0-1 1 0 0,0 1-1 0 0,0-1 0 0 0,0 0 1 0 0,0 1-1 0 0,0-2 0 0 0,-1 1 1 0 0,1 0-1 0 0,0-1 0 0 0,0 1 1 0 0,-5-1-1 0 0,9-1-148 0 0,-1 0-1 0 0,0 0 0 0 0,0-1 1 0 0,1 1-1 0 0,-1 0 1 0 0,0 0-1 0 0,1 0 1 0 0,-1 0-1 0 0,1 0 1 0 0,0 0-1 0 0,1-2 0 0 0,20-6-1603 0 0,-12 6-4969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 8288 0 0,'0'-4'8987'0'0,"-8"59"-6024"0"0,4-10-2906 0 0,2-29 101 0 0,1-1 1 0 0,1 17-1 0 0,0-28-455 0 0,0 0-1 0 0,1 0 1 0 0,-1 1 0 0 0,1-1-1 0 0,0 0 1 0 0,1 0 0 0 0,-1-1-1 0 0,1 1 1 0 0,-1 0 0 0 0,1 0-1 0 0,0-1 1 0 0,4 6 0 0 0,2-2-5920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5064 0 0,'0'0'544'0'0,"-6"8"-544"0"0,1 2 0 0 0,-1 0 2368 0 0,-2 4 448 0 0,2 2 96 0 0,0 2 23 0 0,1-2-2279 0 0,-3 5-456 0 0,-1-1-88 0 0,6 0-16 0 0,-2 0-96 0 0,2 0-112 0 0,3-3 24 0 0,3 4-6919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53 9216 0 0,'0'0'421'0'0,"-2"-18"247"0"0,0 13 350 0 0,-4-14 549 0 0,5 8 4009 0 0,-2 36-4669 0 0,1-2-589 0 0,-6 37 1 0 0,6-51-291 0 0,-34 154 280 0 0,-15 34-71 0 0,50-192-236 0 0,0-4 8 0 0,1 1-1 0 0,0-1 1 0 0,-1 0-1 0 0,1 1 1 0 0,0-1-1 0 0,0 1 0 0 0,0-1 1 0 0,0 1-1 0 0,0-1 1 0 0,0 1-1 0 0,0-1 1 0 0,1 1-1 0 0,-1-1 1 0 0,0 0-1 0 0,2 3 0 0 0,-2-3 67 0 0,12-11 290 0 0,20-22 894 0 0,50-37 0 0 0,-78 66-1162 0 0,7-6 197 0 0,-1 2 1 0 0,1 0-1 0 0,23-11 1 0 0,-29 16-226 0 0,0 0-1 0 0,1 0 1 0 0,-1 0 0 0 0,1 0 0 0 0,-1 1 0 0 0,1 0 0 0 0,0 1-1 0 0,-1-1 1 0 0,1 1 0 0 0,0 0 0 0 0,8 1 0 0 0,-14-1-56 0 0,1 0-1 0 0,-1 0 1 0 0,1 0 0 0 0,-1 1 0 0 0,1-1-1 0 0,-1 0 1 0 0,1 0 0 0 0,-1 1 0 0 0,1-1-1 0 0,-1 0 1 0 0,1 1 0 0 0,-1-1 0 0 0,1 0-1 0 0,-1 1 1 0 0,0-1 0 0 0,1 1 0 0 0,-1-1-1 0 0,1 1 1 0 0,-1-1 0 0 0,0 1 0 0 0,0-1-1 0 0,1 1 1 0 0,-1-1 0 0 0,0 1 0 0 0,0 0-1 0 0,1 1 27 0 0,-1 0-1 0 0,0-1 0 0 0,0 1 0 0 0,0 0 0 0 0,0 0 0 0 0,0-1 0 0 0,0 1 0 0 0,-1 3 0 0 0,0 0 51 0 0,-1 0-1 0 0,1 1 1 0 0,-2-1-1 0 0,1 0 1 0 0,-3 5-1 0 0,-5 6 40 0 0,-1 0-1 0 0,-1-1 1 0 0,0-1-1 0 0,-1 0 1 0 0,-1 0-1 0 0,-29 22 1 0 0,30-27-148 0 0,0-1 0 0 0,0 0 1 0 0,0-1-1 0 0,-1 0 0 0 0,0-2 1 0 0,0 1-1 0 0,-1-2 0 0 0,0 0 1 0 0,-18 3-1 0 0,29-6-37 0 0,3-1-52 0 0,-1 0 0 0 0,1 0 1 0 0,0 0-1 0 0,-1 1 0 0 0,1-1 0 0 0,0 0 0 0 0,0 0 0 0 0,-1-1 1 0 0,1 1-1 0 0,0 0 0 0 0,-1 0 0 0 0,0-1 0 0 0,3 0-230 0 0,-1 0 0 0 0,1 0 0 0 0,0 0 0 0 0,-1 0 0 0 0,1 1 0 0 0,0-1 0 0 0,0 0 0 0 0,0 0 0 0 0,0 1 0 0 0,0-1 0 0 0,1 0 0 0 0,24-14-3411 0 0,-10 7 1769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67 201 3680 0 0,'0'0'284'0'0,"-4"8"271"0"0,-9 17 8944 0 0,1 2-4880 0 0,3-1-3171 0 0,-7 33 0 0 0,14-50-1349 0 0,-7 43 585 0 0,8-49-778 0 0,1 0 0 0 0,0 0-1 0 0,0 0 1 0 0,0 0 0 0 0,0 0-1 0 0,1 0 1 0 0,-1 0 0 0 0,1 0-1 0 0,-1 0 1 0 0,1 0-1 0 0,0-1 1 0 0,0 1 0 0 0,3 5-1 0 0</inkml:trace>
  <inkml:trace contextRef="#ctx0" brushRef="#br0" timeOffset="1">128 18 16903 0 0,'-8'-10'744'0'0,"6"5"160"0"0,-1 5-720 0 0,0-2 40 0 0,-3 4 0 0 0,0-2 240 0 0,9 8-544 0 0,0-4-80 0 0,3-1-896 0 0,2 5-192 0 0,3-3-31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13504 0 0,'-11'6'620'0'0,"9"-5"-16"0"0,-16-5 158 0 0,15 3-511 0 0,-1 0-1 0 0,0 1 0 0 0,0-1 0 0 0,0 1 1 0 0,0 0-1 0 0,1 0 0 0 0,-1 0 1 0 0,0 0-1 0 0,0 1 0 0 0,0-1 1 0 0,1 1-1 0 0,-1 0 0 0 0,0 0 1 0 0,1 1-1 0 0,-1-1 0 0 0,0 1 0 0 0,1-1 1 0 0,0 1-1 0 0,-1 0 0 0 0,1 1 1 0 0,0-1-1 0 0,-3 4 0 0 0,-2 3-176 0 0,0 1 0 0 0,1 0-1 0 0,1 1 1 0 0,0-1 0 0 0,0 1-1 0 0,-7 20 1 0 0,6-9 50 0 0,1-1 0 0 0,-5 41 0 0 0,10-54-87 0 0,1-1-1 0 0,0 1 0 0 0,1-1 0 0 0,2 14 1 0 0,-2-11 21 0 0,0-9-51 0 0,-1 0 0 0 0,0 0-1 0 0,0 0 1 0 0,1 0 0 0 0,-1 0-1 0 0,0 0 1 0 0,1 0 0 0 0,-1 0-1 0 0,1 0 1 0 0,0 0 0 0 0,-1-1-1 0 0,1 1 1 0 0,0 0 0 0 0,-1 0 0 0 0,1 0-1 0 0,0-1 1 0 0,0 1 0 0 0,0 0-1 0 0,-1-1 1 0 0,1 1 0 0 0,0-1-1 0 0,0 1 1 0 0,0-1 0 0 0,0 0-1 0 0,0 1 1 0 0,0-1 0 0 0,0 0-1 0 0,0 1 1 0 0,0-1 0 0 0,0 0-1 0 0,1 0 1 0 0,0 0 0 0 0,1 0 17 0 0,1 0 0 0 0,-1-1 1 0 0,0 1-1 0 0,0-1 1 0 0,0 1-1 0 0,0-1 0 0 0,0 0 1 0 0,0 0-1 0 0,5-3 0 0 0,-2 1 32 0 0,-1-1-1 0 0,1 0 1 0 0,-1-1-1 0 0,0 1 1 0 0,0-1-1 0 0,-1 0 1 0 0,1 0-1 0 0,4-8 1 0 0,4-7 333 0 0,10-23 1 0 0,-6 10 205 0 0,-9 18-178 0 0,-6 12-232 0 0,0-1 0 0 0,0 1 0 0 0,0-1 0 0 0,0 1 0 0 0,1-1 0 0 0,-1 1 0 0 0,7-5 0 0 0,-8 7 667 0 0,-7 16-402 0 0,4-7-413 0 0,1 0-1 0 0,0 0 0 0 0,0 0 1 0 0,1 15-1 0 0,-1 17-119 0 0,0-37-126 0 0,1 1 0 0 0,0-1 0 0 0,0 1 0 0 0,1 0 0 0 0,-1-1 0 0 0,1 1 0 0 0,0-1 1 0 0,0 1-1 0 0,0-1 0 0 0,3 7 0 0 0,-3-7-719 0 0,1 1 1 0 0,0-1 0 0 0,0 0-1 0 0,0 0 1 0 0,6 6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13 307 3680 0 0,'-9'-1'9730'0'0,"9"0"-9414"0"0,-1 1-1 0 0,1-1 1 0 0,-1 0-1 0 0,1 0 1 0 0,0 0-1 0 0,-1 0 1 0 0,1 1 0 0 0,0-1-1 0 0,0 0 1 0 0,0 0-1 0 0,-1 0 1 0 0,1 0-1 0 0,0 0 1 0 0,0 0-1 0 0,0 0 1 0 0,1 0-1 0 0,-1 0 1 0 0,0 1-1 0 0,0-1 1 0 0,0 0 0 0 0,1-1-1 0 0,9-23 643 0 0,-6 16-182 0 0,2-4 122 0 0,13-23 1 0 0,1-1 17 0 0,56-109 1244 0 0,-73 142-2117 0 0,2-12 61 0 0,1 38-51 0 0,-6-14-53 0 0,0 1 1 0 0,-1-1-1 0 0,-2 15 0 0 0,-1 7-13 0 0,3-10 3 0 0,1 0 0 0 0,1 0 0 0 0,1 0 0 0 0,0 0 0 0 0,8 27 0 0 0,-9-41 11 0 0,1-1-1 0 0,-1 1 0 0 0,2-1 1 0 0,-1 1-1 0 0,5 8 0 0 0,-6-13 21 0 0,0 1 1 0 0,0-1-1 0 0,1 1 0 0 0,-1-1 0 0 0,0 0 0 0 0,1 1 0 0 0,-1-1 0 0 0,1 0 0 0 0,-1 0 0 0 0,1 0 0 0 0,-1 0 0 0 0,1 0 0 0 0,0-1 0 0 0,-1 1 0 0 0,1 0 0 0 0,0-1 0 0 0,0 1 0 0 0,-1-1 0 0 0,1 0 0 0 0,0 1 0 0 0,4-1 0 0 0,-5-1 9 0 0,0 1-1 0 0,1 0 0 0 0,-1-1 0 0 0,1 1 0 0 0,-1-1 0 0 0,0 1 1 0 0,1-1-1 0 0,-1 1 0 0 0,0-1 0 0 0,1 0 0 0 0,-1 0 0 0 0,0 0 0 0 0,0 0 1 0 0,1-1-1 0 0,17-18 256 0 0,-11 11-169 0 0,-1 1-34 0 0,-1-1 0 0 0,0 0 0 0 0,8-14 1 0 0,1-3-4 0 0,10-18 0 0 0,-18 30-109 0 0,1 1 0 0 0,0 1 0 0 0,11-15 0 0 0,-15 23-308 0 0,22-24-1326 0 0,-7 13-5898 0 0,-6 7-704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3224 0 0,'-12'11'96'0'0,"0"0"-1"0"0,-19 14 1 0 0,4-7 3319 0 0,20-14-1393 0 0,0 2-1 0 0,0-1 0 0 0,1 1 0 0 0,-1 0 0 0 0,-8 11 0 0 0,10-11-1709 0 0,1 0-1 0 0,-1 1 1 0 0,2-1-1 0 0,-1 1 1 0 0,1 0-1 0 0,0 0 1 0 0,0 1-1 0 0,1-1 0 0 0,0 0 1 0 0,-2 16-1 0 0,3-20-290 0 0,1 0 0 0 0,0 0 0 0 0,0 1-1 0 0,0-1 1 0 0,0 0 0 0 0,1 0 0 0 0,-1 0 0 0 0,1 0-1 0 0,0 4 1 0 0,0-6-15 0 0,0 0-1 0 0,-1 0 1 0 0,1 1-1 0 0,0-1 1 0 0,0 0-1 0 0,0 0 1 0 0,0 0 0 0 0,-1 0-1 0 0,1 0 1 0 0,1 0-1 0 0,-1 0 1 0 0,0 0-1 0 0,0-1 1 0 0,0 1-1 0 0,0 0 1 0 0,1-1 0 0 0,-1 1-1 0 0,0-1 1 0 0,1 1-1 0 0,-1-1 1 0 0,0 1-1 0 0,1-1 1 0 0,-1 0-1 0 0,3 0 1 0 0,1 0 22 0 0,1 0-1 0 0,-1 0 1 0 0,0-1 0 0 0,0 0 0 0 0,1 0-1 0 0,-1 0 1 0 0,0-1 0 0 0,0 0 0 0 0,0 0-1 0 0,-1 0 1 0 0,1 0 0 0 0,0-1 0 0 0,-1 0-1 0 0,0 0 1 0 0,1 0 0 0 0,-1-1 0 0 0,-1 1-1 0 0,1-1 1 0 0,4-5 0 0 0,2-3 247 0 0,0-1-1 0 0,0 0 1 0 0,-1-1-1 0 0,-1 0 1 0 0,7-16 0 0 0,1-7 2252 0 0,-21 53-2012 0 0,3-8-470 0 0,-13 71 377 0 0,14-69-519 0 0,0-1 0 0 0,1 1 0 0 0,0 0 0 0 0,0 0 0 0 0,1-1 0 0 0,3 13 0 0 0,-4-19-73 0 0,1 0 0 0 0,1 0 0 0 0,-1 0 0 0 0,0-1 0 0 0,1 1-1 0 0,-1 0 1 0 0,1-1 0 0 0,0 1 0 0 0,2 2 0 0 0,14 10-4150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12 216 3224 0 0,'-10'0'9752'0'0,"8"-13"-2873"0"0,3 5-6155 0 0,1 0-1 0 0,-1 0 0 0 0,1 1 0 0 0,0-1 0 0 0,5-8 0 0 0,-1-2 34 0 0,0 3-449 0 0,13-27-1 0 0,-8 20 137 0 0,16-27 944 0 0,-26 47-1443 0 0,0 5 77 0 0,1 0 0 0 0,-1 0 0 0 0,1 0 0 0 0,-1 0 0 0 0,0 0 0 0 0,0 0 0 0 0,0 0 0 0 0,-1 1 0 0 0,1-1 0 0 0,-1 0 0 0 0,0 6 0 0 0,0 10-20 0 0,-1-2 0 0 0,1-1 0 0 0,1 1 0 0 0,0-1 0 0 0,1 0 0 0 0,1 1 0 0 0,8 25 0 0 0,-10-38 35 0 0,1 0-1 0 0,0 0 1 0 0,0 0-1 0 0,1 0 1 0 0,-1 0 0 0 0,1-1-1 0 0,0 1 1 0 0,0-1-1 0 0,0 0 1 0 0,5 5-1 0 0,-7-7-18 0 0,1 0 0 0 0,-1 0-1 0 0,1 0 1 0 0,-1 0 0 0 0,1-1-1 0 0,-1 1 1 0 0,1-1-1 0 0,-1 1 1 0 0,1-1 0 0 0,-1 1-1 0 0,1-1 1 0 0,0 0 0 0 0,-1 0-1 0 0,1 0 1 0 0,-1 0 0 0 0,1 0-1 0 0,0 0 1 0 0,-1 0 0 0 0,1 0-1 0 0,0-1 1 0 0,-1 1-1 0 0,1-1 1 0 0,-1 1 0 0 0,1-1-1 0 0,-1 1 1 0 0,1-1 0 0 0,-1 0-1 0 0,1 0 1 0 0,-1 0 0 0 0,0 0-1 0 0,2-1 1 0 0,3-4 64 0 0,-1 1 1 0 0,1-1-1 0 0,-1 0 1 0 0,0 0-1 0 0,-1-1 1 0 0,6-9-1 0 0,20-47 133 0 0,-14 26-203 0 0,-11 26-217 0 0,2-3-600 0 0,14-23 0 0 0,-18 33-116 0 0,0 0-1 0 0,0 1 1 0 0,0-1-1 0 0,1 0 1 0 0,5-4-1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4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19031 0 0,'-6'5'930'0'0,"-1"0"-631"0"0,-1-1 1 0 0,0 1-1 0 0,-8 2 0 0 0,11-5-189 0 0,0 0-1 0 0,1 0 0 0 0,-1 0 1 0 0,1 0-1 0 0,-1 1 1 0 0,1 0-1 0 0,0-1 1 0 0,0 2-1 0 0,0-1 0 0 0,1 0 1 0 0,-1 1-1 0 0,1 0 1 0 0,0 0-1 0 0,-4 5 0 0 0,-15 27 612 0 0,18-31-721 0 0,0 1 0 0 0,0 0 0 0 0,1 0 0 0 0,0 0 0 0 0,0 0 0 0 0,0 0 0 0 0,1 0 0 0 0,0 1-1 0 0,0 0 1 0 0,-2 11 0 0 0,4-12 132 0 0,0 0-1 0 0,-1 0 1 0 0,2 1-1 0 0,-1-1 1 0 0,1 0-1 0 0,0 0 0 0 0,3 8 1 0 0,-4-12-117 0 0,1-1 0 0 0,0 1 0 0 0,-1-1 0 0 0,1 1 0 0 0,0-1-1 0 0,0 0 1 0 0,0 1 0 0 0,0-1 0 0 0,0 0 0 0 0,0 1 0 0 0,1-1 0 0 0,-1 0 0 0 0,0 0 0 0 0,1 0 0 0 0,-1 0 0 0 0,1 0 0 0 0,-1-1 0 0 0,1 1 0 0 0,-1 0-1 0 0,1-1 1 0 0,-1 1 0 0 0,1-1 0 0 0,0 1 0 0 0,-1-1 0 0 0,1 0 0 0 0,0 1 0 0 0,-1-1 0 0 0,1 0 0 0 0,0 0 0 0 0,-1-1 0 0 0,3 1 0 0 0,1-1 21 0 0,0 0 1 0 0,0 0-1 0 0,0 0 1 0 0,0-1 0 0 0,0 0-1 0 0,0 0 1 0 0,-1 0 0 0 0,1 0-1 0 0,-1-1 1 0 0,1 0-1 0 0,-1 0 1 0 0,0 0 0 0 0,0 0-1 0 0,-1-1 1 0 0,1 0 0 0 0,5-6-1 0 0,2-6 251 0 0,0-1-1 0 0,0 0 0 0 0,7-19 0 0 0,3-3 601 0 0,-21 38-854 0 0,0 1 1 0 0,0-1-1 0 0,1 0 0 0 0,-1 1 0 0 0,0-1 0 0 0,1 1 1 0 0,-1-1-1 0 0,0 1 0 0 0,1 0 0 0 0,-1-1 1 0 0,1 1-1 0 0,-1-1 0 0 0,1 1 0 0 0,-1 0 0 0 0,1-1 1 0 0,-1 1-1 0 0,1 0 0 0 0,-1-1 0 0 0,1 1 1 0 0,-1 0-1 0 0,1 0 0 0 0,-1 0 0 0 0,1 0 0 0 0,0-1 1 0 0,-1 1-1 0 0,1 0 0 0 0,-1 0 0 0 0,1 0 1 0 0,0 0-1 0 0,-1 0 0 0 0,1 0 0 0 0,-1 0 0 0 0,1 1 1 0 0,0-1-1 0 0,-1 0 0 0 0,1 0 0 0 0,-1 0 1 0 0,1 1-1 0 0,-1-1 0 0 0,1 0 0 0 0,-1 0 0 0 0,1 1 1 0 0,-1-1-1 0 0,1 1 0 0 0,-1-1 0 0 0,1 0 0 0 0,-1 1 1 0 0,0-1-1 0 0,1 1 0 0 0,-1-1 0 0 0,0 1 1 0 0,1-1-1 0 0,-1 2 0 0 0,3 1 18 0 0,0 1 1 0 0,-1 0-1 0 0,0 0 1 0 0,0 0-1 0 0,3 7 1 0 0,7 41 103 0 0,-9-36-92 0 0,1 0 1 0 0,8 22-1 0 0,-9-33-512 0 0,-1 0 0 0 0,1-1 0 0 0,0 1 1 0 0,0-1-1 0 0,7 8 0 0 0,-1-7-3903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14656 0 0,'1'-2'6911'0'0,"1"8"-5150"0"0,0 13-819 0 0,-9 35 474 0 0,3-32-1338 0 0,-1 35 1 0 0,5-56-93 0 0,0-1 1 0 0,0 1-1 0 0,0-1 0 0 0,0 1 0 0 0,0 0 1 0 0,0-1-1 0 0,0 1 0 0 0,0-1 0 0 0,0 1 1 0 0,0-1-1 0 0,0 1 0 0 0,1 0 0 0 0,-1-1 0 0 0,0 1 1 0 0,0-1-1 0 0,1 1 0 0 0,-1-1 0 0 0,0 1 1 0 0,1-1-1 0 0,-1 1 0 0 0,1 0 0 0 0,-1-1-49 0 0,1 0-1 0 0,-1 0 0 0 0,1 0 1 0 0,-1 0-1 0 0,0 0 1 0 0,1 0-1 0 0,-1 0 1 0 0,1 0-1 0 0,-1 0 0 0 0,1 0 1 0 0,-1 0-1 0 0,0 0 1 0 0,1-1-1 0 0,-1 1 0 0 0,1 0 1 0 0,-1 0-1 0 0,0 0 1 0 0,1-1-1 0 0,-1 1 0 0 0,0 0 1 0 0,1-1-1 0 0,2-1-703 0 0,0-1-1 0 0,0 1 1 0 0,0-1-1 0 0,4-6 0 0 0,3-6-4477 0 0,1-3-1277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11976 0 0,'0'0'1296'0'0,"-6"8"-1296"0"0,1 1 0 0 0,-1 3 1336 0 0,-2 2 232 0 0,-1 3 55 0 0,1 0 9 0 0,0 3-1064 0 0,-1 1-216 0 0,-2 1-32 0 0,2 1-16 0 0,0 0-304 0 0,4-2-96 0 0,-3 2 0 0 0,2 0-8223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2760 0 0,'-3'0'5224'0'0,"-6"5"-1367"0"0,7-2-3448 0 0,0 0 0 0 0,0 1 0 0 0,1-1 0 0 0,-1 1 0 0 0,1-1 0 0 0,0 1 1 0 0,0-1-1 0 0,0 1 0 0 0,1 0 0 0 0,-1 4 0 0 0,-1 41 392 0 0,2-43-657 0 0,-1 23 226 0 0,0-16-174 0 0,1 0 0 0 0,1-1 0 0 0,3 24-1 0 0,-3-30-103 0 0,0 0 0 0 0,1 0-1 0 0,-1 0 1 0 0,2-1-1 0 0,-1 1 1 0 0,0 0-1 0 0,7 8 1 0 0,-8-11-79 0 0,1-1 1 0 0,0 0 0 0 0,1 0-1 0 0,-1 0 1 0 0,0 0 0 0 0,0-1-1 0 0,1 1 1 0 0,-1 0 0 0 0,1-1-1 0 0,0 0 1 0 0,-1 0 0 0 0,1 1-1 0 0,0-2 1 0 0,0 1 0 0 0,0 0-1 0 0,-1 0 1 0 0,1-1 0 0 0,6 0-1 0 0,29 1 456 0 0,1-2-1 0 0,67-11 0 0 0,14 0-171 0 0,-66 10-295 0 0,0 3 1 0 0,0 2 0 0 0,71 14-1 0 0,-60-6 94 0 0,0-3 0 0 0,84-1 0 0 0,33-17 572 0 0,-83 4-569 0 0,-56 1-106 0 0,-28 3 180 0 0,-1-1-1 0 0,0 0 0 0 0,27-12 0 0 0,-35 13 302 0 0,-3 1-436 0 0,0-1 0 0 0,0 0 0 0 0,0 0 0 0 0,0 0 0 0 0,0 0 1 0 0,4-5-1 0 0,11-6 791 0 0,-16 11-764 0 0,1 0-1 0 0,0 0 1 0 0,-1 0 0 0 0,1 0-1 0 0,-1-1 1 0 0,1 1 0 0 0,-1-1 0 0 0,0 1-1 0 0,0-1 1 0 0,0 0 0 0 0,-1 1-1 0 0,1-1 1 0 0,-1 0 0 0 0,2-4 0 0 0,7-7 173 0 0,-9 12-231 0 0,0 1 0 0 0,0-1 0 0 0,0 1 1 0 0,0-1-1 0 0,0 1 0 0 0,0-1 0 0 0,0 0 0 0 0,0 0 1 0 0,-1 1-1 0 0,1-4 0 0 0,0 1-21 0 0,0-1-1 0 0,-1 0 1 0 0,1 0 0 0 0,-1 0-1 0 0,0 1 1 0 0,-1-1 0 0 0,-1-7-1 0 0,-2-23-1425 0 0,1 24 700 0 0,3 9 393 0 0,0 0 1 0 0,-1 0 0 0 0,1 0-1 0 0,-1 0 1 0 0,1 0-1 0 0,-1 0 1 0 0,0 0 0 0 0,0 0-1 0 0,0 0 1 0 0,0 1-1 0 0,-2-4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20 111 8752 0 0,'0'0'673'0'0,"-1"0"-437"0"0,-18 12 10360 0 0,29-13-10302 0 0,0 1 20 0 0,1 0 0 0 0,0 1 0 0 0,-1 0 0 0 0,19 5 0 0 0,6 0 180 0 0,135 25 1200 0 0,-125-26-996 0 0,12 3-405 0 0,0-2 1 0 0,79-3-1 0 0,27-18 659 0 0,-155 14-897 0 0,-2 1-14 0 0,1 0-1 0 0,-1-1 0 0 0,9-2 0 0 0,-14 3-30 0 0,-1 0 0 0 0,1-1 0 0 0,0 1 0 0 0,-1 0-1 0 0,1 0 1 0 0,0 0 0 0 0,-1-1 0 0 0,1 1 0 0 0,0 0 0 0 0,-1-1 0 0 0,1 1-1 0 0,-1 0 1 0 0,1-1 0 0 0,0 1 0 0 0,-1-1 0 0 0,1 1 0 0 0,-1-1-1 0 0,0 1 1 0 0,1-1 0 0 0,-1 1 0 0 0,1-1 0 0 0,-1 0 0 0 0,0 1-1 0 0,1-1 1 0 0,-1 0 0 0 0,0 1 0 0 0,0-1 0 0 0,1 0 0 0 0,-1 1 0 0 0,0-1-1 0 0,0 0 1 0 0,0 1 0 0 0,0-1 0 0 0,0 0 0 0 0,0 0 0 0 0,0 1-1 0 0,0-1 1 0 0,0-1 0 0 0,-2-12 202 0 0,2 13-192 0 0,0-1 0 0 0,0 0 0 0 0,0 1 0 0 0,0-1-1 0 0,-1 1 1 0 0,1-1 0 0 0,0 0 0 0 0,-1 1 0 0 0,1-1-1 0 0,-1 1 1 0 0,0-1 0 0 0,1 1 0 0 0,-3-3-1 0 0,-3-4-7 0 0,0 1-1 0 0,-1 0 0 0 0,0 0 0 0 0,0 0 0 0 0,0 1 0 0 0,-1 0 1 0 0,0 0-1 0 0,-16-7 0 0 0,6 4 3 0 0,-1 0 1 0 0,0 2 0 0 0,-25-7-1 0 0,36 13-14 0 0,-1 0 0 0 0,1 0 0 0 0,-1 1 0 0 0,1 0 0 0 0,-1 0 0 0 0,0 1 0 0 0,-15 3 0 0 0,23-4 1 0 0,1 0-1 0 0,-1 0 1 0 0,1 0 0 0 0,-1 1-1 0 0,1-1 1 0 0,-1 0-1 0 0,1 0 1 0 0,-1 0 0 0 0,0 0-1 0 0,1 1 1 0 0,-1-1 0 0 0,1 0-1 0 0,-1 0 1 0 0,1 1-1 0 0,-1-1 1 0 0,1 0 0 0 0,0 1-1 0 0,-1-1 1 0 0,1 1-1 0 0,-1-1 1 0 0,1 1 0 0 0,0-1-1 0 0,-1 0 1 0 0,1 1 0 0 0,0-1-1 0 0,0 1 1 0 0,-1-1-1 0 0,1 1 1 0 0,0 0 0 0 0,0-1-1 0 0,0 1 1 0 0,0-1-1 0 0,-1 1 1 0 0,1-1 0 0 0,0 1-1 0 0,0-1 1 0 0,0 1 0 0 0,0 0-1 0 0,0-1 1 0 0,1 1-1 0 0,-1-1 1 0 0,0 1 0 0 0,0-1-1 0 0,0 1 1 0 0,0 0-1 0 0,1-1 1 0 0,-1 1 0 0 0,0-1-1 0 0,0 1 1 0 0,1-1 0 0 0,0 1-1 0 0,0 2 4 0 0,1 0 0 0 0,1-1 0 0 0,-1 1 0 0 0,0 0 0 0 0,0-1 0 0 0,1 0 0 0 0,3 3 0 0 0,0-1-7 0 0,1-1-1 0 0,0 1 1 0 0,-1-1-1 0 0,1-1 1 0 0,1 1-1 0 0,-1-1 1 0 0,0 0-1 0 0,0-1 1 0 0,1 0-1 0 0,-1 0 1 0 0,14 0-1 0 0,7-3-31 0 0,52-8 0 0 0,-8 0 11 0 0,-62 10 27 0 0,-1-1 13 0 0,1 0 1 0 0,0 1-1 0 0,-1 0 0 0 0,1 0 1 0 0,0 1-1 0 0,18 4 0 0 0,-27-4-12 0 0,0-1-1 0 0,-1 0 1 0 0,1 1-1 0 0,0-1 1 0 0,-1 0-1 0 0,1 1 0 0 0,0-1 1 0 0,0 1-1 0 0,-1-1 1 0 0,1 1-1 0 0,-1-1 1 0 0,1 1-1 0 0,-1-1 0 0 0,1 1 1 0 0,-1 0-1 0 0,1-1 1 0 0,-1 1-1 0 0,1 0 1 0 0,-1-1-1 0 0,0 1 0 0 0,1 0 1 0 0,-1 0-1 0 0,1 1 1 0 0,-1-1 6 0 0,0 1 0 0 0,0-1-1 0 0,0 1 1 0 0,-1-1 0 0 0,1 1 0 0 0,0-1 0 0 0,-1 1 0 0 0,1-1 0 0 0,0 1 0 0 0,-1-1 0 0 0,0 0 0 0 0,0 2-1 0 0,-2 2 34 0 0,-1 1 0 0 0,1-1-1 0 0,-1-1 1 0 0,0 1 0 0 0,-7 6-1 0 0,-83 65 194 0 0,32-30-3272 0 0,55-40 1468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88 180 15032 0 0,'-7'10'591'0'0,"1"0"0"0"0,0 0 0 0 0,1 0 1 0 0,0 1-1 0 0,1-1 0 0 0,0 1 0 0 0,-4 19 1 0 0,-7 20 1213 0 0,8-31-1909 0 0,2 0 0 0 0,0 0 0 0 0,1 1 0 0 0,1-1 0 0 0,-1 36 0 0 0,4-44-7399 0 0</inkml:trace>
  <inkml:trace contextRef="#ctx0" brushRef="#br0" timeOffset="1">121 11 13824 0 0,'-11'-11'608'0'0,"8"11"128"0"0,-3 3-584 0 0,1 1-152 0 0,-3 0 0 0 0,4 1 0 0 0,-1-1 424 0 0,-1 4 56 0 0,4 0 15 0 0,-1 2-7134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3224 0 0,'0'0'143'0'0,"-4"8"26"0"0,-34 46 15150 0 0,38-53-15153 0 0,-1 1 0 0 0,1-1 0 0 0,-1 0 0 0 0,1 0 0 0 0,0 0-1 0 0,0 0 1 0 0,0 0 0 0 0,-1 0 0 0 0,1 0 0 0 0,0 1-1 0 0,0-1 1 0 0,1 0 0 0 0,-1 0 0 0 0,0 0 0 0 0,0 0 0 0 0,1 0-1 0 0,-1 0 1 0 0,0 0 0 0 0,1 0 0 0 0,-1 0 0 0 0,1 0-1 0 0,-1 0 1 0 0,1 0 0 0 0,0 0 0 0 0,-1 0 0 0 0,1 0-1 0 0,0 0 1 0 0,0 0 0 0 0,-1-1 0 0 0,3 2 0 0 0,2 2 243 0 0,1 0 1 0 0,-1 0 0 0 0,13 6 0 0 0,-5-3 153 0 0,-11-7-495 0 0,-1 1-1 0 0,1 1 1 0 0,0-1-1 0 0,-1 0 1 0 0,1 0 0 0 0,0 1-1 0 0,-1-1 1 0 0,0 1 0 0 0,1-1-1 0 0,-1 1 1 0 0,0 0 0 0 0,0-1-1 0 0,0 1 1 0 0,0 0-1 0 0,0 0 1 0 0,1 3 0 0 0,-2-3-44 0 0,0 0 0 0 0,0 0 0 0 0,0 0 1 0 0,0 0-1 0 0,0 0 0 0 0,0 0 0 0 0,-1 0 0 0 0,1 0 1 0 0,-1 0-1 0 0,1 0 0 0 0,-1 0 0 0 0,0 0 0 0 0,0 0 1 0 0,0-1-1 0 0,0 1 0 0 0,-2 3 0 0 0,-6 7 16 0 0,0 0 0 0 0,-1 0 0 0 0,0-1 0 0 0,-1 0-1 0 0,0 0 1 0 0,-1-1 0 0 0,-24 15 0 0 0,23-17-1352 0 0,1-2 1 0 0,-20 8-1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8752 0 0,'0'-2'3330'0'0,"4"-10"606"0"0,8-17 1496 0 0,30-54-2391 0 0,-14 24-1982 0 0,13-19-1042 0 0,-39 77-17 0 0,-1 6 0 0 0,1 7 0 0 0,-2-11 0 0 0,3 37 19 0 0,5 33-60 0 0,-6-64 71 0 0,-1 0 1 0 0,1-1-1 0 0,0 1 1 0 0,1-1-1 0 0,-1 0 1 0 0,1 1-1 0 0,1-1 1 0 0,3 6-1 0 0,-6-11 11 0 0,0 1 0 0 0,0-1 0 0 0,0 0 0 0 0,0 1-1 0 0,1-1 1 0 0,-1 0 0 0 0,1 0 0 0 0,-1 1 0 0 0,1-1 0 0 0,-1 0-1 0 0,1-1 1 0 0,-1 1 0 0 0,1 0 0 0 0,0 0 0 0 0,-1-1 0 0 0,1 1-1 0 0,0-1 1 0 0,0 1 0 0 0,-1-1 0 0 0,4 0 0 0 0,-2 0-15 0 0,0 0 1 0 0,-1-1-1 0 0,1 1 1 0 0,0-1 0 0 0,-1 0-1 0 0,1 0 1 0 0,-1 0-1 0 0,1 0 1 0 0,-1 0 0 0 0,1-1-1 0 0,-1 1 1 0 0,3-3-1 0 0,2-2-15 0 0,0-1 0 0 0,0 1-1 0 0,-1-1 1 0 0,0 0-1 0 0,-1 0 1 0 0,0-1 0 0 0,6-10-1 0 0,5-13-896 0 0,4-9-1494 0 0,-6 14-3663 0 0,-3 1-1635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2760 0 0,'-3'7'248'0'0,"2"2"2200"0"0,1 0 1 0 0,0 0-1 0 0,0-1 1 0 0,1 1-1 0 0,0 0 1 0 0,3 11-1 0 0,2 12-901 0 0,-2 19 17 0 0,-1-16-510 0 0,10 52 1 0 0,-4-46-1187 0 0,-2-8-27 0 0,1 0 0 0 0,2-1-1 0 0,14 34 1 0 0,-15-49-806 0 0,0-4-341 0 0</inkml:trace>
  <inkml:trace contextRef="#ctx0" brushRef="#br0" timeOffset="1">17 282 21191 0 0,'-12'-5'1024'0'0,"7"5"280"0"0,13-4-1304 0 0,6 0 0 0 0,-3 1 0 0 0,6 1 0 0 0,3-1 0 0 0,0 3 0 0 0,-1 0 0 0 0,4-2 0 0 0,-3 2-6304 0 0,2 0-1215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78 203 3680 0 0,'-11'-4'16767'0'0,"13"0"-16557"0"0,1 1 0 0 0,-1 0 0 0 0,1 0 0 0 0,0 0 0 0 0,0 0 0 0 0,0 1 0 0 0,0-1 0 0 0,0 1 0 0 0,0 0 0 0 0,1 0 0 0 0,-1 0 0 0 0,1 0-1 0 0,0 1 1 0 0,3-2 0 0 0,-1 1-214 0 0,-1-1-1 0 0,0 1 0 0 0,0-1 1 0 0,0 0-1 0 0,0 0 1 0 0,-1-1-1 0 0,6-4 0 0 0,1-4 405 0 0,-1-1-1 0 0,0 0 0 0 0,15-29 1 0 0,-24 41-383 0 0,0-1 0 0 0,-1 0-1 0 0,1 0 1 0 0,0 0 0 0 0,-1 0 0 0 0,0 1 0 0 0,1-1 0 0 0,-1 0 0 0 0,0 0 0 0 0,0 0 0 0 0,0 0 0 0 0,0 0 0 0 0,-1 0 0 0 0,1 0 0 0 0,0 1 0 0 0,-1-1 0 0 0,1 0 0 0 0,-3-3 0 0 0,3 4-10 0 0,-1 0 1 0 0,1 0-1 0 0,-1 0 0 0 0,0 0 0 0 0,0 0 0 0 0,0 0 1 0 0,1 0-1 0 0,-1 1 0 0 0,0-1 0 0 0,0 0 1 0 0,0 1-1 0 0,0-1 0 0 0,0 0 0 0 0,0 1 1 0 0,-1-1-1 0 0,1 1 0 0 0,0 0 0 0 0,0-1 0 0 0,0 1 1 0 0,0 0-1 0 0,-1 0 0 0 0,1 0 0 0 0,0 0 1 0 0,0 0-1 0 0,0 0 0 0 0,-1 0 0 0 0,1 0 1 0 0,0 0-1 0 0,0 0 0 0 0,-2 1 0 0 0,-7 2 17 0 0,1 1 0 0 0,0 0 0 0 0,0 0 0 0 0,0 1 0 0 0,0 0 0 0 0,1 0 0 0 0,0 1 0 0 0,0 0 0 0 0,0 1 0 0 0,1 0 0 0 0,0 0-1 0 0,0 0 1 0 0,-10 15 0 0 0,10-10-9 0 0,-1-1 0 0 0,1 2 0 0 0,1-1 0 0 0,0 1 0 0 0,1 0 0 0 0,0 0 0 0 0,1 0 1 0 0,1 1-1 0 0,-3 18 0 0 0,5-23-14 0 0,0-1 0 0 0,1 0 1 0 0,0 0-1 0 0,0 1 1 0 0,1-1-1 0 0,0 0 1 0 0,0 0-1 0 0,5 12 1 0 0,-5-16-3 0 0,1-1 0 0 0,-1 1 0 0 0,1-1 0 0 0,0 1 0 0 0,0-1 0 0 0,1 0 0 0 0,-1 0 1 0 0,1 0-1 0 0,-1 0 0 0 0,1 0 0 0 0,0-1 0 0 0,0 1 0 0 0,0-1 0 0 0,0 0 0 0 0,1 0 1 0 0,-1 0-1 0 0,1 0 0 0 0,-1 0 0 0 0,1-1 0 0 0,4 2 0 0 0,0-1-107 0 0,0 0-1 0 0,1 0 1 0 0,0-1-1 0 0,9 1 1 0 0,18-4-6863 0 0,-10-3-1051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19407 0 0,'0'0'1759'0'0,"1"1"-1448"0"0,9 12-95 0 0,16 15 0 0 0,-17-19 88 0 0,0 1-1 0 0,-1 0 0 0 0,0 0 1 0 0,8 13-1 0 0,4 14 393 0 0,-2 1-1 0 0,19 56 1 0 0,-31-76-689 0 0,-1 2-1 0 0,0-1 1 0 0,-2 0 0 0 0,0 1 0 0 0,-2 0 0 0 0,0-1-1 0 0,-2 29 1 0 0,-2-19 219 0 0,-2-1 0 0 0,0 0 0 0 0,-2-1-1 0 0,-1 1 1 0 0,-1-1 0 0 0,-2 0 0 0 0,0-1-1 0 0,-19 31 1 0 0,12-27-317 0 0,2-3 152 0 0,-18 26-1 0 0,29-47-304 0 0,-1 1 0 0 0,1-1 0 0 0,-1 0 0 0 0,0 0 0 0 0,-1-1 0 0 0,1 1 0 0 0,-1-1 0 0 0,-12 6 0 0 0,5-3-1526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2304 0 0,'-1'7'11414'0'0,"0"2"-8959"0"0,1-8-2354 0 0,1-1-1 0 0,0 1 1 0 0,0 0 0 0 0,0 0-1 0 0,0-1 1 0 0,0 1 0 0 0,0 0 0 0 0,0-1-1 0 0,0 1 1 0 0,0-1 0 0 0,0 1-1 0 0,0-1 1 0 0,0 0 0 0 0,0 1-1 0 0,2-1 1 0 0,21 3 1367 0 0,-12-1-798 0 0,20 2 355 0 0,-1-2 0 0 0,60-2 0 0 0,-33-1-319 0 0,189-5 1164 0 0,231-1-1001 0 0,-294-3-445 0 0,-78 3 219 0 0,108 7-1 0 0,-162 4-166 0 0,91 19 0 0 0,-116-18-357 0 0,40 3-1 0 0,-42-6-22 0 0,-13-3-72 0 0,0 1 0 0 0,0-2 0 0 0,21-4 0 0 0,-32 5-30 0 0,0 1-1 0 0,-1 0 1 0 0,1 0-1 0 0,0-1 1 0 0,0 1-1 0 0,-1 0 1 0 0,1-1-1 0 0,0 1 0 0 0,-1-1 1 0 0,1 1-1 0 0,0-1 1 0 0,-1 1-1 0 0,1-1 1 0 0,0 0-1 0 0,0-4-2637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19 4608 0 0,'-8'-12'10825'0'0,"-4"6"-9501"0"0,8 6-1039 0 0,1 0-1 0 0,0 0 1 0 0,-1 0 0 0 0,1 0 0 0 0,0 1-1 0 0,0 0 1 0 0,-1 0 0 0 0,1 0 0 0 0,0 0 0 0 0,0 0-1 0 0,0 0 1 0 0,0 1 0 0 0,0 0 0 0 0,0-1-1 0 0,1 1 1 0 0,-1 0 0 0 0,0 0 0 0 0,-4 5 0 0 0,-3 4 53 0 0,0 0 1 0 0,-16 23-1 0 0,9-9-35 0 0,1 1 0 0 0,2 1 0 0 0,1 1 0 0 0,-17 48 1 0 0,17-32-7 0 0,1-1 1 0 0,-7 69-1 0 0,16-85 39 0 0,2-1 1 0 0,0 1-1 0 0,2 0 0 0 0,7 43 0 0 0,-5-51-284 0 0,2 0 0 0 0,0 0 0 0 0,1-1 0 0 0,0 0-1 0 0,2 0 1 0 0,0 0 0 0 0,11 16 0 0 0,-15-28-65 0 0,1 0 1 0 0,-1-1-1 0 0,1 1 0 0 0,0-1 0 0 0,1 0 0 0 0,-1-1 1 0 0,1 1-1 0 0,0-1 0 0 0,0 0 0 0 0,0-1 1 0 0,1 1-1 0 0,9 3 0 0 0,-11-6-415 0 0,1 1 0 0 0,-1-1 0 0 0,0 0 1 0 0,1 0-1 0 0,9 0 0 0 0,0-3-911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4608 0 0,'0'0'5066'0'0,"6"13"892"0"0,-5-13-5721 0 0,0 1 0 0 0,0 0 0 0 0,-1 0 0 0 0,1-1 0 0 0,0 1 0 0 0,-1 0 0 0 0,1 0 0 0 0,-1 0 0 0 0,1 0 0 0 0,-1 0 0 0 0,0 0 0 0 0,1 0 0 0 0,-1 0 0 0 0,0 0 0 0 0,0 0 0 0 0,0 0 0 0 0,1 0 0 0 0,-1 0 0 0 0,0 0 0 0 0,0 0 0 0 0,0 0 0 0 0,-1 0 0 0 0,1 0 0 0 0,0 1 0 0 0,-9 31 1477 0 0,6-23-906 0 0,-14 45-168 0 0,9-32-334 0 0,1 0 1 0 0,-5 31 0 0 0,10-30-1438 0 0,0 33 0 0 0,3-38-543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 13824 0 0,'-5'-13'608'0'0,"1"9"128"0"0,-1 1-584 0 0,-1 1-152 0 0,-2 2 0 0 0,2 0 1064 0 0,0 2 183 0 0,1 3 41 0 0,-1 2 8 0 0,4 4-1744 0 0,-1-2-352 0 0,-1 4-72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1 566 4608 0 0,'0'0'13035'0'0,"9"-7"-11487"0"0,-4 3-1154 0 0,-1-1 0 0 0,0 1-1 0 0,0-1 1 0 0,0 0-1 0 0,-1 0 1 0 0,6-10-1 0 0,15-39 1260 0 0,-17 37-1221 0 0,-2 6-91 0 0,-2 5-121 0 0,0 0 0 0 0,-1-1 1 0 0,1 1-1 0 0,-1-1 0 0 0,-1 1 1 0 0,3-14-1 0 0,-4 21-161 0 0,3 4-42 0 0,-2-1 1 0 0,1 1-1 0 0,0 0 1 0 0,-1 0-1 0 0,0-1 1 0 0,0 1-1 0 0,0 5 0 0 0,3 15 60 0 0,-2-18-66 0 0,1 0 1 0 0,-1-1-1 0 0,1 1 1 0 0,0-1 0 0 0,6 7-1 0 0,-8-10 12 0 0,1-1 0 0 0,-1 0 0 0 0,1 1-1 0 0,0-1 1 0 0,0 0 0 0 0,0 0 0 0 0,0 0 0 0 0,0-1-1 0 0,1 1 1 0 0,-1 0 0 0 0,0-1 0 0 0,1 0 0 0 0,-1 1 0 0 0,1-1-1 0 0,4 1 1 0 0,-6-2-6 0 0,1 0 0 0 0,0 0-1 0 0,0 0 1 0 0,0 0 0 0 0,0-1-1 0 0,0 1 1 0 0,-1 0 0 0 0,1-1-1 0 0,0 0 1 0 0,0 1 0 0 0,-1-1-1 0 0,1 0 1 0 0,0 0 0 0 0,-1 0-1 0 0,1 0 1 0 0,-1 0 0 0 0,1 0-1 0 0,-1-1 1 0 0,0 1 0 0 0,3-3-1 0 0,2-3 31 0 0,-1 0 0 0 0,9-15 0 0 0,6-15-1906 0 0,26-74 0 0 0,-22 51-3106 0 0,-13 36-1954 0 0</inkml:trace>
  <inkml:trace contextRef="#ctx0" brushRef="#br0" timeOffset="1">443 0 4144 0 0,'1'2'5952'0'0,"4"31"1833"0"0,-3 23-5366 0 0,-3-41-1632 0 0,-1 94 1221 0 0,3 94-1000 0 0,0-188-984 0 0,1 0 0 0 0,6 23 0 0 0,3-11-6810 0 0,-5-18-683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15200 0 0,'-5'1'1578'0'0,"-1"0"1090"0"0,40-2 467 0 0,0 1-4178 0 0,37 4 0 0 0,-47-2-325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138 194 4144 0 0,'-9'-4'440'0'0,"3"5"1014"0"0,1-1-1 0 0,-1 1 1 0 0,1 0 0 0 0,0 0 0 0 0,-1 1 0 0 0,1-1 0 0 0,0 1-1 0 0,-7 4 1 0 0,-22 13 4203 0 0,8-5-5001 0 0,26-13-600 0 0,-1-1 0 0 0,0 0 0 0 0,0 1 0 0 0,0-1 0 0 0,1 1 1 0 0,-1-1-1 0 0,0 1 0 0 0,0-1 0 0 0,1 1 0 0 0,-1 0 0 0 0,0-1 1 0 0,1 1-1 0 0,-1 0 0 0 0,1 0 0 0 0,-1-1 0 0 0,1 1 1 0 0,-1 0-1 0 0,1 0 0 0 0,0 0 0 0 0,-1 0 0 0 0,1-1 0 0 0,-1 3 1 0 0,1-2 228 0 0,12 12 320 0 0,-8-11-581 0 0,0 1 1 0 0,1-1-1 0 0,-1 0 0 0 0,0-1 1 0 0,1 1-1 0 0,-1-1 0 0 0,1 0 0 0 0,-1 0 1 0 0,1 0-1 0 0,0 0 0 0 0,0-1 1 0 0,-1 0-1 0 0,7 0 0 0 0,24 2 258 0 0,-30-1-216 0 0,1 0 0 0 0,0 1 0 0 0,-1-1 0 0 0,0 1 0 0 0,1 0 0 0 0,5 4 0 0 0,-10-6-56 0 0,0 1 0 0 0,1 0 1 0 0,-1 0-1 0 0,0 0 0 0 0,0 0 0 0 0,0 0 0 0 0,0 0 1 0 0,0 0-1 0 0,0 0 0 0 0,0 1 0 0 0,0-1 1 0 0,0 0-1 0 0,-1 1 0 0 0,1-1 0 0 0,-1 0 0 0 0,1 1 1 0 0,-1-1-1 0 0,1 1 0 0 0,-1-1 0 0 0,0 1 0 0 0,1-1 1 0 0,-1 1-1 0 0,0-1 0 0 0,0 1 0 0 0,0-1 1 0 0,0 1-1 0 0,0-1 0 0 0,-1 3 0 0 0,-1 1-4 0 0,1-1-1 0 0,-1 1 1 0 0,0 0 0 0 0,-1-1-1 0 0,1 1 1 0 0,-1-1 0 0 0,0 1-1 0 0,0-1 1 0 0,0 0 0 0 0,-6 5-1 0 0,7-6-205 0 0,-1 0-1 0 0,0-1 0 0 0,0 1 0 0 0,0-1 0 0 0,0 0 0 0 0,0 0 0 0 0,0 0 0 0 0,-1 0 0 0 0,1 0 1 0 0,0-1-1 0 0,-1 0 0 0 0,0 1 0 0 0,1-1 0 0 0,-1-1 0 0 0,-3 2 0 0 0,-3-5-1631 0 0,1-2-352 0 0</inkml:trace>
  <inkml:trace contextRef="#ctx0" brushRef="#br0" timeOffset="1">251 204 17623 0 0,'0'0'804'0'0,"0"5"272"0"0,-4 25-974 0 0,3-22 171 0 0,0 0 0 0 0,-3 13 1 0 0,0-9 92 0 0,1 1 0 0 0,1-1 0 0 0,-2 16 0 0 0,2-14 188 0 0,-5 21 1 0 0,5-26-468 0 0,0 0 0 0 0,0 0-1 0 0,1 1 1 0 0,0-1 0 0 0,1 16 0 0 0,1-14-132 0 0,-1-9-115 0 0,0 1-1 0 0,0-1 1 0 0,0 0 0 0 0,0 0 0 0 0,0 0 0 0 0,1 0 0 0 0,-1 0 0 0 0,1 0 0 0 0,0 0 0 0 0,1 3 0 0 0,3 4-866 0 0</inkml:trace>
  <inkml:trace contextRef="#ctx0" brushRef="#br0" timeOffset="2">357 6 11976 0 0,'-8'-3'1064'0'0,"0"1"-848"0"0,3 2-216 0 0,-4 0 0 0 0,-5 5 5447 0 0,8-1-3495 0 0,0 2-1488 0 0,4 1-304 0 0,2-2-56 0 0,0 2-5791 0 0,5 6-1161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5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11976 0 0,'-11'7'1274'0'0,"5"-4"-845"0"0,1 0 0 0 0,0 0 0 0 0,0 0 0 0 0,0 1 0 0 0,0-1 0 0 0,0 1 0 0 0,1 0-1 0 0,-1 1 1 0 0,1-1 0 0 0,0 1 0 0 0,1 0 0 0 0,-1 0 0 0 0,1 0 0 0 0,0 0 0 0 0,0 1 0 0 0,1-1 0 0 0,-1 1-1 0 0,1 0 1 0 0,0-1 0 0 0,1 1 0 0 0,-2 9 0 0 0,3-13-387 0 0,-1-1 0 0 0,1 0 0 0 0,0 1 0 0 0,-1-1 0 0 0,1 1 0 0 0,0-1 0 0 0,0 1 0 0 0,0-1 0 0 0,0 0 0 0 0,0 1 0 0 0,1-1 0 0 0,-1 1 0 0 0,0-1 0 0 0,1 0 0 0 0,-1 1 0 0 0,1-1 0 0 0,-1 0 0 0 0,1 1 0 0 0,0-1-1 0 0,-1 0 1 0 0,1 0 0 0 0,0 1 0 0 0,0-1 0 0 0,0 0 0 0 0,0 0 0 0 0,0 0 0 0 0,0 0 0 0 0,0 0 0 0 0,0-1 0 0 0,1 1 0 0 0,-1 0 0 0 0,2 1 0 0 0,3-1 128 0 0,0 1 1 0 0,0-1-1 0 0,0 0 0 0 0,0 0 1 0 0,0-1-1 0 0,11 0 0 0 0,4-1 365 0 0,-18 0-397 0 0,1 0-1 0 0,-1 1 1 0 0,1 0 0 0 0,-1 0 0 0 0,1 0-1 0 0,-1 0 1 0 0,1 1 0 0 0,-1-1-1 0 0,6 2 1 0 0,-8-2 126 0 0,3 16 360 0 0,-6-8-542 0 0,0-1 0 0 0,-1 0 0 0 0,1 1 0 0 0,-1-1 0 0 0,-1 0 0 0 0,1 0 0 0 0,-1 0 0 0 0,-6 6 0 0 0,-41 50 104 0 0,46-58-177 0 0,-8 10-128 0 0,0-1 0 0 0,-23 18 0 0 0,30-27-435 0 0,1 0 0 0 0,-1 1 0 0 0,-7 8 0 0 0,4 0-7880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0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5528 0 0,'0'0'422'0'0,"8"3"185"0"0,-7-1-44 0 0,0-1 0 0 0,0 0-1 0 0,0 1 1 0 0,0-1 0 0 0,0 0-1 0 0,0 1 1 0 0,0-1 0 0 0,-1 1 0 0 0,1 0-1 0 0,-1-1 1 0 0,1 1 0 0 0,-1-1-1 0 0,1 1 1 0 0,-1 0 0 0 0,0-1 0 0 0,0 1-1 0 0,0 0 1 0 0,0-1 0 0 0,0 1-1 0 0,-1 2 1 0 0,-6 36 2754 0 0,-18 30-1514 0 0,20-55-2239 0 0,1 0-1 0 0,-3 24 1 0 0,6-26-7477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1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14 103 3224 0 0,'-14'5'645'0'0,"34"-7"8229"0"0,2 2-3780 0 0,59 4-2894 0 0,-15 0-1022 0 0,553-15 2565 0 0,-514 4-3414 0 0,111-11 361 0 0,26-2 532 0 0,-143 12-507 0 0,-85 7-546 0 0,0 0 0 0 0,0-1 0 0 0,-1-1 0 0 0,19-6 0 0 0,-24 7-77 0 0,-8 2-83 0 0,1 0 0 0 0,0-1-1 0 0,-1 1 1 0 0,1 0 0 0 0,-1 0-1 0 0,1 0 1 0 0,0-1-1 0 0,-1 1 1 0 0,1 0 0 0 0,-1 0-1 0 0,1-1 1 0 0,-1 1 0 0 0,1 0-1 0 0,-1-1 1 0 0,1 1 0 0 0,-1-1-1 0 0,1 1 1 0 0,-1-1-1 0 0,1 1 1 0 0,-1-1 0 0 0,0 1-1 0 0,1-1 1 0 0,-1 1 0 0 0,0-1-1 0 0,0 0 1 0 0,1 0-1 0 0,0-1 14 0 0,0 2-28 0 0,-7-11-1266 0 0,3 4-2842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2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48 206 2760 0 0,'-2'1'23'0'0,"0"0"1"0"0,0 0-1 0 0,-1 0 0 0 0,1 0 1 0 0,0 0-1 0 0,0 0 1 0 0,-3 3-1 0 0,-23 12 13923 0 0,34-16-10875 0 0,20-3-4043 0 0,-20 2 2189 0 0,30-2-236 0 0,-22 2-627 0 0,25-4 0 0 0,30-8 250 0 0,1 2 0 0 0,133-2 0 0 0,1 5 691 0 0,-172 6-1169 0 0,39-3 278 0 0,-71 5-399 0 0,0 0 0 0 0,1 0-1 0 0,-1 0 1 0 0,1 0 0 0 0,-1 0-1 0 0,0 0 1 0 0,1 0 0 0 0,-1 0-1 0 0,1 0 1 0 0,-1 0 0 0 0,0 0-1 0 0,1 0 1 0 0,-1 0 0 0 0,0 0-1 0 0,1 0 1 0 0,-1 0 0 0 0,1 0-1 0 0,-1 0 1 0 0,0-1 0 0 0,1 1-1 0 0,-1 0 1 0 0,0 0 0 0 0,1 0-1 0 0,-1-1 1 0 0,0 1 0 0 0,1 0-1 0 0,-1 0 1 0 0,0-1 0 0 0,0 1-1 0 0,1 0 1 0 0,-1-1 0 0 0,0 1-1 0 0,0 0 1 0 0,1-1 0 0 0,-2 0 21 0 0,1 0 0 0 0,0 0 1 0 0,-1 0-1 0 0,1 0 0 0 0,-1 0 1 0 0,1 1-1 0 0,-1-1 1 0 0,1 0-1 0 0,-1 0 0 0 0,0 1 1 0 0,1-1-1 0 0,-1 0 0 0 0,-1 0 1 0 0,-28-20 606 0 0,-39-21-357 0 0,-1 0-270 0 0,39 25-5 0 0,20 11 71 0 0,0 0 0 0 0,0 0-1 0 0,-15-4 1 0 0,45 25-282 0 0,6-4 213 0 0,0-1 1 0 0,1-1 0 0 0,0-2 0 0 0,45 9 0 0 0,-36-9 331 0 0,35 8-151 0 0,-65-14-184 0 0,0 0 0 0 0,0 1 0 0 0,0-1 0 0 0,6 4 0 0 0,-10-5 0 0 0,10 6-25 0 0,-9-2 14 0 0,-2-2 10 0 0,1-1 14 0 0,-1-1 0 0 0,1 1-1 0 0,-1-1 1 0 0,0 1 0 0 0,1 0 0 0 0,-1-1 0 0 0,0 1 0 0 0,0 0-1 0 0,1-1 1 0 0,-1 1 0 0 0,0 0 0 0 0,0 0 0 0 0,0-1 0 0 0,0 1-1 0 0,0 0 1 0 0,0-1 0 0 0,0 1 0 0 0,0 0 0 0 0,0 0 0 0 0,0-1-1 0 0,-1 2 1 0 0,-8 17 255 0 0,-19 17 97 0 0,26-34-351 0 0,-14 14 54 0 0,-10 14-7 0 0,-1-2 1 0 0,-36 28-1 0 0,30-26 393 0 0,18-11-1233 0 0,15-18 317 0 0,-1 0 0 0 0,0 1 0 0 0,0-1 0 0 0,1 1 0 0 0,-1-1 0 0 0,1 1 0 0 0,-1-1 0 0 0,1 1 0 0 0,0 3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2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38 10424 0 0,'0'0'473'0'0,"0"0"-5"0"0,0-37 10836 0 0,-3 52-10174 0 0,-1 8-525 0 0,-5 13 70 0 0,-8 33-264 0 0,8-50-376 0 0,3-5-26 0 0,-7 27 0 0 0,-17 54 174 0 0,16-57 194 0 0,11-29-802 0 0,-1 0 1 0 0,2 0 0 0 0,-4 14 0 0 0,6-20 197 0 0,-3 4-1814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16727 0 0,'0'0'1514'0'0,"14"-6"-522"0"0,1-4 773 0 0,0-2 0 0 0,23-22 0 0 0,10-8-54 0 0,-26 25-1122 0 0,-13 9-419 0 0,0 1-1 0 0,0 0 0 0 0,0 0 1 0 0,1 1-1 0 0,0 1 0 0 0,0 0 1 0 0,17-6-1 0 0,-25 10-160 0 0,0 1 0 0 0,0-1 0 0 0,0 1 0 0 0,0 0 0 0 0,0 0 0 0 0,-1 0 0 0 0,1 0 0 0 0,0 0 0 0 0,0 0 0 0 0,0 1 0 0 0,0-1 0 0 0,0 1 0 0 0,0-1 0 0 0,0 1 0 0 0,-1 0 0 0 0,1-1 0 0 0,0 1 0 0 0,-1 0 0 0 0,1 0 0 0 0,0 0 0 0 0,-1 1 0 0 0,1-1 0 0 0,-1 0 0 0 0,0 0 0 0 0,1 1 0 0 0,-1-1 0 0 0,0 1 0 0 0,0-1 0 0 0,2 4 0 0 0,2 5-11 0 0,0-1 0 0 0,-1 1 0 0 0,-1 0 0 0 0,4 15 0 0 0,2 3-13 0 0,-8-26-137 0 0,0 1-1 0 0,0 0 1 0 0,0 0-1 0 0,0-1 1 0 0,1 1-1 0 0,-1-1 1 0 0,1 1-1 0 0,0-1 1 0 0,0 0-1 0 0,0 0 0 0 0,0 0 1 0 0,0 0-1 0 0,0 0 1 0 0,0 0-1 0 0,1 0 1 0 0,-1 0-1 0 0,1-1 1 0 0,-1 0-1 0 0,1 1 0 0 0,-1-1 1 0 0,1 0-1 0 0,0 0 1 0 0,3 0-1 0 0,7 0-1599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3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44 2304 0 0,'0'0'1715'0'0,"5"-10"6523"0"0,-4 0-6266 0 0,-1 10-1866 0 0,0-1 1 0 0,0 0-1 0 0,1 1 1 0 0,-1-1 0 0 0,0 0-1 0 0,0 0 1 0 0,0 1 0 0 0,0-1-1 0 0,0 0 1 0 0,0 1 0 0 0,0-1-1 0 0,0 0 1 0 0,0 0 0 0 0,-1 1-1 0 0,1-1 1 0 0,0 0-1 0 0,0 1 1 0 0,0-1 0 0 0,-1 0-1 0 0,1 1 1 0 0,-1-1 0 0 0,1 0-1 0 0,0 1 1 0 0,-1-1 0 0 0,1 1-1 0 0,-1-1 1 0 0,1 1-1 0 0,-1-1 1 0 0,1 1 0 0 0,-1-1-1 0 0,0 1 1 0 0,1-1 0 0 0,-1 1-1 0 0,1 0 1 0 0,-1-1 0 0 0,0 1-1 0 0,1 0 1 0 0,-1 0 0 0 0,0 0-1 0 0,0-1 1 0 0,1 1-1 0 0,-2 0 1 0 0,0 0-58 0 0,0 0-1 0 0,0 0 0 0 0,0 0 1 0 0,0 1-1 0 0,0-1 1 0 0,0 0-1 0 0,0 1 1 0 0,0 0-1 0 0,0-1 1 0 0,1 1-1 0 0,-1 0 0 0 0,0 0 1 0 0,0 0-1 0 0,1 0 1 0 0,-1 0-1 0 0,0 0 1 0 0,1 1-1 0 0,-1-1 0 0 0,1 0 1 0 0,0 1-1 0 0,-2 1 1 0 0,-5 7-154 0 0,0 0 0 0 0,-7 12 0 0 0,10-15 77 0 0,-12 21 301 0 0,0 0 0 0 0,2 1 1 0 0,1 1-1 0 0,-13 41 1 0 0,20-47-94 0 0,0 0 1 0 0,2 0-1 0 0,1 0 1 0 0,1 0-1 0 0,1 1 1 0 0,2 34-1 0 0,1-51-120 0 0,0 0-1 0 0,0 0 1 0 0,0 0 0 0 0,1-1-1 0 0,0 1 1 0 0,1-1-1 0 0,0 1 1 0 0,0-1 0 0 0,0 0-1 0 0,1 0 1 0 0,0 0-1 0 0,8 9 1 0 0,-11-14-49 0 0,1 0 0 0 0,0 0 0 0 0,0-1 0 0 0,0 1 0 0 0,0 0 0 0 0,0-1 0 0 0,1 0 0 0 0,-1 1 0 0 0,0-1 0 0 0,1 0 0 0 0,-1 0 0 0 0,0 0 0 0 0,1-1 0 0 0,-1 1 0 0 0,1-1 0 0 0,0 1-1 0 0,4-1 1 0 0,-3 0 14 0 0,0 0 0 0 0,0-1 0 0 0,0 0 0 0 0,0 0-1 0 0,0 0 1 0 0,0 0 0 0 0,0-1 0 0 0,0 1 0 0 0,-1-1-1 0 0,6-3 1 0 0,-1 0 42 0 0,0-1-1 0 0,0 0 1 0 0,-1-1-1 0 0,1 0 1 0 0,-2 0 0 0 0,1 0-1 0 0,-1-1 1 0 0,8-12-1 0 0,-12 17-3 0 0,0-1-1 0 0,0 1 0 0 0,0-1 0 0 0,-1 0 0 0 0,1 0 1 0 0,-1 0-1 0 0,0 0 0 0 0,0 0 0 0 0,-1 0 1 0 0,1 0-1 0 0,-1-5 0 0 0,0 7-19 0 0,0 0 1 0 0,0 1-1 0 0,-1-1 0 0 0,1 0 0 0 0,-1 1 0 0 0,1-1 1 0 0,-1 0-1 0 0,0 1 0 0 0,1-1 0 0 0,-1 1 0 0 0,0-1 1 0 0,0 1-1 0 0,0 0 0 0 0,0-1 0 0 0,0 1 0 0 0,-1 0 1 0 0,1 0-1 0 0,0 0 0 0 0,0 0 0 0 0,-1 0 1 0 0,1 0-1 0 0,-1 0 0 0 0,1 0 0 0 0,-1 0 0 0 0,1 1 1 0 0,-1-1-1 0 0,0 1 0 0 0,-1-1 0 0 0,-2-1 86 0 0,0 1 1 0 0,0 1-1 0 0,1-1 0 0 0,-1 1 0 0 0,0 0 0 0 0,0 0 1 0 0,0 0-1 0 0,0 0 0 0 0,0 1 0 0 0,-7 2 1 0 0,-2 1-39 0 0,-1 2 0 0 0,-13 6 0 0 0,-20 7-106 0 0,48-19-183 0 0,-12 5 244 0 0,9-2-2068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3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5640 0 0,'0'0'124'0'0,"-8"7"308"0"0,-17 6 1437 0 0,8-3 10185 0 0,31-4-10590 0 0,5-2-975 0 0,-1-2 0 0 0,1 0 0 0 0,36-1 0 0 0,-33-1-75 0 0,251-18 2208 0 0,-195 10-2310 0 0,198-16 28 0 0,-209 20-637 0 0,-89 8 99 0 0,-26 8 1 0 0,-5 1-67 0 0,-44 3 55 0 0,42-8 177 0 0,-72 21 1 0 0,-33 15-49 0 0,47-11-22 0 0,99-29-6 0 0,-10 5 545 0 0,23-9 148 0 0,21 2-374 0 0,22-4-48 0 0,1-3 1 0 0,72-16-1 0 0,-46 7-48 0 0,184-21 80 0 0,-202 34 3 0 0,-65 13-631 0 0,-10-1 311 0 0,0-1-1 0 0,-1-1 0 0 0,-43 9 1 0 0,18-5 32 0 0,32-8 91 0 0,-113 35 33 0 0,99-29-15 0 0,1 2 0 0 0,-32 18 0 0 0,52-21 168 0 0,10-10-106 0 0,9 3 63 0 0,-2-2-113 0 0,0 0-1 0 0,0 0 0 0 0,0 0 1 0 0,0-1-1 0 0,0 0 1 0 0,10-1-1 0 0,39-7 85 0 0,-26 3-59 0 0,30-4-185 0 0,112-12 337 0 0,-136 18-540 0 0,-1 2 1 0 0,69 8-1 0 0,-92-5-246 0 0,0 0 0 0 0,17 7 0 0 0,-10-3-1182 0 0,2-1-638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4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75 11600 0 0,'0'0'264'0'0,"-6"-16"733"0"0,5 12-783 0 0,-1 0 0 0 0,0-1 1 0 0,1 1-1 0 0,-1-7 0 0 0,-1-20 7197 0 0,4 36-6152 0 0,0 6-881 0 0,0-1-1 0 0,-1 1 1 0 0,0-1 0 0 0,-1 11-1 0 0,-1 11-30 0 0,-10 174 446 0 0,7-159-741 0 0,-2 24-11 0 0,2-25-709 0 0,0 91 0 0 0,6-96-2941 0 0,1-26-4049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4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26 225 11520 0 0,'-5'-6'137'0'0,"3"4"370"0"0,0-1-1 0 0,0 1 1 0 0,0-1-1 0 0,1 1 1 0 0,-1-1-1 0 0,1 0 1 0 0,-1 0-1 0 0,1 1 1 0 0,0-1-1 0 0,0 0 1 0 0,0 0-1 0 0,0 0 1 0 0,1-1-1 0 0,-1 1 0 0 0,1 0 1 0 0,0-4-1 0 0,0-2-208 0 0,2 0-1 0 0,-1 0 1 0 0,1 1-1 0 0,0-1 1 0 0,1 0-1 0 0,0 1 1 0 0,0 0 0 0 0,1 0-1 0 0,0 0 1 0 0,1 0-1 0 0,0 0 1 0 0,0 1-1 0 0,12-14 1 0 0,-13 17-251 0 0,0 1 0 0 0,1-1 0 0 0,-1 1 1 0 0,1 0-1 0 0,0 0 0 0 0,-1 0 0 0 0,1 1 1 0 0,1 0-1 0 0,-1 0 0 0 0,0 0 0 0 0,7-1 1 0 0,-8 2-54 0 0,-1 0 26 0 0,0 0 1 0 0,0 1-1 0 0,0 0 0 0 0,0 0 0 0 0,0 0 1 0 0,0 0-1 0 0,0 0 0 0 0,0 0 1 0 0,0 1-1 0 0,0-1 0 0 0,0 1 1 0 0,0 0-1 0 0,0 0 0 0 0,0 0 1 0 0,0 1-1 0 0,-1-1 0 0 0,1 1 1 0 0,3 2-1 0 0,-2-1-34 0 0,0 0 0 0 0,1 0 0 0 0,-2 1 0 0 0,1-1 0 0 0,0 1-1 0 0,-1 0 1 0 0,1 0 0 0 0,-1 1 0 0 0,4 7 0 0 0,5 16-256 0 0,10 36 0 0 0,-13-36-1427 0 0,-3-16-3948 0 0,2 1-1824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6912 0 0,'0'0'21'0'0,"-2"3"44"0"0,0-1 0 0 0,0 0 0 0 0,0 0 0 0 0,0 0 0 0 0,-1 0 0 0 0,1 0 0 0 0,-1-1 0 0 0,1 1 0 0 0,-1-1 0 0 0,-4 2 0 0 0,-41 22 7649 0 0,24-13-3788 0 0,20-9-3408 0 0,0-1 0 0 0,0 0-1 0 0,0 0 1 0 0,-6 2 0 0 0,8-3-247 0 0,-1 0 0 0 0,1 0 0 0 0,0 0 0 0 0,0 0 0 0 0,0 1 0 0 0,0-1 0 0 0,-2 3 0 0 0,-4 1 3158 0 0,23-12-2648 0 0,-5 1-764 0 0,-1 1-132 0 0,0-1 0 0 0,0 0-1 0 0,-1-1 1 0 0,12-10-1 0 0,-18 14-24 0 0,24-24-9536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4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7368 0 0,'0'0'333'0'0,"-13"6"134"0"0,11-4-138 0 0,0-1 0 0 0,1 1 0 0 0,-1-1 0 0 0,1 1 0 0 0,-1 0 0 0 0,1 0 0 0 0,0 0 0 0 0,0 0 0 0 0,0 0 0 0 0,0 0 1 0 0,0 0-1 0 0,1 0 0 0 0,-2 3 0 0 0,-5 32 6137 0 0,5-29-5813 0 0,-20 97 339 0 0,10-52-781 0 0,-7 67-1 0 0,16-87-242 0 0,0-6-967 0 0,2 43 0 0 0,2-52-5942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6:4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96 5984 0 0,'-7'-10'3'0'0,"4"-5"6897"0"0,7 1 100 0 0,2 3-6822 0 0,-4 8-102 0 0,0-1 1 0 0,0 1 0 0 0,1 0-1 0 0,-1 0 1 0 0,1 0 0 0 0,0 0-1 0 0,0 1 1 0 0,0-1 0 0 0,0 1-1 0 0,0 0 1 0 0,0 0 0 0 0,1 0-1 0 0,-1 0 1 0 0,1 0 0 0 0,0 1-1 0 0,-1 0 1 0 0,1-1 0 0 0,0 1-1 0 0,0 1 1 0 0,-1-1 0 0 0,1 0-1 0 0,0 1 1 0 0,0 0 0 0 0,0 0-1 0 0,0 0 1 0 0,0 1 0 0 0,0-1-1 0 0,0 1 1 0 0,0 0 0 0 0,-1 0-1 0 0,1 0 1 0 0,0 0 0 0 0,5 4-1 0 0,-1-1-115 0 0,0 0-1 0 0,-1 1 0 0 0,0 0 1 0 0,1 0-1 0 0,-2 0 0 0 0,1 1 1 0 0,-1 0-1 0 0,0 1 0 0 0,0-1 1 0 0,0 1-1 0 0,7 13 0 0 0,-1-6-582 0 0,3-1-32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3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141 137 5640 0 0,'0'0'257'0'0,"-12"-9"102"0"0,-7-4 865 0 0,8 6-152 0 0,-3-3-80 0 0,11 8-697 0 0,1 0-1 0 0,-1 1 1 0 0,1-1 0 0 0,-1 1 0 0 0,0 0 0 0 0,0 0 0 0 0,1 0 0 0 0,-1 0 0 0 0,0 0 0 0 0,0 1-1 0 0,0-1 1 0 0,0 1 0 0 0,0 0 0 0 0,0-1 0 0 0,0 2 0 0 0,0-1 0 0 0,0 0 0 0 0,0 1 0 0 0,0-1 0 0 0,0 1-1 0 0,0 0 1 0 0,-5 2 0 0 0,-5-1 5857 0 0,21-8-5846 0 0,1 0 1 0 0,-1 1-1 0 0,2 0 0 0 0,-1 0 1 0 0,0 1-1 0 0,1 0 1 0 0,0 1-1 0 0,14-3 0 0 0,88-10 9 0 0,-73 12 102 0 0,90-5-27 0 0,-46 5-202 0 0,-42 1-58 0 0,205-9 434 0 0,61 19 803 0 0,-117 3-1068 0 0,-35-2-21 0 0,172 12 778 0 0,-232-9-1044 0 0,103 8 49 0 0,78-6 826 0 0,-148-3-1007 0 0,-62-3 243 0 0,-38-5-105 0 0,20 2 10 0 0,-16-2-21 0 0,-30-2-156 0 0,-1 0 0 0 0,1 0 0 0 0,0 0 0 0 0,-1 0 0 0 0,1 0-1 0 0,0 0 1 0 0,-1-1 0 0 0,1 1 0 0 0,0 0 0 0 0,-1-1 0 0 0,1 1 0 0 0,-1-1 0 0 0,3-1 0 0 0,3-1-2734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3:1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86 164 1840 0 0,'-14'-3'385'0'0,"-29"3"7406"0"0,36-1-6801 0 0,-7 0 770 0 0,14 1-1618 0 0,-1 0 0 0 0,1-1 0 0 0,-1 1-1 0 0,1 0 1 0 0,0 0 0 0 0,-1 0 0 0 0,1 0 0 0 0,0-1 0 0 0,-1 1 0 0 0,1 0-1 0 0,0 0 1 0 0,0-1 0 0 0,-1 1 0 0 0,1 0 0 0 0,0 0 0 0 0,0-1 0 0 0,-1 1-1 0 0,1 0 1 0 0,0-1 0 0 0,0 1 0 0 0,0 0 0 0 0,-1-1 0 0 0,1 1 0 0 0,0 0-1 0 0,0-1 1 0 0,0 1 0 0 0,0-1 0 0 0,0 1 0 0 0,0 0 0 0 0,0-1-1 0 0,0 0-71 0 0,0 0-1 0 0,1 0 0 0 0,-1 1 1 0 0,0-1-1 0 0,1 0 0 0 0,-1 0 1 0 0,0 1-1 0 0,1-1 0 0 0,-1 0 0 0 0,1 1 1 0 0,-1-1-1 0 0,1 1 0 0 0,-1-1 1 0 0,1 0-1 0 0,0 1 0 0 0,-1-1 0 0 0,1 1 1 0 0,0 0-1 0 0,-1-1 0 0 0,1 1 1 0 0,0-1-1 0 0,1 1 0 0 0,18-8 616 0 0,-17 7-584 0 0,0 1-14 0 0,1-1 0 0 0,0 0 0 0 0,-1 1 1 0 0,1 0-1 0 0,0 0 0 0 0,-1 0 0 0 0,6 1 0 0 0,12 0 131 0 0,260-26 2226 0 0,291-6-589 0 0,-484 29-1777 0 0,567 3 1510 0 0,-226-2-809 0 0,-248-11-185 0 0,-95 5-359 0 0,127-13 493 0 0,-179 17-693 0 0,0 3-1 0 0,62 5 1 0 0,-61 1-22 0 0,-14-3 18 0 0,39 3 1 0 0,-60-6-26 0 0,1 0-1 0 0,0 0 1 0 0,-1 0-1 0 0,1 0 1 0 0,-1 0-1 0 0,1 0 1 0 0,0-1-1 0 0,-1 1 1 0 0,1 0 0 0 0,-1 0-1 0 0,1 0 1 0 0,-1-1-1 0 0,1 1 1 0 0,0 0-1 0 0,-1-1 1 0 0,1 1-1 0 0,-1 0 1 0 0,0-1 0 0 0,1 1-1 0 0,-1-1 1 0 0,1 1-1 0 0,0-1 1 0 0,0-1-2 0 0,0 1-51 0 0,0 0-1 0 0,0 0 1 0 0,0 0 0 0 0,0 0-1 0 0,0 0 1 0 0,-1 0 0 0 0,1 0-1 0 0,0-1 1 0 0,-1 1-1 0 0,1 0 1 0 0,-1 0 0 0 0,1-1-1 0 0,-1 1 1 0 0,1 0 0 0 0,-1-1-1 0 0,0-1 1 0 0,1-14-4582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0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8 194 7776 0 0,'-2'4'-251'0'0,"-2"7"7768"0"0,4-16-6706 0 0,-1 5-777 0 0,1-1 0 0 0,0 1 1 0 0,0 0-1 0 0,0 0 0 0 0,0-1 0 0 0,0 1 0 0 0,0 0 1 0 0,0-1-1 0 0,0 1 0 0 0,0 0 0 0 0,0-1 1 0 0,0 1-1 0 0,0 0 0 0 0,0-1 0 0 0,0 1 0 0 0,0 0 1 0 0,0-1-1 0 0,0 1 0 0 0,0 0 0 0 0,0 0 1 0 0,0-1-1 0 0,0 1 0 0 0,1 0 0 0 0,-1-1 0 0 0,0 1 1 0 0,0 0-1 0 0,0 0 0 0 0,1-1 0 0 0,-1 1 0 0 0,4-6 363 0 0,-2 4-75 0 0,0 0-1 0 0,-1 0 1 0 0,1-1 0 0 0,0 1-1 0 0,0 0 1 0 0,3-1-1 0 0,12-11 1823 0 0,-15 14-1817 0 0,-1-1-106 0 0,10-2 32 0 0,0 0-1 0 0,0 1 1 0 0,0 0 0 0 0,13-1-1 0 0,48 1 804 0 0,0 3-379 0 0,185-10 671 0 0,-45-8-798 0 0,255-27 1321 0 0,-403 45-1679 0 0,-18 0-60 0 0,7 3 80 0 0,-42-2-142 0 0,1-1 0 0 0,-1 0 0 0 0,0-1 0 0 0,1 0 0 0 0,-1 0 0 0 0,23-5 0 0 0,-32 3-41 0 0,1 1 1 0 0,0 0 0 0 0,0 0 0 0 0,0-1-1 0 0,-1 1 1 0 0,1-1 0 0 0,-1 0-1 0 0,1 0 1 0 0,-1 0 0 0 0,0 0-1 0 0,1-1 1 0 0,-1 1 0 0 0,0 0-1 0 0,-1-1 1 0 0,1 1 0 0 0,0-1 0 0 0,-1 0-1 0 0,1 0 1 0 0,-1 0 0 0 0,0 0-1 0 0,1-5 1 0 0,-1 7-16 0 0,1-10 48 0 0,-1 8-1 0 0,0 2-60 0 0,0-7 48 0 0,-1 6-127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0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1840 0 0,'-3'13'7357'0'0,"-1"-19"-3195"0"0,1 0 796 0 0,3 6-4855 0 0,0 0 1 0 0,1-1-1 0 0,-1 1 1 0 0,0 0-1 0 0,0 0 1 0 0,1 0-1 0 0,-1 0 1 0 0,0 0 0 0 0,0 0-1 0 0,1 0 1 0 0,-1-1-1 0 0,0 1 1 0 0,1 0-1 0 0,-1 0 1 0 0,0 0-1 0 0,0 0 1 0 0,1 0-1 0 0,-1 0 1 0 0,0 0-1 0 0,1 1 1 0 0,-1-1 0 0 0,0 0-1 0 0,0 0 1 0 0,1 0-1 0 0,-1 0 1 0 0,0 0-1 0 0,0 0 1 0 0,1 1-1 0 0,25 2 1131 0 0,8 2-352 0 0,-9-1-272 0 0,-12-4-544 0 0,-6 1-66 0 0,10 0 42 0 0,-1 2 0 0 0,17 4 0 0 0,-24-5-6 0 0,0-1-1 0 0,15 1 1 0 0,4 1 11 0 0,3-1 19 0 0,-1 0 0 0 0,1-2 0 0 0,34-5 0 0 0,26 0 66 0 0,-27 7 70 0 0,63 9 0 0 0,-90-7-15 0 0,70-3 0 0 0,35-12 357 0 0,-107 7-422 0 0,216-13 300 0 0,-4 9-353 0 0,-189 9-64 0 0,420 3 134 0 0,-164 16-18 0 0,-154-5-125 0 0,-16-6 31 0 0,61 5 224 0 0,-11 1 135 0 0,-53-10-93 0 0,-32-3-18 0 0,100-3 166 0 0,-75-2-114 0 0,49 3 321 0 0,-162-1-516 0 0,12 1 112 0 0,-30 1-211 0 0,0-1 1 0 0,0 0-1 0 0,0 0 0 0 0,0 0 0 0 0,-1-1 0 0 0,1 1 1 0 0,0 0-1 0 0,0-1 0 0 0,0 0 0 0 0,0 0 1 0 0,0 0-1 0 0,4-2 0 0 0,14-2 255 0 0,-20 4-279 0 0,-1 1 1 0 0,1-1-1 0 0,0 1 0 0 0,-1-1 1 0 0,1 0-1 0 0,-1 1 0 0 0,1-1 1 0 0,-1 0-1 0 0,1 0 0 0 0,-1 1 1 0 0,0-1-1 0 0,1 0 0 0 0,-1 0 1 0 0,0-1-1 0 0,0 1-11 0 0,1 0 1 0 0,-1 0-1 0 0,0 1 1 0 0,1-1-1 0 0,-1 0 0 0 0,0 0 1 0 0,1 0-1 0 0,-1 1 0 0 0,1-1 1 0 0,-1 0-1 0 0,1 1 0 0 0,-1-1 1 0 0,1 0-1 0 0,-1 1 0 0 0,1-1 1 0 0,1 0-1 0 0,-1-14-1026 0 0,-1 14 872 0 0,0 1 0 0 0,0 0-1 0 0,0 0 1 0 0,1-1 0 0 0,-1 1 0 0 0,0 0-1 0 0,0-1 1 0 0,0 1 0 0 0,0 0-1 0 0,0-1 1 0 0,0 1 0 0 0,0 0 0 0 0,0 0-1 0 0,0-1 1 0 0,0 1 0 0 0,0 0 0 0 0,0-1-1 0 0,0 1 1 0 0,-1 0 0 0 0,1-1 0 0 0,0 1-1 0 0,0 0 1 0 0,0 0 0 0 0,0-1 0 0 0,0 1-1 0 0,-1 0 1 0 0,1 0 0 0 0,0-1-1 0 0,0 1 1 0 0,0 0 0 0 0,-1 0 0 0 0,1 0-1 0 0,-1-1 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1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27 7224 0 0,'0'0'330'0'0,"-6"2"110"0"0,4-1-243 0 0,-1-1 0 0 0,0 0 0 0 0,0 1 0 0 0,0-1 0 0 0,0-1-1 0 0,0 1 1 0 0,1 0 0 0 0,-1-1 0 0 0,-4 0 0 0 0,-8-2 2592 0 0,11 2-3054 0 0,4 1 553 0 0,0-1 0 0 0,-1 1 0 0 0,1-1 0 0 0,0 1 0 0 0,-1-1 0 0 0,1 1 0 0 0,0-1 0 0 0,0 1 0 0 0,-1-1 0 0 0,1 1-1 0 0,0-1 1 0 0,0 1 0 0 0,0-1 0 0 0,0 1 0 0 0,0-1 0 0 0,0 1 0 0 0,0-1 0 0 0,0 1 0 0 0,0-1 0 0 0,0 0 0 0 0,0 1 0 0 0,0-1 0 0 0,0 1 0 0 0,1-1 0 0 0,-1 1 0 0 0,0-1 0 0 0,2 0-247 0 0,-1 0 1 0 0,0 0-1 0 0,1 0 0 0 0,0 0 1 0 0,-1 0-1 0 0,1 0 0 0 0,-1 1 1 0 0,1-1-1 0 0,0 0 0 0 0,-1 1 0 0 0,1 0 1 0 0,0-1-1 0 0,0 1 0 0 0,-1 0 1 0 0,1 0-1 0 0,0 0 0 0 0,2 0 1 0 0,32 5 518 0 0,49 10 149 0 0,-67-13-543 0 0,0 0 1 0 0,0-2-1 0 0,30-1 0 0 0,27 0 133 0 0,-34 5-127 0 0,220 8 744 0 0,473-17-478 0 0,-341 30-80 0 0,-313-18-311 0 0,15-1 25 0 0,67 7 113 0 0,-76-5 265 0 0,112-5 0 0 0,39-15 61 0 0,-4 1-78 0 0,-25 1-193 0 0,-161 8-162 0 0,225-6 209 0 0,-230 7-8 0 0,-24 1-622 0 0,-14-1-477 0 0,-29 2-5601 0 0,14-2-1190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1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34 6992 0 0,'0'0'637'0'0,"-11"-8"83"0"0,10 7-659 0 0,1 0 1 0 0,-1 0-1 0 0,0 0 0 0 0,1 0 1 0 0,-1 0-1 0 0,0 0 0 0 0,1 0 0 0 0,-1 0 1 0 0,0 0-1 0 0,0 0 0 0 0,0 1 1 0 0,0-1-1 0 0,0 0 0 0 0,0 1 1 0 0,0-1-1 0 0,0 0 0 0 0,0 1 0 0 0,0 0 1 0 0,0-1-1 0 0,0 1 0 0 0,0-1 1 0 0,-1 1-1 0 0,1 0 0 0 0,0 0 1 0 0,0 0-1 0 0,0 0 0 0 0,0 0 0 0 0,-1 0 1 0 0,1 0-1 0 0,0 0 0 0 0,0 0 1 0 0,0 1-1 0 0,0-1 0 0 0,-1 0 1 0 0,1 1-1 0 0,-11 7 9917 0 0,25-13-9384 0 0,7-2-1 0 0,3 4-386 0 0,-1 0 1 0 0,1 2 0 0 0,25 2-1 0 0,69 1 700 0 0,-62-3-458 0 0,31 0-86 0 0,126 5 100 0 0,76 15-453 0 0,-53-10 275 0 0,-1-17 130 0 0,-163 5-363 0 0,121 2 288 0 0,-102 2-248 0 0,261 10 225 0 0,-1 0 17 0 0,112-9 226 0 0,-420-1-493 0 0,40-1 84 0 0,200-11 187 0 0,-143 7-164 0 0,-64 1-62 0 0,195 1 160 0 0,-203 5-243 0 0,92 9 134 0 0,-97-8-20 0 0,5 1 128 0 0,-55-4-1198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120 176 3224 0 0,'0'-2'27'0'0,"1"0"0"0"0,-1 0 0 0 0,1 0 0 0 0,-1 0 0 0 0,0 0 0 0 0,0 0 0 0 0,0 0 0 0 0,0 0 0 0 0,0-2 0 0 0,-5-21 5400 0 0,1-3 3659 0 0,7-37-3290 0 0,4 30-812 0 0,-7 36-4928 0 0,1 0 0 0 0,-1 1-1 0 0,0-1 1 0 0,0 0 0 0 0,1 0 0 0 0,-1 1-1 0 0,0-1 1 0 0,0 0 0 0 0,0 0-1 0 0,0 2 1 0 0,0-2-24 0 0,-3 40 258 0 0,-1-1 0 0 0,-2 1-1 0 0,-18 62 1 0 0,10-47-56 0 0,-48 209 489 0 0,59-252-760 0 0,1-1 0 0 0,1 0 0 0 0,-1 14 0 0 0,1-14-1269 0 0,-1-26-5233 0 0,2 0-2160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1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12 346 12440 0 0,'0'0'957'0'0,"-1"0"-624"0"0,0-1 108 0 0,0 0 0 0 0,1 1 0 0 0,-1-1 0 0 0,0 0 0 0 0,0 1 0 0 0,1-1 0 0 0,-1 0 0 0 0,0 0 0 0 0,1 1 0 0 0,-1-1 0 0 0,1 0 0 0 0,-1 0 0 0 0,1 0 0 0 0,-1-2 0 0 0,1 2-151 0 0,-1 0 0 0 0,1 0 0 0 0,0-1 0 0 0,0 1 0 0 0,0 0 0 0 0,0-1 0 0 0,0 1 0 0 0,0 0 0 0 0,1-1 0 0 0,-1-1 0 0 0,3-2-22 0 0,-1-1 1 0 0,0 1-1 0 0,1 0 1 0 0,4-7 0 0 0,3-5 778 0 0,39-80 1035 0 0,-41 83-1846 0 0,0 0 0 0 0,1 0-1 0 0,1 1 1 0 0,0 0 0 0 0,23-22 0 0 0,-18 22-48 0 0,26-20 292 0 0,-37 30-419 0 0,0 1-1 0 0,1-1 0 0 0,0 1 0 0 0,-1 0 1 0 0,1 0-1 0 0,0 1 0 0 0,0-1 0 0 0,6 0 0 0 0,-8 2-2 0 0,0 0 0 0 0,0 0-1 0 0,0 1 1 0 0,0-1 0 0 0,0 1-1 0 0,0 0 1 0 0,0-1 0 0 0,0 2-1 0 0,-1-1 1 0 0,1 0 0 0 0,0 0-1 0 0,-1 1 1 0 0,1-1 0 0 0,-1 1-1 0 0,3 2 1 0 0,0-1-93 0 0,-1 1-1 0 0,0 0 1 0 0,0 0-1 0 0,0 0 1 0 0,0 1-1 0 0,6 9 1 0 0,46 86 79 0 0,-54-96-48 0 0,0 0-1 0 0,1-1 1 0 0,-1 1 0 0 0,1-1-1 0 0,0 0 1 0 0,0 0-1 0 0,0 0 1 0 0,0 0 0 0 0,5 4-1 0 0,-6-7-97 0 0,0 1-1 0 0,-1 0 1 0 0,1 0-1 0 0,0-1 1 0 0,-1 1-1 0 0,1-1 1 0 0,0 1 0 0 0,0-1-1 0 0,0 0 1 0 0,-1 0-1 0 0,1 0 1 0 0,0 0-1 0 0,0 0 1 0 0,0 0-1 0 0,0 0 1 0 0,-1 0-1 0 0,1-1 1 0 0,0 1-1 0 0,0-1 1 0 0,-1 1-1 0 0,1-1 1 0 0,0 0 0 0 0,-1 0-1 0 0,1 0 1 0 0,1-1-1 0 0,8-7-1466 0 0,1-1-58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16439 0 0,'0'0'1491'0'0,"4"-8"-1198"0"0,-1 3-91 0 0,1-2 730 0 0,0 0 0 0 0,0 0 0 0 0,-1 0 0 0 0,3-8 0 0 0,28-80 1958 0 0,-28 82-2421 0 0,1 0 1 0 0,8-12-1 0 0,-5 8 171 0 0,-8 13-429 0 0,1-1-1 0 0,0 1 0 0 0,0 0 1 0 0,1 0-1 0 0,4-5 0 0 0,-7 8-207 0 0,0 0-1 0 0,0 1 1 0 0,-1-1-1 0 0,1 1 1 0 0,0-1-1 0 0,0 0 1 0 0,0 1-1 0 0,0-1 1 0 0,-1 1-1 0 0,1 0 1 0 0,0-1-1 0 0,0 1 1 0 0,0 0-1 0 0,0-1 1 0 0,0 1-1 0 0,0 0 1 0 0,0 0-1 0 0,0 0 1 0 0,0 0-1 0 0,0 0 1 0 0,0 0-1 0 0,0 0 1 0 0,0 0-1 0 0,0 1 1 0 0,0-1-1 0 0,0 0 1 0 0,0 0-1 0 0,0 1 1 0 0,0-1-1 0 0,0 1 1 0 0,0-1-1 0 0,-1 1 0 0 0,1-1 1 0 0,1 2-1 0 0,1 1 31 0 0,0 0-1 0 0,0 0 0 0 0,-1 0 1 0 0,1 0-1 0 0,-1 0 0 0 0,0 1 1 0 0,0-1-1 0 0,3 6 0 0 0,11 14-32 0 0,-3-7 0 0 0,-13-16 0 0 0,6 5 0 0 0,-5-4 0 0 0,0-1 0 0 0,0 0 0 0 0,1 0 0 0 0,-1 0 0 0 0,0 0 0 0 0,1 0 0 0 0,-1 0 0 0 0,0 0 0 0 0,1 0 0 0 0,-1 0 0 0 0,0-1 0 0 0,2 0 0 0 0,1 0-8 0 0,0-1 0 0 0,0 0 0 0 0,0 0 0 0 0,-1 0-1 0 0,1 0 1 0 0,-1-1 0 0 0,0 1 0 0 0,1-1 0 0 0,-1 0 0 0 0,5-6 0 0 0,2-4-1033 0 0,12-19 1 0 0,-13 18-463 0 0,-6 10 878 0 0,0-1 0 0 0,-1 0-1 0 0,1-1 1 0 0,-1 1 0 0 0,3-10 0 0 0,-4 12 392 0 0,5-21-1814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5:0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166 138 1840 0 0,'-1'0'133'0'0,"-26"9"430"0"0,-16 0 5282 0 0,2 1-3057 0 0,39-10-2626 0 0,1 1 0 0 0,-1-1 1 0 0,0 0-1 0 0,1 1 0 0 0,-1-1 0 0 0,0 0 0 0 0,0 0 1 0 0,0 0-1 0 0,1 0 0 0 0,-1-1 0 0 0,0 1 0 0 0,0 0 1 0 0,1-1-1 0 0,-1 1 0 0 0,0-1 0 0 0,1 1 1 0 0,-1-1-1 0 0,1 0 0 0 0,-1 0 0 0 0,1 0 0 0 0,-1 0 1 0 0,1 0-1 0 0,-1 0 0 0 0,1 0 0 0 0,0 0 0 0 0,0-1 1 0 0,-1 1-1 0 0,1-1 0 0 0,0 1 0 0 0,0 0 0 0 0,0-1 1 0 0,1 0-1 0 0,-1 1 0 0 0,0-1 0 0 0,1 1 0 0 0,-1-1 1 0 0,1 0-1 0 0,-1 0 0 0 0,1 1 0 0 0,0-1 0 0 0,-1 0 1 0 0,1 0-1 0 0,1-3 0 0 0,-1 5-98 0 0,0-1-1 0 0,1 0 0 0 0,-1 1 1 0 0,1-1-1 0 0,-1 1 1 0 0,1-1-1 0 0,0 0 1 0 0,-1 1-1 0 0,1-1 0 0 0,-1 1 1 0 0,1 0-1 0 0,0-1 1 0 0,-1 1-1 0 0,1 0 1 0 0,0-1-1 0 0,0 1 0 0 0,1 0 1 0 0,11-5 171 0 0,-13 5-217 0 0,9-1 179 0 0,0 0 0 0 0,0 0 0 0 0,0 1 0 0 0,0 0 0 0 0,0 1 0 0 0,1 0 0 0 0,11 2 0 0 0,21 3 108 0 0,124 6 719 0 0,-112-5-757 0 0,65 5 151 0 0,-93-11-139 0 0,0-1 0 0 0,41-5-1 0 0,-48 2-49 0 0,21-6 0 0 0,-34 8-165 0 0,0-1-1 0 0,0 0 1 0 0,0-1 0 0 0,-1 1 0 0 0,1-1 0 0 0,-1 0-1 0 0,9-7 1 0 0,-13 10-47 0 0,-1-1-1 0 0,1 0 0 0 0,0 1 0 0 0,0-1 1 0 0,0 0-1 0 0,-1 0 0 0 0,1 0 1 0 0,0 0-1 0 0,-1 0 0 0 0,1 0 0 0 0,-1 0 1 0 0,1 0-1 0 0,-1 0 0 0 0,1 0 1 0 0,-1 0-1 0 0,0 0 0 0 0,1 0 1 0 0,-1 0-1 0 0,0 0 0 0 0,0 0 0 0 0,0-1 1 0 0,0-1-1 0 0,0 2 1 0 0,-1-1 0 0 0,1 1 0 0 0,-1 0-1 0 0,0-1 1 0 0,0 1 0 0 0,1 0 0 0 0,-1-1 0 0 0,0 1 0 0 0,0 0-1 0 0,0 0 1 0 0,0 0 0 0 0,-1 0 0 0 0,1 0 0 0 0,-2-2 0 0 0,-5-2 27 0 0,0 1 1 0 0,0-1 0 0 0,0 2 0 0 0,-11-5 0 0 0,18 8-43 0 0,-26-8 21 0 0,0 1 0 0 0,0 2 0 0 0,-1 0 0 0 0,0 2 0 0 0,-52 1 0 0 0,71 3-13 0 0,-9 1-55 0 0,15-2 23 0 0,11-3 15 0 0,6 0-27 0 0,-1 1 0 0 0,1 1 0 0 0,0 0 0 0 0,16 1 0 0 0,-20 0-42 0 0,10 0 101 0 0,0 0 1 0 0,0 1 0 0 0,1 1 0 0 0,37 9 0 0 0,-57-10-17 0 0,1-1 0 0 0,0 1-1 0 0,-1 0 1 0 0,1-1 0 0 0,0 1 0 0 0,-1 0 0 0 0,1 0 0 0 0,-1 0 0 0 0,1 0 0 0 0,-1 0-1 0 0,0 0 1 0 0,1 1 0 0 0,-1-1 0 0 0,0 0 0 0 0,0 1 0 0 0,0-1 0 0 0,0 1-1 0 0,0-1 1 0 0,1 3 0 0 0,-1-1 16 0 0,0-1 0 0 0,-1 0 0 0 0,0 1 0 0 0,1-1 0 0 0,-1 1 0 0 0,0-1 0 0 0,0 0 0 0 0,-1 1 0 0 0,1-1 0 0 0,0 0 0 0 0,-1 1 0 0 0,-1 4 0 0 0,-2 3 71 0 0,-1 1-1 0 0,-1 0 0 0 0,0-1 1 0 0,-11 16-1 0 0,16-25-94 0 0,-62 76 320 0 0,59-72-289 0 0,-1 1-1 0 0,0 0 0 0 0,0-1 1 0 0,-1 0-1 0 0,0 0 0 0 0,1 0 1 0 0,-2-1-1 0 0,1 0 1 0 0,0 0-1 0 0,-1-1 0 0 0,0 1 1 0 0,-10 2-1 0 0,17-5-87 0 0,-1-1 0 0 0,1 0-1 0 0,0 0 1 0 0,0 0 0 0 0,0 0 0 0 0,-1 0 0 0 0,1 1-1 0 0,0-1 1 0 0,0 0 0 0 0,-1 0 0 0 0,1 0 0 0 0,0 0-1 0 0,-1 0 1 0 0,1 0 0 0 0,0 0 0 0 0,0 0-1 0 0,-1 0 1 0 0,1 0 0 0 0,0 0 0 0 0,-1 0 0 0 0,1 0-1 0 0,0 0 1 0 0,0 0 0 0 0,-1 0 0 0 0,1 0-1 0 0,0 0 1 0 0,0 0 0 0 0,-1-1 0 0 0,1 1 0 0 0,0 0-1 0 0,0 0 1 0 0,-1 0 0 0 0,1 0 0 0 0,0-1-1 0 0,0 1 1 0 0,0 0 0 0 0,-1 0 0 0 0,1 0 0 0 0,0-1-1 0 0,0 1 1 0 0,0 0 0 0 0,0 0 0 0 0,-1-1-1 0 0,1 1 1 0 0,0 0 0 0 0,0 0 0 0 0,0-1 0 0 0,0 1-1 0 0,0 0 1 0 0,0-1 0 0 0,0 1 0 0 0,0 0-1 0 0,0-1 1 0 0,2-9-6644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5:0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3 157 1840 0 0,'0'0'6504'0'0,"-3"-16"-4279"0"0,3 16-1818 0 0,0-2-818 0 0,0 2 545 0 0,0 0 0 0 0,0 0 0 0 0,0-1 0 0 0,0 1 0 0 0,0 0 0 0 0,0 0 0 0 0,0 0 1 0 0,0-1-1 0 0,0 1 0 0 0,0 0 0 0 0,0 0 0 0 0,0 0 0 0 0,0-1 0 0 0,0 1 0 0 0,0 0 0 0 0,0 0 0 0 0,0 0 0 0 0,0-1 0 0 0,0 1 1 0 0,1 0-1 0 0,-1 0 0 0 0,0 0 0 0 0,1-1 670 0 0,-1 1-670 0 0,0 0 1 0 0,0-1-1 0 0,0 1 0 0 0,0 0 0 0 0,1 0 0 0 0,-1 0 0 0 0,0 0 0 0 0,0 0 0 0 0,0 0 0 0 0,1 0 0 0 0,-1 0 0 0 0,0 0 0 0 0,0 0 1 0 0,0 0-1 0 0,1 0 0 0 0,-1 0 0 0 0,0 0 0 0 0,0 0 0 0 0,0 0 0 0 0,1 0 0 0 0,-1 0 0 0 0,0 0 0 0 0,0 0 0 0 0,13 2 127 0 0,0 0-1 0 0,-1-1 0 0 0,1-1 0 0 0,0 0 0 0 0,-1 0 0 0 0,14-3 0 0 0,5 0 71 0 0,-5 0 17 0 0,34-8 0 0 0,-3 1-154 0 0,-32 7-100 0 0,0 1-1 0 0,0 1 1 0 0,0 2 0 0 0,33 4 0 0 0,-37-1-48 0 0,12 2 725 0 0,-33-7-749 0 0,0 1-1 0 0,0 0 0 0 0,0 0 0 0 0,0-1 0 0 0,0 1 0 0 0,0 0 1 0 0,0-1-1 0 0,0 1 0 0 0,0 0 0 0 0,0-1 0 0 0,0 1 1 0 0,0 0-1 0 0,0-1 0 0 0,0 1 0 0 0,0 0 0 0 0,0-1 0 0 0,0 1 1 0 0,-1 0-1 0 0,1-1 0 0 0,0 1 0 0 0,0 0 0 0 0,0 0 1 0 0,0-1-1 0 0,-1 1 0 0 0,1 0 0 0 0,0 0 0 0 0,0-1 0 0 0,-1 1 1 0 0,1 0-1 0 0,0 0 0 0 0,-9-12 138 0 0,-2 3-91 0 0,0 0 0 0 0,-1 1 0 0 0,0 0 0 0 0,0 1 0 0 0,-20-9 0 0 0,-57-18 108 0 0,71 28-64 0 0,37 10 409 0 0,1-1 1 0 0,28 2-1 0 0,14 1-410 0 0,28 0-28 0 0,-13-2 42 0 0,-39 4 56 0 0,-37-8-175 0 0,-1 0-1 0 0,0 0 0 0 0,0 0 0 0 0,1 0 1 0 0,-1 1-1 0 0,0-1 0 0 0,0 0 0 0 0,1 0 1 0 0,-1 1-1 0 0,0-1 0 0 0,0 0 1 0 0,0 0-1 0 0,0 1 0 0 0,1-1 0 0 0,-1 0 1 0 0,0 1-1 0 0,0-1 0 0 0,0 0 1 0 0,0 1-1 0 0,0-1 0 0 0,0 0 0 0 0,0 0 1 0 0,0 1-1 0 0,0-1 0 0 0,0 0 1 0 0,0 1-1 0 0,0-1 0 0 0,0 0 0 0 0,0 1 1 0 0,0-1-1 0 0,0 0 0 0 0,0 1 1 0 0,-3 11 62 0 0,3-11-55 0 0,-3 5 25 0 0,0 0 0 0 0,-1-1 0 0 0,1 1-1 0 0,-1-1 1 0 0,0 0 0 0 0,-1 0 0 0 0,-8 9-1 0 0,3-4 1 0 0,-46 43 107 0 0,-9 9-75 0 0,47-42-134 0 0,6-8 115 0 0,1 1 1 0 0,-13 17-1 0 0,22-27-195 0 0,0 0 0 0 0,0 0 0 0 0,1 0-1 0 0,-1 0 1 0 0,1 1 0 0 0,-1-1 0 0 0,1 0 0 0 0,0 1-1 0 0,0-1 1 0 0,1 1 0 0 0,-1-1 0 0 0,1 1-1 0 0,-1 0 1 0 0,1-1 0 0 0,1 1 0 0 0,-1 4 0 0 0,3 3-1482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27 2760 0 0,'-1'-1'132'0'0,"-1"0"0"0"0,1 0-1 0 0,-1 0 1 0 0,1 0 0 0 0,-1 0 0 0 0,1 0 0 0 0,-1 1-1 0 0,1-1 1 0 0,-1 1 0 0 0,0-1 0 0 0,1 1 0 0 0,-1-1 0 0 0,-21 4 19929 0 0,23-3-19991 0 0,8 3 1051 0 0,-4-2-1148 0 0,1-1 1 0 0,-1 0-1 0 0,0 1 1 0 0,0-2 0 0 0,4 1-1 0 0,2-2 197 0 0,-1 2-1 0 0,1-1 1 0 0,-1 1-1 0 0,1 0 0 0 0,-1 1 1 0 0,19 4-1 0 0,-17-3-235 0 0,-9-2 71 0 0,0 0 0 0 0,1 0 0 0 0,-1 0-1 0 0,0-1 1 0 0,1 1 0 0 0,-1-1 0 0 0,0 1-1 0 0,3-2 1 0 0,9-1 16 0 0,155-3 720 0 0,-118 7-626 0 0,148 4 525 0 0,-106 0-266 0 0,-76-3-313 0 0,164 0 270 0 0,-92-4-174 0 0,-27 1 40 0 0,0-4 0 0 0,70-13 1 0 0,-111 15-26 0 0,40 1-1 0 0,-58 2-157 0 0,10 1-2 0 0,1 0 0 0 0,0 1 0 0 0,17 5 0 0 0,-16-3-23 0 0,0-1 1 0 0,16 1-1 0 0,70 5 11 0 0,11 0 0 0 0,77 4 272 0 0,-94-11-111 0 0,47-4 286 0 0,86-11 241 0 0,-195 13-564 0 0,-22 0-68 0 0,0 0 1 0 0,16-3-1 0 0,-14 3-8 0 0,-9 0-31 0 0,-1 0 0 0 0,0 0 0 0 0,1-1 0 0 0,-1 1 0 0 0,6-2 0 0 0,-6 0 392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14 210 6648 0 0,'-1'3'604'0'0,"-11"9"6192"0"0,12-13-6471 0 0,0 0 0 0 0,0-1 0 0 0,0 1 0 0 0,0 0 0 0 0,0 0 0 0 0,1 0 0 0 0,-1 0 0 0 0,0 0 0 0 0,1 0 0 0 0,-1 0 0 0 0,1 0 0 0 0,-1 0 1 0 0,2-1-1 0 0,-2 1-277 0 0,5-4 334 0 0,-1 0-1 0 0,1 0 0 0 0,1 1 0 0 0,-1 0 0 0 0,1 0 0 0 0,-1 1 1 0 0,1-1-1 0 0,0 1 0 0 0,1 0 0 0 0,-1 1 0 0 0,0-1 1 0 0,1 1-1 0 0,9-1 0 0 0,9-1 89 0 0,1 1 1 0 0,32 0-1 0 0,-20 2-520 0 0,187 6-155 0 0,-152-2 184 0 0,-44-1 135 0 0,0 0 0 0 0,0 2 0 0 0,39 10 0 0 0,-68-14-114 0 0,0 0 0 0 0,0 0 0 0 0,0 0 0 0 0,-1 0 0 0 0,1 0 0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0,1 0 0 0 0,-1 0 0 0 0,0 0 0 0 0,0 0 0 0 0,0 0 0 0 0,0 0 0 0 0,0 0 0 0 0,0 0 0 0 0,0 0 0 0 0,0 0 0 0 0,1-1 0 0 0,-1 1 0 0 0,0 0 0 0 0,0 0 0 0 0,0 0 0 0 0,0 0 0 0 0,0 0 0 0 0,0 0 0 0 0,1 0 0 0 0,-1 0 0 0 0,0 0 0 0 0,0 0 0 0 0,0 0 0 0 0,-5-5 22 0 0,0 1-1 0 0,-1-1 0 0 0,0 1 1 0 0,1 0-1 0 0,-1 1 1 0 0,-12-6-1 0 0,-6-4 399 0 0,-13-7 194 0 0,-20-13-527 0 0,52 29-80 0 0,-1 0-1 0 0,1 0 1 0 0,-1-1 0 0 0,1 1-1 0 0,0-1 1 0 0,-7-11 0 0 0,11 16-7 0 0,1-1 1 0 0,0 1 0 0 0,0 0 0 0 0,0 0 0 0 0,-1-1 0 0 0,1 1 0 0 0,0 0-1 0 0,0-1 1 0 0,0 1 0 0 0,0 0 0 0 0,0-1 0 0 0,0 1 0 0 0,0-1 0 0 0,-1 1-1 0 0,1 0 1 0 0,0-1 0 0 0,0 1 0 0 0,0 0 0 0 0,0-1 0 0 0,1 1 0 0 0,-1 0 0 0 0,0-1-1 0 0,0 1 1 0 0,0 0 0 0 0,0-1 0 0 0,0 1 0 0 0,0 0 0 0 0,0-1 0 0 0,1 1-1 0 0,-1 0 1 0 0,0-1 0 0 0,1 1 0 0 0,12-7 45 0 0,25 3 30 0 0,-33 4-72 0 0,30-4 40 0 0,-14 2 51 0 0,33 0 1 0 0,-48 3-28 0 0,-1-1-1 0 0,1 1 1 0 0,0 0 0 0 0,0 1 0 0 0,-1-1 0 0 0,1 1 0 0 0,-1 0-1 0 0,1 1 1 0 0,7 4 0 0 0,-12-6-33 0 0,1 0 1 0 0,-1 0 0 0 0,1 0-1 0 0,-1 0 1 0 0,0 0-1 0 0,1 1 1 0 0,-1-1-1 0 0,0 0 1 0 0,0 1-1 0 0,0-1 1 0 0,0 1-1 0 0,0-1 1 0 0,-1 1-1 0 0,1-1 1 0 0,0 1-1 0 0,-1 0 1 0 0,1-1 0 0 0,-1 1-1 0 0,1 0 1 0 0,-1-1-1 0 0,0 1 1 0 0,0 0-1 0 0,0 0 1 0 0,0 0-1 0 0,0-1 1 0 0,0 1-1 0 0,0 0 1 0 0,-1 0-1 0 0,1-1 1 0 0,-1 1-1 0 0,1 0 1 0 0,-1-1 0 0 0,1 1-1 0 0,-1-1 1 0 0,-2 4-1 0 0,-5 9 73 0 0,-2-1 0 0 0,1 0 0 0 0,-2 0 0 0 0,0 0 0 0 0,-21 17 0 0 0,5-4-207 0 0,23-22-218 0 0,0 1 0 0 0,0-1-1 0 0,0 1 1 0 0,-5 8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91 13880 0 0,'-6'-13'1210'0'0,"5"11"-1169"0"0,0 1 0 0 0,0 0 0 0 0,1-1 0 0 0,-1 1 0 0 0,0-1 0 0 0,1 1 0 0 0,-1-1 0 0 0,1 1 0 0 0,0-1 0 0 0,-1-3 0 0 0,-1-6 1702 0 0,0-6 1582 0 0,2 14-2605 0 0,0-1 1 0 0,-1 1-1 0 0,0-1 1 0 0,1 1-1 0 0,-2 0 1 0 0,-2-7 712 0 0,3 11-1410 0 0,0-1 1 0 0,0 0-1 0 0,0 0 1 0 0,0 1-1 0 0,1-1 1 0 0,-1 0-1 0 0,0 1 1 0 0,0-1-1 0 0,0 1 1 0 0,0-1-1 0 0,0 1 1 0 0,0-1 0 0 0,1 1-1 0 0,-1 0 1 0 0,0 0-1 0 0,0-1 1 0 0,1 1-1 0 0,-1 0 1 0 0,1 0-1 0 0,-1 0 1 0 0,1-1-1 0 0,-1 1 1 0 0,0 2-1 0 0,-9 27 643 0 0,6-17-550 0 0,-24 85-69 0 0,14-46-30 0 0,6-7-17 0 0,0 2 0 0 0,3-31 47 0 0,2 0 1 0 0,0 1-1 0 0,-2 26 0 0 0,8-35-21 0 0,-3-7-17 0 0,1 0 0 0 0,-1-1 1 0 0,1 1-1 0 0,-1 0 0 0 0,0 0 0 0 0,1-1 1 0 0,-1 1-1 0 0,0 0 0 0 0,0 0 0 0 0,0 0 1 0 0,1 0-1 0 0,-1-1 0 0 0,0 1 0 0 0,0 0 1 0 0,-1 2-1 0 0,2-3 5 0 0,-1 0 0 0 0,1 1 0 0 0,-1-1 0 0 0,1 0 0 0 0,-1 0 0 0 0,1 1 0 0 0,-1-1 0 0 0,1 0 0 0 0,-1 0 0 0 0,1 0-1 0 0,-1 1 1 0 0,1-1 0 0 0,-1 0 0 0 0,1 0 0 0 0,-1 0 0 0 0,1 0 0 0 0,0 0 0 0 0,-1 0 0 0 0,1 0 0 0 0,-1 0 0 0 0,1 0 0 0 0,-1 0 0 0 0,1-1 0 0 0,0 1 0 0 0,6-3 90 0 0,0 0 0 0 0,-1-1-1 0 0,1 0 1 0 0,-1 0 0 0 0,0 0 0 0 0,0-1 0 0 0,-1 0-1 0 0,1 0 1 0 0,6-8 0 0 0,-5 5 26 0 0,0 1-1 0 0,1 0 1 0 0,0 0 0 0 0,10-5 0 0 0,-9 7-44 0 0,0 0 0 0 0,0 0 0 0 0,1 1-1 0 0,0 1 1 0 0,0 0 0 0 0,13-3 0 0 0,-18 5-23 0 0,0 1 0 0 0,1-1-1 0 0,-1 1 1 0 0,0 0 0 0 0,1 0-1 0 0,-1 1 1 0 0,0 0-1 0 0,1 0 1 0 0,-1 0 0 0 0,0 0-1 0 0,0 1 1 0 0,0 0 0 0 0,9 4-1 0 0,-8-2-67 0 0,-1 0 1 0 0,0 1-1 0 0,0-1 0 0 0,0 1 0 0 0,0 0 0 0 0,-1 1 0 0 0,1-1 0 0 0,-2 1 0 0 0,6 8 0 0 0,-8-11 20 0 0,0 0 0 0 0,0 0 1 0 0,0 0-1 0 0,-1 1 0 0 0,1-1 0 0 0,-1 0 0 0 0,1 1 0 0 0,-1-1 1 0 0,0 0-1 0 0,-1 1 0 0 0,1-1 0 0 0,-1 4 0 0 0,-2 5 38 0 0,0-1-1 0 0,-6 13 0 0 0,8-20-42 0 0,-2 1 13 0 0,1 0 1 0 0,-1 0-1 0 0,0 0 1 0 0,-1 0-1 0 0,1-1 1 0 0,-1 1-1 0 0,0-1 1 0 0,0 0-1 0 0,0 0 1 0 0,0 0-1 0 0,-1-1 1 0 0,0 0-1 0 0,1 0 0 0 0,-1 0 1 0 0,-8 3-1 0 0,5-2-12 0 0,0-1-1 0 0,0 0 0 0 0,-1 0 0 0 0,1-1 0 0 0,-1 0 1 0 0,0-1-1 0 0,1 0 0 0 0,-1 0 0 0 0,-13-1 0 0 0,4-1-92 0 0,-23-3 77 0 0,38 4-83 0 0,0-1 0 0 0,-1 0 0 0 0,1 1 0 0 0,0-1 0 0 0,0-1 0 0 0,0 1 0 0 0,0 0 1 0 0,0-1-1 0 0,-3-2 0 0 0,5 4 1 0 0,0-1 0 0 0,1 1 1 0 0,-1-1-1 0 0,0 0 0 0 0,1 1 1 0 0,-1-1-1 0 0,0 0 0 0 0,1 0 0 0 0,-1 1 1 0 0,1-1-1 0 0,-1 0 0 0 0,1 0 1 0 0,0 0-1 0 0,-1 0 0 0 0,1 0 1 0 0,0 0-1 0 0,0 1 0 0 0,-1-1 1 0 0,1 0-1 0 0,0 0 0 0 0,0 0 1 0 0,0 0-1 0 0,0 0 0 0 0,0 0 0 0 0,0 0 1 0 0,1 0-1 0 0,-1 0 0 0 0,0 0 1 0 0,0 0-1 0 0,1 1 0 0 0,-1-1 1 0 0,0 0-1 0 0,1 0 0 0 0,-1 0 1 0 0,1 0-1 0 0,-1 1 0 0 0,1-1 0 0 0,0 0 1 0 0,-1 0-1 0 0,2 0 0 0 0,3-4-787 0 0,0 0 0 0 0,0 0 0 0 0,1 0-1 0 0,7-4 1 0 0,-8 5-92 0 0,12-7-1062 0 0,2 2-11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53 13824 0 0,'0'0'4153'0'0,"-3"-6"-2572"0"0,-4-6-395 0 0,6 10-1021 0 0,0 0 0 0 0,0 0 0 0 0,0 0 0 0 0,0 0-1 0 0,-1 0 1 0 0,1 0 0 0 0,-1 0 0 0 0,1 1 0 0 0,-1-1 0 0 0,0 0 0 0 0,1 1-1 0 0,-1 0 1 0 0,0-1 0 0 0,0 1 0 0 0,0 0 0 0 0,0 0 0 0 0,0 0-1 0 0,0 0 1 0 0,0 0 0 0 0,-4 0 0 0 0,-1 0 8 0 0,0 0 0 0 0,0 0 0 0 0,0 1 0 0 0,0 0-1 0 0,0 1 1 0 0,0 0 0 0 0,0 0 0 0 0,0 0 0 0 0,0 1 0 0 0,0 0 0 0 0,-12 5 0 0 0,10-3-49 0 0,-1 1-1 0 0,1 0 1 0 0,0 1 0 0 0,1-1 0 0 0,-1 2 0 0 0,1-1-1 0 0,-10 12 1 0 0,1 0 265 0 0,-17 23-1 0 0,28-32-229 0 0,1-1 0 0 0,0 1 0 0 0,1 0 0 0 0,0 0 0 0 0,-6 18 0 0 0,8-22-86 0 0,1 1 1 0 0,0 0 0 0 0,0-1-1 0 0,1 1 1 0 0,-1 0-1 0 0,1 0 1 0 0,1-1 0 0 0,1 12-1 0 0,-2-14-49 0 0,1-1 0 0 0,-1 0 0 0 0,1 1 0 0 0,0-1 0 0 0,0 0 0 0 0,0 0 0 0 0,0 0-1 0 0,0 1 1 0 0,0-1 0 0 0,1-1 0 0 0,-1 1 0 0 0,1 0 0 0 0,-1 0 0 0 0,1 0 0 0 0,0-1 0 0 0,0 1 0 0 0,0-1-1 0 0,0 1 1 0 0,0-1 0 0 0,0 0 0 0 0,0 0 0 0 0,0 0 0 0 0,0 0 0 0 0,4 1 0 0 0,-2-1-9 0 0,-1-1 0 0 0,1 0 0 0 0,-1 0 1 0 0,1 0-1 0 0,-1-1 0 0 0,1 1 0 0 0,-1-1 1 0 0,1 0-1 0 0,-1 1 0 0 0,1-2 0 0 0,-1 1 1 0 0,0 0-1 0 0,0-1 0 0 0,1 1 0 0 0,-1-1 1 0 0,3-3-1 0 0,8-5 103 0 0,25-22 1 0 0,-37 30-118 0 0,20-20-896 0 0,26-32 0 0 0,-10 8-440 0 0,-14 26-3743 0 0,-17 15 512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4608 0 0,'0'0'353'0'0,"-15"0"3216"0"0,-2 1 4546 0 0,-1 2-3474 0 0,0 2-3316 0 0,0 0 1 0 0,-26 12-1 0 0,37-13-1158 0 0,1 0 0 0 0,-1 0 0 0 0,1 1 0 0 0,0 0 1 0 0,0 0-1 0 0,1 0 0 0 0,0 1 0 0 0,-1 0 0 0 0,2 0 0 0 0,-1 0 0 0 0,1 1 0 0 0,0-1 1 0 0,0 1-1 0 0,1 0 0 0 0,0 0 0 0 0,-4 13 0 0 0,6-16-75 0 0,0 0-1 0 0,0 1 1 0 0,0-1-1 0 0,1 1 1 0 0,-1-1-1 0 0,1 1 1 0 0,1 6-1 0 0,-1-10-63 0 0,0 1 0 0 0,1 0-1 0 0,-1 0 1 0 0,1-1-1 0 0,0 1 1 0 0,-1 0 0 0 0,1-1-1 0 0,0 1 1 0 0,0 0 0 0 0,0-1-1 0 0,0 1 1 0 0,0-1-1 0 0,0 0 1 0 0,1 1 0 0 0,-1-1-1 0 0,0 0 1 0 0,1 0 0 0 0,-1 0-1 0 0,1 0 1 0 0,-1 0-1 0 0,4 2 1 0 0,-2-2-12 0 0,1 1 1 0 0,0-1-1 0 0,1 0 0 0 0,-1 0 1 0 0,0 0-1 0 0,0 0 0 0 0,0-1 1 0 0,0 0-1 0 0,1 0 0 0 0,-1 0 1 0 0,0 0-1 0 0,0-1 0 0 0,1 0 1 0 0,-1 1-1 0 0,0-1 0 0 0,0-1 1 0 0,0 1-1 0 0,0-1 0 0 0,0 0 1 0 0,5-3-1 0 0,-1 0-37 0 0,0 0 0 0 0,-1-1 0 0 0,1 0 0 0 0,-2 0 0 0 0,1 0 0 0 0,-1-1 0 0 0,0 0 0 0 0,8-11-1 0 0,-5 5-188 0 0,-4 5-426 0 0,0 1 0 0 0,0-1 1 0 0,4-11-1 0 0,3-2-5244 0 0,-9 16 3363 0 0,5-9-5449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 9672 0 0,'3'-10'13899'0'0,"-1"18"-9068"0"0,-2-1-6395 0 0,-2 29 2221 0 0,-1-1 0 0 0,-13 55 0 0 0,4-26-371 0 0,-2 51-1 0 0,14-99-297 0 0,0-1 1 0 0,0 1-1 0 0,2-1 1 0 0,0 0 0 0 0,6 23-1 0 0,-7-33-143 0 0,1 0-1 0 0,0 0 1 0 0,1-1-1 0 0,-1 1 1 0 0,1-1-1 0 0,0 0 1 0 0,0 0-1 0 0,0 0 1 0 0,5 4-1 0 0,5 5-3003 0 0,2-1-3337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10592 0 0,'0'0'818'0'0,"14"-10"3833"0"0,20-20 2243 0 0,47-47-3810 0 0,-78 73-3041 0 0,0 0-1 0 0,-1 0 0 0 0,0 0 1 0 0,3-6-1 0 0,2-4 60 0 0,-6 13 20 0 0,-3 1 3 0 0,0 0 0 0 0,0 0 0 0 0,0 0 0 0 0,0 1 0 0 0,0-1 0 0 0,1 0-1 0 0,-1 1 1 0 0,-3 0 0 0 0,-5 7 139 0 0,1 0 0 0 0,0 0 0 0 0,1 1 0 0 0,0 0-1 0 0,-14 19 1 0 0,15-18-71 0 0,2-3-71 0 0,0 0 0 0 0,0 0 0 0 0,1 1 0 0 0,0-1 0 0 0,0 1 0 0 0,1 0 0 0 0,0 0 0 0 0,0 1 0 0 0,1-1-1 0 0,-3 15 1 0 0,5-21-110 0 0,0 0-1 0 0,0 0 1 0 0,0 0-1 0 0,1-1 1 0 0,-1 1-1 0 0,0 0 1 0 0,1 0 0 0 0,-1-1-1 0 0,1 1 1 0 0,-1 0-1 0 0,1 0 1 0 0,0-1-1 0 0,0 1 1 0 0,0-1-1 0 0,0 1 1 0 0,0-1-1 0 0,0 1 1 0 0,0-1-1 0 0,3 3 1 0 0,-2-3-45 0 0,0 0 1 0 0,0 0-1 0 0,1 0 1 0 0,-1 0 0 0 0,0 0-1 0 0,0 0 1 0 0,1 0 0 0 0,-1-1-1 0 0,1 1 1 0 0,-1-1-1 0 0,0 0 1 0 0,1 0 0 0 0,2 0-1 0 0,6-1-532 0 0,0 0 1 0 0,-1-1-1 0 0,1 0 0 0 0,0-1 0 0 0,12-6 1 0 0,17-8-2855 0 0,-20 7 1668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 4144 0 0,'-21'-3'2619'0'0,"18"2"-1367"0"0,1 1-1 0 0,0-1 1 0 0,-1 1 0 0 0,1 0 0 0 0,-1-1 0 0 0,1 1 0 0 0,-1 0 0 0 0,1 0 0 0 0,-1 1 0 0 0,-4 0 0 0 0,-2 2-389 0 0,1 0-1 0 0,-1 0 1 0 0,1 1 0 0 0,-9 5 0 0 0,12-6-771 0 0,1 0 0 0 0,0 0 0 0 0,0 1-1 0 0,1-1 1 0 0,-1 1 0 0 0,1 0 0 0 0,0 0 0 0 0,0 0 0 0 0,-3 5 0 0 0,2-2 36 0 0,0 0 0 0 0,1 0 0 0 0,0 0 1 0 0,0 1-1 0 0,1-1 0 0 0,-3 16 0 0 0,4-20-86 0 0,1 0-1 0 0,0 0 1 0 0,-1 0 0 0 0,1 0 0 0 0,1 0 0 0 0,-1 0-1 0 0,0 0 1 0 0,1 0 0 0 0,-1 0 0 0 0,1-1 0 0 0,0 1-1 0 0,0 0 1 0 0,0 0 0 0 0,0-1 0 0 0,1 1-1 0 0,-1 0 1 0 0,1-1 0 0 0,-1 1 0 0 0,1-1 0 0 0,0 0-1 0 0,3 3 1 0 0,-4-4-25 0 0,1 1 0 0 0,-1-1 0 0 0,1-1 0 0 0,0 1 0 0 0,-1 0 0 0 0,1 0 0 0 0,0-1 0 0 0,-1 1 0 0 0,1 0 0 0 0,0-1 0 0 0,0 0 0 0 0,0 1 0 0 0,-1-1 0 0 0,1 0 0 0 0,0 0 0 0 0,0 0 0 0 0,0 0 0 0 0,0-1 0 0 0,-1 1 0 0 0,1 0 0 0 0,0-1 0 0 0,0 1 0 0 0,-1-1 0 0 0,1 1 0 0 0,0-1 0 0 0,-1 0 0 0 0,1 0 0 0 0,0 0 0 0 0,-1 0 0 0 0,1 0 0 0 0,-1 0 0 0 0,2-2 0 0 0,5-4 213 0 0,-1 0 0 0 0,-1 0 1 0 0,1 0-1 0 0,8-14 0 0 0,-15 21-225 0 0,10-16 480 0 0,24-26 1241 0 0,-17 60-1542 0 0,-4 5-278 0 0,-6-10-1127 0 0,0 0 1 0 0,1 0-1 0 0,0-1 1 0 0,11 11-1 0 0,-3-5-7216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2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 2304 0 0,'0'0'101'0'0,"0"-1"1"0"0,-3-3 983 0 0,3 2-1215 0 0,0 2 244 0 0,0 0 0 0 0,0 0 0 0 0,0 0 0 0 0,0 0 0 0 0,0-1 0 0 0,0 1 0 0 0,0 0 0 0 0,0 0 0 0 0,0 0 0 0 0,0-1 0 0 0,0 1 1 0 0,0 0-1 0 0,0 0 0 0 0,0 0 0 0 0,0-1 0 0 0,0 1 0 0 0,0 0 0 0 0,0 0 0 0 0,0 0 0 0 0,-1 0 0 0 0,1-1 0 0 0,0 1 0 0 0,0 0 0 0 0,0 0 0 0 0,0 0 0 0 0,0 0 1 0 0,0 0-1 0 0,-1-1 0 0 0,1 1 0 0 0,0 0 0 0 0,0 0 0 0 0,0 0 0 0 0,0 0 0 0 0,0 0 0 0 0,-1 0 0 0 0,1 0 0 0 0,0 0 0 0 0,0 0 0 0 0,0 0 0 0 0,-1 0 0 0 0,1 0 1 0 0,0-1-1 0 0,0 1 0 0 0,0 0 0 0 0,-1 0 0 0 0,1 0 0 0 0,0 1 0 0 0,0-1 0 0 0,0 0 0 0 0,-32 6 3610 0 0,31-6-3409 0 0,-1 0 1 0 0,1 1-1 0 0,-1-1 1 0 0,0 0-1 0 0,1-1 1 0 0,-1 1-1 0 0,1 0 1 0 0,-3-1-1 0 0,-7-2 4975 0 0,19 0-4492 0 0,8-2-604 0 0,10 3 203 0 0,-1 1 0 0 0,0 0 0 0 0,1 2 0 0 0,-1 1-1 0 0,32 7 1 0 0,124 18 632 0 0,-174-26-986 0 0,55 7 473 0 0,125 1 0 0 0,-79-11-185 0 0,-49 3 63 0 0,78-10 1 0 0,-21-3 385 0 0,144 3 0 0 0,-209 10-558 0 0,42-2 156 0 0,-20 4-57 0 0,-19-1-114 0 0,14 0 70 0 0,-38 0-85 0 0,0-1 0 0 0,42-5 0 0 0,-49 4-93 0 0,-20 0-89 0 0,0 0 0 0 0,0 0 0 0 0,0 1 0 0 0,-1-2 0 0 0,1 1 0 0 0,0 0 0 0 0,0-1 0 0 0,0 1 0 0 0,0-1 0 0 0,0 0 0 0 0,5-2 0 0 0,-8 3-12 0 0,1-1 0 0 0,0 1-1 0 0,-1-1 1 0 0,1 1-1 0 0,0 0 1 0 0,0-1-1 0 0,0 1 1 0 0,0 0-1 0 0,0-1 0 0 0,-1 1 1 0 0,1 0-1 0 0,0 0 1 0 0,1 0-1 0 0,-1 0 219 0 0,1-3-320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20 174 2760 0 0,'-20'1'23245'0'0,"41"-43"-21236"0"0,-13 29-1717 0 0,-2 0 0 0 0,1-1 1 0 0,5-18-1 0 0,-12 30-281 0 0,1 0 1 0 0,0 0-1 0 0,-1 0 0 0 0,1 0 0 0 0,0 1 1 0 0,0-1-1 0 0,0 0 0 0 0,1 1 0 0 0,-1-1 0 0 0,0 1 1 0 0,0-1-1 0 0,1 1 0 0 0,2-2 0 0 0,-4 3-10 0 0,0-1-1 0 0,1 1 0 0 0,-1 0 0 0 0,0 0 1 0 0,0 0-1 0 0,1 0 0 0 0,-1 0 0 0 0,0 0 0 0 0,0 0 1 0 0,0 0-1 0 0,1 0 0 0 0,-1 0 0 0 0,0 0 1 0 0,0 0-1 0 0,1 0 0 0 0,-1 0 0 0 0,0 0 1 0 0,0 0-1 0 0,1 0 0 0 0,-1 1 0 0 0,0-1 0 0 0,0 0 1 0 0,1 0-1 0 0,-1 0 0 0 0,0 0 0 0 0,0 0 1 0 0,0 1-1 0 0,1-1 0 0 0,-1 0 0 0 0,0 0 1 0 0,0 0-1 0 0,0 0 0 0 0,0 1 0 0 0,0-1 0 0 0,1 0 1 0 0,-1 0-1 0 0,0 1 0 0 0,0-1 0 0 0,0 0 1 0 0,0 0-1 0 0,0 1 0 0 0,0-1 0 0 0,0 0 0 0 0,0 0 1 0 0,0 0-1 0 0,0 1 0 0 0,0-1 0 0 0,9 20 0 0 0,8 23 0 0 0,-13-31 0 0 0,1 0 0 0 0,0 0 0 0 0,9 13 0 0 0,-12-21 0 0 0,0 0 0 0 0,1 0 0 0 0,-1-1 0 0 0,1 1 0 0 0,0-1 0 0 0,1 1 0 0 0,-1-1 0 0 0,0 0 0 0 0,1 0 0 0 0,0 0 0 0 0,-1-1 0 0 0,8 4 0 0 0,-9-5 13 0 0,1-1 0 0 0,0 1 0 0 0,0-1-1 0 0,0 0 1 0 0,0 0 0 0 0,0 0 0 0 0,0 0 0 0 0,0 0-1 0 0,0 0 1 0 0,0-1 0 0 0,0 0 0 0 0,0 1 0 0 0,-1-1-1 0 0,1 0 1 0 0,0-1 0 0 0,0 1 0 0 0,-1 0 0 0 0,1-1-1 0 0,-1 1 1 0 0,1-1 0 0 0,-1 0 0 0 0,0 0 0 0 0,0 0-1 0 0,3-3 1 0 0,4-5 75 0 0,0 0 0 0 0,-1 0 0 0 0,14-22 0 0 0,-16 20 89 0 0,0 1 0 0 0,-1-1 0 0 0,7-23 0 0 0,-3 4-3131 0 0,-2 6-4610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0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24 3224 0 0,'0'0'8304'0'0,"-21"7"3227"0"0,32-6-9785 0 0,19-3-1318 0 0,-16-2-260 0 0,87-16 778 0 0,-87 18-840 0 0,0 1 0 0 0,0 1 0 0 0,0 0 0 0 0,0 0 0 0 0,18 4 0 0 0,-4 1 150 0 0,-4-1 37 0 0,-23-4-287 0 0,-1 0 0 0 0,1 0-1 0 0,0 0 1 0 0,0 0 0 0 0,-1-1 0 0 0,1 1 0 0 0,0 0-1 0 0,-1 0 1 0 0,1-1 0 0 0,0 1 0 0 0,-1 0-1 0 0,1-1 1 0 0,-1 1 0 0 0,1-1 0 0 0,-1 1 0 0 0,1-1-1 0 0,0 1 1 0 0,0-2 0 0 0,6-7-3355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63 140 12640 0 0,'-1'-2'191'0'0,"-2"-2"-107"0"0,-11 3 1118 0 0,-26 6 3344 0 0,39-5-4207 0 0,-2-8 3866 0 0,5 7-4180 0 0,1 0 0 0 0,-1 0 0 0 0,1 0 0 0 0,-1 0 0 0 0,1 0 0 0 0,-1 0 0 0 0,1 1 0 0 0,0-1 0 0 0,5 1 0 0 0,3-2-3 0 0,16-5 142 0 0,-7 1 186 0 0,0 2 1 0 0,32-4 0 0 0,-19 5-344 0 0,-11 1 7 0 0,1 1 0 0 0,0 0 1 0 0,44 6-1 0 0,-38-1 4 0 0,0-1-1 0 0,36-1 1 0 0,60-8 88 0 0,5 0 135 0 0,188-6 875 0 0,-137 5-1104 0 0,-12 1 0 0 0,71-1 262 0 0,-106 5 64 0 0,-26 0 22 0 0,3 0 430 0 0,123-17-1 0 0,-90 3-249 0 0,-66 6-312 0 0,-72 8-175 0 0,-5 2-21 0 0,-8-5-3864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1840 0 0,'0'0'21494'0'0,"11"8"-20629"0"0,8-1-424 0 0,-15-5-381 0 0,-1-1-1 0 0,0 0 1 0 0,0 1-1 0 0,1-1 1 0 0,-1 0-1 0 0,1-1 0 0 0,-1 1 1 0 0,7 0-1 0 0,9-2 156 0 0,-14 0-167 0 0,0 1-1 0 0,0 0 1 0 0,1 0 0 0 0,8 1 0 0 0,-2 1-6 0 0,1-1 1 0 0,0-1 0 0 0,0 0 0 0 0,15-3 0 0 0,16 1 145 0 0,-31 2-142 0 0,-7-1-108 0 0,1 1 0 0 0,-1 0-1 0 0,0 1 1 0 0,10 1 0 0 0,-4 1 273 0 0,0-2 0 0 0,0 1 1 0 0,21-2-1 0 0,-19 0 104 0 0,0 1-1 0 0,18 2 1 0 0,5 3-298 0 0,1-1 0 0 0,-1-2 0 0 0,74-5 0 0 0,-16-8-33 0 0,43-1 103 0 0,-107 9 701 0 0,53-9 0 0 0,-35 4-1063 0 0,89-5 903 0 0,-45 6-1107 0 0,14 2 892 0 0,-62 1-323 0 0,336-14-230 0 0,-148 17 296 0 0,-56 22-156 0 0,-138-15 0 0 0,36 2 0 0 0,17 3 0 0 0,1 3 0 0 0,-28-6 0 0 0,179 15-5 0 0,-99-12-329 0 0,62-1 649 0 0,-15 0 284 0 0,244 1-300 0 0,-359-12-281 0 0,109-6 392 0 0,0 0 24 0 0,-184 6-430 0 0,108 2 280 0 0,-87-2-211 0 0,46-5-1 0 0,-48 3-41 0 0,50-8 239 0 0,-30 4-217 0 0,53 0 0 0 0,-81 4-53 0 0,-10 1 0 0 0,0 1 0 0 0,0 0 0 0 0,0-1 0 0 0,0 1 0 0 0,0 0 0 0 0,0 0 0 0 0,0 1 0 0 0,-1-1 0 0 0,7 2 0 0 0,-5-1-2596 0 0,-8-2 512 0 0,-2-4 772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 2304 0 0,'-1'-3'9373'0'0,"-2"-11"-1113"0"0,5 26-2060 0 0,7 49-6491 0 0,-3 2 67 0 0,1 39 1495 0 0,-7 72-650 0 0,3-151-495 0 0,-3-22-115 0 0,0 0 0 0 0,0-1 0 0 0,0 1 0 0 0,-1 0 0 0 0,1 0 0 0 0,0 0-1 0 0,0 0 1 0 0,-1 0 0 0 0,1 0 0 0 0,-1-1 0 0 0,1 1 0 0 0,-1 0-1 0 0,1 0 1 0 0,-1 0 0 0 0,1-1 0 0 0,-2 2 0 0 0,-2 2 72 0 0,-10-8 160 0 0,9 2-202 0 0,0 0 0 0 0,0 0 0 0 0,1 0 0 0 0,-1-1 0 0 0,1 1 0 0 0,-1-1 0 0 0,1 0 0 0 0,0-1 0 0 0,0 1 0 0 0,0-1-1 0 0,0 0 1 0 0,1 0 0 0 0,0 0 0 0 0,0 0 0 0 0,0 0 0 0 0,-3-5 0 0 0,1-4 130 0 0,3 9-72 0 0,0 0 0 0 0,1 0 0 0 0,-1 0 0 0 0,0-7-1 0 0,2 11-92 0 0,0 0-1 0 0,0 0 1 0 0,0 0-1 0 0,0 0 0 0 0,0 0 1 0 0,0 0-1 0 0,0 0 0 0 0,0 0 1 0 0,0 0-1 0 0,0 0 1 0 0,0 0-1 0 0,0 0 0 0 0,0 0 1 0 0,0 0-1 0 0,0 0 1 0 0,0 0-1 0 0,0 0 0 0 0,0 0 1 0 0,0 0-1 0 0,0-1 0 0 0,0 1 1 0 0,0 0-1 0 0,0 0 1 0 0,0 0-1 0 0,1 0 0 0 0,-1 0 1 0 0,0 0-1 0 0,0 0 1 0 0,0 0-1 0 0,0 0 0 0 0,0 0 1 0 0,0 0-1 0 0,0 0 0 0 0,0 0 1 0 0,0 0-1 0 0,0 0 1 0 0,4 8 341 0 0,5 14 129 0 0,-4-8-476 0 0,1-1 0 0 0,0-1 0 0 0,11 19 0 0 0,-15-28 28 0 0,0 0-1 0 0,1 0 1 0 0,-1 0 0 0 0,1 0 0 0 0,0-1-1 0 0,0 1 1 0 0,4 2 0 0 0,-6-4-17 0 0,0 0 0 0 0,0 0-1 0 0,1-1 1 0 0,-1 1 0 0 0,0-1 0 0 0,0 1 0 0 0,1-1 0 0 0,-1 1 0 0 0,0-1 0 0 0,0 0 0 0 0,1 1 0 0 0,-1-1 0 0 0,0 0-1 0 0,1 0 1 0 0,-1 0 0 0 0,0 0 0 0 0,1 0 0 0 0,-1-1 0 0 0,0 1 0 0 0,1 0 0 0 0,-1-1 0 0 0,0 1 0 0 0,1 0 0 0 0,-1-1-1 0 0,1 0 1 0 0,1-3 51 0 0,-1 1 0 0 0,0-1-1 0 0,0 1 1 0 0,0-1 0 0 0,0 0-1 0 0,-1 0 1 0 0,2-7-1 0 0,0 4 21 0 0,8-17 107 0 0,-8 20-175 0 0,-1 0 1 0 0,0 0-1 0 0,0-1 0 0 0,0 1 0 0 0,1-7 1 0 0,-1 4-121 0 0,1 0 1 0 0,-1 0 0 0 0,2 0-1 0 0,-1 0 1 0 0,1 1 0 0 0,0-1 0 0 0,7-8-1 0 0,-1 1-1254 0 0,1 2-620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48 4608 0 0,'-3'-15'-746'0'0,"1"-17"18662"0"0,12 140-16311 0 0,-8-42-515 0 0,-8 68 0 0 0,-15 66 201 0 0,-2 7-860 0 0,22-190-635 0 0,0 0 0 0 0,1 0 0 0 0,1 0 0 0 0,0 0 0 0 0,1 0 1 0 0,1-1-1 0 0,7 21 0 0 0,-9-34-125 0 0,0-1-1 0 0,0 1 1 0 0,0-1 0 0 0,1 0 0 0 0,-1 1 0 0 0,1-1-1 0 0,0 0 1 0 0,0 0 0 0 0,0 0 0 0 0,0 0 0 0 0,3 3-1 0 0,1 0-1110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5528 0 0,'0'-6'8402'0'0,"9"0"-5983"0"0,-7 5-1309 0 0,34-25 1634 0 0,-19 15-2209 0 0,-1-1 0 0 0,0-1 1 0 0,0-1-1 0 0,16-18 0 0 0,-19 17-335 0 0,0-2 0 0 0,-2 1 0 0 0,0-1 0 0 0,16-33 0 0 0,-27 48-160 0 0,1 1 1 0 0,-1 0-1 0 0,1-1 0 0 0,-1 1 0 0 0,0 0 0 0 0,0-1 1 0 0,1 1-1 0 0,-1-1 0 0 0,0 1 0 0 0,0 0 0 0 0,0-1 1 0 0,-1 1-1 0 0,1-1 0 0 0,0 1 0 0 0,0 0 0 0 0,-1-1 1 0 0,1 1-1 0 0,-1 0 0 0 0,1-1 0 0 0,-1 1 0 0 0,0 0 1 0 0,1 0-1 0 0,-2-2 0 0 0,1 3-3 0 0,1-1-1 0 0,-1 1 1 0 0,0-1-1 0 0,1 1 1 0 0,-1-1-1 0 0,0 1 1 0 0,1 0-1 0 0,-1-1 1 0 0,0 1-1 0 0,1 0 1 0 0,-1-1-1 0 0,0 1 1 0 0,0 0-1 0 0,1 0 1 0 0,-1 0-1 0 0,0 0 1 0 0,0 0-1 0 0,0 0 1 0 0,1 0-1 0 0,-1 0 1 0 0,0 0-1 0 0,0 0 1 0 0,1 0 0 0 0,-1 0-1 0 0,0 1 1 0 0,0-1-1 0 0,1 0 1 0 0,-1 1-1 0 0,0-1 1 0 0,1 0-1 0 0,-1 1 1 0 0,0-1-1 0 0,1 1 1 0 0,-1-1-1 0 0,1 1 1 0 0,-1-1-1 0 0,1 1 1 0 0,-1-1-1 0 0,1 1 1 0 0,-1 0-1 0 0,0 0 1 0 0,-13 17 173 0 0,0 0 0 0 0,1 1 1 0 0,1 0-1 0 0,1 1 0 0 0,1 1 0 0 0,0-1 1 0 0,2 2-1 0 0,0-1 0 0 0,-4 24 0 0 0,11-40-194 0 0,0 0 0 0 0,1 0 0 0 0,0 0 0 0 0,-1 0 0 0 0,2 0-1 0 0,-1 0 1 0 0,1 0 0 0 0,0 0 0 0 0,2 9 0 0 0,-2-11-11 0 0,0-1 0 0 0,0 1 0 0 0,1 0 0 0 0,-1-1 0 0 0,1 1 0 0 0,-1-1 0 0 0,1 1 0 0 0,0-1 0 0 0,0 0 0 0 0,0 1 1 0 0,0-1-1 0 0,0 0 0 0 0,0 0 0 0 0,1-1 0 0 0,-1 1 0 0 0,1 0 0 0 0,-1-1 0 0 0,4 2 0 0 0,0-1-177 0 0,0 0 0 0 0,1-1-1 0 0,-1 1 1 0 0,1-1 0 0 0,0-1 0 0 0,-1 1-1 0 0,1-1 1 0 0,-1 0 0 0 0,1-1-1 0 0,0 1 1 0 0,8-3 0 0 0,8-3-1250 0 0,41-16 0 0 0,-64 22 1408 0 0,34-14-1517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 3680 0 0,'-20'-5'-1228'0'0,"15"5"2396"0"0,1 0 0 0 0,-1 1 0 0 0,1-1 0 0 0,0 1 0 0 0,-7 1 0 0 0,-2 2 5988 0 0,-25 12-1 0 0,27-12-6827 0 0,-9 11 1556 0 0,19-15-1558 0 0,10 12 188 0 0,-6-10-474 0 0,0 0 0 0 0,0-1 0 0 0,0 1 0 0 0,0-1 0 0 0,1 0 0 0 0,-1 0 0 0 0,5 1 0 0 0,13 4 92 0 0,-5 1-4 0 0,-11-5-52 0 0,1 0 0 0 0,0 1 0 0 0,0 0 0 0 0,-1 0 1 0 0,0 0-1 0 0,6 5 0 0 0,-10-7-58 0 0,1 0-1 0 0,-1 1 1 0 0,0-1 0 0 0,0 1 0 0 0,0-1 0 0 0,0 1 0 0 0,0-1 0 0 0,0 1-1 0 0,-1 0 1 0 0,1-1 0 0 0,0 1 0 0 0,-1 0 0 0 0,0-1 0 0 0,1 1 0 0 0,-1 0-1 0 0,0 0 1 0 0,0 0 0 0 0,0-1 0 0 0,0 1 0 0 0,0 0 0 0 0,0 0 0 0 0,0 0-1 0 0,-1-1 1 0 0,1 1 0 0 0,-1 0 0 0 0,0 2 0 0 0,-3 4 9 0 0,0-1 0 0 0,-1 1 1 0 0,1-1-1 0 0,-1 0 0 0 0,-1 0 1 0 0,1 0-1 0 0,-1-1 0 0 0,0 0 1 0 0,-8 6-1 0 0,6-7-340 0 0,0 1 1 0 0,0-1-1 0 0,0 0 1 0 0,0-1-1 0 0,-1 0 0 0 0,0 0 1 0 0,-11 2-1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9216 0 0,'0'0'421'0'0,"-13"0"150"0"0,9 1-105 0 0,1-1 0 0 0,-1 1 1 0 0,1 0-1 0 0,-1 0 0 0 0,1 1 1 0 0,0-1-1 0 0,-1 0 0 0 0,1 1 1 0 0,0 0-1 0 0,0 0 0 0 0,0 0 1 0 0,1 0-1 0 0,-1 0 0 0 0,0 1 1 0 0,-2 2-1 0 0,0 1 644 0 0,0-1 1 0 0,0 1-1 0 0,1 0 0 0 0,0 0 0 0 0,0 0 0 0 0,-4 9 1 0 0,6-11-900 0 0,1 0 1 0 0,0 0-1 0 0,-1 0 1 0 0,1 0 0 0 0,1 0-1 0 0,-1 0 1 0 0,0 0-1 0 0,1 0 1 0 0,0 0-1 0 0,1 8 1 0 0,-1-9-136 0 0,1 0 1 0 0,0 0-1 0 0,0-1 1 0 0,0 1-1 0 0,0 0 0 0 0,1-1 1 0 0,-1 1-1 0 0,1 0 0 0 0,0-1 1 0 0,-1 0-1 0 0,1 1 0 0 0,0-1 1 0 0,0 0-1 0 0,1 0 0 0 0,3 3 1 0 0,9 5 299 0 0,0 0 1 0 0,24 11-1 0 0,3 1 88 0 0,-41-22-453 0 0,-1 1-1 0 0,1-1 1 0 0,-1 1-1 0 0,1-1 1 0 0,-1 1 0 0 0,0-1-1 0 0,1 1 1 0 0,-1 0-1 0 0,0-1 1 0 0,0 1 0 0 0,1-1-1 0 0,-1 1 1 0 0,0-1-1 0 0,0 1 1 0 0,0 0 0 0 0,0-1-1 0 0,0 1 1 0 0,0 0-1 0 0,0-1 1 0 0,0 1 0 0 0,0-1-1 0 0,0 1 1 0 0,0 0-1 0 0,0-1 1 0 0,0 1 0 0 0,0 0-1 0 0,-1-1 1 0 0,1 1-1 0 0,0-1 1 0 0,-1 1 0 0 0,1-1-1 0 0,0 1 1 0 0,-1 0-1 0 0,-11 17 143 0 0,5-12-112 0 0,-1 1-1 0 0,0-1 0 0 0,0 0 1 0 0,0 0-1 0 0,-1-1 0 0 0,-9 4 1 0 0,-56 21 87 0 0,14-10-5477 0 0,40-15-4274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 18199 0 0,'0'0'58'0'0,"-1"0"0"0"0,0 0-1 0 0,0 0 1 0 0,1 0 0 0 0,-1 0-1 0 0,0 0 1 0 0,1 0-1 0 0,-1 0 1 0 0,0 0 0 0 0,0 0-1 0 0,1 0 1 0 0,-1 0-1 0 0,0 0 1 0 0,0 1 0 0 0,1-1-1 0 0,-1 0 1 0 0,0 1-1 0 0,1-1 1 0 0,-1 0 0 0 0,0 1-1 0 0,1-1 1 0 0,-1 1 0 0 0,1-1-1 0 0,-1 1 1 0 0,1-1-1 0 0,-1 1 1 0 0,1-1 0 0 0,-1 1-1 0 0,1 0 1 0 0,-1-1-1 0 0,1 1 1 0 0,0 0 0 0 0,-1-1-1 0 0,1 1 1 0 0,0 0-1 0 0,0-1 1 0 0,-1 2 0 0 0,0 4-62 0 0,0 0 1 0 0,0 0 0 0 0,0 13 0 0 0,-1-1 370 0 0,-6 85 2121 0 0,5-44-2092 0 0,-3 17-131 0 0,-28 278 85 0 0,3-119-2099 0 0,28-218-219 0 0,-2-3-5485 0 0</inkml:trace>
  <inkml:trace contextRef="#ctx0" brushRef="#br0" timeOffset="1">15 655 17047 0 0,'-1'0'205'0'0,"0"-1"-91"0"0,0 1 0 0 0,1-1 0 0 0,-1 1 0 0 0,0 0 0 0 0,1-1 0 0 0,-1 1 0 0 0,0 0 0 0 0,0 0 0 0 0,0 0 0 0 0,1 0 0 0 0,-1 0 0 0 0,0 0 0 0 0,0 0-1 0 0,0 0 1 0 0,-1 0 1939 0 0,12-2 191 0 0,113-16 657 0 0,-53 9-2101 0 0,200-49-574 0 0,-162 27-4454 0 0,-75 22-4177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0:5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71 3912 0 0,'0'0'176'0'0,"-13"-2"1109"0"0,5 2 2462 0 0,-2 4-2528 0 0,8-4-795 0 0,0 1-1 0 0,0 0 1 0 0,-1 0-1 0 0,1 0 1 0 0,1 0 0 0 0,-1 0-1 0 0,-4 3 1 0 0,5-3-220 0 0,1-1 0 0 0,-1 1 0 0 0,0-1 0 0 0,0 0 0 0 0,0 1 0 0 0,1-1 0 0 0,-1 0 0 0 0,0 0 0 0 0,0 0 0 0 0,0 1 0 0 0,0-1 0 0 0,0 0 0 0 0,0 0 1 0 0,1 0-1 0 0,-1 0 0 0 0,0-1 0 0 0,0 1 0 0 0,0 0 0 0 0,0 0 0 0 0,0 0 0 0 0,1-1 0 0 0,-1 1 0 0 0,0-1 0 0 0,0 1 0 0 0,0 0 0 0 0,1-1 0 0 0,-1 1 1 0 0,0-1-1 0 0,1 0 0 0 0,-1 1 0 0 0,0-1 0 0 0,1 1 0 0 0,-1-1 0 0 0,0-1 0 0 0,1 2 12 0 0,8-6 2096 0 0,-6 5-2290 0 0,0 1 1 0 0,0 0-1 0 0,0 0 0 0 0,0 0 0 0 0,0 0 1 0 0,0 0-1 0 0,0 0 0 0 0,4 1 0 0 0,11 0 611 0 0,-13-2-532 0 0,0 1-1 0 0,0 0 0 0 0,0 1 0 0 0,0-1 1 0 0,8 2-1 0 0,9 1 156 0 0,-4-5-5 0 0,0 0 1 0 0,0-1-1 0 0,-1 0 1 0 0,33-12 0 0 0,-46 14-224 0 0,33-11 216 0 0,-21 6-143 0 0,0 1 0 0 0,1 0 0 0 0,0 1 0 0 0,15-1 1 0 0,71-8 104 0 0,-90 13-183 0 0,1 0 0 0 0,19 2 0 0 0,6 1-4 0 0,-18-2 34 0 0,25 4-1 0 0,0 1 35 0 0,-8-2-42 0 0,20 1 54 0 0,-3-6-6 0 0,100 3 270 0 0,-112 0-331 0 0,-13-1 53 0 0,32 4-1 0 0,58 10 116 0 0,-50-9 274 0 0,8 1 71 0 0,-35-2-644 0 0,31 7-114 0 0,-46-6 336 0 0,0 0 0 0 0,0-2 0 0 0,31 1 0 0 0,71-14 164 0 0,-5 0 83 0 0,-93 9-292 0 0,51 2 210 0 0,-13 1-32 0 0,-67-3-214 0 0,2-2-19 0 0,-3 1 292 0 0,3 1-89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13824 0 0,'0'0'1388'0'0,"-3"6"-671"0"0,-1 53 1701 0 0,6 32-1920 0 0,-20 170 0 0 0,3-142 1670 0 0,14-111-1927 0 0,0 0 1 0 0,-1-1-1 0 0,-2 10 0 0 0,2-12-39 0 0,2-4 55 0 0,-9-7 506 0 0,5 1-650 0 0,1 0 0 0 0,0-1 0 0 0,0 1 1 0 0,1-1-1 0 0,0 0 0 0 0,0 0 0 0 0,-2-10 0 0 0,-6-46 91 0 0,7 31-74 0 0,2 0 0 0 0,1 1 0 0 0,2-1 0 0 0,1 0 0 0 0,1 1 0 0 0,1 0 0 0 0,2 0 0 0 0,15-43 0 0 0,-17 62-40 0 0,0-1 1 0 0,1 1-1 0 0,0 0 1 0 0,1 1-1 0 0,0 0 1 0 0,12-13 0 0 0,-15 17-65 0 0,1 1 1 0 0,0 1-1 0 0,1-1 1 0 0,-1 1 0 0 0,1 0-1 0 0,0 0 1 0 0,0 1-1 0 0,0 0 1 0 0,0 0 0 0 0,1 0-1 0 0,-1 1 1 0 0,1 0 0 0 0,7-2-1 0 0,-7 3 13 0 0,0 0 0 0 0,1 0 0 0 0,-1 1 0 0 0,1 0 0 0 0,-1 0 0 0 0,0 1 0 0 0,1 0 1 0 0,-1 0-1 0 0,0 1 0 0 0,0 0 0 0 0,9 3 0 0 0,-12-2-16 0 0,1-1 1 0 0,-1 0 0 0 0,0 1 0 0 0,0 0-1 0 0,0 0 1 0 0,0 0 0 0 0,0 0 0 0 0,-1 1-1 0 0,1-1 1 0 0,-1 1 0 0 0,0 0 0 0 0,0 0-1 0 0,-1 0 1 0 0,1 0 0 0 0,-1 1 0 0 0,0-1-1 0 0,3 10 1 0 0,-3-8 3 0 0,-1 0 0 0 0,1 0-1 0 0,-1 0 1 0 0,-1 1 0 0 0,0-1 0 0 0,1 0 0 0 0,-2 10-1 0 0,-2 4-48 0 0,-6 20-1 0 0,5-19-82 0 0,-2 1 262 0 0,0 0-1 0 0,-2-1 0 0 0,0 0 1 0 0,-1 0-1 0 0,-1 0 0 0 0,-1-1 1 0 0,-1-1-1 0 0,-1 0 0 0 0,0-1 1 0 0,-18 19-1 0 0,22-28-275 0 0,-1-1 0 0 0,0 0 0 0 0,0-1 0 0 0,-1 0 0 0 0,0 0 0 0 0,0-1 0 0 0,0 0 0 0 0,-1-1 0 0 0,-19 6 0 0 0,19-8-648 0 0,0 0-1 0 0,0-1 1 0 0,0 0-1 0 0,0-1 1 0 0,-24 0 0 0 0,22-3-5223 0 0,5-1-1721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 5064 0 0,'-43'-12'989'0'0,"42"11"-502"0"0,1 1-1 0 0,-1 0 0 0 0,1 0 1 0 0,-1 0-1 0 0,0 0 1 0 0,1 0-1 0 0,-1 0 1 0 0,0 0-1 0 0,1 0 0 0 0,-1 0 1 0 0,0 0-1 0 0,1 0 1 0 0,-1 1-1 0 0,0-1 1 0 0,1 0-1 0 0,-1 0 0 0 0,0 1 1 0 0,1-1-1 0 0,-2 1 973 0 0,1 0-972 0 0,0 0-81 0 0,0 0 1 0 0,0 1-1 0 0,0-1 1 0 0,0 0-1 0 0,0 1 1 0 0,0-1-1 0 0,1 0 1 0 0,-1 1-1 0 0,0 1 1 0 0,-1 4-173 0 0,0 0 0 0 0,1 0 0 0 0,-1 9 1 0 0,2-15-191 0 0,-3 66 564 0 0,11 119-1 0 0,-4-122-430 0 0,1 1 231 0 0,2 0 0 0 0,18 66 0 0 0,-22-121-310 0 0,0-1 0 0 0,0 0 0 0 0,1 0 0 0 0,9 16-1 0 0,-12-22-72 0 0,0-1 1 0 0,1 0-1 0 0,-1 1 0 0 0,1-1 0 0 0,0 0 0 0 0,0 0 0 0 0,0 0 0 0 0,0 0 0 0 0,0 0 0 0 0,0 0 0 0 0,0-1 0 0 0,1 1 1 0 0,-1-1-1 0 0,0 1 0 0 0,1-1 0 0 0,-1 0 0 0 0,1 0 0 0 0,0 0 0 0 0,-1 0 0 0 0,6 0 0 0 0,-6-1 7 0 0,1 0-1 0 0,-1-1 0 0 0,0 1 1 0 0,1-1-1 0 0,-1 1 0 0 0,0-1 1 0 0,0 0-1 0 0,1 0 1 0 0,-1 0-1 0 0,0 0 0 0 0,0-1 1 0 0,2-1-1 0 0,23-22 445 0 0,-16 15-214 0 0,6-7 296 0 0,20-29 1 0 0,9-8 461 0 0,-43 50-943 0 0,24-21 472 0 0,-25 23-498 0 0,0 0 1 0 0,0 0-1 0 0,1 1 1 0 0,-1-1-1 0 0,0 1 1 0 0,1 0-1 0 0,-1 0 0 0 0,1-1 1 0 0,0 2-1 0 0,2-2 1 0 0,-3 2-44 0 0,-1 0-1 0 0,0 0 1 0 0,1 0 0 0 0,-1 0 0 0 0,0 1 0 0 0,0-1-1 0 0,0 0 1 0 0,1 1 0 0 0,-1-1 0 0 0,0 1-1 0 0,0-1 1 0 0,0 1 0 0 0,0 0 0 0 0,0-1 0 0 0,0 1-1 0 0,0 0 1 0 0,0 0 0 0 0,0 0 0 0 0,0-1 0 0 0,0 1-1 0 0,0 0 1 0 0,0 0 0 0 0,-1 0 0 0 0,1 1 0 0 0,-1-1-1 0 0,1 0 1 0 0,0 2 0 0 0,2 2 4 0 0,-1 1 1 0 0,-1-1-1 0 0,1 1 0 0 0,1 9 1 0 0,0 9 29 0 0,-2 34 0 0 0,-1-38-83 0 0,1 0-1 0 0,0-1 1 0 0,5 20-1 0 0,-6-36-77 0 0,1 0 0 0 0,0 0 0 0 0,0 0-1 0 0,0 0 1 0 0,0-1 0 0 0,0 1-1 0 0,1 0 1 0 0,-1-1 0 0 0,1 1-1 0 0,0-1 1 0 0,0 0 0 0 0,2 3 0 0 0,7 2-2914 0 0,3-4-3338 0 0,-2-2-2107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11520 0 0,'-12'6'761'0'0,"1"1"1"0"0,0 0 0 0 0,0 0 0 0 0,0 1-1 0 0,1 0 1 0 0,0 1 0 0 0,1 0-1 0 0,-12 13 1 0 0,9-5 2019 0 0,-22 33 0 0 0,9-2-1828 0 0,21-39-691 0 0,2-6-135 0 0,0 0-1 0 0,1 0 1 0 0,-1 0 0 0 0,1 1-1 0 0,0-1 1 0 0,-1 0 0 0 0,2 1 0 0 0,-1-1-1 0 0,0 1 1 0 0,1-1 0 0 0,-1 1-1 0 0,1-1 1 0 0,0 4 0 0 0,1-5 106 0 0,5-5 122 0 0,-1 1-325 0 0,-1 0-1 0 0,0 0 1 0 0,0-1 0 0 0,0 0 0 0 0,0 1-1 0 0,-1-1 1 0 0,1-1 0 0 0,-1 1 0 0 0,5-6 0 0 0,25-36-115 0 0,2-16 324 0 0,-24 41 54 0 0,0 0 0 0 0,25-31-1 0 0,-36 51-278 0 0,0 0 0 0 0,0 0 0 0 0,0-1 0 0 0,0 1 0 0 0,0 0 0 0 0,0 0 0 0 0,0 0 0 0 0,0 0 0 0 0,0 0 0 0 0,1 0 0 0 0,-1 0 0 0 0,0 0 0 0 0,0-1 0 0 0,0 1-1 0 0,0 0 1 0 0,0 0 0 0 0,0 0 0 0 0,1 0 0 0 0,-1 0 0 0 0,0 0 0 0 0,0 0 0 0 0,0 0 0 0 0,0 0 0 0 0,0 0 0 0 0,1 0 0 0 0,-1 0 0 0 0,0 0 0 0 0,0 0 0 0 0,0 0 0 0 0,0 0-1 0 0,0 0 1 0 0,1 0 0 0 0,-1 0 0 0 0,0 0 0 0 0,0 0 0 0 0,0 0 0 0 0,0 0 0 0 0,0 1 0 0 0,0-1 0 0 0,1 0 0 0 0,-1 0 0 0 0,0 0 0 0 0,0 0 0 0 0,0 0 0 0 0,0 0 0 0 0,0 0-1 0 0,0 0 1 0 0,0 1 0 0 0,0-1 0 0 0,0 0 0 0 0,1 0 0 0 0,-1 0 0 0 0,0 0 0 0 0,0 0 0 0 0,0 0 0 0 0,0 1 0 0 0,0-1 0 0 0,3 15 252 0 0,-2 19-54 0 0,-14 116 299 0 0,13-146-519 0 0,-1 0 1 0 0,1 0 0 0 0,1 0-1 0 0,-1 0 1 0 0,1 0 0 0 0,-1 0-1 0 0,1 0 1 0 0,0 0 0 0 0,1 0-1 0 0,-1 0 1 0 0,1-1 0 0 0,-1 1-1 0 0,4 4 1 0 0,-4-7-156 0 0,0 1 1 0 0,0-1-1 0 0,0 1 0 0 0,1-1 0 0 0,-1 0 1 0 0,1 1-1 0 0,-1-1 0 0 0,1 0 0 0 0,-1 0 1 0 0,1 0-1 0 0,0 0 0 0 0,-1-1 0 0 0,1 1 1 0 0,0 0-1 0 0,0-1 0 0 0,-1 1 0 0 0,1-1 1 0 0,0 1-1 0 0,0-1 0 0 0,0 0 0 0 0,0 0 1 0 0,0 0-1 0 0,0 0 0 0 0,0 0 0 0 0,-1 0 1 0 0,1-1-1 0 0,0 1 0 0 0,0 0 0 0 0,3-2 1 0 0,6-3-2160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6 328 17591 0 0,'-6'5'5782'0'0,"9"-17"-4301"0"0,9-18 55 0 0,4-10-591 0 0,-10 21-174 0 0,1 0-1 0 0,14-25 1 0 0,-7 16-755 0 0,-11 21-16 0 0,-3 7 0 0 0,0 0 0 0 0,0 0 0 0 0,1 0 0 0 0,-1-1 0 0 0,0 1 0 0 0,0 0 0 0 0,0 0 0 0 0,0 0 0 0 0,1 0 0 0 0,-1 0 0 0 0,0-1 0 0 0,0 1 0 0 0,0 0 0 0 0,1 0 0 0 0,-1 0 0 0 0,0 0 0 0 0,0 0 0 0 0,0 0 0 0 0,1 0 0 0 0,-1 0 0 0 0,0 0 0 0 0,0 0 0 0 0,1 0 0 0 0,-1 0 0 0 0,0 0 0 0 0,0 0 0 0 0,0 0 0 0 0,1 0 0 0 0,-1 0 0 0 0,0 0 0 0 0,0 0 0 0 0,1 0 0 0 0,-1 0 0 0 0,0 0 0 0 0,0 0 0 0 0,0 0 0 0 0,1 1 0 0 0,-1-1 0 0 0,0 0 0 0 0,0 0 0 0 0,1 0 0 0 0,1 5 0 0 0,1-1 1 0 0,-1 0 0 0 0,1 1 0 0 0,-1-1 0 0 0,0 1 0 0 0,0-1 0 0 0,-1 1 0 0 0,1 0 0 0 0,-1 0 0 0 0,1 5 0 0 0,7 26 115 0 0,-8-34-96 0 0,0 0 1 0 0,1 0-1 0 0,-1 0 1 0 0,0 0 0 0 0,0 0-1 0 0,1 0 1 0 0,-1 0-1 0 0,1 0 1 0 0,0 0 0 0 0,-1-1-1 0 0,1 1 1 0 0,3 1-1 0 0,-4-2 27 0 0,1 1 1 0 0,0-1-1 0 0,-1 0 0 0 0,1 0 0 0 0,0 0 0 0 0,0-1 0 0 0,0 1 0 0 0,-1 0 0 0 0,1-1 0 0 0,0 1 0 0 0,0-1 0 0 0,0 0 0 0 0,0 1 0 0 0,0-1 0 0 0,0 0 1 0 0,0 0-1 0 0,0 0 0 0 0,0-1 0 0 0,0 1 0 0 0,0 0 0 0 0,0-1 0 0 0,-1 1 0 0 0,1-1 0 0 0,0 0 0 0 0,0 1 0 0 0,0-1 0 0 0,-1 0 0 0 0,1 0 0 0 0,0 0 0 0 0,-1-1 1 0 0,1 1-1 0 0,1-2 0 0 0,6-4-26 0 0,-1-1 0 0 0,0 0 0 0 0,0 0 0 0 0,-1-1 1 0 0,0 0-1 0 0,6-10 0 0 0,30-62-293 0 0,-36 66 97 0 0,-2 4-1069 0 0,-1 0-1 0 0,3-16 1 0 0,-3 12-4421 0 0,2-5-3768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20 950 7832 0 0,'0'0'356'0'0,"-19"8"15371"0"0,39-17-15183 0 0,0-2 0 0 0,-1 0-1 0 0,0-1 1 0 0,18-15 0 0 0,67-64 482 0 0,-8 6-544 0 0,326-232 282 0 0,-380 287-643 0 0,103-78 235 0 0,-61 27 56 0 0,-82 80-400 0 0,6-7 59 0 0,0 1-1 0 0,-1-1 1 0 0,0 0 0 0 0,0-1-1 0 0,7-12 1 0 0,-13 20-80 0 0,-1 1 0 0 0,1-1 0 0 0,0 0 0 0 0,-1 0 0 0 0,0 0 0 0 0,1 0 1 0 0,-1 0-1 0 0,0 0 0 0 0,1 0 0 0 0,-1 0 0 0 0,0-1 0 0 0,0 1 0 0 0,0 0 0 0 0,0 0 0 0 0,0 0 0 0 0,0 0 0 0 0,0 0 0 0 0,0 0 0 0 0,0 0 0 0 0,-1 0 0 0 0,1 0 1 0 0,0 0-1 0 0,-1 0 0 0 0,1 0 0 0 0,0 0 0 0 0,-2-1 0 0 0,1 0 38 0 0,-1 0 0 0 0,0 1 0 0 0,0-1 1 0 0,0 1-1 0 0,0-1 0 0 0,0 1 0 0 0,0 0 0 0 0,-1 0 1 0 0,1 0-1 0 0,-4-2 0 0 0,-16-4-138 0 0,0 0-1 0 0,0 1 1 0 0,-44-5 0 0 0,36 6 543 0 0,29 5-608 0 0,12 2 32 0 0,30-3 62 0 0,0-3 0 0 0,46-10 0 0 0,-9 2 650 0 0,-73 11-559 0 0,0 0 1 0 0,-1 0-1 0 0,1 1 1 0 0,0-1-1 0 0,8 2 0 0 0,-11-1-10 0 0,-1 0 0 0 0,0 0 0 0 0,1 0 0 0 0,-1 0 0 0 0,0 1 0 0 0,1-1 0 0 0,-1 1 0 0 0,0-1 0 0 0,0 1 0 0 0,1-1 0 0 0,-1 1 0 0 0,0 0 0 0 0,0 0 0 0 0,0-1 0 0 0,0 1 0 0 0,0 0 0 0 0,0 0 0 0 0,0 0 0 0 0,0 0 0 0 0,0 0 0 0 0,0 0 0 0 0,-1 0 0 0 0,1 1 0 0 0,0 0 0 0 0,1 2 1 0 0,-1 0 0 0 0,0 1 0 0 0,-1-1 0 0 0,1 0 0 0 0,-1 0 0 0 0,0 1 0 0 0,0-1-1 0 0,0 0 1 0 0,0 0 0 0 0,-1 1 0 0 0,0-1 0 0 0,-2 6 0 0 0,-2 6 16 0 0,-14 28-1 0 0,10-25-13 0 0,-3 8-110 0 0,-42 98-2081 0 0,46-107-590 0 0,0-2-6528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5064 0 0,'-1'-11'539'0'0,"1"7"-189"0"0,0 1-1 0 0,0-1 1 0 0,0 0 0 0 0,1 1-1 0 0,-1-1 1 0 0,3-6-1 0 0,0-4 3794 0 0,5-10 4765 0 0,-5 32-7986 0 0,0 9-411 0 0,0-1 0 0 0,2 33 0 0 0,-2-15-229 0 0,11 208 672 0 0,-12-177-829 0 0,-2 2-67 0 0,1 21 62 0 0,2-40-43 0 0,-2-24-519 0 0,1 1 0 0 0,8 33 0 0 0,-10-56 366 0 0,1 0-202 0 0,0 1-1 0 0,-1-1 1 0 0,1 0 0 0 0,-1 1-1 0 0,0-1 1 0 0,0 0 0 0 0,0 5-1 0 0,-3 1-1665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5 113 14280 0 0,'0'0'1102'0'0,"-1"0"-719"0"0,1-1-247 0 0,0 1-1 0 0,0 0 1 0 0,-1 0 0 0 0,1 0-1 0 0,0 0 1 0 0,0-1 0 0 0,0 1 0 0 0,-1 0-1 0 0,1 0 1 0 0,0 0 0 0 0,0-1-1 0 0,0 1 1 0 0,0 0 0 0 0,0 0 0 0 0,-1-1-1 0 0,1 1 1 0 0,0 0 0 0 0,0 0-1 0 0,0-1 1 0 0,0 1 0 0 0,0 0 0 0 0,0 0-1 0 0,0-1 1 0 0,0 1 0 0 0,0 0-1 0 0,0 0 1 0 0,0-1 0 0 0,0 1 0 0 0,0 0-1 0 0,0 0 1 0 0,0-1 0 0 0,0 1-1 0 0,0 0 1 0 0,1-1 0 0 0,7-8 2286 0 0,12-4-936 0 0,17-3-335 0 0,0 0-1 0 0,52-12 0 0 0,-65 21-1037 0 0,1 2 0 0 0,0 1 0 0 0,1 1 0 0 0,46 1 0 0 0,24 13-1548 0 0,-29-3-3367 0 0,-47-6-3376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 15696 0 0,'0'0'356'0'0,"-5"-12"1007"0"0,5 10-1282 0 0,0 1-1 0 0,0 0 0 0 0,1 0 0 0 0,-1 0 0 0 0,0 0 0 0 0,1 0 0 0 0,-1 0 0 0 0,1 0 1 0 0,-1 0-1 0 0,1 0 0 0 0,-1 0 0 0 0,1 0 0 0 0,0 1 0 0 0,-1-1 0 0 0,1 0 0 0 0,0 0 1 0 0,0 0-1 0 0,0 1 0 0 0,-1-1 0 0 0,1 0 0 0 0,0 1 0 0 0,0-1 0 0 0,0 1 0 0 0,0-1 0 0 0,0 1 1 0 0,0 0-1 0 0,0-1 0 0 0,0 1 0 0 0,1 0 0 0 0,-1 0 0 0 0,0 0 0 0 0,0 0 0 0 0,0-1 1 0 0,2 2-1 0 0,-1-1 31 0 0,0 0 1 0 0,1 1 0 0 0,-1-1 0 0 0,0 1-1 0 0,0-1 1 0 0,0 1 0 0 0,0 0 0 0 0,0 0-1 0 0,0 0 1 0 0,0 0 0 0 0,0 0 0 0 0,0 1-1 0 0,-1-1 1 0 0,1 0 0 0 0,0 1 0 0 0,2 2-1 0 0,1 4 38 0 0,0 1-1 0 0,0-1 1 0 0,0 1-1 0 0,-1 0 0 0 0,0 0 1 0 0,-1 0-1 0 0,0 1 1 0 0,-1-1-1 0 0,0 1 1 0 0,0 0-1 0 0,0 11 0 0 0,-1 14 356 0 0,-6 65-1 0 0,0-13 181 0 0,6-78-441 0 0,1-10 209 0 0,4-14 347 0 0,-3 7-803 0 0,46-111 1418 0 0,-42 104-1283 0 0,1 0 0 0 0,1 0 0 0 0,1 1 0 0 0,0 0 0 0 0,18-18-1 0 0,-25 29-153 0 0,0 0 0 0 0,1 0 0 0 0,-1 0 0 0 0,1 0 0 0 0,-1 1 0 0 0,1-1 0 0 0,0 1 0 0 0,0 0-1 0 0,0 0 1 0 0,7-1 0 0 0,-9 2-147 0 0,0 1 0 0 0,0 0 0 0 0,1-1 0 0 0,-1 1 0 0 0,0 0 0 0 0,0 0-1 0 0,0 1 1 0 0,0-1 0 0 0,1 0 0 0 0,-1 1 0 0 0,0-1 0 0 0,0 1 0 0 0,0 0 0 0 0,0 0 0 0 0,0 0 0 0 0,0 0 0 0 0,0 0-1 0 0,-1 0 1 0 0,1 0 0 0 0,0 0 0 0 0,0 1 0 0 0,2 2 0 0 0,10 14-4469 0 0,-6-9-3020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41 15232 0 0,'-11'-27'2467'0'0,"11"27"-2395"0"0,0 0 0 0 0,0 0 0 0 0,0 0 0 0 0,0-1 0 0 0,0 1 0 0 0,0 0 0 0 0,0 0-1 0 0,0 0 1 0 0,0-1 0 0 0,0 1 0 0 0,0 0 0 0 0,0 0 0 0 0,0 0 0 0 0,0 0-1 0 0,0-1 1 0 0,0 1 0 0 0,0 0 0 0 0,0 0 0 0 0,0 0 0 0 0,0 0 0 0 0,-1-1 0 0 0,1 1-1 0 0,0 0 1 0 0,0 0 0 0 0,0 0 0 0 0,0 0 0 0 0,0 0 0 0 0,-1 0 0 0 0,1-1-1 0 0,0 1 1 0 0,0 0 0 0 0,0 0 0 0 0,0 0 0 0 0,0 0 0 0 0,-1 0 0 0 0,1 0 0 0 0,0 0-1 0 0,0 0 1 0 0,0 0 0 0 0,-1 0 0 0 0,1 0 0 0 0,0 0 0 0 0,0 0 0 0 0,0 0-1 0 0,0 0 1 0 0,-1 0 0 0 0,1 0 0 0 0,0 0 0 0 0,0 0 0 0 0,0 0 0 0 0,-1 0 0 0 0,1 0-1 0 0,0 0 1 0 0,0 0 0 0 0,0 0 0 0 0,0 0 0 0 0,-1 1 0 0 0,1-1 0 0 0,0 0-1 0 0,0 0 1 0 0,0 0 0 0 0,0 0 0 0 0,0 0 0 0 0,0 0 0 0 0,-1 1 0 0 0,1-1 0 0 0,0 0-1 0 0,-10 10 930 0 0,6-1-999 0 0,-1-1 1 0 0,1 1-1 0 0,1 0 0 0 0,0 1 0 0 0,0-1 0 0 0,-3 17 0 0 0,3-4-3 0 0,-1 44-1 0 0,4-59 101 0 0,1 1-1 0 0,0-1 0 0 0,0 0 1 0 0,1 1-1 0 0,0-1 0 0 0,0 0 0 0 0,1 0 1 0 0,0 0-1 0 0,0 0 0 0 0,1-1 1 0 0,-1 1-1 0 0,9 9 0 0 0,-10-13-55 0 0,0-1-1 0 0,0 0 1 0 0,0 1-1 0 0,0-1 1 0 0,0 0-1 0 0,1 0 1 0 0,-1 0-1 0 0,1 0 1 0 0,-1-1-1 0 0,1 1 1 0 0,0-1-1 0 0,0 1 1 0 0,0-1-1 0 0,-1 0 0 0 0,1 0 1 0 0,0-1-1 0 0,0 1 1 0 0,0 0-1 0 0,1-1 1 0 0,-1 0-1 0 0,0 0 1 0 0,0 0-1 0 0,0 0 1 0 0,0 0-1 0 0,0-1 1 0 0,0 1-1 0 0,0-1 1 0 0,0 0-1 0 0,0 0 1 0 0,0 0-1 0 0,0 0 1 0 0,5-3-1 0 0,-1 0 83 0 0,0-1-1 0 0,-1-1 0 0 0,1 1 1 0 0,-1-1-1 0 0,0 0 0 0 0,0 0 1 0 0,0-1-1 0 0,8-13 0 0 0,2-7 159 0 0,14-32 1 0 0,-10 18-34 0 0,-4 9-30 0 0,30-53 1109 0 0,-45 84-987 0 0,-2 9-185 0 0,-10 107-19 0 0,9-71-132 0 0,1-37-30 0 0,1 0-1 0 0,1 0 1 0 0,-1-1 0 0 0,1 1-1 0 0,1 0 1 0 0,-1-1 0 0 0,1 1-1 0 0,0 0 1 0 0,6 11 0 0 0,-7-15-156 0 0,1 1 1 0 0,0 0 0 0 0,0-1 0 0 0,1 0 0 0 0,-1 1-1 0 0,1-1 1 0 0,-1 0 0 0 0,1-1 0 0 0,0 1 0 0 0,0 0-1 0 0,1-1 1 0 0,-1 1 0 0 0,0-1 0 0 0,1 0-1 0 0,-1 0 1 0 0,1-1 0 0 0,6 3 0 0 0,18 1-3174 0 0,-14-7 1495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5064 0 0,'15'2'7512'0'0,"-1"0"-330"0"0,-3-4-6037 0 0,-1-2-615 0 0,0 0 0 0 0,-1-1-1 0 0,1 0 1 0 0,-1-1 0 0 0,0 0-1 0 0,-1 0 1 0 0,10-9 0 0 0,52-55 1103 0 0,-68 68-1601 0 0,0-1 25 0 0,7-6 30 0 0,0 0 0 0 0,-1-1 0 0 0,0 0 0 0 0,-1 0 0 0 0,0-1 0 0 0,-1 0 0 0 0,7-15 0 0 0,-12 26-81 0 0,-1-1 0 0 0,0 0 0 0 0,0 0 0 0 0,1 0 0 0 0,-1 0 0 0 0,0 1 0 0 0,0-1 1 0 0,0 0-1 0 0,0 0 0 0 0,0 0 0 0 0,0 0 0 0 0,0 0 0 0 0,0 1 0 0 0,0-1 0 0 0,0 0 0 0 0,0 0 0 0 0,-1 0 0 0 0,1 0 0 0 0,0 1 0 0 0,-1-1 0 0 0,0-1 0 0 0,1 1 4 0 0,-1 1 0 0 0,1-1 1 0 0,-1 1-1 0 0,0-1 0 0 0,1 1 0 0 0,-1 0 0 0 0,0-1 1 0 0,0 1-1 0 0,1 0 0 0 0,-1-1 0 0 0,0 1 0 0 0,0 0 0 0 0,0 0 1 0 0,1 0-1 0 0,-1 0 0 0 0,0 0 0 0 0,-2 0 0 0 0,-2 0 38 0 0,0 1 0 0 0,0 0 0 0 0,0 0 0 0 0,0 0 0 0 0,-7 4 0 0 0,2-1 44 0 0,0 2 1 0 0,0-1-1 0 0,0 1 0 0 0,1 1 0 0 0,0-1 0 0 0,0 2 1 0 0,1-1-1 0 0,0 1 0 0 0,0 0 0 0 0,-9 13 0 0 0,7-6 135 0 0,0 0-1 0 0,1 1 0 0 0,0 0 1 0 0,1 0-1 0 0,-9 30 0 0 0,16-42-196 0 0,-1 1-1 0 0,1-1 1 0 0,0 1-1 0 0,1-1 0 0 0,-1 1 1 0 0,1-1-1 0 0,0 1 1 0 0,0 0-1 0 0,0-1 1 0 0,1 1-1 0 0,-1-1 1 0 0,1 1-1 0 0,0-1 1 0 0,1 1-1 0 0,-1-1 1 0 0,1 0-1 0 0,0 1 1 0 0,0-1-1 0 0,0 0 1 0 0,3 4-1 0 0,0-2-66 0 0,1 0 0 0 0,-1 0 0 0 0,1-1 0 0 0,0 0 0 0 0,0 0 0 0 0,1 0 0 0 0,-1-1 0 0 0,1 1 0 0 0,0-2 0 0 0,0 1 0 0 0,8 2 0 0 0,7 2-702 0 0,26 5 0 0 0,-10-3-1438 0 0,-11-2-79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93 281 4144 0 0,'-8'-1'1083'0'0,"-2"-1"3530"0"0,1-4 1725 0 0,-1 1-3635 0 0,-15-11-698 0 0,10 10-1000 0 0,14 6-889 0 0,-1-1 1 0 0,1 1 0 0 0,0 0 0 0 0,-1-1-1 0 0,1 1 1 0 0,0-1 0 0 0,-1 0-1 0 0,1 1 1 0 0,-2-3 1173 0 0,23 9-848 0 0,12-1 3 0 0,-14-2 34 0 0,33 1 1 0 0,119 1 418 0 0,-55-3-596 0 0,87-2 148 0 0,-81-4-211 0 0,131-13 330 0 0,143-32 362 0 0,-110 10-493 0 0,-274 37-342 0 0,0 0-1 0 0,14-5 0 0 0,-22 6-22 0 0,0 0 1 0 0,-1 0-1 0 0,0 0 1 0 0,1 0 0 0 0,-1 0-1 0 0,1 0 1 0 0,-1-1-1 0 0,0 1 1 0 0,0-1 0 0 0,0 0-1 0 0,0 0 1 0 0,0 1-1 0 0,0-1 1 0 0,-1 0-1 0 0,4-5 1 0 0,-5 6-65 0 0,0 1 0 0 0,0-1 0 0 0,0 0 0 0 0,0 0 0 0 0,0 0 0 0 0,0 0 0 0 0,0 0 0 0 0,0 0 0 0 0,-1 1 0 0 0,1-1 0 0 0,0 0 0 0 0,-1 0 0 0 0,1 0-1 0 0,0 1 1 0 0,-1-1 0 0 0,1 0 0 0 0,-1 0 0 0 0,1 1 0 0 0,-1-1 0 0 0,1 0 0 0 0,-1 1 0 0 0,0-1 0 0 0,1 0 0 0 0,-1 1 0 0 0,-1-1 0 0 0,-22-16 113 0 0,20 14-117 0 0,-16-7 5 0 0,0 1 0 0 0,0 0 0 0 0,-1 1 0 0 0,0 2 0 0 0,-25-6 0 0 0,18 5-6 0 0,11 3-4 0 0,1 1 0 0 0,-1 0 0 0 0,-32 0 0 0 0,41 2 0 0 0,42 14-80 0 0,-14-11 80 0 0,0-1 0 0 0,22-1 0 0 0,-19 0 0 0 0,26 2 0 0 0,-23 0 0 0 0,-14-1 0 0 0,1 0 0 0 0,16 4 0 0 0,-26-4 0 0 0,0-1 0 0 0,-1 1 0 0 0,1 0 0 0 0,0 0 0 0 0,-1 0 0 0 0,1 1 0 0 0,0-1 0 0 0,-1 1 0 0 0,0-1 0 0 0,1 1 0 0 0,-1 0 0 0 0,0 0 0 0 0,0 0 0 0 0,0 0 0 0 0,3 3 0 0 0,-5-3 0 0 0,1 0 0 0 0,0 0 0 0 0,-1-1 0 0 0,1 1 0 0 0,-1 0 0 0 0,1 0 0 0 0,-1-1 0 0 0,0 1 0 0 0,0 0 0 0 0,0 0 0 0 0,0 0 0 0 0,0 0 0 0 0,0-1 0 0 0,-1 1 0 0 0,1 0 0 0 0,0 0 0 0 0,-1 0 0 0 0,0-1 0 0 0,1 1 0 0 0,-1 0 0 0 0,-1 1 0 0 0,-3 7 0 0 0,0-1 0 0 0,-11 13 0 0 0,10-13 0 0 0,-23 28-686 0 0,-2-1-1 0 0,-64 58 1 0 0,30-32-288 0 0,46-44-3315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96 161 19351 0 0,'-3'3'197'0'0,"1"1"-1"0"0,-1 0 0 0 0,1 0 0 0 0,0 0 1 0 0,0 1-1 0 0,1-1 0 0 0,-1 0 0 0 0,1 1 0 0 0,0-1 1 0 0,-1 10-1 0 0,-2 6-195 0 0,-20 65 1196 0 0,-8 42-423 0 0,18-43-7203 0 0,13-70-888 0 0</inkml:trace>
  <inkml:trace contextRef="#ctx0" brushRef="#br0" timeOffset="1">23 0 13360 0 0,'0'6'1184'0'0,"-3"-1"-944"0"0,0 2-240 0 0,6 0-3912 0 0,0 6-832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0 889 7832 0 0,'5'-2'7902'0'0,"7"-3"-5255"0"0,-4 1-1933 0 0,-1 1 1 0 0,1-2-1 0 0,-1 1 1 0 0,0-1-1 0 0,-1 0 1 0 0,13-11-1 0 0,-16 12-477 0 0,1 0-1 0 0,-1 0 0 0 0,0 0 0 0 0,0-1 1 0 0,-1 1-1 0 0,0-1 0 0 0,1 1 0 0 0,-1-1 1 0 0,-1 0-1 0 0,1 0 0 0 0,-1 0 1 0 0,1-7-1 0 0,2-24 359 0 0,-1-1 0 0 0,-2 1 0 0 0,-6-53 0 0 0,-23-107 408 0 0,22 161-1177 0 0,-7-78 174 0 0,12 93 0 0 0,1 0 0 0 0,1 1 0 0 0,7-36 0 0 0,-7 49 0 0 0,0 1 0 0 0,1-1 0 0 0,0 0 0 0 0,0 1 0 0 0,1 0 0 0 0,-1-1 0 0 0,1 1 0 0 0,0 0 0 0 0,0 1 0 0 0,1-1 0 0 0,0 0 0 0 0,0 1 0 0 0,0 0 0 0 0,0 0 0 0 0,0 0 0 0 0,1 0 0 0 0,7-4 0 0 0,-3 4 0 0 0,-1 0 0 0 0,1 0 0 0 0,0 1 0 0 0,0 0 0 0 0,0 1 0 0 0,0-1 0 0 0,1 2 0 0 0,-1 0 0 0 0,0 0 0 0 0,12 0 0 0 0,-10 1 0 0 0,-1 1-1 0 0,1 0 1 0 0,-1 0-1 0 0,1 1 1 0 0,-1 1 0 0 0,0 0-1 0 0,1 0 1 0 0,14 8-1 0 0,-17-8-114 0 0,-1 2 0 0 0,0-1 0 0 0,0 1 0 0 0,0 0 0 0 0,-1 1 0 0 0,0-1 0 0 0,0 1 0 0 0,0 1 0 0 0,-1-1 0 0 0,0 1 0 0 0,6 10 0 0 0,-6-9-257 0 0,0 1 0 0 0,-1 0 1 0 0,0 1-1 0 0,-1-1 0 0 0,0 1 0 0 0,0-1 0 0 0,2 19 0 0 0,-5-19-1986 0 0,1 0 0 0 0,-2 16 0 0 0,-5 5-5504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2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25 21535 0 0,'-8'1'1059'0'0,"0"0"-468"0"0,7-1-73 0 0,3 0-270 0 0,163-18 2625 0 0,-143 16-2655 0 0,193-4-832 0 0,-73 14-3381 0 0,-102-4 1857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3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195 316 17071 0 0,'-10'2'287'0'0,"0"-1"-1"0"0,1 2 0 0 0,-1-1 1 0 0,1 1-1 0 0,-1 0 0 0 0,1 1 1 0 0,-13 8-1 0 0,6-3 676 0 0,0 1 0 0 0,1 1 0 0 0,-15 14 0 0 0,27-23-835 0 0,1 0 0 0 0,0 0 0 0 0,-1 0 0 0 0,1 1-1 0 0,0-1 1 0 0,0 0 0 0 0,1 1 0 0 0,-1-1 0 0 0,0 1 0 0 0,1 0 0 0 0,0 0 0 0 0,-1-1 0 0 0,1 1 0 0 0,0 0-1 0 0,1 0 1 0 0,-2 4 0 0 0,2-6 231 0 0,9-2-140 0 0,-5 1-176 0 0,-1-1 0 0 0,1 0 1 0 0,0-1-1 0 0,-1 1 0 0 0,1-1 0 0 0,-1 1 0 0 0,1-1 0 0 0,-1 0 0 0 0,0 0 0 0 0,0 0 1 0 0,0-1-1 0 0,0 1 0 0 0,5-6 0 0 0,3-5 189 0 0,17-26 1 0 0,-20 28-117 0 0,58-96 1386 0 0,-60 97-1146 0 0,-5 9-295 0 0,-1-1 1 0 0,1 1 0 0 0,0 0-1 0 0,-1 0 1 0 0,1-1 0 0 0,0 1 0 0 0,0 0-1 0 0,0 0 1 0 0,0 0 0 0 0,0 0-1 0 0,2-1 1 0 0,-3 2-59 0 0,0-1-1 0 0,1 1 1 0 0,-1 0 0 0 0,0 0-1 0 0,0-1 1 0 0,1 1 0 0 0,-1 0-1 0 0,0 0 1 0 0,1 0 0 0 0,-1-1-1 0 0,0 1 1 0 0,1 0 0 0 0,-1 0-1 0 0,0 0 1 0 0,1 0-1 0 0,-1 0 1 0 0,1 0 0 0 0,-1 0-1 0 0,0 0 1 0 0,1 0 0 0 0,-1 0-1 0 0,0 0 1 0 0,1 0 0 0 0,-1 0-1 0 0,1 0 1 0 0,-1 0 0 0 0,0 0-1 0 0,1 0 1 0 0,-1 0-1 0 0,0 0 1 0 0,1 0 0 0 0,-1 1-1 0 0,0-1 1 0 0,1 0 0 0 0,-1 0-1 0 0,0 1 1 0 0,1-1 0 0 0,-1 0-1 0 0,0 0 1 0 0,0 1 0 0 0,1-1-1 0 0,-1 0 1 0 0,0 0 0 0 0,0 1-1 0 0,0-1 1 0 0,1 0-1 0 0,-1 1 1 0 0,0-1 0 0 0,0 1-1 0 0,0-1 1 0 0,0 0 0 0 0,0 1-1 0 0,0-1 1 0 0,0 0 0 0 0,0 1-1 0 0,0-1 1 0 0,0 1 0 0 0,0 0-1 0 0,0-1 25 0 0,3 18 221 0 0,-1 0 1 0 0,-2 0-1 0 0,0 0 0 0 0,0 0 1 0 0,-6 32-1 0 0,0-3-617 0 0,2-9 305 0 0,1-18 87 0 0,1 0 0 0 0,0 24 0 0 0,2-39-55 0 0,1 0-1 0 0,-1 0 1 0 0,1 0-1 0 0,0 0 1 0 0,0 0-1 0 0,1 0 1 0 0,-1-1-1 0 0,1 1 1 0 0,0 0-1 0 0,0-1 1 0 0,1 1-1 0 0,-1-1 1 0 0,6 7-1 0 0,-6-10-57 0 0,-1 1 0 0 0,0-1 0 0 0,0 0 0 0 0,1 0-1 0 0,-1-1 1 0 0,1 1 0 0 0,-1 0 0 0 0,1 0 0 0 0,-1-1-1 0 0,1 1 1 0 0,-1-1 0 0 0,1 1 0 0 0,0-1 0 0 0,-1 0 0 0 0,1 1-1 0 0,0-1 1 0 0,-1 0 0 0 0,1 0 0 0 0,0 0 0 0 0,-1 0-1 0 0,1-1 1 0 0,0 1 0 0 0,-1 0 0 0 0,4-2 0 0 0,-1 1-513 0 0,1-1 0 0 0,-1 0 1 0 0,1 0-1 0 0,-1 0 0 0 0,0-1 1 0 0,1 0-1 0 0,3-3 0 0 0,12-11-8023 0 0</inkml:trace>
  <inkml:trace contextRef="#ctx0" brushRef="#br0" timeOffset="1">553 48 5528 0 0,'-1'-47'19237'0'0,"-35"340"-15568"0"0,36-199-3528 0 0,1-83-392 0 0,1 1 0 0 0,0-1 0 0 0,0 1 1 0 0,1-1-1 0 0,0 0 0 0 0,6 12 0 0 0,-8-21-2 0 0,0 0 0 0 0,1 0 0 0 0,-1 1 0 0 0,0-1 0 0 0,1 0-1 0 0,-1-1 1 0 0,1 1 0 0 0,0 0 0 0 0,-1 0 0 0 0,1-1 0 0 0,0 1 0 0 0,0-1-1 0 0,0 1 1 0 0,0-1 0 0 0,1 0 0 0 0,-1 0 0 0 0,0 0 0 0 0,0 0 0 0 0,1 0-1 0 0,-1 0 1 0 0,0-1 0 0 0,1 1 0 0 0,-1-1 0 0 0,1 0 0 0 0,-1 1 0 0 0,1-1 0 0 0,-1-1-1 0 0,1 1 1 0 0,-1 0 0 0 0,0 0 0 0 0,1-1 0 0 0,-1 1 0 0 0,1-1 0 0 0,3-2-1 0 0,17-6-2209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6:3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 7832 0 0,'-16'-3'832'0'0,"-5"4"938"0"0,14 0-149 0 0,0 0 0 0 0,0 1-1 0 0,1 0 1 0 0,-1 0 0 0 0,0 0-1 0 0,1 1 1 0 0,-8 4 0 0 0,-6 9 1121 0 0,19-15-2663 0 0,0 0 0 0 0,1 0-1 0 0,-1 0 1 0 0,1 0 0 0 0,-1 0 0 0 0,1-1 0 0 0,-1 1 0 0 0,1 0-1 0 0,-1 0 1 0 0,1 0 0 0 0,0 0 0 0 0,0 0 0 0 0,0 0 0 0 0,-1 1-1 0 0,1-1 1 0 0,0 0 0 0 0,0 0 0 0 0,0 0 0 0 0,0 0 0 0 0,1 0-1 0 0,-1 0 1 0 0,0 0 0 0 0,0 0 0 0 0,1 0 0 0 0,-1 0 0 0 0,0 0-1 0 0,1 0 1 0 0,-1 0 0 0 0,1-1 0 0 0,0 1 0 0 0,-1 0 0 0 0,1 0 0 0 0,-1 0-1 0 0,1 0 1 0 0,0-1 0 0 0,0 1 0 0 0,-1 0 0 0 0,3 0 0 0 0,1 3 64 0 0,1 0 1 0 0,0-1 0 0 0,1 1 0 0 0,-1-1-1 0 0,7 3 1 0 0,-8-4-75 0 0,0 0 1 0 0,0 1-1 0 0,0 0 0 0 0,0 0 0 0 0,-1 0 0 0 0,1 0 1 0 0,-1 1-1 0 0,0 0 0 0 0,0-1 0 0 0,0 1 0 0 0,0 0 1 0 0,-1 0-1 0 0,1 1 0 0 0,-1-1 0 0 0,0 0 1 0 0,-1 1-1 0 0,1 0 0 0 0,-1-1 0 0 0,0 1 0 0 0,0 0 1 0 0,0-1-1 0 0,0 8 0 0 0,-1-4-40 0 0,-1-1 1 0 0,0 1-1 0 0,0 0 0 0 0,0-1 0 0 0,-1 1 1 0 0,0 0-1 0 0,-1-1 0 0 0,-3 8 0 0 0,4-11-129 0 0,0 0-1 0 0,0 0 1 0 0,-1-1 0 0 0,1 1-1 0 0,-1 0 1 0 0,0-1-1 0 0,0 1 1 0 0,0-1-1 0 0,0 0 1 0 0,-1 0-1 0 0,1 0 1 0 0,-1-1-1 0 0,0 1 1 0 0,0-1 0 0 0,-4 2-1 0 0,7-4-531 0 0,7-7-3265 0 0,0 3 2920 0 0,1-1-1 0 0,0 1 1 0 0,0 0-1 0 0,0 1 1 0 0,0 0 0 0 0,0 0-1 0 0,1 0 1 0 0,10-1-1 0 0,23-10-1062 0 0,43-25 206 0 0,-13 5 5669 0 0,-54 24-2218 0 0,0 0 0 0 0,0 0 0 0 0,23-21 0 0 0,-16 12 288 0 0,-16 13-1260 0 0,-1-1 0 0 0,0 1 0 0 0,0-2 0 0 0,7-8-1 0 0,-12 12-537 0 0,1 1 1 0 0,-1-1-1 0 0,0 1 0 0 0,0-1 0 0 0,0 0 0 0 0,0 0 0 0 0,0 0 0 0 0,-1 0 0 0 0,0 0 0 0 0,0 0 0 0 0,0 0 0 0 0,0-5 0 0 0,-1 9-79 0 0,0-1 0 0 0,0 0 1 0 0,0 0-1 0 0,0 1 0 0 0,0-1 0 0 0,-1 0 0 0 0,1 1 0 0 0,0-1 1 0 0,0 0-1 0 0,0 0 0 0 0,-1 1 0 0 0,1-1 0 0 0,-1 0 0 0 0,1 1 1 0 0,0-1-1 0 0,-1 1 0 0 0,1-1 0 0 0,-1 1 0 0 0,1-1 0 0 0,-1 1 1 0 0,1-1-1 0 0,-1 1 0 0 0,0-1 0 0 0,-1 0 30 0 0,1 0 0 0 0,-1 1 0 0 0,1-1 0 0 0,-1 1 0 0 0,0-1 0 0 0,1 1 0 0 0,-1 0 0 0 0,1 0 0 0 0,-1 0 0 0 0,-2 0 1 0 0,0 0-9 0 0,0 0 0 0 0,0 1 1 0 0,0-1-1 0 0,0 1 0 0 0,0 0 1 0 0,0 1-1 0 0,0-1 1 0 0,-4 2-1 0 0,-3 4-52 0 0,0 1-1 0 0,0 0 1 0 0,1 0-1 0 0,0 1 1 0 0,1 0 0 0 0,0 1-1 0 0,-13 17 1 0 0,16-18 23 0 0,0-1 1 0 0,1 1 0 0 0,0 0 0 0 0,0 1 0 0 0,1-1-1 0 0,1 1 1 0 0,-1 0 0 0 0,1 0 0 0 0,1 0-1 0 0,-2 13 1 0 0,4-19-7 0 0,0 0-1 0 0,-1 0 1 0 0,2 0 0 0 0,-1 0-1 0 0,0 0 1 0 0,1 0 0 0 0,-1 0-1 0 0,1-1 1 0 0,0 1-1 0 0,1 0 1 0 0,-1 0 0 0 0,1-1-1 0 0,-1 1 1 0 0,1-1 0 0 0,0 1-1 0 0,1-1 1 0 0,-1 0 0 0 0,0 0-1 0 0,1 0 1 0 0,0 0 0 0 0,0 0-1 0 0,0 0 1 0 0,0-1-1 0 0,0 1 1 0 0,0-1 0 0 0,0 0-1 0 0,1 0 1 0 0,3 1 0 0 0,10 4-295 0 0,0-1 1 0 0,0-2 0 0 0,0 1 0 0 0,1-2-1 0 0,19 2 1 0 0,10 2-2421 0 0,-21-2 599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61 3224 0 0,'-6'2'275'0'0,"0"1"1"0"0,0 1-1 0 0,0-1 1 0 0,0 1-1 0 0,1 0 0 0 0,-10 7 3860 0 0,15-15-2301 0 0,6-6-1831 0 0,33-35 381 0 0,-36 40-376 0 0,11-17 6979 0 0,-27 17-2856 0 0,8 6-3843 0 0,1 1 1 0 0,-1-1-1 0 0,0 1 0 0 0,1 0 1 0 0,-1 1-1 0 0,1-1 0 0 0,-5 4 1 0 0,-29 24 767 0 0,29-23-1020 0 0,-1 1 60 0 0,1 0 0 0 0,0 0 1 0 0,0 1-1 0 0,1 0 1 0 0,-10 13-1 0 0,12-14-11 0 0,3-3-49 0 0,-1 0-1 0 0,1 1 1 0 0,0-1 0 0 0,0 0-1 0 0,-2 8 1 0 0,4-12-34 0 0,1 0-1 0 0,0 1 1 0 0,-1-1 0 0 0,1 0-1 0 0,0 0 1 0 0,0 1 0 0 0,0-1-1 0 0,0 0 1 0 0,0 1 0 0 0,0-1-1 0 0,0 0 1 0 0,0 1 0 0 0,1-1-1 0 0,-1 0 1 0 0,1 0 0 0 0,-1 0-1 0 0,0 1 1 0 0,1-1 0 0 0,0 0-1 0 0,-1 0 1 0 0,1 0 0 0 0,0 0-1 0 0,0 0 1 0 0,-1 0 0 0 0,1 0-1 0 0,0 0 1 0 0,0 0 0 0 0,0 0-1 0 0,0 0 1 0 0,0-1 0 0 0,2 2-1 0 0,1 0 2 0 0,0 0-1 0 0,1 0 1 0 0,-1-1 0 0 0,1 1-1 0 0,-1-1 1 0 0,1 0 0 0 0,-1 0-1 0 0,8 0 1 0 0,41-1 32 0 0,-33 0-30 0 0,22-1 85 0 0,-16-1 122 0 0,29 4-1 0 0,-48-2-178 0 0,0 1 0 0 0,0 0-1 0 0,0 1 1 0 0,0 0 0 0 0,0 0 0 0 0,0 0 0 0 0,0 1-1 0 0,11 6 1 0 0,-16-7 6 0 0,-1-1 1 0 0,1 1-1 0 0,-1-1 0 0 0,1 1 1 0 0,-1-1-1 0 0,0 1 0 0 0,0 0 0 0 0,0 0 1 0 0,0 0-1 0 0,0 0 0 0 0,0-1 1 0 0,0 1-1 0 0,-1 0 0 0 0,1 1 0 0 0,-1-1 1 0 0,1 0-1 0 0,-1 0 0 0 0,0 0 1 0 0,0 0-1 0 0,0 0 0 0 0,0 0 0 0 0,0 0 1 0 0,0 0-1 0 0,-1 4 0 0 0,-1 4 105 0 0,0-1 0 0 0,-1 0 1 0 0,0 1-1 0 0,-4 8 0 0 0,0-5-55 0 0,1-1 0 0 0,-2 0 0 0 0,0 0 0 0 0,-14 17 0 0 0,-42 38 43 0 0,52-54-439 0 0,-1-1 0 0 0,-1 0 0 0 0,0 0 0 0 0,0-2 0 0 0,-1 0 0 0 0,-27 13 0 0 0,32-19-1387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12440 0 0,'-1'7'8574'0'0,"-4"33"-7213"0"0,-11 104 1375 0 0,8-47-2256 0 0,7 103-1 0 0,4-174-977 0 0,0 4-957 0 0,-4-10-5171 0 0,-2-7-913 0 0</inkml:trace>
  <inkml:trace contextRef="#ctx0" brushRef="#br0" timeOffset="1">0 449 11056 0 0,'0'0'1492'0'0,"9"-1"2757"0"0,47-6 3168 0 0,28-3-5434 0 0,26 9-1340 0 0,-37 4-3474 0 0,-53-3 1365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18543 0 0,'0'0'1859'0'0,"5"13"-966"0"0,1 5-544 0 0,-1-1 0 0 0,-1 1 0 0 0,0 0 0 0 0,-2 0 0 0 0,1 26 0 0 0,7 41 76 0 0,-7-97 206 0 0,0 0 0 0 0,1 1 1 0 0,9-21-1 0 0,-2 3-115 0 0,-5 18-733 0 0,0 0 0 0 0,1 1-1 0 0,0-1 1 0 0,1 1 0 0 0,0 1-1 0 0,18-18 1 0 0,1 6-2306 0 0,-15 12 407 0 0</inkml:trace>
  <inkml:trace contextRef="#ctx0" brushRef="#br0" timeOffset="1">328 108 7368 0 0,'-3'10'656'0'0,"3"2"-528"0"0,0-1-128 0 0,-6 1 0 0 0,0 1 2352 0 0,4-1 440 0 0,-1-2 88 0 0,0 0 23 0 0,-2-2-1879 0 0,-2-1-368 0 0,5-1 488 0 0,2-15-2968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3680 0 0,'-29'88'580'0'0,"20"-52"2379"0"0,-7 51 1 0 0,12-55-3339 0 0,2 61 0 0 0,3-77 221 0 0,0 9-381 0 0,4 28 1 0 0,-4-46 1056 0 0,1 0 0 0 0,-1-1 0 0 0,1 1 0 0 0,0-1 1 0 0,1 0-1 0 0,-1 0 0 0 0,1 1 0 0 0,1-2 0 0 0,4 8 1 0 0,-8-12-299 0 0,1 0 1 0 0,-1 0-1 0 0,1 0 1 0 0,0-1-1 0 0,-1 1 0 0 0,1 0 1 0 0,0 0-1 0 0,-1-1 1 0 0,1 1-1 0 0,0-1 1 0 0,0 1-1 0 0,0-1 1 0 0,-1 1-1 0 0,1-1 1 0 0,0 1-1 0 0,0-1 1 0 0,0 0-1 0 0,0 1 1 0 0,0-1-1 0 0,0 0 1 0 0,0 0-1 0 0,0 0 1 0 0,0 0-1 0 0,0 0 1 0 0,0 0-1 0 0,0 0 1 0 0,0 0-1 0 0,0 0 1 0 0,0 0-1 0 0,0 0 1 0 0,0-1-1 0 0,0 1 0 0 0,-1 0 1 0 0,1-1-1 0 0,0 1 1 0 0,0 0-1 0 0,0-1 1 0 0,0 0-1 0 0,0 1 1 0 0,-1-1-1 0 0,2 0 1 0 0,3-4 204 0 0,-1 0 1 0 0,0 0 0 0 0,0 0-1 0 0,0-1 1 0 0,4-6-1 0 0,0-2 479 0 0,5-5-285 0 0,-2-2 1 0 0,0 0 0 0 0,9-26 0 0 0,-19 45-578 0 0,25-68 1155 0 0,-24 69-1116 0 0,-2 1-78 0 0,0 0-1 0 0,0 0 0 0 0,0 0 0 0 0,1-1 0 0 0,-1 1 0 0 0,0 0 0 0 0,0 0 0 0 0,1 0 0 0 0,-1 1 0 0 0,0-1 0 0 0,0 0 0 0 0,1 0 0 0 0,-1 0 1 0 0,0 0-1 0 0,0 0 0 0 0,0 0 0 0 0,1 0 0 0 0,-1 0 0 0 0,0 0 0 0 0,0 0 0 0 0,1 1 0 0 0,-1-1 0 0 0,0 0 0 0 0,0 0 0 0 0,0 0 0 0 0,0 0 1 0 0,1 1-1 0 0,-1-1 0 0 0,0 0 0 0 0,0 0 0 0 0,0 0 0 0 0,0 1 0 0 0,0-1 0 0 0,0 0 0 0 0,0 0 0 0 0,0 1 0 0 0,1-1 0 0 0,0 9 65 0 0,-1-7-58 0 0,5 12-9 0 0,0 0 0 0 0,4 21 0 0 0,-8-27 18 0 0,1-1-1 0 0,1 1 1 0 0,-1-1-1 0 0,1 0 1 0 0,1 0-1 0 0,-1-1 0 0 0,1 1 1 0 0,0-1-1 0 0,1 1 1 0 0,6 6-1 0 0,-9-11-10 0 0,0 0 0 0 0,0 0 0 0 0,0 0 0 0 0,0 0 0 0 0,1-1 0 0 0,-1 1 0 0 0,0-1 0 0 0,1 0 0 0 0,0 1 0 0 0,-1-1-1 0 0,1 0 1 0 0,0 0 0 0 0,-1-1 0 0 0,1 1 0 0 0,0-1 0 0 0,0 1 0 0 0,-1-1 0 0 0,1 0 0 0 0,0 0 0 0 0,0 0 0 0 0,0 0 0 0 0,0-1-1 0 0,-1 1 1 0 0,1-1 0 0 0,0 0 0 0 0,0 1 0 0 0,-1-1 0 0 0,1 0 0 0 0,-1-1 0 0 0,4-1 0 0 0,3-2-34 0 0,-1-1-1 0 0,0 0 1 0 0,0 0 0 0 0,-1 0 0 0 0,10-11 0 0 0,29-40-1504 0 0,-6 5-8395 0 0,-28 39 1796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19351 0 0,'0'0'439'0'0,"-6"3"596"0"0,-42 43 235 0 0,42-39-843 0 0,-1 0-1 0 0,1 1 0 0 0,1 0 1 0 0,-1 0-1 0 0,1 0 0 0 0,1 1 1 0 0,-1-1-1 0 0,2 1 0 0 0,-1 0 1 0 0,1 1-1 0 0,0-1 0 0 0,-1 15 1 0 0,3-24-412 0 0,1 1 1 0 0,0 0-1 0 0,0-1 1 0 0,0 1 0 0 0,0 0-1 0 0,-1 0 1 0 0,1-1-1 0 0,0 1 1 0 0,1 0-1 0 0,-1-1 1 0 0,0 1-1 0 0,0 0 1 0 0,0 0 0 0 0,0-1-1 0 0,0 1 1 0 0,1 0-1 0 0,-1-1 1 0 0,0 1-1 0 0,1 0 1 0 0,-1-1-1 0 0,0 1 1 0 0,1-1-1 0 0,-1 1 1 0 0,1-1 0 0 0,-1 1-1 0 0,1-1 1 0 0,-1 1-1 0 0,1-1 1 0 0,-1 1-1 0 0,1-1 1 0 0,-1 1-1 0 0,1-1 1 0 0,0 0-1 0 0,-1 1 1 0 0,1-1 0 0 0,0 0-1 0 0,-1 0 1 0 0,1 0-1 0 0,0 1 1 0 0,0-1-1 0 0,-1 0 1 0 0,1 0-1 0 0,0 0 1 0 0,1 0 0 0 0,1 0 26 0 0,0-1 1 0 0,0 1 0 0 0,0-1-1 0 0,0 0 1 0 0,0 1 0 0 0,0-1-1 0 0,-1 0 1 0 0,1-1 0 0 0,4-2-1 0 0,-1 1 19 0 0,0-1-1 0 0,-1-1 1 0 0,0 1-1 0 0,0-1 0 0 0,0 0 1 0 0,8-10-1 0 0,-6 6 95 0 0,0 1 0 0 0,10-8 1 0 0,-5 5 79 0 0,-12 10-211 0 0,1 0-1 0 0,0 0 0 0 0,0 0 1 0 0,0 0-1 0 0,0 1 0 0 0,-1-1 1 0 0,1 1-1 0 0,0-1 1 0 0,0 0-1 0 0,0 1 0 0 0,0-1 1 0 0,0 1-1 0 0,0 0 0 0 0,1-1 1 0 0,-1 1-1 0 0,0 0 0 0 0,0 0 1 0 0,0 0-1 0 0,2 0 0 0 0,-3 0-5 0 0,1 0-1 0 0,0 0 1 0 0,0 1 0 0 0,0-1-1 0 0,0 1 1 0 0,0-1-1 0 0,-1 0 1 0 0,1 1 0 0 0,0 0-1 0 0,0-1 1 0 0,-1 1-1 0 0,1-1 1 0 0,0 1-1 0 0,-1 0 1 0 0,1 0 0 0 0,0-1-1 0 0,-1 1 1 0 0,1 1-1 0 0,1 1 4 0 0,0 1-1 0 0,-1 0 1 0 0,0-1-1 0 0,1 1 1 0 0,-1 0-1 0 0,0 0 0 0 0,-1 0 1 0 0,1 0-1 0 0,-1 5 1 0 0,-1 4 12 0 0,-1 0 1 0 0,0 0-1 0 0,-1 0 0 0 0,-1 0 1 0 0,0 0-1 0 0,-11 22 1 0 0,-1 5 24 0 0,8-17 47 0 0,-2 0 0 0 0,0 0 1 0 0,-26 39-1 0 0,16-30-631 0 0,12-17-169 0 0,-2-1 0 0 0,1 0 0 0 0,-2 0 0 0 0,0-1 0 0 0,0-1 0 0 0,-25 21 1 0 0,17-21-1068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12 202 4608 0 0,'-11'-7'15939'0'0,"14"-1"-14506"0"0,-3 7-1055 0 0,2-1-251 0 0,-1 1 1 0 0,1 0-1 0 0,-1 0 0 0 0,0 0 1 0 0,1 0-1 0 0,0 0 0 0 0,-1 0 1 0 0,1 0-1 0 0,0 1 0 0 0,-1-1 1 0 0,1 0-1 0 0,0 1 0 0 0,0 0 1 0 0,0-1-1 0 0,1 1 1 0 0,32-1 592 0 0,-25 1-369 0 0,134 5 856 0 0,-79-5-801 0 0,108-14 1 0 0,-42 1-94 0 0,141-9 203 0 0,25-1-349 0 0,-236 19-155 0 0,291-10 52 0 0,-199 11-64 0 0,120 4 0 0 0,-112 1 583 0 0,5 1 173 0 0,220-3 829 0 0,-322-4-1674 0 0,0-3 1 0 0,0-3-1 0 0,120-34 0 0 0,-170 40-499 0 0,-8 3 13 0 0,-1-1-1 0 0,1 0 1 0 0,0 0 0 0 0,-1 0 0 0 0,0-1 0 0 0,10-6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8752 0 0,'-9'7'443'0'0,"0"0"1"0"0,1 1 0 0 0,0 0-1 0 0,-12 15 1 0 0,-2 2 6413 0 0,18-21-5456 0 0,0 1-1 0 0,0 0 1 0 0,0 0-1 0 0,-5 11 1 0 0,8-14-796 0 0,1-2-532 0 0,1 0-1 0 0,-1 1 1 0 0,0-1-1 0 0,1 1 1 0 0,-1-1-1 0 0,0 1 0 0 0,1-1 1 0 0,-1 0-1 0 0,0 1 1 0 0,1-1-1 0 0,-1 0 1 0 0,1 1-1 0 0,-1-1 1 0 0,1 0-1 0 0,-1 1 1 0 0,0-1-1 0 0,1 0 1 0 0,-1 0-1 0 0,1 0 0 0 0,-1 1 1 0 0,1-1-1 0 0,0 0 1 0 0,46 0 424 0 0,-7-2-41 0 0,-38 2-424 0 0,0 0 0 0 0,-1 0 0 0 0,1 0 0 0 0,0 0 0 0 0,0 1 0 0 0,0-1 0 0 0,0 1 0 0 0,0-1 0 0 0,0 1 0 0 0,-1 0 0 0 0,1 0 0 0 0,0-1 0 0 0,-1 1 0 0 0,1 0 0 0 0,0 1 0 0 0,-1-1 0 0 0,1 0 0 0 0,-1 0 0 0 0,0 1 0 0 0,1-1 0 0 0,-1 0 0 0 0,0 1 0 0 0,0 0 0 0 0,0-1 0 0 0,0 1 0 0 0,0 0 0 0 0,0-1 0 0 0,0 1 0 0 0,-1 0 0 0 0,1 0 0 0 0,-1 0 0 0 0,1-1 0 0 0,-1 1 0 0 0,0 0 0 0 0,1 0 0 0 0,-1 0 0 0 0,-1 3 0 0 0,1 0-203 0 0,-1-1 0 0 0,0 1-1 0 0,0 0 1 0 0,0-1 0 0 0,-1 1 0 0 0,1-1-1 0 0,-1 1 1 0 0,0-1 0 0 0,-1 0-1 0 0,1 0 1 0 0,-1 0 0 0 0,0 0 0 0 0,0 0-1 0 0,0 0 1 0 0,0-1 0 0 0,-1 0 0 0 0,1 1-1 0 0,-1-1 1 0 0,-6 4 0 0 0,-2 0-1748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8288 0 0,'-7'9'838'0'0,"6"-8"-619"0"0,0 1 1 0 0,0-1-1 0 0,0 0 1 0 0,0 1-1 0 0,0-1 0 0 0,0 0 1 0 0,0 1-1 0 0,1-1 0 0 0,-2 4 1 0 0,-15 43 8564 0 0,0-1-6294 0 0,-30 110-1761 0 0,46-152-1546 0 0,0 0-1 0 0,0 0 0 0 0,1 10 1 0 0,0-14 593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 3680 0 0,'-2'-5'328'0'0,"-12"-8"10128"0"0,8 19-6697 0 0,-2 1-3215 0 0,0 2-648 0 0,-2 2-128 0 0,5 3-7167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10136 0 0,'0'0'6234'0'0,"9"-6"-2338"0"0,-6 3-3482 0 0,0-1 0 0 0,0 0 0 0 0,0 0 1 0 0,-1-1-1 0 0,1 1 0 0 0,-1 0 0 0 0,0-1 0 0 0,-1 0 0 0 0,3-8 0 0 0,1 0 173 0 0,0-3-41 0 0,-1 4-236 0 0,1 1 1 0 0,0 0-1 0 0,9-16 1 0 0,-14 26-310 0 0,0 1-1 0 0,0 0 1 0 0,1-1 0 0 0,-1 1-1 0 0,0 0 1 0 0,0-1 0 0 0,0 1-1 0 0,1 0 1 0 0,-1-1 0 0 0,0 1-1 0 0,0 0 1 0 0,1 0 0 0 0,-1-1 0 0 0,0 1-1 0 0,1 0 1 0 0,-1 0 0 0 0,0 0-1 0 0,1 0 1 0 0,-1-1 0 0 0,0 1-1 0 0,1 0 1 0 0,-1 0 0 0 0,0 0 0 0 0,1 0-1 0 0,-1 0 1 0 0,1 0 0 0 0,-1 0-1 0 0,0 0 1 0 0,1 0 0 0 0,-1 0-1 0 0,0 0 1 0 0,1 0 0 0 0,-1 0-1 0 0,0 0 1 0 0,1 0 0 0 0,-1 0 0 0 0,1 1-1 0 0,-1-1 1 0 0,1 0 0 0 0,6 9-6 0 0,-6-8 7 0 0,7 12-4 0 0,-4-6 8 0 0,1 0 0 0 0,0-1 0 0 0,0 1-1 0 0,8 7 1 0 0,-11-12 17 0 0,1 0 0 0 0,-1 0-1 0 0,1-1 1 0 0,-1 1 0 0 0,1-1 0 0 0,0 1-1 0 0,0-1 1 0 0,0 0 0 0 0,0 0-1 0 0,0 0 1 0 0,0 0 0 0 0,0-1 0 0 0,0 1-1 0 0,0-1 1 0 0,5 0 0 0 0,-3 0 23 0 0,1 0-1 0 0,-1-1 1 0 0,1 0 0 0 0,-1 0-1 0 0,0-1 1 0 0,0 1 0 0 0,0-1-1 0 0,0 0 1 0 0,0-1 0 0 0,0 1 0 0 0,0-1-1 0 0,-1 0 1 0 0,1 0 0 0 0,-1 0-1 0 0,8-8 1 0 0,-6 5-261 0 0,0-1 0 0 0,-1 0 0 0 0,1 0 0 0 0,-1 0 0 0 0,-1-1 0 0 0,1 0 0 0 0,-1 0 0 0 0,5-16 0 0 0,-3 7-1497 0 0,2-3-4509 0 0,-4-1-1568 0 0</inkml:trace>
  <inkml:trace contextRef="#ctx0" brushRef="#br0" timeOffset="1">479 1 14744 0 0,'0'0'1334'0'0,"0"1"-1095"0"0,2 31 2272 0 0,2-1 1 0 0,13 58 0 0 0,-3-25-1971 0 0,1 39-100 0 0,4 20-1514 0 0,-17-111-199 0 0,-2-2-66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18487 0 0,'0'0'1675'0'0,"8"0"-1350"0"0,63-2 1484 0 0,-40 0-1329 0 0,1 1 1 0 0,44 6 0 0 0,-22 0 136 0 0,15 3-3733 0 0,-49-4-4603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09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11520 0 0,'0'0'11954'0'0,"6"10"-10741"0"0,-3-7-1069 0 0,-1-1-1 0 0,1 1 1 0 0,0 0 0 0 0,0-1-1 0 0,0 0 1 0 0,0 0 0 0 0,0 0-1 0 0,0 0 1 0 0,1 0-1 0 0,-1 0 1 0 0,1-1 0 0 0,-1 0-1 0 0,1 0 1 0 0,-1 0-1 0 0,1 0 1 0 0,0 0 0 0 0,5 0-1 0 0,8 0 136 0 0,-1 0 1 0 0,28-3-1 0 0,-5-3 79 0 0,48-12 1 0 0,-8 2-3 0 0,59-8 136 0 0,394-52-43 0 0,-459 67-395 0 0,-37 3 209 0 0,1 1 1 0 0,67 4-1 0 0,-80 3-1559 0 0,30 9-1 0 0,-33-7-865 0 0,-9 1-2545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2760 0 0,'7'-10'248'0'0,"-1"2"1089"0"0,-1 0 0 0 0,-1 0 0 0 0,5-9 0 0 0,4-7 1063 0 0,6-19 1284 0 0,-14 31-2687 0 0,0 2 3732 0 0,-3 12-2880 0 0,1 7-1413 0 0,0 5-249 0 0,-1 0 0 0 0,0 1 0 0 0,-1 0 0 0 0,-1 22 0 0 0,-10 60 169 0 0,6-65-163 0 0,-20 131-197 0 0,-2 11-38 0 0,24-162 122 0 0,1 0 1 0 0,0 0 0 0 0,1-1 0 0 0,0 1-1 0 0,1 0 1 0 0,0 0 0 0 0,1 0 0 0 0,6 21-1 0 0,-8-32-70 0 0,0-1 0 0 0,1 1 0 0 0,-1-1-1 0 0,0 1 1 0 0,0 0 0 0 0,0-1 0 0 0,1 1-1 0 0,-1-1 1 0 0,0 1 0 0 0,1-1 0 0 0,-1 1-1 0 0,0-1 1 0 0,1 1 0 0 0,-1-1 0 0 0,1 1-1 0 0,-1-1 1 0 0,1 0 0 0 0,-1 1 0 0 0,1-1-1 0 0,-1 1 1 0 0,1-1 0 0 0,-1 0 0 0 0,1 0-1 0 0,-1 1 1 0 0,1-1 0 0 0,0 0 0 0 0,-1 0-1 0 0,1 0 1 0 0,0 0 0 0 0,-1 0 0 0 0,1 1-1 0 0,-1-1 1 0 0,1 0 0 0 0,0-1 0 0 0,-1 1-1 0 0,1 0 1 0 0,0 0 0 0 0,-1 0 0 0 0,1 0-1 0 0,-1 0 1 0 0,1-1 0 0 0,0 1 0 0 0,-1 0-1 0 0,1 0 1 0 0,-1-1 0 0 0,1 1 0 0 0,-1 0-1 0 0,1-1 1 0 0,-1 1 0 0 0,1-1 0 0 0,4-3 72 0 0,0-1 0 0 0,-1 1 0 0 0,1-1 1 0 0,3-5-1 0 0,-4 5 17 0 0,60-61 438 0 0,-18 19-122 0 0,-39 40-333 0 0,0 1-1 0 0,0-1 0 0 0,1 1 1 0 0,0 0-1 0 0,0 1 0 0 0,0 0 1 0 0,1 0-1 0 0,-1 1 1 0 0,17-6-1 0 0,-21 9-67 0 0,1-1 0 0 0,0 1-1 0 0,-1 1 1 0 0,1-1 0 0 0,0 0 0 0 0,0 1 0 0 0,0 0-1 0 0,-1 0 1 0 0,1 1 0 0 0,0-1 0 0 0,0 1 0 0 0,0 0-1 0 0,-1 1 1 0 0,1-1 0 0 0,-1 1 0 0 0,1 0-1 0 0,-1 0 1 0 0,1 0 0 0 0,-1 0 0 0 0,0 1 0 0 0,4 3-1 0 0,-4-3-6 0 0,0 1 0 0 0,0-1 0 0 0,-1 1 0 0 0,1 0 0 0 0,-1 0 0 0 0,0 0-1 0 0,0 1 1 0 0,0-1 0 0 0,-1 1 0 0 0,0-1 0 0 0,0 1 0 0 0,0 0 0 0 0,2 7-1 0 0,-3-4 18 0 0,0-1 0 0 0,0 0 0 0 0,0 1 0 0 0,-1-1 0 0 0,0 1 0 0 0,-1-1 0 0 0,0 1-1 0 0,-2 11 1 0 0,-2-3 46 0 0,0-1-1 0 0,-1 1 1 0 0,-1-1-1 0 0,0 0 1 0 0,-1 0-1 0 0,0-1 1 0 0,-19 23-1 0 0,22-30-58 0 0,-1 0-1 0 0,0 0 0 0 0,0-1 1 0 0,-1 0-1 0 0,1 0 0 0 0,-1-1 1 0 0,-13 8-1 0 0,16-11-94 0 0,1-1 0 0 0,-1 1-1 0 0,1-1 1 0 0,-1 0 0 0 0,0 0-1 0 0,1 0 1 0 0,-1-1 0 0 0,0 1-1 0 0,0-1 1 0 0,1 0 0 0 0,-1 0-1 0 0,0 0 1 0 0,0-1 0 0 0,0 1-1 0 0,1-1 1 0 0,-1 0 0 0 0,0 0-1 0 0,1 0 1 0 0,-1 0 0 0 0,-4-3-1 0 0,4 2-383 0 0,0 0 1 0 0,1-1-1 0 0,-1 0 0 0 0,0 1 0 0 0,-5-7 1 0 0,-3-4-1135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62 5528 0 0,'-8'-11'584'0'0,"6"8"-512"0"0,-1-3 1739 0 0,-1 1 0 0 0,0 0 0 0 0,0-1 0 0 0,-10-8 0 0 0,12 13-1378 0 0,0-1 0 0 0,0 1-1 0 0,0 0 1 0 0,0 0 0 0 0,0 0 0 0 0,0 0-1 0 0,0 0 1 0 0,0 0 0 0 0,0 1-1 0 0,-1-1 1 0 0,1 1 0 0 0,0 0-1 0 0,0-1 1 0 0,-1 1 0 0 0,1 0 0 0 0,0 0-1 0 0,-1 1 1 0 0,-3 0 0 0 0,-5 1-376 0 0,1 1 1 0 0,-1 1-1 0 0,1 0 1 0 0,0 0-1 0 0,0 1 1 0 0,0 0-1 0 0,0 1 1 0 0,1 0-1 0 0,0 0 1 0 0,1 1-1 0 0,-9 9 1 0 0,9-9-6 0 0,1 1 1 0 0,0 0-1 0 0,0 0 0 0 0,1 1 1 0 0,0 0-1 0 0,0 0 0 0 0,1 0 1 0 0,1 1-1 0 0,-1-1 0 0 0,2 1 1 0 0,-5 15-1 0 0,7-21-25 0 0,1-1-1 0 0,-1 1 1 0 0,1-1-1 0 0,0 1 1 0 0,0-1-1 0 0,0 0 0 0 0,0 1 1 0 0,0-1-1 0 0,2 6 1 0 0,-2-8-25 0 0,1 0 0 0 0,-1 0 1 0 0,1 0-1 0 0,-1-1 0 0 0,1 1 1 0 0,-1 0-1 0 0,1 0 0 0 0,0 0 1 0 0,-1 0-1 0 0,1-1 0 0 0,0 1 1 0 0,0 0-1 0 0,-1-1 0 0 0,1 1 1 0 0,0 0-1 0 0,0-1 0 0 0,0 1 1 0 0,0-1-1 0 0,0 0 0 0 0,0 1 0 0 0,0-1 1 0 0,0 0-1 0 0,0 1 0 0 0,0-1 1 0 0,0 0-1 0 0,0 0 0 0 0,0 0 1 0 0,0 0-1 0 0,0 0 0 0 0,0 0 1 0 0,0 0-1 0 0,0 0 0 0 0,0 0 1 0 0,0-1-1 0 0,1 1 0 0 0,5-2 88 0 0,1 0-1 0 0,-1-1 1 0 0,0 1-1 0 0,0-1 1 0 0,0-1-1 0 0,-1 1 0 0 0,1-1 1 0 0,-1 0-1 0 0,10-9 1 0 0,4-5-80 0 0,24-29 0 0 0,8-7-2750 0 0,-50 53 2645 0 0,7-8-1143 0 0,1 1 0 0 0,14-10 0 0 0,-20 16 819 0 0,0 0 0 0 0,0 0-1 0 0,0 0 1 0 0,0 1 0 0 0,1-1-1 0 0,-1 1 1 0 0,0 0 0 0 0,1 0-1 0 0,-1 1 1 0 0,8-1 0 0 0,2 1-694 0 0,0 0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189 371 4144 0 0,'0'0'319'0'0,"-7"5"186"0"0,-19 7 6114 0 0,-6 4-1689 0 0,-15 11-2097 0 0,41-22-2564 0 0,-1 0-1 0 0,1 0 1 0 0,0 1-1 0 0,0 0 0 0 0,0 0 1 0 0,1 0-1 0 0,0 1 1 0 0,-9 13-1 0 0,14-19-221 0 0,-3 4 132 0 0,1 0 0 0 0,-1 0 0 0 0,1 0 0 0 0,-2 7 0 0 0,4-11-171 0 0,0 0 0 0 0,0-1 0 0 0,-1 1 0 0 0,1 0 0 0 0,0-1 0 0 0,0 1 0 0 0,0 0 0 0 0,0-1 0 0 0,0 1 0 0 0,0 0 0 0 0,0-1 1 0 0,0 1-1 0 0,0 0 0 0 0,0-1 0 0 0,1 1 0 0 0,-1 0 0 0 0,0-1 0 0 0,0 1 0 0 0,0 0 0 0 0,1-1 0 0 0,-1 1 0 0 0,0-1 0 0 0,1 1 0 0 0,-1-1 1 0 0,1 1-1 0 0,-1-1 0 0 0,1 1 0 0 0,-1-1 0 0 0,1 1 0 0 0,-1-1 0 0 0,1 1 0 0 0,-1-1 0 0 0,1 0 0 0 0,-1 1 0 0 0,1-1 0 0 0,0 0 0 0 0,-1 1 1 0 0,1-1-1 0 0,0 0 0 0 0,-1 0 0 0 0,1 0 0 0 0,0 0 0 0 0,-1 0 0 0 0,1 0 0 0 0,0 0 0 0 0,-1 0 0 0 0,2 0 0 0 0,3 0 12 0 0,-1-1 0 0 0,1 1 0 0 0,-1-1 0 0 0,1-1 1 0 0,-1 1-1 0 0,0 0 0 0 0,0-1 0 0 0,0 0 0 0 0,1 0 0 0 0,4-4 0 0 0,6-4-405 0 0,17-15-1 0 0,-27 20 60 0 0,-1 2 41 0 0,4-4-777 0 0,0 0 0 0 0,8-9-1 0 0,1-6-5868 0 0</inkml:trace>
  <inkml:trace contextRef="#ctx0" brushRef="#br0" timeOffset="1">366 49 2304 0 0,'1'-3'37'0'0,"1"0"-1"0"0,0 0 1 0 0,-1 1 0 0 0,1-1-1 0 0,-1 0 1 0 0,1-3 0 0 0,13-19 14104 0 0,-14 25-13838 0 0,-1 1 0 0 0,1 0 0 0 0,0 0 0 0 0,0 0 0 0 0,0 0 0 0 0,-1 0 0 0 0,1 0 0 0 0,0 1-1 0 0,-1-1 1 0 0,1 0 0 0 0,-1 0 0 0 0,1 0 0 0 0,-1 1 0 0 0,1 1 0 0 0,1 26 1046 0 0,0 55-1 0 0,-8 247 466 0 0,6-324-1845 0 0,0-1 1 0 0,1 0 0 0 0,-1 1 0 0 0,1-1-1 0 0,1 0 1 0 0,-1 1 0 0 0,1-1 0 0 0,0 0 0 0 0,0 0-1 0 0,1-1 1 0 0,0 1 0 0 0,0 0 0 0 0,0-1-1 0 0,4 6 1 0 0,-6-11-151 0 0,0 1-1 0 0,0 0 1 0 0,0 0-1 0 0,0-1 1 0 0,0 1-1 0 0,0-1 1 0 0,0 1-1 0 0,0-1 1 0 0,0 1-1 0 0,0-1 1 0 0,0 1-1 0 0,0-1 1 0 0,0 0-1 0 0,0 0 1 0 0,0 0 0 0 0,0 1-1 0 0,0-1 1 0 0,1 0-1 0 0,-1 0 1 0 0,0-1-1 0 0,0 1 1 0 0,0 0-1 0 0,0 0 1 0 0,0 0-1 0 0,2-1 1 0 0,8-2-7428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12784 0 0,'0'0'1157'0'0,"1"1"-953"0"0,1 2-41 0 0,-2-2-24 0 0,1-1 1 0 0,-1 1 0 0 0,1-1 0 0 0,0 1-1 0 0,-1-1 1 0 0,1 1 0 0 0,0-1 0 0 0,-1 1-1 0 0,1-1 1 0 0,0 0 0 0 0,-1 0 0 0 0,1 1-1 0 0,0-1 1 0 0,0 0 0 0 0,-1 0 0 0 0,1 0-1 0 0,0 0 1 0 0,0 0 0 0 0,0 0 0 0 0,-1 0 0 0 0,1 0-1 0 0,0 0 1 0 0,0 0 0 0 0,-1 0 0 0 0,1 0-1 0 0,0 0 1 0 0,0-1 0 0 0,0 1 0 0 0,23-10 1581 0 0,-21 8-1533 0 0,7-4 175 0 0,0 0 1 0 0,0-1-1 0 0,0 0 0 0 0,-1-1 1 0 0,0 0-1 0 0,-1-1 0 0 0,1 0 1 0 0,-2 0-1 0 0,9-12 0 0 0,-12 14-281 0 0,0 1 0 0 0,0-1-1 0 0,4-13 1 0 0,-7 18-71 0 0,-1 0 1 0 0,1 0 0 0 0,-1 1-1 0 0,1-1 1 0 0,-1 0 0 0 0,1 0-1 0 0,-1 0 1 0 0,0 0 0 0 0,0 0-1 0 0,0 0 1 0 0,0 0 0 0 0,0 1-1 0 0,-1-1 1 0 0,1 0-1 0 0,0 0 1 0 0,-1 0 0 0 0,1 0-1 0 0,-1 1 1 0 0,0-1 0 0 0,0 0-1 0 0,-1-2 1 0 0,1 4-6 0 0,0-1 0 0 0,0 1 1 0 0,1-1-1 0 0,-1 1 0 0 0,0 0 0 0 0,0-1 1 0 0,0 1-1 0 0,0 0 0 0 0,0 0 0 0 0,0 0 1 0 0,0 0-1 0 0,0 0 0 0 0,0 0 0 0 0,0 0 1 0 0,0 0-1 0 0,0 0 0 0 0,0 0 0 0 0,0 0 1 0 0,0 1-1 0 0,0-1 0 0 0,0 0 0 0 0,0 1 1 0 0,1-1-1 0 0,-1 1 0 0 0,0-1 0 0 0,0 1 1 0 0,0-1-1 0 0,0 1 0 0 0,0 1 0 0 0,-28 20 73 0 0,27-20-58 0 0,-10 9 42 0 0,1 1 0 0 0,1-1 0 0 0,0 1 0 0 0,0 1 1 0 0,-8 14-1 0 0,13-17 36 0 0,0 0 0 0 0,0 0 1 0 0,1 1-1 0 0,0 0 0 0 0,0-1 1 0 0,1 1-1 0 0,1 0 1 0 0,-1 12-1 0 0,2-20-87 0 0,1 0-1 0 0,0 0 1 0 0,0 0 0 0 0,0 0 0 0 0,1 1 0 0 0,-1-1-1 0 0,1 0 1 0 0,0 0 0 0 0,-1 0 0 0 0,1 0 0 0 0,1 0-1 0 0,-1 0 1 0 0,0 0 0 0 0,1-1 0 0 0,-1 1-1 0 0,1 0 1 0 0,0-1 0 0 0,0 1 0 0 0,0-1 0 0 0,0 0-1 0 0,3 3 1 0 0,-1-2-37 0 0,-1-1 0 0 0,1 0-1 0 0,0 0 1 0 0,0 0 0 0 0,0 0-1 0 0,0-1 1 0 0,0 1 0 0 0,0-1 0 0 0,1 0-1 0 0,-1 0 1 0 0,0-1 0 0 0,0 1-1 0 0,1-1 1 0 0,-1 0 0 0 0,5 0 0 0 0,-5-1-366 0 0,-1 1 0 0 0,0-1 0 0 0,1 1 0 0 0,-1-1 0 0 0,0 0 0 0 0,1 0 0 0 0,-1-1 0 0 0,0 1 0 0 0,0 0 0 0 0,0-1 0 0 0,4-3 0 0 0,6-4-7434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 3224 0 0,'0'0'1113'0'0,"-8"-7"992"0"0,6 6-1724 0 0,0 0 0 0 0,0 0-1 0 0,0 0 1 0 0,0 1-1 0 0,0-1 1 0 0,0 1-1 0 0,0 0 1 0 0,0-1-1 0 0,0 1 1 0 0,0 0-1 0 0,0 0 1 0 0,0 0-1 0 0,0 0 1 0 0,0 1-1 0 0,0-1 1 0 0,0 1-1 0 0,0-1 1 0 0,0 1-1 0 0,0 0 1 0 0,0-1-1 0 0,-3 3 1 0 0,1 0-127 0 0,1-1 0 0 0,0 1-1 0 0,0 0 1 0 0,0 0 0 0 0,0 0 0 0 0,1 1 0 0 0,-1-1 0 0 0,1 0-1 0 0,0 1 1 0 0,-2 4 0 0 0,0 0 19 0 0,1 0 0 0 0,0 0 0 0 0,0 0-1 0 0,1 0 1 0 0,0 0 0 0 0,1 1 0 0 0,-1 10-1 0 0,1-14-89 0 0,1-1-1 0 0,0 1 0 0 0,1 0 0 0 0,-1 0 0 0 0,1-1 0 0 0,0 1 0 0 0,0 0 0 0 0,0-1 0 0 0,1 1 0 0 0,-1-1 0 0 0,1 0 0 0 0,0 1 0 0 0,1-1 0 0 0,3 6 0 0 0,-5-10-135 0 0,0 1 0 0 0,-1-1 1 0 0,1 1-1 0 0,0-1 0 0 0,-1 1 0 0 0,1-1 0 0 0,0 1 0 0 0,0-1 0 0 0,0 0 0 0 0,0 1 0 0 0,-1-1 0 0 0,1 0 0 0 0,0 0 0 0 0,0 0 0 0 0,0 0 1 0 0,0 0-1 0 0,0 0 0 0 0,0 0 0 0 0,-1 0 0 0 0,1 0 0 0 0,0 0 0 0 0,0 0 0 0 0,0-1 0 0 0,0 1 0 0 0,0 0 0 0 0,-1 0 0 0 0,1-1 0 0 0,0 1 0 0 0,0-1 1 0 0,-1 1-1 0 0,1-1 0 0 0,0 1 0 0 0,-1-1 0 0 0,2 0 0 0 0,2-2 101 0 0,0 0 0 0 0,-1-1 0 0 0,1 1 0 0 0,-1-1 0 0 0,4-4 0 0 0,6-11 256 0 0,0-2 0 0 0,-2 0 0 0 0,14-33 0 0 0,-15 31-73 0 0,-9 21-300 0 0,-7 18-590 0 0,4-10-239 0 0,1 0 0 0 0,0 0 0 0 0,0 0 0 0 0,0 0 1 0 0,0 0-1 0 0,2 9 0 0 0,-1-11-23 0 0,0-1 0 0 0,1 0-1 0 0,0 1 1 0 0,0-1 0 0 0,1 5 0 0 0,-1-6-302 0 0,1 1-1 0 0,-1-1 1 0 0,0 0-1 0 0,1 0 1 0 0,-1 0-1 0 0,1 0 1 0 0,3 4-1 0 0,26 21 13292 0 0,-31-26-11935 0 0,1-1 0 0 0,-1 0 0 0 0,1 1 0 0 0,0-1 0 0 0,0 0-1 0 0,-1 0 1 0 0,1 0 0 0 0,0 1 0 0 0,-1-1 0 0 0,1 0 0 0 0,0 0 0 0 0,0 0 0 0 0,-1 0 0 0 0,1 0 0 0 0,0-1-1 0 0,-1 1 1 0 0,1 0 0 0 0,0 0 0 0 0,0 0 0 0 0,-1-1 0 0 0,1 1 0 0 0,0 0 0 0 0,-1 0 0 0 0,2-2 0 0 0,12-9 1403 0 0,-13 9-542 0 0,14 5-774 0 0,-12-1-317 0 0,0 1-1 0 0,-1 0 1 0 0,1 0-1 0 0,-1 0 1 0 0,0 0-1 0 0,1 0 1 0 0,-2 1-1 0 0,1-1 1 0 0,0 1-1 0 0,1 4 1 0 0,-1-3 3 0 0,1 0 1 0 0,-1 0-1 0 0,1-1 1 0 0,3 6-1 0 0,-4-8-10 0 0,0 1 49 0 0,1 0 1 0 0,0 0-1 0 0,-1 0 0 0 0,1 0 1 0 0,6 4-1 0 0,-8-7-30 0 0,0 1 1 0 0,0-1-1 0 0,0 1 0 0 0,0-1 0 0 0,0 0 0 0 0,0 1 0 0 0,0-1 0 0 0,0 0 1 0 0,0 0-1 0 0,0 0 0 0 0,0 0 0 0 0,0 0 0 0 0,1 0 0 0 0,-1 0 0 0 0,0 0 0 0 0,0 0 1 0 0,0 0-1 0 0,0 0 0 0 0,0-1 0 0 0,0 1 0 0 0,0 0 0 0 0,0-1 0 0 0,0 1 1 0 0,0-1-1 0 0,0 1 0 0 0,0-1 0 0 0,1-1 0 0 0,3-3 45 0 0,1 0 0 0 0,-1 0 0 0 0,0-1 0 0 0,0 0 0 0 0,0 0 0 0 0,6-13 0 0 0,19-41-31 0 0,-27 52-172 0 0,1-1-1 0 0,-2 1 1 0 0,1-1-1 0 0,-1 0 1 0 0,1-11-1 0 0,-3 14-758 0 0,1-1 0 0 0,-1 1 0 0 0,-1 0 0 0 0,-1-11 0 0 0,-1 2-7863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16128 0 0,'-6'1'243'0'0,"0"2"1"0"0,-1-1-1 0 0,1 1 1 0 0,1-1-1 0 0,-1 2 1 0 0,0-1-1 0 0,1 1 1 0 0,-1 0-1 0 0,1 0 1 0 0,0 0-1 0 0,-6 7 1 0 0,-11 9 1089 0 0,0 0-89 0 0,0 2-1 0 0,2 0 0 0 0,-24 34 1 0 0,36-45-983 0 0,0 1 0 0 0,1-1 0 0 0,1 2 0 0 0,0-1 0 0 0,1 0 1 0 0,0 1-1 0 0,-4 18 0 0 0,8-28-229 0 0,0 0 1 0 0,1 0 0 0 0,-1 1-1 0 0,1-1 1 0 0,0 0 0 0 0,0 0-1 0 0,0 0 1 0 0,1 1-1 0 0,-1-1 1 0 0,1 0 0 0 0,-1 0-1 0 0,1 0 1 0 0,0 0 0 0 0,0 0-1 0 0,1 0 1 0 0,-1 0 0 0 0,1 0-1 0 0,-1 0 1 0 0,1-1-1 0 0,0 1 1 0 0,0-1 0 0 0,0 1-1 0 0,0-1 1 0 0,4 3 0 0 0,-1-1-339 0 0,0 0 1 0 0,1-1 0 0 0,0 0 0 0 0,0 0 0 0 0,0 0 0 0 0,0 0 0 0 0,0-1 0 0 0,1 0 0 0 0,-1-1 0 0 0,12 2 0 0 0,10 1-8705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24 14280 0 0,'0'0'654'0'0,"-12"-2"244"0"0,7 1-2493 0 0,4 1 1989 0 0,1 0 1 0 0,-1 0 0 0 0,0 0-1 0 0,0 0 1 0 0,0 0-1 0 0,1 0 1 0 0,-1 0-1 0 0,0-1 1 0 0,0 1-1 0 0,1 0 1 0 0,-1-1 0 0 0,0 1-1 0 0,1 0 1 0 0,-2-1-1 0 0,3-6 4163 0 0,4-1-4252 0 0,-5 7-311 0 0,-10 1 3219 0 0,18-1-3075 0 0,-7 1-126 0 0,1 0 0 0 0,0-1 0 0 0,-1 1 0 0 0,1 0 1 0 0,-1 0-1 0 0,1 1 0 0 0,0-1 0 0 0,2 1 0 0 0,8 1 32 0 0,-1 0-1 0 0,1-1 1 0 0,18 0 0 0 0,-15-1-44 0 0,22 4 1 0 0,15 6-1 0 0,28 4 0 0 0,406 37 0 0 0,-39-30 0 0 0,65 22 201 0 0,-260-17 286 0 0,-196-21-365 0 0,287 12 892 0 0,-78-37-962 0 0,-215 15-633 0 0,-29 1-658 0 0,-7 0-6905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85 10856 0 0,'2'-4'111'0'0,"0"1"1"0"0,0-1 0 0 0,-1 1 0 0 0,1-1 0 0 0,-1 0-1 0 0,0 0 1 0 0,0 0 0 0 0,-1 0 0 0 0,1 0-1 0 0,-1 0 1 0 0,0-4 0 0 0,-4-26 9049 0 0,-5 108-8017 0 0,9-73-1137 0 0,-2 175 835 0 0,0-108-567 0 0,-2 45 209 0 0,0-77-375 0 0,-9 69 179 0 0,5-58-198 0 0,3-1-1 0 0,1 48 0 0 0,6-62 270 0 0,0-11-1532 0 0,-1-7-2618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18543 0 0,'-16'0'1859'0'0,"21"4"-1686"0"0,0-2-89 0 0,-1-1-1 0 0,0 1 1 0 0,1-1-1 0 0,-1 0 0 0 0,1-1 1 0 0,-1 1-1 0 0,1-1 0 0 0,0 0 1 0 0,-1 0-1 0 0,1-1 0 0 0,6 0 1 0 0,14-1 319 0 0,125-6 1033 0 0,17 11-2468 0 0,-128-6-1664 0 0,-22 3 1120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5728 0 0,'0'0'520'0'0,"-3"16"3045"0"0,1-14-3279 0 0,1-1-1 0 0,0 0 1 0 0,0 0 0 0 0,0 0-1 0 0,0 1 1 0 0,1-1 0 0 0,-1 1-1 0 0,0-1 1 0 0,1 1 0 0 0,-1-1-1 0 0,1 1 1 0 0,-1-1-1 0 0,1 1 1 0 0,-1-1 0 0 0,1 1-1 0 0,0-1 1 0 0,0 1 0 0 0,0 0-1 0 0,0-1 1 0 0,0 3 0 0 0,2 5 438 0 0,-1-1 0 0 0,6 16 0 0 0,0 7 51 0 0,-4-4-288 0 0,1-3-258 0 0,-2 0 0 0 0,-1 0 0 0 0,-1 1 0 0 0,-3 25 0 0 0,1-37-97 0 0,-1-1 0 0 0,0 0 0 0 0,-6 13 0 0 0,8-24 242 0 0,2-3-261 0 0,-1 0 1 0 0,1 1-1 0 0,0-1 1 0 0,-1 0-1 0 0,1 1 1 0 0,0-1 0 0 0,0 0-1 0 0,2-2 1 0 0,3-6 69 0 0,9-21-41 0 0,1 1 0 0 0,2 0 0 0 0,1 2-1 0 0,40-47 1 0 0,-53 68-338 0 0,1-1-1 0 0,0 1 1 0 0,1 1-1 0 0,-1-1 1 0 0,1 1-1 0 0,12-6 1 0 0,-14 8-3 0 0,0 1 1 0 0,0 0-1 0 0,1 1 0 0 0,-1-1 0 0 0,1 1 1 0 0,0 1-1 0 0,-1-1 0 0 0,1 1 0 0 0,12-1 1 0 0,-4 3-1314 0 0,2 0-238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6912 0 0,'0'0'810'0'0,"-18"0"1693"0"0,14 1-2297 0 0,1 1 1 0 0,0 0-1 0 0,0 0 1 0 0,0 0-1 0 0,0 0 1 0 0,0 0-1 0 0,1 1 0 0 0,-1-1 1 0 0,-3 5-1 0 0,1 0 92 0 0,0 0-1 0 0,0 0 1 0 0,-3 8 0 0 0,-9 18 551 0 0,-12 36 0 0 0,24-56-595 0 0,1 1-1 0 0,0 0 1 0 0,1 0-1 0 0,1 0 1 0 0,-2 26-1 0 0,4-33-9 0 0,0 0-1 0 0,1 0 0 0 0,0 0 1 0 0,0 0-1 0 0,1-1 0 0 0,4 13 0 0 0,-6-18-163 0 0,1 1-1 0 0,-1-1 0 0 0,1 1 0 0 0,0-1 0 0 0,-1 1 1 0 0,1-1-1 0 0,0 0 0 0 0,0 1 0 0 0,0-1 0 0 0,0 0 1 0 0,1 0-1 0 0,-1 0 0 0 0,0 1 0 0 0,0-1 0 0 0,1 0 1 0 0,-1-1-1 0 0,0 1 0 0 0,1 0 0 0 0,-1 0 0 0 0,1-1 1 0 0,-1 1-1 0 0,1-1 0 0 0,0 1 0 0 0,-1-1 1 0 0,1 1-1 0 0,-1-1 0 0 0,1 0 0 0 0,0 0 0 0 0,-1 0 1 0 0,1 0-1 0 0,0 0 0 0 0,-1 0 0 0 0,3-1 0 0 0,3-1 118 0 0,0-1 0 0 0,0 1-1 0 0,-1-1 1 0 0,1 0 0 0 0,-1-1 0 0 0,0 0-1 0 0,0 0 1 0 0,0 0 0 0 0,0-1-1 0 0,-1 0 1 0 0,9-10 0 0 0,3-5 292 0 0,26-44 0 0 0,-34 50-349 0 0,76-108 1416 0 0,-84 121-1311 0 0,1 9-181 0 0,1-2-64 0 0,-1 1 0 0 0,-1 0 0 0 0,1 0 0 0 0,-1 0 0 0 0,-1 0 0 0 0,1 0 0 0 0,-1 8 0 0 0,1 9 0 0 0,1 17 11 0 0,3 34 24 0 0,-4-67-16 0 0,1-1-1 0 0,0 1 1 0 0,0-1-1 0 0,1 0 1 0 0,-1 1 0 0 0,1-1-1 0 0,7 10 1 0 0,-8-15-22 0 0,0 1 1 0 0,0-1-1 0 0,0 1 1 0 0,1-1-1 0 0,-1 0 1 0 0,0 0-1 0 0,1 0 1 0 0,0 0-1 0 0,0 0 1 0 0,-1-1-1 0 0,1 1 1 0 0,0-1-1 0 0,0 0 1 0 0,0 0-1 0 0,0 0 1 0 0,1 0-1 0 0,3 0 1 0 0,-1 0-455 0 0,-1-1 0 0 0,1 1 1 0 0,-1-1-1 0 0,1-1 0 0 0,-1 1 1 0 0,1-1-1 0 0,-1 0 0 0 0,1 0 1 0 0,7-3-1 0 0,0-1-1142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15 186 15232 0 0,'0'0'1762'0'0,"2"-1"-1203"0"0,20-8 671 0 0,0-1-1 0 0,-1-1 1 0 0,22-16 0 0 0,57-45 403 0 0,-88 62-1603 0 0,-3 4-29 0 0,-7 5 0 0 0,0 1-1 0 0,-1-1 1 0 0,1 0-1 0 0,-1 0 1 0 0,1 0-1 0 0,-1 0 1 0 0,1-1-1 0 0,-1 1 1 0 0,0 0-1 0 0,1-1 0 0 0,-1 1 1 0 0,0-1-1 0 0,0 1 1 0 0,0-1-1 0 0,0 1 1 0 0,0-1-1 0 0,-1 0 1 0 0,1 0-1 0 0,0-2 1 0 0,-1 3 2 0 0,0 1 1 0 0,0-1-1 0 0,0 1 0 0 0,-1-1 1 0 0,1 1-1 0 0,0-1 1 0 0,0 1-1 0 0,-1-1 0 0 0,1 1 1 0 0,-1-1-1 0 0,1 1 0 0 0,0-1 1 0 0,-1 1-1 0 0,1-1 0 0 0,-1 1 1 0 0,1 0-1 0 0,-1-1 1 0 0,1 1-1 0 0,-1 0 0 0 0,1 0 1 0 0,-1-1-1 0 0,1 1 0 0 0,-1 0 1 0 0,1 0-1 0 0,-1 0 1 0 0,0-1-1 0 0,1 1 0 0 0,-1 0 1 0 0,1 0-1 0 0,-1 0 0 0 0,0 0 1 0 0,0 0-1 0 0,-24 1 124 0 0,20-1-120 0 0,-7 2 79 0 0,-1 0 0 0 0,1 1 0 0 0,0 0 0 0 0,0 1 0 0 0,0 0 0 0 0,0 1 0 0 0,1 0-1 0 0,0 1 1 0 0,0 1 0 0 0,0-1 0 0 0,1 2 0 0 0,0-1 0 0 0,1 1 0 0 0,-1 1 0 0 0,1 0 0 0 0,1 0-1 0 0,0 1 1 0 0,-12 18 0 0 0,18-25-56 0 0,1 0 0 0 0,-1 1-1 0 0,0-1 1 0 0,1 1 0 0 0,0-1 0 0 0,0 1-1 0 0,0-1 1 0 0,0 1 0 0 0,1-1 0 0 0,-1 1-1 0 0,1 0 1 0 0,0-1 0 0 0,0 1-1 0 0,0 0 1 0 0,1-1 0 0 0,0 5 0 0 0,1-4-30 0 0,-1 0 1 0 0,1 0-1 0 0,-1 0 0 0 0,1-1 1 0 0,0 1-1 0 0,0-1 1 0 0,1 1-1 0 0,-1-1 1 0 0,1 0-1 0 0,0 0 0 0 0,0 0 1 0 0,0 0-1 0 0,0 0 1 0 0,5 2-1 0 0,21 14-65 0 0,2-2 0 0 0,0-1-1 0 0,42 14 1 0 0,19-2-4332 0 0,-74-23 3782 0 0,25 9-1272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1 757 7344 0 0,'3'5'8768'0'0,"-2"-6"-8562"0"0,0 0 1 0 0,-1 0-1 0 0,1 0 1 0 0,0-1 0 0 0,0 1-1 0 0,-1 0 1 0 0,1 0 0 0 0,-1-1-1 0 0,1 1 1 0 0,-1 0 0 0 0,1-2-1 0 0,-1-85 2714 0 0,22-166-1 0 0,-14 215-2598 0 0,2 1 1 0 0,2-1-1 0 0,1 2 0 0 0,1 0 1 0 0,3 0-1 0 0,30-51 0 0 0,-41 79-293 0 0,0 0 0 0 0,1 0 0 0 0,0 0-1 0 0,0 1 1 0 0,0 0 0 0 0,17-12 0 0 0,-22 18-30 0 0,0 0 0 0 0,1 1 0 0 0,-1-1 0 0 0,0 1 0 0 0,1-1 0 0 0,-1 1 0 0 0,1 0 0 0 0,0 0 0 0 0,-1 0 0 0 0,1 1 0 0 0,0-1 0 0 0,-1 1 0 0 0,1-1 0 0 0,0 1 1 0 0,0 0-1 0 0,0 0 0 0 0,-1 0 0 0 0,1 0 0 0 0,0 1 0 0 0,0-1 0 0 0,-1 1 0 0 0,1 0 0 0 0,0-1 0 0 0,-1 1 0 0 0,1 0 0 0 0,0 1 0 0 0,-1-1 0 0 0,0 0 0 0 0,1 1 0 0 0,-1 0 0 0 0,3 2 0 0 0,3 4-12 0 0,0 0-1 0 0,-1 0 1 0 0,-1 0-1 0 0,1 1 1 0 0,-1 0-1 0 0,-1 1 1 0 0,0-1-1 0 0,0 1 1 0 0,-1 0 0 0 0,0 0-1 0 0,4 17 1 0 0,-3-7-425 0 0,-1 0 0 0 0,-1 1-1 0 0,-1 0 1 0 0,-1 0 0 0 0,-2 23 0 0 0,1-32-324 0 0,-2 0-1 0 0,0 1 0 0 0,0-1 0 0 0,-8 24 1 0 0,-1-11-1063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 7368 0 0,'-7'-5'143'0'0,"-11"-8"500"0"0,18 12-633 0 0,0 1 0 0 0,0 0 0 0 0,-1 0 0 0 0,1 0 0 0 0,0 0 0 0 0,0 0 0 0 0,0 0 0 0 0,0 0-1 0 0,0 0 1 0 0,0 0 0 0 0,0-1 0 0 0,0 1 0 0 0,0 0 0 0 0,0 0 0 0 0,0 0 0 0 0,0 0 0 0 0,0 0 0 0 0,0 0-1 0 0,0 0 1 0 0,0-1 0 0 0,0 1 0 0 0,0 0 0 0 0,0 0 0 0 0,0 0 0 0 0,0 0 0 0 0,0 0 0 0 0,0 0 0 0 0,0 0-1 0 0,0 0 1 0 0,0-1 0 0 0,0 1 0 0 0,1 0 0 0 0,-1 0 0 0 0,0 0 0 0 0,0 0 0 0 0,0 0 0 0 0,0 0-1 0 0,0 0 1 0 0,0 0 0 0 0,0 0 0 0 0,0 0 0 0 0,0 0 0 0 0,0 0 0 0 0,1 0 0 0 0,4-1 1112 0 0,1 0 0 0 0,-1 1 0 0 0,1-1 0 0 0,0 1 0 0 0,-1 1 0 0 0,1-1 0 0 0,-1 1 1 0 0,1 0-1 0 0,7 3 0 0 0,64 16-79 0 0,154 43-3873 0 0,-198-54-3748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345 282 6448 0 0,'-10'-1'-194'0'0,"0"0"1"0"0,-15 0-1 0 0,11 2 1917 0 0,0 1 1 0 0,-26 5-1 0 0,17 0 899 0 0,0 1-1 0 0,-37 17 1 0 0,43-16-2062 0 0,-32 21 0 0 0,42-25-401 0 0,0 0 0 0 0,0 1 0 0 0,1 0 0 0 0,0 0 0 0 0,0 1 0 0 0,-8 11 0 0 0,13-17-126 0 0,1 0-1 0 0,-1 0 1 0 0,0 0-1 0 0,1 1 1 0 0,-1-1-1 0 0,1 0 1 0 0,-1 0-1 0 0,1 1 0 0 0,0-1 1 0 0,-1 0-1 0 0,1 1 1 0 0,0-1-1 0 0,0 0 1 0 0,0 1-1 0 0,0-1 1 0 0,0 2-1 0 0,0-2 5 0 0,1 0-1 0 0,-1 0 1 0 0,0-1-1 0 0,1 1 1 0 0,-1 0-1 0 0,0 0 1 0 0,1-1-1 0 0,0 1 1 0 0,-1 0-1 0 0,1-1 1 0 0,-1 1 0 0 0,1-1-1 0 0,0 1 1 0 0,-1 0-1 0 0,1-1 1 0 0,0 0-1 0 0,-1 1 1 0 0,1-1-1 0 0,1 1 1 0 0,1 0 64 0 0,0 0 0 0 0,0 0 0 0 0,1 0 0 0 0,-1-1 0 0 0,0 0 1 0 0,1 1-1 0 0,-1-1 0 0 0,0 0 0 0 0,1-1 0 0 0,-1 1 0 0 0,6-2 0 0 0,3-1 107 0 0,0-1-1 0 0,0-1 1 0 0,-1 0 0 0 0,0-1-1 0 0,13-7 1 0 0,51-40 555 0 0,-47 32-508 0 0,-17 13-131 0 0,14-10 112 0 0,-24 17-214 0 0,0 0-1 0 0,1 0 0 0 0,-1 1 1 0 0,1-1-1 0 0,0 0 0 0 0,-1 1 1 0 0,1 0-1 0 0,-1-1 0 0 0,1 1 1 0 0,0 0-1 0 0,-1 0 0 0 0,1-1 1 0 0,0 1-1 0 0,2 1 0 0 0,-3-1-20 0 0,-1 0-1 0 0,1 1 1 0 0,0-1-1 0 0,-1 1 1 0 0,1-1 0 0 0,-1 1-1 0 0,1-1 1 0 0,-1 1-1 0 0,1-1 1 0 0,-1 1-1 0 0,1-1 1 0 0,-1 1 0 0 0,1 0-1 0 0,-1-1 1 0 0,0 1-1 0 0,0 0 1 0 0,1-1-1 0 0,-1 1 1 0 0,0 0-1 0 0,0 0 1 0 0,1-1 0 0 0,-1 1-1 0 0,0 0 1 0 0,0-1-1 0 0,0 1 1 0 0,0 0-1 0 0,0 1 1 0 0,-2 26 15 0 0,1-19 22 0 0,-3 21-35 0 0,-1-1 0 0 0,-16 53 1 0 0,6-26-156 0 0,12-27-618 0 0</inkml:trace>
  <inkml:trace contextRef="#ctx0" brushRef="#br0" timeOffset="1">615 31 11976 0 0,'1'-3'223'0'0,"0"-1"-222"0"0,-3-19 2439 0 0,2 24-2061 0 0,0 0 0 0 0,0 1 0 0 0,-1-1 0 0 0,1 0 1 0 0,-1 0-1 0 0,1 0 0 0 0,-1 0 0 0 0,1 0 0 0 0,-1 0 1 0 0,0 0-1 0 0,-1 2 0 0 0,-4 8 149 0 0,-64 204 447 0 0,60-186-935 0 0,1 2 0 0 0,1-1 0 0 0,-5 53 0 0 0,14-54-397 0 0,4-10-5107 0 0,2-8-1008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 12752 0 0,'-4'-1'151'0'0,"0"1"0"0"0,0 0 1 0 0,0 0-1 0 0,0 0 1 0 0,0 1-1 0 0,0-1 0 0 0,0 1 1 0 0,0 0-1 0 0,-5 2 1 0 0,-35 15 835 0 0,26-9 224 0 0,17-9-1164 0 0,-55 28 2422 0 0,51-25-2152 0 0,0 0 1 0 0,0 1-1 0 0,0-1 0 0 0,1 1 0 0 0,-1 1 1 0 0,1-1-1 0 0,-7 9 0 0 0,10-12-271 0 0,1 0 0 0 0,-1 0 0 0 0,1 0 0 0 0,-1 0 0 0 0,1 0 0 0 0,0 0 0 0 0,-1 0 0 0 0,1 0 0 0 0,0 0 0 0 0,0 0 0 0 0,0 0 0 0 0,0 0-1 0 0,0 0 1 0 0,0 0 0 0 0,0 0 0 0 0,0 0 0 0 0,0 0 0 0 0,0 0 0 0 0,0 0 0 0 0,1 0 0 0 0,-1 0 0 0 0,0 0 0 0 0,1 0 0 0 0,-1 0 0 0 0,1 0 0 0 0,-1 0 0 0 0,1 0 0 0 0,-1 0 0 0 0,1 0 0 0 0,0-1 0 0 0,-1 1 0 0 0,1 0 0 0 0,0 0 0 0 0,0-1 0 0 0,0 1 0 0 0,0 0 0 0 0,5 3 120 0 0,-1-1 1 0 0,1 1 0 0 0,-1-1 0 0 0,9 3 0 0 0,-12-5-126 0 0,45 16 856 0 0,7 2 97 0 0,-49-17-953 0 0,0 0 0 0 0,1 1 0 0 0,-1 0 0 0 0,-1 1 0 0 0,1-1 1 0 0,0 1-1 0 0,4 4 0 0 0,-8-7-38 0 0,0 0 1 0 0,-1-1-1 0 0,1 1 1 0 0,0 0-1 0 0,-1 0 1 0 0,1 0-1 0 0,-1 0 1 0 0,1 0-1 0 0,-1 0 1 0 0,1 0 0 0 0,-1 0-1 0 0,1 0 1 0 0,-1 0-1 0 0,0 0 1 0 0,0 0-1 0 0,0 0 1 0 0,0 0-1 0 0,1 0 1 0 0,-1 1-1 0 0,-1-1 1 0 0,1 0-1 0 0,0 1 1 0 0,-1 0-1 0 0,1-1 0 0 0,-1 1-1 0 0,0 0 1 0 0,0-1 0 0 0,0 1 0 0 0,0-1 0 0 0,0 1 0 0 0,0-1 0 0 0,0 0 0 0 0,0 1 0 0 0,-1-1 0 0 0,-1 1 0 0 0,-5 4-2 0 0,0-1 0 0 0,0 0 1 0 0,-1-1-1 0 0,-8 4 1 0 0,16-8-3 0 0,-19 7-269 0 0,0 0 0 0 0,-31 5 0 0 0,-1 0-3346 0 0,45-10 1949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 10136 0 0,'0'0'464'0'0,"-1"-4"168"0"0,1 4-582 0 0,-1-1 0 0 0,1 1 1 0 0,-1 0-1 0 0,0 0 1 0 0,1 0-1 0 0,-1 0 1 0 0,0 0-1 0 0,1 0 0 0 0,-1 0 1 0 0,0 0-1 0 0,1 0 1 0 0,-1 0-1 0 0,0 0 0 0 0,1 0 1 0 0,-1 1-1 0 0,1-1 1 0 0,-1 0-1 0 0,0 0 0 0 0,1 1 1 0 0,-1-1-1 0 0,1 0 1 0 0,-1 1-1 0 0,1-1 1 0 0,-1 1-1 0 0,1-1 0 0 0,-1 1 1 0 0,1-1-1 0 0,-1 1 1 0 0,1-1-1 0 0,-1 2 0 0 0,-13 21 2297 0 0,10-15-1974 0 0,-2 4-175 0 0,1 0 0 0 0,0 0 0 0 0,1 1 0 0 0,-4 19 0 0 0,-2 7 241 0 0,6-24-167 0 0,0 1 0 0 0,1 0 0 0 0,1 0 0 0 0,0 0 0 0 0,1 0 0 0 0,2 27 0 0 0,0-41-219 0 0,-1-1-1 0 0,0 1 1 0 0,0-1-1 0 0,1 1 1 0 0,-1-1-1 0 0,1 1 1 0 0,-1-1-1 0 0,1 1 0 0 0,0-1 1 0 0,-1 0-1 0 0,1 1 1 0 0,0-1-1 0 0,0 0 1 0 0,0 0-1 0 0,0 0 1 0 0,0 0-1 0 0,0 0 1 0 0,1 0-1 0 0,-1 0 0 0 0,0 0 1 0 0,0 0-1 0 0,1 0 1 0 0,-1 0-1 0 0,0-1 1 0 0,1 1-1 0 0,-1-1 1 0 0,1 1-1 0 0,1 0 1 0 0,0-1 2 0 0,-1 0 0 0 0,0 0 0 0 0,1 1 0 0 0,-1-2 0 0 0,0 1 0 0 0,1 0 0 0 0,-1 0 0 0 0,0-1 0 0 0,1 1 0 0 0,-1-1 0 0 0,0 0 0 0 0,0 0 0 0 0,1 0 0 0 0,-1 0 0 0 0,0 0 0 0 0,0 0 0 0 0,3-3 0 0 0,5-4 190 0 0,-1-2 1 0 0,0 1-1 0 0,0-1 0 0 0,-1 0 0 0 0,0-1 0 0 0,0 0 0 0 0,6-14 0 0 0,1-6 723 0 0,16-49-1 0 0,-16 35 241 0 0,-17 52-936 0 0,-18 81 745 0 0,17-71-1047 0 0,1 1 1 0 0,1 0-1 0 0,1 30 1 0 0,0-45-28 0 0,0 1 0 0 0,1 0 0 0 0,0-1 0 0 0,0 1 0 0 0,0 0 0 0 0,0-1 0 0 0,1 1 0 0 0,0-1 0 0 0,3 6 0 0 0,-4-8-263 0 0,0 1-1 0 0,0 0 1 0 0,1-1 0 0 0,-1 1-1 0 0,1-1 1 0 0,0 1-1 0 0,3 1 1 0 0,-3-2-342 0 0,-1 0-1 0 0,1 0 1 0 0,0-1 0 0 0,0 1-1 0 0,-1 0 1 0 0,1-1 0 0 0,0 0-1 0 0,0 1 1 0 0,0-1 0 0 0,2 0-1 0 0,15-2-6776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1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55 308 6912 0 0,'0'0'622'0'0,"-5"-8"-127"0"0,3 4 874 0 0,1 1 1 0 0,-1-1-1 0 0,1 0 0 0 0,0 1 0 0 0,0-1 0 0 0,0-7 1 0 0,0 5-422 0 0,1 1 1 0 0,1 0 0 0 0,-1-1 0 0 0,2-6-1 0 0,2-4-345 0 0,1 1-1 0 0,10-22 0 0 0,4-14 929 0 0,-12 30-1141 0 0,5-24 157 0 0,-12 41-518 0 0,1 1 0 0 0,-1-1 0 0 0,0 1 0 0 0,0-1 0 0 0,0 1 0 0 0,-1-1 0 0 0,1 1 0 0 0,-1-1 0 0 0,0 1 0 0 0,-1-6 0 0 0,2 9-27 0 0,-1-1 0 0 0,1 1-1 0 0,0 0 1 0 0,0 0 0 0 0,0 0 0 0 0,0-1-1 0 0,0 1 1 0 0,0 0 0 0 0,-1 0-1 0 0,1 0 1 0 0,0 0 0 0 0,0 0 0 0 0,0-1-1 0 0,0 1 1 0 0,-1 0 0 0 0,1 0 0 0 0,0 0-1 0 0,0 0 1 0 0,0 0 0 0 0,0 0-1 0 0,-1 0 1 0 0,1 0 0 0 0,0 0 0 0 0,0 0-1 0 0,0 0 1 0 0,-1 0 0 0 0,1 0 0 0 0,0 0-1 0 0,0 0 1 0 0,-1 0 0 0 0,1 0-1 0 0,0 0 1 0 0,0 0 0 0 0,0 0 0 0 0,-1 0-1 0 0,1 0 1 0 0,0 0 0 0 0,0 0 0 0 0,0 0-1 0 0,0 0 1 0 0,-1 1 0 0 0,1-1-1 0 0,0 0 1 0 0,0 0 0 0 0,-10 8-2 0 0,7-5 2 0 0,-1 2-2 0 0,-1-1 0 0 0,1 1 0 0 0,0 0 0 0 0,0 0 0 0 0,1 0 0 0 0,-1 1 0 0 0,-2 6 0 0 0,-17 44 0 0 0,15-37 0 0 0,5-11 4 0 0,1-1 0 0 0,-1 1 0 0 0,1 0 0 0 0,1 0 0 0 0,-1 0 0 0 0,1 1 0 0 0,1-1 0 0 0,-1 0 0 0 0,2 0 0 0 0,1 14 0 0 0,-1-17-2 0 0,0 0 0 0 0,0 0 0 0 0,1 0 0 0 0,0-1 0 0 0,0 1 0 0 0,0 0 0 0 0,1-1-1 0 0,-1 0 1 0 0,1 0 0 0 0,0 0 0 0 0,0 0 0 0 0,1 0 0 0 0,-1 0 0 0 0,1-1 0 0 0,0 0 0 0 0,0 1-1 0 0,0-1 1 0 0,6 3 0 0 0,10 5-377 0 0,41 15 1 0 0,-3-9-7886 0 0,-25-11 462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2760 0 0,'0'0'125'0'0,"4"-17"3902"0"0,-2 14-3357 0 0,-1 1 0 0 0,0-1 1 0 0,0 1-1 0 0,0-1 0 0 0,0 0 0 0 0,0-4 1 0 0,12-15 1413 0 0,-12 17-1326 0 0,1 0 1 0 0,-1 1 0 0 0,1-1-1 0 0,3-6 1 0 0,1-2 927 0 0,-6 13-1087 0 0,1-1-314 0 0,-1 0 1 0 0,1 0-1 0 0,0 1 1 0 0,0-1-1 0 0,0 0 1 0 0,-1 1-1 0 0,1-1 0 0 0,0 1 1 0 0,0-1-1 0 0,0 1 1 0 0,0-1-1 0 0,2 0 1 0 0,-2 4-267 0 0,1 0 0 0 0,0 0 0 0 0,-1 0 1 0 0,1 0-1 0 0,-1 0 0 0 0,0 0 0 0 0,0 0 1 0 0,0 0-1 0 0,0 1 0 0 0,-1-1 1 0 0,1 0-1 0 0,-1 1 0 0 0,0 5 0 0 0,-1 6 7 0 0,-4 27 1 0 0,4-35-29 0 0,0-3-7 0 0,0 3-40 0 0,0-1-1 0 0,1 1 0 0 0,0 7 1 0 0,0-12-55 0 0,0 0 1 0 0,0-1 0 0 0,0 1 0 0 0,1 0 0 0 0,-1-1 0 0 0,1 1 0 0 0,-1-1 0 0 0,1 1 0 0 0,0-1 0 0 0,-1 1 0 0 0,1-1 0 0 0,0 1-1 0 0,0-1 1 0 0,0 0 0 0 0,0 1 0 0 0,0-1 0 0 0,2 2 0 0 0,-1-3-311 0 0,-1 0 0 0 0,0 0-1 0 0,0 0 1 0 0,0 0 0 0 0,0 0 0 0 0,0 0-1 0 0,0 0 1 0 0,0 0 0 0 0,0 0 0 0 0,0 0-1 0 0,0-1 1 0 0,1 1 0 0 0,-1-1 0 0 0,0 1 0 0 0,0 0-1 0 0,0-1 1 0 0,-1 0 0 0 0,1 1 0 0 0,0-1-1 0 0,0 1 1 0 0,1-2 0 0 0,7-5-5063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3680 0 0,'11'-10'360'0'0,"11"-10"13317"0"0,-18 33-11335 0 0,-5 13-1420 0 0,2 29-521 0 0,0-48-1025 0 0,0 0 0 0 0,1 0-1 0 0,2 8 1 0 0,-1-3-6221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29 14112 0 0,'0'0'1276'0'0,"-6"-15"957"0"0,6 14-2057 0 0,-1 0 1 0 0,1 0-1 0 0,-1 1 0 0 0,1-1 1 0 0,-1 0-1 0 0,1 1 1 0 0,-1-1-1 0 0,1 0 0 0 0,-1 1 1 0 0,0-1-1 0 0,1 0 0 0 0,-1 1 1 0 0,0-1-1 0 0,0 1 1 0 0,1-1-1 0 0,-1 1 0 0 0,0 0 1 0 0,0-1-1 0 0,0 1 1 0 0,1 0-1 0 0,-1-1 0 0 0,-1 1 1 0 0,0 0 1 0 0,-1 0 0 0 0,1 0 0 0 0,0 0 1 0 0,-1 0-1 0 0,1 0 0 0 0,0 1 0 0 0,0-1 1 0 0,-4 2-1 0 0,-3 1 53 0 0,0 1-1 0 0,1 0 1 0 0,-11 7 0 0 0,10-5-93 0 0,0 1-1 0 0,0 0 1 0 0,0 0 0 0 0,1 1 0 0 0,-7 9 0 0 0,-32 47 299 0 0,42-57-342 0 0,0 1-1 0 0,1 0 1 0 0,0 0 0 0 0,-4 14 0 0 0,7-18-47 0 0,-1 0 0 0 0,2 0 0 0 0,-1 1 0 0 0,0-1 0 0 0,1 0 0 0 0,0 0 0 0 0,0 1 0 0 0,0-1 0 0 0,0 0 0 0 0,1 1 0 0 0,1 4 0 0 0,-2-8-39 0 0,0 0 0 0 0,1 0 1 0 0,-1-1-1 0 0,0 1 0 0 0,1 0 0 0 0,-1 0 0 0 0,1 0 0 0 0,-1-1 0 0 0,1 1 1 0 0,-1 0-1 0 0,1 0 0 0 0,0-1 0 0 0,-1 1 0 0 0,1-1 0 0 0,0 1 0 0 0,-1 0 1 0 0,1-1-1 0 0,0 1 0 0 0,0-1 0 0 0,0 0 0 0 0,-1 1 0 0 0,1-1 0 0 0,1 1 1 0 0,0-1 13 0 0,0 0-1 0 0,0 0 1 0 0,1 0 0 0 0,-1 0 0 0 0,0 0 0 0 0,0 0 0 0 0,0 0 0 0 0,0-1 0 0 0,4 0 0 0 0,1-2 68 0 0,1 0 0 0 0,-1 0 0 0 0,1-1 0 0 0,6-4 0 0 0,-4 1-56 0 0,0-1 0 0 0,-1-1 0 0 0,0 0 1 0 0,15-18-1 0 0,7-7-35 0 0,-24 27 4 0 0,-4 3 38 0 0,0 1 1 0 0,0 0-1 0 0,0 0 1 0 0,1 0-1 0 0,3-2 1 0 0,-6 5 130 0 0,9 13 155 0 0,-9-6-304 0 0,1 1 0 0 0,-1 0 0 0 0,-1 0 0 0 0,1-1 0 0 0,-1 1 0 0 0,-1 0 0 0 0,-1 10 0 0 0,1-6-16 0 0,0-6-78 0 0,0 0 0 0 0,1 0 1 0 0,0 1-1 0 0,0-1 0 0 0,1 0 0 0 0,-1 0 0 0 0,1 0 0 0 0,1 0 0 0 0,1 6 0 0 0,-2-12-3 0 0,-1 1 0 0 0,0-1 0 0 0,1 0 0 0 0,-1 0 0 0 0,1 0 0 0 0,-1 0 0 0 0,1 1 0 0 0,-1-1 0 0 0,0 0 0 0 0,1 0 0 0 0,-1 0 0 0 0,1 0 0 0 0,-1 0 0 0 0,1 0 0 0 0,-1 0-1 0 0,1 0 1 0 0,-1 0 0 0 0,1-1 0 0 0,-1 1 0 0 0,0 0 0 0 0,1 0 0 0 0,-1 0 0 0 0,1 0 0 0 0,-1-1 0 0 0,1 1 0 0 0,11-7-1397 0 0,-10 6 489 0 0,1-1 0 0 0,0 0-1 0 0,-1 0 1 0 0,0-1 0 0 0,1 1-1 0 0,-1 0 1 0 0,2-3 0 0 0,5-11-6212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57 11520 0 0,'0'-1'75'0'0,"1"0"1"0"0,0 0 0 0 0,-1-1-1 0 0,1 1 1 0 0,-1 0 0 0 0,1 0 0 0 0,-1-1-1 0 0,0 1 1 0 0,0 0 0 0 0,1-3-1 0 0,0-5 7550 0 0,-6 14-4045 0 0,-1 1-3174 0 0,3 4 99 0 0,-1 2-284 0 0,0 0 0 0 0,-2 14 1 0 0,6-24-206 0 0,-1 1 1 0 0,1-1-1 0 0,0 1 1 0 0,-1 0 0 0 0,1-1-1 0 0,0 1 1 0 0,1-1-1 0 0,-1 1 1 0 0,0-1 0 0 0,1 1-1 0 0,0-1 1 0 0,-1 1-1 0 0,1-1 1 0 0,0 1 0 0 0,0-1-1 0 0,3 4 1 0 0,-4-5-118 0 0,1-1 1 0 0,0 1 0 0 0,-1-1-1 0 0,1 1 1 0 0,0-1-1 0 0,0 0 1 0 0,-1 1-1 0 0,1-1 1 0 0,0 0-1 0 0,0 0 1 0 0,-1 1-1 0 0,1-1 1 0 0,0 0-1 0 0,0 0 1 0 0,0 0 0 0 0,-1 0-1 0 0,1 0 1 0 0,0 0-1 0 0,0 0 1 0 0,0 0-1 0 0,1-1 1 0 0,17-5-1413 0 0,-8 1 523 0 0,0-1-1 0 0,-1-1 1 0 0,0 0-1 0 0,-1-1 1 0 0,15-14-1 0 0,-9 10 96 0 0,36-42-2537 0 0,-21 29 11983 0 0,-32 40-7717 0 0,2-3-219 0 0,-2 0 0 0 0,1-1 0 0 0,-4 13 0 0 0,2-14-486 0 0,1 0 0 0 0,0 0-1 0 0,1 0 1 0 0,0 0-1 0 0,1 13 1 0 0,2-7-1002 0 0,3 0-4821 0 0,2 0-1801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4144 0 0,'0'0'820'0'0,"-5"15"9460"0"0,-4 6-7925 0 0,-6 25 1 0 0,10-28-2153 0 0,2 1 1 0 0,-1-1-1 0 0,0 36 1 0 0,4-52-299 0 0,0 0 0 0 0,0 0 0 0 0,0 0 1 0 0,1 0-1 0 0,-1 0 0 0 0,1 0 1 0 0,-1 0-1 0 0,1 0 0 0 0,0 0 0 0 0,0 0 1 0 0,0 0-1 0 0,0-1 0 0 0,0 1 0 0 0,0 0 1 0 0,0 0-1 0 0,1-1 0 0 0,-1 1 0 0 0,3 2 1 0 0,4 1-1444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4608 0 0,'0'0'448'0'0,"0"7"-448"0"0,-3-2 2504 0 0,-1 3 456 0 0,2-1 88 0 0,-1 1 23 0 0,0 2-2239 0 0,1-2-448 0 0,-1 1-96 0 0,0 2-8 0 0,1-2-440 0 0,2 0-96 0 0,0-2-8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7 575 11976 0 0,'-3'3'1082'0'0,"0"1"1901"0"0,12-20-455 0 0,-7 4-1684 0 0,9-24 1 0 0,-7 26-642 0 0,0-1 0 0 0,-2-1 1 0 0,3-13-1 0 0,2-24 906 0 0,19-65 0 0 0,-17 79-776 0 0,42-188 1475 0 0,-50 216-1757 0 0,0 4 50 0 0,-1 0 1 0 0,1 0 0 0 0,0 1 0 0 0,0-1-1 0 0,-1 0 1 0 0,2 1 0 0 0,-1-1-1 0 0,0 1 1 0 0,3-4 0 0 0,-4 5-78 0 0,1 1 1 0 0,0 0-1 0 0,0 0 0 0 0,-1 0 1 0 0,1 0-1 0 0,0 0 1 0 0,0 0-1 0 0,-1 0 0 0 0,1 0 1 0 0,0 0-1 0 0,0 0 1 0 0,-1 1-1 0 0,1-1 0 0 0,0 0 1 0 0,-1 0-1 0 0,1 1 1 0 0,0-1-1 0 0,-1 0 0 0 0,1 1 1 0 0,0-1-1 0 0,-1 1 0 0 0,1-1 1 0 0,-1 1-1 0 0,1-1 1 0 0,0 2-1 0 0,14 15 448 0 0,-14-16-461 0 0,6 9-11 0 0,-1 0 0 0 0,0 1 0 0 0,0 0 0 0 0,5 18 0 0 0,-2-7-14 0 0,-3-5-78 0 0,-1-1 0 0 0,-1 1 1 0 0,3 20-1 0 0,3 14 81 0 0,22 96 440 0 0,-22-84-3259 0 0,-10-62 2705 0 0,0 0-1 0 0,0 0 1 0 0,0 0-1 0 0,0-1 1 0 0,0 1 0 0 0,0 0-1 0 0,0 0 1 0 0,0 0-1 0 0,0 0 1 0 0,-1-1 0 0 0,1 1-1 0 0,0 0 1 0 0,-1 0-1 0 0,1 0 1 0 0,0-1 0 0 0,-1 1-1 0 0,1 0 1 0 0,-1-1-1 0 0,1 1 1 0 0,-1 0 0 0 0,-5 4-1561 0 0</inkml:trace>
  <inkml:trace contextRef="#ctx0" brushRef="#br0" timeOffset="1">67 350 19351 0 0,'0'0'1751'0'0,"6"-4"-1348"0"0,12-2 193 0 0,0 0 0 0 0,32-5 1 0 0,-44 10-525 0 0,25-4 68 0 0,46-2 0 0 0,-5 6-4500 0 0,-52 1-2750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110 162 4608 0 0,'-9'13'368'0'0,"0"1"0"0"0,-8 21-1 0 0,-1 8 4562 0 0,-9 47 3450 0 0,21-74-7619 0 0,1 0-1 0 0,-3 17 1 0 0,0-1 197 0 0,7-29-841 0 0,1 0-1 0 0,-1 0 0 0 0,1 0 1 0 0,0 0-1 0 0,0 0 0 0 0,1 6 1 0 0,-1 3 342 0 0,12-22 380 0 0,-7 3-759 0 0,0 1-1 0 0,0-1 1 0 0,-1 0-1 0 0,0-1 0 0 0,0 1 1 0 0,-1-1-1 0 0,0 1 1 0 0,0-1-1 0 0,-1 0 0 0 0,3-13 1 0 0,-3 11-52 0 0,1 0 1 0 0,1 0 0 0 0,0 1-1 0 0,8-15 1 0 0,7-17 27 0 0,-6 1-35 0 0,14-33 122 0 0,-17 47 22 0 0,-3 9 52 0 0,0 1 0 0 0,13-23 0 0 0,-12 27-3 0 0,-5 6-75 0 0,0 0 0 0 0,0 1 0 0 0,1 0 0 0 0,0 0 0 0 0,0 0 0 0 0,0 0 0 0 0,1 0-1 0 0,-1 1 1 0 0,1 0 0 0 0,8-6 0 0 0,-13 10-129 0 0,1 0 1 0 0,-1 0-1 0 0,0-1 1 0 0,1 1-1 0 0,-1 0 0 0 0,0 0 1 0 0,1 0-1 0 0,-1 0 0 0 0,1 0 1 0 0,-1 0-1 0 0,1 0 0 0 0,-1-1 1 0 0,0 1-1 0 0,1 0 0 0 0,-1 0 1 0 0,1 1-1 0 0,-1-1 0 0 0,0 0 1 0 0,1 0-1 0 0,-1 0 0 0 0,1 0 1 0 0,-1 0-1 0 0,0 0 0 0 0,1 0 1 0 0,-1 1-1 0 0,1-1 1 0 0,-1 0-1 0 0,0 0 0 0 0,1 1 1 0 0,-1-1-1 0 0,0 0 0 0 0,1 0 1 0 0,-1 1-1 0 0,0-1 0 0 0,0 0 1 0 0,1 1-1 0 0,-1-1 0 0 0,0 0 1 0 0,0 1-1 0 0,0-1 0 0 0,1 1 1 0 0,-1-1-1 0 0,0 0 0 0 0,0 1 1 0 0,0-1-1 0 0,0 1 0 0 0,0-1 1 0 0,0 0-1 0 0,0 1 1 0 0,0-1-1 0 0,0 1 0 0 0,0 0 1 0 0,-1 22 149 0 0,-1-12-110 0 0,-1 0-1 0 0,0 0 1 0 0,-1 0 0 0 0,-1 0 0 0 0,1 0-1 0 0,-11 15 1 0 0,4-9 8 0 0,-1 0 1 0 0,-25 26-1 0 0,20-23-67 0 0,13-14-343 0 0,0-1 0 0 0,-1 1 0 0 0,0-1 0 0 0,0 0 0 0 0,-1-1 0 0 0,-8 7 0 0 0,12-10-654 0 0,-3-4-2726 0 0,2-1 1658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30 112 4608 0 0,'11'11'488'0'0,"-9"-6"302"0"0,0-1 1 0 0,0 1-1 0 0,-1 0 1 0 0,1 0-1 0 0,-1 0 1 0 0,0 0 0 0 0,0 0-1 0 0,-1 0 1 0 0,0 0-1 0 0,0 0 1 0 0,0 0-1 0 0,0 0 1 0 0,-2 10-1 0 0,0 1 382 0 0,1-9-579 0 0,0 0 0 0 0,-1 0 0 0 0,0 0 0 0 0,-1 0 0 0 0,-2 7 0 0 0,-6 14 1217 0 0,10-25-1525 0 0,0 1 0 0 0,-1-1-1 0 0,1 0 1 0 0,-1 0 0 0 0,0 0-1 0 0,0 0 1 0 0,0 0 0 0 0,0 0-1 0 0,-5 4 1 0 0,7-7 43 0 0,-1-11-224 0 0,1 0 0 0 0,0 0 0 0 0,1-1 0 0 0,0 1 0 0 0,1 0 0 0 0,0 1 0 0 0,1-1 0 0 0,0 0 0 0 0,1 0 0 0 0,0 1 0 0 0,9-17 0 0 0,0 4 24 0 0,1 1 0 0 0,1 0 1 0 0,33-36-1 0 0,-42 52 9 0 0,1 0-1 0 0,-1 0 0 0 0,2 0 1 0 0,-1 1-1 0 0,12-7 1 0 0,-14 10-58 0 0,-1-1 0 0 0,1 1 0 0 0,0 0 0 0 0,0 0 0 0 0,0 1 0 0 0,0 0 0 0 0,0-1 0 0 0,0 2 0 0 0,1-1 0 0 0,8 0 0 0 0,-13 1-65 0 0,0 1 0 0 0,1-1 0 0 0,-1 0-1 0 0,1 0 1 0 0,-1 1 0 0 0,1-1 0 0 0,-1 1 0 0 0,0-1-1 0 0,1 1 1 0 0,-1 0 0 0 0,0-1 0 0 0,0 1 0 0 0,1 0-1 0 0,-1 0 1 0 0,0 0 0 0 0,0 0 0 0 0,0 0 0 0 0,0 0-1 0 0,0 0 1 0 0,0 0 0 0 0,0 0 0 0 0,-1 1 0 0 0,1-1-1 0 0,0 0 1 0 0,-1 1 0 0 0,1-1 0 0 0,-1 0 0 0 0,1 1 0 0 0,-1-1-1 0 0,0 0 1 0 0,1 3 0 0 0,0 3 9 0 0,-1 1 0 0 0,0 0 1 0 0,0-1-1 0 0,-3 15 0 0 0,2-7 67 0 0,0-12-81 0 0,1 2 5 0 0,0 0 0 0 0,-1 0 1 0 0,0 0-1 0 0,0 1 0 0 0,0-1 1 0 0,0 0-1 0 0,-1-1 0 0 0,-4 10 0 0 0,-4 7 27 0 0,8-16-34 0 0,0 0-1 0 0,-1-1 1 0 0,1 1 0 0 0,-1-1 0 0 0,0 0 0 0 0,0 1-1 0 0,-6 4 1 0 0,6-5-119 0 0,-1-1 1 0 0,0 0-1 0 0,-1 0 0 0 0,-8 5 0 0 0,13-8 15 0 0,-1 1 0 0 0,1-1 0 0 0,-1 0 0 0 0,1 0 0 0 0,-1 0 0 0 0,0 1 0 0 0,1-1 0 0 0,-1 0 0 0 0,0 0 0 0 0,1 0 0 0 0,-1 0 0 0 0,0 0 0 0 0,1 0 0 0 0,-1 0 0 0 0,0 0 0 0 0,1 0-1 0 0,-1-1 1 0 0,1 1 0 0 0,-2 0 0 0 0,1-1-92 0 0,1 0 0 0 0,-1 1-1 0 0,1-1 1 0 0,-1 1 0 0 0,1-1-1 0 0,-1 0 1 0 0,1 0 0 0 0,0 1-1 0 0,-1-1 1 0 0,1 0 0 0 0,0 1-1 0 0,0-1 1 0 0,-1 0 0 0 0,1 0-1 0 0,0 0 1 0 0,0 1 0 0 0,0-1-1 0 0,0 0 1 0 0,0 0 0 0 0,0-1-1 0 0,0-10-2606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14744 0 0,'-3'0'329'0'0,"0"1"0"0"0,0-1 1 0 0,0 1-1 0 0,0 0 0 0 0,0-1 1 0 0,0 2-1 0 0,0-1 0 0 0,0 0 1 0 0,0 0-1 0 0,-4 4 0 0 0,1-1 1230 0 0,-1 1-1 0 0,-10 10 1 0 0,16-14-1496 0 0,1-1 0 0 0,-1 1 0 0 0,1-1-1 0 0,-1 1 1 0 0,0-1 0 0 0,1 1 0 0 0,-1 0 0 0 0,1-1 0 0 0,0 1-1 0 0,-1 0 1 0 0,1 0 0 0 0,0-1 0 0 0,-1 1 0 0 0,1 0 0 0 0,0 0 0 0 0,0-1-1 0 0,-1 1 1 0 0,1 0 0 0 0,0 0 0 0 0,0 0 0 0 0,0-1 0 0 0,0 1 0 0 0,0 0-1 0 0,0 0 1 0 0,0 0 0 0 0,1-1 0 0 0,-1 1 0 0 0,0 0 0 0 0,0 0 0 0 0,1-1-1 0 0,-1 1 1 0 0,0 0 0 0 0,1 0 0 0 0,-1-1 0 0 0,0 1 0 0 0,1 0 0 0 0,-1-1-1 0 0,1 1 1 0 0,-1-1 0 0 0,1 1 0 0 0,0-1 0 0 0,-1 1 0 0 0,1-1 0 0 0,0 1-1 0 0,0 0 1 0 0,5 3 32 0 0,0-1 0 0 0,0 0 0 0 0,1 0 0 0 0,9 3 0 0 0,-6-2 48 0 0,-6-2-111 0 0,-1-1 1 0 0,0 0-1 0 0,-1 1 0 0 0,1 0 0 0 0,0-1 0 0 0,0 1 0 0 0,-1 0 0 0 0,1 1 1 0 0,-1-1-1 0 0,1 0 0 0 0,-1 1 0 0 0,0-1 0 0 0,0 1 0 0 0,0 0 1 0 0,2 4-1 0 0,-2-2 31 0 0,-1 0 1 0 0,1 0 0 0 0,-1 0 0 0 0,0 0-1 0 0,-1 0 1 0 0,1 1 0 0 0,-1-1 0 0 0,0 0-1 0 0,-1 6 1 0 0,0-1 39 0 0,-1-1-1 0 0,-1 0 1 0 0,1 1-1 0 0,-7 13 0 0 0,4-11-41 0 0,1-5-232 0 0,1 1 0 0 0,-2-1 0 0 0,1 0 0 0 0,-1 0 0 0 0,0-1 0 0 0,0 1 0 0 0,-1-1-1 0 0,0 0 1 0 0,0-1 0 0 0,0 1 0 0 0,-1-1 0 0 0,0 0 0 0 0,-11 5 0 0 0,11-8-1479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27 2304 0 0,'0'0'101'0'0,"7"-27"17469"0"0,-4 32-15559 0 0,-1-2-1783 0 0,-1 1 0 0 0,-1-1 0 0 0,1 1 0 0 0,0 0 0 0 0,-1-1 0 0 0,0 1 0 0 0,0 0 0 0 0,0-1-1 0 0,-1 8 1 0 0,0-2 9 0 0,-4 40 285 0 0,-14 62 0 0 0,2-19 430 0 0,11-59-600 0 0,2-11 225 0 0,-2 28 0 0 0,6-44-1053 0 0,0 0 0 0 0,0 0 0 0 0,0 0 0 0 0,1 0 0 0 0,0 0-1 0 0,0 0 1 0 0,1 0 0 0 0,0 0 0 0 0,3 8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10 422 19351 0 0,'0'0'439'0'0,"8"-3"596"0"0,-1-1-923 0 0,-1 1 1 0 0,0-1 0 0 0,0 0 0 0 0,0 0-1 0 0,-1 0 1 0 0,9-9 0 0 0,26-35 1084 0 0,-31 37-585 0 0,5-12 637 0 0,-14 22-1216 0 0,1 0 0 0 0,-1 1 1 0 0,0-1-1 0 0,1 0 0 0 0,-1 0 0 0 0,0 0 0 0 0,0 0 0 0 0,0 0 0 0 0,0 0 1 0 0,0 0-1 0 0,0 1 0 0 0,0-1 0 0 0,0 0 0 0 0,0 0 0 0 0,0 0 1 0 0,0 0-1 0 0,0 0 0 0 0,-1 0 0 0 0,1 0 0 0 0,0 1 0 0 0,-1-1 0 0 0,1 0 1 0 0,-1 0-1 0 0,1 0 0 0 0,-1 1 0 0 0,0-2 0 0 0,0 1-18 0 0,0 1-1 0 0,0 0 0 0 0,1-1 1 0 0,-1 1-1 0 0,0 0 0 0 0,0-1 0 0 0,0 1 1 0 0,0 0-1 0 0,0 0 0 0 0,0 0 1 0 0,0 0-1 0 0,0 0 0 0 0,0 0 1 0 0,0 0-1 0 0,1 0 0 0 0,-1 1 1 0 0,0-1-1 0 0,0 0 0 0 0,0 0 1 0 0,-1 1-1 0 0,-20 10 763 0 0,17-9-615 0 0,0 1-95 0 0,1 0-1 0 0,-1 0 1 0 0,1 0-1 0 0,0 1 1 0 0,0-1-1 0 0,0 1 1 0 0,1 0-1 0 0,-1 0 1 0 0,1 1-1 0 0,0-1 1 0 0,-4 8-1 0 0,1 0 81 0 0,0 0-1 0 0,1 1 1 0 0,-5 18-1 0 0,9-27-125 0 0,0 0 0 0 0,1 1 0 0 0,-1-1 1 0 0,1 0-1 0 0,0 0 0 0 0,0 0 0 0 0,0 1 0 0 0,0-1 0 0 0,1 0 0 0 0,0 0 0 0 0,1 5 0 0 0,-2-7-49 0 0,1-1 0 0 0,0 1 0 0 0,-1-1 0 0 0,1 1 0 0 0,0-1 0 0 0,0 0-1 0 0,0 1 1 0 0,0-1 0 0 0,0 0 0 0 0,0 1 0 0 0,0-1 0 0 0,0 0 0 0 0,0 0 0 0 0,1 0-1 0 0,-1 0 1 0 0,0 0 0 0 0,1 0 0 0 0,-1 0 0 0 0,1-1 0 0 0,-1 1 0 0 0,1 0 0 0 0,0-1-1 0 0,-1 0 1 0 0,1 1 0 0 0,-1-1 0 0 0,1 0 0 0 0,0 1 0 0 0,-1-1 0 0 0,1 0 0 0 0,3-1-1 0 0,-1 1-381 0 0,0-1-1 0 0,0 0 0 0 0,0 0 0 0 0,0 0 1 0 0,0 0-1 0 0,0-1 0 0 0,0 1 0 0 0,0-1 1 0 0,-1 0-1 0 0,5-3 0 0 0,9-8-8043 0 0</inkml:trace>
  <inkml:trace contextRef="#ctx0" brushRef="#br0" timeOffset="1">373 1 19351 0 0,'0'0'1943'0'0,"-1"0"-1935"0"0,0 0 0 0 0,1 0 0 0 0,-1 0 0 0 0,1 0 0 0 0,-1 0 1 0 0,0 0-1 0 0,1 0 0 0 0,-1 1 0 0 0,1-1 0 0 0,-1 0 0 0 0,0 0 0 0 0,1 1 0 0 0,-1-1 0 0 0,1 0 0 0 0,-1 1 0 0 0,1-1 0 0 0,-1 0 0 0 0,1 1 1 0 0,-1-1-1 0 0,1 1 0 0 0,0-1 0 0 0,-1 1 0 0 0,1-1 0 0 0,-1 1 0 0 0,1 0 39 0 0,-4 2 144 0 0,1 1 0 0 0,0 0 0 0 0,0 1-1 0 0,0-1 1 0 0,0 0 0 0 0,1 1-1 0 0,0-1 1 0 0,0 1 0 0 0,-2 7 0 0 0,1-4-178 0 0,1 0 1 0 0,0 0 0 0 0,1 0 0 0 0,-1 17-1 0 0,2-24-19 0 0,0 1-1 0 0,0-1 0 0 0,0 1 0 0 0,0-1 1 0 0,0 1-1 0 0,1-1 0 0 0,-1 1 0 0 0,0-1 1 0 0,1 1-1 0 0,-1-1 0 0 0,1 1 0 0 0,-1-1 1 0 0,1 0-1 0 0,0 1 0 0 0,0-1 0 0 0,0 0 1 0 0,0 0-1 0 0,0 1 0 0 0,0-1 0 0 0,1 1 1 0 0,-1-1-63 0 0,1-1 1 0 0,-1 1 0 0 0,1 0-1 0 0,-1-1 1 0 0,0 0-1 0 0,1 1 1 0 0,-1-1-1 0 0,1 0 1 0 0,-1 0 0 0 0,1 0-1 0 0,-1 0 1 0 0,1 0-1 0 0,-1 0 1 0 0,1 0 0 0 0,-1 0-1 0 0,1-1 1 0 0,-1 1-1 0 0,1-1 1 0 0,-1 1 0 0 0,0-1-1 0 0,2 0 1 0 0,2-2-374 0 0,0 1 1 0 0,0-1-1 0 0,0 0 1 0 0,0-1-1 0 0,-1 1 1 0 0,0-1-1 0 0,0 0 1 0 0,0 0 0 0 0,4-5-1 0 0,7-7 3858 0 0,-15 22-2796 0 0,-1 0 0 0 0,0 0 0 0 0,-2 9 0 0 0,1-9-585 0 0,1 0 1 0 0,0 0-1 0 0,-1 11 0 0 0,2-7-778 0 0,0-1 0 0 0,1 0 0 0 0,4 17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21191 0 0,'0'0'1920'0'0,"4"-3"-1468"0"0,-1 2-85 0 0,0-1-1 0 0,0 0 1 0 0,-1 0-1 0 0,1-1 1 0 0,-1 1-1 0 0,1 0 1 0 0,2-6 970 0 0,0 11-3871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20 19295 0 0,'0'0'856'0'0,"-8"0"168"0"0,3 0-816 0 0,-4 0-208 0 0,3 0 0 0 0,1 0 1504 0 0,5-5-976 0 0,3-2-1208 0 0,-3 5-248 0 0,8-4-40 0 0</inkml:trace>
  <inkml:trace contextRef="#ctx0" brushRef="#br0" timeOffset="1">7 251 21191 0 0,'0'0'2328'0'0,"-6"4"-2328"0"0,12-4-256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21191 0 0,'0'0'464'0'0,"-8"3"96"0"0,-1-1 16 0 0,6 0 152 0 0,8-4-3080 0 0,7 0 1008 0 0</inkml:trace>
  <inkml:trace contextRef="#ctx0" brushRef="#br0" timeOffset="1">63 114 12896 0 0,'-3'4'1152'0'0,"-2"5"-928"0"0,-7-2-224 0 0,4 0 0 0 0,0 0 2040 0 0,1-1 359 0 0,-1-1 65 0 0,3-3 24 0 0,-1 1 1280 0 0,17-3-4968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2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130 187 9816 0 0,'-7'0'127'0'0,"0"0"-1"0"0,0-1 1 0 0,0 1 0 0 0,0-2 0 0 0,0 1 0 0 0,0-1-1 0 0,1 0 1 0 0,-1-1 0 0 0,1 1 0 0 0,-9-6 0 0 0,11 6 7 0 0,0-1 0 0 0,0 0 0 0 0,0 0 0 0 0,0-1 0 0 0,1 1 0 0 0,-1-1 0 0 0,1 0 0 0 0,0 0 1 0 0,-4-7-1 0 0,5 8-108 0 0,1 0 0 0 0,0 0 0 0 0,1 0 0 0 0,-1 0 0 0 0,1 0 0 0 0,-1 0 0 0 0,1 0 0 0 0,0 0 0 0 0,0 0 0 0 0,0 0 0 0 0,0 0 0 0 0,1 0 0 0 0,-1 0 0 0 0,2-5 0 0 0,1-4-16 0 0,4-5-10 0 0,-1 4 0 0 0,-1 7-2 0 0,-1 0-4 0 0,-2-15 1443 0 0,0 21-1316 0 0,0 0 1 0 0,0 0 0 0 0,0 0-1 0 0,0 1 1 0 0,0-1-1 0 0,0 0 1 0 0,0 1-1 0 0,0-1 1 0 0,0 1 0 0 0,3 2-1 0 0,126 48 388 0 0,-106-44-499 0 0,1 0 0 0 0,0-1 0 0 0,35 2 0 0 0,84 5 21 0 0,143 9 28 0 0,-69-4 28 0 0,-148-13-35 0 0,95 5 29 0 0,-84-8-50 0 0,464-5 736 0 0,-429-4-593 0 0,357-33 660 0 0,-447 37-804 0 0,153-23 122 0 0,4-3 17 0 0,-153 25-130 0 0,8-2-70 0 0,-5 1-731 0 0,52-2-1 0 0,-78 7-214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3224 0 0,'-10'4'22120'0'0,"35"3"-24224"0"0,-18-6 4055 0 0,94 27-567 0 0,-91-24-1416 0 0,-9-4 0 0 0,0 1 0 0 0,1-1 0 0 0,-1 1 1 0 0,1-1-1 0 0,-1 0 0 0 0,0 0 1 0 0,1 1-1 0 0,-1-1 0 0 0,1 0 0 0 0,-1 0 1 0 0,1 0-1 0 0,-1-1 0 0 0,1 1 1 0 0,-1 0-1 0 0,2-1 0 0 0,-2 1-82 0 0,26-9-2991 0 0,-10 0-3575 0 0,-5 2-296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80 5528 0 0,'-1'-6'11408'0'0,"2"2"-9444"0"0,-1 4-1899 0 0,0-1 0 0 0,0 1 0 0 0,0-1-1 0 0,0 0 1 0 0,0 1 0 0 0,1-1-1 0 0,-1 1 1 0 0,0-1 0 0 0,0 1 0 0 0,1-1-1 0 0,-1 1 1 0 0,1-1 0 0 0,-1 1-1 0 0,0-1 1 0 0,1 1 0 0 0,-1-1 0 0 0,1 1-1 0 0,0-1 1 0 0,11-7 481 0 0,1 0 0 0 0,-1 1 0 0 0,2 1 0 0 0,-1 0 0 0 0,1 1 0 0 0,0 0 0 0 0,0 1-1 0 0,0 1 1 0 0,0 0 0 0 0,19-1 0 0 0,-29 3-502 0 0,0 1 1 0 0,0 0-1 0 0,0 0 0 0 0,0 1 0 0 0,3 0 0 0 0,-6-1-42 0 0,0 0-1 0 0,0 0 0 0 0,-1 0 1 0 0,1 0-1 0 0,0 1 1 0 0,-1-1-1 0 0,1 0 0 0 0,0 1 1 0 0,-1-1-1 0 0,1 0 0 0 0,0 1 1 0 0,-1-1-1 0 0,1 1 1 0 0,-1-1-1 0 0,1 1 0 0 0,0-1 1 0 0,-1 1-1 0 0,1-1 1 0 0,-1 1-1 0 0,0-1 0 0 0,1 1 1 0 0,-1 0-1 0 0,0-1 0 0 0,1 1 1 0 0,-1 0-1 0 0,0-1 1 0 0,1 1-1 0 0,-1 0 0 0 0,0 0 1 0 0,0-1-1 0 0,0 2 1 0 0,-1 8 10 0 0,-1 0 0 0 0,0 0 0 0 0,0 0 0 0 0,-1-1 0 0 0,0 1 0 0 0,-1-1-1 0 0,0 1 1 0 0,-10 15 0 0 0,5-10 39 0 0,-9 27-1 0 0,14-29 11 0 0,-1 1 1 0 0,2-1 0 0 0,0 1 0 0 0,1 0-1 0 0,0 0 1 0 0,1 0 0 0 0,0 0 0 0 0,2 15 0 0 0,0-27-51 0 0,-1 0 1 0 0,0-1-1 0 0,1 1 1 0 0,-1-1 0 0 0,1 1-1 0 0,-1-1 1 0 0,1 1 0 0 0,-1-1-1 0 0,1 0 1 0 0,0 1-1 0 0,0-1 1 0 0,0 0 0 0 0,0 1-1 0 0,0-1 1 0 0,0 0 0 0 0,0 0-1 0 0,0 0 1 0 0,3 2-1 0 0,-2-2 11 0 0,0 0-1 0 0,1 0 0 0 0,-1 0 0 0 0,1 0 0 0 0,0 0 0 0 0,-1 0 0 0 0,1-1 0 0 0,0 0 0 0 0,-1 1 0 0 0,4-1 0 0 0,5 0-67 0 0,1-1-1 0 0,-1 0 1 0 0,0-1-1 0 0,12-3 0 0 0,-20 4-16 0 0,53-14-2299 0 0,-36 8 286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5984 0 0,'2'1'10441'0'0,"10"3"-7569"0"0,-5-2-2404 0 0,1 0 0 0 0,0-1 0 0 0,-1 0 0 0 0,1-1 0 0 0,0 1 0 0 0,0-2 0 0 0,-1 1 0 0 0,15-3 0 0 0,8 0 472 0 0,-13 1-835 0 0,22-3 1 0 0,-3-6-8373 0 0,-22 4 1186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18255 0 0,'0'0'1654'0'0,"0"17"-1232"0"0,0-9 83 0 0,-1-1 0 0 0,-1 0 0 0 0,1 0 0 0 0,-1 0-1 0 0,0 0 1 0 0,-5 9 0 0 0,-5 23 469 0 0,10-32-897 0 0,1 1 0 0 0,0-1-1 0 0,0 0 1 0 0,1 1 0 0 0,0-1 0 0 0,1 13-1 0 0,0-16-738 0 0,0 0-1 0 0,0-1 0 0 0,0 1 0 0 0,0 0 0 0 0,3 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27 9216 0 0,'-3'0'179'0'0,"-1"0"1"0"0,1 0-1 0 0,0 0 1 0 0,-1 0 0 0 0,1 1-1 0 0,-1-1 1 0 0,1 1-1 0 0,0 0 1 0 0,-1 0 0 0 0,1 0-1 0 0,0 1 1 0 0,0-1-1 0 0,0 1 1 0 0,-6 3-1 0 0,-4 4 4347 0 0,-22 21-1 0 0,25-21-2616 0 0,7-7-1543 0 0,1 1 1 0 0,-1 0 0 0 0,1 0 0 0 0,0 0 0 0 0,0 0 0 0 0,-2 5 0 0 0,3-7 59 0 0,7 5 184 0 0,-1-2-566 0 0,0-2 0 0 0,0 1 0 0 0,0-1 0 0 0,0 1 0 0 0,0-1 0 0 0,1-1 0 0 0,-1 1 0 0 0,0-1 0 0 0,1 0 0 0 0,0 0 0 0 0,5 0 0 0 0,18 4 21 0 0,2 1 183 0 0,-21-5-111 0 0,1 2 1 0 0,0-1-1 0 0,13 6 0 0 0,-23-7-112 0 0,0-1-1 0 0,0 1 1 0 0,1 0-1 0 0,-1-1 1 0 0,0 1-1 0 0,0 0 1 0 0,0 0-1 0 0,0 0 1 0 0,0 0-1 0 0,0 0 1 0 0,0 0-1 0 0,0 0 1 0 0,0 0 0 0 0,-1 0-1 0 0,1 0 1 0 0,0 1-1 0 0,-1-1 1 0 0,1 0-1 0 0,0 2 1 0 0,-1 0 10 0 0,1-1 1 0 0,-1 0 0 0 0,0 1-1 0 0,0-1 1 0 0,0 0 0 0 0,0 1-1 0 0,0-1 1 0 0,-1 0-1 0 0,1 1 1 0 0,-2 2 0 0 0,0 2 27 0 0,-1 0 1 0 0,0 0 0 0 0,-1-1-1 0 0,1 1 1 0 0,-1-1-1 0 0,-5 6 1 0 0,2-3-197 0 0,0-1-1 0 0,-1 0 1 0 0,0-1-1 0 0,0 0 1 0 0,-1 0-1 0 0,0-1 1 0 0,0 0-1 0 0,0 0 1 0 0,-21 8-1 0 0,17-11-843 0 0,13-3 865 0 0,-1 0 0 0 0,1 0 1 0 0,-1 0-1 0 0,1 0 0 0 0,-1 0 1 0 0,1 0-1 0 0,-1 0 0 0 0,1 0 1 0 0,-1 0-1 0 0,1 0 0 0 0,-1 0 1 0 0,1 0-1 0 0,-1 0 0 0 0,1 0 1 0 0,-1-1-1 0 0,1 1 0 0 0,-1 0 1 0 0,1 0-1 0 0,-1-1 1 0 0,1 1-1 0 0,0 0 0 0 0,-1-1 1 0 0,1 1-1 0 0,-1-1 0 0 0,0-8-2120 0 0</inkml:trace>
  <inkml:trace contextRef="#ctx0" brushRef="#br0" timeOffset="1">332 0 18831 0 0,'-3'4'264'0'0,"0"0"0"0"0,0 1-1 0 0,0-1 1 0 0,0 1 0 0 0,1-1-1 0 0,-1 1 1 0 0,-1 6 0 0 0,0 0-310 0 0,-33 61 1004 0 0,-7 15 568 0 0,24-27-1378 0 0,19-54-1662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76 2760 0 0,'5'-18'6766'0'0,"-1"4"-4719"0"0,-4 13-1965 0 0,-1 0 0 0 0,1 0 1 0 0,0 1-1 0 0,1-1 0 0 0,-1 0 1 0 0,0 0-1 0 0,0 1 0 0 0,0-1 1 0 0,0 0-1 0 0,1 0 0 0 0,-1 0 1 0 0,0 1-1 0 0,0-1 0 0 0,1 0 0 0 0,-1 1 1 0 0,1-1-1 0 0,-1 0 0 0 0,1 1 1 0 0,-1-1-1 0 0,1 0 0 0 0,1-1 1890 0 0,-2 0-1598 0 0,-1-1 0 0 0,0 1 0 0 0,0 0 0 0 0,0-1 0 0 0,0 1 0 0 0,-1 0 0 0 0,1 0 0 0 0,-2-3 0 0 0,0 5-302 0 0,1-1-1 0 0,0 1 0 0 0,-1-1 1 0 0,1 1-1 0 0,0 0 0 0 0,-1 0 0 0 0,1 0 1 0 0,-1 0-1 0 0,1 0 0 0 0,0 1 1 0 0,-1-1-1 0 0,1 1 0 0 0,0-1 0 0 0,-1 1 1 0 0,1 0-1 0 0,0 0 0 0 0,-3 2 1 0 0,-6 2-50 0 0,-20 15 0 0 0,10-4-21 0 0,1 0 0 0 0,-21 24 0 0 0,10-10 50 0 0,22-21 137 0 0,0 1 0 0 0,1-1 0 0 0,0 1 0 0 0,0 1 0 0 0,1-1 0 0 0,1 1 0 0 0,-1 1 0 0 0,2-1 0 0 0,0 1 0 0 0,0 0 0 0 0,1 0 0 0 0,1 1 0 0 0,0-1 0 0 0,-2 17 0 0 0,5-24-43 0 0,0-1 1 0 0,0 1-1 0 0,0 0 1 0 0,1 0 0 0 0,0 0-1 0 0,0-1 1 0 0,0 1-1 0 0,0 0 1 0 0,1-1 0 0 0,0 1-1 0 0,0-1 1 0 0,0 0-1 0 0,5 8 1 0 0,-5-10-101 0 0,-1 0 0 0 0,1 0 1 0 0,0-1-1 0 0,0 1 0 0 0,0 0 0 0 0,0-1 0 0 0,0 1 0 0 0,0-1 0 0 0,0 0 1 0 0,0 1-1 0 0,0-1 0 0 0,1 0 0 0 0,-1 0 0 0 0,1-1 0 0 0,-1 1 0 0 0,0 0 1 0 0,1-1-1 0 0,-1 0 0 0 0,1 1 0 0 0,-1-1 0 0 0,1 0 0 0 0,0 0 0 0 0,-1-1 1 0 0,1 1-1 0 0,-1 0 0 0 0,0-1 0 0 0,6-1 0 0 0,1-2 73 0 0,0 0 0 0 0,0 0 1 0 0,0-1-1 0 0,-1 0 0 0 0,1 0 0 0 0,-1-1 0 0 0,8-8 0 0 0,51-53 442 0 0,-60 59-538 0 0,2-2 25 0 0,-1 0 1 0 0,0 0-1 0 0,-1-1 0 0 0,12-23 1 0 0,-15 28-50 0 0,-1-1 0 0 0,-1-1 0 0 0,0 1-1 0 0,0 0 1 0 0,0 0 0 0 0,-1-1 0 0 0,1 1 0 0 0,-2-1 0 0 0,0-15 0 0 0,0 22-34 0 0,0-1 1 0 0,0 1-1 0 0,0-1 1 0 0,-1 0-1 0 0,1 1 1 0 0,0-1-1 0 0,-1 1 1 0 0,1-1-1 0 0,-1 1 1 0 0,0 0-1 0 0,0-1 1 0 0,1 1-1 0 0,-1 0 1 0 0,0-1-1 0 0,0 1 1 0 0,0 0-1 0 0,0 0 1 0 0,0 0-1 0 0,-1 0 1 0 0,1 0-1 0 0,0 0 1 0 0,0 0-1 0 0,-1 0 1 0 0,1 0-1 0 0,-1 1 1 0 0,1-1-1 0 0,0 0 1 0 0,-4 0-1 0 0,1 0-463 0 0,0 1 1 0 0,0 0-1 0 0,-1-1 0 0 0,1 1 0 0 0,0 1 1 0 0,0-1-1 0 0,0 1 0 0 0,-1-1 0 0 0,-7 4 1 0 0,-5 2-7563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14312 0 0,'2'-18'1712'0'0,"-2"17"-1504"0"0,0 1 1 0 0,0 0 0 0 0,0-1 0 0 0,0 1-1 0 0,1 0 1 0 0,-1-1 0 0 0,0 1 0 0 0,0 0 0 0 0,0-1-1 0 0,0 1 1 0 0,1 0 0 0 0,-1 0 0 0 0,0-1-1 0 0,0 1 1 0 0,1 0 0 0 0,-1 0 0 0 0,0-1 0 0 0,0 1-1 0 0,1 0 1 0 0,-1 0 0 0 0,0 0 0 0 0,1-1 0 0 0,-1 1-1 0 0,0 0 1 0 0,0 0 0 0 0,1 0 0 0 0,-1 0-1 0 0,1 0 1 0 0,9 3 2081 0 0,-8-1-2105 0 0,0-1 0 0 0,-1 1 0 0 0,1 0 0 0 0,0-1-1 0 0,-1 1 1 0 0,1 0 0 0 0,1 4 0 0 0,1 0-12 0 0,-1 1 0 0 0,0 0 0 0 0,0 0 0 0 0,-1 0 0 0 0,0 0 0 0 0,0 0-1 0 0,-1 1 1 0 0,2 10 0 0 0,-3 8-33 0 0,0 15 93 0 0,-2-9-201 0 0,4 46 0 0 0,1-15-5531 0 0,-3-48-2754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18143 0 0,'0'0'51'0'0,"0"-1"0"0"0,0 1 0 0 0,1 0-1 0 0,-1-1 1 0 0,0 1 0 0 0,0 0 0 0 0,0-1-1 0 0,0 1 1 0 0,1 0 0 0 0,-1-1 0 0 0,0 1-1 0 0,0 0 1 0 0,0-1 0 0 0,0 1-1 0 0,0 0 1 0 0,0-1 0 0 0,0 1 0 0 0,0 0-1 0 0,0-1 1 0 0,0 1 0 0 0,0 0 0 0 0,0-1-1 0 0,0 1 1 0 0,0 0 0 0 0,0-1 0 0 0,-1 1-1 0 0,1 0 1 0 0,0-1 0 0 0,0 1-1 0 0,0 0 1 0 0,0-1 0 0 0,-1 1 0 0 0,1 0-1 0 0,0-1 1 0 0,0 1 0 0 0,-1 0 0 0 0,1-1-1 0 0,-1 1-44 0 0,1 0 0 0 0,0-1 0 0 0,0 1 0 0 0,0 0-1 0 0,0 0 1 0 0,0-1 0 0 0,0 1 0 0 0,0 0 0 0 0,0-1 0 0 0,0 1-1 0 0,0 0 1 0 0,0-1 0 0 0,0 1 0 0 0,0 0 0 0 0,1 0 0 0 0,-1-1-1 0 0,0 1 1 0 0,0 0 0 0 0,0 0 0 0 0,0-1 0 0 0,0 1-1 0 0,1 0 1 0 0,-1 0 0 0 0,0-1 0 0 0,0 1 0 0 0,0 0 0 0 0,1 0-1 0 0,-1 0 1 0 0,1-1 0 0 0,8-8 1092 0 0,-8 8-792 0 0,9-9 596 0 0,2 1 0 0 0,-1 0 0 0 0,17-9 0 0 0,-24 16-819 0 0,0-1-1 0 0,0 1 1 0 0,0 0 0 0 0,1 1-1 0 0,-1-1 1 0 0,0 1 0 0 0,1 0-1 0 0,-1 0 1 0 0,1 0 0 0 0,0 0-1 0 0,-1 1 1 0 0,1 0 0 0 0,0 0-1 0 0,6 1 1 0 0,-10 0-78 0 0,1-1 0 0 0,-1 1 0 0 0,1-1 0 0 0,-1 1-1 0 0,0 0 1 0 0,1 0 0 0 0,-1 0 0 0 0,0 0 0 0 0,0 0 0 0 0,0 0 0 0 0,1 0 0 0 0,-1 0 0 0 0,0 0 0 0 0,-1 0 0 0 0,1 1 0 0 0,0-1 0 0 0,0 0-1 0 0,0 1 1 0 0,-1-1 0 0 0,1 0 0 0 0,-1 1 0 0 0,1-1 0 0 0,-1 1 0 0 0,1-1 0 0 0,-1 1 0 0 0,0 2 0 0 0,1 5-302 0 0,0-1 0 0 0,-1 1 0 0 0,-1 12 0 0 0,0-16 477 0 0,-4 33-218 0 0,3-27 215 0 0,1 0-1 0 0,-1 20 1 0 0,3-26 35 0 0,-1 0 0 0 0,1-1 0 0 0,0 1 0 0 0,0-1 0 0 0,0 0 0 0 0,2 5 0 0 0,-2-8-200 0 0,-1 0-1 0 0,1 0 0 0 0,0 0 1 0 0,0 0-1 0 0,-1-1 1 0 0,1 1-1 0 0,0 0 1 0 0,0 0-1 0 0,0-1 0 0 0,0 1 1 0 0,0-1-1 0 0,0 1 1 0 0,0-1-1 0 0,0 1 1 0 0,0-1-1 0 0,0 1 0 0 0,0-1 1 0 0,0 0-1 0 0,0 0 1 0 0,0 1-1 0 0,0-1 1 0 0,0 0-1 0 0,0 0 0 0 0,0 0 1 0 0,1 0-1 0 0,0-1 1 0 0,30-5 856 0 0,27-12-1615 0 0,-18 6-3340 0 0,-28 7 2264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3224 0 0,'2'19'13150'0'0,"-2"-20"-12610"0"0,1-14 5529 0 0,-1 13-5647 0 0,0 0 0 0 0,0 0 1 0 0,0 0-1 0 0,1 0 0 0 0,-1 0 0 0 0,1 0 1 0 0,0 1-1 0 0,1-4 0 0 0,-1-6 1270 0 0,0 7-1918 0 0,-2 8-2833 0 0,-2 11-1090 0 0,2-8 1819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32 16615 0 0,'0'0'1506'0'0,"0"0"-1241"0"0,-1-1-192 0 0,1 1 0 0 0,-1 0 1 0 0,1-1-1 0 0,-1 1 0 0 0,1-1 0 0 0,0 1 0 0 0,-1-1 0 0 0,1 1 0 0 0,0-1 1 0 0,-1 1-1 0 0,1-1 0 0 0,0 0 0 0 0,0 1 0 0 0,-1-1 0 0 0,1 0 0 0 0,0 1 1 0 0,0-1-1 0 0,0 1 0 0 0,0-1 0 0 0,0 0 0 0 0,0 1 0 0 0,0-1 0 0 0,0 0 1 0 0,0 1-1 0 0,0-1 0 0 0,0 0 0 0 0,1-14 2896 0 0</inkml:trace>
  <inkml:trace contextRef="#ctx0" brushRef="#br0" timeOffset="1">4 212 17191 0 0,'0'0'1864'0'0,"0"-5"-768"0"0,-3 3 104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3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19351 0 0,'0'0'2120'0'0,"-8"3"-168"0"0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4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7 118 13824 0 0,'-6'-17'1577'0'0,"6"15"-1459"0"0,0 1 0 0 0,1-1 0 0 0,-1 1 0 0 0,1-1 0 0 0,-1 1 0 0 0,1-1 0 0 0,0 1 0 0 0,-1 0 0 0 0,1-1 0 0 0,0 1 0 0 0,0 0 0 0 0,0 0 0 0 0,0-1 0 0 0,0 1-1 0 0,0 0 1 0 0,2-1 0 0 0,23-18 1349 0 0,-18 14-1034 0 0,5-2 159 0 0,-1 0 0 0 0,15-6-1 0 0,-21 11-363 0 0,0 1 0 0 0,-1-1 0 0 0,1 1-1 0 0,0 1 1 0 0,0-1 0 0 0,1 1 0 0 0,10-1-1 0 0,17 0 306 0 0,-26 1-516 0 0,1 0 0 0 0,-1 1 0 0 0,0 0 0 0 0,1 0 0 0 0,11 2 0 0 0,-17-1-18 0 0,-1 0 0 0 0,1 0 0 0 0,0 0 0 0 0,-1 0 0 0 0,1 0 0 0 0,-1 1 0 0 0,1-1 1 0 0,-1 1-1 0 0,0 0 0 0 0,1-1 0 0 0,-1 1 0 0 0,0 0 0 0 0,0 0 0 0 0,0 0 0 0 0,-1 1 1 0 0,1-1-1 0 0,0 0 0 0 0,-1 1 0 0 0,0-1 0 0 0,2 5 0 0 0,-1-2 16 0 0,0 0-1 0 0,-1 1 1 0 0,0-1-1 0 0,0 1 0 0 0,-1-1 1 0 0,1 1-1 0 0,-1-1 1 0 0,0 1-1 0 0,-1-1 1 0 0,-1 10-1 0 0,-1 0 229 0 0,0 0 0 0 0,-9 23 0 0 0,-3-5 4 0 0,-1-1 0 0 0,-1-1 0 0 0,-37 50 0 0 0,44-67-236 0 0,-1-1-1 0 0,0 0 0 0 0,-1-1 1 0 0,-25 19-1 0 0,34-28 8 0 0,-1-1 0 0 0,1 0 0 0 0,-1 0 0 0 0,0-1 0 0 0,1 1 1 0 0,-7 1-1 0 0,9-3-19 0 0,0 1 1 0 0,-1-1 0 0 0,1 0 0 0 0,0 1 0 0 0,0-1-1 0 0,0 0 1 0 0,0 0 0 0 0,0 0 0 0 0,0 0-1 0 0,0 0 1 0 0,0 0 0 0 0,0 0 0 0 0,0 0 0 0 0,0 0-1 0 0,0-1 1 0 0,0 1 0 0 0,0 0 0 0 0,0-1-1 0 0,0 1 1 0 0,0-1 0 0 0,0 1 0 0 0,0-1 0 0 0,0 1-1 0 0,0-1 1 0 0,0 0 0 0 0,0 1 0 0 0,0-1-1 0 0,-1-1 1 0 0,2 1 19 0 0,0 0 1 0 0,0 0-1 0 0,-1 0 0 0 0,1 0 0 0 0,0 0 0 0 0,0 0 0 0 0,0 0 0 0 0,0 0 0 0 0,0 0 1 0 0,0 0-1 0 0,0 0 0 0 0,0 0 0 0 0,1 0 0 0 0,-1 0 0 0 0,0 0 0 0 0,1 0 1 0 0,-1 0-1 0 0,0 0 0 0 0,1 0 0 0 0,-1 0 0 0 0,1 1 0 0 0,0-1 0 0 0,-1 0 1 0 0,2-1-1 0 0,20-19 655 0 0,-18 19-620 0 0,3-3-20 0 0,0 0-1 0 0,0 0 1 0 0,0 1 0 0 0,1 0-1 0 0,0 1 1 0 0,0-1 0 0 0,0 2-1 0 0,0-1 1 0 0,1 1 0 0 0,-1 0-1 0 0,0 1 1 0 0,1 0 0 0 0,16 0 0 0 0,-13 2 3 0 0,-1-1 1 0 0,1 2 0 0 0,-1 0 0 0 0,1 0-1 0 0,-1 1 1 0 0,0 1 0 0 0,0 0 0 0 0,0 0-1 0 0,17 11 1 0 0,-8-4-1223 0 0,31 14 0 0 0,-42-22 705 0 0,-1 0 1 0 0,0-1 0 0 0,1 0-1 0 0,0 0 1 0 0,0-1-1 0 0,15 1 1 0 0,-15-2-1507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4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12960 0 0,'0'0'2930'0'0,"13"-8"-503"0"0,5 3-582 0 0,1 0 1 0 0,35-4 0 0 0,-52 8-1764 0 0,1 1 1 0 0,-1 0-1 0 0,1 0 0 0 0,-1 0 1 0 0,1 0-1 0 0,-1 0 0 0 0,0 1 1 0 0,1-1-1 0 0,-1 1 1 0 0,1-1-1 0 0,-1 1 0 0 0,3 1 1 0 0,-4-1-74 0 0,-1 1 0 0 0,1-1 0 0 0,0 0 0 0 0,-1 1 1 0 0,1-1-1 0 0,0 1 0 0 0,-1-1 0 0 0,0 1 0 0 0,1-1 0 0 0,-1 1 1 0 0,0-1-1 0 0,0 1 0 0 0,0-1 0 0 0,0 1 0 0 0,0 1 1 0 0,-4 23 43 0 0,-2-14-40 0 0,0 1 1 0 0,-1-1 0 0 0,-1 0 0 0 0,0-1 0 0 0,0 0 0 0 0,-18 18-1 0 0,23-25-16 0 0,0-2 34 0 0,25 2-81 0 0,-15-4 61 0 0,-1 0 79 0 0,1 0 0 0 0,0 0-1 0 0,0 0 1 0 0,-1 1 0 0 0,1 0-1 0 0,7 3 1 0 0,-12-3-71 0 0,0-1 0 0 0,-1 1 1 0 0,1 0-1 0 0,-1 0 0 0 0,1 0 0 0 0,-1 0 1 0 0,1 0-1 0 0,-1 1 0 0 0,0-1 0 0 0,1 0 1 0 0,-1 1-1 0 0,0-1 0 0 0,0 0 1 0 0,0 1-1 0 0,0-1 0 0 0,0 1 0 0 0,-1 0 1 0 0,1-1-1 0 0,0 1 0 0 0,-1 0 0 0 0,1 0 1 0 0,-1-1-1 0 0,0 1 0 0 0,1 0 0 0 0,-1 0 1 0 0,0-1-1 0 0,0 1 0 0 0,0 2 1 0 0,-1 5 14 0 0,1-1 1 0 0,-1 0-1 0 0,-1 1 1 0 0,0-1-1 0 0,-3 10 1 0 0,4-14-43 0 0,0-1 0 0 0,-1 1 1 0 0,1 0-1 0 0,-1 0 0 0 0,0-1 0 0 0,-1 1 1 0 0,1-1-1 0 0,0 0 0 0 0,-1 1 0 0 0,0-1 1 0 0,0 0-1 0 0,-4 3 0 0 0,7-6-62 0 0,0 0 0 0 0,0 0 0 0 0,0 0 0 0 0,-1 0 0 0 0,1 0 0 0 0,0 0 0 0 0,0 1 0 0 0,-1-1 0 0 0,1 0 0 0 0,0 0 0 0 0,0 0 0 0 0,0 0 0 0 0,-1 0 0 0 0,1 0 0 0 0,0 0 0 0 0,0 0 0 0 0,-1 0 0 0 0,1 0 0 0 0,0-1 0 0 0,0 1 0 0 0,-1 0 0 0 0,1 0 0 0 0,0 0 0 0 0,0 0 0 0 0,0 0 0 0 0,-1 0 0 0 0,1 0 0 0 0,0-1 0 0 0,0 1 0 0 0,0 0 0 0 0,-1 0 1 0 0,1 0-1 0 0,0 0 0 0 0,0-1 0 0 0,0 1 0 0 0,0 0 0 0 0,0 0 0 0 0,-1 0 0 0 0,1-1 0 0 0,0 1 0 0 0,0 0 0 0 0,0 0 0 0 0,0-1 0 0 0,0 1 0 0 0,0 0 0 0 0,-2-11-3192 0 0,4-1-4248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4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11056 0 0,'0'0'852'0'0,"16"-5"2558"0"0,-7 1-395 0 0,0 1-1690 0 0,0-1 1 0 0,0 1 0 0 0,0 1-1 0 0,11-2 1 0 0,-18 3-1306 0 0,-1 1 0 0 0,1 0 1 0 0,0 0-1 0 0,-1 0 0 0 0,1 0 0 0 0,0 0 1 0 0,-1 0-1 0 0,1 0 0 0 0,0 1 0 0 0,-1-1 0 0 0,1 0 1 0 0,0 1-1 0 0,-1-1 0 0 0,1 1 0 0 0,-1 0 0 0 0,1 0 1 0 0,-1 0-1 0 0,1-1 0 0 0,-1 1 0 0 0,1 1 0 0 0,-1-1 1 0 0,0 0-1 0 0,0 0 0 0 0,0 0 0 0 0,0 1 0 0 0,1-1 1 0 0,-2 0-1 0 0,1 1 0 0 0,2 2 0 0 0,-2 1-20 0 0,1-1 0 0 0,-1 1 0 0 0,0-1 0 0 0,0 1 0 0 0,0-1 0 0 0,0 1 0 0 0,-1 0 0 0 0,0-1 0 0 0,0 1 0 0 0,-1 6 0 0 0,-1 0 0 0 0,-1 1 0 0 0,0-1 0 0 0,-4 12 0 0 0,0-3 310 0 0,1 1 1 0 0,-6 37-1 0 0,12-54-207 0 0,-1-1 1 0 0,1 0 0 0 0,0 0-1 0 0,0 1 1 0 0,0-1-1 0 0,0 0 1 0 0,1 0 0 0 0,-1 1-1 0 0,2 4 1 0 0,-1-7-96 0 0,0 0 1 0 0,-1 0 0 0 0,1 0-1 0 0,0 0 1 0 0,-1 0 0 0 0,1-1-1 0 0,0 1 1 0 0,0 0 0 0 0,0 0-1 0 0,-1 0 1 0 0,1-1 0 0 0,0 1-1 0 0,0-1 1 0 0,0 1 0 0 0,0 0-1 0 0,1-1 1 0 0,-1 0 0 0 0,0 1-1 0 0,0-1 1 0 0,0 0 0 0 0,0 1 0 0 0,0-1-1 0 0,0 0 1 0 0,1 0 0 0 0,-1 0-1 0 0,0 0 1 0 0,0 0 0 0 0,0 0-1 0 0,2-1 1 0 0,11-2 89 0 0,-1 0 1 0 0,1-1 0 0 0,-1 0-1 0 0,0-1 1 0 0,18-10 0 0 0,-13 7-81 0 0,55-21-1863 0 0,-56 23 69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2760 0 0,'0'0'125'0'0,"-8"-16"3559"0"0,-1 3 1047 0 0,-10-20-867 0 0,19 33-3462 0 0,-4-21 9671 0 0,80 14-9263 0 0,-59 4-753 0 0,0 1-1 0 0,0 1 1 0 0,0 0-1 0 0,0 2 1 0 0,23 2 0 0 0,-9 2-47 0 0,18 3-12 0 0,-24-3 6 0 0,0-2 1 0 0,28 1-1 0 0,102-2 702 0 0,-125 0-638 0 0,34 5-1 0 0,-1 0-52 0 0,55-4 88 0 0,-74-4-14 0 0,-21 0-7 0 0,23-4 0 0 0,-15 1-12 0 0,141-8 69 0 0,-26 10 6 0 0,-77 3-98 0 0,212-1 81 0 0,-158 4-64 0 0,44 13 164 0 0,-120-13-166 0 0,63 1 0 0 0,-50-3-44 0 0,53-3 28 0 0,112-9 18 0 0,-127 1 21 0 0,46-3 70 0 0,13 20 69 0 0,-129-5-269 0 0,57 2 18 0 0,-23 0 27 0 0,234 12 0 0 0,-127-4 200 0 0,-133-12-179 0 0,62-5-1 0 0,-7-1 3 0 0,221 1 237 0 0,-271 3-87 0 0,-18 0 275 0 0,38 3-1 0 0,-54 0-436 0 0,-4-2 31 0 0,3 2-20 0 0,-4-2 19 0 0,1 1-25 0 0,3 5-69 0 0,-5-5-203 0 0,0 0 184 0 0,0-1 0 0 0,-1 1 0 0 0,1-1 0 0 0,-1 1 0 0 0,1 0 1 0 0,-1-1-1 0 0,1 1 0 0 0,-1 0 0 0 0,1-1 0 0 0,-1 1 0 0 0,0 0 1 0 0,1-1-1 0 0,-1 1 0 0 0,0 0 0 0 0,0 0 0 0 0,1 0 0 0 0,-1-1 0 0 0,0 1 1 0 0,0 0-1 0 0,0 0 0 0 0,0 0 0 0 0,0-1 0 0 0,0 3 0 0 0,1 4-1422 0 0,2 0-1263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5064 0 0,'-3'-13'448'0'0,"-2"-7"12991"0"0,10 22-13207 0 0,2 4-104 0 0,-2-1-16 0 0,0 2-856 0 0,4-2-176 0 0,2 0-32 0 0,0 1-7 0 0</inkml:trace>
  <inkml:trace contextRef="#ctx0" brushRef="#br0" timeOffset="1">200 210 15664 0 0,'-25'45'1408'0'0,"-26"67"1"0"0,31-51 5488 0 0,34-67-5276 0 0,4-7-1947 0 0,-1-1 0 0 0,0-1 0 0 0,-2 0 0 0 0,22-27 0 0 0,-27 30-1228 0 0,1 4-358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7:5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6560 0 0,'4'-3'18563'0'0,"66"18"-16433"0"0,-51-13-1920 0 0,0-2 0 0 0,-1 0 1 0 0,1-1-1 0 0,28-5 0 0 0,36-1 250 0 0,1 7-317 0 0,171 5 202 0 0,-180-6-202 0 0,66 7-243 0 0,-37 6 100 0 0,-4 1 164 0 0,-11-1-80 0 0,34 1-84 0 0,57-1 0 0 0,-118-4 0 0 0,-34-3 0 0 0,38 0 0 0 0,90 5 16 0 0,-42-1-200 0 0,-23-2 236 0 0,38 0 96 0 0,0-3-150 0 0,-56 0 15 0 0,189 0 93 0 0,114-16 337 0 0,-136-19-139 0 0,-36 3 17 0 0,-157 23-231 0 0,179-11 352 0 0,-108 11-235 0 0,-3-1-19 0 0,-95 6-188 0 0,0-2 0 0 0,0 0 0 0 0,33-8 0 0 0,-27-1-2157 0 0,-18 4 946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0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49 9216 0 0,'-10'-7'442'0'0,"-17"-12"970"0"0,11 5 5097 0 0,16 14-6460 0 0,0 0-1 0 0,0 0 0 0 0,1 0 0 0 0,-1-1 0 0 0,0 1 0 0 0,0 0 0 0 0,0 0 0 0 0,0 0 0 0 0,0-1 0 0 0,0 1 0 0 0,0 0 0 0 0,1 0 0 0 0,-1 0 0 0 0,0-1 0 0 0,0 1 1 0 0,0 0-1 0 0,0 0 0 0 0,0-1 0 0 0,0 1 0 0 0,0 0 0 0 0,0 0 0 0 0,0-1 0 0 0,0 1 0 0 0,0 0 0 0 0,0 0 0 0 0,-1 0 0 0 0,1-1 0 0 0,0 1 0 0 0,0-1 1 0 0,0-1 1376 0 0,4 8-993 0 0,-3-1-375 0 0,0-1 0 0 0,0 1-1 0 0,0-1 1 0 0,0 1 0 0 0,-1 0-1 0 0,1-1 1 0 0,-1 1 0 0 0,-1 0 0 0 0,0 7-1 0 0,0 5-16 0 0,-7 83 463 0 0,4-70-268 0 0,1 0-1 0 0,2 30 1 0 0,1-56-217 0 0,1 10 38 0 0,0 1-1 0 0,0 0 1 0 0,6 20 0 0 0,-6-30-11 0 0,1-1-1 0 0,0 1 1 0 0,0-1 0 0 0,0 1 0 0 0,0-1 0 0 0,1 0-1 0 0,0 0 1 0 0,0 0 0 0 0,0 0 0 0 0,0 0 0 0 0,0-1 0 0 0,1 1-1 0 0,-1-1 1 0 0,8 4 0 0 0,-1 0 65 0 0,0-1-1 0 0,0 0 1 0 0,1-1 0 0 0,0 0-1 0 0,0-1 1 0 0,1 0 0 0 0,-1-1-1 0 0,1 0 1 0 0,-1-1 0 0 0,23 2 0 0 0,123 8 130 0 0,-86-8-214 0 0,84 0 82 0 0,200-37 624 0 0,-46 8-354 0 0,4 27-44 0 0,-161 3-320 0 0,205 1 36 0 0,147-35 78 0 0,-126-8-128 0 0,-347 33 2 0 0,94-12 40 0 0,62-11 32 0 0,7 3-59 0 0,-136 17 34 0 0,172-15-39 0 0,133 21-10 0 0,-172 16-5 0 0,2-1 74 0 0,-119-6-69 0 0,-16-2 0 0 0,140 19 0 0 0,-39-5 0 0 0,-6 5 0 0 0,-38-4 0 0 0,-102-19 15 0 0,1 0 0 0 0,0-1-1 0 0,-1 0 1 0 0,1-1 0 0 0,0-1-1 0 0,-1 0 1 0 0,27-6 0 0 0,-32 4 8 0 0,-1 1 0 0 0,1-2 0 0 0,-1 1 0 0 0,0-1 0 0 0,0 0 1 0 0,-1 0-1 0 0,8-6 0 0 0,-12 8 42 0 0,1-1 1 0 0,-1 0-1 0 0,1 1 0 0 0,-1-1 1 0 0,0 0-1 0 0,0 0 0 0 0,0 0 1 0 0,0 0-1 0 0,0 0 0 0 0,-1-1 1 0 0,0 1-1 0 0,0-1 0 0 0,1 1 1 0 0,-2 0-1 0 0,1-1 0 0 0,0 0 0 0 0,-1 1 1 0 0,0-5-1 0 0,5-35 1053 0 0,-1 16-741 0 0,-2 19-345 0 0,0-1 0 0 0,1 1-1 0 0,-1-1 1 0 0,5-7 0 0 0,-1 1-30 0 0,-1 6-113 0 0,-1-1 0 0 0,9-11 0 0 0,-7 12-663 0 0,-1 0-1 0 0,7-16 1 0 0,-10 18 213 0 0,7-23-2898 0 0,-8 18 1775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0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40 13760 0 0,'0'0'629'0'0,"-5"-8"238"0"0,5 6-748 0 0,0 1 0 0 0,-1-1 1 0 0,1 0-1 0 0,-1 1 1 0 0,1 0-1 0 0,-1-1 1 0 0,0 1-1 0 0,0-1 1 0 0,0 1-1 0 0,1 0 1 0 0,-1-1-1 0 0,0 1 1 0 0,-1 0-1 0 0,1 0 1 0 0,0 0-1 0 0,0 0 1 0 0,0 0-1 0 0,-1 0 1 0 0,1 0-1 0 0,-1 0 1 0 0,1 0-1 0 0,0 1 1 0 0,-1-1-1 0 0,0 1 0 0 0,1-1 1 0 0,-1 1-1 0 0,1 0 1 0 0,-1-1-1 0 0,1 1 1 0 0,-1 0-1 0 0,0 0 1 0 0,1 0-1 0 0,-1 0 1 0 0,1 0-1 0 0,-4 1 1 0 0,-8 3 188 0 0,0 1 0 0 0,0 0 0 0 0,0 1 0 0 0,1 0 0 0 0,0 1 1 0 0,0 0-1 0 0,1 1 0 0 0,0 1 0 0 0,0 0 0 0 0,-14 15 0 0 0,7-5-126 0 0,2 1 0 0 0,0 1 0 0 0,2 0-1 0 0,-21 41 1 0 0,30-52-102 0 0,0 0 0 0 0,1 1 0 0 0,0-1 0 0 0,0 1 0 0 0,2 0 0 0 0,-1 0 0 0 0,0 15 0 0 0,2-24-52 0 0,1 0 0 0 0,0 0 0 0 0,1 0 0 0 0,-1 0-1 0 0,0 0 1 0 0,0 0 0 0 0,1-1 0 0 0,-1 1 0 0 0,1 0 0 0 0,0 0-1 0 0,-1 0 1 0 0,1-1 0 0 0,0 1 0 0 0,0 0 0 0 0,0-1-1 0 0,0 1 1 0 0,1 0 0 0 0,-1-1 0 0 0,3 3 0 0 0,-2-3-10 0 0,-1 0 1 0 0,1-1-1 0 0,-1 1 1 0 0,1 0-1 0 0,0-1 0 0 0,0 1 1 0 0,-1-1-1 0 0,1 1 1 0 0,0-1-1 0 0,0 0 1 0 0,0 0-1 0 0,0 0 1 0 0,-1 0-1 0 0,1 0 1 0 0,0 0-1 0 0,0-1 0 0 0,0 1 1 0 0,-1-1-1 0 0,1 1 1 0 0,3-2-1 0 0,2-1 20 0 0,0-1 0 0 0,0 0 0 0 0,0 0-1 0 0,0 0 1 0 0,-1-1 0 0 0,0 0 0 0 0,0 0 0 0 0,0 0 0 0 0,0-1-1 0 0,8-11 1 0 0,2-6 166 0 0,23-43 0 0 0,-19 30 64 0 0,-5 18 4 0 0,-10 13-164 0 0,-5 6-93 0 0,1-1 0 0 0,0 0 0 0 0,-1 1 0 0 0,1-1 0 0 0,-1 0 0 0 0,1 1-1 0 0,0-1 1 0 0,-1 1 0 0 0,1-1 0 0 0,-1 1 0 0 0,1-1 0 0 0,-1 1 0 0 0,0-1 0 0 0,1 1 0 0 0,-1 0-1 0 0,1 0 1 0 0,-1 0 12 0 0,2 2-12 0 0,0 0-1 0 0,0 0 1 0 0,-1 0-1 0 0,1 0 0 0 0,-1 0 1 0 0,0 0-1 0 0,0 0 1 0 0,0 1-1 0 0,0-1 1 0 0,-1 1-1 0 0,1-1 1 0 0,-1 7-1 0 0,0 7 20 0 0,-3 22 1 0 0,2-25-1 0 0,0 2 5 0 0,0 0 0 0 0,4 28 0 0 0,-3-43-151 0 0,0 0 0 0 0,1 0 0 0 0,-1 0 1 0 0,0 0-1 0 0,1 0 0 0 0,-1 0 0 0 0,1 0 0 0 0,-1 0 0 0 0,1 0 0 0 0,-1 0 0 0 0,1 0 0 0 0,0-1 0 0 0,-1 1 1 0 0,1 0-1 0 0,0 0 0 0 0,0-1 0 0 0,-1 1 0 0 0,1 0 0 0 0,0-1 0 0 0,0 1 0 0 0,0-1 0 0 0,0 1 0 0 0,0-1 1 0 0,0 0-1 0 0,0 1 0 0 0,0-1 0 0 0,0 0 0 0 0,0 0 0 0 0,0 0 0 0 0,0 0 0 0 0,0 0 0 0 0,0 0 0 0 0,0 0 1 0 0,0 0-1 0 0,0 0 0 0 0,0 0 0 0 0,0 0 0 0 0,0-1 0 0 0,0 1 0 0 0,0 0 0 0 0,2-1 0 0 0,6-6-2140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0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13360 0 0,'-6'11'1424'0'0,"4"-5"-706"0"0,-1 0 1 0 0,1 0 0 0 0,1 0 0 0 0,-1 0 0 0 0,1 1 0 0 0,0-1 0 0 0,0 11 0 0 0,3 48 1064 0 0,0-39-818 0 0,-1-23-904 0 0,-1 11 485 0 0,1 0 0 0 0,1-1 0 0 0,6 26 1 0 0,-3-21-537 0 0,-4-14 41 0 0,-1-1-1 0 0,1 1 0 0 0,1-1 0 0 0,-1 0 0 0 0,3 7 1 0 0,-3-10 149 0 0,-1 1-122 0 0,1-1 0 0 0,-1 0 0 0 0,1 0 1 0 0,-1 1-1 0 0,1-1 0 0 0,-1 0 0 0 0,1 0 0 0 0,-1 0 1 0 0,1 1-1 0 0,-1-1 0 0 0,1 0 0 0 0,-1 0 1 0 0,1 0-1 0 0,0 0 0 0 0,-1 0 0 0 0,1 0 1 0 0,-1 0-1 0 0,1-1 0 0 0,3-2-24 0 0,0-1 1 0 0,-1 1-1 0 0,1-1 0 0 0,-1 0 1 0 0,0-1-1 0 0,0 1 0 0 0,-1 0 1 0 0,1-1-1 0 0,-1 1 0 0 0,3-9 0 0 0,10-18 205 0 0,-8 19-232 0 0,-1 2 30 0 0,1 0 1 0 0,0 0 0 0 0,1 0-1 0 0,-1 1 1 0 0,16-13-1 0 0,-21 20-49 0 0,0 1 0 0 0,1-1 0 0 0,-1 1 0 0 0,0-1 0 0 0,1 1 0 0 0,-1 0-1 0 0,1 0 1 0 0,0 0 0 0 0,-1 0 0 0 0,1 1 0 0 0,0-1 0 0 0,-1 1 0 0 0,1-1 0 0 0,0 1-1 0 0,0 0 1 0 0,-1 0 0 0 0,1 0 0 0 0,0 1 0 0 0,0-1 0 0 0,-1 0 0 0 0,1 1-1 0 0,0 0 1 0 0,-1 0 0 0 0,1 0 0 0 0,0 0 0 0 0,-1 0 0 0 0,0 0 0 0 0,1 1-1 0 0,-1-1 1 0 0,3 3 0 0 0,0-1-272 0 0,-1 0 0 0 0,1 0 0 0 0,-1 1 1 0 0,0-1-1 0 0,0 1 0 0 0,0 0 0 0 0,-1 0 0 0 0,0 0 0 0 0,1 1 0 0 0,-1-1 0 0 0,-1 1 0 0 0,4 7 1 0 0,3 5-6096 0 0,1-2-1915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0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18 8752 0 0,'3'-4'-1022'0'0,"0"-9"9854"0"0,-1 21-6499 0 0,-1 7-2030 0 0,-1 1 0 0 0,-1-1-1 0 0,0 0 1 0 0,-1 1-1 0 0,-1-1 1 0 0,0 0 0 0 0,-7 18-1 0 0,-7 41 213 0 0,11-36-244 0 0,2-23-38 0 0,1 1 1 0 0,1 0-1 0 0,1-1 1 0 0,0 1 0 0 0,2 20-1 0 0,-1-35-217 0 0,0-1 0 0 0,0 1 0 0 0,0-1 0 0 0,0 0 0 0 0,0 1 0 0 0,0-1 0 0 0,0 1 0 0 0,1-1 1 0 0,-1 0-1 0 0,0 1 0 0 0,0-1 0 0 0,0 1 0 0 0,1-1 0 0 0,-1 0 0 0 0,0 1 0 0 0,0-1 0 0 0,1 0 0 0 0,-1 1 0 0 0,0-1 0 0 0,1 0 0 0 0,-1 0 0 0 0,0 1 0 0 0,1-1 0 0 0,-1 0 0 0 0,1 0 0 0 0,-1 1 0 0 0,0-1 0 0 0,1 0 0 0 0,0 0 0 0 0,0 0 8 0 0,0 0-1 0 0,0 0 1 0 0,1 0-1 0 0,-1 0 1 0 0,0 0-1 0 0,0-1 1 0 0,1 1 0 0 0,-1 0-1 0 0,0-1 1 0 0,2 0-1 0 0,5-3 68 0 0,-1 0-1 0 0,11-8 0 0 0,-13 8 14 0 0,88-53 747 0 0,-84 53-801 0 0,0-1 1 0 0,0 1-1 0 0,0 1 1 0 0,0 0 0 0 0,1 0-1 0 0,11-1 1 0 0,-17 3 27 0 0,0 0 1 0 0,0 1-1 0 0,0-1 1 0 0,0 1-1 0 0,0 0 0 0 0,0 1 1 0 0,0-1-1 0 0,0 1 1 0 0,0-1-1 0 0,-1 1 0 0 0,1 0 1 0 0,0 1-1 0 0,0-1 1 0 0,0 1-1 0 0,-1-1 0 0 0,1 1 1 0 0,-1 0-1 0 0,4 3 1 0 0,-5-3-55 0 0,0 1 1 0 0,0-1 0 0 0,0 1 0 0 0,0-1 0 0 0,-1 1-1 0 0,1 0 1 0 0,-1-1 0 0 0,0 1 0 0 0,0 0 0 0 0,0 0 0 0 0,0 0-1 0 0,0 0 1 0 0,0 0 0 0 0,-1 0 0 0 0,0 0 0 0 0,1 0 0 0 0,-1 0-1 0 0,0 1 1 0 0,-1-1 0 0 0,1 0 0 0 0,0 0 0 0 0,-1 0 0 0 0,0 0-1 0 0,-1 3 1 0 0,0 2 38 0 0,-1 0-1 0 0,0 0 0 0 0,-1-1 0 0 0,1 0 0 0 0,-2 1 1 0 0,1-1-1 0 0,-11 13 0 0 0,5-10 27 0 0,-1-1 1 0 0,1 0-1 0 0,-2 0 0 0 0,1-1 1 0 0,-1-1-1 0 0,-1 0 0 0 0,1 0 1 0 0,-1-1-1 0 0,-21 6 0 0 0,24-9-445 0 0,0 0 0 0 0,0-1 0 0 0,0 0 0 0 0,-18 1-1 0 0,-1-3-6125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9216 0 0,'0'0'12103'0'0,"-3"6"-10927"0"0,-3 7-795 0 0,1 0-1 0 0,1 1 0 0 0,0-1 0 0 0,-4 24 0 0 0,-2 10-161 0 0,3-17-231 0 0,-4 35 0 0 0,13-34-3190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 14280 0 0,'-1'-5'1485'0'0,"-1"-2"-323"0"0,-6 42 1796 0 0,-6 59-1 0 0,12-60-2795 0 0,1 0-1 0 0,2 0 0 0 0,9 60 0 0 0,24 70-471 0 0,-12-96-6882 0 0,-17-49 311 0 0</inkml:trace>
  <inkml:trace contextRef="#ctx0" brushRef="#br0" timeOffset="1">0 416 21191 0 0,'0'0'2296'0'0,"5"-2"-2296"0"0,7-3 0 0 0,-4 0 0 0 0,3 3 0 0 0,4-1 0 0 0,-1 0 0 0 0,0 1 0 0 0,3-3-64 0 0,-1 0-8 0 0,4 0-6168 0 0,-3-3-1223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40 20935 0 0,'-6'11'413'0'0,"1"0"-1"0"0,0 1 0 0 0,-6 19 0 0 0,-3 9 235 0 0,4-15-116 0 0,6-14 126 0 0,0 1 0 0 0,-2-1 0 0 0,-10 18 0 0 0,46-75-194 0 0,-18 24-206 0 0,2 1-1 0 0,32-37 1 0 0,-37 49-847 0 0,0 1-1 0 0,1 0 1 0 0,1 0-1 0 0,-1 1 0 0 0,1 1 1 0 0,0 0-1 0 0,0 0 1 0 0,1 1-1 0 0,0 1 1 0 0,0 0-1 0 0,0 0 1 0 0,17-2-1 0 0,-6 1-1444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37 6912 0 0,'-9'-8'736'0'0,"-30"-12"11421"0"0,38 19-11995 0 0,-1 0 1 0 0,1 0 0 0 0,-1 0 0 0 0,1 1-1 0 0,-1-1 1 0 0,0 0 0 0 0,1 1 0 0 0,-1-1 0 0 0,0 1-1 0 0,1-1 1 0 0,-1 1 0 0 0,0 0 0 0 0,0 0-1 0 0,1 0 1 0 0,-1 0 0 0 0,0 0 0 0 0,1 0-1 0 0,-1 0 1 0 0,-2 1 0 0 0,1 0-33 0 0,1 0 1 0 0,-1 0 0 0 0,1 0-1 0 0,-1 1 1 0 0,1-1 0 0 0,0 1-1 0 0,0 0 1 0 0,0-1 0 0 0,0 1 0 0 0,0 0-1 0 0,-2 3 1 0 0,-2 2-5 0 0,1 1 0 0 0,0 0 0 0 0,1 0 0 0 0,0 0 0 0 0,0 1 0 0 0,-3 9 0 0 0,4-9-100 0 0,0 0-1 0 0,1 1 1 0 0,0-1 0 0 0,0 0 0 0 0,1 1-1 0 0,0 0 1 0 0,1-1 0 0 0,0 1-1 0 0,3 17 1 0 0,-3-25-10 0 0,0-1 0 0 0,0 1 0 0 0,1-1 0 0 0,-1 1 0 0 0,1 0 0 0 0,-1-1 0 0 0,1 1 0 0 0,0-1 0 0 0,0 1 0 0 0,-1-1 0 0 0,1 0 0 0 0,0 1 0 0 0,0-1 0 0 0,0 0 1 0 0,0 0-1 0 0,1 0 0 0 0,-1 1 0 0 0,0-1 0 0 0,0 0 0 0 0,1-1 0 0 0,-1 1 0 0 0,1 0 0 0 0,-1 0 0 0 0,0 0 0 0 0,1-1 0 0 0,0 1 0 0 0,-1-1 0 0 0,1 1 0 0 0,-1-1 0 0 0,1 0 0 0 0,0 0 0 0 0,-1 0 0 0 0,3 0 0 0 0,0 0 42 0 0,-1-1 0 0 0,1 1 0 0 0,-1-1 0 0 0,0 0 0 0 0,1-1 0 0 0,-1 1 0 0 0,0-1 1 0 0,0 1-1 0 0,0-1 0 0 0,0 0 0 0 0,0 0 0 0 0,0 0 0 0 0,0 0 0 0 0,3-5 0 0 0,12-15 350 0 0,-14 17-187 0 0,0-1 1 0 0,0 1-1 0 0,1 0 0 0 0,-1 1 1 0 0,11-8-1 0 0,-15 11-5 0 0,10 27 296 0 0,-10 21-353 0 0,-1-18-1094 0 0,1-28 435 0 0,2-10-4985 0 0,4-2-2985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3224 0 0,'0'0'143'0'0,"1"0"-3"0"0,0-1 259 0 0,0 1 0 0 0,-1 0 0 0 0,1 0 1 0 0,0 0-1 0 0,0 0 0 0 0,-1-1 1 0 0,1 1-1 0 0,0 0 0 0 0,0 0 1 0 0,-1 1-1 0 0,1-1 0 0 0,0 0 0 0 0,-1 0 1 0 0,1 0-1 0 0,0 0 0 0 0,0 1 1 0 0,-1-1-1 0 0,1 0 0 0 0,0 0 1 0 0,-1 1-1 0 0,1-1 0 0 0,-1 1 0 0 0,1-1 1 0 0,0 1-1 0 0,-1-1 0 0 0,1 1 1 0 0,-1-1-1 0 0,1 1 0 0 0,-1-1 1 0 0,1 1-1 0 0,-1 0 0 0 0,1 0 0 0 0,1 4 150 0 0,0 0-1 0 0,0 1 0 0 0,0-1 1 0 0,-1 0-1 0 0,0 1 0 0 0,0-1 1 0 0,1 9-1 0 0,-3 41 3214 0 0,1-26-3035 0 0,-2 10-344 0 0,1-27-137 0 0,0-1 0 0 0,1 1 0 0 0,0-1 0 0 0,1 1-1 0 0,0-1 1 0 0,6 23 0 0 0,-7-33-207 0 0,0-1 1 0 0,0 1-1 0 0,0-1 0 0 0,1 1 0 0 0,-1-1 1 0 0,0 0-1 0 0,0 1 0 0 0,0-1 0 0 0,1 1 1 0 0,-1-1-1 0 0,0 1 0 0 0,0-1 0 0 0,1 0 1 0 0,-1 1-1 0 0,0-1 0 0 0,1 0 0 0 0,-1 1 1 0 0,1-1-1 0 0,-1 0 0 0 0,0 0 0 0 0,1 1 1 0 0,-1-1-1 0 0,1 0 0 0 0,-1 0 0 0 0,0 0 1 0 0,1 0-1 0 0,-1 1 0 0 0,1-1 0 0 0,-1 0 1 0 0,1 0-1 0 0,-1 0 0 0 0,1 0 0 0 0,0 0 1 0 0,0-1 0 0 0,1 1 0 0 0,-1-1 0 0 0,0 1 0 0 0,1-1 0 0 0,-1 0 0 0 0,0 0 0 0 0,1 0 1 0 0,-1 1-1 0 0,0-1 0 0 0,0 0 0 0 0,1-2 0 0 0,4-4 15 0 0,0 0-1 0 0,8-13 1 0 0,4-10 7 0 0,27-41-1005 0 0,-35 58-783 0 0,18-18 0 0 0,-5 8-2871 0 0,-12 14 2043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6912 0 0,'8'9'732'0'0,"-7"-8"-351"0"0,0 0 1 0 0,1 0-1 0 0,-1 0 0 0 0,0 0 1 0 0,1 0-1 0 0,-1 0 1 0 0,1-1-1 0 0,-1 1 1 0 0,0 0-1 0 0,1-1 1 0 0,0 1-1 0 0,-1-1 0 0 0,1 0 1 0 0,-1 1-1 0 0,1-1 1 0 0,0 0-1 0 0,-1 0 1 0 0,1 0-1 0 0,-1 0 0 0 0,1 0 1 0 0,0-1-1 0 0,-1 1 1 0 0,1 0-1 0 0,-1-1 1 0 0,1 1-1 0 0,-1-1 0 0 0,1 1 1 0 0,-1-1-1 0 0,1 0 1 0 0,2-2-1 0 0,4-2 1035 0 0,1-1 1 0 0,-1 0-1 0 0,13-12 0 0 0,-15 12-1203 0 0,7-7 1376 0 0,-10 9-1465 0 0,0 1 0 0 0,1 0-1 0 0,-1-1 1 0 0,1 1 0 0 0,-1 1-1 0 0,1-1 1 0 0,0 0 0 0 0,8-3-1 0 0,-11 6-65 0 0,-1 0-1 0 0,1 0 0 0 0,0 0 0 0 0,-1 0 0 0 0,1 0 0 0 0,0 0 0 0 0,-1 1 0 0 0,1-1 1 0 0,-1 0-1 0 0,1 0 0 0 0,0 0 0 0 0,-1 1 0 0 0,1-1 0 0 0,-1 0 0 0 0,1 1 0 0 0,-1-1 1 0 0,1 0-1 0 0,-1 1 0 0 0,1-1 0 0 0,-1 1 0 0 0,1-1 0 0 0,-1 1 0 0 0,0-1 0 0 0,1 1 0 0 0,-1-1 1 0 0,0 1-1 0 0,1-1 0 0 0,-1 2 0 0 0,8 17-171 0 0,-7-16 186 0 0,-1-2-72 0 0,6 14 0 0 0,5 26 0 0 0,-10-40 0 0 0,-1 0 0 0 0,0-1 0 0 0,1 1 0 0 0,-1-1 0 0 0,0 1 0 0 0,1-1 0 0 0,-1 1 0 0 0,0-1 0 0 0,1 0 0 0 0,-1 1 0 0 0,1-1 0 0 0,-1 1 0 0 0,1-1 0 0 0,-1 0 0 0 0,1 0 0 0 0,-1 1 0 0 0,1-1 0 0 0,-1 0 0 0 0,1 0 0 0 0,-1 1 0 0 0,1-1 0 0 0,-1 0 0 0 0,1 0 0 0 0,0 0 0 0 0,-1 0 0 0 0,1 0 0 0 0,-1 0 0 0 0,1 0 0 0 0,0 0 0 0 0,-1 0 0 0 0,1 0 0 0 0,-1 0 0 0 0,1 0 0 0 0,0-1 0 0 0,0 1 0 0 0,41-10-1101 0 0,-11 3-3408 0 0,-22 4 2463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 10592 0 0,'0'0'488'0'0,"-6"13"176"0"0,6-11-448 0 0,-1 0 1 0 0,1 0-1 0 0,-1 0 1 0 0,1 0 0 0 0,0 0-1 0 0,0 0 1 0 0,0 0 0 0 0,0 0-1 0 0,0 0 1 0 0,0 0-1 0 0,1 0 1 0 0,-1 0 0 0 0,1 0-1 0 0,-1 0 1 0 0,1 0-1 0 0,0 0 1 0 0,0 0 0 0 0,0 0-1 0 0,0 0 1 0 0,0 0-1 0 0,0-1 1 0 0,0 1 0 0 0,1 0-1 0 0,-1-1 1 0 0,3 3-1 0 0,-1-3 129 0 0,0 1-1 0 0,-1-1 1 0 0,1 1-1 0 0,1-1 1 0 0,-1 0-1 0 0,0 0 1 0 0,0-1-1 0 0,0 1 1 0 0,0 0-1 0 0,1-1 1 0 0,-1 0-1 0 0,0 0 1 0 0,1 0-1 0 0,-1 0 1 0 0,6-2-1 0 0,12-2-2228 0 0,23-7-1 0 0,-19 2-58 0 0</inkml:trace>
  <inkml:trace contextRef="#ctx0" brushRef="#br0" timeOffset="1">384 0 3224 0 0,'-9'11'4189'0'0,"-12"10"4877"0"0,1 2-3488 0 0,-2 5-2347 0 0,-9 16-2537 0 0,-16 20 263 0 0,4-10-646 0 0,-49 63-410 0 0,35-35-3774 0 0,37-50-4637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 19951 0 0,'-2'-7'1857'0'0,"-2"13"-1317"0"0,-7 19-797 0 0,9-18 612 0 0,-5 12 181 0 0,0 0 1 0 0,-6 39-1 0 0,3-12 232 0 0,-29 144-32 0 0,39-183-858 0 0,-1-1-1 0 0,1 1 1 0 0,0 0-1 0 0,1 0 1 0 0,-1 0-1 0 0,1 0 1 0 0,3 7-1 0 0,-4-13 59 0 0,0-1-1 0 0,0 1 1 0 0,1-1-1 0 0,-1 1 1 0 0,0-1-1 0 0,0 1 1 0 0,1-1-1 0 0,-1 1 1 0 0,0-1-1 0 0,1 1 1 0 0,-1-1-1 0 0,0 1 1 0 0,1-1-1 0 0,-1 0 1 0 0,1 1 0 0 0,-1-1-1 0 0,1 0 1 0 0,-1 1-1 0 0,1-1 1 0 0,-1 0-1 0 0,1 0 1 0 0,-1 0-1 0 0,1 1 1 0 0,-1-1-1 0 0,1 0 1 0 0,0 0-1 0 0,-1 0 1 0 0,1 0-1 0 0,-1 0 1 0 0,1 0-1 0 0,-1 0 1 0 0,1 0-1 0 0,-1 0 1 0 0,1 0-1 0 0,0 0 1 0 0,-1-1-1 0 0,1 1 1 0 0,-1 0-1 0 0,1 0 1 0 0,-1 0-1 0 0,1-1 1 0 0,-1 1 0 0 0,1-1-1 0 0,13-5-1734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13 5528 0 0,'1'-12'12121'0'0,"-7"24"-8165"0"0,0 8-3081 0 0,0 0 1 0 0,1 0 0 0 0,-2 23-1 0 0,0-4-268 0 0,6-26-469 0 0,0 0 1 0 0,0-1-1 0 0,1 1 1 0 0,3 21-1 0 0,0 14-11 0 0,-3-39-364 0 0,1 0 0 0 0,0 1 0 0 0,0-1 0 0 0,1 0 0 0 0,3 10 0 0 0,-13-18-2851 0 0</inkml:trace>
  <inkml:trace contextRef="#ctx0" brushRef="#br0" timeOffset="1">0 248 14280 0 0,'0'0'1102'0'0,"2"1"-719"0"0,8 0 257 0 0,-1 0 1 0 0,1 0 0 0 0,0-1-1 0 0,0 0 1 0 0,-1-1-1 0 0,1 0 1 0 0,0 0-1 0 0,11-4 1 0 0,28-3-686 0 0,-32 6 221 0 0,-2 0-103 0 0,-1 1-1 0 0,1 0 1 0 0,0 1 0 0 0,-1 1-1 0 0,27 4 1 0 0,-43 0-3515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33 2760 0 0,'-18'16'-57'0'0,"-23"20"3415"0"0,37-31-752 0 0,-1 0 1 0 0,1 0-1 0 0,-4 8 0 0 0,7-12-2404 0 0,1-1 0 0 0,0 1 0 0 0,-1-1 0 0 0,1 1 0 0 0,0-1 0 0 0,-1 1 0 0 0,1-1 0 0 0,0 1 0 0 0,0-1 0 0 0,0 1 0 0 0,0 0 0 0 0,-1-1 0 0 0,1 1 0 0 0,0-1 0 0 0,0 1 0 0 0,0 0 0 0 0,0-1 0 0 0,0 1-1 0 0,0-1 1 0 0,1 1 0 0 0,-1 0 0 0 0,0-1 0 0 0,0 1 0 0 0,0-1 0 0 0,0 1 0 0 0,1 0 0 0 0,0 0-66 0 0,-1-1-1 0 0,1 1 0 0 0,0-1 1 0 0,0 1-1 0 0,0-1 0 0 0,-1 1 1 0 0,1-1-1 0 0,0 0 0 0 0,0 1 1 0 0,0-1-1 0 0,0 0 0 0 0,0 1 1 0 0,-1-1-1 0 0,1 0 0 0 0,1 0 1 0 0,4 0 97 0 0,0 0 0 0 0,0 0 0 0 0,0-1 0 0 0,6 0 0 0 0,41-12 460 0 0,-1-3 1 0 0,62-26-1 0 0,-66 23-1020 0 0,31-10-1857 0 0,-41 16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223 401 4608 0 0,'-3'-1'47'0'0,"0"-1"1"0"0,0 1-1 0 0,-1-1 1 0 0,1 1-1 0 0,-1 0 1 0 0,1 0-1 0 0,-1 1 1 0 0,-6-1-1 0 0,-32 0 4990 0 0,22 2 1280 0 0,7-1-3732 0 0,0 1 1 0 0,-20 3-1 0 0,29-3-2305 0 0,0 0-1 0 0,0 0 1 0 0,0 0 0 0 0,0 0-1 0 0,0 1 1 0 0,0-1-1 0 0,0 1 1 0 0,1 0 0 0 0,-1 1-1 0 0,0-1 1 0 0,-5 6-1 0 0,8-7-178 0 0,-1 1 0 0 0,1-1-1 0 0,0 1 1 0 0,0-1 0 0 0,0 1-1 0 0,0 0 1 0 0,0 0-1 0 0,0-1 1 0 0,1 1 0 0 0,-1 0-1 0 0,1 0 1 0 0,-1 0 0 0 0,1 0-1 0 0,0 0 1 0 0,-1 0 0 0 0,1-1-1 0 0,1 5 1 0 0,-1-5-78 0 0,0 0 0 0 0,0 0 0 0 0,1 1 0 0 0,-1-1 0 0 0,0 0-1 0 0,1 0 1 0 0,-1 0 0 0 0,1 0 0 0 0,0 0 0 0 0,-1 0 0 0 0,1 0 0 0 0,0 0 0 0 0,-1 0 0 0 0,1-1 0 0 0,0 1 0 0 0,0 0 0 0 0,0 0 0 0 0,0-1 0 0 0,0 1 0 0 0,0 0 0 0 0,0-1 0 0 0,0 1 0 0 0,0-1 0 0 0,0 0 0 0 0,0 1 0 0 0,0-1 0 0 0,0 0 0 0 0,1 1-1 0 0,1-1 1 0 0,1 0 2 0 0,0 0-1 0 0,0 0 0 0 0,1-1 0 0 0,-1 0 0 0 0,0 1 0 0 0,0-1 1 0 0,0-1-1 0 0,0 1 0 0 0,0-1 0 0 0,0 1 0 0 0,0-1 0 0 0,0 0 1 0 0,3-3-1 0 0,6-4 60 0 0,1 0 0 0 0,11-13 0 0 0,6-11-2952 0 0,-23 24 1340 0 0,0 1 1 0 0,0-1-1 0 0,13-9 1 0 0,-12 13-1247 0 0</inkml:trace>
  <inkml:trace contextRef="#ctx0" brushRef="#br0" timeOffset="1">392 656 15664 0 0,'0'0'718'0'0,"0"2"-19"0"0,3 6-449 0 0,-1 0 1325 0 0,-1-8-1294 0 0,0 0 1 0 0,0-1-1 0 0,0 1 0 0 0,1 0 0 0 0,-1-1 1 0 0,0 1-1 0 0,0-1 0 0 0,0 1 0 0 0,0-1 1 0 0,-1 1-1 0 0,1-1 0 0 0,0 0 1 0 0,0 1-1 0 0,0-1 0 0 0,0 0 0 0 0,-1 0 1 0 0,1 0-1 0 0,0 0 0 0 0,-1 0 0 0 0,1 1 1 0 0,0-1-1 0 0,-1 0 0 0 0,0 0 0 0 0,1-1 1 0 0,0 0-1 0 0,8-32 1169 0 0,-8 29-921 0 0,25-167 1671 0 0,-3 17-1390 0 0,-16 118-656 0 0,3 0 1 0 0,14-39-1 0 0,-19 63-153 0 0,0 1 0 0 0,2 0-1 0 0,-1-1 1 0 0,2 2 0 0 0,10-15 0 0 0,-14 21-5 0 0,-1 1 0 0 0,1 0 1 0 0,0 0-1 0 0,0 0 1 0 0,1 1-1 0 0,-1-1 0 0 0,1 1 1 0 0,0 0-1 0 0,0 0 0 0 0,0 1 1 0 0,0-1-1 0 0,0 1 1 0 0,0 0-1 0 0,1 0 0 0 0,8-1 1 0 0,-12 3-64 0 0,-1 0-1 0 0,1 0 1 0 0,0 0 0 0 0,0 0 0 0 0,-1 0 0 0 0,1 0-1 0 0,0 0 1 0 0,0 1 0 0 0,-1-1 0 0 0,1 1 0 0 0,0-1 0 0 0,-1 1-1 0 0,1 0 1 0 0,0-1 0 0 0,-1 1 0 0 0,1 0 0 0 0,-1 0-1 0 0,1 0 1 0 0,-1 0 0 0 0,0 1 0 0 0,1-1 0 0 0,-1 0-1 0 0,0 0 1 0 0,0 1 0 0 0,0-1 0 0 0,0 1 0 0 0,0-1 0 0 0,0 1-1 0 0,-1-1 1 0 0,1 1 0 0 0,1 3 0 0 0,-1-1-398 0 0,0-1 0 0 0,0 1 1 0 0,-1 0-1 0 0,1 0 0 0 0,-1-1 0 0 0,0 6 1 0 0,0-5-805 0 0,-1 0 1 0 0,1 0-1 0 0,-1 0 1 0 0,0 0-1 0 0,-2 5 0 0 0,-5 11-6766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18 22487 0 0,'-14'2'2712'0'0,"23"0"-2432"0"0,4-4 0 0 0,-2 2 0 0 0,6-5-376 0 0,3 3-80 0 0,3-3-16 0 0,2 0-6656 0 0,3 2-1327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7832 0 0,'1'0'11595'0'0,"5"-3"-10915"0"0,4 1-358 0 0,0-2 0 0 0,0 0-1 0 0,-1 0 1 0 0,1 0 0 0 0,-1-1-1 0 0,0-1 1 0 0,-1 0 0 0 0,1 0-1 0 0,-1 0 1 0 0,0-1 0 0 0,9-11-1 0 0,-9 10-235 0 0,-1-1-1 0 0,0 0 0 0 0,0 0 1 0 0,-1 0-1 0 0,0-1 0 0 0,-1 1 1 0 0,0-1-1 0 0,0-1 0 0 0,-1 1 1 0 0,-1-1-1 0 0,4-18 0 0 0,-6 26-60 0 0,-1 1 0 0 0,0 0 0 0 0,0-1 0 0 0,0 1-1 0 0,-1 0 1 0 0,1-1 0 0 0,0 1 0 0 0,-1 0 0 0 0,1 0-1 0 0,-1 0 1 0 0,0-1 0 0 0,0 1 0 0 0,0 0 0 0 0,-2-3 0 0 0,2 4-7 0 0,0 0 1 0 0,1 0-1 0 0,-1 1 1 0 0,0-1-1 0 0,0 0 1 0 0,0 1 0 0 0,1-1-1 0 0,-1 1 1 0 0,0-1-1 0 0,0 1 1 0 0,0-1 0 0 0,0 1-1 0 0,0 0 1 0 0,0-1-1 0 0,0 1 1 0 0,0 0-1 0 0,0 0 1 0 0,0 0 0 0 0,0 0-1 0 0,0 0 1 0 0,0 0-1 0 0,0 0 1 0 0,0 0 0 0 0,0 0-1 0 0,0 0 1 0 0,0 0-1 0 0,0 1 1 0 0,0-1-1 0 0,0 0 1 0 0,0 1 0 0 0,0-1-1 0 0,0 1 1 0 0,1-1-1 0 0,-1 1 1 0 0,-1 0 0 0 0,-4 4 85 0 0,0 0 0 0 0,0 0 0 0 0,0 0 0 0 0,1 0 0 0 0,-9 12 0 0 0,-21 33 121 0 0,27-38-154 0 0,-1 3 21 0 0,0 0 0 0 0,1 1 1 0 0,0-1-1 0 0,2 2 0 0 0,0-1 1 0 0,-5 19-1 0 0,11-33-100 0 0,-1 1-1 0 0,1-1 1 0 0,-1 0-1 0 0,1 1 1 0 0,0-1 0 0 0,0 1-1 0 0,0-1 1 0 0,0 1-1 0 0,1-1 1 0 0,-1 1 0 0 0,1-1-1 0 0,-1 1 1 0 0,1-1-1 0 0,0 0 1 0 0,0 0-1 0 0,0 1 1 0 0,0-1 0 0 0,0 0-1 0 0,1 0 1 0 0,-1 0-1 0 0,1 0 1 0 0,-1 0-1 0 0,1 0 1 0 0,0 0 0 0 0,-1-1-1 0 0,4 3 1 0 0,-2-2-50 0 0,0-1 0 0 0,-1 1 1 0 0,1-1-1 0 0,0 0 0 0 0,0 0 1 0 0,0 0-1 0 0,-1 0 0 0 0,1-1 1 0 0,0 1-1 0 0,0-1 0 0 0,0 0 1 0 0,0 1-1 0 0,0-2 1 0 0,0 1-1 0 0,1 0 0 0 0,-1 0 1 0 0,-1-1-1 0 0,1 0 0 0 0,0 1 1 0 0,0-1-1 0 0,4-2 0 0 0,6-4-1021 0 0,0 0 0 0 0,-1-1 1 0 0,0 0-1 0 0,0 0 0 0 0,13-15 0 0 0,-2-1-6279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14280 0 0,'0'0'1102'0'0,"-1"8"-407"0"0,-2 11 3169 0 0,-8 28 0 0 0,-23 51-1545 0 0,15-46-1412 0 0,-30 112 391 0 0,20-62-960 0 0,24-84-311 0 0,0 0-1 0 0,-2 27 0 0 0,6-37-80 0 0,1 0-1 0 0,-1 0 1 0 0,1 0 0 0 0,1-1-1 0 0,0 1 1 0 0,0 0-1 0 0,1-1 1 0 0,3 12-1 0 0,-4-16-381 0 0,0-1-1 0 0,0 0 0 0 0,0 1 0 0 0,0-1 0 0 0,1 0 0 0 0,-1 0 0 0 0,1 0 0 0 0,-1 0 0 0 0,1 0 0 0 0,0 0 0 0 0,0 0 1 0 0,4 3-1 0 0,5 0-7948 0 0</inkml:trace>
  <inkml:trace contextRef="#ctx0" brushRef="#br0" timeOffset="1">176 636 10136 0 0,'0'0'777'0'0,"3"-13"1876"0"0,13-11 4371 0 0,11-12-3795 0 0,6-6-2227 0 0,-19 20-518 0 0,3-3 179 0 0,20-40 0 0 0,-33 58-567 0 0,-1-1 0 0 0,0 0 0 0 0,0 0 0 0 0,-1 0 0 0 0,0 0 0 0 0,0-1 0 0 0,-1 1 0 0 0,0 0 0 0 0,-1-1 0 0 0,0-8 0 0 0,0 16-77 0 0,0 0 0 0 0,0 1 1 0 0,0-1-1 0 0,0 0 0 0 0,0 0 0 0 0,0 0 0 0 0,0 0 0 0 0,0 1 0 0 0,0-1 0 0 0,-1 0 1 0 0,1 0-1 0 0,0 1 0 0 0,-1-1 0 0 0,1 0 0 0 0,0 0 0 0 0,-1 1 0 0 0,1-1 0 0 0,-1 0 1 0 0,1 1-1 0 0,-1-1 0 0 0,0 1 0 0 0,1-1 0 0 0,-1 0 0 0 0,0 1 0 0 0,-1-1 0 0 0,1 1 7 0 0,0 0 0 0 0,0 0 0 0 0,0 0 0 0 0,0 0 0 0 0,0 0 0 0 0,0 0 0 0 0,0 0 0 0 0,0 1 0 0 0,0-1 0 0 0,0 0 0 0 0,0 1 0 0 0,0-1 0 0 0,0 1 0 0 0,0-1 0 0 0,0 1 0 0 0,-1 1 0 0 0,-4 2 69 0 0,1 1 1 0 0,-1 0-1 0 0,1 0 1 0 0,-6 8-1 0 0,-1 5-6 0 0,0-1 0 0 0,1 2 0 0 0,-10 23 0 0 0,16-29-83 0 0,0 1 1 0 0,0-1-1 0 0,1 1 1 0 0,1 0-1 0 0,-3 25 1 0 0,6-36-16 0 0,0 0 0 0 0,0 0 1 0 0,0 0-1 0 0,0 0 0 0 0,0 0 0 0 0,1 0 1 0 0,0 0-1 0 0,-1 0 0 0 0,1 0 1 0 0,0 0-1 0 0,0 0 0 0 0,1 0 0 0 0,-1 0 1 0 0,1 0-1 0 0,-1-1 0 0 0,1 1 1 0 0,0-1-1 0 0,0 1 0 0 0,0-1 0 0 0,0 0 1 0 0,0 0-1 0 0,1 0 0 0 0,-1 0 0 0 0,1 0 1 0 0,-1 0-1 0 0,1 0 0 0 0,0-1 1 0 0,0 0-1 0 0,-1 1 0 0 0,1-1 0 0 0,0 0 1 0 0,0 0-1 0 0,0-1 0 0 0,0 1 1 0 0,1-1-1 0 0,4 1 0 0 0,6-1-1390 0 0,0 0 0 0 0,0-1-1 0 0,28-6 1 0 0,-20 0-7307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1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11 181 19351 0 0,'-2'0'294'0'0,"2"0"-212"0"0,0 0 0 0 0,-1 0 0 0 0,1 0 0 0 0,-1 0 0 0 0,1 0 0 0 0,-1 1 0 0 0,1-1 0 0 0,0 0 0 0 0,-1 0 0 0 0,1 0 0 0 0,-1 0 0 0 0,1 1 0 0 0,0-1 0 0 0,-1 0 0 0 0,1 0 0 0 0,0 1 0 0 0,-1-1 0 0 0,1 0 0 0 0,-2 2 1693 0 0,2-5-1536 0 0,1 0-1 0 0,-1 0 1 0 0,1 0-1 0 0,0 0 1 0 0,0 0-1 0 0,0 0 1 0 0,1 0 0 0 0,-1 0-1 0 0,0 1 1 0 0,1-1-1 0 0,0 0 1 0 0,0 1 0 0 0,0-1-1 0 0,0 1 1 0 0,0 0-1 0 0,0 0 1 0 0,0-1-1 0 0,1 2 1 0 0,3-4 0 0 0,2 0-32 0 0,-1 0 1 0 0,1 1 0 0 0,1 0 0 0 0,-1 0 0 0 0,13-4-1 0 0,-19 7-203 0 0,-1 1 0 0 0,0 0 0 0 0,1-1 0 0 0,-1 1 0 0 0,1 0 0 0 0,-1 0-1 0 0,0-1 1 0 0,1 1 0 0 0,-1 0 0 0 0,1 0 0 0 0,-1 1 0 0 0,1-1-1 0 0,-1 0 1 0 0,0 0 0 0 0,1 1 0 0 0,-1-1 0 0 0,1 1 0 0 0,-1-1 0 0 0,0 1-1 0 0,0 0 1 0 0,1-1 0 0 0,-1 1 0 0 0,0 0 0 0 0,0 0 0 0 0,0 0-1 0 0,0 0 1 0 0,0 0 0 0 0,0 0 0 0 0,0 0 0 0 0,2 2 0 0 0,0 3 48 0 0,0 0 1 0 0,-1 1-1 0 0,1-1 0 0 0,-1 1 1 0 0,2 9-1 0 0,-3-9-57 0 0,1-1-1 0 0,0 0 1 0 0,5 11-1 0 0,-7-17 7 0 0,1 0 0 0 0,-1 1 0 0 0,1-1 0 0 0,-1 0-1 0 0,1 0 1 0 0,-1 0 0 0 0,0 0 0 0 0,1 0 0 0 0,-1 0-1 0 0,1 0 1 0 0,-1 0 0 0 0,1 0 0 0 0,-1 0 0 0 0,0 0-1 0 0,1 0 1 0 0,-1 0 0 0 0,1 0 0 0 0,-1 0 0 0 0,1 0-1 0 0,-1 0 1 0 0,0-1 0 0 0,1 1 0 0 0,-1 0 0 0 0,1 0-1 0 0,0-1 1 0 0,9-5 97 0 0,-1-3-58 0 0,-1 1 0 0 0,10-13 1 0 0,-10 11 188 0 0,17-17 1 0 0,14-13 1103 0 0,-31 31-1287 0 0,0 0 1 0 0,1 0 0 0 0,-1 1-1 0 0,2 0 1 0 0,-1 1-1 0 0,1 0 1 0 0,16-8-1 0 0,-25 14-46 0 0,0 1 0 0 0,-1-1 0 0 0,1 1-1 0 0,0 0 1 0 0,0 0 0 0 0,0-1-1 0 0,0 1 1 0 0,0 0 0 0 0,0 0 0 0 0,0 0-1 0 0,-1 0 1 0 0,1 0 0 0 0,0 0-1 0 0,0 0 1 0 0,0 0 0 0 0,0 0 0 0 0,0 0-1 0 0,0 1 1 0 0,0-1 0 0 0,0 0 0 0 0,-1 0-1 0 0,1 1 1 0 0,0-1 0 0 0,0 1-1 0 0,0-1 1 0 0,-1 1 0 0 0,1-1 0 0 0,0 1-1 0 0,-1-1 1 0 0,1 1 0 0 0,0 0-1 0 0,-1 0 1 0 0,1-1 0 0 0,-1 1 0 0 0,1 0-1 0 0,-1 0 1 0 0,1-1 0 0 0,-1 1 0 0 0,0 0-1 0 0,1 0 1 0 0,-1 1 0 0 0,2 5 0 0 0,0 0 1 0 0,0 0-1 0 0,-1 0 1 0 0,0 11-1 0 0,0-5 13 0 0,1-1 71 0 0,-2-5-71 0 0,1 1 1 0 0,0-1-1 0 0,1 0 0 0 0,0 0 0 0 0,4 11 0 0 0,-5-16-10 0 0,0 0-1 0 0,0-1 0 0 0,0 1 0 0 0,0 0 1 0 0,1-1-1 0 0,-1 1 0 0 0,0-1 1 0 0,1 1-1 0 0,-1-1 0 0 0,1 0 1 0 0,0 1-1 0 0,-1-1 0 0 0,1 0 0 0 0,0 0 1 0 0,0 0-1 0 0,-1-1 0 0 0,1 1 1 0 0,0 0-1 0 0,0-1 0 0 0,0 1 1 0 0,0-1-1 0 0,0 0 0 0 0,0 1 0 0 0,0-1 1 0 0,3 0-1 0 0,6-1-60 0 0,-1 0 0 0 0,0-1 0 0 0,-1 0 0 0 0,1 0 0 0 0,0-1 0 0 0,0 0 0 0 0,-1-1 0 0 0,0 0 0 0 0,0 0 0 0 0,0-1 0 0 0,0 0 0 0 0,-1-1 0 0 0,0 0 0 0 0,0 0 0 0 0,10-11 0 0 0,-14 11-353 0 0,1 0 1 0 0,-1-1-1 0 0,-1 1 0 0 0,1-1 1 0 0,-1 0-1 0 0,0 0 0 0 0,-1 0 1 0 0,0-1-1 0 0,2-8 1 0 0,-4 15 352 0 0,0 1 0 0 0,1-1 1 0 0,-1 1-1 0 0,0-1 1 0 0,0 1-1 0 0,0-1 1 0 0,0 0-1 0 0,0 1 1 0 0,0-1-1 0 0,0 1 1 0 0,0-1-1 0 0,0 1 1 0 0,0-1-1 0 0,0 0 0 0 0,0 1 1 0 0,0-1-1 0 0,0 1 1 0 0,0-1-1 0 0,-1 1 1 0 0,1-1-1 0 0,-1 0 1 0 0,1 1 32 0 0,-1 0 0 0 0,1 0 0 0 0,0 0 0 0 0,-1 0 0 0 0,1 0 0 0 0,-1 0 0 0 0,1 0 0 0 0,-1 0 0 0 0,1 0 0 0 0,0 0 0 0 0,-1 1 0 0 0,1-1 0 0 0,-1 0 0 0 0,1 0 0 0 0,0 0 0 0 0,-1 1 0 0 0,1-1 0 0 0,0 0 0 0 0,-1 1 0 0 0,1-1 0 0 0,0 1 0 0 0,-19 20 211 0 0,14-13 4 0 0,3-5 53 0 0,0 0 0 0 0,0-1 0 0 0,0 1 0 0 0,1 0 0 0 0,-1 0 0 0 0,1 1 0 0 0,-2 5 0 0 0,1-2 226 0 0,2-7-392 0 0,-1 1-1 0 0,1 0 0 0 0,0 0 1 0 0,0 0-1 0 0,0 0 0 0 0,0-1 1 0 0,-1 1-1 0 0,1 0 0 0 0,0 0 1 0 0,0 0-1 0 0,0 0 0 0 0,1 0 1 0 0,-1 0-1 0 0,1 5 367 0 0,0 0 1 0 0,0 0-1 0 0,0 0 1 0 0,-1 0-1 0 0,0 8 0 0 0,0-12-439 0 0,0 5-4 0 0,0-1 0 0 0,0-6 0 0 0,1 1 0 0 0,-1-1 0 0 0,1 0 0 0 0,-1 1 0 0 0,0-1 0 0 0,1 1 0 0 0,-1-1 0 0 0,1 0 0 0 0,-1 0 0 0 0,1 1 0 0 0,-1-1 0 0 0,1 0 0 0 0,0 0 0 0 0,-1 1 0 0 0,1-1 0 0 0,-1 0 0 0 0,1 0 0 0 0,-1 0 0 0 0,1 0 0 0 0,-1 0 0 0 0,1 0 0 0 0,0 0 0 0 0,-1 0 0 0 0,1 0 0 0 0,-1 0 0 0 0,1 0 0 0 0,-1 0 0 0 0,2-1 0 0 0,2 1 0 0 0,1-1 0 0 0,0 0 0 0 0,-1 0 0 0 0,1 0 0 0 0,0-1 0 0 0,-1 0 0 0 0,8-4 0 0 0,-7 4 0 0 0,0 0 0 0 0,1 0 0 0 0,-1 0 0 0 0,0 0 0 0 0,7-1 0 0 0,-10 3 0 0 0,0 0 0 0 0,-1 0 0 0 0,1 0 0 0 0,-1-1 0 0 0,1 1 0 0 0,0 0 0 0 0,-1-1 0 0 0,1 0 0 0 0,-1 1 0 0 0,1-1 0 0 0,1-1 0 0 0,10-4 0 0 0,-12 5 18 0 0,-1 1 0 0 0,1-1-1 0 0,0 1 1 0 0,0-1 0 0 0,0 1 0 0 0,0-1 0 0 0,-1 1-1 0 0,1-1 1 0 0,0 1 0 0 0,-1-1 0 0 0,1 0 0 0 0,0 0-1 0 0,-1 1 1 0 0,1-1 0 0 0,-1 0 0 0 0,1 0 0 0 0,-1 0 0 0 0,0 1-1 0 0,1-1 1 0 0,-1 0 0 0 0,0 0 0 0 0,1 0 0 0 0,-1 0-1 0 0,0 0 1 0 0,0-1 0 0 0,1-1 55 0 0,-1 1-59 0 0,0 0 0 0 0,0 0 0 0 0,0 0 0 0 0,-1 0 0 0 0,1 0 0 0 0,0 0 0 0 0,-1 1 1 0 0,1-1-1 0 0,-1 0 0 0 0,0 0 0 0 0,0 0 0 0 0,1 1 0 0 0,-1-1 0 0 0,0 0 0 0 0,-1 1 0 0 0,1-1 0 0 0,0 1 0 0 0,0-1 0 0 0,-1 1 0 0 0,1 0 0 0 0,0-1 1 0 0,-1 1-1 0 0,0 0 0 0 0,1 0 0 0 0,-1 0 0 0 0,1 0 0 0 0,-1 0 0 0 0,-2 0 0 0 0,-1 0-13 0 0,0 0-1 0 0,1 1 1 0 0,-1-1-1 0 0,0 1 1 0 0,0 1 0 0 0,1-1-1 0 0,-1 0 1 0 0,0 1-1 0 0,0 0 1 0 0,1 0-1 0 0,-1 1 1 0 0,1-1 0 0 0,-1 1-1 0 0,1 0 1 0 0,-7 4-1 0 0,0 0 17 0 0,1 1-1 0 0,0 0 0 0 0,1 0 0 0 0,0 1 0 0 0,-10 10 1 0 0,12-11-13 0 0,4-4-4 0 0,1-1 0 0 0,-1 1 0 0 0,1 0 0 0 0,-1 0 0 0 0,1 0 0 0 0,0 0 0 0 0,0 0 1 0 0,0 1-1 0 0,1-1 0 0 0,-1 0 0 0 0,1 1 0 0 0,0-1 0 0 0,-2 6 0 0 0,3-9 0 0 0,0 0 0 0 0,0 1 0 0 0,0-1 0 0 0,0 1 0 0 0,0-1 0 0 0,-1 1 0 0 0,1-1 0 0 0,0 0 0 0 0,0 1 0 0 0,0-1 0 0 0,0 1 0 0 0,0-1 0 0 0,0 1 0 0 0,0-1 0 0 0,1 1 0 0 0,-1-1 0 0 0,0 0 0 0 0,0 1 0 0 0,0-1 0 0 0,0 1 0 0 0,0-1 0 0 0,1 0 0 0 0,-1 1 0 0 0,0-1 0 0 0,0 0 0 0 0,1 1 0 0 0,-1-1 0 0 0,0 0 0 0 0,1 1 0 0 0,-1-1 0 0 0,0 0 0 0 0,1 1 0 0 0,-1-1 0 0 0,0 0 0 0 0,1 0 0 0 0,-1 0 0 0 0,1 1 0 0 0,-1-1 0 0 0,0 0 0 0 0,1 0 0 0 0,-1 0 0 0 0,1 0 0 0 0,-1 0 0 0 0,1 0 0 0 0,-1 0 0 0 0,1 0 0 0 0,0 0 0 0 0,4 1-205 0 0,1 0 0 0 0,-1 0-1 0 0,1-1 1 0 0,-1 0 0 0 0,1 0 0 0 0,-1 0 0 0 0,1-1-1 0 0,-1 0 1 0 0,10-3 0 0 0,-8 3 33 0 0,46-8-6472 0 0,-41 8-2199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20527 0 0,'0'0'4200'0'0,"2"-10"-2441"0"0,35-55 1418 0 0,-28 54-3264 0 0,-1 0 2057 0 0,-3 31-1805 0 0,-2-4-138 0 0,-2-7 37 0 0,1-1-1 0 0,4 15 1 0 0,-5-21-50 0 0,0 0-1 0 0,0 0 1 0 0,0 0 0 0 0,0 0-1 0 0,0-1 1 0 0,0 1-1 0 0,0 0 1 0 0,1-1 0 0 0,-1 1-1 0 0,1 0 1 0 0,-1-1-1 0 0,1 0 1 0 0,0 1 0 0 0,-1-1-1 0 0,1 0 1 0 0,2 1-1 0 0,-3-1-18 0 0,1-1 0 0 0,-1 0 0 0 0,1 0 0 0 0,-1 0 0 0 0,0 0-1 0 0,1 0 1 0 0,-1 0 0 0 0,0 0 0 0 0,1 0 0 0 0,-1-1 0 0 0,1 1 0 0 0,-1-1-1 0 0,0 1 1 0 0,0-1 0 0 0,1 1 0 0 0,-1-1 0 0 0,0 1 0 0 0,0-1 0 0 0,0 0-1 0 0,1 0 1 0 0,0-1 0 0 0,23-21-242 0 0,-24 22 246 0 0,10-11-100 0 0,0 0 0 0 0,-1-1 1 0 0,0 1-1 0 0,11-22 0 0 0,0-1-1927 0 0,-4 8-5421 0 0,-4 2-1945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53 3680 0 0,'-14'-9'167'0'0,"13"8"100"0"0,0 0 0 0 0,0 0 0 0 0,0 1 1 0 0,0-1-1 0 0,0 1 0 0 0,0-1 0 0 0,0 1 1 0 0,0-1-1 0 0,0 1 0 0 0,0 0 0 0 0,-1-1 1 0 0,1 1-1 0 0,0 0 0 0 0,0 0 0 0 0,0 0 1 0 0,0 0-1 0 0,-2 0 0 0 0,2 0 328 0 0,0 1-1 0 0,0-1 1 0 0,1 1 0 0 0,-1 0-1 0 0,0 0 595 0 0,0-1-594 0 0,0 1 0 0 0,1 0-1 0 0,-1 0 1 0 0,1-1-1 0 0,-1 1 1 0 0,1 0 0 0 0,-1 1-1 0 0,-8 10-1164 0 0,7-10 640 0 0,0 1 1 0 0,0-1-1 0 0,0 0 0 0 0,0 0 0 0 0,0 1 1 0 0,1-1-1 0 0,-1 1 0 0 0,1 0 0 0 0,0-1 1 0 0,0 1-1 0 0,0 0 0 0 0,-1 4 0 0 0,-1 3 107 0 0,0-1 0 0 0,0 0-1 0 0,0 0 1 0 0,-8 14 0 0 0,5-13 59 0 0,1 1 1 0 0,-6 21 0 0 0,7-19-48 0 0,2-6-52 0 0,0 0 0 0 0,1-1 0 0 0,-1 1 0 0 0,1 0 1 0 0,1 0-1 0 0,0 14 0 0 0,0-15-43 0 0,0-3-38 0 0,0 0 0 0 0,0-1 0 0 0,1 1 0 0 0,-1 0 0 0 0,1-1 1 0 0,-1 1-1 0 0,1 0 0 0 0,0-1 0 0 0,0 1 0 0 0,0-1 0 0 0,0 1 0 0 0,0-1 0 0 0,1 0 0 0 0,-1 1 1 0 0,1-1-1 0 0,-1 0 0 0 0,4 3 0 0 0,-4-5-38 0 0,1 1 1 0 0,-1-1-1 0 0,1 0 1 0 0,0 0-1 0 0,-1 1 0 0 0,1-1 1 0 0,0 0-1 0 0,-1 0 1 0 0,1 0-1 0 0,-1-1 0 0 0,1 1 1 0 0,0 0-1 0 0,-1-1 1 0 0,1 1-1 0 0,1-1 0 0 0,0 0-7 0 0,5-2-203 0 0,1-1 0 0 0,-1 0-1 0 0,0 0 1 0 0,0-1 0 0 0,-1 0-1 0 0,1 0 1 0 0,-1-1 0 0 0,11-10-1 0 0,-10 8-394 0 0,12-11-663 0 0</inkml:trace>
  <inkml:trace contextRef="#ctx0" brushRef="#br0" timeOffset="1">323 3 3680 0 0,'5'-2'277'0'0,"-5"2"-266"0"0,-1 0 240 0 0,0 1 0 0 0,0 0 0 0 0,1 0 0 0 0,-1-1 0 0 0,0 1 0 0 0,1 0 0 0 0,-1 0 0 0 0,1 0 0 0 0,-1 0 0 0 0,1 0 0 0 0,-1 2 0 0 0,-15 41 9819 0 0,-10 22-6393 0 0,3-6-2343 0 0,3-13-624 0 0,10-25-506 0 0,2 0 0 0 0,-7 25 0 0 0,11-33-576 0 0,-1 8 630 0 0,-4 24 0 0 0,8-38-1942 0 0,1 0-1 0 0,0 0 0 0 0,1 14 1 0 0,2-1-5529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25631 0 0,'-4'7'509'0'0,"1"1"-1"0"0,0-1 0 0 0,0 1 0 0 0,0 0 1 0 0,-2 15-1 0 0,-2 43 11 0 0,4-33 511 0 0,-13 242 674 0 0,13-192-1479 0 0,3-13-5502 0 0,0-40 437 0 0,0-12-4642 0 0</inkml:trace>
  <inkml:trace contextRef="#ctx0" brushRef="#br0" timeOffset="1">1 379 18887 0 0,'0'0'1712'0'0,"0"-2"-1653"0"0,-1 1-1 0 0,1 0 0 0 0,0 0 0 0 0,0 0 0 0 0,0 0 0 0 0,0-1 1 0 0,0 1-1 0 0,1 0 0 0 0,-1 0 0 0 0,1-2 0 0 0,2-1 1140 0 0,1 1 0 0 0,0-1 0 0 0,0 1 0 0 0,0 0 0 0 0,9-5-1 0 0,12-5 402 0 0,-21 10-1776 0 0,24-9-404 0 0,0 1 0 0 0,45-12 0 0 0,-61 19-493 0 0,11-3-438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17503 0 0,'-20'22'766'0'0,"10"-11"1101"0"0,0 0 0 0 0,-13 20-1 0 0,21-26-1280 0 0,-1-1-1 0 0,1 1 1 0 0,0 0-1 0 0,0 0 1 0 0,0 0-1 0 0,1 1 1 0 0,-1-1-1 0 0,1 0 1 0 0,1 1-1 0 0,-1 9 1 0 0,1-13-528 0 0,0-1 1 0 0,0 0 0 0 0,0 0 0 0 0,1 0-1 0 0,-1 1 1 0 0,0-1 0 0 0,1 0 0 0 0,-1 0-1 0 0,1 0 1 0 0,-1 0 0 0 0,1 0 0 0 0,0 0-1 0 0,-1 0 1 0 0,1 0 0 0 0,0 0 0 0 0,0 0-1 0 0,0 0 1 0 0,0 0 0 0 0,-1 0-1 0 0,1 0 1 0 0,0-1 0 0 0,1 1 0 0 0,-1-1-1 0 0,0 1 1 0 0,2 0 0 0 0,3 2 122 0 0,0-1 0 0 0,1 0 0 0 0,10 2 0 0 0,-2-1-76 0 0,-14-3-103 0 0,1 1 0 0 0,-1 0 1 0 0,1-1-1 0 0,-1 1 0 0 0,0 0 1 0 0,0 0-1 0 0,1 0 1 0 0,-1 0-1 0 0,0 0 0 0 0,0 0 1 0 0,0 1-1 0 0,0-1 0 0 0,0 0 1 0 0,0 0-1 0 0,-1 1 0 0 0,1-1 1 0 0,0 0-1 0 0,-1 1 0 0 0,1-1 1 0 0,-1 1-1 0 0,1-1 1 0 0,-1 1-1 0 0,1-1 0 0 0,-1 1 1 0 0,0 0-1 0 0,0-1 0 0 0,0 1 1 0 0,0-1-1 0 0,0 1 0 0 0,0-1 1 0 0,-1 1-1 0 0,1-1 0 0 0,0 1 1 0 0,-1-1-1 0 0,1 1 1 0 0,-1-1-1 0 0,0 1 0 0 0,1-1 1 0 0,-1 0-1 0 0,0 1 0 0 0,0-1 1 0 0,-1 2-1 0 0,-46 48-474 0 0,-6 6-535 0 0,32-34-1913 0 0,11-14 1231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73 2304 0 0,'0'0'101'0'0,"-12"3"22"0"0,7-3-493 0 0,-18-1 5468 0 0,22 0-4814 0 0,0 1 0 0 0,1 0 0 0 0,-1 0 0 0 0,0 0 0 0 0,0-1 0 0 0,0 1 0 0 0,1 0 0 0 0,-1-1 0 0 0,0 1 0 0 0,0 0 0 0 0,1-1 0 0 0,-1 1 0 0 0,0-1 0 0 0,1 1 0 0 0,-1-1 0 0 0,0 0 0 0 0,1 1 0 0 0,-1-1 0 0 0,1 0 0 0 0,-1 1 0 0 0,0-2 0 0 0,-2-5 2049 0 0,2 7-2261 0 0,1 0 0 0 0,0-1 0 0 0,-1 1 0 0 0,1-1-1 0 0,0 1 1 0 0,-1 0 0 0 0,1-1 0 0 0,0 1 0 0 0,0-1 0 0 0,0 1 0 0 0,-1-1 0 0 0,1 1 0 0 0,0-1 0 0 0,0 1 0 0 0,0-1-1 0 0,0 1 1 0 0,0-1 0 0 0,0 1 0 0 0,0-1 0 0 0,0 1 0 0 0,0-1 0 0 0,0 1 0 0 0,0-1 0 0 0,1 1 0 0 0,-1-1-1 0 0,0 1 1 0 0,0-1 0 0 0,0 1 0 0 0,1-1 0 0 0,3-8 693 0 0,-3 7-570 0 0,-1 0-1 0 0,1 0 1 0 0,0-1-1 0 0,0 2 0 0 0,0-1 1 0 0,1 0-1 0 0,-1 0 1 0 0,0 0-1 0 0,1 1 1 0 0,2-3-1 0 0,-3 3-128 0 0,0 0 0 0 0,1 0 0 0 0,-1 0 1 0 0,0 0-1 0 0,1 0 0 0 0,-1 0 0 0 0,1 1 0 0 0,-1-1 0 0 0,1 0 0 0 0,-1 1 0 0 0,1-1 0 0 0,0 1 1 0 0,-1 0-1 0 0,1 0 0 0 0,0 0 0 0 0,-1-1 0 0 0,1 1 0 0 0,0 1 0 0 0,-1-1 0 0 0,1 0 1 0 0,0 0-1 0 0,-1 1 0 0 0,1-1 0 0 0,-1 1 0 0 0,3 0 0 0 0,-2 0-67 0 0,1 1 0 0 0,0 0-1 0 0,-1 0 1 0 0,1 0 0 0 0,-1 0 0 0 0,0 0-1 0 0,0 0 1 0 0,0 1 0 0 0,0-1-1 0 0,0 1 1 0 0,0-1 0 0 0,-1 1 0 0 0,3 4-1 0 0,3 12 8 0 0,0-1 0 0 0,-1 2 0 0 0,-1-1 0 0 0,5 40 0 0 0,5 23 40 0 0,-14-77-30 0 0,0-1-1 0 0,0 1 0 0 0,1-1 1 0 0,0 1-1 0 0,-1-1 0 0 0,2 0 0 0 0,-1 0 1 0 0,0 0-1 0 0,1 0 0 0 0,0 0 1 0 0,0 0-1 0 0,0-1 0 0 0,0 1 1 0 0,0-1-1 0 0,1 0 0 0 0,0 0 0 0 0,-1 0 1 0 0,1 0-1 0 0,0-1 0 0 0,0 0 1 0 0,1 1-1 0 0,7 2 0 0 0,5-1 82 0 0,-1 0-1 0 0,1-1 1 0 0,-1-1-1 0 0,29 1 1 0 0,67-8 184 0 0,-26-1-161 0 0,74 4 32 0 0,286 34 0 0 0,-371-21-152 0 0,199 33 0 0 0,-173-26 384 0 0,-96-18-291 0 0,-1 0-1 0 0,0 0 0 0 0,0 0 0 0 0,0 0 1 0 0,1 0-1 0 0,-1-1 0 0 0,0 0 1 0 0,0 0-1 0 0,0 0 0 0 0,0 0 1 0 0,0-1-1 0 0,0 1 0 0 0,0-1 1 0 0,-1 0-1 0 0,1 0 0 0 0,-1-1 0 0 0,1 1 1 0 0,-1-1-1 0 0,0 0 0 0 0,0 1 1 0 0,0-1-1 0 0,0-1 0 0 0,0 1 1 0 0,-1 0-1 0 0,3-5 0 0 0,3-7 182 0 0,-1 0-1 0 0,0 0 0 0 0,-1-1 1 0 0,7-31-1 0 0,-12 45-268 0 0,8-32 174 0 0,20-68 136 0 0,-23 86-340 0 0,1 0 1 0 0,0 0 0 0 0,1 1-1 0 0,10-16 1 0 0,-17 30-117 0 0,-1 1-1 0 0,1-1 1 0 0,-1 0-1 0 0,1 0 1 0 0,0 0-1 0 0,-1 1 1 0 0,1-1-1 0 0,0 0 1 0 0,0 0-1 0 0,-1 1 1 0 0,1-1-1 0 0,0 1 0 0 0,0-1 1 0 0,0 1-1 0 0,0-1 1 0 0,0 1-1 0 0,0 0 1 0 0,-1-1-1 0 0,1 1 1 0 0,0 0-1 0 0,2-1 1 0 0,-2 1-1042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 3680 0 0,'0'0'284'0'0,"6"-5"209"0"0,-5 5 39 0 0,0-1 0 0 0,1 0 0 0 0,-1 1 1 0 0,1-1-1 0 0,-1 1 0 0 0,1 0 0 0 0,-1-1 0 0 0,1 1 0 0 0,-1 0 0 0 0,1 0 0 0 0,-1 0 0 0 0,1 0 0 0 0,-1 0 0 0 0,1 0 1 0 0,0 0-1 0 0,-1 0 0 0 0,1 1 0 0 0,-1-1 0 0 0,3 2 0 0 0,-2-1-310 0 0,0 0 0 0 0,0 0 0 0 0,0 1 0 0 0,-1-1 0 0 0,1 1 0 0 0,0-1 0 0 0,0 1 0 0 0,-1 0 0 0 0,1 0 0 0 0,-1 0 0 0 0,2 3 0 0 0,1 2-150 0 0,-1 0 1 0 0,0 0 0 0 0,0 0-1 0 0,-1 1 1 0 0,0-1 0 0 0,2 15-1 0 0,-3-4 118 0 0,0-1 0 0 0,-1 1 0 0 0,-1 0-1 0 0,-1 0 1 0 0,0 0 0 0 0,-1-1-1 0 0,-1 1 1 0 0,-7 16 0 0 0,-1-1-51 0 0,-1-2 0 0 0,-2 1 0 0 0,-23 35 0 0 0,35-61-178 0 0,-2 4-115 0 0,-1-2 0 0 0,0 1-1 0 0,0-1 1 0 0,-10 11 0 0 0,8-17-4606 0 0,0-3-1661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10592 0 0,'7'-13'472'0'0,"-7"6"96"0"0,0-1-456 0 0,0 0-112 0 0,2 6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5528 0 0,'-20'4'600'0'0,"17"-4"-296"0"0,0 1 0 0 0,0 0-1 0 0,1 0 1 0 0,-1 1 0 0 0,0-1 0 0 0,0 0 0 0 0,1 1 0 0 0,-1 0 0 0 0,1-1 0 0 0,-1 1 0 0 0,1 0-1 0 0,0 0 1 0 0,0 1 0 0 0,-1-1 0 0 0,-2 5 0 0 0,-2 4 1648 0 0,0 0 1 0 0,-7 16-1 0 0,11-21-1800 0 0,-3 8-18 0 0,1 0-1 0 0,1 0 0 0 0,0 1 0 0 0,1-1 0 0 0,0 1 1 0 0,1 0-1 0 0,1-1 0 0 0,1 23 0 0 0,0-34-64 0 0,0 0 0 0 0,0 0 0 0 0,1 0 0 0 0,0 0 0 0 0,-1 0-1 0 0,1 0 1 0 0,0 0 0 0 0,0 0 0 0 0,1 0 0 0 0,-1-1 0 0 0,1 1 0 0 0,-1 0 0 0 0,1-1 0 0 0,3 5-1 0 0,-3-7-20 0 0,-1 0-1 0 0,0 1 0 0 0,0-1 0 0 0,0 0 0 0 0,0 0 1 0 0,0 0-1 0 0,0 0 0 0 0,1 0 0 0 0,-1 0 1 0 0,0-1-1 0 0,0 1 0 0 0,0 0 0 0 0,0 0 0 0 0,0-1 1 0 0,0 1-1 0 0,2-2 0 0 0,5-2 137 0 0,0-2-1 0 0,0 1 1 0 0,0-1-1 0 0,-1 0 1 0 0,0-1-1 0 0,9-10 1 0 0,7-6 128 0 0,-5 4 125 0 0,-1-1 1 0 0,-1 0-1 0 0,25-40 0 0 0,-38 54-218 0 0,3-1 88 0 0,-6 7-306 0 0,0 0 0 0 0,0-1 0 0 0,0 1 0 0 0,0 0 0 0 0,0 0 0 0 0,0 0 0 0 0,0 0 0 0 0,0 0 1 0 0,0 0-1 0 0,0 0 0 0 0,0 0 0 0 0,0 0 0 0 0,0 0 0 0 0,0 0 0 0 0,0 0 0 0 0,0 0 0 0 0,0 0 0 0 0,0 0 0 0 0,0 0 0 0 0,0-1 0 0 0,1 1 0 0 0,-1 0 1 0 0,0 0-1 0 0,0 0 0 0 0,0 0 0 0 0,0 0 0 0 0,0 0 0 0 0,0 0 0 0 0,0 0 0 0 0,0 0 0 0 0,0 0 0 0 0,0 0 0 0 0,0 0 0 0 0,0 0 0 0 0,0 0 0 0 0,1 0 0 0 0,-1 0 1 0 0,0 0-1 0 0,0 0 0 0 0,0 0 0 0 0,0 0 0 0 0,0 0 0 0 0,0 0 0 0 0,0 0 0 0 0,0 1 0 0 0,0-1 0 0 0,0 0 0 0 0,0 0 0 0 0,0 0 0 0 0,0 0 0 0 0,0 0 0 0 0,1 0 1 0 0,-1 0-1 0 0,0 0 0 0 0,1 6 20 0 0,1 7 14 0 0,-4 27 61 0 0,-11 60 0 0 0,11-89-74 0 0,0 0-15 0 0,1 0 0 0 0,0 12 0 0 0,1-19-17 0 0,0 0 0 0 0,1 0 0 0 0,-1 0 0 0 0,1-1 0 0 0,0 1 0 0 0,0 0 0 0 0,0 0 1 0 0,0-1-1 0 0,3 6 0 0 0,-3-8-63 0 0,0 0 0 0 0,-1 0 0 0 0,1-1 0 0 0,0 1 0 0 0,0 0 0 0 0,-1 0 0 0 0,1-1 0 0 0,0 1 0 0 0,0-1 0 0 0,0 1 0 0 0,0-1 1 0 0,0 1-1 0 0,0-1 0 0 0,0 1 0 0 0,0-1 0 0 0,0 0 0 0 0,0 1 0 0 0,0-1 0 0 0,0 0 0 0 0,0 0 0 0 0,2 0 0 0 0,0 0-343 0 0,-1 0-1 0 0,1 0 0 0 0,0-1 0 0 0,0 1 0 0 0,0-1 0 0 0,5-1 0 0 0,3-5-1594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6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102 220 3224 0 0,'1'-1'96'0'0,"1"0"0"0"0,-1 0 0 0 0,0 0 0 0 0,0 0 0 0 0,0 0 0 0 0,0 0 0 0 0,0 0 0 0 0,0-1 0 0 0,-1 1 0 0 0,1 0 0 0 0,0-1 1 0 0,0-1-1 0 0,-1 3 63 0 0,0 0 1 0 0,0-1-1 0 0,0 1 1 0 0,0 0-1 0 0,0-1 1 0 0,0 1-1 0 0,0 0 0 0 0,0-1 1 0 0,0 1-1 0 0,0 0 1 0 0,0-1-1 0 0,0 1 1 0 0,0 0-1 0 0,-1 0 1 0 0,1-1-1 0 0,0 1 1 0 0,0 0-1 0 0,0 0 1 0 0,0-1-1 0 0,-1 1 1 0 0,1 0-1 0 0,0 0 1 0 0,0-1-1 0 0,-1 1 1 0 0,1 0-1 0 0,0 0 1 0 0,0 0-1 0 0,-1 0 1 0 0,1-1-1 0 0,0 1 1 0 0,-1 0-1 0 0,1 0 1 0 0,-16-1 5630 0 0,7 3-5558 0 0,-56 40 4904 0 0,64-41-5011 0 0,-1 0-1 0 0,1 0 1 0 0,-1 0-1 0 0,1 0 1 0 0,0 0 0 0 0,0 0-1 0 0,-1 0 1 0 0,1 1-1 0 0,0-1 1 0 0,0 0 0 0 0,0 1-1 0 0,0-1 1 0 0,1 1-1 0 0,-1-1 1 0 0,0 1 0 0 0,1-1-1 0 0,-2 3 1 0 0,2-3-100 0 0,0 0 0 0 0,0 0 1 0 0,0 0-1 0 0,0 0 0 0 0,0 0 1 0 0,1 0-1 0 0,-1-1 0 0 0,0 1 1 0 0,0 0-1 0 0,1 0 0 0 0,-1 0 1 0 0,0 0-1 0 0,1-1 0 0 0,-1 1 1 0 0,1 0-1 0 0,-1 0 0 0 0,1-1 1 0 0,-1 1-1 0 0,1 0 0 0 0,-1-1 1 0 0,1 1-1 0 0,0-1 0 0 0,0 1 1 0 0,-1-1-1 0 0,1 1 0 0 0,0-1 1 0 0,0 1-1 0 0,-1-1 0 0 0,1 1 1 0 0,0-1-1 0 0,0 0 0 0 0,0 0 1 0 0,1 1-1 0 0,102 26 736 0 0,-102-26-753 0 0,0-1 1 0 0,0 1-1 0 0,0 0 0 0 0,1 0 0 0 0,-1-1 1 0 0,0 1-1 0 0,0 1 0 0 0,0-1 0 0 0,-1 0 1 0 0,1 0-1 0 0,0 1 0 0 0,0-1 0 0 0,-1 1 1 0 0,1-1-1 0 0,0 1 0 0 0,-1 0 0 0 0,0 0 1 0 0,1-1-1 0 0,1 5 0 0 0,-2-3 3 0 0,-1 0 1 0 0,1-1-1 0 0,0 1 0 0 0,-1 0 0 0 0,0 0 1 0 0,1 0-1 0 0,-1 0 0 0 0,0 0 1 0 0,-1 0-1 0 0,1 0 0 0 0,-1 0 1 0 0,1 0-1 0 0,-2 3 0 0 0,-1 5 24 0 0,-2 0 0 0 0,1-1 0 0 0,-1 0 0 0 0,-1 0 0 0 0,0 0 0 0 0,-12 15 0 0 0,-15 10 20 0 0,29-32-374 0 0,1 0 0 0 0,-1 0 1 0 0,0 0-1 0 0,0 0 1 0 0,0-1-1 0 0,-1 0 0 0 0,-8 4 1 0 0,3-5-980 0 0</inkml:trace>
  <inkml:trace contextRef="#ctx0" brushRef="#br0" timeOffset="1">364 28 4144 0 0,'12'-28'11792'0'0,"-13"37"-10950"0"0,0-5-199 0 0,-14 39 2008 0 0,7-24-1630 0 0,-4 21 0 0 0,4-1-603 0 0,1-1-1 0 0,2 1 1 0 0,2 0-1 0 0,3 67 1 0 0,9-21-281 0 0,-7-74-278 0 0,0-1 1 0 0,1 1-1 0 0,0-1 1 0 0,1 0-1 0 0,0 0 1 0 0,6 9-1 0 0,-1-8-909 0 0,2-3-64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6 122 14744 0 0,'-1'-2'946'0'0,"1"1"-909"0"0,0 1 0 0 0,0-1 0 0 0,0 1 0 0 0,0 0 0 0 0,0-1 0 0 0,0 1 0 0 0,-1 0 0 0 0,1-1 0 0 0,0 1 0 0 0,0 0 0 0 0,0-1 0 0 0,0 1 0 0 0,-1 0 0 0 0,1-1 0 0 0,0 1 0 0 0,0 0 0 0 0,-1 0 0 0 0,1-1 0 0 0,0 1 0 0 0,0 0 0 0 0,-1-1 0 0 0,2 0 329 0 0,0 0 1 0 0,0 1-1 0 0,0-1 1 0 0,0 0-1 0 0,0 0 1 0 0,1 1-1 0 0,-1-1 1 0 0,0 0-1 0 0,2 0 1 0 0,5-1-47 0 0,-1-1 0 0 0,1 1 0 0 0,0 1 1 0 0,-1-1-1 0 0,1 1 0 0 0,14 0 0 0 0,49 6-691 0 0,-21-1-1469 0 0,-25-3 648 0 0</inkml:trace>
  <inkml:trace contextRef="#ctx0" brushRef="#br0" timeOffset="1">608 4 8288 0 0,'2'-1'5758'0'0,"11"-1"-1538"0"0,-7 2-3893 0 0,-1 0-1 0 0,0-1 1 0 0,0 2-1 0 0,0-1 1 0 0,0 1-1 0 0,1-1 1 0 0,-1 2-1 0 0,0-1 1 0 0,0 0-1 0 0,-1 1 1 0 0,1 0-1 0 0,7 4 1 0 0,-9-4-190 0 0,0 0 0 0 0,0 0 1 0 0,0 0-1 0 0,0 1 0 0 0,0-1 0 0 0,-1 1 1 0 0,1 0-1 0 0,-1 0 0 0 0,0 0 1 0 0,0 0-1 0 0,0 0 0 0 0,0 0 0 0 0,-1 1 1 0 0,1-1-1 0 0,-1 1 0 0 0,0-1 1 0 0,0 1-1 0 0,1 5 0 0 0,0 3-92 0 0,-1 0 0 0 0,-1-1 0 0 0,0 1 0 0 0,-3 22 0 0 0,-13 46 356 0 0,9-46-275 0 0,5-27-48 0 0,1 0 1 0 0,0 0-1 0 0,1 0 0 0 0,-1 0 0 0 0,2 11 1 0 0,-1-16-61 0 0,0-1 0 0 0,0 1 0 0 0,1-1 0 0 0,-1 1 0 0 0,0-1 0 0 0,1 1 0 0 0,-1-1 0 0 0,1 1 0 0 0,-1-1 0 0 0,1 0 0 0 0,0 1 0 0 0,0-1 0 0 0,-1 0 0 0 0,1 0 0 0 0,0 0 0 0 0,0 1 0 0 0,0-1 0 0 0,0 0 0 0 0,1 0 0 0 0,-1 0 0 0 0,0-1 0 0 0,0 1 0 0 0,1 0 0 0 0,-1 0 0 0 0,0-1 0 0 0,1 1 0 0 0,-1 0 0 0 0,0-1 0 0 0,1 0 0 0 0,-1 1 0 0 0,1-1 0 0 0,1 0 0 0 0,11 0 85 0 0,-1 0 0 0 0,1-2 0 0 0,-1 0 0 0 0,1 0 0 0 0,23-8-1 0 0,17-3-258 0 0,-28 8-1702 0 0,-15 4 751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25 6912 0 0,'-12'-9'990'0'0,"11"8"-149"0"0,0 1-269 0 0,0-1 1 0 0,0 0-1 0 0,0 1 0 0 0,0-1 0 0 0,1 0 0 0 0,-1 1 0 0 0,0-1 1 0 0,0 0-1 0 0,1 0 0 0 0,-6-6 5931 0 0,4 12-4876 0 0,4 11-1292 0 0,-1 1 0 0 0,2-1 0 0 0,9 30 0 0 0,1 12-8 0 0,-7-20-220 0 0,-5-24 62 0 0,0 0 1 0 0,2 0-1 0 0,0-1 1 0 0,0 1-1 0 0,2-1 1 0 0,5 14-1 0 0,-10-26-136 0 0,1 0 0 0 0,-1 1 1 0 0,1-1-1 0 0,0 0 0 0 0,-1 0 0 0 0,1 0 0 0 0,0 0 0 0 0,0 1 0 0 0,0-1 0 0 0,0-1 0 0 0,0 1 0 0 0,0 0 0 0 0,0 0 1 0 0,0 0-1 0 0,0 0 0 0 0,1-1 0 0 0,-1 1 0 0 0,0 0 0 0 0,0-1 0 0 0,1 1 0 0 0,-1-1 0 0 0,0 0 0 0 0,1 1 0 0 0,-1-1 1 0 0,1 0-1 0 0,-1 0 0 0 0,0 0 0 0 0,1 0 0 0 0,-1 0 0 0 0,0 0 0 0 0,1 0 0 0 0,-1-1 0 0 0,1 1 0 0 0,-1 0 0 0 0,0-1 1 0 0,0 1-1 0 0,1-1 0 0 0,-1 1 0 0 0,0-1 0 0 0,0 0 0 0 0,1 1 0 0 0,0-2 0 0 0,6-4 83 0 0,1-1 0 0 0,-1 0 0 0 0,-1 0 0 0 0,12-13 0 0 0,-11 10 22 0 0,38-40-500 0 0,52-77-1 0 0,-87 113-1797 0 0,18-21-1 0 0,-7 14-6225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15344 0 0,'0'0'348'0'0,"-5"6"467"0"0,-2 0-568 0 0,1 0-1 0 0,-1 0 1 0 0,-1 0-1 0 0,1-1 1 0 0,-1 0-1 0 0,-8 4 1 0 0,5-4 582 0 0,1 2 1 0 0,-17 12 0 0 0,12-5 62 0 0,0 0-1 0 0,-16 22 1 0 0,26-30-732 0 0,0 1 0 0 0,0 1 0 0 0,1-1 0 0 0,0 1 1 0 0,0-1-1 0 0,1 1 0 0 0,0 0 0 0 0,-2 10 0 0 0,4-15-108 0 0,0 1 0 0 0,1 0-1 0 0,0-1 1 0 0,0 1 0 0 0,0 0 0 0 0,0 4 0 0 0,0-7-36 0 0,0-1 1 0 0,0 1-1 0 0,1 0 1 0 0,-1-1-1 0 0,0 1 1 0 0,0 0 0 0 0,0-1-1 0 0,1 1 1 0 0,-1 0-1 0 0,0-1 1 0 0,1 1-1 0 0,-1-1 1 0 0,0 1-1 0 0,1-1 1 0 0,-1 1 0 0 0,1-1-1 0 0,-1 1 1 0 0,1-1-1 0 0,-1 1 1 0 0,1-1-1 0 0,-1 0 1 0 0,1 1-1 0 0,-1-1 1 0 0,1 0 0 0 0,0 1-1 0 0,-1-1 1 0 0,1 0-1 0 0,0 0 1 0 0,-1 1-1 0 0,1-1 1 0 0,0 0-1 0 0,-1 0 1 0 0,1 0 0 0 0,0 0-1 0 0,-1 0 1 0 0,1 0-1 0 0,0 0 1 0 0,-1 0-1 0 0,1 0 1 0 0,0-1-1 0 0,-1 1 1 0 0,2 0 0 0 0,10-5 175 0 0,0-1 1 0 0,0 0 0 0 0,0 0 0 0 0,-1-1 0 0 0,17-13 0 0 0,-20 14-107 0 0,37-32 165 0 0,-33 28-97 0 0,0-1 0 0 0,1 2 0 0 0,0-1 1 0 0,17-7-1 0 0,-29 16-156 0 0,1 0 1 0 0,-1 0 0 0 0,1 0-1 0 0,0 1 1 0 0,-1-1 0 0 0,1 1-1 0 0,0 0 1 0 0,0-1 0 0 0,-1 1-1 0 0,1 0 1 0 0,0 0 0 0 0,-1 0-1 0 0,1 0 1 0 0,0 0 0 0 0,0 0-1 0 0,-1 1 1 0 0,1-1-1 0 0,0 0 1 0 0,3 2 0 0 0,-4-1-13 0 0,1 1 0 0 0,0-1-1 0 0,0 0 1 0 0,-1 1 0 0 0,1 0 0 0 0,-1-1 0 0 0,1 1 0 0 0,-1 0 0 0 0,0-1 0 0 0,1 1 0 0 0,-1 0 0 0 0,0 0-1 0 0,1 3 1 0 0,1 6 45 0 0,0-1-1 0 0,0 1 1 0 0,-1 0-1 0 0,1 19 0 0 0,-3-30-25 0 0,1 16 41 0 0,-3 23 0 0 0,1-4-177 0 0,1-34-497 0 0,9-12-8321 0 0,-4-1 975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18 376 8032 0 0,'0'0'365'0'0,"-1"0"-4"0"0,0 0-337 0 0,1 0 0 0 0,-1 0-1 0 0,0 0 1 0 0,1 0-1 0 0,-1 0 1 0 0,1 0-1 0 0,-1 0 1 0 0,0 0-1 0 0,1 0 1 0 0,-1-1 0 0 0,1 1-1 0 0,-1 0 1 0 0,1 0-1 0 0,-1 0 1 0 0,0-1-1 0 0,1 1 1 0 0,-1 0-1 0 0,1-1 1 0 0,-1 1 0 0 0,1 0-1 0 0,0-1 1 0 0,-1 1-1 0 0,1-1 1 0 0,-1 1-1 0 0,1-1 1 0 0,0 1 0 0 0,-3-4 3030 0 0,7-7 1362 0 0,8 7-3794 0 0,1 0 0 0 0,-1 1 1 0 0,0 0-1 0 0,1 1 0 0 0,-1 0 0 0 0,17 0 1 0 0,17-2 322 0 0,-9-4-221 0 0,-1-1 0 0 0,56-22 0 0 0,10-4 393 0 0,-61 24-1077 0 0,0-2 0 0 0,55-26 0 0 0,-13 6-40 0 0,-52 21 0 0 0,28-14 0 0 0,7-15 0 0 0,-64 40 102 0 0,0 0 0 0 0,0-1 0 0 0,0 1 0 0 0,0 0 0 0 0,0-1 0 0 0,0 1 0 0 0,0-1 0 0 0,0 0 0 0 0,1-2 0 0 0,-3 4-70 0 0,0 0 0 0 0,1-1 0 0 0,-1 1 0 0 0,0 0 0 0 0,0-1-1 0 0,0 1 1 0 0,0-1 0 0 0,0 1 0 0 0,0-1 0 0 0,1 1 0 0 0,-1 0 0 0 0,0-1 0 0 0,0 1-1 0 0,0-1 1 0 0,0 1 0 0 0,0-1 0 0 0,-1 1 0 0 0,1 0 0 0 0,0-1 0 0 0,0 1 0 0 0,0-1-1 0 0,-1 0-6 0 0,1 0-1 0 0,-1 0 1 0 0,0 1-1 0 0,1-1 1 0 0,-1 0 0 0 0,0 0-1 0 0,1 1 1 0 0,-1-1-1 0 0,0 1 1 0 0,0-1-1 0 0,0 0 1 0 0,-1 0-1 0 0,-7-2-34 0 0,-1 0 0 0 0,0 1 0 0 0,1 0 0 0 0,-1 0 0 0 0,0 1 0 0 0,0 0 0 0 0,-14 1 0 0 0,-14-1 7 0 0,0-1-1 0 0,-40-7 0 0 0,123 6-127 0 0,12-2 199 0 0,-9 4 20 0 0,-30 0-26 0 0,1 0 0 0 0,0 2 0 0 0,27 3-1 0 0,-43-3-45 0 0,0-1-1 0 0,0 1 0 0 0,0 0 0 0 0,0 0 0 0 0,0 0 0 0 0,0 0 0 0 0,-1 1 1 0 0,1-1-1 0 0,3 3 0 0 0,-5-3-8 0 0,0-1 0 0 0,-1 1 0 0 0,1 0 1 0 0,0 0-1 0 0,-1 0 0 0 0,1-1 0 0 0,-1 1 0 0 0,1 0 0 0 0,-1 0 1 0 0,0 0-1 0 0,1 0 0 0 0,-1 0 0 0 0,0 0 0 0 0,0 0 1 0 0,1 0-1 0 0,-1 0 0 0 0,0 0 0 0 0,0 0 0 0 0,0 0 0 0 0,0 0 1 0 0,0 0-1 0 0,-1 0 0 0 0,1 0 0 0 0,0 0 0 0 0,0 0 0 0 0,-1 0 1 0 0,1 0-1 0 0,0-1 0 0 0,-1 1 0 0 0,1 0 0 0 0,-1 0 1 0 0,1 0-1 0 0,-1 0 0 0 0,-1 0 0 0 0,-32 50-8 0 0,-2-2 0 0 0,-65 67 0 0 0,80-91-495 0 0,15-17-1064 0 0,-1 1 1 0 0,-12 10-1 0 0,13-13-118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83 5064 0 0,'-7'5'528'0'0,"5"-3"47"0"0,-1 0-1 0 0,1 1 1 0 0,-1-1 0 0 0,1 1 0 0 0,0-1 0 0 0,0 1 0 0 0,0 0-1 0 0,0 0 1 0 0,-2 6 0 0 0,-10 33 8762 0 0,2-9-8065 0 0,-2 0-784 0 0,0-4-312 0 0,2 1 0 0 0,-10 36 0 0 0,5-13-58 0 0,3-14-15 0 0,14-38-98 0 0,0 0-1 0 0,0-1 1 0 0,0 1 0 0 0,-1 0 0 0 0,1-1 0 0 0,0 1-1 0 0,0-1 1 0 0,-1 1 0 0 0,1-1 0 0 0,0 1-1 0 0,-1-1 1 0 0,1 1 0 0 0,0-1 0 0 0,-1 1-1 0 0,1-1 1 0 0,-1 1 0 0 0,1-1 0 0 0,-1 1 0 0 0,0-1-3 0 0,1-1 1 0 0,0 1 0 0 0,0 0 0 0 0,0-1 0 0 0,0 1 0 0 0,0 0 0 0 0,-1-1 0 0 0,1 1 0 0 0,0 0 0 0 0,0-1 0 0 0,0 1 0 0 0,0 0 0 0 0,0-1-1 0 0,0 1 1 0 0,0 0 0 0 0,0-1 0 0 0,0 1 0 0 0,1 0 0 0 0,-1-1 0 0 0,0 1 0 0 0,0 0 0 0 0,0-1 0 0 0,0 1 0 0 0,0 0 0 0 0,0-1 0 0 0,1 1 0 0 0,-1 0-1 0 0,0-1 1 0 0,0 1 0 0 0,1-1 0 0 0,49-122-3 0 0,-24 51 20 0 0,22-53 744 0 0,-45 115-514 0 0,1 0 0 0 0,0-1-1 0 0,1 1 1 0 0,0 1 0 0 0,1-1-1 0 0,0 1 1 0 0,1 0 0 0 0,0 0-1 0 0,0 1 1 0 0,0 0 0 0 0,10-8-1 0 0,-16 16-218 0 0,-1-1 0 0 0,1 1 0 0 0,-1-1 0 0 0,1 1 0 0 0,0-1 0 0 0,-1 1 0 0 0,1 0 0 0 0,0-1 0 0 0,-1 1 0 0 0,1 0 0 0 0,0-1 0 0 0,0 1 0 0 0,-1 0 0 0 0,1 0-1 0 0,0 0 1 0 0,0 0 0 0 0,-1-1 0 0 0,1 1 0 0 0,0 0 0 0 0,0 0 0 0 0,-1 1 0 0 0,1-1 0 0 0,0 0 0 0 0,0 0 0 0 0,-1 0 0 0 0,2 1 0 0 0,-1-1-16 0 0,-1 1 1 0 0,1 0 0 0 0,0 0-1 0 0,-1-1 1 0 0,1 1-1 0 0,-1 0 1 0 0,1 0 0 0 0,-1 0-1 0 0,1 0 1 0 0,-1 0-1 0 0,1 0 1 0 0,-1 0 0 0 0,0 0-1 0 0,0 0 1 0 0,1 0-1 0 0,-1 2 1 0 0,0 3 16 0 0,0 0 0 0 0,0 0 0 0 0,0 1-1 0 0,-1-1 1 0 0,-1 7 0 0 0,-4 9 12 0 0,-2 0-1 0 0,-12 25 0 0 0,8-19-633 0 0,5-10-877 0 0,2-2-5992 0 0,2-7-754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12 18919 0 0,'0'-9'764'0'0,"0"7"-109"0"0,0 3-15 0 0,-7 22 655 0 0,-44 97 617 0 0,-39 138 0 0 0,77-219-1826 0 0,3 1-1825 0 0,9-34 728 0 0,1 1 0 0 0,-1 0 0 0 0,1 0 0 0 0,0 0 0 0 0,1 0 0 0 0,1 12 0 0 0,1-9-6476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8752 0 0,'-4'0'180'0'0,"1"0"1"0"0,-1 0-1 0 0,0 1 0 0 0,0 0 1 0 0,0 0-1 0 0,1 0 1 0 0,-5 2-1 0 0,4-2 399 0 0,1 1 0 0 0,0 0 0 0 0,-1 0 0 0 0,1 0 0 0 0,0 0 0 0 0,0 1 0 0 0,0-1 0 0 0,1 1 0 0 0,-1 0 0 0 0,1-1 0 0 0,-1 1 0 0 0,1 1 0 0 0,0-1 0 0 0,0 0 0 0 0,0 0 0 0 0,1 1 0 0 0,-1-1 0 0 0,-1 6 0 0 0,2-6-524 0 0,0 1 0 0 0,1 0 1 0 0,-1 0-1 0 0,1 0 0 0 0,0 0 1 0 0,0 0-1 0 0,0 0 1 0 0,0 0-1 0 0,1-1 0 0 0,1 8 1 0 0,-1-6 36 0 0,1 0 0 0 0,0 0 0 0 0,0 0 0 0 0,0-1 0 0 0,0 1 0 0 0,1 0 0 0 0,0-1 0 0 0,0 0 0 0 0,0 0 0 0 0,0 0 0 0 0,1 0 0 0 0,0 0 0 0 0,4 4 1 0 0,-5-6-14 0 0,0-1 0 0 0,-1 1 0 0 0,1-1 0 0 0,0 0 0 0 0,0 1 0 0 0,0-1 0 0 0,0 0 1 0 0,-1-1-1 0 0,2 1 0 0 0,-1 0 0 0 0,0-1 0 0 0,0 0 0 0 0,0 0 0 0 0,0 0 0 0 0,0 0 1 0 0,0 0-1 0 0,0 0 0 0 0,0-1 0 0 0,0 0 0 0 0,0 0 0 0 0,0 1 0 0 0,0-2 0 0 0,5-1 1 0 0,11-8 138 0 0,0-1 0 0 0,-1 0 1 0 0,0-1-1 0 0,15-16 0 0 0,17-11 97 0 0,-50 39-315 0 0,0 1 0 0 0,0 0 0 0 0,0 0 0 0 0,0 0 0 0 0,0 0 0 0 0,1-1 0 0 0,-1 1 0 0 0,0 0 0 0 0,0 0 0 0 0,0 0-1 0 0,0 0 1 0 0,1 0 0 0 0,-1 0 0 0 0,0-1 0 0 0,0 1 0 0 0,0 0 0 0 0,1 0 0 0 0,-1 0 0 0 0,0 0 0 0 0,0 0 0 0 0,0 0 0 0 0,1 0 0 0 0,-1 0 0 0 0,0 0 0 0 0,0 0 0 0 0,0 0-1 0 0,1 0 1 0 0,-1 0 0 0 0,0 0 0 0 0,0 0 0 0 0,0 0 0 0 0,1 0 0 0 0,-1 0 0 0 0,0 0 0 0 0,0 1 0 0 0,0-1 0 0 0,1 0 0 0 0,-1 0 0 0 0,0 0 0 0 0,0 0 0 0 0,0 0-1 0 0,0 0 1 0 0,1 1 0 0 0,-1-1 0 0 0,0 0 0 0 0,0 0 0 0 0,0 0 0 0 0,0 0 0 0 0,0 1 0 0 0,0-1 0 0 0,0 0 0 0 0,1 0 0 0 0,-1 0 0 0 0,0 1 0 0 0,0-1 0 0 0,0 0 0 0 0,0 10 14 0 0,0-9-10 0 0,-1 12 105 0 0,-4 28 0 0 0,3-32-59 0 0,0 0-1 0 0,1 1 1 0 0,0-1-1 0 0,1 1 0 0 0,0-1 1 0 0,1 10-1 0 0,0-17-36 0 0,-1 0 0 0 0,1-1 0 0 0,-1 1 0 0 0,1 0 0 0 0,0-1 0 0 0,-1 1 0 0 0,1-1 0 0 0,0 1 0 0 0,0-1 0 0 0,0 0 1 0 0,1 1-1 0 0,-1-1 0 0 0,0 0 0 0 0,0 0 0 0 0,1 0 0 0 0,-1 0 0 0 0,0 0 0 0 0,1 0 0 0 0,-1 0 0 0 0,1 0 0 0 0,0-1 0 0 0,-1 1 0 0 0,1 0 0 0 0,0-1 0 0 0,-1 1 0 0 0,1-1 0 0 0,0 0 1 0 0,-1 0-1 0 0,1 0 0 0 0,0 0 0 0 0,0 0 0 0 0,2 0 0 0 0,1 0 35 0 0,1-1-1 0 0,0 1 1 0 0,-1-1 0 0 0,1 0 0 0 0,-1-1 0 0 0,0 1 0 0 0,1-1-1 0 0,-1 0 1 0 0,6-4 0 0 0,0-1 33 0 0,-1 0 1 0 0,0-1-1 0 0,0 0 0 0 0,15-17 1 0 0,29-42 434 0 0,-32 38-215 0 0,-14 21-120 0 0,-13 16 160 0 0,-3 6-200 0 0,-54 118 288 0 0,59-124-430 0 0,0 0 0 0 0,0 0 0 0 0,1 0 0 0 0,0 0 0 0 0,0 1 0 0 0,0 8 0 0 0,2-16-46 0 0,0 0 0 0 0,0 0 0 0 0,0 0 0 0 0,0-1 0 0 0,0 1 0 0 0,0 0-1 0 0,0 0 1 0 0,0 0 0 0 0,1 0 0 0 0,-1 0 0 0 0,0 0 0 0 0,1 0 0 0 0,-1 0 0 0 0,1-1-1 0 0,-1 1 1 0 0,1 0 0 0 0,-1 0 0 0 0,1 0 0 0 0,-1-1 0 0 0,1 1 0 0 0,0 0-1 0 0,-1-1 1 0 0,1 1 0 0 0,0-1 0 0 0,0 1 0 0 0,-1-1 0 0 0,1 1 0 0 0,0-1 0 0 0,0 1-1 0 0,0-1 1 0 0,0 0 0 0 0,0 1 0 0 0,0-1 0 0 0,1 0 0 0 0,1 1-340 0 0,1-1-1 0 0,-1 0 1 0 0,1-1 0 0 0,-1 1 0 0 0,0-1 0 0 0,1 1-1 0 0,-1-1 1 0 0,4-1 0 0 0,8-4-1812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2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4144 0 0,'-31'1'-90'0'0,"20"0"2847"0"0,0 1 0 0 0,0 0 0 0 0,-1 0 1 0 0,1 1-1 0 0,-13 6 0 0 0,-9 8-225 0 0,27-13-2002 0 0,4-3-338 0 0,0 0 0 0 0,1-1 0 0 0,-1 1-1 0 0,1 0 1 0 0,-1 0 0 0 0,1 1-1 0 0,0-1 1 0 0,-1 0 0 0 0,1 0 0 0 0,0 1-1 0 0,0-1 1 0 0,0 1 0 0 0,0-1-1 0 0,-1 3 1 0 0,2-3-147 0 0,1 0-1 0 0,0 0 0 0 0,0-1 0 0 0,0 1 1 0 0,0 0-1 0 0,0-1 0 0 0,0 1 1 0 0,0-1-1 0 0,0 1 0 0 0,0-1 1 0 0,0 0-1 0 0,2 1 0 0 0,-2 0 10 0 0,7 2-6 0 0,0 0 1 0 0,0-1 0 0 0,0 1 0 0 0,0-2 0 0 0,0 1 0 0 0,0-1 0 0 0,1 0 0 0 0,8-1 0 0 0,-8 0 48 0 0,0 1 1 0 0,1 0-1 0 0,-1 0 0 0 0,0 1 0 0 0,0 0 1 0 0,10 4-1 0 0,-18-6-84 0 0,0 1 1 0 0,0-1-1 0 0,0 0 1 0 0,0 1-1 0 0,0-1 0 0 0,0 1 1 0 0,0 0-1 0 0,-1-1 1 0 0,1 1-1 0 0,0 0 1 0 0,0-1-1 0 0,-1 1 0 0 0,1 0 1 0 0,0 0-1 0 0,-1 0 1 0 0,1-1-1 0 0,0 3 1 0 0,-1-2-2 0 0,1 0 1 0 0,-1 0-1 0 0,-1 0 1 0 0,1 0-1 0 0,0 0 1 0 0,0 0-1 0 0,0 0 1 0 0,0 0-1 0 0,-1 0 1 0 0,1 0-1 0 0,0 0 1 0 0,-1 0-1 0 0,1 0 1 0 0,-1 0-1 0 0,1 0 1 0 0,-1 0-1 0 0,0-1 1 0 0,1 1-1 0 0,-2 1 1 0 0,-7 7 37 0 0,-1 0-1 0 0,0 0 1 0 0,0-1 0 0 0,-1 0 0 0 0,0-1 0 0 0,-17 9-1 0 0,-4 3 8 0 0,-15 8-1224 0 0,28-16-942 0 0,0 0 0 0 0,0 2 0 0 0,-21 18 1 0 0,26-19-6329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3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 7712 0 0,'0'0'174'0'0,"-5"-7"244"0"0,4 6-355 0 0,0 1 1 0 0,0-1-1 0 0,0 0 1 0 0,1 0-1 0 0,-1 0 1 0 0,0 0-1 0 0,1 0 1 0 0,-1 0-1 0 0,1 0 1 0 0,-1 0-1 0 0,1 0 1 0 0,-1 0-1 0 0,1 0 1 0 0,0-1-1 0 0,-1 1 1 0 0,1 0-1 0 0,0 0 0 0 0,0 0 1 0 0,0 0-1 0 0,0 0 1 0 0,0-1-1 0 0,0 1 1 0 0,0 0-1 0 0,0 0 1 0 0,1-2-1 0 0,0 2-52 0 0,0 0-1 0 0,0-1 0 0 0,-1 1 1 0 0,1 0-1 0 0,0 0 0 0 0,1 0 1 0 0,-1 0-1 0 0,0 0 0 0 0,0 0 0 0 0,0 0 1 0 0,1 0-1 0 0,-1 0 0 0 0,0 0 1 0 0,3 0-1 0 0,-4 1 201 0 0,18 5 134 0 0,-11-3-287 0 0,1 1-1 0 0,-1 1 1 0 0,0 0-1 0 0,9 6 1 0 0,-9-5-6 0 0,1 0-1 0 0,0-1 1 0 0,14 6 0 0 0,2-3 59 0 0,1-1 1 0 0,-1-1 0 0 0,41 3 0 0 0,77-4 471 0 0,-121-4-553 0 0,83 2 304 0 0,102-4-102 0 0,56-18 1020 0 0,-96 5-914 0 0,-75 8-267 0 0,136-6 74 0 0,-166 12 7 0 0,223 10 338 0 0,-242-5-315 0 0,85 6 1011 0 0,-97-9-683 0 0,-1-1 0 0 0,40-6-1 0 0,155-15 1870 0 0,-177 18-2142 0 0,23-2 284 0 0,99-8 678 0 0,-142 12-982 0 0,1 0-1 0 0,32 4 0 0 0,11 1 138 0 0,-69-3-338 0 0,0 0-6 0 0,9 0 116 0 0,0 2 100 0 0,-10-2-179 0 0,0-1 0 0 0,1 1 0 0 0,-1-1 0 0 0,1 1 0 0 0,-1-1-1 0 0,1 0 1 0 0,-1 1 0 0 0,0-1 0 0 0,1 0 0 0 0,-1 0 0 0 0,1 0 0 0 0,-1 0 0 0 0,1 0 0 0 0,-1-1 0 0 0,1 1 0 0 0,-1 0 0 0 0,2-1 0 0 0,3 0 30 0 0,-1 1 20 0 0,-4 0-31 0 0,12 8-4614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3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49 6936 0 0,'0'0'629'0'0,"0"-6"-506"0"0,0-14 205 0 0,0 20-146 0 0,-10-13 341 0 0,8 12-405 0 0,1 0-1 0 0,0 0 1 0 0,0 0-1 0 0,-1 1 1 0 0,1-1-1 0 0,0 0 1 0 0,-1 0-1 0 0,1 1 1 0 0,-1-1-1 0 0,1 1 1 0 0,-1 0-1 0 0,1-1 1 0 0,-1 1-1 0 0,1 0 1 0 0,-1 0-1 0 0,1 0 1 0 0,-1 0-1 0 0,1 0 1 0 0,-4 0-1 0 0,-32 9 2386 0 0,18-4-1455 0 0,16-4-871 0 0,1 0 0 0 0,0 0-1 0 0,0 0 1 0 0,0 0 0 0 0,-1 0 0 0 0,1 0-1 0 0,0 1 1 0 0,1-1 0 0 0,-4 3 0 0 0,4-2 146 0 0,-1-1 1 0 0,0 1 0 0 0,0-1 0 0 0,1 1 0 0 0,-1-1 0 0 0,0 0 0 0 0,0 0-1 0 0,0 0 1 0 0,0 0 0 0 0,-1 0 0 0 0,1 0 0 0 0,0-1 0 0 0,0 1-1 0 0,-3 0 1 0 0,5-1-279 0 0,0 0 0 0 0,0 0-1 0 0,-1 0 1 0 0,1 0 0 0 0,0 0-1 0 0,0 0 1 0 0,0 0 0 0 0,0 0 0 0 0,0 0-1 0 0,0 0 1 0 0,0 0 0 0 0,0 0-1 0 0,-1 0 1 0 0,1 0 0 0 0,0 0-1 0 0,0 0 1 0 0,0 0 0 0 0,0 0-1 0 0,0 0 1 0 0,0 0 0 0 0,0 0 0 0 0,0 0-1 0 0,-1 0 1 0 0,1 0 0 0 0,0-1-1 0 0,0 1 1 0 0,0 0 0 0 0,0 0-1 0 0,0 0 1 0 0,0 0 0 0 0,0 0-1 0 0,0 0 1 0 0,0 0 0 0 0,0 0 0 0 0,0 0-1 0 0,-1 0 1 0 0,1 0 0 0 0,0-1-1 0 0,0 1 1 0 0,0 0 0 0 0,0 0-1 0 0,0 0 1 0 0,0 0 0 0 0,0 0-1 0 0,0 0 1 0 0,0 0 0 0 0,0-1-1 0 0,5-3 865 0 0,8-4-611 0 0,-8 6-267 0 0,1 1 0 0 0,0 0 0 0 0,0 1 0 0 0,1-1-1 0 0,-1 1 1 0 0,0 0 0 0 0,0 1 0 0 0,0 0 0 0 0,7 1 0 0 0,11 1 50 0 0,27 6 154 0 0,-8 0-4 0 0,-24-7-198 0 0,128 10 590 0 0,174 1 79 0 0,57 20-504 0 0,-284-27-69 0 0,103-8-1 0 0,-131 0 111 0 0,290-15 861 0 0,-326 16-941 0 0,0 2 0 0 0,0 1 0 0 0,48 9 0 0 0,-17 5 581 0 0,-59-15-527 0 0,2-1-155 0 0,-4 0 106 0 0,-10 7-5092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13824 0 0,'0'0'629'0'0,"-1"0"-12"0"0,-4-3-393 0 0,1-1-57 0 0,3 1 1847 0 0,7 5 2143 0 0,11 9 1802 0 0,63 83-5006 0 0,-73-86-808 0 0,-1-1 0 0 0,14 11-1 0 0,-16-14-635 0 0,0-1-1 0 0,1 1 1 0 0,0-1-1 0 0,0 0 1 0 0,0-1-1 0 0,0 1 1 0 0,1-1-1 0 0,-1 0 1 0 0,11 2-1 0 0,-1-1-1388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 22055 0 0,'-4'0'159'0'0,"-1"1"0"0"0,1 0 0 0 0,0 0-1 0 0,-1 0 1 0 0,1 0 0 0 0,0 1 0 0 0,0 0-1 0 0,0 0 1 0 0,0 0 0 0 0,0 0 0 0 0,0 1 0 0 0,1-1-1 0 0,-1 1 1 0 0,1 0 0 0 0,-1 0 0 0 0,-2 4-1 0 0,-7 8-37 0 0,0 1 0 0 0,-12 20 0 0 0,22-32 17 0 0,-74 107 683 0 0,-49 78 718 0 0,113-167-2177 0 0,1 1 1 0 0,-18 44-1 0 0,30-66 473 0 0,0-1 100 0 0,0 0-1 0 0,0 0 1 0 0,0 0 0 0 0,0 1-1 0 0,-1-1 1 0 0,1 0-1 0 0,0 0 1 0 0,0 0 0 0 0,0 0-1 0 0,0 1 1 0 0,0-1 0 0 0,0 0-1 0 0,0 0 1 0 0,0 0-1 0 0,0 1 1 0 0,0-1 0 0 0,0 0-1 0 0,0 0 1 0 0,0 1 0 0 0,0-1-1 0 0,0 0 1 0 0,0 0-1 0 0,0 0 1 0 0,0 1 0 0 0,1-1-1 0 0,-1 0 1 0 0,0 0 0 0 0,0 0-1 0 0,0 0 1 0 0,0 1-1 0 0,0-1 1 0 0,0 0 0 0 0,0 0-1 0 0,1 0 1 0 0,-1 0-1 0 0,0 0 1 0 0,0 1 0 0 0,0-1-1 0 0,1 0 1 0 0,11-2-2194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19727 0 0,'0'0'1975'0'0,"6"2"-1790"0"0,-3-1-33 0 0,1 0-1 0 0,0-1 1 0 0,0 1-1 0 0,0-1 1 0 0,0 0-1 0 0,0 0 1 0 0,-1 0-1 0 0,1-1 1 0 0,0 1 0 0 0,0-1-1 0 0,0 0 1 0 0,-1 0-1 0 0,1-1 1 0 0,0 1-1 0 0,-1-1 1 0 0,1 1-1 0 0,-1-1 1 0 0,0 0-1 0 0,0 0 1 0 0,6-6-1 0 0,-1 1 81 0 0,1 0-1 0 0,-2 0 1 0 0,1-1-1 0 0,-1 0 1 0 0,-1-1-1 0 0,9-13 1 0 0,-13 17-182 0 0,0 0 0 0 0,0 0 0 0 0,-1 0 0 0 0,1 0 1 0 0,-1-1-1 0 0,0 1 0 0 0,-1 0 0 0 0,0 0 0 0 0,0-10 0 0 0,0 13-11 0 0,0 0 0 0 0,0 0 0 0 0,-1 1 0 0 0,1-1 0 0 0,-1 0 0 0 0,1 0 0 0 0,-1 1 0 0 0,1-1 0 0 0,-1 0 0 0 0,0 1 0 0 0,0-1 0 0 0,0 1 0 0 0,-2-4 0 0 0,2 5-4 0 0,0-1 1 0 0,0 0 0 0 0,0 1 0 0 0,0-1 0 0 0,0 1-1 0 0,0-1 1 0 0,0 1 0 0 0,0 0 0 0 0,0-1-1 0 0,0 1 1 0 0,0 0 0 0 0,0 0 0 0 0,0 0 0 0 0,0 0-1 0 0,0 0 1 0 0,0 0 0 0 0,-1 0 0 0 0,1 0-1 0 0,0 0 1 0 0,0 0 0 0 0,0 1 0 0 0,0-1 0 0 0,0 0-1 0 0,-2 2 1 0 0,-3 1 81 0 0,0 0-1 0 0,0 0 1 0 0,1 1-1 0 0,-1 0 1 0 0,1 0-1 0 0,-9 10 1 0 0,0-2 35 0 0,10-8-141 0 0,-1 1 0 0 0,1-1 0 0 0,0 1-1 0 0,0 0 1 0 0,0 0 0 0 0,1 0 0 0 0,0 0 0 0 0,0 1 0 0 0,0-1-1 0 0,1 1 1 0 0,-1 0 0 0 0,1-1 0 0 0,1 1 0 0 0,-1 0-1 0 0,1 0 1 0 0,-1 10 0 0 0,2-14-11 0 0,0-1 0 0 0,0 0 0 0 0,1 0 0 0 0,-1 1 0 0 0,0-1-1 0 0,0 0 1 0 0,1 0 0 0 0,-1 0 0 0 0,1 1 0 0 0,-1-1 0 0 0,1 0 0 0 0,-1 0 0 0 0,1 0 0 0 0,0 0 0 0 0,0 0 0 0 0,-1 0-1 0 0,1 0 1 0 0,2 1 0 0 0,-1 0-39 0 0,0-1 1 0 0,0 1-1 0 0,0-1 0 0 0,1 0 0 0 0,-1 0 0 0 0,1 0 1 0 0,-1 0-1 0 0,5 1 0 0 0,0-1-330 0 0,0 0 0 0 0,0-1 0 0 0,0 1 0 0 0,0-1 0 0 0,13-2 0 0 0,-11 0-1511 0 0,-1 0 0 0 0,16-6 0 0 0,-14 4-1013 0 0,17-6-5176 0 0</inkml:trace>
  <inkml:trace contextRef="#ctx0" brushRef="#br0" timeOffset="1">485 1 14744 0 0,'-3'0'189'0'0,"-1"1"1"0"0,1 0 0 0 0,0 0 0 0 0,0 0-1 0 0,0 1 1 0 0,0-1 0 0 0,0 1 0 0 0,1-1 0 0 0,-1 1-1 0 0,-4 4 1 0 0,-22 24 4954 0 0,14-12-965 0 0,13-17-4058 0 0,1 0 0 0 0,0 0 0 0 0,0 0 0 0 0,0 1 0 0 0,0-1 0 0 0,0 0-1 0 0,0 1 1 0 0,1-1 0 0 0,-1 0 0 0 0,0 1 0 0 0,1-1 0 0 0,-1 1 0 0 0,1 0 0 0 0,0-1 0 0 0,-1 1 0 0 0,1-1 0 0 0,0 4 0 0 0,0-4-60 0 0,0 0 0 0 0,1 0 0 0 0,-1 0 0 0 0,1 0 0 0 0,-1 0 0 0 0,1 0 0 0 0,-1 0 0 0 0,1 0 0 0 0,0 0 0 0 0,-1-1 0 0 0,1 1 0 0 0,0 0 0 0 0,0 0 0 0 0,0 0 0 0 0,-1-1 0 0 0,1 1 0 0 0,0 0 0 0 0,0-1 0 0 0,0 1 0 0 0,0-1 0 0 0,0 1 0 0 0,0-1-1 0 0,0 0 1 0 0,0 1 0 0 0,2-1 0 0 0,3 2 170 0 0,-1 1 0 0 0,1-1-1 0 0,-1 1 1 0 0,0 0 0 0 0,10 7-1 0 0,-15-9-221 0 0,1 0 0 0 0,-1-1-1 0 0,1 1 1 0 0,-1 0 0 0 0,1 0-1 0 0,-1-1 1 0 0,1 1 0 0 0,-1 0-1 0 0,1 0 1 0 0,-1 0 0 0 0,0-1-1 0 0,0 1 1 0 0,1 0 0 0 0,-1 0-1 0 0,0 0 1 0 0,0 0 0 0 0,0 0-1 0 0,0 0 1 0 0,0 0 0 0 0,0-1-1 0 0,0 1 1 0 0,0 0 0 0 0,-1 0-1 0 0,1 0 1 0 0,-1 1-1 0 0,-8 18 154 0 0,9-19-162 0 0,-1 1 1 0 0,0 0-1 0 0,-1 1 1 0 0,2 0-1 0 0,-1-1 1 0 0,0 1-1 0 0,1-1 1 0 0,-1 5-1 0 0,0-4-2 0 0,1 0-1 0 0,-1 0 1 0 0,1-1-1 0 0,-1 1 1 0 0,0 0-1 0 0,0 0 1 0 0,-2 3-1 0 0,-2 1-129 0 0,0 0-1 0 0,0 0 1 0 0,-1-1-1 0 0,0 0 1 0 0,-11 9-1 0 0,-17 11-4062 0 0,19-15-5551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74 4144 0 0,'-10'-12'147'0'0,"-7"-8"15718"0"0,18 14-12065 0 0,-1 5-3644 0 0,0 1 1 0 0,0-1-1 0 0,0 0 1 0 0,0 1-1 0 0,0-1 0 0 0,0 0 1 0 0,0 1-1 0 0,0-1 1 0 0,0 0-1 0 0,0 1 1 0 0,0-1-1 0 0,0 0 0 0 0,-1 1 1 0 0,1-1-1 0 0,0 1 1 0 0,-1-2-1 0 0,1 2 544 0 0,0-3 232 0 0,0 2-772 0 0,0 1 1 0 0,0 0-1 0 0,0-1 0 0 0,0 1 0 0 0,0 0 0 0 0,0-1 1 0 0,0 1-1 0 0,0 0 0 0 0,0 0 0 0 0,0-1 0 0 0,0 1 1 0 0,0 0-1 0 0,1-1 0 0 0,-1 1 0 0 0,0 0 0 0 0,0-1 1 0 0,0 1-1 0 0,0 0 0 0 0,1 0 0 0 0,-1-1 0 0 0,0 1 1 0 0,1 0-1 0 0,1-3-636 0 0,-2 3 513 0 0,0-1-1 0 0,0 1 0 0 0,1-1 0 0 0,-1 1 0 0 0,0 0 0 0 0,0-1 0 0 0,0 1 0 0 0,0-1 0 0 0,0 1 1 0 0,0-1-1 0 0,0 1 0 0 0,0-1 0 0 0,0 1 0 0 0,0-1 0 0 0,0 1 0 0 0,0-1 0 0 0,0 1 1 0 0,0-1-1 0 0,-1-1 395 0 0,1 6-238 0 0,5 42-193 0 0,-3 0 0 0 0,-5 81 0 0 0,2-93 0 0 0,-12 118 0 0 0,9-58 0 0 0,0-30 0 0 0,6 81 0 0 0,4-95-325 0 0,-6-45-1464 0 0,-2-7 595 0 0,-4-12-2098 0 0,2 4-2425 0 0,-4-4-3101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3 221 10136 0 0,'-1'-2'6173'0'0,"0"-8"-1640"0"0,2 7-3947 0 0,0 1-1 0 0,0 0 1 0 0,0-1 0 0 0,0 1-1 0 0,1 0 1 0 0,-1 0 0 0 0,1-1-1 0 0,-1 1 1 0 0,1 1 0 0 0,3-4-1 0 0,23-17 289 0 0,-21 17-277 0 0,18-13 331 0 0,1 2 0 0 0,51-24 0 0 0,61-15-20 0 0,-121 49-858 0 0,-1 1 0 0 0,1 0 0 0 0,0 1 0 0 0,19-1 1 0 0,-27 4-332 0 0,-1 1 1 0 0,0 0 0 0 0,1 1 0 0 0,10 1 0 0 0,-14-1-359 0 0,0 1 1 0 0,0-1-1 0 0,0 1 1 0 0,0 0-1 0 0,0 0 1 0 0,0 1-1 0 0,7 4 1 0 0,-5-2-1144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3 259 16703 0 0,'0'0'763'0'0,"-3"-12"282"0"0,4 4-553 0 0,0 1-1 0 0,1-1 1 0 0,0 1 0 0 0,0 0-1 0 0,0 0 1 0 0,6-12-1 0 0,5-16 1459 0 0,-10 28-1563 0 0,-1 0 0 0 0,1 0 1 0 0,3-7-1 0 0,-4 12-306 0 0,-1-1 1 0 0,0 1-1 0 0,1 0 0 0 0,-1 0 1 0 0,1 0-1 0 0,0 0 0 0 0,0 0 1 0 0,-1 0-1 0 0,2 0 0 0 0,-1 0 1 0 0,0 1-1 0 0,2-2 1 0 0,-3 3-81 0 0,-1-1 0 0 0,0 1 1 0 0,1 0-1 0 0,-1 0 1 0 0,1 0-1 0 0,-1 0 1 0 0,0 0-1 0 0,1-1 1 0 0,-1 1-1 0 0,1 0 1 0 0,-1 0-1 0 0,1 0 0 0 0,-1 0 1 0 0,0 0-1 0 0,1 0 1 0 0,-1 0-1 0 0,1 1 1 0 0,-1-1-1 0 0,0 0 1 0 0,1 0-1 0 0,-1 0 1 0 0,1 0-1 0 0,-1 0 0 0 0,0 1 1 0 0,1-1-1 0 0,-1 0 1 0 0,0 0-1 0 0,1 1 1 0 0,-1-1-1 0 0,0 0 1 0 0,1 1-1 0 0,-1-1 1 0 0,0 0-1 0 0,0 1 0 0 0,1-1 1 0 0,-1 0-1 0 0,0 1 1 0 0,0-1-1 0 0,0 1 1 0 0,1-1 4 0 0,1 3-5 0 0,0 0 0 0 0,0 1 0 0 0,0-1 0 0 0,-1 0 0 0 0,1 1 0 0 0,-1 0 0 0 0,0-1 0 0 0,2 6 1 0 0,3 10 9 0 0,-6-19-10 0 0,0 0-1 0 0,0 1 1 0 0,0-1 0 0 0,0 0-1 0 0,1 1 1 0 0,-1-1 0 0 0,0 0 0 0 0,0 1-1 0 0,0-1 1 0 0,1 0 0 0 0,-1 0 0 0 0,0 1-1 0 0,0-1 1 0 0,1 0 0 0 0,-1 0-1 0 0,0 1 1 0 0,1-1 0 0 0,-1 0 0 0 0,0 0-1 0 0,1 0 1 0 0,-1 1 0 0 0,0-1 0 0 0,1 0-1 0 0,-1 0 1 0 0,0 0 0 0 0,1 0-1 0 0,-1 0 1 0 0,0 0 0 0 0,1 0 0 0 0,-1 0-1 0 0,1 0 1 0 0,-1 0 0 0 0,0 0-1 0 0,1 0 1 0 0,-1 0 0 0 0,0 0 0 0 0,1 0-1 0 0,-1 0 1 0 0,0-1 0 0 0,1 1 0 0 0,-1 0-1 0 0,0 0 1 0 0,1-1 0 0 0,10-8 20 0 0,-10 8-21 0 0,5-5 0 0 0,-1 0 0 0 0,0 0 0 0 0,0-1 0 0 0,5-10 0 0 0,-5 9 0 0 0,0 0 0 0 0,11-13 0 0 0,-9 13 1 0 0,1-1 6 0 0,1 0 0 0 0,16-13 0 0 0,-23 20-5 0 0,-1 1-1 0 0,1-1 0 0 0,0 1 1 0 0,0 0-1 0 0,0 0 1 0 0,0 0-1 0 0,0 0 1 0 0,0 0-1 0 0,0 1 0 0 0,1-1 1 0 0,-1 0-1 0 0,0 1 1 0 0,0 0-1 0 0,0-1 1 0 0,1 1-1 0 0,-1 0 0 0 0,0 0 1 0 0,0 0-1 0 0,1 1 1 0 0,-1-1-1 0 0,4 1 1 0 0,-4 1 7 0 0,0-1 1 0 0,0 1 0 0 0,0-1 0 0 0,0 1 0 0 0,0 0 0 0 0,0 0-1 0 0,0 0 1 0 0,0 0 0 0 0,-1 0 0 0 0,1 0 0 0 0,-1 0 0 0 0,1 1-1 0 0,-1-1 1 0 0,0 0 0 0 0,0 1 0 0 0,1 2 0 0 0,2 7 159 0 0,-1-1 0 0 0,2 14 0 0 0,9 67-2442 0 0,-11-69-3911 0 0,-3 0-1958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18599 0 0,'-3'3'6352'0'0,"4"-3"-6288"0"0,-1 0 0 0 0,1-1 0 0 0,0 1 0 0 0,0 0 0 0 0,0-1 0 0 0,-1 1 0 0 0,1 0 0 0 0,0 0-1 0 0,0 0 1 0 0,0 0 0 0 0,0 0 0 0 0,-1 0 0 0 0,1 0 0 0 0,0 0 0 0 0,0 0 0 0 0,0 0 0 0 0,0 0 0 0 0,-1 0 0 0 0,1 1-1 0 0,0-1 1 0 0,0 0 0 0 0,0 1 0 0 0,-1-1 0 0 0,1 0 0 0 0,0 1 0 0 0,0-1 0 0 0,-1 1 0 0 0,1-1 0 0 0,-1 1 0 0 0,2 0-1 0 0,1 2 24 0 0,0-1 0 0 0,0 1 0 0 0,0 0 0 0 0,0 0 0 0 0,3 5 0 0 0,-1 1 227 0 0,0 0 0 0 0,0 1 0 0 0,-1 0 0 0 0,0 0 0 0 0,4 19 0 0 0,6 53 267 0 0,-12-60-394 0 0,9 91 1418 0 0,-2-200-1605 0 0,-8 71 0 0 0,1 0 0 0 0,0 0 0 0 0,2 0 0 0 0,-1 1 0 0 0,2 0 0 0 0,0-1 0 0 0,12-24 0 0 0,-15 37 0 0 0,0 0 0 0 0,0 0 0 0 0,0 0 0 0 0,0 0 0 0 0,0 0 0 0 0,1 1 0 0 0,0-1 0 0 0,3-2 0 0 0,-1 0 0 0 0,-4 5 0 0 0,0-1 0 0 0,-1 0 0 0 0,1 1 0 0 0,0-1 0 0 0,0 1 0 0 0,0 0 0 0 0,0-1 0 0 0,0 1 0 0 0,0 0 0 0 0,0-1 0 0 0,0 1 0 0 0,0 0 0 0 0,0 0 0 0 0,0 0 0 0 0,0 0 0 0 0,0 0 0 0 0,0 0 0 0 0,1 0 0 0 0,-1 0 0 0 0,0 0 0 0 0,0 1 0 0 0,0-1 0 0 0,0 0 0 0 0,0 1 0 0 0,0-1 0 0 0,0 0 0 0 0,-1 1 0 0 0,1 0 0 0 0,0-1 0 0 0,0 1 0 0 0,0-1 0 0 0,0 1 0 0 0,-1 0 0 0 0,2 1 0 0 0,0 0 0 0 0,5 4-268 0 0,0 1 0 0 0,-1 0 0 0 0,-1 1 0 0 0,1 0 0 0 0,-1-1 0 0 0,0 2 0 0 0,-1-1 0 0 0,0 0 0 0 0,3 12 0 0 0,16 26-1255 0 0,14 21-7050 0 0,-29-49 1406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4144 0 0,'-12'-15'21574'0'0,"7"25"-20117"0"0,3-3-1297 0 0,0-1 0 0 0,1 1-1 0 0,-1-1 1 0 0,1 1 0 0 0,0 0-1 0 0,1 0 1 0 0,0-1 0 0 0,0 1 0 0 0,2 11-1 0 0,1 3 143 0 0,10 35-1 0 0,-10-46-209 0 0,0-1 0 0 0,0 0 0 0 0,9 15 0 0 0,-11-21-71 0 0,0-1 0 0 0,1 1 1 0 0,0-1-1 0 0,-1 1 0 0 0,1-1 0 0 0,0 0 0 0 0,1 0 0 0 0,-1 0 1 0 0,0 0-1 0 0,0 0 0 0 0,1 0 0 0 0,-1-1 0 0 0,1 1 1 0 0,-1-1-1 0 0,1 1 0 0 0,3 0 0 0 0,-4-2-10 0 0,-1 1 0 0 0,0-1 0 0 0,1 0 0 0 0,-1 1 0 0 0,0-1 0 0 0,1 0 0 0 0,-1 0 0 0 0,0 0 0 0 0,1 0 0 0 0,-1 0 0 0 0,0-1 0 0 0,1 1 0 0 0,-1 0 0 0 0,0-1 0 0 0,1 1-1 0 0,-1-1 1 0 0,0 1 0 0 0,0-1 0 0 0,3-1 0 0 0,-2 0 13 0 0,0 0 0 0 0,0 0 0 0 0,-1 0-1 0 0,1 0 1 0 0,0-1 0 0 0,-1 1 0 0 0,2-4-1 0 0,5-8 96 0 0,-3 5-33 0 0,-1 0 0 0 0,0 0 0 0 0,0-1-1 0 0,-1 1 1 0 0,3-14 0 0 0,5-13 95 0 0,29-54 430 0 0,-30 68-366 0 0,-10 21-235 0 0,0 1 0 0 0,0 0 0 0 0,0-1 0 0 0,0 1 0 0 0,0 0 0 0 0,0-1 0 0 0,0 1 0 0 0,1 0 0 0 0,-1-1 0 0 0,0 1 0 0 0,0 0 0 0 0,0 0 0 0 0,0-1 0 0 0,1 1 0 0 0,-1 0 0 0 0,0-1 0 0 0,0 1 0 0 0,0 0 0 0 0,1 0 0 0 0,-1 0 0 0 0,0-1 0 0 0,0 1 0 0 0,1 0 0 0 0,-1 0 0 0 0,0 0 0 0 0,1 0 0 0 0,-1-1 0 0 0,0 1 0 0 0,0 0 0 0 0,1 0 1 0 0,-1 0-1 0 0,0 0 0 0 0,1 0 0 0 0,-1 0 0 0 0,0 0 0 0 0,1 0 0 0 0,-1 0 0 0 0,1 0 0 0 0,0 1-1 0 0,-1 0 1 0 0,1 0-1 0 0,-1 0 1 0 0,1 0-1 0 0,-1 0 0 0 0,1 0 1 0 0,-1 0-1 0 0,1 0 1 0 0,-1 0-1 0 0,0 0 1 0 0,1 2-1 0 0,3 40-10 0 0,-3-38 50 0 0,0 20-35 0 0,-3 35 1 0 0,0 16-12 0 0,7-31-103 0 0,-5-41 83 0 0,1 0 0 0 0,1 0-1 0 0,-1 0 1 0 0,0-1 0 0 0,1 1-1 0 0,0-1 1 0 0,0 1-1 0 0,0-1 1 0 0,4 6 0 0 0,-5-8-25 0 0,0 0 0 0 0,0-1 0 0 0,0 1 0 0 0,0 0 0 0 0,1 0 0 0 0,-1 0 0 0 0,0-1 0 0 0,1 1 0 0 0,-1-1 0 0 0,0 1 1 0 0,1-1-1 0 0,-1 1 0 0 0,1-1 0 0 0,-1 0 0 0 0,1 0 0 0 0,-1 0 0 0 0,0 0 0 0 0,1 0 0 0 0,1 0 0 0 0,13-3-2496 0 0,-2-3-5146 0 0,-2-2-1549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4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12872 0 0,'0'0'3698'0'0,"5"-2"-2267"0"0,16-6 591 0 0,-5 2-164 0 0,22-10-1 0 0,-33 13-1592 0 0,1 0 0 0 0,-1-1-1 0 0,0 1 1 0 0,0-1-1 0 0,-1 0 1 0 0,1-1 0 0 0,6-7-1 0 0,0-2 225 0 0,-1-1 1 0 0,14-24-1 0 0,-22 34-386 0 0,1 0-1 0 0,-1 0 1 0 0,0 0 0 0 0,-1 0 0 0 0,1-1 0 0 0,-1 1-1 0 0,0-1 1 0 0,0 1 0 0 0,-1-1 0 0 0,0 1 0 0 0,0-1-1 0 0,-1-7 1 0 0,1 11-75 0 0,0 0-1 0 0,-1 0 1 0 0,1 0-1 0 0,-1 0 1 0 0,0 1-1 0 0,1-1 1 0 0,-1 0-1 0 0,0 0 1 0 0,0 1-1 0 0,0-1 1 0 0,0 1-1 0 0,-1-1 1 0 0,1 1-1 0 0,0-1 1 0 0,-1 1-1 0 0,1 0 1 0 0,-1-1-1 0 0,1 1 1 0 0,-1 0-1 0 0,0 0 1 0 0,1 0-1 0 0,-1 0 1 0 0,0 1-1 0 0,0-1 1 0 0,1 0-1 0 0,-1 1 1 0 0,0-1-1 0 0,0 1 1 0 0,0 0-1 0 0,0-1 1 0 0,0 1-1 0 0,0 0 1 0 0,0 0-1 0 0,0 0 1 0 0,-3 1 0 0 0,-1 0 104 0 0,0 0 0 0 0,0 0 0 0 0,0 0 0 0 0,0 1 0 0 0,0 0 0 0 0,0 0 0 0 0,1 1 1 0 0,-1-1-1 0 0,1 1 0 0 0,-7 5 0 0 0,7-4-74 0 0,1-1-1 0 0,0 1 1 0 0,0 0 0 0 0,0 1 0 0 0,1-1-1 0 0,0 1 1 0 0,0-1 0 0 0,0 1-1 0 0,0 0 1 0 0,1 0 0 0 0,0 1 0 0 0,0-1-1 0 0,0 0 1 0 0,0 1 0 0 0,-1 10-1 0 0,3-12-69 0 0,-1 1 0 0 0,1-1-1 0 0,0 1 1 0 0,0 0 0 0 0,1-1-1 0 0,-1 1 1 0 0,1-1 0 0 0,0 1-1 0 0,0-1 1 0 0,1 0 0 0 0,-1 1-1 0 0,1-1 1 0 0,0 0-1 0 0,0 0 1 0 0,0 0 0 0 0,1 0-1 0 0,-1-1 1 0 0,1 1 0 0 0,0-1-1 0 0,4 5 1 0 0,-1-3 16 0 0,1 0-1 0 0,0 0 1 0 0,0 0-1 0 0,0-1 1 0 0,0 0-1 0 0,1 0 1 0 0,0 0-1 0 0,-1-1 1 0 0,1-1-1 0 0,14 4 1 0 0,-6-4-84 0 0,-1 0-1 0 0,0-1 1 0 0,1-1 0 0 0,-1 0 0 0 0,17-3-1 0 0,16-4-2861 0 0,-24 2-7297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8:59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197 244 8264 0 0,'-3'-16'1251'0'0,"0"0"0"0"0,0-27 0 0 0,3-11 2636 0 0,1 18-1901 0 0,-2 27-1373 0 0,1 1 1 0 0,1 0-1 0 0,1-12 0 0 0,-2 18-467 0 0,0 0 0 0 0,1-1 0 0 0,-1 1 0 0 0,0 0 0 0 0,-1 0 0 0 0,1 0-1 0 0,-1-3 1 0 0,-1-9 2663 0 0,-8 23-2034 0 0,7-5-701 0 0,2 1 0 0 0,-1-1-1 0 0,0 1 1 0 0,1-1 0 0 0,0 1 0 0 0,-1 7 0 0 0,-1 2-32 0 0,-8 47 81 0 0,-4 68 1 0 0,11-79-97 0 0,-11 151 89 0 0,13-165-100 0 0,-5 273 756 0 0,7-307-545 0 0,0-5-78 0 0,-5-24 81 0 0,-2 0 0 0 0,-1 1 1 0 0,-1-1-1 0 0,-18-37 0 0 0,26 62-199 0 0,0-1-15 0 0,0 0 0 0 0,0 1 0 0 0,-1-1 0 0 0,1 1 0 0 0,-1 0 0 0 0,1-1 0 0 0,-1 1 0 0 0,0 0 0 0 0,0 0 0 0 0,1 0 0 0 0,-2 0 0 0 0,1 0 0 0 0,-4-2-1 0 0,5 4-13 0 0,0 0-1 0 0,1 0 0 0 0,-1 0 1 0 0,0 0-1 0 0,0 0 0 0 0,1 1 0 0 0,-1-1 1 0 0,1 0-1 0 0,-1 0 0 0 0,0 1 0 0 0,1-1 1 0 0,-1 1-1 0 0,1-1 0 0 0,-1 0 1 0 0,0 1-1 0 0,1-1 0 0 0,-1 1 0 0 0,1-1 1 0 0,0 1-1 0 0,-1-1 0 0 0,1 1 1 0 0,-1 0-1 0 0,1-1 0 0 0,0 1 0 0 0,-1 0 1 0 0,1-1-1 0 0,0 1 0 0 0,0-1 0 0 0,0 1 1 0 0,-1 0-1 0 0,1 0 0 0 0,0-1 1 0 0,0 2-1 0 0,-4 24 22 0 0,3-12-23 0 0,-1 0 0 0 0,1 1 0 0 0,0-1 0 0 0,2 1 0 0 0,-1-1 0 0 0,2 0 0 0 0,3 18 0 0 0,-5-31 4 0 0,0 0 0 0 0,1 0 0 0 0,-1-1 1 0 0,0 1-1 0 0,0 0 0 0 0,1 0 0 0 0,-1 0 0 0 0,0 0 0 0 0,1-1 0 0 0,-1 1 0 0 0,1 0 0 0 0,-1 0 1 0 0,1 0-1 0 0,-1-1 0 0 0,1 1 0 0 0,-1 0 0 0 0,1-1 0 0 0,0 1 0 0 0,-1-1 0 0 0,1 1 0 0 0,0-1 1 0 0,0 1-1 0 0,-1-1 0 0 0,1 1 0 0 0,0-1 0 0 0,0 0 0 0 0,0 1 0 0 0,0-1 0 0 0,0 0 0 0 0,-1 0 1 0 0,1 0-1 0 0,0 0 0 0 0,0 1 0 0 0,0-1 0 0 0,0 0 0 0 0,0-1 0 0 0,0 1 0 0 0,0 0 0 0 0,-1 0 1 0 0,1 0-1 0 0,0 0 0 0 0,0-1 0 0 0,0 1 0 0 0,1-1 0 0 0,2-1 30 0 0,0 0 1 0 0,0-1-1 0 0,-1 1 1 0 0,1-1-1 0 0,-1 0 0 0 0,1 0 1 0 0,4-6-1 0 0,32-38 370 0 0,93-98-631 0 0,-125 138-268 0 0,0 0 0 0 0,0 1 0 0 0,17-9 0 0 0,11-2-6692 0 0,-7 4-1490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3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78 2760 0 0,'-20'6'-694'0'0,"0"0"4121"0"0,-17 5 8197 0 0,28-7-8830 0 0,17-7-446 0 0,16-6-1105 0 0,-5 0-786 0 0,32-12 0 0 0,-8 4 406 0 0,25-7-715 0 0,-18 8-76 0 0,-45 15-53 0 0,-1-1-1 0 0,1 1 0 0 0,-1 1 0 0 0,10-2 1 0 0,-12 2-219 0 0,-1 0-1 0 0,1 0 1 0 0,-1 0 0 0 0,1 1 0 0 0,-1-1 0 0 0,1 0 0 0 0,-1 1-1 0 0,0-1 1 0 0,3 1 0 0 0,-4 0-110 0 0,1-1 0 0 0,-1 0 0 0 0,1 1-1 0 0,-1-1 1 0 0,1 1 0 0 0,-1-1 0 0 0,0 0 0 0 0,1 1 0 0 0,-1-1 0 0 0,0 1-1 0 0,1-1 1 0 0,-1 1 0 0 0,0-1 0 0 0,1 1 0 0 0,-1-1 0 0 0,0 1 0 0 0,0-1-1 0 0,0 1 1 0 0,0 0 0 0 0,1-1 0 0 0,-1 1 0 0 0,0-1 0 0 0,0 1 0 0 0,0 0 0 0 0,-2 9-6534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3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5984 0 0,'0'0'541'0'0,"8"2"-5"0"0,0-2 1574 0 0,0 0 0 0 0,-1-1 1 0 0,1 0-1 0 0,-1 0 0 0 0,15-4 0 0 0,9-2 230 0 0,22-4-609 0 0,-33 7-1862 0 0,0 0 0 0 0,42-2-1 0 0,-23 4-2428 0 0,-22-1 1040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2 116 12240 0 0,'1'-1'1473'0'0,"-1"1"-1395"0"0,0 0 0 0 0,0 0-1 0 0,0 0 1 0 0,0 0-1 0 0,0 0 1 0 0,1-1-1 0 0,-1 1 1 0 0,0 0 0 0 0,0 0-1 0 0,0 0 1 0 0,-2-2 1861 0 0,2 2-1862 0 0,0 0 1 0 0,0 0 0 0 0,0 0-1 0 0,0 0 1 0 0,0 0-1 0 0,0 0 1 0 0,0-1-1 0 0,0 1 1 0 0,-1 0-1 0 0,1 0 1 0 0,0 0 0 0 0,0 0-1 0 0,0 0 1 0 0,0 0-1 0 0,12-10 2584 0 0,19-10-364 0 0,107-47 283 0 0,-133 64-2674 0 0,0 1 0 0 0,1 0 0 0 0,-1 0 0 0 0,1 1 0 0 0,-1 0-1 0 0,1 0 1 0 0,0 0 0 0 0,-1 1 0 0 0,10 0 0 0 0</inkml:trace>
  <inkml:trace contextRef="#ctx0" brushRef="#br0" timeOffset="1">36 238 19951 0 0,'0'0'971'0'0,"13"-2"232"0"0,-6-1-875 0 0,0 0 1 0 0,0 0-1 0 0,0 0 1 0 0,-1-1 0 0 0,12-8-1 0 0,-12 7-85 0 0,0 0-1 0 0,1 1 1 0 0,0 0-1 0 0,0 1 1 0 0,13-6-1 0 0,-9 6-257 0 0,-5 1-16 0 0,-1 0-1 0 0,1 1 1 0 0,0-1 0 0 0,0 1 0 0 0,8 0 0 0 0,37 1-3984 0 0,-32 0 2480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4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24 305 8752 0 0,'-12'7'1078'0'0,"1"19"3409"0"0,11-26-4430 0 0,0 1 1 0 0,0-1-1 0 0,0 0 1 0 0,0 0-1 0 0,0 1 1 0 0,0-1-1 0 0,0 0 0 0 0,0 0 1 0 0,0 0-1 0 0,0 1 1 0 0,0-1-1 0 0,0 0 1 0 0,0 0-1 0 0,0 0 0 0 0,0 1 1 0 0,0-1-1 0 0,0 0 1 0 0,0 0-1 0 0,0 0 1 0 0,1 1-1 0 0,-1-1 0 0 0,0 0 1 0 0,0 0-1 0 0,0 0 1 0 0,0 1-1 0 0,0-1 1 0 0,1 0-1 0 0,-1 0 1 0 0,0 0-1 0 0,0 0 0 0 0,0 0 1 0 0,0 0-1 0 0,1 1 1 0 0,-1-1-1 0 0,0 0 1 0 0,0 0-1 0 0,0 0 0 0 0,1 0 1 0 0,-1 0-1 0 0,0 0 1 0 0,0 0-1 0 0,1 0 1 0 0,-1 0-1 0 0,0 0 1 0 0,0 0-1 0 0,0 0 0 0 0,1 0 1 0 0,9 1 939 0 0,-5-2-813 0 0,0-1-1 0 0,0 0 1 0 0,-1 1-1 0 0,1-2 1 0 0,-1 1-1 0 0,8-5 1 0 0,2-2 139 0 0,19-8-30 0 0,-2-1-1 0 0,0-2 0 0 0,-2-1 0 0 0,35-31 1 0 0,-58 47-243 0 0,0-2 1 0 0,-1 1-1 0 0,0 0 0 0 0,-1-1 1 0 0,7-12-1 0 0,-9 15-10 0 0,0 1 0 0 0,-1-1 0 0 0,1 0 0 0 0,-1 0-1 0 0,0 0 1 0 0,0 0 0 0 0,0 0 0 0 0,-1 0-1 0 0,1 0 1 0 0,-1-1 0 0 0,0 1 0 0 0,-1-7 0 0 0,1 9-19 0 0,-1 0 1 0 0,0 0-1 0 0,0 0 1 0 0,0 0 0 0 0,0 1-1 0 0,0-1 1 0 0,0 0-1 0 0,-1 1 1 0 0,1-1-1 0 0,0 0 1 0 0,-1 1 0 0 0,1 0-1 0 0,-1-1 1 0 0,0 1-1 0 0,1 0 1 0 0,-3-1-1 0 0,-34-16 123 0 0,29 14-112 0 0,-14-1 4 0 0,5 2-8 0 0,9 2 431 0 0,20-1 16 0 0,-4 1-473 0 0,0 0 1 0 0,0 0 0 0 0,8 0 0 0 0,14-2-4 0 0,-10-1 49 0 0,0 1 0 0 0,38-2 0 0 0,-46 4 4 0 0,-8 1-29 0 0,0 0-1 0 0,-1-1 1 0 0,1 1 0 0 0,0 0 0 0 0,-1 1-1 0 0,1-1 1 0 0,3 1 0 0 0,-5-1-14 0 0,-1 1 0 0 0,1-1 0 0 0,0 0 1 0 0,0 1-1 0 0,-1-1 0 0 0,1 1 0 0 0,-1-1 1 0 0,1 1-1 0 0,0 0 0 0 0,-1-1 0 0 0,1 1 1 0 0,-1-1-1 0 0,1 1 0 0 0,-1 0 0 0 0,1-1 1 0 0,-1 1-1 0 0,0 0 0 0 0,1 0 0 0 0,-1-1 1 0 0,0 1-1 0 0,0 0 0 0 0,0 0 0 0 0,1 0 0 0 0,-1-1 1 0 0,0 1-1 0 0,0 0 0 0 0,0 0 0 0 0,0 0 1 0 0,0 1-1 0 0,-2 6 36 0 0,1 1 0 0 0,-1-1-1 0 0,0 1 1 0 0,-1-1 0 0 0,1 0 0 0 0,-2 0 0 0 0,1 0 0 0 0,-8 11 0 0 0,-3 10 11 0 0,-28 66-1809 0 0,35-77 695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43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22 3224 0 0,'-4'-14'303'0'0,"2"10"3250"0"0,-2 2-2262 0 0,4 2-996 0 0,-1 0 0 0 0,0 0-1 0 0,1-1 1 0 0,-1 1 0 0 0,0 0 0 0 0,1 0-1 0 0,-1 0 1 0 0,0 0 0 0 0,1 0 0 0 0,-1 0 0 0 0,0 0-1 0 0,1 0 1 0 0,-1 0 0 0 0,0 0 0 0 0,0 0-1 0 0,0 1 1 0 0,-2-1-25 0 0,0 2-1 0 0,1-1 0 0 0,-1 0 1 0 0,1 0-1 0 0,0 1 0 0 0,-1-1 1 0 0,1 1-1 0 0,0 0 0 0 0,0 0 1 0 0,0 0-1 0 0,0 0 0 0 0,-3 4 1 0 0,-19 33 330 0 0,14-20-237 0 0,-60 91 399 0 0,-13 20-284 0 0,16-26 378 0 0,58-90-855 0 0,8-10 23 0 0,-1-1 0 0 0,0 0 0 0 0,0 1-1 0 0,0-1 1 0 0,-1 0 0 0 0,1-1 0 0 0,-1 1 0 0 0,-5 4 0 0 0,8-7-16 0 0,-1 1-1 0 0,1-1 0 0 0,-1 0 0 0 0,1 0 0 0 0,-1 0 0 0 0,1 0 0 0 0,-1 0 0 0 0,1 0 0 0 0,-1 0 1 0 0,1 0-1 0 0,-1 0 0 0 0,0 0 0 0 0,1 0 0 0 0,-1 0 0 0 0,1 0 0 0 0,-1 0 0 0 0,1-1 0 0 0,-1 1 1 0 0,1 0-1 0 0,-1 0 0 0 0,1-1 0 0 0,0 1 0 0 0,-1 0 0 0 0,1-1 0 0 0,-1 1 0 0 0,1 0 0 0 0,-1-1 1 0 0,1 1-1 0 0,0-1 0 0 0,-1 1 0 0 0,1 0 0 0 0,0-1 0 0 0,0 1 0 0 0,-1-1 0 0 0,1 1 1 0 0,0-2-1 0 0,-9-16 87 0 0,5 7-29 0 0,2 0 1 0 0,-4-20 0 0 0,3 9 43 0 0,-2 8 210 0 0,5 14-310 0 0,0 0 0 0 0,0 0 1 0 0,0 0-1 0 0,0 0 1 0 0,0 0-1 0 0,0 0 0 0 0,-1 0 1 0 0,1 0-1 0 0,0 0 1 0 0,0 0-1 0 0,0 0 0 0 0,0 0 1 0 0,0 0-1 0 0,0 0 1 0 0,-1 0-1 0 0,1 0 1 0 0,0 0-1 0 0,0 0 0 0 0,0 0 1 0 0,0 0-1 0 0,0 0 1 0 0,0 0-1 0 0,0 0 0 0 0,-1 0 1 0 0,1 0-1 0 0,0 0 1 0 0,0 1-1 0 0,0-1 0 0 0,0 0 1 0 0,0 0-1 0 0,0 0 1 0 0,0 0-1 0 0,0 0 0 0 0,0 0 1 0 0,-1 0-1 0 0,1 0 1 0 0,0 1-1 0 0,0-1 0 0 0,0 0 1 0 0,0 0-1 0 0,0 0 1 0 0,0 0-1 0 0,0 0 1 0 0,0 0-1 0 0,0 1 0 0 0,0-1 1 0 0,-7 27 545 0 0,5-18-719 0 0,1-2 194 0 0,0 0-1 0 0,0 0 0 0 0,1 0 1 0 0,1 0-1 0 0,-1 0 0 0 0,1 0 1 0 0,0 0-1 0 0,1 0 0 0 0,3 11 1 0 0,-5-17-21 0 0,0 0 0 0 0,1-1 0 0 0,-1 1 0 0 0,0 0 1 0 0,0-1-1 0 0,1 1 0 0 0,-1 0 0 0 0,0-1 0 0 0,1 1 1 0 0,-1 0-1 0 0,1-1 0 0 0,-1 1 0 0 0,1-1 0 0 0,-1 1 1 0 0,1-1-1 0 0,-1 1 0 0 0,1-1 0 0 0,-1 0 0 0 0,1 1 1 0 0,0-1-1 0 0,-1 1 0 0 0,1-1 0 0 0,0 0 0 0 0,-1 0 1 0 0,1 1-1 0 0,0-1 0 0 0,0 0 0 0 0,-1 0 0 0 0,1 0 1 0 0,0 0-1 0 0,-1 0 0 0 0,1 0 0 0 0,0 0 0 0 0,0 0 1 0 0,-1 0-1 0 0,1 0 0 0 0,1-1 0 0 0,-1 1 12 0 0,3-2 128 0 0,0 0 0 0 0,0 0 0 0 0,0 0 0 0 0,0 0 0 0 0,-1-1 0 0 0,1 1 0 0 0,4-5-1 0 0,7-5 147 0 0,-11 9-302 0 0,0-1 1 0 0,0 1-1 0 0,-1 0 1 0 0,0-1-1 0 0,6-8 1 0 0,12-12-209 0 0,10-1-1846 0 0,-17 14 978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4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3224 0 0,'-5'12'7236'0'0,"4"-12"-6914"0"0,1 0 0 0 0,-2 1 1259 0 0,2-1-1479 0 0,0 0 1 0 0,0 0-1 0 0,0 0 0 0 0,0 1 1 0 0,0-1-1 0 0,0 0 1 0 0,-1 0-1 0 0,1 0 0 0 0,0 0 1 0 0,0 1-1 0 0,0-1 1 0 0,0 0-1 0 0,0 0 0 0 0,0 0 1 0 0,-1 0-1 0 0,1 0 0 0 0,0 0 1 0 0,0 1-1 0 0,0-1 1 0 0,0 0-1 0 0,-1 0 0 0 0,1 0 1 0 0,0 0-1 0 0,0 0 0 0 0,0 0 1 0 0,-1 0-1 0 0,1 0 1 0 0,0 0-1 0 0,0 0 0 0 0,0 0 1 0 0,-1 0-1 0 0,1 0 1 0 0,0 0-1 0 0,0 0-36 0 0,-1 0 0 0 0,1 0 0 0 0,0 0 0 0 0,0 0 0 0 0,0 0 0 0 0,0 0 0 0 0,-1 0 0 0 0,1 0 1 0 0,0 0-1 0 0,0 0 0 0 0,0 0 0 0 0,0 0 0 0 0,-1 0 0 0 0,1 0 0 0 0,0 0 0 0 0,0 0 0 0 0,0 0 0 0 0,0 0 0 0 0,-1 1 0 0 0,1-1 0 0 0,0 0 0 0 0,0 0 1 0 0,0 0-1 0 0,0 0 0 0 0,0 0 0 0 0,-1 0 0 0 0,1 1 0 0 0,0-1 0 0 0,0 0 0 0 0,0 0 0 0 0,0 0 0 0 0,0 0 0 0 0,0 1 0 0 0,0-1 0 0 0,0 0 0 0 0,0 0 0 0 0,0 0 1 0 0,0 0-1 0 0,0 1 0 0 0,0-1 0 0 0,0 0 0 0 0,0 0 0 0 0,0 0 0 0 0,0 0 0 0 0,0 1 0 0 0,0-1 0 0 0,0 0 0 0 0,0 0 0 0 0,0 0 0 0 0,0 1 0 0 0,0-1 0 0 0,0 0 1 0 0,0 0-1 0 0,0 0 0 0 0,0 0 0 0 0,0 0 0 0 0,0 1 0 0 0,1-1 0 0 0,-1 0 0 0 0,2 3 106 0 0,0-1 0 0 0,0 0 1 0 0,0 1-1 0 0,0-1 0 0 0,0 0 0 0 0,0 0 1 0 0,1-1-1 0 0,-1 1 0 0 0,1 0 0 0 0,0-1 0 0 0,-1 1 1 0 0,1-1-1 0 0,0 0 0 0 0,0 0 0 0 0,5 1 0 0 0,0 1 142 0 0,1-2 0 0 0,0 1 0 0 0,-1-1 0 0 0,13 1 0 0 0,-2-2 86 0 0,116-4 1220 0 0,-110 2-1459 0 0,0 1 0 0 0,41 4 0 0 0,-61-2-94 0 0,-3-1-407 0 0,0 1 0 0 0,1-1 1 0 0,-1 0-1 0 0,1 0 0 0 0,-1 0 0 0 0,1 0 1 0 0,-1 0-1 0 0,4-1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6 148 6448 0 0,'-1'-2'131'0'0,"0"1"1"0"0,1-1-1 0 0,-1 0 0 0 0,0 0 1 0 0,1 0-1 0 0,0 1 0 0 0,-1-1 1 0 0,1 0-1 0 0,0-4 0 0 0,0 5 284 0 0,1 0-1 0 0,-1-1 0 0 0,1 1 0 0 0,-1 0 0 0 0,1 0 1 0 0,0-1-1 0 0,-1 1 0 0 0,1 0 0 0 0,0 0 1 0 0,0 0-1 0 0,0 0 0 0 0,0 0 0 0 0,0 0 0 0 0,0 1 1 0 0,2-2-1 0 0,9-8 4570 0 0,22-11 0 0 0,42-16-3797 0 0,-49 25-477 0 0,-12 5-658 0 0,23-5 1 0 0,-18 6-242 0 0,0 3-2190 0 0,-12 3 955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5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150 114 2760 0 0,'0'0'1408'0'0,"-14"-5"168"0"0,11 3-1348 0 0,0 2 1 0 0,0-1-1 0 0,0 0 1 0 0,0 0-1 0 0,-1 1 1 0 0,1 0-1 0 0,0 0 1 0 0,0 0-1 0 0,-6 0 1 0 0,-13 0 1510 0 0,3-2-447 0 0,13 2-684 0 0,0-1 0 0 0,0 0 0 0 0,1 0 0 0 0,-9-2 0 0 0,-6-7 2159 0 0,20 9-2688 0 0,1 1-1 0 0,-1 0 1 0 0,1 0-1 0 0,0-1 0 0 0,-1 1 1 0 0,1 0-1 0 0,0 0 0 0 0,-1 0 1 0 0,1 0-1 0 0,0 0 0 0 0,-1 0 1 0 0,1 0-1 0 0,0 0 0 0 0,-1 0 1 0 0,1 0-1 0 0,0 0 0 0 0,-1 0 1 0 0,1 1-1 0 0,1-1 1 0 0,21 5-163 0 0,-21-4 208 0 0,11 1-18 0 0,-1-1 0 0 0,1 0 0 0 0,-1-1 0 0 0,17-1 0 0 0,3 0 128 0 0,88 3 435 0 0,118-4 158 0 0,-1-7-422 0 0,-106 6-130 0 0,102 0 159 0 0,64-4 184 0 0,29-4 202 0 0,-179 7-380 0 0,157 0 191 0 0,-65 2-584 0 0,183-27 603 0 0,-352 21-547 0 0,66-5 728 0 0,-134 14-977 0 0,0 0 0 0 0,0 0 1 0 0,-1 0-1 0 0,1 0 0 0 0,0 0 1 0 0,-1 0-1 0 0,1 0 0 0 0,-1 0 1 0 0,0 1-1 0 0,1-1 1 0 0,-1 1-1 0 0,2 2 0 0 0,3 2-2391 0 0,-3-1 826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5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42 2760 0 0,'-2'5'9312'0'0,"63"0"-7512"0"0,-42-5-1320 0 0,23 5 1 0 0,-7 0 79 0 0,7-1 46 0 0,40 3-331 0 0,-15-2-66 0 0,-51-2-167 0 0,0-2-1 0 0,0 0 1 0 0,1-1 0 0 0,17-2-1 0 0,105-10 310 0 0,-64 8-124 0 0,-54 3-141 0 0,31 4 0 0 0,-30-2-3 0 0,24 0 0 0 0,105-15 67 0 0,-103 9-30 0 0,244-17 968 0 0,-204 17-782 0 0,-68 4-219 0 0,158-7 578 0 0,-18 1-662 0 0,-89 2-230 0 0,78 4 449 0 0,-78 2-212 0 0,152 6-303 0 0,-25 6 484 0 0,-34 0-121 0 0,21 0 80 0 0,45 1-4 0 0,-178-14-136 0 0,379-10 1204 0 0,-166 6-462 0 0,-151 6-896 0 0,30 5 208 0 0,-114-4 275 0 0,-4 0-1339 0 0,-10-1-4524 0 0,-4 0-1354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9:5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236 176 3224 0 0,'-4'-22'232'0'0,"2"13"856"0"0,0 0 0 0 0,1 0 1 0 0,-1-10-1 0 0,-1-74 5153 0 0,3 92-6104 0 0,1 0 0 0 0,-1 1-1 0 0,0-1 1 0 0,0 0-1 0 0,0 0 1 0 0,0 0 0 0 0,0 1-1 0 0,-1-1 1 0 0,1 0 0 0 0,0 0-1 0 0,0 0 1 0 0,0 1 0 0 0,-1-1-1 0 0,1 0 1 0 0,0 1 0 0 0,-2-2-1 0 0,2 2-79 0 0,0 0-1 0 0,-1 0 1 0 0,1 0-1 0 0,0 0 1 0 0,-1 0-1 0 0,1 0 1 0 0,0 0-1 0 0,-1 0 1 0 0,1 1-1 0 0,0-1 1 0 0,0 0-1 0 0,-1 0 1 0 0,1 0-1 0 0,0 1 1 0 0,0-1 0 0 0,-1 0-1 0 0,1 0 1 0 0,0 1-1 0 0,0-1 1 0 0,-1 0-1 0 0,1 0 1 0 0,0 1-1 0 0,0-1 1 0 0,0 0-1 0 0,0 1 1 0 0,-14 29 602 0 0,-1 25-398 0 0,-12 75-1 0 0,21-102-139 0 0,-20 51-1 0 0,13-41 31 0 0,12-35-128 0 0,-1 5 21 0 0,0-1 0 0 0,-1 0 0 0 0,0 0 0 0 0,0 0 0 0 0,0 0 1 0 0,-1 0-1 0 0,0 0 0 0 0,-1-1 0 0 0,-6 8 0 0 0,10-13-37 0 0,1-1 0 0 0,0 0 0 0 0,0 0 0 0 0,-1 1 0 0 0,1-1 0 0 0,0 0 0 0 0,-1 0 0 0 0,1 0 0 0 0,0 0 0 0 0,-1 1 0 0 0,1-1 0 0 0,0 0 0 0 0,-1 0 0 0 0,1 0 0 0 0,-1 0 0 0 0,1 0 0 0 0,0 0 0 0 0,-1 0 0 0 0,1 0 0 0 0,0 0 0 0 0,-1 0 0 0 0,1 0 0 0 0,-1 0 0 0 0,1 0 0 0 0,0 0 0 0 0,-1-1 0 0 0,1 1 0 0 0,-1 0 0 0 0,-9-11 158 0 0,-5-23 52 0 0,11 25-167 0 0,-6-20 86 0 0,-3-3 1485 0 0,11 38-1549 0 0,0 1-71 0 0,1 0 0 0 0,0 1 0 0 0,0-1-1 0 0,1 0 1 0 0,0 1 0 0 0,1 8 0 0 0,0 6 47 0 0,2 39 7 0 0,-3-55-65 0 0,1 0 1 0 0,0 0-1 0 0,0 0 1 0 0,1-1-1 0 0,0 1 0 0 0,0 0 1 0 0,5 9-1 0 0,-6-14 11 0 0,-1 0-1 0 0,1 0 1 0 0,0 0 0 0 0,-1 0-1 0 0,1 0 1 0 0,0 0-1 0 0,-1 0 1 0 0,1 0-1 0 0,0-1 1 0 0,0 1-1 0 0,0 0 1 0 0,0-1 0 0 0,0 1-1 0 0,0 0 1 0 0,0-1-1 0 0,0 1 1 0 0,0-1-1 0 0,2 1 1 0 0,5-2 42 0 0,0-4 0 0 0,-1-1 0 0 0,1 1 0 0 0,7-9 1 0 0,15-10 121 0 0,71-50-103 0 0,-91 68-609 0 0,1 0 1 0 0,-1 0-1 0 0,1 1 1 0 0,16-5 0 0 0,-15 7-744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0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32 2760 0 0,'-9'7'325'0'0,"7"-6"-72"0"0,0-1-1 0 0,-1 0 0 0 0,1 0 0 0 0,-1 0 1 0 0,1 0-1 0 0,0-1 0 0 0,-1 1 0 0 0,1-1 1 0 0,-4 0-1 0 0,-22-9 3871 0 0,26 10-3456 0 0,-13-12 8898 0 0,21 9-8701 0 0,12 2 41 0 0,0 1-1 0 0,32 4 0 0 0,-31-1-548 0 0,0-2-1 0 0,28-1 1 0 0,-21-2-234 0 0,-9 1 0 0 0,-1-1-1 0 0,1 0 1 0 0,20-6-1 0 0,-33 6-121 0 0,-2 2 0 0 0,0-1 0 0 0,0 1 0 0 0,0 0 0 0 0,-1-1 0 0 0,1 1 0 0 0,0 0 0 0 0,0 0 0 0 0,0 0 0 0 0,0 0 0 0 0,-1 1 0 0 0,1-1 0 0 0,2 1 0 0 0,-2-1-197 0 0,-1 1 1 0 0,1-1-1 0 0,-1 1 0 0 0,1 0 0 0 0,-1 0 0 0 0,1 0 0 0 0,-1-1 0 0 0,0 1 1 0 0,1 0-1 0 0,1 3 0 0 0,2 2-998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0:1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64 107 4256 0 0,'0'0'197'0'0,"0"0"-15"0"0,-2 0 575 0 0,-16-4 3752 0 0,-3 1-538 0 0,18 3-3624 0 0,1 1 0 0 0,0-1 0 0 0,0 0 0 0 0,0 1 0 0 0,0-1 0 0 0,0 1 0 0 0,-3 1-1 0 0,5-2-269 0 0,0 0 0 0 0,0 0 0 0 0,0 0 0 0 0,-1 1 0 0 0,1-1 0 0 0,0 0 0 0 0,0 0-1 0 0,0 0 1 0 0,0 0 0 0 0,0 0 0 0 0,0 0 0 0 0,0 0 0 0 0,-1 0 0 0 0,1 0 0 0 0,0 1-1 0 0,0-1 1 0 0,0 0 0 0 0,0 0 0 0 0,0 0 0 0 0,0 0 0 0 0,0 0 0 0 0,0 0 0 0 0,0 1-1 0 0,0-1 1 0 0,0 0 0 0 0,0 0 0 0 0,0 0 0 0 0,0 0 0 0 0,0 0 0 0 0,0 1 0 0 0,0-1-1 0 0,0 0 1 0 0,0 0 0 0 0,0 0 0 0 0,0 0 0 0 0,0 0 0 0 0,0 1 0 0 0,0-1 0 0 0,0 0-1 0 0,0 0 1 0 0,0 0 0 0 0,7 6 1479 0 0,8 3-709 0 0,-7-6-706 0 0,0-1 1 0 0,0 1-1 0 0,1-1 0 0 0,-1-1 0 0 0,1 0 0 0 0,-1 0 0 0 0,1-1 0 0 0,8 0 0 0 0,11-2 16 0 0,31-7 0 0 0,1 0-43 0 0,17-4 1457 0 0,-50 8-1482 0 0,0 1 0 0 0,36-1 0 0 0,43 5 615 0 0,-94-1-541 0 0,-1 0 0 0 0,0-1 0 0 0,1 0 1 0 0,12-5-1 0 0,8-1 277 0 0,7-4-19 0 0,-32 9-358 0 0,1 1 1 0 0,-1 0-1 0 0,1 0 0 0 0,0 0 0 0 0,9 0 0 0 0,1-1 226 0 0,-4-2-5 0 0,-14 5-278 0 0,1 0 0 0 0,-1 0 0 0 0,1 0 0 0 0,-1 0 0 0 0,1 0 0 0 0,-1 0 0 0 0,0 0 0 0 0,1 0 0 0 0,-1 0 0 0 0,1 0 0 0 0,-1 0 0 0 0,1-1 0 0 0,-1 1 0 0 0,0 0 0 0 0,1 0 0 0 0,-1-1 0 0 0,0 1 0 0 0,1 0 0 0 0,-1 0 0 0 0,0-1 0 0 0,1 1 0 0 0,-1 0 0 0 0,0-1 0 0 0,0 1 0 0 0,1 0 0 0 0,-1-1 0 0 0,0 1 0 0 0,0-1 0 0 0,0 1 0 0 0,1 0-1 0 0,-1-1 1 0 0,0 1 0 0 0,0-1 0 0 0,0 1 0 0 0,0 0 0 0 0,0-1 0 0 0,0 1 0 0 0,0-1 0 0 0,0 1 0 0 0,0-1 0 0 0,0 1 0 0 0,0 0 0 0 0,0-1 0 0 0,0 1 0 0 0,0-1 0 0 0,-1 1 0 0 0,1-1 0 0 0,-15-17 112 0 0,12 15-67 0 0,-4 1-1700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0:1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2760 0 0,'0'0'17346'0'0,"12"-5"-15331"0"0,-4 3-1650 0 0,1 0 1 0 0,0 1-1 0 0,0 0 1 0 0,0 0-1 0 0,-1 1 1 0 0,14 1-1 0 0,2 0 67 0 0,108 4 936 0 0,-73-4-921 0 0,56-2 314 0 0,-57-2-405 0 0,51-6-85 0 0,-106 8-305 0 0,1 1 1 0 0,-1 0-1 0 0,0 0 1 0 0,1 0-1 0 0,4 2 1 0 0,8 1-3129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0:4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31 2760 0 0,'0'0'5177'0'0,"-6"-6"-4850"0"0,-2-3-384 0 0,5 7 15 0 0,2 1 74 0 0,-13-6 1797 0 0,12 6-1141 0 0,0 0 1 0 0,0 0-1 0 0,0 1 0 0 0,0-1 0 0 0,0 1 0 0 0,0-1 0 0 0,-1 1 0 0 0,1 0 0 0 0,-3 0 460 0 0,1 4 493 0 0,3-4-1602 0 0,1 0 0 0 0,0 0 0 0 0,0 0 0 0 0,0 0 0 0 0,-1 0 0 0 0,1 0 0 0 0,0 0-1 0 0,0 0 1 0 0,0 0 0 0 0,0 0 0 0 0,-1 0 0 0 0,1 1 0 0 0,0-1 0 0 0,0 0 0 0 0,0 0 0 0 0,0 0-1 0 0,0 0 1 0 0,-1 0 0 0 0,1 1 0 0 0,0-1 0 0 0,0 0 0 0 0,0 0 0 0 0,0 0 0 0 0,0 0-1 0 0,0 1 1 0 0,0-1 0 0 0,0 0 0 0 0,0 0 0 0 0,0 0 0 0 0,0 1 0 0 0,0-1 0 0 0,0 0 0 0 0,0 0-1 0 0,0 0 1 0 0,0 0 0 0 0,0 1 0 0 0,0-1 0 0 0,0 0 0 0 0,0 0 0 0 0,0 0 0 0 0,0 1-1 0 0,0-1 1 0 0,0 0 0 0 0,0 0 0 0 0,0 0 0 0 0,0 0 0 0 0,0 1 0 0 0,1-1 0 0 0,-1 0 0 0 0,0 0-1 0 0,0 1 130 0 0,4 8 208 0 0,-3-7-346 0 0,0 1-1 0 0,1-1 0 0 0,-1 1 1 0 0,1-1-1 0 0,-1 0 0 0 0,1 1 1 0 0,0-1-1 0 0,-1 0 0 0 0,1 0 1 0 0,1 0-1 0 0,-1 0 0 0 0,0-1 1 0 0,0 1-1 0 0,1-1 0 0 0,-1 1 1 0 0,0-1-1 0 0,1 0 0 0 0,0 0 1 0 0,-1 0-1 0 0,6 1 0 0 0,13 3 252 0 0,-16-4-205 0 0,0 1 0 0 0,-1-1 0 0 0,1-1 0 0 0,0 1 0 0 0,0-1 1 0 0,0 0-1 0 0,5 0 0 0 0,-5-1 4 0 0,12-2 236 0 0,0 1 1 0 0,0 1-1 0 0,0 0 1 0 0,34 4-1 0 0,9 2-151 0 0,-27-3 34 0 0,247 13 1179 0 0,-108-7-630 0 0,-130-9-591 0 0,-1-1 1 0 0,50-10 0 0 0,-75 10 28 0 0,29 0 1 0 0,-5 1-67 0 0,8 2-120 0 0,-15 1 0 0 0,25 0 21 0 0,-29-1 1 0 0,33-2-1 0 0,-17-1 75 0 0,0 2 0 0 0,82 9 0 0 0,-4 15 21 0 0,-82-14-48 0 0,0-2-1 0 0,47 3 1 0 0,-57-10-14 0 0,285 4 1076 0 0,-277-8-995 0 0,107 0 159 0 0,-129 5-236 0 0,0 0 0 0 0,17 4 0 0 0,63 23 227 0 0,-90-26-230 0 0,-6-2-51 0 0,0-1-1 0 0,0 1 0 0 0,1-1 0 0 0,-1 1 1 0 0,0-1-1 0 0,0 0 0 0 0,0 1 1 0 0,0-1-1 0 0,1 0 0 0 0,-1 0 0 0 0,0 0 1 0 0,0 0-1 0 0,1 0 0 0 0,-1 0 1 0 0,0-1-1 0 0,2 1 0 0 0,-1-1-3 0 0,0 1-1 0 0,0-1 1 0 0,0 0-1 0 0,0 1 1 0 0,-1-1-1 0 0,1 0 1 0 0,0 0 0 0 0,0 0-1 0 0,-1 0 1 0 0,1 0-1 0 0,-1 0 1 0 0,1-1-1 0 0,-1 1 1 0 0,1-1 0 0 0,-1 1-1 0 0,0-1 1 0 0,2-1-1 0 0,0-3-722 0 0,1 0 0 0 0,-1 0 0 0 0,3-8 0 0 0,-5 10-233 0 0,2-2-512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0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6768 0 0,'0'0'306'0'0,"-17"5"116"0"0,14-4 297 0 0,0-1 1 0 0,1 0-1 0 0,-1 1 0 0 0,1 0 1 0 0,-10 4 8106 0 0,12-5-8784 0 0,0 0 0 0 0,0 0 0 0 0,0 1-1 0 0,1-1 1 0 0,-1 0 0 0 0,0 0 0 0 0,0 0-1 0 0,1 1 1 0 0,-1-1 0 0 0,0 0 0 0 0,1 0-1 0 0,-1 0 1 0 0,0 0 0 0 0,0 0 0 0 0,1 1-1 0 0,-1-1 1 0 0,0 0 0 0 0,1 0 0 0 0,-1 0-1 0 0,0 0 1 0 0,1 0 0 0 0,-1 0 0 0 0,0 0-1 0 0,1 0 1 0 0,-1 0 0 0 0,0 0 0 0 0,1 0-1 0 0,-1 0 1 0 0,0-1 0 0 0,1 1 0 0 0,-1 0-1 0 0,11-2 901 0 0,4 0-215 0 0,-14 2-595 0 0,1 0 0 0 0,-1 0 0 0 0,1 0 0 0 0,0 0 0 0 0,-1-1-1 0 0,1 1 1 0 0,-1 0 0 0 0,4-2 0 0 0,-4 1 68 0 0,20 1 1184 0 0,33-12 0 0 0,-35 6-1178 0 0,0 2 0 0 0,-1 0 0 0 0,31-3 0 0 0,-34 5-6 0 0,37-2-187 0 0,0 2 1 0 0,74 6-1 0 0,-1 9 51 0 0,-107-11-54 0 0,11 2 72 0 0,0-1 0 0 0,50-3 0 0 0,11-3-15 0 0,30-3 78 0 0,-90 4-80 0 0,1 1 0 0 0,31 4 0 0 0,7-1 0 0 0,148 6 191 0 0,-20-16-17 0 0,-79 2 17 0 0,233-6-26 0 0,-212 6-121 0 0,84-3 81 0 0,-109 9-154 0 0,186 3 120 0 0,-136-1-81 0 0,-46-1 21 0 0,47 1 1 0 0,191 16 111 0 0,258 8 232 0 0,-538-24-409 0 0,-37-1-6 0 0,225 0 128 0 0,-109 4-81 0 0,-83 0 22 0 0,0 4 27 0 0,-12 0-42 0 0,-52-8-54 0 0,0 1 1 0 0,1 0-1 0 0,-1 0 1 0 0,11 5 0 0 0,-19-7-22 0 0,0 1 1 0 0,0-1-1 0 0,1 0 1 0 0,-1 1-1 0 0,0-1 1 0 0,0 1-1 0 0,0-1 1 0 0,0 1-1 0 0,0-1 1 0 0,0 1-1 0 0,0-1 1 0 0,0 1-1 0 0,0-1 1 0 0,0 1-1 0 0,0-1 1 0 0,0 0-1 0 0,0 1 1 0 0,-1-1-1 0 0,1 1 1 0 0,0-1-1 0 0,0 1 1 0 0,0-1-1 0 0,-1 1 1 0 0,1-1-1 0 0,0 0 1 0 0,0 1-1 0 0,-1-1 1 0 0,-2 7-2909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3:3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189 316 2760 0 0,'0'0'389'0'0,"-12"-1"3143"0"0,-36-9-299 0 0,41 9-3117 0 0,0-1 1 0 0,0 1-1 0 0,0-2 0 0 0,0 1 0 0 0,0-1 0 0 0,0 0 0 0 0,1 0 0 0 0,-1-1 0 0 0,1 0 0 0 0,0 0 0 0 0,0 0 1 0 0,-5-6-1 0 0,2 1 282 0 0,6 6 172 0 0,-1-1 0 0 0,1 1 0 0 0,-1 0 1 0 0,-10-7 6179 0 0,50 7-6033 0 0,1-1 0 0 0,-1-1 0 0 0,61-18 1 0 0,25-5-25 0 0,-18 9-343 0 0,-42 6 29 0 0,1 3 1 0 0,91-3-1 0 0,-91 13-186 0 0,381 7 1550 0 0,-378-7-1267 0 0,69-8 0 0 0,25-1-52 0 0,72-5 676 0 0,-4 0-909 0 0,-96 12-56 0 0,64 1 281 0 0,-145 3-293 0 0,92 16 0 0 0,-128-15-107 0 0,-5 0 32 0 0,0-1 0 0 0,16 1 0 0 0,-23-4-17 0 0,0 1 0 0 0,0 0 0 0 0,0 0 0 0 0,-1-1 0 0 0,1 0 0 0 0,0 1 1 0 0,0-1-1 0 0,-1 0 0 0 0,4-2 0 0 0,-5 3-26 0 0,0-1 0 0 0,0 0 0 0 0,0 1 0 0 0,0-1 0 0 0,0 0 0 0 0,0 0 0 0 0,0 0 0 0 0,0 1 0 0 0,-1-1 0 0 0,1 0 0 0 0,0 0 0 0 0,0 0 0 0 0,-1 0 1 0 0,1 0-1 0 0,-1-1 0 0 0,1 1 0 0 0,-1 0 0 0 0,1 0 0 0 0,-1 0 0 0 0,0 0 0 0 0,0-1 0 0 0,1 1 0 0 0,-1-2 0 0 0,5-17-89 0 0,-1 1-1769 0 0,-3 17 1320 0 0,-1 1 0 0 0,1-1 0 0 0,-1 0 0 0 0,1 0 0 0 0,-1 0 0 0 0,0 0 1 0 0,0 0-1 0 0,0 0 0 0 0,0 0 0 0 0,0 0 0 0 0,0 0 0 0 0,-1-4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3:3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5528 0 0,'0'0'5410'0'0,"8"0"-2751"0"0,14-1-1226 0 0,-1-1 0 0 0,30-7 0 0 0,3 0-443 0 0,181-16 875 0 0,40 9-374 0 0,-76 7-870 0 0,127-3 826 0 0,-203 9-1255 0 0,196 11 1125 0 0,-187-1-719 0 0,13 7-52 0 0,-139-14-514 0 0,-4 0-94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18079 0 0,'-18'17'1325'0'0,"14"-14"-1227"0"0,0 0 1 0 0,0 0 0 0 0,1 0-1 0 0,-1 1 1 0 0,1 0 0 0 0,0 0-1 0 0,0 0 1 0 0,1 0-1 0 0,-1 0 1 0 0,1 0 0 0 0,-4 9-1 0 0,6-12-34 0 0,0 0-1 0 0,-1 0 1 0 0,1 0-1 0 0,0-1 0 0 0,0 1 1 0 0,0 0-1 0 0,0 0 0 0 0,0 0 1 0 0,0 0-1 0 0,0 0 1 0 0,0 0-1 0 0,0 0 0 0 0,0 0 1 0 0,1 0-1 0 0,-1 0 1 0 0,0-1-1 0 0,1 1 0 0 0,-1 0 1 0 0,1 0-1 0 0,-1 0 0 0 0,1 0 1 0 0,-1-1-1 0 0,1 1 1 0 0,-1 0-1 0 0,1-1 0 0 0,0 1 1 0 0,-1 0-1 0 0,1-1 1 0 0,0 1-1 0 0,-1-1 0 0 0,1 1 1 0 0,0-1-1 0 0,0 1 0 0 0,0-1 1 0 0,0 0-1 0 0,-1 1 1 0 0,1-1-1 0 0,0 0 0 0 0,2 1 1 0 0,1 0 73 0 0,0-1 1 0 0,0 1-1 0 0,0-1 1 0 0,0 0 0 0 0,1 0-1 0 0,-1 0 1 0 0,7-1-1 0 0,150-38 2366 0 0,-157 38-2402 0 0,-1 0 0 0 0,1 1 0 0 0,0 0 0 0 0,0 0 0 0 0,0 0 0 0 0,7 1 0 0 0,-10-1-89 0 0,0 0 1 0 0,0 0-1 0 0,-1 0 1 0 0,1 1 0 0 0,0-1-1 0 0,-1 0 1 0 0,1 1 0 0 0,0-1-1 0 0,0 1 1 0 0,-1-1 0 0 0,1 1-1 0 0,-1-1 1 0 0,1 1-1 0 0,-1-1 1 0 0,1 1 0 0 0,0 0-1 0 0,-1-1 1 0 0,0 1 0 0 0,1 0-1 0 0,-1-1 1 0 0,1 1-1 0 0,-1 0 1 0 0,0 0 0 0 0,0-1-1 0 0,1 1 1 0 0,-1 0 0 0 0,0 0-1 0 0,0 0 1 0 0,0-1 0 0 0,0 1-1 0 0,0 0 1 0 0,0 0-1 0 0,0 0 1 0 0,0-1 0 0 0,0 1-1 0 0,0 0 1 0 0,-1 0 0 0 0,1-1-1 0 0,0 2 1 0 0,-3 8 57 0 0,0 0 0 0 0,-1 0 0 0 0,0 0 0 0 0,-1 0 0 0 0,0-1 1 0 0,0 0-1 0 0,-1 0 0 0 0,-9 12 0 0 0,1-5-32 0 0,-1 0 0 0 0,0 0 0 0 0,-19 13-1 0 0,0 1-191 0 0,20-17-1370 0 0,-28 20 0 0 0,37-30-246 0 0,12-6-3147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4:1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 1840 0 0,'0'0'83'0'0,"-11"5"10"0"0,6-3 492 0 0,1-1 1 0 0,0 0-1 0 0,0 0 1 0 0,-1 0-1 0 0,1 0 0 0 0,-7-1 1 0 0,9 0-397 0 0,1 0-1 0 0,-1 0 1 0 0,1 0 0 0 0,-1-1 0 0 0,1 1-1 0 0,-1 0 1 0 0,1-1 0 0 0,-1 1 0 0 0,1-1 0 0 0,0 0-1 0 0,-1 1 1 0 0,1-1 0 0 0,0 0 0 0 0,0 0-1 0 0,0 0 1 0 0,-1 0 0 0 0,1 0 0 0 0,0 0 0 0 0,0 0-1 0 0,0-6 5155 0 0,10 8-3257 0 0,17 6-1853 0 0,-9-3 535 0 0,-4-2-414 0 0,-1-1-1 0 0,1-1 1 0 0,0 0-1 0 0,21-3 1 0 0,-1 1 86 0 0,164-8 1635 0 0,132-1-534 0 0,-228 13-1319 0 0,15-1-24 0 0,57-8 835 0 0,256 24 0 0 0,-323-5-804 0 0,-59-5-14 0 0,63 1-1 0 0,180-17 685 0 0,-188 9-589 0 0,-65 2-78 0 0,46-4-1 0 0,-51-1-75 0 0,-20 3-74 0 0,0-1 0 0 0,0 0 0 0 0,0-1 0 0 0,0 0 0 0 0,18-7 0 0 0,-21 6-5 0 0,-1 0-18 0 0,0 0 1 0 0,15-8 0 0 0,-19 9-75 0 0,-3 2-86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4:2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 5984 0 0,'-17'8'308'0'0,"9"-3"5537"0"0,33 7-3596 0 0,-14-9-1732 0 0,-1 0 0 0 0,1 0 0 0 0,0-1 0 0 0,20 1 0 0 0,46-3 867 0 0,-32-1-800 0 0,178 7 1025 0 0,4 0-838 0 0,-208-6-720 0 0,369-5 906 0 0,217-26 1474 0 0,-459 18-1999 0 0,64-2 137 0 0,-120 13-329 0 0,367 10 912 0 0,-55 22 55 0 0,-214-21-989 0 0,21 2 13 0 0,196 14 153 0 0,-230-1-331 0 0,5 0 931 0 0,-163-23-1355 0 0,0-2 0 0 0,32-4 0 0 0,-39 4-264 0 0,13-6-4780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4:2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27 2760 0 0,'0'0'125'0'0,"-10"-27"15336"0"0,9 27-15151 0 0,-2 0 704 0 0,3 1-841 0 0,0-1 0 0 0,-1 0 0 0 0,1 0 0 0 0,0 1 1 0 0,0-1-1 0 0,-1 0 0 0 0,1 0 0 0 0,0 1 0 0 0,0-1 0 0 0,0 0 0 0 0,0 1 0 0 0,0-1 0 0 0,0 0 0 0 0,-1 1 0 0 0,1-1 1 0 0,0 0-1 0 0,0 1 0 0 0,0-1 0 0 0,0 0 0 0 0,0 1 0 0 0,0-1 0 0 0,0 0 0 0 0,0 1 0 0 0,1-1 0 0 0,-1 0 0 0 0,0 1 1 0 0,0-1-1 0 0,0 0 0 0 0,0 1 0 0 0,1 0 0 0 0,2 5-434 0 0,-3-5 453 0 0,21 9 663 0 0,-14-6-619 0 0,-2-2-167 0 0,-1-1 1 0 0,0 0 0 0 0,1 0-1 0 0,-1-1 1 0 0,1 1 0 0 0,-1-1-1 0 0,1 0 1 0 0,4-1-1 0 0,14 1 142 0 0,-1 1 24 0 0,1-1 1 0 0,36-5-1 0 0,18-1 211 0 0,3 5-80 0 0,48 0 92 0 0,-88 3-335 0 0,70 6 367 0 0,-80-5-234 0 0,1-1-1 0 0,38-3 1 0 0,-4 0 113 0 0,-62 0-313 0 0,0 0-33 0 0,2 0 46 0 0,-5 1-70 0 0,0 0 0 0 0,0 0 0 0 0,1 0 0 0 0,-1 0 0 0 0,0 0 0 0 0,0 0 0 0 0,0 0 0 0 0,0 0 0 0 0,1 0 0 0 0,-1-1 0 0 0,0 1 0 0 0,0 0-1 0 0,0 0 1 0 0,0 0 0 0 0,0 0 0 0 0,1 0 0 0 0,-1 0 0 0 0,0 0 0 0 0,0 0 0 0 0,0-1 0 0 0,0 1 0 0 0,0 0 0 0 0,0 0 0 0 0,0 0 0 0 0,0 0 0 0 0,1 0 0 0 0,-1-1 0 0 0,0 1 0 0 0,0 0 0 0 0,0 0 0 0 0,0 0 0 0 0,0-1 0 0 0,0 0-246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2760 0 0,'0'0'769'0'0,"-9"-25"15198"0"0,18 27-15493 0 0,15 2-254 0 0,1 0-1 0 0,0-2 1 0 0,-1 0-1 0 0,29-3 0 0 0,-13 0 217 0 0,51-2 155 0 0,-66 3-376 0 0,0 2 0 0 0,0 0 0 0 0,0 2 0 0 0,-1 0-1 0 0,26 9 1 0 0,77 22 217 0 0,-92-30-327 0 0,54 1-1 0 0,-50-4-17 0 0,12-1 145 0 0,-29-1-52 0 0,37 4 0 0 0,21 3 138 0 0,130 1 8 0 0,-86-1-170 0 0,-18 1-207 0 0,44 2 236 0 0,82-17 25 0 0,28-23-28 0 0,133 8-44 0 0,-157 18-10 0 0,243-3 371 0 0,-319 2-315 0 0,-2 0-72 0 0,46 1 133 0 0,-158 3-230 0 0,-15-1 74 0 0,36 5-1 0 0,-7 7-62 0 0,-39-6-366 0 0,-1-1 0 0 0,29 1 0 0 0,-47-4 297 0 0,2-1 22 0 0,-4 0-166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2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78 108 11256 0 0,'0'0'256'0'0,"-3"0"345"0"0,0-1-628 0 0,0 1 0 0 0,1-1 0 0 0,-1 0 1 0 0,0-1-1 0 0,0 1 0 0 0,1 0 0 0 0,-1-1 0 0 0,-2-1 1 0 0,-11-6-1246 0 0,14 8 990 0 0,0-1 160 0 0,0 1 342 0 0,1 0 1 0 0,0 0 0 0 0,-1 0-1 0 0,1 1 1 0 0,0-1 0 0 0,0-1-1 0 0,-1 1 1 0 0,1 0 0 0 0,0 0-1 0 0,0 0 1 0 0,0 0 0 0 0,-1-3-1 0 0,0 1 278 0 0,-7-18 14683 0 0,13 10-13165 0 0,3 6-1810 0 0,1 1-1 0 0,-1 0 1 0 0,17-5 0 0 0,-19 7-45 0 0,-3 2-24 0 0,4-1 115 0 0,-2 0-184 0 0,-2 0 4 0 0,4 1 4 0 0,-4 0-20 0 0,3-2-33 0 0,1 1 36 0 0,0 0 6 0 0,-5 0-59 0 0,0 1-1 0 0,1 0 1 0 0,-1-1-1 0 0,1 1 1 0 0,-1 0-1 0 0,1 0 1 0 0,-1 0-1 0 0,1 0 1 0 0,-1 0 0 0 0,1 1-1 0 0,-1-1 1 0 0,1 0-1 0 0,-1 1 1 0 0,1-1-1 0 0,-1 1 1 0 0,1 0 0 0 0,-1-1-1 0 0,0 1 1 0 0,0 0-1 0 0,1 0 1 0 0,-1 0-1 0 0,0-1 1 0 0,0 1-1 0 0,0 1 1 0 0,1 0 0 0 0,-1-1-14 0 0,0 0 0 0 0,1 0 0 0 0,-1 0 0 0 0,0 0 0 0 0,0 0 0 0 0,0 0 0 0 0,1 0 0 0 0,-1 0 0 0 0,0 0 1 0 0,1-1-1 0 0,-1 1 0 0 0,0-1 0 0 0,1 1 0 0 0,-1-1 0 0 0,1 1 0 0 0,-1-1 0 0 0,1 0 0 0 0,-1 0 1 0 0,4 0-1 0 0,-2-4 108 0 0,-3 3-97 0 0,0 1-1 0 0,0 0 0 0 0,0-1 1 0 0,0 1-1 0 0,0 0 1 0 0,0-1-1 0 0,0 1 1 0 0,1 0-1 0 0,-1-1 0 0 0,0 1 1 0 0,0 0-1 0 0,0 0 1 0 0,0-1-1 0 0,1 1 0 0 0,-1 0 1 0 0,0-1-1 0 0,0 1 1 0 0,1 0-1 0 0,-1 0 1 0 0,0 0-1 0 0,0-1 0 0 0,1 1 1 0 0,-1 0-1 0 0,0 0 1 0 0,1 0-1 0 0,-1 0 1 0 0,0 0-1 0 0,1-1 0 0 0,3 2-29 0 0,-1-1 0 0 0,1 1-1 0 0,-1 0 1 0 0,1 0-1 0 0,4 1 1 0 0,-5 0 58 0 0,1-1 0 0 0,0 0 1 0 0,-1 0-1 0 0,1-1 0 0 0,5 1 0 0 0,101 1-19 0 0,-2 1-12 0 0,97-7-32 0 0,12 1 3 0 0,11 1 34 0 0,-170-1 0 0 0,1 3 1 0 0,95 12-1 0 0,-95-4-5 0 0,84 4 0 0 0,-7-8-3 0 0,58-2-21 0 0,80-8 16 0 0,-35 1-150 0 0,134 4 203 0 0,-199 2 96 0 0,-69 1-307 0 0,65-1 336 0 0,13-2-134 0 0,-91 2-265 0 0,111 9 270 0 0,-179-7 22 0 0,5 1 45 0 0,-23-4-76 0 0,-13-5-303 0 0,5 4-349 0 0,0-1-1 0 0,0 1 1 0 0,0-1 0 0 0,0 1-1 0 0,-1 0 1 0 0,1-1-1 0 0,0 1 1 0 0,-1 0 0 0 0,1 1-1 0 0,-1-1 1 0 0,1 0-1 0 0,-1 1 1 0 0,1-1 0 0 0,-1 1-1 0 0,-2 0 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34 126 2760 0 0,'0'-3'259'0'0,"-2"-5"123"0"0,1-7 5707 0 0,5-12 583 0 0,-1 12-5845 0 0,2-9 1503 0 0,1-9 4654 0 0,-6 53-5928 0 0,-9 127 358 0 0,5-109-1277 0 0,-9 94 62 0 0,-9 204 276 0 0,22-333-673 0 0,0 1 0 0 0,0-1-1 0 0,0 1 1 0 0,1-1 0 0 0,-1 1-1 0 0,1-1 1 0 0,1 4 0 0 0,-1-5-523 0 0,2-13-3221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16871 0 0,'0'-5'546'0'0,"1"1"0"0"0,0-1 0 0 0,1 1-1 0 0,-1-1 1 0 0,1 1 0 0 0,-1 0 0 0 0,1 0-1 0 0,0-1 1 0 0,1 1 0 0 0,-1 1 0 0 0,1-1-1 0 0,5-6 1 0 0,-7 8-481 0 0,8-9 520 0 0,0-2-124 0 0,1 0 1 0 0,15-15 0 0 0,0 0 305 0 0,-20 21-555 0 0,0 0 0 0 0,1 1-1 0 0,12-11 1 0 0,-11 11-176 0 0,-1 2 148 0 0,0-1 1 0 0,0 1 0 0 0,0 0-1 0 0,0 1 1 0 0,13-6 0 0 0,-17 8-152 0 0,0 1 1 0 0,0-1-1 0 0,0 1 1 0 0,0 0-1 0 0,0 0 1 0 0,0-1-1 0 0,0 2 1 0 0,0-1-1 0 0,0 0 1 0 0,0 0-1 0 0,0 0 1 0 0,0 1-1 0 0,0 0 1 0 0,0-1-1 0 0,0 1 1 0 0,-1 0-1 0 0,1 0 1 0 0,0-1-1 0 0,0 2 1 0 0,-1-1-1 0 0,1 0 1 0 0,0 0-1 0 0,-1 0 1 0 0,1 1-1 0 0,-1-1 1 0 0,2 3-1 0 0,5 6-50 0 0,0 1-1 0 0,-1-1 1 0 0,9 20 0 0 0,-9-17-84 0 0,1 0 1 0 0,8 13-1 0 0,-12-22-7 0 0,0 0 1 0 0,0 1-1 0 0,0-1 1 0 0,0-1-1 0 0,1 1 1 0 0,-1-1-1 0 0,1 1 1 0 0,0-1-1 0 0,5 2 0 0 0,-4-3-764 0 0,0 1-1 0 0,0-2 0 0 0,13 3 0 0 0,3 1-8148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54 8288 0 0,'0'0'11474'0'0,"-10"-10"-6244"0"0,6 4-2554 0 0,20 2-2663 0 0,-1 2 0 0 0,0 0-1 0 0,0 1 1 0 0,1 0-1 0 0,26 3 1 0 0,-1-1 66 0 0,80 1-98 0 0,72-1 729 0 0,23-2 125 0 0,-112 2-1100 0 0,31-6 405 0 0,48 1-2 0 0,36 4-22 0 0,-94-1 2 0 0,-55 1-72 0 0,208-5 263 0 0,-134 2-245 0 0,-2 1 0 0 0,-129 1-52 0 0,226-11 223 0 0,-95 12-180 0 0,-48 5-109 0 0,-36-1 54 0 0,65-5 0 0 0,-105 1 15 0 0,1 2-1 0 0,27 4 1 0 0,8 1 5 0 0,-55-7-20 0 0,30 2 20 0 0,0 0 0 0 0,34-4 0 0 0,28 0 38 0 0,-22 2-32 0 0,-46 0-87 0 0,49 6 1 0 0,-7 0-24 0 0,-27-4 142 0 0,-7 0 47 0 0,58-4 1 0 0,-60 1-76 0 0,1 0 0 0 0,61 8 0 0 0,-6 0 8 0 0,116-3 103 0 0,-191-3-119 0 0,0 1 0 0 0,-1 0 0 0 0,0 0 0 0 0,13 5 0 0 0,18 4 26 0 0,56 2-55 0 0,136 2 1 0 0,-63-6 384 0 0,-72-1-265 0 0,191 9-81 0 0,-61-7 655 0 0,-72 7-586 0 0,-106-12 57 0 0,70-1 1 0 0,-105-4-110 0 0,-11 1-184 0 0,-4-1 135 0 0,-1 0 0 0 0,1 1 0 0 0,-1-1 0 0 0,1 0 1 0 0,-1 0-1 0 0,1 0 0 0 0,-1 0 0 0 0,1 0 0 0 0,-1 0 0 0 0,1 0 1 0 0,-1 0-1 0 0,1 0 0 0 0,0 0 0 0 0,-1 0 0 0 0,1 0 0 0 0,-1 0 1 0 0,1 0-1 0 0,-1-1 0 0 0,1 1 0 0 0,-1 0 0 0 0,1 0 0 0 0,-1-1 1 0 0,1 1-1 0 0,-1 0 0 0 0,1-1 0 0 0,12-5 141 0 0,-10 2-130 0 0,0-1-11 0 0,-1 0 0 0 0,-1 0 0 0 0,-1-1 0 0 0,1 0 0 0 0,-1 0 0 0 0,1 0 0 0 0,1 0 0 0 0,2-8 0 0 0,-3 11 0 0 0,1-1 14 0 0,0 0-119 0 0,-2 1-548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11808 0 0,'2'-2'175'0'0,"-1"0"0"0"0,1-1 0 0 0,-1 1 0 0 0,1-1 0 0 0,-1 0-1 0 0,0 1 1 0 0,0-1 0 0 0,0 0 0 0 0,-1 1 0 0 0,1-1 0 0 0,0 0 0 0 0,-1-3 0 0 0,1 2 443 0 0,-1 0 0 0 0,1 1 0 0 0,0-1 0 0 0,0 0 0 0 0,0 1 0 0 0,3-5-1 0 0,7 0 7102 0 0,-11 8-7602 0 0,3 7 2727 0 0,-1 4-3364 0 0,2 42 1134 0 0,-6 92 1 0 0,-2-38-212 0 0,7-81-1172 0 0,-3-25-73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47 14280 0 0,'-2'-10'1526'0'0,"2"9"-1438"0"0,0 1 0 0 0,0-1 0 0 0,0 0 0 0 0,-1 1 0 0 0,2-1 1 0 0,-1 0-1 0 0,0 0 0 0 0,0 1 0 0 0,0-1 0 0 0,0 0 0 0 0,0 1 0 0 0,1-1 0 0 0,-1 0 0 0 0,0 1 0 0 0,0-1 0 0 0,1 1 0 0 0,-1-1 0 0 0,1 0 0 0 0,-1 1 0 0 0,0-1 0 0 0,1 1 0 0 0,-1-1 0 0 0,1 1 0 0 0,-1-1 1 0 0,3-1 1072 0 0,15-12 3611 0 0,-16 14-4641 0 0,-1-1 0 0 0,0 0 0 0 0,1 1 0 0 0,-1-1 0 0 0,0 1 0 0 0,1 0 0 0 0,-1-1 0 0 0,1 1 0 0 0,-1 0 0 0 0,1 0 0 0 0,-1 0 0 0 0,1 0 0 0 0,-1 0 0 0 0,1 0 0 0 0,-1 0 0 0 0,0 1 0 0 0,1-1 0 0 0,-1 0 0 0 0,1 1 0 0 0,2 1 1 0 0,-3-2-80 0 0,0 1 1 0 0,0 0 0 0 0,0 0 0 0 0,0 0 0 0 0,0 0 0 0 0,0 0 0 0 0,0 0 0 0 0,-1 1 0 0 0,1-1 0 0 0,0 0-1 0 0,-1 0 1 0 0,1 0 0 0 0,0 1 0 0 0,-1-1 0 0 0,0 0 0 0 0,1 1 0 0 0,-1-1 0 0 0,0 0 0 0 0,0 1 0 0 0,1-1-1 0 0,-1 1 1 0 0,0-1 0 0 0,-1 3 0 0 0,1-3 8 0 0,0 0 0 0 0,0 0 1 0 0,0 1-1 0 0,0-1 0 0 0,0 0 0 0 0,-1 1 0 0 0,1-1 0 0 0,0 0 1 0 0,-1 0-1 0 0,1 1 0 0 0,-1-1 0 0 0,1 0 0 0 0,-1 0 0 0 0,0 0 0 0 0,0 0 1 0 0,1 0-1 0 0,-1 0 0 0 0,0 0 0 0 0,0 0 0 0 0,0 0 0 0 0,0 0 0 0 0,0 0 1 0 0,-2 1-1 0 0,2-2 148 0 0,0 0-165 0 0,0 0 0 0 0,0 0 0 0 0,0 0 0 0 0,0-1 0 0 0,0 1-1 0 0,0 0 1 0 0,0 0 0 0 0,0-1 0 0 0,0 1 0 0 0,0-1 0 0 0,0 1 0 0 0,0-1 0 0 0,1 1 0 0 0,-1-1 0 0 0,0 0-1 0 0,0 1 1 0 0,1-1 0 0 0,-1 0 0 0 0,0 1 0 0 0,1-1 0 0 0,-1 0 0 0 0,1 0 0 0 0,-1 0 0 0 0,1 0 0 0 0,-1 1-1 0 0,1-1 1 0 0,0 0 0 0 0,-1 0 0 0 0,1 0 0 0 0,0-1 0 0 0,-1-4-15 0 0,0 1 0 0 0,0-1 0 0 0,1 1 0 0 0,0-7-1 0 0,0 11-158 0 0,1-3-12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57 14424 0 0,'0'0'1306'0'0,"0"8"-890"0"0,-2 12 864 0 0,0 1 0 0 0,-1-1 1 0 0,-1 0-1 0 0,-9 25 0 0 0,-5 31-92 0 0,-7 44-132 0 0,22-110-766 0 0,1 0 0 0 0,0 0 0 0 0,0 15 0 0 0,12-42-11 0 0,3-17-111 0 0,9-43 1 0 0,-15 51-48 0 0,0 0 1 0 0,1 1 0 0 0,2 0-1 0 0,14-27 1 0 0,-17 40-14 0 0,42-65 785 0 0,-43 68-735 0 0,1 0-1 0 0,1 1 1 0 0,-1 0-1 0 0,1 0 1 0 0,1 1 0 0 0,9-7-1 0 0,-17 13-134 0 0,1 0 0 0 0,-1 0 0 0 0,0 0 0 0 0,1 1 0 0 0,-1-1 0 0 0,1 1 1 0 0,0-1-1 0 0,-1 1 0 0 0,1 0 0 0 0,-1-1 0 0 0,1 1 0 0 0,0 0 0 0 0,-1 0 0 0 0,1 0 0 0 0,-1 0 0 0 0,3 1 0 0 0,-3 0-12 0 0,-1 0 0 0 0,0 0-1 0 0,1 1 1 0 0,-1-1 0 0 0,0 0 0 0 0,0 0-1 0 0,0 1 1 0 0,0-1 0 0 0,0 0 0 0 0,0 0-1 0 0,0 2 1 0 0,0-1 4 0 0,-1 6 22 0 0,0-1-1 0 0,0 0 1 0 0,0 0-1 0 0,-1 0 1 0 0,0 0-1 0 0,-1 0 0 0 0,1 0 1 0 0,-5 8-1 0 0,-32 50 148 0 0,31-54-365 0 0,1 0-1 0 0,-1-1 1 0 0,-1 0 0 0 0,0 0-1 0 0,0-1 1 0 0,-1 0 0 0 0,-19 13-1 0 0,28-21-688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11 373 7368 0 0,'-11'0'18015'0'0,"13"-4"-17743"0"0,-1 1 0 0 0,0-1 0 0 0,0 1 0 0 0,0-1 0 0 0,0 1-1 0 0,0-1 1 0 0,-1 0 0 0 0,1-5 0 0 0,-1-36 857 0 0,-1 23-785 0 0,1-7 155 0 0,6-46-1 0 0,-4 55-374 0 0,4-14 130 0 0,3 0 451 0 0,-9 37-670 0 0,0-1 1 0 0,1 1-1 0 0,-1 0 1 0 0,1-1-1 0 0,0 1 1 0 0,2 5-1 0 0,2 6 37 0 0,4 28-190 0 0,6 24-274 0 0,-13-59 363 0 0,0 0 0 0 0,1-1-1 0 0,0 0 1 0 0,0 1 0 0 0,0-1 0 0 0,1 0-1 0 0,6 7 1 0 0,-8-10 73 0 0,1-1-1 0 0,0 0 1 0 0,0 1 0 0 0,0-1-1 0 0,0 0 1 0 0,0 0 0 0 0,0 0-1 0 0,0-1 1 0 0,1 1 0 0 0,-1-1-1 0 0,4 1 1 0 0,-5-1-12 0 0,0-1 0 0 0,0 1 1 0 0,0-1-1 0 0,0 1 0 0 0,0-1 0 0 0,1 0 0 0 0,-1 0 1 0 0,0 0-1 0 0,0 0 0 0 0,0-1 0 0 0,0 1 0 0 0,0-1 1 0 0,0 1-1 0 0,0-1 0 0 0,0 1 0 0 0,0-1 0 0 0,0 0 1 0 0,0 0-1 0 0,3-2 0 0 0,6-7-9 0 0,-1-1 1 0 0,0-1-1 0 0,-1 1 0 0 0,0-1 1 0 0,-1-1-1 0 0,12-21 0 0 0,7-13 111 0 0,-21 38-207 0 0,-1-1 0 0 0,0 0-1 0 0,0 0 1 0 0,-1-1 0 0 0,-1 0-1 0 0,0 1 1 0 0,0-1 0 0 0,-1 0-1 0 0,-1 0 1 0 0,1-17 0 0 0,-10 13-5815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30 21967 0 0,'-4'-4'26'0'0,"-16"-16"861"0"0,19 20-839 0 0,1-1 1 0 0,-1 1-1 0 0,1-1 1 0 0,-1 1-1 0 0,0-1 1 0 0,1 1-1 0 0,-1-1 1 0 0,0 1-1 0 0,0 0 1 0 0,1 0-1 0 0,-1-1 1 0 0,0 1-1 0 0,0 0 1 0 0,1 0-1 0 0,-1 0 1 0 0,0 0-1 0 0,0 0 1 0 0,0 0-1 0 0,1 0 1 0 0,-1 0-1 0 0,0 0 1 0 0,0 0-1 0 0,0 0 1 0 0,1 1-1 0 0,-1-1 1 0 0,0 0-1 0 0,1 1 1 0 0,-1-1-1 0 0,0 0 1 0 0,-1 1-1 0 0,2 0-41 0 0,-1 0-1 0 0,1 0 0 0 0,-1-1 0 0 0,1 1 1 0 0,0 0-1 0 0,-1 0 0 0 0,1 0 0 0 0,0-1 1 0 0,0 1-1 0 0,0 0 0 0 0,-1 0 0 0 0,1 0 1 0 0,0 0-1 0 0,0 0 0 0 0,0-1 0 0 0,0 1 1 0 0,0 0-1 0 0,1 0 0 0 0,-1 0 0 0 0,0 0 1 0 0,0 0-1 0 0,1-1 0 0 0,-1 1 0 0 0,0 0 1 0 0,1 1-1 0 0,0-1 29 0 0,-1 0-1 0 0,0 0 1 0 0,1 0 0 0 0,-1 1 0 0 0,0-1 0 0 0,0 0-1 0 0,0 0 1 0 0,0 1 0 0 0,0-1 0 0 0,0 2 0 0 0,-20 35 1603 0 0,14-12-1176 0 0,1 1 0 0 0,1 0 1 0 0,0 30-1 0 0,3-40-335 0 0,-8 249 817 0 0,9-252-925 0 0,0 1 0 0 0,1-1 0 0 0,0 1 0 0 0,2-1 0 0 0,-1 1 0 0 0,2-1 0 0 0,8 23 0 0 0,21 42-2304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5:3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25199 0 0,'0'0'2523'0'0,"8"-10"-2286"0"0,-1 5-17 0 0,0 1 0 0 0,0 0 0 0 0,0 0 0 0 0,0 0 0 0 0,1 1 0 0 0,8-3 0 0 0,50-12 1775 0 0,-56 16-1895 0 0,235-36 676 0 0,-194 32-547 0 0,171-25-1821 0 0,-205 31-1007 0 0,-10-2 406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0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1840 0 0,'-9'4'10440'0'0,"9"-5"-10341"0"0,-1 1 0 0 0,1 0 0 0 0,0-1 0 0 0,0 1 0 0 0,0 0 0 0 0,0-1 0 0 0,0 1 0 0 0,-1-1 0 0 0,1 1 0 0 0,0-1 0 0 0,0 1 0 0 0,0 0 0 0 0,0-1 1 0 0,0 1-1 0 0,0-1 0 0 0,1 1 0 0 0,-1-1 0 0 0,0 1 0 0 0,0 0 0 0 0,0-1 0 0 0,0 1 0 0 0,0-1 0 0 0,0 1 0 0 0,1 0 0 0 0,-1-1 0 0 0,0 1 0 0 0,0 0 0 0 0,1-1 1 0 0,-1 1-1 0 0,0 0 0 0 0,1-1 0 0 0,-1 1 0 0 0,0 0 0 0 0,1 0 0 0 0,-1-1 0 0 0,0 1 0 0 0,1 0 0 0 0,-1 0 0 0 0,0 0 0 0 0,1-1 0 0 0,1 1 17 0 0,-1-1 1 0 0,1 0-1 0 0,0 1 0 0 0,-1-1 0 0 0,1 1 0 0 0,0 0 1 0 0,-1-1-1 0 0,1 1 0 0 0,0 0 0 0 0,2 0 0 0 0,-2 1-86 0 0,0-1 0 0 0,0 1 0 0 0,0-1 0 0 0,0 1 0 0 0,0 0 0 0 0,0 0 0 0 0,0 0 0 0 0,0 0 0 0 0,2 2 0 0 0,-2-2 17 0 0,0 0-1 0 0,0 0 1 0 0,-1 0 0 0 0,1 0 0 0 0,0 0 0 0 0,0 0 0 0 0,0-1-1 0 0,0 1 1 0 0,0 0 0 0 0,0-1 0 0 0,0 0 0 0 0,4 1-1 0 0,6 0 186 0 0,0 0-1 0 0,0 1 1 0 0,0 1-1 0 0,23 7 1 0 0,-19-5 39 0 0,28 5 0 0 0,-28-7-171 0 0,135 14 964 0 0,-115-17-676 0 0,0-2-1 0 0,1-2 0 0 0,41-9 1 0 0,-18 3-66 0 0,26 0 40 0 0,0 5 0 0 0,1 3 0 0 0,110 11 0 0 0,-96 6-106 0 0,-19-2 144 0 0,-56-10-236 0 0,61 4 480 0 0,-33-7-289 0 0,109-3 654 0 0,-144 3-794 0 0,21 1-1 0 0,-1 1 33 0 0,-35-2-222 0 0,26 2 190 0 0,2-4 681 0 0,-32 2-890 0 0,1-1 0 0 0,0 1 0 0 0,-1-1 0 0 0,1 1 0 0 0,0 0-1 0 0,-1-1 1 0 0,1 1 0 0 0,0-1 0 0 0,-1 1 0 0 0,1-1 0 0 0,-1 1 0 0 0,1-1 0 0 0,-1 0-1 0 0,1 1 1 0 0,-1-1 0 0 0,0 0 0 0 0,1 1 0 0 0,-1-1 0 0 0,0 0 0 0 0,1 0 0 0 0,-1 1 0 0 0,0-1-1 0 0,0 0 1 0 0,0 0 0 0 0,0 1 0 0 0,0-1 0 0 0,0 0 0 0 0,0 0 0 0 0,0 0 0 0 0,0 1-1 0 0,0-1 1 0 0,0 0 0 0 0,-1-1 0 0 0,-4-16-3927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0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7568 0 0,'0'0'11855'0'0,"4"-5"-10952"0"0,3 3-569 0 0,-1 1-1 0 0,0 0 1 0 0,1 0 0 0 0,-1 1-1 0 0,9 0 1 0 0,-11 0-287 0 0,-3 0 609 0 0,1 5-362 0 0,1-1-238 0 0,2 0 1 0 0,-1 0 0 0 0,0 0-1 0 0,7 3 1 0 0,-10-6-43 0 0,1 0-1 0 0,-1 0 1 0 0,1 0 0 0 0,-1 0 0 0 0,1-1-1 0 0,-1 1 1 0 0,1-1 0 0 0,0 1-1 0 0,-1-1 1 0 0,1 1 0 0 0,0-1 0 0 0,0 0-1 0 0,-1 0 1 0 0,1 0 0 0 0,0 0-1 0 0,0 0 1 0 0,-1 0 0 0 0,4-1 0 0 0,1 0 11 0 0,-1-1 1 0 0,1 1 0 0 0,0 1 0 0 0,-1-1 0 0 0,12 1 0 0 0,9 0 149 0 0,-18-1-147 0 0,0 2 0 0 0,0-1 0 0 0,0 1-1 0 0,0 1 1 0 0,0-1 0 0 0,13 5 0 0 0,-11-3-14 0 0,0 0 0 0 0,0-1 1 0 0,15 2-1 0 0,-21-4 2 0 0,0 0 0 0 0,0 0 0 0 0,0 0-1 0 0,0-1 1 0 0,0 1 0 0 0,0-1 0 0 0,-1 0-1 0 0,1 0 1 0 0,0 0 0 0 0,-1-1 0 0 0,1 1-1 0 0,0-1 1 0 0,-1 0 0 0 0,0 0 0 0 0,5-3-1 0 0,-1 1 24 0 0,0 1 0 0 0,0 0 0 0 0,0 0 0 0 0,0 1 0 0 0,0 0 0 0 0,12-2 0 0 0,4-1 51 0 0,-13 3-32 0 0,0 0 0 0 0,1 0 0 0 0,-1 1 0 0 0,1 0 0 0 0,-1 1-1 0 0,1 0 1 0 0,-1 1 0 0 0,19 4 0 0 0,15 2 38 0 0,0-2-1 0 0,71-1 1 0 0,-44-2 108 0 0,-15 0-83 0 0,74-7-1 0 0,111-1 852 0 0,-167 6-712 0 0,-5 1-6 0 0,54-1 109 0 0,68-4 228 0 0,-153 2-579 0 0,127-9 733 0 0,-126 7-586 0 0,0 2-1 0 0,77 5 0 0 0,-87 1 39 0 0,0 1 1 0 0,45 14-1 0 0,-68-18-129 0 0,-1 0-1 0 0,0-1 1 0 0,0 1-1 0 0,0-1 1 0 0,10-1-1 0 0,-3 1 168 0 0,-9-20-239 0 0,1-7 137 0 0,-4 26 26 0 0,2 1-26 0 0,5 3-95 0 0,-5-3-8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0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8808 0 0,'0'0'400'0'0,"1"0"0"0"0,-1-1-356 0 0,1 1-1 0 0,-1-1 1 0 0,0 0 0 0 0,1 1 0 0 0,-1-1 0 0 0,0 1 0 0 0,1-1 0 0 0,-1 0-1 0 0,0 1 1 0 0,0-1 0 0 0,1 0 0 0 0,-1 1 0 0 0,0-1 0 0 0,0 0 0 0 0,0 1-1 0 0,0-1 1 0 0,0 0 0 0 0,0-1 0 0 0,0-4 855 0 0,2 3-424 0 0,1 0 0 0 0,-1 0 0 0 0,0 1 0 0 0,1-1 0 0 0,-1 0 0 0 0,1 1 0 0 0,3-3 0 0 0,8-8 1810 0 0,2-7 44 0 0,-15 19-1893 0 0,0 0-381 0 0,-1 1-1 0 0,0-1 1 0 0,0 0-1 0 0,0 1 1 0 0,0-1 0 0 0,1 1-1 0 0,-1-1 1 0 0,0 0-1 0 0,1 1 1 0 0,-1-1 0 0 0,0 1-1 0 0,1-1 1 0 0,-1 1-1 0 0,1-1 1 0 0,-1 1 0 0 0,1-1-1 0 0,-1 1 1 0 0,1 0-1 0 0,-1-1 1 0 0,1 1 0 0 0,-1 0-1 0 0,1-1 1 0 0,-1 1-1 0 0,1 0 1 0 0,0 0 0 0 0,0-1-1 0 0,0 1 48 0 0,0 0 0 0 0,0-1 0 0 0,0 1-1 0 0,0 0 1 0 0,0 0 0 0 0,0 0 0 0 0,0 0 0 0 0,0 0-1 0 0,0 0 1 0 0,0 0 0 0 0,0 0 0 0 0,0 0 0 0 0,0 0-1 0 0,0 1 1 0 0,0-1 0 0 0,0 0 0 0 0,1 1 0 0 0,1 2-101 0 0,0 0-1 0 0,-1 0 1 0 0,1 0 0 0 0,-1 0 0 0 0,0 1 0 0 0,0-1 0 0 0,0 1 0 0 0,-1-1 0 0 0,1 1 0 0 0,-1 0 0 0 0,0-1 0 0 0,0 1 0 0 0,0 0-1 0 0,0 0 1 0 0,0 6 0 0 0,2 100 1089 0 0,-3-110-820 0 0,2-17 98 0 0,-1 16-349 0 0,0-6 85 0 0,0 1 0 0 0,0-1-1 0 0,-1 1 1 0 0,1-1 0 0 0,-1 0-1 0 0,-1 1 1 0 0,1-1 0 0 0,-3-7-1 0 0,3 13-97 0 0,-1-1 1 0 0,0 0-1 0 0,1 1 0 0 0,0-1 0 0 0,-1 0 0 0 0,1 0 0 0 0,0 0 1 0 0,0 1-1 0 0,0-1 0 0 0,0 0 0 0 0,0 0 0 0 0,0 0 0 0 0,1 1 1 0 0,-1-1-1 0 0,1 0 0 0 0,-1 0 0 0 0,1 1 0 0 0,-1-1 0 0 0,1 1 1 0 0,0-1-1 0 0,0 0 0 0 0,0 1 0 0 0,0-1 0 0 0,0 1 1 0 0,0 0-1 0 0,0-1 0 0 0,1 1 0 0 0,-1 0 0 0 0,0 0 0 0 0,1 0 1 0 0,-1 0-1 0 0,1 0 0 0 0,-1 0 0 0 0,4-1 0 0 0,18-12-163 0 0,29-13-412 0 0,-49 26 553 0 0,-2 1 15 0 0,0-1 1 0 0,0 1-1 0 0,0-1 0 0 0,0 1 0 0 0,0-1 0 0 0,0 0 0 0 0,-1 1 0 0 0,1-1 0 0 0,0 0 0 0 0,0 1 0 0 0,-1-1 0 0 0,1 0 1 0 0,0 0-1 0 0,-1 0 0 0 0,1 0 0 0 0,-1 0 0 0 0,1 0 0 0 0,-1 0 0 0 0,1-1 0 0 0,0 1-4 0 0,-1 1 1 0 0,0-1-1 0 0,1 1 0 0 0,-1-1 0 0 0,1 1 0 0 0,-1-1 0 0 0,1 1 1 0 0,-1 0-1 0 0,1-1 0 0 0,-1 1 0 0 0,1-1 0 0 0,-1 1 1 0 0,1 0-1 0 0,-1 0 0 0 0,1-1 0 0 0,-1 1 0 0 0,1 0 0 0 0,0 0 1 0 0,-1 0-1 0 0,1 0 0 0 0,-1 0 0 0 0,1 0 0 0 0,0 0 0 0 0,-1 0 1 0 0,1 0-1 0 0,-1 0 0 0 0,1 0 0 0 0,0 0 0 0 0,-1 0 1 0 0,1 0-1 0 0,-1 0 0 0 0,1 1 0 0 0,0-1 0 0 0,0 1 0 0 0,1-1-560 0 0,0 2-1 0 0,0-1 0 0 0,0 0 0 0 0,0 0 0 0 0,0 0 0 0 0,-1 1 0 0 0,4 3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0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9672 0 0,'0'0'748'0'0,"1"3"-210"0"0,4 6 1070 0 0,-1-2 1987 0 0,5 8 2495 0 0,-3-10-5102 0 0,-1-3-730 0 0,-1-1-1 0 0,1-1 0 0 0,0 1 1 0 0,-1-1-1 0 0,1 0 0 0 0,0 0 1 0 0,-1 0-1 0 0,1 0 0 0 0,0-1 0 0 0,-1 0 1 0 0,1 0-1 0 0,8-3 0 0 0,4 0 215 0 0,16-5-360 0 0,-1-2-1 0 0,32-14 0 0 0,-59 23-172 0 0,-5 2-3 0 0,1 0 0 0 0,0 0 0 0 0,0 0 0 0 0,-1-1 0 0 0,1 1 1 0 0,0 0-1 0 0,0 0 0 0 0,-1-1 0 0 0,1 1 0 0 0,0-1 1 0 0,0 1-1 0 0,-1-1 0 0 0,1 1 0 0 0,-1-1 0 0 0,1 1 1 0 0,0-1-1 0 0,-1 0 0 0 0,1 1 0 0 0,-1-1 0 0 0,1-1 1 0 0,-2 1-190 0 0,1 0 0 0 0,-1 0 0 0 0,0 0 0 0 0,0 0 0 0 0,0 0 0 0 0,0 0 0 0 0,0 0 0 0 0,0 0 0 0 0,0 0 1 0 0,0 1-1 0 0,-3-2 0 0 0,4 1 186 0 0,-6-4-1637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0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16439 0 0,'4'6'363'0'0,"0"0"-1"0"0,0 0 1 0 0,3 7-1 0 0,-6-10-297 0 0,0-1 0 0 0,-1 1 0 0 0,1 0 0 0 0,-1-1 0 0 0,1 1 0 0 0,-1 4-1 0 0,3 23 3623 0 0,-4 23-2017 0 0,-2-32-1380 0 0,-7 36-1 0 0,6-34-182 0 0,1 0 0 0 0,1 0-1 0 0,1 31 1 0 0,-1 12 42 0 0,-21 201 358 0 0,5-67-198 0 0,18-200-309 0 0,-7 115 370 0 0,7-92 45 0 0,1-1 0 0 0,1 1 0 0 0,4 22-1 0 0,-4-40-366 0 0,-1 0 0 0 0,0-1-1 0 0,1 1 1 0 0,0 0 0 0 0,0 0-1 0 0,0-1 1 0 0,1 0-1 0 0,-1 1 1 0 0,4 3 0 0 0,-4-6-12 0 0,-1-1 0 0 0,0 0 0 0 0,0 1 0 0 0,1-1 1 0 0,-1 0-1 0 0,0 0 0 0 0,1 0 0 0 0,-1 0 1 0 0,1 0-1 0 0,-1-1 0 0 0,1 1 0 0 0,0 0 1 0 0,-1-1-1 0 0,1 1 0 0 0,0-1 0 0 0,0 1 1 0 0,-1-1-1 0 0,1 0 0 0 0,0 0 0 0 0,0 0 0 0 0,-1 0 1 0 0,1 0-1 0 0,0 0 0 0 0,0 0 0 0 0,-1 0 1 0 0,1-1-1 0 0,3-1 0 0 0,4 0 24 0 0,0-1-1 0 0,0 2 1 0 0,0-1 0 0 0,0 1-1 0 0,17 0 1 0 0,47 5-285 0 0,-58-2 56 0 0,13 0-337 0 0,44 3-3581 0 0,-59-5 2396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1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13824 0 0,'0'0'1246'0'0,"0"-17"5050"0"0,1 17-6202 0 0,1 0 1 0 0,0 0-1 0 0,-1 0 1 0 0,1 1-1 0 0,-1-1 0 0 0,1 0 1 0 0,0 1-1 0 0,-1-1 0 0 0,1 1 1 0 0,-1-1-1 0 0,1 1 1 0 0,-1 0-1 0 0,1-1 0 0 0,-1 1 1 0 0,0 0-1 0 0,1 0 0 0 0,-1 0 1 0 0,0 0-1 0 0,0 0 1 0 0,0 1-1 0 0,0-1 0 0 0,0 0 1 0 0,2 2-1 0 0,-1 2-72 0 0,0 0 1 0 0,0 0-1 0 0,0 0 0 0 0,-1 1 1 0 0,2 8-1 0 0,-2-12 28 0 0,1 12 166 0 0,-1 1-1 0 0,0 0 1 0 0,-1 0-1 0 0,-1 0 0 0 0,-3 21 1 0 0,3-20 129 0 0,0-9-181 0 0,-2 8 1290 0 0,4-23-1001 0 0,4-2-392 0 0,0-1-1 0 0,1 1 0 0 0,14-19 0 0 0,-3 4 722 0 0,22-22 334 0 0,-34 43-1116 0 0,1-1 0 0 0,-1 1 0 0 0,0 0 0 0 0,1 1 0 0 0,0-1 0 0 0,0 1 0 0 0,0 0 0 0 0,0 1 0 0 0,13-4 0 0 0,-16 5-91 0 0,0 1 0 0 0,-1-1 0 0 0,1 1 0 0 0,0 0 0 0 0,0-1 0 0 0,-1 1 1 0 0,1 1-1 0 0,0-1 0 0 0,0 0 0 0 0,0 1 0 0 0,-1 0 0 0 0,1-1 0 0 0,0 1 0 0 0,-1 0 0 0 0,1 0 0 0 0,4 3 0 0 0,-4-2-594 0 0,0 0 0 0 0,0 1 0 0 0,0-1 0 0 0,0 1 0 0 0,0 0 0 0 0,4 5 0 0 0,-1 2-7845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1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73 14112 0 0,'-7'3'423'0'0,"-5"5"566"0"0,-8-9 924 0 0,20 1-1773 0 0,-1 0 0 0 0,1 0 1 0 0,0 0-1 0 0,-1 0 0 0 0,1-1 1 0 0,-1 1-1 0 0,1 0 0 0 0,-1 0 0 0 0,1 0 1 0 0,-1 0-1 0 0,1 0 0 0 0,0-1 1 0 0,-1 1-1 0 0,1 0 0 0 0,-1 0 0 0 0,1-1 1 0 0,0 1-1 0 0,-1 0 0 0 0,1-1 1 0 0,0 1-1 0 0,-1 0 0 0 0,1-1 1 0 0,0 0-70 0 0,-1 1 1 0 0,1-1 0 0 0,0 1 0 0 0,1 0 0 0 0,-1-1 0 0 0,0 1 0 0 0,0-1 0 0 0,0 1-1 0 0,0 0 1 0 0,0-1 0 0 0,0 1 0 0 0,0-1 0 0 0,1 1 0 0 0,-1 0 0 0 0,0-1 0 0 0,0 1-1 0 0,0 0 1 0 0,1-1 0 0 0,0 0 0 0 0,17-14 712 0 0,-16 13-527 0 0,8-5 53 0 0,0 0 0 0 0,1 0 0 0 0,0 1 0 0 0,0 0-1 0 0,1 1 1 0 0,18-6 0 0 0,-22 10-308 0 0,-1 0-1 0 0,1 1 1 0 0,0 0-1 0 0,-1 0 1 0 0,1 1-1 0 0,0-1 1 0 0,-1 2-1 0 0,11 2 1 0 0,7 3-1753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8 175 17503 0 0,'0'0'1588'0'0,"-1"-1"-1304"0"0,0 1-234 0 0,1 0-1 0 0,-1 0 0 0 0,1-1 0 0 0,0 1 1 0 0,-1 0-1 0 0,1 0 0 0 0,0-1 1 0 0,-1 1-1 0 0,1 0 0 0 0,0 0 0 0 0,-1-1 1 0 0,1 1-1 0 0,0 0 0 0 0,0-1 0 0 0,-1 1 1 0 0,1-1-1 0 0,0 1 0 0 0,0 0 0 0 0,0-1 1 0 0,0 1-1 0 0,-1-1 0 0 0,1 1 0 0 0,0 0 1 0 0,0-1-1 0 0,0 1 0 0 0,0-1 0 0 0,0 1 1 0 0,0-1-1 0 0,0 1 0 0 0,0 0 1 0 0,0-1-1 0 0,0 1 0 0 0,1-1 0 0 0,-1-2 338 0 0,-1-2 42 0 0,1 0 0 0 0,0-1 0 0 0,1 1 0 0 0,-1 0 0 0 0,1 0-1 0 0,0-1 1 0 0,0 1 0 0 0,1 0 0 0 0,2-6 0 0 0,4-8 644 0 0,9-18-1 0 0,-14 32-957 0 0,0 1-1 0 0,0-1 0 0 0,0 1 1 0 0,0 0-1 0 0,1 0 1 0 0,-1 0-1 0 0,1 0 0 0 0,0 0 1 0 0,5-2-1 0 0,-9 5-114 0 0,1 1 0 0 0,-1 0 0 0 0,1 0 0 0 0,-1 0 0 0 0,1 0 0 0 0,-1 0 0 0 0,1 0 0 0 0,-1 0 0 0 0,1 0 0 0 0,-1 0 0 0 0,1 0 0 0 0,-1 0 0 0 0,1 1 0 0 0,-1-1 0 0 0,1 0 0 0 0,-1 0 0 0 0,0 0 0 0 0,1 1 0 0 0,-1-1 0 0 0,1 0 0 0 0,-1 0 0 0 0,0 1 0 0 0,1-1 0 0 0,-1 0 0 0 0,1 1 0 0 0,-1-1 0 0 0,0 0 0 0 0,0 1 0 0 0,1-1 0 0 0,-1 1 0 0 0,0-1 0 0 0,0 0 0 0 0,1 1 0 0 0,-1-1 0 0 0,0 1 0 0 0,0-1 0 0 0,0 1 0 0 0,0-1 0 0 0,0 1 0 0 0,6 19 0 0 0,-5 2 0 0 0,-1-19 0 0 0,-1 1 0 0 0,1 0 0 0 0,1-1 0 0 0,-1 1 0 0 0,0 0 0 0 0,1-1 0 0 0,0 1 0 0 0,0 0 0 0 0,1 3 0 0 0,-2-6 0 0 0,0-1 0 0 0,1 0 0 0 0,-1 0 0 0 0,0 0 0 0 0,0 1 0 0 0,0-1 0 0 0,0 0 0 0 0,1 0 0 0 0,-1 0 0 0 0,0 0 0 0 0,0 1 0 0 0,0-1 0 0 0,1 0 0 0 0,-1 0 0 0 0,0 0 0 0 0,0 0 0 0 0,0 0 0 0 0,1 0 0 0 0,-1 0 0 0 0,0 0 0 0 0,0 1 0 0 0,1-1 0 0 0,-1 0 0 0 0,0 0 0 0 0,0 0 0 0 0,1 0 0 0 0,-1 0 0 0 0,0 0 0 0 0,0 0 0 0 0,1-1 0 0 0,-1 1 0 0 0,0 0 0 0 0,0 0 0 0 0,1 0 0 0 0,-1 0 0 0 0,0 0 0 0 0,0 0 0 0 0,1 0 0 0 0,-1-1 0 0 0,7-5 0 0 0,-6 5 0 0 0,22-25 0 0 0,-20 22 0 0 0,0-1 0 0 0,0 2 0 0 0,1-1 0 0 0,-1 0 0 0 0,1 1 0 0 0,0-1 0 0 0,0 1 0 0 0,0 0 0 0 0,0 0 0 0 0,0 1 0 0 0,1-1 0 0 0,5-2 0 0 0,-8 5-2 0 0,0-1 0 0 0,0 1 0 0 0,0 0 0 0 0,0 0 0 0 0,0 0 1 0 0,0 0-1 0 0,0 0 0 0 0,0 1 0 0 0,0-1 0 0 0,0 0 0 0 0,0 1 0 0 0,0 0 0 0 0,0-1 0 0 0,0 1 0 0 0,0 0 0 0 0,0 0 0 0 0,-1 0 0 0 0,1 0 0 0 0,0 0 1 0 0,-1 1-1 0 0,2 0 0 0 0,4 5-32 0 0,-1-1 0 0 0,0 1 1 0 0,7 11-1 0 0,-2-3-21 0 0,-2-2-1043 0 0,12 23-1 0 0,-9-15-6357 0 0,-4-6-786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1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16615 0 0,'0'0'374'0'0,"-5"1"1060"0"0,-3 21-561 0 0,1 1-1 0 0,-6 32 1 0 0,4-13-208 0 0,-45 136 1440 0 0,50-167-2122 0 0,-1 4 177 0 0,0 1-1 0 0,-3 26 1 0 0,7-35-80 0 0,0 0 0 0 0,1 0 1 0 0,0 0-1 0 0,1 0 0 0 0,-1 0 0 0 0,1 0 1 0 0,0-1-1 0 0,4 11 0 0 0,-5-15-57 0 0,1-1 0 0 0,0 1 0 0 0,-1-1 0 0 0,1 0 0 0 0,0 1 0 0 0,0-1 0 0 0,0 0 0 0 0,0 0 0 0 0,0 0 0 0 0,0 1 0 0 0,0-1 0 0 0,0 0 0 0 0,0-1 0 0 0,1 1 0 0 0,-1 0 1 0 0,0 0-1 0 0,1 0 0 0 0,-1-1 0 0 0,0 1 0 0 0,1-1 0 0 0,-1 1 0 0 0,1-1 0 0 0,-1 1 0 0 0,1-1 0 0 0,-1 0 0 0 0,1 0 0 0 0,0 0 0 0 0,-1 0 0 0 0,1 0 0 0 0,-1 0 0 0 0,2-1 0 0 0,6 0 84 0 0,0-1 1 0 0,0 0-1 0 0,-1 0 1 0 0,11-5 0 0 0,-6 2 315 0 0,0 0-200 0 0,-1 0 0 0 0,16-10 0 0 0,6-5-2763 0 0,-33 19 2294 0 0,-1 1 0 0 0,1 0 0 0 0,0-1 0 0 0,-1 1 0 0 0,1-1 0 0 0,0 0 0 0 0,-1 1 0 0 0,1-1 0 0 0,-1 1 0 0 0,1-1 0 0 0,-1 0 0 0 0,1 1 0 0 0,-1-1 0 0 0,1-1 0 0 0,-1 2 156 0 0,0-1-1 0 0,0 1 0 0 0,0-1 0 0 0,0 1 1 0 0,0 0-1 0 0,0-1 0 0 0,0 1 1 0 0,0-1-1 0 0,-1 1 0 0 0,1 0 1 0 0,0-1-1 0 0,0 1 0 0 0,0-1 0 0 0,0 1 1 0 0,-1 0-1 0 0,1-1 0 0 0,0 1 1 0 0,0 0-1 0 0,-1-1 0 0 0,1 1 1 0 0,0 0-1 0 0,-1 0 0 0 0,1-1 0 0 0,0 1 1 0 0,-1 0-1 0 0,-14-6-1644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1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 10136 0 0,'0'0'918'0'0,"8"-16"5091"0"0,-8 16-5868 0 0,0-1-1 0 0,0 1 1 0 0,-1 0-1 0 0,1-1 1 0 0,0 1 0 0 0,0 0-1 0 0,0-1 1 0 0,0 1-1 0 0,-1 0 1 0 0,1 0-1 0 0,0-1 1 0 0,0 1-1 0 0,-1 0 1 0 0,1 0-1 0 0,0-1 1 0 0,-1 1-1 0 0,1 0 1 0 0,0 0-1 0 0,-1 0 1 0 0,1 0-1 0 0,0 0 1 0 0,-1-1-1 0 0,1 1 1 0 0,0 0-1 0 0,-1 0 1 0 0,1 0-1 0 0,0 0 1 0 0,-1 0-1 0 0,1 0 1 0 0,0 0-1 0 0,-1 0 1 0 0,1 0-1 0 0,0 0 1 0 0,-1 0-1 0 0,0 1 1 0 0,-10 9 778 0 0,8-7-687 0 0,-1 2-64 0 0,1 0 1 0 0,-1 0 0 0 0,1 0-1 0 0,0 1 1 0 0,0 0-1 0 0,1-1 1 0 0,0 1 0 0 0,0 0-1 0 0,0 0 1 0 0,1 0 0 0 0,-2 9-1 0 0,1 9 134 0 0,0 38 0 0 0,2-51-184 0 0,0-7-79 0 0,0 0 0 0 0,1 0 0 0 0,-1 1 0 0 0,1-1-1 0 0,0 0 1 0 0,0 0 0 0 0,0 0 0 0 0,1 0 0 0 0,-1 0 0 0 0,1 0 0 0 0,0 0 0 0 0,0 0 0 0 0,3 3 0 0 0,-3-5-31 0 0,0 0 0 0 0,-1 0 0 0 0,1 0 0 0 0,0 0 0 0 0,0-1 0 0 0,1 1 0 0 0,-1-1 0 0 0,0 1 0 0 0,0-1 1 0 0,1 0-1 0 0,-1 0 0 0 0,1 0 0 0 0,-1 0 0 0 0,1 0 0 0 0,-1-1 0 0 0,1 1 0 0 0,-1-1 0 0 0,1 0 0 0 0,0 0 0 0 0,-1 0 0 0 0,1 0 0 0 0,3 0 1 0 0,5-3-257 0 0,0 1 1 0 0,0-1 0 0 0,-1-1 0 0 0,0 0 0 0 0,12-6 0 0 0,-18 8-81 0 0,18-7-1339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1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65 6504 0 0,'0'-11'693'0'0,"0"8"-218"0"0,1-1 1 0 0,-1 1-1 0 0,1 0 1 0 0,-1-1-1 0 0,3-4 0 0 0,0-10 1644 0 0,-3 18-2037 0 0,0-1 1 0 0,0 1-1 0 0,0-1 1 0 0,0 1-1 0 0,0-1 1 0 0,0 1-1 0 0,0 0 1 0 0,0-1 0 0 0,0 1-1 0 0,0-1 1 0 0,0 1-1 0 0,-1 0 1 0 0,1-1-1 0 0,0 1 1 0 0,0-1-1 0 0,-1 1 1 0 0,1 0-1 0 0,0-1 1 0 0,-1 1-1 0 0,1 0 1 0 0,0-1 0 0 0,-1 1-1 0 0,1 0 1 0 0,0 0-1 0 0,-1-1 1 0 0,1 1-1 0 0,0 0 1 0 0,-1 0-1 0 0,1 0 1 0 0,-1-1-1 0 0,1 1 1 0 0,-1 0 0 0 0,1 0-1 0 0,0 0 1 0 0,-1 0-1 0 0,1 0 1 0 0,-1 0-1 0 0,1 0 1 0 0,-1 0-1 0 0,-1 0 49 0 0,1 0-1 0 0,0 1 0 0 0,-1-1 1 0 0,1 0-1 0 0,0 0 1 0 0,0 1-1 0 0,-1-1 0 0 0,1 1 1 0 0,0-1-1 0 0,-2 2 0 0 0,-4 4 342 0 0,1-1 0 0 0,0 1 0 0 0,1 0 0 0 0,-1 0 0 0 0,1 1-1 0 0,-6 11 1 0 0,9-16-352 0 0,1 1 0 0 0,0-1-1 0 0,-1 1 1 0 0,1-1 0 0 0,0 1-1 0 0,1 0 1 0 0,-1-1 0 0 0,0 1 0 0 0,1 0-1 0 0,0 0 1 0 0,-1-1 0 0 0,1 1-1 0 0,0 0 1 0 0,0 0 0 0 0,1-1 0 0 0,-1 1-1 0 0,1 0 1 0 0,-1 0 0 0 0,1-1-1 0 0,0 1 1 0 0,0 0 0 0 0,0-1 0 0 0,2 4-1 0 0,-1-4-87 0 0,-1 0 0 0 0,1-1 0 0 0,0 1 0 0 0,0 0 0 0 0,0-1 0 0 0,0 0 0 0 0,0 1 0 0 0,0-1 0 0 0,0 0 0 0 0,0 0 0 0 0,0 0 0 0 0,1 0 0 0 0,-1 0 0 0 0,0-1 0 0 0,1 1 0 0 0,-1-1 0 0 0,1 1 0 0 0,-1-1 0 0 0,5 0 0 0 0,2 0-18 0 0,1-1 0 0 0,-1 1 0 0 0,17-5 0 0 0,-5 0-203 0 0,-2 1-833 0 0,20-7-1 0 0,-22 5-871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2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29 121 10480 0 0,'0'0'480'0'0,"-14"-6"176"0"0,13 5-390 0 0,-1 0 0 0 0,1 0 0 0 0,0 0 0 0 0,0 0 0 0 0,0 0 1 0 0,0 0-1 0 0,0 0 0 0 0,1-1 0 0 0,-1 1 0 0 0,0 0 0 0 0,1 0 1 0 0,-1-1-1 0 0,0 1 0 0 0,1-1 0 0 0,0 1 0 0 0,-1 0 0 0 0,1-1 0 0 0,0 1 1 0 0,0-1-1 0 0,-1 1 0 0 0,1-1 0 0 0,0 1 0 0 0,1-1 0 0 0,-1 1 1 0 0,0-1-1 0 0,0 1 0 0 0,1-1 0 0 0,-1 1 0 0 0,0 0 0 0 0,1-1 1 0 0,0 1-1 0 0,-1 0 0 0 0,1-1 0 0 0,1-1 0 0 0,0 0-35 0 0,1 0 1 0 0,-1 0-1 0 0,1 1 0 0 0,0-1 1 0 0,0 1-1 0 0,0-1 0 0 0,0 1 0 0 0,0 0 1 0 0,1 0-1 0 0,-1 0 0 0 0,0 1 1 0 0,7-3-1 0 0,23-6 1014 0 0,45-9-1 0 0,-66 17-1357 0 0,-1 0 0 0 0,1 1-1 0 0,0 1 1 0 0,-1 0 0 0 0,1 0-1 0 0,0 1 1 0 0,20 5 0 0 0,-18 1-2030 0 0,-9-7 900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2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4608 0 0,'-11'5'448'0'0,"9"-3"536"0"0,-1 1 0 0 0,1 0 0 0 0,-1-1-1 0 0,1 1 1 0 0,0 0 0 0 0,0 0 0 0 0,0 1 0 0 0,0-1 0 0 0,-1 4 0 0 0,-2 5 2286 0 0,-5 9-2353 0 0,0 1 0 0 0,2-1 0 0 0,1 2 1 0 0,-9 41-1 0 0,-1 5-446 0 0,-10 46 148 0 0,12-47-139 0 0,13-60-357 0 0,1 1 1 0 0,0-1 0 0 0,0 1 0 0 0,1-1 0 0 0,1 17 0 0 0,0-19 13 0 0,-1-1 0 0 0,2 0 1 0 0,-1 1-1 0 0,0-1 1 0 0,1 0-1 0 0,0 0 1 0 0,0 0-1 0 0,1 0 0 0 0,-1-1 1 0 0,6 7-1 0 0,-7-9-81 0 0,1-1 0 0 0,-1 0 0 0 0,1 1 0 0 0,0-1 0 0 0,-1 0 0 0 0,1 0 0 0 0,0 0 0 0 0,0 0 0 0 0,0 0 0 0 0,0 0 0 0 0,0-1 0 0 0,0 1 0 0 0,0-1 0 0 0,0 1 0 0 0,0-1 0 0 0,0 0 0 0 0,0 0-1 0 0,0 0 1 0 0,4 0 0 0 0,5-1 163 0 0,-1-1-1 0 0,18-4 0 0 0,-19 4-113 0 0,6-2-288 0 0,50-8 1022 0 0,-58 11-1515 0 0,0 0-1 0 0,1 1 1 0 0,-1 0 0 0 0,0 1-1 0 0,0-1 1 0 0,0 1 0 0 0,8 3-1 0 0,-4 0-8046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 11976 0 0,'0'0'1200'0'0,"-18"5"-232"0"0,-8-8 2811 0 0,21 2-3358 0 0,0 0 1 0 0,0 0-1 0 0,0 1 1 0 0,0 0-1 0 0,0 0 0 0 0,0 0 1 0 0,-6 1-1 0 0,8 0-335 0 0,0 0-1 0 0,0 0 1 0 0,0 0-1 0 0,0 0 1 0 0,1 1 0 0 0,-1-1-1 0 0,1 1 1 0 0,-1 0-1 0 0,1-1 1 0 0,-1 1-1 0 0,1 0 1 0 0,0 0 0 0 0,0 1-1 0 0,0-1 1 0 0,0 0-1 0 0,0 1 1 0 0,1-1 0 0 0,-1 1-1 0 0,1-1 1 0 0,-1 1-1 0 0,0 3 1 0 0,1-2-8 0 0,-1 0 0 0 0,1 0 0 0 0,0 0-1 0 0,1 0 1 0 0,-1 0 0 0 0,1 0 0 0 0,0 0 0 0 0,0 0 0 0 0,0 0 0 0 0,0 0 0 0 0,1 0 0 0 0,0 0 0 0 0,-1 0-1 0 0,1 0 1 0 0,2 4 0 0 0,2 5 226 0 0,-1 0 0 0 0,3 15-1 0 0,-4-13 92 0 0,8 22-1 0 0,-9-33-344 0 0,0 1 1 0 0,0 0-1 0 0,0-1 0 0 0,1 0 0 0 0,0 0 1 0 0,0 0-1 0 0,0 0 0 0 0,6 6 0 0 0,-7-8-68 0 0,1 1 0 0 0,-1-1 0 0 0,1 0 0 0 0,-1 0 0 0 0,1 0 0 0 0,0 0 0 0 0,0-1 0 0 0,0 1 0 0 0,0-1 0 0 0,0 1 0 0 0,1-1-1 0 0,-1 0 1 0 0,6 0 0 0 0,-7 0-123 0 0,0-1-509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2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56 2760 0 0,'-14'-17'10912'0'0,"20"11"-8389"0"0,11-7-1610 0 0,-12 9 282 0 0,1-1-61 0 0,6-2 513 0 0,0 4 3239 0 0,-11 3-4369 0 0,15 12 688 0 0,-14-9-1141 0 0,0 1 0 0 0,0 0-1 0 0,0-1 1 0 0,0 1-1 0 0,-1 0 1 0 0,1 0 0 0 0,-1 0-1 0 0,1 8 1 0 0,3 33 472 0 0,-5-41-498 0 0,5 149 1033 0 0,-7-49-422 0 0,-3-29-489 0 0,-1 5 320 0 0,9 147 0 0 0,-3-224-633 0 0,0 0-1 0 0,0 1 1 0 0,1-1-1 0 0,0 0 1 0 0,-1 0 0 0 0,1 1-1 0 0,0-1 1 0 0,1 0-1 0 0,-1 0 1 0 0,0 0 0 0 0,1 0-1 0 0,0-1 1 0 0,0 1-1 0 0,0 0 1 0 0,0-1 0 0 0,0 1-1 0 0,4 3 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2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10592 0 0,'18'8'1005'0'0,"-17"-8"-433"0"0,-3-1 196 0 0,-7-4 973 0 0,9 5-1574 0 0,-1-1-1 0 0,1 1 1 0 0,0-1 0 0 0,-1 1-1 0 0,1-1 1 0 0,-1 1 0 0 0,1-1-1 0 0,0 1 1 0 0,-1-1 0 0 0,1 1-1 0 0,0-1 1 0 0,0 1-1 0 0,-1-1 1 0 0,1 1 0 0 0,0-1-1 0 0,0 1 1 0 0,0-1 0 0 0,0 0-1 0 0,0 1 1 0 0,0-1 0 0 0,0 1-1 0 0,0-1 1 0 0,0 0-1 0 0,0 1 1 0 0,0-1 0 0 0,0 1-1 0 0,0-1 1 0 0,0 0 0 0 0,0 1-1 0 0,1-1 1 0 0,-1 1-1 0 0,0-1 1 0 0,0 1 0 0 0,1-1-1 0 0,-1 1 1 0 0,0-1 0 0 0,1 1-1 0 0,-1-1 1 0 0,1 1 0 0 0,-1-1-1 0 0,0 1 1 0 0,2-1-1 0 0,22-21 1165 0 0,-21 20-820 0 0,0 0-374 0 0,0 0 1 0 0,0 0 0 0 0,0 1 0 0 0,0 0 0 0 0,0-1 0 0 0,0 1 0 0 0,0 0 0 0 0,1 0 0 0 0,-1 1-1 0 0,5-1 1 0 0,35 0 1007 0 0,-30 1-733 0 0,-10 0-329 0 0,0 0-1 0 0,-1 0 1 0 0,1 0 0 0 0,0 1-1 0 0,-1-1 1 0 0,1 1 0 0 0,-1 0-1 0 0,1-1 1 0 0,-1 1 0 0 0,1 0 0 0 0,-1 1-1 0 0,0-1 1 0 0,3 2 0 0 0,-4-2-53 0 0,0-1 0 0 0,-1 1 0 0 0,1 0 1 0 0,-1 0-1 0 0,1-1 0 0 0,-1 1 0 0 0,1 0 0 0 0,-1 0 1 0 0,1 0-1 0 0,-1 0 0 0 0,1 0 0 0 0,-1 0 1 0 0,0 0-1 0 0,0 0 0 0 0,0 0 0 0 0,1 0 0 0 0,-1-1 1 0 0,0 1-1 0 0,0 0 0 0 0,0 0 0 0 0,-1 0 0 0 0,1 0 1 0 0,0 0-1 0 0,0 0 0 0 0,0 0 0 0 0,-1 0 1 0 0,1 0-1 0 0,0 0 0 0 0,-1 0 0 0 0,1 0 0 0 0,-1 0 1 0 0,1 0-1 0 0,-1-1 0 0 0,1 1 0 0 0,-1 0 1 0 0,-1 1-1 0 0,0 1 85 0 0,-19 23 703 0 0,19-25-773 0 0,1 0 0 0 0,0 0-1 0 0,0 1 1 0 0,-1-1 0 0 0,1 0 0 0 0,-1 0 0 0 0,1-1 0 0 0,-1 1-1 0 0,1 0 1 0 0,-1 0 0 0 0,1-1 0 0 0,-1 1 0 0 0,0-1 0 0 0,1 1 0 0 0,-3-1-1 0 0,-5 1 228 0 0,8-1-216 0 0,0 0 0 0 0,0 0-1 0 0,0 0 1 0 0,0 0-1 0 0,0 0 1 0 0,-1 0 0 0 0,1-1-1 0 0,0 1 1 0 0,0 0-1 0 0,0 0 1 0 0,0-1-1 0 0,-2 0 1 0 0,-2-1-101 0 0,-2-2-735 0 0,-1 1 0 0 0,-14-10 0 0 0,13 7-587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20 181 15664 0 0,'0'0'356'0'0,"-14"4"993"0"0,13-4-1333 0 0,1 0-12 0 0,0 0 0 0 0,-1 0 0 0 0,1 0 0 0 0,0 0 0 0 0,-1 0 0 0 0,1 0 0 0 0,0 0 0 0 0,-1 0 0 0 0,1 0 0 0 0,-1 0 0 0 0,1 0 0 0 0,0 0 0 0 0,-1 7 6086 0 0,29 2-6130 0 0,50 3 1097 0 0,142 5-1 0 0,-140-14-1089 0 0,15-1 33 0 0,46-9 0 0 0,-39 2 0 0 0,-97 5 0 0 0,-1 0 0 0 0,0 0 0 0 0,0-1 0 0 0,0 1 0 0 0,0-1 0 0 0,0 0 0 0 0,1 0 0 0 0,-1 0 0 0 0,0 0 0 0 0,-1-1 0 0 0,1 1 0 0 0,0-1 0 0 0,0 0 0 0 0,5-5 0 0 0,-8 7 0 0 0,0-1 0 0 0,1 0 0 0 0,-1 0 0 0 0,1 0 0 0 0,-1 1 0 0 0,0-1 0 0 0,1 1 0 0 0,-1-1 0 0 0,1 1 0 0 0,-1 0 0 0 0,1-1 0 0 0,1 1 0 0 0,-1 0 0 0 0,15-5 0 0 0,-15 1 0 0 0,-2 3 0 0 0,1-1 8 0 0,0 1-1 0 0,-1 0 1 0 0,1-1 0 0 0,-1 1-1 0 0,0 0 1 0 0,1-1-1 0 0,-1 1 1 0 0,0 0 0 0 0,0-1-1 0 0,0 1 1 0 0,0-1-1 0 0,0 1 1 0 0,0 0 0 0 0,0-1-1 0 0,0 1 1 0 0,-1-1 0 0 0,1 1-1 0 0,-1 0 1 0 0,1 0-1 0 0,-1-1 1 0 0,1 1 0 0 0,-1 0-1 0 0,0 0 1 0 0,1-1-1 0 0,-1 1 1 0 0,0 0 0 0 0,0 0-1 0 0,-2-2 1 0 0,-2-2 142 0 0,-1 0 0 0 0,0 0 0 0 0,0 1 0 0 0,-9-5-1 0 0,7 4-21 0 0,-13-6-108 0 0,-1 0 1 0 0,0 1 0 0 0,-1 2 0 0 0,-32-9 0 0 0,-29-11-23 0 0,57 19-2 0 0,-15-7 158 0 0,40 14-133 0 0,4 3-15 0 0,0-1-1 0 0,0 1 1 0 0,1 0 0 0 0,-1-1-1 0 0,0 0 1 0 0,0 1 0 0 0,1-1-1 0 0,2 0 1 0 0,4 1-4 0 0,103 18 1 0 0,-97-16 34 0 0,1 2 0 0 0,-1 0-1 0 0,0 1 1 0 0,0 0 0 0 0,15 10 0 0 0,-26-13 4 0 0,0-1 0 0 0,0 1 0 0 0,0 1 0 0 0,-1-1 0 0 0,1 0 0 0 0,-1 1 0 0 0,0 0 0 0 0,1 0 0 0 0,-2 0 0 0 0,1 0 0 0 0,0 0 0 0 0,-1 0 0 0 0,0 1 0 0 0,0-1 0 0 0,0 1 0 0 0,-1 0 0 0 0,1-1 0 0 0,0 9 0 0 0,-1-7 35 0 0,-1 0 1 0 0,0-1-1 0 0,0 1 0 0 0,0 0 1 0 0,-1 0-1 0 0,0-1 0 0 0,0 1 1 0 0,-1 0-1 0 0,1-1 0 0 0,-1 1 1 0 0,0-1-1 0 0,-1 0 0 0 0,1 1 0 0 0,-1-1 1 0 0,-5 7-1 0 0,-3 1-35 0 0,-1-1-1 0 0,0 0 0 0 0,0-1 1 0 0,-1 0-1 0 0,0-1 1 0 0,-1 0-1 0 0,-16 8 1 0 0,17-10-73 0 0,4-2-54 0 0,0 0-1 0 0,0 1 1 0 0,-8 8 0 0 0,14-12-349 0 0,0 0-1 0 0,0 0 1 0 0,1 0 0 0 0,-1 1 0 0 0,1-1 0 0 0,0 1-1 0 0,0-1 1 0 0,0 1 0 0 0,1 0 0 0 0,-1 0-1 0 0,-1 6 1 0 0,2 3-8392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52 525 11976 0 0,'-3'0'154'0'0,"1"0"0"0"0,0 0 1 0 0,-1 1-1 0 0,1-1 0 0 0,0 0 1 0 0,0 1-1 0 0,-1 0 0 0 0,1-1 0 0 0,0 1 1 0 0,0 0-1 0 0,0 0 0 0 0,0 1 1 0 0,0-1-1 0 0,-4 3 0 0 0,5-3 184 0 0,0 1 0 0 0,-1-1-1 0 0,1 0 1 0 0,0 1-1 0 0,0 0 1 0 0,0-1 0 0 0,0 1-1 0 0,0 0 1 0 0,0-1-1 0 0,1 1 1 0 0,-1 0 0 0 0,0 0-1 0 0,1 0 1 0 0,-1 0 0 0 0,1 0-1 0 0,0 0 1 0 0,0 3-1 0 0,0-4 491 0 0,4 20 2887 0 0,13 2-2410 0 0,-14-21-452 0 0,-10-15-18 0 0,18 14 449 0 0,-11-3-1228 0 0,-1 0 0 0 0,1 0 0 0 0,-1 0 0 0 0,1 0-1 0 0,-1 0 1 0 0,0 0 0 0 0,-2-3 0 0 0,-4-15 269 0 0,4-6 91 0 0,1-28 0 0 0,2 52-384 0 0,1-1 1 0 0,-1 0-1 0 0,1 1 0 0 0,-1-1 0 0 0,1 0 0 0 0,0 1 1 0 0,1-4-1 0 0,4-15 207 0 0,-5-15 121 0 0,-2 26-401 0 0,1-1 0 0 0,1 1-1 0 0,2-16 1 0 0,0 12 26 0 0,1-8 95 0 0,11-32-1 0 0,-2 5 8 0 0,-3 12-42 0 0,1-7-14 0 0,6-47 0 0 0,-15 77-29 0 0,-6 117-66 0 0,-4 23 64 0 0,10-95-30 0 0,1 0-1 0 0,13 51 1 0 0,-15-78 28 0 0,3 15 1 0 0,1 0 0 0 0,1 0 0 0 0,13 26 0 0 0,-15-37 3 0 0,0-1-1 0 0,0 1 1 0 0,1-1-1 0 0,0 0 1 0 0,0 0-1 0 0,1 0 1 0 0,0-1-1 0 0,0 0 1 0 0,1 0 0 0 0,8 6-1 0 0,-13-11 1 0 0,0 1-1 0 0,0-1 1 0 0,0-1 0 0 0,0 1-1 0 0,0 0 1 0 0,0 0 0 0 0,0-1-1 0 0,0 1 1 0 0,0-1 0 0 0,0 0-1 0 0,0 0 1 0 0,0 0 0 0 0,0 0-1 0 0,1 0 1 0 0,-1 0 0 0 0,0 0-1 0 0,0-1 1 0 0,0 1-1 0 0,0-1 1 0 0,0 1 0 0 0,0-1-1 0 0,0 0 1 0 0,0 0 0 0 0,0 0-1 0 0,0 0 1 0 0,-1 0 0 0 0,1 0-1 0 0,0-1 1 0 0,-1 1 0 0 0,1-1-1 0 0,1-1 1 0 0,3-3 8 0 0,-1 0 0 0 0,0-1 0 0 0,0 0 1 0 0,0 0-1 0 0,-1 0 0 0 0,6-14 0 0 0,33-95 1 0 0,-30 77-10 0 0,-6 16 56 0 0,-1 0-1 0 0,5-41 1 0 0,-1-47 456 0 0,-10 100-504 0 0,1-70-620 0 0,-1 46 953 0 0,0 34-433 0 0,0 1 1 0 0,-1-1 0 0 0,1 1 0 0 0,0-1-1 0 0,0 1 1 0 0,0-1 0 0 0,0 1-1 0 0,1-1 1 0 0,-1 1 0 0 0,0-1 0 0 0,0 1-1 0 0,0-1 1 0 0,0 1 0 0 0,0-1 0 0 0,1 1-1 0 0,-1-1 1 0 0,0 1 0 0 0,0 0-1 0 0,1-1 1 0 0,-1 1 0 0 0,0-1 0 0 0,1 0-1 0 0,0 1-52 0 0,-1 0 0 0 0,1 0 0 0 0,-1 0 0 0 0,1 0-1 0 0,-1 0 1 0 0,1 0 0 0 0,-1 0 0 0 0,0 1 0 0 0,1-1-1 0 0,-1 0 1 0 0,1 0 0 0 0,-1 0 0 0 0,0 0 0 0 0,1 1-1 0 0,-1-1 1 0 0,1 0 0 0 0,-1 0 0 0 0,0 1 0 0 0,1-1-1 0 0,-1 1 1 0 0,20 22-4903 0 0,-16-18 4665 0 0,26 30-4204 0 0,-10-15 2259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3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19351 0 0,'0'0'2183'0'0,"8"8"-654"0"0,-6-3-1493 0 0,0-1 0 0 0,-1 1 0 0 0,0-1 0 0 0,0 1 0 0 0,0 0 0 0 0,0-1 0 0 0,0 1 0 0 0,-1 0 0 0 0,0 7 0 0 0,-2 6 53 0 0,-4 21 0 0 0,2-12-67 0 0,-27 134 1058 0 0,26-137-809 0 0,-2 8 110 0 0,-1-1 0 0 0,-1 0 0 0 0,-22 48 0 0 0,25-62 571 0 0,6-17-949 0 0,0 0 1 0 0,0 0-1 0 0,0 1 0 0 0,0-1 1 0 0,0 0-1 0 0,0 0 0 0 0,0 0 1 0 0,0 1-1 0 0,1-1 0 0 0,-1 0 1 0 0,0 0-1 0 0,0 1 0 0 0,0-1 1 0 0,0 0-1 0 0,0 0 0 0 0,1 0 1 0 0,-1 0-1 0 0,0 1 1 0 0,0-1-1 0 0,0 0 0 0 0,1 0 1 0 0,-1 0-1 0 0,0 0 0 0 0,0 0 1 0 0,1 0-1 0 0,-1 0 0 0 0,0 0 1 0 0,0 1-1 0 0,1-1 0 0 0,-1 0 1 0 0,0 0-1 0 0,0 0 0 0 0,1 0 1 0 0,-1 0-1 0 0,0 0 1 0 0,0 0-1 0 0,1 0 0 0 0,-1-1 1 0 0,0 1-1 0 0,0 0 0 0 0,0 0 1 0 0,1 0-1 0 0,-1 0 0 0 0,0 0 1 0 0,1 0-1 0 0,12-4 9 0 0,-12 4-13 0 0,27-8 7 0 0,0 2 0 0 0,0 1 0 0 0,0 1-1 0 0,1 1 1 0 0,0 2 0 0 0,-1 1 0 0 0,1 1 0 0 0,0 1 0 0 0,-1 2-1 0 0,54 14 1 0 0,-18-2 26 0 0,-63-15 649 0 0,-5-14-338 0 0,-1 6-283 0 0,-1 0-1 0 0,0 0 1 0 0,-1 0-1 0 0,-14-10 1 0 0,13 11 16 0 0,0-1 1 0 0,1 0-1 0 0,0 0 1 0 0,-7-9-1 0 0,4 3 32 0 0,7 10-288 0 0,0 0 1 0 0,0-1-1 0 0,1 1 1 0 0,-1-1-1 0 0,1 0 1 0 0,0 0-1 0 0,0 0 1 0 0,-2-6-1 0 0,4 10 214 0 0,0-1 0 0 0,0 0 1 0 0,0 0-1 0 0,0 0 0 0 0,0 0 0 0 0,0 1 0 0 0,0-1 0 0 0,1 0 1 0 0,-1 0-1 0 0,0 0 0 0 0,0 1 0 0 0,1-1 0 0 0,-1 0 0 0 0,0 0 1 0 0,1 1-1 0 0,-1-1 0 0 0,1 0 0 0 0,-1 0 0 0 0,1 1 0 0 0,-1-1 0 0 0,1 1 1 0 0,-1-1-1 0 0,1 0 0 0 0,0 1 0 0 0,-1-1 0 0 0,1 1 0 0 0,0 0 1 0 0,-1-1-1 0 0,1 1 0 0 0,0-1 0 0 0,0 1 0 0 0,-1 0 0 0 0,1 0 1 0 0,0-1-1 0 0,0 1 0 0 0,0 0 0 0 0,1 0 0 0 0,3-1-22 0 0,1 0-1 0 0,-1 0 1 0 0,10 1-1 0 0,-8 0-489 0 0,6-1 475 0 0,-1 2 0 0 0,0 0 0 0 0,13 2 0 0 0,-21-2 73 0 0,0 0-1 0 0,0 1 0 0 0,0-1 1 0 0,0 1-1 0 0,0 0 0 0 0,0 0 1 0 0,0 0-1 0 0,-1 0 1 0 0,1 1-1 0 0,-1-1 0 0 0,0 1 1 0 0,5 5-1 0 0,-7-7-69 0 0,0 0 0 0 0,0 0 0 0 0,0 1 0 0 0,0-1 0 0 0,-1 0 0 0 0,1 1 0 0 0,0-1 0 0 0,-1 0 0 0 0,1 1 0 0 0,-1-1 0 0 0,1 1 0 0 0,-1-1 0 0 0,0 1 0 0 0,1 0 0 0 0,-1 2 0 0 0,-5 22 0 0 0,0-4 0 0 0,2-7-76 0 0,0-1 0 0 0,-1 1 0 0 0,-1-1 0 0 0,0 0 1 0 0,-11 21-1 0 0,6-14-848 0 0,-8 26 0 0 0,11-25-993 0 0,-1-2-471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92 5064 0 0,'-3'-4'528'0'0,"4"7"1231"0"0,-6-3-341 0 0,-7-4 963 0 0,12 4-1930 0 0,-1 0-152 0 0,0 0 0 0 0,0 0 0 0 0,1 0 0 0 0,-1 0 0 0 0,0 0 0 0 0,1 0 0 0 0,-1 0 0 0 0,0 0 0 0 0,0 0 0 0 0,1 1 0 0 0,-1-1 0 0 0,0 0 0 0 0,1 0 0 0 0,-1 1 0 0 0,0-1 0 0 0,1 0 0 0 0,-1 1 0 0 0,0-1 0 0 0,1 0 0 0 0,-1 1 0 0 0,1-1 0 0 0,-1 1 0 0 0,0 0 0 0 0,-11 17 1451 0 0,2-2-766 0 0,-14 7 740 0 0,-41 29 0 0 0,62-49-1617 0 0,-1-1-1 0 0,1 1 1 0 0,0 1-1 0 0,0-1 1 0 0,0 0-1 0 0,1 1 1 0 0,-1-1-1 0 0,1 1 1 0 0,0 0-1 0 0,0 0 1 0 0,0 0-1 0 0,0 0 1 0 0,-2 8-1 0 0,1 2 351 0 0,1 0 0 0 0,-2 28-1 0 0,4-32-276 0 0,0 35 888 0 0,0-41-1003 0 0,0 0 0 0 0,1-1 0 0 0,0 1 0 0 0,-1-1 0 0 0,1 1-1 0 0,1-1 1 0 0,-1 1 0 0 0,0-1 0 0 0,1 0 0 0 0,2 5 0 0 0,-3-7-49 0 0,0 0 0 0 0,1 0 1 0 0,-1 0-1 0 0,0 0 0 0 0,0 0 1 0 0,1 0-1 0 0,-1 0 0 0 0,1 0 1 0 0,-1 0-1 0 0,1-1 0 0 0,-1 1 1 0 0,1 0-1 0 0,0-1 1 0 0,-1 1-1 0 0,1-1 0 0 0,-1 0 1 0 0,1 0-1 0 0,0 0 0 0 0,-1 1 1 0 0,1-2-1 0 0,0 1 0 0 0,-1 0 1 0 0,1 0-1 0 0,0 0 0 0 0,-1-1 1 0 0,1 1-1 0 0,0-1 0 0 0,1 0 1 0 0,2-1 56 0 0,1-1 0 0 0,-1 1 0 0 0,-1-1 1 0 0,1 0-1 0 0,0 0 0 0 0,-1 0 0 0 0,6-6 1 0 0,8-8 70 0 0,-1-2 0 0 0,-1-1 0 0 0,-1 0 0 0 0,-1 0 1 0 0,0-2-1 0 0,-2 0 0 0 0,17-40 0 0 0,-22 41-485 0 0,0-1-1 0 0,-2 0 1 0 0,0 0 0 0 0,-2-1-1 0 0,0 1 1 0 0,-1-38 0 0 0,-2 59 232 0 0,0 0 0 0 0,0 0 0 0 0,0 1 0 0 0,0-1 0 0 0,1 0 0 0 0,-1 0 0 0 0,0 1-1 0 0,1-1 1 0 0,-1 0 0 0 0,1 0 0 0 0,-1 1 0 0 0,0-1 0 0 0,1 0 0 0 0,-1 1 0 0 0,1-1 0 0 0,0 1 0 0 0,-1-1 0 0 0,1 1 0 0 0,0-1 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33 21191 0 0,'-1'-7'354'0'0,"1"5"-210"0"0,0 0 0 0 0,0 0 1 0 0,0 1-1 0 0,-1-1 0 0 0,1 0 0 0 0,0 0 0 0 0,-1 1 0 0 0,0-1 0 0 0,1 0 1 0 0,-1 0-1 0 0,0 1 0 0 0,0-1 0 0 0,-1-1 0 0 0,2 3-34 0 0,-1 0 0 0 0,1 0-1 0 0,-1 0 1 0 0,1 0 0 0 0,0 0-1 0 0,-1 0 1 0 0,1 1 0 0 0,0-1-1 0 0,-1 0 1 0 0,1 0 0 0 0,-1 0-1 0 0,1 0 1 0 0,0 1 0 0 0,-1-1-1 0 0,1 0 1 0 0,0 0 0 0 0,-1 1-1 0 0,1-1 1 0 0,0 0 0 0 0,0 1-1 0 0,-1-1 1 0 0,1 0 0 0 0,0 1-1 0 0,0-1 1 0 0,0 0 0 0 0,-1 1-1 0 0,1-1 1 0 0,0 1 0 0 0,0-1-1 0 0,0 0 1 0 0,0 1 0 0 0,0 0-1 0 0,-8 14 395 0 0,-2 14 95 0 0,4-13-399 0 0,1-1 1 0 0,0 1-1 0 0,2 0 1 0 0,-4 28-1 0 0,6-4 0 0 0,2 1 0 0 0,9 62 0 0 0,-5-8-100 0 0,-1-14-29 0 0,18 89-172 0 0,-15-136 94 0 0,1 0 0 0 0,22 58-1 0 0,5-17 136 0 0,-34-72-277 0 0,1 0 0 0 0,0 0 0 0 0,0-1 1 0 0,0 1-1 0 0,0-1 0 0 0,0 1 0 0 0,0-1 0 0 0,1 0 0 0 0,-1 0 0 0 0,1 0 0 0 0,3 2 0 0 0,-10-14-4146 0 0,-2-5-4558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23959 0 0,'0'0'2406'0'0,"8"-3"-2188"0"0,4-3 105 0 0,-1 0-1 0 0,1 1 1 0 0,-1 0 0 0 0,2 1-1 0 0,-1 0 1 0 0,0 1-1 0 0,19-3 1 0 0,93-3 1281 0 0,-119 9-1552 0 0,35-2 214 0 0,179 0 508 0 0,-180 5-1157 0 0,-1 1-1 0 0,1 1 1 0 0,63 19 0 0 0,-81-18-1788 0 0,0 0-1 0 0,35 4 1 0 0,-36-10 37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19031 0 0,'0'0'432'0'0,"6"-9"1048"0"0,20-9-1347 0 0,7-6 1091 0 0,-31 22-1088 0 0,0 0-1 0 0,0 0 0 0 0,-1-1 1 0 0,1 1-1 0 0,0 0 0 0 0,-1-1 1 0 0,1 1-1 0 0,-1 0 1 0 0,0-1-1 0 0,0 0 0 0 0,2-5 1 0 0,-3 5-3 0 0,1 0 1 0 0,0 0 0 0 0,0 1 0 0 0,0-1 0 0 0,1 0 0 0 0,-1 0-1 0 0,0 1 1 0 0,1-1 0 0 0,0 0 0 0 0,0 1 0 0 0,0 0 0 0 0,0-1 0 0 0,0 1-1 0 0,0 0 1 0 0,1 0 0 0 0,-1 0 0 0 0,0 0 0 0 0,1 1 0 0 0,0-1-1 0 0,4-1 1 0 0,-5 2 242 0 0,0 1-328 0 0,0 0 0 0 0,0 1 0 0 0,0-1 0 0 0,-1 1 0 0 0,1-1 0 0 0,0 1 0 0 0,-1 0 0 0 0,1 0 0 0 0,-1 0 0 0 0,1 0 0 0 0,2 2 0 0 0,-3-2-4 0 0,1 1 0 0 0,-1-1-1 0 0,0 1 1 0 0,0-1 0 0 0,0 1 0 0 0,0-1 0 0 0,0 1-1 0 0,-1 0 1 0 0,1-1 0 0 0,0 1 0 0 0,-1 0-1 0 0,1 0 1 0 0,-1-1 0 0 0,0 1 0 0 0,0 0-1 0 0,1 0 1 0 0,-1 0 0 0 0,0-1 0 0 0,-1 1 0 0 0,1 0-1 0 0,0 0 1 0 0,0 0 0 0 0,-1-1 0 0 0,0 3-1 0 0,0 0 69 0 0,0 0-1 0 0,0-1 1 0 0,-1 1-1 0 0,1-1 1 0 0,-1 1-1 0 0,0-1 1 0 0,0 0-1 0 0,0 0 1 0 0,-1 0-1 0 0,1 0 1 0 0,-4 3-1 0 0,6-5-47 0 0,-1 0 0 0 0,0-1-1 0 0,0 1 1 0 0,0 0 0 0 0,0-1-1 0 0,0 1 1 0 0,0 0 0 0 0,0-1 0 0 0,0 1-1 0 0,0-1 1 0 0,0 0 0 0 0,0 1-1 0 0,0-1 1 0 0,0 0 0 0 0,0 0 0 0 0,0 1-1 0 0,0-1 1 0 0,0 0 0 0 0,0 0-1 0 0,-2 0 1 0 0,2-1-47 0 0,0 1 1 0 0,0-1-1 0 0,0 1 0 0 0,0-1 0 0 0,0 0 0 0 0,0 1 0 0 0,0-1 1 0 0,0 0-1 0 0,0 1 0 0 0,1-1 0 0 0,-1 0 0 0 0,0 0 1 0 0,1 0-1 0 0,-1 0 0 0 0,0 0 0 0 0,1 0 0 0 0,-1-1 1 0 0,-1-2-20 0 0,0-1 0 0 0,1 0 1 0 0,-1 0-1 0 0,1 0 1 0 0,0 0-1 0 0,1 0 0 0 0,-1-8 1 0 0,1 12-127 0 0,0-1 1 0 0,0 0 0 0 0,0 1 0 0 0,0-1 0 0 0,1 0-1 0 0,-1 1 1 0 0,0-1 0 0 0,1 1 0 0 0,0-1-1 0 0,-1 1 1 0 0,1-1 0 0 0,0 1 0 0 0,0-1-1 0 0,-1 1 1 0 0,1 0 0 0 0,0-1 0 0 0,1 1-1 0 0,-1 0 1 0 0,0 0 0 0 0,0 0 0 0 0,0 0 0 0 0,1 0-1 0 0,-1 0 1 0 0,0 0 0 0 0,1 0 0 0 0,-1 0-1 0 0,4 0 1 0 0,3-4-1433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55 15032 0 0,'-1'-11'193'0'0,"1"8"-85"0"0,-1 0 0 0 0,1 0 0 0 0,0 0 0 0 0,0 0 0 0 0,0 0 0 0 0,0 0 0 0 0,1 0 0 0 0,-1 0 0 0 0,1 0 0 0 0,0 0 0 0 0,0 0 0 0 0,2-4 0 0 0,-2 7-94 0 0,-1 0 0 0 0,1 0 0 0 0,-1 0 0 0 0,1 0 0 0 0,-1 0 0 0 0,1 1 0 0 0,-1-1 0 0 0,1 0 0 0 0,0 0 0 0 0,-1 1 0 0 0,1-1 0 0 0,-1 0 0 0 0,1 0 0 0 0,-1 1 0 0 0,0-1 0 0 0,1 1 0 0 0,-1-1 0 0 0,1 0 0 0 0,-1 1 0 0 0,1 0 0 0 0,8 11 6190 0 0,-4 14-3997 0 0,-4-22-1881 0 0,0-1 0 0 0,0 1 0 0 0,0 0-1 0 0,0 0 1 0 0,-1 0 0 0 0,1 6 0 0 0,-2 3-127 0 0,2 1-1 0 0,-1 0 1 0 0,2-1 0 0 0,0 0-1 0 0,7 25 1 0 0,3 21 464 0 0,-5 6 414 0 0,-2 73 0 0 0,-4-68-1494 0 0,20 128 0 0 0,-20-196 339 0 0,0 7-997 0 0,1 0 0 0 0,-1-1 1 0 0,-1 1-1 0 0,0 9 0 0 0,-2-5-8223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10 11056 0 0,'-20'0'808'0'0,"-24"0"140"0"0,17-5 4097 0 0,13 1-2940 0 0,11 4-810 0 0,10 1-689 0 0,24 11 1177 0 0,-26-10-1395 0 0,1 0 1 0 0,-1 1-1 0 0,1-2 0 0 0,-1 1 0 0 0,10 1 0 0 0,80 8 1747 0 0,-4 0-775 0 0,-29-8-1167 0 0,-42-2-362 0 0,28 3 1 0 0,-43-4-59 0 0,0 1 0 0 0,0 0 1 0 0,0 0-1 0 0,0 1 0 0 0,0-1 1 0 0,0 1-1 0 0,0 0 0 0 0,-1 1 1 0 0,1-1-1 0 0,6 5 1 0 0,-11-7 179 0 0,0 1 0 0 0,0-1 0 0 0,0 0 0 0 0,1 0 1 0 0,-1 0-1 0 0,0 0 0 0 0,0 0 0 0 0,0 1 0 0 0,0-1 1 0 0,0 0-1 0 0,0 0 0 0 0,0 0 0 0 0,0 0 0 0 0,0 1 1 0 0,0-1-1 0 0,0 0 0 0 0,0 0 0 0 0,0 0 0 0 0,1 1 1 0 0,-1-1-1 0 0,-1 0 0 0 0,1 0 0 0 0,0 0 1 0 0,0 0-1 0 0,0 1 0 0 0,0-1 0 0 0,0 0 0 0 0,0 0 1 0 0,0 0-1 0 0,0 1 0 0 0,0-1 0 0 0,0 0 0 0 0,0 0 1 0 0,0 0-1 0 0,0 0 0 0 0,-1 0 0 0 0,1 1 0 0 0,0-1 1 0 0,0 0-1 0 0,0 0 0 0 0,0 0 0 0 0,0 0 0 0 0,-1 0 1 0 0,1 0-1 0 0,0 0 0 0 0,0 1 0 0 0,0-1 1 0 0,0 0-1 0 0,-1 0 0 0 0,1 0 0 0 0,0 0 0 0 0,0 0 1 0 0,0 0-1 0 0,0 0 0 0 0,-1 0 0 0 0,1 0 0 0 0,0 0 1 0 0,0 0-1 0 0,0 0 0 0 0,-1 0 0 0 0,1 0 0 0 0,-1 0-562 0 0,-10 3-7921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23039 0 0,'58'5'2451'0'0,"-43"-3"-2425"0"0,0 0 0 0 0,29-1-1 0 0,39-7 28 0 0,49-4-3026 0 0,-104 9-5218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26 205 16559 0 0,'-23'-2'1499'0'0,"21"3"-826"0"0,5 1-274 0 0,5 2 233 0 0,13 1 1284 0 0,32 5 0 0 0,-45-10-1682 0 0,0 1 0 0 0,0-1-1 0 0,-1 0 1 0 0,1 0-1 0 0,0-1 1 0 0,0 0 0 0 0,11-4-1 0 0,-7 2 44 0 0,-1 1 0 0 0,0 0-1 0 0,0 1 1 0 0,1 0 0 0 0,-1 0 0 0 0,17 2-1 0 0,9 0-78 0 0,258-14-181 0 0,-178 10 47 0 0,-115 3 191 0 0,-10-12-21 0 0,1 5-164 0 0,1 1-1 0 0,-1 1 0 0 0,-1-1 0 0 0,1 1 0 0 0,-1 1 0 0 0,-10-5 0 0 0,-52-20 942 0 0,67 28-1011 0 0,-76-26 0 0 0,27 8 0 0 0,42 16 11 0 0,-1-3-33 0 0,11 6 29 0 0,0-1 1 0 0,0 1 0 0 0,0-1-1 0 0,0 1 1 0 0,0-1-1 0 0,0 1 1 0 0,0-1-1 0 0,1 1 1 0 0,-1-1-1 0 0,0 1 1 0 0,0-1 0 0 0,1 1-1 0 0,-1-1 1 0 0,0 1-1 0 0,0-1 1 0 0,1 1-1 0 0,-1-1 1 0 0,1 1-1 0 0,-1 0 1 0 0,0-1 0 0 0,1 1-1 0 0,-1 0 1 0 0,1-1-1 0 0,-1 1 1 0 0,1 0-1 0 0,6-5 10 0 0,0 0-1 0 0,0 1 0 0 0,0 0 1 0 0,0 0-1 0 0,0 1 0 0 0,1 0 0 0 0,0 0 1 0 0,-1 1-1 0 0,1 0 0 0 0,12-2 0 0 0,6 1 411 0 0,48 0-1 0 0,-63 3-276 0 0,-1 0 0 0 0,1 1 0 0 0,-1 1-1 0 0,12 2 1 0 0,-20-3-148 0 0,1-1 0 0 0,0 1 0 0 0,0 0 1 0 0,-1 0-1 0 0,1 0 0 0 0,0 1 0 0 0,-1-1 0 0 0,1 1 0 0 0,-1 0 0 0 0,1-1 0 0 0,-1 1 0 0 0,0 0 0 0 0,0 0 0 0 0,0 0 1 0 0,0 1-1 0 0,0-1 0 0 0,-1 0 0 0 0,1 1 0 0 0,1 2 0 0 0,0 3-2 0 0,-1 0 0 0 0,0 0 0 0 0,0 0 0 0 0,-1 1 0 0 0,0-1 0 0 0,-1 0 0 0 0,1 1 0 0 0,-2-1 0 0 0,1 0 0 0 0,-3 10 0 0 0,1-1 0 0 0,-2-1 0 0 0,0 1 0 0 0,-1-1 0 0 0,-8 17 0 0 0,3-13 20 0 0,-1 0-1 0 0,-1 0 1 0 0,-20 24-1 0 0,-19 20-854 0 0,38-48 248 0 0,6-4 50 0 0,6-10 325 0 0,1-1 1 0 0,-1 0-1 0 0,1 1 1 0 0,-1-1-1 0 0,0 0 1 0 0,0 1-1 0 0,0-1 1 0 0,1 0 0 0 0,-1 0-1 0 0,0 0 1 0 0,0 0-1 0 0,-1 0 1 0 0,1 0-1 0 0,0 0 1 0 0,0 0-1 0 0,0 0 1 0 0,-3 1-1 0 0,-16 2-1870 0 0,15-3-20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2 603 8896 0 0,'-1'4'9741'0'0,"3"-2"-9408"0"0,-1-1 1 0 0,2 1 0 0 0,-1 0 0 0 0,0-1-1 0 0,0 1 1 0 0,0-1 0 0 0,1 0 0 0 0,-1 0-1 0 0,5 2 634 0 0,-6-4-729 0 0,0-1-1 0 0,0 1 0 0 0,-1-1 1 0 0,1 0-1 0 0,-1 1 0 0 0,1-1 1 0 0,-1 1-1 0 0,0-1 1 0 0,1 0-1 0 0,-1 1 0 0 0,0-4 1 0 0,-1-19 604 0 0,1 20-755 0 0,-1 0 0 0 0,0 1 1 0 0,0-1-1 0 0,0 0 0 0 0,-2-4 0 0 0,1 5-28 0 0,1 0-1 0 0,0 0 1 0 0,0 0 0 0 0,0-1-1 0 0,1 1 1 0 0,-1 0-1 0 0,1 0 1 0 0,-1-6 0 0 0,4-11 304 0 0,6-26 0 0 0,1-4-6 0 0,-5 12-159 0 0,0 10 17 0 0,-2 0 1 0 0,0-52-1 0 0,-5 63-59 0 0,2 0 0 0 0,0 0 0 0 0,2-23 0 0 0,3 7-40 0 0,7-48-2 0 0,-6 61-61 0 0,-3 24-53 0 0,-1 7 0 0 0,-2-9 0 0 0,-1 14-2 0 0,1 1 0 0 0,1-1 0 0 0,1 0 0 0 0,0 0 0 0 0,8 27 0 0 0,28 79-58 0 0,-28-90 58 0 0,2 1 1 0 0,2-2-1 0 0,1 0 0 0 0,1 0 0 0 0,25 34 0 0 0,-37-59 40 0 0,1 0-1 0 0,0-1 1 0 0,0 0-1 0 0,8 6 0 0 0,-10-9-3 0 0,-1 0 0 0 0,1 0-1 0 0,0-1 1 0 0,0 1 0 0 0,0-1-1 0 0,0 1 1 0 0,0-1-1 0 0,0 0 1 0 0,0 0 0 0 0,0-1-1 0 0,0 1 1 0 0,4 0-1 0 0,-5-1 3 0 0,0-1 1 0 0,0 1-1 0 0,0-1 0 0 0,0 1 0 0 0,0-1 0 0 0,0 0 0 0 0,0 0 0 0 0,0 0 0 0 0,-1 0 0 0 0,1 0 0 0 0,0 0 1 0 0,-1-1-1 0 0,1 1 0 0 0,0 0 0 0 0,-1-1 0 0 0,0 1 0 0 0,1-1 0 0 0,-1 0 0 0 0,0 1 0 0 0,2-4 0 0 0,1-3 63 0 0,0 1 0 0 0,0-1 0 0 0,3-13 0 0 0,65-213 766 0 0,-69 226-986 0 0,-1-1-1 0 0,1 0 1 0 0,-1 1-1 0 0,-1-1 1 0 0,0 0-1 0 0,0 0 1 0 0,-1 0-1 0 0,0 0 1 0 0,0 0-1 0 0,-2-10 1 0 0,1 17-50 0 0,1-1 1 0 0,-1 1-1 0 0,1 0 1 0 0,0-1-1 0 0,0 1 0 0 0,0-1 1 0 0,0 1-1 0 0,0-1 1 0 0,2-3-1 0 0,-2 5-112 0 0,0 0 0 0 0,1 0-1 0 0,-1 0 1 0 0,1 0 0 0 0,-1 0 0 0 0,1 0-1 0 0,-1 0 1 0 0,1 0 0 0 0,0 1 0 0 0,-1-1-1 0 0,1 0 1 0 0,0 1 0 0 0,-1-1 0 0 0,1 0-1 0 0,0 1 1 0 0,2-2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304 108 21191 0 0,'-9'-8'355'0'0,"7"6"-225"0"0,1 1 1 0 0,-1-1-1 0 0,0 0 1 0 0,0 1-1 0 0,0 0 1 0 0,0-1-1 0 0,0 1 0 0 0,0 0 1 0 0,0 0-1 0 0,0 0 1 0 0,-3-1-1 0 0,-8 7 247 0 0,7-2-302 0 0,-21 5 1338 0 0,-35 16 0 0 0,58-22-1307 0 0,2-1-47 0 0,0 0-1 0 0,-1 0 1 0 0,1 0-1 0 0,0 0 1 0 0,0-1-1 0 0,0 1 1 0 0,-1-1-1 0 0,1 1 1 0 0,0-1-1 0 0,0 0 1 0 0,-1 0-1 0 0,1 0 1 0 0,0 0-1 0 0,-1 0 1 0 0,1-1-1 0 0,-4 0 1 0 0,-1-4 98 0 0,6 5-141 0 0,0-1 1 0 0,1 0-1 0 0,-1 1 0 0 0,0-1 1 0 0,0 1-1 0 0,0-1 1 0 0,1 1-1 0 0,-1-1 1 0 0,0 1-1 0 0,0-1 1 0 0,0 1-1 0 0,0 0 1 0 0,0 0-1 0 0,0-1 1 0 0,0 1-1 0 0,0 0 1 0 0,0 0-1 0 0,0 0 1 0 0,0 0-1 0 0,0 0 1 0 0,0 0-1 0 0,0 0 1 0 0,0 0-1 0 0,0 1 1 0 0,0-1-1 0 0,1 0 1 0 0,-1 1-1 0 0,0-1 1 0 0,0 0-1 0 0,-1 2 1 0 0,-2 2 31 0 0,1 0 1 0 0,-1 0-1 0 0,1 0 1 0 0,0 1 0 0 0,0-1-1 0 0,1 1 1 0 0,-1 0-1 0 0,1 0 1 0 0,0 0-1 0 0,0 0 1 0 0,-1 8-1 0 0,-11 35 217 0 0,-5 28 1 0 0,15-53 64 0 0,0 1 1 0 0,2 0-1 0 0,0 34 0 0 0,2-55-268 0 0,0 0 0 0 0,1-1-1 0 0,-1 1 1 0 0,0 0 0 0 0,1 0-1 0 0,0-1 1 0 0,-1 1 0 0 0,1 0-1 0 0,0-1 1 0 0,1 1 0 0 0,-1-1 0 0 0,0 1-1 0 0,1-1 1 0 0,-1 0 0 0 0,1 1-1 0 0,3 2 1 0 0,-3-3-53 0 0,0-1-1 0 0,0 0 1 0 0,0 0 0 0 0,0 0 0 0 0,0 0 0 0 0,0 0-1 0 0,0 0 1 0 0,0-1 0 0 0,0 1 0 0 0,0-1 0 0 0,1 1-1 0 0,-1-1 1 0 0,0 0 0 0 0,0 0 0 0 0,0 0 0 0 0,1 0 0 0 0,-1 0-1 0 0,0-1 1 0 0,0 1 0 0 0,5-2 0 0 0,-3 1 19 0 0,0-1 1 0 0,0 0-1 0 0,0 0 0 0 0,0 0 1 0 0,0 0-1 0 0,0 0 1 0 0,0-1-1 0 0,-1 0 1 0 0,1 0-1 0 0,-1 0 1 0 0,0 0-1 0 0,0 0 0 0 0,0-1 1 0 0,0 0-1 0 0,-1 1 1 0 0,3-5-1 0 0,3-8 46 0 0,-1 1 0 0 0,11-31-1 0 0,-15 35-63 0 0,35-107 73 0 0,-37 112-75 0 0,0 4-4 0 0,0-1 0 0 0,-1 0 0 0 0,1 0 0 0 0,0 1 0 0 0,0-1 0 0 0,1 0 0 0 0,-1 1 0 0 0,1-1 0 0 0,-1 1 0 0 0,1 0 0 0 0,0-1 0 0 0,-1 1 0 0 0,1 0 0 0 0,0 0 0 0 0,1 0 0 0 0,-1 0 0 0 0,4-2 0 0 0,13-11-153 0 0,-16 11 38 0 0,0 1 0 0 0,-1-1 0 0 0,1 0 0 0 0,-1 0 1 0 0,4-8-1 0 0,-2-2-439 0 0,1 0 1 0 0,2-20 0 0 0,-5 20-39 0 0,8-21 1 0 0,-4 21-2386 0 0,2 0-6609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4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50 277 10136 0 0,'3'1'9805'0'0,"0"17"-7769"0"0,2 26-2542 0 0,-5-22 540 0 0,-3 94-111 0 0,2-99 174 0 0,-2 1 1 0 0,0 0-1 0 0,-1-1 0 0 0,-8 24 0 0 0,7-23 474 0 0,5-15-462 0 0,0 0 0 0 0,-1 0 1 0 0,0-1-1 0 0,0 1 0 0 0,0 0 1 0 0,0-1-1 0 0,0 1 0 0 0,0 0 1 0 0,-1-1-1 0 0,1 0 0 0 0,-3 3 1 0 0,3-4 36 0 0,-7-44 746 0 0,3-85-584 0 0,4 76-250 0 0,0 3 153 0 0,11-91 0 0 0,-9 133-187 0 0,2-16 257 0 0,8-25 0 0 0,-8 39-177 0 0,0 1-1 0 0,0 0 1 0 0,1 0-1 0 0,0 0 1 0 0,1 0-1 0 0,6-8 1 0 0,-5 8 0 0 0,1 0-1 0 0,0 1 1 0 0,0 0 0 0 0,1 0 0 0 0,0 1 0 0 0,0 0-1 0 0,1 0 1 0 0,-1 1 0 0 0,19-8 0 0 0,-22 10-70 0 0,1 1 0 0 0,0 0 1 0 0,0 0-1 0 0,0 1 0 0 0,0 0 1 0 0,0 0-1 0 0,0 0 0 0 0,0 0 1 0 0,1 1-1 0 0,-1 0 0 0 0,0 1 1 0 0,0-1-1 0 0,0 1 0 0 0,0 1 1 0 0,0-1-1 0 0,0 1 0 0 0,8 3 1 0 0,-12-4-20 0 0,1 1 1 0 0,-1-1 0 0 0,0 1-1 0 0,1 0 1 0 0,-1-1 0 0 0,0 1-1 0 0,0 0 1 0 0,0 1-1 0 0,-1-1 1 0 0,1 0 0 0 0,0 0-1 0 0,-1 1 1 0 0,1-1 0 0 0,-1 1-1 0 0,0-1 1 0 0,0 1-1 0 0,0 0 1 0 0,0-1 0 0 0,0 1-1 0 0,-1 0 1 0 0,1 0 0 0 0,-1 0-1 0 0,0-1 1 0 0,0 1-1 0 0,0 0 1 0 0,-1 6 0 0 0,0 2 55 0 0,-1 1 0 0 0,-1 0 0 0 0,0 0 1 0 0,0-1-1 0 0,-6 11 0 0 0,3-7-9 0 0,-1-1 0 0 0,0 0-1 0 0,-2 0 1 0 0,1-1 0 0 0,-2-1-1 0 0,-12 15 1 0 0,13-17-34 0 0,0-1 0 0 0,-1 0 0 0 0,1-1 0 0 0,-2 0-1 0 0,1-1 1 0 0,-1 0 0 0 0,-1-1 0 0 0,-11 6 0 0 0,16-10-37 0 0,0 0 0 0 0,1 0 0 0 0,-1 0 0 0 0,-9 0 0 0 0,13-2-170 0 0,1 1 1 0 0,-1-1-1 0 0,0 0 0 0 0,0 0 1 0 0,0 0-1 0 0,1-1 1 0 0,-1 1-1 0 0,0-1 0 0 0,0 1 1 0 0,1-1-1 0 0,-1 0 1 0 0,0 0-1 0 0,-2-2 1 0 0,2 1-357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6 24879 0 0,'-1'0'46'0'0,"1"-1"0"0"0,0 1 0 0 0,0-1 0 0 0,-1 1 0 0 0,1 0 0 0 0,0-1-1 0 0,-1 1 1 0 0,1 0 0 0 0,0 0 0 0 0,-1-1 0 0 0,1 1 0 0 0,0 0 0 0 0,-1 0 0 0 0,1-1-1 0 0,-1 1 1 0 0,1 0 0 0 0,-1 0 0 0 0,1 0 0 0 0,0 0 0 0 0,-1 0 0 0 0,1 0 0 0 0,-1 0 0 0 0,1 0-1 0 0,-1 0 1 0 0,1 0 0 0 0,-1 0 0 0 0,1 0 0 0 0,-1 0 0 0 0,1 0 0 0 0,0 0 0 0 0,-1 0 0 0 0,1 0-1 0 0,-1 0 1 0 0,1 1 0 0 0,0-1 0 0 0,-1 0 0 0 0,1 0 0 0 0,-1 1 0 0 0,1-1 0 0 0,0 0-1 0 0,-1 0 1 0 0,1 1 0 0 0,0-1 0 0 0,-1 0 0 0 0,1 1 0 0 0,0-1 0 0 0,0 1 0 0 0,-1-1 0 0 0,1 0-1 0 0,0 1 1 0 0,0-1 0 0 0,0 1 0 0 0,0-1 0 0 0,-1 1 0 0 0,0 4-3 0 0,0 0 1 0 0,0 0 0 0 0,0-1-1 0 0,0 7 1 0 0,1-4-58 0 0,-6 118-3 0 0,5-62 483 0 0,0-47-13 0 0,-5 22 0 0 0,-1 4 83 0 0,-1 60-422 0 0,6 165 1 0 0,2-262-115 0 0,0 2 0 0 0,1 0 0 0 0,-1-1 0 0 0,1 1 0 0 0,3 8 0 0 0,-4-15-2 0 0,0 0 0 0 0,0 0-1 0 0,0 1 1 0 0,0-1 0 0 0,0 0-1 0 0,0 0 1 0 0,0 0 0 0 0,0 0 0 0 0,0 1-1 0 0,0-1 1 0 0,0 0 0 0 0,1 0 0 0 0,-1 0-1 0 0,0 0 1 0 0,0 0 0 0 0,0 1-1 0 0,0-1 1 0 0,0 0 0 0 0,0 0 0 0 0,1 0-1 0 0,-1 0 1 0 0,0 0 0 0 0,0 0 0 0 0,0 0-1 0 0,0 0 1 0 0,1 0 0 0 0,-1 0-1 0 0,0 0 1 0 0,0 1 0 0 0,0-1 0 0 0,0 0-1 0 0,1 0 1 0 0,-1 0 0 0 0,0 0 0 0 0,0 0-1 0 0,0 0 1 0 0,0 0 0 0 0,1 0-1 0 0,-1-1 1 0 0,0 1 0 0 0,0 0 0 0 0,0 0-1 0 0,0 0 1 0 0,1 0 0 0 0,-1 0 0 0 0,0 0-1 0 0,0 0 1 0 0,0 0 0 0 0,0 0-1 0 0,0 0 1 0 0,1-1 0 0 0,-1 1 0 0 0,0 0-1 0 0,0 0 1 0 0,0 0 0 0 0,0 0 0 0 0,0 0-1 0 0,0-1 1 0 0,0 1 0 0 0,1 0-1 0 0,20-46-1687 0 0,-13 34 335 0 0,-6 21-5823 0 0,-8 22-1179 0 0</inkml:trace>
  <inkml:trace contextRef="#ctx0" brushRef="#br0" timeOffset="1">1 409 26719 0 0,'0'0'612'0'0,"1"0"84"0"0,40-2 282 0 0,63-12 0 0 0,-14 2 142 0 0,147-20-512 0 0,-179 27-2892 0 0,75 3 0 0 0,-99 4-7612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3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10 299 9216 0 0,'0'0'4721'0'0,"-2"7"-1220"0"0,2-6-3390 0 0,1 0-1 0 0,-1 0 0 0 0,0 0 1 0 0,1 0-1 0 0,0 0 1 0 0,-1 0-1 0 0,1 0 0 0 0,0 0 1 0 0,-1 0-1 0 0,1 0 1 0 0,0 0-1 0 0,0 0 1 0 0,0 0-1 0 0,0-1 0 0 0,0 1 1 0 0,0 0-1 0 0,0-1 1 0 0,2 2-1 0 0,-1-2 43 0 0,0 0 0 0 0,1 1-1 0 0,-1-1 1 0 0,0 0 0 0 0,1-1-1 0 0,-1 1 1 0 0,0 0 0 0 0,0-1 0 0 0,4 0-1 0 0,-1 0 29 0 0,0 1-1 0 0,1-1 0 0 0,-1 1 0 0 0,0 0 0 0 0,0 1 1 0 0,9 1-1 0 0,-10-2-88 0 0,1 1 0 0 0,-1 0 1 0 0,1-1-1 0 0,0 0 0 0 0,-1 0 0 0 0,1 0 1 0 0,-1-1-1 0 0,1 1 0 0 0,5-3 0 0 0,7-4 152 0 0,-1-2-1 0 0,0 0 0 0 0,0-1 1 0 0,25-20-1 0 0,-24 18-85 0 0,0-1-34 0 0,0-1 0 0 0,14-16 0 0 0,-23 21-67 0 0,-1 1 0 0 0,1-1 0 0 0,-2-1 0 0 0,1 1-1 0 0,7-16 1 0 0,-14 22-47 0 0,1 1 0 0 0,0 0-1 0 0,-1-1 1 0 0,0 1 0 0 0,1 0-1 0 0,-1-1 1 0 0,0 1 0 0 0,0 0-1 0 0,0-1 1 0 0,-1 1 0 0 0,1 0-1 0 0,0-1 1 0 0,-2-2 0 0 0,-12-31 103 0 0,12 31-90 0 0,0 2-15 0 0,1 1 0 0 0,-1-1-1 0 0,0 1 1 0 0,0-1-1 0 0,0 1 1 0 0,0 0 0 0 0,0-1-1 0 0,0 1 1 0 0,-1 0 0 0 0,1 1-1 0 0,-1-1 1 0 0,0 0 0 0 0,1 1-1 0 0,-1-1 1 0 0,0 1 0 0 0,0 0-1 0 0,0 0 1 0 0,0 0 0 0 0,0 1-1 0 0,0-1 1 0 0,0 0 0 0 0,-3 1-1 0 0,-2-1 11 0 0,-1 1 0 0 0,1 0 0 0 0,0 0 0 0 0,0 1 0 0 0,0 0 0 0 0,0 1 0 0 0,-10 2 0 0 0,-1 2 13 0 0,1 1-1 0 0,-1 0 0 0 0,-27 16 1 0 0,40-20-22 0 0,0 1 0 0 0,1 0 0 0 0,-1 1 0 0 0,1-1 0 0 0,0 1 0 0 0,0 0 1 0 0,1 0-1 0 0,0 1 0 0 0,-1-1 0 0 0,2 1 0 0 0,-1 0 0 0 0,1 0 1 0 0,0 0-1 0 0,-3 7 0 0 0,-43 147 154 0 0,45-141-105 0 0,1 0-1 0 0,1 1 0 0 0,0-1 1 0 0,1 1-1 0 0,2-1 1 0 0,3 32-1 0 0,-1-29 5 0 0,1-1-1 0 0,1 0 0 0 0,1 0 1 0 0,1-1-1 0 0,12 26 0 0 0,-15-39-22 0 0,4 9-78 0 0,0 0 0 0 0,21 28-1 0 0,-26-40 39 0 0,1 0 0 0 0,-1 0-1 0 0,1 0 1 0 0,0-1-1 0 0,0 0 1 0 0,0 1 0 0 0,0-1-1 0 0,0-1 1 0 0,1 1-1 0 0,0-1 1 0 0,-1 0 0 0 0,1 0-1 0 0,0 0 1 0 0,0 0-1 0 0,5 0 1 0 0,41 4-164 0 0,-47-5-20 0 0,0-1 1 0 0,0-1 0 0 0,0 1-1 0 0,0 0 1 0 0,0-1-1 0 0,0 0 1 0 0,0 0 0 0 0,0 0-1 0 0,0 0 1 0 0,5-3 0 0 0,6-10-1154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4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209 128 6912 0 0,'0'0'528'0'0,"0"0"-342"0"0,1-2 98 0 0,-1 1 0 0 0,0-1 0 0 0,1 0-1 0 0,-1 1 1 0 0,1-1 0 0 0,0 0-1 0 0,-1 1 1 0 0,1-1 0 0 0,1-1-1 0 0,3-6 1255 0 0,-5 7-1255 0 0,4-7 934 0 0,-1 1 0 0 0,-1-1 0 0 0,0 0 0 0 0,1-12 0 0 0,-2 19-1064 0 0,-1 1 0 0 0,0-1-1 0 0,0 1 1 0 0,0-1 0 0 0,0 0 0 0 0,0 1 0 0 0,0-1 0 0 0,-1 1 0 0 0,1-1 0 0 0,0 1-1 0 0,-1-1 1 0 0,1 1 0 0 0,-1-1 0 0 0,0 1 0 0 0,1 0 0 0 0,-1-1 0 0 0,0 1 0 0 0,0 0-1 0 0,0 0 1 0 0,0-1 0 0 0,0 1 0 0 0,0 0 0 0 0,0 0 0 0 0,0 0 0 0 0,0 0-1 0 0,0 0 1 0 0,-1 0 0 0 0,1 1 0 0 0,0-1 0 0 0,-1 0 0 0 0,1 1 0 0 0,-1-1 0 0 0,1 1-1 0 0,-2-1 1 0 0,1 1-133 0 0,0 0-1 0 0,0 0 1 0 0,1 0-1 0 0,-1 0 1 0 0,0 0-1 0 0,0 0 1 0 0,1 1-1 0 0,-1-1 1 0 0,0 1-1 0 0,1-1 1 0 0,-1 1-1 0 0,0 0 1 0 0,1 0-1 0 0,-1 0 1 0 0,1 0-1 0 0,-1 0 0 0 0,1 0 1 0 0,0 0-1 0 0,-1 0 1 0 0,1 0-1 0 0,-1 2 1 0 0,-5 5 91 0 0,1-1 0 0 0,-9 14 0 0 0,7-9-73 0 0,2-2-39 0 0,-1 0 0 0 0,2 0 0 0 0,0 0 0 0 0,0 1 0 0 0,-3 11 0 0 0,-14 57 6 0 0,8-20 28 0 0,-5 5 711 0 0,-18 120 0 0 0,35-168-674 0 0,0-3-50 0 0,0 0 1 0 0,1 20 0 0 0,1-31-22 0 0,0 1 1 0 0,0 0 0 0 0,0 0 0 0 0,1-1 0 0 0,-1 1 0 0 0,1 0-1 0 0,0-1 1 0 0,0 1 0 0 0,0 0 0 0 0,0-1 0 0 0,0 0-1 0 0,1 1 1 0 0,-1-1 0 0 0,1 0 0 0 0,-1 1 0 0 0,1-1-1 0 0,4 4 1 0 0,-6-6 8 0 0,1 1 0 0 0,0-1 1 0 0,0 1-1 0 0,0-1 0 0 0,0 1 0 0 0,0-1 0 0 0,0 0 0 0 0,0 1 0 0 0,0-1 0 0 0,0 0 0 0 0,0 0 0 0 0,0 0 1 0 0,0 0-1 0 0,0 0 0 0 0,0 0 0 0 0,0 0 0 0 0,0 0 0 0 0,0 0 0 0 0,0 0 0 0 0,0-1 0 0 0,0 1 1 0 0,0 0-1 0 0,0-1 0 0 0,0 1 0 0 0,0-1 0 0 0,-1 1 0 0 0,1-1 0 0 0,0 1 0 0 0,0-1 0 0 0,0 1 0 0 0,-1-1 1 0 0,1 0-1 0 0,0 0 0 0 0,0 1 0 0 0,0-2 0 0 0,4-4 120 0 0,0-1 0 0 0,-1 1 0 0 0,7-12 0 0 0,-5 8-52 0 0,76-128 1025 0 0,-56 91-750 0 0,-2-1-1 0 0,29-85 0 0 0,-19 47-30 0 0,-11 41 96 0 0,-20 53-304 0 0,-3 8-112 0 0,1 0 0 0 0,-2 1 0 0 0,0-1 0 0 0,-1 1 0 0 0,-6 22 0 0 0,4-21 0 0 0,1-1 0 0 0,-1 0 0 0 0,0 0 0 0 0,-1-1 0 0 0,-1 1 0 0 0,-13 23 0 0 0,2-10 0 0 0,-1 0 0 0 0,-23 54 0 0 0,22-33 0 0 0,1 0 0 0 0,-15 79 0 0 0,17-47 0 0 0,2-7 0 0 0,-7 90 0 0 0,20-161 6 0 0,1 0 0 0 0,0 1 0 0 0,0-1 0 0 0,0 0 0 0 0,1 0 0 0 0,-1 0-1 0 0,1 1 1 0 0,1-1 0 0 0,-1 0 0 0 0,1 0 0 0 0,0-1 0 0 0,0 1 0 0 0,4 6 0 0 0,-6-10-5 0 0,0-1 1 0 0,0 0 0 0 0,0 1-1 0 0,0-1 1 0 0,0 0 0 0 0,1 0-1 0 0,-1 1 1 0 0,0-1 0 0 0,0 0-1 0 0,0 0 1 0 0,1 0-1 0 0,-1 1 1 0 0,0-1 0 0 0,0 0-1 0 0,1 0 1 0 0,-1 0 0 0 0,0 1-1 0 0,1-1 1 0 0,-1 0 0 0 0,0 0-1 0 0,1 0 1 0 0,-1 0-1 0 0,0 0 1 0 0,0 0 0 0 0,1 0-1 0 0,2-2 10 0 0,0 0 1 0 0,-1 0-1 0 0,0-1 0 0 0,1 1 0 0 0,-1-1 0 0 0,0 1 0 0 0,0-1 0 0 0,-1 0 0 0 0,3-5 0 0 0,7-9 81 0 0,67-71 299 0 0,-49 54-283 0 0,48-44 1 0 0,-47 48-200 0 0,0-1-1 0 0,39-55 1 0 0,-1-24-2836 0 0,-62 100 2267 0 0,-1-1 0 0 0,-1 0 1 0 0,1-1-1 0 0,1-12 0 0 0,3-8-1672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4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 17047 0 0,'0'-1'149'0'0,"-1"0"-1"0"0,0 0 1 0 0,1 0-1 0 0,-1 1 1 0 0,0-1-1 0 0,0 0 0 0 0,1 1 1 0 0,-1-1-1 0 0,0 1 1 0 0,0-1-1 0 0,0 1 0 0 0,0-1 1 0 0,-2 0-1 0 0,-2 3 385 0 0,4 7 879 0 0,4 4-733 0 0,-1 1-1 0 0,0 0 1 0 0,-2 0-1 0 0,-1 27 1 0 0,-12 57-615 0 0,5-41 192 0 0,4-26-128 0 0,-11 122 890 0 0,15-136-806 0 0,0 0 1 0 0,1 0-1 0 0,1 0 1 0 0,1 0-1 0 0,0-1 1 0 0,10 29 0 0 0,-12-42-143 0 0,0 0 0 0 0,0 0 1 0 0,1 0-1 0 0,0-1 0 0 0,-1 1 1 0 0,1-1-1 0 0,0 1 0 0 0,0-1 1 0 0,0 0-1 0 0,4 3 0 0 0,-5-5-49 0 0,-1 1-1 0 0,1-1 1 0 0,-1 1-1 0 0,1-1 1 0 0,0 0-1 0 0,0 1 1 0 0,-1-1-1 0 0,1 0 0 0 0,0 0 1 0 0,-1 1-1 0 0,1-1 1 0 0,0 0-1 0 0,0 0 1 0 0,-1 0-1 0 0,1 0 1 0 0,0 0-1 0 0,0 0 0 0 0,-1 0 1 0 0,1 0-1 0 0,0-1 1 0 0,0 1-1 0 0,-1 0 1 0 0,1 0-1 0 0,0-1 0 0 0,0 1 1 0 0,-1 0-1 0 0,1-1 1 0 0,0 1-1 0 0,-1 0 1 0 0,1-1-1 0 0,-1 1 1 0 0,1-1-1 0 0,-1 1 0 0 0,1-1 1 0 0,-1 0-1 0 0,1 1 1 0 0,-1-1-1 0 0,1 1 1 0 0,-1-1-1 0 0,1 0 0 0 0,-1 1 1 0 0,0-1-1 0 0,0 0 1 0 0,1 0-1 0 0,-1 1 1 0 0,0-2-1 0 0,7-12 174 0 0,0-1-1 0 0,2 2 1 0 0,-1-1-1 0 0,1 1 1 0 0,1 0-1 0 0,1 1 1 0 0,16-16-1 0 0,-7 9-75 0 0,-2-1 0 0 0,31-40 0 0 0,24-51-123 0 0,11-16 897 0 0,-79 120-824 0 0,-5 5-60 0 0,1 1 0 0 0,0 0 0 0 0,-1 0 1 0 0,1-1-1 0 0,0 1 0 0 0,0 0 0 0 0,0 0 0 0 0,0 0 0 0 0,0 0 0 0 0,0 0 0 0 0,0 0 1 0 0,2 0-1 0 0,-3 1-6 0 0,0 0 0 0 0,1 0 0 0 0,-1 1 0 0 0,0-1 0 0 0,0 0 1 0 0,1 0-1 0 0,-1 1 0 0 0,0-1 0 0 0,0 0 0 0 0,0 0 0 0 0,1 1 0 0 0,-1-1 0 0 0,0 0 1 0 0,0 1-1 0 0,0-1 0 0 0,0 0 0 0 0,0 1 0 0 0,0-1 0 0 0,0 1 0 0 0,0-1 1 0 0,0 0-1 0 0,0 1 0 0 0,0-1 0 0 0,0 0 0 0 0,0 1 0 0 0,0-1 0 0 0,0 0 1 0 0,0 1-1 0 0,0 0 2 0 0,-2 36 2 0 0,-10 56 0 0 0,0 4-7 0 0,11-78-96 0 0,-8 128-1111 0 0,11-48-3685 0 0,1-76 2851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4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79 2304 0 0,'-9'-28'888'0'0,"8"24"1026"0"0,0 0-1 0 0,0 0 1 0 0,0 0 0 0 0,-1 0-1 0 0,0 0 1 0 0,-3-6 0 0 0,3 8-1746 0 0,1 1 0 0 0,0-1 0 0 0,-1 1 0 0 0,1 0 0 0 0,-1 0 0 0 0,0 0 0 0 0,1 0 0 0 0,-1 0 0 0 0,0 0 1 0 0,0 0-1 0 0,0 0 0 0 0,1 1 0 0 0,-1-1 0 0 0,0 1 0 0 0,0-1 0 0 0,0 1 0 0 0,0 0 0 0 0,0 0 0 0 0,0 0 1 0 0,0 0-1 0 0,-2 0 0 0 0,-1 1-11 0 0,1-1 1 0 0,0 1-1 0 0,0 0 1 0 0,0 0-1 0 0,0 0 1 0 0,0 0-1 0 0,0 1 1 0 0,-7 3-1 0 0,9-3-80 0 0,0 1-1 0 0,0-1 1 0 0,0 0-1 0 0,0 1 0 0 0,1-1 1 0 0,-1 1-1 0 0,1-1 1 0 0,-1 1-1 0 0,1 0 0 0 0,0-1 1 0 0,0 1-1 0 0,-1 4 1 0 0,-8 17 305 0 0,-1-9-147 0 0,-1 0-1 0 0,0 0 1 0 0,-1-1 0 0 0,-16 13-1 0 0,-1 2-12 0 0,6-5-62 0 0,-25 34 1 0 0,42-50-94 0 0,1 1 1 0 0,1 0-1 0 0,-1 0 1 0 0,1 0 0 0 0,1 1-1 0 0,0-1 1 0 0,0 1 0 0 0,-3 14-1 0 0,7-22-33 0 0,0 0 0 0 0,-1 1 0 0 0,1-1-1 0 0,0 0 1 0 0,0 0 0 0 0,0 0 0 0 0,0 1 0 0 0,0-1-1 0 0,1 0 1 0 0,-1 0 0 0 0,1 0 0 0 0,-1 0 0 0 0,1 1-1 0 0,0-1 1 0 0,0 0 0 0 0,0 0 0 0 0,0 0 0 0 0,0-1-1 0 0,0 1 1 0 0,1 0 0 0 0,-1 0 0 0 0,1-1-1 0 0,-1 1 1 0 0,1-1 0 0 0,-1 1 0 0 0,1-1 0 0 0,0 1-1 0 0,0-1 1 0 0,0 0 0 0 0,0 0 0 0 0,3 1 0 0 0,0 0 37 0 0,-1-1 0 0 0,1 1 0 0 0,0-1 0 0 0,0 0 0 0 0,0-1 0 0 0,-1 1 1 0 0,1-1-1 0 0,0 0 0 0 0,0 0 0 0 0,0-1 0 0 0,0 1 0 0 0,0-1 0 0 0,7-2 1 0 0,0-2 26 0 0,0 0 0 0 0,0 0 1 0 0,0-1-1 0 0,-1-1 1 0 0,0 0-1 0 0,0 0 1 0 0,0-1-1 0 0,17-18 0 0 0,-8 5 48 0 0,-1-1-1 0 0,30-47 0 0 0,13-18 36 0 0,-79 116-181 0 0,1 0 0 0 0,2 1 0 0 0,1 1 0 0 0,1 0 0 0 0,-14 61 0 0 0,25-88-16 0 0,-1 4-278 0 0,0 0 0 0 0,1 0 0 0 0,-1 11 0 0 0,2-17 221 0 0,0 0 1 0 0,0-1-1 0 0,0 1 0 0 0,0 0 1 0 0,1-1-1 0 0,-1 1 0 0 0,0 0 1 0 0,1-1-1 0 0,-1 1 0 0 0,1 0 1 0 0,0-1-1 0 0,-1 1 0 0 0,1-1 1 0 0,0 1-1 0 0,0-1 1 0 0,0 1-1 0 0,0-1 0 0 0,0 0 1 0 0,1 1-1 0 0,-1-1 0 0 0,3 2 1 0 0,-4-3 4 0 0,0 0 1 0 0,0 0-1 0 0,0 0 1 0 0,1 0 0 0 0,-1 0-1 0 0,0 0 1 0 0,0 0 0 0 0,0 1-1 0 0,1-1 1 0 0,-1 0 0 0 0,0 0-1 0 0,0 0 1 0 0,1 0 0 0 0,-1-1-1 0 0,0 1 1 0 0,0 0-1 0 0,0 0 1 0 0,1 0 0 0 0,-1 0-1 0 0,0 0 1 0 0,0 0 0 0 0,1 0-1 0 0,-1 0 1 0 0,0 0 0 0 0,0 0-1 0 0,0-1 1 0 0,0 1 0 0 0,1 0-1 0 0,-1 0 1 0 0,0 0-1 0 0,0 0 1 0 0,0-1 0 0 0,0 1-1 0 0,1 0 1 0 0,-1 0 0 0 0,0 0-1 0 0,0-1 1 0 0,0 1 0 0 0,0 0-1 0 0,0 0 1 0 0,0 0 0 0 0,0-1-1 0 0,0 1 1 0 0,0 0-1 0 0,0 0 1 0 0,0-1 0 0 0,0 1-1 0 0,0 0 1 0 0,0 0 0 0 0,0 0-1 0 0,0-1 1 0 0,0 1 0 0 0,0 0-1 0 0,0 0 1 0 0,0-1 0 0 0,0 1-1 0 0,-1-19-1045 0 0,0 15 615 0 0,1-26-1485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4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99 21967 0 0,'4'-64'1674'0'0,"-4"62"-1632"0"0,1 0 0 0 0,0 0 1 0 0,0 0-1 0 0,1 0 1 0 0,-1 1-1 0 0,0-1 1 0 0,1 1-1 0 0,-1-1 0 0 0,1 1 1 0 0,-1-1-1 0 0,1 1 1 0 0,-1 0-1 0 0,1 0 1 0 0,3-2-1 0 0,10-5 136 0 0,-15 8-151 0 0,0 0 0 0 0,0 0 0 0 0,0 0 0 0 0,0 0 1 0 0,0 0-1 0 0,0-1 0 0 0,0 1 0 0 0,1 0 0 0 0,-1 0 0 0 0,0 0 0 0 0,0 0 1 0 0,0 0-1 0 0,0 0 0 0 0,0 0 0 0 0,0 0 0 0 0,0 0 0 0 0,1 0 0 0 0,-1 0 1 0 0,0 0-1 0 0,0 0 0 0 0,0 0 0 0 0,0 0 0 0 0,0 0 0 0 0,0 0 0 0 0,1 0 1 0 0,-1 0-1 0 0,0 0 0 0 0,0 0 0 0 0,0 0 0 0 0,0 0 0 0 0,0 0 0 0 0,0 0 1 0 0,1 0-1 0 0,-1 0 0 0 0,0 0 0 0 0,0 0 0 0 0,0 0 0 0 0,0 0 0 0 0,0 0 1 0 0,0 0-1 0 0,0 0 0 0 0,1 0 0 0 0,-1 0 0 0 0,0 1 0 0 0,0-1 0 0 0,0 0 1 0 0,0 0-1 0 0,0 0 0 0 0,0 0 0 0 0,0 0 0 0 0,-11 33 385 0 0,1 1 0 0 0,2 0 0 0 0,-8 59 0 0 0,2 12 206 0 0,-9 148-734 0 0,18-85 78 0 0,5-150 97 0 0,1 1 1 0 0,6 33-1 0 0,-6-45-392 0 0,1 0 0 0 0,0 0 0 0 0,1 0 0 0 0,-1-1-1 0 0,1 1 1 0 0,0-1 0 0 0,1 0 0 0 0,0 0 0 0 0,0 0 0 0 0,5 7 0 0 0,-3-10-1165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6:4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17 21743 0 0,'1'1'43'0'0,"-1"-1"-1"0"0,1 0 1 0 0,0 0-1 0 0,-1 0 1 0 0,1 0-1 0 0,0 0 0 0 0,0 0 1 0 0,-1 0-1 0 0,1 0 1 0 0,0 0-1 0 0,-1 0 1 0 0,1 0-1 0 0,0 0 1 0 0,-1 0-1 0 0,1-1 0 0 0,0 1 1 0 0,0-1-1 0 0,-1 1-9 0 0,0-1 0 0 0,0 1 0 0 0,0 0 0 0 0,0-1 0 0 0,0 1-1 0 0,0-1 1 0 0,0 1 0 0 0,0-1 0 0 0,0 1 0 0 0,0 0 0 0 0,0-1-1 0 0,0 1 1 0 0,0-1 0 0 0,0 1 0 0 0,-1 0 0 0 0,1-1 0 0 0,0 1-1 0 0,0 0 1 0 0,-1-1 0 0 0,1 1 0 0 0,0 0 0 0 0,0-1 0 0 0,-1 1-1 0 0,1 0 1 0 0,0-1 0 0 0,-1 1 0 0 0,-2-5 250 0 0,5 5-49 0 0,-2 0-231 0 0,0 0 1 0 0,0 0-1 0 0,1 0 1 0 0,-1 1-1 0 0,0-1 1 0 0,0 0-1 0 0,0 0 1 0 0,0 0 0 0 0,0 0-1 0 0,0 0 1 0 0,0 0-1 0 0,0 1 1 0 0,0-1-1 0 0,0 0 1 0 0,0 0-1 0 0,0 0 1 0 0,0 0 0 0 0,0 1-1 0 0,0-1 1 0 0,0 0-1 0 0,0 0 1 0 0,0 0-1 0 0,0 0 1 0 0,0 0-1 0 0,0 1 1 0 0,0-1 0 0 0,0 0-1 0 0,0 0 1 0 0,0 0-1 0 0,0 0 1 0 0,0 1-1 0 0,0-1 1 0 0,0 0-1 0 0,0 0 1 0 0,0 0-1 0 0,-1 0 1 0 0,1 0 0 0 0,0 0-1 0 0,0 0 1 0 0,0 1-1 0 0,0-1 1 0 0,0 0-1 0 0,0 0 1 0 0,0 0-1 0 0,-1 0 1 0 0,1 0 0 0 0,0 0-1 0 0,0 0 1 0 0,0 0-1 0 0,0 0 1 0 0,-1 0-1 0 0,1 0 1 0 0,0 0-1 0 0,0 0 1 0 0,0 0 0 0 0,0 0-1 0 0,0 0 1 0 0,-1 0-1 0 0,1 0 1 0 0,0 0-1 0 0,-8 2 34 0 0,1 0 0 0 0,-1 0 1 0 0,-11 0-1 0 0,15-2-2 0 0,0 0 0 0 0,0 1 0 0 0,0-1 1 0 0,0 1-1 0 0,0 0 0 0 0,0 0 0 0 0,0 0 0 0 0,0 0 1 0 0,0 1-1 0 0,0 0 0 0 0,1 0 0 0 0,-1 0 1 0 0,1 0-1 0 0,-1 0 0 0 0,-5 6 0 0 0,-5 9 384 0 0,0 0 0 0 0,-12 22 0 0 0,20-29-242 0 0,0 1-1 0 0,1 0 1 0 0,0 0-1 0 0,0 0 1 0 0,-3 18-1 0 0,7-25-119 0 0,0 0 0 0 0,0-1 1 0 0,1 1-1 0 0,0 0 0 0 0,0 0 0 0 0,0-1 0 0 0,0 1 0 0 0,0 0 0 0 0,1 0 0 0 0,0-1 0 0 0,0 1 0 0 0,0-1 1 0 0,0 1-1 0 0,0 0 0 0 0,1-1 0 0 0,-1 0 0 0 0,3 4 0 0 0,0-2 45 0 0,0 0 0 0 0,0-1-1 0 0,1 0 1 0 0,-1 0 0 0 0,1 0 0 0 0,0 0-1 0 0,0-1 1 0 0,0 0 0 0 0,10 5-1 0 0,5 1 223 0 0,25 7-1 0 0,-32-12-224 0 0,-1 0 0 0 0,1 1 0 0 0,-1 0 0 0 0,0 1 0 0 0,0 0 0 0 0,12 9 0 0 0,-23-14-81 0 0,1 1-1 0 0,-1-1 1 0 0,1 0 0 0 0,-1 1-1 0 0,1-1 1 0 0,-1 1-1 0 0,0-1 1 0 0,0 1-1 0 0,1 0 1 0 0,-1-1-1 0 0,0 1 1 0 0,-1 0-1 0 0,1 0 1 0 0,0 0-1 0 0,-1 0 1 0 0,1 0-1 0 0,-1 0 1 0 0,1 0 0 0 0,-1 0-1 0 0,0 0 1 0 0,0 0-1 0 0,0 3 1 0 0,0-2 4 0 0,-1 0 0 0 0,0 0 1 0 0,0 0-1 0 0,0 0 0 0 0,-1-1 1 0 0,1 1-1 0 0,-1 0 1 0 0,0 0-1 0 0,1-1 0 0 0,-1 1 1 0 0,0-1-1 0 0,0 0 0 0 0,-1 0 1 0 0,-2 3-1 0 0,-24 19-241 0 0,-64 38-1 0 0,42-30-76 0 0,-12 6-4331 0 0,43-25-4851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2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27 3224 0 0,'20'-2'8460'0'0,"-11"-2"-5161"0"0,-9-1-1002 0 0,-10-6 508 0 0,6 7-1999 0 0,11 4 683 0 0,-6 0-1326 0 0,0 0 0 0 0,-1 0 0 0 0,1 0 0 0 0,0 0 0 0 0,0-1 0 0 0,-1 1 1 0 0,1 0-1 0 0,0 0 0 0 0,0 1 0 0 0,-1-1 0 0 0,1 0 0 0 0,0 0 0 0 0,0 0 1 0 0,-1 0-1 0 0,1 1 0 0 0,0-1 0 0 0,0 0 0 0 0,0 1 0 0 0,0 1 4 0 0,1 0-1 0 0,-1 0 0 0 0,0-1 1 0 0,0 1-1 0 0,0 0 0 0 0,0 1 1 0 0,0-1-1 0 0,-1 0 0 0 0,1 0 1 0 0,0 0-1 0 0,-1 0 0 0 0,0 1 1 0 0,0-1-1 0 0,1 0 0 0 0,-2 3 1 0 0,-1 37 891 0 0,-4-14-807 0 0,-1 0 0 0 0,-1-1 0 0 0,-14 31 0 0 0,6-14-123 0 0,5-11-107 0 0,-11 70-1 0 0,17-77-236 0 0,4-18 137 0 0,-2 0 0 0 0,1 0 0 0 0,-4 8 0 0 0,5-13-57 0 0,-1 0-1 0 0,1 0 0 0 0,-1 0 1 0 0,0 0-1 0 0,0 0 1 0 0,0-1-1 0 0,0 1 1 0 0,0-1-1 0 0,-1 1 0 0 0,-2 2 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2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20359 0 0,'13'9'987'0'0,"-12"-8"-434"0"0,16-6 139 0 0,-13 1-363 0 0,0 0 0 0 0,0 0 0 0 0,0 0 0 0 0,0 0 0 0 0,0-1 0 0 0,4-8 0 0 0,7-7 738 0 0,24-33 616 0 0,-18 24-792 0 0,-19 26-830 0 0,41-51 1759 0 0,-38 49-1673 0 0,0-1 0 0 0,1 1 0 0 0,0 0 0 0 0,0 1 0 0 0,0-1 1 0 0,13-6-1 0 0,-17 10-146 0 0,-1 1 0 0 0,1-1 1 0 0,-1 1-1 0 0,0-1 0 0 0,1 1 1 0 0,-1 0-1 0 0,1-1 0 0 0,-1 1 1 0 0,1 0-1 0 0,-1 0 0 0 0,1 0 1 0 0,-1 0-1 0 0,1 0 0 0 0,-1 0 1 0 0,1 1-1 0 0,-1-1 0 0 0,1 0 1 0 0,-1 1-1 0 0,1-1 0 0 0,-1 1 1 0 0,1 0-1 0 0,-1-1 0 0 0,0 1 0 0 0,0 0 1 0 0,1 0-1 0 0,-1 0 0 0 0,0 0 1 0 0,0 0-1 0 0,0 0 0 0 0,1 1 1 0 0,1 2 10 0 0,0 0-1 0 0,-1 0 1 0 0,0 0 0 0 0,0 0 0 0 0,0 0-1 0 0,0 0 1 0 0,0 1 0 0 0,-1-1 0 0 0,1 5-1 0 0,-1-4-21 0 0,-1-1 0 0 0,0 1 0 0 0,0 0 0 0 0,0-1 0 0 0,0 1-1 0 0,-2 5 1 0 0,1-6 23 0 0,1 0 1 0 0,-1 0-1 0 0,1 1 0 0 0,0-1 0 0 0,0 0 1 0 0,0 1-1 0 0,1-1 0 0 0,1 7 0 0 0,6 17-1338 0 0,-8-26 701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88 9504 0 0,'-6'-9'1008'0'0,"4"4"-793"0"0,1 1 1 0 0,-1 0 0 0 0,1-1-1 0 0,1 1 1 0 0,-1-1 0 0 0,0-8-1 0 0,1 8 526 0 0,-1 0 0 0 0,1 1 0 0 0,-1-1 0 0 0,-2-9 0 0 0,2 13-281 0 0,1 1-427 0 0,1 0 1 0 0,-1 0-1 0 0,0 0 0 0 0,0 0 0 0 0,0 0 0 0 0,0 0 1 0 0,0 0-1 0 0,0 0 0 0 0,1 0 0 0 0,-1 0 1 0 0,0 0-1 0 0,0 0 0 0 0,0 0 0 0 0,0 0 0 0 0,0 0 1 0 0,0 0-1 0 0,0 0 0 0 0,1 0 0 0 0,-1 0 0 0 0,0 0 1 0 0,0-1-1 0 0,0 1 0 0 0,0 0 0 0 0,0 0 1 0 0,0 0-1 0 0,0 0 0 0 0,0 0 0 0 0,0 0 0 0 0,0 0 1 0 0,0-1-1 0 0,1 1 0 0 0,-1 0 0 0 0,0 0 0 0 0,0 0 1 0 0,0 0-1 0 0,0 0 0 0 0,0 0 0 0 0,0-1 1 0 0,0 1-1 0 0,0 0 0 0 0,0 0 0 0 0,0 0 0 0 0,0 0 1 0 0,0 0-1 0 0,0 0 0 0 0,0-1 0 0 0,-1 1 0 0 0,1 0 1 0 0,0 0-1 0 0,0 0 0 0 0,0 0 0 0 0,0 0 1 0 0,0 0-1 0 0,0 0 0 0 0,0-1 0 0 0,1 2 29 0 0,0-1 1 0 0,0 0-1 0 0,0 1 0 0 0,0-1 0 0 0,0 1 1 0 0,0-1-1 0 0,0 1 0 0 0,0 0 0 0 0,0-1 1 0 0,0 1-1 0 0,0 0 0 0 0,-1 0 0 0 0,1-1 1 0 0,0 1-1 0 0,-1 0 0 0 0,1 0 0 0 0,0 0 1 0 0,-1 0-1 0 0,1 1 0 0 0,0 1 81 0 0,-1 0-1 0 0,1-1 1 0 0,-1 1-1 0 0,0-1 1 0 0,0 1-1 0 0,0-1 1 0 0,-2 6-1 0 0,2-8-125 0 0,0 1 0 0 0,0 0 0 0 0,0-1 0 0 0,0 1-1 0 0,0 0 1 0 0,-1-1 0 0 0,1 1 0 0 0,0-1 0 0 0,-1 1-1 0 0,1 0 1 0 0,0-1 0 0 0,-1 1 0 0 0,1-1 0 0 0,-1 1 0 0 0,1-1-1 0 0,0 1 1 0 0,-1-1 0 0 0,1 1 0 0 0,-1-1 0 0 0,0 0-1 0 0,1 1 1 0 0,-1-1 0 0 0,1 0 0 0 0,-2 1 0 0 0,-17 2 196 0 0,18-3-193 0 0,0 0-1 0 0,-1 0 1 0 0,1 0 0 0 0,-1 0-1 0 0,1 0 1 0 0,-1 0 0 0 0,1 1 0 0 0,0-1-1 0 0,-1 0 1 0 0,1 1 0 0 0,0-1-1 0 0,-1 1 1 0 0,1 0 0 0 0,0-1 0 0 0,0 1-1 0 0,-1 0 1 0 0,1 0 0 0 0,-2 1-1 0 0,3 0 0 0 0,0-1-1 0 0,0 1 1 0 0,0-1-1 0 0,1 1 1 0 0,-1-1-1 0 0,0 1 1 0 0,0-1-1 0 0,1 1 1 0 0,-1-1-1 0 0,1 1 1 0 0,-1-1-1 0 0,1 0 1 0 0,0 1-1 0 0,0-1 1 0 0,-1 0-1 0 0,1 0 1 0 0,0 1-1 0 0,1 0 1 0 0,3 6 69 0 0,-3-4-46 0 0,-1 0 0 0 0,0 0-1 0 0,0 0 1 0 0,0 0 0 0 0,0 0-1 0 0,-1 0 1 0 0,0 0 0 0 0,1 0-1 0 0,-2 8 1 0 0,-1-1 2 0 0,0 0 0 0 0,-5 13 0 0 0,-2 9 21 0 0,-25 148 73 0 0,20-126 194 0 0,-28 74 0 0 0,-18 48-132 0 0,59-173-161 0 0,-1 0-1 0 0,0 0 0 0 0,0-1 0 0 0,0 1 1 0 0,0-1-1 0 0,0 1 0 0 0,-6 5 0 0 0,8-9-16 0 0,-1 1 0 0 0,1 0 0 0 0,-1-1 0 0 0,0 1 0 0 0,1-1-1 0 0,-1 1 1 0 0,0-1 0 0 0,1 0 0 0 0,-1 1 0 0 0,0-1-1 0 0,0 0 1 0 0,1 1 0 0 0,-1-1 0 0 0,0 0 0 0 0,0 0 0 0 0,0 0-1 0 0,1 0 1 0 0,-1 1 0 0 0,0-1 0 0 0,0 0 0 0 0,0 0-1 0 0,1-1 1 0 0,-1 1 0 0 0,0 0 0 0 0,0 0 0 0 0,0 0 0 0 0,1 0-1 0 0,-1-1 1 0 0,0 1 0 0 0,1 0 0 0 0,-1-1 0 0 0,0 1-1 0 0,0-1 1 0 0,1 1 0 0 0,-1-1 0 0 0,1 1 0 0 0,-1-1 0 0 0,0 1-1 0 0,1-1 1 0 0,-1 0 0 0 0,1 1 0 0 0,-1-1 0 0 0,1 0-1 0 0,-1 0 1 0 0,-6-12 111 0 0,0 1 0 0 0,1-1 1 0 0,1 0-1 0 0,0 0 0 0 0,-6-26 0 0 0,-5-13 332 0 0,10 36-333 0 0,4 9-243 0 0,4 17 22 0 0,5 14 83 0 0,-4-15-20 0 0,0 0 0 0 0,0 0 0 0 0,-2 0 0 0 0,1 0 0 0 0,-1 0 0 0 0,0 11 0 0 0,-1-16 15 0 0,-1 0 0 0 0,1 0 0 0 0,0 0 0 0 0,0 0 1 0 0,0 0-1 0 0,1 0 0 0 0,-1 0 0 0 0,1 0 0 0 0,0 0 0 0 0,0 0 0 0 0,1 0 0 0 0,-1-1 0 0 0,1 1 0 0 0,3 5 0 0 0,6 13 82 0 0,-9-18-68 0 0,-1 0-1 0 0,1 0 1 0 0,0-1 0 0 0,0 1-1 0 0,0 0 1 0 0,1-1 0 0 0,-1 0-1 0 0,1 0 1 0 0,0 1 0 0 0,0-2-1 0 0,0 1 1 0 0,0 0 0 0 0,1-1-1 0 0,6 5 1 0 0,-5-5-6 0 0,0 1 0 0 0,0-1 1 0 0,1 0-1 0 0,-1-1 0 0 0,0 0 0 0 0,1 1 0 0 0,-1-2 1 0 0,1 1-1 0 0,-1-1 0 0 0,1 1 0 0 0,-1-1 1 0 0,1-1-1 0 0,-1 1 0 0 0,1-1 0 0 0,-1 0 0 0 0,1-1 1 0 0,-1 1-1 0 0,0-1 0 0 0,0 0 0 0 0,1 0 1 0 0,-2 0-1 0 0,1-1 0 0 0,7-5 0 0 0,-9 6 4 0 0,-1-1-1 0 0,0 1 0 0 0,0-1 0 0 0,0 0 1 0 0,0 0-1 0 0,0 0 0 0 0,-1 0 1 0 0,1 0-1 0 0,-1 0 0 0 0,0-1 1 0 0,0 1-1 0 0,0 0 0 0 0,0-6 1 0 0,1 4 24 0 0,-1 0 1 0 0,0 0 0 0 0,1 0-1 0 0,0 0 1 0 0,4-7 0 0 0,1 3 81 0 0,0 0-1 0 0,1 1 1 0 0,0 0-1 0 0,1 0 1 0 0,18-12 0 0 0,-17 12-60 0 0,0 0 0 0 0,0 0 0 0 0,-1-1 1 0 0,12-14-1 0 0,-19 21-79 0 0,-1-1 1 0 0,1 1-1 0 0,-1-1 1 0 0,0 1-1 0 0,0-1 1 0 0,-1 0 0 0 0,1 1-1 0 0,0-1 1 0 0,-1 0-1 0 0,0 0 1 0 0,1 0-1 0 0,-1-2 1 0 0,0 2-88 0 0,0-1 0 0 0,0 1 0 0 0,0 0 0 0 0,1 0 0 0 0,0 1 0 0 0,-1-1 0 0 0,1 0 0 0 0,0 0 0 0 0,0 0 0 0 0,2-3 1 0 0,5-4-1477 0 0,-5 0-408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4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14 603 5064 0 0,'-1'-1'6622'0'0,"-6"-6"-2551"0"0,7 6-3610 0 0,-1-1 1 0 0,0 1 0 0 0,1 0-1 0 0,-1 0 1 0 0,0-1-1 0 0,1 1 1 0 0,0-1 0 0 0,-1 1-1 0 0,1 0 1 0 0,0-1-1 0 0,0-1 1 0 0,3-28 1658 0 0,-1 14-1259 0 0,1 2-295 0 0,0-1 0 0 0,8-24 0 0 0,0 1-7 0 0,32-89 527 0 0,-2 4-898 0 0,-31 89 251 0 0,2 0 0 0 0,24-50-1 0 0,-32 78-412 0 0,-4 6-25 0 0,1 1 0 0 0,-1 0 1 0 0,0 0-1 0 0,0-1 1 0 0,0 1-1 0 0,0 0 0 0 0,1 0 1 0 0,-1 0-1 0 0,0-1 0 0 0,0 1 1 0 0,0 0-1 0 0,1 0 0 0 0,-1 0 1 0 0,0 0-1 0 0,0-1 1 0 0,0 1-1 0 0,1 0 0 0 0,-1 0 1 0 0,0 0-1 0 0,0 0 0 0 0,1 0 1 0 0,-1 0-1 0 0,0 0 0 0 0,1 0 1 0 0,-1 0-1 0 0,0 0 0 0 0,0 0 1 0 0,1 0-1 0 0,-1 0 1 0 0,0 0-1 0 0,0 0 0 0 0,1 0 1 0 0,-1 0-1 0 0,0 0 0 0 0,0 0 1 0 0,1 0-1 0 0,-1 1 0 0 0,0-1 1 0 0,0 0-1 0 0,1 0 1 0 0,-1 0-1 0 0,0 0 0 0 0,0 0 1 0 0,0 1-1 0 0,1-1 0 0 0,-1 0 1 0 0,0 0-1 0 0,0 0 0 0 0,0 1 1 0 0,0-1-1 0 0,1 0 0 0 0,-1 1 1 0 0,0-1-1 0 0,4 4-1 0 0,-1 0 0 0 0,1 0 0 0 0,-1 1 0 0 0,-1-1 0 0 0,1 1 0 0 0,0-1 0 0 0,-1 1 0 0 0,0 0 0 0 0,2 5 0 0 0,11 51 0 0 0,-10-37 0 0 0,16 83 25 0 0,-12-59 8 0 0,1 1 1 0 0,32 87-1 0 0,-32-109-101 0 0,7 15-252 0 0,-15-38-84 0 0,0 0 0 0 0,0-1 0 0 0,0 1 1 0 0,0-1-1 0 0,1 1 0 0 0,0-1 1 0 0,4 5-1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4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81 4320 0 0,'0'0'3710'0'0,"-7"-6"1837"0"0,9 3-5437 0 0,1 0 1 0 0,-1 0-1 0 0,1 1 1 0 0,0-1-1 0 0,0 1 0 0 0,0 0 1 0 0,0 0-1 0 0,0 0 1 0 0,0 0-1 0 0,0 1 1 0 0,1-1-1 0 0,4-1 1 0 0,9-2 380 0 0,21-4 1 0 0,6 2-373 0 0,0 3 0 0 0,0 1 1 0 0,52 4-1 0 0,22 0-72 0 0,-79-1 69 0 0,73 11 0 0 0,-44-3-101 0 0,-2-1-16 0 0,72 4 67 0 0,-69-11-28 0 0,36 1 472 0 0,144-17 0 0 0,-121 4 133 0 0,-29 3-238 0 0,-50 6-70 0 0,-27 2 28 0 0,25-5 0 0 0,-29 4-314 0 0,26-1 1 0 0,1 1 3 0 0,-36 1-33 0 0,1 0-1 0 0,-1 1 0 0 0,1 0 1 0 0,0 0-1 0 0,-1 1 0 0 0,1 1 1 0 0,16 4-1 0 0,-25-6 200 0 0,-13 7-642 0 0,4-2-728 0 0,-1-1-361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5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1376 0 0,'0'0'187'0'0,"6"-15"2394"0"0,-5 13-2569 0 0,4-5 56 0 0,-5 7-17 0 0,0-1 0 0 0,1 1 1 0 0,-1 0-1 0 0,0 0 0 0 0,0 0 1 0 0,1 0-1 0 0,-1 0 0 0 0,0 0 0 0 0,0 0 1 0 0,1 0-1 0 0,-1 0 0 0 0,0 0 1 0 0,1 0-1 0 0,-1 0 0 0 0,0 0 0 0 0,0 0 1 0 0,1 0-1 0 0,-1 1 0 0 0,0-1 1 0 0,1 0-1 0 0,-1 0 0 0 0,0 0 1 0 0,0 0-1 0 0,1 0 0 0 0,-1 1 0 0 0,0-1 1 0 0,0 0-1 0 0,0 0 0 0 0,1 0 1 0 0,-1 1-1 0 0,0-1 0 0 0,0 0 0 0 0,0 0 1 0 0,0 1-1 0 0,1-1 0 0 0,-1 0 1 0 0,8 12 1744 0 0,-8-11-2198 0 0,10 14 751 0 0,-6-8 3 0 0,0-1 0 0 0,1 0-1 0 0,-1 0 1 0 0,1 0 0 0 0,0 0 0 0 0,11 8 0 0 0,-3-8 1243 0 0,-12-6-1578 0 0,-1 0-1 0 0,0 0 0 0 0,0 0 0 0 0,0 0 0 0 0,0 0 0 0 0,1 0 0 0 0,-1 0 0 0 0,0 0 0 0 0,0 0 0 0 0,0 0 0 0 0,1 0 0 0 0,-1 0 0 0 0,0 0 0 0 0,0 0 1 0 0,0 0-1 0 0,0 0 0 0 0,0 0 0 0 0,1 0 0 0 0,-1 0 0 0 0,0-1 0 0 0,0 1 0 0 0,0 0 0 0 0,0 0 0 0 0,0 0 0 0 0,1 0 0 0 0,-1 0 0 0 0,0-1 0 0 0,0 1 0 0 0,0 0 1 0 0,0 0-1 0 0,0 0 0 0 0,0 0 0 0 0,0 0 0 0 0,0-1 0 0 0,0 1 0 0 0,0 0 0 0 0,0 0 0 0 0,0 0 0 0 0,0-1 0 0 0,0 1 0 0 0,0 0 0 0 0,0 0 0 0 0,0 0 1 0 0,0 0-1 0 0,0-1 0 0 0,0 1 0 0 0,0 0 0 0 0,0 0 0 0 0,0 0 0 0 0,0 0 0 0 0,0-1 0 0 0,0 1 0 0 0,0 0 0 0 0,0 0 0 0 0,0 0 0 0 0,-1 0 0 0 0,1-1 0 0 0,0 1 1 0 0,0 0-1 0 0,-4-9 288 0 0,-5-12 225 0 0,9 21-509 0 0,0-1 1 0 0,0 0-1 0 0,-1 0 0 0 0,1 0 0 0 0,0 0 0 0 0,0 0 0 0 0,0 0 0 0 0,0 0 0 0 0,0 0 1 0 0,0 0-1 0 0,0 0 0 0 0,0 1 0 0 0,0-1 0 0 0,0 0 0 0 0,1 0 0 0 0,-1 0 0 0 0,0 0 0 0 0,1-1 1 0 0,1 1 36 0 0,0-1 1 0 0,1 1 0 0 0,-1-1 0 0 0,0 1 0 0 0,1 0 0 0 0,-1 0 0 0 0,0 0 0 0 0,1 1 0 0 0,-1-1 0 0 0,1 1 0 0 0,-1-1-1 0 0,1 1 1 0 0,0 0 0 0 0,3 0 0 0 0,-3-1-46 0 0,50-2 484 0 0,71 5 0 0 0,53 13 163 0 0,-176-14-655 0 0,115 3 275 0 0,-48-3-78 0 0,202 16-51 0 0,-170-18 71 0 0,-34-1 96 0 0,114 5 267 0 0,-171-2-552 0 0,-1 0-1 0 0,0 0 0 0 0,1 1 1 0 0,-1 0-1 0 0,0 1 0 0 0,0 0 1 0 0,0 0-1 0 0,12 7 0 0 0,3 0 39 0 0,-15-7-36 0 0,-1 0 0 0 0,1-1-1 0 0,0 0 1 0 0,12 2-1 0 0,-16-4-17 0 0,0 1-1 0 0,0-1 0 0 0,0 0 1 0 0,-1 0-1 0 0,1-1 0 0 0,0 1 1 0 0,0-1-1 0 0,0 0 0 0 0,-1 0 1 0 0,1 0-1 0 0,5-2 0 0 0,13-12 77 0 0,-16 11-51 0 0,-1 1 0 0 0,1-1 0 0 0,0 1 0 0 0,0 0 0 0 0,8-3 0 0 0,9-2 231 0 0,40-7 1 0 0,-56 14-245 0 0,0 0-1 0 0,0 0 1 0 0,1 1 0 0 0,-1 0-1 0 0,0 0 1 0 0,0 1 0 0 0,0 0-1 0 0,0 0 1 0 0,0 1-1 0 0,11 3 1 0 0,18 12-16 0 0,-22-10-12 0 0,1-1 1 0 0,0 0-1 0 0,0 0 0 0 0,1-2 0 0 0,30 6 0 0 0,68 3 251 0 0,17 1 90 0 0,-98-10-171 0 0,15 1 628 0 0,-48-5-793 0 0,1 0 0 0 0,-1 0 0 0 0,0 0-1 0 0,0 0 1 0 0,0 0 0 0 0,0 0 0 0 0,1-1-1 0 0,-1 1 1 0 0,0 0 0 0 0,0 0 0 0 0,0 0 0 0 0,0 0-1 0 0,0 0 1 0 0,1 0 0 0 0,-1 0 0 0 0,0 0-1 0 0,0 0 1 0 0,0 0 0 0 0,0 0 0 0 0,0-1-1 0 0,0 1 1 0 0,1 0 0 0 0,-1 0 0 0 0,0 0 0 0 0,0 0-1 0 0,0 0 1 0 0,0 0 0 0 0,0-1 0 0 0,0 1-1 0 0,0 0 1 0 0,0 0 0 0 0,0 0 0 0 0,0 0-1 0 0,0-1 1 0 0,0 1 0 0 0,0 0 0 0 0,0 0 0 0 0,0 0-1 0 0,0 0 1 0 0,0-1 0 0 0,0 1 0 0 0,0 0-1 0 0,0 0 1 0 0,0 0 0 0 0,0-1 0 0 0,-3-7-39 0 0,3 7 48 0 0,-31-50-1122 0 0,28 44-502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7:5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2760 0 0,'0'0'3993'0'0,"18"-8"1190"0"0,33-10-1231 0 0,-25 8-3075 0 0,-24 8-817 0 0,1 0 0 0 0,0 1 0 0 0,-1 0-1 0 0,1-1 1 0 0,0 1 0 0 0,0 0 0 0 0,0 0 0 0 0,0 1 0 0 0,0-1 0 0 0,0 1 0 0 0,0-1 0 0 0,0 1 0 0 0,0 0 0 0 0,1 0 0 0 0,-1 0 0 0 0,0 1 0 0 0,0-1 0 0 0,5 2-1 0 0,12 6 102 0 0,0-1-1 0 0,37 8 1 0 0,-37-12-102 0 0,28 2 0 0 0,70 7 0 0 0,1 0 82 0 0,-116-12-140 0 0,0 0 0 0 0,1 0-1 0 0,-1 0 1 0 0,0 0-1 0 0,0 0 1 0 0,1-1-1 0 0,-1 1 1 0 0,0-1-1 0 0,0 0 1 0 0,0 0 0 0 0,0 0-1 0 0,0 0 1 0 0,0-1-1 0 0,0 1 1 0 0,0-1-1 0 0,0 0 1 0 0,-1 0 0 0 0,4-3-1 0 0,-3 3 3 0 0,0 0 1 0 0,0 0-1 0 0,0 0 0 0 0,0 1 0 0 0,0-1 0 0 0,0 1 1 0 0,0 0-1 0 0,0 0 0 0 0,1 0 0 0 0,-1 0 0 0 0,0 0 1 0 0,1 1-1 0 0,-1-1 0 0 0,0 1 0 0 0,1 0 0 0 0,-1 0 1 0 0,6 1-1 0 0,3 1-4 0 0,0 1-1 0 0,0 0 1 0 0,17 8 0 0 0,-4-2 17 0 0,-22-8-10 0 0,20 7 86 0 0,1-1-1 0 0,26 4 0 0 0,-45-11-50 0 0,0 0-1 0 0,0 0 0 0 0,0-1 1 0 0,0 0-1 0 0,0 0 0 0 0,-1 0 1 0 0,1 0-1 0 0,0-1 0 0 0,5-2 1 0 0,25-6 283 0 0,-11 6-262 0 0,0 2-1 0 0,1 0 0 0 0,0 2 1 0 0,40 5-1 0 0,-54-3-34 0 0,0 1-1 0 0,-1 0 1 0 0,0 1 0 0 0,16 8 0 0 0,9 4 26 0 0,0-4-28 0 0,1-1 0 0 0,0-2 1 0 0,0-1-1 0 0,1-2 0 0 0,55 2 1 0 0,19 2 174 0 0,-3 0 50 0 0,-102-10-228 0 0,-1-1-1 0 0,0 1 0 0 0,1-2 0 0 0,-1 1 0 0 0,0 0 1 0 0,0-1-1 0 0,10-4 0 0 0,-9 3 7 0 0,-1 1 0 0 0,1-1-1 0 0,0 1 1 0 0,1 1 0 0 0,10-2-1 0 0,-7 3 5 0 0,0 0-1 0 0,0 1 0 0 0,0 0 0 0 0,-1 1 1 0 0,16 4-1 0 0,22 4 64 0 0,266 18 164 0 0,-200-31 257 0 0,-57 1-359 0 0,99 3 229 0 0,-1 0-27 0 0,-113-3-244 0 0,69-11 0 0 0,-100 10-97 0 0,-2 0 0 0 0,1 0 1 0 0,0 0-1 0 0,11-8 1 0 0,-9 6 2 0 0,-1 0 1 0 0,16-5 0 0 0,-18 7-12 0 0,0 2-1 0 0,1-1 1 0 0,-1 1 0 0 0,1 0 0 0 0,-1 1 0 0 0,1 0-1 0 0,-1 0 1 0 0,1 1 0 0 0,-1 0 0 0 0,0 1 0 0 0,13 3-1 0 0,10 0 32 0 0,0 0-1 0 0,0-2 0 0 0,0-2 0 0 0,53-3 1 0 0,-39 0 67 0 0,55 5 0 0 0,-96-2-94 0 0,0-1-1 0 0,0 1 1 0 0,-1-1 0 0 0,1 0 0 0 0,0-1 0 0 0,0 1 0 0 0,-1-1 0 0 0,1 0 0 0 0,0 1 0 0 0,-1-2 0 0 0,1 1 0 0 0,-1 0 0 0 0,1-1-1 0 0,-1 1 1 0 0,6-5 0 0 0,-7 5-6 0 0,0 1 0 0 0,0-1 0 0 0,0 0-1 0 0,0 1 1 0 0,0-1 0 0 0,0 1 0 0 0,0 0-1 0 0,0-1 1 0 0,0 1 0 0 0,0 0 0 0 0,0 0 0 0 0,0 1-1 0 0,0-1 1 0 0,4 1 0 0 0,-3 0 5 0 0,-1-1-1 0 0,0 1 1 0 0,1-1 0 0 0,-1 0-1 0 0,1 0 1 0 0,-1 0 0 0 0,1 0-1 0 0,-1-1 1 0 0,0 1 0 0 0,4-1-1 0 0,5-4 44 0 0,-9 4-43 0 0,0 0-1 0 0,0 1 1 0 0,1-1 0 0 0,-1 0 0 0 0,0 1-1 0 0,0-1 1 0 0,1 1 0 0 0,-1-1-1 0 0,0 1 1 0 0,0 0 0 0 0,1 0 0 0 0,-1 0-1 0 0,0 0 1 0 0,1 1 0 0 0,-1-1 0 0 0,4 2-1 0 0,10 2 176 0 0,-1-1 0 0 0,1-1 0 0 0,0 0 0 0 0,-1-1 0 0 0,21-1 0 0 0,-36 0-178 0 0,0 0 0 0 0,1 0 0 0 0,-1 0 0 0 0,1 0-1 0 0,-1 0 1 0 0,0 0 0 0 0,1 0 0 0 0,-1 0 0 0 0,1 0 0 0 0,-1 0 0 0 0,0-1-1 0 0,1 1 1 0 0,-1 0 0 0 0,0 0 0 0 0,1 0 0 0 0,-1-1 0 0 0,0 1-1 0 0,1 0 1 0 0,-1 0 0 0 0,0-1 0 0 0,1 1 0 0 0,-1 0 0 0 0,0-1 0 0 0,0 1-1 0 0,1 0 1 0 0,-1-1 0 0 0,0 1 0 0 0,0 0 0 0 0,0-1 0 0 0,1 1 0 0 0,-1 0-1 0 0,0-1 1 0 0,0 1 0 0 0,0-1 0 0 0,0 1 0 0 0,0 0 0 0 0,0-1-1 0 0,0 1 1 0 0,0-1 0 0 0,0 1 0 0 0,0 0 0 0 0,0-1 0 0 0,0 0 0 0 0,-6-18 4 0 0,5 16-20 0 0,0 0-44 0 0,0-1-55 0 0,-1-1 0 0 0,1 1 0 0 0,-1-1 0 0 0,0 1 0 0 0,0-1 1 0 0,-1 1-1 0 0,1 0 0 0 0,-1 0 0 0 0,-4-5 0 0 0,-2 9-3288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268 692 2760 0 0,'2'10'21175'0'0,"-21"-50"-19543"0"0,-1-8-744 0 0,7 4-128 0 0,-11-44 128 0 0,7 13-542 0 0,-24-130-119 0 0,36 164-189 0 0,1-46-1 0 0,4 82-26 0 0,1-1-1 0 0,-1 1 1 0 0,1 0 0 0 0,0 0-1 0 0,1 0 1 0 0,-1-1 0 0 0,1 1-1 0 0,3-6 1 0 0,-5 10-8 0 0,1-1-1 0 0,0 1 1 0 0,-1 0-1 0 0,1 0 1 0 0,0 0 0 0 0,0 0-1 0 0,-1-1 1 0 0,1 1-1 0 0,0 0 1 0 0,0 0 0 0 0,0 1-1 0 0,0-1 1 0 0,0 0-1 0 0,1 0 1 0 0,-1 0 0 0 0,0 1-1 0 0,0-1 1 0 0,0 1-1 0 0,1-1 1 0 0,-1 1 0 0 0,0-1-1 0 0,1 1 1 0 0,-1 0-1 0 0,0-1 1 0 0,1 1 0 0 0,-1 0-1 0 0,0 0 1 0 0,1 0-1 0 0,-1 0 1 0 0,0 0 0 0 0,1 1-1 0 0,-1-1 1 0 0,0 0-1 0 0,1 1 1 0 0,-1-1 0 0 0,3 2-1 0 0,43 13-2 0 0,-30-6 59 0 0,0 0-1 0 0,0 1 1 0 0,-1 1 0 0 0,0 1-1 0 0,-1 0 1 0 0,-1 1 0 0 0,0 1-1 0 0,23 27 1 0 0,-33-33-41 0 0,-1-1-1 0 0,1 0 1 0 0,-1 1-1 0 0,-1 0 0 0 0,1 0 1 0 0,-1 0-1 0 0,-1 0 1 0 0,1 0-1 0 0,-1 15 1 0 0,0-15-17 0 0,-1 3-44 0 0,-1 1-1 0 0,0-1 0 0 0,0 0 1 0 0,-1 0-1 0 0,-1 0 1 0 0,0-1-1 0 0,-7 18 1 0 0,3-8 38 0 0,1-4 15 0 0,0-1 0 0 0,-1-1 0 0 0,-1 1 0 0 0,-1-1 0 0 0,0-1 0 0 0,0 0 0 0 0,-2 0 0 0 0,1-1 1 0 0,-2 0-1 0 0,0 0 0 0 0,0-2 0 0 0,-1 1 0 0 0,0-2 0 0 0,0 0 0 0 0,-22 11 0 0 0,28-17-10 0 0,0 0 0 0 0,0-1 0 0 0,0 0 0 0 0,0 0 0 0 0,0-1 0 0 0,-1 0 0 0 0,1 0 0 0 0,0-1 0 0 0,-9 0 0 0 0,3-1 0 0 0,1 0 0 0 0,-1-1 0 0 0,1-1 0 0 0,-18-5 0 0 0,27 7 30 0 0,0 0 0 0 0,1-1 0 0 0,-1 1 0 0 0,0-1 0 0 0,1 1 0 0 0,-1-1 0 0 0,1 0 0 0 0,0 0 0 0 0,-1 0 0 0 0,1 0 0 0 0,0 0 0 0 0,0-1 0 0 0,1 1 0 0 0,-1-1 0 0 0,0 1 0 0 0,1-1 0 0 0,-1 1 0 0 0,1-1 0 0 0,0 0 0 0 0,0 0 0 0 0,0 0 0 0 0,0 0 0 0 0,1 0 0 0 0,-1 0 0 0 0,1 0 0 0 0,0 0 0 0 0,0 0 0 0 0,0 0 0 0 0,0 0 0 0 0,0 0 0 0 0,1 0 0 0 0,-1 0 0 0 0,1 1 0 0 0,0-1 0 0 0,0 0 0 0 0,0 0 0 0 0,0 0 0 0 0,0 0 0 0 0,2-2 0 0 0,-2 3-24 0 0,1 1-1 0 0,-1 0 0 0 0,0-1 1 0 0,1 1-1 0 0,-1 0 1 0 0,0 0-1 0 0,1 0 1 0 0,-1 0-1 0 0,1 0 1 0 0,0 0-1 0 0,-1 0 0 0 0,1 0 1 0 0,0 1-1 0 0,0-1 1 0 0,-1 1-1 0 0,1-1 1 0 0,0 1-1 0 0,0 0 1 0 0,0-1-1 0 0,-1 1 0 0 0,1 0 1 0 0,0 0-1 0 0,0 1 1 0 0,0-1-1 0 0,0 0 1 0 0,2 1-1 0 0,6 2 28 0 0,-1 0-1 0 0,1 0 1 0 0,14 8 0 0 0,-11-5-23 0 0,-1 0-398 0 0,0 0-1 0 0,0 1 1 0 0,12 11-1 0 0,-10-8-418 0 0,26 15 0 0 0,5 0-3638 0 0,-26-17 2434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0 683 8784 0 0,'0'0'793'0'0,"1"1"-650"0"0,0 1 81 0 0,0-1 0 0 0,0 0 1 0 0,0 0-1 0 0,0 0 1 0 0,0 1-1 0 0,0-1 0 0 0,0 0 1 0 0,0-1-1 0 0,1 1 0 0 0,-1 0 1 0 0,0 0-1 0 0,1 0 1 0 0,-1-1-1 0 0,1 1 0 0 0,1 0 1 0 0,0 0 1137 0 0,10 2 1813 0 0,-12-2-3019 0 0,0-1 0 0 0,0 0-1 0 0,0 1 1 0 0,0-1 0 0 0,1 0 0 0 0,-1 0-1 0 0,0 1 1 0 0,0-1 0 0 0,0 0 0 0 0,0 0-1 0 0,1 0 1 0 0,-1 0 0 0 0,0-1 0 0 0,2 1-1 0 0,-2-1 34 0 0,1 1 0 0 0,0-1-1 0 0,0 0 1 0 0,-1 0 0 0 0,1 1 0 0 0,0-1-1 0 0,-1 0 1 0 0,1-1 0 0 0,-1 1-1 0 0,1 0 1 0 0,-1 0 0 0 0,1-1-1 0 0,-1 1 1 0 0,0-1 0 0 0,0 1-1 0 0,0-1 1 0 0,0 1 0 0 0,0-1-1 0 0,0 0 1 0 0,0 1 0 0 0,-1-1 0 0 0,1 0-1 0 0,0 0 1 0 0,-1 0 0 0 0,1-2-1 0 0,0-5 187 0 0,0 0 0 0 0,-1 0-1 0 0,0 1 1 0 0,-2-13 0 0 0,1-3 42 0 0,-1-7 221 0 0,-10-56 0 0 0,0-5-223 0 0,1-6-234 0 0,9 66-95 0 0,2 1 0 0 0,0 0 0 0 0,11-58 0 0 0,-10 83-70 0 0,0 1 0 0 0,1-1-1 0 0,0 1 1 0 0,0-1 0 0 0,0 1 0 0 0,1 0-1 0 0,-1 0 1 0 0,1 0 0 0 0,1 0-1 0 0,-1 0 1 0 0,8-8 0 0 0,-8 11-12 0 0,0-1 0 0 0,0 0 1 0 0,1 1-1 0 0,-1 0 0 0 0,0 0 1 0 0,1 0-1 0 0,0 0 1 0 0,-1 1-1 0 0,1-1 0 0 0,0 1 1 0 0,0 0-1 0 0,0 0 0 0 0,0 0 1 0 0,0 0-1 0 0,0 1 0 0 0,0 0 1 0 0,7 0-1 0 0,-4 0-4 0 0,0 1 0 0 0,0 0 0 0 0,0 0 0 0 0,-1 0 0 0 0,1 1 0 0 0,0 0 0 0 0,-1 1 0 0 0,1-1 0 0 0,-1 1 0 0 0,0 0 0 0 0,0 1 0 0 0,0-1 0 0 0,8 8 0 0 0,-9-8 0 0 0,0 2 0 0 0,0-1 0 0 0,-1 0 0 0 0,0 1 0 0 0,0 0 0 0 0,0 0 0 0 0,0 0 0 0 0,-1 0 0 0 0,0 0 0 0 0,0 1 0 0 0,0 0 0 0 0,-1-1 0 0 0,2 7 0 0 0,0 7-37 0 0,-1-1 0 0 0,-1 0 0 0 0,-1 0 0 0 0,-1 1 0 0 0,0-1 0 0 0,-1 1 0 0 0,-1-1 0 0 0,-1 0 0 0 0,-1 0 0 0 0,-7 24 0 0 0,9-36-142 0 0,-1 1 0 0 0,0-1 0 0 0,0 0 0 0 0,-1 1 0 0 0,1-1 0 0 0,-1-1 0 0 0,-1 1 0 0 0,1-1 0 0 0,-1 1 0 0 0,0-1 0 0 0,0-1 0 0 0,0 1 0 0 0,-1-1 0 0 0,-7 5 0 0 0,4-3-729 0 0,-1-2 1 0 0,0 1 0 0 0,0-1-1 0 0,0 0 1 0 0,0-1 0 0 0,-1 0-1 0 0,1-1 1 0 0,-18 2 0 0 0,-3-3-6106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16008 0 0,'0'0'4318'0'0,"9"0"-1533"0"0,112-8 3024 0 0,-91 4-5753 0 0,0 1 0 0 0,-1 1 0 0 0,1 2 0 0 0,51 7 0 0 0,-67-5-393 0 0,16 4-2181 0 0,-10-4-3649 0 0,1 0-2523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9 143 3680 0 0,'-9'8'8564'0'0,"9"-7"-8108"0"0,0 0 0 0 0,0 1 1 0 0,0-1-1 0 0,1 0 0 0 0,-1 0 0 0 0,0 0 1 0 0,0 0-1 0 0,1 0 0 0 0,-1 0 1 0 0,1 0-1 0 0,-1 0 0 0 0,1 2 0 0 0,17 6 965 0 0,-13-6-1209 0 0,1 0 1 0 0,-1 0-1 0 0,1 0 0 0 0,-1-1 1 0 0,1 0-1 0 0,0 0 1 0 0,11 2-1 0 0,38 0 274 0 0,-12 0 279 0 0,62-2-1 0 0,-26-9-249 0 0,57-1-495 0 0,-116 8 345 0 0,-1 1 1 0 0,1 1 0 0 0,24 5-1 0 0,-44-7-328 0 0,0 1-1 0 0,1-1 1 0 0,-1 0-1 0 0,1 0 1 0 0,-1 0-1 0 0,0 0 1 0 0,1 1-1 0 0,-1-1 1 0 0,0 0-1 0 0,1 0 0 0 0,-1 0 1 0 0,1 0-1 0 0,-1 0 1 0 0,1 0-1 0 0,-1 0 1 0 0,0 0-1 0 0,1 0 1 0 0,-1 0-1 0 0,1 0 1 0 0,-1-1-1 0 0,0 1 1 0 0,1 0-1 0 0,-1 0 1 0 0,0 0-1 0 0,1-1 1 0 0,-7-6 302 0 0,-17-9-178 0 0,23 16-158 0 0,-42-25 111 0 0,-23-16 60 0 0,52 32-174 0 0,0 1 0 0 0,-24-9 0 0 0,13 5 0 0 0,5 3 42 0 0,12 6 3 0 0,0 0-1 0 0,0 0 0 0 0,1-1 0 0 0,0 0 1 0 0,-1-1-1 0 0,-7-6 0 0 0,13 10 148 0 0,16-11-96 0 0,-4 9-96 0 0,0 0-1 0 0,0 0 1 0 0,0 2 0 0 0,1-1-1 0 0,-1 2 1 0 0,16 0-1 0 0,66 9 15 0 0,-85-7-7 0 0,-1-1 0 0 0,0 1 0 0 0,0 0 0 0 0,-1 0 0 0 0,1 1 0 0 0,0 0 1 0 0,-1 0-1 0 0,0 1 0 0 0,9 5 0 0 0,-12-7 1 0 0,-1 0 1 0 0,0 0 0 0 0,0 0-1 0 0,0 0 1 0 0,0 0-1 0 0,0 1 1 0 0,0-1 0 0 0,-1 0-1 0 0,1 1 1 0 0,-1-1-1 0 0,0 1 1 0 0,0 0 0 0 0,0-1-1 0 0,0 1 1 0 0,0 0-1 0 0,0 0 1 0 0,-1 0 0 0 0,1 0-1 0 0,-1 0 1 0 0,0-1-1 0 0,0 1 1 0 0,0 0 0 0 0,0 0-1 0 0,0 0 1 0 0,-2 5-1 0 0,-2 4 1 0 0,0 1-1 0 0,0-1 1 0 0,-2 0-1 0 0,1 0 0 0 0,-1-1 1 0 0,-11 15-1 0 0,-53 61 1106 0 0,17-25-1028 0 0,-5 3-2984 0 0,49-54 1355 0 0,1-3-52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73 3224 0 0,'0'0'143'0'0,"3"-18"6918"0"0,-3 14-6074 0 0,0-1 1 0 0,-1 1-1 0 0,1 0 1 0 0,-1 0 0 0 0,0-1-1 0 0,-1-5 1 0 0,1 9-919 0 0,1-1 0 0 0,-1 1 0 0 0,0 0 0 0 0,1 0 0 0 0,-1 0 0 0 0,0 0 0 0 0,1 0-1 0 0,-1 0 1 0 0,0 0 0 0 0,0 0 0 0 0,0 1 0 0 0,0-1 0 0 0,0 0 0 0 0,0 0 0 0 0,0 1 0 0 0,0-1 0 0 0,0 1 0 0 0,0-1 0 0 0,-1 1 0 0 0,1-1 0 0 0,0 1 0 0 0,0 0 0 0 0,0-1 0 0 0,-1 1 0 0 0,1 0 0 0 0,0 0-1 0 0,-2 0 1 0 0,-9 1 180 0 0,1 0-1 0 0,0 0 1 0 0,-1 1-1 0 0,1 0 1 0 0,0 1-1 0 0,0 1 0 0 0,0 0 1 0 0,1 0-1 0 0,0 1 1 0 0,-1 0-1 0 0,1 1 0 0 0,-16 12 1 0 0,-1 4 76 0 0,2 1-1 0 0,-45 51 1 0 0,54-56-306 0 0,1 1 0 0 0,-17 30 0 0 0,26-38 33 0 0,0 0 0 0 0,0 0 1 0 0,2 1-1 0 0,-1 0 0 0 0,1 0 1 0 0,-3 17-1 0 0,7-25-37 0 0,-1 0 0 0 0,1-1 0 0 0,0 1 1 0 0,0-1-1 0 0,0 1 0 0 0,0-1 0 0 0,1 1 0 0 0,-1-1 0 0 0,1 1 0 0 0,0-1 0 0 0,0 1 1 0 0,0-1-1 0 0,1 0 0 0 0,-1 1 0 0 0,1-1 0 0 0,-1 0 0 0 0,1 0 0 0 0,4 5 1 0 0,-4-6 4 0 0,0-1-1 0 0,0 1 1 0 0,1 0 0 0 0,-1 0 0 0 0,0-1 0 0 0,1 0 0 0 0,-1 1 0 0 0,1-1 0 0 0,-1 0 0 0 0,1 0 0 0 0,0 0-1 0 0,-1-1 1 0 0,1 1 0 0 0,0-1 0 0 0,-1 1 0 0 0,1-1 0 0 0,0 0 0 0 0,0 0 0 0 0,0 0 0 0 0,-1 0 0 0 0,1-1-1 0 0,0 1 1 0 0,4-2 0 0 0,4-2 57 0 0,0-1 0 0 0,0 0 0 0 0,-1 0 0 0 0,12-8-1 0 0,-3 1 28 0 0,-4 3 7 0 0,-1 0 1 0 0,0-2-1 0 0,0 1 0 0 0,-1-2 0 0 0,-1 0 1 0 0,0 0-1 0 0,12-16 0 0 0,-8 6 205 0 0,-1-1-1 0 0,-1-1 1 0 0,18-42-1 0 0,-27 55 37 0 0,0 0 0 0 0,13-19 0 0 0,-17 29-160 0 0,1 19 191 0 0,1-8-319 0 0,-1 0 0 0 0,0 0 0 0 0,-1 0 0 0 0,-1 0 0 0 0,0 20 0 0 0,1 12 65 0 0,0-23-122 0 0,7 50 68 0 0,-7-62-69 0 0,1-1 0 0 0,-1 1 0 0 0,2-1 0 0 0,-1 0 0 0 0,1 1 0 0 0,0-1 0 0 0,0 0 0 0 0,4 5 0 0 0,-5-9-212 0 0,0 1 0 0 0,0-1 0 0 0,0 0-1 0 0,0 0 1 0 0,1 0 0 0 0,-1 0 0 0 0,1 0 0 0 0,-1 0 0 0 0,1-1-1 0 0,0 1 1 0 0,0-1 0 0 0,0 0 0 0 0,0 0 0 0 0,0 0 0 0 0,0 0 0 0 0,0 0-1 0 0,0-1 1 0 0,0 1 0 0 0,0-1 0 0 0,0 0 0 0 0,0 0 0 0 0,0 0-1 0 0,5-1 1 0 0,3-1-2523 0 0,3 2-5369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3 461 13824 0 0,'0'0'1388'0'0,"-2"-18"563"0"0,2 12-1165 0 0,1 0 1 0 0,-1 0-1 0 0,2 0 0 0 0,-1 0 0 0 0,0 0 0 0 0,1 0 0 0 0,5-11 0 0 0,2 0 283 0 0,13-20 0 0 0,-12 21-814 0 0,11-22-1 0 0,-2-8 457 0 0,-3 0-1 0 0,11-52 1 0 0,-25 93-636 0 0,-3 9-69 0 0,0-1 0 0 0,1 0 0 0 0,-1 0 0 0 0,1 0 1 0 0,-1 1-1 0 0,1-1 0 0 0,0 0 0 0 0,1 0 0 0 0,-1 1 0 0 0,2 5 0 0 0,-1 8-4 0 0,-1 0-23 0 0,0 2 20 0 0,0 0-1 0 0,6 37 0 0 0,-5-51-18 0 0,0 0-1 0 0,0 0 0 0 0,1-1 1 0 0,0 1-1 0 0,-1-1 1 0 0,1 0-1 0 0,1 1 0 0 0,-1-1 1 0 0,1 0-1 0 0,-1 0 1 0 0,1 0-1 0 0,0-1 0 0 0,1 1 1 0 0,-1-1-1 0 0,1 1 1 0 0,7 4-1 0 0,-9-7 91 0 0,1 1 0 0 0,0-1 0 0 0,0 0 0 0 0,-1 0 0 0 0,1-1 0 0 0,0 1 0 0 0,0 0 0 0 0,0-1 0 0 0,0 0 0 0 0,0 0 0 0 0,0 0 0 0 0,0 0 0 0 0,0 0 0 0 0,0-1 0 0 0,0 1 0 0 0,0-1 0 0 0,0 0 0 0 0,4-1 0 0 0,4-3 124 0 0,0 1 0 0 0,-1-2 1 0 0,14-8-1 0 0,-19 11-141 0 0,1-1-1 0 0,-1 0 1 0 0,0 0 0 0 0,0-1 0 0 0,-1 0-1 0 0,0 0 1 0 0,1 0 0 0 0,-1 0 0 0 0,-1 0 0 0 0,1-1-1 0 0,-1 0 1 0 0,0 1 0 0 0,0-1 0 0 0,-1 0 0 0 0,3-9-1 0 0,-2 1 74 0 0,0 0-1 0 0,-1-1 1 0 0,-1 1-1 0 0,0-1 1 0 0,-3-25-1 0 0,1 25-874 0 0,1 0 1 0 0,1 0-1 0 0,2-16 0 0 0,-3 30 486 0 0,0 0 0 0 0,0 0-1 0 0,1 0 1 0 0,-1 0 0 0 0,1 0-1 0 0,-1 0 1 0 0,1-1-1 0 0,0 1 1 0 0,-1 0 0 0 0,1 0-1 0 0,0 1 1 0 0,0-1-1 0 0,-1 0 1 0 0,1 0 0 0 0,0 0-1 0 0,0 0 1 0 0,0 1 0 0 0,0-1-1 0 0,0 0 1 0 0,0 1-1 0 0,2-1 1 0 0,5-2-2012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0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155 422 15520 0 0,'0'0'1407'0'0,"-12"-12"741"0"0,10 12-1966 0 0,0-1-1 0 0,0 1 1 0 0,0-1 0 0 0,0 1-1 0 0,0 0 1 0 0,0 0-1 0 0,0-1 1 0 0,0 2-1 0 0,0-1 1 0 0,0 0-1 0 0,0 0 1 0 0,0 1-1 0 0,-1-1 1 0 0,1 1-1 0 0,0-1 1 0 0,-2 2 0 0 0,0 0-50 0 0,0 0 1 0 0,1 1-1 0 0,0-1 1 0 0,-1 0-1 0 0,1 1 1 0 0,0 0-1 0 0,-5 6 1 0 0,1 0-85 0 0,1 0-1 0 0,0 1 1 0 0,0-1 0 0 0,1 1 0 0 0,-5 15 0 0 0,2-2-59 0 0,0 1 1 0 0,-6 36 0 0 0,13-50 152 0 0,-1 1-1 0 0,1 0 1 0 0,1-1 0 0 0,0 1 0 0 0,1 0 0 0 0,0 0 0 0 0,0-1 0 0 0,5 15 0 0 0,-6-23-111 0 0,0-1-1 0 0,1 1 1 0 0,-1 0-1 0 0,1-1 1 0 0,0 1-1 0 0,-1-1 1 0 0,1 1-1 0 0,0-1 0 0 0,0 1 1 0 0,0-1-1 0 0,0 0 1 0 0,0 1-1 0 0,0-1 1 0 0,1 0-1 0 0,-1 0 1 0 0,0 0-1 0 0,1 0 1 0 0,-1 0-1 0 0,1 0 1 0 0,-1 0-1 0 0,1 0 1 0 0,-1-1-1 0 0,1 1 1 0 0,-1 0-1 0 0,1-1 0 0 0,0 0 1 0 0,-1 1-1 0 0,1-1 1 0 0,0 0-1 0 0,0 0 1 0 0,-1 0-1 0 0,1 0 1 0 0,0 0-1 0 0,-1 0 1 0 0,1 0-1 0 0,0-1 1 0 0,-1 1-1 0 0,1 0 1 0 0,0-1-1 0 0,1 0 0 0 0,5-3 97 0 0,0 1-1 0 0,-1-1 0 0 0,1 0 0 0 0,-1-1 0 0 0,0 1 0 0 0,11-11 0 0 0,-5 1-73 0 0,0 1-1 0 0,-1-2 1 0 0,0 1-1 0 0,-1-2 1 0 0,-1 1-1 0 0,0-2 1 0 0,13-31-1 0 0,-3-3 106 0 0,19-76 0 0 0,-32 93-158 0 0,0 0 0 0 0,-3 0 0 0 0,-1 0 0 0 0,-1-38 0 0 0,-2 9 756 0 0,0-26 512 0 0,0 87-1267 0 0,0 0 1 0 0,0 1-1 0 0,-1-1 0 0 0,1 0 0 0 0,0 0 0 0 0,-1 0 1 0 0,1 1-1 0 0,-1-1 0 0 0,1 0 0 0 0,-1 0 1 0 0,0 1-1 0 0,-2-3 0 0 0,3 4-1 0 0,0-1 0 0 0,0 1 0 0 0,0 0 0 0 0,0 0 0 0 0,0 0 0 0 0,-1 0 0 0 0,1 0 0 0 0,0 0 0 0 0,0 0 0 0 0,0 0 0 0 0,0 0 0 0 0,-1 0 0 0 0,1 0 0 0 0,0-1 0 0 0,0 1 0 0 0,0 0 0 0 0,0 0 0 0 0,-1 0 0 0 0,1 0 0 0 0,0 0 0 0 0,0 0 0 0 0,0 1 0 0 0,-1-1 0 0 0,1 0 0 0 0,0 0 0 0 0,0 0 0 0 0,0 0 0 0 0,0 0 0 0 0,-1 0 0 0 0,1 0 0 0 0,0 0 0 0 0,0 0 0 0 0,0 0 0 0 0,0 1 0 0 0,0-1 0 0 0,-1 0 0 0 0,1 0 0 0 0,0 0 0 0 0,0 0 0 0 0,0 0 0 0 0,0 0 0 0 0,0 1 0 0 0,0-1 0 0 0,0 0 0 0 0,0 0 0 0 0,0 0 0 0 0,0 0 0 0 0,-1 1 0 0 0,1-1 0 0 0,0 0 0 0 0,0 0 0 0 0,0 1 0 0 0,-5 9 0 0 0,-2 10 0 0 0,1 1 0 0 0,-6 36 0 0 0,6-26 0 0 0,-10 89 0 0 0,12-77 0 0 0,-7 115 0 0 0,10-130 0 0 0,1 0 0 0 0,9 53 0 0 0,-6-56 0 0 0,-1-14-189 0 0,0-1 1 0 0,0 0-1 0 0,1 0 1 0 0,1-1-1 0 0,5 12 0 0 0,6 8-7907 0 0,-4-13-691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29 131 4608 0 0,'-17'-5'448'0'0,"16"5"-336"0"0,0-1 1 0 0,1 1-1 0 0,-1 0 1 0 0,1-1 0 0 0,-1 1-1 0 0,0 0 1 0 0,1-1-1 0 0,-1 1 1 0 0,1-1-1 0 0,-1 1 1 0 0,1-1-1 0 0,-1 1 1 0 0,1-1-1 0 0,-1 1 1 0 0,1-1-1 0 0,0 1 1 0 0,-1-1-1 0 0,1 1 1 0 0,0-1 0 0 0,0 0-1 0 0,-1 1 1 0 0,1-1-1 0 0,0 0 1 0 0,0 1-1 0 0,0-1 1 0 0,0 0-1 0 0,0 1 1 0 0,0-1-1 0 0,0-1 1 0 0,0 0 563 0 0,0 1 1 0 0,1-1-1 0 0,0 0 1 0 0,-1 0-1 0 0,1 0 1 0 0,0 0-1 0 0,0 0 1 0 0,0 1-1 0 0,0-1 1 0 0,2-1-1 0 0,21-22 7946 0 0,-10 13-6284 0 0,-7 8-2261 0 0,1-1 0 0 0,0 1 0 0 0,0 1 0 0 0,0 0 0 0 0,1 0 1 0 0,-1 0-1 0 0,1 1 0 0 0,14-2 0 0 0,1-1-137 0 0,24-4-1432 0 0,-23 4-148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1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18 111 2760 0 0,'0'-12'520'0'0,"-1"-5"4126"0"0,2-17 1804 0 0,0 28-5405 0 0,0 0 1 0 0,0 1 0 0 0,0-1 0 0 0,1 0 0 0 0,0 0 0 0 0,3-7 2089 0 0,4 26-1510 0 0,-7-5-1412 0 0,1 1 0 0 0,-2-1-1 0 0,1 0 1 0 0,-1 1 0 0 0,0 15-1 0 0,0-7-20 0 0,-1 13 64 0 0,-2 0 1 0 0,-1 0-1 0 0,-8 38 0 0 0,8-46-152 0 0,-5 21 81 0 0,-1 7-38 0 0,2 0 0 0 0,-1 52 0 0 0,8-91-140 0 0,1-1 1 0 0,-1 1 0 0 0,5 15-1 0 0,-5-24-109 0 0,0 0-1 0 0,1 0 0 0 0,-1 0 1 0 0,1 0-1 0 0,0 0 0 0 0,0 0 1 0 0,0 0-1 0 0,0 0 0 0 0,0 0 1 0 0,0-1-1 0 0,0 1 0 0 0,0 0 1 0 0,1-1-1 0 0,-1 1 1 0 0,1-1-1 0 0,-1 1 0 0 0,1-1 1 0 0,0 0-1 0 0,-1 1 0 0 0,1-1 1 0 0,0 0-1 0 0,0 0 0 0 0,0 0 1 0 0,2 0-1 0 0,-3-1-59 0 0,0 0 0 0 0,0 0 0 0 0,0 0 1 0 0,0 0-1 0 0,0 0 0 0 0,0 0 0 0 0,0 0 0 0 0,0 0 1 0 0,0-1-1 0 0,0 1 0 0 0,0 0 0 0 0,0-1 0 0 0,0 1 0 0 0,0-1 1 0 0,0 1-1 0 0,-1-1 0 0 0,2 0 0 0 0,-1 1 51 0 0,12-10-1580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1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20471 0 0,'0'0'2331'0'0,"1"1"-1790"0"0,1 9-63 0 0,1 0-1 0 0,-2 1 0 0 0,1-1 1 0 0,-1 1-1 0 0,-1-1 1 0 0,0 15-1 0 0,-11 67 288 0 0,7-67-529 0 0,-8 63 172 0 0,-1 117 1 0 0,13-200-395 0 0,0 1 1 0 0,1-1-1 0 0,-1 0 1 0 0,1 0-1 0 0,0 1 0 0 0,1-1 1 0 0,-1 0-1 0 0,1 0 0 0 0,4 6 1 0 0,-5-9-164 0 0,0 0 0 0 0,0 0 1 0 0,0 0-1 0 0,1 0 0 0 0,-1 0 1 0 0,1 0-1 0 0,0-1 0 0 0,-1 1 0 0 0,1-1 1 0 0,0 1-1 0 0,0-1 0 0 0,0 0 1 0 0,0 0-1 0 0,0 0 0 0 0,0 0 1 0 0,0 0-1 0 0,0 0 0 0 0,0 0 0 0 0,1-1 1 0 0,-1 1-1 0 0,0-1 0 0 0,1 0 1 0 0,3 1-1 0 0,8-1-1074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1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11 159 3680 0 0,'-10'-3'19903'0'0,"63"2"-17882"0"0,-18-1-1670 0 0,1 3-1 0 0,44 5 0 0 0,125 17 106 0 0,-58-15 525 0 0,-146-8-964 0 0,1 0 15 0 0,0 0 0 0 0,0 0 0 0 0,0 0-1 0 0,1-1 1 0 0,-1 1 0 0 0,0-1 0 0 0,0 1-1 0 0,4-3 1 0 0,-5 3-21 0 0,-1 0-1 0 0,1-1 0 0 0,-1 1 1 0 0,0 0-1 0 0,1 0 1 0 0,-1-1-1 0 0,1 1 0 0 0,-1 0 1 0 0,0-1-1 0 0,1 1 0 0 0,-1 0 1 0 0,0-1-1 0 0,1 1 1 0 0,-1 0-1 0 0,0-1 0 0 0,0 1 1 0 0,0-1-1 0 0,1 1 1 0 0,-1-1-1 0 0,0 1 0 0 0,0-1 1 0 0,0 1-1 0 0,0-1 1 0 0,0 1-1 0 0,0-1 0 0 0,-3-16 182 0 0,1 13-158 0 0,0 0-1 0 0,0 0 1 0 0,0 1-1 0 0,0-1 0 0 0,-6-5 1 0 0,-9-7-4 0 0,-1 1 0 0 0,-1 1 0 0 0,0 0-1 0 0,-1 2 1 0 0,-1 0 0 0 0,0 1 0 0 0,0 2 0 0 0,-31-11 0 0 0,21 13-30 0 0,27 7 0 0 0,20 5 0 0 0,15 4 0 0 0,1-2 0 0 0,0-1 0 0 0,0-1 0 0 0,52 0 0 0 0,-30-2 0 0 0,-49-2 0 0 0,1 0 0 0 0,-1 0 0 0 0,0 0 0 0 0,1 1 0 0 0,-1 0 0 0 0,0 0 0 0 0,8 5 0 0 0,-12-6 3 0 0,-1-1 0 0 0,1 1 0 0 0,0 0 1 0 0,0 0-1 0 0,-1 0 0 0 0,1-1 0 0 0,0 1 0 0 0,-1 0 0 0 0,1 0 0 0 0,-1 0 0 0 0,1 0 0 0 0,-1 0 0 0 0,0 0 1 0 0,1 0-1 0 0,-1 0 0 0 0,0 0 0 0 0,0 1 0 0 0,1-1 0 0 0,-1 0 0 0 0,0 0 0 0 0,0 0 0 0 0,0 0 1 0 0,-1 0-1 0 0,1 0 0 0 0,0 0 0 0 0,0 0 0 0 0,0 0 0 0 0,-1 2 0 0 0,-2 4 31 0 0,1-1-1 0 0,-1 1 1 0 0,-4 7-1 0 0,3-7-16 0 0,-5 9 14 0 0,0 0 0 0 0,-2 0 0 0 0,1-2 0 0 0,-20 21 0 0 0,-58 49-385 0 0,24-24-1093 0 0,32-29-1289 0 0,15-18 1173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1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277 111 3680 0 0,'11'-18'2184'0'0,"-10"16"-1325"0"0,0-1 0 0 0,0 1 1 0 0,0-1-1 0 0,0 1 0 0 0,-1-1 0 0 0,1 0 1 0 0,-1 1-1 0 0,1-1 0 0 0,-1-4 0 0 0,0 5-413 0 0,-1-1-1 0 0,1 1 0 0 0,0 0 0 0 0,-1-1 0 0 0,0 1 1 0 0,1 0-1 0 0,-1 0 0 0 0,0 0 0 0 0,-3-4 0 0 0,2 3-219 0 0,0 0-1 0 0,0 0 0 0 0,0 1 1 0 0,-1 0-1 0 0,1-1 0 0 0,-1 1 1 0 0,0 0-1 0 0,0 0 1 0 0,0 0-1 0 0,0 1 0 0 0,0-1 1 0 0,0 1-1 0 0,0 0 0 0 0,0-1 1 0 0,-6 0-1 0 0,0 1-27 0 0,1 0 0 0 0,0 0 0 0 0,-1 1 0 0 0,1 0-1 0 0,-1 1 1 0 0,1 0 0 0 0,0 0 0 0 0,-1 0 0 0 0,1 1 0 0 0,0 1 0 0 0,0-1 0 0 0,0 1-1 0 0,0 1 1 0 0,1-1 0 0 0,-11 8 0 0 0,10-6-75 0 0,1 0-1 0 0,-1 0 0 0 0,1 1 1 0 0,1 0-1 0 0,-1 0 1 0 0,1 1-1 0 0,0-1 1 0 0,1 1-1 0 0,-1 1 0 0 0,1-1 1 0 0,1 1-1 0 0,0 0 1 0 0,0 0-1 0 0,-5 14 0 0 0,8-16-87 0 0,0 0 0 0 0,0 0 0 0 0,1 0 0 0 0,0 0 0 0 0,0 0 0 0 0,0 0 0 0 0,1 0 0 0 0,1 5 0 0 0,0 1 43 0 0,1-2 0 0 0,0 1 0 0 0,6 14 0 0 0,-7-22-54 0 0,-1 0 1 0 0,1 1-1 0 0,-1-1 0 0 0,1 0 0 0 0,0-1 0 0 0,0 1 1 0 0,1 0-1 0 0,-1-1 0 0 0,0 1 0 0 0,1-1 0 0 0,0 0 1 0 0,-1 1-1 0 0,1-1 0 0 0,0-1 0 0 0,0 1 0 0 0,0 0 1 0 0,0-1-1 0 0,1 1 0 0 0,-1-1 0 0 0,0 0 0 0 0,4 1 0 0 0,-2-2 10 0 0,1 1 0 0 0,-1-1 0 0 0,0 0 0 0 0,1 0 0 0 0,-1-1 0 0 0,0 0 0 0 0,1 0 0 0 0,-1 0 0 0 0,0 0 0 0 0,0-1 0 0 0,0 0 0 0 0,0 0 0 0 0,5-3 0 0 0,13-9 84 0 0,-1-1 0 0 0,0 0-1 0 0,-2-2 1 0 0,0-1 0 0 0,-1 0-1 0 0,18-22 1 0 0,-33 36-257 0 0,0-1 0 0 0,-1 0 0 0 0,0 1-1 0 0,0-1 1 0 0,0-1 0 0 0,0 1 0 0 0,-1 0 0 0 0,0 0-1 0 0,0-1 1 0 0,0 0 0 0 0,-1 1 0 0 0,1-1 0 0 0,-2 0 0 0 0,1 1-1 0 0,0-1 1 0 0,-1 0 0 0 0,-1-9 0 0 0,0 0-4081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1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17279 0 0,'6'-8'1320'0'0,"6"-17"3250"0"0,-10 31-3789 0 0,6 6-453 0 0,-1 1 0 0 0,0 0 0 0 0,-2 1 0 0 0,8 23 0 0 0,9 62-39 0 0,-18-74-35 0 0,-2 0 0 0 0,0 1 0 0 0,-4 47 0 0 0,0-43 774 0 0,2-25-296 0 0,2-20-389 0 0,0-2-226 0 0,1-1-1 0 0,0 0 1 0 0,1 1 0 0 0,1 0 0 0 0,1 0-1 0 0,9-20 1 0 0,-5 18-33 0 0,-3 6 11 0 0,-1 1-1 0 0,15-20 1 0 0,-7 14 55 0 0,31-30 0 0 0,-40 43-126 0 0,1 0-1 0 0,0 1 1 0 0,0 0-1 0 0,0 0 1 0 0,0 0 0 0 0,1 1-1 0 0,-1-1 1 0 0,1 2-1 0 0,14-5 1 0 0,-17 6-56 0 0,0 1 0 0 0,1-1 0 0 0,-1 1 0 0 0,1 0 0 0 0,-1 1 0 0 0,0-1 0 0 0,1 1 0 0 0,-1-1 0 0 0,0 1 0 0 0,0 1 0 0 0,0-1 0 0 0,1 1-1 0 0,-1-1 1 0 0,-1 1 0 0 0,1 0 0 0 0,6 5 0 0 0,4 3-217 0 0,-1 1-1 0 0,0 0 0 0 0,11 14 1 0 0,6 5-144 0 0,2 1-6752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3224 0 0,'0'0'143'0'0,"5"-22"6598"0"0,-2 46 2578 0 0,-2-17-8296 0 0,4 53 278 0 0,-1 66-1 0 0,-11 62-846 0 0,4-128-472 0 0,2 44 228 0 0,-1 24-1176 0 0,0-117-8 0 0,-1 0-32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16559 0 0,'0'0'1499'0'0,"15"0"-1110"0"0,-9 0-15 0 0,1-1-1 0 0,0 0 0 0 0,0-1 0 0 0,-1 0 1 0 0,10-4-1 0 0,7-1 523 0 0,9-3-20 0 0,42-20 0 0 0,-45 17-124 0 0,52-14 0 0 0,-77 26-765 0 0,62-13-2902 0 0,-59 13 2072 0 0,1 0 1 0 0,-1 1-1 0 0,1 0 0 0 0,-1 0 1 0 0,1 1-1 0 0,12 2 1 0 0,-11 0-6067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11832 0 0,'0'0'1074'0'0,"0"17"2332"0"0,1-11-2921 0 0,0-1 0 0 0,0 0 1 0 0,0 1-1 0 0,1-1 1 0 0,4 10-1 0 0,2 8-294 0 0,-2 5 326 0 0,0 0-1 0 0,-3 0 1 0 0,0 0-1 0 0,-1 30 1 0 0,-3-54-433 0 0,2 0-1 0 0,-1 0 1 0 0,0 1 0 0 0,1-1 0 0 0,0 0-1 0 0,0 0 1 0 0,0 0 0 0 0,2 5-1 0 0,-2-8 319 0 0,-1-2-300 0 0,14-38 440 0 0,-7 18-121 0 0,0 1 0 0 0,1 1 0 0 0,1-1 0 0 0,21-32 0 0 0,-17 30-589 0 0,-11 18 228 0 0,0 0 1 0 0,1 0-1 0 0,-1 1 1 0 0,1-1 0 0 0,-1 1-1 0 0,1-1 1 0 0,0 1 0 0 0,5-4-1 0 0,-7 6-75 0 0,0 1 0 0 0,0-1 0 0 0,0 1-1 0 0,0-1 1 0 0,0 1 0 0 0,0 0 0 0 0,0 0 0 0 0,0-1 0 0 0,0 1-1 0 0,1 0 1 0 0,-1 0 0 0 0,0 0 0 0 0,0 0 0 0 0,0 0 0 0 0,0 0-1 0 0,0 0 1 0 0,0 1 0 0 0,0-1 0 0 0,1 0 0 0 0,-1 1 0 0 0,0-1-1 0 0,0 0 1 0 0,0 1 0 0 0,0-1 0 0 0,1 2 0 0 0,11 8-2489 0 0,-2 1-4420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 5064 0 0,'0'0'232'0'0,"0"0"-14"0"0,-24-17 11494 0 0,23 16-11021 0 0,-16 10 1142 0 0,15-7-1765 0 0,1 0 0 0 0,-1 0 0 0 0,1 0 0 0 0,0 0 0 0 0,0 1 0 0 0,0-1 0 0 0,0 0 0 0 0,0 0 0 0 0,1 1-1 0 0,-1-1 1 0 0,0 0 0 0 0,1 1 0 0 0,0-1 0 0 0,0 5 0 0 0,2 35 112 0 0,-2-35-153 0 0,1 0 1 0 0,0 1-1 0 0,0-1 1 0 0,1 0-1 0 0,0 0 1 0 0,0 0-1 0 0,1 0 1 0 0,0 0-1 0 0,0-1 1 0 0,1 1-1 0 0,0-1 1 0 0,0 0-1 0 0,6 7 1 0 0,-8-10 78 0 0,0-1 0 0 0,0 1 0 0 0,1-1 0 0 0,0 0 1 0 0,-1 0-1 0 0,1 0 0 0 0,0 0 0 0 0,0 0 0 0 0,0-1 0 0 0,5 3 0 0 0,-6-4-56 0 0,0 1 1 0 0,0-1-1 0 0,0 0 0 0 0,1 0 0 0 0,-1 0 0 0 0,0 0 1 0 0,0 0-1 0 0,0 0 0 0 0,0 0 0 0 0,0-1 1 0 0,0 1-1 0 0,0-1 0 0 0,0 0 0 0 0,0 1 0 0 0,0-1 1 0 0,0 0-1 0 0,0 0 0 0 0,2-2 0 0 0,3-2 165 0 0,-1 0 0 0 0,0-1 0 0 0,-1 0 0 0 0,1 0 0 0 0,8-14 0 0 0,-9 13-21 0 0,5-8 185 0 0,0 0 0 0 0,-1-1 0 0 0,-1 0 0 0 0,8-21 0 0 0,-8 18 42 0 0,-8 18 115 0 0,-3 10-256 0 0,-3 17-162 0 0,4-21-117 0 0,1 0 0 0 0,0 0 0 0 0,0 0-1 0 0,0 0 1 0 0,1 0 0 0 0,-1 0-1 0 0,1 0 1 0 0,1 0 0 0 0,-1 0-1 0 0,1 0 1 0 0,-1 0 0 0 0,1 0-1 0 0,4 9 1 0 0,-4-11-41 0 0,0 0 0 0 0,0-1 1 0 0,0 1-1 0 0,1-1 0 0 0,-1 1 0 0 0,1-1 0 0 0,0 1 0 0 0,4 3 1 0 0,-4-5-191 0 0,-1 0-1 0 0,1 0 1 0 0,0 0 0 0 0,0 0 0 0 0,0 0 0 0 0,-1-1 0 0 0,1 1 0 0 0,0 0 0 0 0,0-1 0 0 0,0 0 0 0 0,0 0 0 0 0,0 1 0 0 0,0-1 0 0 0,3 0 0 0 0,1-1-753 0 0,1 0 0 0 0,-1-1 0 0 0,1 1 0 0 0,-1-1 1 0 0,1 0-1 0 0,8-5 0 0 0,3 0-78 0 0,16-8 870 0 0,-32 14 517 0 0,1 0 1 0 0,0-1-1 0 0,-1 1 0 0 0,1-1 1 0 0,-1 0-1 0 0,0 0 0 0 0,1 0 0 0 0,-1 0 1 0 0,0 0-1 0 0,0 0 0 0 0,0-1 1 0 0,-1 1-1 0 0,1-1 0 0 0,0 1 0 0 0,-1-1 1 0 0,0 0-1 0 0,1 1 0 0 0,-1-1 1 0 0,1-4-1 0 0,-1 1-107 0 0,1 1 1 0 0,-1-1-1 0 0,0 0 1 0 0,0 0-1 0 0,-1 0 1 0 0,0 0-1 0 0,0 0 1 0 0,-1-10-1 0 0,1 15-195 0 0,0 0 0 0 0,0 0 0 0 0,0 0 0 0 0,0 1 0 0 0,0-1 0 0 0,-1 0 0 0 0,1 0 0 0 0,0 0 0 0 0,-1 0 0 0 0,1 0 0 0 0,0 0 0 0 0,-1 0 0 0 0,1 1 0 0 0,-1-1 0 0 0,1 0 0 0 0,-1 0 0 0 0,0 0 0 0 0,1 1 0 0 0,-1-1 0 0 0,0 0 0 0 0,1 1 0 0 0,-1-1 0 0 0,0 1 0 0 0,0-1 0 0 0,0 1 0 0 0,1-1 0 0 0,-1 1 0 0 0,0 0 0 0 0,0-1 0 0 0,0 1 0 0 0,0 0 0 0 0,0 0 0 0 0,0-1 0 0 0,0 1 0 0 0,-1 0 0 0 0,0 1-15 0 0,-1-1 0 0 0,1 1-1 0 0,0 0 1 0 0,-1-1 0 0 0,1 1-1 0 0,0 0 1 0 0,0 1 0 0 0,-1-1-1 0 0,1 0 1 0 0,0 0 0 0 0,-3 4-1 0 0,1-1 189 0 0,0 0 0 0 0,1 1 0 0 0,-1-1 0 0 0,1 1-1 0 0,0 0 1 0 0,0 0 0 0 0,1 0 0 0 0,0 0 0 0 0,0 0-1 0 0,0 0 1 0 0,0 1 0 0 0,1-1 0 0 0,-2 11 0 0 0,2-9-124 0 0,0 0 1 0 0,1 0 0 0 0,0 0 0 0 0,0 0-1 0 0,1 0 1 0 0,-1 0 0 0 0,2 0 0 0 0,-1 0-1 0 0,1 0 1 0 0,3 9 0 0 0,-3-14-77 0 0,-1 1 0 0 0,1-1 0 0 0,0 1 1 0 0,0-1-1 0 0,0 0 0 0 0,0 0 0 0 0,0 0 1 0 0,0 0-1 0 0,1 0 0 0 0,-1-1 0 0 0,1 1 1 0 0,-1-1-1 0 0,1 1 0 0 0,4 1 0 0 0,-1-1-200 0 0,0 0 1 0 0,1 0-1 0 0,-1-1 0 0 0,1 1 0 0 0,9 0 0 0 0,27-5-5270 0 0,-33 2 2617 0 0,18-2-5634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70 3224 0 0,'-1'-4'8567'0'0,"0"-7"-6278"0"0,20-43 4422 0 0,-19 54-6660 0 0,0 0 0 0 0,0 0 0 0 0,0 0 0 0 0,0 0 0 0 0,0 1 0 0 0,0-1 0 0 0,0 0 0 0 0,0 0-1 0 0,0 0 1 0 0,1 0 0 0 0,-1 0 0 0 0,0 0 0 0 0,0 0 0 0 0,0 0 0 0 0,0 0 0 0 0,0 0 0 0 0,0 1 0 0 0,0-1-1 0 0,1 0 1 0 0,-1 0 0 0 0,0 0 0 0 0,0 0 0 0 0,0 0 0 0 0,0 0 0 0 0,0 0 0 0 0,0 0 0 0 0,1 0-1 0 0,-1 0 1 0 0,0 0 0 0 0,0 0 0 0 0,0 0 0 0 0,0 0 0 0 0,0 0 0 0 0,0 0 0 0 0,1 0 0 0 0,-1 0 0 0 0,0-1-1 0 0,0 1 1 0 0,0 0 0 0 0,0 0 0 0 0,0 0 0 0 0,0 0 0 0 0,0 0 0 0 0,1 0 0 0 0,-1 0 0 0 0,0 0 0 0 0,0 0-1 0 0,0-1 1 0 0,1 15 2199 0 0,-3 4-2252 0 0,0 24-1 0 0,1 1 32 0 0,-1 19 309 0 0,-2 20-188 0 0,-4 124-157 0 0,8-191 2 0 0,0-12-38 0 0,0 1-1 0 0,0 0 1 0 0,1-1-1 0 0,-1 1 0 0 0,1-1 1 0 0,0 1-1 0 0,0-1 1 0 0,3 6-1 0 0,-4-9 50 0 0,0 1 0 0 0,0-1 0 0 0,1 1 1 0 0,-1-1-1 0 0,0 0 0 0 0,0 1 0 0 0,0-1 0 0 0,1 0 0 0 0,-1 0 0 0 0,0 1 0 0 0,0-1 0 0 0,1 0 0 0 0,-1 1 0 0 0,0-1 0 0 0,1 0 1 0 0,-1 0-1 0 0,0 0 0 0 0,1 1 0 0 0,-1-1 0 0 0,1 0 0 0 0,-1 0 0 0 0,0 0 0 0 0,1 0 0 0 0,-1 0 0 0 0,0 0 0 0 0,1 0 0 0 0,-1 0 1 0 0,1 0-1 0 0,-1 0 0 0 0,0 0 0 0 0,1 0 0 0 0,-1 0 0 0 0,1 0 0 0 0,-1 0 0 0 0,0 0 0 0 0,1 0 0 0 0,-1 0 0 0 0,1 0 0 0 0,-1-1 1 0 0,0 1-1 0 0,1 0 0 0 0,-1-1 0 0 0,10-8 373 0 0,-9 9-384 0 0,2-5 100 0 0,1-1 0 0 0,-1 0 0 0 0,0 1 0 0 0,-1-1 0 0 0,3-7 0 0 0,4-8 65 0 0,-5 11-81 0 0,0 1 0 0 0,1 0 0 0 0,1 0 0 0 0,-1 0 0 0 0,2 1 0 0 0,-1-1 0 0 0,1 2 0 0 0,0-1 0 0 0,12-10 0 0 0,-8 10 78 0 0,-1-1 1 0 0,18-20-1 0 0,-23 24-102 0 0,1 1-1 0 0,0 0 1 0 0,0 0 0 0 0,1 0-1 0 0,-1 1 1 0 0,1 0 0 0 0,0 0-1 0 0,0 0 1 0 0,0 1 0 0 0,0 0-1 0 0,8-1 1 0 0,-14 3-41 0 0,1 0 1 0 0,-1 0-1 0 0,1-1 0 0 0,-1 1 1 0 0,1 0-1 0 0,0 0 0 0 0,-1 1 1 0 0,1-1-1 0 0,-1 0 0 0 0,1 1 1 0 0,-1-1-1 0 0,1 0 0 0 0,-1 1 1 0 0,1 0-1 0 0,-1-1 0 0 0,1 1 1 0 0,-1 0-1 0 0,0 0 0 0 0,1 0 1 0 0,0 1-1 0 0,0 0 3 0 0,0 0 0 0 0,-1 0 0 0 0,1 1 0 0 0,-1-1 0 0 0,1 0 0 0 0,-1 1 0 0 0,0-1 0 0 0,0 1 1 0 0,0-1-1 0 0,0 1 0 0 0,0 2 0 0 0,1 8 41 0 0,-1-1 0 0 0,0 1 1 0 0,-1 0-1 0 0,-1 12 1 0 0,1-23-49 0 0,-2 13 57 0 0,1-1 0 0 0,-2 1 0 0 0,0-1 0 0 0,0 0 0 0 0,-2 0 0 0 0,1 0-1 0 0,-2 0 1 0 0,0-1 0 0 0,-1 0 0 0 0,-15 24 0 0 0,9-20-8 0 0,0-1-1 0 0,-18 17 1 0 0,25-27-51 0 0,0-1 0 0 0,-1 0 0 0 0,1-1 0 0 0,-1 0 0 0 0,0 0 0 0 0,0 0 0 0 0,0-1 0 0 0,0 0 0 0 0,-8 2 0 0 0,5-2-30 0 0,0-1-1 0 0,0 0 1 0 0,-1 0-1 0 0,1-1 1 0 0,0-1 0 0 0,-12 0-1 0 0,18 0-140 0 0,-1-1-1 0 0,1 0 1 0 0,0 1 0 0 0,-1-1-1 0 0,1-1 1 0 0,0 1-1 0 0,0-1 1 0 0,0 0 0 0 0,0 0-1 0 0,0 0 1 0 0,0 0-1 0 0,0 0 1 0 0,1-1 0 0 0,-1 0-1 0 0,1 0 1 0 0,-5-4-1 0 0,7 5-70 0 0,1 1-1 0 0,-1 0 0 0 0,0 0 0 0 0,0-1 0 0 0,0 1 0 0 0,1 0 0 0 0,-1-1 0 0 0,1 1 0 0 0,-1 0 0 0 0,1-1 0 0 0,0 1 0 0 0,-1-1 0 0 0,1 1 0 0 0,0-3 0 0 0,3-10-5868 0 0,4 1-1742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42 204 8288 0 0,'0'0'8286'0'0,"3"6"-7722"0"0,-1 0-432 0 0,-1 1-1 0 0,0-1 1 0 0,0 0-1 0 0,-1 1 1 0 0,0-1-1 0 0,0 1 1 0 0,-1 6-1 0 0,0 8 22 0 0,-1 25 103 0 0,-10 60 0 0 0,9-81 532 0 0,0 38 0 0 0,-3-91 20 0 0,-3-137 591 0 0,10 136-1351 0 0,1 0-1 0 0,1 0 1 0 0,12-48 0 0 0,-9 54 169 0 0,14-46 395 0 0,-17 62-538 0 0,0 0 1 0 0,0 1-1 0 0,0-1 0 0 0,1 1 1 0 0,0 0-1 0 0,0 0 0 0 0,8-8 1 0 0,-10 12-65 0 0,0 0 0 0 0,0 0 1 0 0,0 0-1 0 0,0 1 0 0 0,0-1 0 0 0,0 1 1 0 0,1 0-1 0 0,-1-1 0 0 0,0 1 1 0 0,1 0-1 0 0,-1 0 0 0 0,1 1 1 0 0,-1-1-1 0 0,1 0 0 0 0,0 1 0 0 0,-1 0 1 0 0,1-1-1 0 0,0 1 0 0 0,-1 0 1 0 0,1 0-1 0 0,-1 1 0 0 0,1-1 1 0 0,0 0-1 0 0,-1 1 0 0 0,1 0 1 0 0,-1-1-1 0 0,1 1 0 0 0,2 2 0 0 0,-1-1-2 0 0,-1 0 0 0 0,0 0 0 0 0,0 0 0 0 0,0 1 0 0 0,0-1 0 0 0,0 1 0 0 0,-1 0 0 0 0,1 0 0 0 0,-1 0 0 0 0,0 0 0 0 0,0 0 0 0 0,0 0-1 0 0,0 1 1 0 0,0-1 0 0 0,-1 1 0 0 0,0-1 0 0 0,1 1 0 0 0,-1 0 0 0 0,0 4 0 0 0,0 1 71 0 0,-1 0 1 0 0,0 0-1 0 0,0 0 1 0 0,-1 0-1 0 0,0 0 1 0 0,-1 0-1 0 0,0 0 1 0 0,0-1-1 0 0,-1 1 1 0 0,0-1-1 0 0,0 1 1 0 0,-1-1-1 0 0,0 0 1 0 0,-1 0-1 0 0,-5 7 1 0 0,2-4 29 0 0,0 0 0 0 0,-1-1 0 0 0,0 0 0 0 0,-1 0 0 0 0,0-1-1 0 0,0 0 1 0 0,-1-1 0 0 0,0 0 0 0 0,-17 8 0 0 0,23-13-99 0 0,-1 0-32 0 0,0 0 0 0 0,0 0 0 0 0,0 0 0 0 0,0-1 0 0 0,-1 0 0 0 0,-11 2 0 0 0,17-4-139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4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57 17047 0 0,'-4'-2'507'0'0,"3"2"-324"0"0,0-1 0 0 0,0 1 0 0 0,1-1 0 0 0,-1 1 0 0 0,0 0 0 0 0,0-1 0 0 0,0 1 0 0 0,0 0 0 0 0,0 0 0 0 0,0 0-1 0 0,0 0 1 0 0,0 0 0 0 0,0 0 0 0 0,-2 0 0 0 0,14-12 4480 0 0,-5 7-4280 0 0,0 1 0 0 0,0-1 0 0 0,1 1 0 0 0,-1 1 0 0 0,1-1 0 0 0,0 1 0 0 0,11-3 0 0 0,-14 4-317 0 0,1 1 1 0 0,-1 0-1 0 0,0 1 0 0 0,1-1 0 0 0,-1 1 0 0 0,1 0 0 0 0,-1 0 0 0 0,0 0 0 0 0,1 0 1 0 0,-1 1-1 0 0,0 0 0 0 0,1 0 0 0 0,7 3 0 0 0,-9-3-62 0 0,0 1 0 0 0,-1 0 0 0 0,1-1 0 0 0,0 1 0 0 0,-1 0 0 0 0,1 1 0 0 0,-1-1 0 0 0,0 0 0 0 0,0 1 0 0 0,0-1 1 0 0,0 1-1 0 0,0 0 0 0 0,-1 0 0 0 0,1 0 0 0 0,-1 0 0 0 0,0 0 0 0 0,1 0 0 0 0,-1 0 0 0 0,-1 0 0 0 0,1 0 0 0 0,0 0 0 0 0,-1 0 0 0 0,1 5 0 0 0,-1 7 17 0 0,0 0 0 0 0,-1-1 0 0 0,-4 26 0 0 0,4-33-5 0 0,-8 36 119 0 0,-18 56 0 0 0,7-28 214 0 0,18-66-295 0 0,1 0 0 0 0,0 0 1 0 0,0 0-1 0 0,1 0 0 0 0,0 0 0 0 0,0 0 0 0 0,0 0 0 0 0,1 8 0 0 0,0-11-39 0 0,-1-1 0 0 0,1 1 0 0 0,-1 0-1 0 0,1 0 1 0 0,0-1 0 0 0,0 1 0 0 0,-1 0-1 0 0,1-1 1 0 0,0 1 0 0 0,0-1 0 0 0,1 1-1 0 0,-1-1 1 0 0,0 1 0 0 0,0-1 0 0 0,1 0-1 0 0,-1 0 1 0 0,1 0 0 0 0,-1 0 0 0 0,1 0-1 0 0,0 0 1 0 0,-1 0 0 0 0,1 0 0 0 0,0 0-1 0 0,-1-1 1 0 0,4 1 0 0 0,3 1 13 0 0,-1-1 1 0 0,1-1 0 0 0,0 1-1 0 0,-1-1 1 0 0,15-2 0 0 0,38-9-423 0 0,-47 8 50 0 0,12-2-488 0 0,0-1-57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18287 0 0,'-8'0'1654'0'0,"-38"14"-513"0"0,42-13-924 0 0,1-1-1 0 0,0 1 1 0 0,-1 0-1 0 0,1 0 1 0 0,0 1-1 0 0,-1-1 1 0 0,1 1-1 0 0,0 0 1 0 0,0-1-1 0 0,0 1 1 0 0,1 1 0 0 0,-1-1-1 0 0,0 0 1 0 0,1 1-1 0 0,-1-1 1 0 0,1 1-1 0 0,0 0 1 0 0,0 0-1 0 0,0 0 1 0 0,-3 6-1 0 0,0 3 102 0 0,0 1 0 0 0,1 0-1 0 0,0 0 1 0 0,-2 15-1 0 0,3-10-48 0 0,1-12-180 0 0,1 1 1 0 0,-1 0-1 0 0,2 0 0 0 0,-1 0 1 0 0,1 0-1 0 0,1 13 0 0 0,0-18-67 0 0,-1 0-1 0 0,1 0 1 0 0,-1 0 0 0 0,1 0-1 0 0,0 0 1 0 0,-1 0-1 0 0,1 0 1 0 0,0-1-1 0 0,0 1 1 0 0,1 0 0 0 0,-1 0-1 0 0,0-1 1 0 0,1 1-1 0 0,-1-1 1 0 0,1 1-1 0 0,-1-1 1 0 0,1 1 0 0 0,-1-1-1 0 0,1 0 1 0 0,0 0-1 0 0,0 0 1 0 0,0 0-1 0 0,0 0 1 0 0,0 0 0 0 0,0-1-1 0 0,3 2 1 0 0,-4-2-16 0 0,1 0 0 0 0,0 0-1 0 0,0 1 1 0 0,0-1 0 0 0,0 0 0 0 0,0-1 0 0 0,0 1 0 0 0,0 0 0 0 0,0 0-1 0 0,0-1 1 0 0,0 1 0 0 0,-1-1 0 0 0,1 0 0 0 0,0 0 0 0 0,0 1 0 0 0,-1-1-1 0 0,3-2 1 0 0,3-1 21 0 0,-1-1-1 0 0,0-1 1 0 0,5-5-1 0 0,5-4-4 0 0,-4 4-743 0 0,-1 0 0 0 0,18-24 0 0 0,-12 10-3352 0 0,26-48 0 0 0,-28 45-3953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4608 0 0,'0'0'353'0'0,"-11"8"374"0"0,10-7-35 0 0,0 0 1 0 0,0 0-1 0 0,0 1 1 0 0,0-1-1 0 0,0 0 1 0 0,0 1-1 0 0,0-1 1 0 0,1 1 0 0 0,-1-1-1 0 0,1 1 1 0 0,-1-1-1 0 0,1 1 1 0 0,-1 0-1 0 0,1-1 1 0 0,0 1-1 0 0,0-1 1 0 0,0 1-1 0 0,0 2 1 0 0,1 4 1069 0 0,0-1 1 0 0,3 14 0 0 0,1 0-1191 0 0,6 73 1825 0 0,1 47-453 0 0,-8-100-1536 0 0,-2-23-466 0 0,-1 0 1 0 0,0-1-1 0 0,-1 1 1 0 0,-2 19-1 0 0,1-25 31 0 0,1-1 1 0 0,0 0-1 0 0,1 1 0 0 0,1-1 0 0 0,0 0 1 0 0,0 0-1 0 0,1 0 0 0 0,7 19 0 0 0,1 3-3652 0 0</inkml:trace>
  <inkml:trace contextRef="#ctx0" brushRef="#br0" timeOffset="1">1 421 21167 0 0,'0'0'2120'0'0,"6"-1"-1920"0"0,107-19 3592 0 0,-34 8-3515 0 0,-26 4-3892 0 0,-31 3 1633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16 138 8144 0 0,'0'0'182'0'0,"-5"-8"981"0"0,2 1-402 0 0,2 6-632 0 0,1 0 1 0 0,0 0-1 0 0,-1 0 1 0 0,1 0-1 0 0,0 0 1 0 0,-1-1-1 0 0,1 1 1 0 0,0 0-1 0 0,0 0 0 0 0,0 0 1 0 0,0 0-1 0 0,0 0 1 0 0,0 0-1 0 0,1-2 1 0 0,-1-27 4203 0 0,0 25-3771 0 0,0 1 0 0 0,0-1 0 0 0,0 0 1 0 0,-1-7-1 0 0,-1-9 1157 0 0,1 12-899 0 0,1 9-724 0 0,-1-1 0 0 0,1 0 1 0 0,0 0-1 0 0,0 1 0 0 0,0-1 1 0 0,0 0-1 0 0,0 0 0 0 0,0 1 0 0 0,0-1 1 0 0,0 0-1 0 0,0 0 0 0 0,0 1 0 0 0,0-1 1 0 0,1 0-1 0 0,-1 1 0 0 0,1-3 1632 0 0,-1 5-1428 0 0,8 26-177 0 0,-2 0-1 0 0,4 41 1 0 0,-3 60-102 0 0,3 25 185 0 0,-7-126-141 0 0,-2-13 37 0 0,6 28-1 0 0,-5-39-68 0 0,-1 1 0 0 0,1-1 0 0 0,-1 0 0 0 0,1 0 0 0 0,0 0 0 0 0,1 1 1 0 0,-1-2-1 0 0,1 1 0 0 0,-1 0 0 0 0,5 4 0 0 0,-6-7-20 0 0,1 0 1 0 0,-1 0-1 0 0,0-1 0 0 0,0 1 0 0 0,0 0 1 0 0,0-1-1 0 0,1 1 0 0 0,-1 0 1 0 0,0-1-1 0 0,1 0 0 0 0,-1 1 1 0 0,0-1-1 0 0,1 0 0 0 0,-1 0 1 0 0,1 0-1 0 0,-1 0 0 0 0,0 0 1 0 0,1 0-1 0 0,-1 0 0 0 0,1 0 1 0 0,-1 0-1 0 0,0-1 0 0 0,1 1 1 0 0,-1 0-1 0 0,0-1 0 0 0,1 1 1 0 0,-1-1-1 0 0,0 0 0 0 0,0 1 1 0 0,1-1-1 0 0,-1 0 0 0 0,2-2 1 0 0,3-2 57 0 0,0 0 0 0 0,0-1 0 0 0,0 1 0 0 0,6-11-1 0 0,2-2 111 0 0,12-24-1 0 0,-16 24-185 0 0,1 1 0 0 0,16-19 0 0 0,88-81 1250 0 0,-112 114-1197 0 0,-1 1-1 0 0,2-1 1 0 0,-1 1 0 0 0,0 0-1 0 0,0 0 1 0 0,1 0-1 0 0,-1 0 1 0 0,1 1-1 0 0,4-2 1 0 0,-7 3-40 0 0,0 0 0 0 0,1-1 0 0 0,-1 1 0 0 0,1 0-1 0 0,-1 0 1 0 0,1 0 0 0 0,-1 0 0 0 0,0 0 0 0 0,1 1 0 0 0,-1-1 0 0 0,1 0-1 0 0,-1 1 1 0 0,0-1 0 0 0,1 1 0 0 0,-1-1 0 0 0,0 1 0 0 0,1 0 0 0 0,-1-1-1 0 0,0 1 1 0 0,0 0 0 0 0,0 0 0 0 0,0 0 0 0 0,0 0 0 0 0,0 0 0 0 0,0 0-1 0 0,0 0 1 0 0,1 1 0 0 0,2 4-15 0 0,-1 0-1 0 0,1-1 1 0 0,-1 1-1 0 0,-1 0 1 0 0,1 1-1 0 0,-1-1 1 0 0,0 0-1 0 0,2 13 1 0 0,-2-1-100 0 0,0 34 1 0 0,-1-7-107 0 0,-1-38-198 0 0,1 0-1 0 0,-1 0 1 0 0,2 1 0 0 0,-1-1-1 0 0,1 0 1 0 0,0 0 0 0 0,0 0 0 0 0,1-1-1 0 0,0 1 1 0 0,0 0 0 0 0,1-1 0 0 0,4 7-1 0 0,5-1-1564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14 5064 0 0,'-10'-11'12706'0'0,"8"9"-12463"0"0,-1 2 161 0 0,-1 0-1 0 0,1-1 1 0 0,0 1 0 0 0,0 0 0 0 0,-1 1 0 0 0,1-1 0 0 0,0 1 0 0 0,0-1-1 0 0,0 1 1 0 0,0 0 0 0 0,0 0 0 0 0,-5 2 0 0 0,3 0-59 0 0,0 0 0 0 0,0 0 0 0 0,0 0 1 0 0,0 0-1 0 0,-7 8 0 0 0,12-11-337 0 0,-1 1 0 0 0,1-1 0 0 0,-1 0 1 0 0,1 1-1 0 0,0-1 0 0 0,0 1 0 0 0,-1-1 0 0 0,1 0 1 0 0,0 1-1 0 0,0-1 0 0 0,-1 1 0 0 0,1-1 0 0 0,0 1 0 0 0,0-1 1 0 0,0 1-1 0 0,0-1 0 0 0,0 1 0 0 0,0-1 0 0 0,0 0 0 0 0,0 1 1 0 0,0-1-1 0 0,0 1 0 0 0,0-1 0 0 0,0 1 0 0 0,0-1 1 0 0,0 1-1 0 0,0 0 0 0 0,1 0-6 0 0,0 0-1 0 0,-1 0 1 0 0,1 0-1 0 0,0 0 1 0 0,-1 0 0 0 0,1-1-1 0 0,0 1 1 0 0,0 0 0 0 0,0 0-1 0 0,0-1 1 0 0,1 2 0 0 0,1 0 15 0 0,0-1 1 0 0,1 1-1 0 0,-1-1 1 0 0,0 1 0 0 0,1-1-1 0 0,5 1 1 0 0,1-2 16 0 0,1 0 1 0 0,-1-1 0 0 0,0 0-1 0 0,0-1 1 0 0,13-3-1 0 0,18-3-264 0 0,-26 7 331 0 0,1-2 107 0 0,0 2 0 0 0,19 0 0 0 0,-31 1-184 0 0,-1 0 0 0 0,1 0 0 0 0,-1 1-1 0 0,1 0 1 0 0,-1-1 0 0 0,1 1 0 0 0,-1 0-1 0 0,1 1 1 0 0,-1-1 0 0 0,0 1 0 0 0,0-1 0 0 0,1 1-1 0 0,-1 0 1 0 0,0 0 0 0 0,3 4 0 0 0,-4-4 2 0 0,0 0 0 0 0,-1 1 0 0 0,1 0 0 0 0,-1-1 0 0 0,0 1 0 0 0,1 0 0 0 0,-1-1 0 0 0,-1 1 0 0 0,1 0 0 0 0,0 0 0 0 0,-1 0 0 0 0,1 0 0 0 0,-1 0 0 0 0,0 0 0 0 0,0-1 0 0 0,0 1 0 0 0,-1 4 1 0 0,0-2 0 0 0,1-1 1 0 0,-1 1 0 0 0,0 0 0 0 0,-1-1-1 0 0,1 1 1 0 0,-1 0 0 0 0,0-1 0 0 0,0 0-1 0 0,-5 8 1 0 0,-6 3 33 0 0,8-9-37 0 0,0 0 1 0 0,1 0-1 0 0,0 1 1 0 0,0 0 0 0 0,-6 12-1 0 0,8-14-156 0 0,-1 1-1 0 0,0-1 1 0 0,0 0 0 0 0,0 0-1 0 0,-1 0 1 0 0,0 0 0 0 0,0-1-1 0 0,0 1 1 0 0,-1-1 0 0 0,1 0-1 0 0,-8 5 1 0 0,-1-1-445 0 0,-1 0 1 0 0,1-1-1 0 0,-21 8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99 199 16184 0 0,'0'0'1461'0'0,"0"8"-1171"0"0,-2-1 23 0 0,0 0-1 0 0,-1 0 1 0 0,-6 12-1 0 0,-3 11 1368 0 0,-18 45 348 0 0,18-48-1580 0 0,-14 47 1 0 0,25-68-1020 0 0,0 0-1 0 0,1 0 1 0 0,-1 11 0 0 0,2-12-1319 0 0</inkml:trace>
  <inkml:trace contextRef="#ctx0" brushRef="#br0" timeOffset="1">99 3 19871 0 0,'0'0'440'0'0,"-6"-2"1184"0"0,1 2-1512 0 0,-1 2-112 0 0,4 5 0 0 0,-2 2 0 0 0,4 0 0 0 0,-3 1-72 0 0,6 3 72 0 0,1-1-760 0 0,1 1-104 0 0,0 1-16 0 0,6-3-8 0 0,4-1-720 0 0,-1 0-151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125 396 2760 0 0,'-18'20'355'0'0,"9"-9"350"0"0,0 0 0 0 0,1 0 1 0 0,-11 20-1 0 0,17-26 137 0 0,-41 88 9473 0 0,39-83-9676 0 0,1-1 0 0 0,1 1 0 0 0,-1 0 0 0 0,1 1 1 0 0,1-1-1 0 0,0 0 0 0 0,1 20 0 0 0,0-29-594 0 0,0 0 0 0 0,0 0-1 0 0,0 0 1 0 0,0-1 0 0 0,0 1 0 0 0,0 0 0 0 0,0 0 0 0 0,1 0-1 0 0,-1-1 1 0 0,0 1 0 0 0,0 0 0 0 0,1 0 0 0 0,-1-1-1 0 0,0 1 1 0 0,1 0 0 0 0,-1-1 0 0 0,1 1 0 0 0,-1 0 0 0 0,1-1-1 0 0,-1 1 1 0 0,1-1 0 0 0,0 1 0 0 0,-1-1 0 0 0,1 1 0 0 0,0-1-1 0 0,-1 1 1 0 0,1-1 0 0 0,0 0 0 0 0,0 1 0 0 0,-1-1-1 0 0,1 0 1 0 0,0 1 0 0 0,0-1 0 0 0,-1 0 0 0 0,1 0 0 0 0,0 0-1 0 0,0 0 1 0 0,0 0 0 0 0,-1 0 0 0 0,1 0 0 0 0,0 0-1 0 0,0 0 1 0 0,0 0 0 0 0,-1-1 0 0 0,1 1 0 0 0,0 0 0 0 0,0 0-1 0 0,-1-1 1 0 0,3 0 0 0 0,3-2 142 0 0,0 0-1 0 0,0 0 1 0 0,-1-1 0 0 0,10-7 0 0 0,-4 2-125 0 0,-1 0 0 0 0,-1-1 1 0 0,0 0-1 0 0,0-1 0 0 0,-1 0 1 0 0,10-17-1 0 0,34-77 696 0 0,-46 92-691 0 0,6-19 133 0 0,-1-1 1 0 0,-1 0-1 0 0,8-63 0 0 0,3-7 796 0 0,-10 75-570 0 0,-9 22-307 0 0,1 0 1 0 0,-1-1 0 0 0,3-12-1 0 0,-1-43 338 0 0,-2 21 527 0 0,-8 97-320 0 0,-5 31-311 0 0,-13 139-435 0 0,23-194-117 0 0,7 60 1 0 0,-4-78 184 0 0,0 0 0 0 0,1 0 0 0 0,1-1 0 0 0,0 1 0 0 0,1-1 0 0 0,11 22 0 0 0,-13-30 36 0 0,0 0-1 0 0,0-1 1 0 0,0 0-1 0 0,1 1 0 0 0,-1-1 1 0 0,1-1-1 0 0,0 1 1 0 0,0 0-1 0 0,1-1 1 0 0,-1 0-1 0 0,1 0 0 0 0,6 3 1 0 0,-7-4-26 0 0,-1-1 1 0 0,1 0 0 0 0,-1 0-1 0 0,1 0 1 0 0,0 0 0 0 0,-1-1-1 0 0,1 0 1 0 0,0 1 0 0 0,0-1-1 0 0,-1-1 1 0 0,1 1 0 0 0,0-1-1 0 0,-1 1 1 0 0,1-1-1 0 0,0 0 1 0 0,-1 0 0 0 0,1 0-1 0 0,4-3 1 0 0,6-3-163 0 0,-1 0 1 0 0,0-1-1 0 0,0 0 1 0 0,18-16-1 0 0,-26 20 97 0 0,0-1 1 0 0,-1 0-1 0 0,0 0 1 0 0,0 0-1 0 0,0 0 0 0 0,0-1 1 0 0,-1 1-1 0 0,0-1 1 0 0,0 0-1 0 0,-1 0 0 0 0,0 0 1 0 0,3-13-1 0 0,-4 13 69 0 0,0 0 0 0 0,0 0 0 0 0,1 1 0 0 0,0-1 0 0 0,0 0 0 0 0,0 1 0 0 0,1-1 0 0 0,-1 1 0 0 0,1 0 0 0 0,1 0 0 0 0,-1 0 0 0 0,1 0 0 0 0,-1 1 0 0 0,7-6 0 0 0,-5 4 0 0 0,-5 4 0 0 0,-4 2 0 0 0,-6 3 0 0 0,2 2 166 0 0,-1 1 0 0 0,1 1 0 0 0,0-1 0 0 0,1 1 0 0 0,-13 15 0 0 0,6-4 332 0 0,-18 29 0 0 0,23-32-508 0 0,-1-1-25 0 0,1 1-1 0 0,1-1 0 0 0,1 2 1 0 0,0-1-1 0 0,-10 33 0 0 0,17-46 27 0 0,-1 0 0 0 0,1-1-1 0 0,0 1 1 0 0,0 0 0 0 0,0 0-1 0 0,0-1 1 0 0,0 1 0 0 0,0 0 0 0 0,1 0-1 0 0,-1-1 1 0 0,1 1 0 0 0,-1 0 0 0 0,1-1-1 0 0,-1 1 1 0 0,1-1 0 0 0,0 1 0 0 0,0-1-1 0 0,1 3 1 0 0,-1-4-467 0 0,10-7-680 0 0,38-31-4528 0 0,-25 21-3183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6912 0 0,'-7'0'-1929'0'0,"-3"0"3052"0"0,-4 2 6553 0 0,3 3 977 0 0,5 4-4733 0 0,4-3-204 0 0,5-5-3599 0 0,0 1 0 0 0,0 0 1 0 0,0-1-1 0 0,0 0 0 0 0,0 0 0 0 0,0 0 0 0 0,0 0 0 0 0,1 0 0 0 0,-1-1 0 0 0,0 1 1 0 0,1-1-1 0 0,-1 0 0 0 0,6-1 0 0 0,-8 1-117 0 0,2 0 0 0 0,0 0 0 0 0,0 0 0 0 0,1 0 0 0 0,-1 1 0 0 0,0-1 0 0 0,0 1 0 0 0,0 0 0 0 0,0 0 0 0 0,4 1 0 0 0,-6-1 0 0 0,1 1 0 0 0,-1-1 0 0 0,0 0 0 0 0,1 1 0 0 0,-1 0 0 0 0,0-1 0 0 0,0 1 0 0 0,0 0 0 0 0,0-1 0 0 0,0 1 0 0 0,-1 0 0 0 0,1 0 0 0 0,0 0 0 0 0,-1 0 0 0 0,0-1 0 0 0,1 5 0 0 0,-1-1 0 0 0,0-1 0 0 0,-1 1 0 0 0,0-1 0 0 0,0 1 0 0 0,-2 6 0 0 0,-1 5 0 0 0,1-5 2 0 0,-3 13 16 0 0,-8 24 0 0 0,10-40-45 0 0,1 0-1 0 0,-1 0 1 0 0,-1 0-1 0 0,1 0 0 0 0,-1-1 1 0 0,-9 10-1 0 0,-7 9-1089 0 0,-1 0-1570 0 0,6-10-4558 0 0,2-3-1606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11 292 11144 0 0,'-10'-4'11074'0'0,"10"1"-10890"0"0,0 0 1 0 0,0 0-1 0 0,0 0 1 0 0,0 0-1 0 0,0 0 1 0 0,0 0-1 0 0,1 0 1 0 0,-1 0-1 0 0,1 0 1 0 0,0 1-1 0 0,1-4 1 0 0,16-32 963 0 0,-8 21-667 0 0,-6 9-369 0 0,1 1 1 0 0,0 0 0 0 0,1 0 0 0 0,0 0 0 0 0,0 1-1 0 0,0 0 1 0 0,13-9 0 0 0,13-14 283 0 0,-7 1 43 0 0,17-15-106 0 0,-38 39-333 0 0,1 0-1 0 0,-1 0 1 0 0,1 1-1 0 0,0 0 1 0 0,1 0-1 0 0,-1 0 1 0 0,10-3-1 0 0,-14 5 1 0 0,0 1 0 0 0,0 0 0 0 0,0 0 0 0 0,-1 0 0 0 0,1-1 0 0 0,0 1 0 0 0,0 0 0 0 0,0 0 0 0 0,0 0 0 0 0,0 0 0 0 0,0 1 0 0 0,-1-1 0 0 0,1 0 0 0 0,0 0 0 0 0,0 0 0 0 0,0 1 0 0 0,0-1 0 0 0,-1 0 0 0 0,1 1 0 0 0,0-1 0 0 0,0 1 0 0 0,-1-1 0 0 0,1 1 0 0 0,0-1 0 0 0,0 1 0 0 0,-1-1 0 0 0,1 1 0 0 0,-1 0 0 0 0,1-1 0 0 0,-1 1 0 0 0,1 0 0 0 0,-1 0 0 0 0,1-1 0 0 0,-1 1 0 0 0,1 1 0 0 0,1 4 0 0 0,0-1 0 0 0,-1 0 0 0 0,0 1 0 0 0,1 9 0 0 0,0-6 0 0 0,0 12 10 0 0,-1 1 0 0 0,-1 27 1 0 0,-1-29 0 0 0,2 0 0 0 0,4 38 0 0 0,-3-45-11 0 0,-2-11 0 0 0,0 1 0 0 0,1 0 0 0 0,-1 0 0 0 0,1-1 0 0 0,0 1 0 0 0,0 0 0 0 0,0-1 0 0 0,0 1 0 0 0,0-1 0 0 0,1 1 0 0 0,1 2 0 0 0,-2-4 0 0 0,-1 0 0 0 0,1-1 0 0 0,0 1 0 0 0,0 0 0 0 0,-1-1 0 0 0,1 1 0 0 0,0-1 0 0 0,0 1 0 0 0,-1-1 0 0 0,1 1 0 0 0,0-1 0 0 0,0 1 0 0 0,0-1 0 0 0,0 0 0 0 0,0 1 0 0 0,0-1 0 0 0,0 0 0 0 0,0 0 0 0 0,0 0 0 0 0,0 0 0 0 0,0 0 0 0 0,-1 0 0 0 0,1 0 0 0 0,0 0 0 0 0,0 0 0 0 0,0 0 0 0 0,0-1 0 0 0,0 1 0 0 0,1-1 0 0 0,0 1 0 0 0,0-1 8 0 0,1 0 0 0 0,0-1 0 0 0,0 1 0 0 0,0-1 0 0 0,-1 1 0 0 0,1-1 0 0 0,-1 0 0 0 0,0 0 0 0 0,1 0 0 0 0,-1 0 0 0 0,0-1 0 0 0,2-2 0 0 0,23-34 159 0 0,-20 27-135 0 0,-2 5 6 0 0,-1 0 0 0 0,1-1 1 0 0,-1 1-1 0 0,0-1 0 0 0,-1 0 1 0 0,0-1-1 0 0,0 1 0 0 0,-1-1 1 0 0,0 1-1 0 0,1-10 0 0 0,-2 10 43 0 0,0-1 1 0 0,1 1-1 0 0,0 0 1 0 0,1 0-1 0 0,0 1 0 0 0,0-1 1 0 0,5-8-1 0 0,-6 11-43 0 0,1 1 1 0 0,0-1-1 0 0,0 1 0 0 0,0 0 0 0 0,0 0 0 0 0,1 1 1 0 0,-1-1-1 0 0,1 1 0 0 0,0-1 0 0 0,0 1 1 0 0,0 0-1 0 0,9-4 0 0 0,-12 7-31 0 0,-1 0 0 0 0,1-1 0 0 0,0 1 0 0 0,-1 0-1 0 0,1 0 1 0 0,-1 0 0 0 0,1 0 0 0 0,0-1 0 0 0,-1 1 0 0 0,1 0 0 0 0,0 0 0 0 0,-1 0-1 0 0,1 1 1 0 0,0-1 0 0 0,-1 0 0 0 0,1 0 0 0 0,-1 0 0 0 0,1 0 0 0 0,0 1 0 0 0,-1-1-1 0 0,1 0 1 0 0,-1 0 0 0 0,1 1 0 0 0,-1-1 0 0 0,1 0 0 0 0,0 1 0 0 0,0 1-3 0 0,0-1 0 0 0,0 0 1 0 0,0 1-1 0 0,0-1 0 0 0,0 1 0 0 0,0-1 1 0 0,0 1-1 0 0,-1 0 0 0 0,2 2 0 0 0,0 5-9 0 0,0 0-1 0 0,0 17 0 0 0,-1-25 11 0 0,-1 30 48 0 0,-1 0 0 0 0,-2 0 0 0 0,-7 37 0 0 0,4-32-425 0 0,-2 61 0 0 0,11-82-1048 0 0,-3-14 596 0 0,19-20-7042 0 0,-15 14 5054 0 0,9-11-4469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8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66 4144 0 0,'-2'-17'-477'0'0,"-1"-3"4559"0"0,2 18-3155 0 0,0-1 1 0 0,0 1-1 0 0,0 0 0 0 0,0-1 1 0 0,0 1-1 0 0,0 0 0 0 0,0 0 1 0 0,-1 0-1 0 0,1 0 0 0 0,-1 0 0 0 0,-1-2 1 0 0,1 4-620 0 0,0 0 1 0 0,0-1 0 0 0,1 1-1 0 0,-1 0 1 0 0,0 0 0 0 0,0 0-1 0 0,1 0 1 0 0,-1 1 0 0 0,0-1-1 0 0,0 0 1 0 0,1 1 0 0 0,-1-1-1 0 0,-2 2 1 0 0,1 0-95 0 0,0 1-1 0 0,0 0 1 0 0,0 0 0 0 0,0 0 0 0 0,1 1-1 0 0,-1-1 1 0 0,1 1 0 0 0,0-1-1 0 0,0 1 1 0 0,0 0 0 0 0,1-1 0 0 0,-1 1-1 0 0,1 0 1 0 0,0 0 0 0 0,0 1-1 0 0,-1 5 1 0 0,0 5-154 0 0,1 0-1 0 0,0-1 0 0 0,2 23 1 0 0,0-25-39 0 0,1 0 0 0 0,-1-1 1 0 0,2 1-1 0 0,0 0 0 0 0,0-1 1 0 0,1 0-1 0 0,1 1 0 0 0,0-2 1 0 0,8 14-1 0 0,-11-19 15 0 0,1-1 0 0 0,0 0-1 0 0,0 0 1 0 0,1 0 0 0 0,-1-1-1 0 0,1 1 1 0 0,0-1 0 0 0,0 0 0 0 0,0 0-1 0 0,0 0 1 0 0,0 0 0 0 0,1-1 0 0 0,-1 0-1 0 0,1 0 1 0 0,0 0 0 0 0,0 0-1 0 0,0-1 1 0 0,-1 0 0 0 0,1 0 0 0 0,0 0-1 0 0,0 0 1 0 0,1-1 0 0 0,-1 0-1 0 0,6 0 1 0 0,-6-1-32 0 0,0 0 1 0 0,1 0-1 0 0,-1 0 0 0 0,0-1 1 0 0,0 0-1 0 0,0 0 0 0 0,0 0 1 0 0,-1 0-1 0 0,1-1 0 0 0,-1 0 1 0 0,1 0-1 0 0,-1 0 0 0 0,0 0 1 0 0,0-1-1 0 0,0 1 0 0 0,0-1 1 0 0,-1 0-1 0 0,5-7 0 0 0,3-7 150 0 0,-1 0 1 0 0,-1 0-1 0 0,11-31 0 0 0,9-16 346 0 0,-13 33-51 0 0,-15 31-4 0 0,-6 22-154 0 0,-6 25-201 0 0,5-23-333 0 0,1 1 0 0 0,1 0 1 0 0,-2 33-1 0 0,6-56-265 0 0,7-2-4954 0 0,-6 0 4820 0 0,0 1 0 0 0,-1 0 0 0 0,1-1 0 0 0,0 1 0 0 0,0-1 0 0 0,0 1 1 0 0,1-2-1 0 0,8-7-7379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15552 0 0,'0'0'1407'0'0,"-17"4"-968"0"0,11-2 217 0 0,0 0-1 0 0,0 1 1 0 0,0 0-1 0 0,1 0 1 0 0,0 0 0 0 0,-1 0-1 0 0,1 1 1 0 0,0 0-1 0 0,1 0 1 0 0,-1 0-1 0 0,1 1 1 0 0,0-1-1 0 0,0 1 1 0 0,0 0 0 0 0,-6 11-1 0 0,10-16-629 0 0,0 1 1 0 0,0-1-1 0 0,0 1 0 0 0,0 0 0 0 0,-1 0 0 0 0,1-1 0 0 0,0 1 1 0 0,0 0-1 0 0,0-1 0 0 0,0 1 0 0 0,0 0 0 0 0,1-1 1 0 0,-1 1-1 0 0,0 0 0 0 0,0-1 0 0 0,0 1 0 0 0,1 0 0 0 0,-1-1 1 0 0,0 1-1 0 0,0-1 0 0 0,1 1 0 0 0,-1 0 0 0 0,1-1 1 0 0,-1 1-1 0 0,1-1 0 0 0,-1 1 0 0 0,1-1 0 0 0,-1 1 1 0 0,1-1-1 0 0,-1 0 0 0 0,1 1 0 0 0,-1-1 0 0 0,1 0 0 0 0,0 1 1 0 0,-1-1-1 0 0,1 0 0 0 0,-1 0 0 0 0,2 1 0 0 0,28 6 342 0 0,-27-7-309 0 0,4 1 22 0 0,0 0-1 0 0,-1 1 0 0 0,1 0 1 0 0,0 0-1 0 0,-1 0 1 0 0,8 4-1 0 0,-13-5-70 0 0,1 0 0 0 0,0 0 1 0 0,0 0-1 0 0,-1 1 0 0 0,1-1 0 0 0,-1 1 0 0 0,1-1 0 0 0,-1 1 0 0 0,0-1 0 0 0,1 1 0 0 0,-1 0 0 0 0,0 0 0 0 0,0 0 1 0 0,0-1-1 0 0,-1 1 0 0 0,1 0 0 0 0,0 0 0 0 0,-1 0 0 0 0,1 0 0 0 0,-1 0 0 0 0,1 0 0 0 0,-1 1 0 0 0,0 3 0 0 0,0 2-3 0 0,-1 1-1 0 0,0-1 1 0 0,0 1-1 0 0,-1-1 0 0 0,0 1 1 0 0,-1-1-1 0 0,1 0 1 0 0,-1 0-1 0 0,-6 10 0 0 0,2-7-278 0 0,0 1 0 0 0,-1-1 0 0 0,0 0 0 0 0,-1-1 0 0 0,-12 12 0 0 0,12-14-127 0 0,4-2-593 0 0,-1 0 1 0 0,0-1-1 0 0,0 0 1 0 0,-10 6-1 0 0,7-7-1072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5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2304 0 0,'-12'13'1097'0'0,"8"-7"-382"0"0,4-5-259 0 0,-1-1 1 0 0,0 1 0 0 0,1-1-1 0 0,-1 1 1 0 0,0-1 0 0 0,1 1-1 0 0,-1-1 1 0 0,0 0 0 0 0,1 1-1 0 0,-1-1 1 0 0,0 0 0 0 0,0 1-1 0 0,1-1 1 0 0,-1 0 0 0 0,0 0-1 0 0,0 0 1 0 0,-2 0 1014 0 0,0 1 1062 0 0,-3 0 990 0 0,6-1-3493 0 0,-1 0 0 0 0,1 1 1 0 0,0-1-1 0 0,0 0 0 0 0,0 0 0 0 0,0 0 0 0 0,0 0 0 0 0,0 1 0 0 0,0-1 0 0 0,0 0 0 0 0,0 0 0 0 0,0 0 0 0 0,0 0 0 0 0,0 1 0 0 0,0-1 0 0 0,0 0 1 0 0,0 0-1 0 0,0 0 0 0 0,0 1 0 0 0,0-1 0 0 0,0 0 0 0 0,0 0 0 0 0,0 0 0 0 0,0 0 0 0 0,0 1 0 0 0,0-1 0 0 0,0 0 0 0 0,1 0 0 0 0,-1 0 1 0 0,0 0-1 0 0,0 0 0 0 0,0 1 0 0 0,0-1 0 0 0,0 0 0 0 0,0 0 0 0 0,1 0 0 0 0,-1 0 0 0 0,0 0 0 0 0,0 0 0 0 0,0 1 0 0 0,2 0 42 0 0,0 1-1 0 0,0 0 0 0 0,0-1 0 0 0,1 0 0 0 0,-1 1 0 0 0,0-1 1 0 0,1 0-1 0 0,-1 0 0 0 0,0 0 0 0 0,1 0 0 0 0,-1-1 1 0 0,1 1-1 0 0,3 0 0 0 0,14 4 178 0 0,-12-3-180 0 0,0 0 1 0 0,0-1 0 0 0,0 0 0 0 0,0-1-1 0 0,15 0 1 0 0,-9 0 2 0 0,-9 0-37 0 0,118-5 961 0 0,-55 4-904 0 0,-35 1 10 0 0,0 1 0 0 0,0 1 0 0 0,0 2-1 0 0,33 7 1 0 0,18 4 272 0 0,0-2-380 0 0,21 2-18 0 0,-66-10 110 0 0,35 4 188 0 0,-55-6-149 0 0,1-1-1 0 0,-1 0 1 0 0,37-3 0 0 0,15 0-90 0 0,-52 2 133 0 0,-1-2 0 0 0,34-5 1 0 0,-6 0-8 0 0,90 4 190 0 0,-80 2-259 0 0,-29 2-36 0 0,13-1 16 0 0,93-3 408 0 0,-71 3-280 0 0,58 7 24 0 0,-39-1 199 0 0,39 6 163 0 0,-110-12-575 0 0,0-1-1 0 0,-1 0 1 0 0,17-2-1 0 0,6 0 93 0 0,33-2 76 0 0,-47 1-103 0 0,0 2-1 0 0,36 2 1 0 0,-11-1 88 0 0,-25 1-48 0 0,24 0 1 0 0,-26-1-144 0 0,-8 0 38 0 0,-3 0-22 0 0,-4 0-90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19807 0 0,'0'0'1796'0'0,"-5"15"-1440"0"0,5-13-271 0 0,-1-1 0 0 0,1 1-1 0 0,0-1 1 0 0,-1 1 0 0 0,1-1-1 0 0,0 1 1 0 0,0-1 0 0 0,0 1-1 0 0,0-1 1 0 0,1 3-1 0 0,0 10 853 0 0,-5 8 557 0 0,-7 29-1 0 0,-2 14-411 0 0,-2 32-421 0 0,3-19-528 0 0,-4 116 0 0 0,23-119-3363 0 0</inkml:trace>
  <inkml:trace contextRef="#ctx0" brushRef="#br0" timeOffset="1">9 376 2760 0 0,'-6'-13'-1364'0'0,"5"12"2283"0"0,1-1 0 0 0,-1 1 0 0 0,1 0 0 0 0,0-1 0 0 0,0 1-1 0 0,0 0 1 0 0,0-1 0 0 0,0 1 0 0 0,0-1 0 0 0,0-2 0 0 0,1 3-125 0 0,7-10 9522 0 0,-7 9-9522 0 0,14-5 1033 0 0,-1 2-1407 0 0,0 1-1 0 0,0 0 1 0 0,1 2 0 0 0,0-1-1 0 0,-1 2 1 0 0,24-1-1 0 0,36 9-405 0 0,-21-1-3114 0 0,-37-6 1485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64 101 6448 0 0,'-1'-4'331'0'0,"0"-1"1"0"0,0 1-1 0 0,-1-1 1 0 0,1 1-1 0 0,-1-1 1 0 0,0 1-1 0 0,-3-4 1 0 0,4 6 72 0 0,0 1 1 0 0,1-1-1 0 0,-1 1 1 0 0,1-1-1 0 0,-1 1 1 0 0,1-1-1 0 0,0 1 0 0 0,0-1 1 0 0,-1 1-1 0 0,1-1 1 0 0,0 1-1 0 0,0-1 1 0 0,1 0-1 0 0,-1-1 1 0 0,0-10 1673 0 0,1-5 1237 0 0,1 13-886 0 0,0 11-1907 0 0,-2 49-238 0 0,1-28-5 0 0,-3 0 1 0 0,0 0-1 0 0,-6 28 0 0 0,0-5-136 0 0,-20 141 555 0 0,27-181-586 0 0,0 1 1 0 0,0-1 0 0 0,1 0 0 0 0,1 1 0 0 0,-1-1 0 0 0,2 0-1 0 0,3 15 1 0 0,-5-23 62 0 0,2-3-102 0 0,17-13 137 0 0,36-30 0 0 0,-42 33-151 0 0,-1 0-1 0 0,2 0 1 0 0,-1 1 0 0 0,2 0-1 0 0,-1 2 1 0 0,1 0 0 0 0,0 0-1 0 0,1 1 1 0 0,0 1 0 0 0,24-6-1 0 0,-39 12-52 0 0,7-2 54 0 0,0 1 0 0 0,0 0 1 0 0,-1 0-1 0 0,1 1 0 0 0,10 0 1 0 0,-16 0-48 0 0,-1 0 0 0 0,1 1 1 0 0,0-1-1 0 0,0 0 0 0 0,-1 1 1 0 0,1 0-1 0 0,0-1 0 0 0,-1 1 0 0 0,1 0 1 0 0,0 0-1 0 0,-1 0 0 0 0,1 0 1 0 0,-1 0-1 0 0,0 0 0 0 0,1 0 1 0 0,-1 0-1 0 0,0 1 0 0 0,0-1 1 0 0,0 1-1 0 0,0-1 0 0 0,0 1 1 0 0,0-1-1 0 0,0 1 0 0 0,0-1 1 0 0,0 1-1 0 0,-1 0 0 0 0,1-1 0 0 0,-1 1 1 0 0,1 3-1 0 0,0 1 38 0 0,0 1-1 0 0,-1 0 1 0 0,1-1 0 0 0,-2 1 0 0 0,1 0-1 0 0,-1-1 1 0 0,0 1 0 0 0,0-1-1 0 0,-3 10 1 0 0,0-6 12 0 0,-1 1-1 0 0,1-1 1 0 0,-1 0 0 0 0,-1 0-1 0 0,-7 9 1 0 0,-4 3 20 0 0,-1-1-1 0 0,0-1 1 0 0,-39 31-1 0 0,42-40-81 0 0,-32 19-1 0 0,19-13-191 0 0,-13 5-2816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17071 0 0,'1'2'786'0'0,"1"0"-673"0"0,0 1 0 0 0,1-1 0 0 0,0 0 1 0 0,-1 0-1 0 0,1 0 0 0 0,0 0 0 0 0,0 0 0 0 0,0 0 1 0 0,1-1-1 0 0,-1 1 0 0 0,0-1 0 0 0,0 0 1 0 0,1 0-1 0 0,-1 0 0 0 0,1-1 0 0 0,-1 1 0 0 0,1-1 1 0 0,-1 0-1 0 0,1 0 0 0 0,-1 0 0 0 0,0 0 0 0 0,5-1 1 0 0,2 0 331 0 0,-1-1 1 0 0,1 0 0 0 0,0-1 0 0 0,-1 0 0 0 0,0 0 0 0 0,17-9 0 0 0,-10 3-118 0 0,-1 0 0 0 0,-1-1 0 0 0,0-1 0 0 0,21-21 0 0 0,-27 24-158 0 0,0-1 0 0 0,-1 1 0 0 0,0-2 0 0 0,-1 1 0 0 0,0-1 0 0 0,0 0 0 0 0,-1 0 0 0 0,5-14 1 0 0,-10 23-153 0 0,1-1 1 0 0,-1 1 0 0 0,1 0-1 0 0,-1 0 1 0 0,0-1 0 0 0,0 1-1 0 0,1 0 1 0 0,-1-1 0 0 0,0 1 0 0 0,0 0-1 0 0,0-1 1 0 0,-1 1 0 0 0,1 0-1 0 0,0 0 1 0 0,0-1 0 0 0,-1 1-1 0 0,1 0 1 0 0,-1 0 0 0 0,1-1 0 0 0,-1 1-1 0 0,1 0 1 0 0,-1 0 0 0 0,0 0-1 0 0,0 0 1 0 0,-1-2 0 0 0,1 2-2 0 0,-1 0-1 0 0,1 0 1 0 0,-1 0 0 0 0,1 1 0 0 0,-1-1-1 0 0,1 0 1 0 0,-1 1 0 0 0,0-1 0 0 0,1 1 0 0 0,-1 0-1 0 0,0 0 1 0 0,1-1 0 0 0,-1 1 0 0 0,0 0-1 0 0,1 0 1 0 0,-1 0 0 0 0,0 1 0 0 0,1-1 0 0 0,-1 0-1 0 0,-2 1 1 0 0,-2 1 44 0 0,1 0-1 0 0,-1 1 1 0 0,0 0 0 0 0,0-1-1 0 0,1 2 1 0 0,0-1-1 0 0,-1 1 1 0 0,1-1 0 0 0,1 2-1 0 0,-1-1 1 0 0,1 0-1 0 0,-5 7 1 0 0,-5 7 319 0 0,1 0 0 0 0,-11 22 0 0 0,7-12-236 0 0,11-19-149 0 0,1 0 0 0 0,1 1 0 0 0,0 0 0 0 0,0-1 0 0 0,1 1 0 0 0,-4 18 0 0 0,6-24 4 0 0,0-1 0 0 0,1 1 0 0 0,-1 0 0 0 0,1 0 0 0 0,0 0 0 0 0,0-1 0 0 0,1 1 0 0 0,-1 0 0 0 0,1 0 0 0 0,-1-1-1 0 0,1 1 1 0 0,1 0 0 0 0,-1-1 0 0 0,0 1 0 0 0,1-1 0 0 0,0 1 0 0 0,0-1 0 0 0,0 0 0 0 0,0 0 0 0 0,0 0 0 0 0,5 5-1 0 0,-2-4-195 0 0,0 0 0 0 0,1 0-1 0 0,0 0 1 0 0,0-1-1 0 0,0 0 1 0 0,0 0 0 0 0,1 0-1 0 0,-1-1 1 0 0,11 3-1 0 0,-9-4-1486 0 0,1 1 0 0 0,0-1 0 0 0,0-1 0 0 0,9 0 0 0 0,18-4-6598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19351 0 0,'-2'1'127'0'0,"0"-1"-1"0"0,0 1 0 0 0,0 0 0 0 0,0 0 0 0 0,0 0 0 0 0,0 0 0 0 0,1 0 0 0 0,-1 0 1 0 0,0 0-1 0 0,1 1 0 0 0,-1-1 0 0 0,1 0 0 0 0,0 1 0 0 0,-2 1 0 0 0,0 1-28 0 0,1 0-1 0 0,-1 1 1 0 0,1-1 0 0 0,0 0-1 0 0,-3 9 1 0 0,2 1 172 0 0,-1 1 1 0 0,2 0 0 0 0,-1 15-1 0 0,0 30 874 0 0,5 72 0 0 0,15 60-678 0 0,-11-134-564 0 0,-2-22 189 0 0,13 51-1 0 0,-13-70-481 0 0,1 0-1 0 0,1 0 1 0 0,1-1-1 0 0,0 0 1 0 0,10 15-1 0 0,-23-42-6506 0 0,-10-4 4341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16 139 13360 0 0,'-15'-2'6789'0'0,"23"-7"-4137"0"0,5-1-2007 0 0,2 0-1 0 0,0 1 1 0 0,0 0 0 0 0,0 2 0 0 0,26-10 0 0 0,-35 14-557 0 0,26-8 26 0 0,-1 0 0 0 0,2 2-1 0 0,32-5 1 0 0,47-1-3845 0 0,-87 12 1792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2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21 10592 0 0,'-16'2'1293'0'0,"14"-1"-722"0"0,1-1 1 0 0,-1 1-1 0 0,0 0 1 0 0,1 0-1 0 0,-1 0 0 0 0,1-1 1 0 0,0 1-1 0 0,-1 1 1 0 0,1-1-1 0 0,0 0 1 0 0,0 0-1 0 0,-1 0 1 0 0,1 1-1 0 0,0-1 1 0 0,0 0-1 0 0,0 1 1 0 0,-1 2-1 0 0,-2 9-241 0 0,0 8 31 0 0,1 0 0 0 0,1 0 0 0 0,1 0 0 0 0,2 25 0 0 0,-1-13-122 0 0,0-27-153 0 0,0 0 0 0 0,1 0 0 0 0,0 0 0 0 0,0 0 0 0 0,0 0 0 0 0,1 0 0 0 0,-1 0 0 0 0,6 11 0 0 0,-7-17-74 0 0,0 0 1 0 0,1 0-1 0 0,-1 1 0 0 0,0-1 0 0 0,0 0 0 0 0,0 0 0 0 0,1 1 1 0 0,-1-1-1 0 0,0 0 0 0 0,0 0 0 0 0,1 1 0 0 0,-1-1 1 0 0,0 0-1 0 0,1 0 0 0 0,-1 0 0 0 0,0 0 0 0 0,1 0 0 0 0,-1 0 1 0 0,0 1-1 0 0,1-1 0 0 0,-1 0 0 0 0,0 0 0 0 0,1 0 0 0 0,-1 0 1 0 0,0 0-1 0 0,1 0 0 0 0,-1 0 0 0 0,0 0 0 0 0,0-1 0 0 0,1 1 1 0 0,-1 0-1 0 0,0 0 0 0 0,1 0 0 0 0,-1 0 0 0 0,0 0 1 0 0,1 0-1 0 0,-1-1 0 0 0,0 1 0 0 0,0 0 0 0 0,1 0 0 0 0,-1 0 1 0 0,0-1-1 0 0,1 1 0 0 0,9-12 302 0 0,0-8 186 0 0,10-27 1 0 0,-12 26-262 0 0,16-27-1 0 0,-18 38-211 0 0,4-8 116 0 0,1 1-1 0 0,0 0 1 0 0,15-16 0 0 0,-23 29-119 0 0,1 0 0 0 0,0 0 0 0 0,0 1 0 0 0,0 0 1 0 0,0-1-1 0 0,0 2 0 0 0,1-1 0 0 0,-1 0 0 0 0,1 1 0 0 0,0 0 0 0 0,-1 0 0 0 0,1 0 1 0 0,0 1-1 0 0,0-1 0 0 0,1 1 0 0 0,-1 0 0 0 0,7 0 0 0 0,-10 1-204 0 0,1 1 1 0 0,-1-1-1 0 0,0 0 1 0 0,1 1-1 0 0,-1-1 0 0 0,0 1 1 0 0,0 0-1 0 0,1 0 0 0 0,-1 0 1 0 0,0 0-1 0 0,0 0 0 0 0,0 0 1 0 0,0 0-1 0 0,0 1 0 0 0,0-1 1 0 0,-1 1-1 0 0,1-1 1 0 0,0 1-1 0 0,1 3 0 0 0,2 1-699 0 0,-1 0 0 0 0,-1 0 0 0 0,1 1 0 0 0,4 13 0 0 0,-4-8-733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 2760 0 0,'-16'-7'13713'0'0,"14"8"-13454"0"0,-1 1 0 0 0,0-1 1 0 0,1 1-1 0 0,0 0 0 0 0,-1 0 1 0 0,1 0-1 0 0,0 0 0 0 0,0 0 1 0 0,0 0-1 0 0,0 0 0 0 0,0 1 1 0 0,0-1-1 0 0,1 1 0 0 0,-1-1 1 0 0,-1 5-1 0 0,-2 6-72 0 0,1-1 0 0 0,1 1-1 0 0,0 0 1 0 0,1 0 0 0 0,0 0 0 0 0,1 0-1 0 0,0 0 1 0 0,1 0 0 0 0,0 0 0 0 0,1 1-1 0 0,1-1 1 0 0,0 0 0 0 0,5 16 0 0 0,-5-25-97 0 0,0 0 0 0 0,0 1 0 0 0,1-1 0 0 0,-1 0 1 0 0,1 0-1 0 0,0 0 0 0 0,0 0 0 0 0,0-1 0 0 0,1 1 1 0 0,-1-1-1 0 0,1 0 0 0 0,0 0 0 0 0,0 0 0 0 0,0-1 0 0 0,0 1 1 0 0,0-1-1 0 0,0 0 0 0 0,9 3 0 0 0,-10-4-70 0 0,0 0 0 0 0,0-1 0 0 0,0 1 0 0 0,0-1 0 0 0,0 1 0 0 0,0-1 0 0 0,0 0-1 0 0,0 0 1 0 0,0-1 0 0 0,0 1 0 0 0,0 0 0 0 0,0-1 0 0 0,0 0 0 0 0,0 0 0 0 0,0 0 0 0 0,0 0 0 0 0,-1 0-1 0 0,1-1 1 0 0,0 1 0 0 0,-1-1 0 0 0,1 0 0 0 0,-1 1 0 0 0,1-1 0 0 0,-1 0 0 0 0,0-1 0 0 0,0 1 0 0 0,0 0-1 0 0,0-1 1 0 0,0 1 0 0 0,2-5 0 0 0,8-17 592 0 0,0-1-1 0 0,9-29 1 0 0,-11 27-29 0 0,24-47 0 0 0,-24 62-212 0 0,-10 12-354 0 0,0-1 0 0 0,0 1 1 0 0,0 0-1 0 0,1 0 1 0 0,-1 0-1 0 0,0 0 0 0 0,0 0 1 0 0,1-1-1 0 0,-1 1 1 0 0,0 0-1 0 0,0 0 0 0 0,1 0 1 0 0,-1 0-1 0 0,0 0 1 0 0,1 0-1 0 0,-1 0 0 0 0,0 0 1 0 0,0 0-1 0 0,1 0 1 0 0,-1 0-1 0 0,0 0 0 0 0,1 0 1 0 0,-1 0-1 0 0,0 0 1 0 0,1 0-1 0 0,0 2 16 0 0,0-1 1 0 0,0 0-1 0 0,1 1 0 0 0,-1-1 1 0 0,0 1-1 0 0,0-1 0 0 0,-1 1 1 0 0,1-1-1 0 0,0 1 0 0 0,-1 0 1 0 0,2 3-1 0 0,14 54 308 0 0,-14-48-359 0 0,1 1 0 0 0,0 0 0 0 0,0-1 0 0 0,2 1 0 0 0,-1-1 0 0 0,1 0 0 0 0,10 14 0 0 0,-14-24-60 0 0,0 0 0 0 0,0 0-1 0 0,0 0 1 0 0,0 0-1 0 0,0 0 1 0 0,0 0-1 0 0,0-1 1 0 0,0 1 0 0 0,1 0-1 0 0,-1 0 1 0 0,0-1-1 0 0,1 1 1 0 0,-1-1-1 0 0,0 0 1 0 0,1 1 0 0 0,-1-1-1 0 0,3 0 1 0 0,-3 0-261 0 0,0 0 0 0 0,1 0 0 0 0,-1 0 1 0 0,0 0-1 0 0,0 0 0 0 0,0 0 0 0 0,1 0 1 0 0,-1-1-1 0 0,0 1 0 0 0,0-1 0 0 0,0 1 0 0 0,0-1 1 0 0,2 0-1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0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16959 0 0,'0'0'1536'0'0,"9"0"-1232"0"0,-3-2-56 0 0,0 0-1 0 0,0 0 0 0 0,0 0 1 0 0,0-1-1 0 0,0 1 0 0 0,0-1 1 0 0,-1-1-1 0 0,1 1 0 0 0,-1-1 0 0 0,0 0 1 0 0,6-6-1 0 0,3-5 337 0 0,0 0 0 0 0,15-22 0 0 0,-25 31-517 0 0,1-1-1 0 0,-1 1 1 0 0,4-11-1 0 0,-7 15-9 0 0,0 0-1 0 0,0-1 0 0 0,-1 1 0 0 0,1 0 0 0 0,0 0 1 0 0,-1 0-1 0 0,0-1 0 0 0,0 1 0 0 0,0 0 0 0 0,0-1 0 0 0,0 1 1 0 0,0 0-1 0 0,0 0 0 0 0,-1-1 0 0 0,1 1 0 0 0,-2-3 1 0 0,2 4-50 0 0,-1 0 1 0 0,0 0-1 0 0,1 0 1 0 0,-1 0-1 0 0,0 0 1 0 0,0 0-1 0 0,0 1 1 0 0,0-1-1 0 0,0 0 1 0 0,0 0-1 0 0,0 1 1 0 0,0-1-1 0 0,0 0 1 0 0,0 1-1 0 0,0-1 1 0 0,0 1 0 0 0,0-1-1 0 0,-1 1 1 0 0,1 0-1 0 0,0 0 1 0 0,0-1-1 0 0,-1 1 1 0 0,1 0-1 0 0,0 0 1 0 0,0 0-1 0 0,-1 0 1 0 0,0 1-1 0 0,-3-1 99 0 0,0 1-1 0 0,1 0 1 0 0,-1 0-1 0 0,0 0 1 0 0,-7 4 0 0 0,6-3 46 0 0,1 0 0 0 0,0 1 1 0 0,0-1-1 0 0,0 2 0 0 0,0-1 1 0 0,0 0-1 0 0,0 1 0 0 0,1 0 1 0 0,0 0-1 0 0,-1 0 0 0 0,2 1 1 0 0,-1-1-1 0 0,0 1 0 0 0,1 0 0 0 0,0 0 1 0 0,0 0-1 0 0,1 0 0 0 0,-1 1 1 0 0,-1 5-1 0 0,1 0 17 0 0,0 0 0 0 0,1 0 0 0 0,0 0-1 0 0,1 0 1 0 0,1 0 0 0 0,-1 1 0 0 0,2-1 0 0 0,-1 0 0 0 0,2 0 0 0 0,4 21-1 0 0,-4-24-214 0 0,1-1 0 0 0,0 1-1 0 0,0-1 1 0 0,1 0 0 0 0,0 0-1 0 0,0 0 1 0 0,1 0 0 0 0,0 0-1 0 0,0-1 1 0 0,0 0 0 0 0,1 0-1 0 0,0-1 1 0 0,0 0 0 0 0,0 0-1 0 0,14 9 1 0 0,-6-6-1458 0 0,1 0-1 0 0,15 5 1 0 0,-10-5-7706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79 6912 0 0,'0'0'314'0'0,"-4"-16"116"0"0,-5-38 7682 0 0,9 45-3316 0 0,2 23-2961 0 0,5 139-272 0 0,-6-134-1230 0 0,16 204 939 0 0,9-52-1552 0 0,-23-161 252 0 0,0 0 0 0 0,0 1 0 0 0,6 10-1 0 0,-5-12-224 0 0,-3-8-777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9216 0 0,'0'0'706'0'0,"14"3"4474"0"0,-11-2-4553 0 0,-1 0 1 0 0,1-1-1 0 0,0 1 0 0 0,-1-1 1 0 0,1 0-1 0 0,-1 0 0 0 0,1 0 0 0 0,0 0 1 0 0,-1-1-1 0 0,1 1 0 0 0,3-2 0 0 0,30-10 497 0 0,-21 7-387 0 0,260-80 850 0 0,-245 78-3543 0 0,-9 3-4527 0 0,-4 2-1123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0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49 1840 0 0,'-20'-1'5320'0'0,"19"1"-5206"0"0,0-1 1 0 0,0 0-1 0 0,0 0 1 0 0,0 1-1 0 0,0-1 1 0 0,-1 0-1 0 0,1 1 1 0 0,0-1-1 0 0,0 1 1 0 0,0 0 0 0 0,0-1-1 0 0,-1 1 1 0 0,1 0-1 0 0,0 0 1 0 0,0-1-1 0 0,-2 1 1 0 0,1 0 60 0 0,1 0 1 0 0,-1 0 0 0 0,1 0 0 0 0,-1-1-1 0 0,1 1 1 0 0,-1 0 0 0 0,1-1 0 0 0,-1 0-1 0 0,1 1 1 0 0,0-1 0 0 0,-3-1 0 0 0,1 1 353 0 0,-1-1-1 0 0,1 1 1 0 0,0 1 0 0 0,-1-1 0 0 0,-3 0 0 0 0,2 1-59 0 0,1 0 1 0 0,0 1-1 0 0,0-1 1 0 0,0 1-1 0 0,0 0 1 0 0,0 0-1 0 0,1 0 1 0 0,-6 2-1 0 0,3-1-38 0 0,0 0 0 0 0,1-1 0 0 0,-1 0 0 0 0,0 0 0 0 0,0-1 0 0 0,-7 1 2598 0 0,24-7-2756 0 0,12 2-12 0 0,0 0 1 0 0,0 1-1 0 0,29 1 0 0 0,-32 1-191 0 0,43-2 203 0 0,203 1 500 0 0,-145 8-634 0 0,31 2 102 0 0,-85-3-133 0 0,47 5-62 0 0,-51-3 315 0 0,0-4 0 0 0,92-5 0 0 0,124-23-26 0 0,-142 9-171 0 0,-110 12-154 0 0,14-1-11 0 0,50 0 0 0 0,-64 5 0 0 0,1 1 0 0 0,50 8 0 0 0,-20 3 0 0 0,-52-11 22 0 0,0 0 0 0 0,0 0 0 0 0,12-1 0 0 0,-13 0-3 0 0,0 0 1 0 0,0 0-1 0 0,-1 1 1 0 0,1-1-1 0 0,0 1 1 0 0,6 2-1 0 0,-5-1-19 0 0,0-1 0 0 0,0 0 0 0 0,0 0 0 0 0,0-1 0 0 0,7 0 0 0 0,8-3 11 0 0,-20 3 42 0 0,3 0 78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10592 0 0,'0'0'7823'0'0,"5"8"-6416"0"0,1 1-960 0 0,0 0 0 0 0,-1 1 1 0 0,-1-1-1 0 0,1 1 0 0 0,-2 1 0 0 0,1-1 0 0 0,2 17 0 0 0,-2-4-108 0 0,-1 0 0 0 0,-1 35-1 0 0,3-20 704 0 0,-4-40-954 0 0,0-1 0 0 0,0 1 0 0 0,0 0 1 0 0,0 0-1 0 0,0-1 0 0 0,3-2 0 0 0,-1-1 53 0 0,50-91 1239 0 0,-46 86-1230 0 0,0 0 0 0 0,1 1-1 0 0,0 0 1 0 0,0 0 0 0 0,1 0 0 0 0,0 1 0 0 0,1 1-1 0 0,17-13 1 0 0,-25 20-256 0 0,0 0 1 0 0,0 0-1 0 0,1 0 0 0 0,-1 0 0 0 0,0 1 0 0 0,0-1 1 0 0,1 1-1 0 0,-1-1 0 0 0,0 1 0 0 0,1 0 1 0 0,-1 0-1 0 0,0 0 0 0 0,0 0 0 0 0,1 0 1 0 0,-1 1-1 0 0,0-1 0 0 0,1 1 0 0 0,-1-1 0 0 0,0 1 1 0 0,0 0-1 0 0,0 0 0 0 0,0 0 0 0 0,0 0 1 0 0,0 0-1 0 0,0 0 0 0 0,0 1 0 0 0,0-1 0 0 0,0 1 1 0 0,2 2-1 0 0,-3-3-135 0 0,13 15-2338 0 0,-6-4-4195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 15696 0 0,'0'0'718'0'0,"0"0"-19"0"0,-1-1-597 0 0,-1 1 0 0 0,1 0 0 0 0,0-1 0 0 0,0 1 0 0 0,0 0 0 0 0,0 0 0 0 0,0 0 0 0 0,0 0 0 0 0,-1 0 0 0 0,1 0-1 0 0,0 0 1 0 0,0 0 0 0 0,0 1 0 0 0,0-1 0 0 0,0 0 0 0 0,0 1 0 0 0,0-1 0 0 0,0 1 0 0 0,0-1 0 0 0,0 1 0 0 0,0-1 0 0 0,0 1 0 0 0,0 0 0 0 0,0-1 0 0 0,0 1 0 0 0,1 0 0 0 0,-1 0 0 0 0,0 0 0 0 0,0 0 0 0 0,1 0 0 0 0,-1-1 0 0 0,1 1 0 0 0,-2 2 0 0 0,0 2 329 0 0,-1 0 0 0 0,1 0 0 0 0,0 0 0 0 0,-2 9 0 0 0,-14 73-75 0 0,17-78-283 0 0,0 1-1 0 0,1 0 1 0 0,0-1-1 0 0,0 1 1 0 0,1 0-1 0 0,0-1 1 0 0,3 12-1 0 0,-1-14 75 0 0,0 1-1 0 0,0 0 0 0 0,0-1 1 0 0,1 0-1 0 0,0 0 0 0 0,7 9 1 0 0,-10-13-109 0 0,1-1 0 0 0,-1 0 1 0 0,1 0-1 0 0,0 0 0 0 0,0 0 0 0 0,0 0 0 0 0,1 0 1 0 0,-1-1-1 0 0,0 1 0 0 0,1-1 0 0 0,-1 1 1 0 0,1-1-1 0 0,-1 0 0 0 0,1 0 0 0 0,-1 0 1 0 0,1 0-1 0 0,0-1 0 0 0,-1 1 0 0 0,1-1 1 0 0,0 1-1 0 0,0-1 0 0 0,3 0 0 0 0,0-1-49 0 0,-2 1 73 0 0,-1 0 0 0 0,0-1-1 0 0,0 1 1 0 0,0-1 0 0 0,1 0 0 0 0,-1 0-1 0 0,0 0 1 0 0,0 0 0 0 0,0 0 0 0 0,0-1-1 0 0,0 1 1 0 0,-1-1 0 0 0,5-3 0 0 0,2-4 87 0 0,-1 0 0 0 0,0 0 0 0 0,0-1 0 0 0,-1 0 0 0 0,0 0 0 0 0,8-17 0 0 0,-6 9 187 0 0,-1-2-1 0 0,-1 1 1 0 0,5-22 0 0 0,-12 38 547 0 0,-5 12-596 0 0,-3 13-105 0 0,4-8-122 0 0,1 0 0 0 0,1 1 1 0 0,1-1-1 0 0,0 1 0 0 0,1-1 0 0 0,2 26 0 0 0,-1-35-60 0 0,0 0 0 0 0,0 1-1 0 0,1-1 1 0 0,0 0 0 0 0,0 1-1 0 0,0-1 1 0 0,1 0 0 0 0,-1-1-1 0 0,1 1 1 0 0,1 0-1 0 0,-1-1 1 0 0,7 8 0 0 0,-8-10-211 0 0,0 0 0 0 0,0 0-1 0 0,0 0 1 0 0,0-1 0 0 0,0 1 0 0 0,1 0 0 0 0,-1-1 0 0 0,0 0 0 0 0,1 0 0 0 0,-1 0-1 0 0,1 0 1 0 0,-1 0 0 0 0,1 0 0 0 0,0 0 0 0 0,-1-1 0 0 0,1 1 0 0 0,0-1 0 0 0,-1 0 0 0 0,1 0-1 0 0,0 0 1 0 0,-1 0 0 0 0,1-1 0 0 0,0 1 0 0 0,0 0 0 0 0,-1-1 0 0 0,1 0 0 0 0,4-2 0 0 0,6-4-8822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9672 0 0,'0'0'748'0'0,"12"4"1721"0"0,-10-3-1725 0 0,1-1 0 0 0,-1 1-1 0 0,1 0 1 0 0,0-1 0 0 0,-1 0 0 0 0,1 0 0 0 0,0 0 0 0 0,-1 0-1 0 0,1 0 1 0 0,3-1 0 0 0,-2 1-287 0 0,1-2-1 0 0,0 1 0 0 0,-1-1 1 0 0,1 1-1 0 0,4-4 0 0 0,-2 1-219 0 0,0 0-1 0 0,0 0 0 0 0,-1-1 0 0 0,0 0 1 0 0,0 0-1 0 0,8-10 0 0 0,-5 3 69 0 0,-1 0 0 0 0,0-1 1 0 0,-1 0-1 0 0,0 0 0 0 0,-1-1 0 0 0,6-18 0 0 0,-10 28-298 0 0,-1-1-1 0 0,0 0 1 0 0,0 1-1 0 0,0-1 1 0 0,-1 0-1 0 0,1 0 1 0 0,-1 0 0 0 0,0 1-1 0 0,-1-7 1 0 0,1 10-4 0 0,-1-1 1 0 0,1 1 0 0 0,-1-1 0 0 0,1 0 0 0 0,-1 1 0 0 0,0-1-1 0 0,1 1 1 0 0,-1 0 0 0 0,0-1 0 0 0,0 1 0 0 0,0 0 0 0 0,0-1-1 0 0,0 1 1 0 0,0 0 0 0 0,0 0 0 0 0,-1 0 0 0 0,1 0 0 0 0,0 0-1 0 0,-1 0 1 0 0,1 0 0 0 0,0 0 0 0 0,-1 1 0 0 0,1-1 0 0 0,-1 0-1 0 0,0 1 1 0 0,1 0 0 0 0,-1-1 0 0 0,1 1 0 0 0,-1 0 0 0 0,0 0-1 0 0,-1-1 1 0 0,-2 2 65 0 0,0-1 0 0 0,0 0 1 0 0,0 1-1 0 0,0 0 0 0 0,0 0 0 0 0,0 1 0 0 0,0 0 0 0 0,0-1 0 0 0,1 1 0 0 0,-1 1 1 0 0,1-1-1 0 0,-1 1 0 0 0,1 0 0 0 0,0 0 0 0 0,0 0 0 0 0,0 0 0 0 0,0 1 1 0 0,-3 4-1 0 0,0-1 115 0 0,1 1-1 0 0,0 0 1 0 0,0 0 0 0 0,1 1 0 0 0,0-1 0 0 0,0 1-1 0 0,1 0 1 0 0,-5 14 0 0 0,7-14-89 0 0,-1 0 1 0 0,1 0-1 0 0,1 0 0 0 0,-1 14 0 0 0,2-19-92 0 0,0 1 0 0 0,1-1 0 0 0,-1 1-1 0 0,1-1 1 0 0,0 1 0 0 0,1-1 0 0 0,-1 1-1 0 0,1-1 1 0 0,-1 0 0 0 0,6 8 0 0 0,-2-5-250 0 0,1 0-1 0 0,0 0 1 0 0,0-1 0 0 0,0 0 0 0 0,0-1 0 0 0,1 1-1 0 0,0-1 1 0 0,1 0 0 0 0,-1-1 0 0 0,10 5 0 0 0,4 2-1014 0 0,3 4-94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 15664 0 0,'-3'-5'264'0'0,"2"4"-168"0"0,0-1 0 0 0,1 1 0 0 0,-1 0 0 0 0,1 0 0 0 0,-1 0 0 0 0,1-1 0 0 0,-1 1 0 0 0,1 0 1 0 0,0 0-1 0 0,0-1 0 0 0,0-1 0 0 0,-8 26 2496 0 0,7-12-1980 0 0,1 0 0 0 0,0 0 0 0 0,3 14 0 0 0,-1 4 156 0 0,3 54 508 0 0,27 142 0 0 0,-29-214-1733 0 0,0-1 1 0 0,1 1 0 0 0,0-1 0 0 0,10 17-1 0 0,-11-21-895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18719 0 0,'0'0'2072'0'0,"9"-4"-1085"0"0,16-7 406 0 0,54-12 1 0 0,-39 12-2720 0 0,52-20 0 0 0,-72 23-572 0 0</inkml:trace>
  <inkml:trace contextRef="#ctx0" brushRef="#br0" timeOffset="1">372 1 10136 0 0,'0'0'10118'0'0,"9"10"-8263"0"0,-6-4-1685 0 0,1 0 0 0 0,-1 0 0 0 0,0 0 0 0 0,0 0 0 0 0,-1 1-1 0 0,0-1 1 0 0,0 1 0 0 0,0-1 0 0 0,-1 1 0 0 0,1 8 0 0 0,0 11-29 0 0,-3 35 0 0 0,0-25 134 0 0,-4 52 2325 0 0,6-100-2440 0 0,0 1 0 0 0,0-1 1 0 0,1 0-1 0 0,1 0 0 0 0,8-22 0 0 0,-1 10-74 0 0,21-38 0 0 0,-27 54-111 0 0,1 1 0 0 0,0-1 0 0 0,1 2 0 0 0,0-1 0 0 0,0 1 0 0 0,0-1 0 0 0,1 2 0 0 0,-1-1 0 0 0,2 1 0 0 0,-1 0 0 0 0,9-4 0 0 0,-8 4-1433 0 0,1 1-1 0 0,0 1 1 0 0,11-3-1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4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49 101 5064 0 0,'0'0'389'0'0,"-10"-3"6450"0"0,8 4-6023 0 0,0 0 1 0 0,0 0-1 0 0,0 0 1 0 0,0 1-1 0 0,0-1 1 0 0,0 0-1 0 0,0 1 1 0 0,0 0-1 0 0,1-1 1 0 0,-1 1-1 0 0,-2 2 1 0 0,3-1-459 0 0,-1-1 0 0 0,1 1 0 0 0,-1 0 0 0 0,1 0 0 0 0,0-1 0 0 0,0 1 0 0 0,0 0 0 0 0,-1 5 0 0 0,2-5-344 0 0,-1 1 0 0 0,1-1 1 0 0,0 1-1 0 0,0 0 0 0 0,0-1 0 0 0,1 1 0 0 0,-1-1 0 0 0,1 1 1 0 0,0-1-1 0 0,0 0 0 0 0,0 1 0 0 0,0-1 0 0 0,0 0 1 0 0,1 1-1 0 0,0-1 0 0 0,0 0 0 0 0,2 4 0 0 0,-1-5-11 0 0,0 1 0 0 0,-1-1 0 0 0,1 1 0 0 0,0-1 0 0 0,0 0 0 0 0,0 0-1 0 0,0 0 1 0 0,1-1 0 0 0,-1 1 0 0 0,0-1 0 0 0,1 0 0 0 0,-1 1 0 0 0,1-2 0 0 0,-1 1 0 0 0,1 0-1 0 0,0-1 1 0 0,4 1 0 0 0,-2-1 21 0 0,0 0 0 0 0,-1-1 1 0 0,1 1-1 0 0,-1-1 0 0 0,1 0 0 0 0,-1 0 0 0 0,1-1 0 0 0,-1 0 0 0 0,0 0 0 0 0,9-4 1 0 0,-9 2 19 0 0,1 0 1 0 0,-1 0 0 0 0,0 0-1 0 0,-1-1 1 0 0,1 0 0 0 0,7-10-1 0 0,-2 1 271 0 0,11-22-1 0 0,2-13 843 0 0,-23 49-1145 0 0,0 0-1 0 0,0 0 1 0 0,0 0-1 0 0,0 0 1 0 0,0 0-1 0 0,0 0 1 0 0,0 0 0 0 0,0 0-1 0 0,0-1 1 0 0,0 1-1 0 0,0 0 1 0 0,1 0-1 0 0,-1 0 1 0 0,0 0-1 0 0,0 0 1 0 0,0 0 0 0 0,0 0-1 0 0,0 0 1 0 0,0 0-1 0 0,0 0 1 0 0,0 0-1 0 0,0 0 1 0 0,0 0-1 0 0,0 0 1 0 0,0 0 0 0 0,0 0-1 0 0,0 0 1 0 0,0 0-1 0 0,1 0 1 0 0,-1 0-1 0 0,0 0 1 0 0,0 0-1 0 0,0 0 1 0 0,0 0-1 0 0,0 0 1 0 0,0 0 0 0 0,0 0-1 0 0,0 0 1 0 0,0 0-1 0 0,0 0 1 0 0,0 0-1 0 0,0 0 1 0 0,0 0-1 0 0,0 1 1 0 0,0-1 0 0 0,0 0-1 0 0,1 0 1 0 0,-1 0-1 0 0,0 0 1 0 0,0 0-1 0 0,0 0 1 0 0,0 0-1 0 0,0 0 1 0 0,0 0 0 0 0,0 0-1 0 0,0 0 1 0 0,0 0-1 0 0,0 0 1 0 0,0 0-1 0 0,0 0 1 0 0,0 1-1 0 0,0-1 1 0 0,0 0 0 0 0,0 0-1 0 0,0 0 1 0 0,3 8 185 0 0,0 10-142 0 0,-2 0 34 0 0,-2 27 0 0 0,1-29-31 0 0,0 1 1 0 0,2 22-1 0 0,-1-39-58 0 0,-1 8-61 0 0,2-1 1 0 0,-1 1-1 0 0,1-1 0 0 0,0 0 1 0 0,0 0-1 0 0,5 8 0 0 0,-7-14 40 0 0,1 1 0 0 0,0-1 1 0 0,0 0-1 0 0,0 0 0 0 0,0 1 0 0 0,0-1 0 0 0,0 0 0 0 0,0 0 0 0 0,1 0 0 0 0,-1 0 0 0 0,0 0 0 0 0,1-1 0 0 0,-1 1 0 0 0,0 0 1 0 0,2 0-1 0 0,-1-1 4 0 0,0 1 0 0 0,0-1 1 0 0,0 0-1 0 0,0 0 1 0 0,0 0-1 0 0,0 0 1 0 0,0 0-1 0 0,0 0 1 0 0,0-1-1 0 0,0 1 0 0 0,0-1 1 0 0,0 1-1 0 0,0-1 1 0 0,3-1-1 0 0,8-6-1830 0 0,0 0 1 0 0,-1-1-1 0 0,0 0 0 0 0,0-1 0 0 0,19-21 1 0 0,16-13-1441 0 0,-32 31 3067 0 0,-10 8 648 0 0,0 1 0 0 0,1 0 0 0 0,-1 0 0 0 0,1 0 0 0 0,11-6 0 0 0,-9 7 544 0 0,0-2 0 0 0,0 1 0 0 0,-1-1 0 0 0,1 0 0 0 0,12-13 1 0 0,-13 11-240 0 0,-1-1 1 0 0,0 0-1 0 0,9-15 1 0 0,-13 19-631 0 0,0 1 0 0 0,0-1 0 0 0,-1 0 0 0 0,1 0 0 0 0,-1 1 0 0 0,0-1 1 0 0,0 0-1 0 0,0 0 0 0 0,-1 0 0 0 0,1 0 0 0 0,-1 0 0 0 0,0-5 0 0 0,-1 8-72 0 0,1 1-1 0 0,0-1 1 0 0,0 0-1 0 0,0 1 1 0 0,-1-1-1 0 0,1 0 1 0 0,0 1-1 0 0,-1-1 1 0 0,1 0-1 0 0,0 1 1 0 0,-1-1 0 0 0,1 1-1 0 0,-1-1 1 0 0,1 1-1 0 0,-1-1 1 0 0,1 1-1 0 0,-1-1 1 0 0,0 1-1 0 0,1 0 1 0 0,-1-1-1 0 0,0 1 1 0 0,1 0-1 0 0,-1-1 1 0 0,0 1-1 0 0,1 0 1 0 0,-1 0 0 0 0,0 0-1 0 0,1-1 1 0 0,-1 1-1 0 0,0 0 1 0 0,0 0-1 0 0,1 0 1 0 0,-1 0-1 0 0,0 0 1 0 0,1 0-1 0 0,-2 1 1 0 0,-1-1 35 0 0,1 1 0 0 0,-1-1 0 0 0,1 1 0 0 0,-1 0 0 0 0,1-1 0 0 0,0 1 1 0 0,0 1-1 0 0,-1-1 0 0 0,-2 2 0 0 0,-8 8 184 0 0,0 0 0 0 0,1 1 0 0 0,1 0 1 0 0,0 1-1 0 0,-10 16 0 0 0,16-22-157 0 0,0 1 1 0 0,0 0-1 0 0,1 0 1 0 0,1 0-1 0 0,-1 0 1 0 0,1 1-1 0 0,1 0 1 0 0,-1-1-1 0 0,2 1 0 0 0,-1 0 1 0 0,0 11-1 0 0,3-16-73 0 0,-1 0 0 0 0,0 1-1 0 0,1-1 1 0 0,0 0-1 0 0,0 0 1 0 0,0 0-1 0 0,1 0 1 0 0,-1-1-1 0 0,1 1 1 0 0,0 0 0 0 0,0-1-1 0 0,0 1 1 0 0,1-1-1 0 0,-1 1 1 0 0,1-1-1 0 0,0 0 1 0 0,0 0 0 0 0,0 0-1 0 0,0-1 1 0 0,0 1-1 0 0,7 3 1 0 0,-2-1-284 0 0,0-1 1 0 0,1 0-1 0 0,12 5 0 0 0,27 3-4311 0 0,-28-8-4846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9672 0 0,'0'-13'1032'0'0,"2"-7"5462"0"0,-3 41-3469 0 0,9 56 214 0 0,4 17-3039 0 0,-3-33 587 0 0,0 6-228 0 0,23 93 0 0 0,-30-152-792 0 0,1 0-1 0 0,0 0 0 0 0,0 0 1 0 0,1-1-1 0 0,0 1 1 0 0,0-1-1 0 0,1 0 0 0 0,-1 0 1 0 0,12 11-1 0 0,-16-18 144 0 0,0 0 0 0 0,0 1-1 0 0,1-1 1 0 0,-1 0 0 0 0,1 0-1 0 0,-1 1 1 0 0,0-1 0 0 0,1 0-1 0 0,-1 0 1 0 0,0 1 0 0 0,1-1-1 0 0,-1 0 1 0 0,1 0 0 0 0,-1 0-1 0 0,1 0 1 0 0,-1 0 0 0 0,1 0 0 0 0,-1 1-1 0 0,1-1 1 0 0,-1 0 0 0 0,0 0-1 0 0,1-1 1 0 0,-1 1 0 0 0,1 0-1 0 0,-1 0 1 0 0,1 0 0 0 0,-1 0-1 0 0,1 0 1 0 0,-1 0 0 0 0,1-1-1 0 0,2-1-2069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11056 0 0,'0'0'852'0'0,"14"-2"3588"0"0,7-3-61 0 0,13 2-2980 0 0,8-2-1242 0 0,-13-2-34 0 0,41-14 0 0 0,-30 4-6432 0 0,-20 8-663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11976 0 0,'0'9'1244'0'0,"2"94"6013"0"0,-1 1-3504 0 0,-1-89-3237 0 0,-1-10 621 0 0,3-15-405 0 0,0-4-441 0 0,1 1-1 0 0,1 0 1 0 0,1 0-1 0 0,-1 0 0 0 0,11-19 1 0 0,31-41 177 0 0,-10 17-282 0 0,-33 51-168 0 0,0 0 0 0 0,0 1-1 0 0,1-1 1 0 0,-1 1 0 0 0,1 0-1 0 0,0 0 1 0 0,1 1-1 0 0,-1-1 1 0 0,1 1 0 0 0,4-3-1 0 0,-7 5-121 0 0,0 0-1 0 0,1-1 0 0 0,-1 1 1 0 0,0 1-1 0 0,0-1 0 0 0,1 0 1 0 0,-1 1-1 0 0,0-1 1 0 0,1 1-1 0 0,-1 0 0 0 0,0-1 1 0 0,1 1-1 0 0,-1 0 0 0 0,1 1 1 0 0,-1-1-1 0 0,0 0 1 0 0,1 1-1 0 0,-1-1 0 0 0,0 1 1 0 0,1 0-1 0 0,-1 0 0 0 0,0 0 1 0 0,0 0-1 0 0,0 0 0 0 0,3 2 1 0 0,14 11-2567 0 0,-10-6 711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68 179 16416 0 0,'-1'-1'143'0'0,"-1"0"0"0"0,1 0 0 0 0,0 0 0 0 0,-1 1 0 0 0,1-1 1 0 0,0 0-1 0 0,-1 1 0 0 0,1-1 0 0 0,-1 1 0 0 0,1 0 0 0 0,-1-1 1 0 0,1 1-1 0 0,-1 0 0 0 0,0 0 0 0 0,1 0 0 0 0,-1 0 0 0 0,1 0 1 0 0,-1 0-1 0 0,1 1 0 0 0,-1-1 0 0 0,1 0 0 0 0,-1 1 0 0 0,1-1 1 0 0,-1 1-1 0 0,1 0 0 0 0,0-1 0 0 0,-1 1 0 0 0,1 0 1 0 0,0 0-1 0 0,-1 0 0 0 0,1 0 0 0 0,0 0 0 0 0,0 0 0 0 0,0 0 1 0 0,0 0-1 0 0,0 0 0 0 0,0 1 0 0 0,-1 1 0 0 0,0 1 20 0 0,0-1 0 0 0,0 1 0 0 0,1 0 0 0 0,-1 0 0 0 0,1 0-1 0 0,0 1 1 0 0,0-1 0 0 0,0 0 0 0 0,1 0 0 0 0,-1 1 0 0 0,1-1 0 0 0,0 0-1 0 0,1 5 1 0 0,-1-5-121 0 0,1 0-1 0 0,0 0 0 0 0,0 0 1 0 0,0-1-1 0 0,1 1 1 0 0,-1 0-1 0 0,1-1 0 0 0,0 1 1 0 0,0-1-1 0 0,0 1 0 0 0,0-1 1 0 0,1 0-1 0 0,-1 0 1 0 0,1 0-1 0 0,0 0 0 0 0,0-1 1 0 0,5 5-1 0 0,-6-6-17 0 0,1 1 0 0 0,0-1 0 0 0,-1 0 0 0 0,1 1 0 0 0,0-1 0 0 0,0-1 0 0 0,0 1 0 0 0,0 0 0 0 0,0-1 0 0 0,0 1 0 0 0,0-1 0 0 0,1 0 0 0 0,-1 0 0 0 0,0 0 0 0 0,0 0-1 0 0,0-1 1 0 0,0 1 0 0 0,0-1 0 0 0,0 0 0 0 0,0 0 0 0 0,0 0 0 0 0,4-2 0 0 0,3-3 97 0 0,-1 1 0 0 0,1-1-1 0 0,-1-1 1 0 0,-1 0 0 0 0,1 0-1 0 0,-1-1 1 0 0,-1 0 0 0 0,1 0 0 0 0,-1-1-1 0 0,-1 1 1 0 0,1-2 0 0 0,-2 1-1 0 0,1-1 1 0 0,-1 0 0 0 0,-1 0-1 0 0,5-15 1 0 0,0-14 927 0 0,-9 38-588 0 0,2 42-69 0 0,-1-21-287 0 0,-1 21 1 0 0,-2-25-106 0 0,2 0 1 0 0,0-1-1 0 0,1 1 0 0 0,1 0 0 0 0,0 0 1 0 0,7 24-1 0 0,-9-39-17 0 0,1 1 0 0 0,-1 0-1 0 0,1-1 1 0 0,0 1 0 0 0,0 0 0 0 0,0-1 0 0 0,0 1 0 0 0,0-1 0 0 0,0 0 0 0 0,0 1 0 0 0,0-1 0 0 0,0 0 0 0 0,0 0 0 0 0,1 0-1 0 0,-1 1 1 0 0,1-1 0 0 0,-1-1 0 0 0,1 1 0 0 0,-1 0 0 0 0,1 0 0 0 0,-1 0 0 0 0,1-1 0 0 0,0 1 0 0 0,0-1 0 0 0,-1 0-1 0 0,1 1 1 0 0,0-1 0 0 0,-1 0 0 0 0,1 0 0 0 0,0 0 0 0 0,0 0 0 0 0,-1 0 0 0 0,1 0 0 0 0,3-1 0 0 0,0 0-367 0 0,0-1 0 0 0,1 0 1 0 0,-1 1-1 0 0,0-2 1 0 0,0 1-1 0 0,0 0 0 0 0,0-1 1 0 0,-1 0-1 0 0,1 0 1 0 0,4-5-1 0 0,5-5-1234 0 0</inkml:trace>
  <inkml:trace contextRef="#ctx0" brushRef="#br0" timeOffset="1">487 229 9672 0 0,'0'0'1373'0'0,"15"-1"5335"0"0,-11 1-6155 0 0,-1-1 0 0 0,1 0 0 0 0,-1 0 0 0 0,1 0 1 0 0,0-1-1 0 0,-1 1 0 0 0,0-1 0 0 0,1 0 0 0 0,3-3 0 0 0,-1 1-127 0 0,0-1 0 0 0,-1 0-1 0 0,1-1 1 0 0,4-6-1 0 0,2-4 30 0 0,-1-1-1 0 0,15-28 0 0 0,-23 38-336 0 0,0 0-1 0 0,0 0 1 0 0,3-12 0 0 0,-5 16-93 0 0,0 0 1 0 0,-1 0 0 0 0,0 0 0 0 0,1 0 0 0 0,-1 0 0 0 0,0 0 0 0 0,0 0 0 0 0,-1 0-1 0 0,1 0 1 0 0,-1 0 0 0 0,1 0 0 0 0,-3-4 0 0 0,3 6-14 0 0,-1 0 1 0 0,0-1-1 0 0,0 1 1 0 0,0 0-1 0 0,0 0 1 0 0,0 0-1 0 0,0 0 1 0 0,0 0-1 0 0,-1 0 1 0 0,1 0 0 0 0,0 0-1 0 0,-1 0 1 0 0,1 0-1 0 0,0 1 1 0 0,-1-1-1 0 0,1 1 1 0 0,-1-1-1 0 0,1 1 1 0 0,-1-1-1 0 0,1 1 1 0 0,-1 0-1 0 0,1 0 1 0 0,-3-1-1 0 0,1 1 9 0 0,0 0 0 0 0,0 0 0 0 0,0 0-1 0 0,0 1 1 0 0,0-1 0 0 0,0 1 0 0 0,0-1 0 0 0,0 1 0 0 0,0 0-1 0 0,-4 2 1 0 0,1 1 80 0 0,0 0 0 0 0,0 0-1 0 0,0 1 1 0 0,1 0 0 0 0,-1 0 0 0 0,1 0 0 0 0,0 1-1 0 0,1 0 1 0 0,0 0 0 0 0,-1 0 0 0 0,-3 9 0 0 0,5-10-18 0 0,1-1 0 0 0,0 1 0 0 0,1 0 0 0 0,-1-1 0 0 0,1 1 0 0 0,0 0 0 0 0,0 0 0 0 0,0 0 0 0 0,1 0 0 0 0,0 0 0 0 0,0 0 0 0 0,0 0 0 0 0,0 0 0 0 0,1 0 0 0 0,0 0 0 0 0,0 0 0 0 0,3 8 0 0 0,-2-10-64 0 0,0 1-1 0 0,0-1 1 0 0,0 0 0 0 0,1 0 0 0 0,-1 0-1 0 0,1 0 1 0 0,0 0 0 0 0,0 0 0 0 0,0-1-1 0 0,0 1 1 0 0,0-1 0 0 0,0 0-1 0 0,1 0 1 0 0,-1 0 0 0 0,5 1 0 0 0,8 3-53 0 0,-1 0 1 0 0,21 3 0 0 0,-29-7 5 0 0,6 0-794 0 0,23 3 1 0 0,-17-4-1590 0 0,6 2-7379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1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28 2304 0 0,'-19'-8'224'0'0,"13"5"787"0"0,0 0-1 0 0,-1 0 1 0 0,1 0-1 0 0,-1 1 1 0 0,0 0 0 0 0,-7-2-1 0 0,13 4-428 0 0,-2 1 546 0 0,-3 1 2437 0 0,9-1-1272 0 0,10 3-2018 0 0,-1-1 35 0 0,0-1 1 0 0,0 0-1 0 0,1-1 1 0 0,-1 0-1 0 0,1 0 1 0 0,14-3-1 0 0,1 2 231 0 0,19-1-53 0 0,38 1-25 0 0,15 0-123 0 0,-37-2-153 0 0,304-6 571 0 0,21 14-314 0 0,97 40 874 0 0,-380-35-582 0 0,128-4 0 0 0,-34-2-38 0 0,-89 0-330 0 0,-96-4-260 0 0,1-2 1 0 0,25-2-1 0 0,-10 0 63 0 0,38-6 245 0 0,-64 7-337 0 0,-3 2-7 0 0,-13-11-841 0 0,-1 4-2510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74 9672 0 0,'-2'0'71'0'0,"0"0"1"0"0,0-1-1 0 0,1 1 1 0 0,-1 0-1 0 0,0-1 1 0 0,0 1-1 0 0,1-1 1 0 0,-4 0-1 0 0,-16-15 5319 0 0,18 13-4756 0 0,0 0 0 0 0,0 1 1 0 0,0-1-1 0 0,0 1 0 0 0,0 0 0 0 0,-7-3 1 0 0,-1 1-46 0 0,0 0 1 0 0,0 1-1 0 0,0 0 1 0 0,-1 1-1 0 0,1 0 0 0 0,-13-1 1 0 0,18 4-462 0 0,1-1 1 0 0,0 0-1 0 0,0 1 1 0 0,0 0-1 0 0,0 0 1 0 0,1 0-1 0 0,-1 1 1 0 0,0 0-1 0 0,0 0 1 0 0,1 0-1 0 0,-1 0 1 0 0,1 1-1 0 0,0 0 1 0 0,-1 0-1 0 0,1 0 1 0 0,-6 6-1 0 0,3-1 84 0 0,1 0 0 0 0,0 0 0 0 0,0 0 0 0 0,0 1 0 0 0,1 0 0 0 0,-6 15 0 0 0,4-6 56 0 0,1 1-1 0 0,-7 28 1 0 0,12-37-148 0 0,-1-1 1 0 0,2 1 0 0 0,-1 0-1 0 0,1 0 1 0 0,3 18 0 0 0,-3-25-82 0 0,0 1 0 0 0,1-1 0 0 0,0 0 0 0 0,0 0 0 0 0,-1 1 0 0 0,2-1 0 0 0,-1 0 1 0 0,0 0-1 0 0,1 0 0 0 0,-1-1 0 0 0,1 1 0 0 0,0 0 0 0 0,0 0 0 0 0,0-1 0 0 0,0 1 0 0 0,0-1 1 0 0,1 0-1 0 0,-1 0 0 0 0,1 0 0 0 0,5 4 0 0 0,-5-6-12 0 0,-1 1 0 0 0,1-1 0 0 0,-1 1 0 0 0,1-1 0 0 0,-1 0 1 0 0,1 0-1 0 0,-1 0 0 0 0,1 0 0 0 0,-1-1 0 0 0,1 1 0 0 0,-1 0 0 0 0,1-1 0 0 0,-1 0 0 0 0,0 0 0 0 0,1 0 0 0 0,-1 0 0 0 0,0 0 1 0 0,0 0-1 0 0,3-2 0 0 0,1-1 10 0 0,0 0 1 0 0,0-1 0 0 0,0 0 0 0 0,-1 0-1 0 0,7-8 1 0 0,15-19 25 0 0,35-45-25 0 0,-52 62-368 0 0,0 0 1 0 0,-1-1-1 0 0,11-25 1 0 0,-11 17-409 0 0,16-42-4468 0 0,-22 52 3287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18919 0 0,'0'0'1712'0'0,"5"-5"-1376"0"0,1-2 414 0 0,-1-2 1 0 0,0 1-1 0 0,0-1 0 0 0,-1 0 0 0 0,6-18 0 0 0,0 2 161 0 0,-3 10-500 0 0,-5 11-271 0 0,0-1-1 0 0,0 1 0 0 0,0-1 1 0 0,1-7-1 0 0,-2 8-50 0 0,1 0 0 0 0,-1 0 0 0 0,1 0 0 0 0,0 1 0 0 0,0-1 0 0 0,3-4 0 0 0,-1 2 48 0 0,1 20 2 0 0,7 47-95 0 0,-7-31-35 0 0,-1-10 62 0 0,0-1-1 0 0,2 0 0 0 0,0 0 1 0 0,11 20-1 0 0,-16-37-28 0 0,0 0 0 0 0,0 0 0 0 0,0 0 0 0 0,0 0-1 0 0,0 0 1 0 0,0 0 0 0 0,0-1 0 0 0,1 1 0 0 0,-1-1 0 0 0,1 1 0 0 0,-1-1-1 0 0,1 1 1 0 0,0-1 0 0 0,-1 0 0 0 0,1 0 0 0 0,0 0 0 0 0,0 0 0 0 0,0 0-1 0 0,0 0 1 0 0,0 0 0 0 0,0-1 0 0 0,0 1 0 0 0,0-1 0 0 0,0 1 0 0 0,1-1-1 0 0,-1 0 1 0 0,0 0 0 0 0,0 0 0 0 0,0 0 0 0 0,0 0 0 0 0,0 0 0 0 0,0-1 0 0 0,1 1-1 0 0,-1-1 1 0 0,0 0 0 0 0,0 1 0 0 0,0-1 0 0 0,0 0 0 0 0,-1 0 0 0 0,1 0-1 0 0,0 0 1 0 0,3-3 0 0 0,0-1 43 0 0,1 0-1 0 0,-1 0 0 0 0,-1 0 1 0 0,1 0-1 0 0,-1-1 1 0 0,6-9-1 0 0,19-41 55 0 0,-22 42-105 0 0,27-59-733 0 0,-8 17-3392 0 0,-21 46 1853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17503 0 0,'12'-5'1872'0'0,"0"1"-1843"0"0,-8 3 29 0 0,0 0-1 0 0,-1 0 1 0 0,1-1-1 0 0,0 0 0 0 0,-1 1 1 0 0,1-1-1 0 0,3-3 0 0 0,3-4 325 0 0,0 0 0 0 0,-1 0 0 0 0,0 0 0 0 0,-1-1 0 0 0,0-1 0 0 0,0 1 0 0 0,-1-1 0 0 0,0 0 0 0 0,-1-1 0 0 0,-1 0 0 0 0,6-15 0 0 0,-10 23-165 0 0,0 0 0 0 0,-1 0 0 0 0,1 0-1 0 0,-1 0 1 0 0,0-8 0 0 0,0 11-197 0 0,0 1 1 0 0,0-1-1 0 0,0 1 1 0 0,0-1-1 0 0,0 1 1 0 0,0-1-1 0 0,0 1 0 0 0,0-1 1 0 0,0 1-1 0 0,0-1 1 0 0,-1 1-1 0 0,1-1 1 0 0,0 1-1 0 0,0-1 1 0 0,0 1-1 0 0,-1 0 0 0 0,1-1 1 0 0,0 1-1 0 0,0-1 1 0 0,-1 1-1 0 0,1 0 1 0 0,0-1-1 0 0,-1 1 1 0 0,1 0-1 0 0,-1-1 0 0 0,1 1 1 0 0,0 0-1 0 0,-1-1 1 0 0,1 1-1 0 0,-1 0 1 0 0,1 0-1 0 0,-1 0 1 0 0,1-1-1 0 0,-1 1 1 0 0,1 0-1 0 0,-1 0 0 0 0,1 0 1 0 0,-1 0-1 0 0,1 0 1 0 0,-1 0-1 0 0,1 0 1 0 0,-1 0-1 0 0,1 0 1 0 0,-1 0-1 0 0,1 0 0 0 0,-1 0 1 0 0,1 1-1 0 0,-1-1 1 0 0,1 0-1 0 0,-1 0 1 0 0,1 0-1 0 0,0 1 1 0 0,-1-1-1 0 0,1 0 1 0 0,-1 1-1 0 0,1-1 0 0 0,-1 1 1 0 0,-4 2 111 0 0,1 1 1 0 0,-1 0-1 0 0,1 0 1 0 0,0 0-1 0 0,0 0 1 0 0,1 1-1 0 0,-1-1 1 0 0,1 1-1 0 0,0 0 1 0 0,-4 9-1 0 0,-2 7 470 0 0,-8 30-1 0 0,13-38-548 0 0,-1 3-51 0 0,1 1 1 0 0,1-1-1 0 0,1 1 0 0 0,0-1 1 0 0,1 1-1 0 0,2 32 0 0 0,-1-46-14 0 0,0 0-1 0 0,0-1 1 0 0,1 1-1 0 0,-1 0 1 0 0,1-1-1 0 0,0 1 1 0 0,0 0-1 0 0,0-1 1 0 0,0 1-1 0 0,0-1 1 0 0,1 1-1 0 0,-1-1 1 0 0,1 0-1 0 0,-1 0 1 0 0,1 0-1 0 0,0 1 1 0 0,0-1-1 0 0,0-1 1 0 0,0 1-1 0 0,0 0 1 0 0,0 0-1 0 0,0-1 1 0 0,1 0-1 0 0,-1 1 1 0 0,1-1-1 0 0,4 2 1 0 0,8 0-1675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40 2760 0 0,'3'-11'713'0'0,"-3"10"-11"0"0,1 0-1 0 0,-1 0 0 0 0,0 0 1 0 0,1 0-1 0 0,-1-1 0 0 0,0 1 1 0 0,0 0-1 0 0,0 0 1 0 0,0 0-1 0 0,0 0 0 0 0,0-1 1 0 0,0 1-1 0 0,-1 0 0 0 0,1 0 1 0 0,0 0-1 0 0,-1 0 1 0 0,1 0-1 0 0,-1 0 0 0 0,0-2 1 0 0,-8-1 4027 0 0,-5 5-4562 0 0,6 2 128 0 0,0-1 0 0 0,0 1 1 0 0,1 1-1 0 0,-1-1 0 0 0,1 1 0 0 0,0 1 1 0 0,0-1-1 0 0,0 1 0 0 0,-7 6 1 0 0,0 3 256 0 0,1 1 1 0 0,-20 27-1 0 0,31-40-483 0 0,0 0-1 0 0,1 1 1 0 0,0-1 0 0 0,-1 0-1 0 0,1 1 1 0 0,0-1 0 0 0,0 1-1 0 0,1 0 1 0 0,-2 3-1 0 0,2-5-63 0 0,0-1 0 0 0,0 1-1 0 0,0 0 1 0 0,0 0-1 0 0,0 0 1 0 0,0-1-1 0 0,1 1 1 0 0,-1 0-1 0 0,0 0 1 0 0,0-1-1 0 0,1 1 1 0 0,-1 0 0 0 0,0-1-1 0 0,1 1 1 0 0,-1 0-1 0 0,0-1 1 0 0,1 1-1 0 0,-1-1 1 0 0,1 1-1 0 0,-1 0 1 0 0,1-1-1 0 0,0 1 1 0 0,-1-1-1 0 0,1 0 1 0 0,-1 1 0 0 0,1-1-1 0 0,0 1 1 0 0,-1-1-1 0 0,1 0 1 0 0,0 1-1 0 0,0-1 1 0 0,-1 0-1 0 0,1 0 1 0 0,0 0-1 0 0,0 0 1 0 0,-1 0 0 0 0,1 1-1 0 0,0-1 1 0 0,1-1-1 0 0,15 2 20 0 0,0-1 0 0 0,0-1 0 0 0,30-5 0 0 0,-31 3 24 0 0,0 1 0 0 0,0 1-1 0 0,0 0 1 0 0,25 3 0 0 0,-39-2-9 0 0,-1 0-1 0 0,0 0 1 0 0,1 0 0 0 0,-1 1 0 0 0,0-1 0 0 0,0 1 0 0 0,1-1-1 0 0,-1 1 1 0 0,0-1 0 0 0,0 1 0 0 0,0 0 0 0 0,1-1-1 0 0,-1 1 1 0 0,0 0 0 0 0,0 0 0 0 0,1 1 0 0 0,-2-1-20 0 0,1 0 1 0 0,-1-1-1 0 0,1 1 0 0 0,-1 0 1 0 0,0 0-1 0 0,1 0 1 0 0,-1 0-1 0 0,0 0 0 0 0,0 0 1 0 0,0 0-1 0 0,0 0 1 0 0,0 0-1 0 0,0 0 0 0 0,0 0 1 0 0,0 0-1 0 0,0 0 1 0 0,0 1-1 0 0,-2 4 21 0 0,0 1 1 0 0,-1-1 0 0 0,0 0-1 0 0,0 0 1 0 0,-6 8-1 0 0,1 0 49 0 0,-2 2-71 0 0,-1-1-1 0 0,-1 0 1 0 0,0-1-1 0 0,-15 14 1 0 0,13-16-294 0 0,-19 16 0 0 0,27-23-263 0 0,-1-1 0 0 0,1 0 0 0 0,-1 0-1 0 0,1-1 1 0 0,-1 0 0 0 0,-8 3 0 0 0,7-6-1477 0 0,4-4-66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4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62 260 19295 0 0,'0'0'1744'0'0,"1"2"-1434"0"0,0 4-238 0 0,0-1 1 0 0,0 1-1 0 0,-1-1 1 0 0,0 1-1 0 0,0 0 1 0 0,0-1 0 0 0,-1 1-1 0 0,1 0 1 0 0,-3 5-1 0 0,-16 54 1415 0 0,12-43-1281 0 0,-5 19 162 0 0,-10 62-1 0 0,21-71-3484 0 0</inkml:trace>
  <inkml:trace contextRef="#ctx0" brushRef="#br0" timeOffset="1">184 40 12440 0 0,'-3'-18'1104'0'0,"3"11"-880"0"0,-6-8 7991 0 0,4 22-8383 0 0,2 4 16 0 0,2-2-1176 0 0,1 4-240 0 0,3-1-40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204 358 3224 0 0,'-50'37'345'0'0,"-33"30"11949"0"0,73-58-10145 0 0,0 1 0 0 0,-12 18 1 0 0,1 8-1278 0 0,19-33-721 0 0,1-1-1 0 0,0 1 0 0 0,0 0 1 0 0,1-1-1 0 0,-1 1 0 0 0,0 0 1 0 0,1-1-1 0 0,0 1 0 0 0,-1 0 1 0 0,1 0-1 0 0,0-1 0 0 0,1 1 1 0 0,-1 0-1 0 0,0-1 0 0 0,1 1 1 0 0,0 0-1 0 0,-1-1 0 0 0,1 1 1 0 0,1 2-1 0 0,-1-4-122 0 0,-1-1-1 0 0,0 1 1 0 0,1-1-1 0 0,-1 0 1 0 0,1 1 0 0 0,-1-1-1 0 0,1 0 1 0 0,-1 0 0 0 0,0 1-1 0 0,1-1 1 0 0,-1 0 0 0 0,1 0-1 0 0,-1 0 1 0 0,1 0 0 0 0,-1 0-1 0 0,1 1 1 0 0,-1-1 0 0 0,1 0-1 0 0,-1 0 1 0 0,1 0 0 0 0,-1 0-1 0 0,1 0 1 0 0,-1 0 0 0 0,1-1-1 0 0,0 1 1 0 0,13-3 146 0 0,-2-2-94 0 0,0 0 0 0 0,0 0 0 0 0,0-1-1 0 0,-1-1 1 0 0,0 0 0 0 0,0-1 0 0 0,0 0 0 0 0,-1 0 0 0 0,-1-1-1 0 0,1-1 1 0 0,7-9 0 0 0,-3 0-46 0 0,0-1 0 0 0,-2 1 0 0 0,0-2 0 0 0,-2 0 0 0 0,12-29-1 0 0,-18 39-16 0 0,19-48 173 0 0,26-102-1 0 0,-44 133 42 0 0,17-67 1233 0 0,-21 94-1092 0 0,-2 9-290 0 0,1-1-1 0 0,-1 1 1 0 0,-4 12 0 0 0,-2 15-40 0 0,0 23 26 0 0,-3 66-16 0 0,10-118-50 0 0,2 88 10 0 0,0-77-13 0 0,0-1 0 0 0,1 0 1 0 0,8 27-1 0 0,-9-38-177 0 0,-1-1 0 0 0,1 0 0 0 0,0 1 1 0 0,0-1-1 0 0,1 0 0 0 0,0 0 0 0 0,-1-1 0 0 0,1 1 0 0 0,0-1 0 0 0,1 1 1 0 0,-1-1-1 0 0,1 0 0 0 0,-1 0 0 0 0,1 0 0 0 0,0-1 0 0 0,0 1 0 0 0,0-1 0 0 0,0 0 1 0 0,1 0-1 0 0,-1 0 0 0 0,0-1 0 0 0,1 0 0 0 0,-1 1 0 0 0,1-2 0 0 0,0 1 1 0 0,-1 0-1 0 0,10-1 0 0 0,-8 0-48 0 0,0-1 0 0 0,-1 1-1 0 0,1-1 1 0 0,0-1 0 0 0,-1 1 0 0 0,1-1 0 0 0,-1 0-1 0 0,1 0 1 0 0,-1 0 0 0 0,0-1 0 0 0,0 0 0 0 0,0 0 0 0 0,0 0-1 0 0,0 0 1 0 0,-1-1 0 0 0,0 0 0 0 0,0 0 0 0 0,0 0-1 0 0,0-1 1 0 0,0 1 0 0 0,-1-1 0 0 0,4-7 0 0 0,1-1 251 0 0,13-20 0 0 0,-15 26 1089 0 0,0-1 0 0 0,0 2 1 0 0,0-1-1 0 0,9-6 0 0 0,-13 11-969 0 0,0 0 0 0 0,0 0 0 0 0,-1 0 0 0 0,1 0 0 0 0,-1 0 0 0 0,1 0 0 0 0,-1-1-1 0 0,0 1 1 0 0,0 0 0 0 0,0-1 0 0 0,0 1 0 0 0,0-1 0 0 0,-1 1 0 0 0,1-1 0 0 0,-1 1 0 0 0,1-1 0 0 0,-1 0 0 0 0,0 1 0 0 0,0-1 0 0 0,0 0 0 0 0,-1 1 0 0 0,1-1 0 0 0,-1 1 0 0 0,0-5 0 0 0,0 6-122 0 0,1 0 1 0 0,-1 1 0 0 0,1-1-1 0 0,-1 1 1 0 0,0-1 0 0 0,1 0-1 0 0,-1 1 1 0 0,0-1-1 0 0,1 1 1 0 0,-1 0 0 0 0,0-1-1 0 0,1 1 1 0 0,-1-1 0 0 0,0 1-1 0 0,0 0 1 0 0,1 0-1 0 0,-1-1 1 0 0,0 1 0 0 0,0 0-1 0 0,0 0 1 0 0,0 0 0 0 0,1 0-1 0 0,-1 0 1 0 0,0 0-1 0 0,0 0 1 0 0,0 0 0 0 0,0 0-1 0 0,1 1 1 0 0,-1-1 0 0 0,0 0-1 0 0,0 0 1 0 0,1 1 0 0 0,-1-1-1 0 0,-1 1 1 0 0,-1 0 31 0 0,-1 1 1 0 0,1 0 0 0 0,0 0 0 0 0,0 0-1 0 0,-5 4 1 0 0,-2 4 12 0 0,-1 0-1 0 0,1 1 0 0 0,1 0 1 0 0,0 1-1 0 0,1 0 1 0 0,0 0-1 0 0,1 1 1 0 0,0 0-1 0 0,-7 20 1 0 0,12-26-73 0 0,1-1 1 0 0,0 0-1 0 0,0 1 0 0 0,0-1 1 0 0,1 0-1 0 0,0 1 1 0 0,0-1-1 0 0,1 1 1 0 0,0-1-1 0 0,0 0 1 0 0,0 1-1 0 0,1-1 0 0 0,0 0 1 0 0,0 0-1 0 0,0 0 1 0 0,4 6-1 0 0,-3-6-314 0 0,1-1 0 0 0,-1 0-1 0 0,1 0 1 0 0,0-1 0 0 0,0 1 0 0 0,0-1-1 0 0,1 0 1 0 0,-1 0 0 0 0,1 0 0 0 0,9 5-1 0 0,10 3-6757 0 0,-1-4-2154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2760 0 0,'2'-5'4636'0'0,"0"0"-1386"0"0,5-16 6492 0 0,13-8-6147 0 0,1-1-2091 0 0,-4-4-718 0 0,3 1-1 0 0,0 2 0 0 0,34-41 0 0 0,-53 72-779 0 0,-1-1-1 0 0,1 0 0 0 0,-1 1 1 0 0,1-1-1 0 0,-1 1 0 0 0,1-1 1 0 0,0 1-1 0 0,-1-1 0 0 0,1 1 1 0 0,0 0-1 0 0,-1-1 0 0 0,1 1 1 0 0,0 0-1 0 0,0-1 0 0 0,-1 1 1 0 0,3 0-1 0 0,-3-1-5 0 0,0 1 1 0 0,0 0-1 0 0,1 0 0 0 0,-1 0 1 0 0,0 0-1 0 0,0 0 0 0 0,1 0 0 0 0,-1 0 1 0 0,0 0-1 0 0,0-1 0 0 0,1 1 1 0 0,-1 0-1 0 0,0 0 0 0 0,1 0 0 0 0,-1 0 1 0 0,0 1-1 0 0,0-1 0 0 0,1 0 1 0 0,-1 0-1 0 0,0 0 0 0 0,0 0 1 0 0,1 0-1 0 0,-1 0 0 0 0,0 0 0 0 0,0 0 1 0 0,1 1-1 0 0,-1-1 0 0 0,0 0 1 0 0,0 0-1 0 0,1 0 0 0 0,-1 0 0 0 0,0 1 1 0 0,0-1-1 0 0,0 0 0 0 0,1 0 1 0 0,-1 1-1 0 0,0-1 0 0 0,0 0 0 0 0,0 0 1 0 0,0 1-1 0 0,0-1 0 0 0,0 0 1 0 0,0 0-1 0 0,0 1 0 0 0,1-1 1 0 0,-1 0-1 0 0,0 1 0 0 0,0-1 0 0 0,0 0 1 0 0,0 0-1 0 0,0 1 0 0 0,0-1 1 0 0,-1 0-1 0 0,1 1 0 0 0,2 14 0 0 0,-1-8 0 0 0,0 1 0 0 0,0 0 0 0 0,-1 0 0 0 0,0-1 0 0 0,-1 12 0 0 0,-10 76 0 0 0,10-92 0 0 0,1-1 0 0 0,0 1 0 0 0,0 0 0 0 0,0-1 0 0 0,0 1 0 0 0,0 0 0 0 0,1-1 0 0 0,-1 1 0 0 0,1 0 0 0 0,-1-1 0 0 0,1 1 0 0 0,0-1 0 0 0,2 4 0 0 0,-3-5 1 0 0,0-1 1 0 0,1 1-1 0 0,-1-1 0 0 0,0 1 1 0 0,1-1-1 0 0,-1 1 0 0 0,1-1 0 0 0,-1 1 1 0 0,0-1-1 0 0,1 1 0 0 0,-1-1 1 0 0,1 0-1 0 0,-1 1 0 0 0,1-1 0 0 0,0 0 1 0 0,-1 1-1 0 0,1-1 0 0 0,-1 0 1 0 0,1 0-1 0 0,-1 0 0 0 0,1 1 0 0 0,0-1 1 0 0,-1 0-1 0 0,1 0 0 0 0,0 0 1 0 0,-1 0-1 0 0,1 0 0 0 0,-1 0 1 0 0,1 0-1 0 0,0 0 0 0 0,-1-1 0 0 0,1 1 1 0 0,0 0-1 0 0,0 0 8 0 0,3-1 1 0 0,-1 0 0 0 0,0 0-1 0 0,1 0 1 0 0,-1 0-1 0 0,0 0 1 0 0,0-1 0 0 0,0 1-1 0 0,0-1 1 0 0,0 0 0 0 0,0 0-1 0 0,0 0 1 0 0,-1 0-1 0 0,5-5 1 0 0,1-3 25 0 0,0 0 0 0 0,10-14-1 0 0,-8 8-9 0 0,25-37 118 0 0,24-33 347 0 0,-50 76-375 0 0,0 0 1 0 0,0 0-1 0 0,1 1 1 0 0,0 0-1 0 0,19-13 1 0 0,-28 21-109 0 0,0 1-1 0 0,0-1 1 0 0,0 1 0 0 0,1-1 0 0 0,-1 1 0 0 0,0-1 0 0 0,0 1 0 0 0,0-1-1 0 0,0 1 1 0 0,1 0 0 0 0,-1 0 0 0 0,0-1 0 0 0,0 1 0 0 0,1 0-1 0 0,-1 0 1 0 0,0 1 0 0 0,0-1 0 0 0,1 0 0 0 0,-1 0 0 0 0,0 0 0 0 0,0 1-1 0 0,1-1 1 0 0,-1 1 0 0 0,0-1 0 0 0,0 1 0 0 0,0-1 0 0 0,0 1 0 0 0,0 0-1 0 0,0-1 1 0 0,0 1 0 0 0,0 0 0 0 0,0 0 0 0 0,0 0 0 0 0,0 0-1 0 0,-1 0 1 0 0,1 0 0 0 0,0 0 0 0 0,-1 0 0 0 0,1 0 0 0 0,0 2 0 0 0,2 3 12 0 0,0 0 0 0 0,0 1 1 0 0,-1-1-1 0 0,0 1 1 0 0,3 14-1 0 0,-5-14-3 0 0,1 1 0 0 0,-1 0 0 0 0,-1-1 0 0 0,0 1 0 0 0,-2 11 1 0 0,-1 8 33 0 0,1-2 155 0 0,-11 37 1 0 0,9-43-506 0 0,1 0 0 0 0,0-1 1 0 0,-1 33-1 0 0,6-41 71 0 0,1-4-899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6448 0 0,'-34'38'1527'0'0,"-13"24"9227"0"0,39-50-10282 0 0,1 0 1 0 0,1 0 0 0 0,0 1-1 0 0,1-1 1 0 0,0 1-1 0 0,1 0 1 0 0,0 1-1 0 0,1-1 1 0 0,0 0 0 0 0,0 27-1 0 0,3-34-364 0 0,0-1-1 0 0,1 0 1 0 0,0 0 0 0 0,0 1-1 0 0,0-1 1 0 0,1 0-1 0 0,-1 0 1 0 0,1 0 0 0 0,0 0-1 0 0,1 0 1 0 0,3 5-1 0 0,-5-8-83 0 0,1 0-1 0 0,-1-1 0 0 0,0 1 0 0 0,0-1 1 0 0,1 1-1 0 0,-1-1 0 0 0,1 1 0 0 0,0-1 1 0 0,-1 0-1 0 0,1 0 0 0 0,0 0 0 0 0,0 0 1 0 0,-1 0-1 0 0,1 0 0 0 0,0 0 0 0 0,0-1 1 0 0,0 1-1 0 0,0-1 0 0 0,0 0 0 0 0,0 1 1 0 0,0-1-1 0 0,0 0 0 0 0,0 0 1 0 0,0 0-1 0 0,0 0 0 0 0,0 0 0 0 0,0-1 1 0 0,0 1-1 0 0,0-1 0 0 0,0 1 0 0 0,0-1 1 0 0,3-1-1 0 0,9-6 148 0 0,0 0 0 0 0,0-1 1 0 0,-1-1-1 0 0,0 0 0 0 0,0-1 0 0 0,-1-1 1 0 0,-1 1-1 0 0,16-23 0 0 0,-21 26-10 0 0,0-1 0 0 0,-1 1 0 0 0,-1-1 0 0 0,1-1 0 0 0,3-11 0 0 0,-4 9 101 0 0,0 1 0 0 0,2 0 1 0 0,6-12-1 0 0,-9 19-100 0 0,-1 2-64 0 0,-1 1 0 0 0,0-1 0 0 0,0 1 0 0 0,0-1 1 0 0,0 0-1 0 0,0 1 0 0 0,0-1 0 0 0,-1 0 0 0 0,1 0 0 0 0,0-2 0 0 0,10 19-26 0 0,-10-10-58 0 0,1 1 0 0 0,-1-1 0 0 0,0 0 0 0 0,-1 0 0 0 0,1 1 0 0 0,-1 5 0 0 0,0-4-163 0 0,0 1-1 0 0,1-1 1 0 0,0 0-1 0 0,3 13 1 0 0,-3-19-96 0 0,-1 1 0 0 0,1-1 0 0 0,-1 0 0 0 0,1 1 0 0 0,0-1 0 0 0,-1 0 0 0 0,1 0 0 0 0,0 0 0 0 0,0 0 0 0 0,0 0 0 0 0,0 0 0 0 0,0 0 0 0 0,0 0 0 0 0,0 0 0 0 0,0 0 0 0 0,1 0 0 0 0,-1-1 1 0 0,0 1-1 0 0,0 0 0 0 0,1-1 0 0 0,-1 1 0 0 0,0-1 0 0 0,1 0 0 0 0,-1 1 0 0 0,1-1 0 0 0,-1 0 0 0 0,0 0 0 0 0,4 0 0 0 0,5 0-8321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6912 0 0,'-8'1'622'0'0,"-12"9"-1168"0"0,15-7 2639 0 0,1 0-1 0 0,0 0 1 0 0,0 1-1 0 0,-6 6 1 0 0,7-7-515 0 0,1 1 0 0 0,-1-1 1 0 0,1 0-1 0 0,0 1 0 0 0,0-1 0 0 0,-2 7 0 0 0,0 13-1086 0 0,4-21-431 0 0,0-1 1 0 0,1 1 0 0 0,-1 0-1 0 0,1-1 1 0 0,-1 1-1 0 0,1-1 1 0 0,0 1 0 0 0,0-1-1 0 0,-1 1 1 0 0,1-1-1 0 0,0 0 1 0 0,0 0 0 0 0,0 1-1 0 0,1-1 1 0 0,-1 0-1 0 0,0 0 1 0 0,0 0 0 0 0,1 0-1 0 0,-1 0 1 0 0,0 0-1 0 0,3 1 1 0 0,6 3 44 0 0,-1-1 0 0 0,13 4 0 0 0,-11-4 5 0 0,0 0-49 0 0,0 1-1 0 0,-1 0 1 0 0,1 0 0 0 0,13 10 0 0 0,-21-12-53 0 0,0-1-1 0 0,0 1 1 0 0,-1 0-1 0 0,1 0 1 0 0,-1 0-1 0 0,1 0 1 0 0,-1 0-1 0 0,0 1 1 0 0,0-1 0 0 0,-1 1-1 0 0,1-1 1 0 0,-1 1-1 0 0,1-1 1 0 0,-1 1-1 0 0,0 0 1 0 0,1 7-1 0 0,-2-3-23 0 0,1-1-1 0 0,-1 1 1 0 0,0 0 0 0 0,0 0-1 0 0,-1-1 1 0 0,0 1-1 0 0,-1 0 1 0 0,0-1-1 0 0,0 1 1 0 0,0-1-1 0 0,-1 0 1 0 0,0 0-1 0 0,-1 0 1 0 0,-4 9-1 0 0,4-11-630 0 0,-1 1 0 0 0,1-1-1 0 0,-1 0 1 0 0,0 0-1 0 0,-9 8 1 0 0,5-9-6119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 11520 0 0,'12'-4'10355'0'0,"-6"15"-5979"0"0,-4-5-4053 0 0,0 0 0 0 0,0 0 0 0 0,-1 1 0 0 0,0-1 1 0 0,0 0-1 0 0,0 1 0 0 0,-1-1 0 0 0,0 1 0 0 0,-2 12 0 0 0,1 5-62 0 0,-5 116 67 0 0,3-88-2761 0 0,-5 27-6288 0 0,5-67 556 0 0</inkml:trace>
  <inkml:trace contextRef="#ctx0" brushRef="#br0" timeOffset="1">1 319 16583 0 0,'0'0'1730'0'0,"3"-10"1815"0"0,-1 7-3020 0 0,0 1 0 0 0,1 0 0 0 0,-1 0 1 0 0,0 0-1 0 0,1 0 0 0 0,-1 0 0 0 0,1 0 0 0 0,0 1 0 0 0,3-2 1 0 0,0 1-239 0 0,-1 0-1 0 0,1 0 1 0 0,-1 1 0 0 0,9-2 0 0 0,1 2-313 0 0,-1 1 0 0 0,0 0 0 0 0,16 2 0 0 0,-23-1-215 0 0,-1 0 0 0 0,0 0 0 0 0,1 1 0 0 0,-1-1 0 0 0,7 4 0 0 0,-1 1-522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1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2760 0 0,'-5'0'296'0'0,"1"-1"693"0"0,2-1-752 0 0,0 0 348 0 0,1 1 609 0 0,2 1-905 0 0,0-1 0 0 0,-1 1 0 0 0,1-1 0 0 0,0 1 0 0 0,0-1 0 0 0,0 0-1 0 0,0 0 1 0 0,0 1 0 0 0,-1-1 0 0 0,1 0 0 0 0,0 0 0 0 0,-1 0 0 0 0,1 0 0 0 0,-1 0 0 0 0,2-1 0 0 0,-2 1-213 0 0,1 0 1 0 0,-1 1-1 0 0,0-1 1 0 0,1 0-1 0 0,-1 1 1 0 0,1-1-1 0 0,-1 0 1 0 0,0 0-1 0 0,0 0 1 0 0,0 1 0 0 0,1-1-1 0 0,-1 0 1 0 0,0 0-1 0 0,0 1 1 0 0,0-1-1 0 0,0 0 1 0 0,0 0-1 0 0,0 0 1 0 0,0 0 0 0 0,-1 1-1 0 0,1-2 1 0 0,-3-2 634 0 0,3 4-692 0 0,0 0 0 0 0,0 0 0 0 0,0 0 0 0 0,0 0 0 0 0,0 0 0 0 0,0-1 0 0 0,0 1 0 0 0,0 0 0 0 0,0 0 0 0 0,0 0 0 0 0,0 0 0 0 0,0 0 0 0 0,0 0 0 0 0,0 0 0 0 0,0 0 0 0 0,0 0 0 0 0,0-1 0 0 0,0 1 0 0 0,0 0 0 0 0,0 0 0 0 0,0 0 0 0 0,0 0 0 0 0,0 0 0 0 0,1 0 0 0 0,-1 0 0 0 0,0 0 0 0 0,0 0 0 0 0,0 0 0 0 0,0 0 0 0 0,0 0 0 0 0,0 0 0 0 0,0 0 0 0 0,0 0 0 0 0,0 0 0 0 0,1 0 0 0 0,-1 0 0 0 0,0 0 0 0 0,0 0 1 0 0,0 0-1 0 0,0 0 0 0 0,0 0 0 0 0,0 0 0 0 0,0 0 0 0 0,0 0 0 0 0,1 0 0 0 0,-1 0 539 0 0,8-5 1224 0 0,-1 3-1426 0 0,0 1 1 0 0,0-1-1 0 0,0 1 0 0 0,1 1 0 0 0,10-1 0 0 0,38 4 379 0 0,35 6 186 0 0,-23-8-225 0 0,96-8 0 0 0,-35-1-61 0 0,-52 5-481 0 0,21-1 108 0 0,146 13-1 0 0,-115 0 22 0 0,13 2 74 0 0,-103-6-72 0 0,-10-2-103 0 0,1 1 1 0 0,29 9-1 0 0,-56-12-137 0 0,0 0-1 0 0,0-1 1 0 0,1 1 0 0 0,-1-1-1 0 0,0 1 1 0 0,1-1-1 0 0,-1 0 1 0 0,0-1-1 0 0,0 1 1 0 0,1-1 0 0 0,4-1-1 0 0,-1 0 39 0 0,0-1 0 0 0,0 0 0 0 0,-1-1 0 0 0,7-4 0 0 0,-3 2-504 0 0,0 0 0 0 0,20-8 0 0 0,-24 12 75 0 0,0 1 0 0 0,0-1 0 0 0,0 1 0 0 0,0 1 0 0 0,0-1-1 0 0,7 1 1 0 0,-6 0 254 0 0,-6 0 89 0 0,13 7-96 0 0,-10 0 429 0 0,-3-4-1760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63 10592 0 0,'-2'-4'589'0'0,"1"0"0"0"0,-1 0 0 0 0,1 0 0 0 0,0-1 0 0 0,0 1 0 0 0,-1-7 1 0 0,1-15 8899 0 0,-10 41-8764 0 0,5-3-633 0 0,1 0 0 0 0,1 0 1 0 0,-5 23-1 0 0,3-12-52 0 0,2-9-14 0 0,-9 29 203 0 0,-10 66 0 0 0,23-108-209 0 0,0 1-1 0 0,-1 0 1 0 0,1 0-1 0 0,0-1 1 0 0,0 1 0 0 0,0 0-1 0 0,0 0 1 0 0,0 0-1 0 0,1-1 1 0 0,-1 1-1 0 0,1 0 1 0 0,-1-1-1 0 0,1 1 1 0 0,-1 0 0 0 0,1-1-1 0 0,0 1 1 0 0,0-1-1 0 0,0 1 1 0 0,0-1-1 0 0,0 1 1 0 0,0-1-1 0 0,0 0 1 0 0,0 1 0 0 0,1-1-1 0 0,-1 0 1 0 0,0 0-1 0 0,1 0 1 0 0,-1 0-1 0 0,1 0 1 0 0,-1 0-1 0 0,1 0 1 0 0,-1-1-1 0 0,1 1 1 0 0,0-1 0 0 0,-1 1-1 0 0,1-1 1 0 0,0 1-1 0 0,0-1 1 0 0,-1 0-1 0 0,1 0 1 0 0,0 0-1 0 0,0 0 1 0 0,-1 0 0 0 0,4-1-1 0 0,63-8 533 0 0,-48 5-277 0 0,1 1 0 0 0,0 1 0 0 0,0 1 0 0 0,36 2 0 0 0,-53-1-218 0 0,0 1 0 0 0,1 0 1 0 0,-1 0-1 0 0,0 0 0 0 0,0 1 0 0 0,0-1 1 0 0,0 1-1 0 0,0 0 0 0 0,-1 0 0 0 0,1 0 1 0 0,4 4-1 0 0,-7-5-33 0 0,1 1 1 0 0,-1-1-1 0 0,0 0 0 0 0,0 1 1 0 0,1 0-1 0 0,-1-1 1 0 0,0 1-1 0 0,0 0 0 0 0,-1-1 1 0 0,1 1-1 0 0,0 0 0 0 0,-1 0 1 0 0,1 0-1 0 0,-1 0 1 0 0,1-1-1 0 0,-1 1 0 0 0,0 0 1 0 0,0 0-1 0 0,0 0 0 0 0,0 0 1 0 0,0 0-1 0 0,0 0 1 0 0,0 0-1 0 0,-1 0 0 0 0,1 0 1 0 0,-2 3-1 0 0,-3 3 34 0 0,0 1 0 0 0,0-1 0 0 0,-1 0 0 0 0,0-1 0 0 0,-1 1 0 0 0,1-1 0 0 0,-16 12 0 0 0,11-10-282 0 0,-1-1-1 0 0,0-1 1 0 0,0 0-1 0 0,-1-1 1 0 0,0 0-1 0 0,0-1 1 0 0,0 0-1 0 0,-1-1 1 0 0,1-1-1 0 0,-17 3 1 0 0,21-7-582 0 0,9 1 709 0 0,0 0 1 0 0,0 1-1 0 0,-1-1 1 0 0,1 0-1 0 0,0 0 1 0 0,0 0 0 0 0,0 0-1 0 0,0 0 1 0 0,0 0-1 0 0,-1 0 1 0 0,1 0-1 0 0,0 0 1 0 0,0 0-1 0 0,0 0 1 0 0,0-1-1 0 0,-1 1 1 0 0,1 0-1 0 0,0 0 1 0 0,0 0-1 0 0,0 0 1 0 0,0 0 0 0 0,0 0-1 0 0,-1 0 1 0 0,1 0-1 0 0,0 0 1 0 0,0 0-1 0 0,0-1 1 0 0,0 1-1 0 0,0 0 1 0 0,0 0-1 0 0,0 0 1 0 0,0 0-1 0 0,-1 0 1 0 0,1 0-1 0 0,0-1 1 0 0,0 1 0 0 0,0 0-1 0 0,0 0 1 0 0,0 0-1 0 0,0 0 1 0 0,0-1-1 0 0,0 1 1 0 0,0 0-1 0 0,4-6-2783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19 111 15200 0 0,'0'0'1172'0'0,"12"7"-521"0"0,-11-5-286 0 0,2-1-1 0 0,-1 0 0 0 0,0 0 0 0 0,0 0 0 0 0,0 0 0 0 0,0 0 0 0 0,1 0 0 0 0,-1-1 0 0 0,0 1 0 0 0,1-1 0 0 0,-1 1 0 0 0,1-1 0 0 0,-1 0 0 0 0,0 0 0 0 0,1 0 0 0 0,2-1 0 0 0,-1 0-58 0 0,0 0 1 0 0,0 0-1 0 0,-1 0 1 0 0,1-1-1 0 0,0 1 1 0 0,-1-1-1 0 0,1 0 1 0 0,-1 0 0 0 0,5-4-1 0 0,-4 3-180 0 0,1-1 1 0 0,-1 0-1 0 0,0 0 1 0 0,-1 0-1 0 0,1 0 1 0 0,-1-1-1 0 0,1 1 1 0 0,-1-1-1 0 0,-1 0 1 0 0,1 0-1 0 0,-1 0 0 0 0,0 0 1 0 0,0 0-1 0 0,2-9 1 0 0,-4 13-129 0 0,0 0 0 0 0,0-1 1 0 0,1 1-1 0 0,-1 0 0 0 0,0 0 1 0 0,0 0-1 0 0,-1 0 0 0 0,1 0 1 0 0,0 0-1 0 0,0 0 0 0 0,0 0 0 0 0,-1 0 1 0 0,1-1-1 0 0,0 1 0 0 0,-1 0 1 0 0,1 0-1 0 0,-1 1 0 0 0,0-1 1 0 0,1 0-1 0 0,-1 0 0 0 0,0 0 1 0 0,1 0-1 0 0,-1 0 0 0 0,0 1 0 0 0,0-1 1 0 0,0 0-1 0 0,0 1 0 0 0,1-1 1 0 0,-1 0-1 0 0,0 1 0 0 0,0-1 1 0 0,0 1-1 0 0,0 0 0 0 0,-1-1 0 0 0,1 1 1 0 0,-1-1-1 0 0,0 1 83 0 0,0 0-1 0 0,-1 0 1 0 0,1 0 0 0 0,0 0-1 0 0,0 0 1 0 0,-1 0-1 0 0,1 0 1 0 0,0 1 0 0 0,0-1-1 0 0,0 1 1 0 0,-1 0 0 0 0,1-1-1 0 0,0 1 1 0 0,0 0-1 0 0,0 0 1 0 0,-3 3 0 0 0,-5 5-65 0 0,0 1 1 0 0,1 0-1 0 0,0 1 0 0 0,1 0 1 0 0,1 0-1 0 0,-1 0 1 0 0,2 1-1 0 0,0 0 0 0 0,-9 24 1 0 0,12-29 10 0 0,1 1 0 0 0,0 0 1 0 0,0 0-1 0 0,1 0 0 0 0,0 0 1 0 0,0 0-1 0 0,0 0 0 0 0,1 0 0 0 0,1 0 1 0 0,2 16-1 0 0,-3-20-208 0 0,1-1-1 0 0,0 1 1 0 0,0 0 0 0 0,1-1 0 0 0,-1 1-1 0 0,1-1 1 0 0,0 1 0 0 0,0-1-1 0 0,0 0 1 0 0,0 0 0 0 0,0 0 0 0 0,1 0-1 0 0,-1 0 1 0 0,1 0 0 0 0,0-1-1 0 0,0 1 1 0 0,0-1 0 0 0,0 0 0 0 0,0 0-1 0 0,1 0 1 0 0,-1 0 0 0 0,0-1-1 0 0,1 1 1 0 0,-1-1 0 0 0,6 1 0 0 0,15 1-9028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19807 0 0,'0'16'2172'0'0,"24"100"-210"0"0,-16-59-820 0 0,-1 71 1 0 0,1 12-338 0 0,-2-76-410 0 0,-4-31-1283 0 0,10 48 0 0 0,-10-72-181 0 0,-1 0 0 0 0,0 0 0 0 0,0 9 0 0 0</inkml:trace>
  <inkml:trace contextRef="#ctx0" brushRef="#br0" timeOffset="1">8 513 3224 0 0,'-1'0'301'0'0,"0"0"1"0"0,1-1 0 0 0,-1 1-1 0 0,1 0 1 0 0,-1-1-1 0 0,1 1 1 0 0,-1-1 0 0 0,1 1-1 0 0,-1-1 1 0 0,1 0-1 0 0,0 1 1 0 0,-1-1 0 0 0,1 1-1 0 0,0-1 1 0 0,-1 0-1 0 0,6-8 7430 0 0,-4 9-7595 0 0,12-6 1452 0 0,0 0 1 0 0,0 1 0 0 0,1 1 0 0 0,-1 0 0 0 0,26-3 0 0 0,73-2-1543 0 0,-12 2-2359 0 0,-80 5-3406 0 0,0 0-1800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19351 0 0,'-5'10'2062'0'0,"12"92"429"0"0,-2-36-1313 0 0,5-1-439 0 0,-10-60-568 0 0,1 0-1 0 0,-1 1 1 0 0,1-1 0 0 0,1 0 0 0 0,-1 0 0 0 0,1 0 0 0 0,0 0 0 0 0,3 6 0 0 0,6-30 648 0 0,-7 14-453 0 0,2-5-123 0 0,8-14 273 0 0,32-45 0 0 0,-41 64-731 0 0,0-1-1 0 0,0 1 1 0 0,0 0 0 0 0,1 0 0 0 0,-1 0-1 0 0,1 1 1 0 0,0-1 0 0 0,1 1 0 0 0,-1 1-1 0 0,1 0 1 0 0,0 0 0 0 0,11-4 0 0 0,-7 5-1512 0 0,-2 2-80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18 20671 0 0,'-12'-16'2828'0'0,"12"16"-2756"0"0,-1 0-1 0 0,1 0 1 0 0,0 0-1 0 0,-1-1 1 0 0,1 1-1 0 0,0 0 1 0 0,-1 0-1 0 0,1 0 0 0 0,0 0 1 0 0,-1 0-1 0 0,1 0 1 0 0,-1 0-1 0 0,1 0 1 0 0,0 0-1 0 0,-1 0 1 0 0,1 0-1 0 0,0 0 1 0 0,-1 0-1 0 0,1 0 1 0 0,-1 0-1 0 0,1 0 1 0 0,0 0-1 0 0,-1 0 0 0 0,1 0 1 0 0,0 1-1 0 0,-1-1 1 0 0,1 0-1 0 0,0 0 1 0 0,-1 0-1 0 0,1 1 1 0 0,0-1-1 0 0,0 0 1 0 0,-1 0-1 0 0,1 1 1 0 0,0-1-1 0 0,0 0 0 0 0,-1 1 1 0 0,1-1-1 0 0,0 0 1 0 0,0 1-1 0 0,0-1 1 0 0,-1 0-1 0 0,1 1 1 0 0,0 0-1 0 0,-8 18 657 0 0,4-7-712 0 0,1 1-1 0 0,0 0 1 0 0,1 0 0 0 0,1 0-1 0 0,0 0 1 0 0,0 0 0 0 0,1 0-1 0 0,1 1 1 0 0,0-1 0 0 0,5 16-1 0 0,-5-25 47 0 0,1 0 0 0 0,-1 0 1 0 0,1 0-1 0 0,0-1 0 0 0,0 1 0 0 0,1 0 0 0 0,-1-1 0 0 0,1 0 0 0 0,0 0 0 0 0,0 1 0 0 0,0-2 1 0 0,0 1-1 0 0,0 0 0 0 0,1-1 0 0 0,0 1 0 0 0,4 1 0 0 0,-6-3-28 0 0,0 1 0 0 0,0-2 0 0 0,0 1 0 0 0,0 0 0 0 0,0 0 1 0 0,1-1-1 0 0,-1 1 0 0 0,0-1 0 0 0,1 0 0 0 0,-1 1 0 0 0,0-1 0 0 0,0 0 0 0 0,1-1 0 0 0,-1 1 0 0 0,0 0 0 0 0,1-1 0 0 0,-1 1 0 0 0,0-1 0 0 0,0 1 0 0 0,0-1 0 0 0,1 0 1 0 0,-1 0-1 0 0,0 0 0 0 0,0-1 0 0 0,0 1 0 0 0,0 0 0 0 0,-1-1 0 0 0,1 1 0 0 0,0-1 0 0 0,2-2 0 0 0,8-11 23 0 0,0-1-1 0 0,-1 0 0 0 0,-1-1 1 0 0,-1 0-1 0 0,10-24 1 0 0,6-16 313 0 0,-25 60-347 0 0,-1 0-1 0 0,1 0 0 0 0,0 0 0 0 0,0 0 0 0 0,0 0 0 0 0,1 3 0 0 0,0 7 45 0 0,-7 101 74 0 0,5-90-156 0 0,0-15 50 0 0,1 1 0 0 0,1 12 0 0 0,-1-19-61 0 0,0-1-1 0 0,1 1 1 0 0,-1-1-1 0 0,1 1 1 0 0,0-1-1 0 0,-1 0 1 0 0,1 1 0 0 0,0-1-1 0 0,1 0 1 0 0,-1 0-1 0 0,0 0 1 0 0,1 0-1 0 0,2 4 1 0 0,-3-5-95 0 0,1 0-1 0 0,0-1 1 0 0,-1 1-1 0 0,1 0 1 0 0,0 0-1 0 0,-1-1 1 0 0,1 1-1 0 0,0-1 1 0 0,-1 1-1 0 0,1-1 1 0 0,0 0-1 0 0,0 0 1 0 0,0 0 0 0 0,-1 0-1 0 0,1 0 1 0 0,0 0-1 0 0,0 0 1 0 0,0-1-1 0 0,-1 1 1 0 0,1-1-1 0 0,0 1 1 0 0,2-2-1 0 0,1 0-601 0 0,0 1-1 0 0,0-2 0 0 0,-1 1 0 0 0,1-1 1 0 0,-1 1-1 0 0,8-7 0 0 0,-8 5-188 0 0,0 0 0 0 0,-1-1 0 0 0,1 1 0 0 0,-1-1 0 0 0,5-8 0 0 0,-7 11 619 0 0,9-19-2649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29:5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7368 0 0,'0'0'568'0'0,"14"4"5553"0"0,-8-3-5074 0 0,1-1 1 0 0,-1 0-1 0 0,0 0 0 0 0,1-1 1 0 0,-1 0-1 0 0,0 0 0 0 0,12-4 1 0 0,-9 2-513 0 0,-1-1-1 0 0,1 0 1 0 0,-1 0 0 0 0,15-11 0 0 0,-12 6-201 0 0,0 0 0 0 0,0-1-1 0 0,-1 0 1 0 0,0-1 0 0 0,-1 0 0 0 0,15-23 0 0 0,-20 28-283 0 0,-1 0-1 0 0,0 0 1 0 0,0 0-1 0 0,3-13 1 0 0,-5 18-49 0 0,-1 0 0 0 0,1 0 1 0 0,-1-1-1 0 0,0 1 0 0 0,0 0 0 0 0,0-1 1 0 0,1 1-1 0 0,-1 0 0 0 0,0-1 0 0 0,-1 1 1 0 0,1 0-1 0 0,0-1 0 0 0,0 1 1 0 0,-1 0-1 0 0,1 0 0 0 0,0-1 0 0 0,-1 1 1 0 0,1 0-1 0 0,-1 0 0 0 0,0 0 0 0 0,1-1 1 0 0,-1 1-1 0 0,0 0 0 0 0,0 0 1 0 0,0 0-1 0 0,0 0 0 0 0,0 0 0 0 0,0 1 1 0 0,0-1-1 0 0,0 0 0 0 0,-1-1 0 0 0,-2 1 24 0 0,0-1 0 0 0,0 1-1 0 0,0 0 1 0 0,0 0 0 0 0,-1 0-1 0 0,1 0 1 0 0,0 1-1 0 0,0-1 1 0 0,0 1 0 0 0,-1 0-1 0 0,1 1 1 0 0,0-1 0 0 0,0 1-1 0 0,0 0 1 0 0,-1 0-1 0 0,1 0 1 0 0,0 0 0 0 0,0 1-1 0 0,1-1 1 0 0,-1 1-1 0 0,0 0 1 0 0,1 1 0 0 0,-4 1-1 0 0,0 1 112 0 0,1 0 0 0 0,1 0 0 0 0,-1 0 0 0 0,1 0-1 0 0,0 1 1 0 0,0 0 0 0 0,0 0 0 0 0,1 1 0 0 0,0-1-1 0 0,0 1 1 0 0,1 0 0 0 0,-4 8 0 0 0,4-6-33 0 0,0 1 0 0 0,1 0 0 0 0,0 1 0 0 0,0-1 0 0 0,1 0 0 0 0,0 0 0 0 0,1 1 0 0 0,0-1 0 0 0,3 20 0 0 0,-1-23-74 0 0,-1 1 1 0 0,2-1-1 0 0,-1 0 0 0 0,1 0 1 0 0,0 0-1 0 0,0 0 0 0 0,1-1 0 0 0,0 1 1 0 0,0-1-1 0 0,0 0 0 0 0,1 0 1 0 0,0-1-1 0 0,0 1 0 0 0,9 6 0 0 0,-6-6-436 0 0,2 0 0 0 0,-1 0 0 0 0,1-1 0 0 0,0 0-1 0 0,0 0 1 0 0,0-1 0 0 0,0-1 0 0 0,1 0 0 0 0,0 0 0 0 0,0-1-1 0 0,-1 0 1 0 0,1-1 0 0 0,18 0 0 0 0,-9-1-1153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0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72 546 1840 0 0,'2'3'168'0'0,"3"6"155"0"0,-4-8 719 0 0,7 11 9379 0 0,-5-10-9379 0 0,4-1 3753 0 0,1-10-3731 0 0,-7 7-852 0 0,-1 0-1 0 0,1-1 1 0 0,0 1-1 0 0,-1 0 1 0 0,0-1-1 0 0,0 1 1 0 0,1-1-1 0 0,-1 1 1 0 0,-1-1-1 0 0,1 1 1 0 0,0-3-1 0 0,-8-30 1113 0 0,6 29-1115 0 0,-72-248 2981 0 0,67 231-2976 0 0,-8-45 0 0 0,14 58-120 0 0,0 0 0 0 0,0 0 0 0 0,1 0 0 0 0,1 0 0 0 0,0 0 0 0 0,0 0 0 0 0,3-13 0 0 0,-3 21-94 0 0,0-1-1 0 0,0 0 0 0 0,0 1 1 0 0,1-1-1 0 0,-1 0 0 0 0,1 1 1 0 0,-1-1-1 0 0,1 1 0 0 0,0 0 1 0 0,0 0-1 0 0,0 0 0 0 0,0 0 0 0 0,0 0 1 0 0,4-3-1 0 0,-2 3-19 0 0,0 0 0 0 0,0 0 0 0 0,0 0 0 0 0,1 0-1 0 0,-1 1 1 0 0,1-1 0 0 0,-1 1 0 0 0,8 0 0 0 0,0 0-25 0 0,0 1 0 0 0,0 0 0 0 0,0 1 1 0 0,1 0-1 0 0,-1 1 0 0 0,13 4 0 0 0,-18-4-180 0 0,0 0 0 0 0,-1 0 0 0 0,0 1 0 0 0,1 0-1 0 0,-1 1 1 0 0,0-1 0 0 0,-1 1 0 0 0,1 0 0 0 0,8 9 0 0 0,-9-8-322 0 0,1 0 0 0 0,-2 1-1 0 0,1 0 1 0 0,-1 0 0 0 0,0 0 0 0 0,0 1 0 0 0,0-1 0 0 0,-1 1 0 0 0,0 0-1 0 0,-1 0 1 0 0,1 0 0 0 0,-1 0 0 0 0,-1 0 0 0 0,2 11 0 0 0,-2 2-7290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0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20159 0 0,'0'0'1968'0'0,"5"-2"-1752"0"0,6-3-216 0 0,3 3 0 0 0,3-1 0 0 0,0-5 160 0 0,6 3-16 0 0,-1-2 0 0 0,1 2 0 0 0,2-1-56 0 0,-2 1-16 0 0,2 1 0 0 0,3 1 0 0 0,-2-2-976 0 0,2 3-200 0 0,0-3-40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0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91 333 4144 0 0,'-19'21'668'0'0,"-18"22"-726"0"0,18-12 7236 0 0,9-6 745 0 0,5-1-5037 0 0,5-23-2020 0 0,19-4-138 0 0,-15 1-679 0 0,1 0 0 0 0,-1 0 0 0 0,0-1 0 0 0,0 1 0 0 0,0-1 0 0 0,0 0 0 0 0,-1 0-1 0 0,1-1 1 0 0,-1 1 0 0 0,5-8 0 0 0,3-3 46 0 0,12-26-1 0 0,-13 23-23 0 0,9-24 105 0 0,-15 32-11 0 0,0 0-1 0 0,0 1 1 0 0,1-1-1 0 0,0 1 1 0 0,1 0-1 0 0,8-10 1 0 0,-14 17 69 0 0,1 2-2 0 0,1 1-188 0 0,-1 0 0 0 0,0 0-1 0 0,0 0 1 0 0,0 0 0 0 0,-1 0 0 0 0,1 0-1 0 0,0 0 1 0 0,-1 0 0 0 0,1 0 0 0 0,-1 0-1 0 0,0 1 1 0 0,0 1 0 0 0,-1 32 83 0 0,0-23-55 0 0,-7 65 83 0 0,0 18 13 0 0,8-93-260 0 0,0 0 0 0 0,1-1 1 0 0,-1 1-1 0 0,1 0 0 0 0,0 0 1 0 0,-1 0-1 0 0,3 3 1 0 0,-3-6-3 0 0,1 0 0 0 0,-1 1 0 0 0,1-1 0 0 0,0 0 1 0 0,-1 0-1 0 0,1 0 0 0 0,-1 0 0 0 0,1 0 1 0 0,0 0-1 0 0,-1 0 0 0 0,1 0 0 0 0,-1 0 0 0 0,1 0 1 0 0,-1 0-1 0 0,1-1 0 0 0,0 1 0 0 0,-1 0 1 0 0,1 0-1 0 0,-1 0 0 0 0,1-1 0 0 0,-1 1 0 0 0,1 0 1 0 0,0-1-1 0 0,7-9-1378 0 0,0-2-51 0 0</inkml:trace>
  <inkml:trace contextRef="#ctx0" brushRef="#br0" timeOffset="1">382 0 13824 0 0,'0'0'1061'0'0,"-4"6"-397"0"0,0 1 535 0 0,1 1 1 0 0,0-1-1 0 0,0 1 1 0 0,1 0-1 0 0,-2 11 1 0 0,-2 6-891 0 0,0-8-35 0 0,2 1 0 0 0,0 1 1 0 0,2-1-1 0 0,0 0 0 0 0,0 1 0 0 0,2-1 0 0 0,0 1 0 0 0,6 35 0 0 0,-4-49-361 0 0,-1 0 1 0 0,1 0-1 0 0,0-1 0 0 0,0 1 0 0 0,0 0 1 0 0,1-1-1 0 0,4 7 0 0 0,-6-9-96 0 0,1 0-1 0 0,0 1 0 0 0,-1-1 1 0 0,1 0-1 0 0,1 0 0 0 0,-1 0 1 0 0,0-1-1 0 0,0 1 1 0 0,1-1-1 0 0,-1 1 0 0 0,0-1 1 0 0,1 0-1 0 0,0 1 0 0 0,-1-1 1 0 0,5 0-1 0 0,9 0-1619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0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3680 0 0,'0'0'284'0'0,"-8"2"-176"0"0,-5 2 1805 0 0,-22 9 12124 0 0,21-4-11033 0 0,13-9-2906 0 0,0 0 0 0 0,0 1 1 0 0,1-1-1 0 0,-1 1 0 0 0,0-1 0 0 0,0 1 0 0 0,1-1 0 0 0,-1 1 1 0 0,1 0-1 0 0,-1-1 0 0 0,1 1 0 0 0,-1 0 0 0 0,1 0 0 0 0,-1-1 1 0 0,1 1-1 0 0,-1 0 0 0 0,1 0 0 0 0,0-1 0 0 0,0 1 1 0 0,-1 0-1 0 0,1 0 0 0 0,0 0 0 0 0,0 1 0 0 0,0-1 11 0 0,0 0 1 0 0,1 1-1 0 0,-1-1 0 0 0,0 0 0 0 0,1 0 0 0 0,0 0 0 0 0,-1 0 0 0 0,1 0 1 0 0,-1 0-1 0 0,1 0 0 0 0,0 0 0 0 0,0 0 0 0 0,-1 0 0 0 0,3 1 0 0 0,2 2 109 0 0,-1-1 0 0 0,1 0 0 0 0,0 0 0 0 0,0 0 0 0 0,10 4 0 0 0,-11-6-185 0 0,-1 0-1 0 0,0 1 1 0 0,1-1-1 0 0,-1 1 1 0 0,0 0-1 0 0,0 0 1 0 0,0 0-1 0 0,0 1 1 0 0,0-1-1 0 0,0 1 1 0 0,-1-1-1 0 0,1 1 1 0 0,-1 0-1 0 0,0 0 1 0 0,0 0-1 0 0,3 6 1 0 0,-3-5-24 0 0,-1 0-1 0 0,0 1 1 0 0,0-1 0 0 0,0 0 0 0 0,0 1 0 0 0,-1-1-1 0 0,0 0 1 0 0,0 1 0 0 0,0-1 0 0 0,0 1 0 0 0,-1-1 0 0 0,0 0-1 0 0,-2 9 1 0 0,1-4-260 0 0,-1 0 1 0 0,0 0-1 0 0,0 1 0 0 0,-1-2 0 0 0,0 1 0 0 0,-1 0 0 0 0,0-1 1 0 0,-10 12-1 0 0,23-20-4311 0 0,0-1 3988 0 0,1-1 0 0 0,-1 0 0 0 0,0 0 0 0 0,0-1 1 0 0,11-5-1 0 0,2-1 162 0 0,3-1 606 0 0,0-2 1 0 0,-1 0 0 0 0,0-2-1 0 0,-1 0 1 0 0,28-24 0 0 0,-41 31 581 0 0,-2 0 0 0 0,15-17 0 0 0,-21 22-546 0 0,1 0-1 0 0,0 0 0 0 0,0 0 1 0 0,-1-1-1 0 0,1 1 1 0 0,-1-1-1 0 0,0 0 0 0 0,0 1 1 0 0,0-1-1 0 0,0 0 0 0 0,0 1 1 0 0,0-1-1 0 0,-1 0 0 0 0,1 0 1 0 0,-1-5-1 0 0,0 6-143 0 0,0 1-1 0 0,-1 0 1 0 0,1 0-1 0 0,0 0 1 0 0,0 0-1 0 0,-1 0 1 0 0,1 0-1 0 0,-1 0 1 0 0,1 1-1 0 0,-1-1 1 0 0,1 0-1 0 0,-1 0 1 0 0,1 0-1 0 0,-1 0 1 0 0,0 1-1 0 0,0-1 1 0 0,1 0-1 0 0,-1 0 1 0 0,0 1-1 0 0,0-1 1 0 0,0 1-1 0 0,-1-2 0 0 0,0 2 2 0 0,1 0 0 0 0,-1-1 0 0 0,0 1 0 0 0,0 0-1 0 0,1 0 1 0 0,-1 0 0 0 0,0 0 0 0 0,1 0 0 0 0,-1 0-1 0 0,0 0 1 0 0,1 0 0 0 0,-4 2 0 0 0,0-1 51 0 0,0 1 0 0 0,-1 1 0 0 0,1-1 0 0 0,0 1 1 0 0,1 0-1 0 0,-1 0 0 0 0,-5 4 0 0 0,3-1-20 0 0,1 1 1 0 0,0 0-1 0 0,1 0 1 0 0,-1 0-1 0 0,1 1 0 0 0,1-1 1 0 0,-1 1-1 0 0,-4 13 0 0 0,7-15-94 0 0,0 0 0 0 0,0 1 0 0 0,0-1 0 0 0,1 1 0 0 0,-1-1 0 0 0,2 1 0 0 0,-1 0 0 0 0,1-1-1 0 0,0 1 1 0 0,0 0 0 0 0,1-1 0 0 0,1 8 0 0 0,-1-10-58 0 0,1 0-1 0 0,-1-1 0 0 0,0 1 1 0 0,1-1-1 0 0,0 1 1 0 0,0-1-1 0 0,0 0 1 0 0,0 0-1 0 0,0 0 1 0 0,1 0-1 0 0,0 0 0 0 0,-1 0 1 0 0,6 3-1 0 0,-5-4-489 0 0,1 1-1 0 0,0-1 1 0 0,-1 0-1 0 0,1 0 0 0 0,0-1 1 0 0,8 3-1 0 0,8 2-9255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1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 3224 0 0,'0'0'143'0'0,"-23"9"15385"0"0,32-9-11671 0 0,-3-1-5438 0 0,75-6 3327 0 0,-27 4-1417 0 0,-19 1-164 0 0,45 4 0 0 0,-12 0 18 0 0,43 0 144 0 0,72-1 24 0 0,16 4 228 0 0,-44 2-254 0 0,185-9 1253 0 0,-312-1-1354 0 0,-27 3-57 0 0,-5 6-271 0 0,-15 7-871 0 0,5-5-2521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81 198 2304 0 0,'-16'-5'16603'0'0,"-6"2"-10633"0"0,3 6-4513 0 0,8-3-666 0 0,10 0-429 0 0,-10 2 1246 0 0,25-5-1496 0 0,-1 0 0 0 0,1 1 0 0 0,0 0 0 0 0,0 1 0 0 0,0 1 0 0 0,0 0 0 0 0,18 3 0 0 0,24 3-112 0 0,80 10 148 0 0,-105-15-89 0 0,0-2-1 0 0,60-9 1 0 0,-68 7-47 0 0,26-3 20 0 0,50 0 0 0 0,222-13 260 0 0,-266 14-190 0 0,79 2 0 0 0,-39 2-60 0 0,-34 0-20 0 0,36-3 37 0 0,31 2 10 0 0,65-2-14 0 0,-133 2-46 0 0,34-2 41 0 0,94-2 92 0 0,-62-3-142 0 0,-66 4 0 0 0,224-9 0 0 0,-121 5 0 0 0,-78 1 0 0 0,56-2 0 0 0,145-8 0 0 0,-121 11 0 0 0,69-1 0 0 0,-26 2 0 0 0,2 0 0 0 0,-55 6 0 0 0,175 1 0 0 0,171 6 0 0 0,-12 10 0 0 0,-340-11 0 0 0,-60-4 0 0 0,54 4 0 0 0,253 5 0 0 0,-122-5 0 0 0,2 1 0 0 0,62-3 0 0 0,-287-3 4 0 0,194 1 67 0 0,70-8 46 0 0,-156 8-87 0 0,16-1 4 0 0,52-5-32 0 0,-20 2-23 0 0,65-6-140 0 0,-61 4 130 0 0,9-1-62 0 0,261-10 412 0 0,-197 9-161 0 0,-207 4-145 0 0,57-2-15 0 0,129-11 83 0 0,-62 5-26 0 0,35-6-55 0 0,36 8 0 0 0,172 8 0 0 0,-359 4 26 0 0,229 16 193 0 0,156-6-81 0 0,-447-14-137 0 0,116 7-1 0 0,-3 0 0 0 0,-105-7 0 0 0,9-1 0 0 0,56 7 0 0 0,-86-5 0 0 0,1 0 0 0 0,18-2 0 0 0,-21 0 0 0 0,1 1 0 0 0,0 0 0 0 0,-1 0 0 0 0,10 2 0 0 0,-5 0 0 0 0,1-1 0 0 0,-1 0 0 0 0,19-2 0 0 0,-19 1 0 0 0,1 0 0 0 0,-1 0 0 0 0,15 3 0 0 0,-9-2 23 0 0,-12-1-15 0 0,-1 0 1 0 0,0 1-1 0 0,0-1 0 0 0,12 4 0 0 0,-10-4-8 0 0,-3 0 1 0 0,3 0-3 0 0,6-4 14 0 0,-6-1 26 0 0,-2 0-23 0 0,-6 5-13 0 0,1 0 0 0 0,-1 0-1 0 0,1 0 1 0 0,-1 0 0 0 0,1-1 0 0 0,-1 1-1 0 0,0 0 1 0 0,1 0 0 0 0,-1-1 0 0 0,1 1-1 0 0,-1 0 1 0 0,0-1 0 0 0,1 1 0 0 0,-1 0-1 0 0,0-1 1 0 0,0 1 0 0 0,1 0 0 0 0,-1-1-1 0 0,0 1 1 0 0,0-1 0 0 0,1 1 0 0 0,-1-1-1 0 0,0 1 1 0 0,0 0 0 0 0,0-1 0 0 0,0 1-1 0 0,0-1 1 0 0,0 1 0 0 0,1-2 0 0 0,-1 0 38 0 0,3-17 120 0 0,-3 18-122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5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79 10912 0 0,'0'0'986'0'0,"15"-5"-572"0"0,-7-1 1794 0 0,0 0 1 0 0,8-9-1 0 0,1-1 1857 0 0,-16 16-3916 0 0,-1-1 1 0 0,1 1-1 0 0,-1-1 1 0 0,0 1-1 0 0,1-1 1 0 0,-1 1-1 0 0,1-1 0 0 0,-1 1 1 0 0,0-1-1 0 0,0 1 1 0 0,1-1-1 0 0,-1 1 1 0 0,0-1-1 0 0,0 0 0 0 0,0 1 1 0 0,1-1-1 0 0,-1 1 1 0 0,0-1-1 0 0,0 0 1 0 0,0 1-1 0 0,0-1 0 0 0,0 0 1 0 0,0 1-1 0 0,0-1 1 0 0,-1 1-1 0 0,1-2 1 0 0,0 1-81 0 0,0 1 0 0 0,-1-1 0 0 0,1 0 0 0 0,0 0 0 0 0,-1 0 0 0 0,1 1 0 0 0,-1-1 0 0 0,1 0 0 0 0,-1 0 0 0 0,1 1 0 0 0,-1-1 0 0 0,0 0 0 0 0,1 1 0 0 0,-1-1 0 0 0,0 1 0 0 0,0-1 0 0 0,1 1 1 0 0,-1-1-1 0 0,0 1 0 0 0,0 0 0 0 0,1-1 0 0 0,-1 1 0 0 0,-1-1 0 0 0,-3 2-14 0 0,1-1 0 0 0,0 1 0 0 0,-1-1 0 0 0,1 1 0 0 0,0 0-1 0 0,0 1 1 0 0,-1-1 0 0 0,1 1 0 0 0,-7 3 0 0 0,-1 3-66 0 0,-18 15 0 0 0,2-2 29 0 0,2-3 106 0 0,1 1 0 0 0,-31 30 0 0 0,48-41-109 0 0,0 1 1 0 0,1 0 0 0 0,0 0-1 0 0,0 0 1 0 0,1 0 0 0 0,0 1-1 0 0,1 1 1 0 0,0-1 0 0 0,0 0-1 0 0,-3 13 1 0 0,8-21-16 0 0,-1 0 0 0 0,1 0-1 0 0,0 0 1 0 0,-1 0 0 0 0,1 0 0 0 0,0 0 0 0 0,0 0-1 0 0,0 0 1 0 0,0-1 0 0 0,0 1 0 0 0,1 0-1 0 0,-1 0 1 0 0,1 0 0 0 0,-1 0 0 0 0,1 0 0 0 0,0 0-1 0 0,-1 0 1 0 0,1-1 0 0 0,0 1 0 0 0,2 3-1 0 0,-1-3 8 0 0,1-1-1 0 0,-1 1 0 0 0,0 0 0 0 0,0-1 0 0 0,1 0 0 0 0,-1 1 0 0 0,0-1 0 0 0,1 0 1 0 0,-1 0-1 0 0,1 0 0 0 0,0-1 0 0 0,-1 1 0 0 0,1-1 0 0 0,0 1 0 0 0,3-1 0 0 0,33 2 160 0 0,62-5-1 0 0,-91 2-549 0 0,1 1 0 0 0,-1 1 0 0 0,1 0-1 0 0,-1 0 1 0 0,1 1 0 0 0,-1 1 0 0 0,18 5 0 0 0,-16-2-1175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 3224 0 0,'-12'-2'1389'0'0,"5"0"3150"0"0,5 2-4225 0 0,0-1 0 0 0,0 1 0 0 0,-1 0 1 0 0,1 0-1 0 0,0 0 0 0 0,0 1 0 0 0,0-1 0 0 0,0 0 1 0 0,0 1-1 0 0,0 0 0 0 0,1-1 0 0 0,-1 1 0 0 0,0 0 1 0 0,-3 2-1 0 0,-14 4 1133 0 0,-28 12 2832 0 0,47-19-4121 0 0,-1 0-1 0 0,1 1 1 0 0,-1-1-1 0 0,1 0 1 0 0,-1 0-1 0 0,1 0 1 0 0,-1 0-1 0 0,1 1 1 0 0,-1-1-1 0 0,1 0 1 0 0,0 0-1 0 0,-1 1 1 0 0,1-1-1 0 0,-1 0 1 0 0,1 0-1 0 0,0 1 1 0 0,-1-1-1 0 0,1 1 1 0 0,0-1-1 0 0,-1 0 1 0 0,1 1-1 0 0,0-1 1 0 0,0 1-1 0 0,0-1 1 0 0,-1 1-1 0 0,1-1 1 0 0,0 1-1 0 0,0 0-51 0 0,0 0 0 0 0,0 0 0 0 0,0-1 0 0 0,0 1 0 0 0,1 0-1 0 0,-1 0 1 0 0,0 0 0 0 0,0 0 0 0 0,1-1 0 0 0,-1 1 0 0 0,1 0 0 0 0,-1 0 0 0 0,0-1 0 0 0,2 2-1 0 0,0 1 74 0 0,0-1 0 0 0,0 1 0 0 0,1-1-1 0 0,0 1 1 0 0,-1-1 0 0 0,6 3 0 0 0,8 2 280 0 0,0 0 1 0 0,1-1 0 0 0,32 7 0 0 0,19 6 171 0 0,-55-14-465 0 0,0 1 0 0 0,14 8-1 0 0,-22-11-130 0 0,0 0 0 0 0,0 1 0 0 0,-1-1 0 0 0,1 1 0 0 0,-1 0-1 0 0,0 0 1 0 0,7 9 0 0 0,-10-11-13 0 0,0 0 1 0 0,0 1-1 0 0,0 0 0 0 0,0-1 1 0 0,0 1-1 0 0,-1-1 0 0 0,1 1 1 0 0,-1 0-1 0 0,0 0 0 0 0,0-1 1 0 0,1 1-1 0 0,-2 0 0 0 0,1-1 1 0 0,0 1-1 0 0,-1 0 1 0 0,1 0-1 0 0,-2 4 0 0 0,-1 2 54 0 0,-1 0-1 0 0,1-1 1 0 0,-10 15-1 0 0,-1-2 93 0 0,-1-1 0 0 0,0-1 0 0 0,-36 33 0 0 0,35-36-56 0 0,-48 61 288 0 0,63-77-400 0 0,-1 3-2 0 0,-1-1 0 0 0,1 1 1 0 0,0 0-1 0 0,0-1 0 0 0,0 1 0 0 0,0 0 1 0 0,0 0-1 0 0,-2 6 0 0 0,4-8-85 0 0,11 0-570 0 0,-10 0 505 0 0,1-1 1 0 0,-1 0 0 0 0,1 0 0 0 0,-1 0 0 0 0,1 0 0 0 0,-1 0 0 0 0,1 0 0 0 0,0 0 0 0 0,-1-1 0 0 0,1 1 0 0 0,1-1 0 0 0,8-5-2694 0 0,2-1-6865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9416 0 0,'0'0'852'0'0,"9"-19"4566"0"0,7-2 703 0 0,-16 21-5987 0 0,0 0 0 0 0,1-1-1 0 0,-1 1 1 0 0,1 0 0 0 0,-1-1-1 0 0,1 1 1 0 0,-1 0-1 0 0,1 0 1 0 0,-1 0 0 0 0,1-1-1 0 0,-1 1 1 0 0,1 0 0 0 0,-1 0-1 0 0,1 0 1 0 0,0 0 0 0 0,-1 0-1 0 0,1 0 1 0 0,-1 0 0 0 0,1 0-1 0 0,-1 0 1 0 0,1 0-1 0 0,-1 0 1 0 0,1 1 0 0 0,0-1-1 0 0,-1 0 1 0 0,1 0 0 0 0,0 1-1 0 0,0 0-8 0 0,0 0 0 0 0,0 0 0 0 0,0 0 0 0 0,0 0 1 0 0,0 0-1 0 0,0 0 0 0 0,0 1 0 0 0,0-1 0 0 0,-1 0 0 0 0,2 3 0 0 0,1 3 45 0 0,-1 0 0 0 0,0 0 1 0 0,2 9-1 0 0,-1 3 5 0 0,-1-1 1 0 0,-1 1-1 0 0,-1 0 1 0 0,-2 22-1 0 0,-14 75 402 0 0,15-113-549 0 0,-15 87 560 0 0,-14 103 1063 0 0,29-185-1663 0 0,1-1 0 0 0,0 0-1 0 0,0 1 1 0 0,1-1 0 0 0,1 11 0 0 0,-1-17 2 0 0,-1-1 0 0 0,0 0 1 0 0,0 1-1 0 0,0-1 0 0 0,0 0 0 0 0,0 1 1 0 0,0-1-1 0 0,0 0 0 0 0,1 1 1 0 0,-1-1-1 0 0,0 0 0 0 0,0 0 0 0 0,0 1 1 0 0,1-1-1 0 0,-1 0 0 0 0,0 0 0 0 0,0 1 1 0 0,1-1-1 0 0,-1 0 0 0 0,0 0 1 0 0,0 0-1 0 0,1 1 0 0 0,-1-1 0 0 0,0 0 1 0 0,1 0-1 0 0,-1 0 0 0 0,0 0 1 0 0,1 0-1 0 0,-1 0 0 0 0,0 0 0 0 0,1 0 1 0 0,-1 0-1 0 0,0 0 0 0 0,1 0 1 0 0,-1 0-1 0 0,0 0 0 0 0,1 0 0 0 0,-1 0 1 0 0,0 0-1 0 0,1 0 0 0 0,-1 0 0 0 0,0 0 1 0 0,1-1-1 0 0,9-5-370 0 0,4-16-1080 0 0,-6 5-2727 0 0,-8 16 3383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3224 0 0,'0'0'16669'0'0,"10"-8"-13276"0"0,7-5-2196 0 0,1 2 0 0 0,1 0 0 0 0,0 1 0 0 0,21-7 0 0 0,-18 9-1135 0 0,0 1 0 0 0,1 2 0 0 0,-1 0 0 0 0,1 1 0 0 0,0 1 0 0 0,32 1-1 0 0,-52 2-255 0 0,31-1-1672 0 0,-12-4-6717 0 0,-10-1 362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13216 0 0,'0'0'3806'0'0,"0"-2"-3292"0"0,1 1 0 0 0,0-1-1 0 0,0 0 1 0 0,0 1 0 0 0,0-1 0 0 0,0 1-1 0 0,0-1 1 0 0,2 0 0 0 0,4-3-11 0 0,1 1 1 0 0,0 1-1 0 0,1-1 0 0 0,-1 2 0 0 0,13-4 1 0 0,46-5 1556 0 0,-35 7-1148 0 0,-31 3-872 0 0,1 1 0 0 0,0 0 0 0 0,-1 0 0 0 0,1 0 0 0 0,0 0 0 0 0,0 0 0 0 0,-1 0 0 0 0,1 0 0 0 0,0 0 0 0 0,-1 1 0 0 0,1-1 0 0 0,0 0 0 0 0,-1 1 0 0 0,1 0 0 0 0,-1-1 0 0 0,1 1 0 0 0,0 0 0 0 0,-1 0 0 0 0,0 0 0 0 0,1 0 0 0 0,-1 0 0 0 0,0 0 0 0 0,1 0 0 0 0,-1 0 0 0 0,0 1 0 0 0,0-1 0 0 0,0 1 0 0 0,0-1 0 0 0,0 0 0 0 0,0 1 0 0 0,-1-1 0 0 0,1 1 0 0 0,0 0 0 0 0,-1-1 0 0 0,1 1 0 0 0,-1 0 0 0 0,1-1 0 0 0,-1 1 0 0 0,0 0 0 0 0,0-1 0 0 0,0 1 0 0 0,0 0 0 0 0,0 0 0 0 0,0-1 0 0 0,-1 1 0 0 0,1 0 0 0 0,0-1 0 0 0,-1 1 0 0 0,1 0 0 0 0,-1-1 0 0 0,-1 3 0 0 0,-32 95 877 0 0,33-95-903 0 0,0 0 1 0 0,0-1-1 0 0,0 1 0 0 0,1 0 1 0 0,0-1-1 0 0,0 1 0 0 0,0 0 0 0 0,0-1 1 0 0,0 1-1 0 0,1 0 0 0 0,0-1 1 0 0,-1 1-1 0 0,1 0 0 0 0,3 5 1 0 0,-3-7-15 0 0,0 0 0 0 0,1 0 0 0 0,-1 1 0 0 0,1-1 1 0 0,-1-1-1 0 0,1 1 0 0 0,0 0 0 0 0,-1 0 1 0 0,1-1-1 0 0,0 1 0 0 0,0-1 0 0 0,0 1 1 0 0,1-1-1 0 0,-1 0 0 0 0,0 0 0 0 0,0 0 0 0 0,1 0 1 0 0,-1 0-1 0 0,0 0 0 0 0,1-1 0 0 0,-1 1 1 0 0,1-1-1 0 0,2 0 0 0 0,9 1-266 0 0,0-2-1 0 0,17-1 1 0 0,8-4-8215 0 0,-15 1-798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3224 0 0,'0'0'288'0'0,"6"2"-288"0"0,-3-4 0 0 0,3-2 1272 0 0,1 4 200 0 0,-1-2 32 0 0,0 0 16 0 0,0 2-504 0 0,0 2-784 0 0,-3 0-232 0 0,1 4 64 0 0,-2 0-64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16 106 3224 0 0,'12'-14'639'0'0,"-11"6"2870"0"0,0 0 1 0 0,0 0 0 0 0,-1-15-1 0 0,0 15-2361 0 0,0 5-419 0 0,0-1 0 0 0,1 1 0 0 0,-1-1 0 0 0,1 1 0 0 0,0-1 0 0 0,0 1 0 0 0,1 0 0 0 0,2-6 2149 0 0,-4 9-2858 0 0,-1 0 1 0 0,1 0-1 0 0,-1 0 0 0 0,1 1 0 0 0,0-1 0 0 0,-1 0 1 0 0,1 0-1 0 0,0 0 0 0 0,0 1 0 0 0,-1-1 1 0 0,1 0-1 0 0,0 0 0 0 0,-1 1 0 0 0,1-1 0 0 0,0 0 1 0 0,0 1-1 0 0,0-1 0 0 0,-1 0 0 0 0,1 1 1 0 0,0-1-1 0 0,0 0 0 0 0,0 1 0 0 0,0-1 0 0 0,0 0 1 0 0,-1 1-1 0 0,1-1 0 0 0,0 0 0 0 0,0 1 0 0 0,0-1 1 0 0,0 1-1 0 0,0-1 0 0 0,0 0 0 0 0,0 1 1 0 0,1 0-1 0 0,0 16 151 0 0,0-14-143 0 0,0 23 15 0 0,0 0 0 0 0,-6 44 0 0 0,2-41-31 0 0,-21 185 693 0 0,21-190-519 0 0,1 0 0 0 0,1 0-1 0 0,1-1 1 0 0,3 27-1 0 0,-2-42-9 0 0,1 0 0 0 0,0-1 0 0 0,1 1 0 0 0,6 12 0 0 0,-6-11-846 0 0,-2-8 66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10136 0 0,'0'0'777'0'0,"1"-1"-505"0"0,5-9 1475 0 0,0 0 1422 0 0,1 0 0 0 0,8-10 0 0 0,-11 16-2595 0 0,0 0 0 0 0,0 0 0 0 0,0 1 0 0 0,7-5 0 0 0,4 0-249 0 0,0 1 0 0 0,1 0 1 0 0,0 1-1 0 0,0 0 0 0 0,1 1 0 0 0,0 1 1 0 0,27-3-1 0 0,-18 5-1225 0 0,-19 2-244 0 0,1-1 1 0 0,-1 0 0 0 0,0 0-1 0 0,0-1 1 0 0,0 1 0 0 0,8-5-1 0 0,-5 2-7039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10136 0 0,'3'7'9579'0'0,"-3"15"-5879"0"0,-5 27 0 0 0,0-19-3133 0 0,-2 0-1 0 0,-1 0 1 0 0,-17 42 0 0 0,22-65-641 0 0,-4 10 278 0 0,1 1 1 0 0,-5 21-1 0 0,10-34-418 0 0,0 0-1 0 0,0 0 0 0 0,1 0 0 0 0,-1 1 1 0 0,1-1-1 0 0,1 0 0 0 0,-1 0 0 0 0,1 0 1 0 0,0 0-1 0 0,0 0 0 0 0,0 0 1 0 0,4 9-1 0 0,2-6-6457 0 0,5-2-2130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2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2760 0 0,'2'-5'2185'0'0,"6"-5"538"0"0,-4 6-2271 0 0,0-1 1 0 0,0 1 0 0 0,1 1 0 0 0,0-1-1 0 0,0 1 1 0 0,0-1 0 0 0,0 1-1 0 0,8-3 1 0 0,14-8 1317 0 0,-16 5-933 0 0,7-2 166 0 0,-9 6-483 0 0,0 0 1 0 0,15-11 0 0 0,-18 12-356 0 0,0-1 0 0 0,1 1 1 0 0,-1 1-1 0 0,1-1 0 0 0,-1 1 0 0 0,1 0 0 0 0,13-3 0 0 0,-18 5-118 0 0,11-1 211 0 0,1-1 0 0 0,-1 2-1 0 0,1 0 1 0 0,26 1-1 0 0,-6 2-26 0 0,0-2-1 0 0,60-7 1 0 0,-52 3 30 0 0,47 2-1 0 0,59 11 654 0 0,7 1-628 0 0,116 13 402 0 0,-252-21-503 0 0,29 0 1 0 0,-43-2-117 0 0,0 0-1 0 0,1-1 1 0 0,-1 0 0 0 0,0 0 0 0 0,0 0 0 0 0,0 0 0 0 0,0-1 0 0 0,0 0 0 0 0,0 0-1 0 0,6-3 1 0 0,-11 4 203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0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3224 0 0,'0'0'143'0'0,"1"0"-3"0"0,14-8-111 0 0,6-3 2262 0 0,-18 10-1416 0 0,0 0 1 0 0,-1 0 0 0 0,1 0 0 0 0,0 0-1 0 0,0 1 1 0 0,0 0 0 0 0,-1-1-1 0 0,1 1 1 0 0,3 0 0 0 0,-4 1-322 0 0,-1-1 0 0 0,1 0 0 0 0,0 1 0 0 0,-1-1 1 0 0,1 1-1 0 0,-1-1 0 0 0,1 1 0 0 0,-1 0 0 0 0,1-1 0 0 0,-1 1 0 0 0,0 0 0 0 0,1 0 1 0 0,-1 0-1 0 0,0 0 0 0 0,2 3 0 0 0,-1-2-244 0 0,0 0 1 0 0,-1 1-1 0 0,1-1 1 0 0,-1 0-1 0 0,0 1 1 0 0,0-1-1 0 0,1 4 1 0 0,2 11 160 0 0,0 1 1 0 0,-1-1-1 0 0,0 1 1 0 0,-2 0-1 0 0,-1 31 1 0 0,-14 89 292 0 0,13-128-717 0 0,-26 139 207 0 0,18-106-183 0 0,4-22-138 0 0,-3 26-1 0 0,1 29-5513 0 0,5-65 3261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68 2304 0 0,'-5'5'15270'0'0,"15"-11"-12026"0"0,-10 5-3089 0 0,1 1 0 0 0,0 0 1 0 0,-1 0-1 0 0,1-1 0 0 0,0 1 1 0 0,-1-1-1 0 0,1 1 0 0 0,-1 0 1 0 0,1-1-1 0 0,-1 1 0 0 0,1-1 1 0 0,-1 1-1 0 0,1-1 0 0 0,-1 0 1 0 0,1 1-1 0 0,-1-1 0 0 0,0 1 0 0 0,1-1 1 0 0,-1 0-1 0 0,0 1 0 0 0,0-1 1 0 0,1 0-1 0 0,-1 1 0 0 0,0-1 1 0 0,0 0-1 0 0,0 0 0 0 0,0 1 1 0 0,0-1-1 0 0,0 0 0 0 0,0 1 1 0 0,0-1-1 0 0,0-1 0 0 0,0 1-48 0 0,0-1-1 0 0,-1 1 0 0 0,1-1 0 0 0,0 1 1 0 0,0-1-1 0 0,-1 1 0 0 0,1 0 1 0 0,-1-1-1 0 0,1 1 0 0 0,-1-1 1 0 0,0 1-1 0 0,0 0 0 0 0,1 0 1 0 0,-1-1-1 0 0,0 1 0 0 0,0 0 1 0 0,0 0-1 0 0,0 0 0 0 0,-2-2 1 0 0,0 1-3 0 0,0 0 0 0 0,0 1 0 0 0,-1-1 1 0 0,1 0-1 0 0,0 1 0 0 0,-1 0 0 0 0,1 0 0 0 0,-5-1 1 0 0,-1 0-9 0 0,0 1 1 0 0,-1 0 0 0 0,1 1 0 0 0,-1 0 0 0 0,-17 2-1 0 0,19-1-56 0 0,0 1-1 0 0,0 0 0 0 0,0 1 1 0 0,0 0-1 0 0,1 0 0 0 0,-1 0 0 0 0,1 1 1 0 0,-1 0-1 0 0,1 1 0 0 0,0 0 1 0 0,1 0-1 0 0,-1 0 0 0 0,1 1 0 0 0,-6 7 1 0 0,5-5-27 0 0,1 0-1 0 0,0 0 1 0 0,1 1 0 0 0,0 0 0 0 0,0 0 0 0 0,1 1 0 0 0,0-1 0 0 0,1 1 0 0 0,0 0 0 0 0,0 0 0 0 0,-1 13-1 0 0,4-13-4 0 0,0-1 0 0 0,0 1 0 0 0,1 0 0 0 0,0 0 0 0 0,1 0 0 0 0,0-1 0 0 0,0 1 0 0 0,1-1 0 0 0,1 1 0 0 0,-1-1 0 0 0,10 16 0 0 0,-10-20 11 0 0,0 0 0 0 0,1 0 0 0 0,0 0 0 0 0,-1 0 0 0 0,1-1 0 0 0,1 0 0 0 0,-1 0 0 0 0,1 0 0 0 0,-1 0 0 0 0,1-1 0 0 0,0 0 0 0 0,1 0-1 0 0,-1 0 1 0 0,0 0 0 0 0,1-1 0 0 0,0 0 0 0 0,-1 0 0 0 0,1-1 0 0 0,0 0 0 0 0,0 1 0 0 0,0-2 0 0 0,0 1 0 0 0,0-1 0 0 0,0 0 0 0 0,7-1-1 0 0,-3 0 49 0 0,1-1-1 0 0,-1 0 0 0 0,0-1 1 0 0,0 0-1 0 0,0-1 0 0 0,0 0 0 0 0,0-1 1 0 0,-1 1-1 0 0,0-2 0 0 0,0 1 1 0 0,0-1-1 0 0,-1-1 0 0 0,12-11 0 0 0,-13 11-5 0 0,0 0-1 0 0,0 0 0 0 0,-1-1 0 0 0,0 0 0 0 0,0 0 1 0 0,-1-1-1 0 0,0 0 0 0 0,0 0 0 0 0,-1 0 0 0 0,-1 0 1 0 0,1-1-1 0 0,3-16 0 0 0,-5 16-91 0 0,1 0 1 0 0,8-18-1 0 0,-7 18 27 0 0,-3 8 7 0 0,0 0 0 0 0,-1 0 1 0 0,1 0-1 0 0,-1 0 0 0 0,1 0 0 0 0,-1 0 0 0 0,0 0 0 0 0,0 0 1 0 0,0-1-1 0 0,0 1 0 0 0,0 0 0 0 0,0 0 0 0 0,-1 0 1 0 0,1 0-1 0 0,-1 0 0 0 0,1 0 0 0 0,-1 0 0 0 0,0 0 0 0 0,0 0 1 0 0,0 0-1 0 0,0 0 0 0 0,0 0 0 0 0,0 0 0 0 0,-1 1 1 0 0,-1-3-1 0 0,-1 1-87 0 0,1 0 0 0 0,0 0 0 0 0,-1 0 1 0 0,1 1-1 0 0,-1 0 0 0 0,0 0 0 0 0,0 0 0 0 0,0 0 1 0 0,0 0-1 0 0,0 1 0 0 0,-6-2 0 0 0,2 1-477 0 0,0 1-1 0 0,0 0 1 0 0,-1 0-1 0 0,1 1 1 0 0,0 0-1 0 0,-17 2 1 0 0,9 0-986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3224 0 0,'2'-9'288'0'0,"-1"5"1004"0"0,-1-1 0 0 0,1 1 0 0 0,0 0 0 0 0,0 0 1 0 0,0 0-1 0 0,1-1 0 0 0,-1 1 0 0 0,1 1 0 0 0,4-7 0 0 0,-4 7-622 0 0,0-1-1 0 0,0 1 0 0 0,0 0 0 0 0,1 0 0 0 0,0 0 0 0 0,0 0 0 0 0,0 0 1 0 0,0 0-1 0 0,0 1 0 0 0,4-3 0 0 0,-6 5-615 0 0,-1 0 1 0 0,1 0-1 0 0,-1 0 1 0 0,0-1-1 0 0,1 1 1 0 0,-1 0-1 0 0,1 0 1 0 0,-1 1-1 0 0,1-1 1 0 0,-1 0-1 0 0,1 0 1 0 0,-1 0-1 0 0,0 0 1 0 0,1 0-1 0 0,-1 0 1 0 0,1 1-1 0 0,-1-1 1 0 0,0 0-1 0 0,1 0 1 0 0,-1 0-1 0 0,1 1 1 0 0,-1-1-1 0 0,0 0 1 0 0,0 1-1 0 0,1-1 1 0 0,-1 0-1 0 0,0 1 1 0 0,1-1-1 0 0,-1 0 1 0 0,0 1-1 0 0,0-1 1 0 0,1 1-1 0 0,0 1 5 0 0,1 1 11 0 0,0 0 1 0 0,0 0-1 0 0,0 0 0 0 0,0 0 1 0 0,0 1-1 0 0,-1-1 0 0 0,1 1 0 0 0,-1-1 1 0 0,0 1-1 0 0,0 0 0 0 0,-1 0 0 0 0,1-1 1 0 0,-1 7-1 0 0,1 5 162 0 0,-4 31 0 0 0,0-21-30 0 0,-2 19 221 0 0,-18 78 1 0 0,12-79-208 0 0,-7 78-1 0 0,17-115-191 0 0,1 1-1 0 0,0 0 1 0 0,2 11-1 0 0,-2-16-41 0 0,1 0-1 0 0,-1-1 1 0 0,0 1 0 0 0,1-1-1 0 0,-1 1 1 0 0,1 0 0 0 0,0-1-1 0 0,-1 0 1 0 0,1 1-1 0 0,0-1 1 0 0,0 1 0 0 0,0-1-1 0 0,0 0 1 0 0,0 0-1 0 0,0 1 1 0 0,1-1 0 0 0,-1 0-1 0 0,0 0 1 0 0,0 0 0 0 0,3 1-1 0 0,-3-2-155 0 0,0 0 0 0 0,1 0 0 0 0,-1 0 0 0 0,0 0 0 0 0,0 0-1 0 0,0 0 1 0 0,1 0 0 0 0,-1-1 0 0 0,0 1 0 0 0,0 0 0 0 0,0-1 0 0 0,0 1 0 0 0,0-1 0 0 0,0 1-1 0 0,1-1 1 0 0,0-1 0 0 0,5-5-1378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17335 0 0,'0'-1'1736'0'0,"-3"-11"-1414"0"0,2 11-227 0 0,1 1 0 0 0,0-1 0 0 0,0 0 0 0 0,-1 1-1 0 0,1-1 1 0 0,0 1 0 0 0,0-1 0 0 0,0 0 0 0 0,0 1 0 0 0,-1-1-1 0 0,1 1 1 0 0,0-1 0 0 0,0 0 0 0 0,0 1 0 0 0,0-1 0 0 0,1 1 0 0 0,-1-1-1 0 0,0 0 1 0 0,0 1 0 0 0,0-1 0 0 0,0 1 0 0 0,1-1 0 0 0,-1 0 0 0 0,0 1-1 0 0,0-1 1 0 0,1 1 0 0 0,-1-1 0 0 0,1 1 0 0 0,-1-1 0 0 0,0 1-1 0 0,1-1 1 0 0,-1 1 0 0 0,1-1 0 0 0,0 1 24 0 0,0-1-1 0 0,0 1 1 0 0,0-1 0 0 0,0 1-1 0 0,0-1 1 0 0,0 1 0 0 0,0 0-1 0 0,1 0 1 0 0,-1 0 0 0 0,0-1-1 0 0,0 1 1 0 0,0 0 0 0 0,2 1-1 0 0,11-3 1012 0 0,-7-1-730 0 0,0 0 0 0 0,1 1 1 0 0,-1 0-1 0 0,1 1 1 0 0,-1 0-1 0 0,11-1 1 0 0,-14 2-336 0 0,-1 0 0 0 0,1 0 0 0 0,-1 0 0 0 0,0 0 0 0 0,1 1 0 0 0,-1-1 0 0 0,0 1 0 0 0,1 0 0 0 0,-1 0 0 0 0,0 0 1 0 0,0 0-1 0 0,0 1 0 0 0,0-1 0 0 0,0 1 0 0 0,0 0 0 0 0,0 0 0 0 0,2 2 0 0 0,-4-2-54 0 0,1 0-1 0 0,-1-1 1 0 0,0 1-1 0 0,0 0 1 0 0,0 0-1 0 0,0-1 1 0 0,-1 1-1 0 0,1 0 1 0 0,0 0-1 0 0,-1 0 1 0 0,1 0-1 0 0,-1 0 1 0 0,0 0 0 0 0,0 0-1 0 0,0 0 1 0 0,0 0-1 0 0,0 0 1 0 0,0 0-1 0 0,0 0 1 0 0,-1 0-1 0 0,1 0 1 0 0,-1 0-1 0 0,1 0 1 0 0,-2 2-1 0 0,-2 5 85 0 0,0-1-1 0 0,0 0 0 0 0,-11 15 0 0 0,12-19-55 0 0,0 1 1 0 0,1 0-1 0 0,0 0 0 0 0,0 1 0 0 0,0-1 0 0 0,1 0 1 0 0,-1 6-1 0 0,1-5 30 0 0,0-1 0 0 0,-1 0 1 0 0,1 0-1 0 0,-1 1 0 0 0,0-1 1 0 0,-1 0-1 0 0,-5 9 0 0 0,4-9 29 0 0,1 1-1 0 0,-1 0 1 0 0,1 0-1 0 0,0 0 1 0 0,0 1-1 0 0,1-1 1 0 0,-3 12-1 0 0,5-17-101 0 0,0 0 0 0 0,-1 0 0 0 0,1 0 0 0 0,0 0 0 0 0,0 0 0 0 0,1 0 0 0 0,-1 0 0 0 0,0 0 0 0 0,0 0 0 0 0,0 0 0 0 0,1 0 0 0 0,-1 0 0 0 0,1 0 0 0 0,-1 0 0 0 0,1 0 0 0 0,-1 0 0 0 0,1 0 0 0 0,-1 0 0 0 0,1-1 0 0 0,0 1 0 0 0,-1 0 0 0 0,2 1 0 0 0,0-1-10 0 0,0 0-1 0 0,0 0 1 0 0,0 0 0 0 0,0 0-1 0 0,0 0 1 0 0,0 0-1 0 0,0-1 1 0 0,0 1 0 0 0,0-1-1 0 0,3 1 1 0 0,5 0-52 0 0,-1-1-1 0 0,1 0 1 0 0,15-2 0 0 0,-23 2 61 0 0,58-8-81 0 0,-5 1-925 0 0,56 0-1 0 0,-97 6-454 0 0,-4-1-343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1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5984 0 0,'0'0'464'0'0,"3"-8"-288"0"0,-1 2 1651 0 0,0 0-1 0 0,1 0 1 0 0,0 0 0 0 0,0 0 0 0 0,0 0-1 0 0,1 1 1 0 0,6-9 1325 0 0,7 13-196 0 0,-15 2-2798 0 0,1 0-1 0 0,0 0 1 0 0,-1 1 0 0 0,0 0-1 0 0,1-1 1 0 0,-1 1-1 0 0,0 0 1 0 0,0 0 0 0 0,0 0-1 0 0,0 0 1 0 0,3 4 0 0 0,17 29 938 0 0,-19-30-867 0 0,-1 0-140 0 0,1 0-1 0 0,-2 0 0 0 0,1 0 0 0 0,0 0 1 0 0,-1 0-1 0 0,0 1 0 0 0,0-1 0 0 0,-1 0 0 0 0,0 1 1 0 0,0 8-1 0 0,-2 7-68 0 0,-5 29-1 0 0,3-24 63 0 0,-1 2-55 0 0,0 1-1 0 0,-2-1 0 0 0,-1-1 0 0 0,-12 32 0 0 0,18-55-21 0 0,1 0 0 0 0,0 0 0 0 0,0 0 0 0 0,0 1 0 0 0,1-1-1 0 0,-1 8 1 0 0,1-8-61 0 0,0-1 0 0 0,0 0 0 0 0,0 1 0 0 0,-1-1-1 0 0,1 1 1 0 0,-1-1 0 0 0,0 0 0 0 0,0 0 0 0 0,0 1-1 0 0,-3 3 1 0 0,3-4-316 0 0,-1-1 0 0 0,1 1 1 0 0,0 0-1 0 0,0 0 0 0 0,0 0 0 0 0,0 0 0 0 0,0-1 0 0 0,0 1 0 0 0,0 5 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68 3224 0 0,'0'0'143'0'0,"0"-19"14409"0"0,0 18-14298 0 0,0 0-1 0 0,0 0 0 0 0,0 0 1 0 0,0 0-1 0 0,0 1 0 0 0,0-1 0 0 0,1 0 1 0 0,-1 0-1 0 0,0 0 0 0 0,0 0 0 0 0,1 1 1 0 0,-1-1-1 0 0,1 0 0 0 0,-1 0 0 0 0,1 1 1 0 0,-1-1-1 0 0,1 0 0 0 0,-1 1 1 0 0,1-1-1 0 0,0 0 0 0 0,-1 1 0 0 0,1-1 1 0 0,1 0-1 0 0,21-6 1014 0 0,-7 2-486 0 0,-6 1-463 0 0,-1 1 0 0 0,0 0 0 0 0,12-2 1 0 0,-18 4-255 0 0,0 0 0 0 0,1 1 1 0 0,-1 0-1 0 0,0 0 1 0 0,1 0-1 0 0,-1 0 0 0 0,1 0 1 0 0,-1 1-1 0 0,0-1 1 0 0,1 1-1 0 0,-1 0 1 0 0,0 0-1 0 0,4 2 0 0 0,-6-2-61 0 0,0 0-1 0 0,0 0 1 0 0,0 0-1 0 0,0 0 1 0 0,0 0-1 0 0,0 0 1 0 0,0 0-1 0 0,-1 0 1 0 0,1 1-1 0 0,0-1 0 0 0,-1 0 1 0 0,1 0-1 0 0,-1 1 1 0 0,1-1-1 0 0,-1 0 1 0 0,1 1-1 0 0,-1-1 1 0 0,0 1-1 0 0,0-1 0 0 0,0 1 1 0 0,0-1-1 0 0,0 0 1 0 0,0 1-1 0 0,0-1 1 0 0,0 1-1 0 0,-1-1 1 0 0,1 0-1 0 0,0 1 0 0 0,-1 1 1 0 0,-2 5 11 0 0,0 1-1 0 0,0-1 1 0 0,-5 9-1 0 0,4-11-4 0 0,1 0-1 0 0,-1-1 0 0 0,0 1 1 0 0,0-1-1 0 0,-1 0 0 0 0,1 0 1 0 0,-1-1-1 0 0,-7 6 0 0 0,11-8-8 0 0,5-2 0 0 0,6-2 0 0 0,-9 2 0 0 0,5-2-84 0 0,1 0 1 0 0,-1-1-1 0 0,10-5 1 0 0,14-5-235 0 0,-17 10 656 0 0,0 1 0 0 0,0-1 1 0 0,0 2-1 0 0,22 0 0 0 0,-33 1-270 0 0,-2 2-4 0 0,-1 2-58 0 0,0 0 1 0 0,1 1 0 0 0,-2-1-1 0 0,1 0 1 0 0,-1 1 0 0 0,1-1-1 0 0,-1 0 1 0 0,0 0-1 0 0,-1 0 1 0 0,1-1 0 0 0,-1 1-1 0 0,1 0 1 0 0,-1-1 0 0 0,0 0-1 0 0,0 0 1 0 0,-6 5-1 0 0,-2 1 18 0 0,-1 0-1 0 0,0 0 0 0 0,-25 12 0 0 0,18-11-590 0 0,-1-2 1 0 0,-1-1-1 0 0,-34 9 1 0 0,-67 4-2525 0 0,91-17 1432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13072 0 0,'0'0'1185'0'0,"-1"0"-977"0"0,0 1 16 0 0,0 0-1 0 0,-1 0 1 0 0,1 0 0 0 0,0-1-1 0 0,0 1 1 0 0,0 0 0 0 0,0 0-1 0 0,0 0 1 0 0,0 1 0 0 0,0-1-1 0 0,1 0 1 0 0,-1 0 0 0 0,0 0-1 0 0,0 1 1 0 0,1-1 0 0 0,-1 0-1 0 0,1 1 1 0 0,-1-1 0 0 0,1 0-1 0 0,0 1 1 0 0,0-1 0 0 0,-1 1-1 0 0,1-1 1 0 0,0 1 0 0 0,0-1-1 0 0,0 0 1 0 0,1 3 0 0 0,0 0 156 0 0,0 0 0 0 0,1 0 0 0 0,0 0 1 0 0,0 0-1 0 0,0 0 0 0 0,4 6 0 0 0,0-2 289 0 0,24 33 1672 0 0,-20-20-1823 0 0,0 0 0 0 0,6 23 0 0 0,-14-36-502 0 0,0 1 0 0 0,0 0 0 0 0,-1-1 0 0 0,0 1 0 0 0,0 0 0 0 0,-1 0 1 0 0,0 0-1 0 0,-2 12 0 0 0,0-8-298 0 0,-1-1 0 0 0,-1 0 0 0 0,0 0 0 0 0,-9 19 0 0 0,-14 19-7804 0 0,25-45 6765 0 0,-11 16-6144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70 18599 0 0,'8'-12'1550'0'0,"-5"9"-1366"0"0,0-1 1 0 0,0 0-1 0 0,-1 0 0 0 0,1 0 1 0 0,-1 0-1 0 0,0 0 0 0 0,0 0 0 0 0,-1-1 1 0 0,1 1-1 0 0,-1 0 0 0 0,1-10 1147 0 0,-15 15 547 0 0,-9 9-1222 0 0,13-7-600 0 0,1 1 1 0 0,0 0-1 0 0,0 1 1 0 0,0-1-1 0 0,1 2 0 0 0,0-1 1 0 0,0 1-1 0 0,-7 7 1 0 0,-2 4 9 0 0,11-12-13 0 0,0 0 1 0 0,0 0-1 0 0,1 1 1 0 0,-1 0-1 0 0,1 0 1 0 0,1 0-1 0 0,-1 0 1 0 0,-4 11 0 0 0,9-17-41 0 0,-1 1 1 0 0,0 0 0 0 0,1-1 0 0 0,-1 1 0 0 0,0-1 0 0 0,1 1 0 0 0,-1-1 0 0 0,1 1-1 0 0,-1-1 1 0 0,1 1 0 0 0,-1-1 0 0 0,1 1 0 0 0,-1-1 0 0 0,1 1 0 0 0,0 0 0 0 0,0-1 2 0 0,2 2 13 0 0,0 1 0 0 0,0-1-1 0 0,1 0 1 0 0,-1 0 0 0 0,1 0-1 0 0,-1 0 1 0 0,1-1 0 0 0,0 1 0 0 0,0-1-1 0 0,0 0 1 0 0,-1 0 0 0 0,9 1 0 0 0,2-2 131 0 0,0 0 0 0 0,20-2 0 0 0,-7 0-86 0 0,-13 1-1184 0 0,1 0-1 0 0,16-5 1 0 0,-25 5 330 0 0,0 0 1 0 0,-1-1 0 0 0,1 0-1 0 0,-1 0 1 0 0,0-1-1 0 0,1 0 1 0 0,-1 0-1 0 0,7-5 1 0 0,-2-2-6962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3680 0 0,'0'0'167'0'0,"-2"5"3988"0"0,-12 30 7460 0 0,1-1-5873 0 0,-46 104-3274 0 0,39-95-2100 0 0,-8 12-136 0 0,25-49-320 0 0,-1 0 1 0 0,1 1-1 0 0,0-1 0 0 0,1 1 0 0 0,-1-1 0 0 0,-1 10 0 0 0,3-10-2209 0 0,6-6 629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12 111 3224 0 0,'-9'-16'661'0'0,"8"14"101"0"0,0 0 0 0 0,1 0 0 0 0,0 0 0 0 0,0 0 0 0 0,-1-1 0 0 0,1 1 1 0 0,0 0-1 0 0,1 0 0 0 0,-1 0 0 0 0,0 0 0 0 0,1-4 0 0 0,1 3-226 0 0,-1 0 1 0 0,0 0-1 0 0,0 1 0 0 0,1-1 1 0 0,0 0-1 0 0,-1 0 1 0 0,4-2-1 0 0,0-1 508 0 0,1 0 1 0 0,0 1-1 0 0,1-1 1 0 0,13-8-1 0 0,-19 14-947 0 0,0-1 1 0 0,0 1-1 0 0,-1-1 0 0 0,1 1 0 0 0,0 0 0 0 0,0-1 0 0 0,0 1 0 0 0,0 0 0 0 0,0 0 1 0 0,0 0-1 0 0,-1-1 0 0 0,1 1 0 0 0,0 0 0 0 0,0 0 0 0 0,0 0 0 0 0,0 0 0 0 0,0 1 0 0 0,0-1 1 0 0,0 0-1 0 0,0 0 0 0 0,0 1 0 0 0,-1-1 0 0 0,1 0 0 0 0,0 1 0 0 0,0-1 0 0 0,0 1 1 0 0,-1-1-1 0 0,1 1 0 0 0,0-1 0 0 0,0 1 0 0 0,-1-1 0 0 0,1 1 0 0 0,0 0 0 0 0,-1-1 1 0 0,1 1-1 0 0,-1 0 0 0 0,1 0 0 0 0,-1 0 0 0 0,1 1 0 0 0,2 3 201 0 0,0 1 1 0 0,-1 0-1 0 0,1 0 0 0 0,1 9 0 0 0,-2-5-136 0 0,0 1 1 0 0,0 0-1 0 0,-1 0 0 0 0,-1 17 1 0 0,-6 48 150 0 0,3-45-118 0 0,-7 44 125 0 0,6-47-107 0 0,0 0 1 0 0,1 54-1 0 0,4-72-225 0 0,-2-4-78 0 0,2 1 0 0 0,-1 0 1 0 0,1-1-1 0 0,0 1 0 0 0,0-1 0 0 0,1 1 0 0 0,0-1 1 0 0,0 0-1 0 0,0 1 0 0 0,5 6 0 0 0,-6-11-768 0 0,1 0 1465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 4608 0 0,'0'0'208'0'0,"-6"1"32"0"0,-24 6 1800 0 0,25-5-1260 0 0,0-1 0 0 0,0 0 0 0 0,0 0 0 0 0,-10 0 0 0 0,12 1-630 0 0,0 0 1 0 0,1 0-1 0 0,-1 0 0 0 0,0 1 1 0 0,-3 4 3541 0 0,24-5-2129 0 0,26-3-43 0 0,-36 1-1334 0 0,0 1-1 0 0,1-2 0 0 0,-1 1 1 0 0,0-1-1 0 0,11-2 0 0 0,34-4 339 0 0,-27 2-376 0 0,25-1 0 0 0,8-1-68 0 0,-30 4-1 0 0,0 1-1 0 0,0 1 0 0 0,0 2 1 0 0,0 1-1 0 0,-1 1 0 0 0,51 12 0 0 0,-4 3 116 0 0,-39-7-87 0 0,28 6 68 0 0,7-6-35 0 0,59 2 355 0 0,-55-8-303 0 0,-55-4-122 0 0,-12-1-39 0 0,-1 1-1 0 0,1 0 1 0 0,8 1-1 0 0,-4 1 30 0 0,0-1-1 0 0,0-1 1 0 0,1 0 0 0 0,17-1-1 0 0,50-6 334 0 0,-72 5-343 0 0,194-6 653 0 0,-165 7-590 0 0,96-7-53 0 0,-62 2 24 0 0,-33 3 22 0 0,10-2 17 0 0,1 3 0 0 0,59 5 0 0 0,-100-3-102 0 0,125 10 139 0 0,-107-10-138 0 0,36 7 0 0 0,-35-4-12 0 0,37 1 0 0 0,88 2 246 0 0,-67-7-3 0 0,189 3 406 0 0,68 11-624 0 0,-261-13 480 0 0,105-14-1 0 0,-59 8 726 0 0,-127 4-1173 0 0,2-3-67 0 0,-1 4-91 0 0,-1-1 1 0 0,0 1 0 0 0,0-1-1 0 0,0 1 1 0 0,1-1-1 0 0,-1 1 1 0 0,0 0 0 0 0,0-1-1 0 0,0 1 1 0 0,0-1 0 0 0,0 1-1 0 0,0-1 1 0 0,0 1-1 0 0,0-1 1 0 0,0 1 0 0 0,0-1-1 0 0,0 1 1 0 0,0-1 0 0 0,0 1-1 0 0,0-1 1 0 0,0 1-1 0 0,0 0 1 0 0,-1-2 0 0 0,0-1-1041 0 0,1-2-652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22431 0 0,'0'0'1714'0'0,"1"1"-1174"0"0,5-1-499 0 0,-1 0 0 0 0,1 1 1 0 0,-1-2-1 0 0,1 1 0 0 0,-1-1 1 0 0,0 0-1 0 0,1 0 1 0 0,6-2-1 0 0,17-3 815 0 0,-9 2 90 0 0,38-12 0 0 0,0 0-208 0 0,-39 8-555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2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35 16328 0 0,'0'-1'97'0'0,"1"0"1"0"0,0-1 0 0 0,-1 1-1 0 0,1 0 1 0 0,0 0 0 0 0,-1 0 0 0 0,1-1-1 0 0,-1 1 1 0 0,0 0 0 0 0,1 0 0 0 0,-1-1-1 0 0,0 1 1 0 0,0 0 0 0 0,0-1 0 0 0,0 1-1 0 0,0 0 1 0 0,0-1 0 0 0,-1-1 0 0 0,1-4 2690 0 0,-1 6-2714 0 0,1 1 1 0 0,-1 0-1 0 0,0 0 1 0 0,0 0-1 0 0,1 0 1 0 0,-1 0-1 0 0,0 0 0 0 0,0 0 1 0 0,1 0-1 0 0,-1 0 1 0 0,0 0-1 0 0,0 0 1 0 0,0 1-1 0 0,-2 1 43 0 0,1-1-1 0 0,-1 1 1 0 0,1 0 0 0 0,0 0-1 0 0,0 0 1 0 0,0 0-1 0 0,0 0 1 0 0,0 0-1 0 0,0 0 1 0 0,1 1 0 0 0,-1-1-1 0 0,1 1 1 0 0,-2 2-1 0 0,-24 37 1204 0 0,17-27-971 0 0,7-11-202 0 0,0 0 0 0 0,1 0 0 0 0,-1 0 0 0 0,1 1 0 0 0,-2 5-1 0 0,3-9-123 0 0,1 0 0 0 0,0 0-1 0 0,-1 0 1 0 0,1 0 0 0 0,0 0 0 0 0,0 0-1 0 0,0 0 1 0 0,0 0 0 0 0,0 0-1 0 0,0 0 1 0 0,0 0 0 0 0,1 0-1 0 0,-1 0 1 0 0,0 0 0 0 0,0 0-1 0 0,1 0 1 0 0,-1 0 0 0 0,1-1-1 0 0,-1 1 1 0 0,1 0 0 0 0,-1 0-1 0 0,1 0 1 0 0,-1 0 0 0 0,1-1-1 0 0,0 1 1 0 0,0 0 0 0 0,-1 0-1 0 0,1-1 1 0 0,0 1 0 0 0,1 0 0 0 0,16 9 209 0 0,0-1 1 0 0,1-1-1 0 0,0 0 1 0 0,20 4-1 0 0,40 17 351 0 0,-69-25-470 0 0,-1 1 0 0 0,-1 0 0 0 0,1 0 0 0 0,-1 1 0 0 0,0 0 0 0 0,10 9-1 0 0,-16-12-80 0 0,1-1-1 0 0,-1 1 1 0 0,0 0 0 0 0,0-1-1 0 0,0 1 1 0 0,-1 0-1 0 0,1 0 1 0 0,-1 0-1 0 0,1 1 1 0 0,-1-1-1 0 0,0 0 1 0 0,0 0-1 0 0,-1 1 1 0 0,1-1-1 0 0,-1 0 1 0 0,1 1-1 0 0,-1-1 1 0 0,0 1-1 0 0,0-1 1 0 0,-1 1-1 0 0,0 5 1 0 0,-1-4 33 0 0,1 1 1 0 0,-1-1-1 0 0,-1 0 0 0 0,1 1 1 0 0,-1-1-1 0 0,0 0 0 0 0,0-1 0 0 0,0 1 1 0 0,0 0-1 0 0,-1-1 0 0 0,0 0 1 0 0,-8 7-1 0 0,4-5-37 0 0,1 0 1 0 0,-2-1-1 0 0,1 0 0 0 0,-1 0 0 0 0,1-1 1 0 0,-1 0-1 0 0,0-1 0 0 0,-1 0 1 0 0,-11 2-1 0 0,4-2-55 0 0,0 0 0 0 0,-1-2 1 0 0,1 0-1 0 0,-23-2 0 0 0,-8 0-580 0 0,-1 1-1818 0 0,16-5-5082 0 0,5-4-1362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2528 0 0,'0'0'1960'0'0,"1"-7"3069"0"0,-1 6-4918 0 0,1-1 0 0 0,0 1-1 0 0,0 0 1 0 0,-1-1 0 0 0,1 1 0 0 0,-1-1 0 0 0,1 1-1 0 0,-1-1 1 0 0,0 1 0 0 0,1-3 0 0 0,-2 0 936 0 0,4 0-217 0 0,-2 3-810 0 0,0 1 86 0 0,-1 0 1 0 0,0 0-1 0 0,1-1 0 0 0,-1 1 1 0 0,0 0-1 0 0,1-1 0 0 0,-1 1 1 0 0,0 0-1 0 0,0-1 1 0 0,1 1-1 0 0,-1 0 0 0 0,0-1 1 0 0,0 1-1 0 0,0 0 0 0 0,1-1 1 0 0,-1 1-1 0 0,0-1 0 0 0,0 1 1 0 0,0 0-1 0 0,0-1 0 0 0,0 1 1 0 0,0-1-1 0 0,0 1 0 0 0,0-1 1 0 0,0 1-1 0 0,0 0 1 0 0,0-1-1 0 0,0 1 0 0 0,0-1 1 0 0,0 1-1 0 0,0 0 0 0 0,0-1 1 0 0,0 1-1 0 0,-1-1 0 0 0,1 1 1 0 0,0 0-1 0 0,0-1 0 0 0,-1 1 1 0 0,8-14 2719 0 0,-6 12-2784 0 0,-1 1 32 0 0,1 0 0 0 0,-1 1-1 0 0,0-1 1 0 0,1 0-1 0 0,-1 0 1 0 0,0 1-1 0 0,0-1 1 0 0,0 0 0 0 0,0 0-1 0 0,0 1 1 0 0,0-1-1 0 0,0 0 1 0 0,0 0 0 0 0,0 1-1 0 0,0-1 1 0 0,0 0-1 0 0,0 0 1 0 0,-1-1-1 0 0,1 2-41 0 0,0-1 0 0 0,0 1 0 0 0,0 0 0 0 0,0-1-1 0 0,1 1 1 0 0,-1-1 0 0 0,0 1 0 0 0,0-1 0 0 0,0 1-1 0 0,0 0 1 0 0,0-1 0 0 0,1 1 0 0 0,-1-1 0 0 0,0 1-1 0 0,0 0 1 0 0,1-1 0 0 0,-1 1 0 0 0,0 0-1 0 0,1-1 1 0 0,-1 1 0 0 0,0 0 0 0 0,1 0 0 0 0,-1-1-1 0 0,0 1 1 0 0,1 0 0 0 0,5-7 1917 0 0,-6 7-1916 0 0,0 0 0 0 0,0 0-1 0 0,0-1 1 0 0,0 1 0 0 0,-1 0 0 0 0,1 0-1 0 0,0-1 1 0 0,0 1 0 0 0,0 0 0 0 0,0 0-1 0 0,0-1 1 0 0,0 1 0 0 0,0 0-1 0 0,0 0 1 0 0,-1-1 0 0 0,1 1 0 0 0,0 0-1 0 0,0 0 1 0 0,0 0 0 0 0,-1-1 0 0 0,1 1-1 0 0,0 0 1 0 0,0 0 0 0 0,0 0-1 0 0,-1 0 1 0 0,1 0 0 0 0,0-1 0 0 0,0 1-1 0 0,-1 0 1 0 0,1 0 0 0 0,0 0 0 0 0,-1 0-1 0 0,-3-3 1339 0 0,8-2-875 0 0,-4 1 75 0 0,-1 14-293 0 0,-2 1-230 0 0,2-7-34 0 0,0-1 1 0 0,0 1-1 0 0,0 0 1 0 0,0 7-1 0 0,2 1 21 0 0,0-1 0 0 0,0 0 0 0 0,4 16 0 0 0,-4-23-26 0 0,-1 0-1 0 0,1 0 1 0 0,-1 0 0 0 0,0 0-1 0 0,-1 0 1 0 0,0 8 0 0 0,0-8 2 0 0,0 0-1 0 0,1 0 1 0 0,-1 1 0 0 0,1-1 0 0 0,1 8-1 0 0,0-3 11 0 0,0 0-1 0 0,-1 14 1 0 0,2 17-35 0 0,1 30-315 0 0,0-55 499 0 0,-1 0 0 0 0,-1 0 0 0 0,0 0 0 0 0,-1 0 0 0 0,-4 30 0 0 0,1-11-99 0 0,0 6 50 0 0,2-34-95 0 0,0-1-1 0 0,1 1 1 0 0,0 0 0 0 0,1 7-1 0 0,0 4 119 0 0,0-12 247 0 0,2-7-227 0 0,5-9-118 0 0,-5 8 29 0 0,-1 0-58 0 0,0 1 1 0 0,0-1-1 0 0,0 1 0 0 0,-1-1 1 0 0,3-4-1 0 0,3-5 38 0 0,-3 7-202 0 0,-3 4-344 0 0,-7 15-11091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4:4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9 100 10736 0 0,'0'0'1152'0'0,"12"-1"58"0"0,-11 1-1062 0 0,-1 0-1 0 0,1 0 1 0 0,-1 0-1 0 0,1 0 1 0 0,-1-1-1 0 0,1 1 1 0 0,-1 0-1 0 0,0 0 1 0 0,1-1-1 0 0,-1 1 1 0 0,1 0-1 0 0,-1 0 1 0 0,0-1 0 0 0,1 1-1 0 0,-1-1 1 0 0,0 1-1 0 0,1 0 1 0 0,-1-1-1 0 0,0 1 1 0 0,1-1-1 0 0,-1 1 1 0 0,0 0-1 0 0,0-1 1 0 0,0 1-1 0 0,0-1 1 0 0,1 1-1 0 0,-1-1 1 0 0,0-1 416 0 0,8-4 1184 0 0,0-31 4340 0 0,-13 40-6006 0 0,3 0-59 0 0,0 0 0 0 0,0 0 0 0 0,0 1 0 0 0,1-1 0 0 0,-1 0 0 0 0,1 1-1 0 0,0 0 1 0 0,0-1 0 0 0,0 1 0 0 0,0 6 0 0 0,-3 6 117 0 0,2-1 19 0 0,0 0 0 0 0,0 24 0 0 0,-2 15 116 0 0,1-25-147 0 0,3-19 29 0 0,-1 0 1 0 0,-3 15-1 0 0,1 14-5 0 0,2-34-141 0 0,1-4 47 0 0,1-7-6 0 0,-1 0-1 0 0,1 0 1 0 0,4-11-1 0 0,0-7 391 0 0,9-104 316 0 0,-10 102-707 0 0,1-9 68 0 0,-3 14-35 0 0,-1 17-65 0 0,-1 1 0 0 0,1 0 1 0 0,-1-1-1 0 0,0 1 0 0 0,0-1 0 0 0,0 1 1 0 0,0-4-1 0 0,0 2 3 0 0,0-6 47 0 0,0 9-45 0 0,-2 7-22 0 0,2-2-2 0 0,0 0 0 0 0,0 1 0 0 0,-1-1 0 0 0,2 0 0 0 0,-1 1 0 0 0,1 3 0 0 0,0-4 0 0 0,-1 1 0 0 0,0-1 0 0 0,1 0 0 0 0,-1 0 0 0 0,0 1 0 0 0,-1-1 0 0 0,0 5 0 0 0,0-1 0 0 0,0 1 0 0 0,0-1 0 0 0,2 14 0 0 0,-2 9 0 0 0,-2 18 0 0 0,-4 30 0 0 0,-5 25 0 0 0,12-77 64 0 0,0-25 69 0 0,-1-9 37 0 0,-1 1-136 0 0,1 1 1 0 0,0-1-1 0 0,0 0 1 0 0,0 0-1 0 0,1 0 1 0 0,1-12-1 0 0,-1-18 94 0 0,-1 12-16 0 0,1 1 0 0 0,7-43 0 0 0,0 2 125 0 0,-5 48-119 0 0,7-29 0 0 0,-3 16 162 0 0,-5 21-155 0 0,2-4 21 0 0,-3 12-156 0 0,1 0 0 0 0,-1 0 0 0 0,0 0 0 0 0,0 0 0 0 0,0 0 0 0 0,0 0 0 0 0,-1 1 0 0 0,1-1 1 0 0,0 0-1 0 0,0 0 0 0 0,0 0 0 0 0,-1 0 0 0 0,1 0 0 0 0,-1 0 0 0 0,1 1 0 0 0,0-1 0 0 0,-1 0 0 0 0,1 0 0 0 0,-1 1 0 0 0,0-1 0 0 0,1 0 0 0 0,-1 1 0 0 0,0-1 0 0 0,-1-1 0 0 0,2 2 14 0 0,-1-1 176 0 0,-2 7-1423 0 0,2-5 1046 0 0,1 0 1 0 0,-1 1-1 0 0,0-1 0 0 0,1 0 0 0 0,-1 0 0 0 0,1 0 1 0 0,-1 1-1 0 0,1-1 0 0 0,0 0 0 0 0,-1 1 1 0 0,1-1-1 0 0,0 0 0 0 0,0 1 0 0 0,0-1 1 0 0,0 0-1 0 0,0 0 0 0 0,0 1 0 0 0,0-1 1 0 0,1 0-1 0 0,-1 1 0 0 0,1 1 0 0 0,0 0-339 0 0,-1 5-1251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44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76 6504 0 0,'0'0'482'0'0,"-1"0"-324"0"0,-1 0-48 0 0,1 0 292 0 0,0 0-214 0 0,-1 0 1 0 0,0-1 0 0 0,1 1-1 0 0,-1 0 1 0 0,1-1 0 0 0,-1 1-1 0 0,0-1 1 0 0,1 1-1 0 0,-1-1 1 0 0,1 0 0 0 0,0 0-1 0 0,-1 0 1 0 0,1 0 0 0 0,0 0-1 0 0,-1 0 1 0 0,1 0-1 0 0,0 0 1 0 0,-2-2 0 0 0,3 2-185 0 0,0 1 1 0 0,0 0-1 0 0,0-1 1 0 0,-1 1-1 0 0,1 0 1 0 0,0 0-1 0 0,0-1 1 0 0,0 1-1 0 0,0 0 1 0 0,-1 0-1 0 0,1-1 1 0 0,0 1-1 0 0,0 0 1 0 0,-1 0-1 0 0,1 0 1 0 0,0-1-1 0 0,0 1 1 0 0,-1 0-1 0 0,1 0 1 0 0,0 0-1 0 0,-1 0 1 0 0,1 0-1 0 0,0-1 1 0 0,0 1 0 0 0,-1 0-1 0 0,1 0 1 0 0,-1 0-1 0 0,-2-3 306 0 0,2 2-38 0 0,0 1 1 0 0,1-1 0 0 0,-1 0-1 0 0,1 0 1 0 0,-1 1 0 0 0,0-1-1 0 0,1 0 1 0 0,-1 1-1 0 0,0-1 1 0 0,0 0 0 0 0,1 1-1 0 0,-1-1 1 0 0,0 1 0 0 0,0 0-1 0 0,0-1 1 0 0,0 1 0 0 0,0 0-1 0 0,0-1 1 0 0,0 1 0 0 0,0 0-1 0 0,0 0 1 0 0,0 0 0 0 0,-1 0-1 0 0,-9-3 4676 0 0,11 1-4770 0 0,1 1 1 0 0,-1-1-1 0 0,1 1 0 0 0,0-1 0 0 0,-1 1 0 0 0,1-1 0 0 0,0 1 0 0 0,0-1 1 0 0,0 1-1 0 0,0 0 0 0 0,0 0 0 0 0,1 0 0 0 0,1-2 0 0 0,16-11-104 0 0,-5 11 75 0 0,-13 3-145 0 0,1 0 1 0 0,-1 0 0 0 0,0 0-1 0 0,0 0 1 0 0,0 0 0 0 0,0 1-1 0 0,0-1 1 0 0,0 0 0 0 0,0 0-1 0 0,0 1 1 0 0,1-1 0 0 0,-1 0-1 0 0,0 1 1 0 0,0-1 0 0 0,-1 1-1 0 0,1 0 1 0 0,0-1 0 0 0,0 1 0 0 0,0 0-1 0 0,0-1 1 0 0,0 1 0 0 0,0 1-1 0 0,0 0-11 0 0,-1-1 1 0 0,1 1-1 0 0,-1-1 0 0 0,1 1 0 0 0,-1-1 1 0 0,0 1-1 0 0,0-1 0 0 0,0 1 0 0 0,0 0 1 0 0,0-1-1 0 0,0 1 0 0 0,0-1 0 0 0,0 1 0 0 0,-1-1 1 0 0,1 1-1 0 0,-1-1 0 0 0,1 1 0 0 0,-1-1 1 0 0,1 1-1 0 0,-1-1 0 0 0,0 1 0 0 0,0-1 1 0 0,-1 2-1 0 0,-2 3 22 0 0,0-1 1 0 0,0 1-1 0 0,0-1 0 0 0,-8 7 1 0 0,1-1 238 0 0,6-6-340 0 0,0 0 0 0 0,-1-1 1 0 0,1 1-1 0 0,-13 7 0 0 0,13-10 265 0 0,0 0 0 0 0,1 0 0 0 0,-1 0 0 0 0,0 0 0 0 0,0-1 0 0 0,0 0 0 0 0,-5 1 1 0 0,8-2-192 0 0,1 0 1 0 0,0 0 0 0 0,0 0-1 0 0,0 0 1 0 0,0 0 0 0 0,-1 0-1 0 0,1 0 1 0 0,0 0 0 0 0,0 0-1 0 0,0-1 1 0 0,0 1 0 0 0,0-1-1 0 0,0 1 1 0 0,-1-1 0 0 0,1 1-1 0 0,0-1 1 0 0,0 1 0 0 0,1-1-1 0 0,-1 0 1 0 0,0 1 0 0 0,0-1-1 0 0,0 0 1 0 0,0 0 0 0 0,1 0-1 0 0,-1 0 1 0 0,0 0 0 0 0,1 0-1 0 0,-1 0 1 0 0,0 0 0 0 0,1 0-1 0 0,0 0 1 0 0,-1 0 0 0 0,1 0 0 0 0,-1-3-1 0 0,1 2 27 0 0,0 0 0 0 0,0 0 0 0 0,0 0 0 0 0,0 0 0 0 0,0 0 0 0 0,1 0 0 0 0,-1 0 0 0 0,0 0-1 0 0,1 0 1 0 0,0 1 0 0 0,-1-1 0 0 0,1 0 0 0 0,0 0 0 0 0,0 0 0 0 0,0 1 0 0 0,0-1 0 0 0,1 0 0 0 0,-1 1 0 0 0,0-1 0 0 0,1 1 0 0 0,-1-1-1 0 0,4-1 1 0 0,3-4 102 0 0,1 1 0 0 0,0 0-1 0 0,11-5 1 0 0,-8 5-79 0 0,-10 4-2 0 0,1 0-1 0 0,0 1 1 0 0,0-1 0 0 0,0 1-1 0 0,0-1 1 0 0,1 1-1 0 0,-1 0 1 0 0,0 1 0 0 0,0-1-1 0 0,1 0 1 0 0,-1 1-1 0 0,0 0 1 0 0,1 0-1 0 0,-1 0 1 0 0,0 0 0 0 0,1 0-1 0 0,-1 1 1 0 0,0-1-1 0 0,1 1 1 0 0,-1 0 0 0 0,0 0-1 0 0,4 2 1 0 0,-6-3-33 0 0,0 1 0 0 0,0-1 0 0 0,0 0 0 0 0,0 1 0 0 0,0-1 0 0 0,-1 1 0 0 0,1-1 0 0 0,0 1-1 0 0,0 0 1 0 0,0-1 0 0 0,0 1 0 0 0,-1 0 0 0 0,1-1 0 0 0,0 1 0 0 0,-1 0 0 0 0,1 0 0 0 0,1 2 0 0 0,-2-2 1 0 0,0 1 0 0 0,0 0 0 0 0,0 0-1 0 0,0 0 1 0 0,0 0 0 0 0,0 0 0 0 0,0-1 0 0 0,-1 1-1 0 0,1 0 1 0 0,-1 0 0 0 0,1 0 0 0 0,-1-1 0 0 0,-2 4-1 0 0,2-1 7 0 0,-1-1-1 0 0,0 0 0 0 0,0 0 1 0 0,0 0-1 0 0,-1 0 0 0 0,1 0 1 0 0,-1-1-1 0 0,0 1 0 0 0,-3 2 1 0 0,-13 14 88 0 0,17-17-91 0 0,0 0 0 0 0,0-1 0 0 0,0 1 0 0 0,0-1 0 0 0,0 0 0 0 0,0 1 0 0 0,0-1 0 0 0,0 0-1 0 0,0 0 1 0 0,-1 0 0 0 0,1-1 0 0 0,0 1 0 0 0,-1 0 0 0 0,1-1 0 0 0,0 0 0 0 0,-1 1 0 0 0,1-1-1 0 0,-1 0 1 0 0,1 0 0 0 0,0 0 0 0 0,-1-1 0 0 0,-2 0 0 0 0,2 1 10 0 0,0-1 0 0 0,0 0 0 0 0,0 0 1 0 0,-1 0-1 0 0,1 0 0 0 0,0 0 0 0 0,0 0 0 0 0,1-1 1 0 0,-1 0-1 0 0,0 1 0 0 0,1-1 0 0 0,-1 0 0 0 0,1-1 0 0 0,-1 1 1 0 0,-3-4-1 0 0,5 4 7 0 0,1 1 0 0 0,-1 0-1 0 0,0 0 1 0 0,1-1 0 0 0,-1 1 0 0 0,1 0 0 0 0,0-1 0 0 0,-1 1 0 0 0,1 0 0 0 0,0-1 0 0 0,0 1-1 0 0,0 0 1 0 0,0-1 0 0 0,0 1 0 0 0,0-1 0 0 0,0 1 0 0 0,0 0 0 0 0,1-1 0 0 0,-1-1-1 0 0,2 0-38 0 0,-1 0-1 0 0,0 0 0 0 0,1 0 0 0 0,0 1 1 0 0,-1-1-1 0 0,1 1 0 0 0,0-1 0 0 0,4-3 0 0 0,-2 2 32 0 0,1 0 0 0 0,0-1 0 0 0,0 2-1 0 0,1-1 1 0 0,-1 1 0 0 0,1-1 0 0 0,-1 2-1 0 0,10-4 1 0 0,4-1-57 0 0,-14 5 10 0 0,0 0 1 0 0,-1 1 0 0 0,1-1 0 0 0,0 1 0 0 0,0 0 0 0 0,9 0 0 0 0,-6 1 30 0 0,29 1 0 0 0,-34 0 0 0 0,-1-1 0 0 0,0 1 0 0 0,0-1 0 0 0,0 1 0 0 0,0 0 0 0 0,1 0 0 0 0,-1 0 0 0 0,0 0 0 0 0,0 0 0 0 0,0 0 0 0 0,-1 0 0 0 0,1 1 0 0 0,3 2 0 0 0,-5-3 3 0 0,1-1 1 0 0,-1 1-1 0 0,1 0 0 0 0,-1 0 0 0 0,1 0 1 0 0,-1 0-1 0 0,1 0 0 0 0,-1 0 0 0 0,0 1 1 0 0,0-1-1 0 0,0 0 0 0 0,1 0 0 0 0,-1 0 1 0 0,0 0-1 0 0,0 0 0 0 0,0 0 0 0 0,-1 0 1 0 0,1 0-1 0 0,0 0 0 0 0,0 0 0 0 0,-1 0 1 0 0,1 1-1 0 0,0-1 0 0 0,-1 0 0 0 0,1 0 1 0 0,-1-1-1 0 0,0 2 0 0 0,0 1 7 0 0,-1-1-1 0 0,1-1 1 0 0,0 1-1 0 0,-1 0 1 0 0,1 0-1 0 0,-1 0 1 0 0,0-1-1 0 0,0 1 1 0 0,1-1-1 0 0,-1 0 1 0 0,-3 2-1 0 0,-3 1 11 0 0,-1-2-1 0 0,1 1 0 0 0,0-1 0 0 0,-1 0 1 0 0,0-1-1 0 0,1 0 0 0 0,-1-1 1 0 0,-8 0-1 0 0,15 0 0 0 0,1 0 0 0 0,0 0 0 0 0,-1 0 0 0 0,1 0 0 0 0,0-1 0 0 0,-1 1 0 0 0,1 0 0 0 0,0-1 1 0 0,0 1-1 0 0,-1-1 0 0 0,1 0 0 0 0,0 1 0 0 0,0-1 0 0 0,0 0 0 0 0,0 0 0 0 0,0 1 0 0 0,0-1 0 0 0,-2-2 0 0 0,3 2 102 0 0,0 0 0 0 0,-1 0 0 0 0,1 0-1 0 0,0 0 1 0 0,0 0 0 0 0,0 0 0 0 0,0-1-1 0 0,0 1 1 0 0,0 0 0 0 0,0 0-1 0 0,0-1 1 0 0,0-5-7 0 0,0 6-113 0 0,0 0-1 0 0,0 0 1 0 0,-1 0-1 0 0,1 0 1 0 0,0 0-1 0 0,0-1 1 0 0,0 1-1 0 0,1 0 1 0 0,-1 0-1 0 0,0 0 1 0 0,0 0-1 0 0,1 0 1 0 0,-1 0-1 0 0,0-1 1 0 0,1 1-1 0 0,-1 0 1 0 0,1 0-1 0 0,0 0 1 0 0,-1 0-1 0 0,1 0 1 0 0,0 1-1 0 0,-1-1 1 0 0,1 0-1 0 0,0 0 1 0 0,0 0-1 0 0,0 1 1 0 0,0-1-1 0 0,0 0 1 0 0,0 1-1 0 0,0-1 1 0 0,0 1-1 0 0,0-1 1 0 0,0 1-1 0 0,0-1 1 0 0,0 1 0 0 0,0 0-1 0 0,1 0 1 0 0,0-1-1 0 0,2 0 0 0 0,-1 1-1 0 0,1-1 1 0 0,-1 1 0 0 0,0 0-1 0 0,1 0 1 0 0,-1 0-1 0 0,1 0 1 0 0,-1 1 0 0 0,1-1-1 0 0,6 3 1 0 0,-9-3 0 0 0,1 1 0 0 0,0-1 0 0 0,0 1 0 0 0,0 0 0 0 0,0 0 0 0 0,0 0 0 0 0,0 0 0 0 0,0 0 0 0 0,0 0 0 0 0,1 2 0 0 0,-2-3 0 0 0,-1 1 0 0 0,0-1 0 0 0,0 1 0 0 0,0-1 0 0 0,0 1 0 0 0,0-1 0 0 0,0 0 0 0 0,0 1 0 0 0,0-1 0 0 0,0 1 0 0 0,0-1 0 0 0,0 1 0 0 0,0-1 0 0 0,0 1 0 0 0,0-1 0 0 0,0 0 0 0 0,-1 1 0 0 0,1-1 0 0 0,0 1 0 0 0,0-1 0 0 0,0 0 0 0 0,-1 1 0 0 0,1-1 0 0 0,0 1 0 0 0,-1-1 0 0 0,1 0 0 0 0,0 0 0 0 0,-1 1 0 0 0,1-1 0 0 0,0 0 0 0 0,-1 1 0 0 0,1-1 0 0 0,0 0 0 0 0,-1 0 0 0 0,1 0 0 0 0,-1 1 0 0 0,1-1 0 0 0,0 0 0 0 0,-1 0 0 0 0,1 0 0 0 0,-1 0 0 0 0,1 0 0 0 0,-1 0 0 0 0,0 0 0 0 0,-4 2 0 0 0,1-1 0 0 0,-1 0 0 0 0,0 0 0 0 0,1 0 0 0 0,-1-1 0 0 0,0 1 0 0 0,0-1 0 0 0,-5-1 0 0 0,0 1 0 0 0,8 0 2 0 0,-1 0 0 0 0,1 0 0 0 0,-1 0 0 0 0,1 1 0 0 0,-1-1-1 0 0,1 1 1 0 0,-4 0 0 0 0,-3 2-100 0 0,2-3-608 0 0,-14 4-316 0 0,7 2-7247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1:50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67 290 3224 0 0,'0'0'3417'0'0,"-10"-10"1164"0"0,-2-14-1658 0 0,11 23-2078 0 0,-5-2 996 0 0,5 2-1673 0 0,0-1 0 0 0,0 1-1 0 0,0 0 1 0 0,0 0-1 0 0,0 1 1 0 0,0-1-1 0 0,0 0 1 0 0,0 0 0 0 0,0 0-1 0 0,-1 1 1 0 0,0-2-1 0 0,-10-6 3228 0 0,7 7-1464 0 0,4 1-1834 0 0,1 0 1 0 0,0 0-1 0 0,0 0 0 0 0,0 0 1 0 0,0 0-1 0 0,-1 0 0 0 0,1 0 1 0 0,0 0-1 0 0,0 0 0 0 0,0 0 1 0 0,0 0-1 0 0,-1 0 0 0 0,1 0 1 0 0,0 0-1 0 0,0 0 0 0 0,0 0 1 0 0,0 0-1 0 0,0 0 0 0 0,-1 0 1 0 0,1-1-1 0 0,0 1 0 0 0,0 0 1 0 0,0 0-1 0 0,0 0 0 0 0,0 0 1 0 0,0 0-1 0 0,-1 0 1 0 0,1 0-1 0 0,0-1 0 0 0,0 1 1 0 0,0 0-1 0 0,0 0 0 0 0,0 0 1 0 0,0 0-1 0 0,0 0 0 0 0,0-1 1 0 0,0 1-1 0 0,0 0 0 0 0,0 0 1 0 0,0 0-1 0 0,0 0 0 0 0,0-1 1 0 0,0 1-1 0 0,0 0 0 0 0,0 0 1 0 0,0 0-1 0 0,-1-2 125 0 0,0-3 1182 0 0,14 3-470 0 0,26 6-934 0 0,-36-3 0 0 0,12 0 0 0 0,31-1 0 0 0,-44 0 0 0 0,0 0 0 0 0,0-1 0 0 0,0 1 0 0 0,0 0 0 0 0,1 0 0 0 0,-1 0 0 0 0,0 1 0 0 0,0-1 0 0 0,3 1 0 0 0,3 0 0 0 0,72 5 288 0 0,-34 3-288 0 0,2-6 0 0 0,8-1 57 0 0,-28-1-33 0 0,0-1-1 0 0,50-6 1 0 0,-63 5-8 0 0,-1 0 1 0 0,28 2-1 0 0,-9 0-1 0 0,-21 1 7 0 0,-10-2-20 0 0,0 1 0 0 0,0-1 0 0 0,1 0 0 0 0,-1 0 0 0 0,0 0 1 0 0,0 0-1 0 0,0 0 0 0 0,0 0 0 0 0,1 0 0 0 0,-1-1 0 0 0,0 1 0 0 0,3-2 0 0 0,4 2-60 0 0,20 6 43 0 0,-18-3 15 0 0,-9-1 0 0 0,0-1 0 0 0,9 2 0 0 0,14 2 0 0 0,-20-6 0 0 0,19 5 0 0 0,-7-3 0 0 0,3 4 0 0 0,-16-4 0 0 0,0 0 0 0 0,0 0 0 0 0,0 0 0 0 0,0 0 0 0 0,5-1 0 0 0,49 6 0 0 0,-33-2 208 0 0,-20-3-163 0 0,-1 0-1 0 0,0-1 0 0 0,1 1 1 0 0,-1-1-1 0 0,7 0 1 0 0,25 0-347 0 0,-14 2 237 0 0,-8-2 55 0 0,60-2 8 0 0,-73 1 5 0 0,1 1 1 0 0,-1 0-1 0 0,1 0 1 0 0,-1-1-1 0 0,1 1 0 0 0,-1 0 1 0 0,1 0-1 0 0,0 1 0 0 0,-1-1 1 0 0,3 1-1 0 0,12 1 24 0 0,3-2-94 0 0,-15 0 58 0 0,12-1 5 0 0,20-1 4 0 0,-18 1 0 0 0,2-3 0 0 0,47-11 0 0 0,-11 3 0 0 0,-39 9 121 0 0,-1 0 0 0 0,18 0 1 0 0,13-2-442 0 0,33-3 300 0 0,-42 5 20 0 0,69 2 0 0 0,-55 2 0 0 0,25-7 0 0 0,75-2 0 0 0,-130 6 25 0 0,-17 2-19 0 0,0-1 1 0 0,0 1 0 0 0,1 0 0 0 0,-1 0 0 0 0,8 2-1 0 0,24 5-32 0 0,-25-6 44 0 0,0 2 0 0 0,0-1 0 0 0,13 6 0 0 0,-22-7-34 0 0,0 0 1 0 0,0 0-1 0 0,1 0 0 0 0,-1 0 1 0 0,0-1-1 0 0,1 1 1 0 0,-1-1-1 0 0,5 0 0 0 0,8 2 22 0 0,-10 0-6 0 0,-1 0 0 0 0,1-1 0 0 0,-1 1 0 0 0,1-1 0 0 0,0 0 0 0 0,6-1 0 0 0,4 2 0 0 0,6 0 0 0 0,37-1 0 0 0,8 2 0 0 0,-58-2 0 0 0,0-1 0 0 0,0 1 0 0 0,-1-1 0 0 0,1-1 0 0 0,0 0 0 0 0,0 0 0 0 0,11-3 0 0 0,-16 3 0 0 0,0 0 0 0 0,-1 1 0 0 0,1-1 0 0 0,0 1 0 0 0,6 0 0 0 0,12-1 0 0 0,20 2 0 0 0,7 1 0 0 0,-42-1 0 0 0,-5 0 0 0 0,1 0 0 0 0,-1-1 0 0 0,1 1 0 0 0,-1-1 0 0 0,1 0 0 0 0,-1 1 0 0 0,1-1 0 0 0,-1-1 0 0 0,5 1 0 0 0,6 0 0 0 0,-4 1 0 0 0,0-1 0 0 0,0 0 0 0 0,0-1 0 0 0,16-2 0 0 0,20-6 0 0 0,-38 8 0 0 0,1 0 0 0 0,-1 0 0 0 0,1 1 0 0 0,10 0 0 0 0,-4 0 0 0 0,28-3 0 0 0,-26 0 0 0 0,25 1 0 0 0,80-2 60 0 0,-57-2 224 0 0,6 4-604 0 0,-63 2 320 0 0,23-6 0 0 0,40-4 0 0 0,-65 9 0 0 0,-1 0 0 0 0,0 1 0 0 0,0 0 0 0 0,0 0 0 0 0,7 0 0 0 0,-7 1 0 0 0,-1-1 0 0 0,1 0 0 0 0,0 0 0 0 0,-1 0 0 0 0,1-1 0 0 0,5-1 0 0 0,1 1 0 0 0,1 0 0 0 0,16 0 0 0 0,-21 1 0 0 0,22-1 4 0 0,-24 0 45 0 0,-1 1-1 0 0,1 0 1 0 0,-1 0-1 0 0,1 0 1 0 0,-1 1-1 0 0,5 0 1 0 0,22 1-249 0 0,-23-1 184 0 0,18 2 16 0 0,-1-3 0 0 0,11 0-80 0 0,-25 0 80 0 0,-1 1 0 0 0,0 0 0 0 0,-1 0 0 0 0,1-1 0 0 0,1 2 0 0 0,0-2 0 0 0,-1 0 0 0 0,0 0 0 0 0,3-2 0 0 0,-11 2 0 0 0,-1-1 0 0 0,1 1 0 0 0,0 0 0 0 0,-1-1 0 0 0,1 1 0 0 0,0 0 0 0 0,0 0 0 0 0,-1 0 0 0 0,1 0 0 0 0,0-1 0 0 0,0 1 0 0 0,0 0 0 0 0,-1 0 0 0 0,1 0 0 0 0,0 0 0 0 0,0 1 0 0 0,1-1 0 0 0,30-1 0 0 0,-14-1 0 0 0,-12 1 0 0 0,0 0 0 0 0,0 0 0 0 0,0 1 0 0 0,7-1 0 0 0,20 1 0 0 0,11-3 0 0 0,-39 3 0 0 0,28 0 0 0 0,33-5 0 0 0,-59 4 0 0 0,0 1 0 0 0,0-1 0 0 0,12 2 0 0 0,31 0 0 0 0,18 4 0 0 0,-7-2 0 0 0,43-3 0 0 0,-39-8 0 0 0,-50 7 0 0 0,30-5 0 0 0,-29 3 0 0 0,0 1 0 0 0,15 0 0 0 0,4 0 0 0 0,-24 1 0 0 0,1 0 0 0 0,-1 1 0 0 0,22 3 0 0 0,-25-2 0 0 0,0 0 0 0 0,17-1 0 0 0,13 1 0 0 0,-28 0 0 0 0,0-1 0 0 0,0 0 0 0 0,11-2 0 0 0,12 1 0 0 0,-9 1 0 0 0,-12 1 0 0 0,1-1 0 0 0,-1-1 0 0 0,19-2 0 0 0,-23 2 0 0 0,-1 0 0 0 0,1 0 0 0 0,11 2 0 0 0,14-2 0 0 0,-26 0 0 0 0,-1 1 0 0 0,1 0 0 0 0,-1 0 0 0 0,1 1 0 0 0,9 1 0 0 0,12 2 0 0 0,93 4 0 0 0,-115-8 0 0 0,1 3 0 0 0,-2-1 0 0 0,1 0 0 0 0,-3-3 0 0 0,18 4 0 0 0,-14-2 21 0 0,0 1 209 0 0,6 3-110 0 0,-3-3-165 0 0,0 0 1 0 0,0-1-1 0 0,0 0 1 0 0,0 0 0 0 0,13-2-1 0 0,-7 1 21 0 0,10 0 24 0 0,-4 0 0 0 0,30-2 0 0 0,-26 0 72 0 0,0 1 0 0 0,28 3-1 0 0,6 1-122 0 0,-38-1 223 0 0,-5-1-266 0 0,31 2-71 0 0,-42-3 176 0 0,-1 2-22 0 0,0-2 20 0 0,-2 0-4 0 0,-1 0 1 0 0,0 0-1 0 0,0 0 0 0 0,0 0 1 0 0,0 1-1 0 0,0-1 0 0 0,0 1 0 0 0,0-1 1 0 0,0 1-1 0 0,0 0 0 0 0,0-1 0 0 0,0 1 1 0 0,3 3-1 0 0,27 5-5 0 0,-30-8 0 0 0,9 2 0 0 0,3-2-3 0 0,-9 2 19 0 0,-5-3 54 0 0,2 0 7 0 0,23 3-254 0 0,-25-4 207 0 0,3 0-8 0 0,-3 0 94 0 0,1 0-164 0 0,0-4 44 0 0,0-1 33 0 0,-1 1-61 0 0,-1 3 30 0 0,1-1 1 0 0,0 0-1 0 0,-1 1 1 0 0,1-1-1 0 0,-1 0 0 0 0,-2-4 1 0 0,2 5-23 0 0,-1-3 19 0 0,0 1 0 0 0,0 0 0 0 0,0 0 0 0 0,-1 0 0 0 0,1 0 0 0 0,-1 0 0 0 0,-4-4 0 0 0,-9-13-8 0 0,7 7 13 0 0,7 12 0 0 0,0 0 0 0 0,1-1 0 0 0,-1 1 0 0 0,0-1 0 0 0,1 0 0 0 0,0 0 0 0 0,-1 1 0 0 0,1-1 0 0 0,0-3 0 0 0,-1-1 22 0 0,0 1-1 0 0,0 0 1 0 0,-1-1-1 0 0,-4-8 1 0 0,-1-3 6 0 0,-8-11-89 0 0,15 27 103 0 0,-1 0-31 0 0,-5-7-11 0 0,6 9 0 0 0,6 14 0 0 0,36 61 0 0 0,-34-63 0 0 0,2 4 0 0 0,0-1 0 0 0,18 23 0 0 0,16 10 0 0 0,-37-43 0 0 0,0-1 0 0 0,0 0 11 0 0,-5-3 391 0 0,-9-1-408 0 0,-1 1-1 0 0,1 0 1 0 0,0 0-1 0 0,-1 0 1 0 0,1 1-1 0 0,0 0 1 0 0,-10 5-1 0 0,1 0-68 0 0,-30 20 1 0 0,41-23 97 0 0,-1 1-1 0 0,0-1 1 0 0,1 1 0 0 0,0 0-1 0 0,0 0 1 0 0,1 1 0 0 0,0 0-1 0 0,-8 9 1 0 0,10-9-23 0 0,2-1 0 0 0,-1 0 11 0 0,1-4-26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2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1131 4320 0 0,'0'0'2596'0'0,"-5"-15"5741"0"0,4 11-7802 0 0,1 0 0 0 0,-1 0 0 0 0,0 0 0 0 0,-1 1 0 0 0,-2-8 1 0 0,-2-5 533 0 0,-1-11 266 0 0,-5-35 0 0 0,3 12-452 0 0,6 31-465 0 0,-1-36 0 0 0,0-6 123 0 0,-5-23 0 0 0,4-114-1 0 0,5 185-509 0 0,-8-91-31 0 0,7 79 700 0 0,-7-49 0 0 0,8 66-651 0 0,-1 1-1 0 0,1-1 1 0 0,1 0 0 0 0,0 1-1 0 0,0-1 1 0 0,0 1-1 0 0,1-1 1 0 0,0 1 0 0 0,0-1-1 0 0,1 1 1 0 0,0 0 0 0 0,4-7-1 0 0,1-5-26 0 0,-7 15-16 0 0,1 0 0 0 0,-1 1 0 0 0,1-1 0 0 0,0 0 0 0 0,0 1 0 0 0,3-5 0 0 0,-2 4-5 0 0,2-2 8 0 0,1-1 0 0 0,-1 1 0 0 0,1 1 0 0 0,0-1 0 0 0,0 1 0 0 0,13-9 0 0 0,10-2-9 0 0,-17 8 0 0 0,-1 1 0 0 0,2 1 0 0 0,15-6 0 0 0,0 3 0 0 0,1 2 0 0 0,0 1 0 0 0,46-3 0 0 0,88 4 0 0 0,-149 5 0 0 0,217-7 0 0 0,-172 7 0 0 0,223 5 0 0 0,-141-3 130 0 0,2 1 76 0 0,-5 4-250 0 0,113 8-216 0 0,-48-4 260 0 0,-8-7 0 0 0,-159-1-1 0 0,85 0 13 0 0,-19-1 32 0 0,-29 0 88 0 0,143 4-103 0 0,-25 3 31 0 0,-67 0-56 0 0,-32 2-51 0 0,-8 0 169 0 0,-29-6-74 0 0,33 2 21 0 0,152-2 112 0 0,-46-2-106 0 0,-132-4-75 0 0,56 1 0 0 0,16-1 42 0 0,-45-2-20 0 0,102-2 114 0 0,299-3-72 0 0,-121 1 64 0 0,-82 4 67 0 0,-244 6 1297 0 0,-43-4-1438 0 0,1 0-47 0 0,0-1 1 0 0,0 0-1 0 0,-1 1 0 0 0,1-1 0 0 0,-1 1 0 0 0,0-1 0 0 0,1 0 0 0 0,-1 0 0 0 0,0 1 0 0 0,0-1 0 0 0,0-2 0 0 0,0 2-17 0 0,0-3 10 0 0,0 1 0 0 0,0 1 0 0 0,-2 0 0 0 0,-1 1 0 0 0,0 1 0 0 0,0 1 0 0 0,1 0 15 0 0,2 0 129 0 0,14-10-3871 0 0,-4 3 1775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3224 0 0,'-3'2'327'0'0,"-6"4"-21"0"0,5-4-110 0 0,1-1 1 0 0,0 1-1 0 0,-1-1 0 0 0,1 0 0 0 0,-1 0 0 0 0,-5 1 1 0 0,4-2 71 0 0,0 0 1 0 0,0 0-1 0 0,0 0 1 0 0,0 0-1 0 0,0-1 0 0 0,0 0 1 0 0,-6-2-1 0 0,4 1 1346 0 0,-1 0-1 0 0,1 1 0 0 0,-13-2 3112 0 0,28 5-4239 0 0,9-1 80 0 0,28-2 0 0 0,-30 0-335 0 0,0 0 1 0 0,24 3-1 0 0,36 7 355 0 0,44 8-477 0 0,-63-9-181 0 0,71 2 1 0 0,18 1 463 0 0,106 17 728 0 0,-172-18-791 0 0,-31-4-89 0 0,48 0-1 0 0,61-12 243 0 0,-99-1-315 0 0,149-14 1303 0 0,-63 9-633 0 0,-55 4-267 0 0,8 3-157 0 0,-90 5-360 0 0,-6 0 11 0 0,-1 0-61 0 0,0 0 1 0 0,0 0-1 0 0,1 0 0 0 0,-1 0 1 0 0,0 0-1 0 0,0 0 0 0 0,0 0 1 0 0,0 0-1 0 0,0 0 0 0 0,1 0 0 0 0,-1 0 1 0 0,0 0-1 0 0,0 0 0 0 0,0 0 1 0 0,0 0-1 0 0,0 0 0 0 0,1 0 0 0 0,-1 0 1 0 0,0 0-1 0 0,0-1 0 0 0,0 1 1 0 0,0 0-1 0 0,0 0 0 0 0,0 0 0 0 0,0 0 1 0 0,1 0-1 0 0,-1 0 0 0 0,0 0 1 0 0,0-1-1 0 0,0 1 0 0 0,0 0 0 0 0,0 0 1 0 0,0 0-1 0 0,0 0 0 0 0,0 0 1 0 0,0-1-1 0 0,0 1 0 0 0,0 0 0 0 0,0 0 1 0 0,0 0-1 0 0,0 0 0 0 0,0-1 1 0 0,0 1-1 0 0,0 0 0 0 0,0 0 0 0 0,0 0 1 0 0,0 0-1 0 0,0 0 0 0 0,0-1 1 0 0,0 1-1 0 0,0 0 0 0 0,0 0 1 0 0,0 0-1 0 0,0 0 0 0 0,0 0 0 0 0,-1 0 1 0 0,1-1-1 0 0,0 1 0 0 0,0 0 1 0 0,0 0-1 0 0,0 0 0 0 0,0 0-3 0 0,-1-1 1 0 0,1 1-1 0 0,0 0 0 0 0,0-1 0 0 0,0 1 0 0 0,0 0 1 0 0,0-1-1 0 0,-1 1 0 0 0,1 0 0 0 0,0-1 1 0 0,0 1-1 0 0,0 0 0 0 0,0-1 0 0 0,0 1 0 0 0,0 0 1 0 0,0-1-1 0 0,0 1 0 0 0,0-1 0 0 0,1 1 0 0 0,-1 0 1 0 0,0-1-1 0 0,0 1 0 0 0,0 0 0 0 0,1-1 1 0 0,-13-9-4036 0 0,11 7 2604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2760 0 0,'-2'-10'13060'0'0,"7"9"-12835"0"0,-1-1 1 0 0,0 1 0 0 0,1 0-1 0 0,0 0 1 0 0,-1 1 0 0 0,1-1-1 0 0,-1 1 1 0 0,1 0 0 0 0,0 0 0 0 0,-1 1-1 0 0,7 1 1 0 0,17 0 389 0 0,270 19 1057 0 0,-218-13-1456 0 0,70-5 124 0 0,-49-3 2 0 0,239 0 672 0 0,-86-5 518 0 0,-181 6-1152 0 0,98-7 1219 0 0,-66-1-694 0 0,-58-1-532 0 0,-46 8-368 0 0,0 0 0 0 0,1 0 0 0 0,-1-1 0 0 0,0 1 0 0 0,0 0 0 0 0,1 0 0 0 0,-1 0 0 0 0,0 1 0 0 0,1-1-1 0 0,-1 0 1 0 0,0 0 0 0 0,0 1 0 0 0,2 0 0 0 0,13 3 62 0 0,-8-2-56 0 0,-1 0 0 0 0,-5-1 31 0 0,3 0-20 0 0,-4-1 31 0 0,0 1 11 0 0,4 1 0 0 0,-3-2 560 0 0,-2 0-571 0 0,0-1-52 0 0,0 1 0 0 0,1-1-1 0 0,-1 1 1 0 0,0 0-1 0 0,0-1 1 0 0,0 1-1 0 0,0-1 1 0 0,0 1-1 0 0,0 0 1 0 0,0-1-1 0 0,0 1 1 0 0,0-1-1 0 0,-1 1 1 0 0,1 0-1 0 0,0-1 1 0 0,0 1-1 0 0,0-1 1 0 0,0 1-1 0 0,0 0 1 0 0,-1-1-1 0 0,1 1 1 0 0,0 0 0 0 0,0-1-1 0 0,-1 1 1 0 0,1 0-1 0 0,0-1 1 0 0,0 1-1 0 0,-1 0 1 0 0,1 0-1 0 0,0 0 1 0 0,-1-1-1 0 0,1 1 1 0 0,-1 0-1 0 0,1 0 1 0 0,0 0-1 0 0,-1-1 1 0 0,1 1-1 0 0,0 0 1 0 0,-1 0-1 0 0,0 0 1 0 0,-14-2-127 0 0,-2 4-82 0 0,3 1-4155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4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133 143 6416 0 0,'0'0'482'0'0,"-6"0"-292"0"0,0 0-190 0 0,1 0 1792 0 0,6-1-1572 0 0,-1 1-178 0 0,0-1 0 0 0,0 1 1 0 0,1-1-1 0 0,-1 1 0 0 0,0-1 1 0 0,0 1-1 0 0,0-1 0 0 0,0 1 0 0 0,0-1 1 0 0,1 0-1 0 0,-1 1 0 0 0,0-1 1 0 0,0 1-1 0 0,0-1 0 0 0,-1 1 1 0 0,1-1-1 0 0,0 1 0 0 0,0-1 1 0 0,0 1-1 0 0,0-1 0 0 0,0 0 0 0 0,-1 1 1 0 0,1-1-1 0 0,0 1 0 0 0,0 0 1 0 0,-1-1-1 0 0,1 1 0 0 0,0-1 1 0 0,-1 1-1 0 0,1-1 0 0 0,-1 0 1 0 0,-14-8 5252 0 0,11 7-4380 0 0,3 1-455 0 0,0 1 0 0 0,0-1 0 0 0,0 1 0 0 0,0-1 0 0 0,0 0 1 0 0,0 1-1 0 0,0-1 0 0 0,1 0 0 0 0,-1 0 0 0 0,0 1 0 0 0,-1-3 0 0 0,2 2-434 0 0,0 1 0 0 0,0 0-1 0 0,0-1 1 0 0,0 1 0 0 0,0-1 0 0 0,0 1-1 0 0,0-1 1 0 0,0 1 0 0 0,0-1 0 0 0,0 1-1 0 0,0-1 1 0 0,0 1 0 0 0,0-1 0 0 0,0 1-1 0 0,0-1 1 0 0,0 1 0 0 0,1-1 0 0 0,-1 1-1 0 0,0-1 1 0 0,1 0 0 0 0,6-12 873 0 0,-6 10-763 0 0,1-1 0 0 0,0 1-1 0 0,0 0 1 0 0,0 0 0 0 0,0 1 0 0 0,0-1-1 0 0,4-3 1 0 0,1 0 33 0 0,1 1 0 0 0,0 0 0 0 0,0 1 0 0 0,1 0 0 0 0,0 0 0 0 0,11-3 0 0 0,7-3 110 0 0,-23 8-245 0 0,0 1 1 0 0,0 0 0 0 0,0 0-1 0 0,0 0 1 0 0,0 0 0 0 0,1 1-1 0 0,-1 0 1 0 0,0 0 0 0 0,0 0-1 0 0,1 0 1 0 0,-1 1-1 0 0,0-1 1 0 0,0 1 0 0 0,0 0-1 0 0,0 0 1 0 0,0 1 0 0 0,7 2-1 0 0,-8-2-12 0 0,0 0 0 0 0,0 0-1 0 0,0 0 1 0 0,0 0-1 0 0,-1 0 1 0 0,1 0 0 0 0,0 1-1 0 0,-1-1 1 0 0,0 1-1 0 0,0 0 1 0 0,0 0-1 0 0,0 0 1 0 0,0 0 0 0 0,0 0-1 0 0,-1 0 1 0 0,1 0-1 0 0,-1 1 1 0 0,0-1-1 0 0,0 0 1 0 0,0 1 0 0 0,0 4-1 0 0,0 5 26 0 0,-1 1 1 0 0,-1-1-1 0 0,0 0 0 0 0,-1 1 0 0 0,-1-1 1 0 0,1 0-1 0 0,-2 0 0 0 0,0 0 1 0 0,-7 13-1 0 0,-3 6 37 0 0,-3 0 0 0 0,-24 36 0 0 0,27-50-44 0 0,0 0-1 0 0,-2-1 0 0 0,0-1 0 0 0,-1 0 0 0 0,-27 20 0 0 0,35-29-9 0 0,0-1 0 0 0,0 1 0 0 0,-1-2 0 0 0,0 1 0 0 0,0-1 0 0 0,-1-1 0 0 0,1 1 0 0 0,-14 2-1 0 0,14-6 49 0 0,16-3 190 0 0,22-2 69 0 0,3 6-113 0 0,0 1 0 0 0,39 9 0 0 0,-40-6 56 0 0,37 8 139 0 0,42 7 113 0 0,-2-3 191 0 0,-58-8-373 0 0,-44-10-300 0 0,-3 0-18 0 0,0 0-1 0 0,0 0 0 0 0,0 0 1 0 0,0 0-1 0 0,0 0 0 0 0,0 1 0 0 0,0-1 1 0 0,-1 1-1 0 0,1-1 0 0 0,2 2 1 0 0,-4-2-28 0 0,1 0 1 0 0,-1 1-1 0 0,1-1 1 0 0,-1 0-1 0 0,0 0 1 0 0,1 0-1 0 0,-1 0 1 0 0,1 1 0 0 0,-1-1-1 0 0,1 0 1 0 0,-1 0-1 0 0,0 0 1 0 0,1 0-1 0 0,-1 0 1 0 0,1 0-1 0 0,-1 0 1 0 0,1 0-1 0 0,-1 0 1 0 0,1 0-1 0 0,-1-1 1 0 0,1 1 0 0 0,-1 0-1 0 0,0 0 1 0 0,1 0-1 0 0,-1 0 1 0 0,1-1-1 0 0,-1 1 1 0 0,0 0-1 0 0,1-1 1 0 0,-1 1-1 0 0,0 0 1 0 0,1 0 0 0 0,-1-1-1 0 0,0 1 1 0 0,1 0-1 0 0,-1-1 1 0 0,0 1-1 0 0,0-1 1 0 0,0 1-1 0 0,1 0 1 0 0,-1-2-1 0 0,8-7 19 0 0,-7 7-56 0 0,0 0 0 0 0,0 1 0 0 0,0-1 0 0 0,0 0 0 0 0,0 0 0 0 0,0 0 0 0 0,-1 0 0 0 0,1 0 0 0 0,-1 0 0 0 0,1 0 1 0 0,-1-1-1 0 0,0-1 0 0 0,0-31-878 0 0,0 19 417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3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22 133 3224 0 0,'0'0'7032'0'0,"-17"-8"-2255"0"0,16 7-5090 0 0,-3-7 4757 0 0,5 7-4357 0 0,-1 1 0 0 0,0 0 0 0 0,0-1 0 0 0,0 1 0 0 0,0-1 1 0 0,1 1-1 0 0,-1 0 0 0 0,0-1 0 0 0,0 1 0 0 0,1 0 0 0 0,-1-1 0 0 0,0 1 1 0 0,0 0-1 0 0,1 0 0 0 0,-1-1 0 0 0,0 1 0 0 0,1 0 0 0 0,-1 0 0 0 0,0-1 1 0 0,1 1-1 0 0,-1 0 0 0 0,1 0 0 0 0,-1 0 0 0 0,0 0 0 0 0,1 0 0 0 0,-1-1 1 0 0,1 1-1 0 0,-1 0 0 0 0,1 0 0 0 0,-1 0 0 0 0,0 0 0 0 0,2 0 0 0 0,12-1 66 0 0,1 1 0 0 0,0 0 0 0 0,-1 1-1 0 0,1 0 1 0 0,-1 1 0 0 0,17 5 0 0 0,-10-2-28 0 0,1-1 1 0 0,0-2 0 0 0,-1 0 0 0 0,1-1-1 0 0,33-3 1 0 0,117-12 338 0 0,-162 13-443 0 0,0 1-1 0 0,0 1 0 0 0,15 1 0 0 0,-15 0-67 0 0,0-1-1 0 0,0 0 0 0 0,14-2 0 0 0,87-4-26 0 0,-86 2 79 0 0,100-6 121 0 0,-104 9-103 0 0,-1 1 0 0 0,1 1 0 0 0,-1 0 0 0 0,23 7 0 0 0,-18-5 4 0 0,0 0 1 0 0,0-2 0 0 0,-1 0-1 0 0,31-4 1 0 0,-12 2-12 0 0,191-4 184 0 0,-35-14 52 0 0,-91 5-138 0 0,-69 10-56 0 0,300-36 44 0 0,-212 28-92 0 0,-57 6-10 0 0,205-9 64 0 0,-200 17-64 0 0,-12 1 0 0 0,63-2-23 0 0,77-1-44 0 0,-141-4 14 0 0,139-9 406 0 0,145 3 767 0 0,-227 10-959 0 0,-76-1 22 0 0,62 8-1 0 0,-46 6 128 0 0,-21-3-148 0 0,-31-10-143 0 0,18 2 217 0 0,10-2 93 0 0,-34-2-261 0 0,3 0-4 0 0,0-1-41 0 0,-7-10-41 0 0,2 11-194 0 0,1-1 0 0 0,-1 1 0 0 0,0-1 0 0 0,0 1 0 0 0,1-1 1 0 0,-1 1-1 0 0,0-1 0 0 0,0 1 0 0 0,-1 0 0 0 0,1-1 0 0 0,0 1 0 0 0,0 0 0 0 0,-1 0 0 0 0,1 0 0 0 0,0 0 0 0 0,-1 0 0 0 0,1 0 0 0 0,-1 0 0 0 0,1 1 0 0 0,-1-1 0 0 0,0 0 0 0 0,1 1 0 0 0,-1 0 0 0 0,0-1 0 0 0,1 1 0 0 0,-3 0 0 0 0,-2-2-1242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3 116 8720 0 0,'0'0'793'0'0,"0"-21"978"0"0,2 1 2368 0 0,-1 17-3734 0 0,0 0-1 0 0,-1-1 1 0 0,1 1 0 0 0,-1-1 0 0 0,0 1 0 0 0,0 0 0 0 0,-1-8 0 0 0,-1 4 1003 0 0,1 0-1 0 0,0 0 1 0 0,1-12 3089 0 0,-2 27-4328 0 0,2 5 10 0 0,0-1 0 0 0,0 1 0 0 0,1-1 0 0 0,4 17 0 0 0,-1 5-117 0 0,56 333-30 0 0,-51-336-654 0 0,-7-24-171 0 0,0 0 0 0 0,0 1 1 0 0,0-1-1 0 0,0 16 0 0 0,-2-18-706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19351 0 0,'0'0'1751'0'0,"6"-7"-743"0"0,1 0-389 0 0,0 1 0 0 0,0 0 0 0 0,1 1-1 0 0,0-1 1 0 0,0 1 0 0 0,16-7 0 0 0,-1 3-62 0 0,33-10-1 0 0,-42 15-558 0 0,1 1 0 0 0,-1 0 0 0 0,1 1 0 0 0,-1 0 0 0 0,1 2 0 0 0,28 1 0 0 0,-33 0-826 0 0,-1 1 0 0 0,1 0 0 0 0,15 6 0 0 0,0-3-2420 0 0,-14-3 1130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4144 0 0,'9'-15'13714'0'0,"-8"14"-13471"0"0,1 0-1 0 0,-1 0 1 0 0,1 0-1 0 0,-1 0 1 0 0,1 1-1 0 0,0-1 1 0 0,-1 1-1 0 0,1-1 1 0 0,-1 1-1 0 0,1 0 1 0 0,0 0-1 0 0,0-1 1 0 0,-1 1-1 0 0,1 0 1 0 0,0 1-1 0 0,-1-1 1 0 0,1 0 0 0 0,0 0-1 0 0,-1 1 1 0 0,4 0-1 0 0,-2 1-97 0 0,-1-1-1 0 0,0 1 1 0 0,1-1 0 0 0,-1 1-1 0 0,0 0 1 0 0,0 0-1 0 0,0 0 1 0 0,0 0 0 0 0,-1 0-1 0 0,1 0 1 0 0,2 5 0 0 0,0 0-69 0 0,0 0 0 0 0,-1 1 1 0 0,0 0-1 0 0,-1-1 0 0 0,1 1 1 0 0,-1 0-1 0 0,-1 0 1 0 0,1 9-1 0 0,0 27 441 0 0,-5 75-1 0 0,3-119-466 0 0,0 1 4 0 0,0 1-1 0 0,0-1 0 0 0,0 0 1 0 0,-1 0-1 0 0,1 0 1 0 0,0 1-1 0 0,0-1 0 0 0,-1 0 1 0 0,1 0-1 0 0,0 0 0 0 0,-1 0 1 0 0,0 0-1 0 0,1 0 0 0 0,-1 0 1 0 0,-1 2-1 0 0,2-3-31 0 0,0 0-1 0 0,-1 0 1 0 0,1-1-1 0 0,0 1 1 0 0,-1 0 0 0 0,1 0-1 0 0,0-1 1 0 0,0 1-1 0 0,-1 0 1 0 0,1-1-1 0 0,0 1 1 0 0,0 0 0 0 0,0-1-1 0 0,-1 1 1 0 0,1 0-1 0 0,0-1 1 0 0,0 1-1 0 0,0 0 1 0 0,0-1 0 0 0,0 1-1 0 0,0 0 1 0 0,0-1-1 0 0,0 1 1 0 0,0 0-1 0 0,0-1 1 0 0,0 1-1 0 0,0-1 1 0 0,0 0 0 0 0,1-11 215 0 0,-1 11-196 0 0,2-12 120 0 0,0 0 1 0 0,1 0-1 0 0,1 0 0 0 0,0 1 0 0 0,1 0 0 0 0,0-1 1 0 0,9-12-1 0 0,1-2 122 0 0,39-47 0 0 0,-50 69-276 0 0,1-1 0 0 0,1 1 0 0 0,-1 0-1 0 0,1 0 1 0 0,0 1 0 0 0,0-1 0 0 0,0 1 0 0 0,10-4-1 0 0,-14 7-228 0 0,1-1 0 0 0,0 1 0 0 0,-1 0 0 0 0,1 0 0 0 0,0 1 0 0 0,0-1 0 0 0,0 1 0 0 0,0-1-1 0 0,0 1 1 0 0,0 0 0 0 0,0 0 0 0 0,0 0 0 0 0,0 0 0 0 0,0 1 0 0 0,0-1 0 0 0,-1 1 0 0 0,1 0 0 0 0,0 0-1 0 0,0 0 1 0 0,0 0 0 0 0,-1 0 0 0 0,1 1 0 0 0,3 2 0 0 0,1 2-1397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 10592 0 0,'-17'-7'1960'0'0,"12"5"2146"0"0,4 2-3885 0 0,0 1-1 0 0,-1-1 0 0 0,1 0 1 0 0,0 1-1 0 0,0 0 1 0 0,0-1-1 0 0,0 1 0 0 0,0 0 1 0 0,0-1-1 0 0,0 1 1 0 0,0 0-1 0 0,0 0 0 0 0,0 0 1 0 0,0 0-1 0 0,0 0 1 0 0,1 0-1 0 0,-1 0 0 0 0,0 0 1 0 0,1 0-1 0 0,-1 0 1 0 0,1 0-1 0 0,-2 3 0 0 0,-8 27 528 0 0,7-17-473 0 0,-1 0 0 0 0,2 0-1 0 0,0 0 1 0 0,1 1 0 0 0,0-1-1 0 0,1 0 1 0 0,0 1 0 0 0,2-1-1 0 0,3 22 1 0 0,-4-33-198 0 0,0-1 0 0 0,0 1 0 0 0,0-1 0 0 0,0 1 0 0 0,0-1 0 0 0,1 0 0 0 0,-1 0 0 0 0,1 0 0 0 0,-1 0-1 0 0,1 0 1 0 0,0 0 0 0 0,3 3 0 0 0,-4-5-50 0 0,0 1 0 0 0,-1 0 0 0 0,1-1-1 0 0,0 1 1 0 0,0-1 0 0 0,0 1 0 0 0,0-1 0 0 0,0 0-1 0 0,0 1 1 0 0,0-1 0 0 0,1 0 0 0 0,-1 0-1 0 0,0 1 1 0 0,0-1 0 0 0,0 0 0 0 0,0 0 0 0 0,0 0-1 0 0,0 0 1 0 0,0-1 0 0 0,0 1 0 0 0,0 0-1 0 0,0 0 1 0 0,0-1 0 0 0,1 1 0 0 0,-1 0-1 0 0,0-1 1 0 0,-1 1 0 0 0,1-1 0 0 0,0 0 0 0 0,0 1-1 0 0,2-2 1 0 0,7-5 135 0 0,-8 5-126 0 0,0 1 0 0 0,0 0-1 0 0,0-1 1 0 0,0 1 0 0 0,-1-1 0 0 0,1 0-1 0 0,2-2 1 0 0,15-24 341 0 0,-10 16-189 0 0,0-1-1 0 0,-1-1 0 0 0,6-14 1 0 0,-8 13 73 0 0,1 1-1 0 0,1-1 1 0 0,0 2 0 0 0,14-21 0 0 0,-22 34-250 0 0,1 0 0 0 0,-1 0 0 0 0,0-1 0 0 0,0 1 0 0 0,0 0-1 0 0,0 0 1 0 0,0-1 0 0 0,1 1 0 0 0,-1 0 0 0 0,0 0 0 0 0,0 0 0 0 0,0-1 0 0 0,1 1 0 0 0,-1 0 0 0 0,0 0 0 0 0,0 0 0 0 0,1 0 0 0 0,-1-1 0 0 0,0 1 0 0 0,0 0 0 0 0,1 0 0 0 0,-1 0 0 0 0,0 0 0 0 0,0 0 0 0 0,1 0 0 0 0,-1 0-1 0 0,0 0 1 0 0,1 0 0 0 0,-1 0 0 0 0,0 0 0 0 0,0 0 0 0 0,1 0 0 0 0,-1 0 0 0 0,0 0 0 0 0,1 0 0 0 0,-1 0 0 0 0,0 0 0 0 0,0 1 0 0 0,1-1 0 0 0,-1 0 0 0 0,0 0 0 0 0,6 14 167 0 0,-3 21-47 0 0,-9 21 153 0 0,-1 28 367 0 0,7-83-671 0 0,2 59-220 0 0,-1-55 257 0 0,0 1 1 0 0,-1-1-1 0 0,2 0 1 0 0,-1 0-1 0 0,0 0 1 0 0,1 0-1 0 0,0-1 1 0 0,0 1-1 0 0,4 5 0 0 0,-4-7-119 0 0,0-1 0 0 0,-1 0-1 0 0,1 0 1 0 0,0 0-1 0 0,1-1 1 0 0,-1 1 0 0 0,0 0-1 0 0,0-1 1 0 0,1 0-1 0 0,-1 1 1 0 0,1-1 0 0 0,-1 0-1 0 0,1 0 1 0 0,0 0-1 0 0,3 0 1 0 0,-2 0-375 0 0,-1-1-1 0 0,1 0 1 0 0,0 1 0 0 0,-1-2-1 0 0,1 1 1 0 0,0 0 0 0 0,-1-1-1 0 0,1 1 1 0 0,-1-1 0 0 0,8-3-1 0 0,1-2-2010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88 282 3680 0 0,'1'-2'8870'0'0,"2"-6"-4334"0"0,-1 0-3555 0 0,1-1-1 0 0,0 1 1 0 0,1 0 0 0 0,0 1-1 0 0,8-14 1 0 0,30-34 888 0 0,-26 36-1270 0 0,12-12 129 0 0,-20 23-437 0 0,0-1 1 0 0,-1 0-1 0 0,0 0 1 0 0,8-13-1 0 0,-15 20-287 0 0,1 0 0 0 0,0 1 0 0 0,-1-1 0 0 0,1 0 0 0 0,-1 0 0 0 0,0 0 0 0 0,1 0 1 0 0,-1 0-1 0 0,0 0 0 0 0,0 0 0 0 0,0 0 0 0 0,-1 0 0 0 0,0-3 0 0 0,1 4 2 0 0,0 0 0 0 0,0 0 0 0 0,-1 0 0 0 0,1 0 0 0 0,0 0 0 0 0,-1 0 0 0 0,1 0 0 0 0,-1 1 0 0 0,1-1 0 0 0,-1 0 0 0 0,0 0 0 0 0,1 1 0 0 0,-1-1 0 0 0,0 0 0 0 0,1 1 0 0 0,-1-1 0 0 0,0 0 0 0 0,0 1 0 0 0,1-1 0 0 0,-1 1 0 0 0,0-1 0 0 0,0 1 0 0 0,0 0 0 0 0,0-1 0 0 0,0 1 0 0 0,0 0 0 0 0,0 0 0 0 0,0 0 0 0 0,-1-1 0 0 0,-4 2 74 0 0,1-1-1 0 0,0 1 1 0 0,0 0-1 0 0,0 0 1 0 0,0 0-1 0 0,0 1 1 0 0,0 0-1 0 0,0 0 1 0 0,0 0-1 0 0,1 1 1 0 0,-1-1-1 0 0,1 1 1 0 0,0 0-1 0 0,-5 4 1 0 0,-5 6 72 0 0,1 1 1 0 0,-18 22 0 0 0,26-30-81 0 0,-7 9 82 0 0,1 0 0 0 0,0 1-1 0 0,1 0 1 0 0,1 0 0 0 0,1 1-1 0 0,0 0 1 0 0,-5 19 0 0 0,10-28-94 0 0,1 0 0 0 0,1-1 1 0 0,-1 1-1 0 0,1 0 0 0 0,1 0 1 0 0,-1 0-1 0 0,1 0 0 0 0,1 0 1 0 0,-1 0-1 0 0,2 0 0 0 0,-1 0 1 0 0,1 0-1 0 0,0 0 0 0 0,0 0 1 0 0,1-1-1 0 0,0 1 0 0 0,1-1 1 0 0,8 13-1 0 0,-10-16-47 0 0,1-1 0 0 0,-1 0-1 0 0,1 0 1 0 0,0 0 0 0 0,0 0 0 0 0,1 0-1 0 0,-1-1 1 0 0,1 1 0 0 0,-1-1 0 0 0,1 0 0 0 0,0 0-1 0 0,0-1 1 0 0,-1 1 0 0 0,1-1 0 0 0,0 1 0 0 0,1-1-1 0 0,-1 0 1 0 0,0-1 0 0 0,0 1 0 0 0,0-1-1 0 0,5 0 1 0 0,8-1 9 0 0,-1-1-1 0 0,1 0 0 0 0,-1-1 1 0 0,18-6-1 0 0,0 0 12 0 0,-16 4-134 0 0,30-12-1 0 0,-4 1-2459 0 0,-37 14 731 0 0,-3 2-413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37 545 3680 0 0,'0'0'284'0'0,"-13"-1"335"0"0,6 0 5507 0 0,5 0-5829 0 0,1 0 0 0 0,0-1 1 0 0,-1 1-1 0 0,1 0 0 0 0,0-1 0 0 0,0 1 0 0 0,0-1 1 0 0,0 1-1 0 0,0-1 0 0 0,0 1 0 0 0,1-1 0 0 0,-1 0 1 0 0,0 1-1 0 0,1-1 0 0 0,-1 0 0 0 0,1 0 0 0 0,0 1 1 0 0,-1-1-1 0 0,1 0 0 0 0,0 0 0 0 0,0-2 0 0 0,1-2 254 0 0,-1 0 0 0 0,1 0-1 0 0,0 0 1 0 0,1 1 0 0 0,2-9-1 0 0,0 0 334 0 0,3-23 0 0 0,-2 8-240 0 0,36-133 1179 0 0,-32 134-1646 0 0,1 0-1 0 0,2 1 1 0 0,24-43 0 0 0,-33 65-165 0 0,3-5 16 0 0,0 1 0 0 0,10-12 1 0 0,-15 19-29 0 0,1 0 1 0 0,0 0-1 0 0,0 0 1 0 0,0 0 0 0 0,1 1-1 0 0,-1-1 1 0 0,0 1 0 0 0,1-1-1 0 0,-1 1 1 0 0,0 0 0 0 0,1 0-1 0 0,0 0 1 0 0,-1 0 0 0 0,6-1-1 0 0,-6 2 0 0 0,-1 1 0 0 0,1-1 0 0 0,-1 0 0 0 0,1 1 0 0 0,-1-1 0 0 0,1 1 0 0 0,-1-1 0 0 0,1 1 0 0 0,-1 0 0 0 0,1-1 0 0 0,-1 1 0 0 0,0 0 0 0 0,1 0 0 0 0,-1 0 0 0 0,0 0 0 0 0,0 0 0 0 0,0 1 0 0 0,0-1 0 0 0,0 0 0 0 0,0 0 0 0 0,1 3 0 0 0,2 2 0 0 0,0 1 0 0 0,0 0 0 0 0,2 7 0 0 0,5 15 0 0 0,-2 1 0 0 0,-2 0 0 0 0,7 60 0 0 0,-4-29 0 0 0,9 82 112 0 0,-10-74 6 0 0,2-22-174 0 0,-11-47 20 0 0,2 12 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70 4608 0 0,'-9'-5'1232'0'0,"-25"-8"15573"0"0,170-6-14514 0 0,-68 11-2390 0 0,-55 6-660 0 0,-1-1 0 0 0,16-5 0 0 0,-16 4-763 0 0,11-4-6180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16384 0 0,'-2'14'1746'0'0,"1"2"-1748"0"0,0-13 141 0 0,1 0 0 0 0,0 0 0 0 0,0 0-1 0 0,0 1 1 0 0,0-1 0 0 0,0 0 0 0 0,1 0 0 0 0,0 0 0 0 0,-1 0 0 0 0,3 3-1 0 0,0 5 348 0 0,0 0-1 0 0,0 0 0 0 0,-1 1 0 0 0,-1-1 0 0 0,0 0 0 0 0,0 1 1 0 0,-2 13-1 0 0,1-24-456 0 0,0 0 20 0 0,0-1 1 0 0,0 1-1 0 0,0-1 0 0 0,0 1 0 0 0,0-1 1 0 0,0 1-1 0 0,0-1 0 0 0,0 1 0 0 0,0-1 1 0 0,0 1-1 0 0,0-1 0 0 0,1 1 1 0 0,-1-1-1 0 0,0 1 0 0 0,0-1 0 0 0,0 1 1 0 0,1-1-1 0 0,-1 1 0 0 0,0-1 1 0 0,0 0-1 0 0,1 1 0 0 0,5-6 384 0 0,10-26-298 0 0,-13 23 65 0 0,-1 4-179 0 0,1 0-1 0 0,-1 0 1 0 0,1 0 0 0 0,0 0-1 0 0,0 0 1 0 0,0 1 0 0 0,0-1 0 0 0,1 1-1 0 0,-1 0 1 0 0,1 0 0 0 0,0 0 0 0 0,0 1-1 0 0,0-1 1 0 0,0 1 0 0 0,8-3-1 0 0,-6 3-257 0 0,1 0 0 0 0,-1 1-1 0 0,1-1 1 0 0,-1 2-1 0 0,1-1 1 0 0,-1 1 0 0 0,1 0-1 0 0,0 0 1 0 0,-1 1-1 0 0,12 2 1 0 0,-7-1-1212 0 0,3 0-4456 0 0,-2 1-911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62 2760 0 0,'0'0'476'0'0,"-2"-12"4752"0"0,-12-33 2540 0 0,14 45-7687 0 0,-1-1 0 0 0,1 1 1 0 0,0 0-1 0 0,0-1 1 0 0,-1 1-1 0 0,1 0 1 0 0,0 0-1 0 0,0-1 0 0 0,-1 1 1 0 0,1 0-1 0 0,0 0 1 0 0,-1 0-1 0 0,1-1 1 0 0,0 1-1 0 0,-1 0 0 0 0,1 0 1 0 0,0 0-1 0 0,-1 0 1 0 0,1 0-1 0 0,-1 0 1 0 0,1 0-1 0 0,0 0 1 0 0,-1 0-1 0 0,1 0 0 0 0,-1 0 1 0 0,1 0-1 0 0,0 0 1 0 0,-1 0-1 0 0,1 0 1 0 0,0 0-1 0 0,-1 0 0 0 0,1 0 1 0 0,0 1-1 0 0,-1-1 1 0 0,1 0-1 0 0,0 0 1 0 0,-1 1-1 0 0,-13 7 1898 0 0,12-7-2218 0 0,0 0 312 0 0,0 0 0 0 0,-1 1 0 0 0,1-1-1 0 0,0 1 1 0 0,0 0 0 0 0,0 0 0 0 0,0-1 0 0 0,0 1 0 0 0,0 0-1 0 0,1 1 1 0 0,-1-1 0 0 0,1 0 0 0 0,-1 0 0 0 0,1 1 0 0 0,0-1 0 0 0,0 1-1 0 0,0-1 1 0 0,0 1 0 0 0,1-1 0 0 0,-1 1 0 0 0,0 4 778 0 0,1-7-809 0 0,1 1-1 0 0,-1-1 1 0 0,0 0 0 0 0,0 0-1 0 0,0 0 1 0 0,1 0-1 0 0,-1 0 1 0 0,0 0 0 0 0,0 1-1 0 0,0-1 1 0 0,0 0-1 0 0,1 0 1 0 0,-1 0-1 0 0,0 1 1 0 0,0-1 0 0 0,0 0-1 0 0,0 0 1 0 0,0 0-1 0 0,0 1 1 0 0,0-1 0 0 0,0 0-1 0 0,1 0 1 0 0,-1 1-1 0 0,0-1 1 0 0,0 0-1 0 0,0 0 1 0 0,0 1 0 0 0,0-1-1 0 0,0 0 1 0 0,0 0-1 0 0,0 1 1 0 0,0-1 0 0 0,-1 0-1 0 0,1 0 1 0 0,0 0-1 0 0,0 1 1 0 0,0-1 0 0 0,-3 10 375 0 0,-13 21-221 0 0,7-16-175 0 0,2 0 0 0 0,-12 31-1 0 0,18-42-20 0 0,1 0 0 0 0,-1 0 0 0 0,1 1 0 0 0,0-1 0 0 0,0 0 0 0 0,1 6 0 0 0,-1-8 0 0 0,0 1 0 0 0,0-1 0 0 0,1 0 0 0 0,-1 0 0 0 0,1 0 0 0 0,-1 0 0 0 0,1 0 0 0 0,0 0 0 0 0,0 0 0 0 0,0 0 0 0 0,0 0 0 0 0,0 0 0 0 0,1-1 0 0 0,1 3 0 0 0,-3-3 0 0 0,1-1 0 0 0,-1 0 0 0 0,0 1 0 0 0,1-1 0 0 0,-1 0 0 0 0,1 1 0 0 0,-1-1 0 0 0,0 0 0 0 0,1 0 0 0 0,-1 0 0 0 0,1 1 0 0 0,-1-1 0 0 0,1 0 0 0 0,-1 0 0 0 0,1 0 0 0 0,-1 0 0 0 0,1 0 0 0 0,-1 0 0 0 0,0 0 0 0 0,1 0 0 0 0,-1 0 0 0 0,1 0 0 0 0,-1 0 0 0 0,1 0 0 0 0,-1 0 0 0 0,1 0 0 0 0,0-1 0 0 0,0 1 0 0 0,1 0 0 0 0,0-1 0 0 0,0 1 1 0 0,0-1-1 0 0,0 1 0 0 0,0-1 0 0 0,0 0 0 0 0,0 0 0 0 0,0 0 0 0 0,-1 0 0 0 0,1 0 0 0 0,0 0 1 0 0,-1 0-1 0 0,1 0 0 0 0,-1-1 0 0 0,3-2 0 0 0,21-27 42 0 0,-20 24-22 0 0,-2 2-22 0 0,0 1 0 0 0,-1-1 1 0 0,0 0-1 0 0,0 0 0 0 0,0 0 0 0 0,2-7 0 0 0,-3 6-10 0 0,1 0-1 0 0,0 1 1 0 0,0-1 0 0 0,5-7 0 0 0,-6 11 30 0 0,1-1 1 0 0,-1 1-1 0 0,1-1 1 0 0,0 1-1 0 0,-1 0 1 0 0,1 0-1 0 0,1 0 1 0 0,-1 0-1 0 0,3-2 1 0 0,-3 3-30 0 0,-1 1 0 0 0,0-1 1 0 0,0 1-1 0 0,1 0 1 0 0,-1-1-1 0 0,0 1 0 0 0,1 0 1 0 0,-1 0-1 0 0,0 0 1 0 0,1 0-1 0 0,-1 0 0 0 0,0 1 1 0 0,0-1-1 0 0,1 0 1 0 0,-1 0-1 0 0,0 1 0 0 0,0-1 1 0 0,1 1-1 0 0,-1-1 1 0 0,0 1-1 0 0,0 0 0 0 0,0-1 1 0 0,2 2-1 0 0,0 1 59 0 0,-1-1-1 0 0,1 1 1 0 0,0-1-1 0 0,-1 1 1 0 0,1 0-1 0 0,-1 0 0 0 0,0 0 1 0 0,0 0-1 0 0,0 1 1 0 0,0-1-1 0 0,-1 0 1 0 0,1 1-1 0 0,-1-1 1 0 0,0 1-1 0 0,0-1 1 0 0,0 1-1 0 0,-1 0 1 0 0,1 5-1 0 0,0 4 222 0 0,-1 1-1 0 0,0 0 1 0 0,-3 22-1 0 0,-2-14-265 0 0,0 0 1 0 0,-1 0-1 0 0,-1-1 0 0 0,-20 41 1 0 0,20-47-5 0 0,-3 8 1 0 0,0 0 0 0 0,-2-1 0 0 0,-1 0 0 0 0,0-1 0 0 0,-28 33 0 0 0,38-51-303 0 0,0 0-1 0 0,0-1 0 0 0,0 1 1 0 0,-1-1-1 0 0,1 1 1 0 0,0-1-1 0 0,-1 0 0 0 0,1-1 1 0 0,-5 2-1 0 0,7-2 113 0 0,0-1-1 0 0,0 1 1 0 0,-1-1 0 0 0,1 0-1 0 0,0 0 1 0 0,0 1-1 0 0,0-1 1 0 0,0 0-1 0 0,-1 0 1 0 0,1 0 0 0 0,0 0-1 0 0,0 0 1 0 0,0-1-1 0 0,0 1 1 0 0,0 0-1 0 0,-1-1 1 0 0,1 1 0 0 0,0 0-1 0 0,0-1 1 0 0,0 1-1 0 0,0-1 1 0 0,0 0 0 0 0,0 1-1 0 0,0-1 1 0 0,0 0-1 0 0,0 1 1 0 0,1-1-1 0 0,-1 0 1 0 0,0 0 0 0 0,0 0-1 0 0,1 0 1 0 0,-1 0-1 0 0,0 0 1 0 0,0-2-1 0 0,-4-9-7519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0:5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5064 0 0,'-9'6'9570'0'0,"1"0"-5682"0"0,7-5-3743 0 0,-1-1 1 0 0,1 1-1 0 0,0 0 0 0 0,0-1 0 0 0,0 1 1 0 0,0 0-1 0 0,0 0 0 0 0,1 0 0 0 0,-1 0 0 0 0,0 0 1 0 0,0 0-1 0 0,1 0 0 0 0,-2 2 0 0 0,-6 9 671 0 0,-3 5-117 0 0,7-3-285 0 0,0 0-1 0 0,1-1 1 0 0,-3 28 0 0 0,5-33-336 0 0,1 0 1 0 0,0 1-1 0 0,1-1 1 0 0,0 0-1 0 0,0 0 1 0 0,1 0-1 0 0,0 0 1 0 0,3 8-1 0 0,-4-14-59 0 0,-1-1 0 0 0,1 0 0 0 0,-1 1-1 0 0,1-1 1 0 0,0 1 0 0 0,-1-1 0 0 0,1 0 0 0 0,0 0-1 0 0,0 1 1 0 0,0-1 0 0 0,0 0 0 0 0,0 0-1 0 0,0 0 1 0 0,0 0 0 0 0,0 0 0 0 0,1 0 0 0 0,-1 0-1 0 0,0 0 1 0 0,0-1 0 0 0,1 1 0 0 0,-1-1 0 0 0,1 1-1 0 0,-1 0 1 0 0,1-1 0 0 0,-1 0 0 0 0,0 1-1 0 0,1-1 1 0 0,0 0 0 0 0,-1 0 0 0 0,1 0 0 0 0,-1 0-1 0 0,1 0 1 0 0,-1 0 0 0 0,1-1 0 0 0,1 1-1 0 0,0-1 11 0 0,0 0-1 0 0,0-1 0 0 0,0 1 1 0 0,0-1-1 0 0,0 1 0 0 0,-1-1 1 0 0,1 0-1 0 0,0 0 0 0 0,-1 0 1 0 0,1-1-1 0 0,-1 1 0 0 0,0 0 1 0 0,0-1-1 0 0,0 0 0 0 0,2-2 1 0 0,52-107 1860 0 0,-42 88-1679 0 0,-13 23 322 0 0,12 19 171 0 0,9 32-624 0 0,-18-40-336 0 0,0 0 0 0 0,0-1 0 0 0,1 1 0 0 0,0-1 0 0 0,0 0 0 0 0,1 0 1 0 0,1 0-1 0 0,8 8 0 0 0,-10-12-336 0 0,0 0-1 0 0,0-1 1 0 0,1 0 0 0 0,7 5-1 0 0,-11-8 418 0 0,0 0-1 0 0,0 0 0 0 0,0 0 1 0 0,0-1-1 0 0,-1 1 0 0 0,1-1 0 0 0,0 1 1 0 0,0-1-1 0 0,0 0 0 0 0,1 1 1 0 0,-1-1-1 0 0,0 0 0 0 0,0 0 1 0 0,0-1-1 0 0,0 1 0 0 0,0 0 0 0 0,0-1 1 0 0,3 0-1 0 0,-5 0-160 0 0,1 1-7 0 0,-1 0 337 0 0,0 0 0 0 0,1 0 0 0 0,-1 0 0 0 0,0 0 0 0 0,0 0 0 0 0,1-1 0 0 0,-1 1 0 0 0,0 0 0 0 0,0 0 0 0 0,0 0 0 0 0,1 0 0 0 0,-1-1 0 0 0,0 1 0 0 0,0 0 0 0 0,0 0 0 0 0,0 0 0 0 0,1-1 0 0 0,-1 1 0 0 0,0 0 0 0 0,0 0 0 0 0,0-1 0 0 0,0 1 0 0 0,0 0 0 0 0,0 0 0 0 0,0-1 0 0 0,0 1 0 0 0,0 0 0 0 0,0 0 0 0 0,0-1 0 0 0,0 1 0 0 0,0 0 0 0 0,0-1 0 0 0,0 1 0 0 0,-1-13 385 0 0,1 10-102 0 0,-4-18 1447 0 0,3 18-1428 0 0,1 1 0 0 0,-1-1 0 0 0,1 0 0 0 0,-1 0 1 0 0,1 0-1 0 0,0 0 0 0 0,0 0 0 0 0,1-5 1 0 0,2-11 820 0 0,-2 15-936 0 0,-1-1-1 0 0,1 1 1 0 0,0-1-1 0 0,0 1 1 0 0,1-1-1 0 0,-1 1 1 0 0,1 0-1 0 0,0 0 0 0 0,0-1 1 0 0,0 1-1 0 0,1 1 1 0 0,-1-1-1 0 0,5-4 1 0 0,8 18-31 0 0,-13-8-149 0 0,0 0 0 0 0,0 0 0 0 0,0 0 0 0 0,-1 0 0 0 0,1 0 0 0 0,0 1 0 0 0,-1-1 0 0 0,1 1 0 0 0,-1 0 0 0 0,0-1 0 0 0,0 1 0 0 0,1 4 0 0 0,6 37 0 0 0,-6-26 0 0 0,0 12 11 0 0,-2-29 47 0 0,1-1-48 0 0,0 0-1 0 0,-1 0 0 0 0,1 0 0 0 0,-1 0 0 0 0,1 0 0 0 0,0-1 0 0 0,-1 1 0 0 0,1 0 0 0 0,-1 0 0 0 0,1 0 0 0 0,0 0 0 0 0,-1-1 0 0 0,1 1 0 0 0,-1 0 0 0 0,1-1 0 0 0,-1 1 0 0 0,1 0 0 0 0,-1-1 1 0 0,1 1-1 0 0,-1-1 0 0 0,0 1 0 0 0,1-1 0 0 0,-1 1 0 0 0,1 0 0 0 0,-1-2 0 0 0,10-11 97 0 0,-5 5-75 0 0,-3 3 12 0 0,1 0 0 0 0,0-1 0 0 0,0 1 0 0 0,1 1 0 0 0,-1-1 0 0 0,1 0 0 0 0,0 1-1 0 0,0 0 1 0 0,1 0 0 0 0,0 0 0 0 0,-1 1 0 0 0,9-5 0 0 0,-6 5 2 0 0,0 1 0 0 0,0 1 0 0 0,0-1 0 0 0,0 1 0 0 0,0 1 0 0 0,10-1 0 0 0,16-1 51 0 0,-25 0-91 0 0,0 0 1 0 0,0 0-1 0 0,0-1 0 0 0,-1 0 1 0 0,1 0-1 0 0,-1-1 1 0 0,0 0-1 0 0,8-5 0 0 0,-10 6-2 0 0,-1 0-1 0 0,1-1 0 0 0,-1 0 0 0 0,0 0 0 0 0,-1 0 1 0 0,1 0-1 0 0,-1 0 0 0 0,1-1 0 0 0,-1 1 0 0 0,0-1 1 0 0,-1 0-1 0 0,4-9 0 0 0,-5 13 40 0 0,-1 0-1 0 0,1-1 1 0 0,-1 1-1 0 0,0 0 1 0 0,0 0-1 0 0,1 0 1 0 0,-1 0-1 0 0,0 0 1 0 0,0-1-1 0 0,0 1 1 0 0,0 0-1 0 0,0 0 1 0 0,-1 0-1 0 0,1 0 1 0 0,0 0-1 0 0,0-1 1 0 0,-1 1-1 0 0,1 0 1 0 0,-1 0-1 0 0,1 0 1 0 0,-1 0-1 0 0,1 0 1 0 0,-2-1-1 0 0,1 1-9 0 0,0 1 0 0 0,0-1 0 0 0,1 1 1 0 0,-1 0-1 0 0,0-1 0 0 0,0 1 0 0 0,0 0 0 0 0,0 0 0 0 0,0 0 0 0 0,0 0 0 0 0,0-1 1 0 0,0 1-1 0 0,0 0 0 0 0,0 1 0 0 0,1-1 0 0 0,-1 0 0 0 0,0 0 0 0 0,0 0 0 0 0,0 1 1 0 0,0-1-1 0 0,0 0 0 0 0,0 1 0 0 0,0-1 0 0 0,1 0 0 0 0,-1 1 0 0 0,0-1 1 0 0,0 1-1 0 0,1 0 0 0 0,-1-1 0 0 0,0 2 0 0 0,-5 3-46 0 0,0 0-1 0 0,0 0 1 0 0,1 1-1 0 0,0 0 1 0 0,0 0 0 0 0,1 1-1 0 0,0-1 1 0 0,0 1-1 0 0,0 0 1 0 0,1 0-1 0 0,-4 12 1 0 0,5-14-16 0 0,0-1 0 0 0,1 2-1 0 0,0-1 1 0 0,0 0 0 0 0,0 0-1 0 0,1 0 1 0 0,0 0 0 0 0,0 1 0 0 0,0-1-1 0 0,0 0 1 0 0,1 0 0 0 0,0 0 0 0 0,0 1-1 0 0,0-1 1 0 0,1 0 0 0 0,0 0 0 0 0,0-1-1 0 0,3 7 1 0 0,-3-9-189 0 0,0 1-1 0 0,0-1 1 0 0,0 0-1 0 0,1-1 1 0 0,-1 1-1 0 0,0 0 1 0 0,1-1 0 0 0,0 1-1 0 0,-1-1 1 0 0,6 2-1 0 0,30 9-2267 0 0,-3-5-5621 0 0,-19-4 362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0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68 6448 0 0,'0'0'4528'0'0,"-10"-8"526"0"0,0-4 3640 0 0,10 15-8935 0 0,2 4 298 0 0,-1 0 0 0 0,0 0 0 0 0,-1 1-1 0 0,1-1 1 0 0,-2 0 0 0 0,1 0 0 0 0,-2 9-1 0 0,0 8 54 0 0,-2 28 309 0 0,-2 0 0 0 0,-14 54-1 0 0,12-72 358 0 0,8-33-208 0 0,-11-32 352 0 0,10 7-657 0 0,1-1 0 0 0,2 0 0 0 0,0 0-1 0 0,2 1 1 0 0,1 0 0 0 0,1 0 0 0 0,0 0 0 0 0,19-42-1 0 0,-20 55-171 0 0,1 0 0 0 0,0 0-1 0 0,11-14 1 0 0,-15 22-75 0 0,0 0 1 0 0,0 0-1 0 0,1 1 1 0 0,-1-1-1 0 0,1 1 0 0 0,0-1 1 0 0,0 1-1 0 0,0 0 1 0 0,0 0-1 0 0,0 0 0 0 0,0 1 1 0 0,0-1-1 0 0,1 1 1 0 0,-1 0-1 0 0,1 0 0 0 0,4-1 1 0 0,-5 2-13 0 0,0 0 1 0 0,-1 0-1 0 0,1 0 0 0 0,0 0 1 0 0,-1 0-1 0 0,1 1 1 0 0,0-1-1 0 0,-1 1 0 0 0,1 0 1 0 0,0 0-1 0 0,-1 0 1 0 0,1 0-1 0 0,-1 1 0 0 0,3 0 1 0 0,2 4-223 0 0,0-1-1 0 0,12 14 1 0 0,-14-14-450 0 0,-1-1 0 0 0,0 0 0 0 0,1 1 0 0 0,0-2 0 0 0,0 1 0 0 0,1 0 0 0 0,9 4 0 0 0,7-1-4082 0 0,-10-4-3069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0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7 202 14424 0 0,'0'0'661'0'0,"-1"0"-16"0"0,-4 4 2376 0 0,5-8 158 0 0,3-6-2774 0 0,-3 10-67 0 0,8-26 919 0 0,2 1 1 0 0,1 0 0 0 0,22-37-1 0 0,-3 14-708 0 0,-30 48-548 0 0,1-1-1 0 0,-1 1 0 0 0,0-1 1 0 0,0 1-1 0 0,1 0 1 0 0,-1-1-1 0 0,0 1 0 0 0,1 0 1 0 0,-1-1-1 0 0,0 1 0 0 0,1 0 1 0 0,-1 0-1 0 0,1-1 0 0 0,-1 1 1 0 0,0 0-1 0 0,1 0 0 0 0,-1 0 1 0 0,1 0-1 0 0,-1-1 0 0 0,1 1 1 0 0,-1 0-1 0 0,1 0 0 0 0,-1 0 1 0 0,0 0-1 0 0,1 0 0 0 0,-1 0 1 0 0,1 0-1 0 0,-1 0 0 0 0,1 0 1 0 0,-1 0-1 0 0,1 0 0 0 0,-1 1 1 0 0,1-1-1 0 0,-1 0 0 0 0,0 0 1 0 0,1 0-1 0 0,-1 1 0 0 0,1-1 1 0 0,10 14-3 0 0,-9-11 1 0 0,5 6-137 0 0,-4-4-293 0 0,1-1 0 0 0,-1 1 1 0 0,1-1-1 0 0,0 0 0 0 0,0 0 1 0 0,7 4-1 0 0,-10-7 233 0 0,1 0-1 0 0,0 0 1 0 0,0 0 0 0 0,1-1 0 0 0,-1 1 0 0 0,0 0-1 0 0,0-1 1 0 0,0 0 0 0 0,0 1 0 0 0,1-1 0 0 0,-1 0-1 0 0,0 0 1 0 0,0 0 0 0 0,0-1 0 0 0,0 1-1 0 0,1 0 1 0 0,-1-1 0 0 0,0 0 0 0 0,0 1 0 0 0,3-3-1 0 0,9-3-5242 0 0,0-2-1273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20 17711 0 0,'0'-3'270'0'0,"3"-10"1348"0"0,-3 10-451 0 0,-3 29 3783 0 0,-2 19-3176 0 0,-2-5-1292 0 0,3 0 0 0 0,1 0 0 0 0,3 64 0 0 0,3-36-3149 0 0,-3-56 1251 0 0</inkml:trace>
  <inkml:trace contextRef="#ctx0" brushRef="#br0" timeOffset="1">8 241 23119 0 0,'-7'-4'1060'0'0,"6"3"-21"0"0,7-14-559 0 0,-4 11-332 0 0,-1 0 0 0 0,1 1 0 0 0,0-1-1 0 0,0 1 1 0 0,0-1 0 0 0,1 1 0 0 0,-1 0 0 0 0,7-6 0 0 0,27-21 433 0 0,-30 24-547 0 0,4 0-184 0 0,-1 0-1 0 0,1 0 0 0 0,0 1 0 0 0,1 0 0 0 0,-1 1 0 0 0,1 0 1 0 0,0 0-1 0 0,0 1 0 0 0,0 1 0 0 0,1 0 0 0 0,-1 1 0 0 0,0 0 0 0 0,15 0 1 0 0,2 1-2248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 13824 0 0,'0'0'1246'0'0,"-1"-2"-1022"0"0,-1-3 1249 0 0,-7 18 119 0 0,3 8-924 0 0,1 0 0 0 0,-4 40 0 0 0,1-4-290 0 0,5-43-290 0 0,-41 287 789 0 0,44-296-947 0 0,-1 0-1 0 0,1 0 1 0 0,1 0-1 0 0,-1 0 1 0 0,1 0-1 0 0,0 0 1 0 0,0 0 0 0 0,0 0-1 0 0,1 0 1 0 0,3 8-1 0 0,0-6-1171 0 0,4-5-3695 0 0,0-3-1415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83 112 16184 0 0,'-3'-2'246'0'0,"-8"-5"1319"0"0,22-1 137 0 0,30-11-846 0 0,0 3 0 0 0,1 1 1 0 0,50-10-1 0 0,-82 22-863 0 0,4-1-32 0 0,0 0-1 0 0,1 1 0 0 0,0 1 0 0 0,-1 0 0 0 0,19 0 1 0 0,-31 2-68 0 0,0 0 1 0 0,0 1-1 0 0,0-1 1 0 0,0 1-1 0 0,0-1 1 0 0,0 1-1 0 0,4 1 1 0 0,-6-1-275 0 0,1-1 0 0 0,-1 0 0 0 0,1 1-1 0 0,0-1 1 0 0,-1 1 0 0 0,1-1 0 0 0,-1 1 0 0 0,1-1 0 0 0,-1 1 0 0 0,1-1 0 0 0,-1 1 0 0 0,0 0 0 0 0,1-1 0 0 0,-1 1 0 0 0,1 1 0 0 0,0 8-6475 0 0</inkml:trace>
  <inkml:trace contextRef="#ctx0" brushRef="#br0" timeOffset="1">0 398 7832 0 0,'0'0'1104'0'0,"9"2"2498"0"0,-2-1-2636 0 0,0-1-1 0 0,0 0 0 0 0,-1-1 1 0 0,11-1-1 0 0,5-3-373 0 0,24-9-1 0 0,5-2-138 0 0,90-19-1129 0 0,-118 29 86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4 275 14744 0 0,'-1'0'1136'0'0,"0"0"-1107"0"0,1 1 1 0 0,0-1 0 0 0,0 0 0 0 0,0 0 0 0 0,0 0 0 0 0,0 0 0 0 0,0 0-1 0 0,0 1 1 0 0,-1-1 0 0 0,1 0 0 0 0,0 0 0 0 0,0 0 0 0 0,0 1 0 0 0,0-1 0 0 0,0 0-1 0 0,0 0 1 0 0,0 0 0 0 0,0 0 0 0 0,0 1 0 0 0,0-1 0 0 0,0 0 0 0 0,0 0-1 0 0,0 0 1 0 0,0 1 0 0 0,0-1 0 0 0,0 0 0 0 0,0 0 0 0 0,0 0 0 0 0,0 0 0 0 0,0 1-1 0 0,0-1 1 0 0,1 0 0 0 0,-1 0 0 0 0,0 0 0 0 0,0 0 0 0 0,0 1 0 0 0,0-1-1 0 0,0 0 1 0 0,0 0 0 0 0,1 0 0 0 0,-1 0 0 0 0,0 0 0 0 0,0 0 0 0 0,0 0 0 0 0,0 1-1 0 0,0-1 1 0 0,1 0 0 0 0,-1 0 0 0 0,0 0 0 0 0,0 0 0 0 0,0 0 0 0 0,1 0-1 0 0,-1 0 1 0 0,0 0 0 0 0,0 0 0 0 0,10 3 797 0 0,5-2-383 0 0,0 0 0 0 0,0-1 0 0 0,0-1 0 0 0,0 0 0 0 0,0-1 0 0 0,14-4 0 0 0,1 0-165 0 0,254-41 886 0 0,-242 38-1582 0 0,0 0-5733 0 0,-14 4-886 0 0</inkml:trace>
  <inkml:trace contextRef="#ctx0" brushRef="#br0" timeOffset="1">603 14 9672 0 0,'0'0'219'0'0,"0"-1"1"0"0,0 1 0 0 0,0-1 0 0 0,0 0-1 0 0,1 1 1 0 0,-1-1 0 0 0,0 1-1 0 0,0-1 1 0 0,0 0 0 0 0,1 1 0 0 0,-1-1-1 0 0,0 1 1 0 0,1-1 0 0 0,-1 1-1 0 0,0-1 1 0 0,1 1 0 0 0,-1 0-1 0 0,1-1 1 0 0,-1 1 0 0 0,1-1 0 0 0,-1 1-1 0 0,1 0 1 0 0,-1-1 0 0 0,1 1-1 0 0,-1 0 1 0 0,1 0 0 0 0,-1-1 0 0 0,1 1-1 0 0,-1 0 1 0 0,1 0 0 0 0,0 0-1 0 0,-1 0 1 0 0,1 0 0 0 0,-1 0 0 0 0,1 0-1 0 0,0 0 1 0 0,-1 0 0 0 0,1 0-1 0 0,-1 0 1 0 0,1 0 0 0 0,0 0-1 0 0,-1 0 1 0 0,1 0 0 0 0,-1 1 0 0 0,2-1-1 0 0,25 11 1902 0 0,-11-2-1813 0 0,0 1 1 0 0,-1 0-1 0 0,16 15 0 0 0,-16-12-320 0 0,1-1 0 0 0,27 16-1 0 0,-36-24-320 0 0,0-1 0 0 0,0 0 0 0 0,0 0 0 0 0,0 0 0 0 0,0-1 0 0 0,1 0 0 0 0,0-1 0 0 0,-1 1 0 0 0,1-2-1 0 0,14 1 1 0 0,-5-3-1467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4144 0 0,'-36'14'-391'0'0,"21"-7"2849"0"0,-20 15 0 0 0,-41 36 8398 0 0,36-26-10290 0 0,21-16-257 0 0,0 0-1 0 0,-25 27 1 0 0,28-16-309 0 0,16-26-76 0 0,0-1 1 0 0,1 0 0 0 0,-1 0-1 0 0,0 1 1 0 0,1-1 0 0 0,-1 0-1 0 0,0 0 1 0 0,1 0-1 0 0,-1 1 1 0 0,1-1 0 0 0,-1 0-1 0 0,0 0 1 0 0,1 0 0 0 0,-1 0-1 0 0,1 0 1 0 0,-1 0-1 0 0,0 0 1 0 0,1 0 0 0 0,8 1-1471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80 6912 0 0,'-1'15'1237'0'0,"0"1"1"0"0,-1-1 0 0 0,-7 27-1 0 0,-18 44 5269 0 0,18-62-6323 0 0,-43 101 3067 0 0,6-17-553 0 0,32-80-1878 0 0,14-27-385 0 0,0-1-422 0 0,0 0 0 0 0,1 0 0 0 0,-1 0 0 0 0,1 0 0 0 0,-1-1 0 0 0,1 1 0 0 0,-1 0 1 0 0,1 0-1 0 0,-1-1 0 0 0,0 1 0 0 0,1 0 0 0 0,-1-1 0 0 0,0 1 0 0 0,1 0 0 0 0,-1-1 0 0 0,0 1 0 0 0,1 0 0 0 0,-1-1 0 0 0,0 1 0 0 0,0-1 0 0 0,1 1 0 0 0,-1 0 0 0 0,0-1 0 0 0,5-14 61 0 0,-3 9-11 0 0,36-114 246 0 0,11-24-140 0 0,-37 112 54 0 0,2 1-1 0 0,1 1 1 0 0,24-34-1 0 0,-32 55-90 0 0,-1 0-1 0 0,2 1 1 0 0,-1-1-1 0 0,1 2 1 0 0,17-13-1 0 0,-19 16-68 0 0,0 0 0 0 0,0 1-1 0 0,0 0 1 0 0,1 0 0 0 0,-1 1 0 0 0,1-1-1 0 0,-1 1 1 0 0,1 1 0 0 0,0-1-1 0 0,10 0 1 0 0,-14 2-39 0 0,1 1 0 0 0,-1-1-1 0 0,0 0 1 0 0,1 1 0 0 0,-1 0 0 0 0,0-1-1 0 0,0 1 1 0 0,0 1 0 0 0,0-1-1 0 0,0 0 1 0 0,0 1 0 0 0,0-1 0 0 0,0 1-1 0 0,-1 0 1 0 0,1 0 0 0 0,0 0 0 0 0,-1 0-1 0 0,0 1 1 0 0,1-1 0 0 0,-1 1 0 0 0,0-1-1 0 0,0 1 1 0 0,-1 0 0 0 0,1 0-1 0 0,0 0 1 0 0,-1 0 0 0 0,0 0 0 0 0,0 0-1 0 0,0 0 1 0 0,0 0 0 0 0,0 0 0 0 0,-1 1-1 0 0,1-1 1 0 0,-1 0 0 0 0,0 0 0 0 0,0 1-1 0 0,0-1 1 0 0,-1 6 0 0 0,-1 0 14 0 0,0 1 0 0 0,0 0 1 0 0,-1-1-1 0 0,-1 0 0 0 0,1 0 1 0 0,-2 0-1 0 0,1 0 0 0 0,-1 0 1 0 0,-10 13-1 0 0,12-18-133 0 0,-7 9 169 0 0,0 0 0 0 0,-12 12 1 0 0,19-22-380 0 0,-1 1 1 0 0,1-2 0 0 0,-1 1 0 0 0,0 0-1 0 0,1-1 1 0 0,-1 1 0 0 0,0-1-1 0 0,-1 0 1 0 0,1-1 0 0 0,0 1-1 0 0,0-1 1 0 0,-6 2 0 0 0,1-1-3216 0 0</inkml:trace>
  <inkml:trace contextRef="#ctx0" brushRef="#br0" timeOffset="1">415 203 3680 0 0,'33'-2'-123'0'0,"-1"-2"5209"0"0,11-1 6025 0 0,-38 4-10749 0 0,1 0 0 0 0,-1-1 0 0 0,1 1-1 0 0,-1-1 1 0 0,0 0 0 0 0,1-1 0 0 0,-1 1 0 0 0,0-1 0 0 0,-1 0 0 0 0,1-1-1 0 0,0 1 1 0 0,-1-1 0 0 0,0 0 0 0 0,5-5 0 0 0,-3 3-153 0 0,0-1 0 0 0,-1 0 0 0 0,0 0-1 0 0,0-1 1 0 0,0 1 0 0 0,-1-1 0 0 0,0 0 0 0 0,3-12 0 0 0,-5 17-167 0 0,-1-1 1 0 0,0 0 0 0 0,0 1-1 0 0,-1-1 1 0 0,1 0-1 0 0,-1 0 1 0 0,0 1-1 0 0,0-1 1 0 0,0 0-1 0 0,0 0 1 0 0,-1 0 0 0 0,-1-6-1 0 0,1 10-27 0 0,1-1 0 0 0,-1 1 0 0 0,1-1 0 0 0,-1 1 0 0 0,1-1 0 0 0,-1 1 0 0 0,0-1 0 0 0,1 1 0 0 0,-1 0 0 0 0,0-1 0 0 0,0 1 0 0 0,1 0 0 0 0,-1-1 0 0 0,0 1 0 0 0,0 0 0 0 0,1 0 0 0 0,-1 0 0 0 0,0 0 0 0 0,0 0 0 0 0,1 0 0 0 0,-1 0 0 0 0,0 0 0 0 0,0 0 0 0 0,0 0 0 0 0,1 0 0 0 0,-1 0 0 0 0,0 1 0 0 0,0-1 0 0 0,1 0 0 0 0,-1 1 0 0 0,0-1 0 0 0,1 0 0 0 0,-1 1 0 0 0,0-1 0 0 0,1 1 0 0 0,-2 0 0 0 0,-22 17 254 0 0,14-7-166 0 0,0 1-1 0 0,0 0 0 0 0,1 0 1 0 0,0 1-1 0 0,-9 17 1 0 0,15-24-93 0 0,0 0 1 0 0,1 0 0 0 0,0 0 0 0 0,0 1-1 0 0,0-1 1 0 0,0 1 0 0 0,1-1 0 0 0,0 1-1 0 0,0-1 1 0 0,1 1 0 0 0,0 0 0 0 0,0-1 0 0 0,1 1-1 0 0,2 10 1 0 0,-3-14-60 0 0,1 0 0 0 0,1 0 0 0 0,-1 0 1 0 0,0 0-1 0 0,1-1 0 0 0,-1 1 0 0 0,1 0 0 0 0,0-1 0 0 0,0 0 0 0 0,0 1 1 0 0,0-1-1 0 0,0 0 0 0 0,1 0 0 0 0,-1 0 0 0 0,0 0 0 0 0,1 0 0 0 0,0-1 0 0 0,-1 1 1 0 0,1-1-1 0 0,0 0 0 0 0,0 0 0 0 0,0 0 0 0 0,0 0 0 0 0,0 0 0 0 0,5 0 0 0 0,0 0-439 0 0,-1 0-1 0 0,1-1 0 0 0,0 0 0 0 0,0-1 1 0 0,0 1-1 0 0,0-2 0 0 0,-1 1 0 0 0,1-1 0 0 0,7-3 1 0 0,13-5-1850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104 413 7368 0 0,'-15'-2'784'0'0,"12"2"61"0"0,0 1 0 0 0,0-1 0 0 0,0 0 0 0 0,0 1 1 0 0,0 0-1 0 0,0 0 0 0 0,0 0 0 0 0,0 0 0 0 0,0 0 0 0 0,0 0 1 0 0,0 1-1 0 0,-3 2 0 0 0,3-2-284 0 0,0 1 0 0 0,0 0 1 0 0,0 0-1 0 0,0 0 0 0 0,0 0 0 0 0,0 0 0 0 0,1 1 1 0 0,-3 4-1 0 0,2-1-351 0 0,0-1-1 0 0,0 0 1 0 0,1 1 0 0 0,0-1-1 0 0,0 1 1 0 0,1 0 0 0 0,0 0-1 0 0,0-1 1 0 0,0 1 0 0 0,1 14 0 0 0,1-18-183 0 0,-1 1 1 0 0,1-1 0 0 0,0 1 0 0 0,0-1 0 0 0,0 1 0 0 0,0-1 0 0 0,0 0 0 0 0,1 1-1 0 0,0-1 1 0 0,-1 0 0 0 0,1 0 0 0 0,0 0 0 0 0,1 0 0 0 0,-1 0 0 0 0,0-1 0 0 0,1 1 0 0 0,0-1-1 0 0,0 0 1 0 0,-1 1 0 0 0,1-1 0 0 0,0 0 0 0 0,1-1 0 0 0,-1 1 0 0 0,0-1 0 0 0,0 1-1 0 0,1-1 1 0 0,4 1 0 0 0,-2 0-466 0 0,1-1-1 0 0,-1 0 0 0 0,1 0 1 0 0,-1-1-1 0 0,1 0 1 0 0,-1 0-1 0 0,1 0 0 0 0,-1-1 1 0 0,1 0-1 0 0,-1 0 0 0 0,1-1 1 0 0,-1 1-1 0 0,0-1 1 0 0,8-4-1 0 0,5-4-7219 0 0</inkml:trace>
  <inkml:trace contextRef="#ctx0" brushRef="#br0" timeOffset="1">456 86 11056 0 0,'3'-17'972'0'0,"1"-26"1"0"0,-3 17 8309 0 0,-1 46-6315 0 0,-10 113 243 0 0,3-73-2215 0 0,6-45-1098 0 0,-10 177-64 0 0,11-166-87 0 0,2-1 0 0 0,0 0-1 0 0,2 0 1 0 0,0 0 0 0 0,13 38-1 0 0,-11-49-1051 0 0,0-1-64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18431 0 0,'0'0'1916'0'0,"5"-3"-850"0"0,9-3-332 0 0,0 0 0 0 0,1 1 0 0 0,-1 0 0 0 0,1 1 0 0 0,0 1 0 0 0,0 0 0 0 0,23 0 0 0 0,109 4-764 0 0,-127 1 29 0 0,1 1-1 0 0,21 7 0 0 0,32 5-3 0 0,-67-15 47 0 0,0 1-1 0 0,0-1 1 0 0,0 0 0 0 0,1 0-1 0 0,-1-1 1 0 0,0 0-1 0 0,13-4 1 0 0,-16 3 41 0 0,-1 0-1 0 0,0 0 1 0 0,0 0 0 0 0,0 0 0 0 0,0-1 0 0 0,-1 1-1 0 0,1-1 1 0 0,0 1 0 0 0,2-6 0 0 0,3-1 150 0 0,-6 7-181 0 0,-1 1-1 0 0,0-1 1 0 0,0 0-1 0 0,0 0 1 0 0,0 0-1 0 0,0 0 1 0 0,0 0-1 0 0,0 0 1 0 0,-1 0-1 0 0,1 0 1 0 0,-1-1-1 0 0,1-2 1 0 0,-1 3-26 0 0,0 1-1 0 0,0 0 1 0 0,0-1 0 0 0,0 1 0 0 0,0 0 0 0 0,0 0 0 0 0,0-1 0 0 0,0 1-1 0 0,-1 0 1 0 0,1 0 0 0 0,-1 0 0 0 0,1-1 0 0 0,-1 1 0 0 0,1 0-1 0 0,-1 0 1 0 0,1 0 0 0 0,-1 0 0 0 0,0 0 0 0 0,0 0 0 0 0,0 0-1 0 0,0 0 1 0 0,-1-1 0 0 0,2 2 94 0 0,-2-1-7 0 0,0 1-102 0 0,0-1 0 0 0,0 1 0 0 0,0 0 0 0 0,0 0-1 0 0,0 0 1 0 0,0 0 0 0 0,0 0 0 0 0,0 0 0 0 0,0 0-1 0 0,0 1 1 0 0,0-1 0 0 0,0 1 0 0 0,0-1 0 0 0,0 1 0 0 0,-3 1-1 0 0,1 0 25 0 0,1 0 0 0 0,0 1 0 0 0,0-1 1 0 0,1 1-1 0 0,-1-1 0 0 0,0 1 0 0 0,1 0 0 0 0,-3 3 0 0 0,0 2 20 0 0,1-1-1 0 0,0 1 1 0 0,0-1 0 0 0,0 1 0 0 0,1 0-1 0 0,1 0 1 0 0,-3 11 0 0 0,4-14-131 0 0,0 0 0 0 0,1 0 0 0 0,0 0-1 0 0,0 0 1 0 0,0-1 0 0 0,0 1 0 0 0,1 0 0 0 0,-1 0-1 0 0,1 0 1 0 0,1 0 0 0 0,-1-1 0 0 0,3 7 0 0 0,-2-8-9 0 0,0 0 0 0 0,-1 0 0 0 0,1 0-1 0 0,0 0 1 0 0,0 0 0 0 0,1-1 0 0 0,-1 1 0 0 0,1-1 0 0 0,-1 1 0 0 0,1-1 0 0 0,0 0 0 0 0,0 0 0 0 0,-1 0 0 0 0,2-1 0 0 0,-1 1 0 0 0,0-1 0 0 0,0 1 0 0 0,4 0-1 0 0,-1-1-517 0 0,-2 1 112 0 0,0-1 1 0 0,0 0-1 0 0,0 0 0 0 0,0-1 0 0 0,0 1 1 0 0,0-1-1 0 0,7 0 0 0 0,6-3-1589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88 323 15864 0 0,'0'0'727'0'0,"-6"3"237"0"0,2-1-714 0 0,0 1-1 0 0,0 0 1 0 0,0 1-1 0 0,1-1 1 0 0,-1 1-1 0 0,1-1 0 0 0,0 1 1 0 0,0 0-1 0 0,-5 9 1 0 0,-1 3 1128 0 0,-8 22 1 0 0,14-29-1182 0 0,0 0 0 0 0,0 1 0 0 0,1-1 0 0 0,0 0 0 0 0,1 1 0 0 0,0-1 0 0 0,1 0 0 0 0,0 1 0 0 0,0-1-1 0 0,1 1 1 0 0,0-1 0 0 0,3 12 0 0 0,-4-19-96 0 0,1 0 0 0 0,0 0 0 0 0,-1 0-1 0 0,1-1 1 0 0,0 1 0 0 0,0 0 0 0 0,0 0 0 0 0,0-1-1 0 0,0 1 1 0 0,1 0 0 0 0,-1-1 0 0 0,0 1-1 0 0,1-1 1 0 0,-1 0 0 0 0,1 1 0 0 0,-1-1 0 0 0,4 2-1 0 0,-4-3-70 0 0,0 0-1 0 0,1 0 0 0 0,-1 1 0 0 0,0-1 1 0 0,1 0-1 0 0,-1 0 0 0 0,0-1 0 0 0,0 1 0 0 0,1 0 1 0 0,-1 0-1 0 0,0 0 0 0 0,0-1 0 0 0,1 1 0 0 0,-1-1 1 0 0,0 1-1 0 0,0-1 0 0 0,0 1 0 0 0,0-1 0 0 0,0 0 1 0 0,0 0-1 0 0,0 1 0 0 0,0-1 0 0 0,0 0 0 0 0,0 0 1 0 0,0 0-1 0 0,0 0 0 0 0,-1 0 0 0 0,2-2 0 0 0,6-8 204 0 0,0 0 0 0 0,-1-1-1 0 0,-1 0 1 0 0,0 0-1 0 0,-1-1 1 0 0,6-18 0 0 0,16-81 497 0 0,-26 107-694 0 0,11-68 465 0 0,-4 0 1 0 0,0-111-1 0 0,-6 165-501 0 0,-2 15 0 0 0,-1 12 0 0 0,-1 61 0 0 0,0-13 0 0 0,0 16-9 0 0,8 89-1 0 0,-3-131-296 0 0,2 1 0 0 0,0-1 1 0 0,18 53-1 0 0,5-12-9821 0 0,-20-54 1265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10 389 2760 0 0,'-5'-18'8448'0'0,"3"14"-7576"0"0,2 0 1 0 0,-1 0-1 0 0,0-1 1 0 0,1 1-1 0 0,0 0 1 0 0,0-5-1 0 0,0 5-386 0 0,1-12 326 0 0,1 0 0 0 0,1 0 1 0 0,0 0-1 0 0,9-24 1 0 0,1-6 75 0 0,-7 20-505 0 0,-2 9-175 0 0,0 0-1 0 0,1 0 0 0 0,9-21 0 0 0,-4 13 653 0 0,-9 20-754 0 0,1 0 0 0 0,0 0 1 0 0,0 0-1 0 0,1 0 0 0 0,-1 1 1 0 0,4-6-1 0 0,-5 10-106 0 0,-1 0 0 0 0,0 0 0 0 0,0-1 0 0 0,0 1 0 0 0,1 0 0 0 0,-1-1 0 0 0,0 1 0 0 0,0 0 0 0 0,1 0 0 0 0,-1 0 0 0 0,0-1 0 0 0,1 1 1 0 0,-1 0-1 0 0,0 0 0 0 0,1 0 0 0 0,-1 0 0 0 0,0 0 0 0 0,1 0 0 0 0,-1-1 0 0 0,0 1 0 0 0,1 0 0 0 0,-1 0 0 0 0,0 0 0 0 0,1 0 0 0 0,-1 0 0 0 0,0 0 0 0 0,1 0 0 0 0,-1 1 0 0 0,0-1 0 0 0,1 0 0 0 0,-1 0 0 0 0,0 0 0 0 0,1 0 0 0 0,-1 0 0 0 0,0 0 0 0 0,1 1 0 0 0,-1-1 0 0 0,0 0 0 0 0,0 0 0 0 0,1 1 0 0 0,6 8-13 0 0,3 10 46 0 0,-1 0-1 0 0,-1 0 1 0 0,0 1-1 0 0,-2 1 0 0 0,4 21 1 0 0,-3-15 1 0 0,1-1 0 0 0,2 0 1 0 0,0 0-1 0 0,14 24 0 0 0,-6-11 188 0 0,0-7-149 0 0,-12-24-269 0 0,-1 1 1 0 0,4 11 0 0 0,-8-18-197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0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30 2760 0 0,'0'-2'11606'0'0,"-1"-9"-5402"0"0,-1 11-6022 0 0,1-1-1 0 0,-1 1 0 0 0,0 0 1 0 0,0 0-1 0 0,1 0 1 0 0,-1 0-1 0 0,0 0 1 0 0,0 0-1 0 0,0 0 1 0 0,1 1-1 0 0,-1-1 1 0 0,0 1-1 0 0,1-1 1 0 0,-1 1-1 0 0,0-1 1 0 0,1 1-1 0 0,-1 0 1 0 0,1 0-1 0 0,-1 0 0 0 0,1 0 1 0 0,-1 0-1 0 0,1 0 1 0 0,-2 2-1 0 0,-4 4 217 0 0,-1 0-1 0 0,-11 13 1 0 0,7-4-136 0 0,1 1-1 0 0,0 0 1 0 0,1 0 0 0 0,1 1-1 0 0,0 0 1 0 0,-8 26 0 0 0,14-32-109 0 0,0-1 1 0 0,0 1 0 0 0,-1 17-1 0 0,4-25-96 0 0,0 0 0 0 0,0-1 0 0 0,0 1 0 0 0,0 0-1 0 0,0-1 1 0 0,1 1 0 0 0,0-1 0 0 0,-1 1 0 0 0,1-1 0 0 0,1 1 0 0 0,-1-1-1 0 0,0 0 1 0 0,1 1 0 0 0,0-1 0 0 0,2 4 0 0 0,-2-7-43 0 0,-1 1-1 0 0,0-1 1 0 0,1 0 0 0 0,-1 0 0 0 0,1 1 0 0 0,-1-1-1 0 0,1 0 1 0 0,-1 0 0 0 0,1-1 0 0 0,-1 1 0 0 0,1 0-1 0 0,-1 0 1 0 0,1-1 0 0 0,2 0 0 0 0,-3 0 7 0 0,2 0 50 0 0,1-1 0 0 0,0 1-1 0 0,0-1 1 0 0,-1 0 0 0 0,0-1 0 0 0,1 1 0 0 0,-1-1 0 0 0,0 1 0 0 0,0-1 0 0 0,0 0 0 0 0,3-4-1 0 0,4-6 161 0 0,12-19-1 0 0,-18 26-205 0 0,6-11 81 0 0,-1-1 0 0 0,0 0 0 0 0,11-36 0 0 0,10-58-685 0 0,-27 103 424 0 0,-2 2-366 0 0,-1 6 436 0 0,0 0 1 0 0,0 0 0 0 0,0 0-1 0 0,0 1 1 0 0,0-1 0 0 0,0 0-1 0 0,0 0 1 0 0,0 1 0 0 0,1-1-1 0 0,-1 0 1 0 0,0 1 0 0 0,1-1-1 0 0,-1 0 1 0 0,0 1 0 0 0,1-1-1 0 0,-1 0 1 0 0,1 1 0 0 0,0-2-1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15288 0 0,'0'0'1385'0'0,"14"0"256"0"0,-4-2-590 0 0,1 0 0 0 0,0 1 1 0 0,20 0-1 0 0,10-1 315 0 0,-5-2-862 0 0,62-4 266 0 0,-89 10-572 0 0,-8-2-404 0 0,-1 0 0 0 0,1 0 0 0 0,-1 0 0 0 0,1 0 0 0 0,-1 0 0 0 0,0 1 0 0 0,1-1 0 0 0,-1 0 0 0 0,1 0 0 0 0,-1 1 0 0 0,0-1 0 0 0,1 0 0 0 0,-1 1 0 0 0,1-1 0 0 0,-1 0 0 0 0,0 1 0 0 0,1-1 0 0 0,-1 0 0 0 0,0 1 0 0 0,0-1 0 0 0,1 1 0 0 0,-1-1 0 0 0,0 1 0 0 0,0-1 0 0 0,0 1 0 0 0,0-1 0 0 0,0 0 0 0 0,1 2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0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13824 0 0,'0'0'8085'0'0,"-3"2"-7189"0"0,-1 2-753 0 0,0 0 1 0 0,0-1-1 0 0,1 1 1 0 0,0 0-1 0 0,0 1 1 0 0,0-1-1 0 0,0 0 1 0 0,1 1-1 0 0,0 0 1 0 0,0-1-1 0 0,-2 8 1 0 0,0-3-21 0 0,0-1-1 0 0,-7 13 1 0 0,4-9 101 0 0,0 0 0 0 0,1 0-1 0 0,-6 16 1 0 0,10-24-144 0 0,1 0 0 0 0,-1 0 0 0 0,1 0 0 0 0,0 0 0 0 0,0 0 0 0 0,1 1 0 0 0,-1-1 1 0 0,1 0-1 0 0,0 1 0 0 0,0-1 0 0 0,1 0 0 0 0,-1 0 0 0 0,1 1 0 0 0,1 4 0 0 0,-1-8-55 0 0,0 0-1 0 0,0 1 1 0 0,0-1-1 0 0,0 1 1 0 0,0-1-1 0 0,0 0 1 0 0,1 0-1 0 0,-1 0 1 0 0,0 0-1 0 0,1 0 1 0 0,-1 0-1 0 0,1 0 1 0 0,-1 0-1 0 0,1 0 1 0 0,0-1-1 0 0,-1 1 1 0 0,1 0-1 0 0,-1-1 1 0 0,1 0-1 0 0,2 1 1 0 0,5 0 92 0 0,-1 0 0 0 0,15 0 0 0 0,-20-1-87 0 0,20-1-112 0 0,42 3 292 0 0,-58-2-55 0 0,-1 1 0 0 0,0 0 0 0 0,1 1 1 0 0,-1 0-1 0 0,0 0 0 0 0,1 0 0 0 0,8 5 0 0 0,-13-6-121 0 0,0 1-1 0 0,0 0 0 0 0,0-1 0 0 0,-1 1 0 0 0,1 0 0 0 0,0 0 1 0 0,-1 0-1 0 0,1 0 0 0 0,-1 1 0 0 0,0-1 0 0 0,0 0 0 0 0,0 0 1 0 0,0 1-1 0 0,0-1 0 0 0,0 1 0 0 0,-1-1 0 0 0,1 1 0 0 0,-1-1 1 0 0,0 1-1 0 0,1-1 0 0 0,-2 6 0 0 0,1-4-3 0 0,0 1 0 0 0,0 0-1 0 0,-1-1 1 0 0,0 1 0 0 0,0 0 0 0 0,0-1-1 0 0,0 1 1 0 0,-1-1 0 0 0,0 0 0 0 0,0 0-1 0 0,-3 5 1 0 0,0-2 0 0 0,0 0 1 0 0,-1 0-1 0 0,0-1 1 0 0,-1 1-1 0 0,0-2 0 0 0,0 1 1 0 0,0-1-1 0 0,0 0 1 0 0,-1 0-1 0 0,0-1 0 0 0,-13 6 1 0 0,7-6-107 0 0,1 0 1 0 0,-1 0-1 0 0,0-2 1 0 0,0 1-1 0 0,0-2 1 0 0,-22 0-1 0 0,32 0-90 0 0,3-1-57 0 0,0 0 1 0 0,-1 0-1 0 0,1 0 1 0 0,0 0-1 0 0,0 0 1 0 0,0 0-1 0 0,0 0 1 0 0,-1 0-1 0 0,1-1 1 0 0,0 1-1 0 0,0 0 1 0 0,0-1-1 0 0,-2 0 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1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17503 0 0,'0'0'399'0'0,"-3"-7"1122"0"0,1 2-1449 0 0,1 5-2 0 0,1-1-1 0 0,0 1 0 0 0,0 0 0 0 0,0-1 0 0 0,-1 1 0 0 0,1-1 0 0 0,0 1 1 0 0,0 0-1 0 0,0-1 0 0 0,0 1 0 0 0,0-1 0 0 0,0 1 0 0 0,0-1 0 0 0,0 1 1 0 0,0-1-1 0 0,0 1 0 0 0,0 0 0 0 0,0-1 0 0 0,0 1 0 0 0,1-1 0 0 0,-1 1 0 0 0,0-1 1 0 0,0 1-1 0 0,0 0 0 0 0,0-1 0 0 0,1 1 0 0 0,-1 0 0 0 0,0-1 0 0 0,1 1 1 0 0,-1 0-1 0 0,0-1 0 0 0,0 1 0 0 0,1 0 0 0 0,-1-1 0 0 0,1 1 0 0 0,-1 0 1 0 0,0 0-1 0 0,1-1 0 0 0,0 1 1162 0 0,8 2-207 0 0,-7 0-938 0 0,1 0-1 0 0,-1-1 1 0 0,1 1 0 0 0,-1 0-1 0 0,0 0 1 0 0,0 1-1 0 0,0-1 1 0 0,0 0 0 0 0,0 1-1 0 0,0-1 1 0 0,0 1-1 0 0,-1 0 1 0 0,0-1 0 0 0,1 1-1 0 0,-1 0 1 0 0,0 0-1 0 0,0 0 1 0 0,-1 0 0 0 0,1 3-1 0 0,2 6 279 0 0,-1 1 0 0 0,-1-1 0 0 0,0 16 0 0 0,-13 119-364 0 0,7-103 0 0 0,1-1 0 0 0,3 49 0 0 0,0-38-95 0 0,-1-15-112 0 0,2-38 158 0 0,1 2-180 0 0,-1 1 1 0 0,0 0-1 0 0,0 0 0 0 0,-1 0 0 0 0,1-1 1 0 0,-1 1-1 0 0,0 0 0 0 0,0-1 0 0 0,0 1 1 0 0,0 0-1 0 0,-3 3 0 0 0,-1-4-1587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1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19351 0 0,'0'0'1751'0'0,"8"-2"-1406"0"0,159-63 4942 0 0,-63 24-3867 0 0,-92 37-1740 0 0,1 0 1 0 0,0 1 0 0 0,0 1 0 0 0,0 0 0 0 0,0 1-1 0 0,20 1 1 0 0,-19 2-913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1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11056 0 0,'0'0'6161'0'0,"9"10"-3049"0"0,-3-4-2829 0 0,0 1 1 0 0,0-1-1 0 0,0 1 1 0 0,-1 1-1 0 0,0-1 1 0 0,0 1-1 0 0,-1-1 1 0 0,0 1-1 0 0,0 0 1 0 0,3 13-1 0 0,8 43 820 0 0,-14-59-1008 0 0,0 3 63 0 0,0 0 1 0 0,-1 1 0 0 0,0-1-1 0 0,-2 10 1 0 0,1 10 2290 0 0,-2-48-1385 0 0,15-33-344 0 0,-11 48-681 0 0,1 0 0 0 0,0 0 0 0 0,0 0-1 0 0,0 0 1 0 0,0 1 0 0 0,1-1 0 0 0,-1 0 0 0 0,1 1-1 0 0,1 0 1 0 0,4-5 0 0 0,6-7 77 0 0,21-15 0 0 0,-24 21-71 0 0,13-12 36 0 0,-16 13-64 0 0,0 1 0 0 0,1 0 0 0 0,0 1 0 0 0,1 0 0 0 0,0 0 0 0 0,19-9 0 0 0,-27 15-54 0 0,-1 1 0 0 0,0-1 0 0 0,0 1 0 0 0,1-1 0 0 0,-1 1 0 0 0,0 0 0 0 0,1 0 0 0 0,-1 0 0 0 0,0-1 0 0 0,1 1 0 0 0,-1 1 0 0 0,0-1 0 0 0,1 0 0 0 0,-1 0-1 0 0,0 0 1 0 0,0 1 0 0 0,1-1 0 0 0,-1 1 0 0 0,0-1 0 0 0,0 1 0 0 0,1-1 0 0 0,-1 1 0 0 0,0 0 0 0 0,0-1 0 0 0,0 1 0 0 0,0 0 0 0 0,0 0 0 0 0,0 0 0 0 0,0 0 0 0 0,0 0 0 0 0,-1 0 0 0 0,1 0 0 0 0,0 0 0 0 0,0 0 0 0 0,-1 0 0 0 0,1 1 0 0 0,-1-1 0 0 0,1 3 0 0 0,2 4-976 0 0,-1 0 1 0 0,0 0 0 0 0,-1 1 0 0 0,1 14 0 0 0,-1-19 511 0 0,-1 11-5459 0 0,0-1-1641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1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42 140 3680 0 0,'2'-13'392'0'0,"-2"-3"3460"0"0,0 14-2939 0 0,0-1 0 0 0,0 1 0 0 0,0 0-1 0 0,0 0 1 0 0,0-1 0 0 0,0 1 0 0 0,1 0 0 0 0,2-8 6461 0 0,-9 16-6797 0 0,3-2-468 0 0,1 0-1 0 0,-1 1 1 0 0,1-1-1 0 0,0 1 1 0 0,0 0-1 0 0,0-1 1 0 0,0 1 0 0 0,-1 9-1 0 0,-1 3 208 0 0,-1-3-91 0 0,2 0 0 0 0,0 1 0 0 0,1-1 0 0 0,0 1 0 0 0,1-1 0 0 0,0 1-1 0 0,1-1 1 0 0,3 16 0 0 0,-3-28-159 0 0,1 1 0 0 0,-1 0 1 0 0,1-1-1 0 0,0 1 0 0 0,0-1 0 0 0,0 1 0 0 0,0-1 0 0 0,0 1 0 0 0,1-1 0 0 0,-1 0 0 0 0,1 0 1 0 0,0 0-1 0 0,-1 1 0 0 0,1-2 0 0 0,0 1 0 0 0,0 0 0 0 0,0 0 0 0 0,4 2 0 0 0,-4-3-32 0 0,0-1 0 0 0,0 1 0 0 0,0 0 0 0 0,0-1 0 0 0,0 1 0 0 0,0-1 0 0 0,0 1 0 0 0,0-1 0 0 0,1 0 0 0 0,-1 0 0 0 0,0 0 0 0 0,0 0 0 0 0,0 0 0 0 0,0-1 0 0 0,0 1 0 0 0,1-1 0 0 0,-1 1 0 0 0,0-1 0 0 0,0 0 0 0 0,0 0 0 0 0,0 0 0 0 0,0 0 0 0 0,2-2 0 0 0,6-4 63 0 0,-1 0-1 0 0,0 0 0 0 0,0-1 1 0 0,-1 0-1 0 0,0-1 0 0 0,0 0 1 0 0,-1 0-1 0 0,10-17 1 0 0,1-7 179 0 0,19-48 1 0 0,12-23 494 0 0,-32 73-195 0 0,-17 30-256 0 0,1 3-296 0 0,0 0-1 0 0,-1 0 1 0 0,0-1 0 0 0,1 1 0 0 0,-1 0-1 0 0,0 0 1 0 0,0 0 0 0 0,0 3-1 0 0,-8 100 286 0 0,-1 2-127 0 0,9-97-169 0 0,0 1 0 0 0,4 16-1 0 0,-4-24-46 0 0,1 1 0 0 0,0-2 0 0 0,0 1 0 0 0,0 0 0 0 0,0 0 1 0 0,0 0-1 0 0,0 0 0 0 0,1-1 0 0 0,0 1 0 0 0,-1-1 0 0 0,1 1 0 0 0,0-1 0 0 0,3 4 0 0 0,-3-6-212 0 0,-1 1 1 0 0,1 0 0 0 0,0-1-1 0 0,-1 0 1 0 0,1 1 0 0 0,-1-1-1 0 0,1 0 1 0 0,0 1 0 0 0,-1-1-1 0 0,1 0 1 0 0,0 0 0 0 0,-1-1-1 0 0,1 1 1 0 0,-1 0 0 0 0,1 0-1 0 0,0-1 1 0 0,-1 1 0 0 0,1-1 0 0 0,1 0-1 0 0,3-6-1586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1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24 186 3680 0 0,'2'1'9910'0'0,"7"6"-5439"0"0,-7-6-4140 0 0,0 0 0 0 0,0-1 0 0 0,1 1 0 0 0,-1-1 0 0 0,0 1 0 0 0,0-1 0 0 0,0 0 1 0 0,1 1-1 0 0,-1-1 0 0 0,0 0 0 0 0,0-1 0 0 0,3 1 0 0 0,26-7 1449 0 0,-26 5-1626 0 0,0 0 0 0 0,0 0 0 0 0,0-1 0 0 0,0 0 0 0 0,0 0 0 0 0,0 0 0 0 0,-1-1 0 0 0,0 1 0 0 0,0-1 0 0 0,0 0 0 0 0,7-9 0 0 0,0-3 261 0 0,0-1 1 0 0,9-18-1 0 0,-12 19-99 0 0,-7 14-277 0 0,1 0-1 0 0,-2 0 1 0 0,1 0-1 0 0,0 0 1 0 0,0-1 0 0 0,-1 1-1 0 0,1 0 1 0 0,-1 0-1 0 0,0-1 1 0 0,0 1-1 0 0,1 0 1 0 0,-1-1 0 0 0,-1 1-1 0 0,1 0 1 0 0,-1-5-1 0 0,0 6-20 0 0,1 0 0 0 0,-1 0 0 0 0,1 0-1 0 0,-1-1 1 0 0,1 1 0 0 0,-1 0 0 0 0,0 0 0 0 0,0 0-1 0 0,1 0 1 0 0,-1 0 0 0 0,0 0 0 0 0,0 1 0 0 0,0-1-1 0 0,0 0 1 0 0,0 0 0 0 0,0 1 0 0 0,-1-1-1 0 0,1 0 1 0 0,0 1 0 0 0,0-1 0 0 0,0 1 0 0 0,-1 0-1 0 0,1-1 1 0 0,0 1 0 0 0,0 0 0 0 0,-1 0-1 0 0,1 0 1 0 0,0 0 0 0 0,-2 0 0 0 0,-3 0 30 0 0,0 1 1 0 0,1 0 0 0 0,-1 0-1 0 0,0 1 1 0 0,1-1 0 0 0,-1 1-1 0 0,1 0 1 0 0,0 1 0 0 0,-1-1-1 0 0,1 1 1 0 0,0 0 0 0 0,-6 6-1 0 0,3-2-1 0 0,0-1 0 0 0,0 1 0 0 0,1 1-1 0 0,0 0 1 0 0,1 0 0 0 0,-8 11 0 0 0,6-5 122 0 0,0 1 0 0 0,1 0 0 0 0,-9 27 0 0 0,13-35-85 0 0,1 0 1 0 0,1 1-1 0 0,-1-1 1 0 0,1 0-1 0 0,1 1 1 0 0,-1-1-1 0 0,1 1 1 0 0,1-1-1 0 0,-1 1 1 0 0,4 12-1 0 0,-3-16-72 0 0,0-1 0 0 0,0 1-1 0 0,1-1 1 0 0,-1 1 0 0 0,1-1 0 0 0,0 0 0 0 0,0 1 0 0 0,0-1-1 0 0,0 0 1 0 0,1-1 0 0 0,-1 1 0 0 0,1 0 0 0 0,0-1-1 0 0,0 1 1 0 0,0-1 0 0 0,0 0 0 0 0,0 0 0 0 0,0 0 0 0 0,1 0-1 0 0,-1-1 1 0 0,5 2 0 0 0,-2-1 2 0 0,1-1 0 0 0,0 1 1 0 0,-1-1-1 0 0,1 0 0 0 0,0-1 0 0 0,0 0 0 0 0,0 0 0 0 0,-1-1 1 0 0,1 1-1 0 0,12-4 0 0 0,-2 0-81 0 0,3-1-704 0 0,27-9 1 0 0,-30 7-902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 10136 0 0,'0'0'1526'0'0,"-3"-11"6539"0"0,11 9-7361 0 0,0 1-1 0 0,-1 0 0 0 0,1 0 1 0 0,0 0-1 0 0,-1 1 0 0 0,1 1 1 0 0,0-1-1 0 0,7 2 0 0 0,26 1 351 0 0,-11-1-525 0 0,-20-2-343 0 0,1 1 0 0 0,0-1 0 0 0,14-2 0 0 0,1-2-9 0 0,31 1 0 0 0,3-1-253 0 0,-39 3-198 0 0,4-1-1729 0 0,-8-3-2112 0 0,-6 0-4155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15664 0 0,'0'0'8407'0'0,"-9"13"-6191"0"0,6-5-1767 0 0,1 1 0 0 0,-1 0 0 0 0,2 0-1 0 0,-1 0 1 0 0,0 15 0 0 0,1-15-257 0 0,-2 33 111 0 0,3 69 0 0 0,5-49 75 0 0,19 93 1 0 0,-19-143-794 0 0,0 1-370 0 0,3-13-1119 0 0,-1-4 304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168 814 2304 0 0,'0'0'10806'0'0,"26"-3"-5194"0"0,-24 3-5227 0 0,-1-1 0 0 0,1 1 0 0 0,-1-1 0 0 0,1 0 0 0 0,-1 0 0 0 0,1 1 0 0 0,-1-1 0 0 0,1 0 0 0 0,-1 0 0 0 0,0 0 0 0 0,1 0 0 0 0,1-3-1 0 0,-2 3-274 0 0,0-1 0 0 0,0 0 0 0 0,0 0-1 0 0,0 0 1 0 0,0 1 0 0 0,0-1 0 0 0,-1 0-1 0 0,1 0 1 0 0,-1 0 0 0 0,1 0 0 0 0,-1 0-1 0 0,0 0 1 0 0,0 0 0 0 0,0-1 0 0 0,0 1-1 0 0,0 0 1 0 0,-1-2 0 0 0,-11-61 1176 0 0,-31-94 0 0 0,43 158-1281 0 0,-72-181 641 0 0,46 123-404 0 0,-25-82-1 0 0,47 125-162 0 0,1 7-28 0 0,0 0-1 0 0,0 0 0 0 0,1 0 1 0 0,1-1-1 0 0,-1 1 1 0 0,2 0-1 0 0,-1-1 0 0 0,1 1 1 0 0,2-15-1 0 0,-1 22-48 0 0,-1 0 0 0 0,1 1 0 0 0,0-1 0 0 0,0 0 0 0 0,0 1 0 0 0,0-1 0 0 0,0 1 0 0 0,0-1 0 0 0,1 1 0 0 0,-1-1 0 0 0,0 1 0 0 0,1 0 0 0 0,-1 0 0 0 0,1-1 0 0 0,-1 1 0 0 0,1 0 0 0 0,0 0 0 0 0,-1 1 0 0 0,1-1 0 0 0,0 0 0 0 0,0 1 0 0 0,0-1 0 0 0,0 1 0 0 0,-1-1 0 0 0,1 1 0 0 0,0 0 0 0 0,0 0-1 0 0,2 0 1 0 0,5-1-15 0 0,0 1 0 0 0,0 1 0 0 0,0 0 0 0 0,14 3 0 0 0,1 1-15 0 0,-1 1-1 0 0,1 1 1 0 0,-1 1 0 0 0,-1 1 0 0 0,1 1-1 0 0,-2 1 1 0 0,1 1 0 0 0,-2 1-1 0 0,0 1 1 0 0,0 1 0 0 0,-1 0-1 0 0,22 25 1 0 0,-32-31-463 0 0,-1 1 0 0 0,-1 0-1 0 0,14 21 1 0 0,-19-27 170 0 0,0 0-1 0 0,-1 0 1 0 0,1 1-1 0 0,-1-1 1 0 0,1 1 0 0 0,-1-1-1 0 0,0 1 1 0 0,-1-1-1 0 0,1 1 1 0 0,-1-1-1 0 0,0 1 1 0 0,0-1 0 0 0,-1 1-1 0 0,0 5 1 0 0,-4 8-1245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0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60 13824 0 0,'-7'-5'629'0'0,"6"4"-12"0"0,1-18 710 0 0,0-16 7043 0 0,-1 38-8153 0 0,0-1 1 0 0,0 1-1 0 0,0-1 0 0 0,0 1 0 0 0,0-1 0 0 0,0 1 1 0 0,-3 3-1 0 0,-2 5-75 0 0,-3 8 32 0 0,1 1-1 0 0,1 0 0 0 0,0 0 0 0 0,2 1 1 0 0,-4 32-1 0 0,8-47-134 0 0,1 1 0 0 0,0 0-1 0 0,1 0 1 0 0,-1 0 0 0 0,1 0-1 0 0,4 13 1 0 0,-4-18-25 0 0,0 1 0 0 0,0-1-1 0 0,0 1 1 0 0,0-1 0 0 0,0 1 0 0 0,1-1-1 0 0,-1 0 1 0 0,1 0 0 0 0,-1 0-1 0 0,1 0 1 0 0,0 0 0 0 0,0 0 0 0 0,0 0-1 0 0,0 0 1 0 0,0-1 0 0 0,0 1 0 0 0,1-1-1 0 0,-1 0 1 0 0,0 1 0 0 0,1-1 0 0 0,3 1-1 0 0,-4-2 1 0 0,0 0 0 0 0,1 0 0 0 0,-1 0 0 0 0,0 0 0 0 0,1 0-1 0 0,-1 0 1 0 0,0-1 0 0 0,1 1 0 0 0,-1-1 0 0 0,0 0 0 0 0,0 1-1 0 0,1-1 1 0 0,-1 0 0 0 0,0 0 0 0 0,0-1 0 0 0,0 1 0 0 0,0 0-1 0 0,2-3 1 0 0,5-3 56 0 0,0-1 1 0 0,9-11-1 0 0,-17 18-61 0 0,10-14 188 0 0,0 0-1 0 0,-1 0 0 0 0,-1-1 1 0 0,0 0-1 0 0,-1 0 1 0 0,-1-1-1 0 0,-1 0 1 0 0,7-26-1 0 0,-16 55 90 0 0,1 1 1 0 0,0 0-1 0 0,0 25 0 0 0,2-34-422 0 0,0 0 1 0 0,0 1-1 0 0,0-1 0 0 0,1 0 0 0 0,0 0 0 0 0,-1 0 0 0 0,2 0 0 0 0,-1 0 0 0 0,0 0 0 0 0,1-1 0 0 0,0 1 0 0 0,-1 0 0 0 0,1-1 0 0 0,1 1 0 0 0,-1-1 1 0 0,1 1-1 0 0,-1-1 0 0 0,1 0 0 0 0,3 3 0 0 0,9 4-2515 0 0,-5-5-4410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14744 0 0,'-16'10'6327'0'0,"20"-8"-5974"0"0,0 0 0 0 0,1-1-1 0 0,-1 1 1 0 0,0-1 0 0 0,1 0 0 0 0,-1 0-1 0 0,1-1 1 0 0,-1 1 0 0 0,7-1-1 0 0,45-4 193 0 0,-17 0-142 0 0,-7 2-181 0 0,173-1-1875 0 0,-176 4-327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76 11520 0 0,'-6'-1'330'0'0,"0"1"0"0"0,-1-1 1 0 0,1 1-1 0 0,0 1 0 0 0,-1-1 0 0 0,1 1 1 0 0,0 0-1 0 0,0 0 0 0 0,0 1 1 0 0,-1 0-1 0 0,1 0 0 0 0,1 0 0 0 0,-10 5 1 0 0,2 1 1009 0 0,0 1 0 0 0,0 0 0 0 0,1 0 0 0 0,-16 16 1 0 0,23-19-1122 0 0,0-1 1 0 0,1 1-1 0 0,-1 0 1 0 0,1 0-1 0 0,1 0 1 0 0,-1 0-1 0 0,-4 13 1 0 0,7-16-162 0 0,-1 0 1 0 0,1 0-1 0 0,0 1 1 0 0,0-1 0 0 0,1 0-1 0 0,-1 0 1 0 0,1 1-1 0 0,0-1 1 0 0,0 1 0 0 0,0-1-1 0 0,0 0 1 0 0,0 1-1 0 0,1-1 1 0 0,0 0 0 0 0,-1 1-1 0 0,1-1 1 0 0,0 0-1 0 0,1 0 1 0 0,1 3 0 0 0,-3-5-56 0 0,1 1 0 0 0,0-1 0 0 0,-1 0 0 0 0,1 0 0 0 0,0 0 0 0 0,0 0 0 0 0,0 0 1 0 0,0-1-1 0 0,0 1 0 0 0,0 0 0 0 0,0 0 0 0 0,0-1 0 0 0,0 1 0 0 0,1 0 0 0 0,-1-1 1 0 0,0 1-1 0 0,0-1 0 0 0,0 0 0 0 0,1 1 0 0 0,-1-1 0 0 0,0 0 0 0 0,1 0 0 0 0,-1 1 1 0 0,0-1-1 0 0,1 0 0 0 0,-1-1 0 0 0,0 1 0 0 0,1 0 0 0 0,-1 0 0 0 0,0 0 0 0 0,0-1 1 0 0,1 1-1 0 0,-1-1 0 0 0,0 1 0 0 0,0-1 0 0 0,0 1 0 0 0,0-1 0 0 0,2-1 1 0 0,4-3 27 0 0,0 0 0 0 0,-1 0 0 0 0,0-1 0 0 0,10-11 0 0 0,-11 12 234 0 0,9-11 39 0 0,-1-1-1 0 0,-1 0 1 0 0,0-1-1 0 0,11-24 1 0 0,29-80 998 0 0,-44 107-821 0 0,-7 14-34 0 0,-1 3-334 0 0,2 7-89 0 0,0 0 0 0 0,-1 0 0 0 0,-1 0 0 0 0,0 0 0 0 0,0 1 0 0 0,-3 15 0 0 0,1-4-13 0 0,-3 44 62 0 0,1-31-56 0 0,2 1 0 0 0,2 39 0 0 0,1-68-99 0 0,0 1-1 0 0,0-1 0 0 0,1 1 1 0 0,0-1-1 0 0,3 9 1 0 0,-4-13-23 0 0,0-1 0 0 0,-1 0 0 0 0,1 1 0 0 0,0-1 0 0 0,0 0 0 0 0,0 0 0 0 0,0 0 0 0 0,0 0 0 0 0,0 0 0 0 0,0 0 0 0 0,0 0 0 0 0,3 2 0 0 0,-3-3-1 0 0,-1 0 1 0 0,1 1-1 0 0,0-1 1 0 0,0 0-1 0 0,0 0 1 0 0,-1 0-1 0 0,1 0 1 0 0,0 0-1 0 0,0 0 1 0 0,0 0-1 0 0,0 0 0 0 0,-1 0 1 0 0,1 0-1 0 0,0-1 1 0 0,0 1-1 0 0,0 0 1 0 0,-1 0-1 0 0,1-1 1 0 0,0 1-1 0 0,0-1 1 0 0,-1 1-1 0 0,1-1 1 0 0,0 1-1 0 0,-1-1 1 0 0,2 0-1 0 0,7-8-2624 0 0,1-3-5791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16727 0 0,'5'-90'8016'0'0,"1"96"-6886"0"0,-4 0-936 0 0,1 1 0 0 0,-1-1 1 0 0,0 1-1 0 0,-1 0 1 0 0,0 0-1 0 0,0 0 0 0 0,0 0 1 0 0,-1 10-1 0 0,0-11-105 0 0,-4 110 862 0 0,0-25-617 0 0,3-36-219 0 0,-1-30-79 0 0,2 0 0 0 0,1 0 0 0 0,5 35 0 0 0,-6-56-135 0 0,1 0 0 0 0,1-1 0 0 0,-1 1-1 0 0,0 0 1 0 0,1 0 0 0 0,0-1 0 0 0,0 1 0 0 0,3 5-1 0 0,-4-8-29 0 0,0 0-1 0 0,0 0 0 0 0,0 0 0 0 0,0 0 0 0 0,0 0 0 0 0,0-1 0 0 0,0 1 1 0 0,0 0-1 0 0,1 0 0 0 0,-1-1 0 0 0,0 1 0 0 0,0-1 0 0 0,1 1 1 0 0,-1-1-1 0 0,0 1 0 0 0,1-1 0 0 0,-1 0 0 0 0,0 0 0 0 0,1 1 1 0 0,-1-1-1 0 0,1 0 0 0 0,-1 0 0 0 0,0-1 0 0 0,1 1 0 0 0,-1 0 0 0 0,3-1 1 0 0,8-4-1441 0 0</inkml:trace>
  <inkml:trace contextRef="#ctx0" brushRef="#br0" timeOffset="1">378 181 5528 0 0,'-12'-2'584'0'0,"10"3"73"0"0,-1-1 0 0 0,0 1 0 0 0,0 0 0 0 0,0-1 0 0 0,1 1 1 0 0,-1 0-1 0 0,1 1 0 0 0,-1-1 0 0 0,1 0 0 0 0,-5 4 0 0 0,-24 19 9001 0 0,26-19-8987 0 0,0-1-301 0 0,1 0 1 0 0,1 0 0 0 0,-1 0 0 0 0,1 1 0 0 0,-1-1 0 0 0,1 1 0 0 0,0 0 0 0 0,1 0 0 0 0,-1 0-1 0 0,1 0 1 0 0,-2 7 0 0 0,4-10-304 0 0,-1 0 0 0 0,1 0 0 0 0,0 0 1 0 0,0 0-1 0 0,0 0 0 0 0,0 0 0 0 0,0-1 0 0 0,0 1 0 0 0,1 0 0 0 0,-1 0 0 0 0,1 0 0 0 0,-1 0 1 0 0,1 0-1 0 0,0-1 0 0 0,-1 1 0 0 0,1 0 0 0 0,0 0 0 0 0,0-1 0 0 0,0 1 0 0 0,0-1 0 0 0,1 1 0 0 0,-1-1 1 0 0,0 1-1 0 0,1-1 0 0 0,-1 0 0 0 0,1 0 0 0 0,-1 0 0 0 0,1 0 0 0 0,2 2 0 0 0,4 0 72 0 0,1 1-1 0 0,0-1 0 0 0,0 0 0 0 0,17 3 0 0 0,3 1 198 0 0,-27-7-317 0 0,0 1 0 0 0,0 0 0 0 0,0-1 0 0 0,0 1 0 0 0,-1 0 0 0 0,1 0 0 0 0,0 0 0 0 0,-1 0 0 0 0,1 1 0 0 0,0-1 0 0 0,-1 0 0 0 0,0 1-1 0 0,1-1 1 0 0,0 3 0 0 0,-1-3-7 0 0,0 0 0 0 0,-1 0 0 0 0,1 1 0 0 0,-1-1 0 0 0,1 0 0 0 0,-1 1 0 0 0,0-1 0 0 0,0 1 0 0 0,1-1 0 0 0,-1 0 0 0 0,0 1 0 0 0,0-1 0 0 0,0 1 0 0 0,-1-1 0 0 0,1 3 0 0 0,-2 0 4 0 0,1 1 0 0 0,-1 0-1 0 0,0-1 1 0 0,-1 0 0 0 0,1 1 0 0 0,-1-1 0 0 0,1 0 0 0 0,-1 0 0 0 0,-6 5 0 0 0,-2 3 9 0 0,0-1 0 0 0,-20 15 0 0 0,25-22-195 0 0,0 1 0 0 0,0-2 1 0 0,-1 1-1 0 0,0-1 0 0 0,1 0 0 0 0,-1 0 1 0 0,-12 3-1 0 0,-1-5-944 0 0,20-1 921 0 0,-1 1-1 0 0,1-1 0 0 0,-1 0 1 0 0,0 0-1 0 0,1 0 0 0 0,-1-1 1 0 0,0 1-1 0 0,1 0 0 0 0,-1 0 1 0 0,1 0-1 0 0,-1 0 0 0 0,0 0 0 0 0,1-1 1 0 0,-1 1-1 0 0,1 0 0 0 0,-1-1 1 0 0,1 1-1 0 0,-1 0 0 0 0,1-1 1 0 0,-1 1-1 0 0,1-1 0 0 0,-1 1 1 0 0,1 0-1 0 0,-1-2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2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80 149 12896 0 0,'0'0'8233'0'0,"1"-1"-7244"0"0,4-3-773 0 0,-1 1 1 0 0,0-2-1 0 0,0 1 0 0 0,0 0 1 0 0,-1-1-1 0 0,1 0 0 0 0,-1 0 1 0 0,0 0-1 0 0,0 0 1 0 0,-1 0-1 0 0,1-1 0 0 0,-1 1 1 0 0,-1-1-1 0 0,1 0 0 0 0,-1 1 1 0 0,0-1-1 0 0,0 0 0 0 0,0 0 1 0 0,-1 0-1 0 0,0 0 0 0 0,-2-11 1 0 0,2 16-187 0 0,0 0 0 0 0,0 0 1 0 0,0 0-1 0 0,0 0 0 0 0,-1 0 1 0 0,1 0-1 0 0,0 0 0 0 0,-1 0 1 0 0,1 0-1 0 0,-1 0 0 0 0,1 0 0 0 0,-1 0 1 0 0,0 0-1 0 0,1 1 0 0 0,-1-1 1 0 0,0 0-1 0 0,1 0 0 0 0,-1 1 1 0 0,0-1-1 0 0,0 1 0 0 0,0-1 1 0 0,1 0-1 0 0,-1 1 0 0 0,0 0 0 0 0,0-1 1 0 0,0 1-1 0 0,0-1 0 0 0,0 1 1 0 0,0 0-1 0 0,0 0 0 0 0,0 0 1 0 0,0-1-1 0 0,0 1 0 0 0,0 0 0 0 0,0 0 1 0 0,0 1-1 0 0,0-1 0 0 0,0 0 1 0 0,0 0-1 0 0,0 0 0 0 0,0 1 1 0 0,0-1-1 0 0,0 0 0 0 0,0 1 1 0 0,0-1-1 0 0,0 1 0 0 0,-1 0 0 0 0,-4 2 138 0 0,1 0-1 0 0,0 1 0 0 0,1 0 0 0 0,-1-1 1 0 0,0 1-1 0 0,-6 9 0 0 0,4-5-8 0 0,2 0 0 0 0,-1 1 0 0 0,1-1 0 0 0,0 1-1 0 0,1 0 1 0 0,0 0 0 0 0,1 0 0 0 0,-1 1 0 0 0,-2 16 0 0 0,5-20-111 0 0,0-1 0 0 0,1 1 1 0 0,0 0-1 0 0,0 0 0 0 0,0 0 1 0 0,0 0-1 0 0,1 0 0 0 0,0-1 1 0 0,0 1-1 0 0,1 0 0 0 0,0-1 1 0 0,0 1-1 0 0,0-1 0 0 0,0 1 1 0 0,1-1-1 0 0,0 0 0 0 0,5 7 1 0 0,-4-7-23 0 0,0-1 1 0 0,0 0-1 0 0,0 0 1 0 0,1 0-1 0 0,0-1 1 0 0,-1 0-1 0 0,1 1 1 0 0,1-2-1 0 0,-1 1 1 0 0,0 0-1 0 0,1-1 1 0 0,5 2-1 0 0,8 0-1171 0 0,0 0-1 0 0,26 2 0 0 0,-9-2-5986 0 0,-11 1-2229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2304 0 0,'3'-1'10443'0'0,"7"-4"-7377"0"0,3-2-1790 0 0,0 1 1 0 0,25-9-1 0 0,-26 10-870 0 0,1 0 0 0 0,-1 0 0 0 0,23-14 0 0 0,-6-3-285 0 0,17-11-3363 0 0,-37 28-3391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7832 0 0,'-8'13'169'0'0,"0"-1"1"0"0,1 1 0 0 0,0 0-1 0 0,-9 28 1 0 0,6 0 890 0 0,1 1 0 0 0,-3 49 0 0 0,0 88 2987 0 0,10-142-3858 0 0,-7 188-123 0 0,-10 180 28 0 0,-17-1 388 0 0,-63 203 1578 0 0,51-274-407 0 0,47-320-1424 0 0,1 1 0 0 0,0-1 0 0 0,1 0 0 0 0,3 17 0 0 0,-4-26-162 0 0,1 0 0 0 0,0 0 0 0 0,0 0 0 0 0,0 0 1 0 0,1 0-1 0 0,-1-1 0 0 0,1 1 0 0 0,0 0 0 0 0,0-1 0 0 0,1 1 1 0 0,-1-1-1 0 0,1 0 0 0 0,-1 0 0 0 0,1 0 0 0 0,0 0 0 0 0,0-1 1 0 0,7 6-1 0 0,-7-7-59 0 0,0 0 0 0 0,1 1 0 0 0,-1-1 1 0 0,0-1-1 0 0,1 1 0 0 0,-1 0 0 0 0,1-1 0 0 0,-1 0 1 0 0,1 1-1 0 0,-1-2 0 0 0,1 1 0 0 0,-1 0 1 0 0,7-2-1 0 0,4-1 8 0 0,0-1 0 0 0,14-6 0 0 0,-14 5 10 0 0,141-56-2893 0 0,-119 47-4436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16 189 10336 0 0,'0'0'934'0'0,"-1"0"-767"0"0,-3 0-84 0 0,3 0 247 0 0,-7 10 1517 0 0,8-2-1651 0 0,-1 0 0 0 0,1 0 0 0 0,0 0 0 0 0,0 0 0 0 0,1 0 0 0 0,0-1 0 0 0,1 1 0 0 0,2 8 1 0 0,24 60-311 0 0,-18-54 536 0 0,-6-12-276 0 0,1-1 0 0 0,0 1 0 0 0,0-1 0 0 0,1-1 0 0 0,0 1 0 0 0,0-1 0 0 0,1 0 0 0 0,0 0 0 0 0,1-1 0 0 0,14 11-1 0 0,-20-16-123 0 0,0-2 0 0 0,0 1 0 0 0,0 0-1 0 0,0 0 1 0 0,0-1 0 0 0,0 1 0 0 0,0-1-1 0 0,0 1 1 0 0,0-1 0 0 0,0 0 0 0 0,0 0 0 0 0,0 0-1 0 0,0 0 1 0 0,0 0 0 0 0,0 0 0 0 0,0-1-1 0 0,0 1 1 0 0,0-1 0 0 0,0 1 0 0 0,0-1-1 0 0,0 0 1 0 0,0 0 0 0 0,0 0 0 0 0,0 0-1 0 0,0 0 1 0 0,-1 0 0 0 0,1 0 0 0 0,0 0-1 0 0,-1-1 1 0 0,1 1 0 0 0,-1-1 0 0 0,2-2-1 0 0,2-2 144 0 0,0-1-1 0 0,-1 1 0 0 0,0-1 0 0 0,0 0 1 0 0,-1 0-1 0 0,0 0 0 0 0,4-12 0 0 0,-2-3-77 0 0,0-1 1 0 0,-2 1-1 0 0,2-37 0 0 0,-9-69 940 0 0,-11 26 129 0 0,8 67-80 0 0,4 25-145 0 0,1 16-15 0 0,-1 19-6 0 0,3-22-1004 0 0,0 12 220 0 0,1 0 0 0 0,0-1 0 0 0,2 1 0 0 0,-1 0 0 0 0,6 14 0 0 0,-3-10-49 0 0,-1-2-66 0 0,1 0 1 0 0,1 0-1 0 0,0 0 0 0 0,2-1 0 0 0,0 0 0 0 0,0 0 1 0 0,2-1-1 0 0,0 0 0 0 0,17 19 0 0 0,-24-31-247 0 0,1 0 0 0 0,0 1 0 0 0,0-2 0 0 0,0 1 0 0 0,0 0 0 0 0,0-1-1 0 0,1 1 1 0 0,-1-1 0 0 0,1-1 0 0 0,-1 1 0 0 0,1 0 0 0 0,0-1 0 0 0,0 0 0 0 0,0 0 0 0 0,-1-1-1 0 0,1 1 1 0 0,0-1 0 0 0,0 0 0 0 0,0-1 0 0 0,0 1 0 0 0,0-1 0 0 0,6-1 0 0 0,6-5-1470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40 386 2304 0 0,'-18'26'815'0'0,"15"-20"798"0"0,0-1 0 0 0,0 1 0 0 0,1 0 0 0 0,-1 0-1 0 0,2 0 1 0 0,-1 0 0 0 0,0 1 0 0 0,1-1 0 0 0,0 12-1 0 0,13-23-817 0 0,-11 4-676 0 0,0-2-15 0 0,1 1 0 0 0,-1-1 0 0 0,0 0 0 0 0,1 0 0 0 0,-1 0 0 0 0,-1 0 0 0 0,1 0 0 0 0,0 0 0 0 0,-1 0 0 0 0,1-4 0 0 0,0-2 101 0 0,2-24 488 0 0,0-51-1 0 0,-4 58-534 0 0,0 16-109 0 0,1 1 0 0 0,0-1 0 0 0,0 0 0 0 0,1 0 0 0 0,2-11 0 0 0,-2 21-48 0 0,-1 0 0 0 0,0 0 0 0 0,0 0 0 0 0,0 0 0 0 0,1 0 0 0 0,-1 0-1 0 0,0 0 1 0 0,0 0 0 0 0,0 0 0 0 0,0 0 0 0 0,1 0 0 0 0,-1 0 0 0 0,0 0 0 0 0,0 0 0 0 0,0 0-1 0 0,1 0 1 0 0,-1 0 0 0 0,0 1 0 0 0,0-1 0 0 0,0 0 0 0 0,0 0 0 0 0,1 0 0 0 0,-1 0-1 0 0,0 0 1 0 0,0 0 0 0 0,0 0 0 0 0,0 1 0 0 0,0-1 0 0 0,1 0 0 0 0,-1 0 0 0 0,0 0-1 0 0,0 0 1 0 0,0 1 0 0 0,0-1 0 0 0,0 0 0 0 0,0 0 0 0 0,0 0 0 0 0,0 1 0 0 0,0-1 0 0 0,8 11 22 0 0,-8-10-22 0 0,31 50 38 0 0,-21-33-15 0 0,1 0 1 0 0,0-1-1 0 0,19 21 0 0 0,-29-37-20 0 0,0 0-1 0 0,-1 0 0 0 0,1 0 0 0 0,0 0 1 0 0,0-1-1 0 0,0 1 0 0 0,0 0 0 0 0,0 0 1 0 0,0-1-1 0 0,1 1 0 0 0,-1-1 0 0 0,0 1 1 0 0,0-1-1 0 0,0 1 0 0 0,0-1 1 0 0,1 0-1 0 0,-1 1 0 0 0,0-1 0 0 0,0 0 1 0 0,1 0-1 0 0,-1 0 0 0 0,2 0 0 0 0,-2-1 14 0 0,0 1 0 0 0,1-1 0 0 0,-1 0 0 0 0,0 1 0 0 0,0-1 0 0 0,0 0 0 0 0,0 0 0 0 0,0 0 0 0 0,0 1 0 0 0,0-1 0 0 0,0 0 0 0 0,0 0 0 0 0,-1-1 0 0 0,1 1 0 0 0,0 0 0 0 0,-1 0 0 0 0,1 0-1 0 0,0 0 1 0 0,-1-1 0 0 0,0 1 0 0 0,1-2 0 0 0,5-18 231 0 0,-2-1-1 0 0,-1-1 1 0 0,0 1-1 0 0,-1-25 1 0 0,-1 16-70 0 0,0-11-270 0 0,4-36 406 0 0,-4 68-986 0 0,1 1 1 0 0,0-1-1 0 0,0 1 0 0 0,1-1 1 0 0,7-15-1 0 0,-5 18-1080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7368 0 0,'0'0'568'0'0,"-3"15"-48"0"0,1-11 470 0 0,1-1 0 0 0,1 1 0 0 0,-1 0 0 0 0,0 0 0 0 0,1 0 1 0 0,0 5-1 0 0,1 3 29 0 0,0-1 1 0 0,5 17-1 0 0,-3-17-712 0 0,-1 0-1 0 0,1 14 1 0 0,0-4-22 0 0,0-1 0 0 0,1 0 1 0 0,2 0-1 0 0,12 34 0 0 0,-16-49-247 0 0,0 1-1 0 0,1-1 0 0 0,0 1 0 0 0,5 7 1 0 0,-7-12-92 0 0,0 0 0 0 0,0 1 0 0 0,0-1 1 0 0,0 0-1 0 0,0 0 0 0 0,0 0 0 0 0,0 0 1 0 0,0 0-1 0 0,0 0 0 0 0,1 0 0 0 0,-1 0 1 0 0,0-1-1 0 0,1 1 0 0 0,-1 0 0 0 0,1-1 0 0 0,-1 1 1 0 0,1-1-1 0 0,-1 1 0 0 0,1-1 0 0 0,-1 0 1 0 0,1 0-1 0 0,-1 0 0 0 0,3 0 0 0 0,7-2-1290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 12440 0 0,'-18'-12'1290'0'0,"12"11"-1058"0"0,6 1-97 0 0,-1 0 1 0 0,0 0-1 0 0,1 0 0 0 0,-1 0 0 0 0,1 0 1 0 0,-1 0-1 0 0,0 0 0 0 0,1 1 0 0 0,-1-1 1 0 0,1 0-1 0 0,-1 0 0 0 0,0 0 0 0 0,1 1 0 0 0,-1-1 1 0 0,1 0-1 0 0,-1 1 0 0 0,1-1 0 0 0,-1 0 1 0 0,1 1-1 0 0,-1-1 0 0 0,1 0 0 0 0,-1 1 1 0 0,1-1-1 0 0,0 1 0 0 0,-1-1 0 0 0,1 1 1 0 0,0-1-1 0 0,-1 1 0 0 0,1 0 0 0 0,0-1 0 0 0,0 1 1 0 0,-1-1-1 0 0,1 1 0 0 0,0 0 0 0 0,0 0 1 0 0,0 2 87 0 0,0 0 1 0 0,0 0 0 0 0,0-1 0 0 0,1 1 0 0 0,0 6 0 0 0,0-5 21 0 0,6 22-24 0 0,1-2-1 0 0,2 1 0 0 0,0-1 1 0 0,25 43-1 0 0,-19-38-43 0 0,12 20-76 0 0,2-2 0 0 0,3-1 0 0 0,1-1 0 0 0,2-2-1 0 0,67 61 1 0 0,-93-95-708 0 0,1 1 0 0 0,1-1 0 0 0,0-1 0 0 0,0 0 0 0 0,23 11 0 0 0,-18-13-6230 0 0</inkml:trace>
  <inkml:trace contextRef="#ctx0" brushRef="#br0" timeOffset="1">184 524 19175 0 0,'-23'-3'2046'0'0,"22"1"-1521"0"0,5-3-211 0 0,6-4 187 0 0,76-50 111 0 0,-48 34-594 0 0,20-9-929 0 0,-19 13-4622 0 0,-7 6-1662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0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12896 0 0,'0'0'5218'0'0,"4"-6"-1141"0"0,20-40 42 0 0,23-43-1719 0 0,-40 74-2186 0 0,-1 0 0 0 0,-1 0 0 0 0,-1-1 0 0 0,4-18 0 0 0,-6 26-187 0 0,-2 16-7 0 0,-1-1 0 0 0,1 0 0 0 0,1 9-1 0 0,0 4-29 0 0,-1-10 14 0 0,1 0-1 0 0,0 0 1 0 0,0-1-1 0 0,1 1 0 0 0,1-1 1 0 0,-1 0-1 0 0,2 1 1 0 0,7 14-1 0 0,-10-22 23 0 0,0 0 0 0 0,0-1 0 0 0,0 1 0 0 0,0 0 0 0 0,0-1 0 0 0,1 0 0 0 0,-1 1 0 0 0,1-1 0 0 0,-1 0 0 0 0,1 1 0 0 0,-1-1 0 0 0,1 0 0 0 0,0 0 0 0 0,0-1 0 0 0,-1 1 1 0 0,1 0-1 0 0,0 0 0 0 0,0-1 0 0 0,0 1 0 0 0,0-1 0 0 0,0 0 0 0 0,0 1 0 0 0,0-1 0 0 0,0 0 0 0 0,0 0 0 0 0,-1 0 0 0 0,1-1 0 0 0,0 1 0 0 0,0 0 0 0 0,0-1 0 0 0,0 1 0 0 0,0-1 0 0 0,0 0 0 0 0,0 1 0 0 0,2-3 0 0 0,4-1 100 0 0,0-1 0 0 0,0 0 0 0 0,0 0 1 0 0,-1 0-1 0 0,0-1 0 0 0,7-8 0 0 0,7-8-1421 0 0,28-43 0 0 0,-7 10-468 0 0,-33 47-28 0 0,7 1-5038 0 0,-11 5 4888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28 14800 0 0,'-5'-5'304'0'0,"4"4"-176"0"0,0-1 1 0 0,-1 0 0 0 0,1 1-1 0 0,0-1 1 0 0,0 0-1 0 0,0 0 1 0 0,0 0-1 0 0,0 1 1 0 0,1-1 0 0 0,-2-3-1 0 0,2 4 443 0 0,8 5 965 0 0,-2 1-1168 0 0,0 1 0 0 0,0 0 0 0 0,0 0 0 0 0,-1 0 0 0 0,0 1 0 0 0,-1 0 0 0 0,5 8 0 0 0,24 55 645 0 0,-24-50-684 0 0,23 56 187 0 0,36 79-185 0 0,-55-130-213 0 0,1 0 0 0 0,27 35 0 0 0,-6-20-4556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7 414 18311 0 0,'0'0'54'0'0,"0"0"-1"0"0,0 0 1 0 0,0 0-1 0 0,-1 0 1 0 0,1 0-1 0 0,0 0 1 0 0,0 0-1 0 0,-1 0 1 0 0,1 0-1 0 0,0 0 1 0 0,0 0-1 0 0,0 0 1 0 0,-1 0-1 0 0,1 0 0 0 0,0-1 1 0 0,0 1-1 0 0,-1 0 1 0 0,1 0-1 0 0,0 0 1 0 0,0 0-1 0 0,0 0 1 0 0,0 0-1 0 0,-1-1 1 0 0,1 1-1 0 0,0 0 1 0 0,0 0-1 0 0,0 0 1 0 0,0-1-1 0 0,0 1 1 0 0,0 0-1 0 0,-1 0 0 0 0,1 0 1 0 0,0-1-1 0 0,0 1 1 0 0,0 0-1 0 0,0 0 1 0 0,0 0-1 0 0,0-1 1 0 0,0 1-1 0 0,0 0 1 0 0,0-1-1 0 0,5-12 1251 0 0,20-21-141 0 0,-18 24-749 0 0,2-1-156 0 0,0 0 0 0 0,1 0 0 0 0,1 1-1 0 0,19-14 1 0 0,51-31-243 0 0,-73 50-31 0 0,4-2-739 0 0,0 1 0 0 0,14-6 0 0 0,-4 4-5451 0 0,-7 3-801 0 0</inkml:trace>
  <inkml:trace contextRef="#ctx0" brushRef="#br0" timeOffset="1">427 318 12440 0 0,'0'0'957'0'0,"6"-2"-381"0"0,5-5 711 0 0,0-1 0 0 0,0 1 0 0 0,-1-2 0 0 0,14-12 1 0 0,35-44-511 0 0,-48 51-573 0 0,-4 7-113 0 0,-1-1 0 0 0,0-1 0 0 0,0 1 0 0 0,-1-1 0 0 0,-1 0 0 0 0,1 0 0 0 0,3-12 0 0 0,-6 15 11 0 0,0-1 0 0 0,-1 0 0 0 0,1-1 0 0 0,-1 1 0 0 0,-1 0 0 0 0,1 0-1 0 0,-1 0 1 0 0,-1 0 0 0 0,1-1 0 0 0,-4-12 0 0 0,4 19-78 0 0,0 0 0 0 0,0 1 0 0 0,0-1 0 0 0,-1 1 0 0 0,1-1 0 0 0,0 0 0 0 0,0 1 0 0 0,-1-1 0 0 0,1 1 0 0 0,0-1 0 0 0,0 1 0 0 0,-1-1 0 0 0,1 1 0 0 0,-1-1 0 0 0,1 1 0 0 0,0-1 0 0 0,-1 1 0 0 0,1 0 0 0 0,-1-1 0 0 0,1 1 0 0 0,-1 0 0 0 0,1-1 0 0 0,-1 1 0 0 0,0 0 0 0 0,1 0 0 0 0,-1-1 0 0 0,1 1 0 0 0,-1 0 0 0 0,0 0 0 0 0,1 0 0 0 0,-1 0 0 0 0,1 0 0 0 0,-1 0 0 0 0,0 0 0 0 0,1 0 0 0 0,-1 0 0 0 0,1 0 0 0 0,-1 0 0 0 0,0 0 0 0 0,1 0 0 0 0,-1 1 0 0 0,0-1 0 0 0,-1 1 53 0 0,0 0 0 0 0,0 0 1 0 0,0 0-1 0 0,0 0 0 0 0,0 0 0 0 0,1 1 0 0 0,-1-1 0 0 0,1 0 0 0 0,-1 1 0 0 0,-2 2 0 0 0,-1 6-28 0 0,-1 0 0 0 0,1 0-1 0 0,1 1 1 0 0,-1-1 0 0 0,2 1-1 0 0,0 0 1 0 0,0 0 0 0 0,1 0-1 0 0,0 0 1 0 0,1 1 0 0 0,0 20-1 0 0,1-29-46 0 0,0 0 0 0 0,0 0-1 0 0,1 0 1 0 0,-1-1 0 0 0,1 1 0 0 0,-1 0-1 0 0,1 0 1 0 0,0-1 0 0 0,2 5-1 0 0,-3-6-51 0 0,1 0-1 0 0,0 0 0 0 0,0 0 1 0 0,-1 0-1 0 0,1-1 0 0 0,0 1 1 0 0,0 0-1 0 0,0 0 1 0 0,0-1-1 0 0,0 1 0 0 0,0 0 1 0 0,0-1-1 0 0,0 1 0 0 0,0-1 1 0 0,0 1-1 0 0,0-1 0 0 0,0 0 1 0 0,0 1-1 0 0,0-1 0 0 0,0 0 1 0 0,0 0-1 0 0,1 0 0 0 0,-1 0 1 0 0,0 0-1 0 0,0 0 0 0 0,2 0 1 0 0,7-4-1376 0 0,-2-7-70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10592 0 0,'-3'4'59'0'0,"0"-1"0"0"0,1 1 0 0 0,-1 0 0 0 0,1 0 0 0 0,0 0 0 0 0,0 0 0 0 0,-2 8 0 0 0,3-7 566 0 0,0-1 0 0 0,1 1 0 0 0,-1-1 0 0 0,1 1 0 0 0,0-1 0 0 0,1 1 0 0 0,-1-1 0 0 0,1 1 0 0 0,-1-1 0 0 0,1 0 0 0 0,1 1 0 0 0,-1-1 0 0 0,0 0 0 0 0,1 0 0 0 0,0 0 0 0 0,0 0 0 0 0,0 0 0 0 0,1 0 0 0 0,-1 0 0 0 0,5 3 0 0 0,3 5 513 0 0,19 15 1 0 0,8 10-473 0 0,-33-30-655 0 0,1 0-1 0 0,-1 1 0 0 0,-1 0 0 0 0,1 0 0 0 0,-1 0 0 0 0,-1 0 1 0 0,3 13-1 0 0,-4-16-203 0 0,0 0 0 0 0,-1 0 0 0 0,0 0 0 0 0,0 0 0 0 0,0 0 1 0 0,-2 9-1 0 0,-5 1-2910 0 0,1-16-91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19783 0 0,'7'9'867'0'0,"0"1"0"0"0,9 18-1 0 0,10 15-192 0 0,10 16 372 0 0,-22-35-389 0 0,21 28 0 0 0,147 167-433 0 0,-171-207-246 0 0,0 0 1 0 0,1-1 0 0 0,18 13 0 0 0,2-5-2597 0 0,-20-16 1151 0 0</inkml:trace>
  <inkml:trace contextRef="#ctx0" brushRef="#br0" timeOffset="0.99">158 326 19351 0 0,'0'0'1751'0'0,"6"-3"-1007"0"0,15-7 87 0 0,28-10 1 0 0,0 1-2429 0 0,-38 14-761 0 0,-1 0-1 0 0,16-11 1 0 0,-6 1-4047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1:3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19351 0 0,'0'0'439'0'0,"-1"2"62"0"0,-4 4-257 0 0,0 0 0 0 0,1 0 0 0 0,0 1 0 0 0,-6 12 0 0 0,9-16-57 0 0,-1 0 1 0 0,1-1-1 0 0,0 1 0 0 0,0 0 1 0 0,1 1-1 0 0,-1-1 0 0 0,1 0 0 0 0,-1 0 1 0 0,1 0-1 0 0,0 0 0 0 0,0 0 1 0 0,1 0-1 0 0,-1 0 0 0 0,2 7 1 0 0,1 0 952 0 0,-2-8-1012 0 0,-1 0 1 0 0,1 0-1 0 0,0 0 0 0 0,-1 0 0 0 0,1 0 0 0 0,0 0 0 0 0,0 0 1 0 0,0-1-1 0 0,0 1 0 0 0,1 0 0 0 0,1 2 0 0 0,1 0 203 0 0,1 0 0 0 0,0 0 0 0 0,-1 0-1 0 0,1-1 1 0 0,0 1 0 0 0,1-1 0 0 0,8 4 0 0 0,-12-6-329 0 0,0 0 0 0 0,0 0 0 0 0,0 0 0 0 0,0 0 1 0 0,0 0-1 0 0,0 0 0 0 0,-1 0 0 0 0,1 1 0 0 0,-1-1 0 0 0,1 1 1 0 0,-1-1-1 0 0,1 1 0 0 0,-1 0 0 0 0,0-1 0 0 0,0 1 0 0 0,0 0 1 0 0,0 0-1 0 0,0 0 0 0 0,0 0 0 0 0,0 0 0 0 0,-1 0 0 0 0,1 0 0 0 0,-1 0 1 0 0,1 4-1 0 0,-1-3-30 0 0,0 0 1 0 0,0 0 0 0 0,-1 1-1 0 0,0-1 1 0 0,1 0 0 0 0,-1 0-1 0 0,0 0 1 0 0,0 0-1 0 0,-1 0 1 0 0,1 0 0 0 0,-1 0-1 0 0,1-1 1 0 0,-1 1 0 0 0,0 0-1 0 0,-4 4 1 0 0,-10 11-770 0 0,-5 6-7233 0 0,5-9-757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91 1840 0 0,'0'0'2191'0'0,"-5"-11"4667"0"0,6 7-6090 0 0,0 0-1 0 0,0 0 1 0 0,0 0-1 0 0,1 0 1 0 0,-1 0-1 0 0,1 0 1 0 0,3-4-1 0 0,-1 0-75 0 0,-2 6-567 0 0,0 0 1 0 0,0 0-1 0 0,0 0 1 0 0,0 0-1 0 0,0 0 1 0 0,1 0-1 0 0,-1 1 1 0 0,0-1-1 0 0,1 1 0 0 0,-1 0 1 0 0,1-1-1 0 0,0 1 1 0 0,-1 0-1 0 0,1 1 1 0 0,0-1-1 0 0,4 0 1 0 0,8-4 235 0 0,-10 4-222 0 0,0 0 0 0 0,0 0 0 0 0,0 1 0 0 0,8-1-1 0 0,4 0 111 0 0,-10 1-80 0 0,1 0 0 0 0,-1 1 0 0 0,1-1 0 0 0,-1 2 0 0 0,1-1 0 0 0,-1 1 0 0 0,0 0 0 0 0,0 0 0 0 0,0 1 0 0 0,0 0 0 0 0,0 1 0 0 0,11 6 0 0 0,-15-7-203 0 0,1 0 0 0 0,-1 1-1 0 0,0-1 1 0 0,0 1 0 0 0,0-1 0 0 0,0 1-1 0 0,0 0 1 0 0,-1 0 0 0 0,0 0-1 0 0,0 0 1 0 0,3 8 0 0 0,-3-5 35 0 0,0 1 1 0 0,-1-1-1 0 0,0 1 1 0 0,0-1-1 0 0,-1 1 1 0 0,0 12-1 0 0,-2 0 79 0 0,-1-1-1 0 0,-1 1 0 0 0,-1 0 1 0 0,-11 29-1 0 0,8-28 27 0 0,-1-1-1 0 0,0 1 1 0 0,-2-2-1 0 0,0 0 1 0 0,-1 0-1 0 0,-15 17 0 0 0,20-28-50 0 0,0-1-1 0 0,0 0 1 0 0,-1 0-1 0 0,0-1 1 0 0,0 0-1 0 0,-16 9 1 0 0,18-12-31 0 0,0 0 1 0 0,0-1-1 0 0,-1 0 1 0 0,1 0-1 0 0,-1 0 1 0 0,1-1-1 0 0,-1 0 1 0 0,1 0-1 0 0,-1-1 1 0 0,0 0-1 0 0,-7 0 1 0 0,6-1 6 0 0,1-1 0 0 0,0 0 1 0 0,1 0-1 0 0,-1 0 1 0 0,0-1-1 0 0,1 0 0 0 0,-1-1 1 0 0,-10-7-1 0 0,16 11-18 0 0,1 0 0 0 0,-1 0 0 0 0,1 0 0 0 0,0-1 0 0 0,-1 1 0 0 0,1 0 0 0 0,-1-1 0 0 0,1 1 0 0 0,-1 0 0 0 0,1-1 0 0 0,0 1 0 0 0,-1 0 0 0 0,1-1 0 0 0,0 1 0 0 0,0-1 0 0 0,-1 1 0 0 0,1 0 0 0 0,0-1 0 0 0,0 1 0 0 0,-1-1 0 0 0,1 1 0 0 0,0-1 0 0 0,0 1 0 0 0,0-1 0 0 0,0 1 0 0 0,0-1 0 0 0,0 0 0 0 0,0 0 9 0 0,1 0 1 0 0,-1 1-1 0 0,0-1 1 0 0,1 0 0 0 0,-1 1-1 0 0,1-1 1 0 0,-1 1 0 0 0,1-1-1 0 0,0 0 1 0 0,-1 1 0 0 0,1 0-1 0 0,-1-1 1 0 0,1 1 0 0 0,0-1-1 0 0,1 0 1 0 0,3-1 96 0 0,0 0 0 0 0,1 1 0 0 0,8-3 0 0 0,9 2 41 0 0,0 2 1 0 0,-1 0 0 0 0,1 1-1 0 0,0 1 1 0 0,27 7 0 0 0,-4 1-34 0 0,56 20 1 0 0,-39-11-69 0 0,14 2-1330 0 0,-44-13-6734 0 0,-16-3 138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33 3224 0 0,'-4'-4'8024'0'0,"-1"-4"-6236"0"0,4 7-1597 0 0,1-1 1 0 0,-1 1 0 0 0,0 0 0 0 0,0-1 0 0 0,0 1-1 0 0,0 0 1 0 0,0 0 0 0 0,0 0 0 0 0,0 0 0 0 0,-1 0-1 0 0,1 0 1 0 0,0 0 0 0 0,0 0 0 0 0,-1 1-1 0 0,1-1 1 0 0,-1 0 0 0 0,1 1 0 0 0,-3-1 0 0 0,1 0 18 0 0,0 1 1 0 0,0-1 0 0 0,-1 1-1 0 0,1 0 1 0 0,0 0-1 0 0,0 1 1 0 0,-1-1 0 0 0,-3 1-1 0 0,-2 2 138 0 0,0-1 0 0 0,1 1 0 0 0,-1 1 0 0 0,1 0 0 0 0,-13 7 0 0 0,8-2-123 0 0,1 1-1 0 0,0 0 0 0 0,0 0 0 0 0,1 2 1 0 0,-14 17-1 0 0,-41 68 333 0 0,62-91-519 0 0,-15 29 88 0 0,18-34-114 0 0,0 1 0 0 0,0 0 0 0 0,1 0 0 0 0,-1-1 0 0 0,1 1 1 0 0,-1 0-1 0 0,1 0 0 0 0,0 0 0 0 0,0 0 0 0 0,0-1 0 0 0,0 1 1 0 0,0 0-1 0 0,0 0 0 0 0,0 0 0 0 0,1 0 0 0 0,-1-1 0 0 0,1 3 1 0 0,-1-3-3 0 0,1-1 1 0 0,-1 1-1 0 0,0-1 1 0 0,1 1-1 0 0,-1-1 1 0 0,1 1-1 0 0,-1-1 1 0 0,1 1-1 0 0,-1-1 0 0 0,1 0 1 0 0,-1 1-1 0 0,1-1 1 0 0,-1 0-1 0 0,1 1 1 0 0,-1-1-1 0 0,1 0 1 0 0,0 1-1 0 0,-1-1 1 0 0,1 0-1 0 0,-1 0 1 0 0,1 0-1 0 0,0 0 1 0 0,0 0-1 0 0,18-3 203 0 0,-12 0-92 0 0,0-1 0 0 0,12-6-1 0 0,-13 4-53 0 0,0 1 1 0 0,0-1-1 0 0,0 0 0 0 0,-1-1 0 0 0,0 1 0 0 0,0-1 0 0 0,0 0 0 0 0,3-8 1 0 0,4-6 63 0 0,18-29 189 0 0,11-17 346 0 0,-40 66-643 0 0,-1 0 0 0 0,1 0 0 0 0,0 0 1 0 0,-1 0-1 0 0,1 0 0 0 0,0 0 0 0 0,0 0 1 0 0,0 1-1 0 0,0-1 0 0 0,0 0 0 0 0,0 0 1 0 0,0 1-1 0 0,0-1 0 0 0,0 0 0 0 0,0 1 1 0 0,0 0-1 0 0,0-1 0 0 0,0 1 0 0 0,0-1 1 0 0,0 1-1 0 0,1 0 0 0 0,-1 0 1 0 0,2 0-1 0 0,-1 0-4 0 0,-1 1 0 0 0,0-1 0 0 0,0 1 0 0 0,0 0 0 0 0,1 0 0 0 0,-1-1 0 0 0,0 1 0 0 0,0 0 0 0 0,0 0 0 0 0,0 0 1 0 0,0 0-1 0 0,-1 0 0 0 0,1 0 0 0 0,0 1 0 0 0,0-1 0 0 0,-1 0 0 0 0,1 0 0 0 0,-1 1 0 0 0,1-1 0 0 0,0 3 0 0 0,8 24 111 0 0,7 37-1 0 0,-11-42-46 0 0,0 1-1 0 0,18 43 1 0 0,-17-54-52 0 0,-5-10-206 0 0,-1-1 0 0 0,1 1 0 0 0,0-1 0 0 0,0 1 0 0 0,0-1 0 0 0,0 0 0 0 0,1 0 0 0 0,-1 1 0 0 0,1-1 0 0 0,-1 0 0 0 0,1 0 0 0 0,0 0 0 0 0,0-1 0 0 0,0 1-1 0 0,0 0 1 0 0,0-1 0 0 0,0 1 0 0 0,0-1 0 0 0,0 0 0 0 0,1 1 0 0 0,-1-1 0 0 0,3 1 0 0 0,15 4-2846 0 0,-9-5 1394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17 336 3680 0 0,'0'0'167'0'0,"-16"-3"12484"0"0,15 2-12207 0 0,2-7 3948 0 0,9-8-4497 0 0,-9 14 1147 0 0,13-22 237 0 0,42-87 1122 0 0,-28 54-1595 0 0,-25 74-740 0 0,-3-5-66 0 0,0 9 0 0 0,4 33 0 0 0,-4-49 0 0 0,1 0 0 0 0,0 0 0 0 0,0 0 0 0 0,1 0 0 0 0,-1 0 0 0 0,1 0 0 0 0,0-1 0 0 0,1 1 0 0 0,-1-1 0 0 0,1 0 0 0 0,-1 1 0 0 0,6 4 0 0 0,-7-8 16 0 0,1 1 0 0 0,0-1 0 0 0,0 1 0 0 0,0-1 0 0 0,0 0 0 0 0,0 0 0 0 0,0 0 0 0 0,0 0 0 0 0,0 0 0 0 0,0-1 0 0 0,1 1 0 0 0,-1-1 0 0 0,0 1 0 0 0,0-1 0 0 0,1 0 0 0 0,-1 0 0 0 0,0 0 0 0 0,0 0 0 0 0,1 0 0 0 0,-1 0 0 0 0,0-1 0 0 0,0 1 0 0 0,1-1 0 0 0,-1 0 0 0 0,0 1 0 0 0,0-1 0 0 0,3-1 0 0 0,5-4 103 0 0,0 0 0 0 0,0 0-1 0 0,0 0 1 0 0,8-9 0 0 0,-12 10-89 0 0,0 0-8 0 0,0 0 0 0 0,-1 0 0 0 0,0-1 0 0 0,0 0 1 0 0,0 0-1 0 0,-1 0 0 0 0,6-11 0 0 0,-1-3 204 0 0,10-26 1 0 0,-15 33-921 0 0,0 0-1 0 0,1 1 1 0 0,1 0 0 0 0,0 0 0 0 0,1 1 0 0 0,0-1-1 0 0,9-10 1 0 0,-4 12-5155 0 0,1 2-1553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120 253 12928 0 0,'-15'5'1400'0'0,"10"-2"-953"0"0,-1 0 1 0 0,1 0 0 0 0,0 0 0 0 0,0 1 0 0 0,0 0 0 0 0,0 0 0 0 0,1 0 0 0 0,0 1 0 0 0,0-1 0 0 0,-6 8 0 0 0,3-1-191 0 0,0-1 1 0 0,1 2 0 0 0,0-1 0 0 0,-5 13-1 0 0,9-18-146 0 0,0-1-1 0 0,0 1 1 0 0,-1 11 0 0 0,3-15-90 0 0,-1-1 0 0 0,1 1 1 0 0,0-1-1 0 0,0 1 0 0 0,0-1 1 0 0,0 1-1 0 0,1-1 0 0 0,-1 1 1 0 0,0-1-1 0 0,1 1 0 0 0,-1-1 1 0 0,1 1-1 0 0,-1-1 1 0 0,1 1-1 0 0,0-1 0 0 0,-1 0 1 0 0,1 1-1 0 0,0-1 0 0 0,2 2 1 0 0,-2-2 4 0 0,0 0 0 0 0,1-1 0 0 0,-1 0 0 0 0,0 1 0 0 0,0-1 0 0 0,1 1 0 0 0,-1-1 0 0 0,0 0 0 0 0,1 0 0 0 0,-1 0 0 0 0,0 0 0 0 0,1 0 0 0 0,-1 0 0 0 0,0 0 0 0 0,1 0 0 0 0,-1-1 0 0 0,0 1 0 0 0,1 0 0 0 0,-1-1 0 0 0,0 1 0 0 0,0-1 0 0 0,2 0 0 0 0,2-1 56 0 0,-1-1 1 0 0,0 1 0 0 0,0 0 0 0 0,7-6 0 0 0,1-3 93 0 0,-1-1 0 0 0,0 0 0 0 0,14-22 1 0 0,24-44 100 0 0,-30 45-234 0 0,27-57 28 0 0,-34 65-65 0 0,-1 1 434 0 0,-1 1-1 0 0,-1-1 0 0 0,7-27 1 0 0,-16 51-430 0 0,0 0 1 0 0,0 0-1 0 0,0-1 1 0 0,0 1-1 0 0,0 0 1 0 0,0 0-1 0 0,0 0 1 0 0,0 0-1 0 0,0-1 1 0 0,0 1 0 0 0,0 0-1 0 0,0 0 1 0 0,0 0-1 0 0,0-1 1 0 0,0 1-1 0 0,0 0 1 0 0,0 0-1 0 0,0 0 1 0 0,0 0-1 0 0,0-1 1 0 0,0 1 0 0 0,0 0-1 0 0,-1 0 1 0 0,1 0-1 0 0,0 0 1 0 0,0 0-1 0 0,0-1 1 0 0,0 1-1 0 0,0 0 1 0 0,0 0-1 0 0,-1 0 1 0 0,1 0-1 0 0,0 0 1 0 0,0 0 0 0 0,0 0-1 0 0,0 0 1 0 0,-1-1-1 0 0,1 1 1 0 0,0 0-1 0 0,0 0 1 0 0,0 0-1 0 0,0 0 1 0 0,-1 0-1 0 0,1 0 1 0 0,0 0 0 0 0,0 0-1 0 0,0 0 1 0 0,-1 0-1 0 0,1 0 1 0 0,0 0-1 0 0,0 0 1 0 0,0 0-1 0 0,0 0 1 0 0,-1 1-1 0 0,1-1 1 0 0,0 0-1 0 0,0 0 1 0 0,0 0 0 0 0,0 0-1 0 0,-1 0 1 0 0,1 0-1 0 0,0 0 1 0 0,0 0-1 0 0,0 1 1 0 0,0-1-1 0 0,0 0 1 0 0,0 0-1 0 0,-1 0 1 0 0,-10 9 432 0 0,-1 4-399 0 0,2 1 1 0 0,0 0-1 0 0,0 0 0 0 0,1 1 1 0 0,1 0-1 0 0,-9 23 0 0 0,1 6 33 0 0,-11 51 0 0 0,26-91-81 0 0,-3 11-375 0 0,0 1-1 0 0,1-1 0 0 0,-1 32 0 0 0,4-44 293 0 0,0 0 0 0 0,0 0 0 0 0,0 0 0 0 0,0 1 0 0 0,1-1 1 0 0,-1 0-1 0 0,1 0 0 0 0,0 0 0 0 0,0 0 0 0 0,0 0 0 0 0,1 0 0 0 0,-1 0 0 0 0,1 0 0 0 0,-1 0 1 0 0,1 0-1 0 0,0-1 0 0 0,0 1 0 0 0,0-1 0 0 0,0 0 0 0 0,1 1 0 0 0,-1-1 0 0 0,1 0 0 0 0,-1 0 0 0 0,1 0 1 0 0,5 2-1 0 0,5 1-1611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74 7456 0 0,'0'0'674'0'0,"0"-1"-554"0"0,0-28 4668 0 0,-3 18-1492 0 0,3 11-3223 0 0,-1-19 1888 0 0,1 18-1902 0 0,0 0 1 0 0,-1 1-1 0 0,1-1 0 0 0,0 1 1 0 0,0-1-1 0 0,0 1 0 0 0,0-1 1 0 0,-1 1-1 0 0,1-1 0 0 0,0 0 1 0 0,0 1-1 0 0,-1 0 0 0 0,1-1 1 0 0,0 1-1 0 0,-1-1 0 0 0,1 1 1 0 0,-1-1-1 0 0,1 1 0 0 0,0 0 1 0 0,-1-1-1 0 0,1 1 0 0 0,-1 0 1 0 0,1-1-1 0 0,-1 1 0 0 0,1 0 1 0 0,-1 0-1 0 0,0-1 0 0 0,1 1 1 0 0,-1 0-1 0 0,0 0 0 0 0,0 0-9 0 0,0 1 0 0 0,-1 0 1 0 0,1-1-1 0 0,0 1 0 0 0,0 0 0 0 0,0 0 0 0 0,-1 0 0 0 0,1 0 0 0 0,0 0 0 0 0,0 0 0 0 0,0 0 0 0 0,1 0 0 0 0,-1 0 0 0 0,0 0 0 0 0,0 0 0 0 0,-1 3 0 0 0,1-1 13 0 0,-5 6-27 0 0,1 1 1 0 0,0 0 0 0 0,1-1 0 0 0,0 2-1 0 0,0-1 1 0 0,1 0 0 0 0,1 1-1 0 0,-1 0 1 0 0,2 0 0 0 0,0-1-1 0 0,0 1 1 0 0,1 0 0 0 0,0 0 0 0 0,3 20-1 0 0,-2-29-25 0 0,-1 0-1 0 0,0-1 0 0 0,1 1 0 0 0,-1 0 1 0 0,1-1-1 0 0,-1 1 0 0 0,1 0 1 0 0,0-1-1 0 0,0 1 0 0 0,0-1 0 0 0,0 1 1 0 0,0-1-1 0 0,0 0 0 0 0,0 1 1 0 0,0-1-1 0 0,1 0 0 0 0,-1 0 0 0 0,0 0 1 0 0,1 0-1 0 0,-1 0 0 0 0,1 0 0 0 0,-1 0 1 0 0,1 0-1 0 0,0-1 0 0 0,-1 1 1 0 0,1-1-1 0 0,0 1 0 0 0,-1-1 0 0 0,1 0 1 0 0,0 1-1 0 0,-1-1 0 0 0,1 0 1 0 0,0 0-1 0 0,0 0 0 0 0,-1 0 0 0 0,1-1 1 0 0,0 1-1 0 0,0 0 0 0 0,1-1 0 0 0,4-1 83 0 0,0-1-1 0 0,0 1 0 0 0,0-1 0 0 0,-1 0 0 0 0,1-1 0 0 0,-1 0 0 0 0,0 0 0 0 0,6-5 0 0 0,0 0-36 0 0,-1-1 0 0 0,-1 0 0 0 0,0 0 0 0 0,0-1 0 0 0,-1-1 0 0 0,-1 1 0 0 0,0-2 0 0 0,0 1 0 0 0,-1-1 0 0 0,9-24 0 0 0,4-10 824 0 0,-20 45-329 0 0,0 2-536 0 0,-1 1 1 0 0,0-1 0 0 0,1 0-1 0 0,-1 1 1 0 0,1-1-1 0 0,-1 1 1 0 0,1-1 0 0 0,-1 1-1 0 0,1 0 1 0 0,0-1-1 0 0,-1 1 1 0 0,1-1 0 0 0,0 1-1 0 0,-1 0 1 0 0,1-1-1 0 0,0 1 1 0 0,0 0-1 0 0,-1-1 1 0 0,1 1 0 0 0,0 1-1 0 0,-1 1 62 0 0,-27 94 142 0 0,11-35-169 0 0,15-55-198 0 0,0 1-1 0 0,1-1 1 0 0,0 0-1 0 0,0 1 0 0 0,1-1 1 0 0,0 9-1 0 0,0-14 70 0 0,0-1 0 0 0,0 1-1 0 0,0-1 1 0 0,0 1 0 0 0,1-1-1 0 0,-1 1 1 0 0,0 0 0 0 0,1-1-1 0 0,-1 0 1 0 0,1 1 0 0 0,-1-1-1 0 0,1 1 1 0 0,0-1 0 0 0,0 0-1 0 0,0 1 1 0 0,0-1 0 0 0,0 0-1 0 0,0 0 1 0 0,0 0 0 0 0,0 0-1 0 0,0 0 1 0 0,0 0 0 0 0,0 0-1 0 0,1 0 1 0 0,-1 0 0 0 0,0 0-1 0 0,1-1 1 0 0,-1 1 0 0 0,1 0-1 0 0,-1-1 1 0 0,1 0 0 0 0,-1 1-1 0 0,1-1 1 0 0,-1 0 0 0 0,4 1-1 0 0,5-2-5415 0 0,-1-4-1521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1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125 312 5064 0 0,'-7'-11'11007'0'0,"6"11"-10607"0"0,-10-1 2739 0 0,7 2-2938 0 0,0 0 1 0 0,1 1-1 0 0,-1-1 0 0 0,1 1 0 0 0,-1-1 1 0 0,1 1-1 0 0,-1 0 0 0 0,1 1 0 0 0,0-1 1 0 0,0 0-1 0 0,0 1 0 0 0,1 0 0 0 0,-1 0 1 0 0,0 0-1 0 0,1 0 0 0 0,0 0 1 0 0,-3 5-1 0 0,-3 5 112 0 0,1 1 1 0 0,1-1 0 0 0,-6 17-1 0 0,9-19-192 0 0,0-1-1 0 0,0 1 1 0 0,-1 15-1 0 0,3-22-70 0 0,1 0 0 0 0,0 1 0 0 0,0-1-1 0 0,0 1 1 0 0,0-1 0 0 0,1 0-1 0 0,0 1 1 0 0,0-1 0 0 0,0 0-1 0 0,0 1 1 0 0,3 4 0 0 0,-3-8-29 0 0,-1 0 0 0 0,1-1-1 0 0,-1 1 1 0 0,1 0 0 0 0,-1 0 0 0 0,1-1 0 0 0,0 1 0 0 0,-1 0-1 0 0,1-1 1 0 0,0 1 0 0 0,-1-1 0 0 0,1 1 0 0 0,0-1 0 0 0,0 1-1 0 0,0-1 1 0 0,0 1 0 0 0,-1-1 0 0 0,1 0 0 0 0,0 1 0 0 0,0-1-1 0 0,0 0 1 0 0,1 0 0 0 0,0 0 22 0 0,1 0-1 0 0,-1 0 0 0 0,0 0 1 0 0,0-1-1 0 0,0 1 1 0 0,0-1-1 0 0,0 0 1 0 0,1 1-1 0 0,1-2 1 0 0,3-2 51 0 0,-1 1 0 0 0,0-1 0 0 0,-1 0 1 0 0,1 0-1 0 0,5-7 0 0 0,1-1-8 0 0,-1 0 1 0 0,-1-2-1 0 0,0 1 0 0 0,-1-1 0 0 0,-1 0 1 0 0,11-24-1 0 0,27-94 106 0 0,-38 106-165 0 0,32-131 879 0 0,-39 150-710 0 0,0-1 0 0 0,0 1 0 0 0,0 0 0 0 0,-1-1 0 0 0,0 1 0 0 0,0 0-1 0 0,-1-1 1 0 0,-2-8 0 0 0,1 19-75 0 0,-1 0 0 0 0,1 0 0 0 0,0 0 1 0 0,0 0-1 0 0,0 0 0 0 0,-2 6 0 0 0,-6 21-54 0 0,0 0 0 0 0,3 0 1 0 0,0 1-1 0 0,-4 53 0 0 0,9-49-78 0 0,1-1 1 0 0,7 54-1 0 0,-5-75-177 0 0,0-2-248 0 0,0 0 1 0 0,1 0-1 0 0,0 0 0 0 0,1 0 1 0 0,0-1-1 0 0,6 15 1 0 0,-3-14-824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2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27 249 11688 0 0,'0'15'1250'0'0,"2"11"35"0"0,-2 0 0 0 0,0-1 0 0 0,-2 1 0 0 0,-1 0 0 0 0,-12 49-1 0 0,7-39 1970 0 0,11-46-2956 0 0,11-27-73 0 0,-2 1-1 0 0,10-58 1 0 0,6-40-132 0 0,-23 115-71 0 0,1 1 1 0 0,0 0-1 0 0,2 1 1 0 0,0 0-1 0 0,13-20 1 0 0,-17 31 27 0 0,0 0 0 0 0,1 1 0 0 0,-1-1 0 0 0,1 1 0 0 0,1 0 0 0 0,-1 1 0 0 0,1-1 0 0 0,-1 1 1 0 0,1 0-1 0 0,1 1 0 0 0,8-5 0 0 0,-13 7-24 0 0,1 0-1 0 0,0 0 1 0 0,-1 0 0 0 0,1 1 0 0 0,0-1-1 0 0,0 1 1 0 0,-1 0 0 0 0,1 0 0 0 0,0 0-1 0 0,0 0 1 0 0,0 0 0 0 0,-1 0 0 0 0,1 1-1 0 0,0-1 1 0 0,0 1 0 0 0,-1 0 0 0 0,1 0-1 0 0,-1 0 1 0 0,1 0 0 0 0,-1 0 0 0 0,1 1-1 0 0,-1-1 1 0 0,1 1 0 0 0,-1 0 0 0 0,0-1-1 0 0,0 1 1 0 0,0 0 0 0 0,0 0 0 0 0,0 1-1 0 0,-1-1 1 0 0,4 5 0 0 0,-3-4 0 0 0,-1 0-1 0 0,1 1 1 0 0,-1-1 0 0 0,0 1-1 0 0,0 0 1 0 0,0-1 0 0 0,0 1-1 0 0,-1 0 1 0 0,1-1 0 0 0,-1 1 0 0 0,0 0-1 0 0,0 0 1 0 0,0-1 0 0 0,-1 1-1 0 0,1 0 1 0 0,-3 5 0 0 0,0 5 123 0 0,-2-1 0 0 0,-10 25 0 0 0,8-23-46 0 0,-1 0 1 0 0,0-1-1 0 0,0-1 0 0 0,-2 1 1 0 0,1-1-1 0 0,-13 12 0 0 0,17-21-146 0 0,1 1 0 0 0,-1-1 0 0 0,0 0 0 0 0,0-1 0 0 0,0 1 0 0 0,0-1 0 0 0,0 0 0 0 0,-1 0 0 0 0,0-1 0 0 0,1 1 0 0 0,-1-1 0 0 0,0-1 0 0 0,0 1 0 0 0,0-1 0 0 0,0 0 0 0 0,0 0 0 0 0,-1-1 0 0 0,-11 0 1 0 0,15 0-470 0 0,-1-1 1 0 0,1 0-1 0 0,0 1 1 0 0,0-1-1 0 0,0 0 1 0 0,-4-2 0 0 0,-6-5-8178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67 3224 0 0,'0'0'143'0'0,"-16"-15"7790"0"0,-2-4-2490 0 0,16 15-4092 0 0,1 2-1080 0 0,0 1 1 0 0,1 0-1 0 0,-1 0 0 0 0,0 0 1 0 0,0-1-1 0 0,0 1 1 0 0,0 0-1 0 0,0 0 0 0 0,0 0 1 0 0,0 0-1 0 0,0 0 0 0 0,0 1 1 0 0,-1-1-1 0 0,1 0 1 0 0,0 1-1 0 0,0-1 0 0 0,-1 0 1 0 0,-1 0-1 0 0,2 1 146 0 0,-10-6 1273 0 0,9 5-975 0 0,7 2-412 0 0,6 1-303 0 0,-1-1 0 0 0,0 0 0 0 0,14-2 0 0 0,-8 1 0 0 0,77-4 33 0 0,-50 1 9 0 0,64 5 1 0 0,-78 4-33 0 0,-29-6-10 0 0,1 0 0 0 0,0 0 0 0 0,0 0 0 0 0,-1 0 0 0 0,1 0 0 0 0,0 1 0 0 0,-1-1 0 0 0,1 0 0 0 0,0 0-1 0 0,0 1 1 0 0,-1-1 0 0 0,1 1 0 0 0,-1-1 0 0 0,1 0 0 0 0,0 1 0 0 0,-1-1 0 0 0,1 1 0 0 0,-1-1 0 0 0,1 2 0 0 0,1 0 13 0 0,-1-1-7 0 0,0 0 0 0 0,-1-1 0 0 0,1 1 0 0 0,0 0 0 0 0,-1-1 0 0 0,1 1 0 0 0,0 0-1 0 0,-1 0 1 0 0,1 0 0 0 0,-1-1 0 0 0,1 1 0 0 0,-1 0 0 0 0,0 0 0 0 0,1 0 0 0 0,-1 0 0 0 0,0 0 0 0 0,0 0 0 0 0,0 0-1 0 0,1 0 1 0 0,-1 1 0 0 0,0 0 14 0 0,-1 0-1 0 0,1 1 0 0 0,0-1 0 0 0,-1 1 0 0 0,1-1 1 0 0,-1 0-1 0 0,0 1 0 0 0,-1 1 0 0 0,-3 6 109 0 0,-1 0 0 0 0,-11 15 0 0 0,12-19-69 0 0,-50 67 365 0 0,-48 71 216 0 0,100-138-613 0 0,-1 1-1 0 0,1-1 0 0 0,0 1 1 0 0,-3 10-1 0 0,6-17-37 0 0,0 1 0 0 0,0-1-1 0 0,0 0 1 0 0,0 1 0 0 0,0-1 0 0 0,-1 1 0 0 0,1-1-1 0 0,0 0 1 0 0,0 1 0 0 0,0-1 0 0 0,0 1-1 0 0,0-1 1 0 0,1 1 0 0 0,-1-1 0 0 0,0 0-1 0 0,0 1 1 0 0,0-1 0 0 0,0 0 0 0 0,0 1-1 0 0,0-1 1 0 0,1 1 0 0 0,-1-1 0 0 0,0 0 0 0 0,0 1-1 0 0,1-1 1 0 0,-1 0 0 0 0,0 0 0 0 0,0 1-1 0 0,1-1 1 0 0,-1 0 0 0 0,0 0 0 0 0,1 1-1 0 0,-1-1 1 0 0,0 0 0 0 0,1 0 0 0 0,-1 0 0 0 0,1 1-1 0 0,-1-1 1 0 0,0 0 0 0 0,1 0 0 0 0,0 0-1 0 0,15 0-1497 0 0,-15-1 845 0 0,14-1-5701 0 0,4-2-2004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72 13592 0 0,'0'0'658'0'0,"2"-13"160"0"0,2 0-947 0 0,-3 10 569 0 0,1 0 0 0 0,-2 0 0 0 0,1 0-1 0 0,0 0 1 0 0,0 0 0 0 0,-1 0 0 0 0,0-1 0 0 0,1 1-1 0 0,-1 0 1 0 0,0 0 0 0 0,1-8 4813 0 0,-1 15-4312 0 0,-2 32-126 0 0,-1 0-1 0 0,-12 47 1 0 0,4-25-326 0 0,1 1-298 0 0,-12 73 557 0 0,19-103-598 0 0,1 0 1 0 0,3 46 0 0 0,0-67-339 0 0,-1-1 0 0 0,1 1 0 0 0,1 0-1 0 0,-1 0 1 0 0,1-1 0 0 0,1 1 0 0 0,6 13 0 0 0,-8-20-474 0 0,-1-12-4459 0 0,0-1-3358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4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4 421 17503 0 0,'0'-5'858'0'0,"-1"0"-676"0"0,0-1-1 0 0,0 1 1 0 0,1-1 0 0 0,0 1 0 0 0,0-1 0 0 0,2-10 0 0 0,0 8 267 0 0,0 1 0 0 0,0-1 0 0 0,1 1 0 0 0,0-1 0 0 0,0 1 0 0 0,1 0 0 0 0,6-9 0 0 0,25-39 1317 0 0,-12 18-1257 0 0,51-64 0 0 0,-48 68 236 0 0,7-8 355 0 0,-29 37-895 0 0,-1 0 0 0 0,1 1 1 0 0,0-1-1 0 0,1 1 0 0 0,-1 0 0 0 0,0 0 0 0 0,8-3 0 0 0,-11 6-200 0 0,0-1 0 0 0,0 1 0 0 0,0 0 0 0 0,0 0-1 0 0,0-1 1 0 0,0 1 0 0 0,0 0 0 0 0,0 0-1 0 0,0 0 1 0 0,0 0 0 0 0,0 0 0 0 0,0 0 0 0 0,0 1-1 0 0,1-1 1 0 0,-1 0 0 0 0,0 0 0 0 0,0 1-1 0 0,0-1 1 0 0,0 1 0 0 0,-1-1 0 0 0,1 1 0 0 0,0-1-1 0 0,0 1 1 0 0,0-1 0 0 0,0 1 0 0 0,0 0-1 0 0,-1-1 1 0 0,1 1 0 0 0,0 0 0 0 0,-1 0 0 0 0,1 0-1 0 0,0 0 1 0 0,-1 0 0 0 0,1 0 0 0 0,0 1-1 0 0,2 4-5 0 0,-1 0 0 0 0,0 0 0 0 0,0 0 0 0 0,2 9 0 0 0,-4-14 6 0 0,4 25 84 0 0,2 31-1 0 0,3 22-97 0 0,-8-76-137 0 0,-1-1 0 0 0,1 0-1 0 0,0 0 1 0 0,-1 0 0 0 0,1 0-1 0 0,0 0 1 0 0,0 0 0 0 0,1 0-1 0 0,-1 0 1 0 0,0 0 0 0 0,1 0-1 0 0,-1-1 1 0 0,1 1 0 0 0,-1 0-1 0 0,1-1 1 0 0,0 0 0 0 0,0 1 0 0 0,0-1-1 0 0,-1 0 1 0 0,1 0 0 0 0,0 0-1 0 0,1 0 1 0 0,-1 0 0 0 0,0 0-1 0 0,0-1 1 0 0,0 1 0 0 0,4 0-1 0 0,7-1-1105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6912 0 0,'0'0'528'0'0,"8"-7"3844"0"0,0 3-2664 0 0,-1 0 0 0 0,1 0 0 0 0,12-4 0 0 0,27-4 656 0 0,48 2-1901 0 0,-91 9-567 0 0,23 1 344 0 0,-26 0-381 0 0,1 0 0 0 0,-1 1 0 0 0,1-1 0 0 0,-1 0 0 0 0,1 1 0 0 0,-1-1 0 0 0,0 1 0 0 0,1-1 0 0 0,-1 1 0 0 0,0 0 0 0 0,1-1 0 0 0,-1 1 0 0 0,0 0 0 0 0,0 0 0 0 0,2 1 0 0 0,-2 1-2088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88 8752 0 0,'-1'1'673'0'0,"1"-1"-324"0"0,0 0 0 0 0,0 1 1 0 0,0-1-1 0 0,-1 1 0 0 0,1-1 0 0 0,0 1 0 0 0,0-1 0 0 0,0 1 1 0 0,0-1-1 0 0,0 1 0 0 0,0-1 0 0 0,0 1 0 0 0,0-1 1 0 0,0 1-1 0 0,0-1 0 0 0,0 0 0 0 0,0 1 0 0 0,0-1 0 0 0,0 1 1 0 0,0-1-1 0 0,1 1 0 0 0,-1 0 0 0 0,0-1-210 0 0,1 0 0 0 0,-1 1 0 0 0,1-1 0 0 0,-1 0-1 0 0,0 0 1 0 0,1 1 0 0 0,-1-1 0 0 0,1 0 0 0 0,-1 0 0 0 0,1 0 0 0 0,-1 0-1 0 0,0 0 1 0 0,1 1 0 0 0,-1-1 0 0 0,1 0 0 0 0,-1 0 0 0 0,1 0 0 0 0,0 0-1 0 0,20-6 349 0 0,-19 6 183 0 0,7-4-207 0 0,-1 0-1 0 0,1 0 1 0 0,12-9-1 0 0,8-4-85 0 0,-23 14-425 0 0,27-13-1299 0 0,40-15 1 0 0,-55 26-6159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3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6912 0 0,'0'0'528'0'0,"0"-8"52"0"0,3-2 3365 0 0,19-11 3076 0 0,-17 18-6202 0 0,0 0 0 0 0,0-1 0 0 0,9-3 1 0 0,-12 6-713 0 0,1 0 1 0 0,-1 0 0 0 0,1 0 0 0 0,-1 1-1 0 0,1-1 1 0 0,-1 0 0 0 0,1 1 0 0 0,0 0-1 0 0,-1 0 1 0 0,1-1 0 0 0,-1 2-1 0 0,1-1 1 0 0,0 0 0 0 0,-1 0 0 0 0,1 1-1 0 0,-1-1 1 0 0,1 1 0 0 0,-1 0 0 0 0,1 0-1 0 0,-1 0 1 0 0,1 0 0 0 0,2 2 0 0 0,-3-1-76 0 0,0-1 1 0 0,-1 1 0 0 0,1 0-1 0 0,0-1 1 0 0,-1 1 0 0 0,1 0-1 0 0,-1 0 1 0 0,0 0 0 0 0,0 1-1 0 0,0-1 1 0 0,0 0 0 0 0,0 0-1 0 0,0 0 1 0 0,0 1 0 0 0,-1-1-1 0 0,1 1 1 0 0,-1-1 0 0 0,0 0-1 0 0,1 1 1 0 0,-1-1 0 0 0,0 1-1 0 0,0-1 1 0 0,-1 0 0 0 0,0 4-1 0 0,-1 6 18 0 0,-1 0 0 0 0,-1 0-1 0 0,-7 18 1 0 0,2-7-127 0 0,-24 87 1670 0 0,31-97-1378 0 0,0-1 1 0 0,0 1-1 0 0,1 0 1 0 0,1 0-1 0 0,0 0 1 0 0,4 23-1 0 0,-4-33-173 0 0,1-1 0 0 0,-1 1 0 0 0,1-1 0 0 0,0 1 0 0 0,0-1 0 0 0,0 1 0 0 0,0-1 0 0 0,0 0 0 0 0,1 0-1 0 0,-1 0 1 0 0,1 0 0 0 0,-1 0 0 0 0,1 0 0 0 0,0 0 0 0 0,0 0 0 0 0,0 0 0 0 0,2 1 0 0 0,-1-1-19 0 0,0-1 1 0 0,1 1 0 0 0,-1-1-1 0 0,1 1 1 0 0,-1-1-1 0 0,1 0 1 0 0,0-1 0 0 0,-1 1-1 0 0,1 0 1 0 0,5-1-1 0 0,5 0-25 0 0,0-2 0 0 0,0 1 0 0 0,0-2 0 0 0,27-7 0 0 0,8-5 278 0 0,44-12-4493 0 0,-78 23-5203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39:5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7 544 13104 0 0,'0'0'597'0'0,"-1"0"-9"0"0,-5 4 3734 0 0,7-12-2606 0 0,1 2-1250 0 0,24-59 1748 0 0,-16 40-1606 0 0,0 0-1 0 0,11-47 1 0 0,-19 64-359 0 0,4-22 489 0 0,3-41 0 0 0,-8 66-580 0 0,-1-7 132 0 0,0-1 1 0 0,-3-17 0 0 0,1 3 99 0 0,1 56-390 0 0,1-5 0 0 0,3 35 0 0 0,-1-48 0 0 0,0 1 0 0 0,0-1 0 0 0,1 0 0 0 0,1 0 0 0 0,0 0 0 0 0,0 0 0 0 0,12 18 0 0 0,-15-27-1 0 0,0 0 1 0 0,0 0-1 0 0,1 0 0 0 0,-1 0 0 0 0,1 0 1 0 0,-1-1-1 0 0,1 1 0 0 0,0-1 0 0 0,0 1 1 0 0,0-1-1 0 0,0 0 0 0 0,0 1 0 0 0,0-1 1 0 0,0 0-1 0 0,0 0 0 0 0,0-1 0 0 0,0 1 1 0 0,1 0-1 0 0,-1-1 0 0 0,0 1 0 0 0,0-1 1 0 0,1 0-1 0 0,-1 0 0 0 0,0 0 0 0 0,1 0 1 0 0,-1 0-1 0 0,0 0 0 0 0,1-1 0 0 0,-1 1 1 0 0,0-1-1 0 0,0 1 0 0 0,1-1 0 0 0,2-2 1 0 0,1 0-19 0 0,0 0 1 0 0,0 0 0 0 0,-1-1 0 0 0,1 0 0 0 0,-1 0 0 0 0,0 0 0 0 0,0-1 0 0 0,0 0 0 0 0,-1 0 0 0 0,7-9 0 0 0,3-6 291 0 0,-2-1 0 0 0,0-1 1 0 0,-1 0-1 0 0,-1 0 0 0 0,-1-1 0 0 0,10-40 0 0 0,-12 34-362 0 0,-4 21-40 0 0,-1-1-1 0 0,0 0 1 0 0,-1 0 0 0 0,0 0 0 0 0,0 0 0 0 0,-1 0 0 0 0,0 0-1 0 0,-3-16 1 0 0,0 6-4288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1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261 278 9216 0 0,'0'0'830'0'0,"-11"-9"1476"0"0,6 7-1991 0 0,1 1 1 0 0,0 0 0 0 0,0 0-1 0 0,0 0 1 0 0,-1 1 0 0 0,1 0-1 0 0,0-1 1 0 0,-1 1 0 0 0,1 1-1 0 0,0-1 1 0 0,0 1 0 0 0,-1-1-1 0 0,1 1 1 0 0,0 1 0 0 0,0-1-1 0 0,0 0 1 0 0,-4 3 0 0 0,0 0-14 0 0,0 0 0 0 0,1 0 0 0 0,0 0 0 0 0,0 1 1 0 0,0 0-1 0 0,1 1 0 0 0,-11 11 0 0 0,3-2 35 0 0,4-4-216 0 0,-1 1-1 0 0,2 0 1 0 0,0 0-1 0 0,0 1 1 0 0,-7 17-1 0 0,15-30-125 0 0,-17 50 873 0 0,16-45-740 0 0,1 0-1 0 0,0 1 0 0 0,0-1 0 0 0,1 0 0 0 0,0 1 1 0 0,0-1-1 0 0,0 1 0 0 0,1 5 0 0 0,2-3-127 0 0,-3-8-2 0 0,1 1-1 0 0,-1-1 1 0 0,0 0-1 0 0,0 1 1 0 0,0-1-1 0 0,1 0 1 0 0,-1 1-1 0 0,0-1 1 0 0,1 0-1 0 0,-1 1 1 0 0,0-1-1 0 0,1 0 0 0 0,-1 0 1 0 0,0 1-1 0 0,1-1 1 0 0,-1 0-1 0 0,1 0 1 0 0,-1 0-1 0 0,0 0 1 0 0,1 1-1 0 0,-1-1 1 0 0,1 0-1 0 0,-1 0 1 0 0,0 0-1 0 0,1 0 1 0 0,-1 0-1 0 0,1 0 1 0 0,-1 0-1 0 0,1 0 1 0 0,-1 0-1 0 0,0 0 0 0 0,1-1 1 0 0,-1 1-1 0 0,1 0 1 0 0,0 0-11 0 0,2 0 5 0 0,0-1 1 0 0,0 1-1 0 0,0-1 0 0 0,0 0 1 0 0,0 0-1 0 0,0 0 0 0 0,0 0 0 0 0,-1 0 1 0 0,1 0-1 0 0,0-1 0 0 0,-1 1 1 0 0,1-1-1 0 0,2-2 0 0 0,5-5 144 0 0,16-17 0 0 0,-17 15-85 0 0,1-1-24 0 0,-1-1 1 0 0,0 0-1 0 0,-1-1 1 0 0,0 0-1 0 0,7-17 1 0 0,27-87 757 0 0,-33 82-252 0 0,5-56 0 0 0,-3 18 203 0 0,-8 49-315 0 0,2-10 312 0 0,-5 32-709 0 0,-11 305 36 0 0,9-277-60 0 0,2 1 0 0 0,0 0 0 0 0,1 0 0 0 0,2 0 0 0 0,6 28 0 0 0,-8-52-225 0 0,0 0-1 0 0,-1 1 1 0 0,1-1-1 0 0,0 0 1 0 0,0 0-1 0 0,0 0 1 0 0,0 0-1 0 0,0-1 1 0 0,1 1-1 0 0,1 2 1 0 0,-2-3-155 0 0,0 0 1 0 0,0 0-1 0 0,1 0 1 0 0,-1 0 0 0 0,0 0-1 0 0,1 0 1 0 0,-1 0-1 0 0,1-1 1 0 0,-1 1 0 0 0,1 0-1 0 0,-1-1 1 0 0,1 1-1 0 0,0-1 1 0 0,-1 0-1 0 0,1 1 1 0 0,-1-1 0 0 0,1 0-1 0 0,0 0 1 0 0,-1 0-1 0 0,1 0 1 0 0,2-1-1 0 0,11-3-6879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1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17503 0 0,'-4'0'130'0'0,"0"-1"-1"0"0,0 1 0 0 0,0 0 0 0 0,0 1 0 0 0,0-1 1 0 0,0 0-1 0 0,1 1 0 0 0,-1 0 0 0 0,0 0 0 0 0,0 0 1 0 0,1 0-1 0 0,-1 1 0 0 0,0 0 0 0 0,1-1 0 0 0,0 1 1 0 0,-1 1-1 0 0,1-1 0 0 0,-4 4 0 0 0,0-1 258 0 0,0 1-1 0 0,1 0 0 0 0,0 0 0 0 0,0 1 1 0 0,1 0-1 0 0,0 0 0 0 0,-6 10 1 0 0,4-4 223 0 0,0 1 1 0 0,0 0 0 0 0,2 1-1 0 0,-8 25 1 0 0,11-31-455 0 0,2-8-103 0 0,-1 0 0 0 0,1 0 0 0 0,0 1 0 0 0,-1-1 0 0 0,1 0 1 0 0,0 0-1 0 0,0 1 0 0 0,0-1 0 0 0,0 0 0 0 0,0 0 0 0 0,0 1 0 0 0,0-1 0 0 0,1 0 0 0 0,-1 0 0 0 0,0 1 0 0 0,1-1 0 0 0,-1 0 0 0 0,0 0 0 0 0,2 2 0 0 0,-2-2 288 0 0,17 1 366 0 0,-12-3-643 0 0,-1 0-1 0 0,0 0 1 0 0,1-1 0 0 0,-1 0-1 0 0,0 0 1 0 0,0 0 0 0 0,0 0-1 0 0,0-1 1 0 0,6-5 0 0 0,2-2 101 0 0,15-18 0 0 0,-18 17-158 0 0,0-1 0 0 0,0-1 0 0 0,-1 1 1 0 0,-1-1-1 0 0,0-1 0 0 0,6-18 0 0 0,-3 14-605 0 0,-9 16 185 0 0,1 0 1 0 0,-1-1-1 0 0,0 1 1 0 0,1-1-1 0 0,-1 1 1 0 0,0-1-1 0 0,0-3 1 0 0,1 0-620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1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55 12896 0 0,'-1'0'75'0'0,"-1"-1"1"0"0,1 0 0 0 0,0 1-1 0 0,0-1 1 0 0,0 0 0 0 0,0 0-1 0 0,0 0 1 0 0,0 1 0 0 0,0-1-1 0 0,0 0 1 0 0,0 0 0 0 0,1 0-1 0 0,-1-1 1 0 0,0 1 0 0 0,1 0-1 0 0,-1 0 1 0 0,0-2 0 0 0,-7-9 1520 0 0,8 11-1176 0 0,0 1 0 0 0,-1-1-1 0 0,1 1 1 0 0,-1-1 0 0 0,1 1-1 0 0,0-1 1 0 0,-1 0 419 0 0,0 1-419 0 0,1-1 0 0 0,-1 1-1 0 0,1-1 1 0 0,-1 1 0 0 0,1 0-1 0 0,-1-1 1 0 0,0 1 0 0 0,1 0-1 0 0,-1 0 1 0 0,0-1 0 0 0,0 1 0 0 0,0 1-365 0 0,0-1 1 0 0,1 1 0 0 0,-1 0 0 0 0,1 0 0 0 0,-1-1-1 0 0,1 1 1 0 0,-1 0 0 0 0,1 0 0 0 0,0 0 0 0 0,-1 0-1 0 0,1-1 1 0 0,0 1 0 0 0,0 0 0 0 0,-1 0 0 0 0,1 1 0 0 0,-2 10-54 0 0,0 0 1 0 0,1 0 0 0 0,0 0-1 0 0,2 16 1 0 0,-1-10-2 0 0,0-16 3 0 0,0-1 1 0 0,0 0-1 0 0,0 1 0 0 0,0-1 0 0 0,0 0 1 0 0,0 1-1 0 0,1-1 0 0 0,-1 0 0 0 0,0 0 1 0 0,1 1-1 0 0,-1-1 0 0 0,1 0 0 0 0,0 0 1 0 0,-1 0-1 0 0,1 0 0 0 0,0 1 0 0 0,0-1 1 0 0,-1 0-1 0 0,1 0 0 0 0,0-1 0 0 0,0 1 1 0 0,0 0-1 0 0,0 0 0 0 0,0 0 0 0 0,1-1 1 0 0,-1 1-1 0 0,0 0 0 0 0,0-1 0 0 0,0 1 1 0 0,1-1-1 0 0,-1 1 0 0 0,0-1 0 0 0,0 0 1 0 0,1 0-1 0 0,-1 1 0 0 0,0-1 0 0 0,1 0 1 0 0,-1 0-1 0 0,0 0 0 0 0,1-1 0 0 0,-1 1 1 0 0,0 0-1 0 0,1 0 0 0 0,-1-1 0 0 0,0 1 1 0 0,0-1-1 0 0,0 1 0 0 0,1-1 0 0 0,-1 1 1 0 0,0-1-1 0 0,0 0 0 0 0,0 1 0 0 0,2-3 1 0 0,36-48 1052 0 0,-14 18-817 0 0,1-12 79 0 0,-24 40-306 0 0,-2 4-2 0 0,1 0 1 0 0,-1 0-1 0 0,1 0 0 0 0,0-1 1 0 0,-1 1-1 0 0,1 0 0 0 0,0 1 1 0 0,-1-1-1 0 0,1 0 0 0 0,0 0 1 0 0,0 0-1 0 0,0 0 0 0 0,1 0 0 0 0,-1 3 0 0 0,-1 0-1 0 0,1-1 0 0 0,-1 1 0 0 0,1 0 0 0 0,-1 0 0 0 0,0 0 1 0 0,0 4-1 0 0,-1 27 40 0 0,0-20-49 0 0,1 0-1 0 0,0-1 1 0 0,1 1-1 0 0,0 0 1 0 0,5 19-1 0 0,-5-28 5 0 0,0 1 4 0 0,1 0 0 0 0,0 0 0 0 0,-1 0 0 0 0,2 0 0 0 0,-1 0 0 0 0,1-1 0 0 0,4 8 0 0 0,-6-11 14 0 0,0-1 0 0 0,0 1-1 0 0,0-1 1 0 0,-1 1 0 0 0,1-1-1 0 0,0 0 1 0 0,0 1 0 0 0,0-1-1 0 0,0 0 1 0 0,0 0 0 0 0,0 1-1 0 0,0-1 1 0 0,0 0-1 0 0,0 0 1 0 0,-1 0 0 0 0,1 0-1 0 0,0 0 1 0 0,0 0 0 0 0,0-1-1 0 0,0 1 1 0 0,0 0 0 0 0,0 0-1 0 0,0-1 1 0 0,0 1-1 0 0,0 0 1 0 0,1-1 0 0 0,1-1 24 0 0,0 1-1 0 0,0-1 1 0 0,0 1 0 0 0,-1-1 0 0 0,1 0-1 0 0,3-3 1 0 0,6-8 72 0 0,0-1 1 0 0,0-1-1 0 0,-1 0 0 0 0,9-17 0 0 0,-3 6-145 0 0,-10 16-447 0 0,0-1 0 0 0,8-17 0 0 0,-3 11-3646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1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16903 0 0,'0'0'2488'0'0,"0"-6"240"0"0,1 3-2416 0 0,0-1 0 0 0,1 1 0 0 0,-1-1-1 0 0,0 1 1 0 0,-1-1 0 0 0,1 0 0 0 0,0-5-1 0 0,-1 3 35 0 0,17-61 2294 0 0,-17 63-2628 0 0,1 3-12 0 0,-1-1 0 0 0,0 1 1 0 0,0 0-1 0 0,1-1 0 0 0,-1 1 0 0 0,1 0 1 0 0,-1-1-1 0 0,1 1 0 0 0,0 0 0 0 0,-1-1 1 0 0,1 1-1 0 0,0 0 0 0 0,0 0 0 0 0,0 0 0 0 0,0 0 1 0 0,0 0-1 0 0,1-1 0 0 0,-1 1 0 0 0,-1 1 0 0 0,1 0-1 0 0,-1 0 1 0 0,1-1 0 0 0,-1 1-1 0 0,1 0 1 0 0,-1 0 0 0 0,1-1 0 0 0,0 1-1 0 0,-1 0 1 0 0,1 0 0 0 0,-1 0-1 0 0,1 0 1 0 0,-1 0 0 0 0,1 0-1 0 0,0 0 1 0 0,-1 0 0 0 0,1 0 0 0 0,-1 0-1 0 0,1 0 1 0 0,-1 1 0 0 0,1-1-1 0 0,-1 0 1 0 0,1 0 0 0 0,-1 1-1 0 0,1-1 1 0 0,-1 0 0 0 0,2 1 0 0 0,9 8 35 0 0,-10-9-27 0 0,12 16 464 0 0,-12-14-398 0 0,1 1 0 0 0,0-1-1 0 0,0 0 1 0 0,0 1 0 0 0,5 2-1 0 0,-6-4-60 0 0,0 0-1 0 0,0 0 1 0 0,0 0-1 0 0,0-1 0 0 0,1 1 1 0 0,-1 0-1 0 0,0-1 0 0 0,1 1 1 0 0,-1-1-1 0 0,0 1 1 0 0,1-1-1 0 0,-1 0 0 0 0,1 1 1 0 0,-1-1-1 0 0,0 0 1 0 0,1 0-1 0 0,-1 0 0 0 0,1 0 1 0 0,-1 0-1 0 0,3-1 0 0 0,1 0 59 0 0,-1 1-27 0 0,-1-1 0 0 0,0 0 0 0 0,1 0-1 0 0,-1 0 1 0 0,0 0 0 0 0,0 0 0 0 0,0-1 0 0 0,0 1-1 0 0,0-1 1 0 0,0 0 0 0 0,0 0 0 0 0,0 0 0 0 0,2-3-1 0 0,0 0-12 0 0,1 0 0 0 0,-1 0 0 0 0,-1-1 0 0 0,9-11 0 0 0,-5 4-473 0 0,6-10-109 0 0,-7 7-7684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 17503 0 0,'-4'-1'112'0'0,"1"1"0"0"0,-1-1 0 0 0,1 1 0 0 0,-1 0-1 0 0,1 0 1 0 0,-1 1 0 0 0,0-1 0 0 0,1 1-1 0 0,-1-1 1 0 0,1 1 0 0 0,0 0 0 0 0,-1 0-1 0 0,1 1 1 0 0,0-1 0 0 0,0 1 0 0 0,0 0 0 0 0,-1-1-1 0 0,2 1 1 0 0,-1 1 0 0 0,0-1 0 0 0,0 0-1 0 0,1 1 1 0 0,-5 4 0 0 0,-4 7 376 0 0,1 0 0 0 0,0 0 0 0 0,-12 24-1 0 0,18-30-189 0 0,-19 35 207 0 0,3 1 0 0 0,1 1-1 0 0,2 1 1 0 0,-11 53-1 0 0,18-53-336 0 0,1 0 0 0 0,-1 56 0 0 0,9-86-130 0 0,1 0 0 0 0,1 0-1 0 0,0 0 1 0 0,1 0 0 0 0,1-1 0 0 0,5 19 0 0 0,-4-23-253 0 0,0-1 0 0 0,0 1 0 0 0,1-1 0 0 0,0 0 0 0 0,1 0 0 0 0,1-1 1 0 0,-1 1-1 0 0,1-1 0 0 0,12 11 0 0 0,6 2-1748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1:2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47 11952 0 0,'-1'-2'137'0'0,"0"0"1"0"0,0 0-1 0 0,0-1 1 0 0,0 1 0 0 0,0 0-1 0 0,0-1 1 0 0,1 1-1 0 0,-1-1 1 0 0,1 1 0 0 0,-1-5-1 0 0,-4-9 6595 0 0,1 21-6101 0 0,-3 7-485 0 0,-8 26 573 0 0,-19 71 1 0 0,7-17-78 0 0,25-86-559 0 0,-14 47 503 0 0,14-48-437 0 0,1 1 0 0 0,0 0 1 0 0,1-1-1 0 0,-1 1 0 0 0,1 0 0 0 0,1 11 1 0 0,-1-16-137 0 0,0-1 1 0 0,0 1 0 0 0,0-1 0 0 0,0 0-1 0 0,1 1 1 0 0,-1-1 0 0 0,0 1-1 0 0,0-1 1 0 0,0 1 0 0 0,1-1 0 0 0,-1 0-1 0 0,0 1 1 0 0,1-1 0 0 0,-1 0 0 0 0,0 1-1 0 0,1-1 1 0 0,-1 0 0 0 0,0 1-1 0 0,1-1 1 0 0,-1 0 0 0 0,0 0 0 0 0,1 1-1 0 0,-1-1 1 0 0,1 0 0 0 0,-1 0 0 0 0,1 0-1 0 0,-1 0 1 0 0,1 1 0 0 0,1-1-3 0 0,0 0 1 0 0,0 0-1 0 0,-1 0 1 0 0,1 0 0 0 0,0-1-1 0 0,-1 1 1 0 0,1 0-1 0 0,2-2 1 0 0,2 0-29 0 0,1-1 1 0 0,-1 0-1 0 0,7-4 1 0 0,88-66-4088 0 0,-90 64 3285 0 0,12-9-680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1:2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0 14336 0 0,'0'0'1305'0'0,"-11"7"-1050"0"0,8-4 54 0 0,0 0 0 0 0,0 0 0 0 0,0 0 0 0 0,1 1 0 0 0,0-1 0 0 0,-1 0 0 0 0,1 1 0 0 0,-2 6 0 0 0,-11 33 1960 0 0,9-24-1888 0 0,-11 33 632 0 0,-69 234 1718 0 0,71-234-2554 0 0,7-22-48 0 0,-8 48 0 0 0,12-56-136 0 0,-1 27 79 0 0,4-45-174 0 0,1 0 0 0 0,1 0-1 0 0,-1 0 1 0 0,1-1-1 0 0,-1 1 1 0 0,1 0-1 0 0,0 0 1 0 0,0 0 0 0 0,3 5-1 0 0,-3-8 25 0 0,-1 0 0 0 0,1 0 1 0 0,-1 0-1 0 0,1-1 0 0 0,0 1 0 0 0,-1 0 0 0 0,1-1 0 0 0,0 1 0 0 0,-1 0 0 0 0,1-1 0 0 0,0 1 0 0 0,0-1 1 0 0,0 1-1 0 0,0-1 0 0 0,0 0 0 0 0,-1 1 0 0 0,1-1 0 0 0,0 0 0 0 0,0 0 0 0 0,0 1 0 0 0,0-1 0 0 0,0 0 1 0 0,0 0-1 0 0,0 0 0 0 0,0 0 0 0 0,0 0 0 0 0,0 0 0 0 0,0 0 0 0 0,0-1 0 0 0,0 1 0 0 0,0 0 1 0 0,0-1-1 0 0,-1 1 0 0 0,1 0 0 0 0,0-1 0 0 0,0 1 0 0 0,0-1 0 0 0,0 1 0 0 0,0-2 0 0 0,7-2-1143 0 0,-1-1-1 0 0,0 0 0 0 0,9-10 0 0 0,-8 8-1258 0 0,16-15-3608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1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61 7832 0 0,'0'-5'320'0'0,"0"0"1"0"0,0 0-1 0 0,-1 0 1 0 0,0 0-1 0 0,1 1 1 0 0,-4-9-1 0 0,4 12-55 0 0,-1 0-1 0 0,1-1 1 0 0,-1 1 0 0 0,0 0-1 0 0,0 0 1 0 0,1 0-1 0 0,-1 0 1 0 0,0 0-1 0 0,0 0 1 0 0,0 0-1 0 0,0 0 1 0 0,0 1-1 0 0,0-1 1 0 0,-1 0-1 0 0,1 1 1 0 0,0-1 0 0 0,0 0-1 0 0,0 1 1 0 0,-1 0-1 0 0,1-1 1 0 0,0 1-1 0 0,-1 0 1 0 0,1-1-1 0 0,0 1 1 0 0,-1 0-1 0 0,1 0 1 0 0,0 0-1 0 0,-1 0 1 0 0,-1 1-1 0 0,-1-1 10 0 0,-1 1-1 0 0,1 0 0 0 0,0 0 0 0 0,0 0 0 0 0,0 0 0 0 0,-1 1 0 0 0,2-1 1 0 0,-1 1-1 0 0,0 0 0 0 0,0 0 0 0 0,-5 5 0 0 0,4-3-78 0 0,-1 1-1 0 0,1 0 1 0 0,0 0 0 0 0,1 1-1 0 0,-1 0 1 0 0,-4 7 0 0 0,-2 8 143 0 0,1 0 0 0 0,1 0 0 0 0,-8 28 0 0 0,16-47-260 0 0,-7 24 397 0 0,1-1 0 0 0,1 1 1 0 0,1 0-1 0 0,2 1 0 0 0,0-1 0 0 0,2 1 1 0 0,1-1-1 0 0,3 27 0 0 0,-3-47-384 0 0,1 0-1 0 0,0 0 1 0 0,0 0-1 0 0,0-1 0 0 0,1 1 1 0 0,0 0-1 0 0,0-1 1 0 0,1 0-1 0 0,-1 1 1 0 0,1-1-1 0 0,0 0 1 0 0,5 6-1 0 0,-7-11-79 0 0,0 1 0 0 0,0 0-1 0 0,0-1 1 0 0,0 1 0 0 0,0-1-1 0 0,0 1 1 0 0,0-1 0 0 0,0 0-1 0 0,0 1 1 0 0,0-1 0 0 0,0 0 0 0 0,1 0-1 0 0,-1 0 1 0 0,0 0 0 0 0,0 0-1 0 0,0 0 1 0 0,0 0 0 0 0,0 0 0 0 0,1 0-1 0 0,-1 0 1 0 0,0-1 0 0 0,0 1-1 0 0,0 0 1 0 0,0-1 0 0 0,0 1 0 0 0,0-1-1 0 0,0 1 1 0 0,0-1 0 0 0,2-1-1 0 0,2-2 18 0 0,0 0 0 0 0,0 0-1 0 0,8-9 1 0 0,-1-1-70 0 0,0 0-1 0 0,-1-1 1 0 0,17-31 0 0 0,-13 15 216 0 0,15-37 0 0 0,-24 49-40 0 0,-1 1 1 0 0,0-1 0 0 0,-1 1-1 0 0,-1-1 1 0 0,1-23 0 0 0,-4 31-463 0 0,0-1 1 0 0,0 0-1 0 0,-1 1 1 0 0,-1-1-1 0 0,0 1 1 0 0,0-1 0 0 0,-1 1-1 0 0,-1 0 1 0 0,-8-18-1 0 0,2 16-6517 0 0,-7 2-2133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3:5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3680 0 0,'-3'4'81'0'0,"0"-1"0"0"0,1 1 1 0 0,-1 0-1 0 0,1 0 0 0 0,-4 9 0 0 0,7 9 12283 0 0,12-9-9832 0 0,-7-8-1342 0 0,2 3-652 0 0,0 1 0 0 0,-1 0 0 0 0,0 0 1 0 0,0 1-1 0 0,-1 0 0 0 0,0 0 0 0 0,-1 0 0 0 0,0 1 1 0 0,-1 0-1 0 0,0 0 0 0 0,2 12 0 0 0,-3-8-398 0 0,-1 1 1 0 0,-1 0-1 0 0,-1-1 0 0 0,0 1 1 0 0,-1-1-1 0 0,-1 1 0 0 0,0-1 1 0 0,-1 1-1 0 0,0-1 0 0 0,-2 0 1 0 0,0-1-1 0 0,-8 20 0 0 0,-6 9 0 0 0,-2 0 0 0 0,-1-2 0 0 0,-35 48 0 0 0,4-20-911 0 0,19-26-2707 0 0,29-36 1407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4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13 848 2760 0 0,'0'1'1735'0'0,"-1"1"-629"0"0,-3 7 150 0 0,-4 5 8879 0 0,10-20-7782 0 0,9-29-1845 0 0,2 1 1 0 0,2 1-1 0 0,26-46 1 0 0,-11 23-417 0 0,-23 42-86 0 0,2 0 0 0 0,-1 0 0 0 0,2 0 0 0 0,0 1-1 0 0,0 1 1 0 0,1-1 0 0 0,1 2 0 0 0,0 0 0 0 0,1 0 0 0 0,23-15-1 0 0,-34 25-3 0 0,1-1-1 0 0,0 1 0 0 0,-1 0 0 0 0,1-1 0 0 0,0 1 0 0 0,0 1 1 0 0,0-1-1 0 0,0 0 0 0 0,0 1 0 0 0,0-1 0 0 0,0 1 1 0 0,0 0-1 0 0,0 0 0 0 0,0 0 0 0 0,-1 0 0 0 0,1 1 0 0 0,0-1 1 0 0,0 1-1 0 0,0 0 0 0 0,0 0 0 0 0,0 0 0 0 0,3 1 0 0 0,-2 1-5 0 0,1 1 0 0 0,-1-1 0 0 0,1 1-1 0 0,-1-1 1 0 0,0 1 0 0 0,0 0 0 0 0,-1 0-1 0 0,1 1 1 0 0,-1-1 0 0 0,0 1 0 0 0,3 7-1 0 0,4 5 17 0 0,0 1 0 0 0,1-1 0 0 0,1-1 0 0 0,0 0-1 0 0,1 0 1 0 0,27 23 0 0 0,-33-34 6 0 0,1 1 0 0 0,0-1 0 0 0,1 0 0 0 0,-1-1 0 0 0,1 0 0 0 0,0 0 0 0 0,0-1 0 0 0,0 0 0 0 0,0-1 0 0 0,11 2 0 0 0,-4-2 35 0 0,0-1 0 0 0,0 0 1 0 0,0-1-1 0 0,0-1 0 0 0,20-4 0 0 0,136-25 674 0 0,-164 28-701 0 0,136-28 216 0 0,-112 22-139 0 0,-1-2 0 0 0,45-21 0 0 0,-50 17 195 0 0,38-28 0 0 0,-42 28-62 0 0,31-25 563 0 0,53-53 0 0 0,-62 53-703 0 0,34-38 338 0 0,-74 73-369 0 0,0-1-1 0 0,-1 0 1 0 0,1 1 0 0 0,-1-1-1 0 0,0 0 1 0 0,0 0 0 0 0,-1-1-1 0 0,3-5 1 0 0,0-6 237 0 0,4-24 1 0 0,1 1-66 0 0,-3 8 54 0 0,5-59-1 0 0,-12 90-279 0 0,0 1-8 0 0,0-1 0 0 0,0 1 1 0 0,0-1-1 0 0,0 1 0 0 0,0-1 0 0 0,0 1 0 0 0,0-1 1 0 0,0 1-1 0 0,0-1 0 0 0,1 1 0 0 0,-1 0 0 0 0,0-1 1 0 0,0 1-1 0 0,0-1 0 0 0,1 1 0 0 0,-1-1 0 0 0,0 1 1 0 0,0 0-1 0 0,1-1 0 0 0,-1 1 0 0 0,0 0 1 0 0,0-1-1 0 0,1 1 0 0 0,0-1 0 0 0,2 16 77 0 0,-3-7-90 0 0,0 0 0 0 0,0 1-1 0 0,-1-1 1 0 0,0 0 0 0 0,-4 16 0 0 0,1-3-1 0 0,-8 27 11 0 0,-19 52 0 0 0,6-22 0 0 0,21-62 0 0 0,-5 12 0 0 0,-7 50 0 0 0,14-69 0 0 0,2 0 0 0 0,-1-1 0 0 0,1 1 0 0 0,1-1 0 0 0,0 1 0 0 0,0 0 0 0 0,0-1 0 0 0,1 1 0 0 0,0-1 0 0 0,5 12 0 0 0,-5-17 3 0 0,-1 0 0 0 0,1 0 0 0 0,0 1-1 0 0,0-1 1 0 0,0 0 0 0 0,0-1 0 0 0,0 1 0 0 0,1 0-1 0 0,-1-1 1 0 0,1 1 0 0 0,-1-1 0 0 0,1 0 0 0 0,0 0 0 0 0,0 0-1 0 0,5 3 1 0 0,-4-4 7 0 0,1 0-1 0 0,-1 1 0 0 0,0-1 1 0 0,0-1-1 0 0,1 1 1 0 0,-1-1-1 0 0,1 1 1 0 0,-1-1-1 0 0,1-1 1 0 0,8 0-1 0 0,4-3 30 0 0,0-1 1 0 0,0-1-1 0 0,0 0 0 0 0,29-17 1 0 0,-39 20-34 0 0,48-27 120 0 0,-34 18-47 0 0,1 0 0 0 0,-1 2-1 0 0,2 0 1 0 0,32-8 0 0 0,-49 16-79 0 0,0 1 0 0 0,0 1 0 0 0,1-1 0 0 0,-1 1 0 0 0,0 0 0 0 0,0 1 0 0 0,1-1 0 0 0,-1 1 0 0 0,8 2 0 0 0,-1 1 0 0 0,-1 1 0 0 0,0-1 0 0 0,16 11 0 0 0,-14-8 14 0 0,0-1 0 0 0,0 0 0 0 0,1-1 0 0 0,0-1 0 0 0,15 3 0 0 0,77 6 70 0 0,-21-14 33 0 0,-31-1-39 0 0,-10-1 27 0 0,1-1 1 0 0,-1-3-1 0 0,56-16 0 0 0,37-5 36 0 0,-102 22-140 0 0,-18 2 12 0 0,0 1-1 0 0,0 1 0 0 0,1 1 0 0 0,-1 0 1 0 0,26 3-1 0 0,-28 0-23 0 0,1 1 0 0 0,-1 1 0 0 0,0 1 0 0 0,0 0 0 0 0,-1 1 0 0 0,1 0 1 0 0,-1 2-1 0 0,-1-1 0 0 0,21 15 0 0 0,-28-17-78 0 0,36 28-724 0 0,-12-11-1574 0 0,-20-17 609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4:0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3409 595 2760 0 0,'0'0'15994'0'0,"9"-13"-14121"0"0,-7 7-1545 0 0,-1 0-1 0 0,1 0 0 0 0,-1-1 0 0 0,0 1 1 0 0,-1 0-1 0 0,1-1 0 0 0,-1 1 0 0 0,0 0 1 0 0,-1-1-1 0 0,-2-10 0 0 0,1-8-135 0 0,-1 9-76 0 0,-1 0-1 0 0,0 0 0 0 0,-1 1 1 0 0,-1-1-1 0 0,-12-22 0 0 0,11 24-17 0 0,-1 1 0 0 0,0 0 1 0 0,0 1-1 0 0,-16-17 0 0 0,-44-38 323 0 0,34 35-322 0 0,18 18-156 0 0,-1 1 0 0 0,-33-19 0 0 0,10 6-217 0 0,17 10 520 0 0,-2 2 0 0 0,-49-24 0 0 0,59 32-169 0 0,0 2 1 0 0,0-1-1 0 0,-1 2 0 0 0,1 0 0 0 0,-1 0 0 0 0,0 2 1 0 0,1 0-1 0 0,-1 1 0 0 0,0 0 0 0 0,-19 4 1 0 0,15-2-31 0 0,0 2 1 0 0,1 0 0 0 0,-1 1 0 0 0,1 1 0 0 0,0 1-1 0 0,-34 17 1 0 0,42-17-50 0 0,1 1 0 0 0,0 0 0 0 0,1 0 0 0 0,-1 1 0 0 0,2 0 0 0 0,-1 0-1 0 0,1 1 1 0 0,-11 18 0 0 0,10-13 41 0 0,0 0 1 0 0,2 1-1 0 0,0 0 0 0 0,0 0 0 0 0,-6 30 0 0 0,12-40-10 0 0,0 0 1 0 0,1 0-1 0 0,0 0 0 0 0,0-1 0 0 0,0 1 0 0 0,2 7 1 0 0,0 14 250 0 0,-2-27-265 0 0,0 1-1 0 0,0-1 0 0 0,0 0 0 0 0,0 0 1 0 0,0 0-1 0 0,0 0 0 0 0,0 0 0 0 0,0 0 0 0 0,0 0 1 0 0,0 1-1 0 0,0-1 0 0 0,0 0 0 0 0,0 0 1 0 0,0 0-1 0 0,0 0 0 0 0,0 0 0 0 0,0 0 0 0 0,0 0 1 0 0,0 1-1 0 0,0-1 0 0 0,0 0 0 0 0,0 0 1 0 0,0 0-1 0 0,0 0 0 0 0,0 0 0 0 0,1 0 0 0 0,-1 0 1 0 0,0 0-1 0 0,0 0 0 0 0,0 1 0 0 0,0-1 1 0 0,0 0-1 0 0,0 0 0 0 0,0 0 0 0 0,0 0 0 0 0,1 0 1 0 0,-1 0-1 0 0,0 0 0 0 0,0 0 0 0 0,0 0 1 0 0,0 0-1 0 0,0 0 0 0 0,0 0 0 0 0,3-6 1330 0 0,-3 4-1309 0 0,0 0 1 0 0,0 1-1 0 0,-1-1 1 0 0,1 0 0 0 0,-1 0-1 0 0,1 0 1 0 0,-1 1-1 0 0,0-1 1 0 0,0 0-1 0 0,1 1 1 0 0,-1-1-1 0 0,0 0 1 0 0,-1 1 0 0 0,1 0-1 0 0,0-1 1 0 0,0 1-1 0 0,-1-1 1 0 0,1 1-1 0 0,0 0 1 0 0,-1 0-1 0 0,1 0 1 0 0,-1 0 0 0 0,0 0-1 0 0,1 0 1 0 0,-4-1-1 0 0,-5-2 37 0 0,0 1 0 0 0,-1 0 0 0 0,-15-2 0 0 0,3 1 36 0 0,6 0-50 0 0,-1 2 0 0 0,1 0 0 0 0,-24 1 1 0 0,-26-2 50 0 0,48 1-102 0 0,1 1 0 0 0,0 1 0 0 0,0 1 0 0 0,-35 5-1 0 0,-70 23 28 0 0,50-10-27 0 0,-62 6-132 0 0,106-21 153 0 0,-1-2 0 0 0,1-1 0 0 0,-1-1 0 0 0,1-1 0 0 0,0-2 1 0 0,-1-1-1 0 0,1-2 0 0 0,-32-10 0 0 0,-63-22 38 0 0,-182-49-4 0 0,239 72-41 0 0,1-4 1 0 0,-126-54-1 0 0,177 66-19 0 0,-3-2 13 0 0,0 1-1 0 0,-1 1 1 0 0,1 1-1 0 0,-35-7 1 0 0,47 13-13 0 0,0 0 0 0 0,0 0 0 0 0,0 0 0 0 0,0 1 0 0 0,-1 0 0 0 0,1 0 0 0 0,0 0 0 0 0,0 1 0 0 0,1 0 0 0 0,-1 0 0 0 0,0 1 0 0 0,1 0 0 0 0,-1 0 0 0 0,1 0 0 0 0,-7 5 0 0 0,-1 3 5 0 0,-24 22 1 0 0,7-1-3 0 0,16-18-4 0 0,-23 30 20 0 0,1 2 1 0 0,-51 86-1 0 0,82-124-21 0 0,0 0 0 0 0,0-1 0 0 0,0 0 0 0 0,0 0 0 0 0,-11 9 0 0 0,14-15 0 0 0,0 1 0 0 0,0-1 0 0 0,1 0 0 0 0,-1 0 0 0 0,0 0 0 0 0,0 0 0 0 0,0 0 0 0 0,0 0 0 0 0,0 0 0 0 0,-1-1 0 0 0,1 1 0 0 0,0-1 0 0 0,0 0 0 0 0,0 1 0 0 0,0-1 0 0 0,-1 0 0 0 0,1 0 0 0 0,0-1 0 0 0,0 1 0 0 0,0 0 0 0 0,-1-1 0 0 0,1 1 0 0 0,0-1 0 0 0,0 0 0 0 0,0 1 0 0 0,0-1 0 0 0,-3-2 0 0 0,-13-8-1089 0 0,0-2 0 0 0,0 0 0 0 0,-18-17 0 0 0,22 17-259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6:4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26 175 1840 0 0,'-14'-7'2760'0'0,"12"3"-1983"0"0,1 1-322 0 0,-1-1 0 0 0,-4-19 17896 0 0,22 26-16504 0 0,-8-1-1985 0 0,0-1 0 0 0,0-1 1 0 0,9 0-1 0 0,26-4 598 0 0,-27 3-322 0 0,23-4 1 0 0,-20 1-38 0 0,69-17 290 0 0,-46 10-200 0 0,0 2-1 0 0,71-6 1 0 0,-14 0 17 0 0,-33 2-5 0 0,-24 3-5 0 0,66-5 1 0 0,-70 13-131 0 0,62 7 0 0 0,-34-2-46 0 0,91-8-1 0 0,-20 0 0 0 0,110-6 107 0 0,-191 10-70 0 0,-1 1-1 0 0,71 11 1 0 0,-69-5-79 0 0,58 5 21 0 0,-73-6 25 0 0,0 2 0 0 0,0 1 0 0 0,65 24 0 0 0,-7-3 3 0 0,-44-18 58 0 0,105 9-1 0 0,-83-13-48 0 0,-16-3 7 0 0,64-4 0 0 0,-46-2 87 0 0,30 3 152 0 0,161-4 124 0 0,-225 2-343 0 0,144-11 360 0 0,-152 6-302 0 0,-24 3 105 0 0,26-1 0 0 0,-36 3-139 0 0,4-5 163 0 0,-7 5-172 0 0,-1-3-18 0 0,0-3 141 0 0,0 6-305 0 0,-1 1 1 0 0,1 0 0 0 0,0-1-1 0 0,0 1 1 0 0,0-1 0 0 0,0 1-1 0 0,0 0 1 0 0,0-1-1 0 0,0 1 1 0 0,0 0 0 0 0,0-1-1 0 0,1 1 1 0 0,-1-1 0 0 0,0 1-1 0 0,0 0 1 0 0,0-1-1 0 0,0 1 1 0 0,0 0 0 0 0,1-1-1 0 0,-1 1 1 0 0,0 0 0 0 0,0-1-1 0 0,1 1 1 0 0,-1 0-1 0 0,1-1 1 0 0,4-2-1554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6:5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2760 0 0,'-7'-19'12244'0'0,"7"19"-12100"0"0,0 0 0 0 0,0-1 0 0 0,0 1 0 0 0,0 0 0 0 0,0 0 0 0 0,0 0 0 0 0,0 0 0 0 0,0-1 0 0 0,0 1 0 0 0,0 0 0 0 0,-1 0 0 0 0,1 0 0 0 0,1-1 0 0 0,-1 1 0 0 0,0 0 0 0 0,0 0 1 0 0,0 0-1 0 0,0-1 0 0 0,0 1 0 0 0,0 0 0 0 0,0 0 0 0 0,0 0 0 0 0,0 0 0 0 0,0-1 0 0 0,0 1 0 0 0,11 0 4420 0 0,0 1-4894 0 0,166-1 3873 0 0,-156 1-3230 0 0,0 1 0 0 0,31 7 0 0 0,-32-4-36 0 0,1-2-1 0 0,32 2 1 0 0,55-2 379 0 0,-68-1-524 0 0,-1 2-1 0 0,45 9 1 0 0,35 5-44 0 0,33-13 34 0 0,75 15 70 0 0,-50-20-67 0 0,-75-3 65 0 0,99-1-182 0 0,49 11 248 0 0,-120-4-194 0 0,174-16 0 0 0,-242 10-51 0 0,31-4 50 0 0,-22-2 47 0 0,1 3 0 0 0,97 4 0 0 0,-134 4-51 0 0,-8 0 32 0 0,0-1 0 0 0,50-4 0 0 0,-76 3-78 0 0,0-1 1 0 0,0 1-1 0 0,0 0 0 0 0,0 0 1 0 0,0 0-1 0 0,0 0 0 0 0,0-1 1 0 0,0 1-1 0 0,0 0 0 0 0,0-1 1 0 0,0 1-1 0 0,0-1 1 0 0,-1 1-1 0 0,1-1 0 0 0,0 1 1 0 0,0-1-1 0 0,0 0 0 0 0,-1 1 1 0 0,1-1-1 0 0,0 0 0 0 0,-1 0 1 0 0,1 1-1 0 0,-1-1 0 0 0,1 0 1 0 0,-1 0-1 0 0,1 0 0 0 0,-1 0 1 0 0,0 0-1 0 0,1 0 0 0 0,-1 0 1 0 0,0 0-1 0 0,0 0 0 0 0,1 0 1 0 0,-1 0-1 0 0,0 0 0 0 0,0 0 1 0 0,0 0-1 0 0,0 0 1 0 0,-1-1-1 0 0,-5-17-1052 0 0,-2 3-3753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6:5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55 2304 0 0,'0'0'101'0'0,"-14"-7"2702"0"0,-22-2 3550 0 0,36 9-6144 0 0,-1 0 0 0 0,0 0-1 0 0,0 0 1 0 0,1 0 0 0 0,-1 0 0 0 0,0 1-1 0 0,1-1 1 0 0,-1 0 0 0 0,0 0 0 0 0,0 0 0 0 0,1 1-1 0 0,-1-1 1 0 0,1 0 0 0 0,-1 1 0 0 0,0-1-1 0 0,1 1 1 0 0,-1-1 0 0 0,1 1 0 0 0,-1-1-1 0 0,1 1 1 0 0,-1-1 0 0 0,1 1 0 0 0,-1-1 0 0 0,1 1-1 0 0,-1 0 1 0 0,1-1 0 0 0,0 1 0 0 0,-1 1 890 0 0,4 6 1970 0 0,5-3-2927 0 0,1-2 0 0 0,-1 1 0 0 0,0-1 0 0 0,1-1 0 0 0,0 1 0 0 0,17 1-1 0 0,56-1 866 0 0,-59-3-560 0 0,28 0-266 0 0,225 7 1671 0 0,-248-6-1743 0 0,0-1 1 0 0,44-6-1 0 0,0 0 57 0 0,226-20 304 0 0,-235 19-295 0 0,57-5-164 0 0,67-7 109 0 0,-121 10 195 0 0,1 3 0 0 0,87 4 0 0 0,-25 7-92 0 0,77 5-41 0 0,-78 2 14 0 0,-103-9-142 0 0,12 0 134 0 0,-1-1 1 0 0,48-3-1 0 0,-69-1-105 0 0,22-6-1 0 0,-19 4-245 0 0,-8 0-3846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6:5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25 211 2304 0 0,'-7'0'269'0'0,"-10"0"12354"0"0,26 1-9332 0 0,-2-2-3985 0 0,115-27 4524 0 0,-71 14-2502 0 0,84-11 0 0 0,-1 14-688 0 0,170 7 0 0 0,-204 8-538 0 0,167 9 268 0 0,45 2 422 0 0,286 15 720 0 0,-419-34-1055 0 0,-35 1 30 0 0,14 1-6 0 0,109 2 154 0 0,-63 1 320 0 0,-97-2-618 0 0,-77-1-213 0 0,0-1-1 0 0,36-8 1 0 0,-55 9-110 0 0,-3 0 24 0 0,0 0 0 0 0,-1 0-1 0 0,0-1 1 0 0,9-4 0 0 0,-9 4 1 0 0,-1-1-1 0 0,1 0 1 0 0,-1 0 0 0 0,0 0 0 0 0,0-1-1 0 0,-1 0 1 0 0,10-10 0 0 0,-12 9-39 0 0,1 0-1 0 0,-2 0 1 0 0,1 0-1 0 0,-1 0 1 0 0,1 0 0 0 0,-2-1-1 0 0,1 1 1 0 0,-1 0-1 0 0,0-1 1 0 0,0 0-1 0 0,-1 1 1 0 0,0-12 0 0 0,2 8-41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7:0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24 5008 0 0,'0'0'231'0'0,"-1"0"-18"0"0,-14 2 3207 0 0,6-15-874 0 0,9 13-2505 0 0,-1-1 0 0 0,1 0-1 0 0,0 0 1 0 0,-1 1-1 0 0,1-1 1 0 0,-1 0 0 0 0,1 1-1 0 0,0-1 1 0 0,-1 1 0 0 0,0-1-1 0 0,1 0 1 0 0,-1 1-1 0 0,1-1 1 0 0,-1 1 0 0 0,0 0-1 0 0,1-1 1 0 0,-1 1 0 0 0,0-1-1 0 0,1 1 1 0 0,-1 0-1 0 0,0-1 1 0 0,0 1 0 0 0,1 0-1 0 0,-2 0 1 0 0,1 0 20 0 0,-1 0 1 0 0,0 0-1 0 0,1 0 0 0 0,-1 0 1 0 0,1 0-1 0 0,-1 1 0 0 0,0-1 1 0 0,1 0-1 0 0,-1 1 1 0 0,1 0-1 0 0,0-1 0 0 0,-3 2 1 0 0,-7 3 490 0 0,-2-1 1 0 0,1 0 0 0 0,0 0 0 0 0,-1-1-1 0 0,0-1 1 0 0,-24 2 0 0 0,22-3-129 0 0,13 0-212 0 0,0-1 1 0 0,-1 0 0 0 0,1 0 0 0 0,-1 0-1 0 0,1 0 1 0 0,-1 0 0 0 0,1-1-1 0 0,-1 1 1 0 0,1-1 0 0 0,0 1-1 0 0,-1-1 1 0 0,1 0 0 0 0,0 0 0 0 0,-1 0-1 0 0,1 0 1 0 0,0 0 0 0 0,0-1-1 0 0,0 1 1 0 0,0 0 0 0 0,-3-4 662 0 0,5 5-848 0 0,0 0 0 0 0,0-1 0 0 0,0 1 0 0 0,0 0 0 0 0,0 0 0 0 0,0 0 0 0 0,-1 0 0 0 0,1 0 0 0 0,0 0 0 0 0,0-1-1 0 0,0 1 1 0 0,0 0 0 0 0,0 0 0 0 0,0 0 0 0 0,0 0 0 0 0,0 0 0 0 0,0 0 0 0 0,0-1 0 0 0,0 1 0 0 0,0 0 0 0 0,1 0 0 0 0,-1 0 0 0 0,0 0 0 0 0,0 0 0 0 0,0-1 0 0 0,0 1 0 0 0,0 0 0 0 0,0 0 0 0 0,0 0 0 0 0,0 0 0 0 0,0 0 0 0 0,0 0 0 0 0,0 0-1 0 0,1 0 1 0 0,-1-1 0 0 0,0 1 0 0 0,0 0 0 0 0,0 0 0 0 0,0 0 0 0 0,0 0 0 0 0,0 0 0 0 0,0 0 0 0 0,1 0 0 0 0,-1 0 0 0 0,0 0 0 0 0,0 0 0 0 0,0 0 0 0 0,0 0 0 0 0,0 0 0 0 0,1 0 0 0 0,-1 0 0 0 0,0 0 0 0 0,0 0 0 0 0,0 0 0 0 0,19-2 208 0 0,-1 1 0 0 0,1 0 1 0 0,0 2-1 0 0,-1 0 1 0 0,25 5-1 0 0,35 2 247 0 0,117 8 262 0 0,-166-13-655 0 0,250 17 591 0 0,-39-14-200 0 0,282-1 311 0 0,-157-10-180 0 0,-162 3-382 0 0,217 2 251 0 0,-213 6-52 0 0,-28 0-80 0 0,-141-6-268 0 0,121 3 423 0 0,-40 9-193 0 0,-113-10-301 0 0,9 1 77 0 0,-14-3 51 0 0,0-1-81 0 0,1-2-34 0 0,11-21-349 0 0,-10 19 308 0 0,-3 4 15 0 0,1 1 0 0 0,-1-1 0 0 0,1 1 0 0 0,-1-1 0 0 0,0 0 0 0 0,1 0 0 0 0,-1 1 0 0 0,0-1-1 0 0,0 0 1 0 0,1 1 0 0 0,-1-1 0 0 0,0 0 0 0 0,0 0 0 0 0,0 0 0 0 0,0 1 0 0 0,0-1 0 0 0,0-1 0 0 0,0 2-122 0 0,1-1 0 0 0,-1 0 0 0 0,1 0 0 0 0,-1 0-1 0 0,1 1 1 0 0,-1-1 0 0 0,1 0 0 0 0,-1 1 0 0 0,1-1 0 0 0,-1 0 0 0 0,1 1 0 0 0,0-1-1 0 0,1 0 1 0 0,2-4-921 0 0,-3 5 916 0 0,-1 0-1 0 0,1-1 1 0 0,-1 1 0 0 0,1-1-1 0 0,-1 1 1 0 0,1 0 0 0 0,-1-1 0 0 0,1 1-1 0 0,0 0 1 0 0,-1 0 0 0 0,1-1 0 0 0,0 1-1 0 0,-1 0 1 0 0,1 0 0 0 0,0 0 0 0 0,-1 0-1 0 0,1 0 1 0 0,0 0 0 0 0,-1 0 0 0 0,2 0-1 0 0,13 1-2435 0 0,18 3-2441 0 0,-12-3 2450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36 13824 0 0,'-1'0'1246'0'0,"-1"-2"1017"0"0,4 0-1775 0 0,1-1 0 0 0,0 1 1 0 0,0 0-1 0 0,0 0 0 0 0,0 0 1 0 0,0 0-1 0 0,0 1 0 0 0,1-1 1 0 0,-1 1-1 0 0,1 0 0 0 0,4-1 1 0 0,3 0-285 0 0,0 1 1 0 0,16 0 0 0 0,-15 1-983 0 0,0-1 0 0 0,15-2 0 0 0,-15 1-4519 0 0,0 1-1663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138 141 2760 0 0,'-33'5'165'0'0,"23"-3"852"0"0,0-2-1 0 0,-1 1 0 0 0,1-2 1 0 0,0 1-1 0 0,0-1 0 0 0,-11-3 1 0 0,20 4-960 0 0,-1 0 0 0 0,1-1 0 0 0,0 1 0 0 0,0 0 0 0 0,0-1 1 0 0,0 1-1 0 0,0-1 0 0 0,0 0 0 0 0,0 1 0 0 0,0-1 0 0 0,1 0 0 0 0,-1 0 0 0 0,0 1 1 0 0,0-1-1 0 0,0 0 0 0 0,1 0 0 0 0,-1 0 0 0 0,0 0 0 0 0,0-1 0 0 0,0 0 236 0 0,1-1-1 0 0,-1 1 0 0 0,1 0 0 0 0,-1-1 0 0 0,1 1 0 0 0,0-1 0 0 0,0-4 5064 0 0,2 8-5191 0 0,0-1 0 0 0,0 0-1 0 0,0 1 1 0 0,0-1-1 0 0,0 1 1 0 0,0 0-1 0 0,2 1 1 0 0,11 3 406 0 0,1-3-15 0 0,0-1-1 0 0,0-1 0 0 0,29-4 1 0 0,48-12 478 0 0,-78 13-886 0 0,44-9 278 0 0,129-24 374 0 0,-10 14-648 0 0,-105 14-158 0 0,39-6 124 0 0,-81 10-6 0 0,-30 4-143 0 0,0 0 1 0 0,0 0 0 0 0,0 0 0 0 0,0 0 0 0 0,-1 0 0 0 0,1 0 0 0 0,0 1 0 0 0,0-1 0 0 0,0 0 0 0 0,0 1 0 0 0,0-1 0 0 0,0 0 0 0 0,0 1 0 0 0,0-1 0 0 0,0 1 0 0 0,-1-1 0 0 0,1 1-1 0 0,0 0 1 0 0,0-1 0 0 0,-1 1 0 0 0,1 0 0 0 0,0-1 0 0 0,-1 1 0 0 0,1 0 0 0 0,-1 0 0 0 0,1 0 0 0 0,-1-1 0 0 0,1 3 0 0 0,2 12-4938 0 0,-3-12 2372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9:4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230 119 11808 0 0,'-3'-18'1277'0'0,"6"-15"63"0"0,-2 27-643 0 0,0 0 1 0 0,-1 0 0 0 0,1 0-1 0 0,-1 0 1 0 0,0 0 0 0 0,-1 0-1 0 0,0 1 1 0 0,-1-8-1 0 0,2 13-634 0 0,0-1 0 0 0,-1 1 0 0 0,1-1 0 0 0,0 1 0 0 0,-1-1 0 0 0,1 1 0 0 0,0 0-1 0 0,-1-1 1 0 0,1 1 0 0 0,0-1 0 0 0,-1 1 0 0 0,1 0 0 0 0,-1-1 0 0 0,1 1 0 0 0,-1 0 0 0 0,1 0-1 0 0,-1-1 1 0 0,1 1 0 0 0,-1 0 0 0 0,1 0 0 0 0,-1 0 0 0 0,1 0 0 0 0,-1-1 0 0 0,0 1 0 0 0,1 0-1 0 0,-1 0 1 0 0,1 0 0 0 0,-1 0 0 0 0,1 1 0 0 0,-1-1 0 0 0,1 0 0 0 0,-1 0 0 0 0,0 0 0 0 0,1 0-1 0 0,-1 0 1 0 0,1 1 0 0 0,-2-1 0 0 0,-19 11 865 0 0,4 2-602 0 0,0 1 0 0 0,1 0 0 0 0,-24 28 0 0 0,14-12 99 0 0,-23 39-1 0 0,45-64-385 0 0,1 0 0 0 0,0 0 0 0 0,1 0 0 0 0,-1 1 0 0 0,1-1 0 0 0,0 1 0 0 0,-2 9 0 0 0,3-13-33 0 0,1-1 1 0 0,0 1 0 0 0,0 0 0 0 0,0-1 0 0 0,0 1 0 0 0,0-1 0 0 0,1 1 0 0 0,-1-1 0 0 0,0 1 0 0 0,1-1-1 0 0,-1 1 1 0 0,1-1 0 0 0,0 0 0 0 0,-1 1 0 0 0,1-1 0 0 0,0 0 0 0 0,0 1 0 0 0,0-1 0 0 0,0 0 0 0 0,0 0 0 0 0,0 0-1 0 0,0 0 1 0 0,0 0 0 0 0,0 0 0 0 0,1 0 0 0 0,-1 0 0 0 0,0 0 0 0 0,1-1 0 0 0,-1 1 0 0 0,0 0 0 0 0,1-1-1 0 0,-1 1 1 0 0,1-1 0 0 0,2 1 0 0 0,5 1 60 0 0,1-1 0 0 0,0 0 0 0 0,0 0 0 0 0,0-1-1 0 0,0 0 1 0 0,19-3 0 0 0,-20 2 1 0 0,1-1 0 0 0,0 2 1 0 0,-1 0-1 0 0,1 0 0 0 0,0 0 0 0 0,-1 1 0 0 0,17 4 0 0 0,-22-4-59 0 0,-1 1 0 0 0,1-1-1 0 0,-1 1 1 0 0,1-1-1 0 0,-1 1 1 0 0,0 0 0 0 0,0 0-1 0 0,0 0 1 0 0,0 1-1 0 0,0-1 1 0 0,-1 1 0 0 0,1-1-1 0 0,-1 1 1 0 0,3 4-1 0 0,-2-2 140 0 0,0 1 1 0 0,-1-1-1 0 0,0 1 0 0 0,0-1 0 0 0,0 1 1 0 0,-1 0-1 0 0,2 11 0 0 0,-2 4-61 0 0,0 1 0 0 0,-2-1 0 0 0,0 0 0 0 0,-1 1-1 0 0,-1-1 1 0 0,-10 33 0 0 0,4-18-114 0 0,-20 68-447 0 0,22-90-1199 0 0,5-27-3793 0 0,4-3-2669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9:4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36 9216 0 0,'-10'-35'10701'0'0,"18"48"-7685"0"0,6 20-1748 0 0,-2 2-1 0 0,13 60 1 0 0,-3-11-753 0 0,-1-11-226 0 0,81 237-14 0 0,-93-288-257 0 0,2 6-781 0 0,26 46 0 0 0,-30-61-549 0 0,-3-2-324 0 0</inkml:trace>
  <inkml:trace contextRef="#ctx0" brushRef="#br0" timeOffset="1">18 589 21599 0 0,'-15'-8'1958'0'0,"15"8"-1947"0"0,-1 0 0 0 0,1 0 0 0 0,0 0 0 0 0,0-1 0 0 0,0 1 0 0 0,0 0 0 0 0,0 0 0 0 0,-1 0 0 0 0,1 0 0 0 0,0 0 0 0 0,0-1 0 0 0,0 1 0 0 0,0 0 0 0 0,0 0 0 0 0,0 0 0 0 0,0-1 0 0 0,0 1 0 0 0,0 0 0 0 0,0 0 0 0 0,-1 0 0 0 0,1-1 0 0 0,0 1 0 0 0,0 0 0 0 0,0 0 0 0 0,0-1 1 0 0,1 1-1 0 0,-1 0 0 0 0,0 0 0 0 0,0 0 0 0 0,0-1 0 0 0,0 1 0 0 0,0 0 0 0 0,0 0 0 0 0,0 0 0 0 0,0 0 0 0 0,0-1 0 0 0,0 1 0 0 0,1 0 0 0 0,-1 0 0 0 0,0 0 0 0 0,0 0 0 0 0,0-1 0 0 0,0 1 0 0 0,0 0 0 0 0,1 0 0 0 0,-1 0 0 0 0,7-7 188 0 0,-7 7-166 0 0,12-10 312 0 0,0 1 0 0 0,0 0 0 0 0,1 0-1 0 0,0 1 1 0 0,1 1 0 0 0,21-9 0 0 0,92-23-1584 0 0,-84 27-668 0 0,-11 4-3967 0 0,4 3-1755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9:4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58 12896 0 0,'-11'11'862'0'0,"0"-1"1"0"0,-19 23-1 0 0,23-23 861 0 0,1 1-1 0 0,-8 13 0 0 0,8-11-409 0 0,0 0 0 0 0,-7 26-1 0 0,12-34-1114 0 0,0-1 0 0 0,0 1 0 0 0,0 0-1 0 0,0 0 1 0 0,1 0 0 0 0,0 0 0 0 0,0-1-1 0 0,1 1 1 0 0,-1 0 0 0 0,1 0 0 0 0,0 0-1 0 0,2 5 1 0 0,2-2 286 0 0,-5-7-481 0 0,0-1-1 0 0,1 1 1 0 0,-1-1-1 0 0,0 1 1 0 0,1-1-1 0 0,-1 0 0 0 0,1 1 1 0 0,-1-1-1 0 0,0 0 1 0 0,1 1-1 0 0,-1-1 1 0 0,1 0-1 0 0,-1 1 1 0 0,1-1-1 0 0,-1 0 1 0 0,1 0-1 0 0,-1 0 1 0 0,1 1-1 0 0,-1-1 1 0 0,1 0-1 0 0,-1 0 1 0 0,1 0-1 0 0,0 0 1 0 0,-1 0-1 0 0,1 0 0 0 0,-1 0 1 0 0,1 0-1 0 0,-1 0 1 0 0,1 0-1 0 0,-1-1 1 0 0,1 1-1 0 0,-1 0 1 0 0,2 0-1 0 0,-1-1 2 0 0,7-1-3 0 0,-1 0 1 0 0,0-1-1 0 0,0 0 0 0 0,0 0 1 0 0,0 0-1 0 0,-1-1 0 0 0,1 0 0 0 0,-1 0 1 0 0,0-1-1 0 0,0 1 0 0 0,6-8 1 0 0,6-7 114 0 0,30-41 0 0 0,-24 26-4208 0 0,26-52-1 0 0,-35 56 1969 0 0,-9 6-10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9:4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12672 0 0,'11'28'1668'0'0,"0"1"0"0"0,-2 0 0 0 0,-1 0 0 0 0,6 45 1 0 0,-2 0 1146 0 0,4 131 0 0 0,-21-152-1147 0 0,-6-63-972 0 0,7 2-596 0 0,1 0-1 0 0,0 0 1 0 0,1 0-1 0 0,0 0 1 0 0,0-1 0 0 0,-1-13-1 0 0,2 15-61 0 0,-7-56 126 0 0,1-118 0 0 0,8 150-112 0 0,1 1 1 0 0,2-1-1 0 0,2 1 0 0 0,0 0 0 0 0,21-56 0 0 0,-21 70-15 0 0,30-68 314 0 0,-30 73-259 0 0,0 0-1 0 0,0 1 0 0 0,1-1 1 0 0,1 1-1 0 0,9-10 0 0 0,-15 18-83 0 0,0 0 0 0 0,-1 1 0 0 0,1-1 0 0 0,0 1 1 0 0,0-1-1 0 0,0 1 0 0 0,0 0 0 0 0,0 0 0 0 0,0 0 0 0 0,0 0 0 0 0,0 0 0 0 0,0 0 0 0 0,1 0 0 0 0,-1 1 0 0 0,0-1 0 0 0,0 1 1 0 0,1 0-1 0 0,-1 0 0 0 0,0-1 0 0 0,1 2 0 0 0,-1-1 0 0 0,0 0 0 0 0,1 0 0 0 0,-1 1 0 0 0,0-1 0 0 0,1 1 0 0 0,-1 0 1 0 0,0-1-1 0 0,0 1 0 0 0,0 0 0 0 0,0 0 0 0 0,0 1 0 0 0,0-1 0 0 0,0 0 0 0 0,0 1 0 0 0,0-1 0 0 0,0 1 0 0 0,-1 0 1 0 0,1-1-1 0 0,-1 1 0 0 0,1 0 0 0 0,-1 0 0 0 0,2 3 0 0 0,0 2 4 0 0,0-1 0 0 0,0 1 0 0 0,0 0 0 0 0,-1-1 0 0 0,0 1 0 0 0,0 0 0 0 0,0 9 0 0 0,0 6 37 0 0,0 24-1 0 0,-2-22-46 0 0,-2 1 0 0 0,0-1 0 0 0,-8 34 0 0 0,6-44-442 0 0,0 0 0 0 0,-1 0 0 0 0,0 0 0 0 0,-1-1-1 0 0,-1 0 1 0 0,0 0 0 0 0,-9 13 0 0 0,-1-6-780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9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1 859 23007 0 0,'0'0'2086'0'0,"9"-12"-1676"0"0,2 4-122 0 0,1 0-1 0 0,0 0 1 0 0,24-11-1 0 0,8-4 325 0 0,8-9 182 0 0,204-114 2242 0 0,-155 95-2478 0 0,277-126-399 0 0,-258 126-168 0 0,163-65 177 0 0,-140 59 372 0 0,-66 24-810 0 0,118-32 0 0 0,24 15 1002 0 0,-211 50-1214 0 0,-8 0 430 0 0,0 0 1 0 0,1 1-1 0 0,-1-1 1 0 0,0 0-1 0 0,0 0 1 0 0,1 0-1 0 0,-1 0 1 0 0,0 0-1 0 0,0 0 1 0 0,1 0-1 0 0,-1 0 1 0 0,0 0-1 0 0,0 0 1 0 0,1 1-1 0 0,-1-1 1 0 0,0-1-1 0 0,1 1 1 0 0,-1 0-1 0 0,0 0 1 0 0,0 0-1 0 0,1 0 1 0 0,-1 0-1 0 0,0 0 1 0 0,0 0-1 0 0,1 0 0 0 0,-1 0 1 0 0,0 0-1 0 0,0-1 1 0 0,1 1-1 0 0,-1 0 1 0 0,0 0-1 0 0,0 0 1 0 0,0 0-1 0 0,1-1 1 0 0,-1 1-1 0 0,0 0 1 0 0,0 0-1 0 0,0 0 1 0 0,0-1-1 0 0,0 1 1 0 0,1 0-1 0 0,-1-1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2:3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6992 0 0,'0'0'637'0'0,"0"0"-634"0"0,0 0 0 0 0,0 0 0 0 0,0 0 0 0 0,0 0 0 0 0,0 1 1 0 0,0-1-1 0 0,0 0 0 0 0,0 0 0 0 0,0 0 0 0 0,0 0 0 0 0,0 1 0 0 0,0-1 0 0 0,0 0 0 0 0,0 0 0 0 0,0 0 0 0 0,0 0 0 0 0,0 0 0 0 0,0 1 0 0 0,0-1 0 0 0,0 0 1 0 0,0 0-1 0 0,0 0 0 0 0,0 0 0 0 0,0 0 0 0 0,-1 1 0 0 0,1-1 0 0 0,0 0 0 0 0,0 0 0 0 0,0 0 0 0 0,0 0 0 0 0,0 0 0 0 0,0 0 0 0 0,0 0 0 0 0,-1 1 0 0 0,1-1 1 0 0,0 0-1 0 0,0 0 0 0 0,0 0 0 0 0,0 0 0 0 0,-4 2 397 0 0,0 0 0 0 0,-1 0 0 0 0,1 0 0 0 0,0-1 0 0 0,-8 2 0 0 0,-6 0 5728 0 0,20-3-5581 0 0,17-3 521 0 0,173 18 754 0 0,-169-12-1700 0 0,48 2 305 0 0,91-6 1 0 0,-59-1-132 0 0,-46 2-156 0 0,293 8 856 0 0,111 19-179 0 0,-152-21 7 0 0,-218-6-456 0 0,83-6 554 0 0,-63 1-317 0 0,-74 4-445 0 0,78 0 369 0 0,34 5-3 0 0,-145-3-498 0 0,-1-1 1 0 0,1 0 0 0 0,0 1 0 0 0,-1 0 0 0 0,7 1 0 0 0,-9-1-8 0 0,-2 0-521 0 0,0 1 198 0 0,0-1 0 0 0,0 1 0 0 0,0-1 1 0 0,0 0-1 0 0,0 0 0 0 0,-1 1 0 0 0,1-1 0 0 0,0 0 1 0 0,0 0-1 0 0,-1 0 0 0 0,1 0 0 0 0,-1 0 0 0 0,1 0 1 0 0,-1-1-1 0 0,-2 2 0 0 0,-4 1-1713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2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10592 0 0,'0'0'6923'0'0,"-8"8"-5725"0"0,2 0-1112 0 0,0 1 1 0 0,1-1-1 0 0,0 1 1 0 0,0 1 0 0 0,1-1-1 0 0,0 0 1 0 0,-3 16-1 0 0,-6 11-52 0 0,-104 258 558 0 0,24-34 506 0 0,73-200-858 0 0,-95 316 156 0 0,91-277 370 0 0,-22 187 0 0 0,43-249-661 0 0,2-1 1 0 0,2 1 0 0 0,6 46 0 0 0,-3-61-92 0 0,0-1 0 0 0,1 1 0 0 0,1-1 1 0 0,1-1-1 0 0,1 1 0 0 0,18 33 0 0 0,-16-39-8 0 0,0-1 0 0 0,1-1 0 0 0,0 0-1 0 0,1-1 1 0 0,0 0 0 0 0,1 0 0 0 0,0-2-1 0 0,1 1 1 0 0,0-2 0 0 0,24 12 0 0 0,16 6 354 0 0,95 30 0 0 0,-95-38-289 0 0,56 13 560 0 0,-8-3-393 0 0,-41-13-105 0 0,-43-12 261 0 0,31 10 779 0 0,-55-27-505 0 0,-1 4-514 0 0,-1-1 1 0 0,0 1-1 0 0,-1 0 0 0 0,0 1 0 0 0,-11-9 1 0 0,-55-33 536 0 0,6 3-771 0 0,32 24 127 0 0,29 19-22 0 0,1 0 0 0 0,0 0 1 0 0,1-1-1 0 0,-1 0 0 0 0,1 0 0 0 0,-9-9 0 0 0,15 13-25 0 0,0 1 0 0 0,0 0 0 0 0,0 0 0 0 0,0 0 0 0 0,-1-1 0 0 0,1 1 0 0 0,0 0 0 0 0,0 0 0 0 0,0 0 0 0 0,0-1 0 0 0,0 1 0 0 0,0 0 0 0 0,0 0 0 0 0,0-1 0 0 0,0 1 0 0 0,0 0 0 0 0,0 0 0 0 0,0 0 0 0 0,1-1 0 0 0,-1 1 0 0 0,0 0 0 0 0,0 0 0 0 0,0 0 0 0 0,0-1 0 0 0,0 1 0 0 0,0 0 0 0 0,0 0 0 0 0,0 0 0 0 0,1-1 0 0 0,-1 1 0 0 0,0 0 0 0 0,0 0 0 0 0,0 0 0 0 0,0 0 0 0 0,1 0 0 0 0,-1-1 0 0 0,0 1 0 0 0,0 0 0 0 0,0 0 0 0 0,1 0 0 0 0,-1 0 0 0 0,0 0 0 0 0,0 0 0 0 0,1 0 0 0 0,-1 0 0 0 0,0 0 0 0 0,12-3 0 0 0,-11 3 0 0 0,7-2 17 0 0,0 1 0 0 0,0 1 0 0 0,1-1 0 0 0,-1 2 0 0 0,12 0 0 0 0,43 11 161 0 0,-41-7-130 0 0,19 4 40 0 0,55 19 0 0 0,-95-28-75 0 0,1 1 0 0 0,-1-1-1 0 0,0 0 1 0 0,0 1 0 0 0,0-1-1 0 0,0 1 1 0 0,0-1 0 0 0,0 1 0 0 0,0-1-1 0 0,0 1 1 0 0,0 0 0 0 0,0 0 0 0 0,0-1-1 0 0,0 1 1 0 0,0 0 0 0 0,0 0-1 0 0,-1 0 1 0 0,1 0 0 0 0,0 0 0 0 0,-1 0-1 0 0,1 0 1 0 0,-1 0 0 0 0,1 0 0 0 0,-1 0-1 0 0,1 1 1 0 0,-1-1 0 0 0,0 0-1 0 0,0 0 1 0 0,0 0 0 0 0,1 0 0 0 0,-1 1-1 0 0,0-1 1 0 0,0 0 0 0 0,-1 0-1 0 0,1 0 1 0 0,0 1 0 0 0,0-1 0 0 0,0 0-1 0 0,-1 0 1 0 0,1 0 0 0 0,-1 0 0 0 0,1 0-1 0 0,-1 0 1 0 0,1 0 0 0 0,-1 1-1 0 0,0-2 1 0 0,0 2 0 0 0,-5 6 123 0 0,0 0 0 0 0,0-1-1 0 0,0 0 1 0 0,-13 10 0 0 0,18-16-131 0 0,-19 15 80 0 0,-39 23 1 0 0,42-28-355 0 0,1-1 0 0 0,0 2 0 0 0,-27 25 1 0 0,42-36 151 0 0,0 0 0 0 0,0 0 0 0 0,0 0 0 0 0,0 0 0 0 0,0 1 0 0 0,0-1 0 0 0,1 0 0 0 0,-1 0 0 0 0,0 1 0 0 0,1-1 0 0 0,-1 3 0 0 0,1-4-18 0 0,0 1 1 0 0,0-1-1 0 0,0 1 1 0 0,0-1-1 0 0,0 1 1 0 0,0-1-1 0 0,0 1 1 0 0,0-1-1 0 0,0 1 1 0 0,0-1 0 0 0,1 1-1 0 0,-1-1 1 0 0,0 1-1 0 0,0-1 1 0 0,1 1-1 0 0,-1-1 1 0 0,0 0-1 0 0,1 1 1 0 0,-1-1-1 0 0,0 1 1 0 0,1-1 0 0 0,-1 0-1 0 0,0 1 1 0 0,1-1-1 0 0,-1 0 1 0 0,1 0-1 0 0,-1 1 1 0 0,1-1-1 0 0,-1 0 1 0 0,0 0-1 0 0,1 0 1 0 0,0 1 0 0 0,10 1-8975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2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93 103 2304 0 0,'0'0'4490'0'0,"-8"-10"-1180"0"0,8 6-2460 0 0,-1 0 0 0 0,1-1 0 0 0,0 1 0 0 0,0 0 0 0 0,2-7 1 0 0,-1 7-287 0 0,-1 0 0 0 0,1 0 1 0 0,-1 0-1 0 0,0 0 1 0 0,0-1-1 0 0,-2-6 0 0 0,2 9-423 0 0,0 1-1 0 0,-1 0 0 0 0,0-1 1 0 0,1 1-1 0 0,-1 0 0 0 0,0-1 0 0 0,1 1 1 0 0,-1 0-1 0 0,0 0 0 0 0,0 0 1 0 0,0 0-1 0 0,0 0 0 0 0,0 0 0 0 0,-1 0 1 0 0,1 0-1 0 0,0 0 0 0 0,0 0 1 0 0,0 0-1 0 0,-1 1 0 0 0,1-1 0 0 0,0 1 1 0 0,-4-2-1 0 0,4 3-110 0 0,0-1 0 0 0,-1 1 0 0 0,1 0-1 0 0,0 0 1 0 0,0-1 0 0 0,-1 1 0 0 0,1 0 0 0 0,0 0 0 0 0,0 0-1 0 0,0 0 1 0 0,0 0 0 0 0,0 1 0 0 0,0-1 0 0 0,0 0 0 0 0,1 0 0 0 0,-1 1-1 0 0,-1 1 1 0 0,-10 26 117 0 0,2 15-78 0 0,-7 74 1 0 0,16-95-60 0 0,0-1 1 0 0,2 0-1 0 0,0 1 0 0 0,2-1 1 0 0,7 30-1 0 0,-9-46 5 0 0,1-1 1 0 0,0 1-1 0 0,0-1 0 0 0,0 0 0 0 0,1 0 0 0 0,-1 0 1 0 0,2 0-1 0 0,-1 0 0 0 0,0 0 0 0 0,1-1 0 0 0,0 1 1 0 0,0-1-1 0 0,0 0 0 0 0,0 0 0 0 0,1-1 0 0 0,-1 0 1 0 0,9 5-1 0 0,-8-5 20 0 0,0-1 1 0 0,-1-1-1 0 0,1 1 0 0 0,0-1 1 0 0,0 0-1 0 0,0 0 0 0 0,0 0 1 0 0,1-1-1 0 0,-1 0 1 0 0,0 0-1 0 0,0 0 0 0 0,0 0 1 0 0,0-1-1 0 0,0 0 1 0 0,0 0-1 0 0,0 0 0 0 0,0-1 1 0 0,0 0-1 0 0,8-4 1 0 0,-4 1 58 0 0,0-1 1 0 0,0 0-1 0 0,0 0 1 0 0,-1-1-1 0 0,0-1 1 0 0,0 1-1 0 0,-1-1 1 0 0,0 0 0 0 0,0-1-1 0 0,-1 0 1 0 0,7-13-1 0 0,4-11 73 0 0,24-67 0 0 0,-39 97-173 0 0,7-24 702 0 0,-1-1 0 0 0,9-54 0 0 0,-17 67-252 0 0,0 14-104 0 0,-3 7-63 0 0,-1 8-221 0 0,0-1 0 0 0,1 1 0 0 0,-2 22 0 0 0,-1 7 11 0 0,-1-6-54 0 0,1 1 0 0 0,3-1 0 0 0,1 1-1 0 0,3 47 1 0 0,0-78-55 0 0,0-1-1 0 0,0 1 1 0 0,0-1 0 0 0,1 1-1 0 0,0-1 1 0 0,0 0-1 0 0,1 1 1 0 0,3 6 0 0 0,-5-11-133 0 0,0-1 1 0 0,0 1-1 0 0,0-1 1 0 0,0 1-1 0 0,0-1 1 0 0,1 0 0 0 0,-1 1-1 0 0,0-1 1 0 0,0 0-1 0 0,1 0 1 0 0,-1 0-1 0 0,1 0 1 0 0,-1 0 0 0 0,1 0-1 0 0,-1-1 1 0 0,1 1-1 0 0,0 0 1 0 0,-1-1-1 0 0,1 1 1 0 0,0-1 0 0 0,0 0-1 0 0,-1 0 1 0 0,1 1-1 0 0,0-1 1 0 0,0 0-1 0 0,-1 0 1 0 0,1-1-1 0 0,0 1 1 0 0,0 0 0 0 0,-1 0-1 0 0,1-1 1 0 0,0 1-1 0 0,-1-1 1 0 0,1 0-1 0 0,2-1 1 0 0,10-5-1669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2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10 400 9216 0 0,'0'0'421'0'0,"0"0"-12"0"0,-8 12 7660 0 0,7-30-4550 0 0,1 14-3232 0 0,0-1 0 0 0,-1 0-1 0 0,2 0 1 0 0,-1 1-1 0 0,0-1 1 0 0,1 0 0 0 0,2-6-1 0 0,6-22 902 0 0,-2 0-1 0 0,3-35 0 0 0,-9 59-1078 0 0,10-100 356 0 0,-7 93-352 0 0,-3 13-111 0 0,-1 1-1 0 0,1 0 1 0 0,0-1-1 0 0,-1 1 1 0 0,1-1-1 0 0,-1 1 1 0 0,0-1-1 0 0,0 1 1 0 0,0-1-1 0 0,-1-4 0 0 0,5 26 20 0 0,-1 1 0 0 0,0 0-1 0 0,-2-1 1 0 0,-2 37 0 0 0,0-30-47 0 0,1 0 1 0 0,5 32-1 0 0,-3-46-22 0 0,0 0 1 0 0,0-1-1 0 0,1 0 0 0 0,1 0 0 0 0,0 0 1 0 0,0 0-1 0 0,1 0 0 0 0,1-1 1 0 0,13 20-1 0 0,-19-29 61 0 0,1 0 0 0 0,0 0 0 0 0,0 0 0 0 0,0 0 0 0 0,0 0 0 0 0,0 0 1 0 0,0 0-1 0 0,0 0 0 0 0,0-1 0 0 0,0 1 0 0 0,0 0 0 0 0,1 0 0 0 0,-1-1 0 0 0,0 1 0 0 0,0-1 1 0 0,1 0-1 0 0,-1 1 0 0 0,0-1 0 0 0,1 0 0 0 0,-1 1 0 0 0,0-1 0 0 0,1 0 0 0 0,-1 0 0 0 0,1 0 1 0 0,-1 0-1 0 0,0-1 0 0 0,1 1 0 0 0,-1 0 0 0 0,0-1 0 0 0,1 1 0 0 0,-1 0 0 0 0,0-1 0 0 0,0 0 1 0 0,1 1-1 0 0,-1-1 0 0 0,0 0 0 0 0,0 1 0 0 0,0-1 0 0 0,0 0 0 0 0,0 0 0 0 0,0 0 0 0 0,0 0 1 0 0,0 0-1 0 0,1-2 0 0 0,4-4 91 0 0,0-1 1 0 0,-1 0 0 0 0,0-1-1 0 0,7-14 1 0 0,55-142 777 0 0,-16 36-967 0 0,-47 119-212 0 0,1 0-1 0 0,7-11 0 0 0,-10 18-205 0 0,1 0 1 0 0,-1 0-1 0 0,0 0 1 0 0,1 0-1 0 0,0 1 1 0 0,-1-1-1 0 0,1 1 1 0 0,0 0-1 0 0,6-4 1 0 0,-3 3-1289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2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36 2760 0 0,'-3'-3'89'0'0,"1"0"0"0"0,0 0 0 0 0,0 0 0 0 0,-6-21 19964 0 0,5 30-19024 0 0,1 2-850 0 0,0-1 1 0 0,0 1-1 0 0,1 0 0 0 0,0 0 1 0 0,0 9-1 0 0,-1 9 16 0 0,-19 95-20 0 0,10-65-178 0 0,2 1 1 0 0,-1 72 0 0 0,10-120-903 0 0,0 1 0 0 0,1 0 0 0 0,4 16 0 0 0,-2-15-7128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54 108 7832 0 0,'0'0'344'0'0,"-8"0"72"0"0,0 5-328 0 0,-4 3-88 0 0,4-1 0 0 0,2 3 0 0 0,0 0 904 0 0,0 0 168 0 0</inkml:trace>
  <inkml:trace contextRef="#ctx0" brushRef="#br0" timeOffset="1">342 0 16128 0 0,'-6'11'1719'0'0,"1"8"11"0"0,1 0-1 0 0,1 0 0 0 0,-1 30 0 0 0,1-12-1199 0 0,0 11-48 0 0,3 0 1 0 0,6 48 0 0 0,1 12-243 0 0,-4-36-259 0 0,4 0 1 0 0,26 116-1 0 0,-28-168-455 0 0,10 25 1 0 0,5-5-4099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15664 0 0,'-8'-3'1625'0'0,"7"3"-1312"0"0,1 0 1 0 0,-1 0 0 0 0,0 0-1 0 0,1 0 1 0 0,-1 0 0 0 0,1 0-1 0 0,-1 0 1 0 0,1 0 0 0 0,-1 0-1 0 0,1-1 1 0 0,-1 1 0 0 0,1 0-1 0 0,-1 0 1 0 0,1-1 0 0 0,0 1-1 0 0,-1 0 1 0 0,1-1 0 0 0,-1 1 0 0 0,1 0-1 0 0,0-1 1 0 0,-1 1 0 0 0,1-1-1 0 0,0 1 1 0 0,-1-1 0 0 0,1 0-1 0 0,0 0-184 0 0,1 1 0 0 0,-1 0-1 0 0,1-1 1 0 0,0 1 0 0 0,-1-1 0 0 0,1 1-1 0 0,0 0 1 0 0,-1-1 0 0 0,1 1 0 0 0,0 0-1 0 0,-1 0 1 0 0,1-1 0 0 0,0 1 0 0 0,-1 0-1 0 0,2 0 1 0 0,34-4-29 0 0,94 2-98 0 0,35-2-6311 0 0,-121-1-1644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13 12440 0 0,'-1'-2'147'0'0,"1"2"-77"0"0,0-1 0 0 0,-1 0 0 0 0,1 0 0 0 0,-1 0-1 0 0,1 0 1 0 0,-1 1 0 0 0,1-1 0 0 0,-1 0 0 0 0,1 1 0 0 0,-1-1-1 0 0,0 0 1 0 0,1 1 0 0 0,-2-1 0 0 0,2 1-30 0 0,-1 0 1 0 0,1 0 0 0 0,0 0-1 0 0,0 0 1 0 0,-1 0-1 0 0,1 0 1 0 0,0 0-1 0 0,0 0 1 0 0,-1 0 0 0 0,1 1-1 0 0,0-1 1 0 0,0 0-1 0 0,0 0 1 0 0,-1 0-1 0 0,1 0 1 0 0,0 1-1 0 0,0-1 1 0 0,0 0 0 0 0,0 0-1 0 0,-1 1 1 0 0,1-1-1 0 0,0 0 1 0 0,0 0-1 0 0,0 1 1 0 0,0-1-1 0 0,0 0 1 0 0,0 0 0 0 0,0 1-1 0 0,0-1 1 0 0,0 0-1 0 0,0 0 1 0 0,0 1-1 0 0,0-1 1 0 0,0 0-1 0 0,0 0 1 0 0,0 1 0 0 0,0-1-1 0 0,0 1 1 0 0,0 0 269 0 0,-4 38 4858 0 0,4 23-3387 0 0,-1-6-1344 0 0,-5 356 1909 0 0,6-383-2854 0 0,4 124 2186 0 0,6-77-3236 0 0,-5-52-2083 0 0,9 27 0 0 0,-10-38-3902 0 0</inkml:trace>
  <inkml:trace contextRef="#ctx0" brushRef="#br0" timeOffset="1">0 584 21191 0 0,'0'0'1920'0'0,"10"0"-914"0"0,31-2 179 0 0,-1-2 0 0 0,1-2 0 0 0,48-14 0 0 0,34-5-1172 0 0,-99 22-115 0 0,0 1 0 0 0,1 1 1 0 0,30 2-1 0 0,10 6-2424 0 0,-32-2 1020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17791 0 0,'0'0'1618'0'0,"2"0"-1332"0"0,14-2 122 0 0,0 0 0 0 0,0-1 0 0 0,0-1 0 0 0,0-1 0 0 0,29-13 0 0 0,-16 4 201 0 0,0-1-1 0 0,39-28 1 0 0,-31 19 181 0 0,-34 22-652 0 0,13-8 81 0 0,17-14 1 0 0,-29 21-53 0 0,0 0 0 0 0,-1-1 0 0 0,1 0 0 0 0,-1 0 0 0 0,0 0 1 0 0,0 0-1 0 0,0 0 0 0 0,0 0 0 0 0,2-6 0 0 0,-5 9-148 0 0,0 1 0 0 0,0-1 0 0 0,1 1 0 0 0,-1-1 0 0 0,0 1 0 0 0,0-1 0 0 0,0 1 0 0 0,0-1 0 0 0,0 1 0 0 0,0-1 0 0 0,0 1 0 0 0,0-1 0 0 0,0 1 0 0 0,0-1 0 0 0,0 1 0 0 0,0-1 0 0 0,0 1 0 0 0,0-1 0 0 0,0 1 0 0 0,0-1 0 0 0,-1 1 0 0 0,1-1 0 0 0,0 1 0 0 0,0-1 0 0 0,-1 1 0 0 0,1-1 0 0 0,-1 1 0 0 0,0-1-5 0 0,1 0 0 0 0,-1 1 0 0 0,0-1 0 0 0,0 1 0 0 0,0-1 0 0 0,0 1 0 0 0,0 0 0 0 0,0-1 0 0 0,0 1 0 0 0,0 0 0 0 0,0 0 0 0 0,-2 0 0 0 0,-1-1 104 0 0,0 1 0 0 0,0 1 0 0 0,0-1-1 0 0,1 1 1 0 0,-1-1 0 0 0,-4 2 0 0 0,2 1 12 0 0,0 0 1 0 0,1 0-1 0 0,0 0 1 0 0,0 1-1 0 0,0 0 1 0 0,0 0-1 0 0,0 0 1 0 0,-7 9-1 0 0,-2 4-158 0 0,-14 21-1 0 0,20-22 29 0 0,0-1 0 0 0,0 1 0 0 0,-6 22 0 0 0,12-34 5 0 0,1 1 0 0 0,0 0-1 0 0,0 0 1 0 0,0 0 0 0 0,0 0 0 0 0,1 0-1 0 0,0 0 1 0 0,0 0 0 0 0,0 0 0 0 0,0 0 0 0 0,1 0-1 0 0,0 0 1 0 0,3 8 0 0 0,-3-10-40 0 0,0 0 0 0 0,0-1 0 0 0,0 1 0 0 0,1-1 0 0 0,-1 0 0 0 0,1 1 0 0 0,0-1 1 0 0,0 0-1 0 0,0 0 0 0 0,0 0 0 0 0,0 0 0 0 0,0-1 0 0 0,0 1 0 0 0,0 0 0 0 0,1-1 0 0 0,-1 0 0 0 0,1 1 0 0 0,-1-1 0 0 0,1 0 1 0 0,-1 0-1 0 0,1-1 0 0 0,0 1 0 0 0,-1 0 0 0 0,1-1 0 0 0,0 0 0 0 0,3 1 0 0 0,12-1-813 0 0,0 0 1 0 0,0-1-1 0 0,-1-1 1 0 0,1-1-1 0 0,-1 0 0 0 0,0-1 1 0 0,22-9-1 0 0,0-4-1199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4608 0 0,'0'0'208'0'0,"0"6"517"0"0,-3 30 10064 0 0,-3 0-6335 0 0,-2 22-2564 0 0,-17 132-762 0 0,23-177-979 0 0,0 1 1 0 0,2-1-1 0 0,0 1 1 0 0,2 14-1 0 0,-1 10-2631 0 0,-1-21-5489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77 389 23039 0 0,'-4'0'210'0'0,"1"1"-1"0"0,0-1 0 0 0,0 1 0 0 0,-1 0 0 0 0,1 0 1 0 0,0 0-1 0 0,0 1 0 0 0,0-1 0 0 0,0 1 0 0 0,-4 2 1 0 0,-28 23 2444 0 0,34-26-2233 0 0,0 0 465 0 0,2 0-582 0 0,3 3-173 0 0,0 1 0 0 0,1-1 0 0 0,0 0 0 0 0,0-1 0 0 0,0 1 0 0 0,10 5 0 0 0,-12-8-61 0 0,0 0 0 0 0,0 1 0 0 0,-1-1 0 0 0,1 1 0 0 0,0 0-1 0 0,-1 0 1 0 0,0 0 0 0 0,1 0 0 0 0,-1 0 0 0 0,0 0 0 0 0,0 1 0 0 0,0-1 0 0 0,0 1-1 0 0,-1-1 1 0 0,1 1 0 0 0,1 3 0 0 0,-1 0-70 0 0,0 0 0 0 0,0 0 0 0 0,0 0 0 0 0,-1 0 0 0 0,0 0 0 0 0,0 0 0 0 0,-1 1 0 0 0,1-1 0 0 0,-1 0 0 0 0,-1 1 0 0 0,1-1 0 0 0,-1 0 0 0 0,0 0 0 0 0,-1 0 0 0 0,1 0 0 0 0,-1 0 0 0 0,-4 8 0 0 0,-4 9-162 0 0,8-16-14 0 0,-1 0 0 0 0,0-1 0 0 0,0 1 0 0 0,-1-1-1 0 0,0 0 1 0 0,0 0 0 0 0,0 0 0 0 0,-1 0 0 0 0,0 0-1 0 0,-7 5 1 0 0,12-11 63 0 0,0 0-1 0 0,0 1 1 0 0,-1-1-1 0 0,1 0 1 0 0,0 0 0 0 0,0 0-1 0 0,-1 0 1 0 0,1 0-1 0 0,0 1 1 0 0,0-1 0 0 0,-1 0-1 0 0,1 0 1 0 0,0 0-1 0 0,0 0 1 0 0,-1 0 0 0 0,1 0-1 0 0,0 0 1 0 0,-1 0-1 0 0,1 0 1 0 0,0 0-1 0 0,-1 0 1 0 0,1 0 0 0 0,0 0-1 0 0,0 0 1 0 0,-1 0-1 0 0,1 0 1 0 0,0-1 0 0 0,0 1-1 0 0,-1 0 1 0 0,1 0-1 0 0,0 0 1 0 0,0 0 0 0 0,-1 0-1 0 0,1-1 1 0 0,0 1-1 0 0,0 0 1 0 0,-1 0-1 0 0,1 0 1 0 0,0-1 0 0 0,0 1-1 0 0,0 0 1 0 0,0 0-1 0 0,-1-1 1 0 0,1 1 0 0 0,0 0-1 0 0,0 0 1 0 0,0-1-1 0 0,0 1 1 0 0,-4-12-1934 0 0</inkml:trace>
  <inkml:trace contextRef="#ctx0" brushRef="#br0" timeOffset="1">373 47 4608 0 0,'4'-8'110'0'0,"-2"5"10"0"0,-1-1-1 0 0,1 1 0 0 0,-1-1 1 0 0,2-21 19673 0 0,-17 89-15613 0 0,2 36-3328 0 0,8-62-333 0 0,-1 38-220 0 0,5 95 0 0 0,2-139-372 0 0,1 0 1 0 0,2-1-1 0 0,1 1 0 0 0,1-1 1 0 0,2-1-1 0 0,17 42 1 0 0,-24-68-168 0 0,0 0 1 0 0,0 1-1 0 0,0-1 1 0 0,0 0-1 0 0,1 0 0 0 0,0 0 1 0 0,0 0-1 0 0,0-1 1 0 0,0 1-1 0 0,0-1 1 0 0,5 4-1 0 0,-7-6-956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91 20271 0 0,'-19'-8'2164'0'0,"19"8"-2159"0"0,0 0 0 0 0,0 0 0 0 0,0 0 0 0 0,0 0-1 0 0,0 0 1 0 0,-1 0 0 0 0,1-1 0 0 0,0 1 0 0 0,0 0 0 0 0,0 0-1 0 0,0 0 1 0 0,0 0 0 0 0,0 0 0 0 0,0 0 0 0 0,0 0 0 0 0,0 0-1 0 0,0-1 1 0 0,0 1 0 0 0,0 0 0 0 0,0 0 0 0 0,0 0 0 0 0,0 0-1 0 0,0 0 1 0 0,0 0 0 0 0,0 0 0 0 0,0 0 0 0 0,0-1 0 0 0,1 1-1 0 0,-1 0 1 0 0,0 0 0 0 0,0 0 0 0 0,0 0 0 0 0,0 0 0 0 0,0 0 0 0 0,0 0-1 0 0,0 0 1 0 0,0 0 0 0 0,0 0 0 0 0,0 0 0 0 0,0-1 0 0 0,0 1-1 0 0,1 0 1 0 0,-1 0 0 0 0,0 0 0 0 0,0 0 0 0 0,0 0 0 0 0,0 0-1 0 0,0 0 1 0 0,0 0 0 0 0,0 0 0 0 0,0 0 0 0 0,1 0 0 0 0,-1 0-1 0 0,0 0 1 0 0,0 0 0 0 0,0 0 0 0 0,0 0 0 0 0,0 0 0 0 0,0 0-1 0 0,0 0 1 0 0,0 0 0 0 0,1 0 0 0 0,-1 0 0 0 0,6-1 1095 0 0,32-6 3507 0 0,19-7-2556 0 0,20-4-1467 0 0,123-6-401 0 0,-71 14-3267 0 0,-95 5 1681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16 217 6912 0 0,'-8'-8'736'0'0,"7"8"-600"0"0,1-1 0 0 0,-1 0 0 0 0,1 1 1 0 0,-1-1-1 0 0,0 0 0 0 0,1 1 0 0 0,-1-1 0 0 0,1 0 1 0 0,0 0-1 0 0,-1 1 0 0 0,1-1 0 0 0,-1 0 0 0 0,1 0 1 0 0,0 0-1 0 0,0 0 0 0 0,0 0 0 0 0,-1 0 0 0 0,1 1 1 0 0,0-1-1 0 0,0 0 0 0 0,0 0 0 0 0,0 0 1 0 0,1 0-1 0 0,-1 0 0 0 0,0 0 0 0 0,0 0 0 0 0,0 1 1 0 0,1-1-1 0 0,-1 0 0 0 0,0 0 0 0 0,1 0 0 0 0,-1 0 1 0 0,1 1-1 0 0,-1-1 0 0 0,1 0 0 0 0,-1 0 0 0 0,1 1 1 0 0,0-1-1 0 0,-1 1 0 0 0,1-1 0 0 0,0 0 0 0 0,-1 1 1 0 0,1-1-1 0 0,0 1 0 0 0,0 0 0 0 0,0-1 0 0 0,-1 1 1 0 0,3-1-1 0 0,3-1 990 0 0,0 0 0 0 0,0 0 0 0 0,0 0 0 0 0,1 1 0 0 0,7-1 0 0 0,64-2-132 0 0,-20 3 131 0 0,177-21-408 0 0,-226 22-580 0 0,-1-1 0 0 0,1 0 0 0 0,-1 0 0 0 0,0-1 0 0 0,12-4 1 0 0,-19 6-36 0 0,-2-2-64 0 0,1 0 0 0 0,-1 0 0 0 0,1 0 0 0 0,-1 0 0 0 0,0 0 0 0 0,0 1 0 0 0,0-1 0 0 0,0 0-1 0 0,0 1 1 0 0,0-1 0 0 0,-1 0 0 0 0,1 1 0 0 0,-1-1 0 0 0,1 1 0 0 0,-1 0 0 0 0,1-1 0 0 0,-1 1 0 0 0,-1-1 0 0 0,-4-2-3 0 0,0 0 0 0 0,0 0 0 0 0,-12-5 1 0 0,-36-10-48 0 0,18 6-29 0 0,-41-19 0 0 0,76 29 41 0 0,6 1 0 0 0,9 1 0 0 0,22 1 16 0 0,83 3 102 0 0,-91-2-27 0 0,-20-1-14 0 0,1 0 0 0 0,0 1-1 0 0,-1 0 1 0 0,1 0 0 0 0,-1 0-1 0 0,0 1 1 0 0,1 0 0 0 0,-1 1 0 0 0,12 5-1 0 0,-18-7-67 0 0,0-1 0 0 0,0 1 0 0 0,0 0 0 0 0,0-1 0 0 0,0 1 0 0 0,-1 0-1 0 0,1 0 1 0 0,0 0 0 0 0,0 0 0 0 0,-1 0 0 0 0,1 0 0 0 0,0 0 0 0 0,-1 0 0 0 0,1 0-1 0 0,-1 0 1 0 0,0 0 0 0 0,1 0 0 0 0,-1 0 0 0 0,0 1 0 0 0,1-1 0 0 0,-1 2 0 0 0,0-1 21 0 0,0 1 1 0 0,-1-1-1 0 0,1 0 1 0 0,-1 1 0 0 0,1-1-1 0 0,-1 0 1 0 0,0 1-1 0 0,0-1 1 0 0,0 0 0 0 0,-1 3-1 0 0,-3 2 47 0 0,0 1 0 0 0,-1-1-1 0 0,0 0 1 0 0,0-1-1 0 0,-7 7 1 0 0,-100 96-1309 0 0,98-90-1714 0 0,9-13 1412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45 5984 0 0,'-3'-10'640'0'0,"-2"-25"13894"0"0,4 40-13207 0 0,-2 12-713 0 0,1 0 1 0 0,-1 25 0 0 0,0-2-354 0 0,-2 13-57 0 0,-11 129 99 0 0,14-126-291 0 0,5 70 0 0 0,8-14-2979 0 0,-10-99 1564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 13360 0 0,'-3'-2'97'0'0,"-3"-3"3812"0"0,16 0-441 0 0,9 0-2375 0 0,0 0 0 0 0,0 1 0 0 0,20-1 0 0 0,-3 0-612 0 0,18-3-833 0 0,105-14 1611 0 0,-106 20-3986 0 0,0 3-3513 0 0,-38 0-1355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5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5528 0 0,'0'0'497'0'0,"9"0"-394"0"0,-1 0 566 0 0,-1-1 0 0 0,0 0 0 0 0,1-1 0 0 0,-1 1 0 0 0,0-1 0 0 0,0-1 0 0 0,12-5 0 0 0,46-28 7093 0 0,-42 23-6771 0 0,-16 7-721 0 0,1 0 0 0 0,-1 0 0 0 0,0-1 0 0 0,11-13 0 0 0,-16 18-191 0 0,-1 0 0 0 0,0 0 0 0 0,0 0 0 0 0,0 0 0 0 0,0 0-1 0 0,-1 0 1 0 0,1 0 0 0 0,0-2 0 0 0,2-5 371 0 0,-4 8-346 0 0,-1 0-1 0 0,1 0 1 0 0,0 0-1 0 0,0 1 1 0 0,-1-1-1 0 0,1 0 1 0 0,0 1-1 0 0,-1-1 1 0 0,1 1-1 0 0,-1-1 1 0 0,1 1-1 0 0,-2 0 1 0 0,-1 0-13 0 0,1 0 1 0 0,0 0-1 0 0,0 0 1 0 0,-1 1-1 0 0,1-1 1 0 0,0 1-1 0 0,0 0 1 0 0,0 0-1 0 0,0 0 1 0 0,0 0-1 0 0,0 1 1 0 0,0-1 0 0 0,-5 4-1 0 0,2-1-59 0 0,0 1 0 0 0,1-1 1 0 0,-1 1-1 0 0,1 0 0 0 0,-5 8 0 0 0,1-2-29 0 0,2 0 1 0 0,-1 0-1 0 0,-9 22 0 0 0,15-27-3 0 0,0-1 0 0 0,0 1 0 0 0,0-1 0 0 0,0 1 0 0 0,1-1 0 0 0,0 1 0 0 0,1 0 0 0 0,-1 0-1 0 0,1-1 1 0 0,0 1 0 0 0,1 7 0 0 0,-1-11-19 0 0,1 0 0 0 0,0 0 0 0 0,-1 0 0 0 0,1 0 0 0 0,0 0 0 0 0,0 0 0 0 0,0 0 0 0 0,0 0 0 0 0,0-1 0 0 0,0 1 0 0 0,1 0 0 0 0,-1-1 0 0 0,1 1 0 0 0,-1-1 0 0 0,1 0 0 0 0,0 1 0 0 0,-1-1 0 0 0,1 0 0 0 0,0 0 0 0 0,0 0 0 0 0,0 0 0 0 0,-1 0 0 0 0,1-1 0 0 0,0 1 0 0 0,0 0 0 0 0,0-1 0 0 0,0 0 0 0 0,1 1 0 0 0,2-1 0 0 0,5 0-636 0 0,-1 0 1 0 0,0 0-1 0 0,1-1 0 0 0,-1 0 0 0 0,12-3 1 0 0,7-4-4738 0 0,2-4-1397 0 0</inkml:trace>
  <inkml:trace contextRef="#ctx0" brushRef="#br0" timeOffset="1">542 3 3680 0 0,'0'0'284'0'0,"-6"-1"-176"0"0,-9 0 1638 0 0,8 1 895 0 0,1 1-1 0 0,-1 0 1 0 0,1 1-1 0 0,-10 2 0 0 0,-1 2 671 0 0,15-5-3205 0 0,2-1-5 0 0,-1 0 0 0 0,0 0 1 0 0,1 0-1 0 0,-1 1 0 0 0,1-1 0 0 0,-1 0 1 0 0,1 0-1 0 0,-1 0 0 0 0,1 1 1 0 0,-1-1-1 0 0,1 0 0 0 0,-1 1 0 0 0,1-1 1 0 0,-1 0-1 0 0,1 1 0 0 0,-1-1 1 0 0,1 0-1 0 0,0 1 0 0 0,-1-1 0 0 0,1 1 1 0 0,0-1-1 0 0,-1 1 0 0 0,1-1 1 0 0,0 1-1 0 0,0-1 0 0 0,-1 1 0 0 0,1 0 1 0 0,0-1-1 0 0,0 1 0 0 0,0 0-14 0 0,0 0-1 0 0,1 0 1 0 0,-1 0-1 0 0,1-1 1 0 0,-1 1-1 0 0,1 0 1 0 0,-1-1-1 0 0,1 1 1 0 0,0 0-1 0 0,-1-1 1 0 0,1 1 0 0 0,0 0-1 0 0,-1-1 1 0 0,1 1-1 0 0,0-1 1 0 0,1 1-1 0 0,4 2 47 0 0,0 0 0 0 0,1 0 0 0 0,8 3 0 0 0,-6-4-17 0 0,-1 1-1 0 0,0-1 1 0 0,0 2 0 0 0,0-1-1 0 0,-1 1 1 0 0,1 0 0 0 0,-1 1-1 0 0,10 7 1 0 0,-14-9-93 0 0,-1 0-1 0 0,1-1 1 0 0,-1 1-1 0 0,0 0 1 0 0,0 0-1 0 0,0 0 1 0 0,0 1-1 0 0,0-1 1 0 0,0 0-1 0 0,-1 1 1 0 0,0-1 0 0 0,0 1-1 0 0,0-1 1 0 0,0 1-1 0 0,0 0 1 0 0,-1-1-1 0 0,0 1 1 0 0,1 0-1 0 0,-1-1 1 0 0,-1 1 0 0 0,0 7-1 0 0,-1 1-90 0 0,-1 0 1 0 0,0 0-1 0 0,0 0 0 0 0,-1 0 0 0 0,-1-1 0 0 0,0 1 1 0 0,-1-1-1 0 0,0 0 0 0 0,0-1 0 0 0,-1 0 0 0 0,-1 0 1 0 0,-12 13-1 0 0,19-22-163 0 0,0 0 0 0 0,-1 1 0 0 0,1-1 1 0 0,-1 0-1 0 0,1 0 0 0 0,-1 0 0 0 0,1 0 0 0 0,-1 0 0 0 0,0 0 1 0 0,0-1-1 0 0,1 1 0 0 0,-1 0 0 0 0,0-1 0 0 0,0 1 0 0 0,-2-1 1 0 0,-5-1-1564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21191 0 0,'0'0'1920'0'0,"-6"15"-1544"0"0,-2 47 628 0 0,2 1-1 0 0,6 112 1 0 0,2-129-730 0 0,2-1 1 0 0,2 0-1 0 0,18 72 0 0 0,-15-93-915 0 0,21 41 0 0 0,-14-32-2369 0 0,-15-27 1570 0 0</inkml:trace>
  <inkml:trace contextRef="#ctx0" brushRef="#br0" timeOffset="1">0 462 23039 0 0,'0'0'1760'0'0,"9"2"-1120"0"0,2-2-512 0 0,3 0-128 0 0,0 0 0 0 0,3-2 0 0 0,6-1 0 0 0,-1 1 0 0 0,9-1 0 0 0,0 1 0 0 0,0 2-384 0 0,-6 0-104 0 0,3 0-24 0 0,7 0-9215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 15664 0 0,'-12'-2'1187'0'0,"1"5"-848"0"0,-1 0-1 0 0,1 0 1 0 0,0 1-1 0 0,0 0 1 0 0,0 1-1 0 0,0 0 1 0 0,1 1-1 0 0,-16 11 0 0 0,0 2 1165 0 0,-44 46 0 0 0,55-50-1061 0 0,1 1-1 0 0,1 0 1 0 0,-15 25-1 0 0,22-30-186 0 0,0-1 0 0 0,0 2 0 0 0,1-1 0 0 0,0 1 0 0 0,1-1 0 0 0,-4 25 0 0 0,7-34-215 0 0,1 0 1 0 0,-1 0-1 0 0,1 1 1 0 0,0-1-1 0 0,0 0 1 0 0,0 0-1 0 0,0 0 0 0 0,0 0 1 0 0,1 0-1 0 0,-1 1 1 0 0,1-1-1 0 0,-1 0 1 0 0,1 0-1 0 0,0 0 1 0 0,0 0-1 0 0,0 0 0 0 0,0 0 1 0 0,0-1-1 0 0,0 1 1 0 0,0 0-1 0 0,3 2 1 0 0,-2-3-38 0 0,0 1 0 0 0,0-1 0 0 0,0 0 0 0 0,1 0 0 0 0,-1 0 0 0 0,0 0 0 0 0,1 0 0 0 0,-1 0 0 0 0,1-1 1 0 0,0 1-1 0 0,-1-1 0 0 0,1 0 0 0 0,-1 1 0 0 0,1-1 0 0 0,-1-1 0 0 0,1 1 0 0 0,3-1 0 0 0,9-1-275 0 0,0-1-1 0 0,0-1 1 0 0,-1-1-1 0 0,0 0 0 0 0,22-10 1 0 0,62-42-4141 0 0,-69 37 1805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15664 0 0,'-14'5'550'0'0,"1"1"1"0"0,-1 0-1 0 0,1 1 1 0 0,-13 9-1 0 0,-46 37 2877 0 0,62-45-3090 0 0,1 0 0 0 0,0 1 0 0 0,0 1 0 0 0,1-1 0 0 0,0 1 0 0 0,1 0 0 0 0,0 1 0 0 0,1 0 0 0 0,0 0 0 0 0,-7 19 0 0 0,9-10-320 0 0,4-19-17 0 0,0-1 0 0 0,0 0 0 0 0,0 1 0 0 0,0-1 0 0 0,0 0 0 0 0,0 1 0 0 0,0-1 0 0 0,0 0 0 0 0,0 1 0 0 0,1-1 0 0 0,-1 0 0 0 0,0 1 0 0 0,0-1 0 0 0,0 0 0 0 0,0 1 0 0 0,0-1 0 0 0,1 0 0 0 0,-1 1 0 0 0,0-1 0 0 0,0 0 0 0 0,1 0 0 0 0,-1 1 0 0 0,0-1 0 0 0,0 0 0 0 0,1 0 0 0 0,-1 1 0 0 0,0-1 0 0 0,1 0 0 0 0,-1 0 0 0 0,0 0 0 0 0,1 0 0 0 0,-1 0 0 0 0,0 1 0 0 0,1-1 0 0 0,-1 0 0 0 0,0 0 0 0 0,1 0 0 0 0,-1 0 0 0 0,0 0 0 0 0,1 0 0 0 0,-1 0 0 0 0,0 0 0 0 0,1 0 0 0 0,-1 0 0 0 0,0 0 0 0 0,1-1 0 0 0,0 1 0 0 0,-1 0 0 0 0,4 0 0 0 0,1-1 0 0 0,-1 0 0 0 0,1 0 0 0 0,-1 0 0 0 0,1 0 0 0 0,-1-1 0 0 0,0 1 0 0 0,7-5 0 0 0,30-20 0 0 0,-8 1-245 0 0,37-39-1 0 0,-41 37-1045 0 0,-11 10-232 0 0,3-3-4346 0 0,-3 4-1212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157 380 12152 0 0,'-8'2'1097'0'0,"2"-2"-890"0"0,1 0 0 0 0,-1 1 0 0 0,0 0 0 0 0,1 1 0 0 0,-1-1 0 0 0,0 1 0 0 0,1 0 1 0 0,0 0-1 0 0,0 1 0 0 0,-1-1 0 0 0,1 1 0 0 0,1 1 0 0 0,-1-1 0 0 0,0 1 0 0 0,1-1 0 0 0,0 1 0 0 0,0 0 0 0 0,-6 8 0 0 0,4-3-6 0 0,0-1-1 0 0,0 1 0 0 0,1 1 1 0 0,1-1-1 0 0,0 0 0 0 0,-6 20 0 0 0,9-22-133 0 0,-1 0 1 0 0,1 1-1 0 0,0-1 0 0 0,1 1 0 0 0,0-1 0 0 0,0 1 0 0 0,1-1 0 0 0,0 0 0 0 0,0 1 0 0 0,3 9 0 0 0,-3-15-21 0 0,-1 0 0 0 0,1 0-1 0 0,-1 0 1 0 0,1 0 0 0 0,0-1-1 0 0,0 1 1 0 0,0 0 0 0 0,0 0-1 0 0,0-1 1 0 0,0 1 0 0 0,0-1-1 0 0,1 1 1 0 0,-1-1 0 0 0,0 1-1 0 0,1-1 1 0 0,-1 0 0 0 0,1 0-1 0 0,0 0 1 0 0,-1 0 0 0 0,1 0-1 0 0,2 1 1 0 0,-2-1 20 0 0,1-1 0 0 0,-1 0 0 0 0,1 0 1 0 0,0 1-1 0 0,-1-1 0 0 0,1-1 0 0 0,-1 1 0 0 0,1 0 0 0 0,-1-1 1 0 0,1 1-1 0 0,-1-1 0 0 0,1 0 0 0 0,-1 0 0 0 0,3-1 1 0 0,5-3 131 0 0,0 0 0 0 0,-1-1 0 0 0,0-1 1 0 0,0 1-1 0 0,-1-1 0 0 0,10-10 1 0 0,-7 4-61 0 0,0 0 0 0 0,-1-1 1 0 0,0 0-1 0 0,-1 0 0 0 0,10-22 0 0 0,27-80 374 0 0,-36 91-341 0 0,64-225 2638 0 0,-70 233-2365 0 0,-1 0 0 0 0,-1 0 1 0 0,0-22-1 0 0,-2 39-410 0 0,-1 0-1 0 0,0 1 1 0 0,1-1 0 0 0,-1 0 0 0 0,0 0-1 0 0,1 1 1 0 0,-1-1 0 0 0,0 0-1 0 0,1 1 1 0 0,-1-1 0 0 0,1 0-1 0 0,-1 1 1 0 0,0-1 0 0 0,1 1-1 0 0,-1-1 1 0 0,1 1 0 0 0,-1-1-1 0 0,0 2 1 0 0,-2 4-12 0 0,0 0 0 0 0,0 0 0 0 0,1 0-1 0 0,0 0 1 0 0,-3 13 0 0 0,-4 36-41 0 0,6-33 38 0 0,-1 7 17 0 0,1 0 1 0 0,2 1-1 0 0,0-1 0 0 0,5 33 1 0 0,-2-47-203 0 0,0 0 1 0 0,2 0 0 0 0,-1 0 0 0 0,2 0-1 0 0,0-1 1 0 0,0 0 0 0 0,2 0 0 0 0,-1 0-1 0 0,16 22 1 0 0,-15-28-676 0 0,0 0 0 0 0,1-1 0 0 0,10 9 0 0 0,-7-5-1071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2760 0 0,'0'0'481'0'0,"1"-5"2871"0"0,0 1-1869 0 0,1-1-1 0 0,-1 1 1 0 0,0-1 0 0 0,0 1-1 0 0,0-9 4097 0 0,4 19-5165 0 0,-4-1-347 0 0,1-1-1 0 0,-1 0 1 0 0,0 1-1 0 0,0-1 1 0 0,0 1-1 0 0,-1 6 1 0 0,2 3 27 0 0,2 25 88 0 0,-1-1 0 0 0,-2 1 0 0 0,-7 72 0 0 0,4-87 392 0 0,2-19 170 0 0,2-16-278 0 0,2-12-198 0 0,1-1 1 0 0,1 1-1 0 0,2 0 0 0 0,0 0 0 0 0,1 0 0 0 0,1 1 0 0 0,1 1 0 0 0,25-37 1 0 0,-34 55-257 0 0,0 0 0 0 0,1 0 0 0 0,0 0 0 0 0,-1 1 0 0 0,1-1 0 0 0,0 0 0 0 0,0 1 1 0 0,0 0-1 0 0,0 0 0 0 0,1 0 0 0 0,-1 0 0 0 0,1 0 0 0 0,-1 1 0 0 0,1-1 0 0 0,0 1 1 0 0,-1 0-1 0 0,6-1 0 0 0,-6 2-216 0 0,0 0 1 0 0,0 0 0 0 0,1 0-1 0 0,-1 0 1 0 0,0 1 0 0 0,0-1-1 0 0,0 1 1 0 0,0 0-1 0 0,0 0 1 0 0,0 0 0 0 0,-1 0-1 0 0,1 1 1 0 0,0-1 0 0 0,0 1-1 0 0,-1-1 1 0 0,1 1 0 0 0,-1 0-1 0 0,1 0 1 0 0,-1 0-1 0 0,0 0 1 0 0,4 6 0 0 0,3 6-5181 0 0,2 1-1461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3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6448 0 0,'0'0'498'0'0,"12"-6"6880"0"0,7-4-2110 0 0,21-17 0 0 0,-22 13-4947 0 0,-1-1 1 0 0,0 0 0 0 0,-1-2-1 0 0,0 1 1 0 0,15-25 0 0 0,-26 35-289 0 0,-1-1 0 0 0,0 0 0 0 0,4-9 1 0 0,-7 14-22 0 0,0 0 1 0 0,0 0-1 0 0,-1 0 1 0 0,1 0-1 0 0,-1 0 1 0 0,1 0 0 0 0,-1 0-1 0 0,0 0 1 0 0,1 0-1 0 0,-1 0 1 0 0,0-1-1 0 0,-1 1 1 0 0,1 0-1 0 0,0 0 1 0 0,-1 0-1 0 0,1 0 1 0 0,-2-3 0 0 0,2 4-3 0 0,-1 0 0 0 0,1 1 0 0 0,-1-1 0 0 0,1 1 0 0 0,-1-1 0 0 0,0 1 1 0 0,1 0-1 0 0,-1-1 0 0 0,1 1 0 0 0,-1 0 0 0 0,0-1 0 0 0,1 1 0 0 0,-1 0 1 0 0,0 0-1 0 0,0-1 0 0 0,1 1 0 0 0,-1 0 0 0 0,0 0 0 0 0,0 0 0 0 0,1 0 1 0 0,-1 0-1 0 0,0 0 0 0 0,1 0 0 0 0,-1 0 0 0 0,-1 1 0 0 0,-17 5 112 0 0,9 0-69 0 0,1 0 0 0 0,0 1 0 0 0,0 0 0 0 0,1 0 0 0 0,0 1-1 0 0,0 0 1 0 0,1 1 0 0 0,0 0 0 0 0,0 0 0 0 0,1 0 0 0 0,-5 13 0 0 0,5-12 29 0 0,1 1 0 0 0,1 0 0 0 0,0 0 0 0 0,0 1-1 0 0,1-1 1 0 0,1 1 0 0 0,0 0 0 0 0,0 0 0 0 0,1 0 0 0 0,1 16 0 0 0,0-24-68 0 0,1 0 1 0 0,0 0 0 0 0,-1 0-1 0 0,1 0 1 0 0,1-1 0 0 0,-1 1-1 0 0,0 0 1 0 0,1 0 0 0 0,0-1-1 0 0,0 1 1 0 0,0-1-1 0 0,0 1 1 0 0,1-1 0 0 0,-1 0-1 0 0,1 0 1 0 0,0 0 0 0 0,0 0-1 0 0,0-1 1 0 0,0 1 0 0 0,0-1-1 0 0,1 0 1 0 0,-1 0-1 0 0,5 2 1 0 0,-1 0-350 0 0,1-1-1 0 0,-1-1 1 0 0,1 1-1 0 0,11 1 1 0 0,-7-2-2140 0 0,1-1 1 0 0,13 0 0 0 0,13-3-6271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 10136 0 0,'3'4'299'0'0,"-2"-7"453"0"0,0-10 1906 0 0,-2 1 1209 0 0,0 20 812 0 0,2 84-2477 0 0,-4 194-1228 0 0,2-254-974 0 0,-2 31 0 0 0,6 73 0 0 0,-3-102-1342 0 0,-5-30-1820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11520 0 0,'-2'0'171'0'0,"1"-1"-129"0"0,1 1 0 0 0,-1 0 0 0 0,1 0 1 0 0,-1 0-1 0 0,1-1 0 0 0,-1 1 0 0 0,1 0 1 0 0,0 0-1 0 0,-1-1 0 0 0,1 1 0 0 0,-1 0 0 0 0,1-1 1 0 0,0 1-1 0 0,-1-1 0 0 0,1-11 10725 0 0,9 12-9723 0 0,118 10 716 0 0,-94-6-1701 0 0,0-1 0 0 0,1-1 0 0 0,40-4 0 0 0,-33-3-1097 0 0,54-15 0 0 0,-92 19 910 0 0,-1 0-1 0 0,1 0 0 0 0,-1 0 1 0 0,0-1-1 0 0,1 1 0 0 0,-1-1 0 0 0,3-1 1 0 0,11-7-1815 0 0,-16 9 1701 0 0,0 0 246 0 0,-1 0 1 0 0,1 1-1 0 0,-1-1 1 0 0,1 1-1 0 0,-1-1 1 0 0,1 1-1 0 0,-1-1 1 0 0,0 1-1 0 0,1 0 0 0 0,-1-1 1 0 0,0 1-1 0 0,1 0 1 0 0,-1-1-1 0 0,0 1 1 0 0,0 0-1 0 0,1 0 1 0 0,-1-1-1 0 0,0 1 1 0 0,0 0-1 0 0,1 0 1 0 0,-1 0-1 0 0,0 0 1 0 0,0 0-1 0 0,1 0 1 0 0,-1 1-1 0 0,0-1 1 0 0,0 0-1 0 0,1 0 1 0 0,-1 0-1 0 0,0 1 0 0 0,1-1 1 0 0,-1 0-1 0 0,-1 1 1 0 0,1 0 20 0 0,-4 1 183 0 0,-1 1 0 0 0,1 0-1 0 0,0 1 1 0 0,0-1 0 0 0,0 1 0 0 0,0 0-1 0 0,1 0 1 0 0,-1 0 0 0 0,1 1 0 0 0,0-1 0 0 0,0 1-1 0 0,-4 9 1 0 0,0-1 266 0 0,1 0 0 0 0,1 0 1 0 0,0 1-1 0 0,-5 15 0 0 0,9-19-163 0 0,0-1 1 0 0,0 0-1 0 0,-1 15 0 0 0,3-21-174 0 0,0 1 0 0 0,0 0-1 0 0,0 0 1 0 0,0 0 0 0 0,1 0 0 0 0,0 0-1 0 0,-1 0 1 0 0,2-1 0 0 0,-1 1-1 0 0,3 6 1 0 0,-3-9-111 0 0,-1-1 0 0 0,1 1 0 0 0,-1 0 0 0 0,1-1 1 0 0,0 1-1 0 0,0-1 0 0 0,-1 1 0 0 0,1-1 0 0 0,0 0 0 0 0,0 1 0 0 0,0-1 0 0 0,-1 0 0 0 0,1 1 0 0 0,0-1 0 0 0,0 0 0 0 0,0 0 1 0 0,0 0-1 0 0,0 0 0 0 0,-1 0 0 0 0,1 0 0 0 0,0 0 0 0 0,0 0 0 0 0,0 0 0 0 0,0 0 0 0 0,0 0 0 0 0,1-1 0 0 0,1 0 16 0 0,0 0-1 0 0,0 0 0 0 0,-1 0 1 0 0,1 0-1 0 0,0 0 0 0 0,4-3 0 0 0,15-15-8 0 0,0-1 0 0 0,-2-1 0 0 0,22-28 0 0 0,21-22-2331 0 0,-40 49 471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22 16559 0 0,'-10'-15'760'0'0,"9"14"-718"0"0,1 1 0 0 0,0-1 0 0 0,-1 1 0 0 0,1-1 0 0 0,-1 1-1 0 0,1 0 1 0 0,-1-1 0 0 0,1 1 0 0 0,-1 0 0 0 0,1-1 0 0 0,-1 1-1 0 0,0 0 1 0 0,1 0 0 0 0,-1-1 0 0 0,1 1 0 0 0,-1 0 0 0 0,0 0-1 0 0,1 0 1 0 0,-1 0 0 0 0,1 0 0 0 0,-1 0 0 0 0,0 0-1 0 0,1 0 1 0 0,-1 0 0 0 0,-1 0 0 0 0,-15 7-141 0 0,11-4 262 0 0,-9 5 750 0 0,1 0-1 0 0,1 1 1 0 0,-1 0 0 0 0,-21 21-1 0 0,9-8-3 0 0,21-18-773 0 0,0 0-1 0 0,0 0 0 0 0,1 1 0 0 0,0 0 1 0 0,0 0-1 0 0,0 0 0 0 0,1 0 0 0 0,-1 1 1 0 0,1 0-1 0 0,-4 10 0 0 0,7-15-129 0 0,0 1-1 0 0,0-1 1 0 0,0 1-1 0 0,0-1 1 0 0,0 1-1 0 0,0-1 1 0 0,0 1 0 0 0,1 0-1 0 0,-1-1 1 0 0,0 0-1 0 0,1 1 1 0 0,0-1-1 0 0,-1 1 1 0 0,1-1-1 0 0,0 1 1 0 0,-1-1-1 0 0,1 0 1 0 0,0 0 0 0 0,0 1-1 0 0,0-1 1 0 0,0 0-1 0 0,0 0 1 0 0,1 0-1 0 0,-1 0 1 0 0,0 0-1 0 0,0 0 1 0 0,1-1-1 0 0,-1 1 1 0 0,0 0 0 0 0,1 0-1 0 0,1 0 1 0 0,6 2 32 0 0,-1 0 1 0 0,1 0 0 0 0,16 3 0 0 0,-25-6-38 0 0,39 6 157 0 0,-25-4 15 0 0,1 0 0 0 0,-1 1 0 0 0,26 9 0 0 0,-38-11-145 0 0,0-1 0 0 0,-1 1 0 0 0,1 0 0 0 0,-1 0 0 0 0,1 0 0 0 0,-1 0 0 0 0,0 0 0 0 0,1 0 0 0 0,-1 0 0 0 0,0 1 0 0 0,0-1 0 0 0,1 0 0 0 0,-1 1 0 0 0,0-1 0 0 0,0 1 0 0 0,-1-1 0 0 0,1 1-1 0 0,0-1 1 0 0,0 3 0 0 0,0-1 21 0 0,-1-1-1 0 0,0 1 0 0 0,1-1 1 0 0,-1 1-1 0 0,0 0 0 0 0,0-1 1 0 0,-1 1-1 0 0,1-1 0 0 0,-1 1 1 0 0,1 0-1 0 0,-2 3 1 0 0,-2 2 55 0 0,0 1 1 0 0,0-1 0 0 0,0 0-1 0 0,-1-1 1 0 0,0 1-1 0 0,-8 8 1 0 0,5-8-55 0 0,0-1-1 0 0,0 0 0 0 0,-1 0 1 0 0,1-1-1 0 0,-2 0 0 0 0,1 0 1 0 0,-15 6-1 0 0,-75 24-113 0 0,91-33 40 0 0,-6 2-559 0 0,-24 7 1002 0 0,19-9-3277 0 0,4-5-4705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13824 0 0,'0'0'629'0'0,"4"7"212"0"0,-1-5-633 0 0,0 0 0 0 0,0 0 0 0 0,0 0 0 0 0,0 0 0 0 0,0 0 0 0 0,1-1 0 0 0,-1 0 0 0 0,1 1 0 0 0,-1-1 0 0 0,1 0 0 0 0,-1-1 0 0 0,1 1 0 0 0,-1-1 0 0 0,1 0 0 0 0,0 1 0 0 0,-1-2 0 0 0,1 1 0 0 0,0 0 0 0 0,-1-1 1 0 0,1 1-1 0 0,-1-1 0 0 0,1 0 0 0 0,-1 0 0 0 0,1-1 0 0 0,4-2 0 0 0,1 0 244 0 0,1-1 0 0 0,-1-1 1 0 0,-1 0-1 0 0,1 0 1 0 0,-1 0-1 0 0,0-1 0 0 0,12-13 1 0 0,-13 12-254 0 0,-1 0 1 0 0,0 0-1 0 0,5-11 0 0 0,-9 17-164 0 0,-1-1 1 0 0,1 0-1 0 0,-1 1 0 0 0,0-1 0 0 0,0 0 0 0 0,0 0 1 0 0,-1 0-1 0 0,1 0 0 0 0,-1 0 0 0 0,0 0 0 0 0,1 0 1 0 0,-1 0-1 0 0,-1 0 0 0 0,1-4 0 0 0,-1 5 0 0 0,1 1-1 0 0,0 0 0 0 0,0 0 0 0 0,-1-1 1 0 0,1 1-1 0 0,-1 0 0 0 0,1 0 1 0 0,-1 0-1 0 0,0 0 0 0 0,1-1 0 0 0,-1 1 1 0 0,0 0-1 0 0,0 0 0 0 0,0 1 1 0 0,0-1-1 0 0,0 0 0 0 0,0 0 1 0 0,0 0-1 0 0,0 1 0 0 0,0-1 0 0 0,0 0 1 0 0,0 1-1 0 0,0-1 0 0 0,0 1 1 0 0,-1-1-1 0 0,1 1 0 0 0,0 0 1 0 0,0-1-1 0 0,-1 1 0 0 0,1 0 0 0 0,0 0 1 0 0,-1 0-1 0 0,1 0 0 0 0,0 0 1 0 0,0 0-1 0 0,-2 1 0 0 0,0-1 9 0 0,1 1 0 0 0,0-1-1 0 0,-1 1 1 0 0,1 0 0 0 0,0 0-1 0 0,0 0 1 0 0,0 0 0 0 0,-1 1-1 0 0,1-1 1 0 0,1 1 0 0 0,-1-1-1 0 0,0 1 1 0 0,0-1 0 0 0,0 1-1 0 0,1 0 1 0 0,-1 0 0 0 0,1 0-1 0 0,-2 2 1 0 0,-5 15-18 0 0,0-1 1 0 0,1 1-1 0 0,1 0 0 0 0,1 1 1 0 0,-3 25-1 0 0,8-39-26 0 0,-1 0 1 0 0,2 0-1 0 0,-1 0 0 0 0,1 0 0 0 0,-1-1 1 0 0,2 1-1 0 0,-1 0 0 0 0,1 0 0 0 0,0-1 1 0 0,0 1-1 0 0,0 0 0 0 0,1-1 0 0 0,0 0 1 0 0,0 0-1 0 0,5 7 0 0 0,-5-10-28 0 0,-1 0 0 0 0,1 0 0 0 0,0 0 0 0 0,0 0 0 0 0,0 0 0 0 0,0-1 0 0 0,0 1 0 0 0,0-1-1 0 0,0 0 1 0 0,0 0 0 0 0,1 0 0 0 0,-1-1 0 0 0,0 1 0 0 0,1-1 0 0 0,4 1 0 0 0,8-1-1625 0 0,29-2-1 0 0,-41 1 1185 0 0,17-1-5483 0 0,-2-3-1669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9 213 11976 0 0,'7'-3'1274'0'0,"20"-15"-766"0"0,13-11 4856 0 0,-8 7-2498 0 0,-22 16-2515 0 0,0-1 0 0 0,-1 0 0 0 0,0 0 0 0 0,11-12 0 0 0,-15 14-184 0 0,0-1-1 0 0,-1 0 1 0 0,0 0 0 0 0,0 0-1 0 0,7-14 1 0 0,-11 19-145 0 0,1 0 1 0 0,-1-1-1 0 0,0 1 0 0 0,1 0 1 0 0,-1-1-1 0 0,0 1 1 0 0,0 0-1 0 0,1-1 0 0 0,-1 1 1 0 0,0 0-1 0 0,-1-1 0 0 0,1 1 1 0 0,0 0-1 0 0,0-1 1 0 0,0 1-1 0 0,-1 0 0 0 0,1 0 1 0 0,-1-1-1 0 0,1 1 1 0 0,-1 0-1 0 0,1 0 0 0 0,-1 0 1 0 0,0-1-1 0 0,0 1 0 0 0,1 0 1 0 0,-1 0-1 0 0,0 0 1 0 0,0 0-1 0 0,0 0 0 0 0,0 1 1 0 0,0-1-1 0 0,0 0 1 0 0,-1 0-1 0 0,1 1 0 0 0,0-1 1 0 0,0 1-1 0 0,0-1 0 0 0,-1 1 1 0 0,1-1-1 0 0,-2 1 1 0 0,1-1 13 0 0,0 1 1 0 0,0-1-1 0 0,1 1 1 0 0,-1 0-1 0 0,0 0 1 0 0,0 0-1 0 0,0 0 1 0 0,0 0-1 0 0,0 0 1 0 0,0 1-1 0 0,1-1 1 0 0,-1 1-1 0 0,0-1 1 0 0,0 1-1 0 0,0 0 1 0 0,1 0-1 0 0,-1-1 1 0 0,-2 3-1 0 0,-3 2 162 0 0,-1 0 1 0 0,-10 11-1 0 0,10-8-110 0 0,-1 1 17 0 0,0 0 1 0 0,1 0-1 0 0,0 1 1 0 0,1 0-1 0 0,-8 15 1 0 0,3-4 72 0 0,-15 40 1 0 0,25-56-163 0 0,0 0 0 0 0,1 1-1 0 0,0-1 1 0 0,-1 0 0 0 0,2 1 0 0 0,-1-1 0 0 0,1 1-1 0 0,-1-1 1 0 0,2 0 0 0 0,-1 1 0 0 0,0-1-1 0 0,3 8 1 0 0,-2-9-7 0 0,0 0-1 0 0,1-1 0 0 0,-1 1 1 0 0,1-1-1 0 0,0 0 0 0 0,0 0 1 0 0,0 1-1 0 0,1-1 0 0 0,-1-1 1 0 0,1 1-1 0 0,0 0 1 0 0,-1-1-1 0 0,1 1 0 0 0,0-1 1 0 0,1 0-1 0 0,-1 0 0 0 0,0 0 1 0 0,6 2-1 0 0,-1-1-316 0 0,1 0 0 0 0,-1 0-1 0 0,1-1 1 0 0,0-1 0 0 0,-1 0-1 0 0,1 0 1 0 0,0 0 0 0 0,0-1 0 0 0,0 0-1 0 0,0-1 1 0 0,-1 0 0 0 0,1-1 0 0 0,15-4-1 0 0,2-1-8486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20527 0 0,'-2'0'149'0'0,"1"0"-1"0"0,-1-1 0 0 0,0 1 0 0 0,0 0 1 0 0,0 0-1 0 0,0 0 0 0 0,0 0 0 0 0,0 0 1 0 0,0 1-1 0 0,0-1 0 0 0,1 1 0 0 0,-1-1 0 0 0,0 1 1 0 0,0 0-1 0 0,0-1 0 0 0,1 1 0 0 0,-1 0 1 0 0,-3 2-1 0 0,3 0-18 0 0,0-1 0 0 0,0 1 1 0 0,-1-1-1 0 0,2 1 0 0 0,-1 0 0 0 0,0 0 1 0 0,1 0-1 0 0,-1 0 0 0 0,1 0 0 0 0,-2 5 1 0 0,-10 36 108 0 0,2 1 1 0 0,2 1 0 0 0,-5 81-1 0 0,13-118-501 0 0,1 0 1 0 0,0-1-1 0 0,0 1 0 0 0,1-1 0 0 0,0 1 0 0 0,1-1 1 0 0,0 1-1 0 0,0-1 0 0 0,0 0 0 0 0,6 12 0 0 0,2-7-1314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79 18919 0 0,'-20'-25'832'0'0,"14"16"184"0"0,-3 2-816 0 0,1-4-200 0 0,0 4 0 0 0,-1 2 0 0 0,1-2 112 0 0,-1 3-16 0 0,0 0-8 0 0,4 4 0 0 0,0 2-920 0 0,2 0-176 0 0,0 7-40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101 638 5064 0 0,'-3'6'450'0'0,"-4"1"-717"0"0,7-7 467 0 0,-1 0 0 0 0,0 0 1 0 0,1 1-1 0 0,-1-1 0 0 0,1 0 1 0 0,-1 0-1 0 0,0 0 0 0 0,1 0 1 0 0,-1-1-1 0 0,1 1 0 0 0,-1 0 1 0 0,0 0-1 0 0,1 0 0 0 0,-1 0 1 0 0,1-1-1 0 0,-1 1 0 0 0,1 0 1 0 0,-1 0-1 0 0,0-1 0 0 0,-13-13 8198 0 0,-2-14-2624 0 0,-1-22-4544 0 0,14 39-723 0 0,-5-16-274 0 0,1-1 1 0 0,2 0-1 0 0,1 0 1 0 0,1 0-1 0 0,2 0 1 0 0,0-1-1 0 0,2 1 0 0 0,1 0 1 0 0,2 0-1 0 0,10-44 1 0 0,-11 59-142 0 0,2-1-1 0 0,-1 1 1 0 0,2 0 0 0 0,0 0-1 0 0,0 1 1 0 0,1-1 0 0 0,1 2 0 0 0,0-1-1 0 0,19-20 1 0 0,-21 27-84 0 0,0 0 0 0 0,0 0 0 0 0,0 1 0 0 0,1 0 0 0 0,-1 0 0 0 0,1 1 0 0 0,0-1 0 0 0,0 2 0 0 0,0-1 0 0 0,1 1 0 0 0,-1 0-1 0 0,1 0 1 0 0,-1 1 0 0 0,1 0 0 0 0,-1 1 0 0 0,14 0 0 0 0,-15 0-35 0 0,0 1 1 0 0,-1-1-1 0 0,1 1 0 0 0,0 1 0 0 0,-1-1 1 0 0,1 1-1 0 0,-1 0 0 0 0,1 0 1 0 0,-1 1-1 0 0,0 0 0 0 0,0 0 0 0 0,0 0 1 0 0,0 0-1 0 0,-1 1 0 0 0,1-1 0 0 0,-1 1 1 0 0,0 1-1 0 0,0-1 0 0 0,-1 0 0 0 0,1 1 1 0 0,-1 0-1 0 0,4 7 0 0 0,-2-1-241 0 0,-1-1 0 0 0,0 1 0 0 0,-1 0 0 0 0,0-1-1 0 0,-1 2 1 0 0,-1-1 0 0 0,2 19 0 0 0,-3-15-2037 0 0,-1-1 1 0 0,0 0-1 0 0,-3 17 0 0 0,-4-4-4962 0 0</inkml:trace>
  <inkml:trace contextRef="#ctx0" brushRef="#br0" timeOffset="1">22 428 13360 0 0,'0'0'1184'0'0,"-8"-2"2647"0"0,14 2-1839 0 0,8-3 16 0 0,0 3-1560 0 0,6-2-320 0 0,2-1-56 0 0,4 1-8 0 0,-1 0 32 0 0,6 2 16 0 0,2-4 0 0 0,7 4-6344 0 0,-1 0-1263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16903 0 0,'0'0'5160'0'0,"-9"8"-2860"0"0,-7 26-1760 0 0,1 2-1 0 0,-13 47 0 0 0,21-58-633 0 0,1 1 0 0 0,1 0 0 0 0,2 0 0 0 0,-1 32 0 0 0,5-43-1559 0 0,0-1-534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1:0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4144 0 0,'0'0'9607'0'0,"5"-3"-7924"0"0,43-17 801 0 0,-30 10-2027 0 0,-1 0 1 0 0,33-26-1 0 0,-44 31-387 0 0,-1 0 1 0 0,0 0 0 0 0,0-1 0 0 0,0 1-1 0 0,-1-1 1 0 0,0 0 0 0 0,0-1-1 0 0,0 1 1 0 0,-1-1 0 0 0,0 1-1 0 0,4-14 1 0 0,-5 14 124 0 0,-1 0-1 0 0,1-1 1 0 0,-2 1 0 0 0,1-8-1 0 0,-1 13 14 0 0,-6 0 225 0 0,6 1-416 0 0,-1 0 0 0 0,1 0-1 0 0,0 0 1 0 0,-1 0 0 0 0,1 0 0 0 0,0 0 0 0 0,-1 0 0 0 0,1 0 0 0 0,0 0 0 0 0,-1 0-1 0 0,1 0 1 0 0,0 0 0 0 0,-1 0 0 0 0,1 0 0 0 0,0 0 0 0 0,-1 1 0 0 0,1-1 0 0 0,0 0-1 0 0,-1 0 1 0 0,1 0 0 0 0,0 0 0 0 0,-1 1 0 0 0,1-1 0 0 0,0 0 0 0 0,0 0-1 0 0,-1 1 1 0 0,-3 3 108 0 0,-1-1-1 0 0,1 1 1 0 0,0 0-1 0 0,1 1 0 0 0,-1-1 1 0 0,1 0-1 0 0,-6 10 1 0 0,-14 38 103 0 0,15-34-169 0 0,7-14-46 0 0,-1 0 1 0 0,1 0-1 0 0,0 0 0 0 0,0 0 1 0 0,1 0-1 0 0,-1 0 0 0 0,1 0 1 0 0,0 0-1 0 0,0 0 0 0 0,0 6 1 0 0,1-9-55 0 0,-1 1 1 0 0,0-1 0 0 0,1 1 0 0 0,-1-1 0 0 0,1 1 0 0 0,-1-1 0 0 0,1 0 0 0 0,-1 1 0 0 0,1-1 0 0 0,0 0 0 0 0,0 1 0 0 0,0-1 0 0 0,0 0 0 0 0,0 0 0 0 0,0 0 0 0 0,0 0 0 0 0,0 0 0 0 0,0 0 0 0 0,0 0 0 0 0,1 0 0 0 0,-1-1 0 0 0,0 1 0 0 0,1 0 0 0 0,-1-1 0 0 0,0 1-1 0 0,1-1 1 0 0,-1 1 0 0 0,1-1 0 0 0,-1 0 0 0 0,3 1 0 0 0,19-2-3553 0 0,-9-2-3369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53 188 16128 0 0,'-20'-10'711'0'0,"12"7"153"0"0,3 1-696 0 0,-3 2-168 0 0,-1 0 0 0 0,6 0 2144 0 0,11-2-4136 0 0,4-1 800 0 0,-4 1-5663 0 0</inkml:trace>
  <inkml:trace contextRef="#ctx0" brushRef="#br0" timeOffset="1">456 1 3680 0 0,'0'0'167'0'0,"0"5"26"0"0,1 11 1643 0 0,3 7 5294 0 0,1 3 736 0 0,-4-8-5480 0 0,8 104 235 0 0,-7-15-1879 0 0,27 171 0 0 0,-24-249-1053 0 0,1 54 0 0 0,-4-60-793 0 0,-1-19 572 0 0,-1 1-1 0 0,1-1 1 0 0,-1 0 0 0 0,-1 8-1 0 0,-2-3-875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12896 0 0,'0'0'594'0'0,"-1"-1"-16"0"0,1 0-457 0 0,0 1 0 0 0,0 0 0 0 0,0 0 0 0 0,0-1 0 0 0,0 1 0 0 0,-1 0 0 0 0,1-1 0 0 0,0 1 0 0 0,0 0 0 0 0,0 0 0 0 0,0-1 1 0 0,0 1-1 0 0,0 0 0 0 0,0-1 0 0 0,0 1 0 0 0,0 0 0 0 0,0-1 0 0 0,1 1 0 0 0,-1 0 0 0 0,0 0 0 0 0,0-1 0 0 0,0 1 0 0 0,0 0 0 0 0,0 0 1 0 0,0-1-1 0 0,1 1 0 0 0,-1 0 0 0 0,0 0 0 0 0,0-1 0 0 0,0 1 0 0 0,1 0 0 0 0,-1 0 0 0 0,0 0 0 0 0,0-1 0 0 0,1 1 0 0 0,-1 0 1 0 0,0 0-1 0 0,0 0 0 0 0,1 0 0 0 0,-1 0 0 0 0,1-1 0 0 0,9-2 3208 0 0,6 2-2011 0 0,-1 1 1 0 0,20 1-1 0 0,66 14-1891 0 0,-58-8-256 0 0,-19-4-1412 0 0,4 2-6041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28 2760 0 0,'-11'-12'-747'0'0,"10"10"2097"0"0,-1 1 1 0 0,1-1 0 0 0,-1 0-1 0 0,1 1 1 0 0,-1-1 0 0 0,0 1-1 0 0,-2-2 1 0 0,3 2-926 0 0,0 1 0 0 0,0 0 0 0 0,0 0 0 0 0,0 0 0 0 0,0-1 0 0 0,0 1 0 0 0,0 0 0 0 0,0 0 0 0 0,0 0 0 0 0,0 0 0 0 0,0 0 0 0 0,0 1 0 0 0,0-1 0 0 0,0 0 0 0 0,0 0 0 0 0,1 1 0 0 0,-1-1 0 0 0,0 0 0 0 0,0 1 0 0 0,0-1 0 0 0,0 1 0 0 0,-1 0 0 0 0,0 1-338 0 0,0 0-1 0 0,0 0 1 0 0,0 0 0 0 0,0 0 0 0 0,0 0 0 0 0,1 0 0 0 0,-1 1 0 0 0,1-1 0 0 0,-1 0 0 0 0,1 1 0 0 0,0 0 0 0 0,0-1 0 0 0,-1 4 0 0 0,-10 43-261 0 0,8-28 257 0 0,-1 2-88 0 0,-5 42 1 0 0,10-55 21 0 0,0 1 0 0 0,0-1 1 0 0,0 0-1 0 0,2 1 1 0 0,-1-1-1 0 0,6 18 0 0 0,-7-26-1 0 0,1 0-1 0 0,-1 0 0 0 0,1-1 0 0 0,0 1 0 0 0,0 0 1 0 0,0 0-1 0 0,0 0 0 0 0,0-1 0 0 0,0 1 1 0 0,1-1-1 0 0,-1 1 0 0 0,0-1 0 0 0,1 1 1 0 0,-1-1-1 0 0,1 0 0 0 0,-1 1 0 0 0,1-1 1 0 0,0 0-1 0 0,0 0 0 0 0,-1 0 0 0 0,1-1 0 0 0,0 1 1 0 0,0 0-1 0 0,0-1 0 0 0,3 1 0 0 0,-2-1 38 0 0,1 0-1 0 0,-1 0 1 0 0,1 0 0 0 0,-1-1-1 0 0,0 1 1 0 0,1-1-1 0 0,-1 0 1 0 0,1 0-1 0 0,-1-1 1 0 0,0 1-1 0 0,0 0 1 0 0,0-1-1 0 0,0 0 1 0 0,4-2-1 0 0,45-38 612 0 0,-33 24-462 0 0,-1 0 0 0 0,-1-1 1 0 0,-1-1-1 0 0,21-32 0 0 0,-35 51-137 0 0,-1 6-55 0 0,-1 6-16 0 0,-5 17 6 0 0,3-10 0 0 0,-1-1 0 0 0,2 0 0 0 0,0 0 0 0 0,2 18 0 0 0,-1-33 10 0 0,1 1 1 0 0,-1-1-1 0 0,0 1 0 0 0,1-1 0 0 0,0 1 1 0 0,0-1-1 0 0,0 1 0 0 0,0-1 0 0 0,0 1 0 0 0,0-1 1 0 0,0 0-1 0 0,1 0 0 0 0,-1 0 0 0 0,4 4 1 0 0,-4-6 7 0 0,0 1 0 0 0,0 0 0 0 0,-1-1 1 0 0,1 0-1 0 0,0 1 0 0 0,0-1 1 0 0,0 1-1 0 0,0-1 0 0 0,0 0 1 0 0,0 0-1 0 0,0 0 0 0 0,0 1 1 0 0,0-1-1 0 0,0 0 0 0 0,0 0 0 0 0,1 0 1 0 0,0-1 27 0 0,0 1 1 0 0,0-1-1 0 0,0 0 1 0 0,0 1-1 0 0,-1-1 1 0 0,1 0-1 0 0,0 0 1 0 0,0 0-1 0 0,-1 0 1 0 0,3-2-1 0 0,58-54 550 0 0,5-4-668 0 0,-31 36-3076 0 0,-28 21 1456 0 0,-1 0-1 0 0,1 1 0 0 0,9-3 1 0 0,4 1-6225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11976 0 0,'-6'1'477'0'0,"0"0"1"0"0,1 0-1 0 0,-1 0 1 0 0,0 0-1 0 0,1 1 1 0 0,-1 0 0 0 0,1 0-1 0 0,0 1 1 0 0,0-1-1 0 0,0 1 1 0 0,0 0-1 0 0,0 0 1 0 0,-5 5-1 0 0,1 0 648 0 0,-1 1-1 0 0,1 0 0 0 0,1 1 0 0 0,-15 19 0 0 0,21-25-998 0 0,0 0 0 0 0,0-1-1 0 0,0 1 1 0 0,0 0 0 0 0,0 0 0 0 0,1 1 0 0 0,0-1-1 0 0,-2 8 1 0 0,3-11-107 0 0,0 0-1 0 0,0 0 1 0 0,0 1-1 0 0,0-1 1 0 0,0 0 0 0 0,0 1-1 0 0,0-1 1 0 0,1 0-1 0 0,-1 0 1 0 0,0 0 0 0 0,1 1-1 0 0,-1-1 1 0 0,1 0-1 0 0,-1 0 1 0 0,1 0-1 0 0,0 0 1 0 0,-1 0 0 0 0,1 0-1 0 0,0 0 1 0 0,0 0-1 0 0,0 0 1 0 0,-1 0-1 0 0,1 0 1 0 0,0 0 0 0 0,0 0-1 0 0,1-1 1 0 0,-1 1-1 0 0,0 0 1 0 0,0-1 0 0 0,0 1-1 0 0,0-1 1 0 0,0 0-1 0 0,3 1 1 0 0,1 0 12 0 0,0 0 0 0 0,0 0 0 0 0,1-1 0 0 0,-1 0 1 0 0,0 0-1 0 0,0 0 0 0 0,0-1 0 0 0,1 1 0 0 0,-1-1 0 0 0,0-1 0 0 0,0 1 1 0 0,0-1-1 0 0,0 0 0 0 0,-1 0 0 0 0,1 0 0 0 0,0 0 0 0 0,-1-1 1 0 0,0 0-1 0 0,7-5 0 0 0,0-1-733 0 0,-1 0 0 0 0,12-14 1 0 0,13-20-7001 0 0,-19 23 424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2760 0 0,'8'-1'2183'0'0,"1"-2"361"0"0,15-4 2999 0 0,-23 7-5040 0 0,-1 1-460 0 0,0-1 1 0 0,1 1 0 0 0,-1 0-1 0 0,0-1 1 0 0,1 1-1 0 0,-1-1 1 0 0,1 0-1 0 0,-1 1 1 0 0,1-1-1 0 0,-1 1 1 0 0,1-1-1 0 0,-1 0 1 0 0,1 1-1 0 0,-1-1 1 0 0,1 0 0 0 0,-1 1-1 0 0,1-1 1 0 0,0 0-1 0 0,0 0 1 0 0,0 1 1 0 0,0-1 0 0 0,0 0 1 0 0,0 1-1 0 0,0-1 0 0 0,0 1 1 0 0,0-1-1 0 0,0 1 0 0 0,0 0 1 0 0,-1-1-1 0 0,1 1 0 0 0,0 0 1 0 0,0 0-1 0 0,0 0 0 0 0,0 2 155 0 0,1 0 22 0 0,-1-1 0 0 0,-1 0-1 0 0,1 1 1 0 0,0-1 0 0 0,0 1 0 0 0,-1-1-1 0 0,0 1 1 0 0,1-1 0 0 0,-1 5-1 0 0,3 13 1552 0 0,-2-17-1456 0 0,-1 0 0 0 0,1 0-1 0 0,-1-1 1 0 0,1 1 0 0 0,-1 0 0 0 0,0 0-1 0 0,0 4 1 0 0,-4 8 415 0 0,-1 1 1 0 0,0-1-1 0 0,0 0 0 0 0,-16 27 1 0 0,18-36-535 0 0,-19 35 3099 0 0,25-49-2884 0 0,2-3-299 0 0,0 1 0 0 0,1 0 0 0 0,1 0 0 0 0,0 0 0 0 0,0 0 0 0 0,0 1-1 0 0,2 0 1 0 0,-1 1 0 0 0,10-8 0 0 0,-7 6-284 0 0,1 1 0 0 0,0 0 0 0 0,0 1 0 0 0,1 0 0 0 0,0 0 0 0 0,1 2 0 0 0,19-8 0 0 0,-31 14-4 0 0,-1-1 0 0 0,1 1 0 0 0,0 0 1 0 0,-1 0-1 0 0,1 0 0 0 0,-1 0 0 0 0,1 0 0 0 0,-1 0 0 0 0,1 0 0 0 0,-1 1 0 0 0,1-1 0 0 0,-1 0 1 0 0,1 1-1 0 0,-1 0 0 0 0,0-1 0 0 0,2 2 0 0 0,7 4-7624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3680 0 0,'0'0'8983'0'0,"-5"5"-6186"0"0,-12 15 662 0 0,-18 27 1 0 0,-32 64-2848 0 0,51-84 270 0 0,13-21-703 0 0,0 0 0 0 0,0 0 0 0 0,1 1 0 0 0,0-1 0 0 0,0 0 0 0 0,-2 13 0 0 0,4-18-152 0 0,-1 0 0 0 0,1 0 0 0 0,0 1 0 0 0,0-1 0 0 0,0 0 0 0 0,0 0 0 0 0,0 1 0 0 0,0-1 0 0 0,0 0-1 0 0,0 0 1 0 0,1 1 0 0 0,-1-1 0 0 0,0 0 0 0 0,1 0 0 0 0,-1 0 0 0 0,1 0 0 0 0,-1 1 0 0 0,1-1-1 0 0,0 0 1 0 0,-1 0 0 0 0,1 0 0 0 0,0 0 0 0 0,0 0 0 0 0,0-1 0 0 0,0 1 0 0 0,0 0 0 0 0,-1 0 0 0 0,2-1-1 0 0,-1 1 1 0 0,0 0 0 0 0,0-1 0 0 0,0 1 0 0 0,0-1 0 0 0,0 1 0 0 0,0-1 0 0 0,1 0 0 0 0,-1 1-1 0 0,0-1 1 0 0,0 0 0 0 0,1 0 0 0 0,-1 0 0 0 0,0 0 0 0 0,2 0 0 0 0,4-1-12 0 0,-1 0 1 0 0,1-1 0 0 0,0 0-1 0 0,-1 0 1 0 0,1-1-1 0 0,-1 0 1 0 0,1 0-1 0 0,10-7 1 0 0,-2 0-602 0 0,-1-1 1 0 0,20-17-1 0 0,-26 21-571 0 0,-1-1 0 0 0,0-1-1 0 0,0 1 1 0 0,-1-1-1 0 0,7-11 1 0 0,-3 1-1192 0 0</inkml:trace>
  <inkml:trace contextRef="#ctx0" brushRef="#br0" timeOffset="1">173 186 16208 0 0,'-8'7'652'0'0,"0"1"0"0"0,1 0 0 0 0,0 0 1 0 0,0 1-1 0 0,1 0 0 0 0,0 0 1 0 0,-8 19-1 0 0,6-13 1232 0 0,-20 47 300 0 0,26-56-2294 0 0,-1 1 1 0 0,1-1 0 0 0,0 0-1 0 0,1 0 1 0 0,-1 1-1 0 0,1-1 1 0 0,1 1-1 0 0,-1 0 1 0 0,1-1 0 0 0,0 1-1 0 0,0-1 1 0 0,3 10-1 0 0,0-9-5783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14:4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19463 0 0,'-12'5'2078'0'0,"6"-3"-2222"0"0,-1 1 464 0 0,1-1-1 0 0,0 1 1 0 0,0 0-1 0 0,-7 4 1 0 0,12-6-227 0 0,0 0-1 0 0,0-1 1 0 0,0 1 0 0 0,0 0 0 0 0,0 0 0 0 0,0 0-1 0 0,0 0 1 0 0,0 0 0 0 0,0 0 0 0 0,1 0-1 0 0,-1 0 1 0 0,0 0 0 0 0,1 0 0 0 0,-1 0-1 0 0,1 0 1 0 0,-1 0 0 0 0,1 1 0 0 0,0-1-1 0 0,-1 0 1 0 0,1 0 0 0 0,0 0 0 0 0,0 1 0 0 0,0-1-1 0 0,0 0 1 0 0,0 1 0 0 0,0-1 0 0 0,0 0-1 0 0,0 0 1 0 0,1 2 0 0 0,2 1 94 0 0,-1 0 0 0 0,1-1-1 0 0,-1 0 1 0 0,1 0 0 0 0,0 0 0 0 0,1 0 0 0 0,-1 0-1 0 0,0 0 1 0 0,8 3 0 0 0,0 2 203 0 0,6 3-127 0 0,-11-8-216 0 0,-1 1 1 0 0,0-1 0 0 0,0 1 0 0 0,-1 0-1 0 0,9 8 1 0 0,-12-11-30 0 0,0 0-1 0 0,0 1 1 0 0,-1-1-1 0 0,1 0 1 0 0,0 0-1 0 0,-1 1 1 0 0,1-1-1 0 0,-1 1 1 0 0,0-1-1 0 0,1 0 1 0 0,-1 1-1 0 0,0-1 0 0 0,0 1 1 0 0,0-1-1 0 0,0 1 1 0 0,0-1-1 0 0,0 0 1 0 0,0 1-1 0 0,0-1 1 0 0,-1 1-1 0 0,1-1 1 0 0,0 0-1 0 0,-1 1 1 0 0,1-1-1 0 0,-1 0 1 0 0,0 1-1 0 0,1-1 1 0 0,-1 0-1 0 0,0 0 1 0 0,-1 2-1 0 0,-3 3 18 0 0,0 0 1 0 0,0 0-1 0 0,-1-1 1 0 0,0 1-1 0 0,0-1 0 0 0,0 0 1 0 0,-1-1-1 0 0,0 0 1 0 0,-7 4-1 0 0,-4 0-886 0 0,0 0 0 0 0,-30 8 1 0 0,29-11-432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0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22 3224 0 0,'-1'-1'437'0'0,"1"0"-1"0"0,0 0 1 0 0,0 0 0 0 0,0-1-1 0 0,-1 1 1 0 0,1 0 0 0 0,0 0-1 0 0,-1 0 1 0 0,1 0 0 0 0,-1 0 0 0 0,1 0-1 0 0,-1 0 1 0 0,0 0 0 0 0,0-1-1 0 0,0 2-310 0 0,1-1-1 0 0,-1 1 1 0 0,0-1-1 0 0,1 1 1 0 0,-1 0-1 0 0,0-1 1 0 0,1 1-1 0 0,-1 0 1 0 0,0 0-1 0 0,0-1 1 0 0,1 1-1 0 0,-1 0 1 0 0,0 0-1 0 0,0 0 1 0 0,1 0-1 0 0,-1 0 1 0 0,0 0-1 0 0,0 0 1 0 0,1 0-1 0 0,-1 0 1 0 0,0 1-1 0 0,0-1 1 0 0,1 0-1 0 0,-1 0 1 0 0,0 1-1 0 0,1-1 1 0 0,-1 0-1 0 0,0 1 1 0 0,1-1-1 0 0,-2 1 1 0 0,1 0 0 0 0,0 0-1 0 0,0-1 1 0 0,0 1-1 0 0,0 0 1 0 0,0 0 0 0 0,1 0-1 0 0,-1 0 1 0 0,0 0-1 0 0,0 0 1 0 0,1 0 0 0 0,-1 0-1 0 0,1 0 1 0 0,-1 0-1 0 0,1 0 1 0 0,-1 1 0 0 0,1-1-1 0 0,-1 0 1 0 0,1 3 0 0 0,-1 7 637 0 0,1-10-685 0 0,0 0 0 0 0,-1 0 0 0 0,1 0 0 0 0,0 0 0 0 0,0 0 0 0 0,0 0 0 0 0,0-1 0 0 0,0 1 0 0 0,0 0 0 0 0,0 0 0 0 0,0 0 0 0 0,0 0 0 0 0,1 0 0 0 0,-1 0 0 0 0,0-1-1 0 0,0 1 1 0 0,1 0 0 0 0,-1 0 0 0 0,1 0 0 0 0,-1-1 0 0 0,1 1 0 0 0,-1 0 0 0 0,1 0 0 0 0,-1-1 0 0 0,1 1 0 0 0,0 0 0 0 0,-1-1 0 0 0,1 1 0 0 0,0-1 0 0 0,-1 1 0 0 0,1-1 0 0 0,0 1 0 0 0,0-1-1 0 0,1 1 1 0 0,5 1 220 0 0,1-1-1 0 0,0 1 0 0 0,-1-2 0 0 0,1 1 0 0 0,0-1 1 0 0,0 0-1 0 0,8-1 0 0 0,-13 1-268 0 0,122-8 1167 0 0,108-3 249 0 0,-168 14-1056 0 0,92 16 0 0 0,0 1 384 0 0,185-5 252 0 0,-252-14-364 0 0,160 22 1 0 0,-218-18-539 0 0,1-2 0 0 0,0-2 0 0 0,0 0 0 0 0,0-2 0 0 0,0-2 0 0 0,34-7 0 0 0,-52 7-85 0 0,-4 2 59 0 0,0-1 0 0 0,0-1 0 0 0,0 1 0 0 0,-1-2 0 0 0,0 1-1 0 0,1-2 1 0 0,9-5 0 0 0,2 1-74 0 0,-4-12 112 0 0,-15 17-93 0 0,-1-1-46 0 0,0 2 249 0 0,-1 2-1295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0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 3224 0 0,'-17'-14'16031'0'0,"35"14"-14896"0"0,170 4 2072 0 0,-74-2-2220 0 0,43-1 236 0 0,306 4-98 0 0,-327-1-1046 0 0,11 7 15 0 0,-16-1-32 0 0,-45-4 236 0 0,32 1 231 0 0,-20-7-2000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05:1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24 1840 0 0,'-3'2'160'0'0,"-61"20"4114"0"0,63-22-4141 0 0,0 1-1 0 0,-1-1 0 0 0,1 0 0 0 0,-16-8 14527 0 0,39 0-13039 0 0,-3 3-910 0 0,21-2 0 0 0,-11 1-302 0 0,11 1-308 0 0,1 1 0 0 0,57 1 0 0 0,29 8 262 0 0,34-1 177 0 0,149-8 157 0 0,-241 2-440 0 0,216-3 796 0 0,124 34-1027 0 0,-189-8 31 0 0,-105-10 38 0 0,108 5 239 0 0,208-38 527 0 0,93-18 33 0 0,-243 36-734 0 0,-5 18-84 0 0,-267-13-60 0 0,12 1 41 0 0,24 5 1 0 0,-38-6-38 0 0,6 2 5 0 0,0 0 1 0 0,-1 1-1 0 0,22 10 1 0 0,-26-12 174 0 0,4 0-3083 0 0,-17-4 1289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1.xml"/><Relationship Id="rId13" Type="http://schemas.openxmlformats.org/officeDocument/2006/relationships/image" Target="../media/image334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" Type="http://schemas.openxmlformats.org/officeDocument/2006/relationships/image" Target="../media/image329.png"/><Relationship Id="rId21" Type="http://schemas.openxmlformats.org/officeDocument/2006/relationships/image" Target="../media/image338.png"/><Relationship Id="rId7" Type="http://schemas.openxmlformats.org/officeDocument/2006/relationships/image" Target="../media/image331.png"/><Relationship Id="rId12" Type="http://schemas.openxmlformats.org/officeDocument/2006/relationships/customXml" Target="../ink/ink333.xml"/><Relationship Id="rId17" Type="http://schemas.openxmlformats.org/officeDocument/2006/relationships/image" Target="../media/image336.png"/><Relationship Id="rId25" Type="http://schemas.openxmlformats.org/officeDocument/2006/relationships/image" Target="../media/image340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0" Type="http://schemas.openxmlformats.org/officeDocument/2006/relationships/customXml" Target="../ink/ink337.xml"/><Relationship Id="rId29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0.xml"/><Relationship Id="rId11" Type="http://schemas.openxmlformats.org/officeDocument/2006/relationships/image" Target="../media/image333.png"/><Relationship Id="rId24" Type="http://schemas.openxmlformats.org/officeDocument/2006/relationships/customXml" Target="../ink/ink339.xml"/><Relationship Id="rId5" Type="http://schemas.openxmlformats.org/officeDocument/2006/relationships/image" Target="../media/image330.png"/><Relationship Id="rId15" Type="http://schemas.openxmlformats.org/officeDocument/2006/relationships/image" Target="../media/image335.png"/><Relationship Id="rId23" Type="http://schemas.openxmlformats.org/officeDocument/2006/relationships/image" Target="../media/image339.png"/><Relationship Id="rId28" Type="http://schemas.openxmlformats.org/officeDocument/2006/relationships/customXml" Target="../ink/ink341.xml"/><Relationship Id="rId10" Type="http://schemas.openxmlformats.org/officeDocument/2006/relationships/customXml" Target="../ink/ink332.xml"/><Relationship Id="rId19" Type="http://schemas.openxmlformats.org/officeDocument/2006/relationships/image" Target="../media/image337.png"/><Relationship Id="rId31" Type="http://schemas.openxmlformats.org/officeDocument/2006/relationships/image" Target="../media/image343.png"/><Relationship Id="rId4" Type="http://schemas.openxmlformats.org/officeDocument/2006/relationships/customXml" Target="../ink/ink329.xml"/><Relationship Id="rId9" Type="http://schemas.openxmlformats.org/officeDocument/2006/relationships/image" Target="../media/image332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341.png"/><Relationship Id="rId30" Type="http://schemas.openxmlformats.org/officeDocument/2006/relationships/customXml" Target="../ink/ink34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5.xml"/><Relationship Id="rId21" Type="http://schemas.openxmlformats.org/officeDocument/2006/relationships/image" Target="../media/image353.png"/><Relationship Id="rId42" Type="http://schemas.openxmlformats.org/officeDocument/2006/relationships/customXml" Target="../ink/ink363.xml"/><Relationship Id="rId47" Type="http://schemas.openxmlformats.org/officeDocument/2006/relationships/image" Target="../media/image366.png"/><Relationship Id="rId63" Type="http://schemas.openxmlformats.org/officeDocument/2006/relationships/image" Target="../media/image374.png"/><Relationship Id="rId68" Type="http://schemas.openxmlformats.org/officeDocument/2006/relationships/customXml" Target="../ink/ink376.xml"/><Relationship Id="rId2" Type="http://schemas.openxmlformats.org/officeDocument/2006/relationships/customXml" Target="../ink/ink343.xml"/><Relationship Id="rId16" Type="http://schemas.openxmlformats.org/officeDocument/2006/relationships/customXml" Target="../ink/ink350.xml"/><Relationship Id="rId29" Type="http://schemas.openxmlformats.org/officeDocument/2006/relationships/image" Target="../media/image357.png"/><Relationship Id="rId11" Type="http://schemas.openxmlformats.org/officeDocument/2006/relationships/image" Target="../media/image348.png"/><Relationship Id="rId24" Type="http://schemas.openxmlformats.org/officeDocument/2006/relationships/customXml" Target="../ink/ink354.xml"/><Relationship Id="rId32" Type="http://schemas.openxmlformats.org/officeDocument/2006/relationships/customXml" Target="../ink/ink358.xml"/><Relationship Id="rId37" Type="http://schemas.openxmlformats.org/officeDocument/2006/relationships/image" Target="../media/image361.png"/><Relationship Id="rId40" Type="http://schemas.openxmlformats.org/officeDocument/2006/relationships/customXml" Target="../ink/ink362.xml"/><Relationship Id="rId45" Type="http://schemas.openxmlformats.org/officeDocument/2006/relationships/image" Target="../media/image365.png"/><Relationship Id="rId53" Type="http://schemas.openxmlformats.org/officeDocument/2006/relationships/image" Target="../media/image369.png"/><Relationship Id="rId58" Type="http://schemas.openxmlformats.org/officeDocument/2006/relationships/customXml" Target="../ink/ink371.xml"/><Relationship Id="rId66" Type="http://schemas.openxmlformats.org/officeDocument/2006/relationships/customXml" Target="../ink/ink375.xml"/><Relationship Id="rId5" Type="http://schemas.openxmlformats.org/officeDocument/2006/relationships/image" Target="../media/image345.png"/><Relationship Id="rId61" Type="http://schemas.openxmlformats.org/officeDocument/2006/relationships/image" Target="../media/image373.png"/><Relationship Id="rId19" Type="http://schemas.openxmlformats.org/officeDocument/2006/relationships/image" Target="../media/image352.png"/><Relationship Id="rId14" Type="http://schemas.openxmlformats.org/officeDocument/2006/relationships/customXml" Target="../ink/ink349.xml"/><Relationship Id="rId22" Type="http://schemas.openxmlformats.org/officeDocument/2006/relationships/customXml" Target="../ink/ink353.xml"/><Relationship Id="rId27" Type="http://schemas.openxmlformats.org/officeDocument/2006/relationships/image" Target="../media/image356.png"/><Relationship Id="rId30" Type="http://schemas.openxmlformats.org/officeDocument/2006/relationships/customXml" Target="../ink/ink357.xml"/><Relationship Id="rId35" Type="http://schemas.openxmlformats.org/officeDocument/2006/relationships/image" Target="../media/image360.png"/><Relationship Id="rId43" Type="http://schemas.openxmlformats.org/officeDocument/2006/relationships/image" Target="../media/image364.png"/><Relationship Id="rId48" Type="http://schemas.openxmlformats.org/officeDocument/2006/relationships/customXml" Target="../ink/ink366.xml"/><Relationship Id="rId56" Type="http://schemas.openxmlformats.org/officeDocument/2006/relationships/customXml" Target="../ink/ink370.xml"/><Relationship Id="rId64" Type="http://schemas.openxmlformats.org/officeDocument/2006/relationships/customXml" Target="../ink/ink374.xml"/><Relationship Id="rId69" Type="http://schemas.openxmlformats.org/officeDocument/2006/relationships/image" Target="../media/image377.png"/><Relationship Id="rId8" Type="http://schemas.openxmlformats.org/officeDocument/2006/relationships/customXml" Target="../ink/ink346.xml"/><Relationship Id="rId51" Type="http://schemas.openxmlformats.org/officeDocument/2006/relationships/image" Target="../media/image368.png"/><Relationship Id="rId72" Type="http://schemas.openxmlformats.org/officeDocument/2006/relationships/customXml" Target="../ink/ink378.xml"/><Relationship Id="rId3" Type="http://schemas.openxmlformats.org/officeDocument/2006/relationships/image" Target="../media/image344.png"/><Relationship Id="rId12" Type="http://schemas.openxmlformats.org/officeDocument/2006/relationships/customXml" Target="../ink/ink348.xml"/><Relationship Id="rId17" Type="http://schemas.openxmlformats.org/officeDocument/2006/relationships/image" Target="../media/image351.png"/><Relationship Id="rId25" Type="http://schemas.openxmlformats.org/officeDocument/2006/relationships/image" Target="../media/image355.png"/><Relationship Id="rId33" Type="http://schemas.openxmlformats.org/officeDocument/2006/relationships/image" Target="../media/image359.png"/><Relationship Id="rId38" Type="http://schemas.openxmlformats.org/officeDocument/2006/relationships/customXml" Target="../ink/ink361.xml"/><Relationship Id="rId46" Type="http://schemas.openxmlformats.org/officeDocument/2006/relationships/customXml" Target="../ink/ink365.xml"/><Relationship Id="rId59" Type="http://schemas.openxmlformats.org/officeDocument/2006/relationships/image" Target="../media/image372.png"/><Relationship Id="rId67" Type="http://schemas.openxmlformats.org/officeDocument/2006/relationships/image" Target="../media/image376.png"/><Relationship Id="rId20" Type="http://schemas.openxmlformats.org/officeDocument/2006/relationships/customXml" Target="../ink/ink352.xml"/><Relationship Id="rId41" Type="http://schemas.openxmlformats.org/officeDocument/2006/relationships/image" Target="../media/image363.png"/><Relationship Id="rId54" Type="http://schemas.openxmlformats.org/officeDocument/2006/relationships/customXml" Target="../ink/ink369.xml"/><Relationship Id="rId62" Type="http://schemas.openxmlformats.org/officeDocument/2006/relationships/customXml" Target="../ink/ink373.xml"/><Relationship Id="rId70" Type="http://schemas.openxmlformats.org/officeDocument/2006/relationships/customXml" Target="../ink/ink3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5.xml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28" Type="http://schemas.openxmlformats.org/officeDocument/2006/relationships/customXml" Target="../ink/ink356.xml"/><Relationship Id="rId36" Type="http://schemas.openxmlformats.org/officeDocument/2006/relationships/customXml" Target="../ink/ink360.xml"/><Relationship Id="rId49" Type="http://schemas.openxmlformats.org/officeDocument/2006/relationships/image" Target="../media/image367.png"/><Relationship Id="rId57" Type="http://schemas.openxmlformats.org/officeDocument/2006/relationships/image" Target="../media/image371.png"/><Relationship Id="rId10" Type="http://schemas.openxmlformats.org/officeDocument/2006/relationships/customXml" Target="../ink/ink347.xml"/><Relationship Id="rId31" Type="http://schemas.openxmlformats.org/officeDocument/2006/relationships/image" Target="../media/image358.png"/><Relationship Id="rId44" Type="http://schemas.openxmlformats.org/officeDocument/2006/relationships/customXml" Target="../ink/ink364.xml"/><Relationship Id="rId52" Type="http://schemas.openxmlformats.org/officeDocument/2006/relationships/customXml" Target="../ink/ink368.xml"/><Relationship Id="rId60" Type="http://schemas.openxmlformats.org/officeDocument/2006/relationships/customXml" Target="../ink/ink372.xml"/><Relationship Id="rId65" Type="http://schemas.openxmlformats.org/officeDocument/2006/relationships/image" Target="../media/image375.png"/><Relationship Id="rId73" Type="http://schemas.openxmlformats.org/officeDocument/2006/relationships/image" Target="../media/image379.png"/><Relationship Id="rId4" Type="http://schemas.openxmlformats.org/officeDocument/2006/relationships/customXml" Target="../ink/ink344.xml"/><Relationship Id="rId9" Type="http://schemas.openxmlformats.org/officeDocument/2006/relationships/image" Target="../media/image347.png"/><Relationship Id="rId13" Type="http://schemas.openxmlformats.org/officeDocument/2006/relationships/image" Target="../media/image349.png"/><Relationship Id="rId18" Type="http://schemas.openxmlformats.org/officeDocument/2006/relationships/customXml" Target="../ink/ink351.xml"/><Relationship Id="rId39" Type="http://schemas.openxmlformats.org/officeDocument/2006/relationships/image" Target="../media/image362.png"/><Relationship Id="rId34" Type="http://schemas.openxmlformats.org/officeDocument/2006/relationships/customXml" Target="../ink/ink359.xml"/><Relationship Id="rId50" Type="http://schemas.openxmlformats.org/officeDocument/2006/relationships/customXml" Target="../ink/ink367.xml"/><Relationship Id="rId55" Type="http://schemas.openxmlformats.org/officeDocument/2006/relationships/image" Target="../media/image370.png"/><Relationship Id="rId7" Type="http://schemas.openxmlformats.org/officeDocument/2006/relationships/image" Target="../media/image346.png"/><Relationship Id="rId71" Type="http://schemas.openxmlformats.org/officeDocument/2006/relationships/image" Target="../media/image3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2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3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1.xml"/><Relationship Id="rId5" Type="http://schemas.openxmlformats.org/officeDocument/2006/relationships/image" Target="../media/image381.png"/><Relationship Id="rId4" Type="http://schemas.openxmlformats.org/officeDocument/2006/relationships/customXml" Target="../ink/ink380.xml"/><Relationship Id="rId9" Type="http://schemas.openxmlformats.org/officeDocument/2006/relationships/image" Target="../media/image38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1.png"/><Relationship Id="rId21" Type="http://schemas.openxmlformats.org/officeDocument/2006/relationships/image" Target="../media/image393.png"/><Relationship Id="rId42" Type="http://schemas.openxmlformats.org/officeDocument/2006/relationships/customXml" Target="../ink/ink403.xml"/><Relationship Id="rId63" Type="http://schemas.openxmlformats.org/officeDocument/2006/relationships/image" Target="../media/image414.png"/><Relationship Id="rId84" Type="http://schemas.openxmlformats.org/officeDocument/2006/relationships/customXml" Target="../ink/ink424.xml"/><Relationship Id="rId16" Type="http://schemas.openxmlformats.org/officeDocument/2006/relationships/customXml" Target="../ink/ink390.xml"/><Relationship Id="rId107" Type="http://schemas.openxmlformats.org/officeDocument/2006/relationships/image" Target="../media/image436.png"/><Relationship Id="rId11" Type="http://schemas.openxmlformats.org/officeDocument/2006/relationships/image" Target="../media/image388.png"/><Relationship Id="rId32" Type="http://schemas.openxmlformats.org/officeDocument/2006/relationships/customXml" Target="../ink/ink398.xml"/><Relationship Id="rId37" Type="http://schemas.openxmlformats.org/officeDocument/2006/relationships/image" Target="../media/image401.png"/><Relationship Id="rId53" Type="http://schemas.openxmlformats.org/officeDocument/2006/relationships/image" Target="../media/image409.png"/><Relationship Id="rId58" Type="http://schemas.openxmlformats.org/officeDocument/2006/relationships/customXml" Target="../ink/ink411.xml"/><Relationship Id="rId74" Type="http://schemas.openxmlformats.org/officeDocument/2006/relationships/customXml" Target="../ink/ink419.xml"/><Relationship Id="rId79" Type="http://schemas.openxmlformats.org/officeDocument/2006/relationships/image" Target="../media/image422.png"/><Relationship Id="rId102" Type="http://schemas.openxmlformats.org/officeDocument/2006/relationships/customXml" Target="../ink/ink433.xml"/><Relationship Id="rId123" Type="http://schemas.openxmlformats.org/officeDocument/2006/relationships/image" Target="../media/image444.png"/><Relationship Id="rId128" Type="http://schemas.openxmlformats.org/officeDocument/2006/relationships/customXml" Target="../ink/ink446.xml"/><Relationship Id="rId5" Type="http://schemas.openxmlformats.org/officeDocument/2006/relationships/image" Target="../media/image385.png"/><Relationship Id="rId90" Type="http://schemas.openxmlformats.org/officeDocument/2006/relationships/customXml" Target="../ink/ink427.xml"/><Relationship Id="rId95" Type="http://schemas.openxmlformats.org/officeDocument/2006/relationships/image" Target="../media/image430.png"/><Relationship Id="rId22" Type="http://schemas.openxmlformats.org/officeDocument/2006/relationships/customXml" Target="../ink/ink393.xml"/><Relationship Id="rId27" Type="http://schemas.openxmlformats.org/officeDocument/2006/relationships/image" Target="../media/image396.png"/><Relationship Id="rId43" Type="http://schemas.openxmlformats.org/officeDocument/2006/relationships/image" Target="../media/image404.png"/><Relationship Id="rId48" Type="http://schemas.openxmlformats.org/officeDocument/2006/relationships/customXml" Target="../ink/ink406.xml"/><Relationship Id="rId64" Type="http://schemas.openxmlformats.org/officeDocument/2006/relationships/customXml" Target="../ink/ink414.xml"/><Relationship Id="rId69" Type="http://schemas.openxmlformats.org/officeDocument/2006/relationships/image" Target="../media/image417.png"/><Relationship Id="rId113" Type="http://schemas.openxmlformats.org/officeDocument/2006/relationships/image" Target="../media/image439.png"/><Relationship Id="rId118" Type="http://schemas.openxmlformats.org/officeDocument/2006/relationships/customXml" Target="../ink/ink441.xml"/><Relationship Id="rId134" Type="http://schemas.openxmlformats.org/officeDocument/2006/relationships/customXml" Target="../ink/ink449.xml"/><Relationship Id="rId80" Type="http://schemas.openxmlformats.org/officeDocument/2006/relationships/customXml" Target="../ink/ink422.xml"/><Relationship Id="rId85" Type="http://schemas.openxmlformats.org/officeDocument/2006/relationships/image" Target="../media/image425.png"/><Relationship Id="rId12" Type="http://schemas.openxmlformats.org/officeDocument/2006/relationships/customXml" Target="../ink/ink388.xml"/><Relationship Id="rId17" Type="http://schemas.openxmlformats.org/officeDocument/2006/relationships/image" Target="../media/image391.png"/><Relationship Id="rId33" Type="http://schemas.openxmlformats.org/officeDocument/2006/relationships/image" Target="../media/image399.png"/><Relationship Id="rId38" Type="http://schemas.openxmlformats.org/officeDocument/2006/relationships/customXml" Target="../ink/ink401.xml"/><Relationship Id="rId59" Type="http://schemas.openxmlformats.org/officeDocument/2006/relationships/image" Target="../media/image412.png"/><Relationship Id="rId103" Type="http://schemas.openxmlformats.org/officeDocument/2006/relationships/image" Target="../media/image434.png"/><Relationship Id="rId108" Type="http://schemas.openxmlformats.org/officeDocument/2006/relationships/customXml" Target="../ink/ink436.xml"/><Relationship Id="rId124" Type="http://schemas.openxmlformats.org/officeDocument/2006/relationships/customXml" Target="../ink/ink444.xml"/><Relationship Id="rId129" Type="http://schemas.openxmlformats.org/officeDocument/2006/relationships/image" Target="../media/image447.png"/><Relationship Id="rId54" Type="http://schemas.openxmlformats.org/officeDocument/2006/relationships/customXml" Target="../ink/ink409.xml"/><Relationship Id="rId70" Type="http://schemas.openxmlformats.org/officeDocument/2006/relationships/customXml" Target="../ink/ink417.xml"/><Relationship Id="rId75" Type="http://schemas.openxmlformats.org/officeDocument/2006/relationships/image" Target="../media/image420.png"/><Relationship Id="rId91" Type="http://schemas.openxmlformats.org/officeDocument/2006/relationships/image" Target="../media/image428.png"/><Relationship Id="rId96" Type="http://schemas.openxmlformats.org/officeDocument/2006/relationships/customXml" Target="../ink/ink4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5.xml"/><Relationship Id="rId23" Type="http://schemas.openxmlformats.org/officeDocument/2006/relationships/image" Target="../media/image394.png"/><Relationship Id="rId28" Type="http://schemas.openxmlformats.org/officeDocument/2006/relationships/customXml" Target="../ink/ink396.xml"/><Relationship Id="rId49" Type="http://schemas.openxmlformats.org/officeDocument/2006/relationships/image" Target="../media/image407.png"/><Relationship Id="rId114" Type="http://schemas.openxmlformats.org/officeDocument/2006/relationships/customXml" Target="../ink/ink439.xml"/><Relationship Id="rId119" Type="http://schemas.openxmlformats.org/officeDocument/2006/relationships/image" Target="../media/image442.png"/><Relationship Id="rId44" Type="http://schemas.openxmlformats.org/officeDocument/2006/relationships/customXml" Target="../ink/ink404.xml"/><Relationship Id="rId60" Type="http://schemas.openxmlformats.org/officeDocument/2006/relationships/customXml" Target="../ink/ink412.xml"/><Relationship Id="rId65" Type="http://schemas.openxmlformats.org/officeDocument/2006/relationships/image" Target="../media/image415.png"/><Relationship Id="rId81" Type="http://schemas.openxmlformats.org/officeDocument/2006/relationships/image" Target="../media/image423.png"/><Relationship Id="rId86" Type="http://schemas.openxmlformats.org/officeDocument/2006/relationships/customXml" Target="../ink/ink425.xml"/><Relationship Id="rId130" Type="http://schemas.openxmlformats.org/officeDocument/2006/relationships/customXml" Target="../ink/ink447.xml"/><Relationship Id="rId135" Type="http://schemas.openxmlformats.org/officeDocument/2006/relationships/image" Target="../media/image450.png"/><Relationship Id="rId13" Type="http://schemas.openxmlformats.org/officeDocument/2006/relationships/image" Target="../media/image389.png"/><Relationship Id="rId18" Type="http://schemas.openxmlformats.org/officeDocument/2006/relationships/customXml" Target="../ink/ink391.xml"/><Relationship Id="rId39" Type="http://schemas.openxmlformats.org/officeDocument/2006/relationships/image" Target="../media/image402.png"/><Relationship Id="rId109" Type="http://schemas.openxmlformats.org/officeDocument/2006/relationships/image" Target="../media/image437.png"/><Relationship Id="rId34" Type="http://schemas.openxmlformats.org/officeDocument/2006/relationships/customXml" Target="../ink/ink399.xml"/><Relationship Id="rId50" Type="http://schemas.openxmlformats.org/officeDocument/2006/relationships/customXml" Target="../ink/ink407.xml"/><Relationship Id="rId55" Type="http://schemas.openxmlformats.org/officeDocument/2006/relationships/image" Target="../media/image410.png"/><Relationship Id="rId76" Type="http://schemas.openxmlformats.org/officeDocument/2006/relationships/customXml" Target="../ink/ink420.xml"/><Relationship Id="rId97" Type="http://schemas.openxmlformats.org/officeDocument/2006/relationships/image" Target="../media/image431.png"/><Relationship Id="rId104" Type="http://schemas.openxmlformats.org/officeDocument/2006/relationships/customXml" Target="../ink/ink434.xml"/><Relationship Id="rId120" Type="http://schemas.openxmlformats.org/officeDocument/2006/relationships/customXml" Target="../ink/ink442.xml"/><Relationship Id="rId125" Type="http://schemas.openxmlformats.org/officeDocument/2006/relationships/image" Target="../media/image445.png"/><Relationship Id="rId7" Type="http://schemas.openxmlformats.org/officeDocument/2006/relationships/image" Target="../media/image386.png"/><Relationship Id="rId71" Type="http://schemas.openxmlformats.org/officeDocument/2006/relationships/image" Target="../media/image418.png"/><Relationship Id="rId92" Type="http://schemas.openxmlformats.org/officeDocument/2006/relationships/customXml" Target="../ink/ink428.xml"/><Relationship Id="rId2" Type="http://schemas.openxmlformats.org/officeDocument/2006/relationships/customXml" Target="../ink/ink383.xml"/><Relationship Id="rId29" Type="http://schemas.openxmlformats.org/officeDocument/2006/relationships/image" Target="../media/image397.png"/><Relationship Id="rId24" Type="http://schemas.openxmlformats.org/officeDocument/2006/relationships/customXml" Target="../ink/ink394.xml"/><Relationship Id="rId40" Type="http://schemas.openxmlformats.org/officeDocument/2006/relationships/customXml" Target="../ink/ink402.xml"/><Relationship Id="rId45" Type="http://schemas.openxmlformats.org/officeDocument/2006/relationships/image" Target="../media/image405.png"/><Relationship Id="rId66" Type="http://schemas.openxmlformats.org/officeDocument/2006/relationships/customXml" Target="../ink/ink415.xml"/><Relationship Id="rId87" Type="http://schemas.openxmlformats.org/officeDocument/2006/relationships/image" Target="../media/image426.png"/><Relationship Id="rId110" Type="http://schemas.openxmlformats.org/officeDocument/2006/relationships/customXml" Target="../ink/ink437.xml"/><Relationship Id="rId115" Type="http://schemas.openxmlformats.org/officeDocument/2006/relationships/image" Target="../media/image440.png"/><Relationship Id="rId131" Type="http://schemas.openxmlformats.org/officeDocument/2006/relationships/image" Target="../media/image448.png"/><Relationship Id="rId61" Type="http://schemas.openxmlformats.org/officeDocument/2006/relationships/image" Target="../media/image413.png"/><Relationship Id="rId82" Type="http://schemas.openxmlformats.org/officeDocument/2006/relationships/customXml" Target="../ink/ink423.xml"/><Relationship Id="rId19" Type="http://schemas.openxmlformats.org/officeDocument/2006/relationships/image" Target="../media/image392.png"/><Relationship Id="rId14" Type="http://schemas.openxmlformats.org/officeDocument/2006/relationships/customXml" Target="../ink/ink389.xml"/><Relationship Id="rId30" Type="http://schemas.openxmlformats.org/officeDocument/2006/relationships/customXml" Target="../ink/ink397.xml"/><Relationship Id="rId35" Type="http://schemas.openxmlformats.org/officeDocument/2006/relationships/image" Target="../media/image400.png"/><Relationship Id="rId56" Type="http://schemas.openxmlformats.org/officeDocument/2006/relationships/customXml" Target="../ink/ink410.xml"/><Relationship Id="rId77" Type="http://schemas.openxmlformats.org/officeDocument/2006/relationships/image" Target="../media/image421.png"/><Relationship Id="rId100" Type="http://schemas.openxmlformats.org/officeDocument/2006/relationships/customXml" Target="../ink/ink432.xml"/><Relationship Id="rId105" Type="http://schemas.openxmlformats.org/officeDocument/2006/relationships/image" Target="../media/image435.png"/><Relationship Id="rId126" Type="http://schemas.openxmlformats.org/officeDocument/2006/relationships/customXml" Target="../ink/ink445.xml"/><Relationship Id="rId8" Type="http://schemas.openxmlformats.org/officeDocument/2006/relationships/customXml" Target="../ink/ink386.xml"/><Relationship Id="rId51" Type="http://schemas.openxmlformats.org/officeDocument/2006/relationships/image" Target="../media/image408.png"/><Relationship Id="rId72" Type="http://schemas.openxmlformats.org/officeDocument/2006/relationships/customXml" Target="../ink/ink418.xml"/><Relationship Id="rId93" Type="http://schemas.openxmlformats.org/officeDocument/2006/relationships/image" Target="../media/image429.png"/><Relationship Id="rId98" Type="http://schemas.openxmlformats.org/officeDocument/2006/relationships/customXml" Target="../ink/ink431.xml"/><Relationship Id="rId121" Type="http://schemas.openxmlformats.org/officeDocument/2006/relationships/image" Target="../media/image443.png"/><Relationship Id="rId3" Type="http://schemas.openxmlformats.org/officeDocument/2006/relationships/image" Target="../media/image384.png"/><Relationship Id="rId25" Type="http://schemas.openxmlformats.org/officeDocument/2006/relationships/image" Target="../media/image395.png"/><Relationship Id="rId46" Type="http://schemas.openxmlformats.org/officeDocument/2006/relationships/customXml" Target="../ink/ink405.xml"/><Relationship Id="rId67" Type="http://schemas.openxmlformats.org/officeDocument/2006/relationships/image" Target="../media/image416.png"/><Relationship Id="rId116" Type="http://schemas.openxmlformats.org/officeDocument/2006/relationships/customXml" Target="../ink/ink440.xml"/><Relationship Id="rId20" Type="http://schemas.openxmlformats.org/officeDocument/2006/relationships/customXml" Target="../ink/ink392.xml"/><Relationship Id="rId41" Type="http://schemas.openxmlformats.org/officeDocument/2006/relationships/image" Target="../media/image403.png"/><Relationship Id="rId62" Type="http://schemas.openxmlformats.org/officeDocument/2006/relationships/customXml" Target="../ink/ink413.xml"/><Relationship Id="rId83" Type="http://schemas.openxmlformats.org/officeDocument/2006/relationships/image" Target="../media/image424.png"/><Relationship Id="rId88" Type="http://schemas.openxmlformats.org/officeDocument/2006/relationships/customXml" Target="../ink/ink426.xml"/><Relationship Id="rId111" Type="http://schemas.openxmlformats.org/officeDocument/2006/relationships/image" Target="../media/image438.png"/><Relationship Id="rId132" Type="http://schemas.openxmlformats.org/officeDocument/2006/relationships/customXml" Target="../ink/ink448.xml"/><Relationship Id="rId15" Type="http://schemas.openxmlformats.org/officeDocument/2006/relationships/image" Target="../media/image390.png"/><Relationship Id="rId36" Type="http://schemas.openxmlformats.org/officeDocument/2006/relationships/customXml" Target="../ink/ink400.xml"/><Relationship Id="rId57" Type="http://schemas.openxmlformats.org/officeDocument/2006/relationships/image" Target="../media/image411.png"/><Relationship Id="rId106" Type="http://schemas.openxmlformats.org/officeDocument/2006/relationships/customXml" Target="../ink/ink435.xml"/><Relationship Id="rId127" Type="http://schemas.openxmlformats.org/officeDocument/2006/relationships/image" Target="../media/image446.png"/><Relationship Id="rId10" Type="http://schemas.openxmlformats.org/officeDocument/2006/relationships/customXml" Target="../ink/ink387.xml"/><Relationship Id="rId31" Type="http://schemas.openxmlformats.org/officeDocument/2006/relationships/image" Target="../media/image398.png"/><Relationship Id="rId52" Type="http://schemas.openxmlformats.org/officeDocument/2006/relationships/customXml" Target="../ink/ink408.xml"/><Relationship Id="rId73" Type="http://schemas.openxmlformats.org/officeDocument/2006/relationships/image" Target="../media/image419.png"/><Relationship Id="rId78" Type="http://schemas.openxmlformats.org/officeDocument/2006/relationships/customXml" Target="../ink/ink421.xml"/><Relationship Id="rId94" Type="http://schemas.openxmlformats.org/officeDocument/2006/relationships/customXml" Target="../ink/ink429.xml"/><Relationship Id="rId99" Type="http://schemas.openxmlformats.org/officeDocument/2006/relationships/image" Target="../media/image432.png"/><Relationship Id="rId101" Type="http://schemas.openxmlformats.org/officeDocument/2006/relationships/image" Target="../media/image433.png"/><Relationship Id="rId122" Type="http://schemas.openxmlformats.org/officeDocument/2006/relationships/customXml" Target="../ink/ink443.xml"/><Relationship Id="rId4" Type="http://schemas.openxmlformats.org/officeDocument/2006/relationships/customXml" Target="../ink/ink384.xml"/><Relationship Id="rId9" Type="http://schemas.openxmlformats.org/officeDocument/2006/relationships/image" Target="../media/image387.png"/><Relationship Id="rId26" Type="http://schemas.openxmlformats.org/officeDocument/2006/relationships/customXml" Target="../ink/ink395.xml"/><Relationship Id="rId47" Type="http://schemas.openxmlformats.org/officeDocument/2006/relationships/image" Target="../media/image406.png"/><Relationship Id="rId68" Type="http://schemas.openxmlformats.org/officeDocument/2006/relationships/customXml" Target="../ink/ink416.xml"/><Relationship Id="rId89" Type="http://schemas.openxmlformats.org/officeDocument/2006/relationships/image" Target="../media/image427.png"/><Relationship Id="rId112" Type="http://schemas.openxmlformats.org/officeDocument/2006/relationships/customXml" Target="../ink/ink438.xml"/><Relationship Id="rId133" Type="http://schemas.openxmlformats.org/officeDocument/2006/relationships/image" Target="../media/image44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2.png"/><Relationship Id="rId21" Type="http://schemas.openxmlformats.org/officeDocument/2006/relationships/image" Target="../media/image1010.png"/><Relationship Id="rId42" Type="http://schemas.openxmlformats.org/officeDocument/2006/relationships/customXml" Target="../ink/ink470.xml"/><Relationship Id="rId63" Type="http://schemas.openxmlformats.org/officeDocument/2006/relationships/image" Target="../media/image455.png"/><Relationship Id="rId84" Type="http://schemas.openxmlformats.org/officeDocument/2006/relationships/customXml" Target="../ink/ink491.xml"/><Relationship Id="rId138" Type="http://schemas.openxmlformats.org/officeDocument/2006/relationships/customXml" Target="../ink/ink518.xml"/><Relationship Id="rId159" Type="http://schemas.openxmlformats.org/officeDocument/2006/relationships/image" Target="../media/image503.png"/><Relationship Id="rId170" Type="http://schemas.openxmlformats.org/officeDocument/2006/relationships/customXml" Target="../ink/ink534.xml"/><Relationship Id="rId107" Type="http://schemas.openxmlformats.org/officeDocument/2006/relationships/image" Target="../media/image477.png"/><Relationship Id="rId11" Type="http://schemas.openxmlformats.org/officeDocument/2006/relationships/image" Target="../media/image538.png"/><Relationship Id="rId32" Type="http://schemas.openxmlformats.org/officeDocument/2006/relationships/customXml" Target="../ink/ink465.xml"/><Relationship Id="rId53" Type="http://schemas.openxmlformats.org/officeDocument/2006/relationships/image" Target="../media/image2610.png"/><Relationship Id="rId74" Type="http://schemas.openxmlformats.org/officeDocument/2006/relationships/customXml" Target="../ink/ink486.xml"/><Relationship Id="rId128" Type="http://schemas.openxmlformats.org/officeDocument/2006/relationships/customXml" Target="../ink/ink513.xml"/><Relationship Id="rId149" Type="http://schemas.openxmlformats.org/officeDocument/2006/relationships/image" Target="../media/image498.png"/><Relationship Id="rId5" Type="http://schemas.openxmlformats.org/officeDocument/2006/relationships/image" Target="../media/image2100.png"/><Relationship Id="rId95" Type="http://schemas.openxmlformats.org/officeDocument/2006/relationships/image" Target="../media/image471.png"/><Relationship Id="rId160" Type="http://schemas.openxmlformats.org/officeDocument/2006/relationships/customXml" Target="../ink/ink529.xml"/><Relationship Id="rId22" Type="http://schemas.openxmlformats.org/officeDocument/2006/relationships/customXml" Target="../ink/ink460.xml"/><Relationship Id="rId43" Type="http://schemas.openxmlformats.org/officeDocument/2006/relationships/image" Target="../media/image2110.png"/><Relationship Id="rId64" Type="http://schemas.openxmlformats.org/officeDocument/2006/relationships/customXml" Target="../ink/ink481.xml"/><Relationship Id="rId118" Type="http://schemas.openxmlformats.org/officeDocument/2006/relationships/customXml" Target="../ink/ink508.xml"/><Relationship Id="rId139" Type="http://schemas.openxmlformats.org/officeDocument/2006/relationships/image" Target="../media/image493.png"/><Relationship Id="rId85" Type="http://schemas.openxmlformats.org/officeDocument/2006/relationships/image" Target="../media/image466.png"/><Relationship Id="rId150" Type="http://schemas.openxmlformats.org/officeDocument/2006/relationships/customXml" Target="../ink/ink524.xml"/><Relationship Id="rId171" Type="http://schemas.openxmlformats.org/officeDocument/2006/relationships/image" Target="../media/image509.png"/><Relationship Id="rId12" Type="http://schemas.openxmlformats.org/officeDocument/2006/relationships/customXml" Target="../ink/ink455.xml"/><Relationship Id="rId33" Type="http://schemas.openxmlformats.org/officeDocument/2006/relationships/image" Target="../media/image1610.png"/><Relationship Id="rId108" Type="http://schemas.openxmlformats.org/officeDocument/2006/relationships/customXml" Target="../ink/ink503.xml"/><Relationship Id="rId129" Type="http://schemas.openxmlformats.org/officeDocument/2006/relationships/image" Target="../media/image488.png"/><Relationship Id="rId54" Type="http://schemas.openxmlformats.org/officeDocument/2006/relationships/customXml" Target="../ink/ink476.xml"/><Relationship Id="rId75" Type="http://schemas.openxmlformats.org/officeDocument/2006/relationships/image" Target="../media/image461.png"/><Relationship Id="rId96" Type="http://schemas.openxmlformats.org/officeDocument/2006/relationships/customXml" Target="../ink/ink497.xml"/><Relationship Id="rId140" Type="http://schemas.openxmlformats.org/officeDocument/2006/relationships/customXml" Target="../ink/ink519.xml"/><Relationship Id="rId161" Type="http://schemas.openxmlformats.org/officeDocument/2006/relationships/image" Target="../media/image504.png"/><Relationship Id="rId6" Type="http://schemas.openxmlformats.org/officeDocument/2006/relationships/customXml" Target="../ink/ink452.xml"/><Relationship Id="rId23" Type="http://schemas.openxmlformats.org/officeDocument/2006/relationships/image" Target="../media/image1110.png"/><Relationship Id="rId28" Type="http://schemas.openxmlformats.org/officeDocument/2006/relationships/customXml" Target="../ink/ink463.xml"/><Relationship Id="rId49" Type="http://schemas.openxmlformats.org/officeDocument/2006/relationships/image" Target="../media/image2410.png"/><Relationship Id="rId114" Type="http://schemas.openxmlformats.org/officeDocument/2006/relationships/customXml" Target="../ink/ink506.xml"/><Relationship Id="rId119" Type="http://schemas.openxmlformats.org/officeDocument/2006/relationships/image" Target="../media/image483.png"/><Relationship Id="rId44" Type="http://schemas.openxmlformats.org/officeDocument/2006/relationships/customXml" Target="../ink/ink471.xml"/><Relationship Id="rId60" Type="http://schemas.openxmlformats.org/officeDocument/2006/relationships/customXml" Target="../ink/ink479.xml"/><Relationship Id="rId65" Type="http://schemas.openxmlformats.org/officeDocument/2006/relationships/image" Target="../media/image456.png"/><Relationship Id="rId81" Type="http://schemas.openxmlformats.org/officeDocument/2006/relationships/image" Target="../media/image464.png"/><Relationship Id="rId86" Type="http://schemas.openxmlformats.org/officeDocument/2006/relationships/customXml" Target="../ink/ink492.xml"/><Relationship Id="rId130" Type="http://schemas.openxmlformats.org/officeDocument/2006/relationships/customXml" Target="../ink/ink514.xml"/><Relationship Id="rId135" Type="http://schemas.openxmlformats.org/officeDocument/2006/relationships/image" Target="../media/image491.png"/><Relationship Id="rId151" Type="http://schemas.openxmlformats.org/officeDocument/2006/relationships/image" Target="../media/image499.png"/><Relationship Id="rId156" Type="http://schemas.openxmlformats.org/officeDocument/2006/relationships/customXml" Target="../ink/ink527.xml"/><Relationship Id="rId177" Type="http://schemas.openxmlformats.org/officeDocument/2006/relationships/image" Target="../media/image512.png"/><Relationship Id="rId172" Type="http://schemas.openxmlformats.org/officeDocument/2006/relationships/customXml" Target="../ink/ink535.xml"/><Relationship Id="rId13" Type="http://schemas.openxmlformats.org/officeDocument/2006/relationships/image" Target="../media/image610.png"/><Relationship Id="rId18" Type="http://schemas.openxmlformats.org/officeDocument/2006/relationships/customXml" Target="../ink/ink458.xml"/><Relationship Id="rId39" Type="http://schemas.openxmlformats.org/officeDocument/2006/relationships/image" Target="../media/image1910.png"/><Relationship Id="rId109" Type="http://schemas.openxmlformats.org/officeDocument/2006/relationships/image" Target="../media/image478.png"/><Relationship Id="rId34" Type="http://schemas.openxmlformats.org/officeDocument/2006/relationships/customXml" Target="../ink/ink466.xml"/><Relationship Id="rId50" Type="http://schemas.openxmlformats.org/officeDocument/2006/relationships/customXml" Target="../ink/ink474.xml"/><Relationship Id="rId55" Type="http://schemas.openxmlformats.org/officeDocument/2006/relationships/image" Target="../media/image451.png"/><Relationship Id="rId76" Type="http://schemas.openxmlformats.org/officeDocument/2006/relationships/customXml" Target="../ink/ink487.xml"/><Relationship Id="rId97" Type="http://schemas.openxmlformats.org/officeDocument/2006/relationships/image" Target="../media/image472.png"/><Relationship Id="rId104" Type="http://schemas.openxmlformats.org/officeDocument/2006/relationships/customXml" Target="../ink/ink501.xml"/><Relationship Id="rId120" Type="http://schemas.openxmlformats.org/officeDocument/2006/relationships/customXml" Target="../ink/ink509.xml"/><Relationship Id="rId125" Type="http://schemas.openxmlformats.org/officeDocument/2006/relationships/image" Target="../media/image486.png"/><Relationship Id="rId141" Type="http://schemas.openxmlformats.org/officeDocument/2006/relationships/image" Target="../media/image494.png"/><Relationship Id="rId146" Type="http://schemas.openxmlformats.org/officeDocument/2006/relationships/customXml" Target="../ink/ink522.xml"/><Relationship Id="rId167" Type="http://schemas.openxmlformats.org/officeDocument/2006/relationships/image" Target="../media/image507.png"/><Relationship Id="rId7" Type="http://schemas.openxmlformats.org/officeDocument/2006/relationships/image" Target="../media/image3100.png"/><Relationship Id="rId71" Type="http://schemas.openxmlformats.org/officeDocument/2006/relationships/image" Target="../media/image459.png"/><Relationship Id="rId92" Type="http://schemas.openxmlformats.org/officeDocument/2006/relationships/customXml" Target="../ink/ink495.xml"/><Relationship Id="rId162" Type="http://schemas.openxmlformats.org/officeDocument/2006/relationships/customXml" Target="../ink/ink530.xml"/><Relationship Id="rId2" Type="http://schemas.openxmlformats.org/officeDocument/2006/relationships/customXml" Target="../ink/ink450.xml"/><Relationship Id="rId29" Type="http://schemas.openxmlformats.org/officeDocument/2006/relationships/image" Target="../media/image1410.png"/><Relationship Id="rId24" Type="http://schemas.openxmlformats.org/officeDocument/2006/relationships/customXml" Target="../ink/ink461.xml"/><Relationship Id="rId40" Type="http://schemas.openxmlformats.org/officeDocument/2006/relationships/customXml" Target="../ink/ink469.xml"/><Relationship Id="rId45" Type="http://schemas.openxmlformats.org/officeDocument/2006/relationships/image" Target="../media/image2210.png"/><Relationship Id="rId66" Type="http://schemas.openxmlformats.org/officeDocument/2006/relationships/customXml" Target="../ink/ink482.xml"/><Relationship Id="rId87" Type="http://schemas.openxmlformats.org/officeDocument/2006/relationships/image" Target="../media/image467.png"/><Relationship Id="rId110" Type="http://schemas.openxmlformats.org/officeDocument/2006/relationships/customXml" Target="../ink/ink504.xml"/><Relationship Id="rId115" Type="http://schemas.openxmlformats.org/officeDocument/2006/relationships/image" Target="../media/image481.png"/><Relationship Id="rId131" Type="http://schemas.openxmlformats.org/officeDocument/2006/relationships/image" Target="../media/image489.png"/><Relationship Id="rId136" Type="http://schemas.openxmlformats.org/officeDocument/2006/relationships/customXml" Target="../ink/ink517.xml"/><Relationship Id="rId157" Type="http://schemas.openxmlformats.org/officeDocument/2006/relationships/image" Target="../media/image502.png"/><Relationship Id="rId61" Type="http://schemas.openxmlformats.org/officeDocument/2006/relationships/image" Target="../media/image454.png"/><Relationship Id="rId82" Type="http://schemas.openxmlformats.org/officeDocument/2006/relationships/customXml" Target="../ink/ink490.xml"/><Relationship Id="rId152" Type="http://schemas.openxmlformats.org/officeDocument/2006/relationships/customXml" Target="../ink/ink525.xml"/><Relationship Id="rId173" Type="http://schemas.openxmlformats.org/officeDocument/2006/relationships/image" Target="../media/image510.png"/><Relationship Id="rId19" Type="http://schemas.openxmlformats.org/officeDocument/2006/relationships/image" Target="../media/image910.png"/><Relationship Id="rId14" Type="http://schemas.openxmlformats.org/officeDocument/2006/relationships/customXml" Target="../ink/ink456.xml"/><Relationship Id="rId30" Type="http://schemas.openxmlformats.org/officeDocument/2006/relationships/customXml" Target="../ink/ink464.xml"/><Relationship Id="rId35" Type="http://schemas.openxmlformats.org/officeDocument/2006/relationships/image" Target="../media/image1710.png"/><Relationship Id="rId56" Type="http://schemas.openxmlformats.org/officeDocument/2006/relationships/customXml" Target="../ink/ink477.xml"/><Relationship Id="rId77" Type="http://schemas.openxmlformats.org/officeDocument/2006/relationships/image" Target="../media/image462.png"/><Relationship Id="rId100" Type="http://schemas.openxmlformats.org/officeDocument/2006/relationships/customXml" Target="../ink/ink499.xml"/><Relationship Id="rId105" Type="http://schemas.openxmlformats.org/officeDocument/2006/relationships/image" Target="../media/image476.png"/><Relationship Id="rId126" Type="http://schemas.openxmlformats.org/officeDocument/2006/relationships/customXml" Target="../ink/ink512.xml"/><Relationship Id="rId147" Type="http://schemas.openxmlformats.org/officeDocument/2006/relationships/image" Target="../media/image497.png"/><Relationship Id="rId168" Type="http://schemas.openxmlformats.org/officeDocument/2006/relationships/customXml" Target="../ink/ink533.xml"/><Relationship Id="rId8" Type="http://schemas.openxmlformats.org/officeDocument/2006/relationships/customXml" Target="../ink/ink453.xml"/><Relationship Id="rId51" Type="http://schemas.openxmlformats.org/officeDocument/2006/relationships/image" Target="../media/image2510.png"/><Relationship Id="rId72" Type="http://schemas.openxmlformats.org/officeDocument/2006/relationships/customXml" Target="../ink/ink485.xml"/><Relationship Id="rId93" Type="http://schemas.openxmlformats.org/officeDocument/2006/relationships/image" Target="../media/image470.png"/><Relationship Id="rId98" Type="http://schemas.openxmlformats.org/officeDocument/2006/relationships/customXml" Target="../ink/ink498.xml"/><Relationship Id="rId121" Type="http://schemas.openxmlformats.org/officeDocument/2006/relationships/image" Target="../media/image484.png"/><Relationship Id="rId142" Type="http://schemas.openxmlformats.org/officeDocument/2006/relationships/customXml" Target="../ink/ink520.xml"/><Relationship Id="rId163" Type="http://schemas.openxmlformats.org/officeDocument/2006/relationships/image" Target="../media/image505.png"/><Relationship Id="rId3" Type="http://schemas.openxmlformats.org/officeDocument/2006/relationships/image" Target="../media/image1100.png"/><Relationship Id="rId25" Type="http://schemas.openxmlformats.org/officeDocument/2006/relationships/image" Target="../media/image1210.png"/><Relationship Id="rId46" Type="http://schemas.openxmlformats.org/officeDocument/2006/relationships/customXml" Target="../ink/ink472.xml"/><Relationship Id="rId67" Type="http://schemas.openxmlformats.org/officeDocument/2006/relationships/image" Target="../media/image457.png"/><Relationship Id="rId116" Type="http://schemas.openxmlformats.org/officeDocument/2006/relationships/customXml" Target="../ink/ink507.xml"/><Relationship Id="rId137" Type="http://schemas.openxmlformats.org/officeDocument/2006/relationships/image" Target="../media/image492.png"/><Relationship Id="rId158" Type="http://schemas.openxmlformats.org/officeDocument/2006/relationships/customXml" Target="../ink/ink528.xml"/><Relationship Id="rId20" Type="http://schemas.openxmlformats.org/officeDocument/2006/relationships/customXml" Target="../ink/ink459.xml"/><Relationship Id="rId41" Type="http://schemas.openxmlformats.org/officeDocument/2006/relationships/image" Target="../media/image2010.png"/><Relationship Id="rId62" Type="http://schemas.openxmlformats.org/officeDocument/2006/relationships/customXml" Target="../ink/ink480.xml"/><Relationship Id="rId83" Type="http://schemas.openxmlformats.org/officeDocument/2006/relationships/image" Target="../media/image465.png"/><Relationship Id="rId88" Type="http://schemas.openxmlformats.org/officeDocument/2006/relationships/customXml" Target="../ink/ink493.xml"/><Relationship Id="rId111" Type="http://schemas.openxmlformats.org/officeDocument/2006/relationships/image" Target="../media/image479.png"/><Relationship Id="rId132" Type="http://schemas.openxmlformats.org/officeDocument/2006/relationships/customXml" Target="../ink/ink515.xml"/><Relationship Id="rId153" Type="http://schemas.openxmlformats.org/officeDocument/2006/relationships/image" Target="../media/image500.png"/><Relationship Id="rId174" Type="http://schemas.openxmlformats.org/officeDocument/2006/relationships/customXml" Target="../ink/ink536.xml"/><Relationship Id="rId15" Type="http://schemas.openxmlformats.org/officeDocument/2006/relationships/image" Target="../media/image710.png"/><Relationship Id="rId36" Type="http://schemas.openxmlformats.org/officeDocument/2006/relationships/customXml" Target="../ink/ink467.xml"/><Relationship Id="rId57" Type="http://schemas.openxmlformats.org/officeDocument/2006/relationships/image" Target="../media/image452.png"/><Relationship Id="rId106" Type="http://schemas.openxmlformats.org/officeDocument/2006/relationships/customXml" Target="../ink/ink502.xml"/><Relationship Id="rId127" Type="http://schemas.openxmlformats.org/officeDocument/2006/relationships/image" Target="../media/image487.png"/><Relationship Id="rId10" Type="http://schemas.openxmlformats.org/officeDocument/2006/relationships/customXml" Target="../ink/ink454.xml"/><Relationship Id="rId31" Type="http://schemas.openxmlformats.org/officeDocument/2006/relationships/image" Target="../media/image1510.png"/><Relationship Id="rId52" Type="http://schemas.openxmlformats.org/officeDocument/2006/relationships/customXml" Target="../ink/ink475.xml"/><Relationship Id="rId73" Type="http://schemas.openxmlformats.org/officeDocument/2006/relationships/image" Target="../media/image460.png"/><Relationship Id="rId78" Type="http://schemas.openxmlformats.org/officeDocument/2006/relationships/customXml" Target="../ink/ink488.xml"/><Relationship Id="rId94" Type="http://schemas.openxmlformats.org/officeDocument/2006/relationships/customXml" Target="../ink/ink496.xml"/><Relationship Id="rId99" Type="http://schemas.openxmlformats.org/officeDocument/2006/relationships/image" Target="../media/image473.png"/><Relationship Id="rId101" Type="http://schemas.openxmlformats.org/officeDocument/2006/relationships/image" Target="../media/image474.png"/><Relationship Id="rId122" Type="http://schemas.openxmlformats.org/officeDocument/2006/relationships/customXml" Target="../ink/ink510.xml"/><Relationship Id="rId143" Type="http://schemas.openxmlformats.org/officeDocument/2006/relationships/image" Target="../media/image495.png"/><Relationship Id="rId148" Type="http://schemas.openxmlformats.org/officeDocument/2006/relationships/customXml" Target="../ink/ink523.xml"/><Relationship Id="rId164" Type="http://schemas.openxmlformats.org/officeDocument/2006/relationships/customXml" Target="../ink/ink531.xml"/><Relationship Id="rId169" Type="http://schemas.openxmlformats.org/officeDocument/2006/relationships/image" Target="../media/image508.png"/><Relationship Id="rId4" Type="http://schemas.openxmlformats.org/officeDocument/2006/relationships/customXml" Target="../ink/ink451.xml"/><Relationship Id="rId9" Type="http://schemas.openxmlformats.org/officeDocument/2006/relationships/image" Target="../media/image4100.png"/><Relationship Id="rId26" Type="http://schemas.openxmlformats.org/officeDocument/2006/relationships/customXml" Target="../ink/ink462.xml"/><Relationship Id="rId47" Type="http://schemas.openxmlformats.org/officeDocument/2006/relationships/image" Target="../media/image2310.png"/><Relationship Id="rId68" Type="http://schemas.openxmlformats.org/officeDocument/2006/relationships/customXml" Target="../ink/ink483.xml"/><Relationship Id="rId89" Type="http://schemas.openxmlformats.org/officeDocument/2006/relationships/image" Target="../media/image468.png"/><Relationship Id="rId112" Type="http://schemas.openxmlformats.org/officeDocument/2006/relationships/customXml" Target="../ink/ink505.xml"/><Relationship Id="rId133" Type="http://schemas.openxmlformats.org/officeDocument/2006/relationships/image" Target="../media/image490.png"/><Relationship Id="rId154" Type="http://schemas.openxmlformats.org/officeDocument/2006/relationships/customXml" Target="../ink/ink526.xml"/><Relationship Id="rId175" Type="http://schemas.openxmlformats.org/officeDocument/2006/relationships/image" Target="../media/image511.png"/><Relationship Id="rId16" Type="http://schemas.openxmlformats.org/officeDocument/2006/relationships/customXml" Target="../ink/ink457.xml"/><Relationship Id="rId37" Type="http://schemas.openxmlformats.org/officeDocument/2006/relationships/image" Target="../media/image1810.png"/><Relationship Id="rId58" Type="http://schemas.openxmlformats.org/officeDocument/2006/relationships/customXml" Target="../ink/ink478.xml"/><Relationship Id="rId79" Type="http://schemas.openxmlformats.org/officeDocument/2006/relationships/image" Target="../media/image463.png"/><Relationship Id="rId102" Type="http://schemas.openxmlformats.org/officeDocument/2006/relationships/customXml" Target="../ink/ink500.xml"/><Relationship Id="rId123" Type="http://schemas.openxmlformats.org/officeDocument/2006/relationships/image" Target="../media/image485.png"/><Relationship Id="rId144" Type="http://schemas.openxmlformats.org/officeDocument/2006/relationships/customXml" Target="../ink/ink521.xml"/><Relationship Id="rId90" Type="http://schemas.openxmlformats.org/officeDocument/2006/relationships/customXml" Target="../ink/ink494.xml"/><Relationship Id="rId165" Type="http://schemas.openxmlformats.org/officeDocument/2006/relationships/image" Target="../media/image506.png"/><Relationship Id="rId27" Type="http://schemas.openxmlformats.org/officeDocument/2006/relationships/image" Target="../media/image1310.png"/><Relationship Id="rId48" Type="http://schemas.openxmlformats.org/officeDocument/2006/relationships/customXml" Target="../ink/ink473.xml"/><Relationship Id="rId69" Type="http://schemas.openxmlformats.org/officeDocument/2006/relationships/image" Target="../media/image458.png"/><Relationship Id="rId113" Type="http://schemas.openxmlformats.org/officeDocument/2006/relationships/image" Target="../media/image480.png"/><Relationship Id="rId134" Type="http://schemas.openxmlformats.org/officeDocument/2006/relationships/customXml" Target="../ink/ink516.xml"/><Relationship Id="rId80" Type="http://schemas.openxmlformats.org/officeDocument/2006/relationships/customXml" Target="../ink/ink489.xml"/><Relationship Id="rId155" Type="http://schemas.openxmlformats.org/officeDocument/2006/relationships/image" Target="../media/image501.png"/><Relationship Id="rId176" Type="http://schemas.openxmlformats.org/officeDocument/2006/relationships/customXml" Target="../ink/ink537.xml"/><Relationship Id="rId17" Type="http://schemas.openxmlformats.org/officeDocument/2006/relationships/image" Target="../media/image810.png"/><Relationship Id="rId38" Type="http://schemas.openxmlformats.org/officeDocument/2006/relationships/customXml" Target="../ink/ink468.xml"/><Relationship Id="rId59" Type="http://schemas.openxmlformats.org/officeDocument/2006/relationships/image" Target="../media/image453.png"/><Relationship Id="rId103" Type="http://schemas.openxmlformats.org/officeDocument/2006/relationships/image" Target="../media/image475.png"/><Relationship Id="rId124" Type="http://schemas.openxmlformats.org/officeDocument/2006/relationships/customXml" Target="../ink/ink511.xml"/><Relationship Id="rId70" Type="http://schemas.openxmlformats.org/officeDocument/2006/relationships/customXml" Target="../ink/ink484.xml"/><Relationship Id="rId91" Type="http://schemas.openxmlformats.org/officeDocument/2006/relationships/image" Target="../media/image469.png"/><Relationship Id="rId145" Type="http://schemas.openxmlformats.org/officeDocument/2006/relationships/image" Target="../media/image496.png"/><Relationship Id="rId166" Type="http://schemas.openxmlformats.org/officeDocument/2006/relationships/customXml" Target="../ink/ink53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0.xml"/><Relationship Id="rId21" Type="http://schemas.openxmlformats.org/officeDocument/2006/relationships/image" Target="../media/image3610.png"/><Relationship Id="rId42" Type="http://schemas.openxmlformats.org/officeDocument/2006/relationships/customXml" Target="../ink/ink558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571.xml"/><Relationship Id="rId84" Type="http://schemas.openxmlformats.org/officeDocument/2006/relationships/customXml" Target="../ink/ink579.xml"/><Relationship Id="rId89" Type="http://schemas.openxmlformats.org/officeDocument/2006/relationships/image" Target="../media/image513.png"/><Relationship Id="rId112" Type="http://schemas.openxmlformats.org/officeDocument/2006/relationships/customXml" Target="../ink/ink593.xml"/><Relationship Id="rId16" Type="http://schemas.openxmlformats.org/officeDocument/2006/relationships/customXml" Target="../ink/ink545.xml"/><Relationship Id="rId107" Type="http://schemas.openxmlformats.org/officeDocument/2006/relationships/image" Target="../media/image522.png"/><Relationship Id="rId11" Type="http://schemas.openxmlformats.org/officeDocument/2006/relationships/image" Target="../media/image3110.png"/><Relationship Id="rId32" Type="http://schemas.openxmlformats.org/officeDocument/2006/relationships/customXml" Target="../ink/ink553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566.xml"/><Relationship Id="rId74" Type="http://schemas.openxmlformats.org/officeDocument/2006/relationships/customXml" Target="../ink/ink574.xml"/><Relationship Id="rId79" Type="http://schemas.openxmlformats.org/officeDocument/2006/relationships/image" Target="../media/image650.png"/><Relationship Id="rId102" Type="http://schemas.openxmlformats.org/officeDocument/2006/relationships/customXml" Target="../ink/ink588.xml"/><Relationship Id="rId5" Type="http://schemas.openxmlformats.org/officeDocument/2006/relationships/image" Target="../media/image2810.png"/><Relationship Id="rId90" Type="http://schemas.openxmlformats.org/officeDocument/2006/relationships/customXml" Target="../ink/ink582.xml"/><Relationship Id="rId95" Type="http://schemas.openxmlformats.org/officeDocument/2006/relationships/image" Target="../media/image516.png"/><Relationship Id="rId22" Type="http://schemas.openxmlformats.org/officeDocument/2006/relationships/customXml" Target="../ink/ink548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561.xml"/><Relationship Id="rId64" Type="http://schemas.openxmlformats.org/officeDocument/2006/relationships/customXml" Target="../ink/ink569.xml"/><Relationship Id="rId69" Type="http://schemas.openxmlformats.org/officeDocument/2006/relationships/image" Target="../media/image600.png"/><Relationship Id="rId113" Type="http://schemas.openxmlformats.org/officeDocument/2006/relationships/image" Target="../media/image525.png"/><Relationship Id="rId80" Type="http://schemas.openxmlformats.org/officeDocument/2006/relationships/customXml" Target="../ink/ink577.xml"/><Relationship Id="rId85" Type="http://schemas.openxmlformats.org/officeDocument/2006/relationships/image" Target="../media/image680.png"/><Relationship Id="rId12" Type="http://schemas.openxmlformats.org/officeDocument/2006/relationships/customXml" Target="../ink/ink543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556.xml"/><Relationship Id="rId59" Type="http://schemas.openxmlformats.org/officeDocument/2006/relationships/image" Target="../media/image550.png"/><Relationship Id="rId103" Type="http://schemas.openxmlformats.org/officeDocument/2006/relationships/image" Target="../media/image520.png"/><Relationship Id="rId108" Type="http://schemas.openxmlformats.org/officeDocument/2006/relationships/customXml" Target="../ink/ink591.xml"/><Relationship Id="rId54" Type="http://schemas.openxmlformats.org/officeDocument/2006/relationships/customXml" Target="../ink/ink564.xml"/><Relationship Id="rId70" Type="http://schemas.openxmlformats.org/officeDocument/2006/relationships/customXml" Target="../ink/ink572.xml"/><Relationship Id="rId75" Type="http://schemas.openxmlformats.org/officeDocument/2006/relationships/image" Target="../media/image630.png"/><Relationship Id="rId91" Type="http://schemas.openxmlformats.org/officeDocument/2006/relationships/image" Target="../media/image514.png"/><Relationship Id="rId96" Type="http://schemas.openxmlformats.org/officeDocument/2006/relationships/customXml" Target="../ink/ink5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0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551.xml"/><Relationship Id="rId36" Type="http://schemas.openxmlformats.org/officeDocument/2006/relationships/customXml" Target="../ink/ink555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6" Type="http://schemas.openxmlformats.org/officeDocument/2006/relationships/customXml" Target="../ink/ink590.xml"/><Relationship Id="rId114" Type="http://schemas.openxmlformats.org/officeDocument/2006/relationships/customXml" Target="../ink/ink594.xml"/><Relationship Id="rId10" Type="http://schemas.openxmlformats.org/officeDocument/2006/relationships/customXml" Target="../ink/ink542.xml"/><Relationship Id="rId31" Type="http://schemas.openxmlformats.org/officeDocument/2006/relationships/image" Target="../media/image4110.png"/><Relationship Id="rId44" Type="http://schemas.openxmlformats.org/officeDocument/2006/relationships/customXml" Target="../ink/ink559.xml"/><Relationship Id="rId52" Type="http://schemas.openxmlformats.org/officeDocument/2006/relationships/customXml" Target="../ink/ink563.xml"/><Relationship Id="rId60" Type="http://schemas.openxmlformats.org/officeDocument/2006/relationships/customXml" Target="../ink/ink567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576.xml"/><Relationship Id="rId81" Type="http://schemas.openxmlformats.org/officeDocument/2006/relationships/image" Target="../media/image660.png"/><Relationship Id="rId86" Type="http://schemas.openxmlformats.org/officeDocument/2006/relationships/customXml" Target="../ink/ink580.xml"/><Relationship Id="rId94" Type="http://schemas.openxmlformats.org/officeDocument/2006/relationships/customXml" Target="../ink/ink584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4" Type="http://schemas.openxmlformats.org/officeDocument/2006/relationships/customXml" Target="../ink/ink539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546.xml"/><Relationship Id="rId39" Type="http://schemas.openxmlformats.org/officeDocument/2006/relationships/image" Target="../media/image4510.png"/><Relationship Id="rId109" Type="http://schemas.openxmlformats.org/officeDocument/2006/relationships/image" Target="../media/image523.png"/><Relationship Id="rId34" Type="http://schemas.openxmlformats.org/officeDocument/2006/relationships/customXml" Target="../ink/ink554.xml"/><Relationship Id="rId50" Type="http://schemas.openxmlformats.org/officeDocument/2006/relationships/customXml" Target="../ink/ink562.xml"/><Relationship Id="rId55" Type="http://schemas.openxmlformats.org/officeDocument/2006/relationships/image" Target="../media/image539.png"/><Relationship Id="rId76" Type="http://schemas.openxmlformats.org/officeDocument/2006/relationships/customXml" Target="../ink/ink575.xml"/><Relationship Id="rId97" Type="http://schemas.openxmlformats.org/officeDocument/2006/relationships/image" Target="../media/image517.png"/><Relationship Id="rId104" Type="http://schemas.openxmlformats.org/officeDocument/2006/relationships/customXml" Target="../ink/ink589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92" Type="http://schemas.openxmlformats.org/officeDocument/2006/relationships/customXml" Target="../ink/ink583.xml"/><Relationship Id="rId2" Type="http://schemas.openxmlformats.org/officeDocument/2006/relationships/customXml" Target="../ink/ink538.xml"/><Relationship Id="rId29" Type="http://schemas.openxmlformats.org/officeDocument/2006/relationships/image" Target="../media/image4010.png"/><Relationship Id="rId24" Type="http://schemas.openxmlformats.org/officeDocument/2006/relationships/customXml" Target="../ink/ink549.xml"/><Relationship Id="rId40" Type="http://schemas.openxmlformats.org/officeDocument/2006/relationships/customXml" Target="../ink/ink557.xml"/><Relationship Id="rId45" Type="http://schemas.openxmlformats.org/officeDocument/2006/relationships/image" Target="../media/image4810.png"/><Relationship Id="rId66" Type="http://schemas.openxmlformats.org/officeDocument/2006/relationships/customXml" Target="../ink/ink570.xml"/><Relationship Id="rId87" Type="http://schemas.openxmlformats.org/officeDocument/2006/relationships/image" Target="../media/image690.png"/><Relationship Id="rId110" Type="http://schemas.openxmlformats.org/officeDocument/2006/relationships/customXml" Target="../ink/ink592.xml"/><Relationship Id="rId115" Type="http://schemas.openxmlformats.org/officeDocument/2006/relationships/image" Target="../media/image526.png"/><Relationship Id="rId61" Type="http://schemas.openxmlformats.org/officeDocument/2006/relationships/image" Target="../media/image560.png"/><Relationship Id="rId82" Type="http://schemas.openxmlformats.org/officeDocument/2006/relationships/customXml" Target="../ink/ink578.xml"/><Relationship Id="rId19" Type="http://schemas.openxmlformats.org/officeDocument/2006/relationships/image" Target="../media/image3510.png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4310.png"/><Relationship Id="rId56" Type="http://schemas.openxmlformats.org/officeDocument/2006/relationships/customXml" Target="../ink/ink565.xml"/><Relationship Id="rId77" Type="http://schemas.openxmlformats.org/officeDocument/2006/relationships/image" Target="../media/image640.png"/><Relationship Id="rId100" Type="http://schemas.openxmlformats.org/officeDocument/2006/relationships/customXml" Target="../ink/ink587.xml"/><Relationship Id="rId105" Type="http://schemas.openxmlformats.org/officeDocument/2006/relationships/image" Target="../media/image521.png"/><Relationship Id="rId8" Type="http://schemas.openxmlformats.org/officeDocument/2006/relationships/customXml" Target="../ink/ink541.xml"/><Relationship Id="rId51" Type="http://schemas.openxmlformats.org/officeDocument/2006/relationships/image" Target="../media/image5110.png"/><Relationship Id="rId72" Type="http://schemas.openxmlformats.org/officeDocument/2006/relationships/customXml" Target="../ink/ink573.xml"/><Relationship Id="rId93" Type="http://schemas.openxmlformats.org/officeDocument/2006/relationships/image" Target="../media/image515.png"/><Relationship Id="rId98" Type="http://schemas.openxmlformats.org/officeDocument/2006/relationships/customXml" Target="../ink/ink586.xml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560.xml"/><Relationship Id="rId67" Type="http://schemas.openxmlformats.org/officeDocument/2006/relationships/image" Target="../media/image590.png"/><Relationship Id="rId20" Type="http://schemas.openxmlformats.org/officeDocument/2006/relationships/customXml" Target="../ink/ink547.xml"/><Relationship Id="rId41" Type="http://schemas.openxmlformats.org/officeDocument/2006/relationships/image" Target="../media/image4610.png"/><Relationship Id="rId62" Type="http://schemas.openxmlformats.org/officeDocument/2006/relationships/customXml" Target="../ink/ink568.xml"/><Relationship Id="rId83" Type="http://schemas.openxmlformats.org/officeDocument/2006/relationships/image" Target="../media/image670.png"/><Relationship Id="rId88" Type="http://schemas.openxmlformats.org/officeDocument/2006/relationships/customXml" Target="../ink/ink581.xml"/><Relationship Id="rId111" Type="http://schemas.openxmlformats.org/officeDocument/2006/relationships/image" Target="../media/image5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8.xml"/><Relationship Id="rId13" Type="http://schemas.openxmlformats.org/officeDocument/2006/relationships/image" Target="../media/image532.png"/><Relationship Id="rId18" Type="http://schemas.openxmlformats.org/officeDocument/2006/relationships/customXml" Target="../ink/ink603.xml"/><Relationship Id="rId3" Type="http://schemas.openxmlformats.org/officeDocument/2006/relationships/image" Target="../media/image527.png"/><Relationship Id="rId21" Type="http://schemas.openxmlformats.org/officeDocument/2006/relationships/image" Target="../media/image536.png"/><Relationship Id="rId7" Type="http://schemas.openxmlformats.org/officeDocument/2006/relationships/image" Target="../media/image529.png"/><Relationship Id="rId12" Type="http://schemas.openxmlformats.org/officeDocument/2006/relationships/customXml" Target="../ink/ink600.xml"/><Relationship Id="rId17" Type="http://schemas.openxmlformats.org/officeDocument/2006/relationships/image" Target="../media/image534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0" Type="http://schemas.openxmlformats.org/officeDocument/2006/relationships/customXml" Target="../ink/ink6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7.xml"/><Relationship Id="rId11" Type="http://schemas.openxmlformats.org/officeDocument/2006/relationships/image" Target="../media/image531.png"/><Relationship Id="rId5" Type="http://schemas.openxmlformats.org/officeDocument/2006/relationships/image" Target="../media/image528.png"/><Relationship Id="rId15" Type="http://schemas.openxmlformats.org/officeDocument/2006/relationships/image" Target="../media/image533.png"/><Relationship Id="rId10" Type="http://schemas.openxmlformats.org/officeDocument/2006/relationships/customXml" Target="../ink/ink599.xml"/><Relationship Id="rId19" Type="http://schemas.openxmlformats.org/officeDocument/2006/relationships/image" Target="../media/image535.png"/><Relationship Id="rId4" Type="http://schemas.openxmlformats.org/officeDocument/2006/relationships/customXml" Target="../ink/ink596.xml"/><Relationship Id="rId9" Type="http://schemas.openxmlformats.org/officeDocument/2006/relationships/image" Target="../media/image530.png"/><Relationship Id="rId14" Type="http://schemas.openxmlformats.org/officeDocument/2006/relationships/customXml" Target="../ink/ink6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51.png"/><Relationship Id="rId42" Type="http://schemas.openxmlformats.org/officeDocument/2006/relationships/customXml" Target="../ink/ink61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85.png"/><Relationship Id="rId112" Type="http://schemas.openxmlformats.org/officeDocument/2006/relationships/customXml" Target="../ink/ink96.xml"/><Relationship Id="rId16" Type="http://schemas.openxmlformats.org/officeDocument/2006/relationships/customXml" Target="../ink/ink48.xml"/><Relationship Id="rId107" Type="http://schemas.openxmlformats.org/officeDocument/2006/relationships/image" Target="../media/image94.png"/><Relationship Id="rId11" Type="http://schemas.openxmlformats.org/officeDocument/2006/relationships/image" Target="../media/image46.png"/><Relationship Id="rId32" Type="http://schemas.openxmlformats.org/officeDocument/2006/relationships/customXml" Target="../ink/ink56.xml"/><Relationship Id="rId37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80.png"/><Relationship Id="rId102" Type="http://schemas.openxmlformats.org/officeDocument/2006/relationships/customXml" Target="../ink/ink91.xml"/><Relationship Id="rId5" Type="http://schemas.openxmlformats.org/officeDocument/2006/relationships/image" Target="../media/image43.png"/><Relationship Id="rId90" Type="http://schemas.openxmlformats.org/officeDocument/2006/relationships/customXml" Target="../ink/ink85.xml"/><Relationship Id="rId95" Type="http://schemas.openxmlformats.org/officeDocument/2006/relationships/image" Target="../media/image88.png"/><Relationship Id="rId22" Type="http://schemas.openxmlformats.org/officeDocument/2006/relationships/customXml" Target="../ink/ink51.xml"/><Relationship Id="rId27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75.png"/><Relationship Id="rId113" Type="http://schemas.openxmlformats.org/officeDocument/2006/relationships/image" Target="../media/image97.png"/><Relationship Id="rId80" Type="http://schemas.openxmlformats.org/officeDocument/2006/relationships/customXml" Target="../ink/ink80.xml"/><Relationship Id="rId85" Type="http://schemas.openxmlformats.org/officeDocument/2006/relationships/image" Target="../media/image83.png"/><Relationship Id="rId12" Type="http://schemas.openxmlformats.org/officeDocument/2006/relationships/customXml" Target="../ink/ink46.xml"/><Relationship Id="rId17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customXml" Target="../ink/ink59.xml"/><Relationship Id="rId59" Type="http://schemas.openxmlformats.org/officeDocument/2006/relationships/image" Target="../media/image70.png"/><Relationship Id="rId103" Type="http://schemas.openxmlformats.org/officeDocument/2006/relationships/image" Target="../media/image92.png"/><Relationship Id="rId108" Type="http://schemas.openxmlformats.org/officeDocument/2006/relationships/customXml" Target="../ink/ink94.xml"/><Relationship Id="rId54" Type="http://schemas.openxmlformats.org/officeDocument/2006/relationships/customXml" Target="../ink/ink67.xml"/><Relationship Id="rId70" Type="http://schemas.openxmlformats.org/officeDocument/2006/relationships/customXml" Target="../ink/ink75.xml"/><Relationship Id="rId75" Type="http://schemas.openxmlformats.org/officeDocument/2006/relationships/image" Target="../media/image78.png"/><Relationship Id="rId91" Type="http://schemas.openxmlformats.org/officeDocument/2006/relationships/image" Target="../media/image86.png"/><Relationship Id="rId9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6" Type="http://schemas.openxmlformats.org/officeDocument/2006/relationships/customXml" Target="../ink/ink93.xml"/><Relationship Id="rId10" Type="http://schemas.openxmlformats.org/officeDocument/2006/relationships/customXml" Target="../ink/ink45.xml"/><Relationship Id="rId31" Type="http://schemas.openxmlformats.org/officeDocument/2006/relationships/image" Target="../media/image56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3.png"/><Relationship Id="rId73" Type="http://schemas.openxmlformats.org/officeDocument/2006/relationships/image" Target="../media/image77.png"/><Relationship Id="rId78" Type="http://schemas.openxmlformats.org/officeDocument/2006/relationships/customXml" Target="../ink/ink79.xml"/><Relationship Id="rId81" Type="http://schemas.openxmlformats.org/officeDocument/2006/relationships/image" Target="../media/image81.png"/><Relationship Id="rId86" Type="http://schemas.openxmlformats.org/officeDocument/2006/relationships/customXml" Target="../ink/ink83.xml"/><Relationship Id="rId94" Type="http://schemas.openxmlformats.org/officeDocument/2006/relationships/customXml" Target="../ink/ink87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4" Type="http://schemas.openxmlformats.org/officeDocument/2006/relationships/customXml" Target="../ink/ink42.xml"/><Relationship Id="rId9" Type="http://schemas.openxmlformats.org/officeDocument/2006/relationships/image" Target="../media/image45.png"/><Relationship Id="rId13" Type="http://schemas.openxmlformats.org/officeDocument/2006/relationships/image" Target="../media/image47.png"/><Relationship Id="rId18" Type="http://schemas.openxmlformats.org/officeDocument/2006/relationships/customXml" Target="../ink/ink49.xml"/><Relationship Id="rId39" Type="http://schemas.openxmlformats.org/officeDocument/2006/relationships/image" Target="../media/image60.png"/><Relationship Id="rId109" Type="http://schemas.openxmlformats.org/officeDocument/2006/relationships/image" Target="../media/image95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68.png"/><Relationship Id="rId76" Type="http://schemas.openxmlformats.org/officeDocument/2006/relationships/customXml" Target="../ink/ink78.xml"/><Relationship Id="rId97" Type="http://schemas.openxmlformats.org/officeDocument/2006/relationships/image" Target="../media/image89.png"/><Relationship Id="rId104" Type="http://schemas.openxmlformats.org/officeDocument/2006/relationships/customXml" Target="../ink/ink92.xml"/><Relationship Id="rId7" Type="http://schemas.openxmlformats.org/officeDocument/2006/relationships/image" Target="../media/image44.png"/><Relationship Id="rId71" Type="http://schemas.openxmlformats.org/officeDocument/2006/relationships/image" Target="../media/image76.png"/><Relationship Id="rId92" Type="http://schemas.openxmlformats.org/officeDocument/2006/relationships/customXml" Target="../ink/ink86.xml"/><Relationship Id="rId2" Type="http://schemas.openxmlformats.org/officeDocument/2006/relationships/customXml" Target="../ink/ink41.xml"/><Relationship Id="rId29" Type="http://schemas.openxmlformats.org/officeDocument/2006/relationships/image" Target="../media/image55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3.png"/><Relationship Id="rId66" Type="http://schemas.openxmlformats.org/officeDocument/2006/relationships/customXml" Target="../ink/ink73.xml"/><Relationship Id="rId87" Type="http://schemas.openxmlformats.org/officeDocument/2006/relationships/image" Target="../media/image84.png"/><Relationship Id="rId110" Type="http://schemas.openxmlformats.org/officeDocument/2006/relationships/customXml" Target="../ink/ink95.xml"/><Relationship Id="rId61" Type="http://schemas.openxmlformats.org/officeDocument/2006/relationships/image" Target="../media/image71.png"/><Relationship Id="rId82" Type="http://schemas.openxmlformats.org/officeDocument/2006/relationships/customXml" Target="../ink/ink81.xml"/><Relationship Id="rId19" Type="http://schemas.openxmlformats.org/officeDocument/2006/relationships/image" Target="../media/image50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58.png"/><Relationship Id="rId56" Type="http://schemas.openxmlformats.org/officeDocument/2006/relationships/customXml" Target="../ink/ink68.xml"/><Relationship Id="rId77" Type="http://schemas.openxmlformats.org/officeDocument/2006/relationships/image" Target="../media/image79.png"/><Relationship Id="rId100" Type="http://schemas.openxmlformats.org/officeDocument/2006/relationships/customXml" Target="../ink/ink90.xml"/><Relationship Id="rId105" Type="http://schemas.openxmlformats.org/officeDocument/2006/relationships/image" Target="../media/image93.png"/><Relationship Id="rId8" Type="http://schemas.openxmlformats.org/officeDocument/2006/relationships/customXml" Target="../ink/ink44.xml"/><Relationship Id="rId51" Type="http://schemas.openxmlformats.org/officeDocument/2006/relationships/image" Target="../media/image66.png"/><Relationship Id="rId72" Type="http://schemas.openxmlformats.org/officeDocument/2006/relationships/customXml" Target="../ink/ink76.xml"/><Relationship Id="rId93" Type="http://schemas.openxmlformats.org/officeDocument/2006/relationships/image" Target="../media/image87.png"/><Relationship Id="rId98" Type="http://schemas.openxmlformats.org/officeDocument/2006/relationships/customXml" Target="../ink/ink89.xml"/><Relationship Id="rId3" Type="http://schemas.openxmlformats.org/officeDocument/2006/relationships/image" Target="../media/image42.png"/><Relationship Id="rId25" Type="http://schemas.openxmlformats.org/officeDocument/2006/relationships/image" Target="../media/image53.png"/><Relationship Id="rId46" Type="http://schemas.openxmlformats.org/officeDocument/2006/relationships/customXml" Target="../ink/ink63.xml"/><Relationship Id="rId67" Type="http://schemas.openxmlformats.org/officeDocument/2006/relationships/image" Target="../media/image74.png"/><Relationship Id="rId20" Type="http://schemas.openxmlformats.org/officeDocument/2006/relationships/customXml" Target="../ink/ink50.xml"/><Relationship Id="rId41" Type="http://schemas.openxmlformats.org/officeDocument/2006/relationships/image" Target="../media/image61.png"/><Relationship Id="rId62" Type="http://schemas.openxmlformats.org/officeDocument/2006/relationships/customXml" Target="../ink/ink71.xml"/><Relationship Id="rId83" Type="http://schemas.openxmlformats.org/officeDocument/2006/relationships/image" Target="../media/image82.png"/><Relationship Id="rId88" Type="http://schemas.openxmlformats.org/officeDocument/2006/relationships/customXml" Target="../ink/ink84.xml"/><Relationship Id="rId111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5.png"/><Relationship Id="rId21" Type="http://schemas.openxmlformats.org/officeDocument/2006/relationships/image" Target="../media/image107.png"/><Relationship Id="rId42" Type="http://schemas.openxmlformats.org/officeDocument/2006/relationships/customXml" Target="../ink/ink117.xml"/><Relationship Id="rId63" Type="http://schemas.openxmlformats.org/officeDocument/2006/relationships/image" Target="../media/image128.png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12.xml"/><Relationship Id="rId53" Type="http://schemas.openxmlformats.org/officeDocument/2006/relationships/image" Target="../media/image123.png"/><Relationship Id="rId74" Type="http://schemas.openxmlformats.org/officeDocument/2006/relationships/customXml" Target="../ink/ink133.xml"/><Relationship Id="rId128" Type="http://schemas.openxmlformats.org/officeDocument/2006/relationships/customXml" Target="../ink/ink160.xml"/><Relationship Id="rId149" Type="http://schemas.openxmlformats.org/officeDocument/2006/relationships/image" Target="../media/image171.png"/><Relationship Id="rId5" Type="http://schemas.openxmlformats.org/officeDocument/2006/relationships/image" Target="../media/image99.png"/><Relationship Id="rId95" Type="http://schemas.openxmlformats.org/officeDocument/2006/relationships/image" Target="../media/image144.png"/><Relationship Id="rId22" Type="http://schemas.openxmlformats.org/officeDocument/2006/relationships/customXml" Target="../ink/ink107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118" Type="http://schemas.openxmlformats.org/officeDocument/2006/relationships/customXml" Target="../ink/ink155.xml"/><Relationship Id="rId134" Type="http://schemas.openxmlformats.org/officeDocument/2006/relationships/customXml" Target="../ink/ink163.xml"/><Relationship Id="rId139" Type="http://schemas.openxmlformats.org/officeDocument/2006/relationships/image" Target="../media/image166.png"/><Relationship Id="rId80" Type="http://schemas.openxmlformats.org/officeDocument/2006/relationships/customXml" Target="../ink/ink136.xml"/><Relationship Id="rId85" Type="http://schemas.openxmlformats.org/officeDocument/2006/relationships/image" Target="../media/image139.png"/><Relationship Id="rId150" Type="http://schemas.openxmlformats.org/officeDocument/2006/relationships/customXml" Target="../ink/ink171.xml"/><Relationship Id="rId12" Type="http://schemas.openxmlformats.org/officeDocument/2006/relationships/customXml" Target="../ink/ink102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15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50.xml"/><Relationship Id="rId124" Type="http://schemas.openxmlformats.org/officeDocument/2006/relationships/customXml" Target="../ink/ink158.xml"/><Relationship Id="rId129" Type="http://schemas.openxmlformats.org/officeDocument/2006/relationships/image" Target="../media/image161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23" Type="http://schemas.openxmlformats.org/officeDocument/2006/relationships/image" Target="../media/image108.png"/><Relationship Id="rId28" Type="http://schemas.openxmlformats.org/officeDocument/2006/relationships/customXml" Target="../ink/ink110.xml"/><Relationship Id="rId49" Type="http://schemas.openxmlformats.org/officeDocument/2006/relationships/image" Target="../media/image121.png"/><Relationship Id="rId114" Type="http://schemas.openxmlformats.org/officeDocument/2006/relationships/customXml" Target="../ink/ink153.xml"/><Relationship Id="rId119" Type="http://schemas.openxmlformats.org/officeDocument/2006/relationships/image" Target="../media/image156.png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29.png"/><Relationship Id="rId81" Type="http://schemas.openxmlformats.org/officeDocument/2006/relationships/image" Target="../media/image137.png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35" Type="http://schemas.openxmlformats.org/officeDocument/2006/relationships/image" Target="../media/image164.png"/><Relationship Id="rId151" Type="http://schemas.openxmlformats.org/officeDocument/2006/relationships/image" Target="../media/image172.png"/><Relationship Id="rId13" Type="http://schemas.openxmlformats.org/officeDocument/2006/relationships/image" Target="../media/image103.png"/><Relationship Id="rId18" Type="http://schemas.openxmlformats.org/officeDocument/2006/relationships/customXml" Target="../ink/ink105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24.png"/><Relationship Id="rId76" Type="http://schemas.openxmlformats.org/officeDocument/2006/relationships/customXml" Target="../ink/ink134.xml"/><Relationship Id="rId97" Type="http://schemas.openxmlformats.org/officeDocument/2006/relationships/image" Target="../media/image145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59.png"/><Relationship Id="rId141" Type="http://schemas.openxmlformats.org/officeDocument/2006/relationships/image" Target="../media/image167.png"/><Relationship Id="rId146" Type="http://schemas.openxmlformats.org/officeDocument/2006/relationships/customXml" Target="../ink/ink169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111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19.png"/><Relationship Id="rId66" Type="http://schemas.openxmlformats.org/officeDocument/2006/relationships/customXml" Target="../ink/ink129.xml"/><Relationship Id="rId87" Type="http://schemas.openxmlformats.org/officeDocument/2006/relationships/image" Target="../media/image140.png"/><Relationship Id="rId110" Type="http://schemas.openxmlformats.org/officeDocument/2006/relationships/customXml" Target="../ink/ink151.xml"/><Relationship Id="rId115" Type="http://schemas.openxmlformats.org/officeDocument/2006/relationships/image" Target="../media/image154.png"/><Relationship Id="rId131" Type="http://schemas.openxmlformats.org/officeDocument/2006/relationships/image" Target="../media/image162.png"/><Relationship Id="rId136" Type="http://schemas.openxmlformats.org/officeDocument/2006/relationships/customXml" Target="../ink/ink164.xml"/><Relationship Id="rId61" Type="http://schemas.openxmlformats.org/officeDocument/2006/relationships/image" Target="../media/image127.png"/><Relationship Id="rId82" Type="http://schemas.openxmlformats.org/officeDocument/2006/relationships/customXml" Target="../ink/ink137.xml"/><Relationship Id="rId19" Type="http://schemas.openxmlformats.org/officeDocument/2006/relationships/image" Target="../media/image106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4.png"/><Relationship Id="rId56" Type="http://schemas.openxmlformats.org/officeDocument/2006/relationships/customXml" Target="../ink/ink124.xml"/><Relationship Id="rId77" Type="http://schemas.openxmlformats.org/officeDocument/2006/relationships/image" Target="../media/image135.png"/><Relationship Id="rId100" Type="http://schemas.openxmlformats.org/officeDocument/2006/relationships/customXml" Target="../ink/ink146.xml"/><Relationship Id="rId105" Type="http://schemas.openxmlformats.org/officeDocument/2006/relationships/image" Target="../media/image149.png"/><Relationship Id="rId126" Type="http://schemas.openxmlformats.org/officeDocument/2006/relationships/customXml" Target="../ink/ink159.xml"/><Relationship Id="rId147" Type="http://schemas.openxmlformats.org/officeDocument/2006/relationships/image" Target="../media/image170.png"/><Relationship Id="rId8" Type="http://schemas.openxmlformats.org/officeDocument/2006/relationships/customXml" Target="../ink/ink100.xml"/><Relationship Id="rId51" Type="http://schemas.openxmlformats.org/officeDocument/2006/relationships/image" Target="../media/image122.png"/><Relationship Id="rId72" Type="http://schemas.openxmlformats.org/officeDocument/2006/relationships/customXml" Target="../ink/ink132.xml"/><Relationship Id="rId93" Type="http://schemas.openxmlformats.org/officeDocument/2006/relationships/image" Target="../media/image143.png"/><Relationship Id="rId98" Type="http://schemas.openxmlformats.org/officeDocument/2006/relationships/customXml" Target="../ink/ink145.xml"/><Relationship Id="rId121" Type="http://schemas.openxmlformats.org/officeDocument/2006/relationships/image" Target="../media/image157.png"/><Relationship Id="rId142" Type="http://schemas.openxmlformats.org/officeDocument/2006/relationships/customXml" Target="../ink/ink167.xml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19.xml"/><Relationship Id="rId67" Type="http://schemas.openxmlformats.org/officeDocument/2006/relationships/image" Target="../media/image130.png"/><Relationship Id="rId116" Type="http://schemas.openxmlformats.org/officeDocument/2006/relationships/customXml" Target="../ink/ink154.xml"/><Relationship Id="rId137" Type="http://schemas.openxmlformats.org/officeDocument/2006/relationships/image" Target="../media/image165.png"/><Relationship Id="rId20" Type="http://schemas.openxmlformats.org/officeDocument/2006/relationships/customXml" Target="../ink/ink106.xml"/><Relationship Id="rId41" Type="http://schemas.openxmlformats.org/officeDocument/2006/relationships/image" Target="../media/image117.png"/><Relationship Id="rId62" Type="http://schemas.openxmlformats.org/officeDocument/2006/relationships/customXml" Target="../ink/ink127.xml"/><Relationship Id="rId83" Type="http://schemas.openxmlformats.org/officeDocument/2006/relationships/image" Target="../media/image138.png"/><Relationship Id="rId88" Type="http://schemas.openxmlformats.org/officeDocument/2006/relationships/customXml" Target="../ink/ink140.xml"/><Relationship Id="rId111" Type="http://schemas.openxmlformats.org/officeDocument/2006/relationships/image" Target="../media/image152.png"/><Relationship Id="rId132" Type="http://schemas.openxmlformats.org/officeDocument/2006/relationships/customXml" Target="../ink/ink162.xml"/><Relationship Id="rId15" Type="http://schemas.openxmlformats.org/officeDocument/2006/relationships/image" Target="../media/image104.png"/><Relationship Id="rId36" Type="http://schemas.openxmlformats.org/officeDocument/2006/relationships/customXml" Target="../ink/ink114.xml"/><Relationship Id="rId57" Type="http://schemas.openxmlformats.org/officeDocument/2006/relationships/image" Target="../media/image125.png"/><Relationship Id="rId106" Type="http://schemas.openxmlformats.org/officeDocument/2006/relationships/customXml" Target="../ink/ink149.xml"/><Relationship Id="rId127" Type="http://schemas.openxmlformats.org/officeDocument/2006/relationships/image" Target="../media/image160.png"/><Relationship Id="rId10" Type="http://schemas.openxmlformats.org/officeDocument/2006/relationships/customXml" Target="../ink/ink101.xml"/><Relationship Id="rId31" Type="http://schemas.openxmlformats.org/officeDocument/2006/relationships/image" Target="../media/image112.png"/><Relationship Id="rId52" Type="http://schemas.openxmlformats.org/officeDocument/2006/relationships/customXml" Target="../ink/ink122.xml"/><Relationship Id="rId73" Type="http://schemas.openxmlformats.org/officeDocument/2006/relationships/image" Target="../media/image133.png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Relationship Id="rId122" Type="http://schemas.openxmlformats.org/officeDocument/2006/relationships/customXml" Target="../ink/ink157.xml"/><Relationship Id="rId143" Type="http://schemas.openxmlformats.org/officeDocument/2006/relationships/image" Target="../media/image168.png"/><Relationship Id="rId148" Type="http://schemas.openxmlformats.org/officeDocument/2006/relationships/customXml" Target="../ink/ink170.xml"/><Relationship Id="rId4" Type="http://schemas.openxmlformats.org/officeDocument/2006/relationships/customXml" Target="../ink/ink98.xml"/><Relationship Id="rId9" Type="http://schemas.openxmlformats.org/officeDocument/2006/relationships/image" Target="../media/image101.png"/><Relationship Id="rId26" Type="http://schemas.openxmlformats.org/officeDocument/2006/relationships/customXml" Target="../ink/ink109.xml"/><Relationship Id="rId47" Type="http://schemas.openxmlformats.org/officeDocument/2006/relationships/image" Target="../media/image120.png"/><Relationship Id="rId68" Type="http://schemas.openxmlformats.org/officeDocument/2006/relationships/customXml" Target="../ink/ink130.xml"/><Relationship Id="rId89" Type="http://schemas.openxmlformats.org/officeDocument/2006/relationships/image" Target="../media/image141.png"/><Relationship Id="rId112" Type="http://schemas.openxmlformats.org/officeDocument/2006/relationships/customXml" Target="../ink/ink152.xml"/><Relationship Id="rId133" Type="http://schemas.openxmlformats.org/officeDocument/2006/relationships/image" Target="../media/image163.png"/><Relationship Id="rId16" Type="http://schemas.openxmlformats.org/officeDocument/2006/relationships/customXml" Target="../ink/ink104.xml"/><Relationship Id="rId37" Type="http://schemas.openxmlformats.org/officeDocument/2006/relationships/image" Target="../media/image115.png"/><Relationship Id="rId58" Type="http://schemas.openxmlformats.org/officeDocument/2006/relationships/customXml" Target="../ink/ink125.xml"/><Relationship Id="rId79" Type="http://schemas.openxmlformats.org/officeDocument/2006/relationships/image" Target="../media/image136.png"/><Relationship Id="rId102" Type="http://schemas.openxmlformats.org/officeDocument/2006/relationships/customXml" Target="../ink/ink147.xml"/><Relationship Id="rId123" Type="http://schemas.openxmlformats.org/officeDocument/2006/relationships/image" Target="../media/image158.png"/><Relationship Id="rId144" Type="http://schemas.openxmlformats.org/officeDocument/2006/relationships/customXml" Target="../ink/ink168.xml"/><Relationship Id="rId90" Type="http://schemas.openxmlformats.org/officeDocument/2006/relationships/customXml" Target="../ink/ink1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5.png"/><Relationship Id="rId12" Type="http://schemas.openxmlformats.org/officeDocument/2006/relationships/customXml" Target="../ink/ink177.xml"/><Relationship Id="rId17" Type="http://schemas.openxmlformats.org/officeDocument/2006/relationships/image" Target="../media/image180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1" Type="http://schemas.openxmlformats.org/officeDocument/2006/relationships/image" Target="../media/image177.png"/><Relationship Id="rId5" Type="http://schemas.openxmlformats.org/officeDocument/2006/relationships/image" Target="../media/image174.png"/><Relationship Id="rId15" Type="http://schemas.openxmlformats.org/officeDocument/2006/relationships/image" Target="../media/image179.png"/><Relationship Id="rId10" Type="http://schemas.openxmlformats.org/officeDocument/2006/relationships/customXml" Target="../ink/ink176.xml"/><Relationship Id="rId4" Type="http://schemas.openxmlformats.org/officeDocument/2006/relationships/customXml" Target="../ink/ink173.xml"/><Relationship Id="rId9" Type="http://schemas.openxmlformats.org/officeDocument/2006/relationships/image" Target="../media/image176.png"/><Relationship Id="rId14" Type="http://schemas.openxmlformats.org/officeDocument/2006/relationships/customXml" Target="../ink/ink17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.xml"/><Relationship Id="rId21" Type="http://schemas.openxmlformats.org/officeDocument/2006/relationships/image" Target="../media/image190.png"/><Relationship Id="rId42" Type="http://schemas.openxmlformats.org/officeDocument/2006/relationships/customXml" Target="../ink/ink200.xml"/><Relationship Id="rId47" Type="http://schemas.openxmlformats.org/officeDocument/2006/relationships/image" Target="../media/image203.png"/><Relationship Id="rId63" Type="http://schemas.openxmlformats.org/officeDocument/2006/relationships/image" Target="../media/image211.png"/><Relationship Id="rId68" Type="http://schemas.openxmlformats.org/officeDocument/2006/relationships/customXml" Target="../ink/ink213.xml"/><Relationship Id="rId7" Type="http://schemas.openxmlformats.org/officeDocument/2006/relationships/image" Target="../media/image183.png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9" Type="http://schemas.openxmlformats.org/officeDocument/2006/relationships/image" Target="../media/image194.png"/><Relationship Id="rId11" Type="http://schemas.openxmlformats.org/officeDocument/2006/relationships/image" Target="../media/image185.png"/><Relationship Id="rId24" Type="http://schemas.openxmlformats.org/officeDocument/2006/relationships/customXml" Target="../ink/ink191.xml"/><Relationship Id="rId32" Type="http://schemas.openxmlformats.org/officeDocument/2006/relationships/customXml" Target="../ink/ink195.xml"/><Relationship Id="rId37" Type="http://schemas.openxmlformats.org/officeDocument/2006/relationships/image" Target="../media/image198.png"/><Relationship Id="rId40" Type="http://schemas.openxmlformats.org/officeDocument/2006/relationships/customXml" Target="../ink/ink199.xml"/><Relationship Id="rId45" Type="http://schemas.openxmlformats.org/officeDocument/2006/relationships/image" Target="../media/image202.png"/><Relationship Id="rId53" Type="http://schemas.openxmlformats.org/officeDocument/2006/relationships/image" Target="../media/image206.png"/><Relationship Id="rId58" Type="http://schemas.openxmlformats.org/officeDocument/2006/relationships/customXml" Target="../ink/ink208.xml"/><Relationship Id="rId66" Type="http://schemas.openxmlformats.org/officeDocument/2006/relationships/customXml" Target="../ink/ink212.xml"/><Relationship Id="rId5" Type="http://schemas.openxmlformats.org/officeDocument/2006/relationships/image" Target="../media/image182.png"/><Relationship Id="rId61" Type="http://schemas.openxmlformats.org/officeDocument/2006/relationships/image" Target="../media/image210.png"/><Relationship Id="rId19" Type="http://schemas.openxmlformats.org/officeDocument/2006/relationships/image" Target="../media/image189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3.png"/><Relationship Id="rId30" Type="http://schemas.openxmlformats.org/officeDocument/2006/relationships/customXml" Target="../ink/ink194.xml"/><Relationship Id="rId35" Type="http://schemas.openxmlformats.org/officeDocument/2006/relationships/image" Target="../media/image197.png"/><Relationship Id="rId43" Type="http://schemas.openxmlformats.org/officeDocument/2006/relationships/image" Target="../media/image201.png"/><Relationship Id="rId48" Type="http://schemas.openxmlformats.org/officeDocument/2006/relationships/customXml" Target="../ink/ink203.xml"/><Relationship Id="rId56" Type="http://schemas.openxmlformats.org/officeDocument/2006/relationships/customXml" Target="../ink/ink207.xml"/><Relationship Id="rId64" Type="http://schemas.openxmlformats.org/officeDocument/2006/relationships/customXml" Target="../ink/ink211.xml"/><Relationship Id="rId69" Type="http://schemas.openxmlformats.org/officeDocument/2006/relationships/image" Target="../media/image214.png"/><Relationship Id="rId8" Type="http://schemas.openxmlformats.org/officeDocument/2006/relationships/customXml" Target="../ink/ink183.xml"/><Relationship Id="rId51" Type="http://schemas.openxmlformats.org/officeDocument/2006/relationships/image" Target="../media/image205.png"/><Relationship Id="rId3" Type="http://schemas.openxmlformats.org/officeDocument/2006/relationships/image" Target="../media/image181.png"/><Relationship Id="rId12" Type="http://schemas.openxmlformats.org/officeDocument/2006/relationships/customXml" Target="../ink/ink185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198.xml"/><Relationship Id="rId46" Type="http://schemas.openxmlformats.org/officeDocument/2006/relationships/customXml" Target="../ink/ink202.xml"/><Relationship Id="rId59" Type="http://schemas.openxmlformats.org/officeDocument/2006/relationships/image" Target="../media/image209.png"/><Relationship Id="rId67" Type="http://schemas.openxmlformats.org/officeDocument/2006/relationships/image" Target="../media/image213.png"/><Relationship Id="rId20" Type="http://schemas.openxmlformats.org/officeDocument/2006/relationships/customXml" Target="../ink/ink189.xml"/><Relationship Id="rId41" Type="http://schemas.openxmlformats.org/officeDocument/2006/relationships/image" Target="../media/image200.png"/><Relationship Id="rId54" Type="http://schemas.openxmlformats.org/officeDocument/2006/relationships/customXml" Target="../ink/ink206.xml"/><Relationship Id="rId62" Type="http://schemas.openxmlformats.org/officeDocument/2006/relationships/customXml" Target="../ink/ink2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" Type="http://schemas.openxmlformats.org/officeDocument/2006/relationships/customXml" Target="../ink/ink184.xml"/><Relationship Id="rId31" Type="http://schemas.openxmlformats.org/officeDocument/2006/relationships/image" Target="../media/image195.png"/><Relationship Id="rId44" Type="http://schemas.openxmlformats.org/officeDocument/2006/relationships/customXml" Target="../ink/ink201.xml"/><Relationship Id="rId52" Type="http://schemas.openxmlformats.org/officeDocument/2006/relationships/customXml" Target="../ink/ink205.xml"/><Relationship Id="rId60" Type="http://schemas.openxmlformats.org/officeDocument/2006/relationships/customXml" Target="../ink/ink209.xml"/><Relationship Id="rId65" Type="http://schemas.openxmlformats.org/officeDocument/2006/relationships/image" Target="../media/image212.png"/><Relationship Id="rId4" Type="http://schemas.openxmlformats.org/officeDocument/2006/relationships/customXml" Target="../ink/ink181.xml"/><Relationship Id="rId9" Type="http://schemas.openxmlformats.org/officeDocument/2006/relationships/image" Target="../media/image184.png"/><Relationship Id="rId13" Type="http://schemas.openxmlformats.org/officeDocument/2006/relationships/image" Target="../media/image186.png"/><Relationship Id="rId18" Type="http://schemas.openxmlformats.org/officeDocument/2006/relationships/customXml" Target="../ink/ink188.xml"/><Relationship Id="rId39" Type="http://schemas.openxmlformats.org/officeDocument/2006/relationships/image" Target="../media/image199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20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2.png"/><Relationship Id="rId21" Type="http://schemas.openxmlformats.org/officeDocument/2006/relationships/image" Target="../media/image224.png"/><Relationship Id="rId42" Type="http://schemas.openxmlformats.org/officeDocument/2006/relationships/customXml" Target="../ink/ink234.xml"/><Relationship Id="rId63" Type="http://schemas.openxmlformats.org/officeDocument/2006/relationships/image" Target="../media/image245.png"/><Relationship Id="rId84" Type="http://schemas.openxmlformats.org/officeDocument/2006/relationships/customXml" Target="../ink/ink255.xml"/><Relationship Id="rId138" Type="http://schemas.openxmlformats.org/officeDocument/2006/relationships/customXml" Target="../ink/ink282.xml"/><Relationship Id="rId159" Type="http://schemas.openxmlformats.org/officeDocument/2006/relationships/image" Target="../media/image293.png"/><Relationship Id="rId170" Type="http://schemas.openxmlformats.org/officeDocument/2006/relationships/customXml" Target="../ink/ink298.xml"/><Relationship Id="rId191" Type="http://schemas.openxmlformats.org/officeDocument/2006/relationships/image" Target="../media/image309.png"/><Relationship Id="rId107" Type="http://schemas.openxmlformats.org/officeDocument/2006/relationships/image" Target="../media/image267.png"/><Relationship Id="rId11" Type="http://schemas.openxmlformats.org/officeDocument/2006/relationships/image" Target="../media/image219.png"/><Relationship Id="rId32" Type="http://schemas.openxmlformats.org/officeDocument/2006/relationships/customXml" Target="../ink/ink229.xml"/><Relationship Id="rId53" Type="http://schemas.openxmlformats.org/officeDocument/2006/relationships/image" Target="../media/image240.png"/><Relationship Id="rId74" Type="http://schemas.openxmlformats.org/officeDocument/2006/relationships/customXml" Target="../ink/ink250.xml"/><Relationship Id="rId128" Type="http://schemas.openxmlformats.org/officeDocument/2006/relationships/customXml" Target="../ink/ink277.xml"/><Relationship Id="rId149" Type="http://schemas.openxmlformats.org/officeDocument/2006/relationships/image" Target="../media/image288.png"/><Relationship Id="rId5" Type="http://schemas.openxmlformats.org/officeDocument/2006/relationships/image" Target="../media/image216.png"/><Relationship Id="rId95" Type="http://schemas.openxmlformats.org/officeDocument/2006/relationships/image" Target="../media/image261.png"/><Relationship Id="rId160" Type="http://schemas.openxmlformats.org/officeDocument/2006/relationships/customXml" Target="../ink/ink293.xml"/><Relationship Id="rId181" Type="http://schemas.openxmlformats.org/officeDocument/2006/relationships/image" Target="../media/image304.png"/><Relationship Id="rId22" Type="http://schemas.openxmlformats.org/officeDocument/2006/relationships/customXml" Target="../ink/ink224.xml"/><Relationship Id="rId43" Type="http://schemas.openxmlformats.org/officeDocument/2006/relationships/image" Target="../media/image235.png"/><Relationship Id="rId64" Type="http://schemas.openxmlformats.org/officeDocument/2006/relationships/customXml" Target="../ink/ink245.xml"/><Relationship Id="rId118" Type="http://schemas.openxmlformats.org/officeDocument/2006/relationships/customXml" Target="../ink/ink272.xml"/><Relationship Id="rId139" Type="http://schemas.openxmlformats.org/officeDocument/2006/relationships/image" Target="../media/image283.png"/><Relationship Id="rId85" Type="http://schemas.openxmlformats.org/officeDocument/2006/relationships/image" Target="../media/image256.png"/><Relationship Id="rId150" Type="http://schemas.openxmlformats.org/officeDocument/2006/relationships/customXml" Target="../ink/ink288.xml"/><Relationship Id="rId171" Type="http://schemas.openxmlformats.org/officeDocument/2006/relationships/image" Target="../media/image299.png"/><Relationship Id="rId192" Type="http://schemas.openxmlformats.org/officeDocument/2006/relationships/customXml" Target="../ink/ink309.xml"/><Relationship Id="rId12" Type="http://schemas.openxmlformats.org/officeDocument/2006/relationships/customXml" Target="../ink/ink219.xml"/><Relationship Id="rId33" Type="http://schemas.openxmlformats.org/officeDocument/2006/relationships/image" Target="../media/image230.png"/><Relationship Id="rId108" Type="http://schemas.openxmlformats.org/officeDocument/2006/relationships/customXml" Target="../ink/ink267.xml"/><Relationship Id="rId129" Type="http://schemas.openxmlformats.org/officeDocument/2006/relationships/image" Target="../media/image278.png"/><Relationship Id="rId54" Type="http://schemas.openxmlformats.org/officeDocument/2006/relationships/customXml" Target="../ink/ink240.xml"/><Relationship Id="rId75" Type="http://schemas.openxmlformats.org/officeDocument/2006/relationships/image" Target="../media/image251.png"/><Relationship Id="rId96" Type="http://schemas.openxmlformats.org/officeDocument/2006/relationships/customXml" Target="../ink/ink261.xml"/><Relationship Id="rId140" Type="http://schemas.openxmlformats.org/officeDocument/2006/relationships/customXml" Target="../ink/ink283.xml"/><Relationship Id="rId161" Type="http://schemas.openxmlformats.org/officeDocument/2006/relationships/image" Target="../media/image294.png"/><Relationship Id="rId182" Type="http://schemas.openxmlformats.org/officeDocument/2006/relationships/customXml" Target="../ink/ink304.xml"/><Relationship Id="rId6" Type="http://schemas.openxmlformats.org/officeDocument/2006/relationships/customXml" Target="../ink/ink216.xml"/><Relationship Id="rId23" Type="http://schemas.openxmlformats.org/officeDocument/2006/relationships/image" Target="../media/image225.png"/><Relationship Id="rId119" Type="http://schemas.openxmlformats.org/officeDocument/2006/relationships/image" Target="../media/image273.png"/><Relationship Id="rId44" Type="http://schemas.openxmlformats.org/officeDocument/2006/relationships/customXml" Target="../ink/ink235.xml"/><Relationship Id="rId65" Type="http://schemas.openxmlformats.org/officeDocument/2006/relationships/image" Target="../media/image246.png"/><Relationship Id="rId86" Type="http://schemas.openxmlformats.org/officeDocument/2006/relationships/customXml" Target="../ink/ink256.xml"/><Relationship Id="rId130" Type="http://schemas.openxmlformats.org/officeDocument/2006/relationships/customXml" Target="../ink/ink278.xml"/><Relationship Id="rId151" Type="http://schemas.openxmlformats.org/officeDocument/2006/relationships/image" Target="../media/image289.png"/><Relationship Id="rId172" Type="http://schemas.openxmlformats.org/officeDocument/2006/relationships/customXml" Target="../ink/ink299.xml"/><Relationship Id="rId193" Type="http://schemas.openxmlformats.org/officeDocument/2006/relationships/image" Target="../media/image310.png"/><Relationship Id="rId13" Type="http://schemas.openxmlformats.org/officeDocument/2006/relationships/image" Target="../media/image220.png"/><Relationship Id="rId109" Type="http://schemas.openxmlformats.org/officeDocument/2006/relationships/image" Target="../media/image268.png"/><Relationship Id="rId34" Type="http://schemas.openxmlformats.org/officeDocument/2006/relationships/customXml" Target="../ink/ink230.xml"/><Relationship Id="rId55" Type="http://schemas.openxmlformats.org/officeDocument/2006/relationships/image" Target="../media/image241.png"/><Relationship Id="rId76" Type="http://schemas.openxmlformats.org/officeDocument/2006/relationships/customXml" Target="../ink/ink251.xml"/><Relationship Id="rId97" Type="http://schemas.openxmlformats.org/officeDocument/2006/relationships/image" Target="../media/image262.png"/><Relationship Id="rId120" Type="http://schemas.openxmlformats.org/officeDocument/2006/relationships/customXml" Target="../ink/ink273.xml"/><Relationship Id="rId141" Type="http://schemas.openxmlformats.org/officeDocument/2006/relationships/image" Target="../media/image284.png"/><Relationship Id="rId7" Type="http://schemas.openxmlformats.org/officeDocument/2006/relationships/image" Target="../media/image217.png"/><Relationship Id="rId71" Type="http://schemas.openxmlformats.org/officeDocument/2006/relationships/image" Target="../media/image249.png"/><Relationship Id="rId92" Type="http://schemas.openxmlformats.org/officeDocument/2006/relationships/customXml" Target="../ink/ink259.xml"/><Relationship Id="rId162" Type="http://schemas.openxmlformats.org/officeDocument/2006/relationships/customXml" Target="../ink/ink294.xml"/><Relationship Id="rId183" Type="http://schemas.openxmlformats.org/officeDocument/2006/relationships/image" Target="../media/image305.png"/><Relationship Id="rId2" Type="http://schemas.openxmlformats.org/officeDocument/2006/relationships/customXml" Target="../ink/ink214.xml"/><Relationship Id="rId29" Type="http://schemas.openxmlformats.org/officeDocument/2006/relationships/image" Target="../media/image228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36.png"/><Relationship Id="rId66" Type="http://schemas.openxmlformats.org/officeDocument/2006/relationships/customXml" Target="../ink/ink246.xml"/><Relationship Id="rId87" Type="http://schemas.openxmlformats.org/officeDocument/2006/relationships/image" Target="../media/image257.png"/><Relationship Id="rId110" Type="http://schemas.openxmlformats.org/officeDocument/2006/relationships/customXml" Target="../ink/ink268.xml"/><Relationship Id="rId115" Type="http://schemas.openxmlformats.org/officeDocument/2006/relationships/image" Target="../media/image271.png"/><Relationship Id="rId131" Type="http://schemas.openxmlformats.org/officeDocument/2006/relationships/image" Target="../media/image279.png"/><Relationship Id="rId136" Type="http://schemas.openxmlformats.org/officeDocument/2006/relationships/customXml" Target="../ink/ink281.xml"/><Relationship Id="rId157" Type="http://schemas.openxmlformats.org/officeDocument/2006/relationships/image" Target="../media/image292.png"/><Relationship Id="rId178" Type="http://schemas.openxmlformats.org/officeDocument/2006/relationships/customXml" Target="../ink/ink302.xml"/><Relationship Id="rId61" Type="http://schemas.openxmlformats.org/officeDocument/2006/relationships/image" Target="../media/image244.png"/><Relationship Id="rId82" Type="http://schemas.openxmlformats.org/officeDocument/2006/relationships/customXml" Target="../ink/ink254.xml"/><Relationship Id="rId152" Type="http://schemas.openxmlformats.org/officeDocument/2006/relationships/customXml" Target="../ink/ink289.xml"/><Relationship Id="rId173" Type="http://schemas.openxmlformats.org/officeDocument/2006/relationships/image" Target="../media/image300.png"/><Relationship Id="rId194" Type="http://schemas.openxmlformats.org/officeDocument/2006/relationships/customXml" Target="../ink/ink310.xml"/><Relationship Id="rId199" Type="http://schemas.openxmlformats.org/officeDocument/2006/relationships/image" Target="../media/image313.png"/><Relationship Id="rId19" Type="http://schemas.openxmlformats.org/officeDocument/2006/relationships/image" Target="../media/image223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231.png"/><Relationship Id="rId56" Type="http://schemas.openxmlformats.org/officeDocument/2006/relationships/customXml" Target="../ink/ink241.xml"/><Relationship Id="rId77" Type="http://schemas.openxmlformats.org/officeDocument/2006/relationships/image" Target="../media/image252.png"/><Relationship Id="rId100" Type="http://schemas.openxmlformats.org/officeDocument/2006/relationships/customXml" Target="../ink/ink263.xml"/><Relationship Id="rId105" Type="http://schemas.openxmlformats.org/officeDocument/2006/relationships/image" Target="../media/image266.png"/><Relationship Id="rId126" Type="http://schemas.openxmlformats.org/officeDocument/2006/relationships/customXml" Target="../ink/ink276.xml"/><Relationship Id="rId147" Type="http://schemas.openxmlformats.org/officeDocument/2006/relationships/image" Target="../media/image287.png"/><Relationship Id="rId168" Type="http://schemas.openxmlformats.org/officeDocument/2006/relationships/customXml" Target="../ink/ink297.xml"/><Relationship Id="rId8" Type="http://schemas.openxmlformats.org/officeDocument/2006/relationships/customXml" Target="../ink/ink217.xml"/><Relationship Id="rId51" Type="http://schemas.openxmlformats.org/officeDocument/2006/relationships/image" Target="../media/image239.png"/><Relationship Id="rId72" Type="http://schemas.openxmlformats.org/officeDocument/2006/relationships/customXml" Target="../ink/ink249.xml"/><Relationship Id="rId93" Type="http://schemas.openxmlformats.org/officeDocument/2006/relationships/image" Target="../media/image260.png"/><Relationship Id="rId98" Type="http://schemas.openxmlformats.org/officeDocument/2006/relationships/customXml" Target="../ink/ink262.xml"/><Relationship Id="rId121" Type="http://schemas.openxmlformats.org/officeDocument/2006/relationships/image" Target="../media/image274.png"/><Relationship Id="rId142" Type="http://schemas.openxmlformats.org/officeDocument/2006/relationships/customXml" Target="../ink/ink284.xml"/><Relationship Id="rId163" Type="http://schemas.openxmlformats.org/officeDocument/2006/relationships/image" Target="../media/image295.png"/><Relationship Id="rId184" Type="http://schemas.openxmlformats.org/officeDocument/2006/relationships/customXml" Target="../ink/ink305.xml"/><Relationship Id="rId189" Type="http://schemas.openxmlformats.org/officeDocument/2006/relationships/image" Target="../media/image308.png"/><Relationship Id="rId3" Type="http://schemas.openxmlformats.org/officeDocument/2006/relationships/image" Target="../media/image215.png"/><Relationship Id="rId25" Type="http://schemas.openxmlformats.org/officeDocument/2006/relationships/image" Target="../media/image226.png"/><Relationship Id="rId46" Type="http://schemas.openxmlformats.org/officeDocument/2006/relationships/customXml" Target="../ink/ink236.xml"/><Relationship Id="rId67" Type="http://schemas.openxmlformats.org/officeDocument/2006/relationships/image" Target="../media/image247.png"/><Relationship Id="rId116" Type="http://schemas.openxmlformats.org/officeDocument/2006/relationships/customXml" Target="../ink/ink271.xml"/><Relationship Id="rId137" Type="http://schemas.openxmlformats.org/officeDocument/2006/relationships/image" Target="../media/image282.png"/><Relationship Id="rId158" Type="http://schemas.openxmlformats.org/officeDocument/2006/relationships/customXml" Target="../ink/ink292.xml"/><Relationship Id="rId20" Type="http://schemas.openxmlformats.org/officeDocument/2006/relationships/customXml" Target="../ink/ink223.xml"/><Relationship Id="rId41" Type="http://schemas.openxmlformats.org/officeDocument/2006/relationships/image" Target="../media/image234.png"/><Relationship Id="rId62" Type="http://schemas.openxmlformats.org/officeDocument/2006/relationships/customXml" Target="../ink/ink244.xml"/><Relationship Id="rId83" Type="http://schemas.openxmlformats.org/officeDocument/2006/relationships/image" Target="../media/image255.png"/><Relationship Id="rId88" Type="http://schemas.openxmlformats.org/officeDocument/2006/relationships/customXml" Target="../ink/ink257.xml"/><Relationship Id="rId111" Type="http://schemas.openxmlformats.org/officeDocument/2006/relationships/image" Target="../media/image269.png"/><Relationship Id="rId132" Type="http://schemas.openxmlformats.org/officeDocument/2006/relationships/customXml" Target="../ink/ink279.xml"/><Relationship Id="rId153" Type="http://schemas.openxmlformats.org/officeDocument/2006/relationships/image" Target="../media/image290.png"/><Relationship Id="rId174" Type="http://schemas.openxmlformats.org/officeDocument/2006/relationships/customXml" Target="../ink/ink300.xml"/><Relationship Id="rId179" Type="http://schemas.openxmlformats.org/officeDocument/2006/relationships/image" Target="../media/image303.png"/><Relationship Id="rId195" Type="http://schemas.openxmlformats.org/officeDocument/2006/relationships/image" Target="../media/image311.png"/><Relationship Id="rId190" Type="http://schemas.openxmlformats.org/officeDocument/2006/relationships/customXml" Target="../ink/ink308.xml"/><Relationship Id="rId15" Type="http://schemas.openxmlformats.org/officeDocument/2006/relationships/image" Target="../media/image221.png"/><Relationship Id="rId36" Type="http://schemas.openxmlformats.org/officeDocument/2006/relationships/customXml" Target="../ink/ink231.xml"/><Relationship Id="rId57" Type="http://schemas.openxmlformats.org/officeDocument/2006/relationships/image" Target="../media/image242.png"/><Relationship Id="rId106" Type="http://schemas.openxmlformats.org/officeDocument/2006/relationships/customXml" Target="../ink/ink266.xml"/><Relationship Id="rId127" Type="http://schemas.openxmlformats.org/officeDocument/2006/relationships/image" Target="../media/image277.png"/><Relationship Id="rId10" Type="http://schemas.openxmlformats.org/officeDocument/2006/relationships/customXml" Target="../ink/ink218.xml"/><Relationship Id="rId31" Type="http://schemas.openxmlformats.org/officeDocument/2006/relationships/image" Target="../media/image229.png"/><Relationship Id="rId52" Type="http://schemas.openxmlformats.org/officeDocument/2006/relationships/customXml" Target="../ink/ink239.xml"/><Relationship Id="rId73" Type="http://schemas.openxmlformats.org/officeDocument/2006/relationships/image" Target="../media/image250.png"/><Relationship Id="rId78" Type="http://schemas.openxmlformats.org/officeDocument/2006/relationships/customXml" Target="../ink/ink252.xml"/><Relationship Id="rId94" Type="http://schemas.openxmlformats.org/officeDocument/2006/relationships/customXml" Target="../ink/ink260.xml"/><Relationship Id="rId99" Type="http://schemas.openxmlformats.org/officeDocument/2006/relationships/image" Target="../media/image263.png"/><Relationship Id="rId101" Type="http://schemas.openxmlformats.org/officeDocument/2006/relationships/image" Target="../media/image264.png"/><Relationship Id="rId122" Type="http://schemas.openxmlformats.org/officeDocument/2006/relationships/customXml" Target="../ink/ink274.xml"/><Relationship Id="rId143" Type="http://schemas.openxmlformats.org/officeDocument/2006/relationships/image" Target="../media/image285.png"/><Relationship Id="rId148" Type="http://schemas.openxmlformats.org/officeDocument/2006/relationships/customXml" Target="../ink/ink287.xml"/><Relationship Id="rId164" Type="http://schemas.openxmlformats.org/officeDocument/2006/relationships/customXml" Target="../ink/ink295.xml"/><Relationship Id="rId169" Type="http://schemas.openxmlformats.org/officeDocument/2006/relationships/image" Target="../media/image298.png"/><Relationship Id="rId185" Type="http://schemas.openxmlformats.org/officeDocument/2006/relationships/image" Target="../media/image306.png"/><Relationship Id="rId4" Type="http://schemas.openxmlformats.org/officeDocument/2006/relationships/customXml" Target="../ink/ink215.xml"/><Relationship Id="rId9" Type="http://schemas.openxmlformats.org/officeDocument/2006/relationships/image" Target="../media/image218.png"/><Relationship Id="rId180" Type="http://schemas.openxmlformats.org/officeDocument/2006/relationships/customXml" Target="../ink/ink303.xml"/><Relationship Id="rId26" Type="http://schemas.openxmlformats.org/officeDocument/2006/relationships/customXml" Target="../ink/ink226.xml"/><Relationship Id="rId47" Type="http://schemas.openxmlformats.org/officeDocument/2006/relationships/image" Target="../media/image237.png"/><Relationship Id="rId68" Type="http://schemas.openxmlformats.org/officeDocument/2006/relationships/customXml" Target="../ink/ink247.xml"/><Relationship Id="rId89" Type="http://schemas.openxmlformats.org/officeDocument/2006/relationships/image" Target="../media/image258.png"/><Relationship Id="rId112" Type="http://schemas.openxmlformats.org/officeDocument/2006/relationships/customXml" Target="../ink/ink269.xml"/><Relationship Id="rId133" Type="http://schemas.openxmlformats.org/officeDocument/2006/relationships/image" Target="../media/image280.png"/><Relationship Id="rId154" Type="http://schemas.openxmlformats.org/officeDocument/2006/relationships/customXml" Target="../ink/ink290.xml"/><Relationship Id="rId175" Type="http://schemas.openxmlformats.org/officeDocument/2006/relationships/image" Target="../media/image301.png"/><Relationship Id="rId196" Type="http://schemas.openxmlformats.org/officeDocument/2006/relationships/customXml" Target="../ink/ink311.xml"/><Relationship Id="rId16" Type="http://schemas.openxmlformats.org/officeDocument/2006/relationships/customXml" Target="../ink/ink221.xml"/><Relationship Id="rId37" Type="http://schemas.openxmlformats.org/officeDocument/2006/relationships/image" Target="../media/image232.png"/><Relationship Id="rId58" Type="http://schemas.openxmlformats.org/officeDocument/2006/relationships/customXml" Target="../ink/ink242.xml"/><Relationship Id="rId79" Type="http://schemas.openxmlformats.org/officeDocument/2006/relationships/image" Target="../media/image253.png"/><Relationship Id="rId102" Type="http://schemas.openxmlformats.org/officeDocument/2006/relationships/customXml" Target="../ink/ink264.xml"/><Relationship Id="rId123" Type="http://schemas.openxmlformats.org/officeDocument/2006/relationships/image" Target="../media/image275.png"/><Relationship Id="rId144" Type="http://schemas.openxmlformats.org/officeDocument/2006/relationships/customXml" Target="../ink/ink285.xml"/><Relationship Id="rId90" Type="http://schemas.openxmlformats.org/officeDocument/2006/relationships/customXml" Target="../ink/ink258.xml"/><Relationship Id="rId165" Type="http://schemas.openxmlformats.org/officeDocument/2006/relationships/image" Target="../media/image296.png"/><Relationship Id="rId186" Type="http://schemas.openxmlformats.org/officeDocument/2006/relationships/customXml" Target="../ink/ink306.xml"/><Relationship Id="rId27" Type="http://schemas.openxmlformats.org/officeDocument/2006/relationships/image" Target="../media/image227.png"/><Relationship Id="rId48" Type="http://schemas.openxmlformats.org/officeDocument/2006/relationships/customXml" Target="../ink/ink237.xml"/><Relationship Id="rId69" Type="http://schemas.openxmlformats.org/officeDocument/2006/relationships/image" Target="../media/image248.png"/><Relationship Id="rId113" Type="http://schemas.openxmlformats.org/officeDocument/2006/relationships/image" Target="../media/image270.png"/><Relationship Id="rId134" Type="http://schemas.openxmlformats.org/officeDocument/2006/relationships/customXml" Target="../ink/ink280.xml"/><Relationship Id="rId80" Type="http://schemas.openxmlformats.org/officeDocument/2006/relationships/customXml" Target="../ink/ink253.xml"/><Relationship Id="rId155" Type="http://schemas.openxmlformats.org/officeDocument/2006/relationships/image" Target="../media/image291.png"/><Relationship Id="rId176" Type="http://schemas.openxmlformats.org/officeDocument/2006/relationships/customXml" Target="../ink/ink301.xml"/><Relationship Id="rId197" Type="http://schemas.openxmlformats.org/officeDocument/2006/relationships/image" Target="../media/image312.png"/><Relationship Id="rId17" Type="http://schemas.openxmlformats.org/officeDocument/2006/relationships/image" Target="../media/image222.png"/><Relationship Id="rId38" Type="http://schemas.openxmlformats.org/officeDocument/2006/relationships/customXml" Target="../ink/ink232.xml"/><Relationship Id="rId59" Type="http://schemas.openxmlformats.org/officeDocument/2006/relationships/image" Target="../media/image243.png"/><Relationship Id="rId103" Type="http://schemas.openxmlformats.org/officeDocument/2006/relationships/image" Target="../media/image265.png"/><Relationship Id="rId124" Type="http://schemas.openxmlformats.org/officeDocument/2006/relationships/customXml" Target="../ink/ink275.xml"/><Relationship Id="rId70" Type="http://schemas.openxmlformats.org/officeDocument/2006/relationships/customXml" Target="../ink/ink248.xml"/><Relationship Id="rId91" Type="http://schemas.openxmlformats.org/officeDocument/2006/relationships/image" Target="../media/image259.png"/><Relationship Id="rId145" Type="http://schemas.openxmlformats.org/officeDocument/2006/relationships/image" Target="../media/image286.png"/><Relationship Id="rId166" Type="http://schemas.openxmlformats.org/officeDocument/2006/relationships/customXml" Target="../ink/ink296.xml"/><Relationship Id="rId187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27.xml"/><Relationship Id="rId49" Type="http://schemas.openxmlformats.org/officeDocument/2006/relationships/image" Target="../media/image238.png"/><Relationship Id="rId114" Type="http://schemas.openxmlformats.org/officeDocument/2006/relationships/customXml" Target="../ink/ink270.xml"/><Relationship Id="rId60" Type="http://schemas.openxmlformats.org/officeDocument/2006/relationships/customXml" Target="../ink/ink243.xml"/><Relationship Id="rId81" Type="http://schemas.openxmlformats.org/officeDocument/2006/relationships/image" Target="../media/image254.png"/><Relationship Id="rId135" Type="http://schemas.openxmlformats.org/officeDocument/2006/relationships/image" Target="../media/image281.png"/><Relationship Id="rId156" Type="http://schemas.openxmlformats.org/officeDocument/2006/relationships/customXml" Target="../ink/ink291.xml"/><Relationship Id="rId177" Type="http://schemas.openxmlformats.org/officeDocument/2006/relationships/image" Target="../media/image302.png"/><Relationship Id="rId198" Type="http://schemas.openxmlformats.org/officeDocument/2006/relationships/customXml" Target="../ink/ink312.xml"/><Relationship Id="rId18" Type="http://schemas.openxmlformats.org/officeDocument/2006/relationships/customXml" Target="../ink/ink222.xml"/><Relationship Id="rId39" Type="http://schemas.openxmlformats.org/officeDocument/2006/relationships/image" Target="../media/image233.png"/><Relationship Id="rId50" Type="http://schemas.openxmlformats.org/officeDocument/2006/relationships/customXml" Target="../ink/ink238.xml"/><Relationship Id="rId104" Type="http://schemas.openxmlformats.org/officeDocument/2006/relationships/customXml" Target="../ink/ink265.xml"/><Relationship Id="rId125" Type="http://schemas.openxmlformats.org/officeDocument/2006/relationships/image" Target="../media/image276.png"/><Relationship Id="rId146" Type="http://schemas.openxmlformats.org/officeDocument/2006/relationships/customXml" Target="../ink/ink286.xml"/><Relationship Id="rId167" Type="http://schemas.openxmlformats.org/officeDocument/2006/relationships/image" Target="../media/image297.png"/><Relationship Id="rId188" Type="http://schemas.openxmlformats.org/officeDocument/2006/relationships/customXml" Target="../ink/ink30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6.xml"/><Relationship Id="rId13" Type="http://schemas.openxmlformats.org/officeDocument/2006/relationships/image" Target="../media/image319.png"/><Relationship Id="rId18" Type="http://schemas.openxmlformats.org/officeDocument/2006/relationships/customXml" Target="../ink/ink321.xml"/><Relationship Id="rId26" Type="http://schemas.openxmlformats.org/officeDocument/2006/relationships/customXml" Target="../ink/ink325.xml"/><Relationship Id="rId3" Type="http://schemas.openxmlformats.org/officeDocument/2006/relationships/image" Target="../media/image314.png"/><Relationship Id="rId21" Type="http://schemas.openxmlformats.org/officeDocument/2006/relationships/image" Target="../media/image323.png"/><Relationship Id="rId7" Type="http://schemas.openxmlformats.org/officeDocument/2006/relationships/image" Target="../media/image316.png"/><Relationship Id="rId12" Type="http://schemas.openxmlformats.org/officeDocument/2006/relationships/customXml" Target="../ink/ink318.xml"/><Relationship Id="rId17" Type="http://schemas.openxmlformats.org/officeDocument/2006/relationships/image" Target="../media/image321.png"/><Relationship Id="rId25" Type="http://schemas.openxmlformats.org/officeDocument/2006/relationships/image" Target="../media/image325.png"/><Relationship Id="rId2" Type="http://schemas.openxmlformats.org/officeDocument/2006/relationships/customXml" Target="../ink/ink313.xml"/><Relationship Id="rId16" Type="http://schemas.openxmlformats.org/officeDocument/2006/relationships/customXml" Target="../ink/ink320.xml"/><Relationship Id="rId20" Type="http://schemas.openxmlformats.org/officeDocument/2006/relationships/customXml" Target="../ink/ink322.xml"/><Relationship Id="rId29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11" Type="http://schemas.openxmlformats.org/officeDocument/2006/relationships/image" Target="../media/image318.png"/><Relationship Id="rId24" Type="http://schemas.openxmlformats.org/officeDocument/2006/relationships/customXml" Target="../ink/ink324.xml"/><Relationship Id="rId5" Type="http://schemas.openxmlformats.org/officeDocument/2006/relationships/image" Target="../media/image315.png"/><Relationship Id="rId15" Type="http://schemas.openxmlformats.org/officeDocument/2006/relationships/image" Target="../media/image320.png"/><Relationship Id="rId23" Type="http://schemas.openxmlformats.org/officeDocument/2006/relationships/image" Target="../media/image324.png"/><Relationship Id="rId28" Type="http://schemas.openxmlformats.org/officeDocument/2006/relationships/customXml" Target="../ink/ink326.xml"/><Relationship Id="rId10" Type="http://schemas.openxmlformats.org/officeDocument/2006/relationships/customXml" Target="../ink/ink317.xml"/><Relationship Id="rId19" Type="http://schemas.openxmlformats.org/officeDocument/2006/relationships/image" Target="../media/image322.png"/><Relationship Id="rId31" Type="http://schemas.openxmlformats.org/officeDocument/2006/relationships/image" Target="../media/image328.png"/><Relationship Id="rId4" Type="http://schemas.openxmlformats.org/officeDocument/2006/relationships/customXml" Target="../ink/ink314.xml"/><Relationship Id="rId9" Type="http://schemas.openxmlformats.org/officeDocument/2006/relationships/image" Target="../media/image317.png"/><Relationship Id="rId14" Type="http://schemas.openxmlformats.org/officeDocument/2006/relationships/customXml" Target="../ink/ink319.xml"/><Relationship Id="rId22" Type="http://schemas.openxmlformats.org/officeDocument/2006/relationships/customXml" Target="../ink/ink323.xml"/><Relationship Id="rId27" Type="http://schemas.openxmlformats.org/officeDocument/2006/relationships/image" Target="../media/image326.png"/><Relationship Id="rId30" Type="http://schemas.openxmlformats.org/officeDocument/2006/relationships/customXml" Target="../ink/ink3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F532EA-295E-4D17-AD39-65BE4CDFC533}"/>
                  </a:ext>
                </a:extLst>
              </p14:cNvPr>
              <p14:cNvContentPartPr/>
              <p14:nvPr/>
            </p14:nvContentPartPr>
            <p14:xfrm>
              <a:off x="4378249" y="607579"/>
              <a:ext cx="965880" cy="11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F532EA-295E-4D17-AD39-65BE4CDFC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9609" y="598579"/>
                <a:ext cx="983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1DA252-7278-421D-9C76-84FE8DACF8E3}"/>
                  </a:ext>
                </a:extLst>
              </p14:cNvPr>
              <p14:cNvContentPartPr/>
              <p14:nvPr/>
            </p14:nvContentPartPr>
            <p14:xfrm>
              <a:off x="4878649" y="988819"/>
              <a:ext cx="69084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1DA252-7278-421D-9C76-84FE8DACF8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0009" y="980179"/>
                <a:ext cx="708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E510B-21DD-4004-B7AB-30E7DF727C98}"/>
                  </a:ext>
                </a:extLst>
              </p14:cNvPr>
              <p14:cNvContentPartPr/>
              <p14:nvPr/>
            </p14:nvContentPartPr>
            <p14:xfrm>
              <a:off x="3736729" y="1388059"/>
              <a:ext cx="887760" cy="1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E510B-21DD-4004-B7AB-30E7DF727C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8089" y="1379419"/>
                <a:ext cx="905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B1BFFC-7891-4663-9515-2289AF31C036}"/>
                  </a:ext>
                </a:extLst>
              </p14:cNvPr>
              <p14:cNvContentPartPr/>
              <p14:nvPr/>
            </p14:nvContentPartPr>
            <p14:xfrm>
              <a:off x="4184569" y="1728619"/>
              <a:ext cx="1533960" cy="4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B1BFFC-7891-4663-9515-2289AF31C0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5569" y="1719619"/>
                <a:ext cx="1551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A625A8-07E3-4CE0-AD5B-67380AA82747}"/>
                  </a:ext>
                </a:extLst>
              </p14:cNvPr>
              <p14:cNvContentPartPr/>
              <p14:nvPr/>
            </p14:nvContentPartPr>
            <p14:xfrm>
              <a:off x="2189089" y="2139739"/>
              <a:ext cx="306360" cy="1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A625A8-07E3-4CE0-AD5B-67380AA82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0089" y="2130739"/>
                <a:ext cx="324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2E5C4F-1DE3-4180-B8DE-96F765F4EDCE}"/>
                  </a:ext>
                </a:extLst>
              </p14:cNvPr>
              <p14:cNvContentPartPr/>
              <p14:nvPr/>
            </p14:nvContentPartPr>
            <p14:xfrm>
              <a:off x="4324969" y="3404059"/>
              <a:ext cx="1433160" cy="4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2E5C4F-1DE3-4180-B8DE-96F765F4ED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6329" y="3395419"/>
                <a:ext cx="14508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F1CD6-6CF9-49BF-B905-5CD28E3D66D0}"/>
                  </a:ext>
                </a:extLst>
              </p14:cNvPr>
              <p14:cNvContentPartPr/>
              <p14:nvPr/>
            </p14:nvContentPartPr>
            <p14:xfrm>
              <a:off x="6529609" y="3738139"/>
              <a:ext cx="1355760" cy="3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F1CD6-6CF9-49BF-B905-5CD28E3D66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0609" y="3729139"/>
                <a:ext cx="137340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422DD56-756C-4887-9F27-9CA124C6F7A4}"/>
              </a:ext>
            </a:extLst>
          </p:cNvPr>
          <p:cNvGrpSpPr/>
          <p:nvPr/>
        </p:nvGrpSpPr>
        <p:grpSpPr>
          <a:xfrm>
            <a:off x="2114569" y="4054579"/>
            <a:ext cx="2605320" cy="393480"/>
            <a:chOff x="2114569" y="4054579"/>
            <a:chExt cx="260532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16188D-23E3-4A56-A2E0-3FA6D7C3D18C}"/>
                    </a:ext>
                  </a:extLst>
                </p14:cNvPr>
                <p14:cNvContentPartPr/>
                <p14:nvPr/>
              </p14:nvContentPartPr>
              <p14:xfrm>
                <a:off x="2197009" y="4093459"/>
                <a:ext cx="17640" cy="25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16188D-23E3-4A56-A2E0-3FA6D7C3D1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8369" y="4084819"/>
                  <a:ext cx="3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C1AC12-C663-41D9-9A74-9C3080C1BFE3}"/>
                    </a:ext>
                  </a:extLst>
                </p14:cNvPr>
                <p14:cNvContentPartPr/>
                <p14:nvPr/>
              </p14:nvContentPartPr>
              <p14:xfrm>
                <a:off x="2114569" y="4118659"/>
                <a:ext cx="153720" cy="8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C1AC12-C663-41D9-9A74-9C3080C1B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5929" y="4109659"/>
                  <a:ext cx="171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B56344-94DE-4538-9E93-205C4FC4F094}"/>
                    </a:ext>
                  </a:extLst>
                </p14:cNvPr>
                <p14:cNvContentPartPr/>
                <p14:nvPr/>
              </p14:nvContentPartPr>
              <p14:xfrm>
                <a:off x="2699209" y="4054579"/>
                <a:ext cx="2020680" cy="6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B56344-94DE-4538-9E93-205C4FC4F0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0209" y="4045939"/>
                  <a:ext cx="2038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005E9A-277E-478E-98B7-9F4A50F4E1C2}"/>
                    </a:ext>
                  </a:extLst>
                </p14:cNvPr>
                <p14:cNvContentPartPr/>
                <p14:nvPr/>
              </p14:nvContentPartPr>
              <p14:xfrm>
                <a:off x="2997649" y="4317739"/>
                <a:ext cx="15840" cy="12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005E9A-277E-478E-98B7-9F4A50F4E1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9009" y="4309099"/>
                  <a:ext cx="33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1C14A1-FE91-493D-91DE-7CBA34FD9249}"/>
                    </a:ext>
                  </a:extLst>
                </p14:cNvPr>
                <p14:cNvContentPartPr/>
                <p14:nvPr/>
              </p14:nvContentPartPr>
              <p14:xfrm>
                <a:off x="2991889" y="4183099"/>
                <a:ext cx="26640" cy="2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1C14A1-FE91-493D-91DE-7CBA34FD92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2889" y="4174459"/>
                  <a:ext cx="4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11017C-A6CF-41AA-8764-78F6D9D6450C}"/>
                    </a:ext>
                  </a:extLst>
                </p14:cNvPr>
                <p14:cNvContentPartPr/>
                <p14:nvPr/>
              </p14:nvContentPartPr>
              <p14:xfrm>
                <a:off x="3095569" y="4313419"/>
                <a:ext cx="116640" cy="13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11017C-A6CF-41AA-8764-78F6D9D645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6569" y="4304779"/>
                  <a:ext cx="134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E7BCA6-E733-498B-9BFD-AF0E0BC24B0E}"/>
                    </a:ext>
                  </a:extLst>
                </p14:cNvPr>
                <p14:cNvContentPartPr/>
                <p14:nvPr/>
              </p14:nvContentPartPr>
              <p14:xfrm>
                <a:off x="3292849" y="4184899"/>
                <a:ext cx="34920" cy="25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E7BCA6-E733-498B-9BFD-AF0E0BC24B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84209" y="4176259"/>
                  <a:ext cx="52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CA794-904D-475C-B3E0-42ED060DB36B}"/>
                    </a:ext>
                  </a:extLst>
                </p14:cNvPr>
                <p14:cNvContentPartPr/>
                <p14:nvPr/>
              </p14:nvContentPartPr>
              <p14:xfrm>
                <a:off x="3243169" y="4251499"/>
                <a:ext cx="246960" cy="4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CA794-904D-475C-B3E0-42ED060DB3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34529" y="4242499"/>
                  <a:ext cx="26460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A3C637-C334-422F-BFAD-EC3E53D6B343}"/>
                  </a:ext>
                </a:extLst>
              </p14:cNvPr>
              <p14:cNvContentPartPr/>
              <p14:nvPr/>
            </p14:nvContentPartPr>
            <p14:xfrm>
              <a:off x="1595089" y="1281859"/>
              <a:ext cx="641160" cy="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A3C637-C334-422F-BFAD-EC3E53D6B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089" y="1272859"/>
                <a:ext cx="658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CCF1AF-FCFA-4E81-9BC5-FE4F38E550B8}"/>
                  </a:ext>
                </a:extLst>
              </p14:cNvPr>
              <p14:cNvContentPartPr/>
              <p14:nvPr/>
            </p14:nvContentPartPr>
            <p14:xfrm>
              <a:off x="3115369" y="1631059"/>
              <a:ext cx="83988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CCF1AF-FCFA-4E81-9BC5-FE4F38E550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729" y="1622419"/>
                <a:ext cx="857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14E0D-C267-435B-9EF3-FAE5D8BBC0BC}"/>
                  </a:ext>
                </a:extLst>
              </p14:cNvPr>
              <p14:cNvContentPartPr/>
              <p14:nvPr/>
            </p14:nvContentPartPr>
            <p14:xfrm>
              <a:off x="2089729" y="1633219"/>
              <a:ext cx="100440" cy="7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14E0D-C267-435B-9EF3-FAE5D8BBC0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0729" y="1624579"/>
                <a:ext cx="1180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B0E89D4-F1FE-4D11-9C5E-32A59103F349}"/>
              </a:ext>
            </a:extLst>
          </p:cNvPr>
          <p:cNvGrpSpPr/>
          <p:nvPr/>
        </p:nvGrpSpPr>
        <p:grpSpPr>
          <a:xfrm>
            <a:off x="1083529" y="2018059"/>
            <a:ext cx="327600" cy="451080"/>
            <a:chOff x="1083529" y="2018059"/>
            <a:chExt cx="32760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575437-AB0A-41D9-854C-F83BC0400DBE}"/>
                    </a:ext>
                  </a:extLst>
                </p14:cNvPr>
                <p14:cNvContentPartPr/>
                <p14:nvPr/>
              </p14:nvContentPartPr>
              <p14:xfrm>
                <a:off x="1305649" y="2018059"/>
                <a:ext cx="93600" cy="3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575437-AB0A-41D9-854C-F83BC0400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7009" y="2009059"/>
                  <a:ext cx="111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2AD656-7FA8-40F8-8A6A-59626A8956F2}"/>
                    </a:ext>
                  </a:extLst>
                </p14:cNvPr>
                <p14:cNvContentPartPr/>
                <p14:nvPr/>
              </p14:nvContentPartPr>
              <p14:xfrm>
                <a:off x="1284049" y="2049379"/>
                <a:ext cx="127080" cy="41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2AD656-7FA8-40F8-8A6A-59626A8956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5409" y="2040379"/>
                  <a:ext cx="1447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D7E9F3-0522-4E91-89F2-895DC1804F58}"/>
                    </a:ext>
                  </a:extLst>
                </p14:cNvPr>
                <p14:cNvContentPartPr/>
                <p14:nvPr/>
              </p14:nvContentPartPr>
              <p14:xfrm>
                <a:off x="1083529" y="2214619"/>
                <a:ext cx="103680" cy="7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D7E9F3-0522-4E91-89F2-895DC1804F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4889" y="2205619"/>
                  <a:ext cx="1213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97CAC-26A9-4863-853C-6BDBED4CB87D}"/>
              </a:ext>
            </a:extLst>
          </p:cNvPr>
          <p:cNvGrpSpPr/>
          <p:nvPr/>
        </p:nvGrpSpPr>
        <p:grpSpPr>
          <a:xfrm>
            <a:off x="1097209" y="2556979"/>
            <a:ext cx="254160" cy="219240"/>
            <a:chOff x="1097209" y="2556979"/>
            <a:chExt cx="25416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89AC89-CCE9-4E80-BBB3-FD56293D2327}"/>
                    </a:ext>
                  </a:extLst>
                </p14:cNvPr>
                <p14:cNvContentPartPr/>
                <p14:nvPr/>
              </p14:nvContentPartPr>
              <p14:xfrm>
                <a:off x="1271089" y="2556979"/>
                <a:ext cx="80280" cy="3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89AC89-CCE9-4E80-BBB3-FD56293D2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2089" y="2548339"/>
                  <a:ext cx="9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C6DD44-52D5-470D-9B17-17DA6AB4B227}"/>
                    </a:ext>
                  </a:extLst>
                </p14:cNvPr>
                <p14:cNvContentPartPr/>
                <p14:nvPr/>
              </p14:nvContentPartPr>
              <p14:xfrm>
                <a:off x="1248409" y="2595499"/>
                <a:ext cx="76320" cy="18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C6DD44-52D5-470D-9B17-17DA6AB4B2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9409" y="2586859"/>
                  <a:ext cx="93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565B4C-72F6-4AD5-9D54-212144465732}"/>
                    </a:ext>
                  </a:extLst>
                </p14:cNvPr>
                <p14:cNvContentPartPr/>
                <p14:nvPr/>
              </p14:nvContentPartPr>
              <p14:xfrm>
                <a:off x="1097209" y="2620339"/>
                <a:ext cx="64080" cy="9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565B4C-72F6-4AD5-9D54-2121444657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8209" y="2611339"/>
                  <a:ext cx="817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4A9152-8DBA-4F09-974D-08DF2169CB91}"/>
                  </a:ext>
                </a:extLst>
              </p14:cNvPr>
              <p14:cNvContentPartPr/>
              <p14:nvPr/>
            </p14:nvContentPartPr>
            <p14:xfrm>
              <a:off x="3568969" y="1943179"/>
              <a:ext cx="74520" cy="5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4A9152-8DBA-4F09-974D-08DF2169CB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9969" y="1934179"/>
                <a:ext cx="921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1BDB7-97E8-416D-8258-A5FBFC00E25B}"/>
              </a:ext>
            </a:extLst>
          </p:cNvPr>
          <p:cNvGrpSpPr/>
          <p:nvPr/>
        </p:nvGrpSpPr>
        <p:grpSpPr>
          <a:xfrm>
            <a:off x="1084609" y="3137299"/>
            <a:ext cx="326880" cy="253080"/>
            <a:chOff x="1084609" y="3137299"/>
            <a:chExt cx="32688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A862A1-9470-48DC-BCDD-043F32373602}"/>
                    </a:ext>
                  </a:extLst>
                </p14:cNvPr>
                <p14:cNvContentPartPr/>
                <p14:nvPr/>
              </p14:nvContentPartPr>
              <p14:xfrm>
                <a:off x="1304569" y="3137299"/>
                <a:ext cx="106920" cy="4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A862A1-9470-48DC-BCDD-043F323736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5569" y="3128659"/>
                  <a:ext cx="124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388B8D-8C6E-4A57-9C52-A781FAFB00C2}"/>
                    </a:ext>
                  </a:extLst>
                </p14:cNvPr>
                <p14:cNvContentPartPr/>
                <p14:nvPr/>
              </p14:nvContentPartPr>
              <p14:xfrm>
                <a:off x="1265329" y="3175099"/>
                <a:ext cx="101520" cy="215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388B8D-8C6E-4A57-9C52-A781FAFB00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56689" y="3166459"/>
                  <a:ext cx="119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52F43E-EF83-47F3-A60E-7E304FB533B2}"/>
                    </a:ext>
                  </a:extLst>
                </p14:cNvPr>
                <p14:cNvContentPartPr/>
                <p14:nvPr/>
              </p14:nvContentPartPr>
              <p14:xfrm>
                <a:off x="1084609" y="3220459"/>
                <a:ext cx="53280" cy="10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52F43E-EF83-47F3-A60E-7E304FB533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5969" y="3211819"/>
                  <a:ext cx="709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EBACA3-6110-4F44-B3B9-A9A705521860}"/>
                  </a:ext>
                </a:extLst>
              </p14:cNvPr>
              <p14:cNvContentPartPr/>
              <p14:nvPr/>
            </p14:nvContentPartPr>
            <p14:xfrm>
              <a:off x="5127409" y="2546179"/>
              <a:ext cx="42480" cy="288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EBACA3-6110-4F44-B3B9-A9A7055218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8409" y="2537539"/>
                <a:ext cx="601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E634BF-ADEE-43C0-9F66-C718998B00DC}"/>
                  </a:ext>
                </a:extLst>
              </p14:cNvPr>
              <p14:cNvContentPartPr/>
              <p14:nvPr/>
            </p14:nvContentPartPr>
            <p14:xfrm>
              <a:off x="5134249" y="2971339"/>
              <a:ext cx="64080" cy="32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E634BF-ADEE-43C0-9F66-C718998B00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5609" y="2962699"/>
                <a:ext cx="81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8B1E58-2798-42D7-A859-BE20763FC657}"/>
                  </a:ext>
                </a:extLst>
              </p14:cNvPr>
              <p14:cNvContentPartPr/>
              <p14:nvPr/>
            </p14:nvContentPartPr>
            <p14:xfrm>
              <a:off x="5622769" y="2745259"/>
              <a:ext cx="308160" cy="159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8B1E58-2798-42D7-A859-BE20763FC6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3769" y="2736619"/>
                <a:ext cx="3258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CE5DAEBF-7877-4D3F-B419-5374104BD603}"/>
              </a:ext>
            </a:extLst>
          </p:cNvPr>
          <p:cNvGrpSpPr/>
          <p:nvPr/>
        </p:nvGrpSpPr>
        <p:grpSpPr>
          <a:xfrm>
            <a:off x="6266809" y="2583259"/>
            <a:ext cx="641160" cy="369360"/>
            <a:chOff x="6266809" y="2583259"/>
            <a:chExt cx="64116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FE1C2-4FF8-47D4-9C89-7917DC196292}"/>
                    </a:ext>
                  </a:extLst>
                </p14:cNvPr>
                <p14:cNvContentPartPr/>
                <p14:nvPr/>
              </p14:nvContentPartPr>
              <p14:xfrm>
                <a:off x="6266809" y="2729419"/>
                <a:ext cx="177480" cy="22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FE1C2-4FF8-47D4-9C89-7917DC1962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58169" y="2720419"/>
                  <a:ext cx="195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9E70CE-3989-4902-A974-85EDB08F0A5E}"/>
                    </a:ext>
                  </a:extLst>
                </p14:cNvPr>
                <p14:cNvContentPartPr/>
                <p14:nvPr/>
              </p14:nvContentPartPr>
              <p14:xfrm>
                <a:off x="6481009" y="2771899"/>
                <a:ext cx="100800" cy="15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9E70CE-3989-4902-A974-85EDB08F0A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2369" y="2763259"/>
                  <a:ext cx="118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F3BC6D-9268-402A-B1D3-EC9E6DFF91A5}"/>
                    </a:ext>
                  </a:extLst>
                </p14:cNvPr>
                <p14:cNvContentPartPr/>
                <p14:nvPr/>
              </p14:nvContentPartPr>
              <p14:xfrm>
                <a:off x="6710689" y="2583259"/>
                <a:ext cx="54720" cy="34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F3BC6D-9268-402A-B1D3-EC9E6DFF91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2049" y="2574259"/>
                  <a:ext cx="72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793C4D-E94F-4366-B9A9-75A2F7CA61C8}"/>
                    </a:ext>
                  </a:extLst>
                </p14:cNvPr>
                <p14:cNvContentPartPr/>
                <p14:nvPr/>
              </p14:nvContentPartPr>
              <p14:xfrm>
                <a:off x="6603409" y="2681179"/>
                <a:ext cx="304560" cy="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793C4D-E94F-4366-B9A9-75A2F7CA61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94409" y="2672179"/>
                  <a:ext cx="3222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3D1C6C-AA89-41C6-9DC7-26AB4F2369FB}"/>
              </a:ext>
            </a:extLst>
          </p:cNvPr>
          <p:cNvGrpSpPr/>
          <p:nvPr/>
        </p:nvGrpSpPr>
        <p:grpSpPr>
          <a:xfrm>
            <a:off x="5132449" y="3309739"/>
            <a:ext cx="436320" cy="464760"/>
            <a:chOff x="5132449" y="3309739"/>
            <a:chExt cx="4363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61F86E-5666-4925-93BC-22C0209BEE66}"/>
                    </a:ext>
                  </a:extLst>
                </p14:cNvPr>
                <p14:cNvContentPartPr/>
                <p14:nvPr/>
              </p14:nvContentPartPr>
              <p14:xfrm>
                <a:off x="5132449" y="3724819"/>
                <a:ext cx="59400" cy="4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61F86E-5666-4925-93BC-22C0209BEE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3449" y="3716179"/>
                  <a:ext cx="77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4ACE08-F958-4BB7-B4E3-ED24A07F05EB}"/>
                    </a:ext>
                  </a:extLst>
                </p14:cNvPr>
                <p14:cNvContentPartPr/>
                <p14:nvPr/>
              </p14:nvContentPartPr>
              <p14:xfrm>
                <a:off x="5163049" y="3309739"/>
                <a:ext cx="37080" cy="28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4ACE08-F958-4BB7-B4E3-ED24A07F05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4409" y="3301099"/>
                  <a:ext cx="54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35970B-A7A7-4B70-AF08-AAD9C9BBFF88}"/>
                    </a:ext>
                  </a:extLst>
                </p14:cNvPr>
                <p14:cNvContentPartPr/>
                <p14:nvPr/>
              </p14:nvContentPartPr>
              <p14:xfrm>
                <a:off x="5403529" y="3508819"/>
                <a:ext cx="165240" cy="3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35970B-A7A7-4B70-AF08-AAD9C9BBFF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94889" y="3500179"/>
                  <a:ext cx="182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76657-BCF8-47AD-B60C-59DB19F78D79}"/>
                    </a:ext>
                  </a:extLst>
                </p14:cNvPr>
                <p14:cNvContentPartPr/>
                <p14:nvPr/>
              </p14:nvContentPartPr>
              <p14:xfrm>
                <a:off x="5415409" y="3604939"/>
                <a:ext cx="135360" cy="6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76657-BCF8-47AD-B60C-59DB19F78D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6409" y="3596299"/>
                  <a:ext cx="1530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433746-8F8C-41A3-9D08-21AB75822499}"/>
                  </a:ext>
                </a:extLst>
              </p14:cNvPr>
              <p14:cNvContentPartPr/>
              <p14:nvPr/>
            </p14:nvContentPartPr>
            <p14:xfrm>
              <a:off x="5861449" y="3480019"/>
              <a:ext cx="264960" cy="16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433746-8F8C-41A3-9D08-21AB758224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52809" y="3471019"/>
                <a:ext cx="28260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5B0E5F8-0B37-40C6-B9F5-0AE60F398228}"/>
              </a:ext>
            </a:extLst>
          </p:cNvPr>
          <p:cNvGrpSpPr/>
          <p:nvPr/>
        </p:nvGrpSpPr>
        <p:grpSpPr>
          <a:xfrm>
            <a:off x="6391009" y="3329179"/>
            <a:ext cx="1983240" cy="686880"/>
            <a:chOff x="6391009" y="3329179"/>
            <a:chExt cx="198324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6E6184-8D4D-475F-84C2-27631848E5B7}"/>
                    </a:ext>
                  </a:extLst>
                </p14:cNvPr>
                <p14:cNvContentPartPr/>
                <p14:nvPr/>
              </p14:nvContentPartPr>
              <p14:xfrm>
                <a:off x="6391009" y="3521419"/>
                <a:ext cx="168480" cy="22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6E6184-8D4D-475F-84C2-27631848E5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82369" y="3512779"/>
                  <a:ext cx="186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6DEEC4-625B-4414-BD1A-4278086ACED5}"/>
                    </a:ext>
                  </a:extLst>
                </p14:cNvPr>
                <p14:cNvContentPartPr/>
                <p14:nvPr/>
              </p14:nvContentPartPr>
              <p14:xfrm>
                <a:off x="6626089" y="3541939"/>
                <a:ext cx="113760" cy="17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6DEEC4-625B-4414-BD1A-4278086ACE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17089" y="3533299"/>
                  <a:ext cx="131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002DE1-93A5-4C16-A6E0-689301E4CD5C}"/>
                    </a:ext>
                  </a:extLst>
                </p14:cNvPr>
                <p14:cNvContentPartPr/>
                <p14:nvPr/>
              </p14:nvContentPartPr>
              <p14:xfrm>
                <a:off x="6735169" y="3329179"/>
                <a:ext cx="251640" cy="27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002DE1-93A5-4C16-A6E0-689301E4CD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6529" y="3320539"/>
                  <a:ext cx="269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C9F376-9409-42F5-8729-A8527C4ABFD8}"/>
                    </a:ext>
                  </a:extLst>
                </p14:cNvPr>
                <p14:cNvContentPartPr/>
                <p14:nvPr/>
              </p14:nvContentPartPr>
              <p14:xfrm>
                <a:off x="7159609" y="3566779"/>
                <a:ext cx="139320" cy="26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C9F376-9409-42F5-8729-A8527C4ABF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0609" y="3558139"/>
                  <a:ext cx="156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A9420B-9EE6-4D84-BE98-7B1D4486AE98}"/>
                    </a:ext>
                  </a:extLst>
                </p14:cNvPr>
                <p14:cNvContentPartPr/>
                <p14:nvPr/>
              </p14:nvContentPartPr>
              <p14:xfrm>
                <a:off x="7345369" y="3601339"/>
                <a:ext cx="19836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A9420B-9EE6-4D84-BE98-7B1D4486AE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36729" y="3592699"/>
                  <a:ext cx="2160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F76D56-58E9-4A38-A1B8-D6EE0B589A88}"/>
                    </a:ext>
                  </a:extLst>
                </p14:cNvPr>
                <p14:cNvContentPartPr/>
                <p14:nvPr/>
              </p14:nvContentPartPr>
              <p14:xfrm>
                <a:off x="7611409" y="3572899"/>
                <a:ext cx="153360" cy="23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F76D56-58E9-4A38-A1B8-D6EE0B589A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2769" y="3563899"/>
                  <a:ext cx="171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8C4B1A-1BFE-475B-AD95-E779AC118A30}"/>
                    </a:ext>
                  </a:extLst>
                </p14:cNvPr>
                <p14:cNvContentPartPr/>
                <p14:nvPr/>
              </p14:nvContentPartPr>
              <p14:xfrm>
                <a:off x="7861249" y="3630859"/>
                <a:ext cx="136440" cy="173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8C4B1A-1BFE-475B-AD95-E779AC118A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52609" y="3622219"/>
                  <a:ext cx="154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F7484B-534B-43B3-80B4-550BA852A503}"/>
                    </a:ext>
                  </a:extLst>
                </p14:cNvPr>
                <p14:cNvContentPartPr/>
                <p14:nvPr/>
              </p14:nvContentPartPr>
              <p14:xfrm>
                <a:off x="8119369" y="3464179"/>
                <a:ext cx="31680" cy="32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F7484B-534B-43B3-80B4-550BA852A5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10369" y="3455539"/>
                  <a:ext cx="49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6FC2BF-47BD-4700-9FEA-77D7CB7BBCB0}"/>
                    </a:ext>
                  </a:extLst>
                </p14:cNvPr>
                <p14:cNvContentPartPr/>
                <p14:nvPr/>
              </p14:nvContentPartPr>
              <p14:xfrm>
                <a:off x="8272369" y="3614299"/>
                <a:ext cx="101880" cy="22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6FC2BF-47BD-4700-9FEA-77D7CB7BBC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63369" y="3605659"/>
                  <a:ext cx="1195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7F6ABA-1316-4D72-96AC-FB61B1A80EE7}"/>
              </a:ext>
            </a:extLst>
          </p:cNvPr>
          <p:cNvGrpSpPr/>
          <p:nvPr/>
        </p:nvGrpSpPr>
        <p:grpSpPr>
          <a:xfrm>
            <a:off x="2880649" y="4250419"/>
            <a:ext cx="111600" cy="221760"/>
            <a:chOff x="2880649" y="4250419"/>
            <a:chExt cx="11160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37325F-DEA3-4CF0-B58C-D40AA02CA333}"/>
                    </a:ext>
                  </a:extLst>
                </p14:cNvPr>
                <p14:cNvContentPartPr/>
                <p14:nvPr/>
              </p14:nvContentPartPr>
              <p14:xfrm>
                <a:off x="2901889" y="4291819"/>
                <a:ext cx="49320" cy="180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37325F-DEA3-4CF0-B58C-D40AA02CA3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2889" y="4282819"/>
                  <a:ext cx="66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04789B-D5F4-44C3-93E8-ACB6DA942E6E}"/>
                    </a:ext>
                  </a:extLst>
                </p14:cNvPr>
                <p14:cNvContentPartPr/>
                <p14:nvPr/>
              </p14:nvContentPartPr>
              <p14:xfrm>
                <a:off x="2880649" y="4250419"/>
                <a:ext cx="111600" cy="8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04789B-D5F4-44C3-93E8-ACB6DA942E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71649" y="4241779"/>
                  <a:ext cx="12924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9013A9-41A4-45DE-A88E-156A32C5B2FB}"/>
                  </a:ext>
                </a:extLst>
              </p14:cNvPr>
              <p14:cNvContentPartPr/>
              <p14:nvPr/>
            </p14:nvContentPartPr>
            <p14:xfrm>
              <a:off x="3296449" y="199339"/>
              <a:ext cx="151200" cy="31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9013A9-41A4-45DE-A88E-156A32C5B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449" y="190339"/>
                <a:ext cx="1688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63B1FC-9262-4961-B008-61FA7B6560A4}"/>
                  </a:ext>
                </a:extLst>
              </p14:cNvPr>
              <p14:cNvContentPartPr/>
              <p14:nvPr/>
            </p14:nvContentPartPr>
            <p14:xfrm>
              <a:off x="4423609" y="2041459"/>
              <a:ext cx="66132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63B1FC-9262-4961-B008-61FA7B656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4969" y="2032819"/>
                <a:ext cx="678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5F1030-E3BB-48BF-B2FE-22608B609525}"/>
                  </a:ext>
                </a:extLst>
              </p14:cNvPr>
              <p14:cNvContentPartPr/>
              <p14:nvPr/>
            </p14:nvContentPartPr>
            <p14:xfrm>
              <a:off x="1870489" y="2340619"/>
              <a:ext cx="800640" cy="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5F1030-E3BB-48BF-B2FE-22608B6095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1489" y="2331619"/>
                <a:ext cx="818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FB01C3-B8E1-4497-A47B-9557126F34D7}"/>
                  </a:ext>
                </a:extLst>
              </p14:cNvPr>
              <p14:cNvContentPartPr/>
              <p14:nvPr/>
            </p14:nvContentPartPr>
            <p14:xfrm>
              <a:off x="1729369" y="2649859"/>
              <a:ext cx="1351800" cy="7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FB01C3-B8E1-4497-A47B-9557126F3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0729" y="2641219"/>
                <a:ext cx="136944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864EF-32CF-4B65-8E57-EA1F770EAD86}"/>
              </a:ext>
            </a:extLst>
          </p:cNvPr>
          <p:cNvGrpSpPr/>
          <p:nvPr/>
        </p:nvGrpSpPr>
        <p:grpSpPr>
          <a:xfrm>
            <a:off x="5388769" y="690379"/>
            <a:ext cx="386280" cy="255600"/>
            <a:chOff x="5388769" y="690379"/>
            <a:chExt cx="3862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0647B1-590E-41D5-A7C2-4799BF99C65B}"/>
                    </a:ext>
                  </a:extLst>
                </p14:cNvPr>
                <p14:cNvContentPartPr/>
                <p14:nvPr/>
              </p14:nvContentPartPr>
              <p14:xfrm>
                <a:off x="5388769" y="690379"/>
                <a:ext cx="151560" cy="252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0647B1-590E-41D5-A7C2-4799BF99C6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0129" y="681379"/>
                  <a:ext cx="169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2DA00B-3B68-41B6-94FA-C0813F0CA402}"/>
                    </a:ext>
                  </a:extLst>
                </p14:cNvPr>
                <p14:cNvContentPartPr/>
                <p14:nvPr/>
              </p14:nvContentPartPr>
              <p14:xfrm>
                <a:off x="5655529" y="691459"/>
                <a:ext cx="119520" cy="25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2DA00B-3B68-41B6-94FA-C0813F0CA4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6529" y="682819"/>
                  <a:ext cx="137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FFFA75-E4F7-4D34-AADB-47B29A482901}"/>
                    </a:ext>
                  </a:extLst>
                </p14:cNvPr>
                <p14:cNvContentPartPr/>
                <p14:nvPr/>
              </p14:nvContentPartPr>
              <p14:xfrm>
                <a:off x="5620969" y="846619"/>
                <a:ext cx="149400" cy="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FFFA75-E4F7-4D34-AADB-47B29A4829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1969" y="837619"/>
                  <a:ext cx="1670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56C968-CE35-4CE7-AAC0-C28D7FAE6CD4}"/>
                  </a:ext>
                </a:extLst>
              </p14:cNvPr>
              <p14:cNvContentPartPr/>
              <p14:nvPr/>
            </p14:nvContentPartPr>
            <p14:xfrm>
              <a:off x="5995369" y="750859"/>
              <a:ext cx="222840" cy="15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56C968-CE35-4CE7-AAC0-C28D7FAE6C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6369" y="742219"/>
                <a:ext cx="2404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5576C-F2BD-45F3-A29D-AD3CCDAFFC26}"/>
              </a:ext>
            </a:extLst>
          </p:cNvPr>
          <p:cNvGrpSpPr/>
          <p:nvPr/>
        </p:nvGrpSpPr>
        <p:grpSpPr>
          <a:xfrm>
            <a:off x="6436729" y="600019"/>
            <a:ext cx="538560" cy="318960"/>
            <a:chOff x="6436729" y="600019"/>
            <a:chExt cx="5385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F2F498-B84B-4293-8667-7DEDEBA2DA4F}"/>
                    </a:ext>
                  </a:extLst>
                </p14:cNvPr>
                <p14:cNvContentPartPr/>
                <p14:nvPr/>
              </p14:nvContentPartPr>
              <p14:xfrm>
                <a:off x="6436729" y="750139"/>
                <a:ext cx="192240" cy="16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F2F498-B84B-4293-8667-7DEDEBA2DA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8089" y="741139"/>
                  <a:ext cx="209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C6B593-6D60-4595-977B-82CD3A0228A4}"/>
                    </a:ext>
                  </a:extLst>
                </p14:cNvPr>
                <p14:cNvContentPartPr/>
                <p14:nvPr/>
              </p14:nvContentPartPr>
              <p14:xfrm>
                <a:off x="6654169" y="752659"/>
                <a:ext cx="148320" cy="16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C6B593-6D60-4595-977B-82CD3A0228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5529" y="743659"/>
                  <a:ext cx="165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917A37-E1E1-46D6-B531-32488AF5B307}"/>
                    </a:ext>
                  </a:extLst>
                </p14:cNvPr>
                <p14:cNvContentPartPr/>
                <p14:nvPr/>
              </p14:nvContentPartPr>
              <p14:xfrm>
                <a:off x="6862249" y="600019"/>
                <a:ext cx="113040" cy="27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917A37-E1E1-46D6-B531-32488AF5B3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53249" y="591019"/>
                  <a:ext cx="1306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C91892-BC05-4559-B35F-D934E4A5F169}"/>
              </a:ext>
            </a:extLst>
          </p:cNvPr>
          <p:cNvGrpSpPr/>
          <p:nvPr/>
        </p:nvGrpSpPr>
        <p:grpSpPr>
          <a:xfrm>
            <a:off x="5526649" y="2464099"/>
            <a:ext cx="144360" cy="231120"/>
            <a:chOff x="5526649" y="2464099"/>
            <a:chExt cx="14436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615BB6-C1EA-49A0-A033-0133CFEEE253}"/>
                    </a:ext>
                  </a:extLst>
                </p14:cNvPr>
                <p14:cNvContentPartPr/>
                <p14:nvPr/>
              </p14:nvContentPartPr>
              <p14:xfrm>
                <a:off x="5526649" y="2472019"/>
                <a:ext cx="25920" cy="223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615BB6-C1EA-49A0-A033-0133CFEEE2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7649" y="2463019"/>
                  <a:ext cx="43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571F3C-8934-4AAC-885F-6672F5C28045}"/>
                    </a:ext>
                  </a:extLst>
                </p14:cNvPr>
                <p14:cNvContentPartPr/>
                <p14:nvPr/>
              </p14:nvContentPartPr>
              <p14:xfrm>
                <a:off x="5643289" y="2464099"/>
                <a:ext cx="27720" cy="21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571F3C-8934-4AAC-885F-6672F5C280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4649" y="2455459"/>
                  <a:ext cx="453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B7DF20-9494-41A2-B72F-68D5C394C04D}"/>
                  </a:ext>
                </a:extLst>
              </p14:cNvPr>
              <p14:cNvContentPartPr/>
              <p14:nvPr/>
            </p14:nvContentPartPr>
            <p14:xfrm>
              <a:off x="5932729" y="2500099"/>
              <a:ext cx="239400" cy="14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B7DF20-9494-41A2-B72F-68D5C394C0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4089" y="2491459"/>
                <a:ext cx="25704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8201746-F822-42C7-BD29-DAD36D1D6777}"/>
              </a:ext>
            </a:extLst>
          </p:cNvPr>
          <p:cNvGrpSpPr/>
          <p:nvPr/>
        </p:nvGrpSpPr>
        <p:grpSpPr>
          <a:xfrm>
            <a:off x="6557689" y="2458339"/>
            <a:ext cx="362520" cy="142200"/>
            <a:chOff x="6557689" y="2458339"/>
            <a:chExt cx="36252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A9ECDD-8A43-470B-BEC1-2DF0C7F8DC09}"/>
                    </a:ext>
                  </a:extLst>
                </p14:cNvPr>
                <p14:cNvContentPartPr/>
                <p14:nvPr/>
              </p14:nvContentPartPr>
              <p14:xfrm>
                <a:off x="6557689" y="2487139"/>
                <a:ext cx="128520" cy="113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A9ECDD-8A43-470B-BEC1-2DF0C7F8DC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49049" y="2478499"/>
                  <a:ext cx="146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DE6B22-3163-4A09-B7C3-96049C7DCEC7}"/>
                    </a:ext>
                  </a:extLst>
                </p14:cNvPr>
                <p14:cNvContentPartPr/>
                <p14:nvPr/>
              </p14:nvContentPartPr>
              <p14:xfrm>
                <a:off x="6736969" y="2458339"/>
                <a:ext cx="18324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DE6B22-3163-4A09-B7C3-96049C7DCE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8329" y="2449699"/>
                  <a:ext cx="2008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060EB1-60AB-48B9-8CD0-9F0509722768}"/>
              </a:ext>
            </a:extLst>
          </p:cNvPr>
          <p:cNvGrpSpPr/>
          <p:nvPr/>
        </p:nvGrpSpPr>
        <p:grpSpPr>
          <a:xfrm>
            <a:off x="4447729" y="688939"/>
            <a:ext cx="468720" cy="258840"/>
            <a:chOff x="4447729" y="688939"/>
            <a:chExt cx="4687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DBA0F9-993B-48CD-884B-CDB799240E2C}"/>
                    </a:ext>
                  </a:extLst>
                </p14:cNvPr>
                <p14:cNvContentPartPr/>
                <p14:nvPr/>
              </p14:nvContentPartPr>
              <p14:xfrm>
                <a:off x="4530889" y="688939"/>
                <a:ext cx="6840" cy="25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DBA0F9-993B-48CD-884B-CDB799240E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22249" y="679939"/>
                  <a:ext cx="24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6976A4-B376-481D-95C4-4968468C5598}"/>
                    </a:ext>
                  </a:extLst>
                </p14:cNvPr>
                <p14:cNvContentPartPr/>
                <p14:nvPr/>
              </p14:nvContentPartPr>
              <p14:xfrm>
                <a:off x="4447729" y="831139"/>
                <a:ext cx="161640" cy="4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6976A4-B376-481D-95C4-4968468C55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39089" y="822499"/>
                  <a:ext cx="179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747696-3778-495A-B063-56D5E936829F}"/>
                    </a:ext>
                  </a:extLst>
                </p14:cNvPr>
                <p14:cNvContentPartPr/>
                <p14:nvPr/>
              </p14:nvContentPartPr>
              <p14:xfrm>
                <a:off x="4624489" y="827539"/>
                <a:ext cx="7848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747696-3778-495A-B063-56D5E9368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15489" y="818899"/>
                  <a:ext cx="96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507A70-901A-48F5-A5B1-DCFA095ADB91}"/>
                    </a:ext>
                  </a:extLst>
                </p14:cNvPr>
                <p14:cNvContentPartPr/>
                <p14:nvPr/>
              </p14:nvContentPartPr>
              <p14:xfrm>
                <a:off x="4735009" y="835459"/>
                <a:ext cx="181440" cy="84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507A70-901A-48F5-A5B1-DCFA095ADB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6369" y="826459"/>
                  <a:ext cx="1990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467AD-C00B-4E67-8BC2-CFAD1BFF5C4B}"/>
              </a:ext>
            </a:extLst>
          </p:cNvPr>
          <p:cNvGrpSpPr/>
          <p:nvPr/>
        </p:nvGrpSpPr>
        <p:grpSpPr>
          <a:xfrm>
            <a:off x="5663089" y="1109779"/>
            <a:ext cx="633240" cy="253800"/>
            <a:chOff x="5663089" y="1109779"/>
            <a:chExt cx="63324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7FA601-B8AA-499B-BD8C-DDDFAF3A2E24}"/>
                    </a:ext>
                  </a:extLst>
                </p14:cNvPr>
                <p14:cNvContentPartPr/>
                <p14:nvPr/>
              </p14:nvContentPartPr>
              <p14:xfrm>
                <a:off x="5663089" y="1116979"/>
                <a:ext cx="129240" cy="24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7FA601-B8AA-499B-BD8C-DDDFAF3A2E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54089" y="1108339"/>
                  <a:ext cx="146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2E3A78-D2BF-4FBD-A963-D871FE1E5B90}"/>
                    </a:ext>
                  </a:extLst>
                </p14:cNvPr>
                <p14:cNvContentPartPr/>
                <p14:nvPr/>
              </p14:nvContentPartPr>
              <p14:xfrm>
                <a:off x="5837329" y="1224619"/>
                <a:ext cx="89640" cy="9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2E3A78-D2BF-4FBD-A963-D871FE1E5B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29" y="1215979"/>
                  <a:ext cx="107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AE8AE5-22FA-468D-867D-B634181A92DE}"/>
                    </a:ext>
                  </a:extLst>
                </p14:cNvPr>
                <p14:cNvContentPartPr/>
                <p14:nvPr/>
              </p14:nvContentPartPr>
              <p14:xfrm>
                <a:off x="5971609" y="1109779"/>
                <a:ext cx="99000" cy="22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AE8AE5-22FA-468D-867D-B634181A92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2969" y="1100779"/>
                  <a:ext cx="116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FB128C-AE1D-4905-BE53-9BF8F26AED5E}"/>
                    </a:ext>
                  </a:extLst>
                </p14:cNvPr>
                <p14:cNvContentPartPr/>
                <p14:nvPr/>
              </p14:nvContentPartPr>
              <p14:xfrm>
                <a:off x="6110929" y="1119499"/>
                <a:ext cx="185400" cy="19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FB128C-AE1D-4905-BE53-9BF8F26AED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2289" y="1110499"/>
                  <a:ext cx="2030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6C6B1B-F22C-441A-9632-E02C80FC17E3}"/>
              </a:ext>
            </a:extLst>
          </p:cNvPr>
          <p:cNvGrpSpPr/>
          <p:nvPr/>
        </p:nvGrpSpPr>
        <p:grpSpPr>
          <a:xfrm>
            <a:off x="6552649" y="1035619"/>
            <a:ext cx="523440" cy="273240"/>
            <a:chOff x="6552649" y="1035619"/>
            <a:chExt cx="5234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3F122-8BF0-4538-B39A-73DD01183094}"/>
                    </a:ext>
                  </a:extLst>
                </p14:cNvPr>
                <p14:cNvContentPartPr/>
                <p14:nvPr/>
              </p14:nvContentPartPr>
              <p14:xfrm>
                <a:off x="6552649" y="1186459"/>
                <a:ext cx="111600" cy="12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3F122-8BF0-4538-B39A-73DD011830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4009" y="1177459"/>
                  <a:ext cx="129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B012AB-762D-445D-A9DD-DD9B716D73F9}"/>
                    </a:ext>
                  </a:extLst>
                </p14:cNvPr>
                <p14:cNvContentPartPr/>
                <p14:nvPr/>
              </p14:nvContentPartPr>
              <p14:xfrm>
                <a:off x="6677569" y="1116619"/>
                <a:ext cx="46800" cy="177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B012AB-762D-445D-A9DD-DD9B716D7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8569" y="1107979"/>
                  <a:ext cx="64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2C78F1-D1E7-4D9B-813B-62036CAE08E9}"/>
                    </a:ext>
                  </a:extLst>
                </p14:cNvPr>
                <p14:cNvContentPartPr/>
                <p14:nvPr/>
              </p14:nvContentPartPr>
              <p14:xfrm>
                <a:off x="6770809" y="1035619"/>
                <a:ext cx="220320" cy="26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2C78F1-D1E7-4D9B-813B-62036CAE08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2169" y="1026619"/>
                  <a:ext cx="237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BB3F5-3EC7-4936-A199-BB3E4C96FB4F}"/>
                    </a:ext>
                  </a:extLst>
                </p14:cNvPr>
                <p14:cNvContentPartPr/>
                <p14:nvPr/>
              </p14:nvContentPartPr>
              <p14:xfrm>
                <a:off x="7023529" y="1182499"/>
                <a:ext cx="52560" cy="12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BB3F5-3EC7-4936-A199-BB3E4C96FB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4529" y="1173499"/>
                  <a:ext cx="702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FAC03-83DA-4811-8FF5-08CE55320468}"/>
              </a:ext>
            </a:extLst>
          </p:cNvPr>
          <p:cNvGrpSpPr/>
          <p:nvPr/>
        </p:nvGrpSpPr>
        <p:grpSpPr>
          <a:xfrm>
            <a:off x="7267969" y="1039939"/>
            <a:ext cx="669960" cy="274680"/>
            <a:chOff x="7267969" y="1039939"/>
            <a:chExt cx="66996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0F814C-5650-4C12-9D3D-C25BB0EB274A}"/>
                    </a:ext>
                  </a:extLst>
                </p14:cNvPr>
                <p14:cNvContentPartPr/>
                <p14:nvPr/>
              </p14:nvContentPartPr>
              <p14:xfrm>
                <a:off x="7267969" y="1177459"/>
                <a:ext cx="199800" cy="13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0F814C-5650-4C12-9D3D-C25BB0EB27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59329" y="1168459"/>
                  <a:ext cx="21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45EFC1-2289-45B9-8787-30CA36EC0985}"/>
                    </a:ext>
                  </a:extLst>
                </p14:cNvPr>
                <p14:cNvContentPartPr/>
                <p14:nvPr/>
              </p14:nvContentPartPr>
              <p14:xfrm>
                <a:off x="7523929" y="1162699"/>
                <a:ext cx="122400" cy="12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45EFC1-2289-45B9-8787-30CA36EC09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4929" y="1153699"/>
                  <a:ext cx="140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C94052-F82A-4848-B378-C9C6A334420F}"/>
                    </a:ext>
                  </a:extLst>
                </p14:cNvPr>
                <p14:cNvContentPartPr/>
                <p14:nvPr/>
              </p14:nvContentPartPr>
              <p14:xfrm>
                <a:off x="7732009" y="1151899"/>
                <a:ext cx="51120" cy="13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C94052-F82A-4848-B378-C9C6A33442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3009" y="1143259"/>
                  <a:ext cx="68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170DCE-4E75-47C1-8188-43748A49E300}"/>
                    </a:ext>
                  </a:extLst>
                </p14:cNvPr>
                <p14:cNvContentPartPr/>
                <p14:nvPr/>
              </p14:nvContentPartPr>
              <p14:xfrm>
                <a:off x="7832449" y="1039939"/>
                <a:ext cx="105480" cy="22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170DCE-4E75-47C1-8188-43748A49E3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3809" y="1031299"/>
                  <a:ext cx="12312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5FEE96-B380-4CBA-860C-C2E879BEDE0B}"/>
              </a:ext>
            </a:extLst>
          </p:cNvPr>
          <p:cNvGrpSpPr/>
          <p:nvPr/>
        </p:nvGrpSpPr>
        <p:grpSpPr>
          <a:xfrm>
            <a:off x="6112009" y="1516579"/>
            <a:ext cx="288720" cy="268920"/>
            <a:chOff x="6112009" y="1516579"/>
            <a:chExt cx="2887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07FCBD-5505-48E4-B8D7-985505A88D79}"/>
                    </a:ext>
                  </a:extLst>
                </p14:cNvPr>
                <p14:cNvContentPartPr/>
                <p14:nvPr/>
              </p14:nvContentPartPr>
              <p14:xfrm>
                <a:off x="6112009" y="1516579"/>
                <a:ext cx="131760" cy="26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07FCBD-5505-48E4-B8D7-985505A88D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03009" y="1507939"/>
                  <a:ext cx="1494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A6DAEF-E303-4F41-A57E-8A114F7DF3CE}"/>
                    </a:ext>
                  </a:extLst>
                </p14:cNvPr>
                <p14:cNvContentPartPr/>
                <p14:nvPr/>
              </p14:nvContentPartPr>
              <p14:xfrm>
                <a:off x="6285169" y="1641859"/>
                <a:ext cx="115560" cy="13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A6DAEF-E303-4F41-A57E-8A114F7DF3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76529" y="1632859"/>
                  <a:ext cx="1332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3638E1-13FC-4BC3-974A-6C2DD613B0D9}"/>
              </a:ext>
            </a:extLst>
          </p:cNvPr>
          <p:cNvGrpSpPr/>
          <p:nvPr/>
        </p:nvGrpSpPr>
        <p:grpSpPr>
          <a:xfrm>
            <a:off x="6698089" y="1466539"/>
            <a:ext cx="599040" cy="291600"/>
            <a:chOff x="6698089" y="1466539"/>
            <a:chExt cx="5990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E9CA7B-8538-451B-A827-7F764E957513}"/>
                    </a:ext>
                  </a:extLst>
                </p14:cNvPr>
                <p14:cNvContentPartPr/>
                <p14:nvPr/>
              </p14:nvContentPartPr>
              <p14:xfrm>
                <a:off x="6750289" y="1466539"/>
                <a:ext cx="33840" cy="29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E9CA7B-8538-451B-A827-7F764E9575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1649" y="1457539"/>
                  <a:ext cx="514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4EF399-A10B-41FB-BCD6-127B42D4D820}"/>
                    </a:ext>
                  </a:extLst>
                </p14:cNvPr>
                <p14:cNvContentPartPr/>
                <p14:nvPr/>
              </p14:nvContentPartPr>
              <p14:xfrm>
                <a:off x="6698089" y="1635739"/>
                <a:ext cx="154080" cy="5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4EF399-A10B-41FB-BCD6-127B42D4D8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89449" y="1626739"/>
                  <a:ext cx="171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C53161-BB8D-4CE2-8063-D490003D8CC5}"/>
                    </a:ext>
                  </a:extLst>
                </p14:cNvPr>
                <p14:cNvContentPartPr/>
                <p14:nvPr/>
              </p14:nvContentPartPr>
              <p14:xfrm>
                <a:off x="6892849" y="1624939"/>
                <a:ext cx="116640" cy="10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C53161-BB8D-4CE2-8063-D490003D8C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84209" y="1615939"/>
                  <a:ext cx="134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C3F5B9-DFFD-40E9-A9EB-CD952E7922BB}"/>
                    </a:ext>
                  </a:extLst>
                </p14:cNvPr>
                <p14:cNvContentPartPr/>
                <p14:nvPr/>
              </p14:nvContentPartPr>
              <p14:xfrm>
                <a:off x="7059169" y="1626739"/>
                <a:ext cx="138600" cy="11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C3F5B9-DFFD-40E9-A9EB-CD952E7922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50529" y="1618099"/>
                  <a:ext cx="156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19105D-AAEC-42CF-8193-55B6E2C5463E}"/>
                    </a:ext>
                  </a:extLst>
                </p14:cNvPr>
                <p14:cNvContentPartPr/>
                <p14:nvPr/>
              </p14:nvContentPartPr>
              <p14:xfrm>
                <a:off x="7233049" y="1618099"/>
                <a:ext cx="64080" cy="14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19105D-AAEC-42CF-8193-55B6E2C546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24409" y="1609099"/>
                  <a:ext cx="817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6AF1FA-95FD-41EB-932D-91E700EAAE24}"/>
              </a:ext>
            </a:extLst>
          </p:cNvPr>
          <p:cNvGrpSpPr/>
          <p:nvPr/>
        </p:nvGrpSpPr>
        <p:grpSpPr>
          <a:xfrm>
            <a:off x="4377889" y="2351059"/>
            <a:ext cx="553320" cy="231480"/>
            <a:chOff x="4377889" y="2351059"/>
            <a:chExt cx="5533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89D2D3-D173-42CE-A729-84EB2C709721}"/>
                    </a:ext>
                  </a:extLst>
                </p14:cNvPr>
                <p14:cNvContentPartPr/>
                <p14:nvPr/>
              </p14:nvContentPartPr>
              <p14:xfrm>
                <a:off x="4438729" y="2351059"/>
                <a:ext cx="27720" cy="23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89D2D3-D173-42CE-A729-84EB2C7097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30089" y="2342059"/>
                  <a:ext cx="45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6423B6-77AE-4DA3-8516-F639E0507C4B}"/>
                    </a:ext>
                  </a:extLst>
                </p14:cNvPr>
                <p14:cNvContentPartPr/>
                <p14:nvPr/>
              </p14:nvContentPartPr>
              <p14:xfrm>
                <a:off x="4377889" y="2477779"/>
                <a:ext cx="159480" cy="4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6423B6-77AE-4DA3-8516-F639E0507C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8889" y="2468779"/>
                  <a:ext cx="177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E2AF9B-083C-4862-84EC-D84A08079F98}"/>
                    </a:ext>
                  </a:extLst>
                </p14:cNvPr>
                <p14:cNvContentPartPr/>
                <p14:nvPr/>
              </p14:nvContentPartPr>
              <p14:xfrm>
                <a:off x="4570849" y="2470579"/>
                <a:ext cx="110520" cy="8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E2AF9B-083C-4862-84EC-D84A08079F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1849" y="2461579"/>
                  <a:ext cx="128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B16393-9662-4FC2-A631-A670A5428555}"/>
                    </a:ext>
                  </a:extLst>
                </p14:cNvPr>
                <p14:cNvContentPartPr/>
                <p14:nvPr/>
              </p14:nvContentPartPr>
              <p14:xfrm>
                <a:off x="4705129" y="2447899"/>
                <a:ext cx="125280" cy="131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B16393-9662-4FC2-A631-A670A54285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96489" y="2439259"/>
                  <a:ext cx="142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7CDB87-933C-42B1-A747-D6404E4ACA29}"/>
                    </a:ext>
                  </a:extLst>
                </p14:cNvPr>
                <p14:cNvContentPartPr/>
                <p14:nvPr/>
              </p14:nvContentPartPr>
              <p14:xfrm>
                <a:off x="4861369" y="2450779"/>
                <a:ext cx="69840" cy="122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7CDB87-933C-42B1-A747-D6404E4ACA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52729" y="2441779"/>
                  <a:ext cx="874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896BA-D519-4EB0-9978-20A8A8C8B6A2}"/>
              </a:ext>
            </a:extLst>
          </p:cNvPr>
          <p:cNvGrpSpPr/>
          <p:nvPr/>
        </p:nvGrpSpPr>
        <p:grpSpPr>
          <a:xfrm>
            <a:off x="4369969" y="2730139"/>
            <a:ext cx="474480" cy="177480"/>
            <a:chOff x="4369969" y="2730139"/>
            <a:chExt cx="4744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89A2E5-5367-45B4-A592-74F635C690CC}"/>
                    </a:ext>
                  </a:extLst>
                </p14:cNvPr>
                <p14:cNvContentPartPr/>
                <p14:nvPr/>
              </p14:nvContentPartPr>
              <p14:xfrm>
                <a:off x="4414249" y="2730139"/>
                <a:ext cx="26640" cy="17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89A2E5-5367-45B4-A592-74F635C690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5609" y="2721139"/>
                  <a:ext cx="4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40439A-D393-4F02-A612-E5F4CE3DCD3B}"/>
                    </a:ext>
                  </a:extLst>
                </p14:cNvPr>
                <p14:cNvContentPartPr/>
                <p14:nvPr/>
              </p14:nvContentPartPr>
              <p14:xfrm>
                <a:off x="4369969" y="2797459"/>
                <a:ext cx="213120" cy="10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40439A-D393-4F02-A612-E5F4CE3DCD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60969" y="2788819"/>
                  <a:ext cx="23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B63730-9B63-491C-B079-8655C0B280AE}"/>
                    </a:ext>
                  </a:extLst>
                </p14:cNvPr>
                <p14:cNvContentPartPr/>
                <p14:nvPr/>
              </p14:nvContentPartPr>
              <p14:xfrm>
                <a:off x="4616929" y="2770459"/>
                <a:ext cx="227520" cy="11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B63730-9B63-491C-B079-8655C0B280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8289" y="2761459"/>
                  <a:ext cx="245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9A4DD3-1EB3-4798-8E60-9B5C3CFADF98}"/>
              </a:ext>
            </a:extLst>
          </p:cNvPr>
          <p:cNvGrpSpPr/>
          <p:nvPr/>
        </p:nvGrpSpPr>
        <p:grpSpPr>
          <a:xfrm>
            <a:off x="4402009" y="3063139"/>
            <a:ext cx="525960" cy="205560"/>
            <a:chOff x="4402009" y="3063139"/>
            <a:chExt cx="5259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4DA035-C98B-4B46-BA4A-3778AA512B3D}"/>
                    </a:ext>
                  </a:extLst>
                </p14:cNvPr>
                <p14:cNvContentPartPr/>
                <p14:nvPr/>
              </p14:nvContentPartPr>
              <p14:xfrm>
                <a:off x="4425769" y="3063139"/>
                <a:ext cx="48600" cy="20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4DA035-C98B-4B46-BA4A-3778AA512B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6769" y="3054499"/>
                  <a:ext cx="66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FE7FC9-D9D0-46FC-B223-32509065F0ED}"/>
                    </a:ext>
                  </a:extLst>
                </p14:cNvPr>
                <p14:cNvContentPartPr/>
                <p14:nvPr/>
              </p14:nvContentPartPr>
              <p14:xfrm>
                <a:off x="4402009" y="3153499"/>
                <a:ext cx="97920" cy="2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FE7FC9-D9D0-46FC-B223-32509065F0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3369" y="3144859"/>
                  <a:ext cx="11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C2459D-3066-42F3-97A6-97217271AD6B}"/>
                    </a:ext>
                  </a:extLst>
                </p14:cNvPr>
                <p14:cNvContentPartPr/>
                <p14:nvPr/>
              </p14:nvContentPartPr>
              <p14:xfrm>
                <a:off x="4562569" y="3122899"/>
                <a:ext cx="92520" cy="10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C2459D-3066-42F3-97A6-97217271AD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3569" y="3113899"/>
                  <a:ext cx="110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0BE2C6-3603-4311-9527-D3775208D5CD}"/>
                    </a:ext>
                  </a:extLst>
                </p14:cNvPr>
                <p14:cNvContentPartPr/>
                <p14:nvPr/>
              </p14:nvContentPartPr>
              <p14:xfrm>
                <a:off x="4672009" y="3100939"/>
                <a:ext cx="255960" cy="14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0BE2C6-3603-4311-9527-D3775208D5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63009" y="3091939"/>
                  <a:ext cx="273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277F074-5C74-44DC-9BD3-DC59BE4AD960}"/>
              </a:ext>
            </a:extLst>
          </p:cNvPr>
          <p:cNvGrpSpPr/>
          <p:nvPr/>
        </p:nvGrpSpPr>
        <p:grpSpPr>
          <a:xfrm>
            <a:off x="5884489" y="2963059"/>
            <a:ext cx="436680" cy="130320"/>
            <a:chOff x="5884489" y="2963059"/>
            <a:chExt cx="43668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551A25-A9D5-4C31-AFC1-681241241114}"/>
                    </a:ext>
                  </a:extLst>
                </p14:cNvPr>
                <p14:cNvContentPartPr/>
                <p14:nvPr/>
              </p14:nvContentPartPr>
              <p14:xfrm>
                <a:off x="5884489" y="2963059"/>
                <a:ext cx="116280" cy="125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551A25-A9D5-4C31-AFC1-6812412411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75489" y="2954419"/>
                  <a:ext cx="133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E797AF-32D9-4263-B327-3351ACDFBD46}"/>
                    </a:ext>
                  </a:extLst>
                </p14:cNvPr>
                <p14:cNvContentPartPr/>
                <p14:nvPr/>
              </p14:nvContentPartPr>
              <p14:xfrm>
                <a:off x="6064129" y="2979619"/>
                <a:ext cx="131760" cy="9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E797AF-32D9-4263-B327-3351ACDFBD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55489" y="2970979"/>
                  <a:ext cx="149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4C28B4-95F1-40A9-A20A-1F790D3FF971}"/>
                    </a:ext>
                  </a:extLst>
                </p14:cNvPr>
                <p14:cNvContentPartPr/>
                <p14:nvPr/>
              </p14:nvContentPartPr>
              <p14:xfrm>
                <a:off x="6263929" y="2964859"/>
                <a:ext cx="57240" cy="128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4C28B4-95F1-40A9-A20A-1F790D3FF9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4929" y="2956219"/>
                  <a:ext cx="74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BE4973-6451-490B-A2C8-9A06F2C2C532}"/>
              </a:ext>
            </a:extLst>
          </p:cNvPr>
          <p:cNvGrpSpPr/>
          <p:nvPr/>
        </p:nvGrpSpPr>
        <p:grpSpPr>
          <a:xfrm>
            <a:off x="6722569" y="2808619"/>
            <a:ext cx="451080" cy="267480"/>
            <a:chOff x="6722569" y="2808619"/>
            <a:chExt cx="4510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238C66B-DB6C-4E00-9C4D-744E7BB7AE3A}"/>
                    </a:ext>
                  </a:extLst>
                </p14:cNvPr>
                <p14:cNvContentPartPr/>
                <p14:nvPr/>
              </p14:nvContentPartPr>
              <p14:xfrm>
                <a:off x="6722569" y="2930299"/>
                <a:ext cx="89640" cy="14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238C66B-DB6C-4E00-9C4D-744E7BB7AE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13569" y="2921659"/>
                  <a:ext cx="107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CDCD9C-72FE-4BDF-9387-30B4F18D26D6}"/>
                    </a:ext>
                  </a:extLst>
                </p14:cNvPr>
                <p14:cNvContentPartPr/>
                <p14:nvPr/>
              </p14:nvContentPartPr>
              <p14:xfrm>
                <a:off x="6836689" y="2864419"/>
                <a:ext cx="66240" cy="211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CDCD9C-72FE-4BDF-9387-30B4F18D26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28049" y="2855419"/>
                  <a:ext cx="83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83EE2F-6EFE-4CC9-8F85-F73B698422FA}"/>
                    </a:ext>
                  </a:extLst>
                </p14:cNvPr>
                <p14:cNvContentPartPr/>
                <p14:nvPr/>
              </p14:nvContentPartPr>
              <p14:xfrm>
                <a:off x="6936769" y="2808619"/>
                <a:ext cx="236880" cy="23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83EE2F-6EFE-4CC9-8F85-F73B698422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27769" y="2799619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5DE699-FD88-4C38-B804-F67FF7A2126E}"/>
              </a:ext>
            </a:extLst>
          </p:cNvPr>
          <p:cNvGrpSpPr/>
          <p:nvPr/>
        </p:nvGrpSpPr>
        <p:grpSpPr>
          <a:xfrm>
            <a:off x="7374169" y="2802859"/>
            <a:ext cx="624960" cy="231120"/>
            <a:chOff x="7374169" y="2802859"/>
            <a:chExt cx="62496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E72312-6D51-4C6C-9851-9DD265DFC446}"/>
                    </a:ext>
                  </a:extLst>
                </p14:cNvPr>
                <p14:cNvContentPartPr/>
                <p14:nvPr/>
              </p14:nvContentPartPr>
              <p14:xfrm>
                <a:off x="7374169" y="2892139"/>
                <a:ext cx="189720" cy="13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E72312-6D51-4C6C-9851-9DD265DFC4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5169" y="2883139"/>
                  <a:ext cx="207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19B994-6AA5-4D08-974F-2E4EA1B97E26}"/>
                    </a:ext>
                  </a:extLst>
                </p14:cNvPr>
                <p14:cNvContentPartPr/>
                <p14:nvPr/>
              </p14:nvContentPartPr>
              <p14:xfrm>
                <a:off x="7624369" y="2904739"/>
                <a:ext cx="128160" cy="12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19B994-6AA5-4D08-974F-2E4EA1B97E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5729" y="2896099"/>
                  <a:ext cx="145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4A619B-13C1-4318-BE62-2F3A28F11E22}"/>
                    </a:ext>
                  </a:extLst>
                </p14:cNvPr>
                <p14:cNvContentPartPr/>
                <p14:nvPr/>
              </p14:nvContentPartPr>
              <p14:xfrm>
                <a:off x="7813369" y="2878459"/>
                <a:ext cx="64080" cy="14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4A619B-13C1-4318-BE62-2F3A28F11E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04729" y="2869819"/>
                  <a:ext cx="81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CFCF3C-EFE3-4E22-8F7F-5DF5F695EA41}"/>
                    </a:ext>
                  </a:extLst>
                </p14:cNvPr>
                <p14:cNvContentPartPr/>
                <p14:nvPr/>
              </p14:nvContentPartPr>
              <p14:xfrm>
                <a:off x="7927489" y="2802859"/>
                <a:ext cx="71640" cy="141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CFCF3C-EFE3-4E22-8F7F-5DF5F695EA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18849" y="2793859"/>
                  <a:ext cx="892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43C5E0-321A-4076-A597-7A8C7F897D01}"/>
              </a:ext>
            </a:extLst>
          </p:cNvPr>
          <p:cNvGrpSpPr/>
          <p:nvPr/>
        </p:nvGrpSpPr>
        <p:grpSpPr>
          <a:xfrm>
            <a:off x="6394249" y="3303979"/>
            <a:ext cx="217800" cy="196920"/>
            <a:chOff x="6394249" y="3303979"/>
            <a:chExt cx="21780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DB63B9-D1CA-49D6-9AD9-3F47258AAFB9}"/>
                    </a:ext>
                  </a:extLst>
                </p14:cNvPr>
                <p14:cNvContentPartPr/>
                <p14:nvPr/>
              </p14:nvContentPartPr>
              <p14:xfrm>
                <a:off x="6394249" y="3303979"/>
                <a:ext cx="117000" cy="18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DB63B9-D1CA-49D6-9AD9-3F47258AAF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85609" y="3295339"/>
                  <a:ext cx="134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6B2253-1FE4-4100-94C0-5F89F9F6E996}"/>
                    </a:ext>
                  </a:extLst>
                </p14:cNvPr>
                <p14:cNvContentPartPr/>
                <p14:nvPr/>
              </p14:nvContentPartPr>
              <p14:xfrm>
                <a:off x="6553369" y="3384979"/>
                <a:ext cx="5868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6B2253-1FE4-4100-94C0-5F89F9F6E9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44369" y="3376339"/>
                  <a:ext cx="763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B45DE41-4AB0-4EFD-9E48-41A4451676E5}"/>
              </a:ext>
            </a:extLst>
          </p:cNvPr>
          <p:cNvGrpSpPr/>
          <p:nvPr/>
        </p:nvGrpSpPr>
        <p:grpSpPr>
          <a:xfrm>
            <a:off x="6915169" y="3206779"/>
            <a:ext cx="598320" cy="245160"/>
            <a:chOff x="6915169" y="3206779"/>
            <a:chExt cx="59832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8E828E-8658-4ABD-AA4D-585B0A408284}"/>
                    </a:ext>
                  </a:extLst>
                </p14:cNvPr>
                <p14:cNvContentPartPr/>
                <p14:nvPr/>
              </p14:nvContentPartPr>
              <p14:xfrm>
                <a:off x="6915169" y="3206779"/>
                <a:ext cx="130680" cy="24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8E828E-8658-4ABD-AA4D-585B0A4082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06169" y="3197779"/>
                  <a:ext cx="148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4C2663-5BBA-498A-B986-1E8E8D437E13}"/>
                    </a:ext>
                  </a:extLst>
                </p14:cNvPr>
                <p14:cNvContentPartPr/>
                <p14:nvPr/>
              </p14:nvContentPartPr>
              <p14:xfrm>
                <a:off x="7115689" y="3335659"/>
                <a:ext cx="81360" cy="10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4C2663-5BBA-498A-B986-1E8E8D437E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06689" y="3326659"/>
                  <a:ext cx="99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6EC6087-F73B-4B3C-90F1-A25794ECD165}"/>
                    </a:ext>
                  </a:extLst>
                </p14:cNvPr>
                <p14:cNvContentPartPr/>
                <p14:nvPr/>
              </p14:nvContentPartPr>
              <p14:xfrm>
                <a:off x="7269409" y="3338179"/>
                <a:ext cx="126360" cy="11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6EC6087-F73B-4B3C-90F1-A25794ECD1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60409" y="3329539"/>
                  <a:ext cx="144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B26B52-8EE1-420D-866E-392372EC4C21}"/>
                    </a:ext>
                  </a:extLst>
                </p14:cNvPr>
                <p14:cNvContentPartPr/>
                <p14:nvPr/>
              </p14:nvContentPartPr>
              <p14:xfrm>
                <a:off x="7408729" y="3305419"/>
                <a:ext cx="104760" cy="137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B26B52-8EE1-420D-866E-392372EC4C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9729" y="3296419"/>
                  <a:ext cx="1224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A136192-8DD1-4346-B848-C6ECA926B477}"/>
              </a:ext>
            </a:extLst>
          </p:cNvPr>
          <p:cNvGrpSpPr/>
          <p:nvPr/>
        </p:nvGrpSpPr>
        <p:grpSpPr>
          <a:xfrm>
            <a:off x="4445929" y="3371659"/>
            <a:ext cx="513000" cy="207000"/>
            <a:chOff x="4445929" y="3371659"/>
            <a:chExt cx="51300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05D3E9-5608-459D-AC94-8ACA985FF715}"/>
                    </a:ext>
                  </a:extLst>
                </p14:cNvPr>
                <p14:cNvContentPartPr/>
                <p14:nvPr/>
              </p14:nvContentPartPr>
              <p14:xfrm>
                <a:off x="4456729" y="3371659"/>
                <a:ext cx="109080" cy="207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05D3E9-5608-459D-AC94-8ACA985FF7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47729" y="3363019"/>
                  <a:ext cx="126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2DF6EB-7423-4B69-A116-5AA9C31AE2B2}"/>
                    </a:ext>
                  </a:extLst>
                </p14:cNvPr>
                <p14:cNvContentPartPr/>
                <p14:nvPr/>
              </p14:nvContentPartPr>
              <p14:xfrm>
                <a:off x="4445929" y="3465259"/>
                <a:ext cx="11376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2DF6EB-7423-4B69-A116-5AA9C31AE2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37289" y="3456619"/>
                  <a:ext cx="13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D2432-262E-4924-BD5D-ED7BA6907B88}"/>
                    </a:ext>
                  </a:extLst>
                </p14:cNvPr>
                <p14:cNvContentPartPr/>
                <p14:nvPr/>
              </p14:nvContentPartPr>
              <p14:xfrm>
                <a:off x="4630249" y="3379939"/>
                <a:ext cx="149400" cy="19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D2432-262E-4924-BD5D-ED7BA6907B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1609" y="3370939"/>
                  <a:ext cx="167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1B3F7B-AEBE-492D-AC7B-FF09C685A7EA}"/>
                    </a:ext>
                  </a:extLst>
                </p14:cNvPr>
                <p14:cNvContentPartPr/>
                <p14:nvPr/>
              </p14:nvContentPartPr>
              <p14:xfrm>
                <a:off x="4825729" y="3441859"/>
                <a:ext cx="133200" cy="11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1B3F7B-AEBE-492D-AC7B-FF09C685A7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17089" y="3433219"/>
                  <a:ext cx="15084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98C330-4200-4529-AEAD-07E4CECA6711}"/>
              </a:ext>
            </a:extLst>
          </p:cNvPr>
          <p:cNvGrpSpPr/>
          <p:nvPr/>
        </p:nvGrpSpPr>
        <p:grpSpPr>
          <a:xfrm>
            <a:off x="3560314" y="1555585"/>
            <a:ext cx="4880520" cy="491400"/>
            <a:chOff x="3560314" y="1555585"/>
            <a:chExt cx="48805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14:cNvPr>
                <p14:cNvContentPartPr/>
                <p14:nvPr/>
              </p14:nvContentPartPr>
              <p14:xfrm>
                <a:off x="3621874" y="1648105"/>
                <a:ext cx="4804920" cy="7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881C4C-4EEF-406C-ADF1-E9ACB6F271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3234" y="1639465"/>
                  <a:ext cx="4822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14:cNvPr>
                <p14:cNvContentPartPr/>
                <p14:nvPr/>
              </p14:nvContentPartPr>
              <p14:xfrm>
                <a:off x="3560314" y="1654225"/>
                <a:ext cx="114480" cy="12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8F3896-64F0-4668-B240-703648796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1674" y="1645225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14:cNvPr>
                <p14:cNvContentPartPr/>
                <p14:nvPr/>
              </p14:nvContentPartPr>
              <p14:xfrm>
                <a:off x="8333554" y="1555585"/>
                <a:ext cx="107280" cy="19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1B2AA6-0C86-47E3-A5C8-DB31A247D3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24914" y="1546585"/>
                  <a:ext cx="12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14:cNvPr>
                <p14:cNvContentPartPr/>
                <p14:nvPr/>
              </p14:nvContentPartPr>
              <p14:xfrm>
                <a:off x="4294354" y="1624705"/>
                <a:ext cx="2484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0BA49F-DA25-4D8F-9F09-0284C28992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5354" y="1616065"/>
                  <a:ext cx="4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14:cNvPr>
                <p14:cNvContentPartPr/>
                <p14:nvPr/>
              </p14:nvContentPartPr>
              <p14:xfrm>
                <a:off x="4026874" y="2005225"/>
                <a:ext cx="138600" cy="4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2BFB7F-93CC-41AC-B185-E3CEA07652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7874" y="1996225"/>
                  <a:ext cx="15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14:cNvPr>
                <p14:cNvContentPartPr/>
                <p14:nvPr/>
              </p14:nvContentPartPr>
              <p14:xfrm>
                <a:off x="4209394" y="1955545"/>
                <a:ext cx="128520" cy="9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7CAB0D-522B-426C-B1C3-C17B263095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0754" y="1946905"/>
                  <a:ext cx="146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14:cNvPr>
                <p14:cNvContentPartPr/>
                <p14:nvPr/>
              </p14:nvContentPartPr>
              <p14:xfrm>
                <a:off x="4794394" y="1632265"/>
                <a:ext cx="2016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E660CF-5E26-4DDF-8820-D7E7CE8B5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394" y="1623625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14:cNvPr>
                <p14:cNvContentPartPr/>
                <p14:nvPr/>
              </p14:nvContentPartPr>
              <p14:xfrm>
                <a:off x="4822114" y="1557745"/>
                <a:ext cx="14760" cy="21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50856E-235C-479C-B0EC-59CF352EE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3474" y="1549105"/>
                  <a:ext cx="3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14:cNvPr>
                <p14:cNvContentPartPr/>
                <p14:nvPr/>
              </p14:nvContentPartPr>
              <p14:xfrm>
                <a:off x="4661914" y="1942225"/>
                <a:ext cx="112680" cy="5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5CEA35-9395-4C77-8BDB-8E4D43221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2914" y="1933585"/>
                  <a:ext cx="13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14:cNvPr>
                <p14:cNvContentPartPr/>
                <p14:nvPr/>
              </p14:nvContentPartPr>
              <p14:xfrm>
                <a:off x="4848754" y="1838905"/>
                <a:ext cx="2952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0166B-DC12-40DC-8983-7CAFDBBDF9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9754" y="1830265"/>
                  <a:ext cx="47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14:cNvPr>
                <p14:cNvContentPartPr/>
                <p14:nvPr/>
              </p14:nvContentPartPr>
              <p14:xfrm>
                <a:off x="5379754" y="1581865"/>
                <a:ext cx="43560" cy="240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CDDCD2-68D0-418A-BC29-4246BD3890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1114" y="1572865"/>
                  <a:ext cx="6120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14:cNvPr>
              <p14:cNvContentPartPr/>
              <p14:nvPr/>
            </p14:nvContentPartPr>
            <p14:xfrm>
              <a:off x="5291554" y="1919545"/>
              <a:ext cx="147600" cy="14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649B6C-F108-4059-8441-B20E7FA59E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2914" y="1910905"/>
                <a:ext cx="1652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2690B85-EEEC-497B-A53F-9D94FA1C8D33}"/>
              </a:ext>
            </a:extLst>
          </p:cNvPr>
          <p:cNvGrpSpPr/>
          <p:nvPr/>
        </p:nvGrpSpPr>
        <p:grpSpPr>
          <a:xfrm>
            <a:off x="6261034" y="1619305"/>
            <a:ext cx="149400" cy="355320"/>
            <a:chOff x="6261034" y="1619305"/>
            <a:chExt cx="1494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14:cNvPr>
                <p14:cNvContentPartPr/>
                <p14:nvPr/>
              </p14:nvContentPartPr>
              <p14:xfrm>
                <a:off x="6282994" y="1619305"/>
                <a:ext cx="30960" cy="19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9F2C36-76C0-4606-B401-A94D0C1EC2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4354" y="1610305"/>
                  <a:ext cx="48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14:cNvPr>
                <p14:cNvContentPartPr/>
                <p14:nvPr/>
              </p14:nvContentPartPr>
              <p14:xfrm>
                <a:off x="6261034" y="1863745"/>
                <a:ext cx="149400" cy="11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11683F-2E41-40C0-855B-210D747603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034" y="1855105"/>
                  <a:ext cx="167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B4D69B-3776-47E2-B784-E8EF72023DD9}"/>
              </a:ext>
            </a:extLst>
          </p:cNvPr>
          <p:cNvGrpSpPr/>
          <p:nvPr/>
        </p:nvGrpSpPr>
        <p:grpSpPr>
          <a:xfrm>
            <a:off x="6693034" y="1581145"/>
            <a:ext cx="137160" cy="362160"/>
            <a:chOff x="6693034" y="1581145"/>
            <a:chExt cx="1371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14:cNvPr>
                <p14:cNvContentPartPr/>
                <p14:nvPr/>
              </p14:nvContentPartPr>
              <p14:xfrm>
                <a:off x="6749914" y="1581145"/>
                <a:ext cx="42840" cy="18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1E763B-F38C-42DF-9BA5-4E17E2CA12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14" y="1572505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14:cNvPr>
                <p14:cNvContentPartPr/>
                <p14:nvPr/>
              </p14:nvContentPartPr>
              <p14:xfrm>
                <a:off x="6693034" y="1839625"/>
                <a:ext cx="13716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014F1A-22EE-4A61-BBD2-8BFDFB681E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84034" y="1830985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D18690-C836-41E6-B6F8-F3EBD6333901}"/>
              </a:ext>
            </a:extLst>
          </p:cNvPr>
          <p:cNvGrpSpPr/>
          <p:nvPr/>
        </p:nvGrpSpPr>
        <p:grpSpPr>
          <a:xfrm>
            <a:off x="7204234" y="1617505"/>
            <a:ext cx="144720" cy="353520"/>
            <a:chOff x="7204234" y="1617505"/>
            <a:chExt cx="1447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14:cNvPr>
                <p14:cNvContentPartPr/>
                <p14:nvPr/>
              </p14:nvContentPartPr>
              <p14:xfrm>
                <a:off x="7269754" y="1617505"/>
                <a:ext cx="35640" cy="16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53A6A3-3D29-4EDD-9240-53C650F166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60754" y="1608865"/>
                  <a:ext cx="53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14:cNvPr>
                <p14:cNvContentPartPr/>
                <p14:nvPr/>
              </p14:nvContentPartPr>
              <p14:xfrm>
                <a:off x="7204234" y="1843945"/>
                <a:ext cx="100080" cy="6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D351C2B-BE21-49E3-A5FE-1AD347F717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5234" y="1834945"/>
                  <a:ext cx="11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14:cNvPr>
                <p14:cNvContentPartPr/>
                <p14:nvPr/>
              </p14:nvContentPartPr>
              <p14:xfrm>
                <a:off x="7291354" y="1837465"/>
                <a:ext cx="57600" cy="13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52D6D6-45C2-490D-A388-0D2C9FBABB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2354" y="1828465"/>
                  <a:ext cx="75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CF003F-7D87-4B7E-A8E3-E12E2D59C963}"/>
              </a:ext>
            </a:extLst>
          </p:cNvPr>
          <p:cNvGrpSpPr/>
          <p:nvPr/>
        </p:nvGrpSpPr>
        <p:grpSpPr>
          <a:xfrm>
            <a:off x="7677994" y="1596265"/>
            <a:ext cx="169920" cy="431640"/>
            <a:chOff x="7677994" y="1596265"/>
            <a:chExt cx="169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14:cNvPr>
                <p14:cNvContentPartPr/>
                <p14:nvPr/>
              </p14:nvContentPartPr>
              <p14:xfrm>
                <a:off x="7761154" y="1596265"/>
                <a:ext cx="4176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0D2780-801F-4B9A-A0E0-DC2B45B5BB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2154" y="1587265"/>
                  <a:ext cx="59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14:cNvPr>
                <p14:cNvContentPartPr/>
                <p14:nvPr/>
              </p14:nvContentPartPr>
              <p14:xfrm>
                <a:off x="7760794" y="1832065"/>
                <a:ext cx="87120" cy="2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847090-EDE2-4D7A-B770-E3EA4C6985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2154" y="1823425"/>
                  <a:ext cx="104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14:cNvPr>
                <p14:cNvContentPartPr/>
                <p14:nvPr/>
              </p14:nvContentPartPr>
              <p14:xfrm>
                <a:off x="7677994" y="1858345"/>
                <a:ext cx="14868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5A340E-D356-49E0-81EB-3C5AD546E0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69354" y="1849705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14:cNvPr>
              <p14:cNvContentPartPr/>
              <p14:nvPr/>
            </p14:nvContentPartPr>
            <p14:xfrm>
              <a:off x="5840914" y="1582585"/>
              <a:ext cx="25200" cy="20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3FCAB5-1A69-4C3C-BE44-E881EFC320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1914" y="1573585"/>
                <a:ext cx="42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14:cNvPr>
              <p14:cNvContentPartPr/>
              <p14:nvPr/>
            </p14:nvContentPartPr>
            <p14:xfrm>
              <a:off x="5818594" y="1912345"/>
              <a:ext cx="17280" cy="153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228DCC-72FA-4FE6-89F1-2181ED7042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9594" y="1903345"/>
                <a:ext cx="34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14:cNvPr>
              <p14:cNvContentPartPr/>
              <p14:nvPr/>
            </p14:nvContentPartPr>
            <p14:xfrm>
              <a:off x="6237932" y="1663997"/>
              <a:ext cx="83880" cy="50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7F20B6-A2B3-4169-8AAB-D6107DC47A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9292" y="1654997"/>
                <a:ext cx="10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14:cNvPr>
              <p14:cNvContentPartPr/>
              <p14:nvPr/>
            </p14:nvContentPartPr>
            <p14:xfrm>
              <a:off x="6275012" y="1588757"/>
              <a:ext cx="2099880" cy="12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EB3558-8425-47B6-81A5-9FB35CEE85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6012" y="1579757"/>
                <a:ext cx="2117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375D33-3597-4B39-B7EB-6A382084871D}"/>
                  </a:ext>
                </a:extLst>
              </p14:cNvPr>
              <p14:cNvContentPartPr/>
              <p14:nvPr/>
            </p14:nvContentPartPr>
            <p14:xfrm>
              <a:off x="6198769" y="1007899"/>
              <a:ext cx="2013120" cy="4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375D33-3597-4B39-B7EB-6A3820848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89769" y="998899"/>
                <a:ext cx="20307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A97B12-8CFD-4FB0-9E6C-A07C499EB257}"/>
                  </a:ext>
                </a:extLst>
              </p14:cNvPr>
              <p14:cNvContentPartPr/>
              <p14:nvPr/>
            </p14:nvContentPartPr>
            <p14:xfrm>
              <a:off x="1929169" y="2909419"/>
              <a:ext cx="684360" cy="4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A97B12-8CFD-4FB0-9E6C-A07C499EB2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0529" y="2900419"/>
                <a:ext cx="702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0D3E4A-F08D-4689-8DB5-DC3C1541A29F}"/>
                  </a:ext>
                </a:extLst>
              </p14:cNvPr>
              <p14:cNvContentPartPr/>
              <p14:nvPr/>
            </p14:nvContentPartPr>
            <p14:xfrm>
              <a:off x="3883609" y="2912299"/>
              <a:ext cx="63936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0D3E4A-F08D-4689-8DB5-DC3C1541A2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74609" y="2903299"/>
                <a:ext cx="657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E9C7C6-BCC6-4C14-A413-F30E1B6A367F}"/>
                  </a:ext>
                </a:extLst>
              </p14:cNvPr>
              <p14:cNvContentPartPr/>
              <p14:nvPr/>
            </p14:nvContentPartPr>
            <p14:xfrm>
              <a:off x="2102689" y="3658219"/>
              <a:ext cx="212760" cy="220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E9C7C6-BCC6-4C14-A413-F30E1B6A36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94049" y="3649579"/>
                <a:ext cx="2304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72290-F21C-45FF-BDC3-0789DF974380}"/>
              </a:ext>
            </a:extLst>
          </p:cNvPr>
          <p:cNvGrpSpPr/>
          <p:nvPr/>
        </p:nvGrpSpPr>
        <p:grpSpPr>
          <a:xfrm>
            <a:off x="4078729" y="3676939"/>
            <a:ext cx="556200" cy="228240"/>
            <a:chOff x="4078729" y="3676939"/>
            <a:chExt cx="5562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40C88B-8FA1-4FCA-B4F9-32741400EDA7}"/>
                    </a:ext>
                  </a:extLst>
                </p14:cNvPr>
                <p14:cNvContentPartPr/>
                <p14:nvPr/>
              </p14:nvContentPartPr>
              <p14:xfrm>
                <a:off x="4108249" y="3676939"/>
                <a:ext cx="32760" cy="20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40C88B-8FA1-4FCA-B4F9-32741400ED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9609" y="3668299"/>
                  <a:ext cx="5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4AA143-1DBD-4FE1-BFCC-B79BE757BCC6}"/>
                    </a:ext>
                  </a:extLst>
                </p14:cNvPr>
                <p14:cNvContentPartPr/>
                <p14:nvPr/>
              </p14:nvContentPartPr>
              <p14:xfrm>
                <a:off x="4078729" y="3775579"/>
                <a:ext cx="135360" cy="3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4AA143-1DBD-4FE1-BFCC-B79BE757BC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70089" y="3766939"/>
                  <a:ext cx="153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13E2F7-EC0F-41CC-BAD4-988EF9ED52BE}"/>
                    </a:ext>
                  </a:extLst>
                </p14:cNvPr>
                <p14:cNvContentPartPr/>
                <p14:nvPr/>
              </p14:nvContentPartPr>
              <p14:xfrm>
                <a:off x="4225969" y="3760819"/>
                <a:ext cx="119880" cy="10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13E2F7-EC0F-41CC-BAD4-988EF9ED52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17329" y="3752179"/>
                  <a:ext cx="137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19AFE4-868D-4D49-9731-0A62C48B3AD5}"/>
                    </a:ext>
                  </a:extLst>
                </p14:cNvPr>
                <p14:cNvContentPartPr/>
                <p14:nvPr/>
              </p14:nvContentPartPr>
              <p14:xfrm>
                <a:off x="4375009" y="3752899"/>
                <a:ext cx="117000" cy="13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19AFE4-868D-4D49-9731-0A62C48B3A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66369" y="3744259"/>
                  <a:ext cx="134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2AC0B9-8491-4665-B604-834AF3B585E7}"/>
                    </a:ext>
                  </a:extLst>
                </p14:cNvPr>
                <p14:cNvContentPartPr/>
                <p14:nvPr/>
              </p14:nvContentPartPr>
              <p14:xfrm>
                <a:off x="4501369" y="3742459"/>
                <a:ext cx="133560" cy="16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2AC0B9-8491-4665-B604-834AF3B58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92369" y="3733459"/>
                  <a:ext cx="1512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024BD1E-C44A-4E62-8F02-2E1AC4E3647F}"/>
              </a:ext>
            </a:extLst>
          </p:cNvPr>
          <p:cNvGrpSpPr/>
          <p:nvPr/>
        </p:nvGrpSpPr>
        <p:grpSpPr>
          <a:xfrm>
            <a:off x="2269009" y="3276259"/>
            <a:ext cx="853200" cy="327600"/>
            <a:chOff x="2269009" y="3276259"/>
            <a:chExt cx="85320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CF3419-B975-4EE8-8B9B-10C1C866800C}"/>
                    </a:ext>
                  </a:extLst>
                </p14:cNvPr>
                <p14:cNvContentPartPr/>
                <p14:nvPr/>
              </p14:nvContentPartPr>
              <p14:xfrm>
                <a:off x="2269009" y="3276259"/>
                <a:ext cx="12384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CF3419-B975-4EE8-8B9B-10C1C86680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0009" y="3267259"/>
                  <a:ext cx="141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5E198A-5846-4C2A-9EA5-EF1101ABEBCE}"/>
                    </a:ext>
                  </a:extLst>
                </p14:cNvPr>
                <p14:cNvContentPartPr/>
                <p14:nvPr/>
              </p14:nvContentPartPr>
              <p14:xfrm>
                <a:off x="2303209" y="3390739"/>
                <a:ext cx="105480" cy="2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5E198A-5846-4C2A-9EA5-EF1101ABEB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94209" y="3381739"/>
                  <a:ext cx="123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1B301CB-FE5E-4C31-8A43-790CC3583E77}"/>
                    </a:ext>
                  </a:extLst>
                </p14:cNvPr>
                <p14:cNvContentPartPr/>
                <p14:nvPr/>
              </p14:nvContentPartPr>
              <p14:xfrm>
                <a:off x="2434609" y="3395059"/>
                <a:ext cx="82080" cy="66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B301CB-FE5E-4C31-8A43-790CC3583E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5969" y="3386419"/>
                  <a:ext cx="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4D8951-7545-4540-B0B4-3902BAE4C89A}"/>
                    </a:ext>
                  </a:extLst>
                </p14:cNvPr>
                <p14:cNvContentPartPr/>
                <p14:nvPr/>
              </p14:nvContentPartPr>
              <p14:xfrm>
                <a:off x="2555929" y="3386419"/>
                <a:ext cx="85680" cy="21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4D8951-7545-4540-B0B4-3902BAE4C8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47289" y="3377779"/>
                  <a:ext cx="103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34E376-B603-44B7-A68D-6CDCFFDA10C7}"/>
                    </a:ext>
                  </a:extLst>
                </p14:cNvPr>
                <p14:cNvContentPartPr/>
                <p14:nvPr/>
              </p14:nvContentPartPr>
              <p14:xfrm>
                <a:off x="2670409" y="3387859"/>
                <a:ext cx="271440" cy="9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34E376-B603-44B7-A68D-6CDCFFDA10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61409" y="3378859"/>
                  <a:ext cx="289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336D11-C4F5-4464-B9F1-F77FA0853C8B}"/>
                    </a:ext>
                  </a:extLst>
                </p14:cNvPr>
                <p14:cNvContentPartPr/>
                <p14:nvPr/>
              </p14:nvContentPartPr>
              <p14:xfrm>
                <a:off x="2967409" y="3422779"/>
                <a:ext cx="86400" cy="74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336D11-C4F5-4464-B9F1-F77FA0853C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8769" y="3413779"/>
                  <a:ext cx="104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F9B215-541E-40E4-B5A0-F80CC7F742FB}"/>
                    </a:ext>
                  </a:extLst>
                </p14:cNvPr>
                <p14:cNvContentPartPr/>
                <p14:nvPr/>
              </p14:nvContentPartPr>
              <p14:xfrm>
                <a:off x="3026449" y="3327379"/>
                <a:ext cx="95760" cy="13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F9B215-541E-40E4-B5A0-F80CC7F742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7449" y="3318739"/>
                  <a:ext cx="1134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25C2CC-3AB9-4756-8839-1D5CC300D663}"/>
              </a:ext>
            </a:extLst>
          </p:cNvPr>
          <p:cNvGrpSpPr/>
          <p:nvPr/>
        </p:nvGrpSpPr>
        <p:grpSpPr>
          <a:xfrm>
            <a:off x="4085929" y="3233779"/>
            <a:ext cx="1137960" cy="330120"/>
            <a:chOff x="4085929" y="3233779"/>
            <a:chExt cx="11379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BE5885-5C4F-466F-B69D-378938DA8385}"/>
                    </a:ext>
                  </a:extLst>
                </p14:cNvPr>
                <p14:cNvContentPartPr/>
                <p14:nvPr/>
              </p14:nvContentPartPr>
              <p14:xfrm>
                <a:off x="4085929" y="3240979"/>
                <a:ext cx="32040" cy="20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BE5885-5C4F-466F-B69D-378938DA83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6929" y="3231979"/>
                  <a:ext cx="49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7DA51A-A000-4F0C-B97C-87E7AC674F20}"/>
                    </a:ext>
                  </a:extLst>
                </p14:cNvPr>
                <p14:cNvContentPartPr/>
                <p14:nvPr/>
              </p14:nvContentPartPr>
              <p14:xfrm>
                <a:off x="4113289" y="3238459"/>
                <a:ext cx="158400" cy="14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7DA51A-A000-4F0C-B97C-87E7AC674F2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04289" y="3229459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B9DEB6-9340-4157-93CC-D6DE32B30E3C}"/>
                    </a:ext>
                  </a:extLst>
                </p14:cNvPr>
                <p14:cNvContentPartPr/>
                <p14:nvPr/>
              </p14:nvContentPartPr>
              <p14:xfrm>
                <a:off x="4114369" y="3366619"/>
                <a:ext cx="329400" cy="10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B9DEB6-9340-4157-93CC-D6DE32B30E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729" y="3357979"/>
                  <a:ext cx="347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5B0E37-2905-4143-BE0E-E1CAE67221B3}"/>
                    </a:ext>
                  </a:extLst>
                </p14:cNvPr>
                <p14:cNvContentPartPr/>
                <p14:nvPr/>
              </p14:nvContentPartPr>
              <p14:xfrm>
                <a:off x="4348729" y="3372379"/>
                <a:ext cx="108360" cy="8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5B0E37-2905-4143-BE0E-E1CAE67221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40089" y="3363379"/>
                  <a:ext cx="12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4A7D81-3921-453E-83C2-A3DFB9956EFB}"/>
                    </a:ext>
                  </a:extLst>
                </p14:cNvPr>
                <p14:cNvContentPartPr/>
                <p14:nvPr/>
              </p14:nvContentPartPr>
              <p14:xfrm>
                <a:off x="4463929" y="3369139"/>
                <a:ext cx="249840" cy="194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4A7D81-3921-453E-83C2-A3DFB9956E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55289" y="3360139"/>
                  <a:ext cx="267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2C95E6-2193-4594-9281-F40F8ACB2DD9}"/>
                    </a:ext>
                  </a:extLst>
                </p14:cNvPr>
                <p14:cNvContentPartPr/>
                <p14:nvPr/>
              </p14:nvContentPartPr>
              <p14:xfrm>
                <a:off x="4770649" y="3233779"/>
                <a:ext cx="171360" cy="22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2C95E6-2193-4594-9281-F40F8ACB2D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61649" y="3224779"/>
                  <a:ext cx="189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48D651-2718-48F0-8959-9EFF7B96764E}"/>
                    </a:ext>
                  </a:extLst>
                </p14:cNvPr>
                <p14:cNvContentPartPr/>
                <p14:nvPr/>
              </p14:nvContentPartPr>
              <p14:xfrm>
                <a:off x="4888009" y="3356539"/>
                <a:ext cx="210960" cy="81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48D651-2718-48F0-8959-9EFF7B9676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9369" y="3347899"/>
                  <a:ext cx="22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13E7DA-8579-44FC-8232-38B6F413D7D5}"/>
                    </a:ext>
                  </a:extLst>
                </p14:cNvPr>
                <p14:cNvContentPartPr/>
                <p14:nvPr/>
              </p14:nvContentPartPr>
              <p14:xfrm>
                <a:off x="5136049" y="3270859"/>
                <a:ext cx="87840" cy="22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13E7DA-8579-44FC-8232-38B6F413D7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7409" y="3261859"/>
                  <a:ext cx="1054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318BF1-936A-40A0-8C67-3B6BBC665777}"/>
              </a:ext>
            </a:extLst>
          </p:cNvPr>
          <p:cNvGrpSpPr/>
          <p:nvPr/>
        </p:nvGrpSpPr>
        <p:grpSpPr>
          <a:xfrm>
            <a:off x="2190169" y="4062139"/>
            <a:ext cx="97920" cy="212040"/>
            <a:chOff x="2190169" y="4062139"/>
            <a:chExt cx="9792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9F7CF4-A2C9-48F4-A043-1B465742F8C1}"/>
                    </a:ext>
                  </a:extLst>
                </p14:cNvPr>
                <p14:cNvContentPartPr/>
                <p14:nvPr/>
              </p14:nvContentPartPr>
              <p14:xfrm>
                <a:off x="2190169" y="4062139"/>
                <a:ext cx="97920" cy="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9F7CF4-A2C9-48F4-A043-1B465742F8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81169" y="4053139"/>
                  <a:ext cx="115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07B0A3-98D8-4D5E-A8CE-E15203DA9896}"/>
                    </a:ext>
                  </a:extLst>
                </p14:cNvPr>
                <p14:cNvContentPartPr/>
                <p14:nvPr/>
              </p14:nvContentPartPr>
              <p14:xfrm>
                <a:off x="2196289" y="4102459"/>
                <a:ext cx="90720" cy="17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07B0A3-98D8-4D5E-A8CE-E15203DA98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87289" y="4093819"/>
                  <a:ext cx="1083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42D882-3B0C-464F-9CC7-689B45ED6F31}"/>
              </a:ext>
            </a:extLst>
          </p:cNvPr>
          <p:cNvGrpSpPr/>
          <p:nvPr/>
        </p:nvGrpSpPr>
        <p:grpSpPr>
          <a:xfrm>
            <a:off x="4071529" y="4037659"/>
            <a:ext cx="596880" cy="212760"/>
            <a:chOff x="4071529" y="4037659"/>
            <a:chExt cx="5968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EAA37B-7038-40B7-86C7-E73FCE379F09}"/>
                    </a:ext>
                  </a:extLst>
                </p14:cNvPr>
                <p14:cNvContentPartPr/>
                <p14:nvPr/>
              </p14:nvContentPartPr>
              <p14:xfrm>
                <a:off x="4147129" y="4037659"/>
                <a:ext cx="20880" cy="212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EAA37B-7038-40B7-86C7-E73FCE379F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38489" y="4029019"/>
                  <a:ext cx="38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EBC3EBD-D4EC-4D09-8CDC-9439CC3A6C99}"/>
                    </a:ext>
                  </a:extLst>
                </p14:cNvPr>
                <p14:cNvContentPartPr/>
                <p14:nvPr/>
              </p14:nvContentPartPr>
              <p14:xfrm>
                <a:off x="4071529" y="4117939"/>
                <a:ext cx="145440" cy="45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EBC3EBD-D4EC-4D09-8CDC-9439CC3A6C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62889" y="4109299"/>
                  <a:ext cx="16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14E559-34EE-424F-A6E2-F8E4CD5E0FA7}"/>
                    </a:ext>
                  </a:extLst>
                </p14:cNvPr>
                <p14:cNvContentPartPr/>
                <p14:nvPr/>
              </p14:nvContentPartPr>
              <p14:xfrm>
                <a:off x="4271329" y="4122259"/>
                <a:ext cx="123840" cy="98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14E559-34EE-424F-A6E2-F8E4CD5E0F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2689" y="4113259"/>
                  <a:ext cx="141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247AB5-9AED-4AB1-B6C4-B29986198BAB}"/>
                    </a:ext>
                  </a:extLst>
                </p14:cNvPr>
                <p14:cNvContentPartPr/>
                <p14:nvPr/>
              </p14:nvContentPartPr>
              <p14:xfrm>
                <a:off x="4420729" y="4093459"/>
                <a:ext cx="123120" cy="126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247AB5-9AED-4AB1-B6C4-B29986198B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11729" y="4084819"/>
                  <a:ext cx="14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26DE7C-3E04-460D-BCB9-EA710A7001C3}"/>
                    </a:ext>
                  </a:extLst>
                </p14:cNvPr>
                <p14:cNvContentPartPr/>
                <p14:nvPr/>
              </p14:nvContentPartPr>
              <p14:xfrm>
                <a:off x="4578409" y="4101379"/>
                <a:ext cx="90000" cy="12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26DE7C-3E04-460D-BCB9-EA710A7001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69409" y="4092739"/>
                  <a:ext cx="10764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4A66E1-E402-4A7A-918E-C8C5115C3471}"/>
              </a:ext>
            </a:extLst>
          </p:cNvPr>
          <p:cNvGrpSpPr/>
          <p:nvPr/>
        </p:nvGrpSpPr>
        <p:grpSpPr>
          <a:xfrm>
            <a:off x="1991449" y="4473979"/>
            <a:ext cx="281160" cy="174960"/>
            <a:chOff x="1991449" y="4473979"/>
            <a:chExt cx="28116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D67751-036B-4BB2-88CF-4D509C94EB58}"/>
                    </a:ext>
                  </a:extLst>
                </p14:cNvPr>
                <p14:cNvContentPartPr/>
                <p14:nvPr/>
              </p14:nvContentPartPr>
              <p14:xfrm>
                <a:off x="1991449" y="4586299"/>
                <a:ext cx="152280" cy="1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D67751-036B-4BB2-88CF-4D509C94EB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82449" y="4577299"/>
                  <a:ext cx="169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E1F5AC-F86D-4D4E-ABD7-FAC6FCAB4695}"/>
                    </a:ext>
                  </a:extLst>
                </p14:cNvPr>
                <p14:cNvContentPartPr/>
                <p14:nvPr/>
              </p14:nvContentPartPr>
              <p14:xfrm>
                <a:off x="2252809" y="4473979"/>
                <a:ext cx="19800" cy="174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E1F5AC-F86D-4D4E-ABD7-FAC6FCAB46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43809" y="4464979"/>
                  <a:ext cx="374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BE13-0A73-424F-91C0-8103129043FF}"/>
              </a:ext>
            </a:extLst>
          </p:cNvPr>
          <p:cNvGrpSpPr/>
          <p:nvPr/>
        </p:nvGrpSpPr>
        <p:grpSpPr>
          <a:xfrm>
            <a:off x="4091689" y="4338619"/>
            <a:ext cx="642240" cy="298800"/>
            <a:chOff x="4091689" y="4338619"/>
            <a:chExt cx="6422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B5148F-26D9-4440-B541-320EFFD12668}"/>
                    </a:ext>
                  </a:extLst>
                </p14:cNvPr>
                <p14:cNvContentPartPr/>
                <p14:nvPr/>
              </p14:nvContentPartPr>
              <p14:xfrm>
                <a:off x="4091689" y="4338619"/>
                <a:ext cx="167760" cy="29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B5148F-26D9-4440-B541-320EFFD126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82689" y="4329619"/>
                  <a:ext cx="185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2B2E409-AB1E-4757-9C94-F168D6FC7C57}"/>
                    </a:ext>
                  </a:extLst>
                </p14:cNvPr>
                <p14:cNvContentPartPr/>
                <p14:nvPr/>
              </p14:nvContentPartPr>
              <p14:xfrm>
                <a:off x="4105729" y="4498099"/>
                <a:ext cx="148320" cy="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2B2E409-AB1E-4757-9C94-F168D6FC7C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96729" y="4489459"/>
                  <a:ext cx="165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7E4D95-465F-4C23-9E5A-134BEA9C625B}"/>
                    </a:ext>
                  </a:extLst>
                </p14:cNvPr>
                <p14:cNvContentPartPr/>
                <p14:nvPr/>
              </p14:nvContentPartPr>
              <p14:xfrm>
                <a:off x="4272409" y="4501699"/>
                <a:ext cx="105480" cy="13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7E4D95-465F-4C23-9E5A-134BEA9C62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63769" y="4492699"/>
                  <a:ext cx="123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2FAFD6-5FB5-473D-B1A2-212D6E7F7026}"/>
                    </a:ext>
                  </a:extLst>
                </p14:cNvPr>
                <p14:cNvContentPartPr/>
                <p14:nvPr/>
              </p14:nvContentPartPr>
              <p14:xfrm>
                <a:off x="4454929" y="4414219"/>
                <a:ext cx="144720" cy="191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2FAFD6-5FB5-473D-B1A2-212D6E7F70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46289" y="4405579"/>
                  <a:ext cx="16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711E80-8C58-4F54-80C7-A42170C285C1}"/>
                    </a:ext>
                  </a:extLst>
                </p14:cNvPr>
                <p14:cNvContentPartPr/>
                <p14:nvPr/>
              </p14:nvContentPartPr>
              <p14:xfrm>
                <a:off x="4647529" y="4483339"/>
                <a:ext cx="86400" cy="11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711E80-8C58-4F54-80C7-A42170C285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38889" y="4474339"/>
                  <a:ext cx="1040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027639C-D169-4150-8DA6-36ED0DF7E8D2}"/>
              </a:ext>
            </a:extLst>
          </p:cNvPr>
          <p:cNvGrpSpPr/>
          <p:nvPr/>
        </p:nvGrpSpPr>
        <p:grpSpPr>
          <a:xfrm>
            <a:off x="1390249" y="3689539"/>
            <a:ext cx="190440" cy="1018800"/>
            <a:chOff x="1390249" y="3689539"/>
            <a:chExt cx="190440" cy="10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10E7FB-3E2F-4214-8663-FCDD52F6B83B}"/>
                    </a:ext>
                  </a:extLst>
                </p14:cNvPr>
                <p14:cNvContentPartPr/>
                <p14:nvPr/>
              </p14:nvContentPartPr>
              <p14:xfrm>
                <a:off x="1496449" y="3689539"/>
                <a:ext cx="84240" cy="46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10E7FB-3E2F-4214-8663-FCDD52F6B8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87809" y="3680899"/>
                  <a:ext cx="101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1C9CD0-FC6E-4141-9EDC-391E0FA64472}"/>
                    </a:ext>
                  </a:extLst>
                </p14:cNvPr>
                <p14:cNvContentPartPr/>
                <p14:nvPr/>
              </p14:nvContentPartPr>
              <p14:xfrm>
                <a:off x="1390249" y="3767299"/>
                <a:ext cx="130680" cy="94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1C9CD0-FC6E-4141-9EDC-391E0FA644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81609" y="3758299"/>
                  <a:ext cx="148320" cy="9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412C13-24C1-488A-BF1B-4D247D0779D4}"/>
              </a:ext>
            </a:extLst>
          </p:cNvPr>
          <p:cNvGrpSpPr/>
          <p:nvPr/>
        </p:nvGrpSpPr>
        <p:grpSpPr>
          <a:xfrm>
            <a:off x="371449" y="3720499"/>
            <a:ext cx="842040" cy="815760"/>
            <a:chOff x="371449" y="3720499"/>
            <a:chExt cx="842040" cy="8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641858-9A2D-4C10-8A7A-469645E7842C}"/>
                    </a:ext>
                  </a:extLst>
                </p14:cNvPr>
                <p14:cNvContentPartPr/>
                <p14:nvPr/>
              </p14:nvContentPartPr>
              <p14:xfrm>
                <a:off x="371449" y="4079779"/>
                <a:ext cx="162000" cy="175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641858-9A2D-4C10-8A7A-469645E784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2809" y="4070779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7CE2A8-B88D-4C79-92F5-12EA6F78FAB5}"/>
                    </a:ext>
                  </a:extLst>
                </p14:cNvPr>
                <p14:cNvContentPartPr/>
                <p14:nvPr/>
              </p14:nvContentPartPr>
              <p14:xfrm>
                <a:off x="577729" y="4008859"/>
                <a:ext cx="85320" cy="17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7CE2A8-B88D-4C79-92F5-12EA6F78FA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9089" y="4000219"/>
                  <a:ext cx="102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5D6C0E-33D9-4B9E-AAF2-84DC9919EE95}"/>
                    </a:ext>
                  </a:extLst>
                </p14:cNvPr>
                <p14:cNvContentPartPr/>
                <p14:nvPr/>
              </p14:nvContentPartPr>
              <p14:xfrm>
                <a:off x="732169" y="3946579"/>
                <a:ext cx="40680" cy="12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5D6C0E-33D9-4B9E-AAF2-84DC9919EE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3529" y="3937939"/>
                  <a:ext cx="58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61A9E7-9B29-45C9-B241-7736C98B9F18}"/>
                    </a:ext>
                  </a:extLst>
                </p14:cNvPr>
                <p14:cNvContentPartPr/>
                <p14:nvPr/>
              </p14:nvContentPartPr>
              <p14:xfrm>
                <a:off x="777169" y="3720499"/>
                <a:ext cx="167040" cy="230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61A9E7-9B29-45C9-B241-7736C98B9F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8529" y="3711499"/>
                  <a:ext cx="184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1902AD-AEF3-4F96-858A-F5DA8DCDF97C}"/>
                    </a:ext>
                  </a:extLst>
                </p14:cNvPr>
                <p14:cNvContentPartPr/>
                <p14:nvPr/>
              </p14:nvContentPartPr>
              <p14:xfrm>
                <a:off x="637849" y="4344019"/>
                <a:ext cx="108360" cy="192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1902AD-AEF3-4F96-858A-F5DA8DCDF9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8849" y="4335019"/>
                  <a:ext cx="126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B2904A-F3C4-4E20-9D4C-75BD0CCFD05C}"/>
                    </a:ext>
                  </a:extLst>
                </p14:cNvPr>
                <p14:cNvContentPartPr/>
                <p14:nvPr/>
              </p14:nvContentPartPr>
              <p14:xfrm>
                <a:off x="666649" y="4340419"/>
                <a:ext cx="225360" cy="14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B2904A-F3C4-4E20-9D4C-75BD0CCFD0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8009" y="4331779"/>
                  <a:ext cx="24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A5CBA9-9088-46A3-BBCC-B69119788C89}"/>
                    </a:ext>
                  </a:extLst>
                </p14:cNvPr>
                <p14:cNvContentPartPr/>
                <p14:nvPr/>
              </p14:nvContentPartPr>
              <p14:xfrm>
                <a:off x="957529" y="4254019"/>
                <a:ext cx="48960" cy="12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A5CBA9-9088-46A3-BBCC-B69119788C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529" y="4245019"/>
                  <a:ext cx="66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A67146-CF0F-4EE0-A4BA-125704CCE643}"/>
                    </a:ext>
                  </a:extLst>
                </p14:cNvPr>
                <p14:cNvContentPartPr/>
                <p14:nvPr/>
              </p14:nvContentPartPr>
              <p14:xfrm>
                <a:off x="995689" y="4093459"/>
                <a:ext cx="155520" cy="18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A67146-CF0F-4EE0-A4BA-125704CCE6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689" y="4084819"/>
                  <a:ext cx="173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C87538B-CF4F-4B12-9552-925DE61FF96B}"/>
                    </a:ext>
                  </a:extLst>
                </p14:cNvPr>
                <p14:cNvContentPartPr/>
                <p14:nvPr/>
              </p14:nvContentPartPr>
              <p14:xfrm>
                <a:off x="1177129" y="4098139"/>
                <a:ext cx="36360" cy="114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C87538B-CF4F-4B12-9552-925DE61FF9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8129" y="4089139"/>
                  <a:ext cx="540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972187-5F48-4287-8FAD-A7717E0B3D47}"/>
              </a:ext>
            </a:extLst>
          </p:cNvPr>
          <p:cNvGrpSpPr/>
          <p:nvPr/>
        </p:nvGrpSpPr>
        <p:grpSpPr>
          <a:xfrm>
            <a:off x="6189409" y="86659"/>
            <a:ext cx="1242360" cy="212040"/>
            <a:chOff x="6189409" y="86659"/>
            <a:chExt cx="12423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63C9A9-D185-4C98-8AB7-289B8399FEC4}"/>
                    </a:ext>
                  </a:extLst>
                </p14:cNvPr>
                <p14:cNvContentPartPr/>
                <p14:nvPr/>
              </p14:nvContentPartPr>
              <p14:xfrm>
                <a:off x="6189409" y="101779"/>
                <a:ext cx="195480" cy="196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63C9A9-D185-4C98-8AB7-289B8399FE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80769" y="93139"/>
                  <a:ext cx="213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9DC2B4-6CEC-479A-8893-341A1CC636D8}"/>
                    </a:ext>
                  </a:extLst>
                </p14:cNvPr>
                <p14:cNvContentPartPr/>
                <p14:nvPr/>
              </p14:nvContentPartPr>
              <p14:xfrm>
                <a:off x="6518449" y="153259"/>
                <a:ext cx="137880" cy="124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9DC2B4-6CEC-479A-8893-341A1CC636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09809" y="144259"/>
                  <a:ext cx="155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031AD7-C40C-40C1-A48C-BE8B7777F76D}"/>
                    </a:ext>
                  </a:extLst>
                </p14:cNvPr>
                <p14:cNvContentPartPr/>
                <p14:nvPr/>
              </p14:nvContentPartPr>
              <p14:xfrm>
                <a:off x="6670369" y="158659"/>
                <a:ext cx="153360" cy="12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031AD7-C40C-40C1-A48C-BE8B7777F7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61369" y="150019"/>
                  <a:ext cx="171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8761BC-94BA-4828-A181-3CFD6CB9EF81}"/>
                    </a:ext>
                  </a:extLst>
                </p14:cNvPr>
                <p14:cNvContentPartPr/>
                <p14:nvPr/>
              </p14:nvContentPartPr>
              <p14:xfrm>
                <a:off x="6852529" y="86659"/>
                <a:ext cx="108360" cy="161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8761BC-94BA-4828-A181-3CFD6CB9EF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43529" y="77659"/>
                  <a:ext cx="126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00C341-1D12-4C0D-95B3-36C013F29945}"/>
                    </a:ext>
                  </a:extLst>
                </p14:cNvPr>
                <p14:cNvContentPartPr/>
                <p14:nvPr/>
              </p14:nvContentPartPr>
              <p14:xfrm>
                <a:off x="7163209" y="159379"/>
                <a:ext cx="90360" cy="9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400C341-1D12-4C0D-95B3-36C013F299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54569" y="150739"/>
                  <a:ext cx="108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6D5CE0-3EBA-4580-BFA3-27FE95F4AD61}"/>
                    </a:ext>
                  </a:extLst>
                </p14:cNvPr>
                <p14:cNvContentPartPr/>
                <p14:nvPr/>
              </p14:nvContentPartPr>
              <p14:xfrm>
                <a:off x="7324129" y="105379"/>
                <a:ext cx="107640" cy="181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6D5CE0-3EBA-4580-BFA3-27FE95F4AD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15489" y="96739"/>
                  <a:ext cx="12528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698A89A-09E1-4DC9-B2F1-C44C1415EFFD}"/>
                  </a:ext>
                </a:extLst>
              </p14:cNvPr>
              <p14:cNvContentPartPr/>
              <p14:nvPr/>
            </p14:nvContentPartPr>
            <p14:xfrm>
              <a:off x="6209569" y="554659"/>
              <a:ext cx="134640" cy="138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698A89A-09E1-4DC9-B2F1-C44C1415EFF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00569" y="545659"/>
                <a:ext cx="15228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02563B-2CEE-41B6-AF17-C33D2B826F2B}"/>
              </a:ext>
            </a:extLst>
          </p:cNvPr>
          <p:cNvGrpSpPr/>
          <p:nvPr/>
        </p:nvGrpSpPr>
        <p:grpSpPr>
          <a:xfrm>
            <a:off x="6288769" y="2135779"/>
            <a:ext cx="139320" cy="288360"/>
            <a:chOff x="6288769" y="2135779"/>
            <a:chExt cx="1393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E36FD5-10E2-41A5-9631-71F9455B2B8A}"/>
                    </a:ext>
                  </a:extLst>
                </p14:cNvPr>
                <p14:cNvContentPartPr/>
                <p14:nvPr/>
              </p14:nvContentPartPr>
              <p14:xfrm>
                <a:off x="6348889" y="2201299"/>
                <a:ext cx="24840" cy="22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E36FD5-10E2-41A5-9631-71F9455B2B8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39889" y="2192659"/>
                  <a:ext cx="42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8372DD-2498-4A04-9B60-0729D019A1EE}"/>
                    </a:ext>
                  </a:extLst>
                </p14:cNvPr>
                <p14:cNvContentPartPr/>
                <p14:nvPr/>
              </p14:nvContentPartPr>
              <p14:xfrm>
                <a:off x="6288769" y="2135779"/>
                <a:ext cx="139320" cy="15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8372DD-2498-4A04-9B60-0729D019A1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80129" y="2126779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090021-487B-4934-AA47-0EEF05B109C8}"/>
              </a:ext>
            </a:extLst>
          </p:cNvPr>
          <p:cNvGrpSpPr/>
          <p:nvPr/>
        </p:nvGrpSpPr>
        <p:grpSpPr>
          <a:xfrm>
            <a:off x="6460489" y="535579"/>
            <a:ext cx="362880" cy="155880"/>
            <a:chOff x="6460489" y="535579"/>
            <a:chExt cx="36288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1D2D08-7E19-4BBE-AA58-782BF4B32C65}"/>
                    </a:ext>
                  </a:extLst>
                </p14:cNvPr>
                <p14:cNvContentPartPr/>
                <p14:nvPr/>
              </p14:nvContentPartPr>
              <p14:xfrm>
                <a:off x="6460489" y="576979"/>
                <a:ext cx="89640" cy="1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1D2D08-7E19-4BBE-AA58-782BF4B32C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51849" y="567979"/>
                  <a:ext cx="107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7457F7-C177-4D98-BAD9-C5B63D583C70}"/>
                    </a:ext>
                  </a:extLst>
                </p14:cNvPr>
                <p14:cNvContentPartPr/>
                <p14:nvPr/>
              </p14:nvContentPartPr>
              <p14:xfrm>
                <a:off x="6467689" y="605059"/>
                <a:ext cx="86400" cy="3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7457F7-C177-4D98-BAD9-C5B63D583C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59049" y="596059"/>
                  <a:ext cx="104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03BF68-E27B-4DE4-BD48-B5D3A28948BB}"/>
                    </a:ext>
                  </a:extLst>
                </p14:cNvPr>
                <p14:cNvContentPartPr/>
                <p14:nvPr/>
              </p14:nvContentPartPr>
              <p14:xfrm>
                <a:off x="6681529" y="535579"/>
                <a:ext cx="141840" cy="155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03BF68-E27B-4DE4-BD48-B5D3A28948B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2889" y="526579"/>
                  <a:ext cx="1594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EAF7AA-874E-403E-A2A3-D669F8D45729}"/>
                  </a:ext>
                </a:extLst>
              </p14:cNvPr>
              <p14:cNvContentPartPr/>
              <p14:nvPr/>
            </p14:nvContentPartPr>
            <p14:xfrm>
              <a:off x="5879449" y="540979"/>
              <a:ext cx="130320" cy="197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EAF7AA-874E-403E-A2A3-D669F8D4572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870449" y="532339"/>
                <a:ext cx="147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6FD11-4EC0-4D70-A2CF-E1F8624C3EAA}"/>
              </a:ext>
            </a:extLst>
          </p:cNvPr>
          <p:cNvGrpSpPr/>
          <p:nvPr/>
        </p:nvGrpSpPr>
        <p:grpSpPr>
          <a:xfrm>
            <a:off x="640369" y="3598819"/>
            <a:ext cx="255960" cy="263160"/>
            <a:chOff x="640369" y="3598819"/>
            <a:chExt cx="2559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556EA2-A17B-4307-8A51-82B9C2C8A88F}"/>
                    </a:ext>
                  </a:extLst>
                </p14:cNvPr>
                <p14:cNvContentPartPr/>
                <p14:nvPr/>
              </p14:nvContentPartPr>
              <p14:xfrm>
                <a:off x="640369" y="3600979"/>
                <a:ext cx="70560" cy="13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556EA2-A17B-4307-8A51-82B9C2C8A8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1729" y="3592339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0875C6-1533-4F5B-9841-89C34CF95A23}"/>
                    </a:ext>
                  </a:extLst>
                </p14:cNvPr>
                <p14:cNvContentPartPr/>
                <p14:nvPr/>
              </p14:nvContentPartPr>
              <p14:xfrm>
                <a:off x="709489" y="3598819"/>
                <a:ext cx="75600" cy="26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0875C6-1533-4F5B-9841-89C34CF95A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489" y="3589819"/>
                  <a:ext cx="93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E1B75B-10B6-4D13-97E1-416E7287F984}"/>
                    </a:ext>
                  </a:extLst>
                </p14:cNvPr>
                <p14:cNvContentPartPr/>
                <p14:nvPr/>
              </p14:nvContentPartPr>
              <p14:xfrm>
                <a:off x="813169" y="3620419"/>
                <a:ext cx="83160" cy="18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E1B75B-10B6-4D13-97E1-416E7287F9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4529" y="3611419"/>
                  <a:ext cx="1008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52CD674-6D6E-4070-BAE0-678D1091BF36}"/>
                  </a:ext>
                </a:extLst>
              </p14:cNvPr>
              <p14:cNvContentPartPr/>
              <p14:nvPr/>
            </p14:nvContentPartPr>
            <p14:xfrm>
              <a:off x="4719169" y="3211459"/>
              <a:ext cx="1172160" cy="315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52CD674-6D6E-4070-BAE0-678D1091BF3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10169" y="3202459"/>
                <a:ext cx="11898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3975CF-194E-4BF6-82DA-0199CA2FDE5E}"/>
                  </a:ext>
                </a:extLst>
              </p14:cNvPr>
              <p14:cNvContentPartPr/>
              <p14:nvPr/>
            </p14:nvContentPartPr>
            <p14:xfrm>
              <a:off x="2226169" y="3235939"/>
              <a:ext cx="1233360" cy="214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3975CF-194E-4BF6-82DA-0199CA2FDE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17529" y="3227299"/>
                <a:ext cx="125100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B276D-758B-4769-9841-C6E6FBE0D931}"/>
                  </a:ext>
                </a:extLst>
              </p14:cNvPr>
              <p14:cNvContentPartPr/>
              <p14:nvPr/>
            </p14:nvContentPartPr>
            <p14:xfrm>
              <a:off x="2031769" y="1552219"/>
              <a:ext cx="1279800" cy="6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B276D-758B-4769-9841-C6E6FBE0D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129" y="1543579"/>
                <a:ext cx="1297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A9E0F-8255-4F39-9810-16FBE14BC714}"/>
                  </a:ext>
                </a:extLst>
              </p14:cNvPr>
              <p14:cNvContentPartPr/>
              <p14:nvPr/>
            </p14:nvContentPartPr>
            <p14:xfrm>
              <a:off x="2575369" y="1892779"/>
              <a:ext cx="107208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A9E0F-8255-4F39-9810-16FBE14BC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6369" y="1883779"/>
                <a:ext cx="1089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F880B6-1FDA-4D57-A038-309E30AF47AE}"/>
                  </a:ext>
                </a:extLst>
              </p14:cNvPr>
              <p14:cNvContentPartPr/>
              <p14:nvPr/>
            </p14:nvContentPartPr>
            <p14:xfrm>
              <a:off x="1572409" y="2176459"/>
              <a:ext cx="861480" cy="3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F880B6-1FDA-4D57-A038-309E30AF47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3769" y="2167819"/>
                <a:ext cx="879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3569BB-0A65-4517-9844-E0441B0AAD4A}"/>
                  </a:ext>
                </a:extLst>
              </p14:cNvPr>
              <p14:cNvContentPartPr/>
              <p14:nvPr/>
            </p14:nvContentPartPr>
            <p14:xfrm>
              <a:off x="3185569" y="2491819"/>
              <a:ext cx="1211400" cy="7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3569BB-0A65-4517-9844-E0441B0AAD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6929" y="2483179"/>
                <a:ext cx="12290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46A0F7-88D2-4740-A02C-3F68617FBA39}"/>
                  </a:ext>
                </a:extLst>
              </p14:cNvPr>
              <p14:cNvContentPartPr/>
              <p14:nvPr/>
            </p14:nvContentPartPr>
            <p14:xfrm>
              <a:off x="6488569" y="2580019"/>
              <a:ext cx="1193040" cy="3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46A0F7-88D2-4740-A02C-3F68617FB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569" y="2571379"/>
                <a:ext cx="121068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AB23A02-7510-4D7A-8E31-0DB51EB65BAB}"/>
              </a:ext>
            </a:extLst>
          </p:cNvPr>
          <p:cNvGrpSpPr/>
          <p:nvPr/>
        </p:nvGrpSpPr>
        <p:grpSpPr>
          <a:xfrm>
            <a:off x="267409" y="4487299"/>
            <a:ext cx="708120" cy="541080"/>
            <a:chOff x="267409" y="4487299"/>
            <a:chExt cx="70812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FC481D-01F7-4B85-8C64-FDE0C29D4F30}"/>
                    </a:ext>
                  </a:extLst>
                </p14:cNvPr>
                <p14:cNvContentPartPr/>
                <p14:nvPr/>
              </p14:nvContentPartPr>
              <p14:xfrm>
                <a:off x="285409" y="4608979"/>
                <a:ext cx="101160" cy="25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FC481D-01F7-4B85-8C64-FDE0C29D4F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409" y="4599979"/>
                  <a:ext cx="118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B9982E-2188-4EC9-AE9C-452B37B40F62}"/>
                    </a:ext>
                  </a:extLst>
                </p14:cNvPr>
                <p14:cNvContentPartPr/>
                <p14:nvPr/>
              </p14:nvContentPartPr>
              <p14:xfrm>
                <a:off x="430489" y="4487299"/>
                <a:ext cx="137520" cy="28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B9982E-2188-4EC9-AE9C-452B37B40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1489" y="4478659"/>
                  <a:ext cx="155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1C4CB6-EC64-4C69-A865-DE1BC3D86EC8}"/>
                    </a:ext>
                  </a:extLst>
                </p14:cNvPr>
                <p14:cNvContentPartPr/>
                <p14:nvPr/>
              </p14:nvContentPartPr>
              <p14:xfrm>
                <a:off x="593209" y="4617979"/>
                <a:ext cx="99720" cy="10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1C4CB6-EC64-4C69-A865-DE1BC3D86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209" y="4609339"/>
                  <a:ext cx="117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BE767C-A4CB-4E92-9746-D4C3AD2C48B0}"/>
                    </a:ext>
                  </a:extLst>
                </p14:cNvPr>
                <p14:cNvContentPartPr/>
                <p14:nvPr/>
              </p14:nvContentPartPr>
              <p14:xfrm>
                <a:off x="736849" y="4516459"/>
                <a:ext cx="101880" cy="27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BE767C-A4CB-4E92-9746-D4C3AD2C48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8209" y="4507459"/>
                  <a:ext cx="119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DC0D4D-345B-460C-98E0-728730BA4D58}"/>
                    </a:ext>
                  </a:extLst>
                </p14:cNvPr>
                <p14:cNvContentPartPr/>
                <p14:nvPr/>
              </p14:nvContentPartPr>
              <p14:xfrm>
                <a:off x="267409" y="4719139"/>
                <a:ext cx="708120" cy="30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DC0D4D-345B-460C-98E0-728730BA4D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769" y="4710139"/>
                  <a:ext cx="725760" cy="32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A60CE-B62F-418C-AE65-56C003DB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32" y="0"/>
            <a:ext cx="59727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6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78BD0-98DB-4EEB-809A-AEC364A4CE6A}"/>
                  </a:ext>
                </a:extLst>
              </p14:cNvPr>
              <p14:cNvContentPartPr/>
              <p14:nvPr/>
            </p14:nvContentPartPr>
            <p14:xfrm>
              <a:off x="2411209" y="1168099"/>
              <a:ext cx="100800" cy="2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78BD0-98DB-4EEB-809A-AEC364A4C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2209" y="1159459"/>
                <a:ext cx="118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38B545-33C0-44E1-A3A1-685B8CF75E45}"/>
                  </a:ext>
                </a:extLst>
              </p14:cNvPr>
              <p14:cNvContentPartPr/>
              <p14:nvPr/>
            </p14:nvContentPartPr>
            <p14:xfrm>
              <a:off x="1799569" y="2133979"/>
              <a:ext cx="739800" cy="3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38B545-33C0-44E1-A3A1-685B8CF75E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0929" y="2125339"/>
                <a:ext cx="75744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C89D51F-239F-43D7-8197-80D4EE4DD3AD}"/>
              </a:ext>
            </a:extLst>
          </p:cNvPr>
          <p:cNvGrpSpPr/>
          <p:nvPr/>
        </p:nvGrpSpPr>
        <p:grpSpPr>
          <a:xfrm>
            <a:off x="4001689" y="1757419"/>
            <a:ext cx="731520" cy="285480"/>
            <a:chOff x="4001689" y="1757419"/>
            <a:chExt cx="73152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49AF5D-CEE8-46EF-96CB-E00B9CC85EFF}"/>
                    </a:ext>
                  </a:extLst>
                </p14:cNvPr>
                <p14:cNvContentPartPr/>
                <p14:nvPr/>
              </p14:nvContentPartPr>
              <p14:xfrm>
                <a:off x="4001689" y="1907179"/>
                <a:ext cx="321840" cy="13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49AF5D-CEE8-46EF-96CB-E00B9CC85E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2689" y="1898179"/>
                  <a:ext cx="339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77A389-8463-4971-96CD-3B4B7C326FE3}"/>
                    </a:ext>
                  </a:extLst>
                </p14:cNvPr>
                <p14:cNvContentPartPr/>
                <p14:nvPr/>
              </p14:nvContentPartPr>
              <p14:xfrm>
                <a:off x="4431889" y="1757419"/>
                <a:ext cx="77760" cy="19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77A389-8463-4971-96CD-3B4B7C326F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889" y="1748419"/>
                  <a:ext cx="95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BFFBAB-3FE3-41B6-A679-72F823828494}"/>
                    </a:ext>
                  </a:extLst>
                </p14:cNvPr>
                <p14:cNvContentPartPr/>
                <p14:nvPr/>
              </p14:nvContentPartPr>
              <p14:xfrm>
                <a:off x="4549969" y="1811419"/>
                <a:ext cx="101880" cy="15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BFFBAB-3FE3-41B6-A679-72F8238284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1329" y="1802419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291009-1D56-48F9-B6AF-C734DE4ED9C1}"/>
                    </a:ext>
                  </a:extLst>
                </p14:cNvPr>
                <p14:cNvContentPartPr/>
                <p14:nvPr/>
              </p14:nvContentPartPr>
              <p14:xfrm>
                <a:off x="4557169" y="1897819"/>
                <a:ext cx="60480" cy="1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291009-1D56-48F9-B6AF-C734DE4ED9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8529" y="1889179"/>
                  <a:ext cx="78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C6C1FE-E39E-4B94-9644-EFC566E7B331}"/>
                    </a:ext>
                  </a:extLst>
                </p14:cNvPr>
                <p14:cNvContentPartPr/>
                <p14:nvPr/>
              </p14:nvContentPartPr>
              <p14:xfrm>
                <a:off x="4716289" y="1762819"/>
                <a:ext cx="16920" cy="16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C6C1FE-E39E-4B94-9644-EFC566E7B3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7649" y="1753819"/>
                  <a:ext cx="345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49E236-322E-4D3E-A048-53161E23EA23}"/>
              </a:ext>
            </a:extLst>
          </p:cNvPr>
          <p:cNvGrpSpPr/>
          <p:nvPr/>
        </p:nvGrpSpPr>
        <p:grpSpPr>
          <a:xfrm>
            <a:off x="4970089" y="1732219"/>
            <a:ext cx="1251360" cy="214200"/>
            <a:chOff x="4970089" y="1732219"/>
            <a:chExt cx="12513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BB4FB3-B27D-4556-9248-FD8F58844257}"/>
                    </a:ext>
                  </a:extLst>
                </p14:cNvPr>
                <p14:cNvContentPartPr/>
                <p14:nvPr/>
              </p14:nvContentPartPr>
              <p14:xfrm>
                <a:off x="4970089" y="1810699"/>
                <a:ext cx="96480" cy="11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BB4FB3-B27D-4556-9248-FD8F588442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1449" y="1801699"/>
                  <a:ext cx="11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92792C-6D25-450B-B389-B7C91B0130B3}"/>
                    </a:ext>
                  </a:extLst>
                </p14:cNvPr>
                <p14:cNvContentPartPr/>
                <p14:nvPr/>
              </p14:nvContentPartPr>
              <p14:xfrm>
                <a:off x="5070529" y="1845259"/>
                <a:ext cx="72360" cy="7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92792C-6D25-450B-B389-B7C91B0130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1889" y="1836619"/>
                  <a:ext cx="90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F3E33B-151D-44A7-BCCC-14BAD8A28E71}"/>
                    </a:ext>
                  </a:extLst>
                </p14:cNvPr>
                <p14:cNvContentPartPr/>
                <p14:nvPr/>
              </p14:nvContentPartPr>
              <p14:xfrm>
                <a:off x="5196169" y="1848499"/>
                <a:ext cx="36000" cy="9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F3E33B-151D-44A7-BCCC-14BAD8A28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7169" y="1839859"/>
                  <a:ext cx="53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40AFE9-9DA0-4E75-87AB-0D132CDE7854}"/>
                    </a:ext>
                  </a:extLst>
                </p14:cNvPr>
                <p14:cNvContentPartPr/>
                <p14:nvPr/>
              </p14:nvContentPartPr>
              <p14:xfrm>
                <a:off x="5281489" y="1863979"/>
                <a:ext cx="74160" cy="8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40AFE9-9DA0-4E75-87AB-0D132CDE7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2849" y="1854979"/>
                  <a:ext cx="91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1484FD-A8E5-4DAC-BFBD-8614082DC3B8}"/>
                    </a:ext>
                  </a:extLst>
                </p14:cNvPr>
                <p14:cNvContentPartPr/>
                <p14:nvPr/>
              </p14:nvContentPartPr>
              <p14:xfrm>
                <a:off x="5413609" y="1757779"/>
                <a:ext cx="103680" cy="16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1484FD-A8E5-4DAC-BFBD-8614082DC3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04609" y="1749139"/>
                  <a:ext cx="121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2FD881-03D9-45C8-8B83-54CE4406D3D5}"/>
                    </a:ext>
                  </a:extLst>
                </p14:cNvPr>
                <p14:cNvContentPartPr/>
                <p14:nvPr/>
              </p14:nvContentPartPr>
              <p14:xfrm>
                <a:off x="5547889" y="1833019"/>
                <a:ext cx="162720" cy="10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2FD881-03D9-45C8-8B83-54CE4406D3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8889" y="1824379"/>
                  <a:ext cx="180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C93825-EE62-4F70-8610-FC9AD31FC538}"/>
                    </a:ext>
                  </a:extLst>
                </p14:cNvPr>
                <p14:cNvContentPartPr/>
                <p14:nvPr/>
              </p14:nvContentPartPr>
              <p14:xfrm>
                <a:off x="5728969" y="1748419"/>
                <a:ext cx="47160" cy="163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C93825-EE62-4F70-8610-FC9AD31FC5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0329" y="1739779"/>
                  <a:ext cx="64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7598EE-F57C-48B0-B4D3-7F57BC0D477A}"/>
                    </a:ext>
                  </a:extLst>
                </p14:cNvPr>
                <p14:cNvContentPartPr/>
                <p14:nvPr/>
              </p14:nvContentPartPr>
              <p14:xfrm>
                <a:off x="5793769" y="1781899"/>
                <a:ext cx="63720" cy="11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7598EE-F57C-48B0-B4D3-7F57BC0D47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5129" y="1772899"/>
                  <a:ext cx="81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F93998-30BE-4701-8053-BF933EA3B206}"/>
                    </a:ext>
                  </a:extLst>
                </p14:cNvPr>
                <p14:cNvContentPartPr/>
                <p14:nvPr/>
              </p14:nvContentPartPr>
              <p14:xfrm>
                <a:off x="5877649" y="1732219"/>
                <a:ext cx="128880" cy="18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F93998-30BE-4701-8053-BF933EA3B2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8649" y="1723579"/>
                  <a:ext cx="146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93F1A3-A676-4464-B687-57FC1E71EB81}"/>
                    </a:ext>
                  </a:extLst>
                </p14:cNvPr>
                <p14:cNvContentPartPr/>
                <p14:nvPr/>
              </p14:nvContentPartPr>
              <p14:xfrm>
                <a:off x="6033529" y="1841299"/>
                <a:ext cx="5616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93F1A3-A676-4464-B687-57FC1E71EB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24529" y="1832659"/>
                  <a:ext cx="73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3AA286-E5E2-4D40-A840-790037E0B9DC}"/>
                    </a:ext>
                  </a:extLst>
                </p14:cNvPr>
                <p14:cNvContentPartPr/>
                <p14:nvPr/>
              </p14:nvContentPartPr>
              <p14:xfrm>
                <a:off x="6097609" y="1786219"/>
                <a:ext cx="123840" cy="11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3AA286-E5E2-4D40-A840-790037E0B9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88609" y="1777579"/>
                  <a:ext cx="14148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411E35-35E8-4E0F-BF64-5461351540BA}"/>
                  </a:ext>
                </a:extLst>
              </p14:cNvPr>
              <p14:cNvContentPartPr/>
              <p14:nvPr/>
            </p14:nvContentPartPr>
            <p14:xfrm>
              <a:off x="2331289" y="2596219"/>
              <a:ext cx="675000" cy="20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411E35-35E8-4E0F-BF64-5461351540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22289" y="2587219"/>
                <a:ext cx="6926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B20FF16-EE19-46E7-8590-4DC7A9B6F80F}"/>
              </a:ext>
            </a:extLst>
          </p:cNvPr>
          <p:cNvGrpSpPr/>
          <p:nvPr/>
        </p:nvGrpSpPr>
        <p:grpSpPr>
          <a:xfrm>
            <a:off x="1377649" y="3306859"/>
            <a:ext cx="1015560" cy="267840"/>
            <a:chOff x="1377649" y="3306859"/>
            <a:chExt cx="10155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5C82EA-2CC8-4731-A3E3-06FBF99F7243}"/>
                    </a:ext>
                  </a:extLst>
                </p14:cNvPr>
                <p14:cNvContentPartPr/>
                <p14:nvPr/>
              </p14:nvContentPartPr>
              <p14:xfrm>
                <a:off x="1377649" y="3364459"/>
                <a:ext cx="140400" cy="21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5C82EA-2CC8-4731-A3E3-06FBF99F72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9009" y="3355459"/>
                  <a:ext cx="158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5F12E2-34D3-4074-8563-2F715A95FB4C}"/>
                    </a:ext>
                  </a:extLst>
                </p14:cNvPr>
                <p14:cNvContentPartPr/>
                <p14:nvPr/>
              </p14:nvContentPartPr>
              <p14:xfrm>
                <a:off x="1567369" y="3353659"/>
                <a:ext cx="34920" cy="19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5F12E2-34D3-4074-8563-2F715A95FB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8369" y="3344659"/>
                  <a:ext cx="52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658D01-CB58-4C5C-9405-4E547C95E502}"/>
                    </a:ext>
                  </a:extLst>
                </p14:cNvPr>
                <p14:cNvContentPartPr/>
                <p14:nvPr/>
              </p14:nvContentPartPr>
              <p14:xfrm>
                <a:off x="1622089" y="3424219"/>
                <a:ext cx="51840" cy="9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658D01-CB58-4C5C-9405-4E547C95E5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3089" y="3415219"/>
                  <a:ext cx="69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928FF9-24A4-44D0-B206-4513178D9485}"/>
                    </a:ext>
                  </a:extLst>
                </p14:cNvPr>
                <p14:cNvContentPartPr/>
                <p14:nvPr/>
              </p14:nvContentPartPr>
              <p14:xfrm>
                <a:off x="1682929" y="3392179"/>
                <a:ext cx="94320" cy="14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928FF9-24A4-44D0-B206-4513178D94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4289" y="3383539"/>
                  <a:ext cx="111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5CA2AB-E5D8-441E-8E2A-44907504C714}"/>
                    </a:ext>
                  </a:extLst>
                </p14:cNvPr>
                <p14:cNvContentPartPr/>
                <p14:nvPr/>
              </p14:nvContentPartPr>
              <p14:xfrm>
                <a:off x="1839889" y="3389299"/>
                <a:ext cx="90720" cy="11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5CA2AB-E5D8-441E-8E2A-44907504C7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30889" y="3380659"/>
                  <a:ext cx="108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A77574-3192-49A7-A716-F8E720C9381C}"/>
                    </a:ext>
                  </a:extLst>
                </p14:cNvPr>
                <p14:cNvContentPartPr/>
                <p14:nvPr/>
              </p14:nvContentPartPr>
              <p14:xfrm>
                <a:off x="2015209" y="3386059"/>
                <a:ext cx="42480" cy="12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A77574-3192-49A7-A716-F8E720C938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6209" y="3377419"/>
                  <a:ext cx="60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075F23-447C-4DF0-9E41-096BEF364AE3}"/>
                    </a:ext>
                  </a:extLst>
                </p14:cNvPr>
                <p14:cNvContentPartPr/>
                <p14:nvPr/>
              </p14:nvContentPartPr>
              <p14:xfrm>
                <a:off x="2090809" y="3378139"/>
                <a:ext cx="119880" cy="12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075F23-447C-4DF0-9E41-096BEF364A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1809" y="3369139"/>
                  <a:ext cx="137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A334A9-7548-443E-97DB-3E812679D7C3}"/>
                    </a:ext>
                  </a:extLst>
                </p14:cNvPr>
                <p14:cNvContentPartPr/>
                <p14:nvPr/>
              </p14:nvContentPartPr>
              <p14:xfrm>
                <a:off x="2200249" y="3306859"/>
                <a:ext cx="87840" cy="15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A334A9-7548-443E-97DB-3E812679D7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91249" y="3297859"/>
                  <a:ext cx="105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ECE3B2-1A59-4026-9152-4B3B6069827F}"/>
                    </a:ext>
                  </a:extLst>
                </p14:cNvPr>
                <p14:cNvContentPartPr/>
                <p14:nvPr/>
              </p14:nvContentPartPr>
              <p14:xfrm>
                <a:off x="2283409" y="3431419"/>
                <a:ext cx="109800" cy="3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ECE3B2-1A59-4026-9152-4B3B606982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4409" y="3422419"/>
                  <a:ext cx="1274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49684A-5E06-4B32-9692-F7644EC1CA80}"/>
              </a:ext>
            </a:extLst>
          </p:cNvPr>
          <p:cNvGrpSpPr/>
          <p:nvPr/>
        </p:nvGrpSpPr>
        <p:grpSpPr>
          <a:xfrm>
            <a:off x="2733049" y="3207859"/>
            <a:ext cx="348480" cy="312120"/>
            <a:chOff x="2733049" y="3207859"/>
            <a:chExt cx="3484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EFB4C9-FA90-431A-A4CC-0241DE7730A0}"/>
                    </a:ext>
                  </a:extLst>
                </p14:cNvPr>
                <p14:cNvContentPartPr/>
                <p14:nvPr/>
              </p14:nvContentPartPr>
              <p14:xfrm>
                <a:off x="2733049" y="3207859"/>
                <a:ext cx="118080" cy="16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EFB4C9-FA90-431A-A4CC-0241DE7730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24409" y="3199219"/>
                  <a:ext cx="135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34CA80-6B71-4513-8D69-A16873A250F0}"/>
                    </a:ext>
                  </a:extLst>
                </p14:cNvPr>
                <p14:cNvContentPartPr/>
                <p14:nvPr/>
              </p14:nvContentPartPr>
              <p14:xfrm>
                <a:off x="2819809" y="3355459"/>
                <a:ext cx="84240" cy="164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34CA80-6B71-4513-8D69-A16873A250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0809" y="3346459"/>
                  <a:ext cx="101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038102-BA9B-4E96-87DB-ABF8C22F68E5}"/>
                    </a:ext>
                  </a:extLst>
                </p14:cNvPr>
                <p14:cNvContentPartPr/>
                <p14:nvPr/>
              </p14:nvContentPartPr>
              <p14:xfrm>
                <a:off x="2956609" y="3352219"/>
                <a:ext cx="124920" cy="9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038102-BA9B-4E96-87DB-ABF8C22F68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47609" y="3343219"/>
                  <a:ext cx="1425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3C3EF6-F441-4CE0-82BB-69B41B96CB22}"/>
              </a:ext>
            </a:extLst>
          </p:cNvPr>
          <p:cNvGrpSpPr/>
          <p:nvPr/>
        </p:nvGrpSpPr>
        <p:grpSpPr>
          <a:xfrm>
            <a:off x="3356209" y="3224779"/>
            <a:ext cx="352080" cy="238680"/>
            <a:chOff x="3356209" y="3224779"/>
            <a:chExt cx="35208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B59DFB-669A-4AE6-8A51-AB737D787A52}"/>
                    </a:ext>
                  </a:extLst>
                </p14:cNvPr>
                <p14:cNvContentPartPr/>
                <p14:nvPr/>
              </p14:nvContentPartPr>
              <p14:xfrm>
                <a:off x="3361969" y="3224779"/>
                <a:ext cx="95400" cy="5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B59DFB-669A-4AE6-8A51-AB737D787A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3329" y="3215779"/>
                  <a:ext cx="113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E5400D-FF30-4F43-A037-FDC18B42BA3A}"/>
                    </a:ext>
                  </a:extLst>
                </p14:cNvPr>
                <p14:cNvContentPartPr/>
                <p14:nvPr/>
              </p14:nvContentPartPr>
              <p14:xfrm>
                <a:off x="3356209" y="3274099"/>
                <a:ext cx="97200" cy="12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E5400D-FF30-4F43-A037-FDC18B42BA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7569" y="3265459"/>
                  <a:ext cx="114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8AC9ED-AB57-44FF-A1F6-5F1CD8C4F8DE}"/>
                    </a:ext>
                  </a:extLst>
                </p14:cNvPr>
                <p14:cNvContentPartPr/>
                <p14:nvPr/>
              </p14:nvContentPartPr>
              <p14:xfrm>
                <a:off x="3456289" y="3304339"/>
                <a:ext cx="90360" cy="15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8AC9ED-AB57-44FF-A1F6-5F1CD8C4F8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7649" y="3295699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FBF8E1-4378-45E5-9F4B-4A942AE97435}"/>
                    </a:ext>
                  </a:extLst>
                </p14:cNvPr>
                <p14:cNvContentPartPr/>
                <p14:nvPr/>
              </p14:nvContentPartPr>
              <p14:xfrm>
                <a:off x="3588769" y="3338539"/>
                <a:ext cx="119520" cy="6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FBF8E1-4378-45E5-9F4B-4A942AE974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9769" y="3329539"/>
                  <a:ext cx="1371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C0A8A6-0F2A-4A10-B08B-69B26D6AC5DB}"/>
              </a:ext>
            </a:extLst>
          </p:cNvPr>
          <p:cNvGrpSpPr/>
          <p:nvPr/>
        </p:nvGrpSpPr>
        <p:grpSpPr>
          <a:xfrm>
            <a:off x="1749529" y="3696739"/>
            <a:ext cx="802800" cy="262080"/>
            <a:chOff x="1749529" y="3696739"/>
            <a:chExt cx="80280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C1C9CB-B313-4771-B420-C5D4A2EE83FC}"/>
                    </a:ext>
                  </a:extLst>
                </p14:cNvPr>
                <p14:cNvContentPartPr/>
                <p14:nvPr/>
              </p14:nvContentPartPr>
              <p14:xfrm>
                <a:off x="1749529" y="3696739"/>
                <a:ext cx="183600" cy="24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C1C9CB-B313-4771-B420-C5D4A2EE83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0889" y="3688099"/>
                  <a:ext cx="201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85C7FB-BD63-4A6D-8CCC-2D6A59A00E66}"/>
                    </a:ext>
                  </a:extLst>
                </p14:cNvPr>
                <p14:cNvContentPartPr/>
                <p14:nvPr/>
              </p14:nvContentPartPr>
              <p14:xfrm>
                <a:off x="2086129" y="3727339"/>
                <a:ext cx="109800" cy="23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85C7FB-BD63-4A6D-8CCC-2D6A59A00E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7129" y="3718339"/>
                  <a:ext cx="127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F2FBC2-ECF2-47BF-A282-17FBAEF02FA2}"/>
                    </a:ext>
                  </a:extLst>
                </p14:cNvPr>
                <p14:cNvContentPartPr/>
                <p14:nvPr/>
              </p14:nvContentPartPr>
              <p14:xfrm>
                <a:off x="2241649" y="3719059"/>
                <a:ext cx="135000" cy="21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F2FBC2-ECF2-47BF-A282-17FBAEF02F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33009" y="3710419"/>
                  <a:ext cx="15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909CED-237A-4C63-B544-BD42985DC1C3}"/>
                    </a:ext>
                  </a:extLst>
                </p14:cNvPr>
                <p14:cNvContentPartPr/>
                <p14:nvPr/>
              </p14:nvContentPartPr>
              <p14:xfrm>
                <a:off x="2272969" y="3844699"/>
                <a:ext cx="84600" cy="47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909CED-237A-4C63-B544-BD42985DC1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64329" y="3836059"/>
                  <a:ext cx="102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92740B-FAA9-40E9-8169-02CAD58028FD}"/>
                    </a:ext>
                  </a:extLst>
                </p14:cNvPr>
                <p14:cNvContentPartPr/>
                <p14:nvPr/>
              </p14:nvContentPartPr>
              <p14:xfrm>
                <a:off x="2431369" y="3717979"/>
                <a:ext cx="120960" cy="16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92740B-FAA9-40E9-8169-02CAD58028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22369" y="3709339"/>
                  <a:ext cx="13860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53313-B9CA-426E-A422-4315AB1A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15"/>
            <a:ext cx="9144000" cy="43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A40E5-CA48-4A86-B8D1-9C4DE6FAD3DD}"/>
                  </a:ext>
                </a:extLst>
              </p14:cNvPr>
              <p14:cNvContentPartPr/>
              <p14:nvPr/>
            </p14:nvContentPartPr>
            <p14:xfrm>
              <a:off x="3325609" y="1644739"/>
              <a:ext cx="858960" cy="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A40E5-CA48-4A86-B8D1-9C4DE6FAD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6969" y="1635739"/>
                <a:ext cx="876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67385E-9C42-4DF8-B873-B1A84BE7421A}"/>
                  </a:ext>
                </a:extLst>
              </p14:cNvPr>
              <p14:cNvContentPartPr/>
              <p14:nvPr/>
            </p14:nvContentPartPr>
            <p14:xfrm>
              <a:off x="6433129" y="1934899"/>
              <a:ext cx="766080" cy="2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67385E-9C42-4DF8-B873-B1A84BE74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489" y="1926259"/>
                <a:ext cx="783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648DB-D6AE-40A0-AC8F-A5612716C469}"/>
                  </a:ext>
                </a:extLst>
              </p14:cNvPr>
              <p14:cNvContentPartPr/>
              <p14:nvPr/>
            </p14:nvContentPartPr>
            <p14:xfrm>
              <a:off x="3457729" y="2976019"/>
              <a:ext cx="900000" cy="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648DB-D6AE-40A0-AC8F-A5612716C4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9089" y="2967019"/>
                <a:ext cx="917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7A7006-4CE6-427C-A018-0F36354A0845}"/>
                  </a:ext>
                </a:extLst>
              </p14:cNvPr>
              <p14:cNvContentPartPr/>
              <p14:nvPr/>
            </p14:nvContentPartPr>
            <p14:xfrm>
              <a:off x="6007249" y="2984659"/>
              <a:ext cx="591840" cy="2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7A7006-4CE6-427C-A018-0F36354A08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8609" y="2975659"/>
                <a:ext cx="609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53479-9ABF-47F0-9D96-7A8EAEB24B03}"/>
                  </a:ext>
                </a:extLst>
              </p14:cNvPr>
              <p14:cNvContentPartPr/>
              <p14:nvPr/>
            </p14:nvContentPartPr>
            <p14:xfrm>
              <a:off x="3742129" y="3278419"/>
              <a:ext cx="486360" cy="1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53479-9ABF-47F0-9D96-7A8EAEB24B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3129" y="3269419"/>
                <a:ext cx="504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F18805-113A-48D7-9F57-C0810BFED1EA}"/>
                  </a:ext>
                </a:extLst>
              </p14:cNvPr>
              <p14:cNvContentPartPr/>
              <p14:nvPr/>
            </p14:nvContentPartPr>
            <p14:xfrm>
              <a:off x="3014929" y="3535819"/>
              <a:ext cx="474120" cy="5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F18805-113A-48D7-9F57-C0810BFED1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6289" y="3527179"/>
                <a:ext cx="491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5598F4-137B-4B48-A944-2AC22F76CB56}"/>
                  </a:ext>
                </a:extLst>
              </p14:cNvPr>
              <p14:cNvContentPartPr/>
              <p14:nvPr/>
            </p14:nvContentPartPr>
            <p14:xfrm>
              <a:off x="1208449" y="3832819"/>
              <a:ext cx="1259280" cy="4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5598F4-137B-4B48-A944-2AC22F76CB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9449" y="3823819"/>
                <a:ext cx="1276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C397BD-50CF-4AAE-B77D-72EC33F4E0C8}"/>
                  </a:ext>
                </a:extLst>
              </p14:cNvPr>
              <p14:cNvContentPartPr/>
              <p14:nvPr/>
            </p14:nvContentPartPr>
            <p14:xfrm>
              <a:off x="4785769" y="3808699"/>
              <a:ext cx="1463040" cy="4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C397BD-50CF-4AAE-B77D-72EC33F4E0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6769" y="3800059"/>
                <a:ext cx="14806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45390-D6BD-412E-BBDD-E0399A77629E}"/>
              </a:ext>
            </a:extLst>
          </p:cNvPr>
          <p:cNvGrpSpPr/>
          <p:nvPr/>
        </p:nvGrpSpPr>
        <p:grpSpPr>
          <a:xfrm>
            <a:off x="4798009" y="2007979"/>
            <a:ext cx="1657800" cy="379800"/>
            <a:chOff x="4798009" y="2007979"/>
            <a:chExt cx="16578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63316E-1ADE-450B-86FA-4688541A8C7D}"/>
                    </a:ext>
                  </a:extLst>
                </p14:cNvPr>
                <p14:cNvContentPartPr/>
                <p14:nvPr/>
              </p14:nvContentPartPr>
              <p14:xfrm>
                <a:off x="4994209" y="2132539"/>
                <a:ext cx="10692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63316E-1ADE-450B-86FA-4688541A8C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5569" y="2123899"/>
                  <a:ext cx="124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013DB8-6CCB-4D0B-9EDE-4F425DF9821A}"/>
                    </a:ext>
                  </a:extLst>
                </p14:cNvPr>
                <p14:cNvContentPartPr/>
                <p14:nvPr/>
              </p14:nvContentPartPr>
              <p14:xfrm>
                <a:off x="5106169" y="2155219"/>
                <a:ext cx="75240" cy="12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013DB8-6CCB-4D0B-9EDE-4F425DF982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7529" y="2146219"/>
                  <a:ext cx="92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6EBD63-3246-4A18-A738-A05DD7B7B36D}"/>
                    </a:ext>
                  </a:extLst>
                </p14:cNvPr>
                <p14:cNvContentPartPr/>
                <p14:nvPr/>
              </p14:nvContentPartPr>
              <p14:xfrm>
                <a:off x="5213449" y="2148019"/>
                <a:ext cx="9468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6EBD63-3246-4A18-A738-A05DD7B7B3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4449" y="2139019"/>
                  <a:ext cx="112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2ADE54-72C4-4861-A000-00B0689119E7}"/>
                    </a:ext>
                  </a:extLst>
                </p14:cNvPr>
                <p14:cNvContentPartPr/>
                <p14:nvPr/>
              </p14:nvContentPartPr>
              <p14:xfrm>
                <a:off x="5335129" y="2155219"/>
                <a:ext cx="143640" cy="9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2ADE54-72C4-4861-A000-00B0689119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6129" y="2146579"/>
                  <a:ext cx="161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047ACE-7A15-482C-B384-F241AF29C208}"/>
                    </a:ext>
                  </a:extLst>
                </p14:cNvPr>
                <p14:cNvContentPartPr/>
                <p14:nvPr/>
              </p14:nvContentPartPr>
              <p14:xfrm>
                <a:off x="5473729" y="2045419"/>
                <a:ext cx="97200" cy="19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047ACE-7A15-482C-B384-F241AF29C2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65089" y="2036419"/>
                  <a:ext cx="114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BC0BFC-982F-408A-A387-568650C3FC0A}"/>
                    </a:ext>
                  </a:extLst>
                </p14:cNvPr>
                <p14:cNvContentPartPr/>
                <p14:nvPr/>
              </p14:nvContentPartPr>
              <p14:xfrm>
                <a:off x="5824369" y="2049379"/>
                <a:ext cx="112320" cy="19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BC0BFC-982F-408A-A387-568650C3FC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5729" y="2040739"/>
                  <a:ext cx="12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3DFCF0-4827-4554-BABE-830FA7743487}"/>
                    </a:ext>
                  </a:extLst>
                </p14:cNvPr>
                <p14:cNvContentPartPr/>
                <p14:nvPr/>
              </p14:nvContentPartPr>
              <p14:xfrm>
                <a:off x="5948929" y="2149099"/>
                <a:ext cx="69480" cy="7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3DFCF0-4827-4554-BABE-830FA77434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0289" y="2140099"/>
                  <a:ext cx="87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FD2CF6-8FE0-4F85-834D-BEA1DA48ACBF}"/>
                    </a:ext>
                  </a:extLst>
                </p14:cNvPr>
                <p14:cNvContentPartPr/>
                <p14:nvPr/>
              </p14:nvContentPartPr>
              <p14:xfrm>
                <a:off x="6028489" y="2146219"/>
                <a:ext cx="129960" cy="7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FD2CF6-8FE0-4F85-834D-BEA1DA48AC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19489" y="2137579"/>
                  <a:ext cx="147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13C809-0732-4A12-B32D-2F6177384861}"/>
                    </a:ext>
                  </a:extLst>
                </p14:cNvPr>
                <p14:cNvContentPartPr/>
                <p14:nvPr/>
              </p14:nvContentPartPr>
              <p14:xfrm>
                <a:off x="6163489" y="2146219"/>
                <a:ext cx="86400" cy="73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13C809-0732-4A12-B32D-2F61773848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4849" y="2137219"/>
                  <a:ext cx="104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D7CC9-4357-4B98-AC55-54F4C5E0F58B}"/>
                    </a:ext>
                  </a:extLst>
                </p14:cNvPr>
                <p14:cNvContentPartPr/>
                <p14:nvPr/>
              </p14:nvContentPartPr>
              <p14:xfrm>
                <a:off x="4798009" y="2080699"/>
                <a:ext cx="99720" cy="30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D7CC9-4357-4B98-AC55-54F4C5E0F5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9009" y="2071699"/>
                  <a:ext cx="117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6ABACB-9E01-4B32-BE51-D4576AAE1F46}"/>
                    </a:ext>
                  </a:extLst>
                </p14:cNvPr>
                <p14:cNvContentPartPr/>
                <p14:nvPr/>
              </p14:nvContentPartPr>
              <p14:xfrm>
                <a:off x="6367249" y="2007979"/>
                <a:ext cx="88560" cy="27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6ABACB-9E01-4B32-BE51-D4576AAE1F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8609" y="1999339"/>
                  <a:ext cx="1062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664326-5C33-46EF-B44C-21BFDF015FA9}"/>
                  </a:ext>
                </a:extLst>
              </p14:cNvPr>
              <p14:cNvContentPartPr/>
              <p14:nvPr/>
            </p14:nvContentPartPr>
            <p14:xfrm>
              <a:off x="2076409" y="4115059"/>
              <a:ext cx="325080" cy="54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664326-5C33-46EF-B44C-21BFDF015F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7769" y="4106059"/>
                <a:ext cx="342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53F845-B3DB-4ABC-9921-9E07D7BB25BE}"/>
                  </a:ext>
                </a:extLst>
              </p14:cNvPr>
              <p14:cNvContentPartPr/>
              <p14:nvPr/>
            </p14:nvContentPartPr>
            <p14:xfrm>
              <a:off x="2589049" y="4138459"/>
              <a:ext cx="884160" cy="3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53F845-B3DB-4ABC-9921-9E07D7BB25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0049" y="4129819"/>
                <a:ext cx="901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869973-17FE-4BFE-B346-8ACE86F3EAD0}"/>
                  </a:ext>
                </a:extLst>
              </p14:cNvPr>
              <p14:cNvContentPartPr/>
              <p14:nvPr/>
            </p14:nvContentPartPr>
            <p14:xfrm>
              <a:off x="971209" y="3913459"/>
              <a:ext cx="303480" cy="819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869973-17FE-4BFE-B346-8ACE86F3EA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2209" y="3904459"/>
                <a:ext cx="32112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39F3FB-37AF-40BE-9DEF-224A91735F75}"/>
                  </a:ext>
                </a:extLst>
              </p14:cNvPr>
              <p14:cNvContentPartPr/>
              <p14:nvPr/>
            </p14:nvContentPartPr>
            <p14:xfrm>
              <a:off x="1448929" y="4556779"/>
              <a:ext cx="155520" cy="18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39F3FB-37AF-40BE-9DEF-224A91735F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39929" y="4547779"/>
                <a:ext cx="173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40CCE2-DFBD-4D75-8A7F-4A8045BB0CA3}"/>
                  </a:ext>
                </a:extLst>
              </p14:cNvPr>
              <p14:cNvContentPartPr/>
              <p14:nvPr/>
            </p14:nvContentPartPr>
            <p14:xfrm>
              <a:off x="1648009" y="4590619"/>
              <a:ext cx="136440" cy="158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40CCE2-DFBD-4D75-8A7F-4A8045BB0C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39009" y="4581979"/>
                <a:ext cx="154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290F79-FCDF-4A83-BC72-A4BF3CC21F41}"/>
                  </a:ext>
                </a:extLst>
              </p14:cNvPr>
              <p14:cNvContentPartPr/>
              <p14:nvPr/>
            </p14:nvContentPartPr>
            <p14:xfrm>
              <a:off x="1873369" y="4585579"/>
              <a:ext cx="29880" cy="18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290F79-FCDF-4A83-BC72-A4BF3CC21F4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64729" y="4576579"/>
                <a:ext cx="47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5B6A16-BDDB-43D8-9CDA-DBCDCCCCC976}"/>
                  </a:ext>
                </a:extLst>
              </p14:cNvPr>
              <p14:cNvContentPartPr/>
              <p14:nvPr/>
            </p14:nvContentPartPr>
            <p14:xfrm>
              <a:off x="1897849" y="4435099"/>
              <a:ext cx="147600" cy="321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5B6A16-BDDB-43D8-9CDA-DBCDCCCCC9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88849" y="4426099"/>
                <a:ext cx="1652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9149A97-3F72-40B7-8B40-0E1366333499}"/>
                  </a:ext>
                </a:extLst>
              </p14:cNvPr>
              <p14:cNvContentPartPr/>
              <p14:nvPr/>
            </p14:nvContentPartPr>
            <p14:xfrm>
              <a:off x="1970569" y="4629859"/>
              <a:ext cx="139680" cy="1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9149A97-3F72-40B7-8B40-0E13663334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61929" y="4620859"/>
                <a:ext cx="15732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4AA1798-4957-4FAF-840B-3F1B445F63A3}"/>
              </a:ext>
            </a:extLst>
          </p:cNvPr>
          <p:cNvGrpSpPr/>
          <p:nvPr/>
        </p:nvGrpSpPr>
        <p:grpSpPr>
          <a:xfrm>
            <a:off x="2404729" y="4430419"/>
            <a:ext cx="2534400" cy="333000"/>
            <a:chOff x="2404729" y="4430419"/>
            <a:chExt cx="25344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65D644-9323-43C9-B0C2-9886B632E80F}"/>
                    </a:ext>
                  </a:extLst>
                </p14:cNvPr>
                <p14:cNvContentPartPr/>
                <p14:nvPr/>
              </p14:nvContentPartPr>
              <p14:xfrm>
                <a:off x="2404729" y="4430419"/>
                <a:ext cx="205200" cy="333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65D644-9323-43C9-B0C2-9886B632E8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5729" y="4421779"/>
                  <a:ext cx="222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C528CF-6E0D-4155-A748-26EE137D0DB6}"/>
                    </a:ext>
                  </a:extLst>
                </p14:cNvPr>
                <p14:cNvContentPartPr/>
                <p14:nvPr/>
              </p14:nvContentPartPr>
              <p14:xfrm>
                <a:off x="2602369" y="4620139"/>
                <a:ext cx="164520" cy="11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C528CF-6E0D-4155-A748-26EE137D0D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93729" y="4611139"/>
                  <a:ext cx="182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3A1B02-EE84-4867-9134-81F20AE2B3ED}"/>
                    </a:ext>
                  </a:extLst>
                </p14:cNvPr>
                <p14:cNvContentPartPr/>
                <p14:nvPr/>
              </p14:nvContentPartPr>
              <p14:xfrm>
                <a:off x="2822329" y="4488019"/>
                <a:ext cx="160560" cy="27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3A1B02-EE84-4867-9134-81F20AE2B3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3689" y="4479019"/>
                  <a:ext cx="178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CE3871-C6E9-4AA7-97D5-2BE58ED63F4D}"/>
                    </a:ext>
                  </a:extLst>
                </p14:cNvPr>
                <p14:cNvContentPartPr/>
                <p14:nvPr/>
              </p14:nvContentPartPr>
              <p14:xfrm>
                <a:off x="2894329" y="4548499"/>
                <a:ext cx="196560" cy="3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CE3871-C6E9-4AA7-97D5-2BE58ED63F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85329" y="4539499"/>
                  <a:ext cx="214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72C810-4B84-4965-B351-93D3D902973D}"/>
                    </a:ext>
                  </a:extLst>
                </p14:cNvPr>
                <p14:cNvContentPartPr/>
                <p14:nvPr/>
              </p14:nvContentPartPr>
              <p14:xfrm>
                <a:off x="3214369" y="4592419"/>
                <a:ext cx="200880" cy="92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72C810-4B84-4965-B351-93D3D90297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5369" y="4583779"/>
                  <a:ext cx="218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1F59E3-9869-4980-8545-973B450C8E84}"/>
                    </a:ext>
                  </a:extLst>
                </p14:cNvPr>
                <p14:cNvContentPartPr/>
                <p14:nvPr/>
              </p14:nvContentPartPr>
              <p14:xfrm>
                <a:off x="3699289" y="4446979"/>
                <a:ext cx="15840" cy="23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1F59E3-9869-4980-8545-973B450C8E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0649" y="4437979"/>
                  <a:ext cx="33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9082FC-4B9B-4D5D-97D4-ABEC31C65ADC}"/>
                    </a:ext>
                  </a:extLst>
                </p14:cNvPr>
                <p14:cNvContentPartPr/>
                <p14:nvPr/>
              </p14:nvContentPartPr>
              <p14:xfrm>
                <a:off x="3644929" y="4585219"/>
                <a:ext cx="171720" cy="2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9082FC-4B9B-4D5D-97D4-ABEC31C65A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35929" y="4576579"/>
                  <a:ext cx="189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98268D-9CD2-4F99-819C-4E5F237086DD}"/>
                    </a:ext>
                  </a:extLst>
                </p14:cNvPr>
                <p14:cNvContentPartPr/>
                <p14:nvPr/>
              </p14:nvContentPartPr>
              <p14:xfrm>
                <a:off x="3801889" y="4547419"/>
                <a:ext cx="216720" cy="124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98268D-9CD2-4F99-819C-4E5F237086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2889" y="4538779"/>
                  <a:ext cx="234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2D5F4E-8273-424A-8999-1B48750D80EA}"/>
                    </a:ext>
                  </a:extLst>
                </p14:cNvPr>
                <p14:cNvContentPartPr/>
                <p14:nvPr/>
              </p14:nvContentPartPr>
              <p14:xfrm>
                <a:off x="4048489" y="4434019"/>
                <a:ext cx="104760" cy="25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2D5F4E-8273-424A-8999-1B48750D8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39489" y="4425379"/>
                  <a:ext cx="122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D4DC4A-2D31-4682-8B2B-56CA4EB92FD3}"/>
                    </a:ext>
                  </a:extLst>
                </p14:cNvPr>
                <p14:cNvContentPartPr/>
                <p14:nvPr/>
              </p14:nvContentPartPr>
              <p14:xfrm>
                <a:off x="4415689" y="4518979"/>
                <a:ext cx="120960" cy="13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D4DC4A-2D31-4682-8B2B-56CA4EB92F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07049" y="4509979"/>
                  <a:ext cx="138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12F854-0D9C-4398-A9FA-4CED8C21D39F}"/>
                    </a:ext>
                  </a:extLst>
                </p14:cNvPr>
                <p14:cNvContentPartPr/>
                <p14:nvPr/>
              </p14:nvContentPartPr>
              <p14:xfrm>
                <a:off x="4562569" y="4536259"/>
                <a:ext cx="103680" cy="90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12F854-0D9C-4398-A9FA-4CED8C21D3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3569" y="4527259"/>
                  <a:ext cx="121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1F2DC6-5ABE-43C1-9BEB-61435C3F2EDE}"/>
                    </a:ext>
                  </a:extLst>
                </p14:cNvPr>
                <p14:cNvContentPartPr/>
                <p14:nvPr/>
              </p14:nvContentPartPr>
              <p14:xfrm>
                <a:off x="4682449" y="4443739"/>
                <a:ext cx="153000" cy="23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1F2DC6-5ABE-43C1-9BEB-61435C3F2E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73809" y="4434739"/>
                  <a:ext cx="170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1459D5-AEA2-4FFE-B429-4AEE0D18410F}"/>
                    </a:ext>
                  </a:extLst>
                </p14:cNvPr>
                <p14:cNvContentPartPr/>
                <p14:nvPr/>
              </p14:nvContentPartPr>
              <p14:xfrm>
                <a:off x="4854529" y="4549939"/>
                <a:ext cx="84600" cy="12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1459D5-AEA2-4FFE-B429-4AEE0D1841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45529" y="4541299"/>
                  <a:ext cx="1022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937C5-0C8E-475C-B2E1-3406B65A823C}"/>
              </a:ext>
            </a:extLst>
          </p:cNvPr>
          <p:cNvGrpSpPr/>
          <p:nvPr/>
        </p:nvGrpSpPr>
        <p:grpSpPr>
          <a:xfrm>
            <a:off x="5172409" y="4438339"/>
            <a:ext cx="214560" cy="236160"/>
            <a:chOff x="5172409" y="4438339"/>
            <a:chExt cx="2145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ACFBBE-0FF2-473E-829F-4AEB0B2B7B7B}"/>
                    </a:ext>
                  </a:extLst>
                </p14:cNvPr>
                <p14:cNvContentPartPr/>
                <p14:nvPr/>
              </p14:nvContentPartPr>
              <p14:xfrm>
                <a:off x="5222809" y="4438339"/>
                <a:ext cx="3960" cy="23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ACFBBE-0FF2-473E-829F-4AEB0B2B7B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3809" y="4429339"/>
                  <a:ext cx="21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663835-F0E5-457A-96BB-643DE03DA2CD}"/>
                    </a:ext>
                  </a:extLst>
                </p14:cNvPr>
                <p14:cNvContentPartPr/>
                <p14:nvPr/>
              </p14:nvContentPartPr>
              <p14:xfrm>
                <a:off x="5172409" y="4564699"/>
                <a:ext cx="214560" cy="9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663835-F0E5-457A-96BB-643DE03DA2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63769" y="4555699"/>
                  <a:ext cx="23220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0D6B03F-8A4A-47A1-8CA5-BE65C1BC1B44}"/>
              </a:ext>
            </a:extLst>
          </p:cNvPr>
          <p:cNvGrpSpPr/>
          <p:nvPr/>
        </p:nvGrpSpPr>
        <p:grpSpPr>
          <a:xfrm>
            <a:off x="5687209" y="4488739"/>
            <a:ext cx="376200" cy="174600"/>
            <a:chOff x="5687209" y="4488739"/>
            <a:chExt cx="3762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9433BE-10C0-46C0-8FA3-211528DDD352}"/>
                    </a:ext>
                  </a:extLst>
                </p14:cNvPr>
                <p14:cNvContentPartPr/>
                <p14:nvPr/>
              </p14:nvContentPartPr>
              <p14:xfrm>
                <a:off x="5687209" y="4488739"/>
                <a:ext cx="11556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9433BE-10C0-46C0-8FA3-211528DDD3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78569" y="4480099"/>
                  <a:ext cx="133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2D0494-FA3B-43C0-8515-6BBC14E2821A}"/>
                    </a:ext>
                  </a:extLst>
                </p14:cNvPr>
                <p14:cNvContentPartPr/>
                <p14:nvPr/>
              </p14:nvContentPartPr>
              <p14:xfrm>
                <a:off x="5817529" y="4554619"/>
                <a:ext cx="104760" cy="10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2D0494-FA3B-43C0-8515-6BBC14E282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08889" y="4545979"/>
                  <a:ext cx="122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96AFEA-4D34-4BB8-9BFA-C4DE8E547C0F}"/>
                    </a:ext>
                  </a:extLst>
                </p14:cNvPr>
                <p14:cNvContentPartPr/>
                <p14:nvPr/>
              </p14:nvContentPartPr>
              <p14:xfrm>
                <a:off x="5984929" y="4538779"/>
                <a:ext cx="78480" cy="12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96AFEA-4D34-4BB8-9BFA-C4DE8E547C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75929" y="4530139"/>
                  <a:ext cx="961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1D7FDE-2CBC-408E-BF24-ACC0FB43D8D3}"/>
              </a:ext>
            </a:extLst>
          </p:cNvPr>
          <p:cNvGrpSpPr/>
          <p:nvPr/>
        </p:nvGrpSpPr>
        <p:grpSpPr>
          <a:xfrm>
            <a:off x="6333409" y="4355899"/>
            <a:ext cx="309960" cy="318600"/>
            <a:chOff x="6333409" y="4355899"/>
            <a:chExt cx="3099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270351-EFAB-4591-B948-E972445FE6B8}"/>
                    </a:ext>
                  </a:extLst>
                </p14:cNvPr>
                <p14:cNvContentPartPr/>
                <p14:nvPr/>
              </p14:nvContentPartPr>
              <p14:xfrm>
                <a:off x="6333409" y="4521139"/>
                <a:ext cx="39240" cy="15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270351-EFAB-4591-B948-E972445FE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24769" y="4512139"/>
                  <a:ext cx="56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54ACF3-DE14-42E9-96A9-0888D083AED3}"/>
                    </a:ext>
                  </a:extLst>
                </p14:cNvPr>
                <p14:cNvContentPartPr/>
                <p14:nvPr/>
              </p14:nvContentPartPr>
              <p14:xfrm>
                <a:off x="6376249" y="4391179"/>
                <a:ext cx="37080" cy="2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54ACF3-DE14-42E9-96A9-0888D083AE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67609" y="4382179"/>
                  <a:ext cx="54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9C4CCA-ECE5-444C-BFBD-40CF8D70891B}"/>
                    </a:ext>
                  </a:extLst>
                </p14:cNvPr>
                <p14:cNvContentPartPr/>
                <p14:nvPr/>
              </p14:nvContentPartPr>
              <p14:xfrm>
                <a:off x="6509449" y="4355899"/>
                <a:ext cx="133920" cy="23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9C4CCA-ECE5-444C-BFBD-40CF8D7089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0449" y="4347259"/>
                  <a:ext cx="151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090F9-D1B6-451C-B23D-16D90BEE40AE}"/>
              </a:ext>
            </a:extLst>
          </p:cNvPr>
          <p:cNvGrpSpPr/>
          <p:nvPr/>
        </p:nvGrpSpPr>
        <p:grpSpPr>
          <a:xfrm>
            <a:off x="6895729" y="4347619"/>
            <a:ext cx="1100520" cy="281880"/>
            <a:chOff x="6895729" y="4347619"/>
            <a:chExt cx="11005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ED9A15-9DF4-4A09-9FF7-813EC98F838B}"/>
                    </a:ext>
                  </a:extLst>
                </p14:cNvPr>
                <p14:cNvContentPartPr/>
                <p14:nvPr/>
              </p14:nvContentPartPr>
              <p14:xfrm>
                <a:off x="6895729" y="4502779"/>
                <a:ext cx="33840" cy="12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ED9A15-9DF4-4A09-9FF7-813EC98F83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86729" y="4493779"/>
                  <a:ext cx="51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44ED34-EA64-4E88-BA20-94B8C71260AA}"/>
                    </a:ext>
                  </a:extLst>
                </p14:cNvPr>
                <p14:cNvContentPartPr/>
                <p14:nvPr/>
              </p14:nvContentPartPr>
              <p14:xfrm>
                <a:off x="6922009" y="4347619"/>
                <a:ext cx="188280" cy="27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44ED34-EA64-4E88-BA20-94B8C71260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13009" y="4338979"/>
                  <a:ext cx="205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22F0C2-1B91-4D99-B44A-952022980946}"/>
                    </a:ext>
                  </a:extLst>
                </p14:cNvPr>
                <p14:cNvContentPartPr/>
                <p14:nvPr/>
              </p14:nvContentPartPr>
              <p14:xfrm>
                <a:off x="7047289" y="4535539"/>
                <a:ext cx="100080" cy="11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22F0C2-1B91-4D99-B44A-9520229809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8289" y="4526899"/>
                  <a:ext cx="11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F93736-74B1-4E35-8777-CC8EEB7781C3}"/>
                    </a:ext>
                  </a:extLst>
                </p14:cNvPr>
                <p14:cNvContentPartPr/>
                <p14:nvPr/>
              </p14:nvContentPartPr>
              <p14:xfrm>
                <a:off x="7368409" y="4485859"/>
                <a:ext cx="192600" cy="11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F93736-74B1-4E35-8777-CC8EEB7781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59769" y="4476859"/>
                  <a:ext cx="21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F07EFF-0495-48FA-9CF1-9667B934C05D}"/>
                    </a:ext>
                  </a:extLst>
                </p14:cNvPr>
                <p14:cNvContentPartPr/>
                <p14:nvPr/>
              </p14:nvContentPartPr>
              <p14:xfrm>
                <a:off x="7569289" y="4529779"/>
                <a:ext cx="80640" cy="64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F07EFF-0495-48FA-9CF1-9667B934C05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60649" y="4520779"/>
                  <a:ext cx="98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1F85B2-D00D-4F15-8484-0050D4701272}"/>
                    </a:ext>
                  </a:extLst>
                </p14:cNvPr>
                <p14:cNvContentPartPr/>
                <p14:nvPr/>
              </p14:nvContentPartPr>
              <p14:xfrm>
                <a:off x="7692769" y="4465699"/>
                <a:ext cx="9144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1F85B2-D00D-4F15-8484-0050D47012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83769" y="4456699"/>
                  <a:ext cx="109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BBD316-FBAF-486C-8182-34F4BE31A6BA}"/>
                    </a:ext>
                  </a:extLst>
                </p14:cNvPr>
                <p14:cNvContentPartPr/>
                <p14:nvPr/>
              </p14:nvContentPartPr>
              <p14:xfrm>
                <a:off x="7839289" y="4396939"/>
                <a:ext cx="80640" cy="161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BBD316-FBAF-486C-8182-34F4BE31A6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30649" y="4388299"/>
                  <a:ext cx="98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1D744D-43E8-4501-BF73-6CED7C9E9350}"/>
                    </a:ext>
                  </a:extLst>
                </p14:cNvPr>
                <p14:cNvContentPartPr/>
                <p14:nvPr/>
              </p14:nvContentPartPr>
              <p14:xfrm>
                <a:off x="7931809" y="4489099"/>
                <a:ext cx="64440" cy="100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1D744D-43E8-4501-BF73-6CED7C9E935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22809" y="4480459"/>
                  <a:ext cx="8208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BF2E5F-4943-4131-986E-C86E16D94DAD}"/>
                  </a:ext>
                </a:extLst>
              </p14:cNvPr>
              <p14:cNvContentPartPr/>
              <p14:nvPr/>
            </p14:nvContentPartPr>
            <p14:xfrm>
              <a:off x="1801729" y="945619"/>
              <a:ext cx="694440" cy="5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BF2E5F-4943-4131-986E-C86E16D94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089" y="936979"/>
                <a:ext cx="712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8960B-8B4F-402A-8402-20384C04C836}"/>
                  </a:ext>
                </a:extLst>
              </p14:cNvPr>
              <p14:cNvContentPartPr/>
              <p14:nvPr/>
            </p14:nvContentPartPr>
            <p14:xfrm>
              <a:off x="6706729" y="985219"/>
              <a:ext cx="59652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8960B-8B4F-402A-8402-20384C04C8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089" y="976579"/>
                <a:ext cx="614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20BA58-E7DD-44BA-AA07-3BC5476A4B35}"/>
                  </a:ext>
                </a:extLst>
              </p14:cNvPr>
              <p14:cNvContentPartPr/>
              <p14:nvPr/>
            </p14:nvContentPartPr>
            <p14:xfrm>
              <a:off x="4228849" y="1530259"/>
              <a:ext cx="140220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20BA58-E7DD-44BA-AA07-3BC5476A4B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0209" y="1521619"/>
                <a:ext cx="14198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EAB2192-B410-4CBE-B751-006BDD462070}"/>
              </a:ext>
            </a:extLst>
          </p:cNvPr>
          <p:cNvGrpSpPr/>
          <p:nvPr/>
        </p:nvGrpSpPr>
        <p:grpSpPr>
          <a:xfrm>
            <a:off x="2518129" y="2023459"/>
            <a:ext cx="1078200" cy="443520"/>
            <a:chOff x="2518129" y="2023459"/>
            <a:chExt cx="107820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07500C-3180-4C7A-92E0-AE3789A34B0E}"/>
                    </a:ext>
                  </a:extLst>
                </p14:cNvPr>
                <p14:cNvContentPartPr/>
                <p14:nvPr/>
              </p14:nvContentPartPr>
              <p14:xfrm>
                <a:off x="2518129" y="2023459"/>
                <a:ext cx="58320" cy="39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07500C-3180-4C7A-92E0-AE3789A34B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9489" y="2014819"/>
                  <a:ext cx="759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723198-B8B9-4CD0-ACCC-3D8810F372FC}"/>
                    </a:ext>
                  </a:extLst>
                </p14:cNvPr>
                <p14:cNvContentPartPr/>
                <p14:nvPr/>
              </p14:nvContentPartPr>
              <p14:xfrm>
                <a:off x="2652409" y="2244499"/>
                <a:ext cx="144000" cy="15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723198-B8B9-4CD0-ACCC-3D8810F372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3769" y="2235499"/>
                  <a:ext cx="161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BF7FAB-5DF1-4702-A637-A14C6A23220C}"/>
                    </a:ext>
                  </a:extLst>
                </p14:cNvPr>
                <p14:cNvContentPartPr/>
                <p14:nvPr/>
              </p14:nvContentPartPr>
              <p14:xfrm>
                <a:off x="2821249" y="2244139"/>
                <a:ext cx="163080" cy="163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BF7FAB-5DF1-4702-A637-A14C6A2322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2609" y="2235499"/>
                  <a:ext cx="180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44AD8-A8AF-449A-8B80-91E3612EEECA}"/>
                    </a:ext>
                  </a:extLst>
                </p14:cNvPr>
                <p14:cNvContentPartPr/>
                <p14:nvPr/>
              </p14:nvContentPartPr>
              <p14:xfrm>
                <a:off x="3066049" y="2255659"/>
                <a:ext cx="111240" cy="21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44AD8-A8AF-449A-8B80-91E3612EEE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7409" y="2247019"/>
                  <a:ext cx="128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B36788-78AD-41DD-9835-4579D7CB88FC}"/>
                    </a:ext>
                  </a:extLst>
                </p14:cNvPr>
                <p14:cNvContentPartPr/>
                <p14:nvPr/>
              </p14:nvContentPartPr>
              <p14:xfrm>
                <a:off x="3328129" y="2126779"/>
                <a:ext cx="27360" cy="22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B36788-78AD-41DD-9835-4579D7CB88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9129" y="2118139"/>
                  <a:ext cx="4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7209D8-81C0-47A2-86E8-C5682DAE227B}"/>
                    </a:ext>
                  </a:extLst>
                </p14:cNvPr>
                <p14:cNvContentPartPr/>
                <p14:nvPr/>
              </p14:nvContentPartPr>
              <p14:xfrm>
                <a:off x="3297889" y="2252419"/>
                <a:ext cx="141480" cy="4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7209D8-81C0-47A2-86E8-C5682DAE2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9249" y="2243779"/>
                  <a:ext cx="15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41063C-1D54-4880-AA91-F8D9BB7AC841}"/>
                    </a:ext>
                  </a:extLst>
                </p14:cNvPr>
                <p14:cNvContentPartPr/>
                <p14:nvPr/>
              </p14:nvContentPartPr>
              <p14:xfrm>
                <a:off x="3483649" y="2102659"/>
                <a:ext cx="112680" cy="25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41063C-1D54-4880-AA91-F8D9BB7AC8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5009" y="2093659"/>
                  <a:ext cx="1303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ADE932-044A-42BD-8ACD-A6F964C1268A}"/>
              </a:ext>
            </a:extLst>
          </p:cNvPr>
          <p:cNvGrpSpPr/>
          <p:nvPr/>
        </p:nvGrpSpPr>
        <p:grpSpPr>
          <a:xfrm>
            <a:off x="2577169" y="2600899"/>
            <a:ext cx="1380240" cy="357480"/>
            <a:chOff x="2577169" y="2600899"/>
            <a:chExt cx="13802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F3A2CA-FEE3-44DA-A1A7-9FEC45FDFE2A}"/>
                    </a:ext>
                  </a:extLst>
                </p14:cNvPr>
                <p14:cNvContentPartPr/>
                <p14:nvPr/>
              </p14:nvContentPartPr>
              <p14:xfrm>
                <a:off x="2577169" y="2677219"/>
                <a:ext cx="110160" cy="18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F3A2CA-FEE3-44DA-A1A7-9FEC45FDFE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8169" y="2668219"/>
                  <a:ext cx="127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AD3A77-0286-4F16-AFFA-531040D70FA4}"/>
                    </a:ext>
                  </a:extLst>
                </p14:cNvPr>
                <p14:cNvContentPartPr/>
                <p14:nvPr/>
              </p14:nvContentPartPr>
              <p14:xfrm>
                <a:off x="2743129" y="2697019"/>
                <a:ext cx="165240" cy="17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AD3A77-0286-4F16-AFFA-531040D70F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4489" y="2688019"/>
                  <a:ext cx="182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125A84-BAB9-4B4C-ABB2-E99A1D1747C8}"/>
                    </a:ext>
                  </a:extLst>
                </p14:cNvPr>
                <p14:cNvContentPartPr/>
                <p14:nvPr/>
              </p14:nvContentPartPr>
              <p14:xfrm>
                <a:off x="2991889" y="2600899"/>
                <a:ext cx="121320" cy="25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125A84-BAB9-4B4C-ABB2-E99A1D1747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2889" y="2591899"/>
                  <a:ext cx="13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B48C92-F43D-4E0D-B154-9D15DA5D7A41}"/>
                    </a:ext>
                  </a:extLst>
                </p14:cNvPr>
                <p14:cNvContentPartPr/>
                <p14:nvPr/>
              </p14:nvContentPartPr>
              <p14:xfrm>
                <a:off x="3156409" y="2705659"/>
                <a:ext cx="93240" cy="17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B48C92-F43D-4E0D-B154-9D15DA5D7A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47409" y="2697019"/>
                  <a:ext cx="110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D5373F-9647-4E88-B3A3-D42CBC457B06}"/>
                    </a:ext>
                  </a:extLst>
                </p14:cNvPr>
                <p14:cNvContentPartPr/>
                <p14:nvPr/>
              </p14:nvContentPartPr>
              <p14:xfrm>
                <a:off x="3284209" y="2642299"/>
                <a:ext cx="128880" cy="18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D5373F-9647-4E88-B3A3-D42CBC457B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5209" y="2633299"/>
                  <a:ext cx="146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66FED9-5486-478A-831F-A8C365A71868}"/>
                    </a:ext>
                  </a:extLst>
                </p14:cNvPr>
                <p14:cNvContentPartPr/>
                <p14:nvPr/>
              </p14:nvContentPartPr>
              <p14:xfrm>
                <a:off x="3477529" y="2717539"/>
                <a:ext cx="91800" cy="13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66FED9-5486-478A-831F-A8C365A718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8529" y="2708539"/>
                  <a:ext cx="109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815720-66E6-4B13-85A5-5E6E9C022590}"/>
                    </a:ext>
                  </a:extLst>
                </p14:cNvPr>
                <p14:cNvContentPartPr/>
                <p14:nvPr/>
              </p14:nvContentPartPr>
              <p14:xfrm>
                <a:off x="3598129" y="2652739"/>
                <a:ext cx="67680" cy="18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815720-66E6-4B13-85A5-5E6E9C0225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9129" y="2643739"/>
                  <a:ext cx="85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A6E5E0-4271-412C-9A5B-D890B51D3E66}"/>
                    </a:ext>
                  </a:extLst>
                </p14:cNvPr>
                <p14:cNvContentPartPr/>
                <p14:nvPr/>
              </p14:nvContentPartPr>
              <p14:xfrm>
                <a:off x="3658969" y="2740939"/>
                <a:ext cx="17244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A6E5E0-4271-412C-9A5B-D890B51D3E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0329" y="2732299"/>
                  <a:ext cx="190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2F636-5037-4C27-AEDD-5914CB1179BB}"/>
                    </a:ext>
                  </a:extLst>
                </p14:cNvPr>
                <p14:cNvContentPartPr/>
                <p14:nvPr/>
              </p14:nvContentPartPr>
              <p14:xfrm>
                <a:off x="3863809" y="2729419"/>
                <a:ext cx="93600" cy="22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2F636-5037-4C27-AEDD-5914CB1179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54809" y="2720779"/>
                  <a:ext cx="1112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54D07E-3360-41D3-A436-C0B3D2BB1A35}"/>
              </a:ext>
            </a:extLst>
          </p:cNvPr>
          <p:cNvGrpSpPr/>
          <p:nvPr/>
        </p:nvGrpSpPr>
        <p:grpSpPr>
          <a:xfrm>
            <a:off x="2597689" y="3087619"/>
            <a:ext cx="882360" cy="322920"/>
            <a:chOff x="2597689" y="3087619"/>
            <a:chExt cx="88236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E6AB2B-05BD-4586-AE4C-283EED69F112}"/>
                    </a:ext>
                  </a:extLst>
                </p14:cNvPr>
                <p14:cNvContentPartPr/>
                <p14:nvPr/>
              </p14:nvContentPartPr>
              <p14:xfrm>
                <a:off x="2597689" y="3199219"/>
                <a:ext cx="87120" cy="13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E6AB2B-05BD-4586-AE4C-283EED69F1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88689" y="3190579"/>
                  <a:ext cx="104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678C4F-2C18-4D7A-868F-C71C5AD63662}"/>
                    </a:ext>
                  </a:extLst>
                </p14:cNvPr>
                <p14:cNvContentPartPr/>
                <p14:nvPr/>
              </p14:nvContentPartPr>
              <p14:xfrm>
                <a:off x="2731249" y="3205339"/>
                <a:ext cx="100800" cy="11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678C4F-2C18-4D7A-868F-C71C5AD636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2609" y="3196699"/>
                  <a:ext cx="11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3AD61D-21B4-4362-BCD8-313E88557350}"/>
                    </a:ext>
                  </a:extLst>
                </p14:cNvPr>
                <p14:cNvContentPartPr/>
                <p14:nvPr/>
              </p14:nvContentPartPr>
              <p14:xfrm>
                <a:off x="2874889" y="3203539"/>
                <a:ext cx="125280" cy="20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3AD61D-21B4-4362-BCD8-313E885573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5889" y="3194539"/>
                  <a:ext cx="142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47547A-78D2-448C-9EE1-F9AC636285BE}"/>
                    </a:ext>
                  </a:extLst>
                </p14:cNvPr>
                <p14:cNvContentPartPr/>
                <p14:nvPr/>
              </p14:nvContentPartPr>
              <p14:xfrm>
                <a:off x="3070729" y="3173659"/>
                <a:ext cx="13968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47547A-78D2-448C-9EE1-F9AC636285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61729" y="3165019"/>
                  <a:ext cx="157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122E9E-4156-4B26-A8AB-50286291FF2E}"/>
                    </a:ext>
                  </a:extLst>
                </p14:cNvPr>
                <p14:cNvContentPartPr/>
                <p14:nvPr/>
              </p14:nvContentPartPr>
              <p14:xfrm>
                <a:off x="3187369" y="3202819"/>
                <a:ext cx="115920" cy="10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122E9E-4156-4B26-A8AB-50286291FF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8729" y="3194179"/>
                  <a:ext cx="133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11539F-D628-40DB-B18E-241ADE8D17AA}"/>
                    </a:ext>
                  </a:extLst>
                </p14:cNvPr>
                <p14:cNvContentPartPr/>
                <p14:nvPr/>
              </p14:nvContentPartPr>
              <p14:xfrm>
                <a:off x="3339649" y="3087619"/>
                <a:ext cx="140400" cy="24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11539F-D628-40DB-B18E-241ADE8D17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0649" y="3078619"/>
                  <a:ext cx="1580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7C4F24-EA35-47DD-9123-93C3BBC21B95}"/>
              </a:ext>
            </a:extLst>
          </p:cNvPr>
          <p:cNvGrpSpPr/>
          <p:nvPr/>
        </p:nvGrpSpPr>
        <p:grpSpPr>
          <a:xfrm>
            <a:off x="2630449" y="3524659"/>
            <a:ext cx="1306080" cy="753480"/>
            <a:chOff x="2630449" y="3524659"/>
            <a:chExt cx="1306080" cy="7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029322-D6E8-4DDB-9FC7-D9475A1945C2}"/>
                    </a:ext>
                  </a:extLst>
                </p14:cNvPr>
                <p14:cNvContentPartPr/>
                <p14:nvPr/>
              </p14:nvContentPartPr>
              <p14:xfrm>
                <a:off x="2630449" y="3587659"/>
                <a:ext cx="88920" cy="16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029322-D6E8-4DDB-9FC7-D9475A1945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1809" y="3579019"/>
                  <a:ext cx="106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203FEF-163D-4FD0-9B2C-DD14CA8C34B6}"/>
                    </a:ext>
                  </a:extLst>
                </p14:cNvPr>
                <p14:cNvContentPartPr/>
                <p14:nvPr/>
              </p14:nvContentPartPr>
              <p14:xfrm>
                <a:off x="2760049" y="3625459"/>
                <a:ext cx="302400" cy="21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203FEF-163D-4FD0-9B2C-DD14CA8C34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51049" y="3616819"/>
                  <a:ext cx="320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9C1CAD-A472-4A92-B2B1-FB27A1771845}"/>
                    </a:ext>
                  </a:extLst>
                </p14:cNvPr>
                <p14:cNvContentPartPr/>
                <p14:nvPr/>
              </p14:nvContentPartPr>
              <p14:xfrm>
                <a:off x="3106009" y="3524659"/>
                <a:ext cx="27360" cy="21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9C1CAD-A472-4A92-B2B1-FB27A17718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97009" y="3516019"/>
                  <a:ext cx="45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7ADEF-EB61-4B50-A406-59A7582FA1AD}"/>
                    </a:ext>
                  </a:extLst>
                </p14:cNvPr>
                <p14:cNvContentPartPr/>
                <p14:nvPr/>
              </p14:nvContentPartPr>
              <p14:xfrm>
                <a:off x="3170809" y="3647059"/>
                <a:ext cx="141840" cy="9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7ADEF-EB61-4B50-A406-59A7582FA1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61809" y="3638419"/>
                  <a:ext cx="159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833F89-E4F4-4A20-B973-0B19EF74303C}"/>
                    </a:ext>
                  </a:extLst>
                </p14:cNvPr>
                <p14:cNvContentPartPr/>
                <p14:nvPr/>
              </p14:nvContentPartPr>
              <p14:xfrm>
                <a:off x="3347209" y="3633739"/>
                <a:ext cx="168480" cy="13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833F89-E4F4-4A20-B973-0B19EF7430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38569" y="3625099"/>
                  <a:ext cx="186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93802-1442-46DD-94E5-D3E4297262E8}"/>
                    </a:ext>
                  </a:extLst>
                </p14:cNvPr>
                <p14:cNvContentPartPr/>
                <p14:nvPr/>
              </p14:nvContentPartPr>
              <p14:xfrm>
                <a:off x="2682649" y="4073659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93802-1442-46DD-94E5-D3E4297262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4009" y="40650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0E6BF9-7CB5-4280-A659-74CFDACF80E0}"/>
                    </a:ext>
                  </a:extLst>
                </p14:cNvPr>
                <p14:cNvContentPartPr/>
                <p14:nvPr/>
              </p14:nvContentPartPr>
              <p14:xfrm>
                <a:off x="2698849" y="4061059"/>
                <a:ext cx="16560" cy="17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0E6BF9-7CB5-4280-A659-74CFDACF80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9849" y="4052059"/>
                  <a:ext cx="3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B77B51-C20E-41FF-9031-9930C38DD94E}"/>
                    </a:ext>
                  </a:extLst>
                </p14:cNvPr>
                <p14:cNvContentPartPr/>
                <p14:nvPr/>
              </p14:nvContentPartPr>
              <p14:xfrm>
                <a:off x="2798209" y="4061419"/>
                <a:ext cx="187920" cy="14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B77B51-C20E-41FF-9031-9930C38DD9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89569" y="4052419"/>
                  <a:ext cx="20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7C891D-AC75-4C22-830A-5711EE2B426E}"/>
                    </a:ext>
                  </a:extLst>
                </p14:cNvPr>
                <p14:cNvContentPartPr/>
                <p14:nvPr/>
              </p14:nvContentPartPr>
              <p14:xfrm>
                <a:off x="3024649" y="3962059"/>
                <a:ext cx="145440" cy="23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7C891D-AC75-4C22-830A-5711EE2B42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15649" y="3953419"/>
                  <a:ext cx="163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6E12AD-8823-485F-9060-50EB76F95559}"/>
                    </a:ext>
                  </a:extLst>
                </p14:cNvPr>
                <p14:cNvContentPartPr/>
                <p14:nvPr/>
              </p14:nvContentPartPr>
              <p14:xfrm>
                <a:off x="3214009" y="4062859"/>
                <a:ext cx="91440" cy="150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6E12AD-8823-485F-9060-50EB76F955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5009" y="4054219"/>
                  <a:ext cx="109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D6C435-DB8F-4E91-A17F-5E5E82C0809A}"/>
                    </a:ext>
                  </a:extLst>
                </p14:cNvPr>
                <p14:cNvContentPartPr/>
                <p14:nvPr/>
              </p14:nvContentPartPr>
              <p14:xfrm>
                <a:off x="3345769" y="4106059"/>
                <a:ext cx="114480" cy="10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D6C435-DB8F-4E91-A17F-5E5E82C080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37129" y="4097059"/>
                  <a:ext cx="132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0DDFE5-B4E6-4478-B91E-22F093A3CEF4}"/>
                    </a:ext>
                  </a:extLst>
                </p14:cNvPr>
                <p14:cNvContentPartPr/>
                <p14:nvPr/>
              </p14:nvContentPartPr>
              <p14:xfrm>
                <a:off x="3533329" y="4031179"/>
                <a:ext cx="193680" cy="24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0DDFE5-B4E6-4478-B91E-22F093A3CE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24689" y="4022179"/>
                  <a:ext cx="211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8CA8F3-B952-4686-B02F-5B6F01834A42}"/>
                    </a:ext>
                  </a:extLst>
                </p14:cNvPr>
                <p14:cNvContentPartPr/>
                <p14:nvPr/>
              </p14:nvContentPartPr>
              <p14:xfrm>
                <a:off x="3826729" y="3976099"/>
                <a:ext cx="109800" cy="26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8CA8F3-B952-4686-B02F-5B6F01834A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7729" y="3967099"/>
                  <a:ext cx="127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04872F-3A39-435E-933F-FDDB4961E5ED}"/>
                    </a:ext>
                  </a:extLst>
                </p14:cNvPr>
                <p14:cNvContentPartPr/>
                <p14:nvPr/>
              </p14:nvContentPartPr>
              <p14:xfrm>
                <a:off x="3808369" y="4142779"/>
                <a:ext cx="96480" cy="1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04872F-3A39-435E-933F-FDDB4961E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99369" y="4134139"/>
                  <a:ext cx="114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7B421C-EEF1-4F13-884D-9921661C4310}"/>
                    </a:ext>
                  </a:extLst>
                </p14:cNvPr>
                <p14:cNvContentPartPr/>
                <p14:nvPr/>
              </p14:nvContentPartPr>
              <p14:xfrm>
                <a:off x="2662489" y="3927139"/>
                <a:ext cx="39960" cy="2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7B421C-EEF1-4F13-884D-9921661C43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3489" y="3918139"/>
                  <a:ext cx="576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24D38F-A482-4A7D-8F19-890E65101F95}"/>
              </a:ext>
            </a:extLst>
          </p:cNvPr>
          <p:cNvGrpSpPr/>
          <p:nvPr/>
        </p:nvGrpSpPr>
        <p:grpSpPr>
          <a:xfrm>
            <a:off x="5559409" y="1652299"/>
            <a:ext cx="1192320" cy="417240"/>
            <a:chOff x="5559409" y="1652299"/>
            <a:chExt cx="11923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066531-1F48-4472-B79A-A2778667CD87}"/>
                    </a:ext>
                  </a:extLst>
                </p14:cNvPr>
                <p14:cNvContentPartPr/>
                <p14:nvPr/>
              </p14:nvContentPartPr>
              <p14:xfrm>
                <a:off x="5559409" y="1718899"/>
                <a:ext cx="10080" cy="8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066531-1F48-4472-B79A-A2778667CD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0769" y="1710259"/>
                  <a:ext cx="27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B7A839-C8C5-4EF8-97AE-98903FC7C6E0}"/>
                    </a:ext>
                  </a:extLst>
                </p14:cNvPr>
                <p14:cNvContentPartPr/>
                <p14:nvPr/>
              </p14:nvContentPartPr>
              <p14:xfrm>
                <a:off x="5614849" y="1740139"/>
                <a:ext cx="25560" cy="83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B7A839-C8C5-4EF8-97AE-98903FC7C6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06209" y="1731499"/>
                  <a:ext cx="43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688177-3FCE-4975-8651-D0B5B21BED7D}"/>
                    </a:ext>
                  </a:extLst>
                </p14:cNvPr>
                <p14:cNvContentPartPr/>
                <p14:nvPr/>
              </p14:nvContentPartPr>
              <p14:xfrm>
                <a:off x="5716369" y="1715299"/>
                <a:ext cx="111600" cy="21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688177-3FCE-4975-8651-D0B5B21BED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07729" y="1706299"/>
                  <a:ext cx="129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385FF8-51FB-46A6-8832-0C55CE3C78FC}"/>
                    </a:ext>
                  </a:extLst>
                </p14:cNvPr>
                <p14:cNvContentPartPr/>
                <p14:nvPr/>
              </p14:nvContentPartPr>
              <p14:xfrm>
                <a:off x="5897809" y="1822219"/>
                <a:ext cx="78120" cy="10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385FF8-51FB-46A6-8832-0C55CE3C78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89169" y="1813579"/>
                  <a:ext cx="95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6B92A7-83C7-4BA2-935E-A35B9D7A7C98}"/>
                    </a:ext>
                  </a:extLst>
                </p14:cNvPr>
                <p14:cNvContentPartPr/>
                <p14:nvPr/>
              </p14:nvContentPartPr>
              <p14:xfrm>
                <a:off x="6004729" y="1830139"/>
                <a:ext cx="156960" cy="11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6B92A7-83C7-4BA2-935E-A35B9D7A7C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95729" y="1821139"/>
                  <a:ext cx="17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568019-4599-4F55-8202-2F2190DEB154}"/>
                    </a:ext>
                  </a:extLst>
                </p14:cNvPr>
                <p14:cNvContentPartPr/>
                <p14:nvPr/>
              </p14:nvContentPartPr>
              <p14:xfrm>
                <a:off x="6187249" y="1821499"/>
                <a:ext cx="81000" cy="10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568019-4599-4F55-8202-2F2190DEB1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78609" y="1812859"/>
                  <a:ext cx="98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4FAC7A-FF72-4266-A521-FFDE4BF083B9}"/>
                    </a:ext>
                  </a:extLst>
                </p14:cNvPr>
                <p14:cNvContentPartPr/>
                <p14:nvPr/>
              </p14:nvContentPartPr>
              <p14:xfrm>
                <a:off x="6318649" y="1853899"/>
                <a:ext cx="122760" cy="9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4FAC7A-FF72-4266-A521-FFDE4BF083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09649" y="1844899"/>
                  <a:ext cx="140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D1853F-BF94-4840-AD80-F92753E31FD8}"/>
                    </a:ext>
                  </a:extLst>
                </p14:cNvPr>
                <p14:cNvContentPartPr/>
                <p14:nvPr/>
              </p14:nvContentPartPr>
              <p14:xfrm>
                <a:off x="6470569" y="1823299"/>
                <a:ext cx="111600" cy="105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D1853F-BF94-4840-AD80-F92753E31F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61569" y="1814659"/>
                  <a:ext cx="12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622244-2788-4F63-A18E-18EDACF4E9D1}"/>
                    </a:ext>
                  </a:extLst>
                </p14:cNvPr>
                <p14:cNvContentPartPr/>
                <p14:nvPr/>
              </p14:nvContentPartPr>
              <p14:xfrm>
                <a:off x="6690529" y="1656259"/>
                <a:ext cx="19440" cy="61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622244-2788-4F63-A18E-18EDACF4E9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1889" y="1647259"/>
                  <a:ext cx="37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03B614-5CDD-4501-AE33-F924F1DACB11}"/>
                    </a:ext>
                  </a:extLst>
                </p14:cNvPr>
                <p14:cNvContentPartPr/>
                <p14:nvPr/>
              </p14:nvContentPartPr>
              <p14:xfrm>
                <a:off x="6713209" y="1652299"/>
                <a:ext cx="38520" cy="9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03B614-5CDD-4501-AE33-F924F1DACB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04209" y="1643299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B29BC9-5CDA-45B8-986C-EFACEDB68837}"/>
                    </a:ext>
                  </a:extLst>
                </p14:cNvPr>
                <p14:cNvContentPartPr/>
                <p14:nvPr/>
              </p14:nvContentPartPr>
              <p14:xfrm>
                <a:off x="5641849" y="1958299"/>
                <a:ext cx="525960" cy="11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B29BC9-5CDA-45B8-986C-EFACEDB688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32849" y="1949659"/>
                  <a:ext cx="54360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FA9CF1-8592-41B4-A4DF-34CE503563DF}"/>
                  </a:ext>
                </a:extLst>
              </p14:cNvPr>
              <p14:cNvContentPartPr/>
              <p14:nvPr/>
            </p14:nvContentPartPr>
            <p14:xfrm>
              <a:off x="1993969" y="2749579"/>
              <a:ext cx="333720" cy="93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FA9CF1-8592-41B4-A4DF-34CE503563D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84969" y="2740939"/>
                <a:ext cx="35136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6747F58-014E-48E0-95ED-D62398E2B0E2}"/>
              </a:ext>
            </a:extLst>
          </p:cNvPr>
          <p:cNvGrpSpPr/>
          <p:nvPr/>
        </p:nvGrpSpPr>
        <p:grpSpPr>
          <a:xfrm>
            <a:off x="5286529" y="2584699"/>
            <a:ext cx="292320" cy="201600"/>
            <a:chOff x="5286529" y="2584699"/>
            <a:chExt cx="29232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529B6E-7811-48B7-ACF1-028C02961BE3}"/>
                    </a:ext>
                  </a:extLst>
                </p14:cNvPr>
                <p14:cNvContentPartPr/>
                <p14:nvPr/>
              </p14:nvContentPartPr>
              <p14:xfrm>
                <a:off x="5286529" y="2598379"/>
                <a:ext cx="43920" cy="177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529B6E-7811-48B7-ACF1-028C02961B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77529" y="2589379"/>
                  <a:ext cx="61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A4A86B-AB1C-4DB9-82B5-4017EB22223E}"/>
                    </a:ext>
                  </a:extLst>
                </p14:cNvPr>
                <p14:cNvContentPartPr/>
                <p14:nvPr/>
              </p14:nvContentPartPr>
              <p14:xfrm>
                <a:off x="5355289" y="2690899"/>
                <a:ext cx="128160" cy="9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A4A86B-AB1C-4DB9-82B5-4017EB2222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46649" y="2682259"/>
                  <a:ext cx="145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6EE1F2-7CBD-4686-A8CC-0920F14D718D}"/>
                    </a:ext>
                  </a:extLst>
                </p14:cNvPr>
                <p14:cNvContentPartPr/>
                <p14:nvPr/>
              </p14:nvContentPartPr>
              <p14:xfrm>
                <a:off x="5515849" y="2584699"/>
                <a:ext cx="63000" cy="18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6EE1F2-7CBD-4686-A8CC-0920F14D71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6849" y="2576059"/>
                  <a:ext cx="806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D124B6E-D2D2-4A92-B39A-A3F2355D3044}"/>
              </a:ext>
            </a:extLst>
          </p:cNvPr>
          <p:cNvGrpSpPr/>
          <p:nvPr/>
        </p:nvGrpSpPr>
        <p:grpSpPr>
          <a:xfrm>
            <a:off x="5800969" y="2522419"/>
            <a:ext cx="239040" cy="327600"/>
            <a:chOff x="5800969" y="2522419"/>
            <a:chExt cx="2390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5889D4-EFE6-4757-97F2-C11DEDE430EF}"/>
                    </a:ext>
                  </a:extLst>
                </p14:cNvPr>
                <p14:cNvContentPartPr/>
                <p14:nvPr/>
              </p14:nvContentPartPr>
              <p14:xfrm>
                <a:off x="5800969" y="2633659"/>
                <a:ext cx="80280" cy="14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5889D4-EFE6-4757-97F2-C11DEDE430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2329" y="2625019"/>
                  <a:ext cx="97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6B7AF6-82CA-434C-9A6C-1A2789D88AE6}"/>
                    </a:ext>
                  </a:extLst>
                </p14:cNvPr>
                <p14:cNvContentPartPr/>
                <p14:nvPr/>
              </p14:nvContentPartPr>
              <p14:xfrm>
                <a:off x="5953609" y="2522419"/>
                <a:ext cx="86400" cy="327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6B7AF6-82CA-434C-9A6C-1A2789D88A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44969" y="2513779"/>
                  <a:ext cx="10404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81B8A06-B517-4CF5-98B2-C822EC1A571A}"/>
                  </a:ext>
                </a:extLst>
              </p14:cNvPr>
              <p14:cNvContentPartPr/>
              <p14:nvPr/>
            </p14:nvContentPartPr>
            <p14:xfrm>
              <a:off x="5223529" y="2857219"/>
              <a:ext cx="680760" cy="16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1B8A06-B517-4CF5-98B2-C822EC1A571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14889" y="2848219"/>
                <a:ext cx="698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76DC1A0-62DD-4A7B-8125-8CDFBC8E915E}"/>
              </a:ext>
            </a:extLst>
          </p:cNvPr>
          <p:cNvGrpSpPr/>
          <p:nvPr/>
        </p:nvGrpSpPr>
        <p:grpSpPr>
          <a:xfrm>
            <a:off x="4126249" y="2589019"/>
            <a:ext cx="875520" cy="378360"/>
            <a:chOff x="4126249" y="2589019"/>
            <a:chExt cx="87552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7DCC6D-D219-4586-AD7B-A5F2938603DE}"/>
                    </a:ext>
                  </a:extLst>
                </p14:cNvPr>
                <p14:cNvContentPartPr/>
                <p14:nvPr/>
              </p14:nvContentPartPr>
              <p14:xfrm>
                <a:off x="4126249" y="2589019"/>
                <a:ext cx="96840" cy="31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7DCC6D-D219-4586-AD7B-A5F2938603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17249" y="2580379"/>
                  <a:ext cx="114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C2FB34-5804-4612-AB98-5066C0F6434B}"/>
                    </a:ext>
                  </a:extLst>
                </p14:cNvPr>
                <p14:cNvContentPartPr/>
                <p14:nvPr/>
              </p14:nvContentPartPr>
              <p14:xfrm>
                <a:off x="4298689" y="2740579"/>
                <a:ext cx="21960" cy="120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C2FB34-5804-4612-AB98-5066C0F643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89689" y="2731939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2B0E78-79E9-40BD-A993-09DD4ED8843A}"/>
                    </a:ext>
                  </a:extLst>
                </p14:cNvPr>
                <p14:cNvContentPartPr/>
                <p14:nvPr/>
              </p14:nvContentPartPr>
              <p14:xfrm>
                <a:off x="4315969" y="2641579"/>
                <a:ext cx="21600" cy="17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2B0E78-79E9-40BD-A993-09DD4ED884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06969" y="2632939"/>
                  <a:ext cx="3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8BF0C1-1EAE-4931-9A5B-5B46EF4FD447}"/>
                    </a:ext>
                  </a:extLst>
                </p14:cNvPr>
                <p14:cNvContentPartPr/>
                <p14:nvPr/>
              </p14:nvContentPartPr>
              <p14:xfrm>
                <a:off x="4365649" y="2636179"/>
                <a:ext cx="171720" cy="20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8BF0C1-1EAE-4931-9A5B-5B46EF4FD44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57009" y="2627179"/>
                  <a:ext cx="189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F126C5-EC78-41DD-A816-DF46CA6F252C}"/>
                    </a:ext>
                  </a:extLst>
                </p14:cNvPr>
                <p14:cNvContentPartPr/>
                <p14:nvPr/>
              </p14:nvContentPartPr>
              <p14:xfrm>
                <a:off x="4502449" y="2739859"/>
                <a:ext cx="59040" cy="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F126C5-EC78-41DD-A816-DF46CA6F25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93809" y="2731219"/>
                  <a:ext cx="76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958206-A789-4623-8C0A-724F4131078A}"/>
                    </a:ext>
                  </a:extLst>
                </p14:cNvPr>
                <p14:cNvContentPartPr/>
                <p14:nvPr/>
              </p14:nvContentPartPr>
              <p14:xfrm>
                <a:off x="4857409" y="2651299"/>
                <a:ext cx="68760" cy="153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958206-A789-4623-8C0A-724F413107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48769" y="2642659"/>
                  <a:ext cx="86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D6CF4D-61C7-40F4-8CEA-45AC060ADC1A}"/>
                    </a:ext>
                  </a:extLst>
                </p14:cNvPr>
                <p14:cNvContentPartPr/>
                <p14:nvPr/>
              </p14:nvContentPartPr>
              <p14:xfrm>
                <a:off x="4983409" y="2775139"/>
                <a:ext cx="18360" cy="8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D6CF4D-61C7-40F4-8CEA-45AC060ADC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74409" y="2766139"/>
                  <a:ext cx="36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7014BA5-8AF8-45EB-BDB8-AED75024E1EB}"/>
                    </a:ext>
                  </a:extLst>
                </p14:cNvPr>
                <p14:cNvContentPartPr/>
                <p14:nvPr/>
              </p14:nvContentPartPr>
              <p14:xfrm>
                <a:off x="4281769" y="2926339"/>
                <a:ext cx="568800" cy="41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7014BA5-8AF8-45EB-BDB8-AED75024E1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72769" y="2917699"/>
                  <a:ext cx="5864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B9635F3-4A41-415C-B19F-B782D55B5659}"/>
                  </a:ext>
                </a:extLst>
              </p14:cNvPr>
              <p14:cNvContentPartPr/>
              <p14:nvPr/>
            </p14:nvContentPartPr>
            <p14:xfrm>
              <a:off x="2001169" y="2240539"/>
              <a:ext cx="312120" cy="137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B9635F3-4A41-415C-B19F-B782D55B56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2169" y="2231899"/>
                <a:ext cx="3297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658A9A8D-5E8E-43C1-8C20-95245E4E88CD}"/>
              </a:ext>
            </a:extLst>
          </p:cNvPr>
          <p:cNvGrpSpPr/>
          <p:nvPr/>
        </p:nvGrpSpPr>
        <p:grpSpPr>
          <a:xfrm>
            <a:off x="5809609" y="2126419"/>
            <a:ext cx="142200" cy="167400"/>
            <a:chOff x="5809609" y="2126419"/>
            <a:chExt cx="14220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2F1EC7-1AC2-4C46-9ECD-C762F503BE8A}"/>
                    </a:ext>
                  </a:extLst>
                </p14:cNvPr>
                <p14:cNvContentPartPr/>
                <p14:nvPr/>
              </p14:nvContentPartPr>
              <p14:xfrm>
                <a:off x="5842369" y="2145859"/>
                <a:ext cx="44640" cy="14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2F1EC7-1AC2-4C46-9ECD-C762F503BE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33369" y="2137219"/>
                  <a:ext cx="62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D402EE-A363-4CD9-A368-63D095110F17}"/>
                    </a:ext>
                  </a:extLst>
                </p14:cNvPr>
                <p14:cNvContentPartPr/>
                <p14:nvPr/>
              </p14:nvContentPartPr>
              <p14:xfrm>
                <a:off x="5809609" y="2126419"/>
                <a:ext cx="142200" cy="6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D402EE-A363-4CD9-A368-63D095110F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00609" y="2117779"/>
                  <a:ext cx="1598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3C9B82F-6834-42CD-84F4-910FFD489957}"/>
                  </a:ext>
                </a:extLst>
              </p14:cNvPr>
              <p14:cNvContentPartPr/>
              <p14:nvPr/>
            </p14:nvContentPartPr>
            <p14:xfrm>
              <a:off x="7055929" y="1929139"/>
              <a:ext cx="79560" cy="210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3C9B82F-6834-42CD-84F4-910FFD48995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46929" y="1920499"/>
                <a:ext cx="97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91DBA11-64D9-491A-8DCE-0C61582DEE8D}"/>
                  </a:ext>
                </a:extLst>
              </p14:cNvPr>
              <p14:cNvContentPartPr/>
              <p14:nvPr/>
            </p14:nvContentPartPr>
            <p14:xfrm>
              <a:off x="6950449" y="2214619"/>
              <a:ext cx="310680" cy="103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91DBA11-64D9-491A-8DCE-0C61582DEE8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41449" y="2205979"/>
                <a:ext cx="3283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E3FEEA71-07AB-4472-B778-901D2DCF5A77}"/>
              </a:ext>
            </a:extLst>
          </p:cNvPr>
          <p:cNvGrpSpPr/>
          <p:nvPr/>
        </p:nvGrpSpPr>
        <p:grpSpPr>
          <a:xfrm>
            <a:off x="5567329" y="2975299"/>
            <a:ext cx="101520" cy="239040"/>
            <a:chOff x="5567329" y="2975299"/>
            <a:chExt cx="10152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509DE3-EC34-45DE-BE13-53F7834458F2}"/>
                    </a:ext>
                  </a:extLst>
                </p14:cNvPr>
                <p14:cNvContentPartPr/>
                <p14:nvPr/>
              </p14:nvContentPartPr>
              <p14:xfrm>
                <a:off x="5604769" y="2975299"/>
                <a:ext cx="18360" cy="23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509DE3-EC34-45DE-BE13-53F7834458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5769" y="2966299"/>
                  <a:ext cx="36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6CFE99-1521-496A-8D5B-84236FCCD198}"/>
                    </a:ext>
                  </a:extLst>
                </p14:cNvPr>
                <p14:cNvContentPartPr/>
                <p14:nvPr/>
              </p14:nvContentPartPr>
              <p14:xfrm>
                <a:off x="5567329" y="2991499"/>
                <a:ext cx="101520" cy="81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6CFE99-1521-496A-8D5B-84236FCCD1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58689" y="2982859"/>
                  <a:ext cx="1191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9EB8DF-1731-41F2-885F-6A8C89025E56}"/>
              </a:ext>
            </a:extLst>
          </p:cNvPr>
          <p:cNvGrpSpPr/>
          <p:nvPr/>
        </p:nvGrpSpPr>
        <p:grpSpPr>
          <a:xfrm>
            <a:off x="4538449" y="3087619"/>
            <a:ext cx="89280" cy="182520"/>
            <a:chOff x="4538449" y="3087619"/>
            <a:chExt cx="8928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07BC61-38C4-4C0F-91AD-2E1FA13C06C9}"/>
                    </a:ext>
                  </a:extLst>
                </p14:cNvPr>
                <p14:cNvContentPartPr/>
                <p14:nvPr/>
              </p14:nvContentPartPr>
              <p14:xfrm>
                <a:off x="4580929" y="3087619"/>
                <a:ext cx="36720" cy="182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07BC61-38C4-4C0F-91AD-2E1FA13C06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72289" y="3078619"/>
                  <a:ext cx="54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E03C3D-9C28-4BB9-8CDC-82A740CEC602}"/>
                    </a:ext>
                  </a:extLst>
                </p14:cNvPr>
                <p14:cNvContentPartPr/>
                <p14:nvPr/>
              </p14:nvContentPartPr>
              <p14:xfrm>
                <a:off x="4538449" y="3130099"/>
                <a:ext cx="89280" cy="42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E03C3D-9C28-4BB9-8CDC-82A740CEC6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29809" y="3121099"/>
                  <a:ext cx="10692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E11D4-0A95-4F00-BD7F-8D5B79C24CAA}"/>
                  </a:ext>
                </a:extLst>
              </p14:cNvPr>
              <p14:cNvContentPartPr/>
              <p14:nvPr/>
            </p14:nvContentPartPr>
            <p14:xfrm>
              <a:off x="4814929" y="879019"/>
              <a:ext cx="94716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E11D4-0A95-4F00-BD7F-8D5B79C24C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289" y="870019"/>
                <a:ext cx="9648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65A5E-24E7-4184-B3B2-3B2AE72F2AFB}"/>
                  </a:ext>
                </a:extLst>
              </p14:cNvPr>
              <p14:cNvContentPartPr/>
              <p14:nvPr/>
            </p14:nvContentPartPr>
            <p14:xfrm>
              <a:off x="3750049" y="1594699"/>
              <a:ext cx="1045080" cy="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65A5E-24E7-4184-B3B2-3B2AE72F2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1409" y="1585699"/>
                <a:ext cx="106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0B496A-07DA-4721-93C3-6EC91199A040}"/>
                  </a:ext>
                </a:extLst>
              </p14:cNvPr>
              <p14:cNvContentPartPr/>
              <p14:nvPr/>
            </p14:nvContentPartPr>
            <p14:xfrm>
              <a:off x="3053089" y="1911499"/>
              <a:ext cx="543240" cy="7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0B496A-07DA-4721-93C3-6EC91199A0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4449" y="1902499"/>
                <a:ext cx="560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63E2FC-D9AA-43EB-949B-DBC1D706377F}"/>
                  </a:ext>
                </a:extLst>
              </p14:cNvPr>
              <p14:cNvContentPartPr/>
              <p14:nvPr/>
            </p14:nvContentPartPr>
            <p14:xfrm>
              <a:off x="1330489" y="2388139"/>
              <a:ext cx="142992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63E2FC-D9AA-43EB-949B-DBC1D70637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1849" y="2379139"/>
                <a:ext cx="1447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D6ECD4-D3E1-4C97-A4D1-E028C656622C}"/>
                  </a:ext>
                </a:extLst>
              </p14:cNvPr>
              <p14:cNvContentPartPr/>
              <p14:nvPr/>
            </p14:nvContentPartPr>
            <p14:xfrm>
              <a:off x="4325689" y="2719339"/>
              <a:ext cx="1239480" cy="3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D6ECD4-D3E1-4C97-A4D1-E028C65662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7049" y="2710339"/>
                <a:ext cx="1257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28D98E-8CCC-4FAC-BDB8-F61038A2C61D}"/>
                  </a:ext>
                </a:extLst>
              </p14:cNvPr>
              <p14:cNvContentPartPr/>
              <p14:nvPr/>
            </p14:nvContentPartPr>
            <p14:xfrm>
              <a:off x="5176729" y="3126859"/>
              <a:ext cx="1494000" cy="1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28D98E-8CCC-4FAC-BDB8-F61038A2C6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089" y="3117859"/>
                <a:ext cx="151164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447A56A-536E-4423-946D-94C047DF3420}"/>
              </a:ext>
            </a:extLst>
          </p:cNvPr>
          <p:cNvGrpSpPr/>
          <p:nvPr/>
        </p:nvGrpSpPr>
        <p:grpSpPr>
          <a:xfrm>
            <a:off x="2182969" y="3501259"/>
            <a:ext cx="180000" cy="262080"/>
            <a:chOff x="2182969" y="3501259"/>
            <a:chExt cx="18000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123246-BC0B-4E27-9EB2-4E73A811ADE1}"/>
                    </a:ext>
                  </a:extLst>
                </p14:cNvPr>
                <p14:cNvContentPartPr/>
                <p14:nvPr/>
              </p14:nvContentPartPr>
              <p14:xfrm>
                <a:off x="2243449" y="3533659"/>
                <a:ext cx="45000" cy="22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123246-BC0B-4E27-9EB2-4E73A811AD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4809" y="3525019"/>
                  <a:ext cx="62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3D11CE-F7EA-420B-AD6B-4DC06CB8E379}"/>
                    </a:ext>
                  </a:extLst>
                </p14:cNvPr>
                <p14:cNvContentPartPr/>
                <p14:nvPr/>
              </p14:nvContentPartPr>
              <p14:xfrm>
                <a:off x="2182969" y="3501259"/>
                <a:ext cx="180000" cy="12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3D11CE-F7EA-420B-AD6B-4DC06CB8E3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3969" y="3492619"/>
                  <a:ext cx="19764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478C5-1AC6-431D-A9C1-9DE26A7C6504}"/>
                  </a:ext>
                </a:extLst>
              </p14:cNvPr>
              <p14:cNvContentPartPr/>
              <p14:nvPr/>
            </p14:nvContentPartPr>
            <p14:xfrm>
              <a:off x="844489" y="1901779"/>
              <a:ext cx="264960" cy="1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478C5-1AC6-431D-A9C1-9DE26A7C6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489" y="1893139"/>
                <a:ext cx="2826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280817-B121-43AF-A4BC-C98AD72008F6}"/>
                  </a:ext>
                </a:extLst>
              </p14:cNvPr>
              <p14:cNvContentPartPr/>
              <p14:nvPr/>
            </p14:nvContentPartPr>
            <p14:xfrm>
              <a:off x="888049" y="2230819"/>
              <a:ext cx="231840" cy="13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280817-B121-43AF-A4BC-C98AD7200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049" y="2221819"/>
                <a:ext cx="249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CB381-F110-4DB2-9EA2-7B7DFE09487E}"/>
                  </a:ext>
                </a:extLst>
              </p14:cNvPr>
              <p14:cNvContentPartPr/>
              <p14:nvPr/>
            </p14:nvContentPartPr>
            <p14:xfrm>
              <a:off x="1190809" y="4206499"/>
              <a:ext cx="876600" cy="2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CB381-F110-4DB2-9EA2-7B7DFE0948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169" y="4197499"/>
                <a:ext cx="8942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D832E1A-19BA-4DB6-8024-02869EE6781A}"/>
              </a:ext>
            </a:extLst>
          </p:cNvPr>
          <p:cNvGrpSpPr/>
          <p:nvPr/>
        </p:nvGrpSpPr>
        <p:grpSpPr>
          <a:xfrm>
            <a:off x="2186929" y="3895099"/>
            <a:ext cx="1263600" cy="218520"/>
            <a:chOff x="2186929" y="3895099"/>
            <a:chExt cx="12636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F42EB7-EA33-4CA4-B4DE-0F2A530BE0A9}"/>
                    </a:ext>
                  </a:extLst>
                </p14:cNvPr>
                <p14:cNvContentPartPr/>
                <p14:nvPr/>
              </p14:nvContentPartPr>
              <p14:xfrm>
                <a:off x="2186929" y="4002739"/>
                <a:ext cx="264960" cy="8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F42EB7-EA33-4CA4-B4DE-0F2A530BE0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8289" y="3993739"/>
                  <a:ext cx="282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4296AC-5520-47B9-8821-DCC95DC4F78F}"/>
                    </a:ext>
                  </a:extLst>
                </p14:cNvPr>
                <p14:cNvContentPartPr/>
                <p14:nvPr/>
              </p14:nvContentPartPr>
              <p14:xfrm>
                <a:off x="2632969" y="3914899"/>
                <a:ext cx="128160" cy="19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4296AC-5520-47B9-8821-DCC95DC4F7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3969" y="3905899"/>
                  <a:ext cx="145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F5A65C-0DDC-468A-99B0-422A7D13B2F4}"/>
                    </a:ext>
                  </a:extLst>
                </p14:cNvPr>
                <p14:cNvContentPartPr/>
                <p14:nvPr/>
              </p14:nvContentPartPr>
              <p14:xfrm>
                <a:off x="2795329" y="3992659"/>
                <a:ext cx="113760" cy="11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F5A65C-0DDC-468A-99B0-422A7D13B2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6329" y="3983659"/>
                  <a:ext cx="131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F744BC-AE57-4871-A15A-BFB52B653D01}"/>
                    </a:ext>
                  </a:extLst>
                </p14:cNvPr>
                <p14:cNvContentPartPr/>
                <p14:nvPr/>
              </p14:nvContentPartPr>
              <p14:xfrm>
                <a:off x="2909809" y="4005259"/>
                <a:ext cx="87840" cy="8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F744BC-AE57-4871-A15A-BFB52B653D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0809" y="3996259"/>
                  <a:ext cx="105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4C9C42-4CCB-42D2-8A8A-DBEEFE97235F}"/>
                    </a:ext>
                  </a:extLst>
                </p14:cNvPr>
                <p14:cNvContentPartPr/>
                <p14:nvPr/>
              </p14:nvContentPartPr>
              <p14:xfrm>
                <a:off x="3039409" y="3895099"/>
                <a:ext cx="25560" cy="19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4C9C42-4CCB-42D2-8A8A-DBEEFE9723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0769" y="3886459"/>
                  <a:ext cx="43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D27A1B-F97D-478F-9E2A-2DFD124F093E}"/>
                    </a:ext>
                  </a:extLst>
                </p14:cNvPr>
                <p14:cNvContentPartPr/>
                <p14:nvPr/>
              </p14:nvContentPartPr>
              <p14:xfrm>
                <a:off x="3079009" y="4014259"/>
                <a:ext cx="73440" cy="8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D27A1B-F97D-478F-9E2A-2DFD124F09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70369" y="4005259"/>
                  <a:ext cx="91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C5BAEB-AFBE-4A77-A242-39034F0C7E43}"/>
                    </a:ext>
                  </a:extLst>
                </p14:cNvPr>
                <p14:cNvContentPartPr/>
                <p14:nvPr/>
              </p14:nvContentPartPr>
              <p14:xfrm>
                <a:off x="3186649" y="4012819"/>
                <a:ext cx="94320" cy="7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C5BAEB-AFBE-4A77-A242-39034F0C7E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7649" y="4003819"/>
                  <a:ext cx="111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B92CBA-AF33-4055-94C6-39EB2417A552}"/>
                    </a:ext>
                  </a:extLst>
                </p14:cNvPr>
                <p14:cNvContentPartPr/>
                <p14:nvPr/>
              </p14:nvContentPartPr>
              <p14:xfrm>
                <a:off x="3326689" y="4022179"/>
                <a:ext cx="123840" cy="7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B92CBA-AF33-4055-94C6-39EB2417A5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7689" y="4013539"/>
                  <a:ext cx="14148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68E163-DC30-4919-9DE1-A661D59696B5}"/>
                  </a:ext>
                </a:extLst>
              </p14:cNvPr>
              <p14:cNvContentPartPr/>
              <p14:nvPr/>
            </p14:nvContentPartPr>
            <p14:xfrm>
              <a:off x="1207009" y="3474619"/>
              <a:ext cx="119160" cy="1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68E163-DC30-4919-9DE1-A661D59696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8009" y="3465619"/>
                <a:ext cx="136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374FA4-FE72-467C-8526-3932E581416B}"/>
                  </a:ext>
                </a:extLst>
              </p14:cNvPr>
              <p14:cNvContentPartPr/>
              <p14:nvPr/>
            </p14:nvContentPartPr>
            <p14:xfrm>
              <a:off x="3305089" y="4475779"/>
              <a:ext cx="875520" cy="5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374FA4-FE72-467C-8526-3932E58141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96449" y="4466779"/>
                <a:ext cx="893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859A716-191C-474B-B70D-265D1F8F6F5D}"/>
                  </a:ext>
                </a:extLst>
              </p14:cNvPr>
              <p14:cNvContentPartPr/>
              <p14:nvPr/>
            </p14:nvContentPartPr>
            <p14:xfrm>
              <a:off x="1893889" y="4760539"/>
              <a:ext cx="1707120" cy="52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859A716-191C-474B-B70D-265D1F8F6F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5249" y="4751899"/>
                <a:ext cx="17247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0606B2-F059-42DD-8538-0F1E3546EA7A}"/>
                  </a:ext>
                </a:extLst>
              </p14:cNvPr>
              <p14:cNvContentPartPr/>
              <p14:nvPr/>
            </p14:nvContentPartPr>
            <p14:xfrm>
              <a:off x="2711809" y="2600899"/>
              <a:ext cx="74880" cy="173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0606B2-F059-42DD-8538-0F1E3546EA7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03169" y="2592259"/>
                <a:ext cx="9252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B234673-4CE1-40DE-9386-8F20A17CBAF7}"/>
              </a:ext>
            </a:extLst>
          </p:cNvPr>
          <p:cNvGrpSpPr/>
          <p:nvPr/>
        </p:nvGrpSpPr>
        <p:grpSpPr>
          <a:xfrm>
            <a:off x="3494089" y="2272219"/>
            <a:ext cx="372600" cy="326160"/>
            <a:chOff x="3494089" y="2272219"/>
            <a:chExt cx="37260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83EC45-0DF8-4EDF-A775-94359703A3F8}"/>
                    </a:ext>
                  </a:extLst>
                </p14:cNvPr>
                <p14:cNvContentPartPr/>
                <p14:nvPr/>
              </p14:nvContentPartPr>
              <p14:xfrm>
                <a:off x="3494089" y="2272219"/>
                <a:ext cx="19080" cy="32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83EC45-0DF8-4EDF-A775-94359703A3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5089" y="2263579"/>
                  <a:ext cx="36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244EFF-578A-48A7-AE0E-7AE01A0087B3}"/>
                    </a:ext>
                  </a:extLst>
                </p14:cNvPr>
                <p14:cNvContentPartPr/>
                <p14:nvPr/>
              </p14:nvContentPartPr>
              <p14:xfrm>
                <a:off x="3536209" y="2457979"/>
                <a:ext cx="117360" cy="12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244EFF-578A-48A7-AE0E-7AE01A0087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7569" y="2449339"/>
                  <a:ext cx="135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0DADA1-B641-4E1E-B66A-EA03556647AD}"/>
                    </a:ext>
                  </a:extLst>
                </p14:cNvPr>
                <p14:cNvContentPartPr/>
                <p14:nvPr/>
              </p14:nvContentPartPr>
              <p14:xfrm>
                <a:off x="3724489" y="2460499"/>
                <a:ext cx="51480" cy="9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0DADA1-B641-4E1E-B66A-EA03556647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5489" y="2451499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8C5C58-0ACD-47A6-8E42-2B6634332993}"/>
                    </a:ext>
                  </a:extLst>
                </p14:cNvPr>
                <p14:cNvContentPartPr/>
                <p14:nvPr/>
              </p14:nvContentPartPr>
              <p14:xfrm>
                <a:off x="3781729" y="2434219"/>
                <a:ext cx="84960" cy="13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8C5C58-0ACD-47A6-8E42-2B66343329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2729" y="2425219"/>
                  <a:ext cx="1026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8E6656-D607-4593-B95A-6A60B1F5B08C}"/>
              </a:ext>
            </a:extLst>
          </p:cNvPr>
          <p:cNvGrpSpPr/>
          <p:nvPr/>
        </p:nvGrpSpPr>
        <p:grpSpPr>
          <a:xfrm>
            <a:off x="4257289" y="2186179"/>
            <a:ext cx="694800" cy="334080"/>
            <a:chOff x="4257289" y="2186179"/>
            <a:chExt cx="6948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D01A17-D504-4705-A3E6-F555637AFD2C}"/>
                    </a:ext>
                  </a:extLst>
                </p14:cNvPr>
                <p14:cNvContentPartPr/>
                <p14:nvPr/>
              </p14:nvContentPartPr>
              <p14:xfrm>
                <a:off x="4257289" y="2186179"/>
                <a:ext cx="221400" cy="33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D01A17-D504-4705-A3E6-F555637AFD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8289" y="2177539"/>
                  <a:ext cx="2390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9142F3-6EC9-4F37-B0FD-C549726D232B}"/>
                    </a:ext>
                  </a:extLst>
                </p14:cNvPr>
                <p14:cNvContentPartPr/>
                <p14:nvPr/>
              </p14:nvContentPartPr>
              <p14:xfrm>
                <a:off x="4510729" y="2211379"/>
                <a:ext cx="165600" cy="29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9142F3-6EC9-4F37-B0FD-C549726D23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729" y="2202739"/>
                  <a:ext cx="183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1CCAD9-DA9B-4F31-A4D3-5CF47AA511F9}"/>
                    </a:ext>
                  </a:extLst>
                </p14:cNvPr>
                <p14:cNvContentPartPr/>
                <p14:nvPr/>
              </p14:nvContentPartPr>
              <p14:xfrm>
                <a:off x="4712329" y="2398219"/>
                <a:ext cx="90720" cy="10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1CCAD9-DA9B-4F31-A4D3-5CF47AA511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3329" y="2389219"/>
                  <a:ext cx="108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708216-0C66-41FB-85D6-FBA7E400AE01}"/>
                    </a:ext>
                  </a:extLst>
                </p14:cNvPr>
                <p14:cNvContentPartPr/>
                <p14:nvPr/>
              </p14:nvContentPartPr>
              <p14:xfrm>
                <a:off x="4829329" y="2389219"/>
                <a:ext cx="122760" cy="12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708216-0C66-41FB-85D6-FBA7E400AE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0329" y="2380219"/>
                  <a:ext cx="1404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A81A55-F2E4-40D9-B86C-B847B401AC70}"/>
              </a:ext>
            </a:extLst>
          </p:cNvPr>
          <p:cNvGrpSpPr/>
          <p:nvPr/>
        </p:nvGrpSpPr>
        <p:grpSpPr>
          <a:xfrm>
            <a:off x="3703609" y="3280579"/>
            <a:ext cx="1432080" cy="754920"/>
            <a:chOff x="3703609" y="3280579"/>
            <a:chExt cx="143208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0F9E07-09FB-4E7A-888B-3FD0F34493E1}"/>
                    </a:ext>
                  </a:extLst>
                </p14:cNvPr>
                <p14:cNvContentPartPr/>
                <p14:nvPr/>
              </p14:nvContentPartPr>
              <p14:xfrm>
                <a:off x="3709729" y="3562459"/>
                <a:ext cx="432720" cy="34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0F9E07-09FB-4E7A-888B-3FD0F34493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01089" y="3553459"/>
                  <a:ext cx="4503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CE242C-73A7-4664-B83F-93B2B172F9B3}"/>
                    </a:ext>
                  </a:extLst>
                </p14:cNvPr>
                <p14:cNvContentPartPr/>
                <p14:nvPr/>
              </p14:nvContentPartPr>
              <p14:xfrm>
                <a:off x="4465009" y="3280579"/>
                <a:ext cx="24840" cy="27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CE242C-73A7-4664-B83F-93B2B172F9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56009" y="3271579"/>
                  <a:ext cx="42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F09FEF-ECD0-4F2D-A4CE-B2024640FFBE}"/>
                    </a:ext>
                  </a:extLst>
                </p14:cNvPr>
                <p14:cNvContentPartPr/>
                <p14:nvPr/>
              </p14:nvContentPartPr>
              <p14:xfrm>
                <a:off x="4382569" y="3455539"/>
                <a:ext cx="197280" cy="4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F09FEF-ECD0-4F2D-A4CE-B2024640FF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3929" y="3446899"/>
                  <a:ext cx="214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FFBD27-BBA7-4A0B-B1CF-2550F19D4D89}"/>
                    </a:ext>
                  </a:extLst>
                </p14:cNvPr>
                <p14:cNvContentPartPr/>
                <p14:nvPr/>
              </p14:nvContentPartPr>
              <p14:xfrm>
                <a:off x="4629529" y="3432499"/>
                <a:ext cx="125640" cy="13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FFBD27-BBA7-4A0B-B1CF-2550F19D4D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20889" y="3423499"/>
                  <a:ext cx="143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AF0C78-8113-4D90-AC76-D45685B4AA14}"/>
                    </a:ext>
                  </a:extLst>
                </p14:cNvPr>
                <p14:cNvContentPartPr/>
                <p14:nvPr/>
              </p14:nvContentPartPr>
              <p14:xfrm>
                <a:off x="4779289" y="3450859"/>
                <a:ext cx="154440" cy="11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AF0C78-8113-4D90-AC76-D45685B4AA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70649" y="3442219"/>
                  <a:ext cx="17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313C1-4F94-4E41-B916-D6FF37260BF1}"/>
                    </a:ext>
                  </a:extLst>
                </p14:cNvPr>
                <p14:cNvContentPartPr/>
                <p14:nvPr/>
              </p14:nvContentPartPr>
              <p14:xfrm>
                <a:off x="4956049" y="3436819"/>
                <a:ext cx="97920" cy="14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313C1-4F94-4E41-B916-D6FF37260B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47049" y="3428179"/>
                  <a:ext cx="115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B79462-4333-4982-953A-4BC504457184}"/>
                    </a:ext>
                  </a:extLst>
                </p14:cNvPr>
                <p14:cNvContentPartPr/>
                <p14:nvPr/>
              </p14:nvContentPartPr>
              <p14:xfrm>
                <a:off x="3703609" y="3873499"/>
                <a:ext cx="628920" cy="14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B79462-4333-4982-953A-4BC5044571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94969" y="3864499"/>
                  <a:ext cx="646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2833667-CEB4-4C4B-8AF9-1D3E3C2EABBD}"/>
                    </a:ext>
                  </a:extLst>
                </p14:cNvPr>
                <p14:cNvContentPartPr/>
                <p14:nvPr/>
              </p14:nvContentPartPr>
              <p14:xfrm>
                <a:off x="4469329" y="3711499"/>
                <a:ext cx="169560" cy="32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2833667-CEB4-4C4B-8AF9-1D3E3C2EAB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0329" y="3702499"/>
                  <a:ext cx="187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D87BB9-C213-4C3C-AC1B-D975BD96B064}"/>
                    </a:ext>
                  </a:extLst>
                </p14:cNvPr>
                <p14:cNvContentPartPr/>
                <p14:nvPr/>
              </p14:nvContentPartPr>
              <p14:xfrm>
                <a:off x="4456729" y="3886459"/>
                <a:ext cx="211320" cy="10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D87BB9-C213-4C3C-AC1B-D975BD96B0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8089" y="3877819"/>
                  <a:ext cx="22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EF5886-4CB6-45A3-BF84-BC552D5158B5}"/>
                    </a:ext>
                  </a:extLst>
                </p14:cNvPr>
                <p14:cNvContentPartPr/>
                <p14:nvPr/>
              </p14:nvContentPartPr>
              <p14:xfrm>
                <a:off x="4672009" y="3810499"/>
                <a:ext cx="229680" cy="22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EF5886-4CB6-45A3-BF84-BC552D5158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63009" y="3801859"/>
                  <a:ext cx="247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742D7-95CA-4BE9-B0BA-1555BAD6CF88}"/>
                    </a:ext>
                  </a:extLst>
                </p14:cNvPr>
                <p14:cNvContentPartPr/>
                <p14:nvPr/>
              </p14:nvContentPartPr>
              <p14:xfrm>
                <a:off x="4942729" y="3897979"/>
                <a:ext cx="192960" cy="12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742D7-95CA-4BE9-B0BA-1555BAD6CF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33729" y="3889339"/>
                  <a:ext cx="210600" cy="14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8A7277-F9D5-4435-B987-9AF40BEC83E7}"/>
              </a:ext>
            </a:extLst>
          </p:cNvPr>
          <p:cNvGrpSpPr/>
          <p:nvPr/>
        </p:nvGrpSpPr>
        <p:grpSpPr>
          <a:xfrm>
            <a:off x="5330809" y="1540339"/>
            <a:ext cx="1133640" cy="435600"/>
            <a:chOff x="5330809" y="1540339"/>
            <a:chExt cx="113364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624D36-C031-4C32-AEB2-452032067933}"/>
                    </a:ext>
                  </a:extLst>
                </p14:cNvPr>
                <p14:cNvContentPartPr/>
                <p14:nvPr/>
              </p14:nvContentPartPr>
              <p14:xfrm>
                <a:off x="5479489" y="1561939"/>
                <a:ext cx="127080" cy="211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624D36-C031-4C32-AEB2-4520320679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0849" y="1553299"/>
                  <a:ext cx="144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F47720-814A-45DA-B10E-58A019FB9152}"/>
                    </a:ext>
                  </a:extLst>
                </p14:cNvPr>
                <p14:cNvContentPartPr/>
                <p14:nvPr/>
              </p14:nvContentPartPr>
              <p14:xfrm>
                <a:off x="5626369" y="1540339"/>
                <a:ext cx="127080" cy="208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F47720-814A-45DA-B10E-58A019FB91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7369" y="1531339"/>
                  <a:ext cx="14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C16B89-D000-4410-BF92-A0C6FCE0D521}"/>
                    </a:ext>
                  </a:extLst>
                </p14:cNvPr>
                <p14:cNvContentPartPr/>
                <p14:nvPr/>
              </p14:nvContentPartPr>
              <p14:xfrm>
                <a:off x="5790169" y="1669219"/>
                <a:ext cx="118080" cy="83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C16B89-D000-4410-BF92-A0C6FCE0D5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1529" y="1660219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765A07-4783-4CAB-B239-76D03AA18D24}"/>
                    </a:ext>
                  </a:extLst>
                </p14:cNvPr>
                <p14:cNvContentPartPr/>
                <p14:nvPr/>
              </p14:nvContentPartPr>
              <p14:xfrm>
                <a:off x="5944249" y="1579939"/>
                <a:ext cx="180000" cy="18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765A07-4783-4CAB-B239-76D03AA18D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5249" y="1570939"/>
                  <a:ext cx="197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BBF355-0599-4BB3-A16A-FFA3EC459CB6}"/>
                    </a:ext>
                  </a:extLst>
                </p14:cNvPr>
                <p14:cNvContentPartPr/>
                <p14:nvPr/>
              </p14:nvContentPartPr>
              <p14:xfrm>
                <a:off x="6108769" y="1677139"/>
                <a:ext cx="89280" cy="21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BBF355-0599-4BB3-A16A-FFA3EC459C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0129" y="1668499"/>
                  <a:ext cx="106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4ACB7D-D79A-434F-A90B-87F71BC54798}"/>
                    </a:ext>
                  </a:extLst>
                </p14:cNvPr>
                <p14:cNvContentPartPr/>
                <p14:nvPr/>
              </p14:nvContentPartPr>
              <p14:xfrm>
                <a:off x="5330809" y="1902859"/>
                <a:ext cx="1133640" cy="7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4ACB7D-D79A-434F-A90B-87F71BC54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2169" y="1893859"/>
                  <a:ext cx="11512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5120B1-643A-443A-AF31-5FCD0D7C2501}"/>
              </a:ext>
            </a:extLst>
          </p:cNvPr>
          <p:cNvGrpSpPr/>
          <p:nvPr/>
        </p:nvGrpSpPr>
        <p:grpSpPr>
          <a:xfrm>
            <a:off x="6797089" y="1579219"/>
            <a:ext cx="498600" cy="349560"/>
            <a:chOff x="6797089" y="1579219"/>
            <a:chExt cx="4986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B56DA8-3E6D-425E-B0EA-C373D2A85765}"/>
                    </a:ext>
                  </a:extLst>
                </p14:cNvPr>
                <p14:cNvContentPartPr/>
                <p14:nvPr/>
              </p14:nvContentPartPr>
              <p14:xfrm>
                <a:off x="6902929" y="1697299"/>
                <a:ext cx="36720" cy="11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B56DA8-3E6D-425E-B0EA-C373D2A857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93929" y="1688299"/>
                  <a:ext cx="54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C38461-47E0-45B4-B721-B73922DE1FBC}"/>
                    </a:ext>
                  </a:extLst>
                </p14:cNvPr>
                <p14:cNvContentPartPr/>
                <p14:nvPr/>
              </p14:nvContentPartPr>
              <p14:xfrm>
                <a:off x="6949369" y="1579219"/>
                <a:ext cx="1944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C38461-47E0-45B4-B721-B73922DE1F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40369" y="1570219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7999D9-4023-49B8-8F9E-A7317C168A5E}"/>
                    </a:ext>
                  </a:extLst>
                </p14:cNvPr>
                <p14:cNvContentPartPr/>
                <p14:nvPr/>
              </p14:nvContentPartPr>
              <p14:xfrm>
                <a:off x="7008049" y="1612339"/>
                <a:ext cx="199080" cy="19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7999D9-4023-49B8-8F9E-A7317C168A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9049" y="1603699"/>
                  <a:ext cx="216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B92B66-3C92-4667-AEBE-C2D5D20FCBE8}"/>
                    </a:ext>
                  </a:extLst>
                </p14:cNvPr>
                <p14:cNvContentPartPr/>
                <p14:nvPr/>
              </p14:nvContentPartPr>
              <p14:xfrm>
                <a:off x="7158889" y="1683979"/>
                <a:ext cx="130320" cy="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B92B66-3C92-4667-AEBE-C2D5D20FCB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50249" y="1674979"/>
                  <a:ext cx="147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9D3C8B-CF8A-4EC4-8D1B-5BEC76C9D19A}"/>
                    </a:ext>
                  </a:extLst>
                </p14:cNvPr>
                <p14:cNvContentPartPr/>
                <p14:nvPr/>
              </p14:nvContentPartPr>
              <p14:xfrm>
                <a:off x="6797089" y="1872979"/>
                <a:ext cx="498600" cy="5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9D3C8B-CF8A-4EC4-8D1B-5BEC76C9D1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88449" y="1864339"/>
                  <a:ext cx="5162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CD9FDF-9119-42AA-B174-3D45E5668E12}"/>
              </a:ext>
            </a:extLst>
          </p:cNvPr>
          <p:cNvGrpSpPr/>
          <p:nvPr/>
        </p:nvGrpSpPr>
        <p:grpSpPr>
          <a:xfrm>
            <a:off x="7837489" y="1553299"/>
            <a:ext cx="748440" cy="315360"/>
            <a:chOff x="7837489" y="1553299"/>
            <a:chExt cx="74844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BC3395-83EB-4988-ACF3-E3D7969641E2}"/>
                    </a:ext>
                  </a:extLst>
                </p14:cNvPr>
                <p14:cNvContentPartPr/>
                <p14:nvPr/>
              </p14:nvContentPartPr>
              <p14:xfrm>
                <a:off x="7837489" y="1553299"/>
                <a:ext cx="159840" cy="31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BC3395-83EB-4988-ACF3-E3D7969641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28849" y="1544299"/>
                  <a:ext cx="177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C5585D-3107-4883-885F-6248A5958C0F}"/>
                    </a:ext>
                  </a:extLst>
                </p14:cNvPr>
                <p14:cNvContentPartPr/>
                <p14:nvPr/>
              </p14:nvContentPartPr>
              <p14:xfrm>
                <a:off x="8032249" y="1712059"/>
                <a:ext cx="127800" cy="89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C5585D-3107-4883-885F-6248A5958C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3609" y="1703059"/>
                  <a:ext cx="145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6B07BC-7535-4310-839B-F749D10D9AC9}"/>
                    </a:ext>
                  </a:extLst>
                </p14:cNvPr>
                <p14:cNvContentPartPr/>
                <p14:nvPr/>
              </p14:nvContentPartPr>
              <p14:xfrm>
                <a:off x="8144929" y="1591459"/>
                <a:ext cx="169200" cy="20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6B07BC-7535-4310-839B-F749D10D9A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6289" y="1582819"/>
                  <a:ext cx="186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634A2C-4B11-45A8-86A4-B926F8D5B56C}"/>
                    </a:ext>
                  </a:extLst>
                </p14:cNvPr>
                <p14:cNvContentPartPr/>
                <p14:nvPr/>
              </p14:nvContentPartPr>
              <p14:xfrm>
                <a:off x="8346529" y="1694779"/>
                <a:ext cx="62640" cy="11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634A2C-4B11-45A8-86A4-B926F8D5B5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7529" y="1686139"/>
                  <a:ext cx="80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036052-E9DC-42FA-B29D-F0E41B6C91F1}"/>
                    </a:ext>
                  </a:extLst>
                </p14:cNvPr>
                <p14:cNvContentPartPr/>
                <p14:nvPr/>
              </p14:nvContentPartPr>
              <p14:xfrm>
                <a:off x="8434369" y="1725019"/>
                <a:ext cx="151560" cy="9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036052-E9DC-42FA-B29D-F0E41B6C91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25369" y="1716019"/>
                  <a:ext cx="1692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A71F3E-B105-400F-AC9A-3E5ADEB0610B}"/>
                  </a:ext>
                </a:extLst>
              </p14:cNvPr>
              <p14:cNvContentPartPr/>
              <p14:nvPr/>
            </p14:nvContentPartPr>
            <p14:xfrm>
              <a:off x="7710769" y="1960819"/>
              <a:ext cx="979560" cy="72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A71F3E-B105-400F-AC9A-3E5ADEB061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02129" y="1951819"/>
                <a:ext cx="9972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A6B48B1-1D8A-4690-AF7D-B894A164773F}"/>
              </a:ext>
            </a:extLst>
          </p:cNvPr>
          <p:cNvGrpSpPr/>
          <p:nvPr/>
        </p:nvGrpSpPr>
        <p:grpSpPr>
          <a:xfrm>
            <a:off x="7919569" y="2142619"/>
            <a:ext cx="699120" cy="367920"/>
            <a:chOff x="7919569" y="2142619"/>
            <a:chExt cx="6991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8846F8-A125-45B6-8CB1-AB4491C7B409}"/>
                    </a:ext>
                  </a:extLst>
                </p14:cNvPr>
                <p14:cNvContentPartPr/>
                <p14:nvPr/>
              </p14:nvContentPartPr>
              <p14:xfrm>
                <a:off x="8011729" y="2142619"/>
                <a:ext cx="20520" cy="29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8846F8-A125-45B6-8CB1-AB4491C7B4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3089" y="2133979"/>
                  <a:ext cx="38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CC6B34-2A3F-497C-A44A-99D4E25B1D93}"/>
                    </a:ext>
                  </a:extLst>
                </p14:cNvPr>
                <p14:cNvContentPartPr/>
                <p14:nvPr/>
              </p14:nvContentPartPr>
              <p14:xfrm>
                <a:off x="7919569" y="2344939"/>
                <a:ext cx="167400" cy="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CC6B34-2A3F-497C-A44A-99D4E25B1D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10929" y="2336299"/>
                  <a:ext cx="185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00C6A4-D8FB-4853-9F50-657F7536D7AE}"/>
                    </a:ext>
                  </a:extLst>
                </p14:cNvPr>
                <p14:cNvContentPartPr/>
                <p14:nvPr/>
              </p14:nvContentPartPr>
              <p14:xfrm>
                <a:off x="8180569" y="2311459"/>
                <a:ext cx="115560" cy="12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00C6A4-D8FB-4853-9F50-657F7536D7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1929" y="2302819"/>
                  <a:ext cx="133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C7B0E0-A9E8-4B43-A57B-1B82668D42F9}"/>
                    </a:ext>
                  </a:extLst>
                </p14:cNvPr>
                <p14:cNvContentPartPr/>
                <p14:nvPr/>
              </p14:nvContentPartPr>
              <p14:xfrm>
                <a:off x="8318089" y="2335939"/>
                <a:ext cx="16848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C7B0E0-A9E8-4B43-A57B-1B82668D42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9089" y="2327299"/>
                  <a:ext cx="186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178470-0210-4754-BA95-0D064AA294B7}"/>
                    </a:ext>
                  </a:extLst>
                </p14:cNvPr>
                <p14:cNvContentPartPr/>
                <p14:nvPr/>
              </p14:nvContentPartPr>
              <p14:xfrm>
                <a:off x="8489089" y="2373019"/>
                <a:ext cx="12960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178470-0210-4754-BA95-0D064AA294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0089" y="2364019"/>
                  <a:ext cx="14724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43F152-21A1-4AA8-914B-DED7FE14AE4B}"/>
              </a:ext>
            </a:extLst>
          </p:cNvPr>
          <p:cNvGrpSpPr/>
          <p:nvPr/>
        </p:nvGrpSpPr>
        <p:grpSpPr>
          <a:xfrm>
            <a:off x="8048449" y="2616379"/>
            <a:ext cx="599400" cy="290160"/>
            <a:chOff x="8048449" y="2616379"/>
            <a:chExt cx="5994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BEE448-0D37-4E6D-BAD5-85B8A02D78E0}"/>
                    </a:ext>
                  </a:extLst>
                </p14:cNvPr>
                <p14:cNvContentPartPr/>
                <p14:nvPr/>
              </p14:nvContentPartPr>
              <p14:xfrm>
                <a:off x="8102089" y="2616379"/>
                <a:ext cx="141120" cy="27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BEE448-0D37-4E6D-BAD5-85B8A02D78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93449" y="2607739"/>
                  <a:ext cx="158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57690C-A7AA-43F7-9232-5AD3399FC0F8}"/>
                    </a:ext>
                  </a:extLst>
                </p14:cNvPr>
                <p14:cNvContentPartPr/>
                <p14:nvPr/>
              </p14:nvContentPartPr>
              <p14:xfrm>
                <a:off x="8048449" y="2749219"/>
                <a:ext cx="146520" cy="36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57690C-A7AA-43F7-9232-5AD3399FC0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39449" y="2740219"/>
                  <a:ext cx="164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24E441-3FC2-43F3-A52B-4631BB1745DC}"/>
                    </a:ext>
                  </a:extLst>
                </p14:cNvPr>
                <p14:cNvContentPartPr/>
                <p14:nvPr/>
              </p14:nvContentPartPr>
              <p14:xfrm>
                <a:off x="8201089" y="2687299"/>
                <a:ext cx="222120" cy="21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24E441-3FC2-43F3-A52B-4631BB1745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2449" y="2678659"/>
                  <a:ext cx="239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374527-F083-4CB4-913C-4DF7D6014B09}"/>
                    </a:ext>
                  </a:extLst>
                </p14:cNvPr>
                <p14:cNvContentPartPr/>
                <p14:nvPr/>
              </p14:nvContentPartPr>
              <p14:xfrm>
                <a:off x="8438329" y="2786299"/>
                <a:ext cx="82080" cy="12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374527-F083-4CB4-913C-4DF7D6014B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29689" y="2777659"/>
                  <a:ext cx="99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8C423D-BA52-4B4D-A4DD-D9A07393AF9F}"/>
                    </a:ext>
                  </a:extLst>
                </p14:cNvPr>
                <p14:cNvContentPartPr/>
                <p14:nvPr/>
              </p14:nvContentPartPr>
              <p14:xfrm>
                <a:off x="8563969" y="2755339"/>
                <a:ext cx="83880" cy="13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8C423D-BA52-4B4D-A4DD-D9A07393AF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4969" y="2746699"/>
                  <a:ext cx="1015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4D3222-EBEB-4933-A01B-2AEB49849C2F}"/>
              </a:ext>
            </a:extLst>
          </p:cNvPr>
          <p:cNvGrpSpPr/>
          <p:nvPr/>
        </p:nvGrpSpPr>
        <p:grpSpPr>
          <a:xfrm>
            <a:off x="5694049" y="2084299"/>
            <a:ext cx="385200" cy="182880"/>
            <a:chOff x="5694049" y="2084299"/>
            <a:chExt cx="38520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7DBD61-73AD-4E09-ACEC-1CB75386557D}"/>
                    </a:ext>
                  </a:extLst>
                </p14:cNvPr>
                <p14:cNvContentPartPr/>
                <p14:nvPr/>
              </p14:nvContentPartPr>
              <p14:xfrm>
                <a:off x="5694049" y="2084299"/>
                <a:ext cx="37800" cy="6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7DBD61-73AD-4E09-ACEC-1CB7538655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5049" y="2075299"/>
                  <a:ext cx="55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7CC1BA-4A82-4B9D-B9C6-89B2B6AB9516}"/>
                    </a:ext>
                  </a:extLst>
                </p14:cNvPr>
                <p14:cNvContentPartPr/>
                <p14:nvPr/>
              </p14:nvContentPartPr>
              <p14:xfrm>
                <a:off x="5755969" y="2106979"/>
                <a:ext cx="17640" cy="51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7CC1BA-4A82-4B9D-B9C6-89B2B6AB95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46969" y="2098339"/>
                  <a:ext cx="35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885E6D-08BA-4327-9FC2-1624B5441D8D}"/>
                    </a:ext>
                  </a:extLst>
                </p14:cNvPr>
                <p14:cNvContentPartPr/>
                <p14:nvPr/>
              </p14:nvContentPartPr>
              <p14:xfrm>
                <a:off x="5843089" y="2163499"/>
                <a:ext cx="101520" cy="10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885E6D-08BA-4327-9FC2-1624B5441D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4449" y="2154859"/>
                  <a:ext cx="119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A38331-3329-417A-9A6B-A0EA415B173A}"/>
                    </a:ext>
                  </a:extLst>
                </p14:cNvPr>
                <p14:cNvContentPartPr/>
                <p14:nvPr/>
              </p14:nvContentPartPr>
              <p14:xfrm>
                <a:off x="6000769" y="2100139"/>
                <a:ext cx="78480" cy="7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A38331-3329-417A-9A6B-A0EA415B17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91769" y="2091499"/>
                  <a:ext cx="96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12726C-C8B9-4EF3-8C15-A0EB6BDD4F68}"/>
              </a:ext>
            </a:extLst>
          </p:cNvPr>
          <p:cNvGrpSpPr/>
          <p:nvPr/>
        </p:nvGrpSpPr>
        <p:grpSpPr>
          <a:xfrm>
            <a:off x="5717089" y="2472019"/>
            <a:ext cx="711360" cy="297000"/>
            <a:chOff x="5717089" y="2472019"/>
            <a:chExt cx="7113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207C0A-2F68-4AE0-8AC7-CB713746F7F8}"/>
                    </a:ext>
                  </a:extLst>
                </p14:cNvPr>
                <p14:cNvContentPartPr/>
                <p14:nvPr/>
              </p14:nvContentPartPr>
              <p14:xfrm>
                <a:off x="5717089" y="2472019"/>
                <a:ext cx="16560" cy="84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207C0A-2F68-4AE0-8AC7-CB713746F7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08449" y="2463019"/>
                  <a:ext cx="3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6A6E86-1A45-4257-BE34-46E27579CC18}"/>
                    </a:ext>
                  </a:extLst>
                </p14:cNvPr>
                <p14:cNvContentPartPr/>
                <p14:nvPr/>
              </p14:nvContentPartPr>
              <p14:xfrm>
                <a:off x="5761009" y="2495779"/>
                <a:ext cx="9360" cy="3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6A6E86-1A45-4257-BE34-46E27579CC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52369" y="2486779"/>
                  <a:ext cx="27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B22BD6-6F75-46E7-869E-110B0E49B36F}"/>
                    </a:ext>
                  </a:extLst>
                </p14:cNvPr>
                <p14:cNvContentPartPr/>
                <p14:nvPr/>
              </p14:nvContentPartPr>
              <p14:xfrm>
                <a:off x="5836609" y="2487139"/>
                <a:ext cx="131400" cy="20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B22BD6-6F75-46E7-869E-110B0E49B3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27969" y="2478499"/>
                  <a:ext cx="149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EEFE4D-7634-4C78-998A-C8747FBD6DB1}"/>
                    </a:ext>
                  </a:extLst>
                </p14:cNvPr>
                <p14:cNvContentPartPr/>
                <p14:nvPr/>
              </p14:nvContentPartPr>
              <p14:xfrm>
                <a:off x="5968009" y="2591539"/>
                <a:ext cx="93600" cy="177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EEFE4D-7634-4C78-998A-C8747FBD6D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59369" y="2582539"/>
                  <a:ext cx="111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E2AD75-40C0-4DB6-B0B2-90236769F05B}"/>
                    </a:ext>
                  </a:extLst>
                </p14:cNvPr>
                <p14:cNvContentPartPr/>
                <p14:nvPr/>
              </p14:nvContentPartPr>
              <p14:xfrm>
                <a:off x="6061609" y="2606659"/>
                <a:ext cx="98640" cy="11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E2AD75-40C0-4DB6-B0B2-90236769F0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2969" y="2597659"/>
                  <a:ext cx="116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B3923A-37A8-4514-B3E0-66C9B41605ED}"/>
                    </a:ext>
                  </a:extLst>
                </p14:cNvPr>
                <p14:cNvContentPartPr/>
                <p14:nvPr/>
              </p14:nvContentPartPr>
              <p14:xfrm>
                <a:off x="6213529" y="2482459"/>
                <a:ext cx="21600" cy="17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B3923A-37A8-4514-B3E0-66C9B41605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4889" y="2473459"/>
                  <a:ext cx="3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31F9AB-1B4A-465D-9A39-0567D745BEE0}"/>
                    </a:ext>
                  </a:extLst>
                </p14:cNvPr>
                <p14:cNvContentPartPr/>
                <p14:nvPr/>
              </p14:nvContentPartPr>
              <p14:xfrm>
                <a:off x="6273649" y="2499019"/>
                <a:ext cx="154800" cy="17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31F9AB-1B4A-465D-9A39-0567D745B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5009" y="2490379"/>
                  <a:ext cx="1724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F428FB6-FA86-4E36-A42F-AE58930030A8}"/>
                  </a:ext>
                </a:extLst>
              </p14:cNvPr>
              <p14:cNvContentPartPr/>
              <p14:nvPr/>
            </p14:nvContentPartPr>
            <p14:xfrm>
              <a:off x="5996089" y="2862979"/>
              <a:ext cx="11880" cy="9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F428FB6-FA86-4E36-A42F-AE58930030A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87089" y="2854339"/>
                <a:ext cx="295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F01A9D8-767B-4D7B-A5D3-2F08A75E9A85}"/>
              </a:ext>
            </a:extLst>
          </p:cNvPr>
          <p:cNvGrpSpPr/>
          <p:nvPr/>
        </p:nvGrpSpPr>
        <p:grpSpPr>
          <a:xfrm>
            <a:off x="5981689" y="2958019"/>
            <a:ext cx="31680" cy="208440"/>
            <a:chOff x="5981689" y="2958019"/>
            <a:chExt cx="3168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7EDE66-6D55-47DE-B653-00186CB0CBC8}"/>
                    </a:ext>
                  </a:extLst>
                </p14:cNvPr>
                <p14:cNvContentPartPr/>
                <p14:nvPr/>
              </p14:nvContentPartPr>
              <p14:xfrm>
                <a:off x="5981689" y="2958019"/>
                <a:ext cx="31680" cy="9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7EDE66-6D55-47DE-B653-00186CB0CB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73049" y="2949019"/>
                  <a:ext cx="49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CAED16-ED48-4072-9A8E-EA4B2A4A72C6}"/>
                    </a:ext>
                  </a:extLst>
                </p14:cNvPr>
                <p14:cNvContentPartPr/>
                <p14:nvPr/>
              </p14:nvContentPartPr>
              <p14:xfrm>
                <a:off x="5988889" y="3107419"/>
                <a:ext cx="22680" cy="5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CAED16-ED48-4072-9A8E-EA4B2A4A72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80249" y="3098779"/>
                  <a:ext cx="4032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6BFA421-DD8C-4BCF-89D4-B3A901B61E69}"/>
                  </a:ext>
                </a:extLst>
              </p14:cNvPr>
              <p14:cNvContentPartPr/>
              <p14:nvPr/>
            </p14:nvContentPartPr>
            <p14:xfrm>
              <a:off x="3668329" y="998899"/>
              <a:ext cx="1088280" cy="6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6BFA421-DD8C-4BCF-89D4-B3A901B61E6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59689" y="989899"/>
                <a:ext cx="110592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C4A0D6D-BCBB-4364-B006-77BD9E6866F7}"/>
              </a:ext>
            </a:extLst>
          </p:cNvPr>
          <p:cNvGrpSpPr/>
          <p:nvPr/>
        </p:nvGrpSpPr>
        <p:grpSpPr>
          <a:xfrm>
            <a:off x="6950089" y="1983859"/>
            <a:ext cx="233640" cy="127440"/>
            <a:chOff x="6950089" y="1983859"/>
            <a:chExt cx="23364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2E7D01-3702-48FA-8B2B-EE94748F7FB6}"/>
                    </a:ext>
                  </a:extLst>
                </p14:cNvPr>
                <p14:cNvContentPartPr/>
                <p14:nvPr/>
              </p14:nvContentPartPr>
              <p14:xfrm>
                <a:off x="6950089" y="2064139"/>
                <a:ext cx="81000" cy="1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2E7D01-3702-48FA-8B2B-EE94748F7F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41089" y="2055139"/>
                  <a:ext cx="98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2AEA17-33EF-4EAA-84B0-6B63B27598FF}"/>
                    </a:ext>
                  </a:extLst>
                </p14:cNvPr>
                <p14:cNvContentPartPr/>
                <p14:nvPr/>
              </p14:nvContentPartPr>
              <p14:xfrm>
                <a:off x="7064569" y="1983859"/>
                <a:ext cx="119160" cy="12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2AEA17-33EF-4EAA-84B0-6B63B27598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55929" y="1974859"/>
                  <a:ext cx="1368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A424BF-3B2A-40F0-BFDF-4F073725F1C6}"/>
              </a:ext>
            </a:extLst>
          </p:cNvPr>
          <p:cNvGrpSpPr/>
          <p:nvPr/>
        </p:nvGrpSpPr>
        <p:grpSpPr>
          <a:xfrm>
            <a:off x="6918769" y="2226859"/>
            <a:ext cx="209160" cy="107280"/>
            <a:chOff x="6918769" y="2226859"/>
            <a:chExt cx="20916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ADD5CD-0EAD-402E-B1C6-3EE048E95D61}"/>
                    </a:ext>
                  </a:extLst>
                </p14:cNvPr>
                <p14:cNvContentPartPr/>
                <p14:nvPr/>
              </p14:nvContentPartPr>
              <p14:xfrm>
                <a:off x="6918769" y="2322619"/>
                <a:ext cx="84240" cy="1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ADD5CD-0EAD-402E-B1C6-3EE048E95D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0129" y="2313619"/>
                  <a:ext cx="101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A2A170-ACDC-4DC5-BDAD-952FF33E537C}"/>
                    </a:ext>
                  </a:extLst>
                </p14:cNvPr>
                <p14:cNvContentPartPr/>
                <p14:nvPr/>
              </p14:nvContentPartPr>
              <p14:xfrm>
                <a:off x="7115689" y="2226859"/>
                <a:ext cx="12240" cy="7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A2A170-ACDC-4DC5-BDAD-952FF33E53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7049" y="2218219"/>
                  <a:ext cx="2988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F70C890-5B8B-49DF-81EB-6B58BC199D08}"/>
                  </a:ext>
                </a:extLst>
              </p14:cNvPr>
              <p14:cNvContentPartPr/>
              <p14:nvPr/>
            </p14:nvContentPartPr>
            <p14:xfrm>
              <a:off x="6999049" y="2452219"/>
              <a:ext cx="111600" cy="149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F70C890-5B8B-49DF-81EB-6B58BC199D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90409" y="2443579"/>
                <a:ext cx="129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06F9E08-6EFC-4238-9336-43A81C8A5860}"/>
                  </a:ext>
                </a:extLst>
              </p14:cNvPr>
              <p14:cNvContentPartPr/>
              <p14:nvPr/>
            </p14:nvContentPartPr>
            <p14:xfrm>
              <a:off x="7071049" y="2702779"/>
              <a:ext cx="21600" cy="126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06F9E08-6EFC-4238-9336-43A81C8A58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62049" y="2694139"/>
                <a:ext cx="39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890F02B-07DC-4B14-A2AF-3E8AF4647F70}"/>
                  </a:ext>
                </a:extLst>
              </p14:cNvPr>
              <p14:cNvContentPartPr/>
              <p14:nvPr/>
            </p14:nvContentPartPr>
            <p14:xfrm>
              <a:off x="7092649" y="2928859"/>
              <a:ext cx="123840" cy="81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890F02B-07DC-4B14-A2AF-3E8AF4647F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83649" y="2919859"/>
                <a:ext cx="14148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E64F3C8-5246-4EA2-B77E-7A7645EC95E4}"/>
              </a:ext>
            </a:extLst>
          </p:cNvPr>
          <p:cNvGrpSpPr/>
          <p:nvPr/>
        </p:nvGrpSpPr>
        <p:grpSpPr>
          <a:xfrm>
            <a:off x="7149889" y="3124339"/>
            <a:ext cx="13320" cy="175680"/>
            <a:chOff x="7149889" y="3124339"/>
            <a:chExt cx="133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D97147-6F45-4D99-83E2-BAA5047751A8}"/>
                    </a:ext>
                  </a:extLst>
                </p14:cNvPr>
                <p14:cNvContentPartPr/>
                <p14:nvPr/>
              </p14:nvContentPartPr>
              <p14:xfrm>
                <a:off x="7151329" y="3124339"/>
                <a:ext cx="3960" cy="1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D97147-6F45-4D99-83E2-BAA5047751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2329" y="3115339"/>
                  <a:ext cx="2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F22D33-F7B3-4F7D-AFA7-D48AA4B5A41C}"/>
                    </a:ext>
                  </a:extLst>
                </p14:cNvPr>
                <p14:cNvContentPartPr/>
                <p14:nvPr/>
              </p14:nvContentPartPr>
              <p14:xfrm>
                <a:off x="7149889" y="3195259"/>
                <a:ext cx="13320" cy="7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F22D33-F7B3-4F7D-AFA7-D48AA4B5A4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41249" y="3186619"/>
                  <a:ext cx="30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270EDB-8627-4B0D-A0E9-DBB662F8B353}"/>
                    </a:ext>
                  </a:extLst>
                </p14:cNvPr>
                <p14:cNvContentPartPr/>
                <p14:nvPr/>
              </p14:nvContentPartPr>
              <p14:xfrm>
                <a:off x="7157089" y="3298579"/>
                <a:ext cx="3240" cy="1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270EDB-8627-4B0D-A0E9-DBB662F8B3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48449" y="3289579"/>
                  <a:ext cx="2088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F3A5A3-93CC-4F3D-976F-26A78F5689D0}"/>
              </a:ext>
            </a:extLst>
          </p:cNvPr>
          <p:cNvGrpSpPr/>
          <p:nvPr/>
        </p:nvGrpSpPr>
        <p:grpSpPr>
          <a:xfrm>
            <a:off x="4439449" y="1118059"/>
            <a:ext cx="433800" cy="267480"/>
            <a:chOff x="4439449" y="1118059"/>
            <a:chExt cx="43380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104E4F-EF93-4102-BFB4-7FAA431D7AE9}"/>
                    </a:ext>
                  </a:extLst>
                </p14:cNvPr>
                <p14:cNvContentPartPr/>
                <p14:nvPr/>
              </p14:nvContentPartPr>
              <p14:xfrm>
                <a:off x="4439449" y="1220299"/>
                <a:ext cx="176040" cy="165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104E4F-EF93-4102-BFB4-7FAA431D7A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30809" y="1211659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6BCAB6-C0C0-4077-9630-1DA392E9A678}"/>
                    </a:ext>
                  </a:extLst>
                </p14:cNvPr>
                <p14:cNvContentPartPr/>
                <p14:nvPr/>
              </p14:nvContentPartPr>
              <p14:xfrm>
                <a:off x="4631329" y="1120939"/>
                <a:ext cx="63360" cy="11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6BCAB6-C0C0-4077-9630-1DA392E9A6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2689" y="1112299"/>
                  <a:ext cx="81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99085C-8B44-4536-9F83-808C7DEF8234}"/>
                    </a:ext>
                  </a:extLst>
                </p14:cNvPr>
                <p14:cNvContentPartPr/>
                <p14:nvPr/>
              </p14:nvContentPartPr>
              <p14:xfrm>
                <a:off x="4753369" y="1118059"/>
                <a:ext cx="119880" cy="10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99085C-8B44-4536-9F83-808C7DEF82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44369" y="1109419"/>
                  <a:ext cx="1375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EDA351F-741D-4930-AEA6-C3DBE189373E}"/>
                  </a:ext>
                </a:extLst>
              </p14:cNvPr>
              <p14:cNvContentPartPr/>
              <p14:nvPr/>
            </p14:nvContentPartPr>
            <p14:xfrm>
              <a:off x="1140049" y="1744459"/>
              <a:ext cx="1516680" cy="39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EDA351F-741D-4930-AEA6-C3DBE18937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1409" y="1735459"/>
                <a:ext cx="1534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275FD3F-E5BA-4E72-95C5-053C6EA35DD2}"/>
                  </a:ext>
                </a:extLst>
              </p14:cNvPr>
              <p14:cNvContentPartPr/>
              <p14:nvPr/>
            </p14:nvContentPartPr>
            <p14:xfrm>
              <a:off x="2905489" y="1759939"/>
              <a:ext cx="1445040" cy="50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275FD3F-E5BA-4E72-95C5-053C6EA35D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96849" y="1751299"/>
                <a:ext cx="1462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983B54-E3A6-40FC-A94E-76C45A021B24}"/>
                  </a:ext>
                </a:extLst>
              </p14:cNvPr>
              <p14:cNvContentPartPr/>
              <p14:nvPr/>
            </p14:nvContentPartPr>
            <p14:xfrm>
              <a:off x="5419369" y="3405499"/>
              <a:ext cx="2014920" cy="184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983B54-E3A6-40FC-A94E-76C45A021B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10729" y="3396499"/>
                <a:ext cx="203256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C6E04CC-9328-4221-814D-D715E3D2CD5E}"/>
              </a:ext>
            </a:extLst>
          </p:cNvPr>
          <p:cNvGrpSpPr/>
          <p:nvPr/>
        </p:nvGrpSpPr>
        <p:grpSpPr>
          <a:xfrm>
            <a:off x="5731849" y="3671539"/>
            <a:ext cx="1679040" cy="616680"/>
            <a:chOff x="5731849" y="3671539"/>
            <a:chExt cx="167904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4CC769-2A5C-4A32-9084-48FB55A48E62}"/>
                    </a:ext>
                  </a:extLst>
                </p14:cNvPr>
                <p14:cNvContentPartPr/>
                <p14:nvPr/>
              </p14:nvContentPartPr>
              <p14:xfrm>
                <a:off x="5731849" y="3783859"/>
                <a:ext cx="117720" cy="14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4CC769-2A5C-4A32-9084-48FB55A48E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2849" y="3775219"/>
                  <a:ext cx="135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BF4F41-E47D-4E58-B125-939F788B1C97}"/>
                    </a:ext>
                  </a:extLst>
                </p14:cNvPr>
                <p14:cNvContentPartPr/>
                <p14:nvPr/>
              </p14:nvContentPartPr>
              <p14:xfrm>
                <a:off x="5897809" y="3791779"/>
                <a:ext cx="111600" cy="10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BF4F41-E47D-4E58-B125-939F788B1C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89169" y="3782779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399F2F-8271-47D1-9739-9FC9D5583DCB}"/>
                    </a:ext>
                  </a:extLst>
                </p14:cNvPr>
                <p14:cNvContentPartPr/>
                <p14:nvPr/>
              </p14:nvContentPartPr>
              <p14:xfrm>
                <a:off x="6088249" y="3701419"/>
                <a:ext cx="118440" cy="19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399F2F-8271-47D1-9739-9FC9D5583D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79609" y="3692779"/>
                  <a:ext cx="136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979F03-991A-4DB7-A026-95102A8A9CDD}"/>
                    </a:ext>
                  </a:extLst>
                </p14:cNvPr>
                <p14:cNvContentPartPr/>
                <p14:nvPr/>
              </p14:nvContentPartPr>
              <p14:xfrm>
                <a:off x="6270049" y="3787819"/>
                <a:ext cx="21600" cy="9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979F03-991A-4DB7-A026-95102A8A9C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61409" y="3779179"/>
                  <a:ext cx="39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39ADF5-08B8-4485-8FF7-48929B51EC95}"/>
                    </a:ext>
                  </a:extLst>
                </p14:cNvPr>
                <p14:cNvContentPartPr/>
                <p14:nvPr/>
              </p14:nvContentPartPr>
              <p14:xfrm>
                <a:off x="6370489" y="3671539"/>
                <a:ext cx="54000" cy="20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39ADF5-08B8-4485-8FF7-48929B51EC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61489" y="3662899"/>
                  <a:ext cx="71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C7EDCC-3904-4888-85C2-C798406CC624}"/>
                    </a:ext>
                  </a:extLst>
                </p14:cNvPr>
                <p14:cNvContentPartPr/>
                <p14:nvPr/>
              </p14:nvContentPartPr>
              <p14:xfrm>
                <a:off x="6519529" y="3773779"/>
                <a:ext cx="102600" cy="84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C7EDCC-3904-4888-85C2-C798406CC6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10529" y="3764779"/>
                  <a:ext cx="120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AEAED6-ECFD-40B2-A265-7052E16BD73A}"/>
                    </a:ext>
                  </a:extLst>
                </p14:cNvPr>
                <p14:cNvContentPartPr/>
                <p14:nvPr/>
              </p14:nvContentPartPr>
              <p14:xfrm>
                <a:off x="6677569" y="3795739"/>
                <a:ext cx="59400" cy="9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AEAED6-ECFD-40B2-A265-7052E16BD7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68569" y="3787099"/>
                  <a:ext cx="77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F2D65C-9A69-4959-86DA-021E6E886110}"/>
                    </a:ext>
                  </a:extLst>
                </p14:cNvPr>
                <p14:cNvContentPartPr/>
                <p14:nvPr/>
              </p14:nvContentPartPr>
              <p14:xfrm>
                <a:off x="6813289" y="3764059"/>
                <a:ext cx="82800" cy="106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F2D65C-9A69-4959-86DA-021E6E8861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04289" y="3755059"/>
                  <a:ext cx="100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A9DA5F-D3C7-4FC5-8FD1-5BE81976CB5F}"/>
                    </a:ext>
                  </a:extLst>
                </p14:cNvPr>
                <p14:cNvContentPartPr/>
                <p14:nvPr/>
              </p14:nvContentPartPr>
              <p14:xfrm>
                <a:off x="6925969" y="3767299"/>
                <a:ext cx="138240" cy="17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A9DA5F-D3C7-4FC5-8FD1-5BE81976CB5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17329" y="3758299"/>
                  <a:ext cx="155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66D909-A86F-47B4-BAC4-1B24228160E4}"/>
                    </a:ext>
                  </a:extLst>
                </p14:cNvPr>
                <p14:cNvContentPartPr/>
                <p14:nvPr/>
              </p14:nvContentPartPr>
              <p14:xfrm>
                <a:off x="5794129" y="4093819"/>
                <a:ext cx="34920" cy="15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66D909-A86F-47B4-BAC4-1B24228160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85489" y="4084819"/>
                  <a:ext cx="52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713678-3131-4506-BF90-4EA1643FB88F}"/>
                    </a:ext>
                  </a:extLst>
                </p14:cNvPr>
                <p14:cNvContentPartPr/>
                <p14:nvPr/>
              </p14:nvContentPartPr>
              <p14:xfrm>
                <a:off x="5786209" y="4082659"/>
                <a:ext cx="118080" cy="12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713678-3131-4506-BF90-4EA1643FB8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77209" y="4074019"/>
                  <a:ext cx="135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A05D924-E4BC-473C-9EED-934843E2A53F}"/>
                    </a:ext>
                  </a:extLst>
                </p14:cNvPr>
                <p14:cNvContentPartPr/>
                <p14:nvPr/>
              </p14:nvContentPartPr>
              <p14:xfrm>
                <a:off x="5783329" y="4202539"/>
                <a:ext cx="157320" cy="48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A05D924-E4BC-473C-9EED-934843E2A5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74329" y="4193899"/>
                  <a:ext cx="174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098D79-E223-4817-B97E-35B1AABE3539}"/>
                    </a:ext>
                  </a:extLst>
                </p14:cNvPr>
                <p14:cNvContentPartPr/>
                <p14:nvPr/>
              </p14:nvContentPartPr>
              <p14:xfrm>
                <a:off x="6136129" y="4045579"/>
                <a:ext cx="252720" cy="242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098D79-E223-4817-B97E-35B1AABE35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27129" y="4036939"/>
                  <a:ext cx="270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3CB334-70C3-4FC3-B9E2-03187E2A0219}"/>
                    </a:ext>
                  </a:extLst>
                </p14:cNvPr>
                <p14:cNvContentPartPr/>
                <p14:nvPr/>
              </p14:nvContentPartPr>
              <p14:xfrm>
                <a:off x="6233689" y="4135939"/>
                <a:ext cx="52920" cy="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3CB334-70C3-4FC3-B9E2-03187E2A02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24689" y="4126939"/>
                  <a:ext cx="70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D63AD2-BCBD-454F-8ABD-E01A092B3E3A}"/>
                    </a:ext>
                  </a:extLst>
                </p14:cNvPr>
                <p14:cNvContentPartPr/>
                <p14:nvPr/>
              </p14:nvContentPartPr>
              <p14:xfrm>
                <a:off x="6510169" y="4116859"/>
                <a:ext cx="75600" cy="11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D63AD2-BCBD-454F-8ABD-E01A092B3E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01169" y="4108219"/>
                  <a:ext cx="93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6346927-26B1-475D-B27B-14F561E38FA9}"/>
                    </a:ext>
                  </a:extLst>
                </p14:cNvPr>
                <p14:cNvContentPartPr/>
                <p14:nvPr/>
              </p14:nvContentPartPr>
              <p14:xfrm>
                <a:off x="6664969" y="4004539"/>
                <a:ext cx="135720" cy="24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6346927-26B1-475D-B27B-14F561E38F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55969" y="3995539"/>
                  <a:ext cx="153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1D1C-A761-4690-8D08-A70DDA1780CB}"/>
                    </a:ext>
                  </a:extLst>
                </p14:cNvPr>
                <p14:cNvContentPartPr/>
                <p14:nvPr/>
              </p14:nvContentPartPr>
              <p14:xfrm>
                <a:off x="6838849" y="4160059"/>
                <a:ext cx="278640" cy="7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1D1C-A761-4690-8D08-A70DDA1780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29849" y="4151419"/>
                  <a:ext cx="296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CBD0B1-B640-4B24-A8F2-7792B1D153B8}"/>
                    </a:ext>
                  </a:extLst>
                </p14:cNvPr>
                <p14:cNvContentPartPr/>
                <p14:nvPr/>
              </p14:nvContentPartPr>
              <p14:xfrm>
                <a:off x="7151329" y="4160419"/>
                <a:ext cx="96480" cy="73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CBD0B1-B640-4B24-A8F2-7792B1D153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2329" y="4151419"/>
                  <a:ext cx="114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F345E6-C068-4D54-8F88-954F15324657}"/>
                    </a:ext>
                  </a:extLst>
                </p14:cNvPr>
                <p14:cNvContentPartPr/>
                <p14:nvPr/>
              </p14:nvContentPartPr>
              <p14:xfrm>
                <a:off x="7268329" y="4000579"/>
                <a:ext cx="82080" cy="229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F345E6-C068-4D54-8F88-954F153246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59329" y="3991939"/>
                  <a:ext cx="99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8A8AFB-C5F0-4FAA-A3FA-A604C0F9DEE6}"/>
                    </a:ext>
                  </a:extLst>
                </p14:cNvPr>
                <p14:cNvContentPartPr/>
                <p14:nvPr/>
              </p14:nvContentPartPr>
              <p14:xfrm>
                <a:off x="7358689" y="4098859"/>
                <a:ext cx="52200" cy="13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8A8AFB-C5F0-4FAA-A3FA-A604C0F9DE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0049" y="4089859"/>
                  <a:ext cx="698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456192-DA60-482F-826A-E5BB6B63E2E9}"/>
              </a:ext>
            </a:extLst>
          </p:cNvPr>
          <p:cNvGrpSpPr/>
          <p:nvPr/>
        </p:nvGrpSpPr>
        <p:grpSpPr>
          <a:xfrm>
            <a:off x="7966009" y="3438259"/>
            <a:ext cx="904680" cy="501120"/>
            <a:chOff x="7966009" y="3438259"/>
            <a:chExt cx="90468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07FFFE-211D-4E09-97BE-6472A0593BEB}"/>
                    </a:ext>
                  </a:extLst>
                </p14:cNvPr>
                <p14:cNvContentPartPr/>
                <p14:nvPr/>
              </p14:nvContentPartPr>
              <p14:xfrm>
                <a:off x="7966009" y="3438259"/>
                <a:ext cx="657720" cy="162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07FFFE-211D-4E09-97BE-6472A0593B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57009" y="3429259"/>
                  <a:ext cx="675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1FE0ED3-E2DA-436C-B1C6-73863F488615}"/>
                    </a:ext>
                  </a:extLst>
                </p14:cNvPr>
                <p14:cNvContentPartPr/>
                <p14:nvPr/>
              </p14:nvContentPartPr>
              <p14:xfrm>
                <a:off x="8139529" y="3761899"/>
                <a:ext cx="57600" cy="17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1FE0ED3-E2DA-436C-B1C6-73863F488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30889" y="3753259"/>
                  <a:ext cx="75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263DDC-0E89-483C-92A3-645E6AAAE467}"/>
                    </a:ext>
                  </a:extLst>
                </p14:cNvPr>
                <p14:cNvContentPartPr/>
                <p14:nvPr/>
              </p14:nvContentPartPr>
              <p14:xfrm>
                <a:off x="8183089" y="3655699"/>
                <a:ext cx="3240" cy="13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263DDC-0E89-483C-92A3-645E6AAAE4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4089" y="3646699"/>
                  <a:ext cx="2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8A8B35-F09D-4AB6-9608-865B7C11FE27}"/>
                    </a:ext>
                  </a:extLst>
                </p14:cNvPr>
                <p14:cNvContentPartPr/>
                <p14:nvPr/>
              </p14:nvContentPartPr>
              <p14:xfrm>
                <a:off x="8248969" y="3748219"/>
                <a:ext cx="100800" cy="12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8A8B35-F09D-4AB6-9608-865B7C11FE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0329" y="3739219"/>
                  <a:ext cx="118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D14DDB-27AE-4F97-AAA0-B01ACAEADB75}"/>
                    </a:ext>
                  </a:extLst>
                </p14:cNvPr>
                <p14:cNvContentPartPr/>
                <p14:nvPr/>
              </p14:nvContentPartPr>
              <p14:xfrm>
                <a:off x="8410249" y="3697099"/>
                <a:ext cx="135720" cy="20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D14DDB-27AE-4F97-AAA0-B01ACAEADB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1249" y="3688099"/>
                  <a:ext cx="153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18271C-9CA7-4A93-907C-5333869C2814}"/>
                    </a:ext>
                  </a:extLst>
                </p14:cNvPr>
                <p14:cNvContentPartPr/>
                <p14:nvPr/>
              </p14:nvContentPartPr>
              <p14:xfrm>
                <a:off x="8533009" y="3742459"/>
                <a:ext cx="337680" cy="12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18271C-9CA7-4A93-907C-5333869C28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24369" y="3733459"/>
                  <a:ext cx="3553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E58C7C-712A-4650-83B2-9C9604FAC8BE}"/>
              </a:ext>
            </a:extLst>
          </p:cNvPr>
          <p:cNvGrpSpPr/>
          <p:nvPr/>
        </p:nvGrpSpPr>
        <p:grpSpPr>
          <a:xfrm>
            <a:off x="8293609" y="4049899"/>
            <a:ext cx="718920" cy="231480"/>
            <a:chOff x="8293609" y="4049899"/>
            <a:chExt cx="7189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75E07A3-2824-4B79-8F56-4B68DF0AE2FC}"/>
                    </a:ext>
                  </a:extLst>
                </p14:cNvPr>
                <p14:cNvContentPartPr/>
                <p14:nvPr/>
              </p14:nvContentPartPr>
              <p14:xfrm>
                <a:off x="8293609" y="4134859"/>
                <a:ext cx="136440" cy="11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75E07A3-2824-4B79-8F56-4B68DF0AE2F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84609" y="4126219"/>
                  <a:ext cx="154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CA22E4-D007-4E4A-A7DF-2586DB5A88DE}"/>
                    </a:ext>
                  </a:extLst>
                </p14:cNvPr>
                <p14:cNvContentPartPr/>
                <p14:nvPr/>
              </p14:nvContentPartPr>
              <p14:xfrm>
                <a:off x="8478289" y="4123339"/>
                <a:ext cx="118080" cy="10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CA22E4-D007-4E4A-A7DF-2586DB5A88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9649" y="4114339"/>
                  <a:ext cx="135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DBFFDB-288C-4973-A3AE-99D1507D16DC}"/>
                    </a:ext>
                  </a:extLst>
                </p14:cNvPr>
                <p14:cNvContentPartPr/>
                <p14:nvPr/>
              </p14:nvContentPartPr>
              <p14:xfrm>
                <a:off x="8602849" y="4049899"/>
                <a:ext cx="62640" cy="19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DBFFDB-288C-4973-A3AE-99D1507D16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93849" y="4041259"/>
                  <a:ext cx="80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F4D656-FCC5-4E4F-B493-8DCC2B92F518}"/>
                    </a:ext>
                  </a:extLst>
                </p14:cNvPr>
                <p14:cNvContentPartPr/>
                <p14:nvPr/>
              </p14:nvContentPartPr>
              <p14:xfrm>
                <a:off x="8701129" y="4165459"/>
                <a:ext cx="191520" cy="111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F4D656-FCC5-4E4F-B493-8DCC2B92F51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92489" y="4156819"/>
                  <a:ext cx="209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0543F25-DACF-480C-A59A-FDB6C09A296B}"/>
                    </a:ext>
                  </a:extLst>
                </p14:cNvPr>
                <p14:cNvContentPartPr/>
                <p14:nvPr/>
              </p14:nvContentPartPr>
              <p14:xfrm>
                <a:off x="8909209" y="4164739"/>
                <a:ext cx="103320" cy="116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0543F25-DACF-480C-A59A-FDB6C09A29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00209" y="4156099"/>
                  <a:ext cx="12096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C0454D8-3378-4603-B7A4-4B19C12362AE}"/>
                  </a:ext>
                </a:extLst>
              </p14:cNvPr>
              <p14:cNvContentPartPr/>
              <p14:nvPr/>
            </p14:nvContentPartPr>
            <p14:xfrm>
              <a:off x="1193689" y="2482099"/>
              <a:ext cx="1044720" cy="30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C0454D8-3378-4603-B7A4-4B19C12362A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85049" y="2473459"/>
                <a:ext cx="1062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93E5DE5-9456-4CE7-8B48-78D31E7B5554}"/>
                  </a:ext>
                </a:extLst>
              </p14:cNvPr>
              <p14:cNvContentPartPr/>
              <p14:nvPr/>
            </p14:nvContentPartPr>
            <p14:xfrm>
              <a:off x="3644929" y="2759659"/>
              <a:ext cx="726120" cy="47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93E5DE5-9456-4CE7-8B48-78D31E7B555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35929" y="2751019"/>
                <a:ext cx="7437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D169DFB-4506-40E5-A3AD-B26016E2F9ED}"/>
              </a:ext>
            </a:extLst>
          </p:cNvPr>
          <p:cNvGrpSpPr/>
          <p:nvPr/>
        </p:nvGrpSpPr>
        <p:grpSpPr>
          <a:xfrm>
            <a:off x="3989449" y="3357979"/>
            <a:ext cx="329760" cy="196560"/>
            <a:chOff x="3989449" y="3357979"/>
            <a:chExt cx="3297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A5DAD2E-8EFB-4E78-848E-9388EB5D3226}"/>
                    </a:ext>
                  </a:extLst>
                </p14:cNvPr>
                <p14:cNvContentPartPr/>
                <p14:nvPr/>
              </p14:nvContentPartPr>
              <p14:xfrm>
                <a:off x="3989449" y="3366979"/>
                <a:ext cx="76320" cy="6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A5DAD2E-8EFB-4E78-848E-9388EB5D32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80809" y="3358339"/>
                  <a:ext cx="93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8E6D25-1912-47CB-80FF-27A6B96C38A7}"/>
                    </a:ext>
                  </a:extLst>
                </p14:cNvPr>
                <p14:cNvContentPartPr/>
                <p14:nvPr/>
              </p14:nvContentPartPr>
              <p14:xfrm>
                <a:off x="3992689" y="3364459"/>
                <a:ext cx="138240" cy="19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8E6D25-1912-47CB-80FF-27A6B96C38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83689" y="3355819"/>
                  <a:ext cx="155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CC6913-5D6A-48F3-9990-E03BD2435269}"/>
                    </a:ext>
                  </a:extLst>
                </p14:cNvPr>
                <p14:cNvContentPartPr/>
                <p14:nvPr/>
              </p14:nvContentPartPr>
              <p14:xfrm>
                <a:off x="4144609" y="3357979"/>
                <a:ext cx="174600" cy="11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CC6913-5D6A-48F3-9990-E03BD24352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35969" y="3349339"/>
                  <a:ext cx="1922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C7BBC3-E651-4208-AC2D-7B5704528166}"/>
              </a:ext>
            </a:extLst>
          </p:cNvPr>
          <p:cNvGrpSpPr/>
          <p:nvPr/>
        </p:nvGrpSpPr>
        <p:grpSpPr>
          <a:xfrm>
            <a:off x="3917809" y="3696739"/>
            <a:ext cx="616680" cy="276120"/>
            <a:chOff x="3917809" y="3696739"/>
            <a:chExt cx="61668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0AF73D-1DA0-43CC-9383-71D261429D66}"/>
                    </a:ext>
                  </a:extLst>
                </p14:cNvPr>
                <p14:cNvContentPartPr/>
                <p14:nvPr/>
              </p14:nvContentPartPr>
              <p14:xfrm>
                <a:off x="3980449" y="3696739"/>
                <a:ext cx="19440" cy="27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0AF73D-1DA0-43CC-9383-71D261429D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71809" y="3687739"/>
                  <a:ext cx="37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E47EC3-ECC3-4B08-8620-74533C044145}"/>
                    </a:ext>
                  </a:extLst>
                </p14:cNvPr>
                <p14:cNvContentPartPr/>
                <p14:nvPr/>
              </p14:nvContentPartPr>
              <p14:xfrm>
                <a:off x="3917809" y="3803299"/>
                <a:ext cx="190800" cy="79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E47EC3-ECC3-4B08-8620-74533C0441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09169" y="3794299"/>
                  <a:ext cx="208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491A7D-F625-4A63-BAE7-4BEEA70242A2}"/>
                    </a:ext>
                  </a:extLst>
                </p14:cNvPr>
                <p14:cNvContentPartPr/>
                <p14:nvPr/>
              </p14:nvContentPartPr>
              <p14:xfrm>
                <a:off x="4108969" y="3803299"/>
                <a:ext cx="123120" cy="116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491A7D-F625-4A63-BAE7-4BEEA70242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00329" y="3794299"/>
                  <a:ext cx="140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D96387-9A9B-459E-B6B7-62CED784B01B}"/>
                    </a:ext>
                  </a:extLst>
                </p14:cNvPr>
                <p14:cNvContentPartPr/>
                <p14:nvPr/>
              </p14:nvContentPartPr>
              <p14:xfrm>
                <a:off x="4255849" y="3839299"/>
                <a:ext cx="118440" cy="115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D96387-9A9B-459E-B6B7-62CED784B0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47209" y="3830659"/>
                  <a:ext cx="136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C573416-69EB-4266-9E51-B4E689E9B6BE}"/>
                    </a:ext>
                  </a:extLst>
                </p14:cNvPr>
                <p14:cNvContentPartPr/>
                <p14:nvPr/>
              </p14:nvContentPartPr>
              <p14:xfrm>
                <a:off x="4418569" y="3811939"/>
                <a:ext cx="115920" cy="92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C573416-69EB-4266-9E51-B4E689E9B6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09929" y="3802939"/>
                  <a:ext cx="1335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0EA5D9-F55C-446A-8F1E-5809B89CFA3F}"/>
                  </a:ext>
                </a:extLst>
              </p14:cNvPr>
              <p14:cNvContentPartPr/>
              <p14:nvPr/>
            </p14:nvContentPartPr>
            <p14:xfrm>
              <a:off x="4973329" y="448819"/>
              <a:ext cx="129960" cy="30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0EA5D9-F55C-446A-8F1E-5809B89CF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329" y="439819"/>
                <a:ext cx="14760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3931E72-8A9E-4641-B6B1-C5DBFA308938}"/>
              </a:ext>
            </a:extLst>
          </p:cNvPr>
          <p:cNvGrpSpPr/>
          <p:nvPr/>
        </p:nvGrpSpPr>
        <p:grpSpPr>
          <a:xfrm>
            <a:off x="5407489" y="525499"/>
            <a:ext cx="277920" cy="133920"/>
            <a:chOff x="5407489" y="525499"/>
            <a:chExt cx="2779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B54BEE-D4CA-472A-8A9C-4E3B5691C840}"/>
                    </a:ext>
                  </a:extLst>
                </p14:cNvPr>
                <p14:cNvContentPartPr/>
                <p14:nvPr/>
              </p14:nvContentPartPr>
              <p14:xfrm>
                <a:off x="5407489" y="565099"/>
                <a:ext cx="115200" cy="3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B54BEE-D4CA-472A-8A9C-4E3B5691C8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8849" y="556099"/>
                  <a:ext cx="132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BEDD01-910A-4A25-83D6-0BD3D1584F09}"/>
                    </a:ext>
                  </a:extLst>
                </p14:cNvPr>
                <p14:cNvContentPartPr/>
                <p14:nvPr/>
              </p14:nvContentPartPr>
              <p14:xfrm>
                <a:off x="5420089" y="642859"/>
                <a:ext cx="111960" cy="1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BEDD01-910A-4A25-83D6-0BD3D1584F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1449" y="633859"/>
                  <a:ext cx="129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D0C804-5EAE-4658-B92B-31FF1EE896BC}"/>
                    </a:ext>
                  </a:extLst>
                </p14:cNvPr>
                <p14:cNvContentPartPr/>
                <p14:nvPr/>
              </p14:nvContentPartPr>
              <p14:xfrm>
                <a:off x="5584969" y="525499"/>
                <a:ext cx="100440" cy="8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D0C804-5EAE-4658-B92B-31FF1EE896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6329" y="516859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B506FC-F320-4F95-8EBA-143D50A69C7E}"/>
                  </a:ext>
                </a:extLst>
              </p14:cNvPr>
              <p14:cNvContentPartPr/>
              <p14:nvPr/>
            </p14:nvContentPartPr>
            <p14:xfrm>
              <a:off x="1433449" y="1676059"/>
              <a:ext cx="146160" cy="124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B506FC-F320-4F95-8EBA-143D50A69C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4809" y="1667059"/>
                <a:ext cx="163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4B5286-294F-4139-AC76-F54B4C2007B8}"/>
                  </a:ext>
                </a:extLst>
              </p14:cNvPr>
              <p14:cNvContentPartPr/>
              <p14:nvPr/>
            </p14:nvContentPartPr>
            <p14:xfrm>
              <a:off x="3333169" y="1227139"/>
              <a:ext cx="145800" cy="17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4B5286-294F-4139-AC76-F54B4C2007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4169" y="1218499"/>
                <a:ext cx="163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829216-F13B-474E-B28C-8C217D6B8040}"/>
                  </a:ext>
                </a:extLst>
              </p14:cNvPr>
              <p14:cNvContentPartPr/>
              <p14:nvPr/>
            </p14:nvContentPartPr>
            <p14:xfrm>
              <a:off x="1883089" y="1908979"/>
              <a:ext cx="144360" cy="2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829216-F13B-474E-B28C-8C217D6B80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4449" y="1899979"/>
                <a:ext cx="162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1638C1-6BF8-41C1-99DE-1C132E2C0831}"/>
                  </a:ext>
                </a:extLst>
              </p14:cNvPr>
              <p14:cNvContentPartPr/>
              <p14:nvPr/>
            </p14:nvContentPartPr>
            <p14:xfrm>
              <a:off x="4087729" y="1902499"/>
              <a:ext cx="1109880" cy="41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1638C1-6BF8-41C1-99DE-1C132E2C0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9089" y="1893499"/>
                <a:ext cx="112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D3EAB6-8BBE-43EC-9C32-8C712A1145A3}"/>
                  </a:ext>
                </a:extLst>
              </p14:cNvPr>
              <p14:cNvContentPartPr/>
              <p14:nvPr/>
            </p14:nvContentPartPr>
            <p14:xfrm>
              <a:off x="2236969" y="2197699"/>
              <a:ext cx="1483200" cy="2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D3EAB6-8BBE-43EC-9C32-8C712A1145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7969" y="2189059"/>
                <a:ext cx="1500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94B5AB-CC99-47C5-A354-ACB140EDC99B}"/>
                  </a:ext>
                </a:extLst>
              </p14:cNvPr>
              <p14:cNvContentPartPr/>
              <p14:nvPr/>
            </p14:nvContentPartPr>
            <p14:xfrm>
              <a:off x="5520889" y="148939"/>
              <a:ext cx="107280" cy="19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94B5AB-CC99-47C5-A354-ACB140EDC9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2249" y="140299"/>
                <a:ext cx="124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E91586-72D4-4689-B999-D14EC78CC99D}"/>
                  </a:ext>
                </a:extLst>
              </p14:cNvPr>
              <p14:cNvContentPartPr/>
              <p14:nvPr/>
            </p14:nvContentPartPr>
            <p14:xfrm>
              <a:off x="2658169" y="2472739"/>
              <a:ext cx="124200" cy="14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E91586-72D4-4689-B999-D14EC78CC9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9529" y="2463739"/>
                <a:ext cx="141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E0AD08-CA6E-40EF-8514-231668F33DD2}"/>
                  </a:ext>
                </a:extLst>
              </p14:cNvPr>
              <p14:cNvContentPartPr/>
              <p14:nvPr/>
            </p14:nvContentPartPr>
            <p14:xfrm>
              <a:off x="2637289" y="2791339"/>
              <a:ext cx="285480" cy="50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E0AD08-CA6E-40EF-8514-231668F33D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28649" y="2782339"/>
                <a:ext cx="3031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63DD1A-6A93-4873-883F-EA80542CFA41}"/>
                  </a:ext>
                </a:extLst>
              </p14:cNvPr>
              <p14:cNvContentPartPr/>
              <p14:nvPr/>
            </p14:nvContentPartPr>
            <p14:xfrm>
              <a:off x="2334889" y="3122899"/>
              <a:ext cx="225000" cy="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63DD1A-6A93-4873-883F-EA80542CFA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26249" y="3113899"/>
                <a:ext cx="242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9B2154-2480-48A1-90A5-A5CB4F49C408}"/>
                  </a:ext>
                </a:extLst>
              </p14:cNvPr>
              <p14:cNvContentPartPr/>
              <p14:nvPr/>
            </p14:nvContentPartPr>
            <p14:xfrm>
              <a:off x="3460609" y="3503059"/>
              <a:ext cx="928800" cy="6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9B2154-2480-48A1-90A5-A5CB4F49C4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1969" y="3494419"/>
                <a:ext cx="946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B5FBA6-5968-4BAB-B241-F4D1BF47BE53}"/>
                  </a:ext>
                </a:extLst>
              </p14:cNvPr>
              <p14:cNvContentPartPr/>
              <p14:nvPr/>
            </p14:nvContentPartPr>
            <p14:xfrm>
              <a:off x="4024009" y="4252579"/>
              <a:ext cx="1810080" cy="42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B5FBA6-5968-4BAB-B241-F4D1BF47BE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5369" y="4243939"/>
                <a:ext cx="182772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</TotalTime>
  <Words>883</Words>
  <Application>Microsoft Office PowerPoint</Application>
  <PresentationFormat>On-screen Show (16:9)</PresentationFormat>
  <Paragraphs>134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CSE 11  Accelerated Intro to Programming Lecture 5</vt:lpstr>
      <vt:lpstr>Announcements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237</cp:revision>
  <dcterms:modified xsi:type="dcterms:W3CDTF">2021-04-07T16:55:18Z</dcterms:modified>
</cp:coreProperties>
</file>