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15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</a:t>
            </a:r>
          </a:p>
          <a:p>
            <a:pPr lvl="1"/>
            <a:r>
              <a:rPr lang="en-US" dirty="0"/>
              <a:t>Thursday – Saturday</a:t>
            </a:r>
          </a:p>
          <a:p>
            <a:pPr lvl="1"/>
            <a:r>
              <a:rPr lang="en-US" dirty="0"/>
              <a:t>Details soon on Piazza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EEE3-101F-4624-AC71-BC90D7D9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9347-8078-40BB-8613-2B718D3B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6893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12188</TotalTime>
  <Words>114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CSE 11  Accelerated Intro to Programming Lecture 15</vt:lpstr>
      <vt:lpstr>Announcements</vt:lpstr>
      <vt:lpstr>Variable Update/Assignment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431</cp:revision>
  <dcterms:modified xsi:type="dcterms:W3CDTF">2021-04-30T04:49:40Z</dcterms:modified>
</cp:coreProperties>
</file>