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3" r:id="rId11"/>
    <p:sldId id="294" r:id="rId12"/>
    <p:sldId id="290" r:id="rId13"/>
    <p:sldId id="295" r:id="rId14"/>
    <p:sldId id="314" r:id="rId15"/>
    <p:sldId id="31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5" autoAdjust="0"/>
    <p:restoredTop sz="96036" autoAdjust="0"/>
  </p:normalViewPr>
  <p:slideViewPr>
    <p:cSldViewPr snapToGrid="0">
      <p:cViewPr varScale="1">
        <p:scale>
          <a:sx n="116" d="100"/>
          <a:sy n="116" d="100"/>
        </p:scale>
        <p:origin x="111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09070"/>
          </a:xfrm>
        </p:spPr>
        <p:txBody>
          <a:bodyPr/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3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</p:spTree>
    <p:extLst>
      <p:ext uri="{BB962C8B-B14F-4D97-AF65-F5344CB8AC3E}">
        <p14:creationId xmlns:p14="http://schemas.microsoft.com/office/powerpoint/2010/main" val="32010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42369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05289"/>
          </a:xfrm>
        </p:spPr>
        <p:txBody>
          <a:bodyPr/>
          <a:lstStyle/>
          <a:p>
            <a:r>
              <a:rPr lang="en-US" dirty="0"/>
              <a:t>Last time…</a:t>
            </a:r>
          </a:p>
          <a:p>
            <a:pPr lvl="1"/>
            <a:r>
              <a:rPr lang="en-US" dirty="0"/>
              <a:t>Used the Point class</a:t>
            </a:r>
          </a:p>
          <a:p>
            <a:pPr lvl="1"/>
            <a:r>
              <a:rPr lang="en-US" dirty="0"/>
              <a:t>Wrote simple method quadrant()</a:t>
            </a:r>
          </a:p>
          <a:p>
            <a:pPr lvl="2"/>
            <a:r>
              <a:rPr lang="en-US" dirty="0"/>
              <a:t>No parameters</a:t>
            </a:r>
          </a:p>
          <a:p>
            <a:pPr lvl="2"/>
            <a:r>
              <a:rPr lang="en-US" dirty="0"/>
              <a:t>Just used information about the point to return a String representing what quadrant it was in</a:t>
            </a:r>
          </a:p>
          <a:p>
            <a:r>
              <a:rPr lang="en-US" dirty="0"/>
              <a:t>Different method (for you to try…)</a:t>
            </a:r>
          </a:p>
          <a:p>
            <a:pPr lvl="1"/>
            <a:r>
              <a:rPr lang="en-US" dirty="0"/>
              <a:t>Write a method called add()</a:t>
            </a:r>
          </a:p>
          <a:p>
            <a:pPr lvl="2"/>
            <a:r>
              <a:rPr lang="en-US" dirty="0"/>
              <a:t>Take an existing Point and another Point and add their x and y values together to get a new Point</a:t>
            </a:r>
          </a:p>
          <a:p>
            <a:pPr lvl="1"/>
            <a:r>
              <a:rPr lang="en-US" dirty="0"/>
              <a:t>Let’s do a few steps together…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038"/>
            <a:ext cx="7886700" cy="4319685"/>
          </a:xfrm>
        </p:spPr>
        <p:txBody>
          <a:bodyPr/>
          <a:lstStyle/>
          <a:p>
            <a:r>
              <a:rPr lang="en-US" dirty="0"/>
              <a:t>Method header:</a:t>
            </a:r>
          </a:p>
          <a:p>
            <a:pPr lvl="1"/>
            <a:r>
              <a:rPr lang="en-US" dirty="0"/>
              <a:t>What is the header for this method going to look like?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Let’s write some examples...</a:t>
            </a:r>
          </a:p>
          <a:p>
            <a:r>
              <a:rPr lang="en-US" dirty="0"/>
              <a:t>Take a few minutes and try and write the body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1743"/>
          </a:xfrm>
        </p:spPr>
        <p:txBody>
          <a:bodyPr/>
          <a:lstStyle/>
          <a:p>
            <a:r>
              <a:rPr lang="en-US" dirty="0"/>
              <a:t>Try a new class, a new idea</a:t>
            </a:r>
          </a:p>
          <a:p>
            <a:pPr lvl="1"/>
            <a:r>
              <a:rPr lang="en-US" dirty="0"/>
              <a:t>Besides just x &amp; y points</a:t>
            </a:r>
          </a:p>
          <a:p>
            <a:r>
              <a:rPr lang="en-US" dirty="0"/>
              <a:t>Another geometry example</a:t>
            </a:r>
          </a:p>
          <a:p>
            <a:pPr lvl="1"/>
            <a:r>
              <a:rPr lang="en-US" dirty="0"/>
              <a:t>Useful to have pictures we can draw that correspond to the class</a:t>
            </a:r>
          </a:p>
          <a:p>
            <a:pPr lvl="1"/>
            <a:r>
              <a:rPr lang="en-US" dirty="0"/>
              <a:t>Another idea with a coordinate plane</a:t>
            </a:r>
          </a:p>
          <a:p>
            <a:pPr lvl="2"/>
            <a:r>
              <a:rPr lang="en-US" dirty="0"/>
              <a:t>Want to have a class that represents lines</a:t>
            </a:r>
          </a:p>
          <a:p>
            <a:pPr lvl="3"/>
            <a:r>
              <a:rPr lang="en-US" dirty="0"/>
              <a:t>What are some ways we represent lines?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What are some methods we might want to write on a line?</a:t>
            </a:r>
          </a:p>
          <a:p>
            <a:pPr lvl="1"/>
            <a:r>
              <a:rPr lang="en-US" dirty="0"/>
              <a:t>One idea - like a calculator</a:t>
            </a:r>
          </a:p>
          <a:p>
            <a:pPr lvl="2"/>
            <a:r>
              <a:rPr lang="en-US" dirty="0"/>
              <a:t>We could provide the x value and get the y value back</a:t>
            </a:r>
          </a:p>
          <a:p>
            <a:pPr lvl="3"/>
            <a:r>
              <a:rPr lang="en-US" dirty="0"/>
              <a:t>A natural thing to want to compute about a line</a:t>
            </a:r>
          </a:p>
          <a:p>
            <a:pPr lvl="4"/>
            <a:r>
              <a:rPr lang="en-US" dirty="0"/>
              <a:t>Or about any </a:t>
            </a:r>
            <a:r>
              <a:rPr lang="en-US" dirty="0" err="1"/>
              <a:t>2D</a:t>
            </a:r>
            <a:r>
              <a:rPr lang="en-US" dirty="0"/>
              <a:t> function </a:t>
            </a:r>
          </a:p>
          <a:p>
            <a:r>
              <a:rPr lang="en-US" dirty="0"/>
              <a:t>Examples of lines</a:t>
            </a:r>
          </a:p>
          <a:p>
            <a:r>
              <a:rPr lang="en-US" dirty="0"/>
              <a:t>What will this method look like?</a:t>
            </a:r>
          </a:p>
          <a:p>
            <a:pPr lvl="1"/>
            <a:r>
              <a:rPr lang="en-US" dirty="0"/>
              <a:t>Calculate a y value given an x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38240"/>
          </a:xfrm>
        </p:spPr>
        <p:txBody>
          <a:bodyPr/>
          <a:lstStyle/>
          <a:p>
            <a:r>
              <a:rPr lang="en-US" dirty="0"/>
              <a:t>One of the things we had issues with integers and division</a:t>
            </a:r>
          </a:p>
          <a:p>
            <a:pPr lvl="1"/>
            <a:r>
              <a:rPr lang="en-US" dirty="0"/>
              <a:t>int n = 15 /2;</a:t>
            </a:r>
          </a:p>
          <a:p>
            <a:pPr lvl="2"/>
            <a:r>
              <a:rPr lang="en-US" dirty="0"/>
              <a:t>We get truncation</a:t>
            </a:r>
          </a:p>
          <a:p>
            <a:r>
              <a:rPr lang="en-US" dirty="0"/>
              <a:t>Java, and most programming languages, have a way to use a different kind of arithmetic</a:t>
            </a:r>
          </a:p>
          <a:p>
            <a:pPr lvl="1"/>
            <a:r>
              <a:rPr lang="en-US" dirty="0"/>
              <a:t>double m = 15.0 / 2.0;</a:t>
            </a:r>
          </a:p>
          <a:p>
            <a:pPr lvl="2"/>
            <a:r>
              <a:rPr lang="en-US" dirty="0"/>
              <a:t>Does fractional arithmetic</a:t>
            </a:r>
          </a:p>
          <a:p>
            <a:pPr lvl="1"/>
            <a:r>
              <a:rPr lang="en-US" dirty="0"/>
              <a:t>A different type</a:t>
            </a:r>
          </a:p>
          <a:p>
            <a:pPr lvl="2"/>
            <a:r>
              <a:rPr lang="en-US" dirty="0"/>
              <a:t>double – floating point number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50260"/>
          </a:xfrm>
        </p:spPr>
        <p:txBody>
          <a:bodyPr/>
          <a:lstStyle/>
          <a:p>
            <a:r>
              <a:rPr lang="en-US" dirty="0"/>
              <a:t>For most of our purposes – we can trust that doubles will be pretty accurate</a:t>
            </a:r>
          </a:p>
          <a:p>
            <a:pPr lvl="1"/>
            <a:r>
              <a:rPr lang="en-US" dirty="0"/>
              <a:t>We should only use doubles to represent things where we are okay with inaccuracy</a:t>
            </a:r>
          </a:p>
          <a:p>
            <a:pPr lvl="2"/>
            <a:r>
              <a:rPr lang="en-US" dirty="0"/>
              <a:t>The way that computers can round numbers can be surprising 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oneThird</a:t>
            </a:r>
            <a:r>
              <a:rPr lang="en-US" dirty="0"/>
              <a:t> = 1.0 / 3.0;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twoThirds</a:t>
            </a:r>
            <a:r>
              <a:rPr lang="en-US" dirty="0"/>
              <a:t> = 2.0 / 3.0;</a:t>
            </a:r>
          </a:p>
          <a:p>
            <a:pPr lvl="4"/>
            <a:r>
              <a:rPr lang="en-US" dirty="0"/>
              <a:t>Doesn’t round off at the end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anotherOne</a:t>
            </a:r>
            <a:r>
              <a:rPr lang="en-US" dirty="0"/>
              <a:t> = (0.1 + 0.2) + 0.3;</a:t>
            </a:r>
          </a:p>
          <a:p>
            <a:pPr lvl="4"/>
            <a:r>
              <a:rPr lang="en-US" dirty="0"/>
              <a:t>The internal representation of these numbers isn’t perfect</a:t>
            </a:r>
          </a:p>
          <a:p>
            <a:pPr lvl="5"/>
            <a:r>
              <a:rPr lang="en-US" dirty="0"/>
              <a:t>Will learn all these reasons in great detail if you take CSE 30</a:t>
            </a:r>
          </a:p>
          <a:p>
            <a:pPr lvl="4"/>
            <a:r>
              <a:rPr lang="en-US" dirty="0"/>
              <a:t>There is some rounding happening even on simple cases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yetAnother</a:t>
            </a:r>
            <a:r>
              <a:rPr lang="en-US" dirty="0"/>
              <a:t> = 0.1 + (0.2 + 0.3);</a:t>
            </a:r>
          </a:p>
          <a:p>
            <a:pPr lvl="4"/>
            <a:r>
              <a:rPr lang="en-US" dirty="0"/>
              <a:t>So weird the order of </a:t>
            </a:r>
            <a:r>
              <a:rPr lang="en-US" dirty="0" err="1"/>
              <a:t>parenthisation</a:t>
            </a:r>
            <a:r>
              <a:rPr lang="en-US" dirty="0"/>
              <a:t> can matter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7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Will start using doubles now as another data type</a:t>
            </a:r>
          </a:p>
          <a:p>
            <a:pPr lvl="1"/>
            <a:r>
              <a:rPr lang="en-US" dirty="0"/>
              <a:t>Just be aware: when we use them we are expecting some kind of rounding behavior</a:t>
            </a:r>
          </a:p>
          <a:p>
            <a:r>
              <a:rPr lang="en-US" dirty="0"/>
              <a:t>How to mix doubles and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double divided = 15 / 2;</a:t>
            </a:r>
          </a:p>
          <a:p>
            <a:pPr lvl="2"/>
            <a:r>
              <a:rPr lang="en-US" dirty="0"/>
              <a:t>7.5?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dividedAgain</a:t>
            </a:r>
            <a:r>
              <a:rPr lang="en-US" dirty="0"/>
              <a:t> = n / 2;</a:t>
            </a:r>
          </a:p>
          <a:p>
            <a:pPr lvl="2"/>
            <a:r>
              <a:rPr lang="en-US" dirty="0"/>
              <a:t>How do we get the right answer?</a:t>
            </a:r>
          </a:p>
          <a:p>
            <a:r>
              <a:rPr lang="en-US" dirty="0"/>
              <a:t>This is going to be important to us going forward</a:t>
            </a:r>
          </a:p>
          <a:p>
            <a:pPr lvl="1"/>
            <a:r>
              <a:rPr lang="en-US" dirty="0"/>
              <a:t>To be able to use doubles</a:t>
            </a:r>
          </a:p>
          <a:p>
            <a:pPr lvl="1"/>
            <a:r>
              <a:rPr lang="en-US" dirty="0"/>
              <a:t>Able to turn </a:t>
            </a:r>
            <a:r>
              <a:rPr lang="en-US" dirty="0" err="1"/>
              <a:t>ints</a:t>
            </a:r>
            <a:r>
              <a:rPr lang="en-US" dirty="0"/>
              <a:t> into calculations we can do with doubles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1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6742</TotalTime>
  <Words>756</Words>
  <Application>Microsoft Office PowerPoint</Application>
  <PresentationFormat>On-screen Show (16:9)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 Light</vt:lpstr>
      <vt:lpstr>Arial</vt:lpstr>
      <vt:lpstr>Calibri</vt:lpstr>
      <vt:lpstr>Office Theme</vt:lpstr>
      <vt:lpstr>CSE 11  Accelerated Intro to Programming Lecture 7</vt:lpstr>
      <vt:lpstr>Announcements</vt:lpstr>
      <vt:lpstr>New Point Method</vt:lpstr>
      <vt:lpstr>PowerPoint Presentation</vt:lpstr>
      <vt:lpstr>New Class</vt:lpstr>
      <vt:lpstr>PowerPoint Presentation</vt:lpstr>
      <vt:lpstr>Double</vt:lpstr>
      <vt:lpstr>PowerPoint Presentation</vt:lpstr>
      <vt:lpstr>PowerPoint Presentation</vt:lpstr>
      <vt:lpstr>PowerPoint Presentation</vt:lpstr>
      <vt:lpstr>PowerPoint Presentation</vt:lpstr>
      <vt:lpstr>Memory Models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298</cp:revision>
  <dcterms:modified xsi:type="dcterms:W3CDTF">2021-04-12T05:39:53Z</dcterms:modified>
</cp:coreProperties>
</file>