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5:00:4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11952 0 0,'0'0'4185'0'0,"16"-5"-23"0"0,-12 3-3827 0 0,0 0-1 0 0,1 1 0 0 0,-1 0 0 0 0,1 0 1 0 0,-1 0-1 0 0,1 0 0 0 0,-1 1 0 0 0,7-1 1 0 0,0 1 306 0 0,1 0 1 0 0,13 3 0 0 0,11 1-88 0 0,0-1 1 0 0,1-2 0 0 0,-1-2 0 0 0,52-7 0 0 0,65-9-118 0 0,-83 9-186 0 0,-39 6-59 0 0,-30 2 104 0 0,-1 1-281 0 0,0 0 0 0 0,-1 0 0 0 0,1 0-1 0 0,0 0 1 0 0,-1 0 0 0 0,1 0 0 0 0,-1 0 0 0 0,1 0-1 0 0,-1 0 1 0 0,1 0 0 0 0,-1 0 0 0 0,0 0 0 0 0,1 0-1 0 0,-1-1 1 0 0,0 1 0 0 0,0 0 0 0 0,0-1 0 0 0,1 1-1 0 0,-1 0 1 0 0,0-1 0 0 0,0 1 0 0 0,0-1 0 0 0,0 1-1 0 0,0-1 1 0 0,0 0 0 0 0,0 1 0 0 0,-1-1 0 0 0,-4 2 1 0 0,1-1 0 0 0,0 0 1 0 0,-10 1-1 0 0,-52 0-16 0 0,-71-6 0 0 0,-87-15 0 0 0,171 15-16 0 0,73 13-60 0 0,-12-5 72 0 0,0 0 4 0 0,0-1 0 0 0,0-1 0 0 0,0 1 0 0 0,1-1 1 0 0,-1-1-1 0 0,1 1 0 0 0,7 0 0 0 0,58 0 79 0 0,-30-2 10 0 0,104 7 193 0 0,-134-7-321 0 0,103-3 150 0 0,-25 2 507 0 0,-51 2-110 0 0,-37-1-455 0 0,0 0-1 0 0,0 0 0 0 0,0 0 1 0 0,0 1-1 0 0,0-1 0 0 0,0 1 1 0 0,0 0-1 0 0,3 1 0 0 0,7 3-48 0 0,-12-5 55 0 0,-1-1 6 0 0,-1 0-62 0 0,1-1 0 0 0,-1 1 1 0 0,0-1-1 0 0,0 1 0 0 0,0-1 0 0 0,0 1 1 0 0,0 0-1 0 0,0 0 0 0 0,0-1 0 0 0,0 1 0 0 0,-3-2 1 0 0,4 3-4 0 0,-1-1-144 0 0,-10 4-7589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5:00:5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 4144 0 0,'0'0'191'0'0,"-8"11"26"0"0,-3-4 1968 0 0,-1-4 4886 0 0,10-3-6571 0 0,1 0 0 0 0,-1 0 0 0 0,1 0 0 0 0,0 0 0 0 0,-1 1-1 0 0,1-1 1 0 0,0 0 0 0 0,-1 1 0 0 0,-1 0 0 0 0,-5 0 5293 0 0,14 3-5602 0 0,-1-2-127 0 0,-1-1 1 0 0,1 1-1 0 0,-1-1 0 0 0,1 0 0 0 0,-1 0 0 0 0,1-1 1 0 0,9 1-1 0 0,9 1 110 0 0,4-3-74 0 0,-6-1-24 0 0,21 2 185 0 0,77 3-90 0 0,-95-2-90 0 0,0-1 0 0 0,37-4 1 0 0,9 0 170 0 0,-37 3-143 0 0,25 2 38 0 0,-38-1 58 0 0,30-2-1 0 0,13 1 126 0 0,-39 1-496 0 0,36-5 0 0 0,-12 1 242 0 0,149-9 129 0 0,-185 12-190 0 0,32-3 77 0 0,78 3 1 0 0,-67 3-49 0 0,78-7-1 0 0,-85 1-8 0 0,1 2 0 0 0,65 7 0 0 0,-74 0-3 0 0,44 12 0 0 0,-54-11-8 0 0,0-1 1 0 0,44 1-1 0 0,4 0 20 0 0,71 9 31 0 0,39-8-366 0 0,-16-2 546 0 0,-122 0 191 0 0,85-5 0 0 0,-53-3-134 0 0,0 4-1 0 0,84 11 1 0 0,-115-6 232 0 0,1-3 1 0 0,68-5-1 0 0,48-26-638 0 0,-151 24 96 0 0,-13 4 14 0 0,13-8 66 0 0,-14 6-67 0 0,4-1 7 0 0,3-4 28 0 0,-5 3 28 0 0,-4 2-36 0 0,-1 2-221 0 0,0-1 0 0 0,0 1 0 0 0,0-1-1 0 0,0 1 1 0 0,0 0 0 0 0,1-1-1 0 0,-1 1 1 0 0,0-1 0 0 0,0 1 0 0 0,1-1-1 0 0,-1 1 1 0 0,0 0 0 0 0,1-1-1 0 0,-1 1 1 0 0,0 0 0 0 0,1-1 0 0 0,-1 1-1 0 0,1 0 1 0 0,0-1 0 0 0,3 5-3439 0 0,-1 3 1616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5:00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34 154 3224 0 0,'0'-5'45'0'0,"0"4"-26"0"0,0 0-1 0 0,0 0 0 0 0,0 0 0 0 0,0 0 1 0 0,0 0-1 0 0,0 0 0 0 0,-1 0 0 0 0,1 0 1 0 0,0 0-1 0 0,-1 0 0 0 0,1 0 0 0 0,-1 0 1 0 0,-4-1 246 0 0,-21 4 20508 0 0,28 1-21655 0 0,0-1 1003 0 0,0-1 0 0 0,0 1 1 0 0,0-1-1 0 0,0 0 0 0 0,0 0 0 0 0,0 0 0 0 0,0 0 0 0 0,1 0 0 0 0,-1 0 0 0 0,0 0 0 0 0,1-1 0 0 0,-1 1 1 0 0,0-1-1 0 0,4 1 0 0 0,36-3 194 0 0,-17 1-55 0 0,-20 1-212 0 0,0 0 0 0 0,1-1 0 0 0,-1 1 0 0 0,0-1 0 0 0,0 0 0 0 0,0 0 0 0 0,0-1 0 0 0,0 1 0 0 0,0-1 0 0 0,6-4 0 0 0,-5 4-23 0 0,-1 0 0 0 0,1 1-1 0 0,0-1 1 0 0,0 1 0 0 0,0 0 0 0 0,0 0-1 0 0,0 1 1 0 0,7 0 0 0 0,3-1 3 0 0,30-3 69 0 0,-18 1-22 0 0,0 2 0 0 0,45 2-1 0 0,-16 1 17 0 0,-39-3-60 0 0,1 2 0 0 0,19 2 0 0 0,-22-1 8 0 0,23 0-1 0 0,-4-1 31 0 0,75 1 41 0 0,-68-2-22 0 0,62 6-1 0 0,-50-1-19 0 0,0-3 1 0 0,75-5 0 0 0,-10-1-6 0 0,67-3 140 0 0,-62-2-668 0 0,-112 7 538 0 0,99-8 652 0 0,-97 9-724 0 0,232-20 126 0 0,-76 9-56 0 0,-29 4-3 0 0,-108 3-25 0 0,-4 1 9 0 0,0 2 0 0 0,38 0 1 0 0,9 2 19 0 0,-11 0-27 0 0,81-4 19 0 0,-2 0 0 0 0,-84 4-11 0 0,18 1 38 0 0,-61-1-38 0 0,0 0-1 0 0,0-1 0 0 0,19-3 1 0 0,7-1 57 0 0,-1 3 50 0 0,51 5 0 0 0,-53 3-11 0 0,-30-4-77 0 0,1-1 0 0 0,16 2 0 0 0,-27-3-28 0 0,1 0 0 0 0,0 0 0 0 0,-1 0 0 0 0,1 0 0 0 0,0 0-1 0 0,-1 0 1 0 0,1 0 0 0 0,0 0 0 0 0,-1 0 0 0 0,1-1 0 0 0,0 1-1 0 0,-1 0 1 0 0,1 0 0 0 0,0-1 0 0 0,-1 1 0 0 0,2-1-1 0 0,-1-12 636 0 0,-1 5-991 0 0,0 7 1 0 0,0 1 0 0 0,0-1-1 0 0,0 0 1 0 0,0 0 0 0 0,0 1-1 0 0,0-1 1 0 0,0 0 0 0 0,0 0-1 0 0,-1 0 1 0 0,1 1 0 0 0,0-1-1 0 0,-1 0 1 0 0,1 1-1 0 0,0-1 1 0 0,-1 0 0 0 0,1 1-1 0 0,-1-1 1 0 0,1 0 0 0 0,-1 1-1 0 0,1-1 1 0 0,-1 1 0 0 0,0-1-1 0 0,1 1 1 0 0,-1-1 0 0 0,0 1-1 0 0,1 0 1 0 0,-1-1 0 0 0,-1 1-1 0 0,-7-4-777 0 0,-3 2-1214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0T15:01:0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14 2304 0 0,'-1'0'167'0'0,"-3"0"122"0"0,-2 0 1235 0 0,-1-1-1 0 0,1 0 1 0 0,0 0 0 0 0,-11-4-1 0 0,12 3-818 0 0,0 1 0 0 0,-1-1 1 0 0,1 1-1 0 0,-15 2 7432 0 0,27 1-6969 0 0,12 2-267 0 0,19-6 657 0 0,-23 1-1185 0 0,-1 1 0 0 0,0 0 0 0 0,21 3 0 0 0,126 12 930 0 0,-85-11-966 0 0,498 34 1391 0 0,-457-41-1345 0 0,-28-1-95 0 0,211 16 885 0 0,-261-9-1142 0 0,-23-2-33 0 0,25 4 1 0 0,-26-1 1 0 0,0-2 0 0 0,0 0 0 0 0,0 0 0 0 0,1-2 0 0 0,18-1 0 0 0,-1-4 552 0 0,-31 4-399 0 0,0-1-122 0 0,3 2-42 0 0,-5 0-172 0 0,1 0 1 0 0,-1 0-1 0 0,1 0 0 0 0,-1-1 0 0 0,1 1 0 0 0,-1 0 0 0 0,1 0 0 0 0,-1 0 0 0 0,1 0 1 0 0,-1 0-1 0 0,1-1 0 0 0,-1 1 0 0 0,0 0 0 0 0,1-1 0 0 0,-1 1 0 0 0,1 0 0 0 0,-1-1 0 0 0,0 1 1 0 0,1 0-1 0 0,-1-1 0 0 0,1 0 0 0 0,-1 1 76 0 0,0 0-1 0 0,0 0 1 0 0,0 0 0 0 0,1-1-1 0 0,-1 1 1 0 0,0 0 0 0 0,0 0-1 0 0,0 0 1 0 0,1 0 0 0 0,-1-1-1 0 0,0 1 1 0 0,0 0 0 0 0,1 0 0 0 0,-1 0-1 0 0,0 0 1 0 0,0 0 0 0 0,1 0-1 0 0,-1 0 1 0 0,0 0 0 0 0,0 0-1 0 0,1 0 1 0 0,-1 0 0 0 0,0 0-1 0 0,0 0 1 0 0,1 0 0 0 0,-1 0-1 0 0,0 0 1 0 0,0 0 0 0 0,1 0 0 0 0,-1 0-1 0 0,0 0 1 0 0,0 0 0 0 0,1 0-1 0 0,-1 0 1 0 0,0 0 0 0 0,0 1-1 0 0,1-1 1 0 0,-1 0 0 0 0,0 0-1 0 0,0 0 1 0 0,0 0 0 0 0,1 1-1 0 0,-1-1 1 0 0,0 0 0 0 0,0 0 0 0 0,0 0-1 0 0,0 1 1 0 0,0-1 0 0 0,1 1-1 0 0,4 3-2284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19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D27247-A776-44C0-B37C-6EC8C7DBE15E}"/>
                  </a:ext>
                </a:extLst>
              </p14:cNvPr>
              <p14:cNvContentPartPr/>
              <p14:nvPr/>
            </p14:nvContentPartPr>
            <p14:xfrm>
              <a:off x="1394929" y="1715299"/>
              <a:ext cx="259920" cy="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D27247-A776-44C0-B37C-6EC8C7DBE1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5929" y="1706299"/>
                <a:ext cx="277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0846C8-696A-405D-9C4E-652C1BA30C26}"/>
                  </a:ext>
                </a:extLst>
              </p14:cNvPr>
              <p14:cNvContentPartPr/>
              <p14:nvPr/>
            </p14:nvContentPartPr>
            <p14:xfrm>
              <a:off x="2215729" y="1728979"/>
              <a:ext cx="1231920" cy="3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0846C8-696A-405D-9C4E-652C1BA30C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6729" y="1719979"/>
                <a:ext cx="12495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9F8029-CA45-4F80-934E-E38A9D173511}"/>
                  </a:ext>
                </a:extLst>
              </p14:cNvPr>
              <p14:cNvContentPartPr/>
              <p14:nvPr/>
            </p14:nvContentPartPr>
            <p14:xfrm>
              <a:off x="1859329" y="2126059"/>
              <a:ext cx="1206000" cy="55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9F8029-CA45-4F80-934E-E38A9D1735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0329" y="2117419"/>
                <a:ext cx="12236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B4E185-C2A5-43AD-AFED-3E60D8678474}"/>
                  </a:ext>
                </a:extLst>
              </p14:cNvPr>
              <p14:cNvContentPartPr/>
              <p14:nvPr/>
            </p14:nvContentPartPr>
            <p14:xfrm>
              <a:off x="2306449" y="2583619"/>
              <a:ext cx="624240" cy="32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B4E185-C2A5-43AD-AFED-3E60D86784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7449" y="2574619"/>
                <a:ext cx="64188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C1FA-255E-42BA-A5EE-FA7FF9F3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1764-498B-40BD-97AD-6E32FA63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programming language feature here</a:t>
            </a:r>
          </a:p>
          <a:p>
            <a:pPr lvl="1"/>
            <a:r>
              <a:rPr lang="en-US" dirty="0"/>
              <a:t>Just a new idea </a:t>
            </a:r>
          </a:p>
          <a:p>
            <a:pPr lvl="2"/>
            <a:r>
              <a:rPr lang="en-US" dirty="0"/>
              <a:t>We can store references to objects that we created from our classes inside an array</a:t>
            </a:r>
          </a:p>
          <a:p>
            <a:pPr lvl="2"/>
            <a:r>
              <a:rPr lang="en-US" dirty="0"/>
              <a:t>And the same rules are followed by Java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065C-2303-433E-961A-5056F09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EED6-7E5F-4CA7-8F06-3FEEA56B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&lt;type&gt; &lt;name&gt; = new &lt;type&gt; [&lt;count&gt;];</a:t>
            </a:r>
          </a:p>
          <a:p>
            <a:pPr lvl="1"/>
            <a:r>
              <a:rPr lang="en-US" dirty="0"/>
              <a:t>Produces a new array of &lt;type&gt; with &lt;count&gt; elements and returns a reference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4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14131</TotalTime>
  <Words>109</Words>
  <Application>Microsoft Office PowerPoint</Application>
  <PresentationFormat>On-screen Show (16:9)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 Light</vt:lpstr>
      <vt:lpstr>Calibri</vt:lpstr>
      <vt:lpstr>Office Theme</vt:lpstr>
      <vt:lpstr>CSE 11  Accelerated Intro to Programming Lecture 19</vt:lpstr>
      <vt:lpstr>Announcements</vt:lpstr>
      <vt:lpstr>Array with Objects</vt:lpstr>
      <vt:lpstr>Array Construction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459</cp:revision>
  <dcterms:modified xsi:type="dcterms:W3CDTF">2021-05-10T15:52:50Z</dcterms:modified>
</cp:coreProperties>
</file>