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5" r:id="rId19"/>
    <p:sldId id="306" r:id="rId20"/>
    <p:sldId id="307" r:id="rId21"/>
    <p:sldId id="308" r:id="rId22"/>
    <p:sldId id="299" r:id="rId23"/>
    <p:sldId id="300" r:id="rId24"/>
    <p:sldId id="309" r:id="rId25"/>
    <p:sldId id="310" r:id="rId26"/>
    <p:sldId id="311" r:id="rId27"/>
    <p:sldId id="312" r:id="rId28"/>
    <p:sldId id="313" r:id="rId29"/>
    <p:sldId id="301" r:id="rId30"/>
    <p:sldId id="281" r:id="rId31"/>
    <p:sldId id="283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4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0:39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51 7888 0 0,'-3'-12'841'0'0,"2"-6"594"0"0,1 17-1320 0 0,0 1-1 0 0,0-1 1 0 0,0 1-1 0 0,0-1 1 0 0,0 1-1 0 0,0-1 1 0 0,0 1-1 0 0,0-1 1 0 0,0 1-1 0 0,0-1 1 0 0,0 0-1 0 0,0 1 1 0 0,0-1-1 0 0,0 1 1 0 0,-1-1-1 0 0,1 1 1 0 0,0 0-1 0 0,0-1 1 0 0,-1 1-1 0 0,1-1 1 0 0,0 1 0 0 0,0-1-1 0 0,-1 1 1 0 0,1 0-1 0 0,-1-1 1 0 0,1 1-1 0 0,-3-2 2906 0 0,3 2-2925 0 0,0-1 1 0 0,0 1 0 0 0,-1 0 0 0 0,1 0 0 0 0,0 0 0 0 0,0-1 0 0 0,0 1 0 0 0,0 0 0 0 0,0 0 0 0 0,0 0 0 0 0,0-1 0 0 0,0 1-1 0 0,-1 0 1 0 0,1 0 0 0 0,0 0 0 0 0,0-1 0 0 0,0 1 0 0 0,0 0 0 0 0,-1 0 0 0 0,1 0 0 0 0,0 0 0 0 0,0 0 0 0 0,0 0 0 0 0,-1-1 0 0 0,1 1-1 0 0,0 0 1 0 0,0 0 0 0 0,0 0 0 0 0,-1 0 0 0 0,1 0 0 0 0,0 0 0 0 0,0 0 0 0 0,-1 0 0 0 0,1 0 0 0 0,0 0 0 0 0,0 0 0 0 0,-1 0-1 0 0,1 0 1 0 0,0 0 0 0 0,0 0 0 0 0,0 0 0 0 0,-1 0 0 0 0,1 0 0 0 0,0 1 0 0 0,0-1 0 0 0,0 0 0 0 0,-1 0 0 0 0,1 0 0 0 0,0 0 0 0 0,0 1-1 0 0,-10 4 343 0 0,9-4-381 0 0,0 0 0 0 0,1 0 1 0 0,-1 0-1 0 0,1 0 0 0 0,0 1 0 0 0,-1-1 1 0 0,1 0-1 0 0,0 0 0 0 0,0 0 1 0 0,0 0-1 0 0,0 1 0 0 0,0-1 0 0 0,0 0 1 0 0,0 0-1 0 0,1 2 0 0 0,-2 15 387 0 0,-4 0-257 0 0,1 0 0 0 0,1 0 0 0 0,0 0 1 0 0,1 33-1 0 0,-3 19-135 0 0,1-18-53 0 0,3 83 0 0 0,3-57 124 0 0,-2-42-209 0 0,1-7-116 0 0,-4 33-1 0 0,3-61 217 0 0,0-1-1 0 0,0 1 0 0 0,0 0 1 0 0,0-1-1 0 0,0 1 1 0 0,0-1-1 0 0,0 1 0 0 0,0 0 1 0 0,0-1-1 0 0,0 1 1 0 0,0-1-1 0 0,-1 1 0 0 0,1 0 1 0 0,0-1-1 0 0,0 1 1 0 0,-1-1-1 0 0,1 1 0 0 0,0-1 1 0 0,-1 1-1 0 0,1-1 1 0 0,-1 1-1 0 0,1-1 0 0 0,0 0 1 0 0,-1 1-1 0 0,1-1 1 0 0,-1 0-1 0 0,1 1 0 0 0,-1-1 1 0 0,1 0-1 0 0,-1 1 1 0 0,0-1-1 0 0,1 0 0 0 0,-1 0 1 0 0,1 0-1 0 0,-1 1 0 0 0,0-1 1 0 0,1 0-1 0 0,-1 0 1 0 0,1 0-1 0 0,-1 0 0 0 0,0 0 1 0 0,1 0-1 0 0,-1 0 1 0 0,1 0-1 0 0,-1-1 0 0 0,1 1 1 0 0,-1 0-1 0 0,0 0 1 0 0,1 0-1 0 0,-1-1 0 0 0,1 1 1 0 0,-2-1-1 0 0,-1-1 146 0 0,-1 0 0 0 0,0-1 0 0 0,1 1 0 0 0,-7-6 0 0 0,10 7-153 0 0,-20-19 199 0 0,-17-23-1 0 0,1 6 276 0 0,12 4 524 0 0,23 33-856 0 0,6 14-76 0 0,4 38-72 0 0,22 102 0 0 0,-30-150-1 0 0,1 0 1 0 0,-1 0-1 0 0,1-1 0 0 0,0 1 0 0 0,0-1 1 0 0,0 1-1 0 0,0-1 0 0 0,1 0 1 0 0,3 4-1 0 0,-5-5 17 0 0,0-1 0 0 0,0 0 0 0 0,0 0 0 0 0,1 0-1 0 0,-1 0 1 0 0,0 0 0 0 0,1 0 0 0 0,-1-1 0 0 0,1 1 0 0 0,-1 0 0 0 0,1-1 0 0 0,-1 1 0 0 0,1-1 0 0 0,-1 0 0 0 0,1 1 0 0 0,-1-1-1 0 0,1 0 1 0 0,0 0 0 0 0,-1 0 0 0 0,1 0 0 0 0,0 0 0 0 0,-1 0 0 0 0,1 0 0 0 0,2-2 0 0 0,1 0 61 0 0,1 0 0 0 0,-1 0 0 0 0,0-1-1 0 0,0 0 1 0 0,0 0 0 0 0,-1 0 0 0 0,1-1 0 0 0,5-5 0 0 0,-1-2 79 0 0,0 1 1 0 0,11-18-1 0 0,0-6 160 0 0,-17 28-217 0 0,0 1-1 0 0,1 0 1 0 0,-1 0-1 0 0,9-7 1 0 0,7-11-460 0 0,-6 9-376 0 0,-12 13 442 0 0,17 1-4157 0 0,-11 0-1530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86 5528 0 0,'-7'-20'2225'0'0,"6"-1"3649"0"0,0 17-5088 0 0,0-1 0 0 0,1 1 1 0 0,0 0-1 0 0,0 0 1 0 0,0-1-1 0 0,0 1 1 0 0,1 0-1 0 0,1-7 2562 0 0,1 20-3156 0 0,4 13 79 0 0,-1 1-1 0 0,4 41 1 0 0,-3 24 38 0 0,-5 107-1 0 0,-2-107-200 0 0,-1-64-600 0 0,-7 42 0 0 0,8-66 253 0 0,0 1 0 0 0,-1 0 0 0 0,1 0 0 0 0,0 0 1 0 0,0 0-1 0 0,-1-1 0 0 0,1 1 0 0 0,-1 0 0 0 0,1 0 0 0 0,0 0 0 0 0,-1-1 0 0 0,0 1 0 0 0,0 1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22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87 4608 0 0,'-28'-5'2862'0'0,"19"5"54"0"0,-27-4 7381 0 0,44 1-10017 0 0,11-4 146 0 0,-1 1 0 0 0,1 1 0 0 0,24-3 0 0 0,14-4-238 0 0,-18 4-103 0 0,58-5 0 0 0,-56 9-41 0 0,45-4-41 0 0,1 5 1 0 0,137 11-1 0 0,-51 18 58 0 0,14 1 6 0 0,19-20 224 0 0,121-11 378 0 0,62 8-370 0 0,-275 0-326 0 0,-10 1 24 0 0,95-1 164 0 0,-90-9 87 0 0,25-3 190 0 0,-9 1-26 0 0,-42 0-125 0 0,40-3 217 0 0,8 2 145 0 0,-116 7-495 0 0,27 1-1 0 0,-14 1-33 0 0,-27-1-112 0 0,1 0 0 0 0,0 0 0 0 0,0 0 0 0 0,-1 1 1 0 0,1-1-1 0 0,0 0 0 0 0,0 1 0 0 0,-1-1 0 0 0,1 1 0 0 0,-1 0 1 0 0,3 1-1 0 0,10 4-42 0 0,-14-6-111 0 0,1 1 0 0 0,-1-1 0 0 0,0 0 0 0 0,0 0 0 0 0,1 0 1 0 0,-1 0-1 0 0,0 1 0 0 0,0-1 0 0 0,1 0 0 0 0,-1 0 0 0 0,0 1 0 0 0,0-1 0 0 0,0 0 0 0 0,0 1 1 0 0,1-1-1 0 0,-1 0 0 0 0,0 0 0 0 0,0 1 0 0 0,0-1 0 0 0,0 0 0 0 0,0 1 0 0 0,0-1 0 0 0,0 1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2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3224 0 0,'-20'-4'2640'0'0,"19"3"-2915"0"0,-12-3 10829 0 0,13 8-9812 0 0,1-3 108 0 0,5 5 382 0 0,-6-5-1092 0 0,1 1 0 0 0,0-1 0 0 0,-1 1 1 0 0,1-1-1 0 0,0 1 0 0 0,0-1 0 0 0,0 1 0 0 0,0-1 0 0 0,0 0 0 0 0,1 0 0 0 0,-1 0 0 0 0,0 1 0 0 0,1-1 0 0 0,-1 0 0 0 0,0-1 0 0 0,1 1 0 0 0,-1 0 0 0 0,1 0 0 0 0,3 0 0 0 0,0 1 101 0 0,0-1 1 0 0,1 0-1 0 0,-1-1 1 0 0,12 0-1 0 0,60-2 846 0 0,-38 0-1096 0 0,62 4 1 0 0,-56 3 18 0 0,-2-1-2 0 0,57 12 0 0 0,-86-12 41 0 0,-8-3-22 0 0,0 0 1 0 0,0 1-1 0 0,-1-1 1 0 0,1 2 0 0 0,0-1-1 0 0,8 5 1 0 0,1 2-6 0 0,2 0 0 0 0,-1-1 0 0 0,1-1 0 0 0,0 0 1 0 0,1-2-1 0 0,0 0 0 0 0,-1 0 0 0 0,23 1 1 0 0,-16-3 41 0 0,198 23 860 0 0,-85-22-735 0 0,-23-1-56 0 0,147 3 106 0 0,169-9 192 0 0,-27 3-186 0 0,-194-2-93 0 0,68-2-27 0 0,-140 4-92 0 0,48-3 462 0 0,-144-2-328 0 0,44-12 0 0 0,24-3 3 0 0,69 8 186 0 0,-90 7-135 0 0,101 0 314 0 0,-111 9-324 0 0,-76-4-210 0 0,9 3-3 0 0,-5-1-41 0 0,-5-1-257 0 0,-12 4-3892 0 0,-8-1 2629 0 0,-1-3-5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2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42 2304 0 0,'0'0'6794'0'0,"-5"-22"-3523"0"0,5 21-2712 0 0,-3-18 6544 0 0,6 23-7029 0 0,1 0 0 0 0,-1-1 0 0 0,1 0 0 0 0,0 1 1 0 0,0-1-1 0 0,0-1 0 0 0,0 1 0 0 0,0 0 0 0 0,1-1 0 0 0,-1 0 0 0 0,1 0 0 0 0,-1-1 0 0 0,9 3 0 0 0,7 0 74 0 0,40 5 1 0 0,-44-8-67 0 0,228 7 547 0 0,-191-9-575 0 0,282 7 447 0 0,-164 4-314 0 0,-107-6-70 0 0,288 7 1043 0 0,-283-7-1041 0 0,-55-1-57 0 0,1-2 0 0 0,-1 0 0 0 0,1-1-1 0 0,0 0 1 0 0,-1-1 0 0 0,26-5 0 0 0,54-16 765 0 0,-42 11-290 0 0,-28 6-337 0 0,-13 3-23 0 0,1 0 0 0 0,-1-1-1 0 0,0-1 1 0 0,10-4 0 0 0,-19 7 568 0 0,-14 11-674 0 0,-1-4-2744 0 0,-3 2-4207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81 2304 0 0,'-11'6'200'0'0,"3"-2"98"0"0,5-2 128 0 0,0 0-1 0 0,-1-1 1 0 0,1 1 0 0 0,0-1-1 0 0,-1 0 1 0 0,1 0 0 0 0,-1 0 0 0 0,0 0-1 0 0,1-1 1 0 0,-1 0 0 0 0,-3 1-1 0 0,3-1-738 0 0,2 0 516 0 0,0 0-1 0 0,0 0 1 0 0,0 0-1 0 0,0 0 0 0 0,0-1 1 0 0,-1 1-1 0 0,1 0 1 0 0,0-1-1 0 0,0 0 0 0 0,-4-1 1 0 0,-2-3 5519 0 0,-7-8-2197 0 0,15 13-3511 0 0,0 0-1 0 0,0 0 1 0 0,0 0-1 0 0,0 0 1 0 0,0 0-1 0 0,0 0 1 0 0,0 0-1 0 0,0 0 0 0 0,0-1 1 0 0,0 1-1 0 0,0 0 1 0 0,0 0-1 0 0,1 0 1 0 0,-1 0-1 0 0,0 0 1 0 0,0 0-1 0 0,0 0 1 0 0,0 0-1 0 0,0 0 0 0 0,0 0 1 0 0,0 0-1 0 0,0 0 1 0 0,0 0-1 0 0,0 0 1 0 0,0-1-1 0 0,0 1 1 0 0,0 0-1 0 0,0 0 0 0 0,0 0 1 0 0,0 0-1 0 0,0 0 1 0 0,0 0-1 0 0,0 0 1 0 0,0 0-1 0 0,0 0 1 0 0,0 0-1 0 0,0 0 1 0 0,0 0-1 0 0,0 0 0 0 0,0-1 1 0 0,0 1-1 0 0,0 0 1 0 0,-1 0-1 0 0,1 0 1 0 0,0 0-1 0 0,0 0 1 0 0,0 0-1 0 0,0 0 1 0 0,0 0-1 0 0,0 0 0 0 0,0 0 1 0 0,0 0-1 0 0,0 0 1 0 0,0 0-1 0 0,0 0 1 0 0,0 0-1 0 0,0 0 1 0 0,0 0-1 0 0,0 0 0 0 0,-1 0 1 0 0,1 0-1 0 0,0 0 1 0 0,0 0-1 0 0,0 0 1 0 0,-6-5 1304 0 0,4 3-340 0 0,17 2-830 0 0,95-8 1336 0 0,2-1-1031 0 0,62 4-261 0 0,-159 4-192 0 0,322-1-24 0 0,-10 17-29 0 0,23-23 541 0 0,-2-17 605 0 0,-328 23-1002 0 0,600-23-54 0 0,-525 28 267 0 0,-94-3-33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33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37 749 6912 0 0,'-11'10'744'0'0,"-12"5"12506"0"0,23-16-13179 0 0,0 1 1 0 0,-1 0-1 0 0,1-1 0 0 0,0 1 0 0 0,0-1 1 0 0,0 1-1 0 0,-1-1 0 0 0,1 1 1 0 0,0 0-1 0 0,0-1 0 0 0,0 1 1 0 0,0-1-1 0 0,0 1 0 0 0,0-1 0 0 0,0 1 1 0 0,0-1-1 0 0,0 1 0 0 0,0-1 1 0 0,0 1-1 0 0,0 0 0 0 0,0-1 0 0 0,1 1 1 0 0,-1-1-1 0 0,0 1 0 0 0,0-1 1 0 0,0 1-1 0 0,1 0 0 0 0,-1-1 1 0 0,1 0-1 0 0,7-12 809 0 0,149-158 3314 0 0,-107 122-3943 0 0,-2-3 0 0 0,41-58-1 0 0,9-14 342 0 0,-72 90-471 0 0,33-33 0 0 0,-9 11-7 0 0,-28 26-1 0 0,-22 29-110 0 0,0 1 0 0 0,0 0 0 0 0,0 0 0 0 0,1-1 0 0 0,-1 1 0 0 0,0 0 0 0 0,0 0 0 0 0,0-1-1 0 0,0 1 1 0 0,0 0 0 0 0,0-1 0 0 0,0 1 0 0 0,0 0 0 0 0,0-1 0 0 0,0 1 0 0 0,0 0 0 0 0,-1 0-1 0 0,1-1 1 0 0,0 1 0 0 0,0 0 0 0 0,0 0 0 0 0,0-1 0 0 0,0 1 0 0 0,0 0 0 0 0,-1 0 0 0 0,1-1-1 0 0,0 1 1 0 0,0 0 0 0 0,0 0 0 0 0,-1-1 0 0 0,1 1 0 0 0,0 0 0 0 0,-1 0 0 0 0,-6-6 48 0 0,7 6-35 0 0,-3-1-7 0 0,0 1 0 0 0,0 0 0 0 0,0 0 0 0 0,1 0 0 0 0,-1 1 0 0 0,0-1 0 0 0,0 1 0 0 0,-3 0 0 0 0,-2 1-1 0 0,-163 23 127 0 0,165-25-82 0 0,5 0 347 0 0,21-8-321 0 0,-11 4-78 0 0,19-6-1 0 0,50-11 0 0 0,-49 14 0 0 0,69-10 624 0 0,-94 17-653 0 0,0 0 1 0 0,0 0-1 0 0,0 1 0 0 0,0-1 1 0 0,0 1-1 0 0,0 0 0 0 0,0 0 0 0 0,0 0 1 0 0,0 1-1 0 0,-1-1 0 0 0,1 1 1 0 0,0 0-1 0 0,-1 0 0 0 0,1 0 0 0 0,-1 1 1 0 0,4 2-1 0 0,-7-5 30 0 0,0 0 0 0 0,0 1 0 0 0,1-1 0 0 0,-1 0 0 0 0,0 0 0 0 0,0 0-1 0 0,1 0 1 0 0,-1 1 0 0 0,0-1 0 0 0,0 0 0 0 0,1 0 0 0 0,-1 1 0 0 0,0-1 0 0 0,0 0 0 0 0,0 1 0 0 0,0-1 0 0 0,0 0 0 0 0,1 0-1 0 0,-1 1 1 0 0,0-1 0 0 0,0 0 0 0 0,0 1 0 0 0,0-1 0 0 0,0 0 0 0 0,0 1 0 0 0,0-1 0 0 0,0 0 0 0 0,0 1 0 0 0,0-1-1 0 0,0 0 1 0 0,0 0 0 0 0,0 1 0 0 0,0-1 0 0 0,0 0 0 0 0,-1 1 0 0 0,1-1 0 0 0,0 0 0 0 0,0 1 0 0 0,0-1 0 0 0,0 0 0 0 0,-1 0-1 0 0,1 1 1 0 0,0-1 0 0 0,0 0 0 0 0,0 0 0 0 0,-1 0 0 0 0,1 1 0 0 0,0-1 0 0 0,-1 0 7 0 0,-110 161 366 0 0,36-57-1826 0 0,61-84 157 0 0,-2-2-65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3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46 187 15288 0 0,'0'0'1385'0'0,"6"16"3028"0"0,2 17-3685 0 0,-3 0 1 0 0,0 1-1 0 0,-1 60 0 0 0,-5-62-330 0 0,-1 0-1 0 0,-1 0 0 0 0,-2-1 1 0 0,-18 62-1 0 0,14-79-30 0 0,2-4 47 0 0,7-10-180 0 0,-3-4 260 0 0,-1-4-366 0 0,1 0 0 0 0,0-1 0 0 0,0 1 0 0 0,1 0 0 0 0,0-1 0 0 0,1 1 0 0 0,0-1 0 0 0,0 0 0 0 0,1-11 0 0 0,-1-40 191 0 0,5-102 146 0 0,0 129-320 0 0,1 2 0 0 0,13-47-1 0 0,-14 63-52 0 0,1 0-1 0 0,1 1 1 0 0,1 0-1 0 0,0 0 0 0 0,0 1 1 0 0,1 0-1 0 0,14-17 0 0 0,-18 25-84 0 0,1 1 0 0 0,0 0 0 0 0,0 0 0 0 0,0 0-1 0 0,0 0 1 0 0,0 1 0 0 0,1 0 0 0 0,-1 0 0 0 0,1 0-1 0 0,0 1 1 0 0,0 0 0 0 0,0 0 0 0 0,0 0 0 0 0,0 1-1 0 0,1 0 1 0 0,-1 0 0 0 0,0 0 0 0 0,1 1 0 0 0,-1 0 0 0 0,0 1-1 0 0,1-1 1 0 0,-1 1 0 0 0,0 0 0 0 0,0 1 0 0 0,0-1-1 0 0,1 1 1 0 0,-2 0 0 0 0,1 1 0 0 0,0 0 0 0 0,0 0-1 0 0,-1 0 1 0 0,0 0 0 0 0,1 1 0 0 0,-1 0 0 0 0,-1 0-1 0 0,1 0 1 0 0,4 6 0 0 0,-5-6 14 0 0,-1 1 0 0 0,1-1 0 0 0,-1 1 0 0 0,0 0 1 0 0,-1 0-1 0 0,1 0 0 0 0,-1 1 0 0 0,0-1 0 0 0,0 0 0 0 0,-1 1 0 0 0,0-1 0 0 0,0 1 0 0 0,0 0 0 0 0,0-1 0 0 0,-1 1 1 0 0,0 0-1 0 0,0-1 0 0 0,-1 1 0 0 0,0 0 0 0 0,1-1 0 0 0,-4 8 0 0 0,0 3 42 0 0,0 1 1 0 0,-2-1-1 0 0,0 0 0 0 0,-1 0 0 0 0,-10 16 1 0 0,10-21-38 0 0,0-1 0 0 0,0 1 0 0 0,-1-1 1 0 0,0-1-1 0 0,-1 0 0 0 0,0 0 0 0 0,-17 13 0 0 0,22-20-14 0 0,0 0-1 0 0,0 0 0 0 0,0 0 1 0 0,-1 0-1 0 0,1-1 0 0 0,0 0 1 0 0,-1 0-1 0 0,0 0 0 0 0,1 0 1 0 0,-1-1-1 0 0,1 1 0 0 0,-1-1 0 0 0,-8-1 1 0 0,-5-1-38 0 0,0-2 1 0 0,-20-5 0 0 0,20 4-135 0 0,18 5 113 0 0,-1 0-1 0 0,1 0 1 0 0,-1 0-1 0 0,0-1 1 0 0,1 1-1 0 0,-1 0 1 0 0,1-1-1 0 0,-1 1 1 0 0,1 0-1 0 0,-1-1 1 0 0,1 1-1 0 0,-1 0 1 0 0,1-1-1 0 0,0 1 1 0 0,-1-1-1 0 0,1 1 1 0 0,0-1-1 0 0,-1 1 1 0 0,1-1-1 0 0,0 0 1 0 0,-1 1-1 0 0,1-1 1 0 0,0 1 0 0 0,0-1-1 0 0,0 1 1 0 0,0-1-1 0 0,-1 0 1 0 0,1 1-1 0 0,0-1 1 0 0,0 0-1 0 0,0 0 1 0 0,0 0-97 0 0,1 0 0 0 0,-1 0 1 0 0,0 0-1 0 0,0 0 1 0 0,0-1-1 0 0,1 1 0 0 0,-1 0 1 0 0,0 0-1 0 0,1 0 1 0 0,-1 0-1 0 0,1 0 0 0 0,0 1 1 0 0,-1-1-1 0 0,1 0 0 0 0,0-1 1 0 0,4-1-831 0 0,-1 0 0 0 0,0 0 1 0 0,1 1-1 0 0,0 0 0 0 0,0 0 0 0 0,0 0 1 0 0,0 0-1 0 0,6-1 0 0 0,1 0-3183 0 0,6-2-2448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3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52 2760 0 0,'11'0'16587'0'0,"-10"0"-16491"0"0,-1-1 0 0 0,0 1 0 0 0,1 0-1 0 0,-1 0 1 0 0,0-1 0 0 0,0 1 0 0 0,1 0-1 0 0,-1-1 1 0 0,0 1 0 0 0,0 0-1 0 0,0-1 1 0 0,1 1 0 0 0,-1 0 0 0 0,0-1-1 0 0,0 1 1 0 0,0 0 0 0 0,0-1 0 0 0,0 1-1 0 0,0-1 1 0 0,0 1 0 0 0,0 0-1 0 0,0-1 1 0 0,0 1 0 0 0,0-1 0 0 0,0 1-1 0 0,0 0 1 0 0,0-1 0 0 0,0 1 0 0 0,0 0-1 0 0,0-1 1 0 0,0 0 0 0 0,-4-12 1099 0 0,3 11-1106 0 0,0 0 0 0 0,0 0 1 0 0,0 1-1 0 0,0-1 0 0 0,0 0 0 0 0,-1 1 1 0 0,1-1-1 0 0,0 1 0 0 0,-1 0 0 0 0,0 0 1 0 0,1-1-1 0 0,-1 1 0 0 0,0 0 0 0 0,1 0 1 0 0,-1 0-1 0 0,0 1 0 0 0,0-1 0 0 0,0 0 1 0 0,0 1-1 0 0,0-1 0 0 0,0 1 0 0 0,0 0 1 0 0,0-1-1 0 0,0 1 0 0 0,0 0 0 0 0,0 0 1 0 0,0 1-1 0 0,0-1 0 0 0,0 0 0 0 0,0 1 1 0 0,-2 0-1 0 0,-2 1 24 0 0,0 0 1 0 0,0 0-1 0 0,1 1 1 0 0,-1 0 0 0 0,1 0-1 0 0,0 1 1 0 0,-1 0-1 0 0,2 0 1 0 0,-9 7-1 0 0,0 3 156 0 0,-22 27 0 0 0,32-36-205 0 0,-1-1-1 0 0,1 1 0 0 0,0 0 1 0 0,1 0-1 0 0,-1 0 0 0 0,1 0 1 0 0,0 1-1 0 0,-2 8 0 0 0,4-10 10 0 0,-1 0 0 0 0,1 0 0 0 0,0 0 0 0 0,0 0 0 0 0,0 0 0 0 0,1 0 0 0 0,-1-1 0 0 0,1 1 0 0 0,0 0 0 0 0,0 0 0 0 0,1 0 0 0 0,2 6 0 0 0,-3-8-31 0 0,1 0 0 0 0,-1 0 1 0 0,1 0-1 0 0,-1-1 0 0 0,1 1 0 0 0,0 0 1 0 0,0-1-1 0 0,0 1 0 0 0,0-1 0 0 0,0 1 1 0 0,0-1-1 0 0,0 0 0 0 0,1 0 0 0 0,-1 0 1 0 0,0 0-1 0 0,1 0 0 0 0,-1-1 1 0 0,1 1-1 0 0,-1-1 0 0 0,1 0 0 0 0,-1 1 1 0 0,4-1-1 0 0,7 0 105 0 0,-1 0-1 0 0,25-4 1 0 0,-35 3-129 0 0,12-1 68 0 0,-1-1 0 0 0,1 0 0 0 0,0-1-1 0 0,-1 0 1 0 0,0-2 0 0 0,16-7-1 0 0,-27 11-101 0 0,0 0-1 0 0,0 0 1 0 0,0 0-1 0 0,-1 0 1 0 0,1 0-1 0 0,0 0 1 0 0,-1-1-1 0 0,0 1 0 0 0,1 0 1 0 0,-1-1-1 0 0,0 1 1 0 0,0-1-1 0 0,-1 1 1 0 0,1-1-1 0 0,0-4 1 0 0,6-14-290 0 0,10-26-1008 0 0,-15 41 3 0 0,-1 1 0 0 0,0-1 0 0 0,0-10-1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3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91 214 18431 0 0,'-2'0'288'0'0,"0"0"0"0"0,0 1 0 0 0,0-1-1 0 0,1 1 1 0 0,-1 0 0 0 0,0-1-1 0 0,0 1 1 0 0,1 0 0 0 0,-1 0 0 0 0,0 0-1 0 0,1 0 1 0 0,-1 0 0 0 0,1 1-1 0 0,-1-1 1 0 0,1 0 0 0 0,-1 1 0 0 0,1-1-1 0 0,0 1 1 0 0,0 0 0 0 0,0-1-1 0 0,0 1 1 0 0,-1 1 0 0 0,-2 6 562 0 0,0-1 1 0 0,0 0 0 0 0,-2 13-1 0 0,-23 99-106 0 0,26-98-1936 0 0,-1 37-1 0 0</inkml:trace>
  <inkml:trace contextRef="#ctx0" brushRef="#br0" timeOffset="1">170 4 19351 0 0,'0'0'2120'0'0,"-6"-4"-2120"0"0,-2 8 0 0 0,2-2 0 0 0,3 0-520 0 0,0 3-128 0 0,-2 2-24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3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5064 0 0,'1'-2'15710'0'0,"4"-8"-14389"0"0,29-55 4152 0 0,-25 50-5037 0 0,16-23 0 0 0,6-10 1320 0 0,-30 46-1708 0 0,1-1 0 0 0,0 1 0 0 0,-1-1 0 0 0,1 1 0 0 0,0 0 0 0 0,4-3 0 0 0,-6 4 115 0 0,0 15-124 0 0,-1-11-35 0 0,1 1 0 0 0,-1-1 1 0 0,1 1-1 0 0,0-1 1 0 0,1 0-1 0 0,-1 1 1 0 0,1-1-1 0 0,-1 0 0 0 0,1 1 1 0 0,0-1-1 0 0,0 0 1 0 0,3 6-1 0 0,-2-7-4 0 0,36 49 31 0 0,-33-44-23 0 0,1 0 1 0 0,1 0 0 0 0,0-1 0 0 0,14 11 0 0 0,-18-16 15 0 0,-1 0 1 0 0,1 0-1 0 0,0 0 1 0 0,0 0-1 0 0,0-1 1 0 0,0 0-1 0 0,0 1 1 0 0,0-1-1 0 0,0 0 1 0 0,0 0-1 0 0,0 0 1 0 0,0-1-1 0 0,0 1 1 0 0,0-1-1 0 0,0 0 1 0 0,0 0-1 0 0,0 0 1 0 0,0 0-1 0 0,0 0 1 0 0,-1 0-1 0 0,1-1 1 0 0,0 0-1 0 0,-1 1 1 0 0,1-1-1 0 0,-1 0 1 0 0,0 0-1 0 0,0 0 1 0 0,0-1-1 0 0,0 1 1 0 0,0 0-1 0 0,0-1 1 0 0,0 1-1 0 0,-1-1 1 0 0,1 0-1 0 0,-1 1 1 0 0,2-6-1 0 0,20-106-1124 0 0,-7 67-9122 0 0,-12 32 1396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3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 23039 0 0,'-4'-8'2600'0'0,"0"21"-1865"0"0,-1 0 1 0 0,2 0-1 0 0,0 0 0 0 0,-2 20 0 0 0,-1 58-345 0 0,4-52-331 0 0,0 8-146 0 0,-5 134 682 0 0,7-126-1902 0 0,9 70 0 0 0,-8-110-1541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2760 0 0,'0'0'9276'0'0,"6"-6"-6348"0"0,2-4 1655 0 0,4-4-2351 0 0,4 3-1649 0 0,1 0 0 0 0,1 1 0 0 0,0 1 0 0 0,30-10 0 0 0,-19 9 234 0 0,1 2-1 0 0,41-7 0 0 0,-59 14-1388 0 0,0 1 0 0 0,0 0 1 0 0,0 0-1 0 0,1 1 0 0 0,-1 1 0 0 0,0 0 0 0 0,-1 0 0 0 0,1 2 1 0 0,18 6-1 0 0,-21-7-1166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20271 0 0,'0'0'2112'0'0,"12"-2"-802"0"0,8-5 2072 0 0,-14 5-2788 0 0,-1 0 0 0 0,1 0-1 0 0,0 0 1 0 0,0 1 0 0 0,7-1 0 0 0,52-2 753 0 0,141-13-877 0 0,-176 14-413 0 0,-22 3-87 0 0,1-1-1 0 0,-1 0 0 0 0,0 0 0 0 0,1-1 0 0 0,-1 0 0 0 0,10-4 0 0 0,-12 3-225 0 0,1 1-1 0 0,0 0 0 0 0,11-1 1 0 0,2-2-886 0 0,-2 0-11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44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60 2760 0 0,'-1'1'207'0'0,"-28"11"2955"0"0,7-3-1514 0 0,18-7-1436 0 0,1-1 1 0 0,-1 1 0 0 0,1-1-1 0 0,-1 1 1 0 0,1-1 0 0 0,-1 0 0 0 0,0-1-1 0 0,0 1 1 0 0,-4-1 0 0 0,-11-3 14322 0 0,19 4-14473 0 0,1 0-1 0 0,0-1 1 0 0,0 1 0 0 0,0 0-1 0 0,-1-1 1 0 0,1 1-1 0 0,0-1 1 0 0,0 1-1 0 0,0-1 1 0 0,0 0 0 0 0,0 1-1 0 0,0-1 1 0 0,0 0-1 0 0,0 0 1 0 0,2 1-1 0 0,15 2 306 0 0,39 11 209 0 0,-31-12-27 0 0,46-4 0 0 0,-18 0-143 0 0,40-5 202 0 0,-29 1-344 0 0,-27 1-120 0 0,-27 2-68 0 0,1 2-1 0 0,15-2 1 0 0,4-2 21 0 0,-9 0-53 0 0,71-2 148 0 0,-64 6-160 0 0,19-3 61 0 0,-27 2-130 0 0,-1 1 0 0 0,31 2-1 0 0,-9 0 220 0 0,148-16 205 0 0,-166 11-318 0 0,47-1 131 0 0,-31 0-113 0 0,43 1 0 0 0,29-2 85 0 0,76-12 163 0 0,20 18-195 0 0,8 7-76 0 0,-179-6-35 0 0,29-1 59 0 0,64 0 12 0 0,-49 3-61 0 0,-66-3-39 0 0,270 12 64 0 0,-212-6-142 0 0,72-3 0 0 0,-140-3 74 0 0,163 10-62 0 0,-54-2 468 0 0,-92-6-280 0 0,55-1 268 0 0,6 0-255 0 0,-25 0-209 0 0,302-21 248 0 0,-188 17 115 0 0,-110 3-237 0 0,-57 1-52 0 0,-3-1 0 0 0,0 0 0 0 0,0 0 0 0 0,-1 0 0 0 0,1 0 0 0 0,0-1 0 0 0,0 1 0 0 0,0 0 0 0 0,0-1 0 0 0,0 0 0 0 0,0 1 0 0 0,3-3 0 0 0,1 1 2 0 0,-2-1 0 0 0,-4-12-25 0 0,0 14-4 0 0,1 1 1 0 0,-1-1-1 0 0,0 0 1 0 0,0 1-1 0 0,0-1 1 0 0,0 1-1 0 0,0-1 1 0 0,-1 0-1 0 0,1 1 1 0 0,0-1 0 0 0,0 1-1 0 0,0-1 1 0 0,0 1-1 0 0,-1-1 1 0 0,1 1-1 0 0,0-1 1 0 0,0 1-1 0 0,-1-1 1 0 0,1 1-1 0 0,0-1 1 0 0,-1 1-1 0 0,1-1 1 0 0,-1 0-1 0 0,-5 1-3190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4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2760 0 0,'5'0'248'0'0,"-8"-3"-248"0"0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4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10680 0 0,'6'4'1388'0'0,"-11"-1"1101"0"0,-2 0-1990 0 0,6-3 233 0 0,0 1-421 0 0,0-1 1 0 0,0 0-1 0 0,0 1 1 0 0,0-1 0 0 0,0 0-1 0 0,0 0 1 0 0,0 1-1 0 0,0-1 1 0 0,0 0 0 0 0,0 0-1 0 0,0 0 1 0 0,-1 0 0 0 0,1-1-1 0 0,-1 1 1 0 0,-4 0 3306 0 0,13 2-2820 0 0,21 5-326 0 0,-1-3 0 0 0,42 3 0 0 0,57-4-347 0 0,-122-3-129 0 0,104 0 3 0 0,127 0 77 0 0,128 13 369 0 0,-231-4-287 0 0,-70-3-110 0 0,10 1 229 0 0,74 19 1 0 0,67 25 529 0 0,-181-42-470 0 0,1-1-1 0 0,0-2 1 0 0,1-1-1 0 0,37 0 1 0 0,-66-6-287 0 0,0 1 1 0 0,-1-1-1 0 0,1 0 1 0 0,0-1-1 0 0,-1 1 1 0 0,1-1-1 0 0,-1 0 1 0 0,1 0-1 0 0,-1 0 1 0 0,0 0-1 0 0,0-1 1 0 0,0 0-1 0 0,0 0 1 0 0,5-4-1 0 0,-9 6-162 0 0,1 1 0 0 0,-1-1 0 0 0,1 0 0 0 0,0 1 0 0 0,0-1 0 0 0,-1 1 0 0 0,1-1 0 0 0,0 1 0 0 0,0 0 0 0 0,-1-1 0 0 0,1 1 0 0 0,0 0 0 0 0,0-1 0 0 0,0 1 0 0 0,0 0 0 0 0,0 0 0 0 0,-1 0 0 0 0,1 0 0 0 0,0 0 0 0 0,0 0 0 0 0,0 0 0 0 0,0 0 0 0 0,1 0 0 0 0,1 1-1606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5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2304 0 0,'21'12'8294'0'0,"17"-7"8983"0"0,-21-1-17152 0 0,-8-2-126 0 0,-6-1 17 0 0,0 0 0 0 0,0 0 0 0 0,0-1 0 0 0,1 1 0 0 0,-1-1 0 0 0,5 1 0 0 0,-6-1-7 0 0,0 0 0 0 0,0 0 1 0 0,0 0-1 0 0,0 1 1 0 0,-1-1-1 0 0,1 1 0 0 0,0-1 1 0 0,3 2-1 0 0,2 0 64 0 0,0 0 0 0 0,0 0-1 0 0,0-1 1 0 0,0 0 0 0 0,0 0 0 0 0,0-1-1 0 0,0 0 1 0 0,10-1 0 0 0,3 0 164 0 0,11 0 108 0 0,35-7 0 0 0,0 0-231 0 0,396-7 402 0 0,-260 9-425 0 0,-52 1-54 0 0,179-5 228 0 0,140-1 238 0 0,511 5 465 0 0,-640-2-755 0 0,118-1 70 0 0,-192 22-283 0 0,-112-4 0 0 0,-12-1 0 0 0,-137-8 0 0 0,-1 1 0 0 0,0-1 0 0 0,0 1 0 0 0,0-1 0 0 0,0 0 0 0 0,0-1 0 0 0,-1 1 0 0 0,1 0 0 0 0,0-1 0 0 0,4-1 0 0 0,-7 1 3 0 0,0 0-1 0 0,0 1 1 0 0,0-1-1 0 0,-1 0 1 0 0,1 0-1 0 0,0 0 1 0 0,0 0-1 0 0,-1 0 1 0 0,1 0-1 0 0,0 0 1 0 0,-1 0-1 0 0,1 0 1 0 0,-1 0-1 0 0,1 0 1 0 0,-1 0 0 0 0,0-1-1 0 0,1 1 1 0 0,-1 0-1 0 0,0 0 1 0 0,0 0-1 0 0,0-2 1 0 0,0 0-43 0 0,0 0 0 0 0,0 0 0 0 0,-1 0 1 0 0,1 0-1 0 0,-1 0 0 0 0,-1-3 0 0 0,-3-7-1332 0 0,-1 1-1 0 0,-14-21 1 0 0,18 30 1239 0 0,-18-26-1466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12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27 12896 0 0,'-2'-2'206'0'0,"0"0"-1"0"0,1 0 1 0 0,-1 0 0 0 0,-6-17 14941 0 0,-2 35-13503 0 0,5-5-1426 0 0,1 1 1 0 0,0 0 0 0 0,0 0 0 0 0,-1 17-1 0 0,-4 53-50 0 0,9-77-152 0 0,-18 449 12 0 0,18-448-387 0 0,0 0 0 0 0,-1 0 0 0 0,1 0 0 0 0,-4 9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1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2 316 21191 0 0,'0'0'1920'0'0,"0"0"-1860"0"0,-1-1 0 0 0,1 1 1 0 0,0 0-1 0 0,0 0 0 0 0,0-1 0 0 0,0 1 0 0 0,0 0 0 0 0,0-1 0 0 0,0 1 0 0 0,-1 0 0 0 0,1-1 0 0 0,0 1 1 0 0,0 0-1 0 0,0 0 0 0 0,0-1 0 0 0,0 1 0 0 0,0 0 0 0 0,0-1 0 0 0,1 1 0 0 0,-1 0 0 0 0,0-1 0 0 0,0 1 1 0 0,0 0-1 0 0,0 0 0 0 0,0-1 0 0 0,0 1 0 0 0,1 0 0 0 0,-1-1 0 0 0,0 1 0 0 0,0 0 0 0 0,7-10 1179 0 0,-6 9-803 0 0,9-13 682 0 0,1 1 0 0 0,0 0 0 0 0,26-22 0 0 0,-8 7-628 0 0,16-14-108 0 0,1 1 0 0 0,66-43-1 0 0,-107 80-379 0 0,0 1 0 0 0,1-1 0 0 0,-1 2 0 0 0,1-1 0 0 0,-1 0 0 0 0,12-2 0 0 0,-16 4-2 0 0,1 1 0 0 0,-1 0-1 0 0,1 0 1 0 0,-1 0 0 0 0,1 0 0 0 0,0 0 0 0 0,-1 0 0 0 0,1 0 0 0 0,-1 0 0 0 0,1 1 0 0 0,-1-1 0 0 0,1 0 0 0 0,-1 1 0 0 0,0-1-1 0 0,1 1 1 0 0,-1 0 0 0 0,0-1 0 0 0,1 1 0 0 0,-1 0 0 0 0,0 0 0 0 0,0 0 0 0 0,1 0 0 0 0,-1 0 0 0 0,0 0 0 0 0,0 0 0 0 0,0 1-1 0 0,0-1 1 0 0,-1 0 0 0 0,1 0 0 0 0,0 1 0 0 0,0-1 0 0 0,0 2 0 0 0,3 9-75 0 0,0 0 1 0 0,-1 0-1 0 0,-1 0 0 0 0,0 0 1 0 0,0 0-1 0 0,-1 24 0 0 0,-1-25-46 0 0,1 1 0 0 0,-1 0 1 0 0,2-1-1 0 0,0 1 0 0 0,0-1 0 0 0,1 0 0 0 0,0 1 0 0 0,6 10 0 0 0,0-9-963 0 0,3-1-61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13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5 4144 0 0,'4'-4'25799'0'0,"-3"11"-25559"0"0,1 0-1 0 0,-1 1 1 0 0,-1-1-1 0 0,1 0 1 0 0,-1 1-1 0 0,-2 12 1 0 0,1 6 75 0 0,-23 282 418 0 0,12-205-645 0 0,3-19-75 0 0,-5 48-15 0 0,13-126-134 0 0,1 1 0 0 0,-1-1 0 0 0,0 0 0 0 0,-1 0 0 0 0,1 0 0 0 0,-4 8 0 0 0,5-14 96 0 0,-1 0-1 0 0,1 0 1 0 0,0 1 0 0 0,0-1-1 0 0,0 0 1 0 0,0 0 0 0 0,0 1-1 0 0,0-1 1 0 0,-1 0 0 0 0,1 0-1 0 0,0 0 1 0 0,0 1 0 0 0,0-1-1 0 0,0 0 1 0 0,-1 0 0 0 0,1 0-1 0 0,0 0 1 0 0,0 1-1 0 0,-1-1 1 0 0,1 0 0 0 0,0 0-1 0 0,0 0 1 0 0,-1 0 0 0 0,1 0-1 0 0,0 0 1 0 0,0 0 0 0 0,-1 0-1 0 0,1 0 1 0 0,0 0 0 0 0,0 0-1 0 0,-1 0 1 0 0,1 0 0 0 0,0 0-1 0 0,0 0 1 0 0,-1 0 0 0 0,1 0-1 0 0,-1 0 1 0 0,-7-9-3626 0 0,7 8 3035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14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23039 0 0,'0'0'2315'0'0,"3"-21"-1236"0"0,1 12-466 0 0,1 1 1 0 0,0 0 0 0 0,1 0-1 0 0,0 1 1 0 0,0 0 0 0 0,9-9-1 0 0,14-16 175 0 0,-2-1-524 0 0,1 1 0 0 0,35-30 0 0 0,-61 60-268 0 0,1 0 0 0 0,-1 0 0 0 0,1 0-1 0 0,0 0 1 0 0,-1 0 0 0 0,1 1-1 0 0,0 0 1 0 0,0-1 0 0 0,0 1 0 0 0,0 0-1 0 0,0 1 1 0 0,0-1 0 0 0,6 0-1 0 0,-7 1-4 0 0,1 0-1 0 0,-1 0 0 0 0,0 0 1 0 0,1 1-1 0 0,-1-1 0 0 0,0 1 1 0 0,1-1-1 0 0,-1 1 0 0 0,0 0 1 0 0,0 0-1 0 0,0 0 0 0 0,1 1 1 0 0,-1-1-1 0 0,0 0 0 0 0,-1 1 1 0 0,1-1-1 0 0,0 1 0 0 0,0 0 1 0 0,1 2-1 0 0,6 7 64 0 0,-1 0 1 0 0,0 1-1 0 0,-1 0 0 0 0,11 26 1 0 0,15 55 382 0 0,-31-86-434 0 0,1 0-252 0 0,0 0 1 0 0,0 0-1 0 0,0-1 0 0 0,1 1 1 0 0,7 9-1 0 0,-10-15 166 0 0,0 1 0 0 0,0 0 0 0 0,0-1 0 0 0,0 1 0 0 0,1-1-1 0 0,-1 0 1 0 0,1 1 0 0 0,-1-1 0 0 0,1 0 0 0 0,-1 0 0 0 0,1 0 0 0 0,0 0 0 0 0,-1 0 0 0 0,1 0-1 0 0,0 0 1 0 0,0-1 0 0 0,0 1 0 0 0,0-1 0 0 0,0 1 0 0 0,0-1 0 0 0,-1 0 0 0 0,1 0 0 0 0,0 0-1 0 0,0 0 1 0 0,0 0 0 0 0,2 0 0 0 0,5-5-1437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4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9672 0 0,'0'1'10152'0'0,"5"3"-8422"0"0,-1-1-1228 0 0,-1-1-1 0 0,0 1 1 0 0,0 0 0 0 0,-1 0 0 0 0,1 0-1 0 0,0 0 1 0 0,-1 0 0 0 0,3 5-1 0 0,-4-6-414 0 0,0-1-1 0 0,-1 1 0 0 0,1 0 1 0 0,-1-1-1 0 0,1 1 0 0 0,-1 0 1 0 0,0-1-1 0 0,0 1 0 0 0,0 0 1 0 0,0-1-1 0 0,0 1 0 0 0,0 0 1 0 0,0-1-1 0 0,0 1 0 0 0,-1 0 1 0 0,1-1-1 0 0,-1 1 0 0 0,1-1 1 0 0,-1 1-1 0 0,0 0 0 0 0,0-1 1 0 0,-1 3-1 0 0,1-1 39 0 0,-1 1-1 0 0,1 0 1 0 0,0 0-1 0 0,0 0 0 0 0,0 0 1 0 0,0 0-1 0 0,1 0 1 0 0,0 0-1 0 0,0 0 1 0 0,0 0-1 0 0,0 0 1 0 0,0 0-1 0 0,1 0 0 0 0,0-1 1 0 0,1 6-1 0 0,2 14 122 0 0,5 346 1198 0 0,-10-243-1205 0 0,-8 224 230 0 0,9-339-518 0 0,-2 0 0 0 0,1-1-1 0 0,-6 16 1 0 0,7-26-14 0 0,0 1 0 0 0,-1 0 1 0 0,1-1-1 0 0,0 1 0 0 0,-1 0 0 0 0,1-1 0 0 0,-1 1 0 0 0,1-1 1 0 0,-1 1-1 0 0,1-1 0 0 0,-1 1 0 0 0,1-1 0 0 0,-1 1 0 0 0,0-1 1 0 0,1 0-1 0 0,-1 1 0 0 0,1-1 0 0 0,-1 0 0 0 0,0 1 0 0 0,1-1 1 0 0,-1 0-1 0 0,0 0 0 0 0,0 1 0 0 0,1-1 0 0 0,-1 0 0 0 0,0 0 1 0 0,1 0-1 0 0,-2 0 0 0 0,-21-3-7131 0 0,21 2 5740 0 0,-15-3-7923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4608 0 0,'0'0'839'0'0,"0"8"6294"0"0,11 31-1437 0 0,-3-6-4218 0 0,-4-5-784 0 0,-3-23-612 0 0,-1 0 0 0 0,1-1 0 0 0,-1 1 0 0 0,3 8 0 0 0,-1-7-22 0 0,-1 0 1 0 0,0 0-1 0 0,0 0 0 0 0,0 0 0 0 0,-1 0 1 0 0,0 0-1 0 0,-1 11 0 0 0,0 6 209 0 0,0-5 1193 0 0,-4-36-334 0 0,5 11-955 0 0,1 1-1 0 0,0-1 0 0 0,0 1 0 0 0,1-1 1 0 0,0 1-1 0 0,0 0 0 0 0,0-1 1 0 0,1 1-1 0 0,4-7 0 0 0,-2 5-20 0 0,1-1-1 0 0,-1 1 1 0 0,1 0-1 0 0,1 1 1 0 0,10-11-1 0 0,-15 16-190 0 0,0 1-1 0 0,0-1 1 0 0,0 1-1 0 0,0-1 1 0 0,0 1 0 0 0,1 0-1 0 0,-1 0 1 0 0,0 0-1 0 0,1 0 1 0 0,-1 0-1 0 0,1 0 1 0 0,-1 1 0 0 0,1-1-1 0 0,-1 1 1 0 0,1-1-1 0 0,-1 1 1 0 0,1 0 0 0 0,4 1-1 0 0,-2 0-816 0 0,1 0 0 0 0,0 1 0 0 0,-1 0 0 0 0,0 0 0 0 0,1 1 0 0 0,7 4 0 0 0,-7-3-987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4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6 368 6912 0 0,'-6'-1'21021'0'0,"54"-29"-20398"0"0,-34 22-9 0 0,-1-1 0 0 0,19-15 0 0 0,-23 16-451 0 0,0 1 0 0 0,1-1 0 0 0,0 2 0 0 0,0-1 0 0 0,1 1 0 0 0,14-5 0 0 0,-9 4 0 0 0,1-1 1 0 0,-1-1-1 0 0,-1-1 1 0 0,1 0-1 0 0,20-19 0 0 0,-8 3-99 0 0,39-48 0 0 0,-58 64-118 0 0,-1 0 22 0 0,0 0-1 0 0,14-11 1 0 0,-20 19 33 0 0,0 0-1 0 0,0 1 1 0 0,0-1 0 0 0,0 0 0 0 0,1 1 0 0 0,-1 0-1 0 0,1-1 1 0 0,-1 1 0 0 0,1 0 0 0 0,0 1 0 0 0,-1-1 0 0 0,1 0-1 0 0,0 1 1 0 0,0-1 0 0 0,-1 1 0 0 0,5 0 0 0 0,-5 0 7 0 0,1 1 1 0 0,-2 0 0 0 0,1 0 0 0 0,0 0-1 0 0,0 0 1 0 0,0 0 0 0 0,0 0 0 0 0,0 0-1 0 0,-1 0 1 0 0,1 1 0 0 0,-1-1 0 0 0,1 1-1 0 0,-1-1 1 0 0,1 1 0 0 0,-1 0 0 0 0,0 0-1 0 0,0-1 1 0 0,0 1 0 0 0,0 0 0 0 0,0 0-1 0 0,0 0 1 0 0,0 2 0 0 0,3 5 3 0 0,-1 0-1 0 0,-1 0 1 0 0,3 15 0 0 0,0 39-36 0 0,-2-14-343 0 0,-3-47 283 0 0,0 0 0 0 0,0 0-1 0 0,0 0 1 0 0,-1-1 0 0 0,1 1 0 0 0,0 0 0 0 0,-2 3-1 0 0,2-4-164 0 0,-1 1-1 0 0,1-1 0 0 0,0 0 1 0 0,-1 1-1 0 0,1-1 0 0 0,0 0 1 0 0,0 0-1 0 0,0 1 0 0 0,0-1 0 0 0,0 0 1 0 0,0 1-1 0 0,0-1 0 0 0,0 0 1 0 0,1 1-1 0 0,-1-1 0 0 0,1 2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4:1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19 3680 0 0,'-36'-1'3349'0'0,"13"0"9637"0"0,29 12-11835 0 0,10 15-62 0 0,-2-23 543 0 0,-1 2-1121 0 0,0-1-1 0 0,0 0 0 0 0,0 0 0 0 0,22 2 1 0 0,55-1 363 0 0,13 3-113 0 0,-96-7-727 0 0,6 1 47 0 0,1 0-1 0 0,0-1 1 0 0,0 0-1 0 0,0-1 1 0 0,27-3-1 0 0,-21 1-10 0 0,0 1 0 0 0,0 1 0 0 0,24 2 0 0 0,4 0 18 0 0,-9-1 14 0 0,250-4 292 0 0,-240-1-266 0 0,173-5 528 0 0,-120 6-546 0 0,-68 1-30 0 0,0 1-1 0 0,57 7 0 0 0,-85-6-55 0 0,-4 1 24 0 0,0 1-24 0 0,-1-2-45 0 0,-1-2-149 0 0,-1-1 1 0 0,1 0-1 0 0,-1 0 0 0 0,0 1 1 0 0,1-1-1 0 0,-3-3 1 0 0,-2-12-460 0 0,5-16-4192 0 0,2 23-3996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4:1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49 2760 0 0,'0'0'8248'0'0,"-14"-11"-1041"0"0,14 5-5948 0 0,1 1 1811 0 0,6 5-1956 0 0,-5 0-1435 0 0,-2 0 370 0 0,0-1 0 0 0,-1 1 0 0 0,1 0 0 0 0,0-1 0 0 0,0 1 0 0 0,0 0 0 0 0,0-1 0 0 0,-1 1 0 0 0,1 0 0 0 0,0-1 0 0 0,0 1 0 0 0,0-1 0 0 0,0 1 0 0 0,0 0 0 0 0,0-1 0 0 0,0 1-1 0 0,0-1 1 0 0,0 1 0 0 0,0 0 0 0 0,0-1 0 0 0,0 1 0 0 0,0 0 0 0 0,0-1 0 0 0,0 1 0 0 0,1-1 0 0 0,1-9 1348 0 0,-1 9-686 0 0,-1 1-661 0 0,0-1 1 0 0,0 1-1 0 0,0 0 0 0 0,0 0 1 0 0,0 0-1 0 0,1-1 1 0 0,-1 1-1 0 0,0 0 0 0 0,0 0 1 0 0,0-1-1 0 0,0 1 0 0 0,1 0 1 0 0,-1 0-1 0 0,0 0 1 0 0,0 0-1 0 0,1 0 0 0 0,-1-1 1 0 0,0 1-1 0 0,0 0 1 0 0,1 0-1 0 0,-1 0 0 0 0,0 0 1 0 0,1 0-1 0 0,27 0 127 0 0,-3-1 23 0 0,0 1 0 0 0,1 1 0 0 0,-1 2-1 0 0,0 0 1 0 0,27 8 0 0 0,-26-5-132 0 0,1-1 0 0 0,0-1-1 0 0,33 1 1 0 0,-27-2-99 0 0,93-2 157 0 0,-14-1 101 0 0,16 11 148 0 0,-83-6-424 0 0,103 8-262 0 0,-78-12 389 0 0,39 0 48 0 0,69-4 124 0 0,-126 4-172 0 0,44-1-132 0 0,105 14 0 0 0,-154-10 182 0 0,0-2 1 0 0,67-7-1 0 0,36 2 364 0 0,-64 7-636 0 0,107 2 96 0 0,-131-4 152 0 0,92 13 0 0 0,-96-9-31 0 0,107-3 1 0 0,22 1-213 0 0,11 4 157 0 0,-16-1 15 0 0,-128-4-1 0 0,94-6 0 0 0,87-8 12 0 0,23-2 105 0 0,-98 6-267 0 0,-26 3 478 0 0,237-3-155 0 0,-320 7-37 0 0,157-11-272 0 0,-178 9 96 0 0,-17 0-3 0 0,-4-3-313 0 0,-9 0-30 0 0,-10-4-433 0 0,8 8 531 0 0,-2-5-2445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4:21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29 2760 0 0,'-15'-10'15677'0'0,"14"12"-15141"0"0,0 1 0 0 0,0-1 1 0 0,1 0-1 0 0,-1 1 0 0 0,1-1 1 0 0,-1 0-1 0 0,1 6 903 0 0,14 4 194 0 0,-12-11-1550 0 0,0 1 1 0 0,0-1-1 0 0,0-1 0 0 0,1 1 0 0 0,-1 0 1 0 0,0 0-1 0 0,0-1 0 0 0,0 1 0 0 0,1-1 1 0 0,-1 0-1 0 0,0 0 0 0 0,1 0 0 0 0,2 0 1 0 0,-1 0 5 0 0,-3 0 96 0 0,11 0 161 0 0,16-1 225 0 0,42-5 1 0 0,-55 5-485 0 0,0 0-1 0 0,16 1 0 0 0,-10 0-50 0 0,55 5-36 0 0,222-1 11 0 0,-221-2 118 0 0,38-1 259 0 0,59-4-148 0 0,-145 2-214 0 0,106-10 285 0 0,321-9-88 0 0,-176 33-223 0 0,-193-7 0 0 0,171 0 16 0 0,-57-11 413 0 0,-25-5-457 0 0,41-1 323 0 0,119 10-251 0 0,-238 6 65 0 0,-41-1 11 0 0,67-4-1 0 0,-88-1-99 0 0,-21 1-25 0 0,-1-1 0 0 0,0 0-1 0 0,1 0 1 0 0,-1-2 0 0 0,0 0 0 0 0,0 0 0 0 0,24-11 0 0 0,-15 3-4026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4:4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68 2760 0 0,'0'0'125'0'0,"-4"0"22"0"0,-1-2-126 0 0,0 0 714 0 0,-1 0 0 0 0,0 1 1 0 0,0 0-1 0 0,1 0 0 0 0,-12-1 0 0 0,-9 0 1278 0 0,17 2-1602 0 0,-23 2 3485 0 0,11-2-1404 0 0,11-2-1511 0 0,-5 1 5328 0 0,20 0-5884 0 0,4 2-258 0 0,0 0-1 0 0,17 4 0 0 0,-17-3-18 0 0,0-1-1 0 0,17 2 1 0 0,75 6 524 0 0,13-14 730 0 0,60-10-778 0 0,-89 9-83 0 0,-27 1-277 0 0,59 4-1 0 0,35 11 358 0 0,-137-10-624 0 0,0 0-1 0 0,0-2 1 0 0,16-2-1 0 0,22-2 201 0 0,-9 2-44 0 0,14 0 46 0 0,188 11 574 0 0,-98-5-23 0 0,-79-3-433 0 0,-58 0-274 0 0,0 0 1 0 0,0-1-1 0 0,11-3 0 0 0,2 0-4 0 0,-13 0 287 0 0,7-4-181 0 0,-13 6-185 0 0,0 1 0 0 0,1 0 0 0 0,-1 1 1 0 0,1 0-1 0 0,0-1 0 0 0,-1 2 0 0 0,1-1 1 0 0,0 1-1 0 0,0-1 0 0 0,9 2 0 0 0,4 0 324 0 0,-18-1-281 0 0,1 0-1 0 0,-1 0 0 0 0,0 0 1 0 0,1 0-1 0 0,-1 0 1 0 0,1 0-1 0 0,-1 1 0 0 0,0-1 1 0 0,1 0-1 0 0,-1 1 0 0 0,2 0 1 0 0,-2-1-4 0 0,1 1 1 0 0,-1-1-1 0 0,0 1 1 0 0,1-1-1 0 0,-1 0 1 0 0,0 1-1 0 0,1-1 1 0 0,-1 0-1 0 0,0 0 1 0 0,1 0-1 0 0,1 0 1 0 0,2 1-2 0 0,9 1 15 0 0,-10-3 29 0 0,2-1-31 0 0,-1 2-11 0 0,24-3 0 0 0,-11 2-33 0 0,-9 2-337 0 0,0 2-426 0 0,4 3-3330 0 0,-6 5-3167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5:0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72 118 7344 0 0,'-8'0'296'0'0,"1"0"17"0"0,0 0 0 0 0,0 0 0 0 0,-11-3 0 0 0,15 3 92 0 0,1-1 1 0 0,-1 0-1 0 0,1 0 1 0 0,0 0-1 0 0,-1 0 1 0 0,1 0-1 0 0,0-1 0 0 0,-3-2 2988 0 0,6 3-3223 0 0,0 0 1 0 0,0-1 0 0 0,1 1-1 0 0,-1 0 1 0 0,0 0-1 0 0,1 0 1 0 0,-1 0 0 0 0,1 0-1 0 0,-1 0 1 0 0,1 0 0 0 0,-1 1-1 0 0,1-1 1 0 0,0 0 0 0 0,1 0-1 0 0,5 0 256 0 0,-1 1-1 0 0,16-1 0 0 0,6 1 151 0 0,91-19 993 0 0,26-3-219 0 0,17 0-715 0 0,-126 18-545 0 0,233-15 388 0 0,-7 26-252 0 0,-247-6-28 0 0,27-4-1 0 0,0 1-2694 0 0,-42 1 1246 0 0,4-1-12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5:10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3224 0 0,'0'0'8756'0'0,"7"3"-7664"0"0,12 2-441 0 0,1 0 0 0 0,0-2 1 0 0,21 1-1 0 0,-30-2-540 0 0,-1 0 0 0 0,15 5 1 0 0,11 2 77 0 0,-2-5-79 0 0,0-1 0 0 0,0-2 1 0 0,38-4-1 0 0,-41 1-56 0 0,9 1 47 0 0,174-16-58 0 0,41-3 611 0 0,-79 10 16 0 0,246-24 97 0 0,-192 26-554 0 0,-105 13-277 0 0,-46 0 192 0 0,12 2 337 0 0,130 25 0 0 0,-162-24-12 0 0,1-3 1 0 0,95-5 0 0 0,-7 0 327 0 0,44-4-484 0 0,17 1-71 0 0,-189 5-315 0 0,-1 1 1 0 0,1 0-1 0 0,-1 2 0 0 0,0 0 1 0 0,21 9-1 0 0,-39-14-256 0 0,12 8-3701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5:13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54 20127 0 0,'1'-1'108'0'0,"0"0"0"0"0,0 0 0 0 0,-1 0 0 0 0,1 0 0 0 0,0 0 0 0 0,0 0 0 0 0,0 0 0 0 0,-1 0 0 0 0,1 0 0 0 0,-1 0 0 0 0,1 0 0 0 0,-1 0 0 0 0,1 0-1 0 0,-1 0 1 0 0,0-1 0 0 0,1-1 0 0 0,0 0 79 0 0,6-11-368 0 0,0-2 7680 0 0,1 33-6296 0 0,-7 3-950 0 0,0 0 0 0 0,-2 0 0 0 0,0 0 0 0 0,-1-1 0 0 0,-7 32 0 0 0,0 4-53 0 0,-14 88-42 0 0,-8 65 63 0 0,24-148-947 0 0,3-32-256 0 0,-1 35-1 0 0,5-61-437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5:13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6 420 9216 0 0,'-5'2'17838'0'0,"8"-5"-17598"0"0,0 0 0 0 0,0 0 1 0 0,-1-1-1 0 0,1 1 0 0 0,-1-1 0 0 0,0 1 0 0 0,0-1 0 0 0,3-7 0 0 0,2-11 141 0 0,1 0 1 0 0,1 1-1 0 0,1 0 0 0 0,0 0 1 0 0,2 1-1 0 0,25-33 0 0 0,5-4-204 0 0,-22 28-12 0 0,25-27 0 0 0,-45 56-163 0 0,10-11 54 0 0,0 1-1 0 0,12-10 1 0 0,-19 18-44 0 0,0-1-1 0 0,1 1 1 0 0,-1 0 0 0 0,0 0-1 0 0,1 1 1 0 0,-1-1-1 0 0,1 1 1 0 0,0-1 0 0 0,-1 1-1 0 0,1 0 1 0 0,0 0-1 0 0,7 0 1 0 0,-9 1-11 0 0,-1 0 0 0 0,1 1 1 0 0,-1-1-1 0 0,0 1 0 0 0,1-1 0 0 0,-1 1 0 0 0,1-1 0 0 0,-1 1 1 0 0,0-1-1 0 0,1 1 0 0 0,-1 0 0 0 0,0 0 0 0 0,0 0 1 0 0,0 0-1 0 0,0 0 0 0 0,0 0 0 0 0,0 0 0 0 0,0 0 0 0 0,0 0 1 0 0,0 1-1 0 0,1 1 0 0 0,1 3 9 0 0,1 1 0 0 0,4 13 0 0 0,-7-17-10 0 0,74 229 0 0 0,-71-222-201 0 0,0 0 1 0 0,0-1-1 0 0,7 11 0 0 0,-9-17 106 0 0,0 0 0 0 0,0 0 0 0 0,1 0 1 0 0,-1 0-1 0 0,1 0 0 0 0,-1-1 0 0 0,1 1 0 0 0,0-1 0 0 0,0 0 1 0 0,0 0-1 0 0,0 0 0 0 0,5 2 0 0 0,6-3-9093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5:1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41 101 14024 0 0,'0'0'314'0'0,"-12"0"774"0"0,10 0-1008 0 0,0 0-1 0 0,0 0 0 0 0,1-1 1 0 0,-1 1-1 0 0,0-1 0 0 0,1 1 1 0 0,-1-1-1 0 0,0 1 0 0 0,1-1 1 0 0,-2-1-1 0 0,-5-6 3632 0 0,8 7-3568 0 0,0 1 1 0 0,0 0-1 0 0,0-1 0 0 0,0 1 1 0 0,0 0-1 0 0,0-1 0 0 0,0 1 0 0 0,0-1 1 0 0,0 1-1 0 0,1 0 0 0 0,-1-1 1 0 0,0 1-1 0 0,0 0 0 0 0,0-1 0 0 0,1 1 1 0 0,-1 0-1 0 0,0 0 0 0 0,0-1 1 0 0,1 1-1 0 0,-1 0 0 0 0,0 0 0 0 0,1-1 1 0 0,-1 1-1 0 0,0 0 0 0 0,1 0 1 0 0,-1 0-1 0 0,0-1 0 0 0,1 1 0 0 0,16-8 539 0 0,-9 5-123 0 0,16-9 49 0 0,-1 1-1 0 0,1 1 1 0 0,1 2 0 0 0,0 0 0 0 0,42-6-1 0 0,-57 12-553 0 0,0 1 0 0 0,13 1-1 0 0,-20 0-261 0 0,1 0 0 0 0,-1 1-1 0 0,1-1 1 0 0,-1 1 0 0 0,1 0-1 0 0,-1 0 1 0 0,1 0 0 0 0,-1 0-1 0 0,5 3 1 0 0,-3 2-2142 0 0,-4 1-3655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10 3680 0 0,'-1'-9'13543'0'0,"-2"12"-13375"0"0,0 1 0 0 0,0-1 0 0 0,0 1 0 0 0,1 0-1 0 0,-1 0 1 0 0,1 1 0 0 0,0-1 0 0 0,0 0-1 0 0,0 1 1 0 0,1-1 0 0 0,-1 1 0 0 0,1-1-1 0 0,0 1 1 0 0,0 5 0 0 0,-1 13 0 0 0,0 38 0 0 0,2-49 9 0 0,0-2-110 0 0,0-1 1 0 0,1 0 0 0 0,0 1 0 0 0,1-1 0 0 0,5 16-1 0 0,-7-24-47 0 0,0 0 0 0 0,0-1 0 0 0,0 1 0 0 0,0 0-1 0 0,1-1 1 0 0,-1 1 0 0 0,0-1 0 0 0,1 1-1 0 0,-1-1 1 0 0,0 1 0 0 0,1 0 0 0 0,-1-1 0 0 0,1 1-1 0 0,-1-1 1 0 0,1 0 0 0 0,-1 1 0 0 0,1-1 0 0 0,-1 1-1 0 0,1-1 1 0 0,-1 0 0 0 0,1 1 0 0 0,-1-1 0 0 0,1 0-1 0 0,0 0 1 0 0,-1 1 0 0 0,2-1 0 0 0,-1 0 28 0 0,1 0 0 0 0,-1 0 0 0 0,0-1 1 0 0,0 1-1 0 0,0 0 0 0 0,0-1 0 0 0,0 1 0 0 0,1-1 0 0 0,-1 1 1 0 0,0-1-1 0 0,0 1 0 0 0,0-1 0 0 0,1-1 0 0 0,3-2 150 0 0,-1 0-1 0 0,0 0 1 0 0,0-1-1 0 0,6-8 0 0 0,-1-3 343 0 0,11-26 0 0 0,-13 26 140 0 0,15-25 0 0 0,-18 33-327 0 0,-4 7-268 0 0,1 0 1 0 0,-1-1 0 0 0,0 1 0 0 0,1 0 0 0 0,-1 0 0 0 0,1 0 0 0 0,0 0 0 0 0,-1 0 0 0 0,1 0 0 0 0,0 0-1 0 0,0 0 1 0 0,-1 0 0 0 0,1 0 0 0 0,0 0 0 0 0,2 0 0 0 0,-2 1-64 0 0,-1 1 1 0 0,1-1-1 0 0,0 1 1 0 0,0 0-1 0 0,0-1 1 0 0,0 1-1 0 0,0 0 0 0 0,0 0 1 0 0,-1 0-1 0 0,1 0 1 0 0,0-1-1 0 0,-1 1 1 0 0,1 0-1 0 0,-1 0 1 0 0,1 0-1 0 0,-1 0 1 0 0,1 1-1 0 0,-1-1 0 0 0,0 0 1 0 0,0 0-1 0 0,1 1 1 0 0,2 6 60 0 0,11 26 3 0 0,-12-27-87 0 0,0-1 0 0 0,1 1 0 0 0,0-1 1 0 0,0 1-1 0 0,0-1 0 0 0,6 7 0 0 0,-4-8 0 0 0,0-2 0 0 0,0 1-1 0 0,1 0 1 0 0,-1-1-1 0 0,1 0 1 0 0,0 0 0 0 0,-1-1-1 0 0,11 4 1 0 0,-13-6-26 0 0,1 1 0 0 0,-1-1-1 0 0,1 0 1 0 0,-1 1 0 0 0,1-2-1 0 0,-1 1 1 0 0,1 0 0 0 0,-1-1-1 0 0,1 1 1 0 0,-1-1 0 0 0,0 0-1 0 0,1 0 1 0 0,-1 0 0 0 0,0-1-1 0 0,0 1 1 0 0,0-1 0 0 0,4-2-1 0 0,-1 0 5 0 0,0 0 0 0 0,-1-1 0 0 0,0 1 0 0 0,1-1 0 0 0,-2 0 0 0 0,1 0 0 0 0,7-10 0 0 0,-10 10 22 0 0,1 0-1 0 0,-1 0 1 0 0,1 0 0 0 0,-1 0-1 0 0,-1 0 1 0 0,2-6 0 0 0,-2 9 7 0 0,-1 1 0 0 0,1-1 1 0 0,-1 0-1 0 0,0 1 1 0 0,0-1-1 0 0,0 0 0 0 0,0 0 1 0 0,0 1-1 0 0,0-1 0 0 0,0 0 1 0 0,-1 1-1 0 0,1-1 1 0 0,0 0-1 0 0,-1 1 0 0 0,0-1 1 0 0,1 0-1 0 0,-1 1 0 0 0,0-1 1 0 0,0 1-1 0 0,0-1 0 0 0,-2-2 1 0 0,2 4 11 0 0,0-1-1 0 0,0 1 1 0 0,0-1 0 0 0,0 1 0 0 0,0-1 0 0 0,0 1-1 0 0,0-1 1 0 0,0 1 0 0 0,0 0 0 0 0,-1 0 0 0 0,1 0-1 0 0,0 0 1 0 0,0 0 0 0 0,0 0 0 0 0,0 0-1 0 0,-1 0 1 0 0,1 0 0 0 0,0 0 0 0 0,0 0 0 0 0,0 1-1 0 0,0-1 1 0 0,-1 1 0 0 0,1-1 0 0 0,0 1 0 0 0,0-1-1 0 0,0 1 1 0 0,0-1 0 0 0,-1 3 0 0 0,-2-1 38 0 0,0 1 1 0 0,1 0-1 0 0,-1 0 0 0 0,1 0 1 0 0,0 1-1 0 0,-3 3 0 0 0,0 2 53 0 0,0 0-1 0 0,0 0 1 0 0,1 1-1 0 0,-7 18 1 0 0,11-25-85 0 0,0 1 0 0 0,0-1 0 0 0,0 0 0 0 0,1 1 0 0 0,-1-1 0 0 0,1 1 0 0 0,0-1 0 0 0,0 1 0 0 0,0-1 0 0 0,1 0 0 0 0,-1 1 0 0 0,1-1 0 0 0,0 1 0 0 0,0-1 0 0 0,0 0 0 0 0,0 0 0 0 0,0 0 0 0 0,1 1 0 0 0,2 2 0 0 0,-3-4-73 0 0,1 0-1 0 0,0 0 1 0 0,0 0-1 0 0,0-1 1 0 0,0 1-1 0 0,0 0 1 0 0,1-1-1 0 0,-1 0 1 0 0,0 1 0 0 0,1-1-1 0 0,-1 0 1 0 0,1 0-1 0 0,-1-1 1 0 0,1 1-1 0 0,0 0 1 0 0,-1-1-1 0 0,1 1 1 0 0,3-1-1 0 0,2 0-245 0 0,-1 1-1 0 0,1-2 1 0 0,0 1-1 0 0,14-3 1 0 0,-14 1-615 0 0,-1-1 1 0 0,0 1-1 0 0,0-1 1 0 0,10-5-1 0 0,-9 3-663 0 0,12-4-6112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5:1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20 16727 0 0,'-3'-4'1514'0'0,"3"4"-1501"0"0,-1 0 0 0 0,1-1 0 0 0,0 1 0 0 0,-1-1 0 0 0,1 1 1 0 0,0-1-1 0 0,0 1 0 0 0,-1 0 0 0 0,1-1 0 0 0,0 1 0 0 0,0-1 0 0 0,3-9 8882 0 0,0 12-9197 0 0,-1 1 344 0 0,-1-1 0 0 0,1 1 0 0 0,-1 0 0 0 0,1 0 0 0 0,-1 1 0 0 0,0-1 0 0 0,0 0 0 0 0,-1 0 0 0 0,2 5 0 0 0,1 34-250 0 0,-3-27 447 0 0,0 44 181 0 0,-13 108 1 0 0,6-110-358 0 0,-46 280 211 0 0,46-300-247 0 0,-15 83 122 0 0,-18 97-30 0 0,8-69-42 0 0,-41 214 30 0 0,-37 202 449 0 0,92-479-436 0 0,-20 105 336 0 0,25-89-143 0 0,12-86-189 0 0,1 1 1 0 0,1-1 0 0 0,0 0-1 0 0,5 25 1 0 0,-5-37-100 0 0,0 0 0 0 0,1 0 0 0 0,-1 0 0 0 0,1 0 0 0 0,-1-1-1 0 0,1 1 1 0 0,0-1 0 0 0,0 1 0 0 0,0-1 0 0 0,0 1 0 0 0,1-1 0 0 0,-1 0 0 0 0,1 0 0 0 0,3 2 0 0 0,-1 0 20 0 0,1-1 1 0 0,0 1-1 0 0,0-1 1 0 0,1-1-1 0 0,10 4 1 0 0,36 2 307 0 0,-29-3-289 0 0,-1-2 0 0 0,42 0 1 0 0,13 2 46 0 0,46 2-58 0 0,-90-3-75 0 0,-12-2-173 0 0,-1 0 0 0 0,34 10-1 0 0,-34-6-717 0 0,-6-2-1713 0 0,0 1-3684 0 0,4 1-3189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5:36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81 3224 0 0,'0'0'452'0'0,"-15"-8"5746"0"0,14 7-5993 0 0,0 0-1 0 0,-1 0 0 0 0,1-1 0 0 0,-1 1 0 0 0,1 0 0 0 0,-1 1 1 0 0,1-1-1 0 0,-1 0 0 0 0,0 0 0 0 0,1 1 0 0 0,-1-1 0 0 0,0 1 1 0 0,0-1-1 0 0,1 1 0 0 0,-1 0 0 0 0,0 0 0 0 0,0 0 0 0 0,-3 0 1 0 0,-1 1 396 0 0,0 0 0 0 0,-1 1 0 0 0,1-1 0 0 0,-6 4 0 0 0,7-3-258 0 0,-1 0-1 0 0,1-1 1 0 0,0 1 0 0 0,-1-1 0 0 0,-7 1-1 0 0,5 0 796 0 0,8-2-1064 0 0,-1 0-1 0 0,1 1 0 0 0,-1-1 0 0 0,1 0 0 0 0,-1 0 1 0 0,0 0-1 0 0,1 0 0 0 0,-1 0 0 0 0,0 1 0 0 0,1-1 1 0 0,-1 0-1 0 0,1 0 0 0 0,-1 0 0 0 0,0-1 0 0 0,0 1 1 0 0,1 0-51 0 0,-1 0 1 0 0,1 0-1 0 0,0 0 0 0 0,-1-1 1 0 0,1 1-1 0 0,0 0 1 0 0,-1 0-1 0 0,1 0 1 0 0,-1 0-1 0 0,1 0 0 0 0,0 0 1 0 0,-1 0-1 0 0,1 0 1 0 0,0 0-1 0 0,-1 0 1 0 0,1 0-1 0 0,-1 0 0 0 0,1 0 1 0 0,0 0-1 0 0,-1 0 1 0 0,1 1-1 0 0,0-1 1 0 0,-1 0-1 0 0,1 0 0 0 0,0 0 1 0 0,-1 1-1 0 0,1-1 1 0 0,0 0-1 0 0,-1 0 1 0 0,1 1-1 0 0,0-1 0 0 0,0 0 1 0 0,-1 0-1 0 0,1 1 1 0 0,0-1-1 0 0,0 0 1 0 0,0 1-1 0 0,-1-1 1 0 0,1 0-1 0 0,0 1 0 0 0,0-1 1 0 0,0 0-1 0 0,0 1 1 0 0,0-1-1 0 0,0 1 1 0 0,0-1-1 0 0,0 0 0 0 0,0 1 1 0 0,0-1-1 0 0,0 0 1 0 0,0 1-1 0 0,0-1 1 0 0,0 1-1 0 0,0 1 72 0 0,1-1 0 0 0,-1 1-1 0 0,1-1 1 0 0,-1 1 0 0 0,1-1 0 0 0,0 1-1 0 0,0-1 1 0 0,-1 1 0 0 0,1-1 0 0 0,0 0 0 0 0,3 3-1 0 0,-1-1-59 0 0,1 0-1 0 0,0 0 1 0 0,0-1-1 0 0,0 0 1 0 0,0 1 0 0 0,1-1-1 0 0,-1-1 1 0 0,1 1-1 0 0,-1-1 1 0 0,1 0-1 0 0,-1 0 1 0 0,1 0-1 0 0,0 0 1 0 0,0-1-1 0 0,-1 0 1 0 0,6 0-1 0 0,8-2 239 0 0,0 0-1 0 0,33-9 0 0 0,-30 5-196 0 0,-4 3 36 0 0,14-5 2 0 0,0 1 0 0 0,1 2 0 0 0,48-2 0 0 0,-68 7-106 0 0,161-3 1142 0 0,-65-12-709 0 0,-86 11-341 0 0,-1 1 1 0 0,1 0-1 0 0,44 3 0 0 0,-33 0 46 0 0,53-7-1 0 0,-54 4 4 0 0,59 0 0 0 0,14 3 110 0 0,27 5-27 0 0,101 15 496 0 0,-91-8-485 0 0,-83-5 252 0 0,0-3 0 0 0,65-4 0 0 0,-54-4-24 0 0,209-2-322 0 0,-151-1 24 0 0,-50 1 57 0 0,29-8 82 0 0,-83 10-258 0 0,7-2-11 0 0,-5 1 32 0 0,1 1-1 0 0,31 0 1 0 0,21-4-75 0 0,38 9 0 0 0,-46 1 0 0 0,16 1-340 0 0,44-1-288 0 0,-21-3 1133 0 0,-4 0-42 0 0,4 2-733 0 0,11-2-172 0 0,-90 1 539 0 0,-23 0-9 0 0,0 0 0 0 0,0 0-1 0 0,0 0 1 0 0,0-1 0 0 0,0-1 0 0 0,12-3 0 0 0,-14 4-107 0 0,0 0 0 0 0,-1 0-1 0 0,1 0 1 0 0,10 0 0 0 0,-23-15 115 0 0,7 16-145 0 0,-4-5-3256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0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5064 0 0,'-28'1'18633'0'0,"39"1"-16747"0"0,-1-1-1361 0 0,0 2 0 0 0,0-1 0 0 0,12 7 0 0 0,-15-7-422 0 0,0 1-1 0 0,-1-1 1 0 0,1 0 0 0 0,0 0-1 0 0,0-1 1 0 0,1 0 0 0 0,-1 0-1 0 0,10 0 1 0 0,52-1 515 0 0,-46 1-383 0 0,28-3 0 0 0,211-2 489 0 0,-150 5-225 0 0,61 10-298 0 0,-150-9-180 0 0,72 11 130 0 0,-55-7-40 0 0,0-1-1 0 0,64-2 1 0 0,-73-3 8 0 0,48 7 1 0 0,-48-4 20 0 0,50 0 0 0 0,183-12 413 0 0,-235 8-573 0 0,32 4 0 0 0,-30 0-11 0 0,17 1-42 0 0,-28-2 94 0 0,0 0 0 0 0,0-1-1 0 0,27-3 1 0 0,-3-2 27 0 0,44-8 37 0 0,-45 5-85 0 0,-35 4 0 0 0,-3-1 0 0 0,1 2-29 0 0,-6 1 18 0 0,0 1 0 0 0,0 0 0 0 0,0 0 0 0 0,1 0 0 0 0,-1 0 0 0 0,0 0 0 0 0,0 0 1 0 0,0 0-1 0 0,1-1 0 0 0,-1 1 0 0 0,0 0 0 0 0,0 0 0 0 0,0 0 0 0 0,0 0 0 0 0,0-1 0 0 0,1 1 1 0 0,-1 0-1 0 0,0 0 0 0 0,0-1 0 0 0,0 1 0 0 0,0 0 0 0 0,0 0 0 0 0,0 0 0 0 0,0-1 0 0 0,0 1 1 0 0,0 0-1 0 0,0 0 0 0 0,0-1 0 0 0,0 1 0 0 0,0 0 0 0 0,0 0 0 0 0,0-1 0 0 0,0 1 0 0 0,0 0 1 0 0,0 0-1 0 0,0 0 0 0 0,0-1 0 0 0,0 1 0 0 0,0 0 0 0 0,-1 0 0 0 0,1 0 0 0 0,0-1 0 0 0,0 1 0 0 0,0 0 1 0 0,0 0-1 0 0,0 0 0 0 0,-1-1 0 0 0,-7-8-377 0 0,-18-10-1557 0 0,15 8 814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02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9 2760 0 0,'-2'-1'-26'0'0,"1"0"1"0"0,-1 0-1 0 0,0 0 0 0 0,0 0 0 0 0,0 0 1 0 0,0 1-1 0 0,0-1 0 0 0,0 1 1 0 0,0-1-1 0 0,0 1 0 0 0,0 0 1 0 0,0 0-1 0 0,0 0 0 0 0,0 0 1 0 0,0 0-1 0 0,-2 1 0 0 0,-23 8 21672 0 0,41-4-19872 0 0,18 3-1967 0 0,16-1 219 0 0,208 21 2444 0 0,-15-6-1268 0 0,58 3 213 0 0,30-22-559 0 0,-11-23-664 0 0,-204 21-192 0 0,-44 1 0 0 0,-19 0-1862 0 0,-27 0-2106 0 0,27-2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5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15664 0 0,'0'0'2451'0'0,"7"0"-741"0"0,17-1-495 0 0,-1-2-1 0 0,42-10 1 0 0,-15 3-1359 0 0,-41 9 107 0 0,-4 0 38 0 0,0 1 0 0 0,1-1 1 0 0,-1 0-1 0 0,0-1 0 0 0,0 1 0 0 0,1-1 0 0 0,-1 0 0 0 0,0 0 1 0 0,-1-1-1 0 0,1 1 0 0 0,0-1 0 0 0,7-6 0 0 0,-5 2 82 0 0,1 1 0 0 0,13-9 0 0 0,11-8-763 0 0,-15 4-2739 0 0,-12 14 1933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6:5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11976 0 0,'-5'0'5671'0'0,"5"18"-2900"0"0,-3 6-2384 0 0,1 38 0 0 0,1-12-448 0 0,-54 511 853 0 0,51-536-766 0 0,-111 740 440 0 0,110-716-164 0 0,2 0 0 0 0,2 0 0 0 0,6 61 0 0 0,-1-7 89 0 0,7 122 514 0 0,-10-206-602 0 0,8 36 0 0 0,-7-50-241 0 0,-1 0-1 0 0,1 0 1 0 0,0 0-1 0 0,0 0 1 0 0,0 0-1 0 0,1 0 1 0 0,-1-1-1 0 0,1 1 1 0 0,0-1-1 0 0,1 0 1 0 0,5 6-1 0 0,-6-8-27 0 0,0 0-1 0 0,-1 0 0 0 0,1-1 0 0 0,0 1 1 0 0,0-1-1 0 0,0 0 0 0 0,0 0 1 0 0,1 0-1 0 0,-1 0 0 0 0,0 0 1 0 0,0-1-1 0 0,1 0 0 0 0,4 1 1 0 0,6-2 133 0 0,26-3 1 0 0,-29 3-106 0 0,39-5-728 0 0,91 0-1 0 0,-108 8-920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2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37 2304 0 0,'0'0'9060'0'0,"3"-16"3703"0"0,-3 15-12672 0 0,0 0 0 0 0,0 0 1 0 0,0 1-1 0 0,0-1 0 0 0,0 0 0 0 0,0 0 0 0 0,0 1 0 0 0,0-1 0 0 0,0 0 0 0 0,1 0 1 0 0,-1 1-1 0 0,0-1 0 0 0,0 0 0 0 0,1 1 0 0 0,-1-1 0 0 0,1 0 0 0 0,-1 1 0 0 0,0-1 0 0 0,1 0 1 0 0,-1 1-1 0 0,1-1 0 0 0,0 1 0 0 0,-1-1 0 0 0,1 1 0 0 0,-1-1 0 0 0,1 1 0 0 0,0 0 0 0 0,-1-1 1 0 0,1 1-1 0 0,0 0 0 0 0,-1-1 0 0 0,1 1 0 0 0,0 0 0 0 0,0 0 0 0 0,-1 0 0 0 0,1-1 0 0 0,0 1 1 0 0,0 0-1 0 0,-1 0 0 0 0,1 0 0 0 0,1 0 0 0 0,2 1 123 0 0,0 0-1 0 0,-1-1 1 0 0,1 1 0 0 0,0 1-1 0 0,-1-1 1 0 0,1 0-1 0 0,6 4 1 0 0,-10-4-127 0 0,1 0 0 0 0,0-1 0 0 0,0 1 0 0 0,0 0 0 0 0,-1 0 0 0 0,1-1 0 0 0,0 1 0 0 0,-1 0 0 0 0,1 0 0 0 0,-1 0 0 0 0,1 0 0 0 0,-1 0 0 0 0,1 0 0 0 0,-1 0-1 0 0,1 0 1 0 0,-1 0 0 0 0,0 2 0 0 0,2 17 341 0 0,-2-17-590 0 0,-5 115 34 0 0,-14 59-7 0 0,0-72 283 0 0,-1 7 72 0 0,19-105-205 0 0,0 1 10 0 0,0 0-1 0 0,-4 15 0 0 0,4-20-22 0 0,-1 1 0 0 0,1-1 0 0 0,-1-1 1 0 0,1 1-1 0 0,-1 0 0 0 0,0 0 0 0 0,0-1 0 0 0,0 1 1 0 0,-1-1-1 0 0,-2 4 0 0 0,-35 24-1386 0 0,38-30 749 0 0,-4-5-1902 0 0,-2-4-391 0 0,2-2-6003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2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9704 0 0,'0'0'6905'0'0,"9"-14"-2139"0"0,-1-1-1762 0 0,-6 12-2556 0 0,0-1-1 0 0,0 0 1 0 0,0 0-1 0 0,0 1 0 0 0,-1-1 1 0 0,3-8-1 0 0,-3 9-235 0 0,0 0-1 0 0,0-1 1 0 0,0 1 0 0 0,0 0-1 0 0,1 0 1 0 0,-1 0-1 0 0,1 0 1 0 0,0 0 0 0 0,0 0-1 0 0,4-4 1 0 0,29-24 1286 0 0,-18 16-1097 0 0,-1 2-323 0 0,27-17 1 0 0,-31 23-153 0 0,7-5 365 0 0,-10 9 81 0 0,-1 1-337 0 0,1 4-35 0 0,-5 0-25 0 0,0 1 0 0 0,0-1 0 0 0,0 1 0 0 0,0 0 0 0 0,0 0 0 0 0,0 0 0 0 0,-1 0 0 0 0,0 1 0 0 0,4 4 1 0 0,1 3-108 0 0,-2 0 1 0 0,7 12 0 0 0,1 3 46 0 0,-14-25 85 0 0,1 0 0 0 0,0 1 0 0 0,-1-1 0 0 0,1 0 0 0 0,-1 1 0 0 0,0-1 0 0 0,1 1 0 0 0,-1-1 0 0 0,0 0 0 0 0,0 1 0 0 0,0-1 0 0 0,0 1 0 0 0,0-1 0 0 0,0 1 0 0 0,0-1 0 0 0,-1 1 0 0 0,1-1 0 0 0,0 0 0 0 0,-1 3 0 0 0,-1 0 0 0 0,4 2 0 0 0,-1-4-5 0 0,2 1 17 0 0,12 3-94 0 0,-10-16-3398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3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96 12176 0 0,'0'0'1105'0'0,"6"-17"162"0"0,1-13 4280 0 0,-5 23-4796 0 0,2-26 2846 0 0,-3 24-2561 0 0,-1 14 438 0 0,0 13-804 0 0,-9 105-592 0 0,6-70-76 0 0,1-14-2 0 0,-13 170 0 0 0,3-17 512 0 0,7-150-420 0 0,5-38-79 0 0,-1 0 0 0 0,0 0 0 0 0,0 0 0 0 0,-1 0 0 0 0,1-1-1 0 0,-1 1 1 0 0,0 0 0 0 0,-2 3 0 0 0,3-6 2 0 0,0 0 0 0 0,0 0 0 0 0,1 0 0 0 0,-1-1 0 0 0,0 1 0 0 0,0 0 0 0 0,0 0 0 0 0,0-1 0 0 0,0 1 0 0 0,0-1 0 0 0,0 1 0 0 0,0-1 0 0 0,0 0 0 0 0,0 1 0 0 0,0-1 0 0 0,0 0 0 0 0,-1 0 0 0 0,1 1 0 0 0,-1-1 0 0 0,-1 0 43 0 0,1-1 0 0 0,-1 1 0 0 0,1-1 0 0 0,-1 1 0 0 0,1-1 0 0 0,0 0 0 0 0,-1 0 0 0 0,-3-1 0 0 0,-3-4-2 0 0,1 0-1 0 0,-1 0 0 0 0,-10-9 0 0 0,16 12-178 0 0,-2-3 128 0 0,0 1 0 0 0,1-1 0 0 0,-1 0 0 0 0,1-1-1 0 0,0 1 1 0 0,-2-7 0 0 0,-6-8 161 0 0,-14-21 602 0 0,26 40-674 0 0,3 5 34 0 0,3 9 34 0 0,6 17-162 0 0,-7-18 0 0 0,0 0 0 0 0,-1 1 0 0 0,3 17 0 0 0,-4-17 0 0 0,0 0 0 0 0,1 0 0 0 0,0-1 0 0 0,1 1 0 0 0,0-1 0 0 0,1 0 0 0 0,0 0 0 0 0,13 16 0 0 0,-16-24 26 0 0,0 1 0 0 0,0-1 0 0 0,1 0 0 0 0,-1 0 0 0 0,1-1 0 0 0,0 1 0 0 0,0-1 0 0 0,0 0 0 0 0,8 4 0 0 0,-11-6-13 0 0,1 1-1 0 0,0 0 1 0 0,-1-1 0 0 0,1 0 0 0 0,0 1-1 0 0,0-1 1 0 0,-1 0 0 0 0,1 0-1 0 0,0 0 1 0 0,0 0 0 0 0,-1 0 0 0 0,1 0-1 0 0,0 0 1 0 0,0-1 0 0 0,-1 1-1 0 0,1-1 1 0 0,0 1 0 0 0,0-1 0 0 0,-1 0-1 0 0,1 0 1 0 0,-1 1 0 0 0,1-1-1 0 0,-1 0 1 0 0,1 0 0 0 0,-1-1 0 0 0,0 1-1 0 0,3-2 1 0 0,16-19 321 0 0,-14 16-303 0 0,0-1-1 0 0,0 1 1 0 0,7-13-1 0 0,21-30 48 0 0,-22 34-35 0 0,-2-1 1 0 0,15-26-1 0 0,-24 40-145 0 0,0 1-1 0 0,0-1 1 0 0,0 0 0 0 0,1 0-1 0 0,-1 1 1 0 0,1-1 0 0 0,-1 1-1 0 0,1-1 1 0 0,0 1 0 0 0,-1 0-1 0 0,1 0 1 0 0,0-1-1 0 0,0 1 1 0 0,0 0 0 0 0,0 1-1 0 0,3-2 1 0 0,1 0-695 0 0,-1 1 1 0 0,1 0-1 0 0,-1 0 1 0 0,1 0-1 0 0,6 1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13328 0 0,'-8'4'410'0'0,"0"-2"1"0"0,0 1-1 0 0,0-1 1 0 0,0 0-1 0 0,0-1 1 0 0,-1 1-1 0 0,1-2 1 0 0,-1 1-1 0 0,-11-2 1 0 0,12 1 663 0 0,-6-5 494 0 0,4 2 3908 0 0,13 2-5391 0 0,0 0-1 0 0,0 1 1 0 0,0-1-1 0 0,0 0 1 0 0,0 1-1 0 0,0 0 1 0 0,0 0-1 0 0,0 0 1 0 0,0 0-1 0 0,0 0 1 0 0,0 1-1 0 0,0-1 1 0 0,0 1-1 0 0,4 1 1 0 0,3 1 530 0 0,213 39 104 0 0,-145-27-385 0 0,88 17 227 0 0,250 39 419 0 0,-322-64-191 0 0,155-10 0 0 0,-180 1-668 0 0,90-10 291 0 0,39-1 173 0 0,-183 14-757 0 0,1 0 1 0 0,17 5-1 0 0,-18-3 326 0 0,1-1 0 0 0,16 1 0 0 0,-29-4-146 0 0,-1 1 0 0 0,1 0 0 0 0,-1-1-1 0 0,0 0 1 0 0,1 0 0 0 0,-1 0 0 0 0,0 0 0 0 0,1 0 0 0 0,-1 0 0 0 0,0 0-1 0 0,3-3 1 0 0,12-6-6 0 0,-17 10-3 0 0,0 0 1 0 0,0 0-1 0 0,0 0 1 0 0,0 0-1 0 0,1 0 1 0 0,-1 0-1 0 0,0 0 1 0 0,0 0-1 0 0,0 0 1 0 0,0 0-1 0 0,0 0 0 0 0,0 0 1 0 0,0 0-1 0 0,0 0 1 0 0,0 0-1 0 0,1 0 1 0 0,-1 0-1 0 0,0 0 1 0 0,0 0-1 0 0,0 0 0 0 0,0 0 1 0 0,0-1-1 0 0,0 1 1 0 0,0 0-1 0 0,0 0 1 0 0,0 0-1 0 0,0 0 1 0 0,0 0-1 0 0,0 0 1 0 0,1 0-1 0 0,-1 0 0 0 0,0 0 1 0 0,0 0-1 0 0,0-1 1 0 0,0 1-1 0 0,0 0 1 0 0,0 0-1 0 0,0 0 1 0 0,0 0-1 0 0,0 0 0 0 0,0 0 1 0 0,0 0-1 0 0,0 0 1 0 0,0-1-1 0 0,0 1 1 0 0,0 0-1 0 0,0 0 1 0 0,0 0-1 0 0,0 0 1 0 0,-1 0-1 0 0,-5-2-87 0 0,-12 2-292 0 0,6 5-1225 0 0,2-1-4861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24 18023 0 0,'-2'-23'4426'0'0,"1"25"-3584"0"0,-3 7-298 0 0,0 1 0 0 0,0 0 0 0 0,1 0 0 0 0,-4 18 0 0 0,2-4-360 0 0,3-15-126 0 0,-50 234 404 0 0,51-234-518 0 0,0 0-1 0 0,1 1 1 0 0,0-1 0 0 0,0 0-1 0 0,4 16 1 0 0,-3-20-503 0 0,0 0 1 0 0,1-1-1 0 0,-1 1 0 0 0,4 5 0 0 0,3 3-1065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3 486 8432 0 0,'0'0'4113'0'0,"-2"-16"-1028"0"0,3 9-2786 0 0,0 1 0 0 0,0-1-1 0 0,1 1 1 0 0,-1-1 0 0 0,2 1-1 0 0,2-8 1 0 0,6-14 547 0 0,14-81 312 0 0,-19 86-832 0 0,2-9 480 0 0,24-58 0 0 0,-29 81-679 0 0,2 1 1 0 0,-1 0-1 0 0,1 0 0 0 0,0 0 1 0 0,1 0-1 0 0,0 1 1 0 0,0 0-1 0 0,0 0 0 0 0,1 0 1 0 0,0 1-1 0 0,12-8 0 0 0,-9 8-106 0 0,0 1 1 0 0,1 0-1 0 0,-1 1 0 0 0,1 0 0 0 0,1 0 0 0 0,-1 1 0 0 0,0 1 0 0 0,1 0 0 0 0,-1 1 0 0 0,1 0 0 0 0,17 0 0 0 0,10 4-3 0 0,0 1 0 0 0,40 10 0 0 0,-62-10-21 0 0,117 16 5 0 0,-44-15-17 0 0,-23-3-57 0 0,30-1 77 0 0,125-12 1795 0 0,-182 6-1713 0 0,-31 3-57 0 0,0 1 0 0 0,1 0 0 0 0,-1 0 0 0 0,0 1 0 0 0,0 0-1 0 0,16 3 1 0 0,-9 0-6 0 0,9 3-41 0 0,-24-6 25 0 0,0 1 1 0 0,0 0 0 0 0,1-1 0 0 0,-1 1 0 0 0,0 0 0 0 0,0 0-1 0 0,0-1 1 0 0,0 1 0 0 0,-1 0 0 0 0,1 0 0 0 0,0 0 0 0 0,0 0-1 0 0,-1 1 1 0 0,1-1 0 0 0,0 0 0 0 0,-1 0 0 0 0,2 2 0 0 0,0 5 51 0 0,-1-1 1 0 0,1 1-1 0 0,-1-1 1 0 0,0 1-1 0 0,-1-1 1 0 0,0 12-1 0 0,-8 46 154 0 0,5-45-247 0 0,-2 34 1 0 0,4-27-282 0 0,0-15-394 0 0,1-1 0 0 0,0 1 0 0 0,3 11 0 0 0,0-15-4996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16 11976 0 0,'-4'-5'1082'0'0,"2"3"-1023"0"0,0 1-1 0 0,0 0 0 0 0,0 0 0 0 0,0 0 1 0 0,0 0-1 0 0,0 0 0 0 0,0 1 0 0 0,-1-1 1 0 0,1 1-1 0 0,0-1 0 0 0,0 1 0 0 0,-1 0 1 0 0,1 0-1 0 0,0 0 0 0 0,-1 0 1 0 0,1 0-1 0 0,-5 1 0 0 0,-1 1 593 0 0,-1 0-1 0 0,1 0 0 0 0,-12 6 1 0 0,15-6-525 0 0,-1 0 1 0 0,1 1 0 0 0,0-1-1 0 0,1 1 1 0 0,-1 1 0 0 0,0-1-1 0 0,1 1 1 0 0,0-1 0 0 0,0 1-1 0 0,0 0 1 0 0,0 1 0 0 0,1-1-1 0 0,-1 1 1 0 0,1-1 0 0 0,-2 6-1 0 0,-2 3 79 0 0,0-1-1 0 0,-8 25 0 0 0,14-32-196 0 0,0-1-1 0 0,0 1 1 0 0,0-1 0 0 0,0 0-1 0 0,1 1 1 0 0,0-1 0 0 0,0 1-1 0 0,0-1 1 0 0,0 1 0 0 0,1-1-1 0 0,0 1 1 0 0,0-1 0 0 0,2 6-1 0 0,-1-1-30 0 0,-1-8 44 0 0,-1-1 1 0 0,0 1 0 0 0,0 0 0 0 0,1 0 0 0 0,-1 0-1 0 0,1 0 1 0 0,-1-1 0 0 0,1 1 0 0 0,-1 0 0 0 0,1-1-1 0 0,-1 1 1 0 0,1 0 0 0 0,0 0 0 0 0,4-1 76 0 0,-1-1 1 0 0,0 0-1 0 0,0 0 1 0 0,0 0 0 0 0,0 0-1 0 0,0-1 1 0 0,0 1-1 0 0,0-1 1 0 0,0 0-1 0 0,-1 0 1 0 0,1-1 0 0 0,-1 1-1 0 0,1-1 1 0 0,-1 0-1 0 0,0 0 1 0 0,0 0-1 0 0,3-3 1 0 0,1-4 119 0 0,1 1-1 0 0,-2-1 1 0 0,1 0 0 0 0,9-21-1 0 0,-15 26-24 0 0,0 3-5 0 0,-1 0 0 0 0,1 0-1 0 0,-1 1 1 0 0,1-1 0 0 0,0 0 0 0 0,-1 1-1 0 0,1-1 1 0 0,2-2 0 0 0,-3 4-150 0 0,1 1-1 0 0,0-1 1 0 0,-1 0 0 0 0,1 1-1 0 0,-1-1 1 0 0,1 0-1 0 0,-1 1 1 0 0,1-1 0 0 0,-1 1-1 0 0,1-1 1 0 0,-1 1 0 0 0,1-1-1 0 0,-1 1 1 0 0,0-1 0 0 0,1 1-1 0 0,-1 0 1 0 0,0-1 0 0 0,1 1-1 0 0,-1 0 1 0 0,0-1-1 0 0,0 1 1 0 0,0 0 0 0 0,5 16 48 0 0,-5-16-95 0 0,6 31-394 0 0,-6-22 400 0 0,2-1 0 0 0,0 1 0 0 0,0-1 0 0 0,0 1 1 0 0,1-1-1 0 0,1 0 0 0 0,7 14 0 0 0,-10-22-114 0 0,0 1 1 0 0,0-1-1 0 0,1 0 0 0 0,-1 1 0 0 0,1-1 1 0 0,-1 0-1 0 0,1 0 0 0 0,-1 0 0 0 0,1 0 1 0 0,3 1-1 0 0,-4-2-296 0 0,0 1 1 0 0,0-1-1 0 0,-1 0 0 0 0,1 0 1 0 0,0 1-1 0 0,0-1 0 0 0,0 0 1 0 0,-1 0-1 0 0,1 0 1 0 0,0 0-1 0 0,0 0 0 0 0,0 0 1 0 0,-1-1-1 0 0,1 1 0 0 0,0 0 1 0 0,0 0-1 0 0,1-1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13824 0 0,'0'0'1544'0'0,"3"12"-145"0"0,2 2-543 0 0,-1 0-1 0 0,0 0 0 0 0,3 30 1 0 0,4 23-250 0 0,-3-20-396 0 0,-1-17-33 0 0,-5-23 128 0 0,0 1 0 0 0,-1 0 0 0 0,2 11 0 0 0,-3-18 647 0 0,0-1-936 0 0,1 0 0 0 0,0 0-1 0 0,0 0 1 0 0,-1 0 0 0 0,1 0 0 0 0,0 0 0 0 0,0-1 0 0 0,-1 1-1 0 0,1 0 1 0 0,0-1 0 0 0,-1 1 0 0 0,1 0 0 0 0,0-1-1 0 0,0 0 1 0 0,0-2 183 0 0,0 0 0 0 0,0 0 1 0 0,-1 0-1 0 0,1-1 0 0 0,-1 1 0 0 0,0 0 0 0 0,0-7 0 0 0,1-12 168 0 0,4 0-710 0 0,-3 8 655 0 0,2 0-1 0 0,-1 0 0 0 0,7-14 1 0 0,-8 24-507 0 0,-1 1 1 0 0,1-1-1 0 0,0 1 0 0 0,0-1 1 0 0,0 1-1 0 0,1 0 0 0 0,-1 0 1 0 0,1 0-1 0 0,0 0 0 0 0,0 1 1 0 0,0-1-1 0 0,0 1 0 0 0,0 0 1 0 0,0-1-1 0 0,1 2 0 0 0,3-3 1 0 0,4 1-1408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 3680 0 0,'-4'-7'17103'0'0,"4"10"-16982"0"0,0-1-1 0 0,0 0 0 0 0,-1 0 1 0 0,1 1-1 0 0,-1-1 0 0 0,0 0 0 0 0,0 0 1 0 0,0 0-1 0 0,0 0 0 0 0,0 0 1 0 0,0 0-1 0 0,-3 3 0 0 0,-22 23 681 0 0,3-4-312 0 0,14-13-404 0 0,1 0 0 0 0,-7 14 0 0 0,13-20-67 0 0,-1-1 0 0 0,2 1 0 0 0,-1 0 0 0 0,0-1 0 0 0,1 1 0 0 0,0 0-1 0 0,0 0 1 0 0,1 0 0 0 0,-1 6 0 0 0,1-8-21 0 0,0-1 0 0 0,0 0 0 0 0,1 0 0 0 0,-1 1 0 0 0,0-1 0 0 0,1 0 0 0 0,0 0 0 0 0,-1 1 0 0 0,1-1 0 0 0,0 0-1 0 0,0 0 1 0 0,0 0 0 0 0,0 0 0 0 0,1 0 0 0 0,-1 0 0 0 0,0-1 0 0 0,1 1 0 0 0,-1 0 0 0 0,1-1 0 0 0,0 1 0 0 0,0-1 0 0 0,-1 1 0 0 0,1-1-1 0 0,0 0 1 0 0,4 2 0 0 0,-3-2-5 0 0,0 0 0 0 0,0 0 0 0 0,0 0 0 0 0,0-1 0 0 0,1 1 0 0 0,-1-1 0 0 0,0 0 0 0 0,0 0 0 0 0,1 0 0 0 0,-1 0 0 0 0,0 0 0 0 0,1-1 0 0 0,-1 1 0 0 0,0-1 0 0 0,0 0 0 0 0,0 0 0 0 0,5-2 0 0 0,-2-1 74 0 0,-1 1-1 0 0,1 0 0 0 0,0-1 0 0 0,-1 0 1 0 0,0-1-1 0 0,0 1 0 0 0,0-1 0 0 0,-1 0 1 0 0,1 0-1 0 0,-1 0 0 0 0,0-1 0 0 0,-1 1 1 0 0,1-1-1 0 0,-1 0 0 0 0,-1 0 0 0 0,4-9 1 0 0,5-11 403 0 0,-9 23-225 0 0,-1-1 0 0 0,1 0-1 0 0,0 0 1 0 0,-1 0 0 0 0,0 0 0 0 0,0 0 0 0 0,1-7 0 0 0,-2 10-81 0 0,0 1-154 0 0,0 0-1 0 0,1 0 1 0 0,-1 0-1 0 0,0-1 1 0 0,1 1-1 0 0,-1 0 1 0 0,0 0-1 0 0,1 0 1 0 0,-1 0-1 0 0,1 0 1 0 0,-1 0-1 0 0,0 0 1 0 0,1 0-1 0 0,-1 0 1 0 0,0-1-1 0 0,1 2 1 0 0,-1-1-1 0 0,1 0 1 0 0,-1 0-1 0 0,0 0 0 0 0,1 0 1 0 0,-1 0-1 0 0,0 0 1 0 0,1 0-1 0 0,-1 0 1 0 0,0 1-1 0 0,1-1 1 0 0,-1 0-1 0 0,0 0 1 0 0,1 0-1 0 0,-1 1 1 0 0,0-1-1 0 0,1 0 1 0 0,-1 0-1 0 0,0 1 1 0 0,8 10-121 0 0,1 4 58 0 0,-8-13 52 0 0,1-1 0 0 0,-1 1 0 0 0,0 0-1 0 0,0 0 1 0 0,0 0 0 0 0,0 0 0 0 0,0 3 0 0 0,2 7 65 0 0,-1 1 0 0 0,-1 1 0 0 0,0-1 0 0 0,-1 0 0 0 0,-3 25 0 0 0,-1-14 59 0 0,0 0 0 0 0,-11 29 0 0 0,12-44-209 0 0,0 0 0 0 0,-1 0-1 0 0,-1-1 1 0 0,1 1 0 0 0,-8 9 0 0 0,9-14 116 0 0,0 1 1 0 0,-1-2-1 0 0,1 1 1 0 0,-1 0-1 0 0,0-1 1 0 0,0 1-1 0 0,0-1 1 0 0,0 0-1 0 0,0-1 1 0 0,-1 1-1 0 0,-6 2 1 0 0,10-4-151 0 0,-1-1 0 0 0,1 1 0 0 0,0-1 0 0 0,-1 0 0 0 0,1 1 0 0 0,-1-1 0 0 0,1 0 0 0 0,-1 0 0 0 0,1 0 0 0 0,-1 0 0 0 0,1 0 0 0 0,-1 0 1 0 0,1-1-1 0 0,-1 1 0 0 0,1 0 0 0 0,-1-1 0 0 0,1 1 0 0 0,-1-1 0 0 0,1 0 0 0 0,0 1 0 0 0,-1-1 0 0 0,1 0 0 0 0,0 0 0 0 0,0 0 0 0 0,0 0 0 0 0,-1 0 0 0 0,0-1 0 0 0,1 0-275 0 0,-1 0 0 0 0,1 0 0 0 0,-1-1 0 0 0,1 1 0 0 0,0 0 0 0 0,0-1 0 0 0,0 1 0 0 0,0-1 0 0 0,0 0 0 0 0,1 1-1 0 0,-1-1 1 0 0,1 1 0 0 0,-1-1 0 0 0,1-3 0 0 0,0-7-6690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3680 0 0,'12'-22'18152'0'0,"-12"37"-16741"0"0,2-4-1362 0 0,0 0-1 0 0,1 1 1 0 0,0-1 0 0 0,6 13-1 0 0,-8-21-41 0 0,1 0 0 0 0,-1-1 0 0 0,1 1-1 0 0,-1-1 1 0 0,1 1 0 0 0,0-1 0 0 0,0 1 0 0 0,0-1 0 0 0,0 0 0 0 0,1 0-1 0 0,-1 0 1 0 0,0 0 0 0 0,1 0 0 0 0,0-1 0 0 0,-1 1 0 0 0,1-1-1 0 0,0 0 1 0 0,0 0 0 0 0,0 0 0 0 0,-1 0 0 0 0,6 1 0 0 0,-5-2 22 0 0,1 0 0 0 0,-1 0 1 0 0,0 0-1 0 0,0 0 0 0 0,1 0 1 0 0,-1-1-1 0 0,0 0 0 0 0,0 1 1 0 0,0-1-1 0 0,1-1 0 0 0,-1 1 1 0 0,0 0-1 0 0,-1-1 0 0 0,1 1 0 0 0,0-1 1 0 0,0 0-1 0 0,-1 0 0 0 0,6-5 1 0 0,1-2 143 0 0,0-1-1 0 0,0-1 1 0 0,9-15 0 0 0,-2 3 148 0 0,-5 8 60 0 0,15-25 1 0 0,-26 40-354 0 0,0 0 0 0 0,0 0 0 0 0,0-1 0 0 0,0 1 0 0 0,0 0 0 0 0,0 0 0 0 0,0 0 1 0 0,0 0-1 0 0,0 0 0 0 0,0-1 0 0 0,0 1 0 0 0,0 0 0 0 0,0 0 0 0 0,0 0 1 0 0,0 0-1 0 0,0-1 0 0 0,0 1 0 0 0,1 0 0 0 0,-1 0 0 0 0,0 0 0 0 0,0 0 1 0 0,0 0-1 0 0,0 0 0 0 0,0 0 0 0 0,0-1 0 0 0,0 1 0 0 0,1 0 0 0 0,-1 0 0 0 0,0 0 1 0 0,0 0-1 0 0,0 0 0 0 0,0 0 0 0 0,1 0 0 0 0,-1 0 0 0 0,0 0 0 0 0,0 0 1 0 0,0 0-1 0 0,0 0 0 0 0,0 0 0 0 0,1 0 0 0 0,-1 0 0 0 0,0 0 0 0 0,0 0 1 0 0,0 0-1 0 0,0 0 0 0 0,1 0 0 0 0,-1 0 0 0 0,0 0 0 0 0,0 0 0 0 0,0 0 0 0 0,0 0 1 0 0,0 0-1 0 0,1 0 0 0 0,-1 1 0 0 0,0-1 0 0 0,3 13 265 0 0,-1 19-351 0 0,-2-17-715 0 0,0-1-1 0 0,1 0 0 0 0,0 1 1 0 0,6 19-1 0 0,-3-21-1210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54 111 2760 0 0,'-12'9'2461'0'0,"5"-2"480"0"0,6-6-2692 0 0,0 0 0 0 0,0 0 0 0 0,-1 0 1 0 0,1 0-1 0 0,0 0 0 0 0,0 0 0 0 0,-1 0 0 0 0,1-1 0 0 0,0 1 1 0 0,-1 0-1 0 0,1-1 0 0 0,-1 1 0 0 0,-1 0 0 0 0,2-1 246 0 0,-12 10 6958 0 0,16-16-5056 0 0,69-124 1319 0 0,-72 130-3713 0 0,0-1-1 0 0,1 0 0 0 0,-1 1 0 0 0,0-1 1 0 0,1 1-1 0 0,-1-1 0 0 0,1 1 1 0 0,-1-1-1 0 0,1 1 0 0 0,-1-1 1 0 0,1 1-1 0 0,-1-1 0 0 0,1 1 1 0 0,-1 0-1 0 0,1-1 0 0 0,-1 1 0 0 0,1 0 1 0 0,0-1-1 0 0,-1 1 0 0 0,1 0 1 0 0,1-1-1 0 0,-2 2 0 0 0,1-1 1 0 0,-1 0-1 0 0,0 0 0 0 0,1 1 1 0 0,-1-1-1 0 0,1 0 0 0 0,-1 1 0 0 0,0-1 1 0 0,1 0-1 0 0,-1 1 0 0 0,0-1 1 0 0,1 0-1 0 0,-1 1 0 0 0,0-1 0 0 0,0 1 1 0 0,1-1-1 0 0,-1 1 0 0 0,0-1 1 0 0,0 1-1 0 0,0-1 0 0 0,1 2 1 0 0,1 5 20 0 0,-1 1 0 0 0,1 14 0 0 0,-1-13-18 0 0,2 45-5 0 0,-3-54 0 0 0,0 0 0 0 0,0 1 0 0 0,-1-1 0 0 0,1 0 0 0 0,0 0 0 0 0,0 0 0 0 0,0 1 0 0 0,0-1 0 0 0,0 0 0 0 0,0 0 0 0 0,0 1 0 0 0,0-1 0 0 0,0 0 0 0 0,0 0 0 0 0,0 1 0 0 0,0-1 0 0 0,0 0 0 0 0,1 0 0 0 0,-1 1 0 0 0,0-1 0 0 0,0 0 0 0 0,0 0 0 0 0,0 0 0 0 0,0 1 0 0 0,0-1 0 0 0,1 0 0 0 0,-1 0 0 0 0,0 0 0 0 0,0 0 0 0 0,0 1 0 0 0,0-1 0 0 0,1 0 0 0 0,-1 0 0 0 0,0 0 0 0 0,0 0 0 0 0,0 0 0 0 0,1 1 0 0 0,-1-1 0 0 0,0 0 0 0 0,0 0 0 0 0,1 0 0 0 0,-1 0 0 0 0,0 0 0 0 0,0 0 0 0 0,1 0 0 0 0,-1 0 0 0 0,0 0 0 0 0,0 0 0 0 0,1 0 0 0 0,-1 0 0 0 0,0 0 0 0 0,0 0 0 0 0,0 0 0 0 0,1 0 0 0 0,-1-1 0 0 0,0 1 0 0 0,0 0 0 0 0,1 0 0 0 0,-1 0 0 0 0,0 0 0 0 0,0 0 0 0 0,9-8 0 0 0,-9 8 0 0 0,25-30-7 0 0,-15 17-4 0 0,1 0 0 0 0,18-16 0 0 0,-26 26 9 0 0,0 0-1 0 0,0 1 1 0 0,1-1 0 0 0,-1 1-1 0 0,1 0 1 0 0,0 0 0 0 0,0 0 0 0 0,0 1-1 0 0,0-1 1 0 0,0 1 0 0 0,0 0-1 0 0,0 0 1 0 0,0 0 0 0 0,7 0 0 0 0,-10 1-1 0 0,0 1 0 0 0,1-1 0 0 0,-1 0 1 0 0,0 1-1 0 0,0-1 0 0 0,1 1 0 0 0,-1-1 1 0 0,0 1-1 0 0,0-1 0 0 0,0 1 0 0 0,0 0 1 0 0,0 0-1 0 0,0 0 0 0 0,0-1 0 0 0,0 1 1 0 0,0 0-1 0 0,0 0 0 0 0,0 0 0 0 0,-1 0 1 0 0,1 1-1 0 0,1 1 0 0 0,13 31-70 0 0,-9-18 57 0 0,2 3 106 0 0,9 19 363 0 0,-15-36-423 0 0,0 1 1 0 0,0 0 0 0 0,-1-1-1 0 0,2 0 1 0 0,-1 1 0 0 0,0-1-1 0 0,0 0 1 0 0,1 0 0 0 0,-1 0 0 0 0,6 3-1 0 0,-6-4-5 0 0,0-1 0 0 0,1 1 1 0 0,-1 0-1 0 0,0-1 0 0 0,0 1 0 0 0,1-1 0 0 0,-1 0 0 0 0,0 0 0 0 0,1 0 0 0 0,-1 0 0 0 0,0 0 1 0 0,1 0-1 0 0,-1-1 0 0 0,0 1 0 0 0,1-1 0 0 0,-1 1 0 0 0,0-1 0 0 0,0 0 0 0 0,0 0 0 0 0,0 0 1 0 0,0 0-1 0 0,0-1 0 0 0,0 1 0 0 0,0 0 0 0 0,0-1 0 0 0,0 1 0 0 0,2-4 0 0 0,3-2 40 0 0,-1-1 0 0 0,0 0 0 0 0,0 0 0 0 0,-1 0 0 0 0,6-10 0 0 0,-9 14-41 0 0,0-1 0 0 0,-1 1 0 0 0,1 0 0 0 0,-1 0 0 0 0,0-1 0 0 0,0 1 0 0 0,0-1 0 0 0,-1 1 0 0 0,0-9 0 0 0,0 12 40 0 0,-2 2-56 0 0,0-1 0 0 0,-1 1 0 0 0,1-1 0 0 0,0 1 0 0 0,0 0 0 0 0,0 0 0 0 0,-1 0 0 0 0,1 0 0 0 0,0 0-1 0 0,0 1 1 0 0,0-1 0 0 0,1 1 0 0 0,-1-1 0 0 0,0 1 0 0 0,1 0 0 0 0,-1-1 0 0 0,-2 5 0 0 0,-2 2-12 0 0,1 0 0 0 0,-8 16 0 0 0,11-23 5 0 0,1 1 0 0 0,1 0 0 0 0,-1 0-1 0 0,0 0 1 0 0,0 1 0 0 0,1-1 0 0 0,-1 0-1 0 0,1 0 1 0 0,0 0 0 0 0,0 0 0 0 0,0 0 0 0 0,0 1-1 0 0,0 2 1 0 0,0-4-53 0 0,1 0 1 0 0,-1 0-1 0 0,1 1 0 0 0,0-1 0 0 0,-1 0 0 0 0,1 0 1 0 0,0 0-1 0 0,-1 0 0 0 0,1 0 0 0 0,0 0 0 0 0,0 0 1 0 0,0 0-1 0 0,0 0 0 0 0,0-1 0 0 0,0 1 0 0 0,0 0 1 0 0,0-1-1 0 0,1 1 0 0 0,-1 0 0 0 0,0-1 0 0 0,0 1 1 0 0,0-1-1 0 0,1 0 0 0 0,1 1 0 0 0,18 3-3012 0 0,-6-3-2942 0 0,-1-1-1647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5064 0 0,'0'-1'10791'0'0,"3"-5"-8852"0"0,23-35 2329 0 0,-15 24-3562 0 0,13-25-1 0 0,-11 18 473 0 0,1 0 0 0 0,30-36 0 0 0,-20 33-938 0 0,-17 45-384 0 0,-5-14 144 0 0,0 0 0 0 0,-1 0 0 0 0,0 0 0 0 0,1 7 0 0 0,3 11 0 0 0,0-1 17 0 0,-5-19-13 0 0,0 1 0 0 0,0-1 0 0 0,1 0 0 0 0,-1 0 0 0 0,1 0 0 0 0,-1 1 0 0 0,1-1 0 0 0,0 0-1 0 0,0 0 1 0 0,0 0 0 0 0,0 0 0 0 0,0 0 0 0 0,0 0 0 0 0,2 1 0 0 0,-2-2 5 0 0,0-1-1 0 0,0 0 1 0 0,-1 1 0 0 0,1-1-1 0 0,0 0 1 0 0,0 0 0 0 0,-1 0-1 0 0,1 0 1 0 0,0 0 0 0 0,0 0-1 0 0,0 0 1 0 0,0 0 0 0 0,-1 0-1 0 0,1 0 1 0 0,0 0 0 0 0,0-1-1 0 0,-1 1 1 0 0,1 0-1 0 0,0 0 1 0 0,0-1 0 0 0,-1 1-1 0 0,2-1 1 0 0,14-9 44 0 0,-7 2-275 0 0,0 0 1 0 0,-1-1-1 0 0,0 0 0 0 0,-1-1 0 0 0,0 1 1 0 0,6-13-1 0 0,4-4-876 0 0,10-20-2551 0 0,-17 27 2219 0 0,2-6-409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5064 0 0,'0'0'389'0'0,"-1"8"2020"0"0,-7 51 6002 0 0,6 0-4624 0 0,9 59-2804 0 0,-3-54 21 0 0,-1-37-1030 0 0,2-1 0 0 0,10 38 0 0 0,-10-47-536 0 0,-2-3-470 0 0</inkml:trace>
  <inkml:trace contextRef="#ctx0" brushRef="#br0" timeOffset="1">0 211 19351 0 0,'0'0'2120'0'0,"9"3"-2120"0"0,-4-1 0 0 0,3 0 0 0 0,-2 1 104 0 0,6-3 0 0 0,-2 0 0 0 0,8 0 0 0 0,-1 0-104 0 0,-1 0-144 0 0,7-3 32 0 0,-1 1-5671 0 0,1 0-1129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7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17191 0 0,'-7'6'679'0'0,"5"-4"-548"0"0,-1 0 1 0 0,1 0 0 0 0,-1 0 0 0 0,1 1-1 0 0,0-1 1 0 0,0 1 0 0 0,0-1 0 0 0,-2 5-1 0 0,3-5 200 0 0,0-1-1 0 0,0 1 0 0 0,1 0 0 0 0,-1 0 0 0 0,1 0 0 0 0,-1 0 0 0 0,1 0 1 0 0,-1 1-1 0 0,1-1 0 0 0,0 0 0 0 0,0 0 0 0 0,0 0 0 0 0,1 2 0 0 0,0 1 297 0 0,0-1-1 0 0,0 0 0 0 0,1 0 1 0 0,0 0-1 0 0,2 5 0 0 0,-2-7-435 0 0,0 1 0 0 0,0 0 1 0 0,0-1-1 0 0,0 1 0 0 0,0-1 0 0 0,1 1 0 0 0,-1-1 0 0 0,1 0 0 0 0,-1 0 1 0 0,6 3-1 0 0,-7-5-199 0 0,0 1 0 0 0,0-1 0 0 0,-1 1 0 0 0,1-1 0 0 0,0 1 0 0 0,-1 0 0 0 0,1 0 0 0 0,0-1 0 0 0,-1 1 0 0 0,1 0 0 0 0,-1 0-1 0 0,1 0 1 0 0,-1 0 0 0 0,1-1 0 0 0,-1 1 0 0 0,0 0 0 0 0,1 0 0 0 0,-1 0 0 0 0,0 0 0 0 0,1 2 0 0 0,-1 17-291 0 0,-1-17 1 0 0,0 0 0 0 0,1 0 1 0 0,-2 0-1 0 0,1-1 0 0 0,0 1 1 0 0,0 0-1 0 0,-1-1 0 0 0,1 1 1 0 0,-1-1-1 0 0,0 0 0 0 0,0 1 1 0 0,0-1-1 0 0,0 0 0 0 0,0 0 1 0 0,0 0-1 0 0,-1 0 0 0 0,1-1 1 0 0,-5 3-1 0 0,-1 1-1237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12 4608 0 0,'-8'-8'488'0'0,"5"7"-170"0"0,1 1 0 0 0,0-1 1 0 0,-1 1-1 0 0,1-1 0 0 0,-1 1 0 0 0,1 0 1 0 0,-1 0-1 0 0,1 0 0 0 0,-1 0 0 0 0,1 0 1 0 0,0 0-1 0 0,-1 1 0 0 0,1-1 0 0 0,-1 1 1 0 0,1 0-1 0 0,0 0 0 0 0,-1 0 0 0 0,1 0 1 0 0,0 0-1 0 0,0 0 0 0 0,0 0 0 0 0,0 1 1 0 0,-3 2-1 0 0,-4 3 1662 0 0,1 1 0 0 0,-1 0 0 0 0,-11 15 0 0 0,7-7-1408 0 0,1 1 0 0 0,1 0-1 0 0,-13 27 1 0 0,19-34-451 0 0,1 0 0 0 0,0 0 1 0 0,1 1-1 0 0,0 0 0 0 0,0-1 0 0 0,1 1 0 0 0,1 0 0 0 0,-1 12 0 0 0,2-20-126 0 0,0 0-1 0 0,0 0 1 0 0,0-1-1 0 0,0 1 1 0 0,1 0-1 0 0,-1-1 0 0 0,1 1 1 0 0,0 0-1 0 0,0-1 1 0 0,0 1-1 0 0,0 0 1 0 0,0-1-1 0 0,0 1 1 0 0,1-1-1 0 0,-1 0 0 0 0,1 0 1 0 0,-1 1-1 0 0,1-1 1 0 0,0 0-1 0 0,0 0 1 0 0,0 0-1 0 0,0-1 1 0 0,1 1-1 0 0,-1 0 0 0 0,0-1 1 0 0,1 0-1 0 0,-1 1 1 0 0,1-1-1 0 0,-1 0 1 0 0,1 0-1 0 0,-1-1 1 0 0,1 1-1 0 0,0 0 0 0 0,0-1 1 0 0,-1 0-1 0 0,1 1 1 0 0,0-1-1 0 0,0 0 1 0 0,-1 0-1 0 0,1-1 1 0 0,3 0-1 0 0,7-2-724 0 0,1-1-1 0 0,-1 0 1 0 0,0-1 0 0 0,-1 0 0 0 0,1-1-1 0 0,20-14 1 0 0,-9 5-829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7 482 5528 0 0,'0'0'497'0'0,"-4"-11"155"0"0,3 6 1704 0 0,0 0 1 0 0,0 0-1 0 0,1 0 0 0 0,0-6 1 0 0,3-22 2467 0 0,0 4-3968 0 0,5-61 788 0 0,-6 72-1170 0 0,6-28 0 0 0,-5 31-206 0 0,0-1 0 0 0,0-26 0 0 0,-2 23-398 0 0,5-29-1 0 0,-3 29 241 0 0,1-27 0 0 0,-4 44-92 0 0,0 1-15 0 0,0 1-1 0 0,-1-1 1 0 0,1 1-1 0 0,0-1 1 0 0,0 1-1 0 0,0-1 1 0 0,0 1-1 0 0,1-1 1 0 0,-1 0-1 0 0,0 1 0 0 0,0-1 1 0 0,0 1-1 0 0,0-1 1 0 0,0 1-1 0 0,1-1 1 0 0,-1 1-1 0 0,0-1 1 0 0,1 1-1 0 0,-1-1 1 0 0,0 1-1 0 0,1-1 1 0 0,-1 1-1 0 0,0-1 0 0 0,1 1 1 0 0,-1 0-1 0 0,1-1 1 0 0,-1 1-1 0 0,1 0 1 0 0,-1-1-1 0 0,1 1 1 0 0,-1 0-1 0 0,1 0 1 0 0,-1 0-1 0 0,1-1 1 0 0,-1 1-1 0 0,1 0 0 0 0,-1 0 1 0 0,1 0-1 0 0,-1 0 1 0 0,1 0-1 0 0,0 0 1 0 0,-1 0-1 0 0,1 0 1 0 0,0 0-1 0 0,3 0-2 0 0,0 0 0 0 0,0 1 0 0 0,0-1 0 0 0,0 1 0 0 0,0 0 0 0 0,0 0 0 0 0,0 0 0 0 0,-1 0 0 0 0,1 1 0 0 0,0-1 0 0 0,5 5 0 0 0,6 3 0 0 0,17 14 0 0 0,-28-20 0 0 0,9 7-320 0 0,-1 2 0 0 0,0-1 0 0 0,0 1 0 0 0,-1 1-1 0 0,-1 0 1 0 0,0 0 0 0 0,-1 1 0 0 0,12 23 0 0 0,-19-32-398 0 0,0 1-1 0 0,0-1 1 0 0,-1 1-1 0 0,1 0 1 0 0,-1 0 0 0 0,-1 0-1 0 0,1 0 1 0 0,-1-1 0 0 0,0 7-1 0 0,-2 5-1455 0 0</inkml:trace>
  <inkml:trace contextRef="#ctx0" brushRef="#br0" timeOffset="1">55 246 6912 0 0,'-8'0'714'0'0,"-18"10"15943"0"0,31-7-16487 0 0,0-1-1 0 0,0 0 1 0 0,1 0 0 0 0,8 2-1 0 0,14-1-2415 0 0,44 13 0 0 0,-57-11 1190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29 4144 0 0,'0'0'319'0'0,"-2"0"-210"0"0,-5 2 1166 0 0,0 1 1 0 0,0-1-1 0 0,0 1 1 0 0,0 1 0 0 0,0-1-1 0 0,1 1 1 0 0,0 0-1 0 0,-11 9 1 0 0,9-5-476 0 0,1-1 1 0 0,0 1 0 0 0,0 0 0 0 0,1 0 0 0 0,-11 19 0 0 0,11-16-517 0 0,1 0 1 0 0,0 0-1 0 0,1 1 1 0 0,0-1-1 0 0,1 1 1 0 0,0 0-1 0 0,1 0 1 0 0,0 0 0 0 0,1 0-1 0 0,0 0 1 0 0,2 21-1 0 0,-1-32-270 0 0,0 0-1 0 0,0 1 0 0 0,0-1 0 0 0,1 0 1 0 0,-1 1-1 0 0,0-1 0 0 0,1 0 0 0 0,-1 0 1 0 0,1 1-1 0 0,-1-1 0 0 0,1 0 0 0 0,-1 0 1 0 0,1 0-1 0 0,0 0 0 0 0,0 0 0 0 0,0 0 0 0 0,-1 0 1 0 0,1 0-1 0 0,0 0 0 0 0,2 1 1 0 0,-2-2 10 0 0,0 1 1 0 0,0-1 0 0 0,0 0 0 0 0,1 1-1 0 0,-1-1 1 0 0,0 0 0 0 0,0 0 0 0 0,0 0-1 0 0,1 0 1 0 0,-1 0 0 0 0,0 0 0 0 0,0 0-1 0 0,1 0 1 0 0,-1-1 0 0 0,0 1 0 0 0,0 0-1 0 0,2-1 1 0 0,2-2 41 0 0,0 1 1 0 0,0-1-1 0 0,0 0 0 0 0,-1 0 0 0 0,1 0 1 0 0,-1-1-1 0 0,0 0 0 0 0,5-5 0 0 0,10-14-406 0 0,-2-1-1 0 0,-1-1 0 0 0,-1-1 1 0 0,-1 0-1 0 0,-1-1 0 0 0,-1-1 1 0 0,10-36-1 0 0,-16 44-5368 0 0,-3-1-1688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1 456 3680 0 0,'2'-1'8361'0'0,"7"-8"-6162"0"0,-3 2-1425 0 0,0 0 1 0 0,-1-1 0 0 0,0 1-1 0 0,0-1 1 0 0,-1 0 0 0 0,0 0-1 0 0,4-12 1 0 0,-5 12-313 0 0,5-10 168 0 0,-2-1 0 0 0,1-1 0 0 0,-2 0 0 0 0,-1 1 0 0 0,0-1 0 0 0,1-35 0 0 0,-5 54-565 0 0,-5 14 72 0 0,3 1-149 0 0,0 1 0 0 0,1 23 0 0 0,1-31 7 0 0,1 1 0 0 0,0-1 0 0 0,0 0 0 0 0,0 1 0 0 0,1-1-1 0 0,5 14 1 0 0,-6-18 20 0 0,1-1 0 0 0,-1 1-1 0 0,1-1 1 0 0,-1 1 0 0 0,1-1 0 0 0,0 1-1 0 0,0-1 1 0 0,0 0 0 0 0,0 0-1 0 0,4 3 1 0 0,-5-5-8 0 0,0 1 0 0 0,0-1 1 0 0,0 1-1 0 0,0-1 0 0 0,0 1 0 0 0,0-1 0 0 0,0 0 0 0 0,1 0 0 0 0,-1 1 0 0 0,0-1 0 0 0,0 0 0 0 0,0 0 1 0 0,1 0-1 0 0,-1 0 0 0 0,0-1 0 0 0,0 1 0 0 0,0 0 0 0 0,0 0 0 0 0,1-1 0 0 0,-1 1 0 0 0,0 0 0 0 0,0-1 1 0 0,0 1-1 0 0,0-1 0 0 0,0 0 0 0 0,0 1 0 0 0,0-1 0 0 0,1-1 0 0 0,12-10-166 0 0,-1-1 0 0 0,0 0 0 0 0,-1-1 0 0 0,-1-1 0 0 0,11-16 0 0 0,-14 19-336 0 0,29-45-2706 0 0,-24 39 1851 0 0</inkml:trace>
  <inkml:trace contextRef="#ctx0" brushRef="#br0" timeOffset="1">477 0 4608 0 0,'-6'10'488'0'0,"-12"13"4415"0"0,1-1 3690 0 0,8-4-5700 0 0,8-16-2587 0 0,0 0 0 0 0,0 1 0 0 0,0-1-1 0 0,0 1 1 0 0,1-1 0 0 0,-1 0 0 0 0,1 1 0 0 0,0-1 0 0 0,0 1 0 0 0,0-1 0 0 0,0 4 0 0 0,1-5-231 0 0,-1 1 0 0 0,1-1 1 0 0,0 0-1 0 0,-1 0 0 0 0,1 1 0 0 0,0-1 1 0 0,0 0-1 0 0,0 0 0 0 0,0 0 0 0 0,0 0 0 0 0,0 0 1 0 0,0-1-1 0 0,0 1 0 0 0,0 0 0 0 0,0 0 0 0 0,0-1 1 0 0,1 1-1 0 0,-1 0 0 0 0,0-1 0 0 0,0 0 0 0 0,1 1 1 0 0,1 0-1 0 0,-3-1-70 0 0,9 2 168 0 0,0 1-1 0 0,16 8 1 0 0,-23-10-161 0 0,0 1 0 0 0,0-1 0 0 0,0 0 0 0 0,0 1 0 0 0,0-1 0 0 0,-1 1 0 0 0,1 0 0 0 0,0-1 0 0 0,-1 1 0 0 0,1 0 0 0 0,-1 0 0 0 0,0 0 0 0 0,1 0 0 0 0,-1 0 0 0 0,0 1 0 0 0,1 2-1 0 0,-1 2-9 0 0,0-1-1 0 0,0 1 0 0 0,-1-1 0 0 0,0 1 0 0 0,0-1 0 0 0,-1 1 0 0 0,1-1 0 0 0,-1 0 0 0 0,-3 9 0 0 0,-7 12-2849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5984 0 0,'0'0'26'0'0,"-1"0"0"0"0,1 0 1 0 0,-1 1-1 0 0,1-1 0 0 0,0 0 1 0 0,-1 0-1 0 0,1 1 0 0 0,-1-1 1 0 0,1 0-1 0 0,-1 1 0 0 0,1-1 1 0 0,0 0-1 0 0,-1 1 0 0 0,1-1 0 0 0,0 1 1 0 0,-1-1-1 0 0,1 1 0 0 0,0-1 1 0 0,0 0-1 0 0,-1 1 0 0 0,1-1 1 0 0,0 1-1 0 0,0-1 0 0 0,0 1 1 0 0,0 0-1 0 0,-1-1 0 0 0,1 1 1 0 0,0-1-1 0 0,0 1 0 0 0,0-1 0 0 0,1 2 1 0 0,-1 24 3184 0 0,0-15-86 0 0,1 56 5728 0 0,4 35-6943 0 0,-3-78-1803 0 0,2 0 1 0 0,1 0 0 0 0,0-1 0 0 0,18 44-1 0 0,-17-52-1334 0 0,1 0-1 0 0,12 20 1 0 0,-12-26-6362 0 0</inkml:trace>
  <inkml:trace contextRef="#ctx0" brushRef="#br0" timeOffset="1">1 271 6912 0 0,'11'-3'304'0'0,"-5"1"64"0"0,-6-3-296 0 0,3 0-72 0 0,2 0 0 0 0,-2-3 0 0 0,0 1 3000 0 0,2-3 584 0 0,4 0 111 0 0,5 0 25 0 0,0 3-2784 0 0,6-1-552 0 0,-3 1-120 0 0,3 4-16 0 0,0-2-1144 0 0,2 0-224 0 0,-6 5-40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3680 0 0,'1'-1'11893'0'0,"-1"1"-11800"0"0,0 0 0 0 0,0 0 1 0 0,0 0-1 0 0,0 0 0 0 0,0 0 0 0 0,0 0 1 0 0,1 0-1 0 0,-1 0 0 0 0,0 0 1 0 0,0 0-1 0 0,0 0 0 0 0,0 0 1 0 0,0 0-1 0 0,1 0 0 0 0,-1 0 0 0 0,0 0 1 0 0,0 0-1 0 0,0 0 0 0 0,0 0 1 0 0,0 0-1 0 0,0 0 0 0 0,1 0 1 0 0,-1 0-1 0 0,0 0 0 0 0,0 0 0 0 0,0 0 1 0 0,1 1 652 0 0,-1-1-653 0 0,0 0 1 0 0,0 0-1 0 0,3 3-22 0 0,-1-1-1 0 0,0 1 1 0 0,0 0-1 0 0,0-1 1 0 0,-1 1-1 0 0,1 0 0 0 0,0 0 1 0 0,-1 0-1 0 0,0 1 1 0 0,1 3-1 0 0,1 3 88 0 0,-1-1 0 0 0,2 15 0 0 0,-2 73 1542 0 0,-2-75 504 0 0,0-30-1502 0 0,2-6-521 0 0,0 0 0 0 0,1 0 0 0 0,1 0 0 0 0,0 1 0 0 0,10-24 0 0 0,-11 31-177 0 0,2-8-35 0 0,1 0 0 0 0,0 0 0 0 0,1 1 0 0 0,1 0 0 0 0,0 0 0 0 0,1 1-1 0 0,0 0 1 0 0,11-10 0 0 0,-17 19-463 0 0,1 0 1 0 0,-1 1-1 0 0,0 0 0 0 0,1 0 1 0 0,-1 0-1 0 0,1 0 0 0 0,0 1 0 0 0,0-1 1 0 0,7-1-1 0 0,0 2-7200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4608 0 0,'0'0'208'0'0,"-14"5"32"0"0,10-3 215 0 0,0 1-1 0 0,0-1 1 0 0,1 1 0 0 0,-1 0 0 0 0,0 0-1 0 0,1 0 1 0 0,0 0 0 0 0,0 1 0 0 0,0-1 0 0 0,0 1-1 0 0,0 0 1 0 0,1 0 0 0 0,-1 0 0 0 0,1 0-1 0 0,0 1 1 0 0,1-1 0 0 0,-1 0 0 0 0,1 1-1 0 0,0-1 1 0 0,0 1 0 0 0,0-1 0 0 0,0 1 0 0 0,1 0-1 0 0,0-1 1 0 0,0 1 0 0 0,0 0 0 0 0,1-1-1 0 0,-1 1 1 0 0,1 0 0 0 0,0-1 0 0 0,1 1 0 0 0,-1-1-1 0 0,4 7 1 0 0,-3-7-419 0 0,0 0 0 0 0,0 1 1 0 0,1-2-1 0 0,0 1 0 0 0,4 5 0 0 0,-6-8-10 0 0,0 0 0 0 0,0 0 0 0 0,1 0 0 0 0,-1 0 0 0 0,0 0-1 0 0,0 0 1 0 0,1-1 0 0 0,-1 1 0 0 0,1 0 0 0 0,-1-1 0 0 0,1 1 0 0 0,-1-1 0 0 0,1 1 0 0 0,-1-1 0 0 0,1 0 0 0 0,-1 1 0 0 0,1-1 0 0 0,-1 0-1 0 0,1 0 1 0 0,1-1 0 0 0,2 1 77 0 0,-1-1 1 0 0,0 0-1 0 0,1-1 0 0 0,-1 1 0 0 0,0-1 0 0 0,0 0 0 0 0,0 0 0 0 0,0 0 0 0 0,0 0 0 0 0,0-1 0 0 0,-1 0 0 0 0,1 1 0 0 0,-1-1 0 0 0,1-1 1 0 0,4-5-1 0 0,7-9 646 0 0,15-25 1 0 0,4-4 884 0 0,-34 47-1620 0 0,0 0 1 0 0,0 0 0 0 0,0 0-1 0 0,0-1 1 0 0,0 1-1 0 0,0 0 1 0 0,0 0 0 0 0,0 0-1 0 0,0 0 1 0 0,1-1-1 0 0,-1 1 1 0 0,0 0-1 0 0,0 0 1 0 0,0 0 0 0 0,0 0-1 0 0,0 0 1 0 0,0 0-1 0 0,1 0 1 0 0,-1 0-1 0 0,0-1 1 0 0,0 1 0 0 0,0 0-1 0 0,0 0 1 0 0,1 0-1 0 0,-1 0 1 0 0,0 0 0 0 0,0 0-1 0 0,0 0 1 0 0,0 0-1 0 0,1 0 1 0 0,-1 0-1 0 0,0 0 1 0 0,0 0 0 0 0,0 0-1 0 0,1 0 1 0 0,-1 0-1 0 0,0 0 1 0 0,0 0-1 0 0,0 0 1 0 0,0 0 0 0 0,0 1-1 0 0,1-1 1 0 0,-1 0-1 0 0,0 0 1 0 0,0 0 0 0 0,0 0-1 0 0,0 0 1 0 0,1 0-1 0 0,2 13 206 0 0,-2 23-269 0 0,-1-30 117 0 0,0 22-36 0 0,6 31 0 0 0,-6-56-74 0 0,1-1 0 0 0,-1 1 0 0 0,1-1 0 0 0,0 1 0 0 0,0-1 0 0 0,0 0 0 0 0,0 1 0 0 0,0-1 0 0 0,1 0 0 0 0,-1 0 0 0 0,1 0 0 0 0,2 3 0 0 0,5 2-2563 0 0,2-2-3573 0 0,-2-2-1468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4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83 218 4608 0 0,'-16'0'448'0'0,"13"0"-229"0"0,0 1 0 0 0,0 0-1 0 0,1 0 1 0 0,-1 0 0 0 0,0 0 0 0 0,1 1 0 0 0,-1-1 0 0 0,-3 4 0 0 0,3-3 531 0 0,0 1 1 0 0,0 0-1 0 0,0 0 1 0 0,0 0 0 0 0,1 0-1 0 0,0 1 1 0 0,-1-1-1 0 0,1 1 1 0 0,-2 5 0 0 0,2-4 502 0 0,0 1 1 0 0,0 0 0 0 0,1 0 0 0 0,-1 0 0 0 0,0 11 0 0 0,4 13 746 0 0,-1-27-2015 0 0,-1 0-1 0 0,1 0 1 0 0,0 0-1 0 0,0 0 0 0 0,0 0 1 0 0,0 0-1 0 0,1 0 1 0 0,-1-1-1 0 0,1 1 0 0 0,-1 0 1 0 0,1-1-1 0 0,0 1 1 0 0,0-1-1 0 0,0 0 0 0 0,1 0 1 0 0,-1 1-1 0 0,0-2 1 0 0,1 1-1 0 0,0 0 0 0 0,-1 0 1 0 0,1-1-1 0 0,0 1 1 0 0,0-1-1 0 0,0 0 1 0 0,0 0-1 0 0,0 0 0 0 0,0 0 1 0 0,0-1-1 0 0,0 1 1 0 0,0-1-1 0 0,0 0 0 0 0,0 0 1 0 0,0 0-1 0 0,0 0 1 0 0,1 0-1 0 0,-1-1 0 0 0,0 1 1 0 0,4-2-1 0 0,-2 0-482 0 0,1-1 0 0 0,-1 1 0 0 0,9-6 0 0 0,0-4-1406 0 0</inkml:trace>
  <inkml:trace contextRef="#ctx0" brushRef="#br0" timeOffset="1">275 1 5064 0 0,'0'0'389'0'0,"-10"5"1226"0"0,3 0 3594 0 0,2 9 2006 0 0,3 14-4968 0 0,1-15-1517 0 0,1 9-380 0 0,0 0 0 0 0,2 0 1 0 0,0 0-1 0 0,10 38 1 0 0,0 7 67 0 0,-9-51-1066 0 0,1 1-1 0 0,1-1 1 0 0,12 27-1 0 0,-13-32-309 0 0,-1-1-6737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5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17503 0 0,'0'0'1588'0'0,"11"6"-1272"0"0,5-2 127 0 0,-1-1-1 0 0,1-1 1 0 0,-1 0-1 0 0,1-1 0 0 0,18-1 1 0 0,-19-1-2701 0 0,0 0 0 0 0,28-7 1 0 0,-26 4-4312 0 0</inkml:trace>
  <inkml:trace contextRef="#ctx0" brushRef="#br0" timeOffset="1">341 1 2304 0 0,'-1'1'167'0'0,"-16"10"-859"0"0,12-6 2925 0 0,-1 0 0 0 0,1 0 0 0 0,0 0 0 0 0,1 1-1 0 0,-1-1 1 0 0,-5 11 0 0 0,1 8-1215 0 0,9-23-1069 0 0,0 0 0 0 0,0 0 0 0 0,0 0 0 0 0,0 0 0 0 0,0 1 0 0 0,0-1 0 0 0,1 0 0 0 0,-1 0 0 0 0,0 0 0 0 0,1 0 0 0 0,-1 0 0 0 0,1 0 0 0 0,-1 0 0 0 0,1-1 0 0 0,-1 1 0 0 0,1 0 0 0 0,0 0 0 0 0,-1 0 0 0 0,1 0 0 0 0,0-1-1 0 0,0 1 1 0 0,-1 0 0 0 0,1-1 0 0 0,0 1 0 0 0,0 0 0 0 0,0-1 0 0 0,0 1 0 0 0,0-1 0 0 0,0 0 0 0 0,0 1 0 0 0,0-1 0 0 0,0 0 0 0 0,0 0 0 0 0,2 1 0 0 0,5-1-982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7:50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10136 0 0,'0'0'1294'0'0,"-5"17"5078"0"0,5-5-5551 0 0,1 0 1 0 0,0 0-1 0 0,1 0 0 0 0,5 15 1 0 0,9 56 471 0 0,-13-74-814 0 0,0-10 578 0 0,3-15-204 0 0,4-10-372 0 0,0 0 0 0 0,2 1-1 0 0,21-33 1 0 0,-31 54-487 0 0,0 1 0 0 0,0 0 0 0 0,1 0 1 0 0,0 0-1 0 0,3-4 0 0 0,-5 6-199 0 0,0 0 0 0 0,0 0 0 0 0,0 1 1 0 0,0-1-1 0 0,0 0 0 0 0,0 1 0 0 0,1-1 0 0 0,-1 0 0 0 0,0 1 0 0 0,0-1 0 0 0,0 1 1 0 0,1 0-1 0 0,-1-1 0 0 0,0 1 0 0 0,1 0 0 0 0,-1 0 0 0 0,0 0 0 0 0,0 0 0 0 0,1 0 0 0 0,1 0 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8:3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2760 0 0,'-23'2'2405'0'0,"3"2"5662"0"0,3 0-5199 0 0,12 11 2749 0 0,5-14-5532 0 0,1 1 0 0 0,-1-1 0 0 0,1 0 0 0 0,0 0 0 0 0,-1 0 0 0 0,1 1 0 0 0,0-1 0 0 0,0 0 0 0 0,0 0 0 0 0,0 0 0 0 0,0 0 0 0 0,0 0 0 0 0,0 0 0 0 0,0-1 0 0 0,0 1 0 0 0,0 0 0 0 0,0 0 0 0 0,1-1 0 0 0,1 1 0 0 0,24 11 1321 0 0,-19-11-1279 0 0,0 0 0 0 0,0-1 0 0 0,1 0 0 0 0,-1 0-1 0 0,0-1 1 0 0,0 0 0 0 0,0-1 0 0 0,8-2 0 0 0,17-2 691 0 0,4 3-316 0 0,1 1 0 0 0,0 3 0 0 0,57 6 0 0 0,-50-4-197 0 0,0-2 1 0 0,46-6-1 0 0,15 1 123 0 0,-85 4-346 0 0,0 1 12 0 0,1-2 0 0 0,-1 0 0 0 0,0-1 0 0 0,21-5 0 0 0,-24 3 157 0 0,34-4 1 0 0,56 6 255 0 0,-27 1-514 0 0,-70 0 26 0 0,19-1-8 0 0,1 2 1 0 0,36 3-1 0 0,10 3 83 0 0,4 0 699 0 0,-78-5-790 0 0,-1-1 1 0 0,1 0-1 0 0,0 0 1 0 0,0 0 0 0 0,0 0-1 0 0,0-1 1 0 0,-1 1-1 0 0,1-1 1 0 0,0 0-1 0 0,0 0 1 0 0,3-1 0 0 0,-1 0-6 0 0,-2 2 8 0 0,1-1 1 0 0,-1 1-1 0 0,1 0 1 0 0,0 0-1 0 0,-1 0 1 0 0,1 0-1 0 0,-1 1 1 0 0,1 0-1 0 0,-1-1 1 0 0,1 1-1 0 0,-1 1 1 0 0,6 1-1 0 0,4 2 6 0 0,10 0-12 0 0,-17-3 0 0 0,-5-3-18 0 0,-1 1 0 0 0,0 0 0 0 0,0 0 0 0 0,0 0 1 0 0,0 0-1 0 0,0-1 0 0 0,0 1 0 0 0,0 0 0 0 0,0 0 0 0 0,1-1 0 0 0,-1 1 0 0 0,0 0 0 0 0,0 0 1 0 0,0 0-1 0 0,0-1 0 0 0,0 1 0 0 0,0 0 0 0 0,0 0 0 0 0,0-1 0 0 0,0 1 0 0 0,-1 0 1 0 0,1 0-1 0 0,0 0 0 0 0,0-1 0 0 0,0 1 0 0 0,0 0 0 0 0,0 0 0 0 0,0 0 0 0 0,0-1 0 0 0,0 1 1 0 0,-1 0-1 0 0,1 0 0 0 0,0 0 0 0 0,0 0 0 0 0,0-1 0 0 0,0 1 0 0 0,-1 0 0 0 0,1 0 0 0 0,0 0 1 0 0,0 0-1 0 0,0 0 0 0 0,0 0 0 0 0,-1-1 0 0 0,-14-10-1223 0 0,11 9-1526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8:4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43 3224 0 0,'0'0'143'0'0,"0"-1"-3"0"0,0 0 244 0 0,0-1 0 0 0,0 1 0 0 0,0-1 1 0 0,0 1-1 0 0,1-1 0 0 0,-1 0 0 0 0,1 1 1 0 0,-1 0-1 0 0,1-1 0 0 0,0 1 0 0 0,0-2 1 0 0,3-7 5053 0 0,1-2 2820 0 0,-5 12-8124 0 0,0 0 0 0 0,0 0 0 0 0,1 0 0 0 0,-1 0 0 0 0,0 0 0 0 0,0 1-1 0 0,1-1 1 0 0,-1 0 0 0 0,0 0 0 0 0,0 0 0 0 0,0 1 0 0 0,0-1 0 0 0,1 0 0 0 0,-1 0-1 0 0,0 1 1 0 0,0-1 0 0 0,0 0 0 0 0,0 0 0 0 0,0 1 0 0 0,0-1 0 0 0,1 0 0 0 0,-1 1-1 0 0,0-1 1 0 0,0 0 0 0 0,0 1 0 0 0,5 27 817 0 0,-4-14-736 0 0,-1 0-1 0 0,0 0 1 0 0,-4 19 0 0 0,1 6 15 0 0,-8 67 192 0 0,2-26-284 0 0,7-59-117 0 0,-1 20-385 0 0,2 81-1 0 0,-1-95-3029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16 1840 0 0,'0'0'1529'0'0,"-11"-3"3150"0"0,9 2-4370 0 0,0 0 1 0 0,0 1-1 0 0,0-1 1 0 0,-1 1-1 0 0,1 0 1 0 0,0 0-1 0 0,0 0 0 0 0,-1 0 1 0 0,1 0-1 0 0,0 0 1 0 0,0 0-1 0 0,-1 1 1 0 0,1-1-1 0 0,0 1 1 0 0,0 0-1 0 0,-3 1 1 0 0,2-1-42 0 0,0 1 1 0 0,-1 0-1 0 0,1 0 1 0 0,0 1-1 0 0,0-1 1 0 0,0 1 0 0 0,1 0-1 0 0,-1-1 1 0 0,-2 5-1 0 0,1-2-155 0 0,1 0 0 0 0,0 0 1 0 0,0 1-1 0 0,0 0 0 0 0,0-1 0 0 0,1 1 0 0 0,0 0 0 0 0,1 0 0 0 0,-1 0 0 0 0,1 0 0 0 0,-1 11 0 0 0,2-12-61 0 0,0 1-1 0 0,1-1 1 0 0,0 1-1 0 0,0-1 1 0 0,0 1-1 0 0,0-1 0 0 0,5 10 1 0 0,-6-14-15 0 0,1 0-1 0 0,-1 0 1 0 0,1 0 0 0 0,-1 0 0 0 0,1 0 0 0 0,0 0 0 0 0,0 0-1 0 0,0 0 1 0 0,0 0 0 0 0,-1 0 0 0 0,1 0 0 0 0,0 0 0 0 0,0 0-1 0 0,1-1 1 0 0,-1 1 0 0 0,0 0 0 0 0,0-1 0 0 0,0 1 0 0 0,0-1 0 0 0,1 1-1 0 0,-1-1 1 0 0,0 0 0 0 0,0 1 0 0 0,1-1 0 0 0,-1 0 0 0 0,0 0-1 0 0,0 0 1 0 0,1 0 0 0 0,-1 0 0 0 0,0 0 0 0 0,1 0 0 0 0,-1-1-1 0 0,0 1 1 0 0,0 0 0 0 0,1-1 0 0 0,-1 1 0 0 0,0-1 0 0 0,2-1-1 0 0,3 0 103 0 0,0-1-1 0 0,0 0 0 0 0,-1-1 1 0 0,1 0-1 0 0,-1 1 1 0 0,0-2-1 0 0,0 1 0 0 0,0-1 1 0 0,-1 1-1 0 0,0-1 0 0 0,0 0 1 0 0,0-1-1 0 0,0 1 0 0 0,-1-1 1 0 0,0 0-1 0 0,4-8 0 0 0,21-45 1382 0 0,-4 14 1424 0 0,-29 64-2468 0 0,0-6-412 0 0,0 8-160 0 0,1 0-1 0 0,1 0 0 0 0,0 0 1 0 0,2 0-1 0 0,1 1 1 0 0,2 21-1 0 0,5-28-793 0 0,-7-14 668 0 0,0-1-1 0 0,1 1 1 0 0,-1-1-1 0 0,0 0 1 0 0,1 1-1 0 0,-1-1 0 0 0,0 0 1 0 0,1 1-1 0 0,-1-1 1 0 0,0 0-1 0 0,1 1 1 0 0,-1-1-1 0 0,1 0 0 0 0,-1 0 1 0 0,1 0-1 0 0,-1 1 1 0 0,1-1-1 0 0,0 0 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8:4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16527 0 0,'0'0'1499'0'0,"0"-16"-435"0"0,1 12-587 0 0,0 0-1 0 0,1 0 1 0 0,-1 0-1 0 0,1 0 1 0 0,0 0-1 0 0,0 1 1 0 0,0-1-1 0 0,0 0 1 0 0,4-3-1 0 0,28-30 1290 0 0,-25 28-1344 0 0,18-20 262 0 0,-20 21-505 0 0,0 0 0 0 0,1 0-1 0 0,0 0 1 0 0,0 1 0 0 0,15-10-1 0 0,-17 13-82 0 0,0 1 1 0 0,1-1-1 0 0,-1 1 0 0 0,1 0 0 0 0,11-3 0 0 0,-16 6-81 0 0,0 0-1 0 0,0 0 1 0 0,0-1-1 0 0,0 1 1 0 0,0 0-1 0 0,0 0 1 0 0,0 1-1 0 0,0-1 1 0 0,0 0-1 0 0,0 1 1 0 0,0-1-1 0 0,0 1 1 0 0,-1 0 0 0 0,1-1-1 0 0,0 1 1 0 0,0 0-1 0 0,0 0 1 0 0,-1 0-1 0 0,1 1 1 0 0,0-1-1 0 0,-1 0 1 0 0,1 1-1 0 0,-1-1 1 0 0,0 1-1 0 0,3 2 1 0 0,0 3 61 0 0,1 1 0 0 0,-2 0 0 0 0,1 0 0 0 0,-1 0 0 0 0,0 0 0 0 0,0 1 0 0 0,-1-1 0 0 0,2 17 0 0 0,6 20 117 0 0,-8-39-206 0 0,0 3-718 0 0,1 0 0 0 0,0 0 0 0 0,0-1 0 0 0,1 1 0 0 0,6 8 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8:4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30 7832 0 0,'-11'-12'1200'0'0,"6"8"612"0"0,4 2-1105 0 0,0 1 0 0 0,-1 0 0 0 0,1 0 0 0 0,0 0 0 0 0,-1 0 0 0 0,1 0 0 0 0,-1 0 0 0 0,1 0 0 0 0,-1 0 0 0 0,1 1 0 0 0,-1-1 0 0 0,-1 0 0 0 0,2 1-604 0 0,0 0-1 0 0,1 0 0 0 0,-1 0 0 0 0,0 0 1 0 0,1 0-1 0 0,-1 0 0 0 0,1 0 1 0 0,-1 0-1 0 0,0 0 0 0 0,1 1 0 0 0,-1-1 1 0 0,0 0-1 0 0,1 0 0 0 0,-1 1 1 0 0,1-1-1 0 0,-1 0 0 0 0,0 1 0 0 0,1-1 1 0 0,-1 0-1 0 0,1 1 0 0 0,-1-1 0 0 0,1 1 1 0 0,-1-1-1 0 0,1 1 0 0 0,0-1 1 0 0,-1 1-1 0 0,1-1 0 0 0,0 1 0 0 0,-1 0 1 0 0,1 0-1 0 0,-2 3-45 0 0,1 0-1 0 0,0 0 1 0 0,0 1-1 0 0,0-1 1 0 0,0 0-1 0 0,1 1 1 0 0,-1-1 0 0 0,1 1-1 0 0,0-1 1 0 0,2 8-1 0 0,-2 3 11 0 0,1 74-22 0 0,-5 139 169 0 0,3-220-186 0 0,0-1 0 0 0,0 1-1 0 0,-1-1 1 0 0,0 1 0 0 0,0-1 0 0 0,-6 11 0 0 0,8-17-21 0 0,0-1 0 0 0,0 0 0 0 0,0 1 0 0 0,-1-1 0 0 0,1 1 0 0 0,0-1 1 0 0,0 0-1 0 0,-1 1 0 0 0,1-1 0 0 0,0 0 0 0 0,-1 0 0 0 0,1 1 0 0 0,0-1 0 0 0,-1 0 1 0 0,1 0-1 0 0,0 1 0 0 0,-1-1 0 0 0,1 0 0 0 0,-1 0 0 0 0,1 0 0 0 0,0 0 1 0 0,-1 0-1 0 0,1 1 0 0 0,-1-1 0 0 0,1 0 0 0 0,-1 0 0 0 0,0 0 0 0 0,-12-6 232 0 0,-8-16 263 0 0,20 20-464 0 0,-12-13 133 0 0,1-1 0 0 0,1 0 0 0 0,-15-30 0 0 0,22 40 209 0 0,3 8 157 0 0,6 13 150 0 0,52 90-359 0 0,-55-102-290 0 0,0 0 0 0 0,0 0 0 0 0,0 0 0 0 0,1 0 0 0 0,-1-1 0 0 0,1 1 0 0 0,0-1 0 0 0,0 0 0 0 0,0 0 0 0 0,0 0 0 0 0,0 0 0 0 0,0 0 0 0 0,0 0 0 0 0,0-1 0 0 0,1 0 0 0 0,-1 0 0 0 0,1 0 0 0 0,-1 0 0 0 0,1 0 0 0 0,-1-1 0 0 0,1 1 0 0 0,0-1 0 0 0,-1 0 0 0 0,1 0 0 0 0,-1 0 0 0 0,1-1 0 0 0,6-1 0 0 0,0-1 40 0 0,-1-1 1 0 0,1 0-1 0 0,0-1 0 0 0,-1 0 0 0 0,0-1 0 0 0,10-7 1 0 0,48-45-87 0 0,-41 28-525 0 0,-15 17-1676 0 0,0 0-4169 0 0,3-1-2409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9:0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3224 0 0,'-27'6'191'0'0,"-5"1"1993"0"0,12 3 3094 0 0,19-10-5173 0 0,1 0-1 0 0,-1 0 1 0 0,1 1-1 0 0,0-1 1 0 0,-1 0 0 0 0,1 1-1 0 0,-1-1 1 0 0,1 0-1 0 0,0 1 1 0 0,-1-1 0 0 0,1 1-1 0 0,0-1 1 0 0,-1 1-1 0 0,1-1 1 0 0,0 1 0 0 0,0-1-1 0 0,0 1 1 0 0,-1-1-1 0 0,1 1 1 0 0,0-1 0 0 0,0 1-1 0 0,0-1 1 0 0,0 1-1 0 0,0-1 1 0 0,0 1 0 0 0,0-1-1 0 0,0 1 1 0 0,0-1-1 0 0,0 1 1 0 0,0-1 0 0 0,0 1-1 0 0,0-1 1 0 0,0 1-1 0 0,1-1 1 0 0,-1 1 0 0 0,0-1-1 0 0,0 1 1 0 0,1-1-1 0 0,-1 1 1 0 0,0-1-1 0 0,1 0 1 0 0,-1 1 0 0 0,0-1-1 0 0,1 1 1 0 0,-1-1-1 0 0,0 0 1 0 0,1 1 0 0 0,-1-1-1 0 0,1 0 1 0 0,-1 0-1 0 0,1 1 1 0 0,0-1 0 0 0,2 2 208 0 0,1 1 1 0 0,-1-1 0 0 0,1 0 0 0 0,0-1 0 0 0,5 3-1 0 0,30 6 507 0 0,1-2 0 0 0,0-1 0 0 0,1-3 0 0 0,-1-1 0 0 0,51-3 0 0 0,-2 2-74 0 0,22-2 20 0 0,451-41 1344 0 0,-296 21-988 0 0,-134 12-690 0 0,-22 4-149 0 0,-32 3-118 0 0,67 3 159 0 0,-129-2-284 0 0,35 5-25 0 0,16 0-18 0 0,-53-5 139 0 0,0 2 0 0 0,26 6 0 0 0,-39-8-332 0 0,1 0 1 0 0,-1 0-1 0 0,0 0 0 0 0,0 1 0 0 0,1-1 0 0 0,-1 0 1 0 0,0-1-1 0 0,1 1 0 0 0,-1 0 0 0 0,0 0 1 0 0,2-1-1 0 0,2-3-1031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9:0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57 286 2760 0 0,'-11'-2'545'0'0,"-26"2"9974"0"0,28-1-3313 0 0,11-1-7033 0 0,0 0 1 0 0,0 0-1 0 0,0 0 1 0 0,0 1-1 0 0,0-1 1 0 0,0 0-1 0 0,0 1 1 0 0,1 0-1 0 0,-1 0 1 0 0,0 0-1 0 0,1 0 1 0 0,-1 0-1 0 0,1 0 1 0 0,5-1-1 0 0,37-4 1089 0 0,329-24 2396 0 0,-71 5-2492 0 0,-11-4-661 0 0,149-14 988 0 0,-280 30-1480 0 0,136-9-15 0 0,-145 13 2 0 0,74-2 0 0 0,-75 16 0 0 0,-116-2 0 0 0,50 6 0 0 0,-73-7 0 0 0,0 1 0 0 0,-1 0 0 0 0,1 0 0 0 0,-1 2 0 0 0,12 5 0 0 0,-12-4 0 0 0,0-1 0 0 0,1 0 0 0 0,0 0 0 0 0,0-1 0 0 0,25 4 0 0 0,-33-8 0 0 0,1-1 0 0 0,-1 0 0 0 0,1 0 0 0 0,-1 0 0 0 0,1 0 0 0 0,-1-1 0 0 0,0 0 0 0 0,0 0 0 0 0,0 0 0 0 0,7-4 0 0 0,6-4 0 0 0,0 1-1474 0 0,-1-1 0 0 0,0-1 0 0 0,0-1 1 0 0,-1 0-1 0 0,0-1 0 0 0,22-26 0 0 0,-26 26-6376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9:07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59 6912 0 0,'-5'1'180'0'0,"1"0"0"0"0,0 0 1 0 0,0 0-1 0 0,-1-1 0 0 0,1 1 0 0 0,-6-1 1 0 0,4 0 554 0 0,0-1 0 0 0,0 0 1 0 0,0 0-1 0 0,0 0 1 0 0,0 0-1 0 0,1-1 1 0 0,-1 0-1 0 0,1 0 1 0 0,-1-1-1 0 0,1 0 1 0 0,0 0-1 0 0,0 0 1 0 0,-5-4-1 0 0,9 7-611 0 0,1 0 0 0 0,0-1 1 0 0,-1 1-1 0 0,1 0 0 0 0,0 0 0 0 0,-1 0 0 0 0,1-1 1 0 0,0 1-1 0 0,0 0 0 0 0,-1 0 0 0 0,1-1 0 0 0,0 1 1 0 0,0 0-1 0 0,0-1 0 0 0,-1 1 0 0 0,1 0 0 0 0,0-1 1 0 0,0 1-1 0 0,0 0 0 0 0,0-1 0 0 0,0 1 0 0 0,0 0 0 0 0,0-1 1 0 0,0 1-1 0 0,0 0 0 0 0,0-1 0 0 0,0 1 0 0 0,0 0 1 0 0,0-1-1 0 0,0 1 0 0 0,0 0 0 0 0,0-1 0 0 0,0 1 1 0 0,0-1-1 0 0,0 1 0 0 0,0 0 0 0 0,1-1 0 0 0,0 0 5 0 0,0 1 1 0 0,0-1-1 0 0,0 0 0 0 0,0 1 0 0 0,0-1 0 0 0,0 1 1 0 0,0-1-1 0 0,0 1 0 0 0,0-1 0 0 0,0 1 0 0 0,2 0 1 0 0,31-3 609 0 0,204 6 2216 0 0,-49 16-1977 0 0,-46-2-452 0 0,137 18 387 0 0,-219-26-749 0 0,118 6 52 0 0,-26-3 392 0 0,-117-7-464 0 0,0-2 0 0 0,0-1 0 0 0,-1-2 0 0 0,39-5 0 0 0,-67 4-123 0 0,0 0 0 0 0,0 0-1 0 0,0-1 1 0 0,0-1 0 0 0,0 1 0 0 0,0-1 0 0 0,-1 0-1 0 0,1 0 1 0 0,9-8 0 0 0,-14 9-77 0 0,-1 1 1 0 0,1-1-1 0 0,-1 0 1 0 0,1 0-1 0 0,-1 0 1 0 0,0 0-1 0 0,0 0 1 0 0,0-1-1 0 0,0 1 1 0 0,-1 0-1 0 0,1 0 1 0 0,0-1-1 0 0,-1 1 1 0 0,0 0-1 0 0,1-1 0 0 0,-1 1 1 0 0,0 0-1 0 0,0-1 1 0 0,-1-3-1 0 0,1-3-732 0 0,0 9 698 0 0,1-1-1 0 0,-1 0 0 0 0,0 0 0 0 0,0 1 1 0 0,0-1-1 0 0,0 0 0 0 0,0 0 0 0 0,0 1 1 0 0,0-1-1 0 0,-1 0 0 0 0,1 0 0 0 0,0 0 1 0 0,0 1-1 0 0,-1-2 0 0 0,0 0-236 0 0,0 0 31 0 0,0 1 0 0 0,1-1-1 0 0,-1 1 1 0 0,0-1 0 0 0,1 0 0 0 0,-1 1-1 0 0,1-1 1 0 0,-1-2 0 0 0,3-7-1371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9:0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106 138 7368 0 0,'-9'0'239'0'0,"0"0"1"0"0,0-1 0 0 0,-16-3-1 0 0,3-3 4000 0 0,19 6-3192 0 0,0-1 1 0 0,-1 0-1 0 0,1 1 0 0 0,0-1 1 0 0,0-1-1 0 0,0 1 0 0 0,-3-3 1 0 0,6 5-924 0 0,0 0 0 0 0,-1-1 0 0 0,1 1 1 0 0,-1-1-1 0 0,1 1 0 0 0,0-1 0 0 0,0 1 1 0 0,-1-1-1 0 0,1 1 0 0 0,0-1 0 0 0,0 0 1 0 0,0 1-1 0 0,0-1 0 0 0,-1 1 1 0 0,1-1-1 0 0,0 1 0 0 0,0-1 0 0 0,0 1 1 0 0,0-1-1 0 0,1 0 0 0 0,-1 0 16 0 0,0 0 1 0 0,1 0-1 0 0,-1 0 0 0 0,1 0 1 0 0,-1 0-1 0 0,1 0 0 0 0,0 1 1 0 0,-1-1-1 0 0,1 0 0 0 0,0 0 0 0 0,0 1 1 0 0,-1-1-1 0 0,1 0 0 0 0,0 1 1 0 0,1-1-1 0 0,6-3 374 0 0,-1 0-1 0 0,0 1 1 0 0,1 0 0 0 0,0 0 0 0 0,-1 0 0 0 0,12-1-1 0 0,50-4 121 0 0,-40 5-394 0 0,191-15 613 0 0,-76 7-343 0 0,-81 5-502 0 0,35-3-77 0 0,115 4 1 0 0,-178 6 161 0 0,-11-1-27 0 0,34 5 0 0 0,-52-4-2 0 0,-5 0 0 0 0,9-1-371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3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39 2760 0 0,'-17'2'272'0'0,"14"-2"1374"0"0,0 0 1 0 0,0 0 0 0 0,0 0-1 0 0,0-1 1 0 0,0 1-1 0 0,-5-2 1 0 0,-2-4 129 0 0,22 7 4731 0 0,28-1-5433 0 0,-10-1-512 0 0,289-15 1873 0 0,-179 7-2004 0 0,224 8 424 0 0,-300 2-887 0 0,130 6 474 0 0,110 1 293 0 0,-124-10-217 0 0,142 2 404 0 0,-262 2-574 0 0,83 14 0 0 0,-132-14-336 0 0,-7 0 10 0 0,1-1-1 0 0,0-1 1 0 0,0 1-1 0 0,-1-1 1 0 0,6 0-1 0 0,-9 0-32 0 0,0 0 0 0 0,0 0 0 0 0,0 0-1 0 0,0 0 1 0 0,-1 0 0 0 0,1-1-1 0 0,0 1 1 0 0,0 0 0 0 0,0-1 0 0 0,0 1-1 0 0,-1-1 1 0 0,1 1 0 0 0,0 0-1 0 0,-1-1 1 0 0,1 0 0 0 0,0 1 0 0 0,-1-1-1 0 0,1 1 1 0 0,0-1 0 0 0,-1 0-1 0 0,1 0 1 0 0,-1 1 0 0 0,1-1 0 0 0,-1 0-1 0 0,0 0 1 0 0,1 0 0 0 0,3-18-2018 0 0,-4 7-1952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3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50 15552 0 0,'0'0'1185'0'0,"-8"-15"-667"0"0,7 12-88 0 0,-1 0-1 0 0,1 0 1 0 0,0 0-1 0 0,0 0 1 0 0,0 0-1 0 0,1 0 1 0 0,-1-3-1 0 0,1 5 303 0 0,-7-5 2295 0 0,-3 32-2468 0 0,-10 49-1 0 0,-36 142-497 0 0,46-184-58 0 0,-39 129 229 0 0,49-162-224 0 0,-1 1 0 0 0,1 0 1 0 0,0 0-1 0 0,0-1 0 0 0,0 1 0 0 0,-1 0 0 0 0,1-1 0 0 0,0 1 0 0 0,-1 0 0 0 0,1-1 0 0 0,-1 1 0 0 0,1 0 1 0 0,0-1-1 0 0,-1 1 0 0 0,0-1 0 0 0,0 2 0 0 0,0-2 3 0 0,1 0 0 0 0,0 0 0 0 0,0 0 0 0 0,-1 0 0 0 0,1 0 0 0 0,0-1 0 0 0,0 1 0 0 0,-1 0 0 0 0,1 0 0 0 0,0 0 0 0 0,0 0 0 0 0,-1 0 0 0 0,1-1 0 0 0,0 1 0 0 0,0 0 0 0 0,-1 0 0 0 0,1 0 0 0 0,0-1 0 0 0,0 1 0 0 0,0 0 0 0 0,0 0 0 0 0,-1 0 0 0 0,1-1 0 0 0,0 1 0 0 0,0 0 0 0 0,0-1 0 0 0,0 1 0 0 0,0 0 0 0 0,-7-28 324 0 0,5 9-90 0 0,1 0 0 0 0,1-1 0 0 0,1 1 0 0 0,0 0 0 0 0,2-1 0 0 0,0 1 0 0 0,12-35 0 0 0,-15 53-242 0 0,0 1 0 0 0,0 0 0 0 0,0 0 0 0 0,0 0 0 0 0,0 0 0 0 0,0 0 0 0 0,0-1 0 0 0,0 1 0 0 0,0 0 0 0 0,0 0 0 0 0,0 0 0 0 0,0 0 0 0 0,0 0 0 0 0,0 0 0 0 0,0-1 0 0 0,0 1 0 0 0,1 0 0 0 0,-1 0 0 0 0,0 0 1 0 0,0 0-1 0 0,0 0 0 0 0,0 0 0 0 0,0 0 0 0 0,0 0 0 0 0,0-1 0 0 0,1 1 0 0 0,-1 0 0 0 0,0 0 0 0 0,0 0 0 0 0,0 0 0 0 0,0 0 0 0 0,0 0 0 0 0,0 0 0 0 0,1 0 0 0 0,-1 0 0 0 0,0 0 0 0 0,0 0 0 0 0,0 0 0 0 0,0 0 0 0 0,0 0 0 0 0,1 0 0 0 0,-1 0 0 0 0,0 0 0 0 0,0 0 0 0 0,0 0 0 0 0,0 0 0 0 0,0 0 0 0 0,1 0 0 0 0,-1 1 0 0 0,6 7 194 0 0,3 13 47 0 0,1 16-244 0 0,-7-26 0 0 0,0 0 0 0 0,0 0 0 0 0,1-1 0 0 0,6 13 0 0 0,-9-21 3 0 0,0 0 1 0 0,1 0-1 0 0,-1 1 0 0 0,1-1 0 0 0,-1-1 1 0 0,1 1-1 0 0,0 0 0 0 0,0 0 1 0 0,-1-1-1 0 0,4 3 0 0 0,-3-3-1 0 0,-1-1-1 0 0,0 1 1 0 0,0-1 0 0 0,1 1-1 0 0,-1-1 1 0 0,0 0 0 0 0,1 0-1 0 0,-1 1 1 0 0,0-1-1 0 0,1 0 1 0 0,-1 0 0 0 0,0 0-1 0 0,1 0 1 0 0,-1-1 0 0 0,0 1-1 0 0,1 0 1 0 0,-1-1 0 0 0,0 1-1 0 0,1 0 1 0 0,-1-1-1 0 0,1 0 1 0 0,2-1 7 0 0,0-1 1 0 0,0 1-1 0 0,-1-1 0 0 0,1 1 0 0 0,-1-1 0 0 0,0 0 1 0 0,0 0-1 0 0,0 0 0 0 0,3-5 0 0 0,20-34 127 0 0,-13 18-121 0 0,-4 10-455 0 0,0-1 0 0 0,-1 0 0 0 0,9-26 0 0 0,-11 18-1211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4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68 1840 0 0,'0'0'83'0'0,"-2"1"-6"0"0,-21 9 88 0 0,19-8 654 0 0,-1-1-1 0 0,1 0 1 0 0,0 0 0 0 0,-1 0-1 0 0,1 0 1 0 0,-1-1 0 0 0,0 0-1 0 0,1 0 1 0 0,-1 0 0 0 0,1 0-1 0 0,-1-1 1 0 0,-6-1 0 0 0,10 1-524 0 0,0 1 0 0 0,0-1 0 0 0,0 1 0 0 0,0-1 0 0 0,0 0 0 0 0,0 0 0 0 0,1 1 0 0 0,-1-1 1 0 0,0 0-1 0 0,0 0 0 0 0,0 0 0 0 0,1 0 0 0 0,-1 0 0 0 0,0 0 0 0 0,1 0 0 0 0,-1 0 0 0 0,1-1 0 0 0,0 1 388 0 0,0 0-566 0 0,0 0 1 0 0,0 1-1 0 0,0-1 1 0 0,0 1-1 0 0,0-1 1 0 0,1 0-1 0 0,-1 1 0 0 0,0-1 1 0 0,0 1-1 0 0,1-1 1 0 0,-1 1-1 0 0,0-1 0 0 0,1 1 1 0 0,-1-1-1 0 0,1 1 1 0 0,-1-1-1 0 0,1 1 0 0 0,0-1 1 0 0,7-2 618 0 0,-4 2-454 0 0,-1 0 0 0 0,1 0 0 0 0,0-1 1 0 0,-1 1-1 0 0,5-4 0 0 0,-2 2-117 0 0,0 1 1 0 0,-1-1-1 0 0,1 1 1 0 0,0 0-1 0 0,0 1 1 0 0,0 0-1 0 0,0-1 1 0 0,0 2-1 0 0,7-1 1 0 0,19-3 308 0 0,6-2 149 0 0,61-2 0 0 0,-39 5-278 0 0,111 1 615 0 0,-47 2-695 0 0,127 5 215 0 0,-166-1-352 0 0,-71-3-118 0 0,343 18 796 0 0,-252-15-441 0 0,12 0-150 0 0,-108-3-561 0 0,22 2 1150 0 0,-11-2-5218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4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3224 0 0,'0'0'143'0'0,"-3"-8"26"0"0,1 0 4473 0 0,2 8-4092 0 0,-1-1 0 0 0,1 0-1 0 0,0 0 1 0 0,0 1 0 0 0,0-1 0 0 0,0 0 0 0 0,-1 0 0 0 0,1 1 0 0 0,-3-5 3299 0 0,2 4-3299 0 0,0 1-475 0 0,1 1-1 0 0,-1-1 1 0 0,1 0 0 0 0,-1 1-1 0 0,1-1 1 0 0,0 1-1 0 0,-1-1 1 0 0,1 0-1 0 0,-1 1 1 0 0,1-1 0 0 0,0 1-1 0 0,0-1 1 0 0,-1 1-1 0 0,1-1 1 0 0,0 1 0 0 0,0 0-1 0 0,-1-1 1 0 0,1 1-1 0 0,0 0 1 0 0,-4 15 549 0 0,3-14-455 0 0,-3 19 364 0 0,0-1 0 0 0,-2 37 0 0 0,-4 39-202 0 0,1-6 311 0 0,-9 268 21 0 0,-20 264-310 0 0,36-431 689 0 0,3-104-194 0 0,5-50 238 0 0,-6-36-1070 0 0,0-1 0 0 0,0 0 0 0 0,1 0 0 0 0,-1 0 0 0 0,0 1 1 0 0,0-1-1 0 0,0 0 0 0 0,0 0 0 0 0,0 0 0 0 0,1 0 0 0 0,-1 0 0 0 0,0 1 0 0 0,0-1 0 0 0,0 0 0 0 0,0 0 0 0 0,1 0 0 0 0,-1 0 0 0 0,0 0 0 0 0,0 0 0 0 0,0 0 0 0 0,1 0 0 0 0,-1 0 1 0 0,0 0-1 0 0,0 0 0 0 0,0 0 0 0 0,1 0 0 0 0,-1 0 0 0 0,0 0 0 0 0,0 0 0 0 0,1 0 0 0 0,-1 0 0 0 0,0 0 0 0 0,0 0 0 0 0,0 0 0 0 0,1 0 0 0 0,-1 0 0 0 0,0 0 0 0 0,0-1 0 0 0,0 1 1 0 0,0 0-1 0 0,1 0 0 0 0,8-4 285 0 0,2-3-264 0 0,1 2-1 0 0,-1-1 1 0 0,1 2 0 0 0,0-1-1 0 0,0 2 1 0 0,0 0-1 0 0,1 0 1 0 0,20-1 0 0 0,-8 3 36 0 0,1 0 1 0 0,0 2 0 0 0,31 5-1 0 0,54 11-75 0 0,73 8 151 0 0,-160-22 24 0 0,0-1 0 0 0,0-2 1 0 0,34-2-1 0 0,-56 1-133 0 0,0 1 0 0 0,0 0 0 0 0,1-1 0 0 0,-1 0 0 0 0,0 1 0 0 0,0-1-1 0 0,0 0 1 0 0,0 0 0 0 0,3-3 0 0 0,-4 4-28 0 0,-1-1 0 0 0,1 1 0 0 0,-1-1 0 0 0,1 1 0 0 0,-1-1 0 0 0,1 1-1 0 0,-1-1 1 0 0,1 0 0 0 0,-1 1 0 0 0,0-1 0 0 0,1 0 0 0 0,-1 1 0 0 0,0-1 0 0 0,0 0 0 0 0,1 1 0 0 0,-1-1 0 0 0,0 0-1 0 0,0 1 1 0 0,0-1 0 0 0,0 0 0 0 0,0 0 0 0 0,0 1 0 0 0,0-1 0 0 0,0 0 0 0 0,0 1 0 0 0,0-1 0 0 0,-1 0 0 0 0,1 1-1 0 0,0-1 1 0 0,0 0 0 0 0,-1 1 0 0 0,0-2 0 0 0,-3-6 74 0 0,-1 0 0 0 0,-1 1 0 0 0,0 0 0 0 0,0 0 0 0 0,0 1 0 0 0,-1-1 0 0 0,0 1 0 0 0,0 1 0 0 0,0-1 0 0 0,-1 1 0 0 0,-12-6 0 0 0,-4 0-81 0 0,0 0 1 0 0,-44-11-1 0 0,63 20-5 0 0,1 1 0 0 0,1 0 0 0 0,0 0 0 0 0,-1 1 0 0 0,1-1 0 0 0,-1 1 0 0 0,1 0 0 0 0,-4 0 0 0 0,37 5-64 0 0,36-7 48 0 0,-32 0-8 0 0,66 6 0 0 0,-94-3 24 0 0,0 0 0 0 0,0 0 0 0 0,-1 1-1 0 0,1-1 1 0 0,0 1 0 0 0,6 4 0 0 0,-10-6 1 0 0,-1 1-1 0 0,1 0 0 0 0,-1 0 1 0 0,0 0-1 0 0,1 0 1 0 0,-1 0-1 0 0,0 0 1 0 0,0 0-1 0 0,0 1 1 0 0,1-1-1 0 0,-1 0 1 0 0,0 1-1 0 0,-1-1 1 0 0,1 1-1 0 0,0-1 1 0 0,0 1-1 0 0,-1-1 1 0 0,1 1-1 0 0,-1-1 1 0 0,1 1-1 0 0,-1 0 1 0 0,1-1-1 0 0,-1 1 1 0 0,0 0-1 0 0,0-1 1 0 0,0 4-1 0 0,-1 2 20 0 0,0 0 0 0 0,-1 0-1 0 0,0 0 1 0 0,0 0 0 0 0,0-1-1 0 0,-1 1 1 0 0,0-1 0 0 0,-1 1 0 0 0,1-1-1 0 0,-7 9 1 0 0,-5 2 64 0 0,-32 32 0 0 0,15-17 115 0 0,13-14-446 0 0,-2 0 0 0 0,0-2 1 0 0,-1-1-1 0 0,-39 22 0 0 0,43-26-1112 0 0,10-7-1492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2304 0 0,'3'-14'224'0'0,"-2"-9"19029"0"0,-1 24-19159 0 0,1 1 1 0 0,-1-1-1 0 0,1 1 1 0 0,-1-1-1 0 0,0 1 1 0 0,1-1-1 0 0,-1 1 0 0 0,0 0 1 0 0,0-1-1 0 0,0 3 1 0 0,0-3-56 0 0,0 16 143 0 0,0 5 9 0 0,-3 31 0 0 0,1-36-148 0 0,2-1 0 0 0,1 19 0 0 0,0-2-12 0 0,-2-14-286 0 0,2 1-1 0 0,0-1 1 0 0,2 1-1 0 0,0-1 1 0 0,1 0-1 0 0,1 0 1 0 0,10 26-1 0 0,-7-30-1636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43 287 2760 0 0,'0'0'645'0'0,"-20"13"6654"0"0,19-12-6950 0 0,1-1-1 0 0,-1 1 1 0 0,0 0 0 0 0,1-1 0 0 0,-1 1 0 0 0,0 0 0 0 0,1 0 0 0 0,-1-1 0 0 0,1 1 0 0 0,-1 0 0 0 0,1 0 0 0 0,-1 0-1 0 0,1 0 1 0 0,0 0 0 0 0,0 0 0 0 0,-1 0 0 0 0,1 0 0 0 0,0 0 0 0 0,0 0 0 0 0,0 0 0 0 0,0 0 0 0 0,0 0-1 0 0,0 0 1 0 0,0 1 0 0 0,1 5-112 0 0,-2-6-192 0 0,1-1 0 0 0,0 1 0 0 0,0-1 0 0 0,0 1-1 0 0,0-1 1 0 0,0 1 0 0 0,-1-1 0 0 0,1 1 0 0 0,0-1-1 0 0,0 1 1 0 0,-1-1 0 0 0,1 1 0 0 0,0-1-1 0 0,-1 0 1 0 0,1 1 0 0 0,-1-1 0 0 0,1 1 0 0 0,-1 0-1 0 0,0-1 14 0 0,1 0-1 0 0,-1 0 1 0 0,1 1 0 0 0,0-1-1 0 0,-1 1 1 0 0,1-1-1 0 0,0 0 1 0 0,-1 1-1 0 0,1-1 1 0 0,0 1-1 0 0,-1-1 1 0 0,1 1-1 0 0,0-1 1 0 0,0 1-1 0 0,0-1 1 0 0,-1 1-1 0 0,1-1 1 0 0,0 2-1 0 0,0-2 135 0 0,0 0-161 0 0,0 0 0 0 0,0 0 0 0 0,0 0 0 0 0,0 0 1 0 0,0 0-1 0 0,0 0 0 0 0,0 0 0 0 0,0 0 0 0 0,0 0 0 0 0,0 0 0 0 0,0 0 0 0 0,0 0 0 0 0,0 0 0 0 0,0 0 0 0 0,0 0 0 0 0,0-1 0 0 0,0 1 0 0 0,0 0 0 0 0,0 0 0 0 0,-1 0 0 0 0,1 0 0 0 0,0 0 0 0 0,0 0 0 0 0,0 0 0 0 0,0 0 0 0 0,0 0 0 0 0,0 0 0 0 0,0 0 0 0 0,0 0 1 0 0,0 0-1 0 0,0 0 0 0 0,0 0 0 0 0,0 0 0 0 0,0 0 0 0 0,0 0 0 0 0,0 0 0 0 0,-1 0 0 0 0,1 0 0 0 0,0 0 0 0 0,0 0 0 0 0,0 0 0 0 0,0 0 0 0 0,0 0 0 0 0,0 0 0 0 0,0 0 0 0 0,0 0 0 0 0,0 0 0 0 0,0 0 0 0 0,0 0 0 0 0,0 0 0 0 0,0 0 0 0 0,0 0 0 0 0,0 1 1 0 0,0-1-1 0 0,0 0 0 0 0,-1 0 0 0 0,3-2 112 0 0,-1 0 0 0 0,0 0 0 0 0,0 0 0 0 0,0 0 0 0 0,0 0 0 0 0,0 0 0 0 0,0-5 0 0 0,4-6 361 0 0,-5 11-465 0 0,1 0 0 0 0,0 0 0 0 0,-1 0 0 0 0,0 1 0 0 0,1-1 1 0 0,-1 0-1 0 0,0-3 0 0 0,0 3-12 0 0,0 0 0 0 0,0 1 0 0 0,0-1 0 0 0,1 0 0 0 0,-1 0 0 0 0,0 1 0 0 0,1-1 0 0 0,-1 0 0 0 0,1 1 0 0 0,0-1 0 0 0,1-2 0 0 0,1-1 46 0 0,1-1 0 0 0,-1 0 0 0 0,0 0 0 0 0,0 0 1 0 0,-1-1-1 0 0,2-7 0 0 0,-2 8-23 0 0,1 0 1 0 0,-1-1-1 0 0,7-10 0 0 0,6-14 117 0 0,-9 18-98 0 0,0 0 1 0 0,0 1-1 0 0,9-12 0 0 0,-5 9-1 0 0,-3 2 18 0 0,2 0-1 0 0,0 1 0 0 0,14-16 1 0 0,-22 27-83 0 0,0 0 0 0 0,1-1 0 0 0,-1 1 0 0 0,1 0 1 0 0,-1 0-1 0 0,1 0 0 0 0,0 0 0 0 0,-1 0 1 0 0,1 1-1 0 0,0-1 0 0 0,-1 0 0 0 0,1 1 1 0 0,2-1-1 0 0,-3 1-2 0 0,0 0-1 0 0,0 0 1 0 0,-1 0 0 0 0,1 0 0 0 0,0 0 0 0 0,-1 0 0 0 0,1 1-1 0 0,0-1 1 0 0,-1 0 0 0 0,1 0 0 0 0,0 1 0 0 0,-1-1-1 0 0,1 0 1 0 0,0 1 0 0 0,-1-1 0 0 0,1 1 0 0 0,-1-1-1 0 0,1 1 1 0 0,-1-1 0 0 0,1 1 0 0 0,-1-1 0 0 0,1 1 0 0 0,-1-1-1 0 0,0 1 1 0 0,1 0 0 0 0,-1-1 0 0 0,0 1 0 0 0,1 0-1 0 0,-1-1 1 0 0,0 1 0 0 0,0 0 0 0 0,0-1 0 0 0,0 1 0 0 0,1 0-1 0 0,-1 1 1 0 0,9 24-1 0 0,-7-23 0 0 0,-1 1 0 0 0,1 0 0 0 0,-1 0 0 0 0,0 0 0 0 0,0-1 0 0 0,1 6 0 0 0,4 65 0 0 0,-4-53 0 0 0,0-1 0 0 0,8 30 0 0 0,-10-48 1 0 0,1 1-1 0 0,-1-1 1 0 0,1 0 0 0 0,0 0-1 0 0,-1 0 1 0 0,1 0 0 0 0,0 1-1 0 0,0-1 1 0 0,1 0 0 0 0,-1-1-1 0 0,0 1 1 0 0,1 0 0 0 0,-1 0-1 0 0,1 0 1 0 0,3 2 0 0 0,-5-4 4 0 0,1 0 0 0 0,0 1 0 0 0,-1-1 0 0 0,1 0 0 0 0,0 0 0 0 0,0 1 0 0 0,0-1 0 0 0,-1 0-1 0 0,1 0 1 0 0,0 0 0 0 0,0 0 0 0 0,-1 0 0 0 0,1 0 0 0 0,0 0 0 0 0,0 0 0 0 0,0-1 0 0 0,-1 1 0 0 0,1 0 0 0 0,0 0 0 0 0,0-1 0 0 0,0 1 0 0 0,1-1 3 0 0,0 0-3 0 0,-1 0-1 0 0,1 0 1 0 0,-1 0-1 0 0,1 0 1 0 0,-1-1-1 0 0,1 1 1 0 0,-1 0-1 0 0,0-1 1 0 0,0 1-1 0 0,1-1 1 0 0,-1 1-1 0 0,0-1 1 0 0,1-1 0 0 0,11-24 84 0 0,-12 25-85 0 0,39-96 528 0 0,-35 87-426 0 0,0 1 0 0 0,0 0-1 0 0,13-18 1 0 0,-6 10 70 0 0,-10 15-146 0 0,0 0 0 0 0,0 1-1 0 0,0-1 1 0 0,0 1 0 0 0,1-1 0 0 0,-1 1-1 0 0,0 0 1 0 0,1-1 0 0 0,0 2-1 0 0,5-4 1 0 0,-8 4-28 0 0,1 1 0 0 0,0 0 0 0 0,0 0 0 0 0,0-1 1 0 0,0 1-1 0 0,0 0 0 0 0,0 0 0 0 0,0 0 0 0 0,0 0 0 0 0,0 0 0 0 0,0 0 0 0 0,0 0 0 0 0,0 0 0 0 0,0 1 0 0 0,0-1 0 0 0,0 0 0 0 0,0 1 1 0 0,0-1-1 0 0,0 0 0 0 0,0 1 0 0 0,0-1 0 0 0,0 1 0 0 0,-1 0 0 0 0,1-1 0 0 0,0 1 0 0 0,0 0 0 0 0,-1-1 0 0 0,1 1 0 0 0,0 0 0 0 0,-1 0 1 0 0,1-1-1 0 0,-1 1 0 0 0,1 0 0 0 0,-1 0 0 0 0,1 0 0 0 0,-1 0 0 0 0,1 0 0 0 0,-1 2 0 0 0,11 12-2 0 0,-9-12 1 0 0,-1-1 0 0 0,1 0 1 0 0,0 0-1 0 0,-1 1 1 0 0,0-1-1 0 0,1 1 0 0 0,1 4 1 0 0,4 20 33 0 0,-1 1 1 0 0,3 34-1 0 0,-9-56-29 0 0,1 4-4 0 0,-1 0 0 0 0,5 17-1 0 0,-1-3 23 0 0,-4-19-16 0 0,1 0 0 0 0,0-1 0 0 0,0 1 0 0 0,3 7 0 0 0,0 0 29 0 0,-3-10-68 0 0,-1 0-1 0 0,1 0 1 0 0,0-1 0 0 0,-1 1-1 0 0,1 0 1 0 0,0-1-1 0 0,0 1 1 0 0,2 2 0 0 0,-2-3-68 0 0,-1-1 1 0 0,1 1 0 0 0,0-1 0 0 0,0 1 0 0 0,0-1-1 0 0,0 1 1 0 0,0-1 0 0 0,0 0 0 0 0,0 1 0 0 0,0-1 0 0 0,0 0-1 0 0,0 0 1 0 0,0 0 0 0 0,0 0 0 0 0,0 0 0 0 0,0 0-1 0 0,0 0 1 0 0,0 0 0 0 0,2 0 0 0 0,-1-1-231 0 0,0 1 1 0 0,0-1-1 0 0,0 0 0 0 0,0 1 1 0 0,0-1-1 0 0,0 0 1 0 0,-1 0-1 0 0,3-2 1 0 0,2 0-1007 0 0,2-2-540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0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0 291 8752 0 0,'0'0'6586'0'0,"6"-3"-3690"0"0,28-15-497 0 0,-30 15-2174 0 0,1 0 0 0 0,-1 0 0 0 0,0-1 1 0 0,0 1-1 0 0,6-8 0 0 0,-2 3-35 0 0,8-9 219 0 0,0-2 0 0 0,0 0 0 0 0,-2-1 0 0 0,19-34 0 0 0,-29 47-301 0 0,-1-1-1 0 0,0 1 0 0 0,0-1 1 0 0,3-13-1 0 0,-5 20-74 0 0,-1-1 1 0 0,0 0-1 0 0,0 0 0 0 0,1 1 1 0 0,-1-1-1 0 0,0 0 1 0 0,0 0-1 0 0,-1 1 1 0 0,1-1-1 0 0,0 0 0 0 0,0 0 1 0 0,-1 1-1 0 0,1-1 1 0 0,-1 0-1 0 0,0 1 0 0 0,1-1 1 0 0,-1 1-1 0 0,0-1 1 0 0,0 1-1 0 0,0-1 0 0 0,0 1 1 0 0,0-1-1 0 0,0 1 1 0 0,-1 0-1 0 0,1 0 0 0 0,-3-2 1 0 0,2 1 0 0 0,0 1 1 0 0,1 0-1 0 0,-1 0 0 0 0,0 0 0 0 0,0 0 1 0 0,-1 0-1 0 0,1 1 0 0 0,0-1 1 0 0,0 0-1 0 0,0 1 0 0 0,0 0 1 0 0,-1 0-1 0 0,1-1 0 0 0,0 1 1 0 0,0 0-1 0 0,-1 1 0 0 0,1-1 0 0 0,0 0 1 0 0,0 1-1 0 0,0-1 0 0 0,0 1 1 0 0,0 0-1 0 0,-1 0 0 0 0,1-1 1 0 0,0 1-1 0 0,0 1 0 0 0,1-1 1 0 0,-1 0-1 0 0,-2 2 0 0 0,-2 1 48 0 0,0 1 0 0 0,1-1-1 0 0,-1 1 1 0 0,1 0 0 0 0,1 0-1 0 0,-1 1 1 0 0,1 0 0 0 0,-5 6-1 0 0,1 3-22 0 0,0 0 0 0 0,-8 20 0 0 0,11-21 46 0 0,1 0 0 0 0,0 0 0 0 0,-3 25 0 0 0,6-31-14 0 0,0 0 0 0 0,0-1 0 0 0,1 1 0 0 0,1 0 0 0 0,-1 0 0 0 0,1 0 0 0 0,1-1 0 0 0,3 13 0 0 0,-4-17-85 0 0,0 0 1 0 0,1 0-1 0 0,-1 0 1 0 0,1 0 0 0 0,0 0-1 0 0,-1-1 1 0 0,1 1-1 0 0,0-1 1 0 0,1 1-1 0 0,-1-1 1 0 0,0 0-1 0 0,1 0 1 0 0,-1 0-1 0 0,4 2 1 0 0,-1-2 16 0 0,-1 0 1 0 0,0 0-1 0 0,1 0 1 0 0,-1-1-1 0 0,1 0 1 0 0,0 0-1 0 0,-1 0 1 0 0,10 0-1 0 0,3-1-388 0 0,1-1 0 0 0,0-1 0 0 0,0-1 0 0 0,19-5 0 0 0,-22 4-527 0 0,24-8-2244 0 0,-24 7 761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8288 0 0,'0'0'10503'0'0,"6"5"-7023"0"0,-4-6-3386 0 0,0-1-1 0 0,0 1 1 0 0,0 0-1 0 0,0 0 0 0 0,0-1 1 0 0,0 1-1 0 0,0-1 1 0 0,0 0-1 0 0,-1 0 0 0 0,1 1 1 0 0,-1-1-1 0 0,1 0 1 0 0,-1 0-1 0 0,0 0 0 0 0,0-1 1 0 0,0 1-1 0 0,1-3 1 0 0,31-77 2555 0 0,-20 45-2107 0 0,20-35 1 0 0,-2 12 1268 0 0,-30 59-1801 0 0,0 0 1 0 0,0 0-1 0 0,0 0 1 0 0,0 0-1 0 0,0 0 1 0 0,1 0-1 0 0,-1 0 0 0 0,0 0 1 0 0,0 1-1 0 0,1-1 1 0 0,-1 0-1 0 0,0 1 1 0 0,1-1-1 0 0,1 0 1 0 0,-1 1-3 0 0,-1-1-8 0 0,-1 1 0 0 0,1 0 0 0 0,-1 0 0 0 0,1 0 0 0 0,-1 0 0 0 0,1 0 0 0 0,-1 0 0 0 0,1 0 0 0 0,-1 0 0 0 0,1 0 0 0 0,-1 1 0 0 0,0-1 0 0 0,1 0 0 0 0,-1 0 0 0 0,1 0 0 0 0,-1 0 0 0 0,1 1 0 0 0,-1-1 0 0 0,1 0 0 0 0,-1 0 0 0 0,0 1 0 0 0,1-1 0 0 0,-1 0 0 0 0,1 1 0 0 0,-1-1 0 0 0,0 1 0 0 0,1-1 0 0 0,-1 0 0 0 0,0 1 0 0 0,0-1 0 0 0,1 1 0 0 0,-1-1 0 0 0,0 1 0 0 0,0-1 0 0 0,0 1 0 0 0,0-1 0 0 0,0 1 0 0 0,1-1 0 0 0,-1 1 0 0 0,0-1 0 0 0,0 1 0 0 0,0 0 0 0 0,0 0 0 0 0,5 23-48 0 0,-2 0 1 0 0,0 0-1 0 0,-2 0 0 0 0,-1 25 1 0 0,1 23 13 0 0,-1-49-219 0 0,0-18 245 0 0,0 0 0 0 0,0 0-1 0 0,0 0 1 0 0,1 0 0 0 0,-1 0-1 0 0,1 0 1 0 0,0 0-1 0 0,3 7 1 0 0,-4-11 8 0 0,1-1 0 0 0,-1 1 0 0 0,0 0 0 0 0,1 0 0 0 0,-1-1 0 0 0,0 1 0 0 0,1 0 0 0 0,-1-1 0 0 0,1 1 0 0 0,-1-1 0 0 0,1 1 0 0 0,-1 0 0 0 0,1-1 0 0 0,0 1 0 0 0,-1-1 0 0 0,1 0 0 0 0,0 1 0 0 0,-1-1 0 0 0,1 1 0 0 0,0-1 0 0 0,-1 0 0 0 0,1 0 0 0 0,0 1 0 0 0,0-1 0 0 0,-1 0 0 0 0,1 0 0 0 0,0 0 0 0 0,0 0 0 0 0,0 0 0 0 0,-1 0 0 0 0,1 0 0 0 0,0 0 0 0 0,0 0 0 0 0,-1 0 0 0 0,1 0 0 0 0,0-1 0 0 0,0 1 0 0 0,-1 0 0 0 0,1-1 0 0 0,0 1 0 0 0,0 0 0 0 0,-1-1 0 0 0,1 1 0 0 0,-1-1 0 0 0,2 0 0 0 0,-1 0 0 0 0,3-1 1 0 0,0-1-1 0 0,0 0 1 0 0,-1-1 0 0 0,1 1-1 0 0,-1-1 1 0 0,0 1 0 0 0,0-1-1 0 0,-1 0 1 0 0,1 0 0 0 0,3-6-1 0 0,19-50 64 0 0,-19 45-50 0 0,6-17 400 0 0,1 1 0 0 0,29-48 0 0 0,-41 78-410 0 0,-1 0 0 0 0,0 1 1 0 0,1-1-1 0 0,-1 1 1 0 0,0-1-1 0 0,1 1 0 0 0,-1-1 1 0 0,1 0-1 0 0,-1 1 0 0 0,1 0 1 0 0,-1-1-1 0 0,1 1 1 0 0,-1-1-1 0 0,1 1 0 0 0,-1 0 1 0 0,1-1-1 0 0,-1 1 0 0 0,1 0 1 0 0,0-1-1 0 0,-1 1 0 0 0,1 0 1 0 0,0 0-1 0 0,-1 0 1 0 0,1 0-1 0 0,0 0 0 0 0,-1-1 1 0 0,1 1-1 0 0,0 0 0 0 0,-1 1 1 0 0,1-1-1 0 0,0 0 1 0 0,-1 0-1 0 0,1 0 0 0 0,-1 0 1 0 0,1 0-1 0 0,1 1 0 0 0,0 1 8 0 0,0-1-1 0 0,0 1 0 0 0,-1-1 0 0 0,1 1 0 0 0,0 0 0 0 0,-1-1 1 0 0,1 1-1 0 0,-1 0 0 0 0,2 4 0 0 0,3 7-11 0 0,0 1 0 0 0,0 0 0 0 0,-2 1 0 0 0,0-1 0 0 0,3 23 0 0 0,2 6 0 0 0,19 94-16 0 0,-27-135-40 0 0,-1-1 0 0 0,0 1 1 0 0,1-1-1 0 0,-1 0 0 0 0,1 1 0 0 0,-1-1 0 0 0,1 0 0 0 0,0 0 0 0 0,-1 1 1 0 0,1-1-1 0 0,0 0 0 0 0,0 0 0 0 0,0 0 0 0 0,0 0 0 0 0,0 0 0 0 0,0 0 1 0 0,0 0-1 0 0,0 0 0 0 0,2 0 0 0 0,-2 0-95 0 0,0-1 0 0 0,1 0 1 0 0,-1 0-1 0 0,0 1 0 0 0,1-1 0 0 0,-1 0 0 0 0,1 0 0 0 0,-1 0 1 0 0,0 0-1 0 0,1-1 0 0 0,-1 1 0 0 0,0 0 0 0 0,1 0 0 0 0,-1-1 1 0 0,0 1-1 0 0,2-1 0 0 0,5-4-1974 0 0,-1 1 1 0 0,0-1-1 0 0,0 0 0 0 0,13-11 1 0 0,-17 13 865 0 0,9-9-5281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108 100 3680 0 0,'2'-2'65'0'0,"0"0"0"0"0,0-1 0 0 0,-1 0 0 0 0,1 1 0 0 0,-1-1 0 0 0,0 0 0 0 0,2-4 0 0 0,-2 3 941 0 0,0 1 0 0 0,0-1 1 0 0,0 0-1 0 0,-1 0 0 0 0,0 0 0 0 0,1 1 1 0 0,-1-1-1 0 0,-1 0 0 0 0,1 0 0 0 0,0 0 1 0 0,-1 1-1 0 0,0-1 0 0 0,0 0 0 0 0,0 0 1 0 0,0 1-1 0 0,-3-6 0 0 0,3 9-907 0 0,1-1 1 0 0,-1 0-1 0 0,0 1 0 0 0,1 0 1 0 0,-1-1-1 0 0,0 1 0 0 0,0-1 1 0 0,1 1-1 0 0,-1 0 0 0 0,0 0 1 0 0,0-1-1 0 0,1 1 0 0 0,-1 0 1 0 0,0 0-1 0 0,0 0 0 0 0,0 0 1 0 0,1 0-1 0 0,-1 0 0 0 0,0 0 1 0 0,0 0-1 0 0,0 0 0 0 0,1 0 0 0 0,-1 0 1 0 0,0 1-1 0 0,0-1 0 0 0,0 0 1 0 0,1 1-1 0 0,-2-1 0 0 0,-1 1 76 0 0,1 1 0 0 0,-1-1 0 0 0,1 0 0 0 0,-1 0 0 0 0,1 1 0 0 0,-4 3 0 0 0,-1 2 0 0 0,1 1-1 0 0,0 1 0 0 0,0-1 0 0 0,1 1 1 0 0,0 0-1 0 0,0 0 0 0 0,1 0 1 0 0,1 1-1 0 0,-4 11 0 0 0,1 4 460 0 0,1 1 0 0 0,-1 36-1 0 0,5-53-511 0 0,1-1 0 0 0,0 0 0 0 0,1 0 0 0 0,2 12 0 0 0,-3-17-117 0 0,0-1 0 0 0,1 0 0 0 0,0 0 0 0 0,0 0 0 0 0,-1 0 0 0 0,1-1 0 0 0,0 1 0 0 0,1 0 0 0 0,-1 0 0 0 0,2 2 0 0 0,-3-4 13 0 0,1 1 0 0 0,0-1 0 0 0,0 1 0 0 0,-1 0 0 0 0,1-1 0 0 0,0 1 0 0 0,0-1 0 0 0,0 0 0 0 0,0 1 0 0 0,-1-1 0 0 0,1 0 0 0 0,0 0 0 0 0,0 1 0 0 0,0-1 0 0 0,0 0-1 0 0,0 0 1 0 0,0 0 0 0 0,0 0 0 0 0,0 0 0 0 0,0 0 0 0 0,0 0 0 0 0,0-1 0 0 0,1 1 0 0 0,2-2 35 0 0,-1 1 0 0 0,1-1 0 0 0,-1 0 0 0 0,1 1 0 0 0,-1-2 0 0 0,0 1 0 0 0,0 0-1 0 0,0-1 1 0 0,0 1 0 0 0,5-6 0 0 0,-2 0 46 0 0,1 0-1 0 0,9-18 0 0 0,-5 7-247 0 0,-1-1 0 0 0,-1-1 1 0 0,0 1-1 0 0,-2-1 0 0 0,0-1 0 0 0,5-34 0 0 0,-9 39-1163 0 0,0 1-51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99 2760 0 0,'0'0'125'0'0,"3"-12"22"0"0,-1 5 6 0 0,-1 4 29 0 0,-1-1-1 0 0,1 1 0 0 0,-1-1 0 0 0,0 0 0 0 0,0 1 0 0 0,0-5 1 0 0,0 3 343 0 0,-1 2 561 0 0,0 0 1 0 0,0-1 0 0 0,0 1 0 0 0,0 0 0 0 0,0 0-1 0 0,-3-5 781 0 0,3 7-1274 0 0,0 0 0 0 0,0 1 0 0 0,0-1-1 0 0,0 0 1 0 0,0-1 0 0 0,1 1-1 0 0,-1 0 1 0 0,0 0 0 0 0,1 0 0 0 0,-3-7 4326 0 0,9 16-4003 0 0,0 0-781 0 0,-3-4-90 0 0,0 0 0 0 0,-1 0 0 0 0,1 1 1 0 0,-1-1-1 0 0,0 1 0 0 0,0 0 1 0 0,0-1-1 0 0,1 8 0 0 0,0 10 73 0 0,-1-1 1 0 0,-2 29-1 0 0,0-35-49 0 0,3 72 997 0 0,-4-85-185 0 0,-1-8-536 0 0,1-13-14 0 0,8-28 102 0 0,-4 23 106 0 0,11-45 1 0 0,-12 61-432 0 0,1 0 0 0 0,0 0 0 0 0,0 0 0 0 0,0 1 0 0 0,1 0 1 0 0,0-1-1 0 0,1 1 0 0 0,-1 0 0 0 0,12-11 0 0 0,-15 17-172 0 0,-1 1 0 0 0,1 0 0 0 0,-1-1-1 0 0,1 1 1 0 0,0 0 0 0 0,-1 0 0 0 0,1 0 0 0 0,0 0-1 0 0,-1-1 1 0 0,1 1 0 0 0,0 0 0 0 0,-1 0 0 0 0,1 0 0 0 0,-1 0-1 0 0,1 0 1 0 0,0 1 0 0 0,-1-1 0 0 0,1 0 0 0 0,0 0-1 0 0,0 1 1 0 0,12 4-580 0 0,-8-2 271 0 0,-1 1 0 0 0,1 0 0 0 0,-1 0 0 0 0,1 0 0 0 0,6 9 0 0 0,0 0-2533 0 0,3-1-3866 0 0,-3-3-751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2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21191 0 0,'0'0'1027'0'0,"0"13"254"0"0,0-5-1138 0 0,0 0-1 0 0,1 0 1 0 0,0-1-1 0 0,1 1 1 0 0,-1 0-1 0 0,2-1 1 0 0,-1 1 0 0 0,1-1-1 0 0,4 9 1 0 0,-4-11-102 0 0,0 0 1 0 0,1 0 0 0 0,-1 0 0 0 0,1-1 0 0 0,0 1-1 0 0,0-1 1 0 0,0 0 0 0 0,0 0 0 0 0,1-1 0 0 0,0 1-1 0 0,-1-1 1 0 0,1 0 0 0 0,7 3 0 0 0,-8-3-288 0 0,1-1 0 0 0,0 0 0 0 0,0 0 0 0 0,0 0 0 0 0,0-1 0 0 0,0 1 0 0 0,0-1 0 0 0,0 0 0 0 0,0-1 0 0 0,1 1-1 0 0,-1-1 1 0 0,0 0 0 0 0,1 0 0 0 0,5-2 0 0 0,8 0-1782 0 0</inkml:trace>
  <inkml:trace contextRef="#ctx0" brushRef="#br0" timeOffset="1">394 0 21455 0 0,'-6'3'352'0'0,"0"-1"0"0"0,0 1-1 0 0,0 0 1 0 0,1 0 0 0 0,-1 1-1 0 0,-7 6 1 0 0,-29 30-270 0 0,36-34 240 0 0,-24 23 466 0 0,13-14-135 0 0,-29 36-1 0 0,40-43-576 0 0,-19 23 61 0 0,1 1 1 0 0,2 1-1 0 0,1 1 0 0 0,-16 36 1 0 0,4 11-4088 0 0,25-54-4533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5984 0 0,'0'8'9064'0'0,"5"-43"-2054"0"0,7-3-4053 0 0,22-43-2938 0 0,-11 29 690 0 0,-15 34-567 0 0,0 0-1 0 0,0 0 0 0 0,2 1 1 0 0,0 0-1 0 0,16-18 0 0 0,-26 35-141 0 0,0 0 0 0 0,0 0 0 0 0,0-1 0 0 0,0 1 0 0 0,0 0 0 0 0,0 0 0 0 0,1 0 0 0 0,-1 0 0 0 0,0 0 0 0 0,0-1 0 0 0,0 1 0 0 0,0 0 0 0 0,1 0 0 0 0,-1 0 0 0 0,0 0 0 0 0,0 0 0 0 0,0 0 0 0 0,0 0 0 0 0,1 0 0 0 0,-1 0 0 0 0,0-1 0 0 0,0 1 0 0 0,0 0 0 0 0,1 0 0 0 0,-1 0 0 0 0,0 0 0 0 0,0 0 0 0 0,0 0 0 0 0,1 0 0 0 0,-1 1 0 0 0,0-1 0 0 0,0 0 0 0 0,0 0 0 0 0,1 0 0 0 0,-1 0 0 0 0,0 0 0 0 0,0 0 0 0 0,0 0 0 0 0,0 0 0 0 0,1 0 0 0 0,-1 0 0 0 0,0 1 0 0 0,0-1 0 0 0,0 0 0 0 0,0 0 0 0 0,1 0 0 0 0,-1 0 0 0 0,0 0 0 0 0,0 1 0 0 0,0-1 0 0 0,0 0 0 0 0,0 0 0 0 0,0 1 0 0 0,3 7 0 0 0,-1 14-154 0 0,-1-1-1 0 0,-2 1 1 0 0,-3 35 0 0 0,-2 22-165 0 0,6-68 319 0 0,0 0 0 0 0,0 0 0 0 0,0 0 0 0 0,1 0 0 0 0,1 0 0 0 0,3 16 0 0 0,-4-26 8 0 0,-1 0-1 0 0,0 0 0 0 0,1 0 1 0 0,-1 0-1 0 0,1 0 1 0 0,-1 0-1 0 0,1 0 1 0 0,-1 0-1 0 0,1-1 0 0 0,-1 1 1 0 0,1 0-1 0 0,0 0 1 0 0,0 0-1 0 0,-1-1 1 0 0,1 1-1 0 0,0 0 0 0 0,0-1 1 0 0,0 1-1 0 0,0 0 1 0 0,0-1-1 0 0,1 1 0 0 0,-1-1 15 0 0,0 0-1 0 0,0 0 1 0 0,0 0-1 0 0,1 0 0 0 0,-1 0 1 0 0,0 0-1 0 0,0 0 0 0 0,0-1 1 0 0,0 1-1 0 0,0 0 1 0 0,0-1-1 0 0,0 1 0 0 0,0-1 1 0 0,0 1-1 0 0,0-1 0 0 0,0 1 1 0 0,1-2-1 0 0,2-2 94 0 0,0 0 0 0 0,1-1 0 0 0,-1 1 0 0 0,-1-1-1 0 0,1 0 1 0 0,4-8 0 0 0,15-31 39 0 0,28-46-69 0 0,-43 78 59 0 0,0 0 0 0 0,1 1 1 0 0,0 0-1 0 0,1 1 0 0 0,13-11 0 0 0,5 3 69 0 0,-27 18-212 0 0,-1-1 0 0 0,1 1 0 0 0,-1 0-1 0 0,1-1 1 0 0,0 1 0 0 0,0 0 0 0 0,-1 0-1 0 0,1 0 1 0 0,0 0 0 0 0,-1-1 0 0 0,1 1-1 0 0,0 0 1 0 0,0 0 0 0 0,-1 0 0 0 0,1 1-1 0 0,0-1 1 0 0,0 0 0 0 0,3 4-4 0 0,-4-4 3 0 0,3 3 5 0 0,0 1-1 0 0,-1-1 1 0 0,1 1 0 0 0,-1-1 0 0 0,0 1-1 0 0,0 0 1 0 0,0 0 0 0 0,-1 0-1 0 0,1 0 1 0 0,-1 0 0 0 0,1 8-1 0 0,2 7 31 0 0,0 24 0 0 0,-4-33-33 0 0,1 39 19 0 0,-2-32-3 0 0,1-1 0 0 0,4 25 0 0 0,-2-24-23 0 0,2 15 128 0 0,-4-30-168 0 0,0-1 1 0 0,1 0 0 0 0,-1 1-1 0 0,1-1 1 0 0,-1 0-1 0 0,1 0 1 0 0,0 1 0 0 0,-1-1-1 0 0,1 0 1 0 0,0 0 0 0 0,0 0-1 0 0,0 0 1 0 0,0 0-1 0 0,0 0 1 0 0,0 0 0 0 0,0 0-1 0 0,0 0 1 0 0,2 1-1 0 0,-1-2-72 0 0,-1-1-1 0 0,1 1 0 0 0,0 0 0 0 0,-1 0 1 0 0,1 0-1 0 0,0-1 0 0 0,-1 1 0 0 0,1-1 1 0 0,-1 0-1 0 0,1 1 0 0 0,-1-1 0 0 0,1 0 0 0 0,1-1 1 0 0,2 0-450 0 0,24-15-3012 0 0,-10 4-2127 0 0,-1-2-1350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13536 0 0,'-12'7'1464'0'0,"6"-4"-927"0"0,0 0 1 0 0,0 1 0 0 0,0 0 0 0 0,0 0 0 0 0,0 0 0 0 0,1 1 0 0 0,0-1 0 0 0,0 1 0 0 0,0 1 0 0 0,-4 5 0 0 0,-3 6 133 0 0,1 0 0 0 0,1 1 0 0 0,0 1 1 0 0,1 0-1 0 0,1 0 0 0 0,-9 36 0 0 0,16-52-594 0 0,0-1 0 0 0,1 1 0 0 0,-1 0 0 0 0,1-1 0 0 0,0 1 0 0 0,0 0 0 0 0,0-1 0 0 0,0 1 0 0 0,1 0 0 0 0,-1-1 0 0 0,1 1 0 0 0,-1 0 0 0 0,1-1 0 0 0,0 1 0 0 0,0-1 0 0 0,0 1 0 0 0,0-1 0 0 0,2 3 0 0 0,-2-4-54 0 0,0-1 0 0 0,0 1 0 0 0,0-1 0 0 0,0 0 0 0 0,0 0 0 0 0,-1 0 0 0 0,1 1 0 0 0,0-1 1 0 0,0 0-1 0 0,0 0 0 0 0,0 0 0 0 0,0 0 0 0 0,0 0 0 0 0,0-1 0 0 0,0 1 0 0 0,1 0 0 0 0,-1-1 18 0 0,2 1 1 0 0,0-1 1 0 0,0 0-1 0 0,0 0 0 0 0,0 0 1 0 0,0-1-1 0 0,0 1 0 0 0,-1-1 1 0 0,1 0-1 0 0,-1 1 0 0 0,1-1 1 0 0,-1 0-1 0 0,5-5 0 0 0,1-2 152 0 0,13-19-1 0 0,-17 23-165 0 0,7-13-269 0 0,0-1-1 0 0,-1 0 0 0 0,0-1 0 0 0,-2 0 0 0 0,-1-1 0 0 0,9-36 0 0 0,-15 52-434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136 433 18487 0 0,'0'0'900'0'0,"-5"-3"52"0"0,-7-4-920 0 0,8 4 308 0 0,0 1 0 0 0,0 0-1 0 0,0 0 1 0 0,0 0 0 0 0,-8-2 0 0 0,11 4-296 0 0,-1 0 1 0 0,1 0 0 0 0,-1-1 0 0 0,1 1 0 0 0,-1 1-1 0 0,1-1 1 0 0,-1 0 0 0 0,1 0 0 0 0,-1 0 0 0 0,1 1-1 0 0,-1-1 1 0 0,1 1 0 0 0,-1-1 0 0 0,1 1 0 0 0,0 0-1 0 0,-1-1 1 0 0,1 1 0 0 0,0 0 0 0 0,0 0 0 0 0,-1 0 0 0 0,0 1-1 0 0,-4 4-82 0 0,1 0 1 0 0,0 0-1 0 0,0 0 0 0 0,1 0 0 0 0,0 1 0 0 0,0 0 0 0 0,0-1 1 0 0,1 1-1 0 0,0 1 0 0 0,-2 7 0 0 0,3-10 77 0 0,1 1 1 0 0,0 0-1 0 0,0-1 0 0 0,0 1 0 0 0,1 0 0 0 0,0 0 1 0 0,0-1-1 0 0,0 1 0 0 0,1 0 0 0 0,-1 0 0 0 0,1-1 1 0 0,1 1-1 0 0,-1-1 0 0 0,4 8 0 0 0,-4-10-20 0 0,0-1 0 0 0,1 0 0 0 0,-1 0 0 0 0,1 0 0 0 0,0 0 0 0 0,0 0 0 0 0,0 0 0 0 0,0 0 0 0 0,0 0 0 0 0,0-1 0 0 0,0 1 0 0 0,0-1 1 0 0,1 0-1 0 0,-1 1 0 0 0,0-1 0 0 0,1 0 0 0 0,-1 0 0 0 0,1-1 0 0 0,0 1 0 0 0,-1 0 0 0 0,1-1 0 0 0,-1 0 0 0 0,1 0 0 0 0,5 0 0 0 0,-4 0 73 0 0,0 0 1 0 0,0 0 0 0 0,0-1-1 0 0,0 0 1 0 0,0 0-1 0 0,-1 0 1 0 0,1 0 0 0 0,0-1-1 0 0,0 1 1 0 0,-1-1-1 0 0,1 0 1 0 0,-1 0 0 0 0,0 0-1 0 0,1-1 1 0 0,4-4 0 0 0,5-9-21 0 0,0 0 1 0 0,-2-1 0 0 0,0-1 0 0 0,17-37 0 0 0,-16 28 208 0 0,-2-1 0 0 0,-1-1 0 0 0,9-48 1 0 0,4-91 878 0 0,-17 115-748 0 0,1-29 590 0 0,-8 71-821 0 0,-1 16 6 0 0,-1 18-88 0 0,0 75-99 0 0,8 96 0 0 0,-3-181 0 0 0,-1-9-1 0 0,8 121 9 0 0,-5-95-35 0 0,2 1 0 0 0,9 31 1 0 0,-12-56-103 0 0,0 1 0 0 0,1-1 1 0 0,0 0-1 0 0,0 0 0 0 0,0 0 1 0 0,4 5-1 0 0,-5-8-308 0 0,0-1 1 0 0,1 1-1 0 0,-1-1 1 0 0,1 1-1 0 0,4 2 1 0 0,-6-4-546 0 0,1 1 0 0 0,0-1 1 0 0,1 0-1 0 0,-1 0 1 0 0,0-1-1 0 0,0 1 1 0 0,0 0-1 0 0,5 0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2760 0 0,'2'0'13736'0'0,"10"-1"-11561"0"0,-9 0-1834 0 0,0 0-1 0 0,0 0 0 0 0,0-1 0 0 0,0 1 0 0 0,0-1 0 0 0,0 0 0 0 0,3-2 0 0 0,12-7 658 0 0,-13 9-799 0 0,-1-1-1 0 0,0 1 1 0 0,0-1 0 0 0,0 0-1 0 0,0 0 1 0 0,-1 0-1 0 0,1 0 1 0 0,5-7 0 0 0,21-33 1018 0 0,-23 31-1130 0 0,3-3-39 0 0,15-32 1 0 0,-24 43-50 0 0,1 0 0 0 0,-1 0 0 0 0,1-1 0 0 0,-1 1 1 0 0,0 0-1 0 0,0 0 0 0 0,-1-1 0 0 0,0 1 0 0 0,1 0 0 0 0,-1-1 1 0 0,-1 1-1 0 0,1-1 0 0 0,-2-5 0 0 0,2 9 27 0 0,0 0 0 0 0,-1 0-1 0 0,1 1 1 0 0,0-1 0 0 0,-1 0-1 0 0,1 1 1 0 0,0-1 0 0 0,-1 0-1 0 0,1 1 1 0 0,-1-1 0 0 0,1 0-1 0 0,-1 1 1 0 0,1-1 0 0 0,-1 1-1 0 0,0-1 1 0 0,1 1 0 0 0,-1-1 0 0 0,0 1-1 0 0,1-1 1 0 0,-1 1 0 0 0,0 0-1 0 0,1-1 1 0 0,-1 1 0 0 0,0 0-1 0 0,0 0 1 0 0,1-1 0 0 0,-1 1-1 0 0,0 0 1 0 0,0 0 0 0 0,0 0-1 0 0,1 0 1 0 0,-1 0 0 0 0,0 0-1 0 0,0 0 1 0 0,0 0 0 0 0,1 1-1 0 0,-2-1 1 0 0,0 1 49 0 0,-1 0 0 0 0,1 0 0 0 0,0 0 0 0 0,0 0 1 0 0,0 0-1 0 0,0 0 0 0 0,0 0 0 0 0,0 1 0 0 0,0-1 0 0 0,0 1 0 0 0,1-1 0 0 0,-3 4 0 0 0,-6 8 17 0 0,1 0 0 0 0,0 1 0 0 0,1 0 0 0 0,1 0 0 0 0,0 0 0 0 0,-5 18-1 0 0,9-24-46 0 0,1-1-1 0 0,1 1 0 0 0,0 0 0 0 0,0-1 1 0 0,0 1-1 0 0,1 0 0 0 0,0 0 0 0 0,0 0 0 0 0,1-1 1 0 0,0 1-1 0 0,0 0 0 0 0,1-1 0 0 0,0 1 1 0 0,6 12-1 0 0,-6-16-29 0 0,0 0 0 0 0,0 0 0 0 0,1-1 0 0 0,0 1 0 0 0,-1-1 0 0 0,1 0 0 0 0,0 0 0 0 0,1 0 0 0 0,-1 0 1 0 0,0-1-1 0 0,1 1 0 0 0,0-1 0 0 0,-1 0 0 0 0,1 0 0 0 0,0 0 0 0 0,0-1 0 0 0,0 1 0 0 0,0-1 0 0 0,0 0 0 0 0,5 1 0 0 0,-2-1-309 0 0,0 0-1 0 0,0 0 0 0 0,-1-1 1 0 0,1 0-1 0 0,0 0 0 0 0,0-1 0 0 0,0 0 1 0 0,0 0-1 0 0,-1-1 0 0 0,1 1 1 0 0,12-7-1 0 0,-2 0-1352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16959 0 0,'-5'0'229'0'0,"1"0"0"0"0,-1 1 0 0 0,0 0 0 0 0,1 0 0 0 0,-1 0-1 0 0,0 0 1 0 0,1 1 0 0 0,-5 2 0 0 0,7-3-16 0 0,-1 0 0 0 0,1 0 0 0 0,0 1 1 0 0,0-1-1 0 0,0 1 0 0 0,0-1 0 0 0,0 1 0 0 0,0 0 1 0 0,0 0-1 0 0,0 0 0 0 0,1 0 0 0 0,-1 0 0 0 0,1 0 1 0 0,0 0-1 0 0,-1 0 0 0 0,0 5 0 0 0,2-5-48 0 0,1 0 0 0 0,-1 1-1 0 0,1-1 1 0 0,0 0-1 0 0,0 1 1 0 0,0-1 0 0 0,0 0-1 0 0,0 0 1 0 0,0 0-1 0 0,0 0 1 0 0,1 0 0 0 0,1 2-1 0 0,20 17 568 0 0,-19-18-724 0 0,-1-1-1 0 0,1 1 1 0 0,-1 0-1 0 0,0 0 1 0 0,0 1-1 0 0,0-1 1 0 0,4 8-1 0 0,-2-4-113 0 0,-4-5 205 0 0,1 1 0 0 0,-1-1 0 0 0,0 0 0 0 0,0 0 0 0 0,0 1 0 0 0,0-1 0 0 0,0 1 0 0 0,0-1 1 0 0,-1 1-1 0 0,1-1 0 0 0,-1 1 0 0 0,1-1 0 0 0,-1 1 0 0 0,0-1 0 0 0,0 1 0 0 0,0 0 0 0 0,-1-1 0 0 0,1 1 0 0 0,-2 3 0 0 0,0 0-62 0 0,-1 1 1 0 0,0 0-1 0 0,0-1 0 0 0,0 0 1 0 0,-1 1-1 0 0,0-2 0 0 0,-1 1 1 0 0,-9 10-1 0 0,6-8-630 0 0,0 0 0 0 0,-1-1 1 0 0,0 0-1 0 0,-20 11 0 0 0,27-16 17 0 0,-1-1 1 0 0,0 0 0 0 0,1-1-1 0 0,-1 1 1 0 0,0 0-1 0 0,1-1 1 0 0,-1 1-1 0 0,0-1 1 0 0,0 0-1 0 0,0 0 1 0 0,0 0-1 0 0,-4-1 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0:5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6448 0 0,'0'0'585'0'0,"-4"13"3350"0"0,-1 3 4171 0 0,-1 0-3287 0 0,-5 17-1717 0 0,-20 138-1492 0 0,-14 256 0 0 0,44-412-1635 0 0,0 76-823 0 0,2-80 678 0 0,0-1 1 0 0,0 0-1 0 0,1 0 0 0 0,1 0 0 0 0,-1 0 1 0 0,8 16-1 0 0,-5-19-2535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2:5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51 2760 0 0,'0'0'3425'0'0,"-12"13"7341"0"0,8-10-10235 0 0,3-3-314 0 0,1 1-1 0 0,-1-1 0 0 0,0 1 0 0 0,1-1 0 0 0,-1 1 0 0 0,1-1 0 0 0,-1 1 0 0 0,1-1 0 0 0,-1 1 0 0 0,1-1 0 0 0,-1 1 1 0 0,1-1-1 0 0,0 1 0 0 0,-1 0 0 0 0,1-1 0 0 0,0 1 0 0 0,-1 0 0 0 0,1-1 0 0 0,0 1 0 0 0,0 0 0 0 0,0 0 0 0 0,-1-1 1 0 0,1 3 913 0 0,18 9 1326 0 0,-15-10-2382 0 0,-1-1 0 0 0,1 0 0 0 0,0 0-1 0 0,0-1 1 0 0,0 1 0 0 0,0-1 0 0 0,0 1 0 0 0,0-1-1 0 0,0 0 1 0 0,0 0 0 0 0,0 0 0 0 0,4-1 0 0 0,2-2 260 0 0,0 1 0 0 0,15-7 0 0 0,-16 6-23 0 0,1-1 1 0 0,14-2-1 0 0,11 1 233 0 0,44 0 1 0 0,12-1-114 0 0,173-6 440 0 0,-77 17-78 0 0,-116-6-563 0 0,63 2-67 0 0,-45 6 9 0 0,-65-4-135 0 0,39-2 0 0 0,-36-2-28 0 0,-24 1-9 0 0,0 0 0 0 0,0 0 0 0 0,0 0 0 0 0,0 0 0 0 0,0 0 0 0 0,-1-1 0 0 0,1 1 0 0 0,0-1 0 0 0,0 0 0 0 0,-1 1 0 0 0,1-1 0 0 0,0 0 0 0 0,-1 0 0 0 0,1 0 0 0 0,0 0 0 0 0,-1 0 0 0 0,0-1 0 0 0,1 1 0 0 0,-1 0 0 0 0,0-1 0 0 0,1 1 0 0 0,-1-1 0 0 0,1-1 0 0 0,8-8 0 0 0,-5 4-52 0 0,2-8-111 0 0,-7 15-11 0 0,1-1 0 0 0,-1 1-1 0 0,1-1 1 0 0,-1 1 0 0 0,1-1-1 0 0,0 1 1 0 0,-1-1 0 0 0,1 1-1 0 0,0 0 1 0 0,-1-1 0 0 0,1 1-1 0 0,0 0 1 0 0,-1-1 0 0 0,1 1-1 0 0,0 0 1 0 0,-1 0 0 0 0,1 0-1 0 0,0 0 1 0 0,0 0 0 0 0,-1 0-1 0 0,1 0 1 0 0,0 0 0 0 0,-1 0-1 0 0,1 0 1 0 0,0 0 0 0 0,0 0-1 0 0,-1 0 1 0 0,1 1 0 0 0,0-1-1 0 0,-1 0 1 0 0,1 0 0 0 0,1 1-1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3:0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403 100 10136 0 0,'-5'-20'938'0'0,"-1"-10"5723"0"0,-1-8 383 0 0,6 26-2951 0 0,-3 25-3585 0 0,0-2-436 0 0,1-1-1 0 0,1 0 1 0 0,-2 14-1 0 0,-3 14 62 0 0,4-25-96 0 0,1 0 8 0 0,-2-1 0 0 0,1 1 0 0 0,-1-1 0 0 0,-1 0 0 0 0,0-1 0 0 0,-9 14 0 0 0,-24 37 162 0 0,-19 26 165 0 0,37-57 3 0 0,-30 63-1 0 0,42-78-286 0 0,-2 5-32 0 0,-11 41 0 0 0,1-2-32 0 0,17-50-26 0 0,1-6 5 0 0,1 0 0 0 0,-1 0-1 0 0,1 0 1 0 0,-6 7 0 0 0,7-11 2 0 0,0 0 0 0 0,0 0 0 0 0,-1 1 0 0 0,1-1 0 0 0,-1 0 0 0 0,1 0 0 0 0,0 0-1 0 0,-1 1 1 0 0,1-1 0 0 0,0 0 0 0 0,-1 0 0 0 0,1 0 0 0 0,-1 0 0 0 0,1 0 0 0 0,0 0 0 0 0,-1 0 0 0 0,1 0 0 0 0,-1 0 0 0 0,1 0 0 0 0,0 0 0 0 0,-1 0-1 0 0,1 0 1 0 0,-1 0 0 0 0,1-1 0 0 0,0 1 0 0 0,-1 0 0 0 0,1 0 0 0 0,0 0 0 0 0,-1-1 0 0 0,1 1 0 0 0,0 0 0 0 0,-1 0 0 0 0,1-1 0 0 0,0 1-1 0 0,-1 0 1 0 0,1 0 0 0 0,0-1 0 0 0,0 1 0 0 0,-1 0 0 0 0,1-1 0 0 0,0 1 0 0 0,0-1 0 0 0,-13-15 82 0 0,5 1-37 0 0,1 1-1 0 0,1-1 1 0 0,0-1 0 0 0,1 1 0 0 0,0-1 0 0 0,1 0 0 0 0,-2-26-1 0 0,0 4 135 0 0,6 33-117 0 0,0 5 4 0 0,1 6-87 0 0,0 0 0 0 0,0 0 0 0 0,0 1 1 0 0,3 6-1 0 0,2 8-344 0 0,3 23 405 0 0,7 45 382 0 0,-15-76-427 0 0,0-3 0 0 0,1 0 0 0 0,-1 0 0 0 0,5 15 0 0 0,-3-19-35 0 0,-3-5 35 0 0,0-1 0 0 0,1 1-1 0 0,-1-1 1 0 0,0 1 0 0 0,1-1-1 0 0,-1 1 1 0 0,0-1 0 0 0,1 1-1 0 0,-1-1 1 0 0,1 1 0 0 0,-1-1-1 0 0,1 1 1 0 0,-1-1 0 0 0,1 0-1 0 0,0 1 1 0 0,-1-1 0 0 0,1 0-1 0 0,-1 1 1 0 0,1-1 0 0 0,0 0-1 0 0,-1 0 1 0 0,1 0 0 0 0,0 0-1 0 0,-1 1 1 0 0,1-1 0 0 0,-1 0-1 0 0,1 0 1 0 0,0 0 0 0 0,-1 0-1 0 0,1-1 1 0 0,0 1 0 0 0,-1 0-1 0 0,1 0 1 0 0,0 0 0 0 0,-1 0-1 0 0,1-1 1 0 0,0 1-1 0 0,-1 0 1 0 0,2-1 0 0 0,2-2 11 0 0,1 1 1 0 0,-1-1-1 0 0,8-7 0 0 0,-8 7-8 0 0,58-50-201 0 0,-38 31 74 0 0,0 2-1 0 0,51-33 0 0 0,-71 51 174 0 0,1-2 8 0 0,0 2 1 0 0,0-1-1 0 0,0 1 0 0 0,0-1 1 0 0,1 1-1 0 0,-1 1 1 0 0,9-2-1 0 0,-11 1-110 0 0,1 1-1 0 0,-1-1 1 0 0,1 1 0 0 0,-1-1-1 0 0,1 0 1 0 0,-1 0 0 0 0,4-4-1 0 0,7-4-402 0 0,-9 7-298 0 0,1-1-41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3:0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3224 0 0,'-3'9'18768'0'0,"7"-13"-19442"0"0,-2 3 841 0 0,1 0 0 0 0,0 0 0 0 0,-1 0 0 0 0,1 0 0 0 0,0 0 0 0 0,0 1 0 0 0,0-1 0 0 0,-1 1 0 0 0,1-1 0 0 0,0 1 0 0 0,0 0 0 0 0,0 1 0 0 0,0-1 0 0 0,0 0 0 0 0,0 1 0 0 0,-1-1 0 0 0,1 1 0 0 0,3 1 0 0 0,9 3 533 0 0,28 13 0 0 0,-42-18-672 0 0,35 18 543 0 0,2-3 1 0 0,0-1-1 0 0,1-1 0 0 0,74 13 0 0 0,-72-20-273 0 0,0 0 161 0 0,63 2 0 0 0,-31-10 111 0 0,0-4 1 0 0,96-21-1 0 0,-77 10-209 0 0,44-6-330 0 0,-48 16-350 0 0,-42 4-553 0 0,-36 4-1113 0 0,-3-2 962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3:0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91 3224 0 0,'-12'-15'1809'0'0,"4"-5"3632"0"0,7 15-5003 0 0,0 0 0 0 0,0 0 0 0 0,1 0 0 0 0,0-6 0 0 0,-5-6 871 0 0,2 9 3527 0 0,15 12-2806 0 0,1 1-1585 0 0,2-1 0 0 0,-1 0 1 0 0,0-1-1 0 0,1 0 0 0 0,24 1 0 0 0,-9-1 206 0 0,247 14 1992 0 0,-205-15-2176 0 0,88 11 301 0 0,-101-7-492 0 0,5-1-70 0 0,111 15 145 0 0,-48 5-139 0 0,-123-24-197 0 0,0 0 0 0 0,0 0 0 0 0,0 1 0 0 0,7 3 0 0 0,-5-3-1 0 0,0 1 1 0 0,-1-1-1 0 0,1 0 1 0 0,9 1-1 0 0,-9-2 938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3:0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7920 0 0,'0'0'904'0'0,"2"19"2301"0"0,0-17-2977 0 0,-1 0-1 0 0,1 0 1 0 0,-1-1-1 0 0,1 1 1 0 0,-1 0 0 0 0,1-1-1 0 0,0 1 1 0 0,0-1-1 0 0,0 0 1 0 0,0 0 0 0 0,0 1-1 0 0,0-1 1 0 0,0-1 0 0 0,0 1-1 0 0,0 0 1 0 0,0 0-1 0 0,1-1 1 0 0,-1 1 0 0 0,0-1-1 0 0,1 0 1 0 0,2 0-1 0 0,7 1 678 0 0,1 0 0 0 0,18-3 0 0 0,46 3 833 0 0,-27 1-1021 0 0,159-6 1453 0 0,128 3-636 0 0,-216 5-1265 0 0,95 7 68 0 0,-2 17-94 0 0,-165-20-243 0 0,26 6 0 0 0,-65-9 30 0 0,-9-5-122 0 0,0 1 1 0 0,0-1 0 0 0,0 1 0 0 0,0-1 0 0 0,0 1 0 0 0,0-1 0 0 0,0 1 0 0 0,0-1 0 0 0,0 0-1 0 0,0 0 1 0 0,2 1 0 0 0,-2 5-3527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3:0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67 9648 0 0,'-5'0'5180'0'0,"11"-4"-4154"0"0,6-1-704 0 0,1 1 1 0 0,-1 0-1 0 0,1 1 0 0 0,0 1 0 0 0,0 0 1 0 0,0 1-1 0 0,16 0 0 0 0,26-3 351 0 0,177-10 1639 0 0,-223 14-2210 0 0,366 0 1232 0 0,-155 2-636 0 0,47 5 382 0 0,-202-5-759 0 0,-34 0 103 0 0,50-3-1 0 0,-44-2-80 0 0,-19 2-66 0 0,-1-1 0 0 0,1 0 0 0 0,-1-1 0 0 0,26-8 0 0 0,-31 8-112 0 0,-10 3-149 0 0,-1 0-1 0 0,1 0 1 0 0,-1-1 0 0 0,1 1-1 0 0,-1 0 1 0 0,1-1-1 0 0,-1 1 1 0 0,1-1 0 0 0,-1 0-1 0 0,0 1 1 0 0,1-1 0 0 0,1-1-1 0 0,-2-1-132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3:1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52 2304 0 0,'0'0'101'0'0,"-14"-7"6104"0"0,2 5-2542 0 0,10 2-3394 0 0,1-1 0 0 0,0 1 0 0 0,-1 0 0 0 0,1-1 0 0 0,0 1 0 0 0,-1 0 0 0 0,1 0 0 0 0,0 0 0 0 0,-1 0 0 0 0,1 0 0 0 0,0 1 0 0 0,-2-1 0 0 0,1 1-90 0 0,1-1 1 0 0,-1 0-1 0 0,1 0 0 0 0,-1 0 1 0 0,1 0-1 0 0,-1 0 0 0 0,0 0 0 0 0,1 0 1 0 0,-1 0-1 0 0,1 0 0 0 0,-3-2 0 0 0,2 2 17 0 0,0-1-1 0 0,0 1 1 0 0,0 0-1 0 0,0-1 1 0 0,0 1-1 0 0,0 0 1 0 0,0 0-1 0 0,0 0 0 0 0,0 0 1 0 0,-3 1-1 0 0,0 0 195 0 0,5-1-318 0 0,-1 0 0 0 0,1 0 0 0 0,-1 0 0 0 0,1 0 0 0 0,-1 0 0 0 0,1 0 0 0 0,-1 0 0 0 0,1 0 1 0 0,-1 1-1 0 0,1-1 0 0 0,-1 0 0 0 0,1 0 0 0 0,-1 0 0 0 0,1 1 0 0 0,-1-1 0 0 0,1 0 0 0 0,-1 0 1 0 0,1 1-1 0 0,0-1 0 0 0,-1 0 0 0 0,1 1 0 0 0,0-1 0 0 0,-1 0 0 0 0,1 1 0 0 0,0-1 0 0 0,-1 1 1 0 0,1-1-1 0 0,0 1 0 0 0,0-1 0 0 0,-1 7 5502 0 0,-3-9-5217 0 0,-6-3 60 0 0,4 4 1178 0 0,13-2-1160 0 0,-6 2-398 0 0,0 0 1 0 0,0 1 0 0 0,0-1 0 0 0,0 0 0 0 0,0 1-1 0 0,0-1 1 0 0,0 1 0 0 0,0 0 0 0 0,0-1-1 0 0,0 1 1 0 0,2 0 0 0 0,32 0 271 0 0,5 3 6 0 0,-34-2-278 0 0,0-1 0 0 0,0 1 0 0 0,-1-1 0 0 0,1 0 0 0 0,0-1 0 0 0,9-1 0 0 0,-5 1-7 0 0,-1 0 0 0 0,1 0 0 0 0,17 2 0 0 0,10-1 28 0 0,40 0 33 0 0,-24 4-91 0 0,-22-1 0 0 0,-16-1 0 0 0,-2-1 0 0 0,-1 0 0 0 0,0-1 0 0 0,20-1 0 0 0,25-6 0 0 0,-52 6-1 0 0,1 1 0 0 0,0-1 1 0 0,0 1-1 0 0,10 2 0 0 0,-9-1 20 0 0,1 0 0 0 0,13-2 0 0 0,13-3 3 0 0,0 2-1 0 0,0 0 0 0 0,0 3 1 0 0,56 7-1 0 0,-77-7-21 0 0,-1 0 0 0 0,21-1 0 0 0,-16 0 0 0 0,26 2 0 0 0,-26-1 0 0 0,30-1 0 0 0,-30-2 0 0 0,105-6 0 0 0,22 14 0 0 0,-137-5 0 0 0,123-3 0 0 0,-41-1 0 0 0,-7-2 0 0 0,4-1 0 0 0,106 4 0 0 0,-159 0-30 0 0,-21 1-32 0 0,0 1 1 0 0,18 1-1 0 0,-14 0-337 0 0,33-3-1 0 0,-33 1 632 0 0,1 1-1 0 0,20 2 0 0 0,126 8 54 0 0,-124-8-909 0 0,-27-1 709 0 0,-1 0 0 0 0,0-1-1 0 0,20-1 1 0 0,-1-3-187 0 0,0 3 0 0 0,37 2 0 0 0,-17 0 717 0 0,81 4-1176 0 0,240-10 1040 0 0,-196-3-386 0 0,13 1-93 0 0,-117 2 0 0 0,117-3 0 0 0,-55 5 0 0 0,-73 4 0 0 0,158-5 0 0 0,20 6 0 0 0,-149 5 0 0 0,30-2-968 0 0,-20 2 1592 0 0,-31-1-280 0 0,-42-4-344 0 0,29 8 0 0 0,-32-6 0 0 0,0 0 0 0 0,33 0 0 0 0,-53-4 0 0 0,62 0 0 0 0,75-9 0 0 0,-119 7-216 0 0,26 1 0 0 0,-29 1 38 0 0,-1-1-1 0 0,25-3 0 0 0,-38 4 179 0 0,-1 0 0 0 0,0 0 0 0 0,0 0 0 0 0,0 0 0 0 0,0 1 0 0 0,1 0 0 0 0,-1-1 0 0 0,0 1 0 0 0,0 0 0 0 0,0 0 0 0 0,0 1 0 0 0,4 2 0 0 0,-4-3 0 0 0,0 1 0 0 0,0-1 0 0 0,1 1 0 0 0,-1-1 0 0 0,1 0 0 0 0,-1 0 0 0 0,1 0 0 0 0,0-1 0 0 0,-1 1 0 0 0,1-1 0 0 0,4 0 0 0 0,20-6 38 0 0,-21 4-37 0 0,0-1 0 0 0,0 0 0 0 0,12-6-1 0 0,-15 5-14 0 0,-4 4 17 0 0,0 0 0 0 0,1 0 1 0 0,-1 0-1 0 0,0-1 0 0 0,0 1 0 0 0,0 0 1 0 0,0 0-1 0 0,1 0 0 0 0,-1 0 1 0 0,0-1-1 0 0,0 1 0 0 0,0 0 0 0 0,0 0 1 0 0,0-1-1 0 0,0 1 0 0 0,1 0 1 0 0,-1 0-1 0 0,0-1 0 0 0,0 1 0 0 0,0 0 1 0 0,0 0-1 0 0,0-1 0 0 0,0 1 0 0 0,0 0 1 0 0,0 0-1 0 0,0-1 0 0 0,0 1 1 0 0,0 0-1 0 0,0 0 0 0 0,0-1 0 0 0,-1 1 1 0 0,1 0-1 0 0,0 0 0 0 0,0 0 1 0 0,0-1-1 0 0,0 1 0 0 0,0 0 0 0 0,-1-1 1 0 0,-8-3-2366 0 0,1 4-95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3:5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75 2760 0 0,'-9'0'-411'0'0,"-25"-1"3622"0"0,33 1-2840 0 0,0-1 1 0 0,-1 1-1 0 0,1 0 0 0 0,0 0 0 0 0,-1-1 0 0 0,1 1 0 0 0,0-1 0 0 0,0 1 0 0 0,0-1 0 0 0,-1 0 0 0 0,1 1 0 0 0,0-1 0 0 0,0 0 0 0 0,0 0 0 0 0,0 0 1 0 0,0 0-1 0 0,0 0 0 0 0,1 0 0 0 0,-1 0 0 0 0,-1-2 0 0 0,2 2-254 0 0,-1 0 0 0 0,1 0 0 0 0,0 0 0 0 0,0 0 1 0 0,0 0-1 0 0,0 0 0 0 0,0 0 0 0 0,0 0 0 0 0,0 0 0 0 0,1 1 0 0 0,-1-1 0 0 0,0 0 0 0 0,0 0 1 0 0,1 0-1 0 0,-1 0 0 0 0,0 0 0 0 0,1 0 0 0 0,-1 0 0 0 0,1 1 0 0 0,-1-1 0 0 0,1 0 0 0 0,0 0 1 0 0,-1 1-1 0 0,1-1 0 0 0,0 0 0 0 0,-1 1 0 0 0,3-2 0 0 0,21-12 617 0 0,-15 10-623 0 0,1 1-1 0 0,0 0 1 0 0,0 0-1 0 0,0 1 1 0 0,0 1-1 0 0,0-1 1 0 0,0 2-1 0 0,13 0 1 0 0,10 2 169 0 0,37 7 1 0 0,-62-8-201 0 0,395 41 2140 0 0,-270-36-1715 0 0,15 1-118 0 0,218 11-89 0 0,-185-12-172 0 0,20-4 118 0 0,-41-1 111 0 0,321-8 2185 0 0,-197-28-1355 0 0,-244 29-949 0 0,0 2-1 0 0,0 2 1 0 0,55 4-1 0 0,-71 0-243 0 0,44 1-982 0 0,-64-6-1401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3:5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33 11632 0 0,'-5'-1'389'0'0,"1"1"1"0"0,-1 0 0 0 0,0 0 0 0 0,1 1-1 0 0,-1-1 1 0 0,1 1 0 0 0,-1 0 0 0 0,1 0 0 0 0,-1 1-1 0 0,1 0 1 0 0,-8 3 4761 0 0,13-6-5083 0 0,0 1-1 0 0,0-1 1 0 0,-1 1-1 0 0,1-1 1 0 0,0 1-1 0 0,0-1 1 0 0,0 1-1 0 0,0 0 1 0 0,0-1-1 0 0,0 1 1 0 0,0 0-1 0 0,-1 0 1 0 0,1 0-1 0 0,0 0 1 0 0,2 0-1 0 0,-1-1 86 0 0,39-3 883 0 0,1 2 0 0 0,-1 2 0 0 0,65 8 0 0 0,-29-2-20 0 0,30 4-59 0 0,-54-4-527 0 0,0-2 1 0 0,60-4-1 0 0,-104-1-377 0 0,245-25 829 0 0,-222 22-682 0 0,-17 2-137 0 0,0 0 0 0 0,-1-1 0 0 0,27-9 0 0 0,-41 12-160 0 0,1-1 1 0 0,0 1 0 0 0,-1 0-1 0 0,1 0 1 0 0,0-1-1 0 0,-1 1 1 0 0,1-1 0 0 0,-1 1-1 0 0,1 0 1 0 0,-1-1 0 0 0,1 1-1 0 0,-1-1 1 0 0,1 1-1 0 0,-1-1 1 0 0,1 0 0 0 0,-1 1-1 0 0,0-1 1 0 0,1 1 0 0 0,-1-1-1 0 0,0 0 1 0 0,0 1-1 0 0,1-1 1 0 0,-1 0 0 0 0,0 1-1 0 0,0-1 1 0 0,0 0-1 0 0,0 1 1 0 0,0-1 0 0 0,0 0-1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16352 0 0,'8'-6'1746'0'0,"-2"3"-1477"0"0,0 0 0 0 0,0-1 0 0 0,0 0 0 0 0,0-1-1 0 0,-1 1 1 0 0,0-1 0 0 0,0 0 0 0 0,0 0 0 0 0,5-9 0 0 0,5-7 899 0 0,13-28 0 0 0,-24 42-1074 0 0,0 0 95 0 0,-1 0 0 0 0,1 0 0 0 0,3-15 0 0 0,-7 21-162 0 0,1-1 0 0 0,-1 1 0 0 0,0-1 1 0 0,0 1-1 0 0,0-1 0 0 0,0 1 0 0 0,0-1 0 0 0,0 0 1 0 0,0 1-1 0 0,0-1 0 0 0,0 1 0 0 0,-1-2 1 0 0,0 2-6 0 0,1 0 0 0 0,-1 1 0 0 0,1-1 1 0 0,-1 0-1 0 0,1 1 0 0 0,-1-1 1 0 0,1 1-1 0 0,-1-1 0 0 0,1 1 1 0 0,-1-1-1 0 0,1 1 0 0 0,-1 0 0 0 0,0-1 1 0 0,1 1-1 0 0,-1 0 0 0 0,0-1 1 0 0,0 1-1 0 0,1 0 0 0 0,-1 0 1 0 0,0-1-1 0 0,0 1 0 0 0,1 0 0 0 0,-1 0 1 0 0,0 0-1 0 0,0 0 0 0 0,0 0 1 0 0,-2 1 66 0 0,0-1 1 0 0,0 1 0 0 0,1 0 0 0 0,-1-1 0 0 0,0 1 0 0 0,1 0 0 0 0,-1 1-1 0 0,1-1 1 0 0,-1 0 0 0 0,1 1 0 0 0,-1 0 0 0 0,1-1 0 0 0,0 1 0 0 0,0 0-1 0 0,0 0 1 0 0,0 0 0 0 0,-3 4 0 0 0,-3 4 293 0 0,1 1 0 0 0,-9 17 0 0 0,11-19-189 0 0,0 0 0 0 0,1 1 0 0 0,0-1 0 0 0,1 1 0 0 0,0 0 0 0 0,-1 11 0 0 0,3-17-160 0 0,0 0 0 0 0,1 0 0 0 0,0 1-1 0 0,0-1 1 0 0,0 0 0 0 0,0 0 0 0 0,1 0 0 0 0,0 1 0 0 0,0-1 0 0 0,0 0 0 0 0,0 0 0 0 0,1 0 0 0 0,-1 0-1 0 0,1 0 1 0 0,0-1 0 0 0,0 1 0 0 0,4 5 0 0 0,-4-7-40 0 0,0 0 0 0 0,1 0 1 0 0,-1 0-1 0 0,0-1 0 0 0,1 1 0 0 0,-1-1 0 0 0,1 1 1 0 0,0-1-1 0 0,-1 0 0 0 0,4 1 0 0 0,30 7-1906 0 0,-30-7 1107 0 0,13 1-5830 0 0,-2-2-2084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0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97 118 5064 0 0,'-17'-2'656'0'0,"5"-4"632"0"0,1 1 528 0 0,0-1 1 0 0,-11-8 0 0 0,14 10-1019 0 0,7 3-602 0 0,-1 0 1 0 0,1 0-1 0 0,0 1 0 0 0,-1-1 1 0 0,1 0-1 0 0,0 0 0 0 0,0 0 1 0 0,0 0-1 0 0,0 0 0 0 0,-3-5 3235 0 0,8 3-2718 0 0,-4 3-687 0 0,1-1 1 0 0,0 1-1 0 0,0-1 1 0 0,-1 1 0 0 0,1-1-1 0 0,0 1 1 0 0,0 0-1 0 0,0 0 1 0 0,0-1-1 0 0,-1 1 1 0 0,1 0-1 0 0,0 0 1 0 0,1 0-1 0 0,21 3 459 0 0,-6-1-114 0 0,0-1-1 0 0,29 0 0 0 0,83-7 755 0 0,35-2 3 0 0,-149 6-982 0 0,1-1 0 0 0,-1-1-1 0 0,18-7 1 0 0,-16 5 49 0 0,35-7-1 0 0,12 6 190 0 0,0 2 0 0 0,89 5 0 0 0,128 24 1012 0 0,-212-15-917 0 0,79 8 570 0 0,-14-5-408 0 0,-97-11-666 0 0,-3-1 1 0 0,-25 2-1355 0 0,-1 0-202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0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26 221 1840 0 0,'0'0'13349'0'0,"2"16"-10135"0"0,1-5-2659 0 0,-1 0 0 0 0,0 0 0 0 0,-1 0 0 0 0,0 21 1 0 0,-7 47 7 0 0,1-18-66 0 0,-5 98 1319 0 0,5-133-1046 0 0,1-21-33 0 0,3-18-569 0 0,-2-43 157 0 0,1 33 68 0 0,1-29 0 0 0,3 15-296 0 0,10-99 233 0 0,-8 111-208 0 0,1-1 0 0 0,1 1 0 0 0,13-34 0 0 0,-8 30-5 0 0,24-43-1 0 0,-31 64-12 0 0,1 0 0 0 0,0 1 0 0 0,1-1 1 0 0,-1 1-1 0 0,2 0 0 0 0,-1 1 0 0 0,1 0 0 0 0,-1 0 1 0 0,2 0-1 0 0,8-5 0 0 0,-13 9-91 0 0,-1 1-1 0 0,1 0 1 0 0,0 0-1 0 0,-1 0 1 0 0,1 0-1 0 0,0 0 1 0 0,-1 1 0 0 0,1-1-1 0 0,0 1 1 0 0,0 0-1 0 0,0 0 1 0 0,0 0-1 0 0,-1 0 1 0 0,1 0-1 0 0,5 2 1 0 0,-4-1 3 0 0,1 1-1 0 0,-1 0 1 0 0,0 0 0 0 0,1 0 0 0 0,-1 0-1 0 0,0 0 1 0 0,-1 1 0 0 0,8 5-1 0 0,-2 1 29 0 0,-1 1-1 0 0,1-1 0 0 0,-1 1 0 0 0,-1 1 0 0 0,13 21 0 0 0,-16-22 4 0 0,0 0 0 0 0,-1-1-1 0 0,0 1 1 0 0,-1 0 0 0 0,1 1-1 0 0,-2-1 1 0 0,0 0 0 0 0,0 1-1 0 0,-1-1 1 0 0,0 0 0 0 0,-1 1-1 0 0,0-1 1 0 0,0 0 0 0 0,-1 0-1 0 0,-1 1 1 0 0,0-2 0 0 0,0 1-1 0 0,-1 0 1 0 0,0 0 0 0 0,0-1-1 0 0,-1 0 1 0 0,-1 0 0 0 0,1 0-1 0 0,-1-1 1 0 0,-1 0 0 0 0,0 0-1 0 0,0-1 1 0 0,0 1 0 0 0,-1-2-1 0 0,-11 9 1 0 0,14-13-38 0 0,0 1-1 0 0,-1-1 1 0 0,0 0-1 0 0,1 0 1 0 0,-1-1 0 0 0,0 0-1 0 0,0 0 1 0 0,0 0-1 0 0,0-1 1 0 0,-9 0 0 0 0,-1-1-244 0 0,0 0-1 0 0,-26-6 1 0 0,40 7 122 0 0,1-1 0 0 0,0 1-1 0 0,0-1 1 0 0,0 1 0 0 0,0 0-1 0 0,0-1 1 0 0,0 0 0 0 0,0 1-1 0 0,0-1 1 0 0,0 0 0 0 0,1 1-1 0 0,-2-2 1 0 0,2 2-69 0 0,-1-1 0 0 0,1 1 1 0 0,0 0-1 0 0,0-1 0 0 0,0 1 0 0 0,0 0 0 0 0,-1-1 0 0 0,1 1 1 0 0,0-1-1 0 0,0 1 0 0 0,0 0 0 0 0,0-1 0 0 0,0 1 0 0 0,0-1 1 0 0,0 1-1 0 0,0 0 0 0 0,0-1 0 0 0,0 1 0 0 0,0-1 0 0 0,0 1 0 0 0,0 0 1 0 0,0-1-1 0 0,1 1 0 0 0,-1-1 0 0 0,0 1 0 0 0,0 0 0 0 0,0-1 1 0 0,0 1-1 0 0,1 0 0 0 0,-1-1 0 0 0,0 1 0 0 0,0 0 0 0 0,1-1 1 0 0,-1 1-1 0 0,0 0 0 0 0,1 0 0 0 0,-1-1 0 0 0,1 1 0 0 0,4-3-2226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0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68 13824 0 0,'-14'-8'1616'0'0,"-3"-1"1408"0"0,9 5-2201 0 0,0 1 0 0 0,0-1 0 0 0,0 1 0 0 0,-11-3 0 0 0,16 6-688 0 0,1 0 1 0 0,0-1 0 0 0,-1 1 0 0 0,1 0 0 0 0,0 0 0 0 0,-1 0 0 0 0,1 0 0 0 0,0 1 0 0 0,-1-1 0 0 0,1 1 0 0 0,0-1-1 0 0,-1 1 1 0 0,1 0 0 0 0,0 0 0 0 0,0 0 0 0 0,0 0 0 0 0,0 0 0 0 0,0 1 0 0 0,0-1 0 0 0,-3 3 0 0 0,1-1 35 0 0,0 1 0 0 0,-1-1 1 0 0,0 0-1 0 0,-7 3 0 0 0,10-5-119 0 0,-1 0 0 0 0,0 1 0 0 0,1-1 0 0 0,-1 1 0 0 0,0-1-1 0 0,1 1 1 0 0,0 0 0 0 0,-1 0 0 0 0,1 0 0 0 0,0 0 0 0 0,0 1 0 0 0,0-1 0 0 0,0 0-1 0 0,1 1 1 0 0,-3 3 0 0 0,3-3 10 0 0,0 0 0 0 0,0 0-1 0 0,0 0 1 0 0,0-1 0 0 0,1 1 0 0 0,-1 0 0 0 0,1 0-1 0 0,0 0 1 0 0,0 0 0 0 0,0 4 0 0 0,0-6-42 0 0,1-1 0 0 0,-1 1 0 0 0,0 0 0 0 0,0 0 0 0 0,1 0 0 0 0,-1 0 0 0 0,1 0 0 0 0,-1 0 0 0 0,1 0 0 0 0,-1-1 0 0 0,1 1 0 0 0,-1 0 0 0 0,1 0 0 0 0,0-1 0 0 0,-1 1 1 0 0,1 0-1 0 0,0-1 0 0 0,0 1 0 0 0,-1-1 0 0 0,1 1 0 0 0,0-1 0 0 0,0 1 0 0 0,0-1 0 0 0,0 0 0 0 0,0 1 0 0 0,0-1 0 0 0,0 0 0 0 0,0 0 0 0 0,-1 1 0 0 0,1-1 0 0 0,0 0 0 0 0,0 0 0 0 0,0 0 0 0 0,1 0 0 0 0,2-1 25 0 0,0 1-1 0 0,0-1 1 0 0,0 1-1 0 0,0-1 0 0 0,-1 0 1 0 0,1-1-1 0 0,0 1 0 0 0,-1 0 1 0 0,5-3-1 0 0,31-22 120 0 0,-7 5-677 0 0,-12 8-1628 0 0,-1-1 0 0 0,0-1 0 0 0,21-20 0 0 0,-22 19-163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0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14744 0 0,'-30'73'2754'0'0,"4"-9"3319"0"0,18-46-5770 0 0,1 0 0 0 0,0 0-1 0 0,-5 25 1 0 0,12-37-2308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08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4 496 17567 0 0,'-3'2'3736'0'0,"15"-19"-1148"0"0,16-41-77 0 0,-17 38-1418 0 0,11-32 0 0 0,6-25-198 0 0,-28 76-836 0 0,0 7 6 0 0,0 16-106 0 0,-1-9 26 0 0,1 0 0 0 0,3 19 0 0 0,-2-28 24 0 0,0 0 1 0 0,0 0-1 0 0,0 0 0 0 0,0 0 1 0 0,1 0-1 0 0,-1-1 0 0 0,1 1 0 0 0,0-1 1 0 0,0 1-1 0 0,1-1 0 0 0,-1 0 0 0 0,5 5 1 0 0,-7-8 2 0 0,1 1 0 0 0,0-1 0 0 0,0 1 0 0 0,-1-1 0 0 0,1 0 0 0 0,0 1 0 0 0,0-1 0 0 0,0 0 0 0 0,0 1 0 0 0,0-1 0 0 0,-1 0 0 0 0,1 0 0 0 0,0 0 0 0 0,0 0 0 0 0,0 0 0 0 0,0 0 0 0 0,0 0 0 0 0,0 0 0 0 0,0 0 0 0 0,0-1 0 0 0,-1 1 0 0 0,1 0 0 0 0,0 0 0 0 0,0-1 0 0 0,0 1 0 0 0,1-1 0 0 0,20-13 148 0 0,-19 12-135 0 0,8-8-353 0 0,0-1 1 0 0,-1 0-1 0 0,0 0 0 0 0,-1-1 0 0 0,0 0 0 0 0,10-18 1 0 0,11-16-3329 0 0,-18 28 1566 0 0</inkml:trace>
  <inkml:trace contextRef="#ctx0" brushRef="#br0" timeOffset="1">432 0 19351 0 0,'0'0'1751'0'0,"-2"6"-1406"0"0,-1 42 2529 0 0,2-34-2021 0 0,1 0 0 0 0,3 24 0 0 0,0-12-290 0 0,0 35-1016 0 0,6 56 1857 0 0,-3-79-4298 0 0,5-1-3484 0 0,-6-25-1856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0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18887 0 0,'0'0'1971'0'0,"9"2"-1691"0"0,12-1 1178 0 0,1 0 1 0 0,0-2-1 0 0,25-4 0 0 0,32-1-926 0 0,48-4-1649 0 0,-93 6-1438 0 0,-17 1 1179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1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2760 0 0,'-17'8'18703'0'0,"18"-8"-18597"0"0,5 6 1247 0 0,13 5-1461 0 0,3-6 354 0 0,1-2-1 0 0,0 0 1 0 0,0-1-1 0 0,39-2 1 0 0,-30-1-49 0 0,288 10 811 0 0,-62-1 193 0 0,1 0-746 0 0,-11-3 25 0 0,-127-1-256 0 0,147 19 212 0 0,-42-2-125 0 0,-68-10-140 0 0,126 3 167 0 0,-207-13-198 0 0,152-6 391 0 0,-106-3-192 0 0,27-2 210 0 0,-110 6-303 0 0,43 3 0 0 0,-49 1-122 0 0,-33 0-375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1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0 2760 0 0,'-17'5'3736'0'0,"-7"-2"2455"0"0,-10 7-3148 0 0,24-6-2083 0 0,0 1 0 0 0,-10 6-1 0 0,-3 2 842 0 0,-2 3-163 0 0,19-12-999 0 0,-1 1 1 0 0,1-1-1 0 0,-9 3 1 0 0,15-6-537 0 0,0-1 0 0 0,0 1 0 0 0,0-1 1 0 0,1 0-1 0 0,-1 1 0 0 0,0-1 0 0 0,0 1 0 0 0,0-1 0 0 0,1 0 1 0 0,-1 1-1 0 0,0-1 0 0 0,0 1 0 0 0,1-1 0 0 0,-1 0 0 0 0,0 0 1 0 0,1 1-1 0 0,-1-1 0 0 0,0 0 0 0 0,1 1 0 0 0,-1-1 0 0 0,0 0 1 0 0,1 0-1 0 0,-1 0 0 0 0,1 1 0 0 0,-1-1 0 0 0,1 0 0 0 0,0 0 1 0 0,16 9 240 0 0,-11-7-303 0 0,1 0-1 0 0,-1-1 1 0 0,1 1-1 0 0,9 0 1 0 0,9 1-76 0 0,29 6 122 0 0,0-1-1 0 0,86-1 1 0 0,-114-7-58 0 0,93 0 167 0 0,148-18-1 0 0,132-27 493 0 0,197 17-688 0 0,-533 27 5 0 0,505 2 201 0 0,-158 32 515 0 0,-359-26-649 0 0,11 1 94 0 0,0-2 0 0 0,111-4-1 0 0,-164-3-122 0 0,1-1-1 0 0,-1 1 0 0 0,1-2 1 0 0,-1 1-1 0 0,0-2 0 0 0,14-6 0 0 0,-22 10-39 0 0,0 0-1 0 0,-1 0 0 0 0,1-1 0 0 0,0 1 0 0 0,0-1 1 0 0,-1 1-1 0 0,1-1 0 0 0,-1 1 0 0 0,1-1 0 0 0,0 1 1 0 0,-1-1-1 0 0,1 1 0 0 0,-1-1 0 0 0,1 1 0 0 0,-1-1 1 0 0,0 0-1 0 0,1 0 0 0 0,-1 1 0 0 0,1-1 0 0 0,-1 0 1 0 0,0 1-1 0 0,0-1 0 0 0,0 0 0 0 0,1 0 1 0 0,-1 1-1 0 0,0-1 0 0 0,0 0 0 0 0,0 0 0 0 0,0 0 1 0 0,0 1-1 0 0,0-1 0 0 0,0 0 0 0 0,-1 0 0 0 0,1 0 1 0 0,0 1-1 0 0,0-1 0 0 0,0 0 0 0 0,-1 1 0 0 0,0-2 1 0 0,0 0-363 0 0,0 1 0 0 0,0-1 0 0 0,0 0 1 0 0,0 1-1 0 0,0-1 0 0 0,0 1 1 0 0,-1 0-1 0 0,1-1 0 0 0,-1 1 1 0 0,1 0-1 0 0,-1 0 0 0 0,-2-1 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3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26 3224 0 0,'0'0'143'0'0,"0"-1"-3"0"0,-13-10 3923 0 0,-25-2-1041 0 0,38 13-2931 0 0,0 0 1 0 0,0 0-1 0 0,0 1 1 0 0,0-1 0 0 0,0 0-1 0 0,-1 0 1 0 0,1 0-1 0 0,0 1 1 0 0,0-1-1 0 0,0 0 1 0 0,0 0 0 0 0,0 1-1 0 0,0-1 1 0 0,0 0-1 0 0,0 0 1 0 0,0 1-1 0 0,0-1 1 0 0,0 0 0 0 0,0 0-1 0 0,0 1 1 0 0,0-1-1 0 0,0 0 1 0 0,0 0-1 0 0,0 1 1 0 0,1-1 0 0 0,-1 0-1 0 0,0 0 1 0 0,0 0-1 0 0,0 1 1 0 0,0-1-1 0 0,0 0 1 0 0,1 0 0 0 0,8 14 700 0 0,-6-10-667 0 0,0-1-1 0 0,0 0 0 0 0,0 0 0 0 0,1 0 0 0 0,5 4 1 0 0,-1-3 132 0 0,1-1 1 0 0,0 0-1 0 0,0 0 1 0 0,0-1 0 0 0,0 0-1 0 0,0-1 1 0 0,10 0 0 0 0,68-2 1809 0 0,-75 1-1550 0 0,78-7-63 0 0,71 0-58 0 0,2 8 117 0 0,135 7 378 0 0,-88 2-594 0 0,-119-7-227 0 0,10 8 25 0 0,-71-6 247 0 0,0-1 0 0 0,52-2 0 0 0,-81-1-95 0 0,-1-1-241 0 0,1 0 0 0 0,-1 0 0 0 0,0 1 0 0 0,0-1-1 0 0,0 0 1 0 0,0 0 0 0 0,0 0 0 0 0,1 0 0 0 0,-1 0 0 0 0,0 0 0 0 0,0 0 0 0 0,0 0 0 0 0,0 0 0 0 0,0 0 0 0 0,1 0 0 0 0,-1 0 0 0 0,0 0 0 0 0,0 0 0 0 0,0 0 0 0 0,0 0 0 0 0,1 0 0 0 0,-1 0 0 0 0,0 0 0 0 0,0 0 0 0 0,0 0 0 0 0,0 0 0 0 0,1 0 0 0 0,-1 0 0 0 0,0 0 0 0 0,0 0 0 0 0,0 0 0 0 0,0 0 0 0 0,0-1 0 0 0,1 1 0 0 0,-1 0 0 0 0,0 0 0 0 0,0 0 0 0 0,0 0 0 0 0,0 0 0 0 0,0 0 0 0 0,0-1 0 0 0,0 1 0 0 0,0 0 0 0 0,0 0 0 0 0,1 0 0 0 0,-1 0 0 0 0,0 0 0 0 0,0-1 0 0 0,0 1 0 0 0,0-1-150 0 0,4 5-2203 0 0,1 0 504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36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3680 0 0,'0'0'284'0'0,"-9"-9"6170"0"0,8 9-6159 0 0,0 0 0 0 0,0-1-1 0 0,0 1 1 0 0,1-1 0 0 0,-1 1-1 0 0,0 0 1 0 0,0-1 0 0 0,1 1-1 0 0,-1-1 1 0 0,0 1 0 0 0,1-1-1 0 0,-1 0 1 0 0,-1-1 0 0 0,2 2-202 0 0,0 0 1 0 0,0 0 0 0 0,0 0-1 0 0,0-1 1 0 0,0 1 0 0 0,0 0-1 0 0,0 0 1 0 0,0 0-1 0 0,0-1 1 0 0,0 1 0 0 0,0 0-1 0 0,0 0 1 0 0,0 0 0 0 0,0-1-1 0 0,0 1 1 0 0,0 0-1 0 0,0 0 1 0 0,1 0 0 0 0,-1-1-1 0 0,0 1 1 0 0,0 0 0 0 0,0 0-1 0 0,0 0 1 0 0,0 0-1 0 0,0-1 1 0 0,0 1 0 0 0,1 0-1 0 0,-1 0 1 0 0,0 0 0 0 0,13-6 435 0 0,-6 5-501 0 0,1 0 0 0 0,0 0 0 0 0,0 1-1 0 0,9 0 1 0 0,-3 1-18 0 0,130 8 114 0 0,-40-3-32 0 0,68 0-92 0 0,-16-14 240 0 0,-70 1 32 0 0,-40 5-224 0 0,1-3 0 0 0,71-17 0 0 0,-65 10-5 0 0,0 2 0 0 0,83-3-1 0 0,14 1 74 0 0,-66 3 170 0 0,138 5 0 0 0,-33 13-22 0 0,-94-11-228 0 0,-24-1-53 0 0,135 9 30 0 0,157 4 30 0 0,-211-10 88 0 0,-7 0 93 0 0,-91 3-179 0 0,145 3 255 0 0,-179-5-248 0 0,1 0-1 0 0,-1 2 1 0 0,0 0-1 0 0,38 12 1 0 0,-18-4 22 0 0,0-3 420 0 0,0-1 0 0 0,1-2 0 0 0,68-1 0 0 0,-50-6-30 0 0,136 4-135 0 0,-69 1-247 0 0,-87-5 528 0 0,-38 0-548 0 0,-1 0 300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0:4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4720 0 0,'0'0'17094'0'0,"24"16"-15485"0"0,-5-12-1184 0 0,-16-3-331 0 0,-1 0-1 0 0,1-1 1 0 0,-1 1-1 0 0,1-1 1 0 0,-1 1-1 0 0,1-1 1 0 0,-1 0-1 0 0,1 0 1 0 0,3 0-1 0 0,-5-1 39 0 0,7 2 192 0 0,-4-1-237 0 0,0 1 1 0 0,1 0-1 0 0,-1-1 0 0 0,0 0 0 0 0,1 0 0 0 0,-1 0 0 0 0,0-1 0 0 0,5 0 0 0 0,8-1 9 0 0,-5 0-85 0 0,-12 2 3 0 0,21 1 25 0 0,-8 0 40 0 0,-10 0-49 0 0,0-1 0 0 0,0 0 0 0 0,-1 0 0 0 0,1 0 0 0 0,0 0 0 0 0,0 0 0 0 0,0-1 0 0 0,4 0 1 0 0,22-7 868 0 0,-27 8-1101 0 0,6-1-214 0 0,33-2 559 0 0,-39 3 61 0 0,7 0 174 0 0,73 4-329 0 0,-49-1-469 0 0,-23-1 435 0 0,0 0 0 0 0,18-1 0 0 0,0-2 69 0 0,-16 1-9 0 0,0-1 0 0 0,17 3 0 0 0,0 0 5 0 0,-27-2 38 0 0,-1 0-73 0 0,6 0-19 0 0,36 0-109 0 0,-37 0 146 0 0,21 3 141 0 0,4 3-166 0 0,-10-2-1 0 0,-18-4 5 0 0,2 2-29 0 0,0 0-1 0 0,-1-1 0 0 0,1 0 0 0 0,0 0 0 0 0,0 0 0 0 0,0-1 0 0 0,0 1 0 0 0,0-1 0 0 0,10-1 0 0 0,15 0 67 0 0,-11 1 5 0 0,36-3 61 0 0,-38 2-194 0 0,-1 0 1 0 0,0 1 0 0 0,1 0-1 0 0,24 5 1 0 0,5 2 462 0 0,-8-1 556 0 0,-36-5-985 0 0,0-1-1 0 0,0 0 1 0 0,0 1 0 0 0,0-1-1 0 0,-1 0 1 0 0,1 0-1 0 0,0 0 1 0 0,0 0 0 0 0,3-1-1 0 0,5 0-113 0 0,41 9 47 0 0,-49-8 387 0 0,14-3-637 0 0,-6 2 307 0 0,0 0 0 0 0,0 1 0 0 0,0 0 0 0 0,15 2 0 0 0,12 1 137 0 0,44 3-42 0 0,2 0-15 0 0,-34-3-8 0 0,-34-2-14 0 0,1 0 1 0 0,0 0 0 0 0,28-5-1 0 0,63-7 68 0 0,-87 10-74 0 0,214-9 48 0 0,-138 13-4 0 0,8 4-65 0 0,2 0-126 0 0,-2 0 251 0 0,1-1-48 0 0,72-16 63 0 0,7-6 89 0 0,-49 2-60 0 0,-47 4-62 0 0,68-3 648 0 0,-109 10-620 0 0,-7 0-32 0 0,57 4 0 0 0,-75 0-101 0 0,-7 0-36 0 0,-1 0 0 0 0,1 1 1 0 0,-1 1-1 0 0,16 4 0 0 0,-28-6-532 0 0,-13-12-3493 0 0,8 9 2349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55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23 236 10624 0 0,'0'0'964'0'0,"-8"-6"1968"0"0,-6-19 859 0 0,14 24-3373 0 0,1-15 1556 0 0,8 10-723 0 0,-7 5-1210 0 0,-1 0 0 0 0,0 0 0 0 0,0 0 1 0 0,0 1-1 0 0,0-1 0 0 0,0 0 0 0 0,1 1 0 0 0,-1-1 0 0 0,0 1 0 0 0,1-1 0 0 0,-1 1 0 0 0,0 0 0 0 0,3-1 0 0 0,14-9 605 0 0,-12 8-545 0 0,0 1-1 0 0,0 0 1 0 0,1 0-1 0 0,-1 0 1 0 0,0 1-1 0 0,1 0 1 0 0,12 1-1 0 0,2 0 40 0 0,190 8 514 0 0,46-9 483 0 0,-205-5-709 0 0,-51 5 169 0 0,-1-1-577 0 0,0 0-1 0 0,-1 0 1 0 0,1 0-1 0 0,0 0 1 0 0,-1 0-1 0 0,1 0 1 0 0,-1 0 0 0 0,1 0-1 0 0,-1 0 1 0 0,0 0-1 0 0,1 0 1 0 0,-1 0-1 0 0,0 0 1 0 0,1 1-1 0 0,-1-1 1 0 0,0 0-1 0 0,-1 0 1 0 0,-20-13 101 0 0,13 8-110 0 0,-13-8 168 0 0,-1 0 0 0 0,0 2 0 0 0,-35-13 0 0 0,45 19-277 0 0,-20-12 0 0 0,22 11 40 0 0,0 1 1 0 0,-15-5 0 0 0,1-2 145 0 0,73 21-251 0 0,-33-5 195 0 0,160 42-341 0 0,-168-43 439 0 0,-1 1-1 0 0,1-1 1 0 0,-1 1 0 0 0,9 5-1 0 0,-11-4-18 0 0,-3-3-165 0 0,5 11-96 0 0,-6-8 178 0 0,0-1 1 0 0,-1 0 0 0 0,0 0-1 0 0,0 1 1 0 0,0-1 0 0 0,0 0-1 0 0,0 0 1 0 0,-1 0 0 0 0,1 0-1 0 0,-1 0 1 0 0,1-1 0 0 0,-4 4-1 0 0,-27 30 63 0 0,30-34-89 0 0,-22 22 66 0 0,-31 40 0 0 0,53-61-57 0 0,-1 3 3 0 0,-1-1 0 0 0,0 1 0 0 0,-1-1 0 0 0,0 0 1 0 0,1-1-1 0 0,-1 1 0 0 0,-7 4 0 0 0,-1 2 381 0 0,9-7-94 0 0,4-4-130 0 0,-11 6-1924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4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1840 0 0,'-5'5'133'0'0,"4"-4"149"0"0,1-1 0 0 0,-1 1 0 0 0,0-1 0 0 0,0 1 0 0 0,1-1 0 0 0,-1 1-1 0 0,0-1 1 0 0,0 1 0 0 0,-19-10 17092 0 0,22 7-17857 0 0,-1 2 519 0 0,3-1 126 0 0,1-1 0 0 0,-1 1-1 0 0,1 1 1 0 0,0-1 0 0 0,0 1-1 0 0,-1 0 1 0 0,1 0 0 0 0,0 0-1 0 0,5 1 1 0 0,10 2 141 0 0,-13-2-197 0 0,1 0 0 0 0,-1 1-1 0 0,0-1 1 0 0,11 6 0 0 0,-9-4-40 0 0,0-1 0 0 0,0 1 0 0 0,1-1-1 0 0,9 0 1 0 0,57 0 638 0 0,3-1-256 0 0,-56 1-326 0 0,-15-2-38 0 0,0 1 0 0 0,0 0 0 0 0,0 0-1 0 0,0 1 1 0 0,0-1 0 0 0,0 2-1 0 0,9 3 1 0 0,4 3-84 0 0,2-2 0 0 0,-1-1 0 0 0,0 0 0 0 0,42 4 0 0 0,0-4 0 0 0,-45-5 0 0 0,1 0 0 0 0,-1 2 0 0 0,36 9 0 0 0,-45-8-12 0 0,-7-3-9 0 0,0 0-1 0 0,0 0 1 0 0,0 0 0 0 0,0-1-1 0 0,7 2 1 0 0,-9-2 13 0 0,0 0 1 0 0,0-1-1 0 0,1 1 0 0 0,-1 0 0 0 0,0 0 1 0 0,0-1-1 0 0,0 1 0 0 0,1-1 1 0 0,-1 1-1 0 0,0-1 0 0 0,0 0 1 0 0,0 1-1 0 0,0-1 0 0 0,0 0 0 0 0,0 0 1 0 0,0 1-1 0 0,0-1 0 0 0,1-2 1 0 0,1 1 16 0 0,-1-1 1 0 0,1 1 0 0 0,0 0 0 0 0,0 0 0 0 0,1 1 0 0 0,-1-1 0 0 0,0 1 0 0 0,0 0 0 0 0,1-1-1 0 0,-1 1 1 0 0,1 1 0 0 0,-1-1 0 0 0,1 0 0 0 0,4 1 0 0 0,8-1-89 0 0,28 1 0 0 0,234 6-25 0 0,-256-6 96 0 0,103 5 92 0 0,-119-5-82 0 0,301 10 312 0 0,-89-2-99 0 0,-56-6-78 0 0,3 3 34 0 0,28 0 61 0 0,-173-3-206 0 0,255 11 295 0 0,-48-4 46 0 0,-1 0-164 0 0,-26-6-40 0 0,6-14 274 0 0,-43 1-281 0 0,79-7 340 0 0,-14 1 21 0 0,-198 14-437 0 0,-23 1-63 0 0,0 0-1 0 0,0 0 1 0 0,1 1 0 0 0,-1 0 0 0 0,0 1 0 0 0,0-1 0 0 0,0 1 0 0 0,14 4 0 0 0,7 8 87 0 0,-21-9-63 0 0,1 0 1 0 0,0-1-1 0 0,0 0 1 0 0,12 3-1 0 0,15-1 154 0 0,66 0 0 0 0,-17-2-44 0 0,-82-3-130 0 0,0 0 0 0 0,1 0 0 0 0,-1 0 0 0 0,0 0-1 0 0,1-1 1 0 0,-1 1 0 0 0,0-1 0 0 0,1 1 0 0 0,-1-1-1 0 0,0 0 1 0 0,0 0 0 0 0,0 0 0 0 0,0 0 0 0 0,0 0-1 0 0,0-1 1 0 0,0 1 0 0 0,0 0 0 0 0,0-1-1 0 0,1-2 1 0 0,1 1 14 0 0,-3 3-31 0 0,0-1 0 0 0,-1 1 0 0 0,1-1 0 0 0,0 1 0 0 0,0 0 0 0 0,0-1 0 0 0,0 1 0 0 0,0 0 0 0 0,0 0 0 0 0,0-1 0 0 0,0 1 0 0 0,0 0 0 0 0,0 0 0 0 0,0 0 0 0 0,0 0 0 0 0,0 0 0 0 0,0 1 0 0 0,0-1 0 0 0,-1 0 0 0 0,1 0 0 0 0,0 1 0 0 0,1-1 0 0 0,24 13 50 0 0,-7-3-40 0 0,-12-7-41 0 0,-4-2-4 0 0,0 0 1 0 0,0 0-1 0 0,0 0 0 0 0,0 0 0 0 0,0 0 1 0 0,0-1-1 0 0,0 1 0 0 0,0-1 0 0 0,0 0 1 0 0,0 0-1 0 0,6 0 0 0 0,-2-4-4 0 0,-7 4-41 0 0,0-11-7753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45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 7800 0 0,'0'0'705'0'0,"-13"-5"220"0"0,-61 5 9308 0 0,73 0-10154 0 0,1 0 0 0 0,-1 0 0 0 0,0 0 0 0 0,1 0 0 0 0,-1 0 0 0 0,0 0-1 0 0,1 0 1 0 0,-1 0 0 0 0,0 0 0 0 0,0 0 0 0 0,1 0 0 0 0,-1 1 0 0 0,1-1-1 0 0,-1 0 1 0 0,0 0 0 0 0,1 1 0 0 0,-1-1 0 0 0,1 1 0 0 0,-1-1 0 0 0,0 0-1 0 0,1 1 1 0 0,-1-1 0 0 0,1 1 0 0 0,-1-1 0 0 0,1 2 0 0 0,-1-1 23 0 0,1-1 1 0 0,0 1 0 0 0,0 0 0 0 0,0 0 0 0 0,0 0 0 0 0,0 0 0 0 0,0-1-1 0 0,0 1 1 0 0,0 0 0 0 0,0 0 0 0 0,1 0 0 0 0,-1-1 0 0 0,0 1-1 0 0,1 0 1 0 0,-1 0 0 0 0,0-1 0 0 0,1 2 0 0 0,1 1 151 0 0,0 0 0 0 0,0-1 1 0 0,-1 1-1 0 0,1-1 0 0 0,1 0 0 0 0,-1 0 1 0 0,0 0-1 0 0,0 0 0 0 0,1 0 1 0 0,4 2-1 0 0,-7-5 70 0 0,0 0-280 0 0,0 0 0 0 0,0 0 0 0 0,0 0 0 0 0,0 1 0 0 0,1-1 0 0 0,-1 0 0 0 0,0 0-1 0 0,1 0 1 0 0,-1 0 0 0 0,0 0 0 0 0,1 1 0 0 0,-1-1 0 0 0,1 0 0 0 0,0-1 0 0 0,5 0 115 0 0,0 0 1 0 0,0 0 0 0 0,0 0 0 0 0,0 1 0 0 0,0 0 0 0 0,12-1-1 0 0,41 2 238 0 0,-28 1-243 0 0,70-2 231 0 0,108 2 11 0 0,-92 15-203 0 0,-95-12-98 0 0,-20-4-93 0 0,1 1-1 0 0,0-1 1 0 0,-1 0-1 0 0,1 0 1 0 0,-1-1 0 0 0,1 1-1 0 0,0 0 1 0 0,-1-1-1 0 0,1 0 1 0 0,-1 1-1 0 0,1-1 1 0 0,-1 0 0 0 0,0 0-1 0 0,4-2 1 0 0,2-1-485 0 0,-7 3 352 0 0,0 1-1 0 0,1 0 1 0 0,-1-1-1 0 0,1 1 1 0 0,-1 0-1 0 0,1 0 1 0 0,-1 0-1 0 0,1 0 0 0 0,-1 0 1 0 0,1 0-1 0 0,2 1 1 0 0,-2-1-727 0 0,0 1 0 0 0,0-1 0 0 0,0 0 0 0 0,0 0 0 0 0,0 0-1 0 0,0 0 1 0 0,0 0 0 0 0,3-1 0 0 0,9-4-7897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4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2760 0 0,'0'0'125'0'0,"-5"19"5495"0"0,5-16-4788 0 0,-1 0 0 0 0,0 0-1 0 0,1 0 1 0 0,-1 0 0 0 0,0 1 0 0 0,-3 3 0 0 0,4-6-280 0 0,0-1-359 0 0,-1 1 0 0 0,1-1 0 0 0,0 0 0 0 0,0 0 0 0 0,-1 1 0 0 0,1-1 1 0 0,0 0-1 0 0,0 1 0 0 0,0-1 0 0 0,0 0 0 0 0,0 1 0 0 0,0-1 1 0 0,0 1-1 0 0,-1-1 0 0 0,1 0 0 0 0,0 1 0 0 0,0-1 0 0 0,0 0 0 0 0,0 1 1 0 0,1-1-1 0 0,-1 0 0 0 0,0 1 0 0 0,0-1 0 0 0,0 0 0 0 0,0 1 1 0 0,0-1-1 0 0,0 1 0 0 0,0-1 0 0 0,1 0 0 0 0,-1 0 0 0 0,0 1 0 0 0,0-1 1 0 0,0 0-1 0 0,1 1 0 0 0,5 9 3334 0 0,-3-7-4825 0 0,19 8 1617 0 0,-15-8-240 0 0,-1 0 1 0 0,0 0-1 0 0,1 0 0 0 0,8 1 1 0 0,29 3 342 0 0,44 2 0 0 0,-12-2 132 0 0,241 14 326 0 0,-184-24-368 0 0,-1-1-120 0 0,85 4 309 0 0,-142 3-603 0 0,211 0 51 0 0,-241-4-101 0 0,208-13 436 0 0,28-8 316 0 0,-227 20-583 0 0,26 1 310 0 0,-68-1-230 0 0,8-6-31 0 0,-18 7-276 0 0,0 0 1 0 0,0 0-1 0 0,0 0 1 0 0,-1 0-1 0 0,1 0 1 0 0,0-1 0 0 0,-1 1-1 0 0,1 0 1 0 0,-1-1-1 0 0,1 1 1 0 0,-1-1-1 0 0,0 0 1 0 0,1 1-1 0 0,-1-1 1 0 0,0 0 0 0 0,0 0-1 0 0,0 0 1 0 0,-1 1-1 0 0,2-5 1 0 0,2-1-907 0 0,-4 7 860 0 0,1-1 0 0 0,-1 1 0 0 0,0 0 0 0 0,0 0 1 0 0,1 0-1 0 0,-1 1 0 0 0,0-1 0 0 0,0 0 0 0 0,1 0 1 0 0,-1 0-1 0 0,0 0 0 0 0,0 0 0 0 0,1 0 0 0 0,-1 0 1 0 0,0 0-1 0 0,0 0 0 0 0,1 1 0 0 0,-1-1 0 0 0,0 0 1 0 0,0 0-1 0 0,0 0 0 0 0,0 0 0 0 0,1 1 0 0 0,-1-1 1 0 0,0 0-1 0 0,0 0 0 0 0,0 0 0 0 0,0 1 1 0 0,0-1-1 0 0,1 0 0 0 0,-1 1 0 0 0,1 0-490 0 0,1 2 741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4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67 4608 0 0,'-11'-16'495'0'0,"8"11"2308"0"0,1-1 0 0 0,-1 1 0 0 0,1-1 1 0 0,0 0-1 0 0,-1-8 0 0 0,3 14-2693 0 0,0-1 0 0 0,0 1 1 0 0,0 0-1 0 0,0-1 0 0 0,0 1 0 0 0,0 0 0 0 0,0-1 1 0 0,0 1-1 0 0,-1-1 0 0 0,1 1 0 0 0,0 0 0 0 0,0-1 0 0 0,0 1 1 0 0,0 0-1 0 0,0-1 0 0 0,-1 1 0 0 0,1 0 0 0 0,0 0 1 0 0,0-1-1 0 0,-1 1 0 0 0,1 0 0 0 0,0-1 0 0 0,-1 1 1 0 0,1 0-1 0 0,0 0 0 0 0,-6 5 3302 0 0,-3 13-1841 0 0,4 0-1424 0 0,1 1-1 0 0,-2 35 1 0 0,4-37-135 0 0,-16 119 156 0 0,5-48-182 0 0,-1 110 0 0 0,14-188-520 0 0,-1 0 0 0 0,-1 0 1 0 0,-2 10-1 0 0,4-20 251 0 0,0 0 219 0 0,0 0-1 0 0,0 1 1 0 0,0-1 0 0 0,0 0-1 0 0,0 0 1 0 0,0 0 0 0 0,0 0-1 0 0,0 0 1 0 0,0 0-1 0 0,0 0 1 0 0,0 0 0 0 0,0 0-1 0 0,0 1 1 0 0,0-1 0 0 0,0 0-1 0 0,0 0 1 0 0,-1 0-644 0 0,1 0 643 0 0,0 0 1 0 0,0 1 0 0 0,0-1-1 0 0,0 0 1 0 0,0 0 0 0 0,-1 0-1 0 0,1 0 1 0 0,0 0-1 0 0,0 0 1 0 0,0 0 0 0 0,0 0-1 0 0,0 0 1 0 0,0 0 0 0 0,-6-2-1634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4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8 323 14280 0 0,'-1'-2'115'0'0,"0"0"0"0"0,0 0 1 0 0,0 1-1 0 0,1-1 0 0 0,-1 0 1 0 0,0 0-1 0 0,1 0 0 0 0,-1 0 1 0 0,1 0-1 0 0,0 0 0 0 0,0 0 1 0 0,0 0-1 0 0,0 0 0 0 0,0 0 1 0 0,0 0-1 0 0,1-3 0 0 0,1 0 729 0 0,0 1 0 0 0,1 1-1 0 0,-1-1 1 0 0,1 0 0 0 0,-1 0-1 0 0,5-4 1 0 0,-5 7-428 0 0,37-53 4497 0 0,-30 40-4430 0 0,1 0-1 0 0,0 0 1 0 0,1 2 0 0 0,1-1-1 0 0,16-13 1 0 0,89-61 529 0 0,-114 84-1013 0 0,0 1 0 0 0,0 0 0 0 0,1 0 0 0 0,-1 1 0 0 0,1-1 0 0 0,-1 1 0 0 0,1-1 0 0 0,0 1 0 0 0,-1 0 0 0 0,1 0 0 0 0,0 1 0 0 0,0-1 0 0 0,0 1 0 0 0,-1 0 0 0 0,1 0 0 0 0,0 0 0 0 0,0 1 0 0 0,0-1-1 0 0,0 1 1 0 0,-1 0 0 0 0,1 0 0 0 0,0 0 0 0 0,-1 0 0 0 0,1 1 0 0 0,-1 0 0 0 0,1-1 0 0 0,-1 1 0 0 0,0 0 0 0 0,0 1 0 0 0,0-1 0 0 0,0 1 0 0 0,0-1 0 0 0,0 1 0 0 0,2 3 0 0 0,4 7 64 0 0,-2 0 1 0 0,1 0-1 0 0,-2 1 0 0 0,0 0 0 0 0,0 0 0 0 0,5 24 1 0 0,-6-22-266 0 0,0 1 0 0 0,1-1 0 0 0,0-1 1 0 0,2 1-1 0 0,11 18 0 0 0,1-10-2163 0 0,-2-11-5010 0 0,0-3-1608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4:5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127 126 3224 0 0,'-5'-4'283'0'0,"-38"-22"569"0"0,18 4 4846 0 0,10 9-2401 0 0,12 10-2767 0 0,-1-1 0 0 0,1 1 0 0 0,-1-1 0 0 0,-3-5 0 0 0,6 8-436 0 0,-1-2 384 0 0,0 0 0 0 0,0 1 0 0 0,0-1 0 0 0,1 0 0 0 0,-1-1 0 0 0,1 1 0 0 0,-1 0 0 0 0,1 0 0 0 0,-1-6 1585 0 0,9 10-1727 0 0,0 0 0 0 0,-1 0 0 0 0,1 0 1 0 0,-1 1-1 0 0,1 0 0 0 0,7 4 0 0 0,17 5 191 0 0,34 7 520 0 0,-37-9-553 0 0,42 7 0 0 0,-20-7 89 0 0,-15-3-257 0 0,0-1 1 0 0,36 0-1 0 0,101-3 432 0 0,-59 3-400 0 0,31-10 421 0 0,-91 1-535 0 0,-34 3-144 0 0,36 2 0 0 0,-54-1-93 0 0,0 0-11 0 0,-1 0 1 0 0,0 0-1 0 0,1 0 0 0 0,-1 0 0 0 0,1 0 1 0 0,-1 0-1 0 0,0 0 0 0 0,1 0 0 0 0,-1 0 0 0 0,1 0 1 0 0,-1 0-1 0 0,0 0 0 0 0,1 1 0 0 0,-1-1 1 0 0,0 0-1 0 0,1 0 0 0 0,-1 0 0 0 0,0 1 1 0 0,0-1-1 0 0,1 0 0 0 0,-1 0 0 0 0,0 1 1 0 0,1-1-1 0 0,-1 0 0 0 0,0 1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5:0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 9816 0 0,'-5'9'3377'0'0,"3"-9"-2962"0"0,1 0 1 0 0,-1 0-1 0 0,1 0 1 0 0,-1 0-1 0 0,1 0 0 0 0,-1-1 1 0 0,1 1-1 0 0,-1 0 1 0 0,-10-6 9809 0 0,33-3-8632 0 0,17 8-963 0 0,-37 1-560 0 0,21 0 364 0 0,36 5 448 0 0,-28-2-352 0 0,-17-1-613 0 0,-1 0 0 0 0,17-1 0 0 0,-14 0 94 0 0,0 2 50 0 0,41 2 523 0 0,-11-4-593 0 0,-34-1-11 0 0,0 0 0 0 0,15 2 0 0 0,-10 0-47 0 0,0-1 0 0 0,31-2 0 0 0,-10-1 377 0 0,6 1-257 0 0,-21 0 16 0 0,40 3 1 0 0,-36 0-22 0 0,37-3 1 0 0,-20 0-18 0 0,185-7 233 0 0,-137 10-247 0 0,83-3 30 0 0,2-2-5 0 0,35-2 33 0 0,-91-1-12 0 0,171 13 0 0 0,-185-1-50 0 0,94 12-69 0 0,-68-8 92 0 0,-15-2 13 0 0,85 1-70 0 0,132-18 125 0 0,-105 1-94 0 0,-5 1-12 0 0,560 50 2 0 0,-421-31 0 0 0,-314-12 0 0 0,-41 0-515 0 0,0 0 0 0 0,0 0 0 0 0,1-1 0 0 0,-1 0 0 0 0,8-2-1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5:1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2760 0 0,'0'0'10853'0'0,"12"0"-8949"0"0,56 0 5208 0 0,-66 0-6993 0 0,0 1 1 0 0,0-1 0 0 0,0 1 0 0 0,-1-1-1 0 0,1 1 1 0 0,0 0 0 0 0,0-1 0 0 0,-1 1-1 0 0,3 2 1 0 0,-2-2 0 0 0,0 0-1 0 0,-1 0 1 0 0,1 0-1 0 0,0 0 1 0 0,-1-1 0 0 0,1 1-1 0 0,0-1 1 0 0,0 1-1 0 0,3 0 1 0 0,98 6 1945 0 0,109-18-894 0 0,-193 10-1186 0 0,251-14 94 0 0,-46 4-34 0 0,320-4 470 0 0,-355 21-360 0 0,50-1 96 0 0,109-8 513 0 0,-272 3-514 0 0,94-7 211 0 0,-83 2-313 0 0,-40 1-98 0 0,16-1-140 0 0,-60 6-191 0 0,0-1 0 0 0,-1 1 0 0 0,1-1 0 0 0,0 1 0 0 0,-1 0 0 0 0,1 0 0 0 0,-1 0 0 0 0,1 0 1 0 0,-1 1-1 0 0,0-1 0 0 0,3 3 0 0 0,6 2-6321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5:1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105 270 3680 0 0,'-2'1'288'0'0,"-1"-1"1"0"0,1 1 0 0 0,-1-1-1 0 0,1 1 1 0 0,-1-1-1 0 0,0 0 1 0 0,1 0-1 0 0,-1 0 1 0 0,0 0-1 0 0,1 0 1 0 0,-1-1-1 0 0,1 1 1 0 0,-6-2 0 0 0,-1-1 1971 0 0,-15-4 1281 0 0,21 5-2933 0 0,-1 1-1 0 0,1 0 1 0 0,-1 0-1 0 0,0 0 1 0 0,0 0 0 0 0,-5-3 6256 0 0,13 1-6696 0 0,1 1 0 0 0,-1 0 0 0 0,1 0 0 0 0,-1 1 0 0 0,1-1 0 0 0,-1 1 0 0 0,8-1 0 0 0,6-2 40 0 0,3 0-118 0 0,0 1 0 0 0,1 0 0 0 0,-1 2 0 0 0,1 0 0 0 0,40 5 0 0 0,-3-4-348 0 0,111 2 586 0 0,-90-3-431 0 0,529-10 282 0 0,-441 2-83 0 0,136-1 346 0 0,-85 6 15 0 0,6 0 62 0 0,-148-4-310 0 0,22-1 94 0 0,-52 6-130 0 0,0-2 0 0 0,0-3 0 0 0,49-14 0 0 0,-30 6-27 0 0,39-10 43 0 0,-82 19-196 0 0,0-1 0 0 0,0-1 1 0 0,-1-1-1 0 0,-1-1 0 0 0,25-15 1 0 0,-40 20 88 0 0,-8 2-610 0 0,-12 0-827 0 0,10 3 1232 0 0,-21-1-2665 0 0,8 2 1217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5:1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20759 0 0,'0'0'1584'0'0,"15"-2"-888"0"0,11-5 32 0 0,38-4 0 0 0,-19 4-145 0 0,-4 1-149 0 0,0 3 1 0 0,63 2-1 0 0,-5 1 363 0 0,254-6 944 0 0,-352 6-1452 0 0,-7-7 46 0 0,3 5-287 0 0,-1-1 0 0 0,0 1 0 0 0,0 0 0 0 0,0 1 0 0 0,0-1 0 0 0,-1 1 0 0 0,1 0 0 0 0,-9-1 0 0 0,-4-2 64 0 0,-179-57 125 0 0,164 51-225 0 0,-32-9-13 0 0,61 18 26 0 0,0 0 0 0 0,0 0 0 0 0,0 1 0 0 0,0-2 0 0 0,0 1-1 0 0,0 0 1 0 0,0-1 0 0 0,-4-2 569 0 0,30 5-667 0 0,26 4 0 0 0,-6 1-70 0 0,-16-4 313 0 0,0 1-1 0 0,-1 1 1 0 0,0 2-1 0 0,45 15 1 0 0,-69-20-170 0 0,1 0 0 0 0,-1 0 0 0 0,0 0 0 0 0,0 1 0 0 0,0-1 0 0 0,1 0 0 0 0,-1 1 0 0 0,-1 0 0 0 0,1-1 0 0 0,0 1 0 0 0,0 0 0 0 0,-1 0 0 0 0,1 0 0 0 0,-1 0 0 0 0,1 0 0 0 0,-1 1 0 0 0,0-1 0 0 0,0 0 0 0 0,0 1 0 0 0,1 2 0 0 0,-1 0 0 0 0,0 0 0 0 0,-1 0 0 0 0,0 0 0 0 0,0 0 0 0 0,0-1 0 0 0,0 1 0 0 0,-1 0 0 0 0,1 0 0 0 0,-4 8 0 0 0,-1 3-26 0 0,0 0-1 0 0,-2 0 1 0 0,0-1 0 0 0,-14 23-1 0 0,-44 54-252 0 0,35-49 145 0 0,0-5-3229 0 0,14-18-2130 0 0,-6 9-4097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2:0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57 184 11400 0 0,'-6'-6'858'0'0,"-33"-6"1157"0"0,38 12-1815 0 0,0-1 0 0 0,1 1 0 0 0,-1-1 0 0 0,0 0 0 0 0,0 1 0 0 0,1-1 0 0 0,-1 0 0 0 0,0 0 0 0 0,1 0 0 0 0,-1 0 0 0 0,1 0 0 0 0,-1 0 1 0 0,1 1-1 0 0,-1-1 0 0 0,1 0 0 0 0,0 0 0 0 0,-1 0 0 0 0,1 0 0 0 0,0-1 0 0 0,0 1 0 0 0,0 0 0 0 0,0 0 0 0 0,0-1 0 0 0,20 0 1309 0 0,-15 2-1366 0 0,0 1 0 0 0,0 0 0 0 0,0 0-1 0 0,-1 0 1 0 0,9 4 0 0 0,3 1 32 0 0,4 1 28 0 0,13 3 162 0 0,62 15 787 0 0,-73-21-922 0 0,1 1 110 0 0,0-2-1 0 0,36 2 0 0 0,-43-5-214 0 0,53-2 491 0 0,-61 2-483 0 0,0-2 0 0 0,0 1 1 0 0,0-1-1 0 0,0 0 1 0 0,-1 0-1 0 0,11-5 1 0 0,-18 7-121 0 0,1-1 0 0 0,-1 1 0 0 0,1 0 1 0 0,-1-1-1 0 0,1 1 0 0 0,0 0 0 0 0,-1-1 0 0 0,0 1 0 0 0,1-1 1 0 0,-1 1-1 0 0,1-1 0 0 0,-1 1 0 0 0,1-1 0 0 0,-1 1 0 0 0,0-1 1 0 0,1 1-1 0 0,-1-1 0 0 0,0 1 0 0 0,0-1 0 0 0,1 0 0 0 0,-1 1 1 0 0,0-1-1 0 0,0 0 0 0 0,0 1 0 0 0,0-1 0 0 0,0 0 1 0 0,0 0-1 0 0,0-1 11 0 0,-1 1 0 0 0,1-1 1 0 0,-1 0-1 0 0,1 0 0 0 0,-1 1 1 0 0,0-1-1 0 0,1 1 0 0 0,-1-1 1 0 0,0 1-1 0 0,-1-2 0 0 0,-4-5 69 0 0,0 2-1 0 0,-14-13 0 0 0,20 18-88 0 0,-18-14 54 0 0,0 0-1 0 0,0 2 1 0 0,-1 0 0 0 0,-26-13-1 0 0,-8-7-57 0 0,35 19 224 0 0,18 14-160 0 0,12 2 0 0 0,10 1-83 0 0,24 1 0 0 0,18 1-15 0 0,-37-3 34 0 0,-22-3 0 0 0,0 1 0 0 0,-1 1 0 0 0,1-1 0 0 0,0 0 0 0 0,-1 1 0 0 0,6 2 0 0 0,-9-3 4 0 0,-1 0-1 0 0,1 0 0 0 0,-1 1 1 0 0,1-1-1 0 0,-1 0 1 0 0,1 1-1 0 0,-1-1 1 0 0,1 0-1 0 0,-1 1 1 0 0,0-1-1 0 0,1 1 0 0 0,-1-1 1 0 0,1 1-1 0 0,-1-1 1 0 0,0 1-1 0 0,0-1 1 0 0,1 1-1 0 0,-1-1 1 0 0,0 1-1 0 0,0-1 0 0 0,0 1 1 0 0,1-1-1 0 0,-1 1 1 0 0,0 0-1 0 0,0-1 1 0 0,0 1-1 0 0,0-1 0 0 0,0 1 1 0 0,0 0-1 0 0,0-1 1 0 0,0 1-1 0 0,0-1 1 0 0,-1 1-1 0 0,1-1 1 0 0,0 1-1 0 0,0 0 0 0 0,0-1 1 0 0,-1 1-1 0 0,1-1 1 0 0,0 1-1 0 0,-1-1 1 0 0,0 1-1 0 0,1 1 16 0 0,-3 4 12 0 0,0 1 1 0 0,-1-1 0 0 0,1 1-1 0 0,-1-1 1 0 0,-1 0 0 0 0,-6 7-1 0 0,-34 32 136 0 0,30-32-117 0 0,-20 12-1012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5:17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2760 0 0,'0'0'125'0'0,"-15"3"8074"0"0,-4 5-3055 0 0,16-8-4868 0 0,0 1 1 0 0,1 0 0 0 0,-1 0 0 0 0,1 0 0 0 0,-1 0-1 0 0,1 0 1 0 0,0 0 0 0 0,0 1 0 0 0,-4 2-1 0 0,-63 67 3636 0 0,61-61-3594 0 0,0 1 0 0 0,0 0 0 0 0,1 0 0 0 0,1 0 0 0 0,-9 21 0 0 0,5-5 33 0 0,1 0 1 0 0,2 1-1 0 0,0 0 0 0 0,-2 39 0 0 0,7-49-268 0 0,1 0 1 0 0,1-1-1 0 0,3 22 0 0 0,-2-31-59 0 0,1-1 0 0 0,-1 1 0 0 0,1-1 0 0 0,0 0 0 0 0,1 1 0 0 0,0-1 0 0 0,0-1-1 0 0,1 1 1 0 0,-1 0 0 0 0,7 6 0 0 0,-7-9-141 0 0,0-1-1 0 0,1 0 0 0 0,0 0 0 0 0,-1 0 1 0 0,1 0-1 0 0,0-1 0 0 0,1 0 1 0 0,-1 0-1 0 0,0 0 0 0 0,1 0 1 0 0,-1 0-1 0 0,1-1 0 0 0,-1 0 1 0 0,1 0-1 0 0,0 0 0 0 0,-1-1 1 0 0,1 1-1 0 0,0-1 0 0 0,0 0 1 0 0,-1-1-1 0 0,1 1 0 0 0,0-1 1 0 0,-1 0-1 0 0,1 0 0 0 0,-1 0 1 0 0,1-1-1 0 0,-1 0 0 0 0,1 1 1 0 0,-1-2-1 0 0,6-2 0 0 0,4-10-1442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5:1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9216 0 0,'21'-12'3649'0'0,"-18"12"-2732"0"0,1 0-1 0 0,-1 0 1 0 0,1 0-1 0 0,-1 0 1 0 0,0 0 0 0 0,1 1-1 0 0,-1 0 1 0 0,5 1-1 0 0,-2 0-357 0 0,-1 1 0 0 0,0-1 0 0 0,0 1 0 0 0,7 5 0 0 0,1 2-177 0 0,-1 0-1 0 0,18 21 1 0 0,-22-21-208 0 0,0 0 0 0 0,-1 1 0 0 0,0-1 0 0 0,-1 2 0 0 0,0-1 0 0 0,0 1 0 0 0,-1-1 0 0 0,-1 1 0 0 0,0 1 0 0 0,2 15 0 0 0,-2-6 31 0 0,-1-1 0 0 0,-1 1 0 0 0,-1 0 1 0 0,-1 0-1 0 0,-4 27 0 0 0,-1-19-10 0 0,-2-1 0 0 0,-11 32 0 0 0,14-46-140 0 0,-2 4 25 0 0,-1 1 0 0 0,-1-1-1 0 0,-14 24 1 0 0,19-36-55 0 0,-2 0 0 0 0,1-1 0 0 0,-1 0 0 0 0,0 0 0 0 0,0 0-1 0 0,0 0 1 0 0,-1-1 0 0 0,0 0 0 0 0,0 0 0 0 0,0-1 0 0 0,-1 1 0 0 0,-7 3 0 0 0,10-7-461 0 0,1 0 1 0 0,0 0-1 0 0,-1 0 1 0 0,1-1-1 0 0,-1 1 1 0 0,1-1-1 0 0,-1 0 1 0 0,1 0-1 0 0,-1 0 1 0 0,-4-1-1 0 0,-5-2-8623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5:3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23 2760 0 0,'-4'-1'348'0'0,"-7"-3"-469"0"0,5 1 2771 0 0,-7-6 753 0 0,12 8-3365 0 0,-3 0-555 0 0,-13-3-3857 0 0,16 4 3875 0 0,-8 8-109 0 0,-9 10 2209 0 0,3-1 12023 0 0,28-7-12967 0 0,0-4-124 0 0,-11-4-485 0 0,0-1-1 0 0,0 0 0 0 0,0 0 0 0 0,0-1 1 0 0,0 1-1 0 0,0 0 0 0 0,0-1 1 0 0,1 1-1 0 0,-1-1 0 0 0,3 1 0 0 0,8-1 272 0 0,23 6 0 0 0,1 0 26 0 0,223 17 110 0 0,-209-14-435 0 0,-34-5-21 0 0,-1-1 1 0 0,28 1-1 0 0,77 1 320 0 0,-113-5-220 0 0,22 1 73 0 0,-1-2 1 0 0,0-1 0 0 0,42-8-1 0 0,-19-1 18 0 0,68-3-1 0 0,-27 4-76 0 0,-24 3-43 0 0,77 4-1 0 0,-4 0 131 0 0,30-1 456 0 0,-76 3-569 0 0,19-1 263 0 0,206-11 157 0 0,-202 12-440 0 0,173 4 143 0 0,-160 0-206 0 0,-30-3-22 0 0,81 7-41 0 0,-79-9 200 0 0,-25-1-17 0 0,205-7 140 0 0,-268 9-262 0 0,283-10 188 0 0,74 21-96 0 0,-257-2 236 0 0,70 1-244 0 0,-33-5 246 0 0,79-2 130 0 0,-198-4-527 0 0,16 0-148 0 0,82 6-1 0 0,-97-2-2907 0 0,-21 1-5481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5:3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303 255 10880 0 0,'1'-1'96'0'0,"6"-7"176"0"0,0 1 0 0 0,0 0 0 0 0,15-11 0 0 0,-2 5-235 0 0,-1 0 0 0 0,0-1 1 0 0,-1-1-1 0 0,-1-1 0 0 0,22-25 1 0 0,-39 41-38 0 0,8-10 423 0 0,-1 1 0 0 0,0-1 0 0 0,0 0 0 0 0,-1-1 0 0 0,0 0 0 0 0,7-20 0 0 0,-13 31-271 0 0,0-1 1 0 0,1 1-1 0 0,-1 0 0 0 0,0-1 1 0 0,0 1-1 0 0,0-1 0 0 0,0 1 0 0 0,0 0 1 0 0,0-1-1 0 0,0 1 0 0 0,0-1 1 0 0,0 1-1 0 0,0 0 0 0 0,0-1 1 0 0,0 1-1 0 0,0-1 0 0 0,0 1 1 0 0,0 0-1 0 0,0-1 0 0 0,-1 1 1 0 0,1-1-1 0 0,0 1 0 0 0,-7 2 917 0 0,-11 15-1381 0 0,16-15 626 0 0,-76 83-379 0 0,18-19 34 0 0,2 5 31 0 0,-21 25 64 0 0,63-77-11 0 0,13-15 11 0 0,0 0-1 0 0,0 0 1 0 0,0 0-1 0 0,-1 0 1 0 0,1-1-1 0 0,-1 1 1 0 0,0-1 0 0 0,0 0-1 0 0,0 0 1 0 0,-8 4-1 0 0,11-7-19 0 0,-1 0 0 0 0,1 0 0 0 0,0 0 0 0 0,0 0 0 0 0,-1 0 0 0 0,1 0 0 0 0,0-1 0 0 0,0 1 0 0 0,0 0 0 0 0,-1 0-1 0 0,1-1 1 0 0,0 1 0 0 0,0-1 0 0 0,0 1 0 0 0,0-1 0 0 0,0 0 0 0 0,0 1 0 0 0,0-1 0 0 0,0 0 0 0 0,0 0 0 0 0,0 1 0 0 0,0-1-1 0 0,0 0 1 0 0,1 0 0 0 0,-1 0 0 0 0,0 0 0 0 0,1 0 0 0 0,-1 0 0 0 0,0 0 0 0 0,1-1 0 0 0,-1 0 0 0 0,-1-2 83 0 0,0-1 0 0 0,0 1 0 0 0,1-1 1 0 0,-1 1-1 0 0,1-1 0 0 0,-1-7 0 0 0,0-14 234 0 0,-2 1 0 0 0,-1 0 0 0 0,-1 1 1 0 0,-10-26-1 0 0,16 48-352 0 0,-1 0 1 0 0,0 0 0 0 0,0 0-1 0 0,0 1 1 0 0,0-1-1 0 0,0 0 1 0 0,0 1 0 0 0,0-1-1 0 0,-1 1 1 0 0,1-1 0 0 0,0 1-1 0 0,-4-3 1 0 0,5 4-11 0 0,-1 0 0 0 0,0 0-1 0 0,1-1 1 0 0,-1 1 0 0 0,1 0 0 0 0,-1 0 0 0 0,0 0-1 0 0,1-1 1 0 0,-1 1 0 0 0,0 0 0 0 0,1 0 0 0 0,-1 0-1 0 0,0 0 1 0 0,1 0 0 0 0,-1 0 0 0 0,0 1 0 0 0,1-1-1 0 0,-1 0 1 0 0,0 0 0 0 0,1 0 0 0 0,-1 1 0 0 0,0-1-1 0 0,1 0 1 0 0,-1 1 0 0 0,1-1 0 0 0,-1 0 0 0 0,1 1-1 0 0,-1-1 1 0 0,1 1 0 0 0,-1-1 0 0 0,1 1 0 0 0,-1-1-1 0 0,1 1 1 0 0,0-1 0 0 0,-1 1 0 0 0,1-1 0 0 0,0 1-1 0 0,-1 0 1 0 0,1 0 0 0 0,-9 14-37 0 0,1 1 0 0 0,1 0 0 0 0,-9 31 0 0 0,13-36 36 0 0,0 1 1 0 0,1 0-1 0 0,0-1 1 0 0,1 1-1 0 0,0 0 1 0 0,2 19-1 0 0,0-27-1 0 0,0 1-1 0 0,0 0 1 0 0,0-1-1 0 0,0 1 1 0 0,1 0-1 0 0,0-1 1 0 0,4 9-1 0 0,-5-12 27 0 0,0 0-1 0 0,-1 1 0 0 0,1-1 0 0 0,0 0 1 0 0,0 0-1 0 0,0 0 0 0 0,0 0 0 0 0,0 0 1 0 0,0 0-1 0 0,1 0 0 0 0,-1 0 1 0 0,0 0-1 0 0,1-1 0 0 0,-1 1 0 0 0,0 0 1 0 0,1-1-1 0 0,-1 1 0 0 0,0-1 0 0 0,1 1 1 0 0,-1-1-1 0 0,1 0 0 0 0,-1 0 0 0 0,1 0 1 0 0,-1 0-1 0 0,1 0 0 0 0,-1 0 0 0 0,1 0 1 0 0,-1 0-1 0 0,2-1 0 0 0,46-11 861 0 0,34-9-254 0 0,-63 14-603 0 0,1 2-1 0 0,0 0 1 0 0,0 1 0 0 0,39-2-1 0 0,-52 6-130 0 0,-6 0 71 0 0,-1 0 1 0 0,1 0-1 0 0,-1 0 1 0 0,0 0-1 0 0,1 0 1 0 0,-1 0 0 0 0,1 0-1 0 0,-1 1 1 0 0,3 0-1 0 0,-3-1-262 0 0,0 1 144 0 0,1 0 0 0 0,-1 0 0 0 0,0 0 0 0 0,1 0 0 0 0,-1 0 0 0 0,0 0 0 0 0,0 0 0 0 0,2 3 0 0 0,-1-2-536 0 0,11 12-2605 0 0,-7-12 1794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5:3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98 7776 0 0,'-18'3'423'0'0,"3"0"-48"0"0,0 0 1 0 0,0-1-1 0 0,0 0 1 0 0,0-1-1 0 0,-24-2 1 0 0,9-2 230 0 0,23 3-153 0 0,1 0 0 0 0,0-1 0 0 0,-1 0 0 0 0,1 0-1 0 0,0 0 1 0 0,0-1 0 0 0,0 0 0 0 0,0 0 0 0 0,0 0 0 0 0,-9-6 2263 0 0,43 3-1788 0 0,262 20 876 0 0,-68 7-1625 0 0,216 10-31 0 0,-307-29-99 0 0,247 0 827 0 0,130-25 1145 0 0,-379 14-1470 0 0,370-42 1029 0 0,-401 32-1276 0 0,104-14 270 0 0,-161 27-496 0 0,153-15 158 0 0,-155 18-253 0 0,-1 1-1 0 0,0 3 1 0 0,40 6 0 0 0,-68-4 104 0 0,-3-1-1646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6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77 113 2760 0 0,'0'0'125'0'0,"-7"5"22"0"0,-11 2-152 0 0,15-6 763 0 0,1 0-1 0 0,-1 0 1 0 0,0-1 0 0 0,0 1 0 0 0,0-1 0 0 0,0 0 0 0 0,0 0 0 0 0,0 0 0 0 0,0 0-1 0 0,0 0 1 0 0,0-1 0 0 0,-13-8 11692 0 0,16 5-12346 0 0,1 3-13 0 0,0-1 0 0 0,0 1-1 0 0,1 0 1 0 0,-1 0 0 0 0,0-1-1 0 0,0 1 1 0 0,1 0 0 0 0,-1 0-1 0 0,1 1 1 0 0,-1-1 0 0 0,1 0-1 0 0,-1 0 1 0 0,1 1 0 0 0,0-1-1 0 0,-1 1 1 0 0,1-1 0 0 0,-1 1-1 0 0,1 0 1 0 0,0-1 0 0 0,2 1-1 0 0,40-2-18 0 0,-39 2 36 0 0,90-8 161 0 0,-30 0-122 0 0,202-7 443 0 0,-117 8-328 0 0,67 3-57 0 0,-50 3-89 0 0,34-1-61 0 0,48-1 146 0 0,102-8 124 0 0,-220 7-207 0 0,117 8 165 0 0,-195-3-209 0 0,124 7 31 0 0,46 2 1 0 0,263 8 121 0 0,-270-12-118 0 0,73 2 24 0 0,-138-6-124 0 0,44 1 46 0 0,261-17 84 0 0,-355 10-120 0 0,64-4 37 0 0,104-9 1 0 0,-97 8 16 0 0,43 0 141 0 0,-36 3-49 0 0,181 5 136 0 0,-335 2-273 0 0,1-1 0 0 0,-1-1 0 0 0,0-1-1 0 0,35-8 1 0 0,-21-2-111 0 0,-38 11-339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6:23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67 13504 0 0,'-91'0'1891'0'0,"45"0"3753"0"0,74-4-3573 0 0,-17 5-1851 0 0,-1 0 0 0 0,0 0-1 0 0,0 1 1 0 0,10 3 0 0 0,-11-2-128 0 0,-1-1 1 0 0,1 0-1 0 0,0-1 0 0 0,0 0 1 0 0,0 0-1 0 0,10-1 0 0 0,366 4 1801 0 0,-140 5-1294 0 0,-37-14 483 0 0,306-44 0 0 0,-437 36-951 0 0,64-8 122 0 0,-79 14-518 0 0,-61 7 182 0 0,1 1 1 0 0,-1 0-1 0 0,1-1 0 0 0,-1 1 1 0 0,0 0-1 0 0,1 0 1 0 0,-1 0-1 0 0,0 0 1 0 0,0 0-1 0 0,0 0 0 0 0,0 0 1 0 0,0 0-1 0 0,0 1 1 0 0,0-1-1 0 0,2 3 1 0 0,-1-1-433 0 0,10 10-1184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26:2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40 116 12152 0 0,'-2'-1'24'0'0,"1"1"27"0"0,1 0 0 0 0,-1-1 1 0 0,0 1-1 0 0,0 0 0 0 0,0 0 1 0 0,0 0-1 0 0,0-1 0 0 0,0 1 1 0 0,0 0-1 0 0,0 0 0 0 0,0 1 1 0 0,-1-1-1 0 0,0 0 0 0 0,-11 15 617 0 0,12-13-649 0 0,1-2 29 0 0,0 0 0 0 0,0 0 0 0 0,0 0 1 0 0,0 1-1 0 0,-1-1 0 0 0,1 0 0 0 0,0 0 0 0 0,0 0 1 0 0,0 0-1 0 0,0 0 0 0 0,0 0 0 0 0,0 0 0 0 0,0 0 0 0 0,0 1 1 0 0,-1-1-1 0 0,1 0 0 0 0,0 0 0 0 0,0 0 0 0 0,0 0 1 0 0,0 0-1 0 0,0 0 0 0 0,-1 0 0 0 0,1 0 0 0 0,0 0 0 0 0,0 0 1 0 0,0 0-1 0 0,0 0 0 0 0,0 0 0 0 0,0 0 0 0 0,-1 0 1 0 0,1 0-1 0 0,0 0 0 0 0,0 0 0 0 0,0 0 0 0 0,0 0 1 0 0,0 0-1 0 0,-1 0 0 0 0,1 0 0 0 0,0 0 0 0 0,0 0 0 0 0,0-1 1 0 0,0 1-1 0 0,0 0 0 0 0,0 0 0 0 0,-1 0 0 0 0,1 0 1 0 0,0 0-1 0 0,0 0 0 0 0,0 0 0 0 0,0 0 0 0 0,0-1 0 0 0,0 1 1 0 0,0 0-1 0 0,0 0 0 0 0,0 0 0 0 0,0 0 0 0 0,0 0 1 0 0,0-1-1 0 0,0 1 0 0 0,-2-9 2423 0 0,13-12-101 0 0,-10 19-2236 0 0,1 0 1 0 0,-1 0 0 0 0,0-1-1 0 0,0 1 1 0 0,0-1 0 0 0,0 1-1 0 0,0-1 1 0 0,1-2 0 0 0,-2 1-104 0 0,0 3 5 0 0,0 0 0 0 0,0-1 0 0 0,0 1 1 0 0,1 0-1 0 0,-1 0 0 0 0,0-1 0 0 0,0 1 0 0 0,1 0 0 0 0,-1 0 1 0 0,1 0-1 0 0,0-2 0 0 0,0 2-2 0 0,0 1 0 0 0,0-1-1 0 0,0 1 1 0 0,0 0 0 0 0,-1-1 0 0 0,1 1 0 0 0,0 0 0 0 0,0 0 0 0 0,0-1-1 0 0,0 1 1 0 0,0 0 0 0 0,0 0 0 0 0,0 0 0 0 0,0 0 0 0 0,0 0 0 0 0,0 0-1 0 0,1 1 1 0 0,0-1 14 0 0,0 0 1 0 0,0-1-1 0 0,0 1 0 0 0,0-1 0 0 0,0 1 0 0 0,-1-1 1 0 0,1 0-1 0 0,0 0 0 0 0,0 0 0 0 0,-1 0 0 0 0,1 0 1 0 0,-1 0-1 0 0,1 0 0 0 0,-1 0 0 0 0,1 0 0 0 0,-1-1 1 0 0,0 1-1 0 0,1-1 0 0 0,0-1 0 0 0,0 0 6 0 0,0 1 1 0 0,1 0-1 0 0,-1 0 0 0 0,0 0 1 0 0,1 0-1 0 0,3-2 0 0 0,1 1 56 0 0,0 0 0 0 0,1 1-1 0 0,-1 0 1 0 0,1 0 0 0 0,0 0 0 0 0,13 0-1 0 0,49 3 398 0 0,-50 0-383 0 0,239 11 1014 0 0,-56 1-510 0 0,89 1-1079 0 0,111 4 793 0 0,948 53 233 0 0,-1250-65-513 0 0,1088 45 437 0 0,-854-69-598 0 0,-299 16-514 0 0,0 2-1 0 0,41 5 1 0 0,-54-4-213 0 0,11 0-409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0:22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3224 0 0,'0'0'14011'0'0,"1"-1"-13139"0"0,7-3-6 0 0,0 1 0 0 0,0 0 0 0 0,0 0 0 0 0,1 0 0 0 0,15-2-1 0 0,47-1 732 0 0,-19 2-770 0 0,-4-2-342 0 0,1 2 1 0 0,0 2 0 0 0,-1 3-1 0 0,56 7 1 0 0,-26 4-369 0 0,95 12 302 0 0,-124-20-297 0 0,77-2 1 0 0,-104-4-1515 0 0,0-1 0 0 0,36-9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0:2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4608 0 0,'0'0'11653'0'0,"1"1"-11092"0"0,2 0-284 0 0,0 1 0 0 0,1-1-1 0 0,-1 0 1 0 0,0 0 0 0 0,1 0-1 0 0,-1-1 1 0 0,1 1 0 0 0,-1-1-1 0 0,1 0 1 0 0,-1 0 0 0 0,6-1-1 0 0,44-6 1691 0 0,-35 4-1689 0 0,144-25 2021 0 0,205-25 875 0 0,-158 42-2751 0 0,-146 10-332 0 0,82 11 1 0 0,-64-2 42 0 0,49 8 201 0 0,-102-13-193 0 0,1-1 1 0 0,32-3-1 0 0,-19 1 26 0 0,31-9 45 0 0,-41 7-5162 0 0,-27 0 3290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2:1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49 129 8752 0 0,'-23'-8'314'0'0,"7"3"1431"0"0,7 0 4305 0 0,9 5-5987 0 0,0 0 1 0 0,0 0-1 0 0,0 0 1 0 0,0 0-1 0 0,0 0 1 0 0,0-1-1 0 0,0 1 1 0 0,-1 0-1 0 0,1 0 0 0 0,0 0 1 0 0,0 0-1 0 0,0 0 1 0 0,1 0-1 0 0,-1 0 1 0 0,0 0-1 0 0,0-1 1 0 0,0 1-1 0 0,0 0 1 0 0,0 0-1 0 0,0 0 1 0 0,0 0-1 0 0,0 0 1 0 0,0 0-1 0 0,0 0 0 0 0,0 0 1 0 0,0 0-1 0 0,0 0 1 0 0,0-1-1 0 0,0 1 1 0 0,0 0-1 0 0,0 0 1 0 0,0 0-1 0 0,1 0 1 0 0,-1 0-1 0 0,0 0 1 0 0,0 0-1 0 0,0 0 0 0 0,0 0 1 0 0,0 0-1 0 0,0 0 1 0 0,0 0-1 0 0,0 0 1 0 0,1 0-1 0 0,-1 0 1 0 0,0 0-1 0 0,0 0 1 0 0,0 0-1 0 0,0 0 1 0 0,0 0-1 0 0,0 0 1 0 0,0 0-1 0 0,0 0 0 0 0,1 0 1 0 0,-1 0-1 0 0,0 0 1 0 0,0 0-1 0 0,0 0 1 0 0,0 0-1 0 0,0 0 1 0 0,0 0-1 0 0,0 0 1 0 0,0 0-1 0 0,0 0 1 0 0,1 1-1 0 0,113 13 2080 0 0,-71-10-1106 0 0,77-4 0 0 0,-49-1-378 0 0,-41 2-171 0 0,46 8 0 0 0,-75-9-470 0 0,-1 0 0 0 0,1 0 0 0 0,0 0-1 0 0,-1 0 1 0 0,1 0 0 0 0,-1 0 0 0 0,1 0 0 0 0,-1 0 0 0 0,1 0 0 0 0,0 0 0 0 0,-1 0 0 0 0,1 0 0 0 0,-1 0 0 0 0,1 0-1 0 0,0 0 1 0 0,-1-1 0 0 0,1 1 0 0 0,0-1 0 0 0,-1 1 5 0 0,0 0 1 0 0,0-1-1 0 0,0 1 0 0 0,-1 0 0 0 0,1-1 1 0 0,0 1-1 0 0,0 0 0 0 0,0 0 0 0 0,-1-1 1 0 0,1 1-1 0 0,0 0 0 0 0,0 0 0 0 0,-1-1 1 0 0,1 1-1 0 0,0 0 0 0 0,-1 0 0 0 0,1 0 1 0 0,0-1-1 0 0,0 1 0 0 0,-1 0 1 0 0,1 0-1 0 0,0 0 0 0 0,-1 0 0 0 0,1 0 1 0 0,-1 0-1 0 0,1 0 0 0 0,0 0 0 0 0,-1 0 1 0 0,1 0-1 0 0,-1 0 0 0 0,-10-4 104 0 0,-1-1 0 0 0,-20-10 0 0 0,-2-2-32 0 0,17 9-59 0 0,0 0-1 0 0,0-2 1 0 0,1 0-1 0 0,0-1 1 0 0,-20-17-1 0 0,36 28-33 0 0,0 0 1 0 0,0-1-1 0 0,-1 1 0 0 0,1 0 0 0 0,0 0 0 0 0,0 0 0 0 0,0 0 0 0 0,-1-1 0 0 0,1 1 0 0 0,0 0 0 0 0,0 0 0 0 0,0 0 0 0 0,0-1 0 0 0,0 1 0 0 0,-1 0 0 0 0,1 0 0 0 0,0 0 0 0 0,0-1 0 0 0,0 1 0 0 0,0 0 0 0 0,0 0 0 0 0,0-1 0 0 0,0 1 0 0 0,0 0 0 0 0,0-1 0 0 0,0 1 0 0 0,0 0 0 0 0,0 0 0 0 0,0-1 0 0 0,0 1 0 0 0,0 0 0 0 0,8-4 95 0 0,14 3 52 0 0,-21 1-145 0 0,17 1-16 0 0,-1 2-1 0 0,1 0 1 0 0,-1 0-1 0 0,25 10 1 0 0,-30-9 10 0 0,132 44 75 0 0,-140-46-39 0 0,0-1 0 0 0,-1 1 0 0 0,1 0 0 0 0,-1 0 0 0 0,1 1 0 0 0,-1-1 0 0 0,0 1 0 0 0,0 0-1 0 0,0-1 1 0 0,0 1 0 0 0,4 6 0 0 0,-6-8 62 0 0,-1 14 192 0 0,0-11-251 0 0,-1 0 0 0 0,0 0 1 0 0,0 0-1 0 0,0 0 0 0 0,0-1 0 0 0,-1 1 0 0 0,1 0 0 0 0,-1-1 0 0 0,0 1 1 0 0,0-1-1 0 0,-1 0 0 0 0,1 0 0 0 0,-4 5 0 0 0,0-2 1 0 0,0 0 0 0 0,0 0-1 0 0,-1-1 1 0 0,1 1 0 0 0,-11 5 0 0 0,6-4-19 0 0,-1-1 1 0 0,0 1-1 0 0,0-2 1 0 0,-1 0 0 0 0,-25 7-1 0 0,18-9-7232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1:01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77 4608 0 0,'0'0'353'0'0,"-2"-12"-138"0"0,0 7 378 0 0,-1 0-1 0 0,0-1 1 0 0,0 1 0 0 0,-1 0-1 0 0,-3-4 1 0 0,5 7-405 0 0,1 0 1 0 0,-1 0-1 0 0,0 0 0 0 0,0 0 1 0 0,0 1-1 0 0,0-1 0 0 0,0 1 1 0 0,0 0-1 0 0,-1-1 1 0 0,1 1-1 0 0,0 0 0 0 0,-1 0 1 0 0,-4-1-1 0 0,1 2 861 0 0,-1 0 0 0 0,1 1 0 0 0,-1 0 0 0 0,0 0 0 0 0,1 1 0 0 0,-9 3-1 0 0,14-5-967 0 0,1 0-1 0 0,0 0 0 0 0,0 0 0 0 0,0 0 0 0 0,0 0 241 0 0,0 0-241 0 0,-1 0 1 0 0,1 1-1 0 0,0-1 0 0 0,0 0 0 0 0,0 0 1 0 0,0 0-1 0 0,0 0 0 0 0,0 0 0 0 0,0 0 0 0 0,0 0 1 0 0,0 1-1 0 0,0-1 0 0 0,0 0 0 0 0,0 0 0 0 0,0 0 1 0 0,0 0-1 0 0,0 0 0 0 0,0 0 0 0 0,0 1 0 0 0,0-1 1 0 0,0 0-1 0 0,0 0 0 0 0,0 0 0 0 0,0 0 0 0 0,0 0 1 0 0,0 0-1 0 0,0 0 0 0 0,0 1 0 0 0,0-1 0 0 0,0 0 1 0 0,0 0-1 0 0,1 0 241 0 0,-1 0-241 0 0,0 0 0 0 0,0 1 0 0 0,0-1 0 0 0,0 0 1 0 0,0 0-1 0 0,1 0 0 0 0,-1 0 0 0 0,0 0 0 0 0,0 0 1 0 0,11 8 957 0 0,14 6-793 0 0,-12-9 62 0 0,0-1 0 0 0,1 0-1 0 0,-1 0 1 0 0,17 1 0 0 0,57 3 810 0 0,-53-5-751 0 0,184-5 1023 0 0,-122-2-985 0 0,65-10-116 0 0,-111 8-185 0 0,-29 2-20 0 0,0 0-1 0 0,28-11 1 0 0,21-4 117 0 0,-51 15-111 0 0,0 1 1 0 0,0 1-1 0 0,0 1 0 0 0,20 2 1 0 0,-34-1-61 0 0,0 1 1 0 0,0 0-1 0 0,-1 0 1 0 0,1 0-1 0 0,0 0 1 0 0,-1 1-1 0 0,6 2 1 0 0,-10-3 23 0 0,1-1 0 0 0,3 0-31 0 0,-3 0-1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1:0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32 109 3224 0 0,'-11'-5'169'0'0,"-9"-5"16188"0"0,35 8-14824 0 0,4 1-1232 0 0,-1 1 0 0 0,1 1 0 0 0,-1 0 1 0 0,27 7-1 0 0,15 0 349 0 0,48-1 199 0 0,55 6-154 0 0,-50-6-21 0 0,-43-4-348 0 0,-64-3-280 0 0,4 2 50 0 0,1-2 0 0 0,-1 1-1 0 0,0-1 1 0 0,0-1 0 0 0,0 0-1 0 0,20-5 1 0 0,-29 6 655 0 0,-2-1-704 0 0,1 0-1 0 0,-1 1 1 0 0,1-1 0 0 0,-1 0 0 0 0,0 0-1 0 0,0 1 1 0 0,1-1 0 0 0,-1 1 0 0 0,0-1-1 0 0,0 0 1 0 0,0 1 0 0 0,-1-1 0 0 0,1 0 22 0 0,-15-7 77 0 0,0 0-1 0 0,-1 1 1 0 0,-32-9-1 0 0,22 8-131 0 0,-25-9 48 0 0,-49-24 0 0 0,76 29-62 0 0,20 11 11 0 0,4 1 42 0 0,21 1 11 0 0,14 2 94 0 0,1-2-1 0 0,50-4 1 0 0,-39 1-63 0 0,133-3 609 0 0,-178 5-685 0 0,-1 0 1 0 0,0 0-1 0 0,1 0 1 0 0,-1 0-1 0 0,1 0 0 0 0,-1 0 1 0 0,1 0-1 0 0,-1 0 1 0 0,1 0-1 0 0,-1 0 0 0 0,0 0 1 0 0,1 0-1 0 0,-1 0 1 0 0,1 1-1 0 0,-1-1 1 0 0,1 0-1 0 0,-1 0 0 0 0,0 0 1 0 0,1 1-1 0 0,-1-1 1 0 0,0 0-1 0 0,1 1 0 0 0,-1-1 1 0 0,0 0-1 0 0,1 1 1 0 0,-1-1-1 0 0,0 0 0 0 0,0 1 1 0 0,1-1-1 0 0,-1 0 1 0 0,0 1-1 0 0,0-1 0 0 0,1 1 1 0 0,-1 1-4 0 0,0-1 1 0 0,-1 0-1 0 0,1 0 0 0 0,0 1 1 0 0,0-1-1 0 0,0 0 1 0 0,-1 0-1 0 0,1 1 1 0 0,-1-1-1 0 0,1 0 1 0 0,-2 2-1 0 0,-2 4 8 0 0,0 0 0 0 0,-10 11 0 0 0,-106 99 161 0 0,38-42 148 0 0,38-34-314 0 0,27-26-144 0 0,1 0 0 0 0,0 1-1 0 0,-13 18 1 0 0,28-33-337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1:1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12176 0 0,'0'0'561'0'0,"-1"0"-17"0"0,-4 0 767 0 0,34 5-63 0 0,-8-5-857 0 0,68-3 743 0 0,472-34 2115 0 0,-560 37-3248 0 0,243-4 366 0 0,-70 2-94 0 0,19 8 55 0 0,-63-1 0 0 0,-50-3-84 0 0,0 4-1 0 0,99 21 1 0 0,104 22 1208 0 0,-265-47-1352 0 0,10 2 52 0 0,31 1-1 0 0,-47-5-46 0 0,0 0 0 0 0,0-1 0 0 0,0 0 0 0 0,0-1 0 0 0,15-5 0 0 0,-24 6-176 0 0,1-1-1 0 0,-1 0 1 0 0,0 0-1 0 0,-1 0 0 0 0,1 0 1 0 0,0 0-1 0 0,0 0 1 0 0,-1-1-1 0 0,0 0 1 0 0,1 1-1 0 0,-1-1 1 0 0,0 0-1 0 0,0 0 0 0 0,-1 0 1 0 0,1 0-1 0 0,0 0 1 0 0,-1-1-1 0 0,0 1 1 0 0,0 0-1 0 0,1-6 1 0 0,-4 2-1011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8:2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97 275 9528 0 0,'-7'-16'1287'0'0,"-7"-6"614"0"0,11 18-1497 0 0,0 0 0 0 0,0 1 1 0 0,0-1-1 0 0,-1 1 0 0 0,1-1 0 0 0,-1 1 0 0 0,0 0 0 0 0,0 1 1 0 0,0-1-1 0 0,0 1 0 0 0,-7-3 0 0 0,8 4-92 0 0,1-1 0 0 0,-1 1 1 0 0,0-1-1 0 0,0 0 0 0 0,1 0 0 0 0,-1 0 0 0 0,-3-4 491 0 0,15 6 2146 0 0,22 3-2023 0 0,-1 2-342 0 0,1-2 1 0 0,54-1 0 0 0,64-13 754 0 0,-123 9-1203 0 0,45-5 95 0 0,77-5 126 0 0,91-12-47 0 0,-204 20-251 0 0,286-15 428 0 0,-228 15-378 0 0,-8 2 271 0 0,106-8 452 0 0,-188 10-829 0 0,273-12 858 0 0,-131 25-590 0 0,-42-2-79 0 0,-88-9-131 0 0,11 0 1 0 0,33-1 0 0 0,-50-2-30 0 0,-1 0 0 0 0,0 0 0 0 0,0 0 0 0 0,1-1 0 0 0,-1-1 0 0 0,0 1 0 0 0,0-1 0 0 0,8-5 0 0 0,-9 5-14 0 0,1-2 17 0 0,0 1 0 0 0,0-1 0 0 0,0 0 1 0 0,-1-1-1 0 0,1 0 0 0 0,6-7 0 0 0,-7 6-13 0 0,0 1 0 0 0,12-9 1 0 0,1 0-1371 0 0,-19 14 1237 0 0,0 1 0 0 0,0 0 0 0 0,1 0 1 0 0,-1-1-1 0 0,0 1 0 0 0,0 0 1 0 0,0 0-1 0 0,0 0 0 0 0,0 0 0 0 0,0 1 1 0 0,0-1-1 0 0,0 0 0 0 0,0 0 0 0 0,0 1 1 0 0,1-1-1 0 0,-1 0 0 0 0,0 1 0 0 0,0-1 1 0 0,-1 1-1 0 0,1-1 0 0 0,0 1 0 0 0,0 0 1 0 0,0-1-1 0 0,1 2 0 0 0,13 5-3497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8:2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42 3224 0 0,'-24'-2'297'0'0,"19"1"388"0"0,1 0 0 0 0,-1 1 0 0 0,1-1-1 0 0,0 1 1 0 0,-1 0 0 0 0,-6 1-1 0 0,11-1-608 0 0,-1 1-1 0 0,1-1 0 0 0,0 0 0 0 0,-1 0 1 0 0,1 1-1 0 0,-1-1 0 0 0,1 0 0 0 0,-1 1 1 0 0,1-1-1 0 0,0 0 0 0 0,-1 1 0 0 0,1-1 1 0 0,0 1-1 0 0,-1-1 0 0 0,1 1 0 0 0,0-1 0 0 0,0 1 1 0 0,-1-1-1 0 0,1 1 0 0 0,0-1 0 0 0,0 1 1 0 0,0-1-1 0 0,0 1 0 0 0,0 0 0 0 0,-1 9 1204 0 0,1-2 5668 0 0,1-9-6779 0 0,1 1 0 0 0,-1-1 1 0 0,1 0-1 0 0,-1 1 0 0 0,1 0 1 0 0,0-1-1 0 0,-1 1 0 0 0,3-1 1 0 0,-1 1 80 0 0,16-2 617 0 0,-17 2-765 0 0,0 0 0 0 0,1 0 0 0 0,-1 0 0 0 0,0-1 0 0 0,1 1 0 0 0,-1 0 0 0 0,0-1 0 0 0,0 0 0 0 0,0 1 0 0 0,0-1 0 0 0,1 0 0 0 0,-1 0 1 0 0,0 0-1 0 0,0-1 0 0 0,-1 1 0 0 0,5-3 0 0 0,-1-3 245 0 0,-4 4-268 0 0,1 1 0 0 0,-1 0 0 0 0,0 0 0 0 0,1 0 0 0 0,0 0 0 0 0,0 0 0 0 0,-1 0 0 0 0,1 0 0 0 0,0 1 0 0 0,1-1 0 0 0,-1 1 0 0 0,0-1 0 0 0,0 1 0 0 0,0 0 0 0 0,1 0 0 0 0,-1 0 0 0 0,1 0 0 0 0,3-1 0 0 0,19-1 424 0 0,-1 1 0 0 0,1 1 0 0 0,0 1 0 0 0,38 5 0 0 0,29 1 314 0 0,243-9 735 0 0,-249-2-985 0 0,-34 2-183 0 0,80 4 0 0 0,-96 2-285 0 0,82 11 497 0 0,-113-13-566 0 0,-3-2-26 0 0,-1 1 0 0 0,0 0 0 0 0,0 1 0 0 0,0-1 0 0 0,0 0 0 0 0,0 0 0 0 0,0 0 0 0 0,0 1 0 0 0,1-1 0 0 0,-1 0 0 0 0,0 1 0 0 0,0-1 0 0 0,1 2 0 0 0,-1-2-217 0 0,0 2-424 0 0,18 38-2897 0 0,-14-29 1783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8:2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36 3224 0 0,'-11'-2'288'0'0,"11"2"-270"0"0,0 0 0 0 0,0 0 0 0 0,0 0 0 0 0,-1 0 1 0 0,1 0-1 0 0,0 0 0 0 0,0 0 0 0 0,0 0 0 0 0,0 1 0 0 0,0-1 0 0 0,-1 0 1 0 0,1 0-1 0 0,0 0 0 0 0,0 0 0 0 0,0 0 0 0 0,0 0 0 0 0,0 1 0 0 0,0-1 0 0 0,-1 0 1 0 0,1 0-1 0 0,0 0 0 0 0,0 0 0 0 0,0 1 0 0 0,0-1 0 0 0,0 0 0 0 0,0 0 1 0 0,0 0-1 0 0,0 1 0 0 0,0-1 0 0 0,0 0 0 0 0,0 0 0 0 0,0 0 0 0 0,0 0 1 0 0,0 1-1 0 0,0-1 0 0 0,0 0 0 0 0,0 0 0 0 0,0 0 0 0 0,0 0 0 0 0,0 1 1 0 0,0-1-1 0 0,1 0 0 0 0,-1 0 0 0 0,0 0 0 0 0,0 0 0 0 0,0 1 0 0 0,0-1 0 0 0,0 0 1 0 0,1 0 21 0 0,-1 0 1 0 0,0 0-1 0 0,0 1 1 0 0,0-1 0 0 0,0 0-1 0 0,0 0 1 0 0,0 0 0 0 0,1 1-1 0 0,-1-1 1 0 0,0 0-1 0 0,0 0 1 0 0,0 0 0 0 0,0 0-1 0 0,0 1 1 0 0,0-1-1 0 0,0 0 1 0 0,0 0 0 0 0,0 0-1 0 0,0 1 1 0 0,0-1-1 0 0,0 0 1 0 0,0 0 0 0 0,0 0-1 0 0,0 1 1 0 0,0-1 0 0 0,0 0-1 0 0,0 0 1 0 0,0 0-1 0 0,0 1 1 0 0,-1-1 0 0 0,1 0-1 0 0,0 0 1 0 0,0 0-1 0 0,0 0 1 0 0,0 1 0 0 0,0-1-1 0 0,0 0 1 0 0,-1 0-1 0 0,1 0 1 0 0,0 0 0 0 0,0 0-1 0 0,0 0 1 0 0,0 1 0 0 0,-1-1-1 0 0,1 0 1 0 0,0 0-1 0 0,0 0 1 0 0,0 0 0 0 0,-1 0-1 0 0,1 0 1 0 0,-27-5 3089 0 0,22 3-2472 0 0,-1 1 0 0 0,0 0 0 0 0,-11-1 0 0 0,-2 2 1946 0 0,20 1-2098 0 0,1 4 101 0 0,6 0 5841 0 0,-8-5-6336 0 0,0-1 70 0 0,0 0-137 0 0,0 0 0 0 0,0 0 0 0 0,0-1 0 0 0,-1 1 1 0 0,1 0-1 0 0,0 0 0 0 0,-1 0 0 0 0,1-1 1 0 0,-1 1-1 0 0,0-1 0 0 0,1 2-43 0 0,0 0 0 0 0,0 0 1 0 0,0 0-1 0 0,0 0 0 0 0,1 0 0 0 0,-1 0 1 0 0,0 0-1 0 0,0 0 0 0 0,0 0 0 0 0,0 0 1 0 0,0 0-1 0 0,0-1 0 0 0,0 1 0 0 0,1 0 1 0 0,-1 0-1 0 0,0 0 0 0 0,0 0 0 0 0,0 0 0 0 0,0 0 1 0 0,0 0-1 0 0,0 0 0 0 0,0 0 0 0 0,0-1 1 0 0,0 1-1 0 0,1 0 0 0 0,-1 0 0 0 0,0 0 1 0 0,0 0-1 0 0,0 0 0 0 0,0 0 0 0 0,0 0 1 0 0,0-1-1 0 0,0 1 0 0 0,0 0 0 0 0,0 0 0 0 0,0 0 1 0 0,0 0-1 0 0,0 0 0 0 0,0 0 0 0 0,0-1 1 0 0,0 1-1 0 0,0 0 0 0 0,0 0 0 0 0,0 0 1 0 0,0 0-1 0 0,0 0 0 0 0,0 0 0 0 0,-1-1 1 0 0,1 1-1 0 0,-4-10 48 0 0,-1-2 56 0 0,5 12-101 0 0,0 0 1 0 0,0 0-1 0 0,0-1 0 0 0,0 1 1 0 0,0 0-1 0 0,0 0 0 0 0,0 0 0 0 0,0 0 1 0 0,0-1-1 0 0,0 1 0 0 0,0 0 1 0 0,0 0-1 0 0,0 0 0 0 0,1 0 0 0 0,-1 0 1 0 0,0-1-1 0 0,0 1 0 0 0,0 0 1 0 0,0 0-1 0 0,0 0 0 0 0,0 0 0 0 0,1 0 1 0 0,-1 0-1 0 0,0 0 0 0 0,0 0 0 0 0,0 0 1 0 0,0-1-1 0 0,0 1 0 0 0,1 0 1 0 0,-1 0-1 0 0,0 0 0 0 0,0 0 0 0 0,0 0 1 0 0,0 0-1 0 0,1 0 0 0 0,-1 0 1 0 0,0 0-1 0 0,0 0 0 0 0,0 0 0 0 0,0 0 1 0 0,1 0-1 0 0,-1 0 0 0 0,0 0 1 0 0,0 0-1 0 0,0 1 0 0 0,0-1 0 0 0,1 0 1 0 0,-1 0-1 0 0,0 0 0 0 0,0 0 1 0 0,0 0-1 0 0,0 0 0 0 0,0 0 0 0 0,0 0 1 0 0,1 1-1 0 0,-1-1 0 0 0,16 9 224 0 0,-14-8-204 0 0,-1 1 0 0 0,1-1 0 0 0,0 0 0 0 0,0 0 0 0 0,0 0 0 0 0,0 0 1 0 0,0 0-1 0 0,4 0 0 0 0,-6-1-17 0 0,1 0-1 0 0,-1 0 1 0 0,1 0 0 0 0,-1 0 0 0 0,0 0-1 0 0,1 0 1 0 0,-1-1 0 0 0,1 1-1 0 0,-1 0 1 0 0,0 0 0 0 0,1 0 0 0 0,-1-1-1 0 0,0 1 1 0 0,1 0 0 0 0,-1-1-1 0 0,0 1 1 0 0,0 0 0 0 0,1-1 0 0 0,-1 1-1 0 0,0 0 1 0 0,0-1 0 0 0,1 1 0 0 0,-1 0-1 0 0,0-1 1 0 0,0 1 0 0 0,0-1-1 0 0,1 0 6 0 0,-1 0-1 0 0,0 1 0 0 0,1-1 0 0 0,-1 0 0 0 0,0 1 0 0 0,1-1 0 0 0,-1 0 0 0 0,1 1 1 0 0,-1-1-1 0 0,1 1 0 0 0,-1-1 0 0 0,1 1 0 0 0,0-1 0 0 0,-1 1 0 0 0,1-1 0 0 0,0 1 0 0 0,1-1 1 0 0,10-1 202 0 0,0 0 0 0 0,0 1 0 0 0,0 1 0 0 0,21 1 0 0 0,1 1 167 0 0,225 2 831 0 0,-83-4-683 0 0,-65-2-267 0 0,98 4 261 0 0,-89 0-337 0 0,74 4 109 0 0,45 13 165 0 0,47 4 414 0 0,-54-14-409 0 0,8 0-84 0 0,-124-2-270 0 0,-86-7 134 0 0,-24-1-200 0 0,-1 1-1 0 0,1 0 1 0 0,-1 0-1 0 0,10 1 0 0 0,-2-1-279 0 0,-10-2-696 0 0,-8-1-442 0 0,-2 2-144 0 0,-1 0-313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8:2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26 183 9504 0 0,'-12'-7'858'0'0,"13"13"-155"0"0,1-4 762 0 0,-5-8 75 0 0,1 1-781 0 0,1 0-1 0 0,-1 0 0 0 0,1 0 1 0 0,1 0-1 0 0,-2-7 1 0 0,2 9-501 0 0,0 1 1 0 0,0-1 0 0 0,0 1-1 0 0,0 0 1 0 0,0-1 0 0 0,1 1-1 0 0,-1-1 1 0 0,1 1 0 0 0,0 0-1 0 0,-1 0 1 0 0,1-1 0 0 0,2-3-1 0 0,-13-9 1468 0 0,10 14-1668 0 0,-1 1 0 0 0,1-1 1 0 0,0 1-1 0 0,0-1 0 0 0,-1 1 0 0 0,1-1 1 0 0,0 1-1 0 0,0-1 0 0 0,0 0 1 0 0,-1 1-1 0 0,1-1 0 0 0,0 0 0 0 0,0 1 1 0 0,0-1-1 0 0,0 1 0 0 0,0-1 1 0 0,0 0-1 0 0,0 1 0 0 0,1-1 1 0 0,-1 0-1 0 0,0 1 0 0 0,0-1 0 0 0,0 1 1 0 0,1-1-1 0 0,-1 0 0 0 0,1 0 30 0 0,1 0-1 0 0,-1 0 0 0 0,0 1 1 0 0,0-1-1 0 0,0 1 0 0 0,0-1 0 0 0,1 1 1 0 0,-1-1-1 0 0,0 1 0 0 0,0 0 1 0 0,1-1-1 0 0,1 1 0 0 0,2 0 81 0 0,0 0 1 0 0,0 0-1 0 0,0 1 0 0 0,0-1 1 0 0,0 1-1 0 0,7 2 0 0 0,10 2 266 0 0,95 12 617 0 0,-46-6-635 0 0,0-3 1 0 0,74-1-1 0 0,-47-9-149 0 0,217-15 466 0 0,30-13 222 0 0,-180 18-1066 0 0,-6 6 371 0 0,29-2-52 0 0,58-17-32 0 0,-79 4-168 0 0,-157 21-8 0 0,0 0 0 0 0,0 1 0 0 0,-1 0 0 0 0,1 1 0 0 0,0 0 0 0 0,-1 0 0 0 0,13 5 0 0 0,15 3 0 0 0,-12 2-19 0 0,-24-12-77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8:3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82 3312 0 0,'0'0'149'0'0,"-17"0"22"0"0,11-1-171 0 0,5 1 0 0 0,0 0 0 0 0,-1 0 0 0 0,1 0 0 0 0,0-1 0 0 0,0 1 0 0 0,1 0 0 0 0,-1-1 0 0 0,0 1 0 0 0,0 0 0 0 0,0-1 0 0 0,-2 0 0 0 0,-1-1 0 0 0,0 0-1 0 0,-1 0 1 0 0,0 1-1 0 0,1 0 1 0 0,-1 0 0 0 0,-9-1-1 0 0,7 2-7 0 0,-18-1-53 0 0,20 1 619 0 0,0 0-1 0 0,0 0 0 0 0,-1 0 0 0 0,1-1 1 0 0,-8-2-1 0 0,5 1 2780 0 0,9 5-1282 0 0,0-2-1971 0 0,0-1 0 0 0,0 1 0 0 0,1 0 0 0 0,-1 0 0 0 0,1-1 0 0 0,-1 1 0 0 0,0-1 0 0 0,1 1 0 0 0,2-1 0 0 0,17 2 462 0 0,35-1 0 0 0,8-1-73 0 0,70 12-49 0 0,153-4 266 0 0,-204-9-659 0 0,184-7-220 0 0,-67 0 661 0 0,-71 4-308 0 0,128-1 137 0 0,-126 3-57 0 0,60 0 183 0 0,286 7 351 0 0,-362-10 236 0 0,200-33 0 0 0,-295 35-711 0 0,27 0 0 0 0,5-1 39 0 0,-48 4-307 0 0,1-1 0 0 0,-1 0 0 0 0,0 0 0 0 0,0 0 0 0 0,0 0-1 0 0,0-1 1 0 0,6-2 0 0 0,-9 4-46 0 0,-1-1 0 0 0,1 1 0 0 0,-1 0 0 0 0,1 0 0 0 0,-1 0 0 0 0,1 0 0 0 0,0 0 0 0 0,-1 0 0 0 0,1 0 0 0 0,-1 0 0 0 0,1 0 0 0 0,-1 0 0 0 0,1 0 0 0 0,-1 0 0 0 0,1 1 0 0 0,0-1 0 0 0,-1 0 0 0 0,1 0 0 0 0,0 1 0 0 0,3 3-2692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8:4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3224 0 0,'0'0'1851'0'0,"15"-13"1714"0"0,-10 11-3169 0 0,0-1 0 0 0,0 2-1 0 0,0-1 1 0 0,0 1 0 0 0,0-1 0 0 0,0 1 0 0 0,0 1 0 0 0,1-1 0 0 0,8 1 0 0 0,4 1 306 0 0,28 3-1 0 0,109 9 855 0 0,-91-9-1046 0 0,-15-3-108 0 0,68-8 1 0 0,-32 1 117 0 0,396-14 829 0 0,-102-2-970 0 0,-251 12-258 0 0,-19 2 8 0 0,268-8 723 0 0,-202 15-76 0 0,-147-2-582 0 0,-27 3-124 0 0,8-5-1002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38:4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31 3224 0 0,'-14'0'312'0'0,"7"0"793"0"0,-1-1 0 0 0,0 0 0 0 0,0 0 0 0 0,0 0 0 0 0,-9-4 0 0 0,16 4-737 0 0,6 2 3038 0 0,20 0-2585 0 0,47 1 865 0 0,36 4-603 0 0,220 17 49 0 0,58-19-195 0 0,-322-5-770 0 0,228-10 82 0 0,-93 2-249 0 0,-47 3 0 0 0,242-10 280 0 0,-140 3-45 0 0,-241 12-219 0 0,0 1-1 0 0,0 0 1 0 0,-1 1 0 0 0,1 0-1 0 0,0 1 1 0 0,22 7-1 0 0,-34-9-84 0 0,0 0 1 0 0,-1 1-1 0 0,1-1 0 0 0,-1 0 0 0 0,1 1 0 0 0,-1-1 0 0 0,1 0 0 0 0,-1 1 0 0 0,0-1 0 0 0,1 0 0 0 0,-1 1 1 0 0,1-1-1 0 0,-1 1 0 0 0,0-1 0 0 0,1 1 0 0 0,-1-1 0 0 0,0 1 0 0 0,0-1 0 0 0,1 1 0 0 0,-1-1 0 0 0,0 1 1 0 0,0 0-1 0 0,0-1 0 0 0,0 1 0 0 0,0-1 0 0 0,0 1 0 0 0,1 0 0 0 0,-1-1 0 0 0,-1 1 0 0 0,1-1 0 0 0,0 1 1 0 0,0-1-1 0 0,0 2 0 0 0,-3 6-1189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2:3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3 110 5840 0 0,'0'0'8509'0'0,"-3"-9"-6171"0"0,5 2-1900 0 0,-2 6-318 0 0,0 0 0 0 0,0 0 0 0 0,0 0-1 0 0,0 0 1 0 0,1 0 0 0 0,-1 0 0 0 0,0 0-1 0 0,1 0 1 0 0,-1 1 0 0 0,0-1 0 0 0,1 0-1 0 0,-1 0 1 0 0,1 0 0 0 0,-1 1 0 0 0,1-1-1 0 0,0 0 1 0 0,-1 0 0 0 0,1 1 0 0 0,0-1-1 0 0,-1 1 1 0 0,1-1 0 0 0,0 0 0 0 0,1 0-1 0 0,16-7 931 0 0,-15 6-890 0 0,-1 1 1 0 0,1-1 0 0 0,0 1-1 0 0,0 0 1 0 0,0 0 0 0 0,0 0-1 0 0,0 0 1 0 0,0 1 0 0 0,6-1-1 0 0,5-1 357 0 0,-10 1-352 0 0,1 0 1 0 0,-1 0-1 0 0,0 1 0 0 0,8-1 0 0 0,31-1-272 0 0,46 4 480 0 0,66-1 328 0 0,51-2-130 0 0,-91 3-457 0 0,28-3 166 0 0,139 2 312 0 0,-118 3-333 0 0,-77-3-211 0 0,-20 1 184 0 0,74-8-1 0 0,44-8 262 0 0,-15 3-71 0 0,27-7-209 0 0,0 18 18 0 0,9 8 365 0 0,-136-11-20 0 0,-55-4-365 0 0,-15 7-237 0 0,3-6-3416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2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66 8952 0 0,'-11'3'968'0'0,"2"-5"-189"0"0,-9-4 2704 0 0,17 5-3386 0 0,1 1 1 0 0,-1 0-1 0 0,1-1 0 0 0,-1 1 1 0 0,0-1-1 0 0,1 1 0 0 0,-1 0 1 0 0,1-1-1 0 0,0 1 0 0 0,-1-1 1 0 0,1 0-1 0 0,-1 1 0 0 0,1-1 1 0 0,0 1-1 0 0,-1-1 0 0 0,1 1 1 0 0,0-1-1 0 0,-1 0 0 0 0,1 1 1 0 0,0-1-1 0 0,0 0 1 0 0,0 1-1 0 0,0-1 0 0 0,0 0 1 0 0,0 0 50 0 0,0 1 1 0 0,0-1 0 0 0,0 1 0 0 0,0-1-1 0 0,0 1 1 0 0,0 0 0 0 0,0-1 0 0 0,0 1 0 0 0,0-1-1 0 0,1 1 1 0 0,-1 0 0 0 0,0-1 0 0 0,0 1 0 0 0,1 0-1 0 0,-1-1 1 0 0,0 1 0 0 0,0 0 0 0 0,1-1 0 0 0,-1 1-1 0 0,0 0 1 0 0,1-1 0 0 0,-1 1 0 0 0,0 0 0 0 0,1 0-1 0 0,-1 0 1 0 0,1-1 0 0 0,15-1 1183 0 0,15 6-571 0 0,-8 1-213 0 0,0-1 0 0 0,1-1 0 0 0,30 0 0 0 0,-12-2-28 0 0,40-2 365 0 0,83-13 283 0 0,66-5-117 0 0,-116 11-693 0 0,53-3 45 0 0,-110 10-191 0 0,0 2 0 0 0,0 2 0 0 0,77 16 0 0 0,3 6 305 0 0,-134-24-487 0 0,1 0 47 0 0,1 0 0 0 0,-1 0 0 0 0,1 0 0 0 0,-1-1 0 0 0,1 0-1 0 0,8-1 1 0 0,-14 1-64 0 0,0 0-1 0 0,0 0 0 0 0,1 0 0 0 0,-1 0 0 0 0,0 0 0 0 0,0 0 0 0 0,0-1 1 0 0,1 1-1 0 0,-1 0 0 0 0,0 0 0 0 0,0 0 0 0 0,0-1 0 0 0,0 1 1 0 0,0 0-1 0 0,0 0 0 0 0,1 0 0 0 0,-1-1 0 0 0,0 1 0 0 0,0 0 0 0 0,0 0 1 0 0,0-1-1 0 0,0 1 0 0 0,0 0 0 0 0,0 0 0 0 0,0 0 0 0 0,0-1 1 0 0,0 1-1 0 0,0 0 0 0 0,0 0 0 0 0,0-1 0 0 0,0 1 0 0 0,0 0 1 0 0,0 0-1 0 0,0-1 0 0 0,-1 1 0 0 0,1 0 0 0 0,0 0 0 0 0,0 0 0 0 0,0-1 1 0 0,-5-9-1967 0 0,5 10 1953 0 0,-3-4-1679 0 0,0 0-417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23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2304 0 0,'0'3'13'0'0,"-1"0"0"0"0,1 0 0 0 0,-1 0 1 0 0,0 0-1 0 0,1 0 0 0 0,-1 0 0 0 0,-1 0 0 0 0,1 0 1 0 0,0 0-1 0 0,-1-1 0 0 0,1 1 0 0 0,-1 0 0 0 0,0-1 0 0 0,0 1 1 0 0,0-1-1 0 0,-4 4 0 0 0,-15 7 3417 0 0,18-11-2586 0 0,0 0 1 0 0,0-1-1 0 0,0 1 1 0 0,0 1-1 0 0,-3 3 1 0 0,4-5-570 0 0,1-1 0 0 0,-1 1 1 0 0,0 0-1 0 0,1 0 0 0 0,-1 0 0 0 0,1-1 0 0 0,-1 1 1 0 0,0-1-1 0 0,0 1 0 0 0,1-1 0 0 0,-1 0 0 0 0,0 0 1 0 0,-2 0-1 0 0,0 0 426 0 0,0 0 0 0 0,1 0 0 0 0,-1 0 0 0 0,1-1 1 0 0,-7-1-1 0 0,1 0 476 0 0,1 0 1 0 0,-1 0-1 0 0,0 0 1 0 0,0 1-1 0 0,-15 0 1 0 0,20 1-828 0 0,-1 0 114 0 0,1 0 1 0 0,0 0 0 0 0,-1 1-1 0 0,-7 1 1 0 0,12-2-451 0 0,-1 1 1 0 0,1-1-1 0 0,0 1 0 0 0,0-1 0 0 0,-1 1 1 0 0,1 0-1 0 0,0-1 0 0 0,0 1 0 0 0,0 0 0 0 0,-1-1 1 0 0,1 1-1 0 0,0 0 0 0 0,0-1 0 0 0,0 1 1 0 0,0-1-1 0 0,0 1 0 0 0,0 0 0 0 0,1-1 1 0 0,-1 1-1 0 0,0 0 0 0 0,0-1 0 0 0,0 1 0 0 0,1 0 1 0 0,-1-1-1 0 0,0 1 0 0 0,0-1 0 0 0,1 1 1 0 0,-1-1-1 0 0,1 2 0 0 0,1 1 7 0 0,0 1 7 0 0,0 0 1 0 0,0 0-1 0 0,0-1 1 0 0,0 1-1 0 0,1-1 0 0 0,0 1 1 0 0,-1-1-1 0 0,1 0 1 0 0,0 0-1 0 0,1 0 0 0 0,-1-1 1 0 0,0 1-1 0 0,1-1 1 0 0,0 0-1 0 0,-1 0 0 0 0,1 0 1 0 0,7 2-1 0 0,7 2 96 0 0,0 0 0 0 0,33 4 1 0 0,-26-5-25 0 0,6 2 3 0 0,23 5 135 0 0,-1-2-1 0 0,94 4 1 0 0,5-11-71 0 0,112-3 55 0 0,-214-3-180 0 0,-18 0 68 0 0,0 1 0 0 0,0 2 1 0 0,42 5-1 0 0,-39 2 82 0 0,-34-6-43 0 0,-1 2-3040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2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11 271 11024 0 0,'0'0'1109'0'0,"-1"0"-1013"0"0,-3-2-24 0 0,3 1 245 0 0,-2-21 2061 0 0,2 21-2351 0 0,1 1 0 0 0,0 0 0 0 0,0-1 0 0 0,0 1 0 0 0,0 0 0 0 0,0-1 0 0 0,-1 1 0 0 0,1 0 0 0 0,0-1 1 0 0,0 1-1 0 0,0 0 0 0 0,0-1 0 0 0,0 1 0 0 0,0 0 0 0 0,0-1 0 0 0,0 1 0 0 0,0-1 0 0 0,0 1 0 0 0,0 0 1 0 0,1-1-1 0 0,-1 1 0 0 0,0 0 0 0 0,0-1 0 0 0,0 1 0 0 0,0 0 0 0 0,1-1 0 0 0,-1 1-4 0 0,0-1 0 0 0,0 1 0 0 0,1-1 0 0 0,-1 1 0 0 0,0-1 0 0 0,0 1-1 0 0,0-1 1 0 0,0 1 0 0 0,0 0 0 0 0,0-1 0 0 0,0 1 0 0 0,0-1 0 0 0,0 1 0 0 0,0-1-1 0 0,0 1 1 0 0,0-1 0 0 0,0 1 0 0 0,0-1 0 0 0,0 0 0 0 0,0-1 213 0 0,1 0 1 0 0,0 0-1 0 0,0 0 1 0 0,0 0-1 0 0,0 1 0 0 0,0-1 1 0 0,0 0-1 0 0,1 0 1 0 0,-1 1-1 0 0,0-1 1 0 0,3-1-1 0 0,13-11 1700 0 0,-17 13-1583 0 0,10 1 321 0 0,14-7 32 0 0,-20 6-441 0 0,0 0 0 0 0,0 0 0 0 0,1 0 1 0 0,6-1-1 0 0,-9 2-218 0 0,0-1 0 0 0,0 1 0 0 0,0-1 0 0 0,0 0 0 0 0,0 0 0 0 0,0 0 0 0 0,0 0 0 0 0,0 0 0 0 0,2-3 0 0 0,6-2 105 0 0,-1 3-95 0 0,0 0-1 0 0,-1 0 0 0 0,1 1 1 0 0,0 0-1 0 0,14-1 0 0 0,47 2 512 0 0,-46 2-377 0 0,35-5 0 0 0,-37 3-79 0 0,0 0 1 0 0,35 4-1 0 0,-26-1-33 0 0,161-8 344 0 0,-15 0-286 0 0,376 9 39 0 0,-351-12-176 0 0,321-1 64 0 0,-92-5-64 0 0,-255 6 61 0 0,23 0 38 0 0,59 1 577 0 0,72-1-280 0 0,-237 8-395 0 0,184 9 239 0 0,-105 2 100 0 0,-111-8-169 0 0,86-1 309 0 0,-35-5-107 0 0,-93 2-341 0 0,-1-1-1 0 0,1 0 0 0 0,-1-2 0 0 0,18-6 0 0 0,71-26 48 0 0,-106 37-79 0 0,9-4 0 0 0,-1 1-1 0 0,1 0 1 0 0,0 1-1 0 0,0 0 1 0 0,14-1-1 0 0,-24 3-7 0 0,1-1 6 0 0,-1 1-1 0 0,0 0 1 0 0,0 0 0 0 0,1 0-1 0 0,-1 0 1 0 0,0 0-1 0 0,0 0 1 0 0,1 0-1 0 0,-1 0 1 0 0,0 0 0 0 0,0 0-1 0 0,1 0 1 0 0,-1 0-1 0 0,0 0 1 0 0,0 0-1 0 0,1 0 1 0 0,-1 0 0 0 0,0 1-1 0 0,0-1 1 0 0,0 0-1 0 0,1 0 1 0 0,-1 0-1 0 0,0 0 1 0 0,0 0 0 0 0,0 0-1 0 0,1 1 1 0 0,-1-1-1 0 0,0 0 1 0 0,1 1-74 0 0,-1 12-119 0 0,0 3-1640 0 0,2-1 0 0 0,4 20 0 0 0,-5-22-7099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3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6 173 2760 0 0,'0'0'4985'0'0,"-5"-23"6205"0"0,5 23-11043 0 0,11-4 2107 0 0,16-2-2389 0 0,-18 4 941 0 0,15-2-144 0 0,1 0 0 0 0,40 0 0 0 0,51 6-416 0 0,-104-1-196 0 0,463-2 1076 0 0,-266-14-684 0 0,437-35 1788 0 0,-188 17-862 0 0,-200 23-718 0 0,-118 6-411 0 0,-6-1-5 0 0,-133 5-448 0 0,1-11-8495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38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59 8576 0 0,'-17'-1'11438'0'0,"19"-1"-11725"0"0,8-1 955 0 0,0 0 0 0 0,0 1 0 0 0,1-1 0 0 0,-1 2 0 0 0,1 0-1 0 0,20 0 1 0 0,-4 0-40 0 0,116-1 1750 0 0,28-3-828 0 0,122-10-284 0 0,-103 7-1019 0 0,542-2 682 0 0,-653 12-788 0 0,197 9 489 0 0,124-2-490 0 0,-375-11-270 0 0,-1 0-3227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5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3 222 3224 0 0,'-3'3'9724'0'0,"5"-5"-9548"0"0,-1 1 0 0 0,1 0-1 0 0,0 0 1 0 0,0 0 0 0 0,0 0 0 0 0,-1 0 0 0 0,4-1 0 0 0,28-7 272 0 0,-23 7-347 0 0,38-12 173 0 0,-29 8-195 0 0,23-5 0 0 0,56-6 1126 0 0,159-7 0 0 0,20 0 578 0 0,-98 5-815 0 0,213-15 156 0 0,-194 10-434 0 0,107-7 566 0 0,-9 43 886 0 0,-197-7-1340 0 0,-59-4-479 0 0,-30-1-186 0 0,0 0 0 0 0,0 1 0 0 0,15 2 0 0 0,-23-3-128 0 0,-1 1 0 0 0,1-1 0 0 0,-1 0 0 0 0,1 0 0 0 0,-1 0-1 0 0,1 0 1 0 0,-1 0 0 0 0,1 0 0 0 0,-1 0 0 0 0,1-1 0 0 0,-1 1 0 0 0,1 0 0 0 0,-1-1 0 0 0,0 0 0 0 0,1 1 0 0 0,-1-1 0 0 0,1 0 0 0 0,-1 1 0 0 0,2-3-1 0 0,-2 2-279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5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96 3224 0 0,'-2'-3'92'0'0,"0"0"0"0"0,0 1 0 0 0,0-1 0 0 0,0 1 0 0 0,-1-1 0 0 0,1 1 1 0 0,0 0-1 0 0,-1 0 0 0 0,0 0 0 0 0,1 0 0 0 0,-1 0 0 0 0,0 1 0 0 0,-6-3 0 0 0,6 3 384 0 0,1-1 1 0 0,-1 1-1 0 0,0-1 0 0 0,1 1 1 0 0,-1-1-1 0 0,1 0 0 0 0,-4-3 0 0 0,-12-9 762 0 0,5 5 1021 0 0,10 5 518 0 0,8 7-1878 0 0,0-1-713 0 0,0 0 1 0 0,0-1 0 0 0,0 1 0 0 0,1-1 0 0 0,-1 0 0 0 0,0 0 0 0 0,6 0 0 0 0,19 4 445 0 0,-15-3-369 0 0,0 0-1 0 0,0 0 0 0 0,0-2 0 0 0,25-1 0 0 0,0 0-14 0 0,16 1-26 0 0,406-13 933 0 0,-290 5-599 0 0,-63 4-78 0 0,-31 6-133 0 0,-21 1-114 0 0,219 6 853 0 0,-256-8-1027 0 0,129-3 123 0 0,-83-1-143 0 0,66-7 389 0 0,31 0 212 0 0,-55 7-67 0 0,1-1 2 0 0,-63 3-435 0 0,36 2 71 0 0,29 2 119 0 0,-12-1-91 0 0,17 1 81 0 0,16 1 2 0 0,-105-3-232 0 0,35-4 1 0 0,-2 0 80 0 0,-4 3 119 0 0,-17 2-95 0 0,-26-2-41 0 0,26 3-1 0 0,-21 0 37 0 0,-9-2 20 0 0,-1 1-1 0 0,17 5 1 0 0,-21-6-67 0 0,5 0-70 0 0,7-1 402 0 0,-5 0-201 0 0,-10 0-164 0 0,-2-6-3289 0 0,-7-3-2624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5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59 2760 0 0,'0'0'3409'0'0,"-9"-17"662"0"0,9 17-3856 0 0,0-1 1 0 0,-1 1 0 0 0,1 0-1 0 0,0-1 1 0 0,-1 1-1 0 0,1-1 1 0 0,0 1 0 0 0,0-1-1 0 0,-1 1 1 0 0,1-1 0 0 0,0 1-1 0 0,0-1 1 0 0,0 0-1 0 0,0 1 1 0 0,0-1 0 0 0,-1 1-1 0 0,1-1 1 0 0,0 1 0 0 0,0-1-1 0 0,1 1 1 0 0,-1-1-1 0 0,0 0 1 0 0,0 1 0 0 0,0-1-1 0 0,0 1 1 0 0,0-1 0 0 0,1 1-1 0 0,-1-1 1 0 0,0 1 0 0 0,0-1-1 0 0,1 1 1 0 0,-1-1-1 0 0,0 1 1 0 0,1-1 0 0 0,-1 1-1 0 0,0 0 1 0 0,1-1 0 0 0,-1 1-1 0 0,1 0 1 0 0,-1-1-1 0 0,1 1 1 0 0,0-1 0 0 0,3-3 103 0 0,-2 3-171 0 0,0 1-1 0 0,0 0 1 0 0,0-1-1 0 0,1 1 0 0 0,-1 0 1 0 0,0 0-1 0 0,0 0 0 0 0,0 0 1 0 0,0 0-1 0 0,2 1 1 0 0,-3-1-130 0 0,56 8 626 0 0,-9-1 115 0 0,53 0 0 0 0,20-2 31 0 0,92 4 181 0 0,-60-2-550 0 0,186 2 1356 0 0,-281-9-1757 0 0,27 3 408 0 0,0 0 318 0 0,-30-5-225 0 0,-30 0-357 0 0,-16 2-73 0 0,1-1 0 0 0,12-2-1 0 0,-8-1-63 0 0,39-10 162 0 0,-25 0-114 0 0,-21 7-17 0 0,-6 6-54 0 0,-1 0 0 0 0,1 0 0 0 0,-1 1 0 0 0,1-1 0 0 0,0 0 0 0 0,0 0 0 0 0,-1 1-1 0 0,1-1 1 0 0,0 0 0 0 0,0 1 0 0 0,0-1 0 0 0,0 1 0 0 0,0-1 0 0 0,2 0 0 0 0,1-2-4 0 0,-3-1-12 0 0,-1 3-40 0 0,0 1 1 0 0,0 0-1 0 0,0-1 0 0 0,0 1 0 0 0,0 0 0 0 0,0-1 1 0 0,-1 1-1 0 0,1 0 0 0 0,0-1 0 0 0,0 1 1 0 0,0 0-1 0 0,0-1 0 0 0,-1 1 0 0 0,1 0 1 0 0,0 0-1 0 0,0-1 0 0 0,-1 1 0 0 0,1 0 0 0 0,0 0 1 0 0,0-1-1 0 0,-1 1 0 0 0,1 0 0 0 0,0 0 1 0 0,-1 0-1 0 0,1 0 0 0 0,0-1 0 0 0,-1 1 1 0 0,1 0-1 0 0,0 0 0 0 0,-1 0 0 0 0,0 0 0 0 0,-12-1-3448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5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0 399 10136 0 0,'0'0'464'0'0,"9"-8"168"0"0,6-4 978 0 0,16-15 1 0 0,7-6 1409 0 0,5-1-1289 0 0,52-38 400 0 0,0 1-1520 0 0,1-3-996 0 0,-11 10 1735 0 0,-85 64-907 0 0,-10 0-376 0 0,0 1 1 0 0,1 1-1 0 0,-1 0 1 0 0,-12 4-1 0 0,-7 2-25 0 0,-109 23 1376 0 0,278-62 542 0 0,-120 25-1876 0 0,36-8-1 0 0,-50 13-74 0 0,0 0 1 0 0,0 1-1 0 0,-1-1 1 0 0,1 1-1 0 0,0 1 1 0 0,0-1-1 0 0,9 3 1 0 0,-13-3-5 0 0,-1 1 0 0 0,1-1-1 0 0,0 1 1 0 0,-1-1 0 0 0,1 1 0 0 0,-1 0 0 0 0,1-1 0 0 0,-1 1 0 0 0,1 0-1 0 0,-1 0 1 0 0,0 0 0 0 0,1 1 0 0 0,-1-1 0 0 0,0 0 0 0 0,0 0-1 0 0,0 1 1 0 0,0-1 0 0 0,0 0 0 0 0,0 1 0 0 0,0-1 0 0 0,0 1 0 0 0,0 0-1 0 0,-1-1 1 0 0,1 1 0 0 0,-1-1 0 0 0,1 1 0 0 0,-1 0 0 0 0,0-1 0 0 0,0 1-1 0 0,1 0 1 0 0,-1 0 0 0 0,0-1 0 0 0,-1 1 0 0 0,1 0 0 0 0,0 2 0 0 0,-2 5 10 0 0,-1 1 1 0 0,0-1 0 0 0,0 0 0 0 0,-8 18 0 0 0,8-22 2 0 0,-52 102 179 0 0,12-42-3127 0 0,37-57 1308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5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62 2760 0 0,'9'-7'92'0'0,"2"-2"85"0"0,0 0 0 0 0,11-11 0 0 0,-21 19 221 0 0,-1 0 0 0 0,1 1 0 0 0,0-1 0 0 0,-1 0 0 0 0,1 0 0 0 0,0 1 0 0 0,-1-1 0 0 0,1 0 1 0 0,-1 0-1 0 0,0 0 0 0 0,1 0 0 0 0,-1 0 0 0 0,-2-4 3410 0 0,1 5-3619 0 0,1 0 1 0 0,0 0-1 0 0,0 0 1 0 0,0 0-1 0 0,-1 0 0 0 0,1 0 1 0 0,0 0-1 0 0,0 0 1 0 0,-1 0-1 0 0,1 0 1 0 0,0 0-1 0 0,-1 0 379 0 0,1 1-378 0 0,-14 3 4393 0 0,2 1-4581 0 0,-165 94 5927 0 0,164-91-5611 0 0,0 0-1 0 0,0 1 1 0 0,-18 16 0 0 0,24-18-130 0 0,0 1 1 0 0,0 0 0 0 0,-8 11-1 0 0,14-18-175 0 0,0 0 0 0 0,0 0-1 0 0,0 0 1 0 0,1 1-1 0 0,-1-1 1 0 0,1 0 0 0 0,-1 0-1 0 0,1 0 1 0 0,-1 1-1 0 0,1-1 1 0 0,-1 0 0 0 0,1 1-1 0 0,0-1 1 0 0,0 0-1 0 0,0 1 1 0 0,0-1-1 0 0,0 0 1 0 0,0 1 0 0 0,0-1-1 0 0,0 0 1 0 0,1 0-1 0 0,-1 1 1 0 0,1 0 0 0 0,0 0-5 0 0,0-1 0 0 0,0 1 0 0 0,0-1 0 0 0,0 0 0 0 0,1 1 1 0 0,-1-1-1 0 0,0 0 0 0 0,1 0 0 0 0,-1 0 0 0 0,1 0 0 0 0,-1 0 1 0 0,1 0-1 0 0,0-1 0 0 0,2 2 0 0 0,6 1 15 0 0,0-1 0 0 0,0 0 0 0 0,0-1 0 0 0,16 1 0 0 0,80-7 194 0 0,-8-1-12 0 0,-85 7-183 0 0,-1-1 0 0 0,1 2-1 0 0,0-1 1 0 0,-1 2 0 0 0,18 5-1 0 0,-28-7-14 0 0,1-1 0 0 0,-1 1 0 0 0,1 1 0 0 0,-1-1-1 0 0,0 0 1 0 0,1 1 0 0 0,-1-1 0 0 0,0 1-1 0 0,0-1 1 0 0,0 1 0 0 0,0 0 0 0 0,0 0 0 0 0,0 0-1 0 0,-1 0 1 0 0,1 1 0 0 0,-1-1 0 0 0,1 0-1 0 0,-1 0 1 0 0,2 5 0 0 0,-2-3 6 0 0,0-1 1 0 0,-1 1-1 0 0,1-1 1 0 0,-1 1-1 0 0,0 0 1 0 0,0-1-1 0 0,0 1 1 0 0,0-1-1 0 0,-1 1 1 0 0,0 0-1 0 0,1-1 1 0 0,-1 1-1 0 0,-3 5 0 0 0,-5 11 66 0 0,-1 0 0 0 0,0-1-1 0 0,-2 0 1 0 0,0-1-1 0 0,-1 0 1 0 0,-28 28-1 0 0,0-5-84 0 0,-62 47 0 0 0,81-72-150 0 0,13-11-298 0 0,1 2 0 0 0,-13 11 0 0 0,10-11-285 0 0,5-4-1184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2:5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26 2760 0 0,'0'0'5098'0'0,"-17"0"-2499"0"0,8 0-2536 0 0,6-1 147 0 0,-1 1-1 0 0,1 0 1 0 0,-1 0-1 0 0,1 0 1 0 0,-1 1-1 0 0,1-1 1 0 0,0 1-1 0 0,-1-1 1 0 0,-4 5 7070 0 0,21-1-1779 0 0,32 11-5883 0 0,-2-10 816 0 0,-35-3-344 0 0,1 0-1 0 0,-1-1 1 0 0,0 0 0 0 0,14-1-1 0 0,14 2 191 0 0,-25 0-240 0 0,13 1 107 0 0,1 0 0 0 0,-1-1-1 0 0,33-2 1 0 0,13-4 53 0 0,23-2 72 0 0,-80 5-201 0 0,0 1 1 0 0,0 0-1 0 0,-1 1 1 0 0,25 5-1 0 0,2 0 54 0 0,146 2 97 0 0,-80-11 227 0 0,-20 2-156 0 0,-40 2-243 0 0,27 5 79 0 0,3 1-9 0 0,2-6-46 0 0,73-2 56 0 0,-74-6-8 0 0,-8-1 44 0 0,117 2-1 0 0,-150 7-90 0 0,51-7 0 0 0,-20 1-22 0 0,125-10 83 0 0,78 12 45 0 0,-158 4-117 0 0,8 4-52 0 0,44-2-13 0 0,39-11 65 0 0,-23 5 299 0 0,-115 4-274 0 0,13-3-30 0 0,96 5 49 0 0,-122-1-11 0 0,87-7 1 0 0,-51 0 120 0 0,74-9 129 0 0,-121 10-283 0 0,8-2 6 0 0,123-6 166 0 0,-168 12-226 0 0,-1 0-1 0 0,0 1 0 0 0,0-1 0 0 0,0 1 0 0 0,0-1 0 0 0,0 1 1 0 0,0 0-1 0 0,3 1 0 0 0,-2-1-6 0 0,-3-1 93 0 0,4 1-228 0 0,-3-1 346 0 0,0 0-458 0 0,-1 0 0 0 0,1 1 0 0 0,-1-1 0 0 0,1 0 1 0 0,0 0-1 0 0,-1 0 0 0 0,1 0 0 0 0,-1 0 0 0 0,1 0 0 0 0,0 0 0 0 0,-1 0 0 0 0,1 0 0 0 0,-1 0 0 0 0,1 0 1 0 0,-1-1-1 0 0,1 1 0 0 0,0 0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5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16184 0 0,'0'0'1870'0'0,"3"15"981"0"0,-13 120 1164 0 0,3-70-3666 0 0,1 1-297 0 0,3 0 0 0 0,9 110 1 0 0,2-92-2461 0 0,-6-68 565 0 0,-4-3-77 0 0</inkml:trace>
  <inkml:trace contextRef="#ctx0" brushRef="#br0" timeOffset="1">1 562 12896 0 0,'0'-1'66'0'0,"0"0"0"0"0,1 0 0 0 0,-1 0 0 0 0,0 1 0 0 0,1-1 0 0 0,-1 0 0 0 0,0 0 1 0 0,0 0-1 0 0,0 0 0 0 0,0 0 0 0 0,0 0 0 0 0,0 0 0 0 0,0 1 0 0 0,0-1 0 0 0,0 0 1 0 0,-1-1-1 0 0,1 1-33 0 0,0 0 0 0 0,-1 0 1 0 0,1 0-1 0 0,0 0 0 0 0,0 0 0 0 0,0 0 1 0 0,0 0-1 0 0,0 1 0 0 0,0-1 0 0 0,0 0 1 0 0,0 0-1 0 0,1 0 0 0 0,-1 0 0 0 0,0 0 1 0 0,0 0-1 0 0,1 1 0 0 0,-1-1 0 0 0,1-1 1 0 0,26-36 8989 0 0,-19 30-8242 0 0,0 0 1 0 0,12-10-1 0 0,5-2-647 0 0,1 1 0 0 0,1 2 0 0 0,1 1 0 0 0,57-24 0 0 0,-47 25-2500 0 0,66-16 1 0 0,-81 26 198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5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13304 0 0,'0'0'2800'0'0,"2"16"-1809"0"0,5 38-572 0 0,-7-27 6 0 0,-1 0 1 0 0,-2 0-1 0 0,-6 29 0 0 0,-7 2 1950 0 0,12-49-1279 0 0,2-12 906 0 0,1 1-1804 0 0,1-1 1 0 0,0 1 0 0 0,-1 0 0 0 0,1-1 0 0 0,0 1-1 0 0,1-1 1 0 0,-1-2 0 0 0,3-9 11 0 0,0-1 0 0 0,0 1 0 0 0,2 0 0 0 0,0 0 0 0 0,0 0 0 0 0,2 0 0 0 0,9-16 0 0 0,-1 8-335 0 0,-8 11 149 0 0,1-1 0 0 0,1 1 0 0 0,15-15 0 0 0,-21 23-454 0 0,1 0 0 0 0,0 0 0 0 0,0 0 0 0 0,0 0 1 0 0,8-2-1 0 0,-8 3-372 0 0,0 1 0 0 0,0-1 0 0 0,0 1 0 0 0,0 0 0 0 0,1 1 0 0 0,-1-1 0 0 0,6 1 0 0 0,3 0-6364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5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66 329 16615 0 0,'-3'38'360'0'0,"3"-24"80"0"0,-3 1 8 0 0,0 0 32 0 0,1-2-384 0 0,-1 5-96 0 0,-3-1 0 0 0,0-2 0 0 0,1-3 552 0 0,-3 1 96 0 0,1-1 24 0 0,2-1 0 0 0,2-2-472 0 0,0-4-88 0 0,-2-2-16 0 0,2 0-8 0 0</inkml:trace>
  <inkml:trace contextRef="#ctx0" brushRef="#br0" timeOffset="1">198 0 9216 0 0,'-6'11'992'0'0,"4"-6"-992"0"0,-4 0 0 0 0,1-1 0 0 0,1 5 1064 0 0,-1-2 192 0 0,2 0 40 0 0,-2 4 8 0 0,-1 1-960 0 0,0 1-192 0 0,3-1-40 0 0,0 3-4296 0 0,1 0-856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0:5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8288 0 0,'0'27'2818'0'0,"0"1"9459"0"0,14-38-10205 0 0,-3-3-1510 0 0,-1-1 0 0 0,0 0 0 0 0,11-23-1 0 0,-11 18-480 0 0,21-29-1 0 0,-31 48-81 0 0,0 0-1 0 0,1 0 1 0 0,-1 0-1 0 0,0-1 1 0 0,0 1 0 0 0,0 0-1 0 0,0 0 1 0 0,0 0-1 0 0,0 0 1 0 0,0 0 0 0 0,0 0-1 0 0,0 0 1 0 0,0 0-1 0 0,1 0 1 0 0,-1 0-1 0 0,0-1 1 0 0,0 1 0 0 0,0 0-1 0 0,0 0 1 0 0,0 0-1 0 0,0 0 1 0 0,1 0-1 0 0,-1 0 1 0 0,0 0 0 0 0,0 0-1 0 0,0 0 1 0 0,0 0-1 0 0,0 0 1 0 0,0 0 0 0 0,1 0-1 0 0,-1 0 1 0 0,0 0-1 0 0,0 0 1 0 0,0 0-1 0 0,0 0 1 0 0,0 0 0 0 0,0 0-1 0 0,1 0 1 0 0,-1 0-1 0 0,0 1 1 0 0,0-1-1 0 0,0 0 1 0 0,0 0 0 0 0,0 0-1 0 0,0 0 1 0 0,0 0-1 0 0,0 0 1 0 0,1 0-1 0 0,-1 0 1 0 0,0 0 0 0 0,0 1-1 0 0,0-1 1 0 0,4 12-24 0 0,0 21 166 0 0,-3-25-29 0 0,-1-1-74 0 0,2 6-129 0 0,0 1 0 0 0,4 15 0 0 0,-5-25 99 0 0,0 0 1 0 0,1 0-1 0 0,0 0 1 0 0,0 0-1 0 0,0 0 0 0 0,0 0 1 0 0,1-1-1 0 0,-1 1 1 0 0,1-1-1 0 0,6 6 1 0 0,-8-8 33 0 0,0 0 1 0 0,1-1 0 0 0,-1 1-1 0 0,1-1 1 0 0,-1 1-1 0 0,1-1 1 0 0,-1 0-1 0 0,1 0 1 0 0,-1 1-1 0 0,1-1 1 0 0,-1 0 0 0 0,1 0-1 0 0,-1 0 1 0 0,1-1-1 0 0,-1 1 1 0 0,1 0-1 0 0,-1-1 1 0 0,2 0 0 0 0,27-10 193 0 0,-24 7-162 0 0,0 0 0 0 0,-1-1 0 0 0,1 1 0 0 0,-1-1 0 0 0,5-7 0 0 0,-1 2 42 0 0,0 0-374 0 0,-1 0-1 0 0,13-22 1 0 0,-13 18-1208 0 0,15-17 1 0 0,-1 4-2701 0 0,-13 21 1990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1:0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14280 0 0,'0'0'654'0'0,"-15"2"244"0"0,-46 28 4761 0 0,54-26-5301 0 0,1 0-1 0 0,0 0 1 0 0,0 0-1 0 0,0 1 0 0 0,0 0 1 0 0,1 0-1 0 0,0 1 1 0 0,0-1-1 0 0,-5 7 1 0 0,8-9-311 0 0,0 0 0 0 0,0 1 0 0 0,0-1 0 0 0,0 0 0 0 0,0 0 0 0 0,1 1 0 0 0,0-1 0 0 0,-1 1 0 0 0,1 0 0 0 0,0-1 0 0 0,1 1 1 0 0,-1 0-1 0 0,1-1 0 0 0,-1 1 0 0 0,1 0 0 0 0,0 0 0 0 0,1-1 0 0 0,-1 1 0 0 0,2 5 0 0 0,-2-8 6 0 0,0 0 0 0 0,1 0-1 0 0,-1 0 1 0 0,1 1 0 0 0,-1-1-1 0 0,1 0 1 0 0,-1 0 0 0 0,1 0-1 0 0,0 0 1 0 0,-1 0 0 0 0,1 0-1 0 0,0-1 1 0 0,0 1 0 0 0,0 0 0 0 0,0 0-1 0 0,0 0 1 0 0,0-1 0 0 0,0 1-1 0 0,0-1 1 0 0,0 1 0 0 0,0-1-1 0 0,0 1 1 0 0,0-1 0 0 0,0 1-1 0 0,0-1 1 0 0,2 0 0 0 0,1 0-104 0 0,-1 0 1 0 0,1 0-1 0 0,0-1 1 0 0,-1 1 0 0 0,1-1-1 0 0,6-3 1 0 0,5 0 252 0 0,-10 1-167 0 0,0 1 0 0 0,0-1 0 0 0,0 1 1 0 0,-1-1-1 0 0,1-1 0 0 0,-1 1 0 0 0,7-7 0 0 0,-2 2 1 0 0,15-15 286 0 0,-19 17-50 0 0,1 0 0 0 0,0 0 0 0 0,12-8 0 0 0,-13 10-163 0 0,5-2 207 0 0,-10 6-312 0 0,0 0 0 0 0,1 0 1 0 0,-1 0-1 0 0,0 0 0 0 0,1 0 0 0 0,-1 0 0 0 0,1 0 0 0 0,-1 0 0 0 0,0 1 1 0 0,1-1-1 0 0,-1 0 0 0 0,0 0 0 0 0,1 0 0 0 0,-1 0 0 0 0,0 1 0 0 0,1-1 1 0 0,-1 0-1 0 0,0 0 0 0 0,0 0 0 0 0,1 1 0 0 0,-1-1 0 0 0,0 0 0 0 0,0 1 1 0 0,1-1-1 0 0,-1 0 0 0 0,0 1 0 0 0,0-1 0 0 0,0 0 0 0 0,0 1 0 0 0,1-1 1 0 0,-1 0-1 0 0,0 1 0 0 0,0-1 0 0 0,0 0 0 0 0,0 1 0 0 0,0-1 0 0 0,0 0 1 0 0,0 1-1 0 0,0-1 0 0 0,0 1 0 0 0,0-1 0 0 0,0 0 0 0 0,0 1 0 0 0,0-1 1 0 0,-1 1-1 0 0,1 0 13 0 0,2 6-17 0 0,-1-1 0 0 0,-1 1 0 0 0,1-1 0 0 0,-1 1 0 0 0,0-1 0 0 0,0 1 0 0 0,-1 0 0 0 0,0-1 0 0 0,0 1 0 0 0,-1-1 0 0 0,-4 12 0 0 0,-6 7 0 0 0,-1 0 0 0 0,-33 45 0 0 0,22-36 0 0 0,10-14-97 0 0,-1 0 1 0 0,-2-1-1 0 0,-32 30 0 0 0,39-41-433 0 0,-1 0-1 0 0,1-1 0 0 0,-1 0 0 0 0,0-1 1 0 0,-1 0-1 0 0,1-1 0 0 0,-1 0 0 0 0,0-1 1 0 0,-1 0-1 0 0,-22 3 0 0 0,11-3-1004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1:5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13 131 6912 0 0,'-8'-10'736'0'0,"7"6"-682"0"0,0 0 550 0 0,0-1 0 0 0,0 0 0 0 0,1 1 0 0 0,-1-1 0 0 0,1 0-1 0 0,0 1 1 0 0,1-1 0 0 0,-1 1 0 0 0,1-1 0 0 0,0 0 0 0 0,3-7 0 0 0,-3 8-527 0 0,0 1 0 0 0,0 0 0 0 0,1 0 0 0 0,0-1 0 0 0,-1 1 0 0 0,1 0 0 0 0,0 1 0 0 0,1-1 0 0 0,-1 0 0 0 0,0 1 0 0 0,4-4 0 0 0,-4 5 10 0 0,0-1 0 0 0,1 1 0 0 0,-1 0 0 0 0,0 0 1 0 0,0 0-1 0 0,1 0 0 0 0,-1 0 0 0 0,0 1 0 0 0,1-1 0 0 0,2 0 0 0 0,39-2 583 0 0,88 5 0 0 0,-38 1-426 0 0,152 7 340 0 0,-125-3-326 0 0,355 8 332 0 0,-304-10-341 0 0,0 0-92 0 0,-9-4-100 0 0,468-6 88 0 0,-296 9-65 0 0,-67 12 236 0 0,52 0 256 0 0,130-17 367 0 0,-250 3-738 0 0,-162 3-209 0 0,65 16-1 0 0,-83-17-122 0 0,9 7-1129 0 0,-16-4-48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2:5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44 118 3224 0 0,'-2'-1'80'0'0,"0"0"-1"0"0,-1 0 1 0 0,1 0 0 0 0,0 0 0 0 0,0 0 0 0 0,0 0-1 0 0,1 0 1 0 0,-1-1 0 0 0,0 1 0 0 0,-1-3 0 0 0,-11-8 3867 0 0,8 4-1185 0 0,7 3 523 0 0,15 2 415 0 0,-9 3-4297 0 0,-2-1 782 0 0,5 0 258 0 0,0 0 0 0 0,16 1 0 0 0,-13 1-173 0 0,54 5 834 0 0,112-5 0 0 0,-87-9-700 0 0,215-19 590 0 0,-31-1-611 0 0,-149 17-292 0 0,-25 5 21 0 0,172 13-1 0 0,-238-4-53 0 0,0 0-1 0 0,0 3 1 0 0,48 12 0 0 0,-74-14-45 0 0,-1-1 1 0 0,0 1-1 0 0,16 9 1 0 0,-21-10-179 0 0,0 0 0 0 0,0 0 0 0 0,0 0 0 0 0,0 0 0 0 0,-1 1 1 0 0,1-1-1 0 0,-1 1 0 0 0,0 0 0 0 0,4 6 0 0 0,-1 7-726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3:0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83 145 456 0 0,'-5'-8'9552'0'0,"2"3"-9147"0"0,2 3-221 0 0,0 0-1 0 0,0 0 1 0 0,0 0 0 0 0,1 0 0 0 0,-1 0-1 0 0,1 0 1 0 0,-1-1 0 0 0,1 1 0 0 0,0-3-1 0 0,0 5 141 0 0,-3-18 1022 0 0,3 17-1121 0 0,-1 1 0 0 0,1-1 0 0 0,-1 0 1 0 0,1 0-1 0 0,-1 1 0 0 0,0-1 1 0 0,1 0-1 0 0,-1 1 0 0 0,0-1 0 0 0,1 1 1 0 0,-1-1-1 0 0,0 1 0 0 0,0-1 1 0 0,1 1-1 0 0,-1-1 0 0 0,0 1 0 0 0,0 0 1 0 0,0 0-1 0 0,0-1 0 0 0,0 1 1 0 0,1 0-1 0 0,-1 0 0 0 0,-2 0 0 0 0,-22-2 1487 0 0,23 2-1183 0 0,1 0-126 0 0,-17-6 1778 0 0,18 6-2160 0 0,0-1-1 0 0,0 0 1 0 0,0 0 0 0 0,0 1-1 0 0,0-1 1 0 0,0 0-1 0 0,1 0 1 0 0,-1 1 0 0 0,0-1-1 0 0,0 0 1 0 0,1 0-1 0 0,-1 1 1 0 0,0-1 0 0 0,1 0-1 0 0,-1 1 1 0 0,0-1-1 0 0,1 1 1 0 0,-1-1 0 0 0,1 0-1 0 0,0 1 1 0 0,-1-1-1 0 0,1 1 1 0 0,-1-1 0 0 0,1 1-1 0 0,0 0 1 0 0,0-1-1 0 0,1 0-1 0 0,0 1-1 0 0,-1-1 0 0 0,1 1 1 0 0,0 0-1 0 0,0-1 0 0 0,0 1 1 0 0,0 0-1 0 0,0 0 0 0 0,-1 0 1 0 0,4 1-1 0 0,3 0 6 0 0,0 1 0 0 0,0 1 1 0 0,10 3-1 0 0,-17-6-17 0 0,27 11 217 0 0,1-1 1 0 0,0-2-1 0 0,1-1 1 0 0,33 3-1 0 0,-34-6-155 0 0,2-2 0 0 0,57-3 0 0 0,26-4 178 0 0,-7 4-76 0 0,-58 2-140 0 0,-28 1-30 0 0,-18-1 2 0 0,0-1 1 0 0,-1 1-1 0 0,1-1 1 0 0,0 0-1 0 0,-1 1 1 0 0,1-1-1 0 0,0 0 1 0 0,-1-1-1 0 0,1 1 1 0 0,0 0-1 0 0,-1-1 1 0 0,1 0-1 0 0,-1 1 1 0 0,5-3 0 0 0,-1-1 3 0 0,0 1 0 0 0,0-1 0 0 0,1 1 0 0 0,-1 0 0 0 0,1 1 0 0 0,-1 0 0 0 0,1 0 0 0 0,0 0 1 0 0,0 1-1 0 0,0 0 0 0 0,9 0 0 0 0,136 5 221 0 0,-147-4-221 0 0,53 1 108 0 0,78-8 0 0 0,-31 0 4 0 0,100 8 161 0 0,-72 1-19 0 0,131-20-68 0 0,94 3 110 0 0,-188 23-208 0 0,-2 0 2 0 0,90-2-37 0 0,-212-5-56 0 0,324 17 380 0 0,-217-13-326 0 0,-78-3 60 0 0,-12-1-103 0 0,62 3 103 0 0,124-4 229 0 0,-56-17-15 0 0,-180 16-327 0 0,-8 0 13 0 0,0 1 1 0 0,0-1-1 0 0,0 0 0 0 0,8-3 0 0 0,-12 4-16 0 0,0-1 1 0 0,0 1-1 0 0,0 0 0 0 0,-1 0 0 0 0,1 0 1 0 0,0 0-1 0 0,0 0 0 0 0,0 0 0 0 0,-1 0 1 0 0,1 0-1 0 0,0 0 0 0 0,0 0 0 0 0,0 0 1 0 0,-1 1-1 0 0,1-1 0 0 0,0 0 0 0 0,0 1 1 0 0,-1-1-1 0 0,1 0 0 0 0,0 1 0 0 0,0-1 1 0 0,-1 1-1 0 0,1-1 0 0 0,-1 1 0 0 0,1-1 1 0 0,0 1-1 0 0,-1 0 0 0 0,1 0 0 0 0,1 1 5 0 0,-1-2-13 0 0,-1 0 0 0 0,0 0 0 0 0,0 1-1 0 0,0-1 1 0 0,0 0 0 0 0,1 0 0 0 0,-1 0 0 0 0,0 0 0 0 0,0 0-1 0 0,0 0 1 0 0,1 0 0 0 0,-1 0 0 0 0,0 0 0 0 0,0 0 0 0 0,0 0-1 0 0,1 0 1 0 0,-1 0 0 0 0,0 0 0 0 0,0 0 0 0 0,0 0 0 0 0,1 0-1 0 0,-1 0 1 0 0,0 0 0 0 0,0 0 0 0 0,0 0 0 0 0,1 0 0 0 0,-1 0-1 0 0,0 0 1 0 0,0-1 0 0 0,0 1 0 0 0,0 0 0 0 0,1 0 0 0 0,-1 0-1 0 0,0 0 1 0 0,0 0 0 0 0,0 0 0 0 0,0-1 0 0 0,0 1 0 0 0,1 0-1 0 0,-1 0 1 0 0,0 0 0 0 0,0-1 0 0 0,0 1 0 0 0,0 0 0 0 0,0 0-1 0 0,0 0 1 0 0,0-1 0 0 0,0 1 0 0 0,0 0 0 0 0,0 0 0 0 0,0 0-1 0 0,0-1 1 0 0,0 1 0 0 0,0 0 0 0 0,0 0 0 0 0,0-1 0 0 0,3-18-1157 0 0,-2 11-711 0 0,0 5 1444 0 0,-1 1 0 0 0,1-1 0 0 0,-1 1-1 0 0,0-1 1 0 0,0 1 0 0 0,0-1 0 0 0,0 1 0 0 0,-1-3-1 0 0,-6-17-1553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3:1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13 2760 0 0,'0'0'411'0'0,"-6"-1"3845"0"0,-5-3-2251 0 0,10 3-1911 0 0,0 0 1 0 0,-1 0 0 0 0,1 1 0 0 0,-1-1-1 0 0,1 0 1 0 0,-1 0 0 0 0,0 1 0 0 0,1-1-1 0 0,-1 1 1 0 0,1 0 0 0 0,-1-1 0 0 0,0 1-1 0 0,1 0 1 0 0,-1 0 0 0 0,0 0-1 0 0,-2 0 1 0 0,3 0 48 0 0,-22 6 917 0 0,4 1-199 0 0,17-6-485 0 0,-1 0-1 0 0,0 0 1 0 0,0 0 0 0 0,0 0 0 0 0,0 0 0 0 0,-4 0 0 0 0,19 1 4953 0 0,13-1-4965 0 0,8-5-6 0 0,1 2 0 0 0,-1 1 0 0 0,51 6 0 0 0,-48-2-111 0 0,69 9 448 0 0,-75-7-417 0 0,183 20 137 0 0,-37-6 58 0 0,-129-13-330 0 0,204 19 239 0 0,93-1 383 0 0,-305-21-698 0 0,184 26 227 0 0,-207-26-277 0 0,-1 1 0 0 0,19 7 1 0 0,-25-7 3 0 0,0-1 0 0 0,1 0 0 0 0,0-1 0 0 0,-1 0 1 0 0,1 0-1 0 0,0-1 0 0 0,0 0 0 0 0,16-1 0 0 0,92-5 282 0 0,-19 1 79 0 0,8-6-31 0 0,92-6 309 0 0,-97 6-346 0 0,-14 0-55 0 0,-11 5-67 0 0,-28 0 8 0 0,-26 5-106 0 0,-22 0-41 0 0,-1 0 12 0 0,4 0 5 0 0,-3 0 467 0 0,-1-1-484 0 0,11-17-217 0 0,-11 17 82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3:2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11 194 10160 0 0,'-9'-10'1104'0'0,"9"7"-919"0"0,-1 1-1 0 0,1 0 1 0 0,0 0 0 0 0,0 0 0 0 0,0-1 0 0 0,0 1 0 0 0,0 0 0 0 0,0 0 0 0 0,0 0 0 0 0,1-1 0 0 0,-1 1 0 0 0,2-3 0 0 0,10-25 2435 0 0,-11 28-2430 0 0,0 1 0 0 0,0 0 0 0 0,0-1 0 0 0,1 1 0 0 0,-1 0 0 0 0,0-1 0 0 0,1 1 0 0 0,-1 0 0 0 0,1 0 0 0 0,-1 0 0 0 0,1 0 0 0 0,-1 0 0 0 0,1 1 1 0 0,0-1-1 0 0,-1 0 0 0 0,1 1 0 0 0,0-1 0 0 0,0 1 0 0 0,-1 0 0 0 0,5-1 0 0 0,1 1 36 0 0,0 0 0 0 0,1 1 0 0 0,12 2 0 0 0,-5 0 174 0 0,7 1 13 0 0,24 7-1 0 0,20 4 67 0 0,-7-8-5 0 0,-1-3 0 0 0,103-5-1 0 0,117-27 326 0 0,-257 25-800 0 0,-14 3 8 0 0,110-17 111 0 0,-102 12 4 0 0,-15 1 175 0 0,-7-2-92 0 0,-6 0-158 0 0,1 1 0 0 0,-1 1 0 0 0,0 0 0 0 0,-1 1 0 0 0,-14-2 0 0 0,-3-1-25 0 0,-13-2 40 0 0,-56-2 0 0 0,-22-4 14 0 0,10-1 162 0 0,100 11-168 0 0,19 3 39 0 0,20 1 34 0 0,-3 3-125 0 0,1-1-1 0 0,32-3 0 0 0,-30 1 16 0 0,51 4 0 0 0,-56-1-10 0 0,74 14 55 0 0,-79-13-38 0 0,0 1 1 0 0,0 0 0 0 0,24 13 0 0 0,-36-16-20 0 0,-1 1 0 0 0,1-1 1 0 0,-1 1-1 0 0,0 0 1 0 0,0 0-1 0 0,0 1 0 0 0,-1-1 1 0 0,1 1-1 0 0,-1 0 1 0 0,0 0-1 0 0,0 0 1 0 0,0 0-1 0 0,-1 1 0 0 0,3 4 1 0 0,-4-7-8 0 0,-1-1 1 0 0,0 1-1 0 0,0-1 1 0 0,0 0-1 0 0,0 1 1 0 0,0-1-1 0 0,0 1 1 0 0,0-1-1 0 0,-1 1 1 0 0,1-1-1 0 0,0 0 1 0 0,-1 1-1 0 0,1-1 1 0 0,-1 0-1 0 0,1 1 1 0 0,-1-1-1 0 0,0 0 1 0 0,0 0-1 0 0,1 0 1 0 0,-2 2-1 0 0,-1 0 36 0 0,0 0-1 0 0,1 0 0 0 0,-1 0 0 0 0,0-1 1 0 0,-6 5-1 0 0,-16 10 184 0 0,13-9-174 0 0,-1 0 0 0 0,1 0 0 0 0,-1-1 0 0 0,-1-1 0 0 0,-20 8-1 0 0,13-9 107 0 0,2 2 0 0 0,-1 1 0 0 0,-19 10-1 0 0,29-12-728 0 0,-1 0 0 0 0,-13 11 0 0 0,19-12-811 0 0,-1 0-1 0 0,1 0 1 0 0,0 0-1 0 0,1 1 1 0 0,-5 6-1 0 0,0 5-7034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2:5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47 3224 0 0,'-12'-2'288'0'0,"-23"-1"4180"0"0,34 3-4330 0 0,-14-8 11543 0 0,15 8-11555 0 0,12-2 2236 0 0,20 2-2972 0 0,-29 0 1210 0 0,142-10 756 0 0,-22 0-774 0 0,4 4-108 0 0,-19 1-119 0 0,160 11 0 0 0,53 22 261 0 0,-107-9 383 0 0,-184-17-862 0 0,-22-2-64 0 0,0 0-1 0 0,0 1 0 0 0,-1 0 0 0 0,14 3 1 0 0,-11-1 95 0 0,0-1 1 0 0,14 1 0 0 0,-13-2-207 0 0,-1 0-1 0 0,12 4 0 0 0,-17-3 96 0 0,7-1 587 0 0,-15-14-686 0 0,0 6-278 0 0,2 4-1578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3:2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41 4144 0 0,'0'0'319'0'0,"4"-7"1155"0"0,1-2 4081 0 0,-2 4-2067 0 0,2-3 357 0 0,3-3 4707 0 0,-2 27-6882 0 0,-5-3-1554 0 0,-1 1-1 0 0,0 0 0 0 0,-1 0 1 0 0,-4 17-1 0 0,2-7-76 0 0,-30 259-20 0 0,30-180-55 0 0,3-75-2214 0 0,-6-35-579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3:2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3 262 13360 0 0,'-2'-15'1424'0'0,"3"9"171"0"0,1 0 1 0 0,0 0 0 0 0,0 1-1 0 0,6-11 1 0 0,15-21 2234 0 0,-1 3-2404 0 0,-13 20-967 0 0,1 1 1 0 0,1 0-1 0 0,0 1 1 0 0,0 0-1 0 0,2 0 1 0 0,-1 1-1 0 0,19-12 1 0 0,-26 20-462 0 0,0 0 1 0 0,0 0 0 0 0,0 0-1 0 0,0 0 1 0 0,1 1-1 0 0,-1 0 1 0 0,1 0 0 0 0,-1 0-1 0 0,8-1 1 0 0,-10 3-9 0 0,0 0 1 0 0,-1 0-1 0 0,1 0 1 0 0,0 0-1 0 0,0 0 1 0 0,-1 0-1 0 0,1 1 1 0 0,0-1-1 0 0,-1 1 1 0 0,1-1 0 0 0,-1 1-1 0 0,1 0 1 0 0,-1 0-1 0 0,1 1 1 0 0,-1-1-1 0 0,0 0 1 0 0,1 1-1 0 0,-1 0 1 0 0,0-1-1 0 0,0 1 1 0 0,3 3-1 0 0,-1 1 11 0 0,0-1 0 0 0,0 1 0 0 0,-1 0 0 0 0,1-1 0 0 0,-1 2 0 0 0,-1-1 0 0 0,1 0 0 0 0,-1 1 0 0 0,2 8 0 0 0,0 7 45 0 0,1 34 1 0 0,-1-10 45 0 0,-3-36-189 0 0,7 37 84 0 0,-8-44-231 0 0,1 1 0 0 0,1 0 0 0 0,-1 0-1 0 0,0-1 1 0 0,1 1 0 0 0,0-1 0 0 0,0 1-1 0 0,0-1 1 0 0,4 4 0 0 0,1-1-2571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3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58 168 6336 0 0,'-7'-3'731'0'0,"0"0"1"0"0,0 0-1 0 0,0-1 1 0 0,0 0-1 0 0,-12-9 1 0 0,19 12-613 0 0,0 1 0 0 0,-1-1 0 0 0,1 1 0 0 0,-1-1 0 0 0,1 1 0 0 0,0-1 0 0 0,0 1 0 0 0,-1-1 0 0 0,1 0 0 0 0,0 1 0 0 0,0-1 0 0 0,0 0 0 0 0,-1 1 0 0 0,1-1 0 0 0,0 0 0 0 0,0 1 0 0 0,0-1 0 0 0,0 1 0 0 0,0-1 0 0 0,0 0 0 0 0,1 1 0 0 0,-1-1 0 0 0,0 0 0 0 0,0 1 0 0 0,0-1 0 0 0,1 0 0 0 0,-1 1 0 0 0,0-1 0 0 0,1 1 0 0 0,-1-1 0 0 0,0 1 0 0 0,1-1 0 0 0,-1 1 0 0 0,1-1 0 0 0,0 0 0 0 0,0 0 65 0 0,0-1-1 0 0,0 1 0 0 0,0 0 1 0 0,1-1-1 0 0,-1 1 0 0 0,0 0 0 0 0,1 0 1 0 0,-1 0-1 0 0,1 0 0 0 0,-1 1 1 0 0,1-1-1 0 0,0 0 0 0 0,2 0 0 0 0,17-1 726 0 0,0 1 0 0 0,30 2-1 0 0,-4 0-560 0 0,565-31 2906 0 0,-165-2-1806 0 0,-87 24-389 0 0,-253 9-871 0 0,100 7 45 0 0,-84-2-100 0 0,-86-5 65 0 0,0-1-1 0 0,-1-2 0 0 0,0-1 0 0 0,66-15 0 0 0,-98 16-187 0 0,0 1 0 0 0,0-1 0 0 0,0 1 1 0 0,0-1-1 0 0,7-5 0 0 0,-11 7-78 0 0,8-3-912 0 0,3-1-8174 0 0,-2 6 1473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3:5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 11976 0 0,'-3'-2'4751'0'0,"14"14"-2944"0"0,-3-8-1259 0 0,0 0 0 0 0,1 0 0 0 0,-1-1 0 0 0,1 0 0 0 0,-1 0 0 0 0,13 2 0 0 0,54 4 2129 0 0,-51-8-1872 0 0,39-3-1 0 0,-3-1-229 0 0,75-6 252 0 0,-3 8 644 0 0,82 1-816 0 0,69 10 239 0 0,-186-9-429 0 0,-22 1-205 0 0,-55-1-223 0 0,0 0 0 0 0,1-1 1 0 0,-1-1-1 0 0,33-6 1 0 0,-5-11-296 0 0,-48 18 202 0 0,0 0 0 0 0,0 0 0 0 0,0 0 0 0 0,1 0 1 0 0,-1 0-1 0 0,0 0 0 0 0,0 0 0 0 0,1 0 0 0 0,-1 0 0 0 0,0 0 0 0 0,0 0 0 0 0,1 0 0 0 0,-1 0 0 0 0,0 0 0 0 0,0 0 0 0 0,1 0 0 0 0,-1 0 0 0 0,0 0 0 0 0,0 0 0 0 0,0 0 0 0 0,1 0 0 0 0,-1 0 0 0 0,0 1 0 0 0,0-1 0 0 0,0 0 0 0 0,1 0 0 0 0,-1 0 0 0 0,0 0 0 0 0,0 0 0 0 0,0 1 0 0 0,1-1 0 0 0,-1 0 0 0 0,0 0 0 0 0,0 0 0 0 0,0 1 0 0 0,0-1 1 0 0,0 0-1 0 0,0 0 0 0 0,0 1 0 0 0,1-1 0 0 0,-1 0 0 0 0,0 0 0 0 0,0 0 0 0 0,0 1 0 0 0,0-1 0 0 0,0 0 0 0 0,-2 7-1911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3:5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55 10136 0 0,'-3'-1'495'0'0,"0"-1"0"0"0,0 1 0 0 0,-1 0 0 0 0,1 1 0 0 0,0-1 0 0 0,-1 0 0 0 0,-7-1 8799 0 0,14 2-9767 0 0,164 8 4333 0 0,-74-2-3003 0 0,47 4-492 0 0,109 3 1050 0 0,-225-13-1238 0 0,84 0 208 0 0,142-17 0 0 0,118-31 591 0 0,-349 45-966 0 0,162-11 121 0 0,-175 14-234 0 0,0 0 1 0 0,0 0-1 0 0,0 1 0 0 0,0 0 1 0 0,0 0-1 0 0,0 0 0 0 0,0 1 1 0 0,10 4-1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3:5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 9504 0 0,'-9'-2'450'0'0,"-5"-1"168"0"0,1 3 5266 0 0,32 1-4052 0 0,1 1 1 0 0,25 7-1 0 0,-30-6-1344 0 0,36 5 496 0 0,1-3 0 0 0,82-2 0 0 0,-50-2-402 0 0,188-2 816 0 0,-28-2-551 0 0,-135 4-556 0 0,172 7 325 0 0,18 4 310 0 0,-43-4-345 0 0,-148-7-230 0 0,-61-1-296 0 0,-30 4-227 0 0,-14-4 159 0 0,2 0 0 0 0,2 0-589 0 0,-6 0 406 0 0,-1-1 0 0 0,1 1 0 0 0,-1 0 0 0 0,1 0 0 0 0,-1 0 0 0 0,1 0 0 0 0,-1 0 0 0 0,1 0 0 0 0,-1 1 0 0 0,1-1 0 0 0,-1 0 0 0 0,1 0 0 0 0,-1 0-1 0 0,0 0 1 0 0,1 1 0 0 0,-1-1 0 0 0,1 0 0 0 0,-1 0 0 0 0,1 1 0 0 0,-1-1 0 0 0,0 0 0 0 0,1 0 0 0 0,-1 1 0 0 0,0-1 0 0 0,1 1 0 0 0,-1-1-1 0 0,0 0 1 0 0,1 1 0 0 0,-1-1 0 0 0,0 1 0 0 0,0-1 0 0 0,0 1 0 0 0,1 0 0 0 0,3 4-2484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0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31 7832 0 0,'-3'-1'61'0'0,"0"-1"0"0"0,0 1 1 0 0,0 0-1 0 0,0 0 0 0 0,0 1 1 0 0,0-1-1 0 0,0 0 0 0 0,0 1 1 0 0,-1 0-1 0 0,1 0 0 0 0,0 0 1 0 0,0 0-1 0 0,0 0 0 0 0,0 1 1 0 0,-1-1-1 0 0,1 1 0 0 0,-4 1 1 0 0,4-1-28 0 0,-37 2 6300 0 0,28-3 2409 0 0,32 0-7710 0 0,61 2 1078 0 0,-48 1-1492 0 0,339 21 2514 0 0,-139-33-2285 0 0,-169 3-707 0 0,0-1 1 0 0,64-18-1 0 0,-114 19-160 0 0,-11 5-175 0 0,-1 0-1 0 0,0 0 1 0 0,1 0 0 0 0,-1 1 0 0 0,1-1 0 0 0,3 0-1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0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13760 0 0,'0'0'629'0'0,"-14"16"326"0"0,13-15-754 0 0,0 0 1 0 0,0 0 0 0 0,1 1 0 0 0,-1-1 0 0 0,0 0 0 0 0,1 0 0 0 0,-1 1 0 0 0,1-1 0 0 0,0 0 0 0 0,-1 1-1 0 0,1-1 1 0 0,0 1 0 0 0,0-1 0 0 0,0 0 0 0 0,0 1 0 0 0,0-1 0 0 0,0 1 0 0 0,0-1 0 0 0,0 0-1 0 0,0 1 1 0 0,1 1 0 0 0,0-1-19 0 0,1 1-1 0 0,-1-1 0 0 0,0 0 1 0 0,1 0-1 0 0,-1 1 0 0 0,1-1 0 0 0,0 0 1 0 0,0 0-1 0 0,0 0 0 0 0,3 2 1 0 0,6 3 389 0 0,0 0 1 0 0,1 0-1 0 0,20 8 1 0 0,-28-13-223 0 0,11 4 86 0 0,1-1-1 0 0,0 0 0 0 0,0-1 1 0 0,21 3-1 0 0,69 2 332 0 0,-62-6-570 0 0,139-4 219 0 0,-87-9 590 0 0,-25 1-594 0 0,105-11-16 0 0,-107 14-153 0 0,215-13 258 0 0,136 39 157 0 0,-72-2-175 0 0,-175-6-139 0 0,-4-1 29 0 0,-109-9-392 0 0,28 1-274 0 0,152-14 0 0 0,-130 2 293 0 0,-66 8-193 0 0,-15 1-78 0 0,-40-8-1438 0 0,2 4 211 0 0,1-1-343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0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202 103 3224 0 0,'-29'8'1499'0'0,"11"-6"5209"0"0,-36-1 0 0 0,35-1-5424 0 0,-24 3 9577 0 0,44-3-10662 0 0,25 5 52 0 0,0-2-1 0 0,0-1 0 0 0,1-1 1 0 0,33-3-1 0 0,2 0-218 0 0,232-11 402 0 0,-167 6-287 0 0,83-9 28 0 0,49-1 13 0 0,-231 15-234 0 0,-9 1-271 0 0,26 1 0 0 0,-21 2 421 0 0,-7-1 212 0 0,22 4 0 0 0,-66 6-544 0 0,-67-1-186 0 0,53-6 736 0 0,-63 5-136 0 0,-54 6-52 0 0,-171 16-134 0 0,58-6 0 0 0,-14-5 0 0 0,268-22 0 0 0,17 2 0 0 0,0 0 0 0 0,0 0 0 0 0,-1 0 0 0 0,1 0 0 0 0,0 0 0 0 0,0 0 0 0 0,0 0 0 0 0,0 0 0 0 0,0 0 0 0 0,0 0 0 0 0,0 0 0 0 0,0 0 0 0 0,-1-1 0 0 0,1 1 0 0 0,0 0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0,1 0 0 0 0,-1 0 0 0 0,0 0 0 0 0,0-1 0 0 0,0 1 0 0 0,0 0 0 0 0,0 0 0 0 0,0 0 0 0 0,0 0 0 0 0,0 0 0 0 0,1 0 0 0 0,-1 0 0 0 0,0 0 0 0 0,0 0 0 0 0,0 0 0 0 0,0 0 0 0 0,0 0 0 0 0,0 0 0 0 0,1 0 0 0 0,6-6 0 0 0,4 0 0 0 0,0 0 0 0 0,1 1 0 0 0,0 0 0 0 0,23-5 0 0 0,54-9 0 0 0,-67 16 0 0 0,579-65 0 0 0,-590 68-2 0 0,297-8-708 0 0,-88 12 1422 0 0,-212-4-785 0 0,0-1 0 0 0,0 0 0 0 0,7-1 0 0 0,-12 1 35 0 0,0 1 0 0 0,0-1-1 0 0,0 0 1 0 0,0 0 0 0 0,-1-1 0 0 0,1 1 0 0 0,0 0 0 0 0,-1-1-1 0 0,1 0 1 0 0,3-3 0 0 0,-5 5-149 0 0,-8-38 358 0 0,6 36-1051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1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24 103 7856 0 0,'0'0'362'0'0,"-17"-17"201"0"0,16 13-308 0 0,-3-19 4211 0 0,4 23-4360 0 0,0-1 1 0 0,0 1-1 0 0,0-1 1 0 0,0 1 0 0 0,0-1-1 0 0,0 1 1 0 0,0-1-1 0 0,1 0 1 0 0,-1 1-1 0 0,0-1 1 0 0,0 1-1 0 0,0-1 1 0 0,1 1-1 0 0,-1 0 1 0 0,0-1-1 0 0,1 1 1 0 0,-1-1-1 0 0,0 1 1 0 0,1-1 0 0 0,-1 1-1 0 0,1 0 1 0 0,-1-1-1 0 0,1 1 1 0 0,-1 0-1 0 0,0 0 1 0 0,1-1-1 0 0,-1 1 1 0 0,1 0-1 0 0,-1 0 1 0 0,1 0-1 0 0,0-1 1 0 0,-1 1 0 0 0,1 0-1 0 0,-1 0 1 0 0,1 0-1 0 0,-1 0 1 0 0,1 0-1 0 0,0 0 1 0 0,1 1 3 0 0,-1-1 0 0 0,1 0 1 0 0,0 1-1 0 0,-1-1 0 0 0,1 1 1 0 0,-1 0-1 0 0,0-1 0 0 0,1 1 1 0 0,-1 0-1 0 0,0 0 0 0 0,1 0 1 0 0,-1 0-1 0 0,0 0 0 0 0,2 3 1 0 0,10 6 610 0 0,-7-7-493 0 0,0-1 0 0 0,0 1 0 0 0,0-1 0 0 0,0 0 0 0 0,1-1 0 0 0,-1 0 0 0 0,8 1 0 0 0,48 0 1085 0 0,-26-1-494 0 0,30 3-145 0 0,-29 0 39 0 0,52-3 1 0 0,89-9-237 0 0,-156 7-396 0 0,-3 0 24 0 0,0 0-1 0 0,-1 2 0 0 0,32 4 1 0 0,-43-3-88 0 0,21 1 65 0 0,-45-5 30 0 0,0 0 0 0 0,0-1 0 0 0,1 0 0 0 0,-31-12 1 0 0,-15-3 160 0 0,-65-5-102 0 0,92 18-155 0 0,20 3-46 0 0,0 1-1 0 0,-1 1 1 0 0,-21 2 0 0 0,-16 0-204 0 0,35-3 154 0 0,-97-6 345 0 0,84-1-128 0 0,28 6-121 0 0,-1 1-1 0 0,0-1 1 0 0,0 1 0 0 0,1 0 0 0 0,-1 1 0 0 0,0-1 0 0 0,0 1 0 0 0,0-1 0 0 0,0 1-1 0 0,0 0 1 0 0,0 0 0 0 0,-6 2 0 0 0,8-1 16 0 0,1-1-1 0 0,-1 1 1 0 0,0 0 0 0 0,0-1-1 0 0,0 0 1 0 0,1 1-1 0 0,-1-1 1 0 0,0 0-1 0 0,0 0 1 0 0,0 0 0 0 0,0 0-1 0 0,0 0 1 0 0,0 0-1 0 0,1 0 1 0 0,-1-1 0 0 0,0 1-1 0 0,0-1 1 0 0,0 1-1 0 0,1-1 1 0 0,-1 0 0 0 0,0 0-1 0 0,-2-2 1 0 0,3 3 61 0 0,13 0 26 0 0,329 9 1389 0 0,12 6-1200 0 0,-324-12-286 0 0,-13-2-8 0 0,0 1 1 0 0,-1 1-1 0 0,1 0 0 0 0,22 8 0 0 0,-27-6-14 0 0,-11-5 0 0 0,1 0 0 0 0,-1 0 0 0 0,1 1 1 0 0,-1-1-1 0 0,0 0 0 0 0,1 0 0 0 0,-1 1 0 0 0,1-1 0 0 0,-1 0 0 0 0,0 1 0 0 0,0-1 1 0 0,1 0-1 0 0,-1 1 0 0 0,0-1 0 0 0,0 1 0 0 0,1-1 0 0 0,-1 0 0 0 0,0 1 1 0 0,0-1-1 0 0,0 1 0 0 0,0-1 0 0 0,1 1 0 0 0,-1-1 0 0 0,0 1 0 0 0,0-1 0 0 0,0 0 1 0 0,0 1-1 0 0,0-1 0 0 0,0 1 0 0 0,0-1 0 0 0,0 1 0 0 0,-1-1 0 0 0,1 1 0 0 0,0-1 1 0 0,0 0-1 0 0,0 1 0 0 0,0-1 0 0 0,-1 1 0 0 0,1-1 0 0 0,0 1 0 0 0,0-1 1 0 0,-1 0-1 0 0,1 1 0 0 0,0-1 0 0 0,-1 0 0 0 0,1 1 0 0 0,0-1 0 0 0,-1 0 0 0 0,1 0 1 0 0,0 1-1 0 0,-1-1 0 0 0,0 0 0 0 0,1 1 4 0 0,-4 2 2 0 0,0 0-1 0 0,-1-1 1 0 0,1 1 0 0 0,-1-1 0 0 0,0 0 0 0 0,0 0 0 0 0,1 0-1 0 0,-1-1 1 0 0,-9 2 0 0 0,-49 5-16 0 0,41-7 15 0 0,-409 27-5 0 0,280-26 532 0 0,225-2-482 0 0,144-2 280 0 0,218-11-58 0 0,-430 15-272 0 0,-8 1 0 0 0,-6 3 0 0 0,-10-2 21 0 0,0-1-1 0 0,-1-1 1 0 0,0 0 0 0 0,1-1 0 0 0,-28-3-1 0 0,3 1 16 0 0,-1 2 67 0 0,-120-7-143 0 0,136 4-106 0 0,17 1 184 0 0,0 0-1 0 0,0 0 0 0 0,0-1 0 0 0,-16-6 0 0 0,27 8-37 0 0,0 0 0 0 0,0 0 1 0 0,0 0-1 0 0,0 0 0 0 0,0 0 0 0 0,1 0 1 0 0,-1 0-1 0 0,0 0 0 0 0,0 0 1 0 0,0 0-1 0 0,0 0 0 0 0,0 0 1 0 0,0 0-1 0 0,0 0 0 0 0,0 0 0 0 0,0 0 1 0 0,0 0-1 0 0,0 0 0 0 0,1 0 1 0 0,-1 0-1 0 0,0-1 0 0 0,0 1 0 0 0,0 0 1 0 0,0 0-1 0 0,0 0 0 0 0,0 0 1 0 0,0 0-1 0 0,0 0 0 0 0,0 0 1 0 0,0 0-1 0 0,0 0 0 0 0,0-1 0 0 0,0 1 1 0 0,0 0-1 0 0,0 0 0 0 0,0 0 1 0 0,0 0-1 0 0,0 0 0 0 0,0 0 0 0 0,0 0 1 0 0,0 0-1 0 0,0-1 0 0 0,0 1 1 0 0,0 0-1 0 0,0 0 0 0 0,0 0 1 0 0,0 0-1 0 0,0 0 0 0 0,0 0 0 0 0,0 0 1 0 0,-1 0-1 0 0,1 0 0 0 0,0 0 1 0 0,0 0-1 0 0,0-1 0 0 0,0 1 0 0 0,0 0 1 0 0,0 0-1 0 0,0 0 0 0 0,0 0 1 0 0,0 0-1 0 0,0 0 0 0 0,-1 0 1 0 0,11-3-1 0 0,-9 3 3 0 0,12-4 3 0 0,0 2 0 0 0,0 0 0 0 0,26-1 0 0 0,-13 2-3 0 0,52-2-6 0 0,0 4 1 0 0,93 13-1 0 0,-143-11-2 0 0,13 3-629 0 0,1 1 1 0 0,47 16 0 0 0,-76-18 143 0 0,0 0 1 0 0,0 1-1 0 0,16 10 1 0 0,-20-11 45 0 0,27 14-1449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3:0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66 3680 0 0,'0'0'1447'0'0,"-6"-12"4039"0"0,6-3 3645 0 0,1 14-8663 0 0,3-1 1159 0 0,-3 1-1469 0 0,21-7 436 0 0,-8 8-451 0 0,-7-1 9 0 0,-1 1 0 0 0,1 0-1 0 0,0 1 1 0 0,12 2 0 0 0,-11-2-203 0 0,0 0 1 0 0,0 0-1 0 0,1-1 1 0 0,8 0-1 0 0,-2-1 114 0 0,13-1 111 0 0,-23 1-139 0 0,1 0-1 0 0,-1 1 1 0 0,1 0 0 0 0,0 0-1 0 0,-1 0 1 0 0,10 2-1 0 0,-8-1-52 0 0,0 0-1 0 0,-1-1 1 0 0,1 1 0 0 0,0-2-1 0 0,-1 1 1 0 0,1-1-1 0 0,8-1 1 0 0,21-2 37 0 0,-35 4-1 0 0,112 5 1014 0 0,-86-3-387 0 0,-14 0-1150 0 0,1-1-1 0 0,21 6 1 0 0,-18-3 739 0 0,2 0 0 0 0,19 0-1 0 0,-30-3-259 0 0,45 3 51 0 0,54 8 270 0 0,20 11-274 0 0,-119-22-2 0 0,0-1 1 0 0,0 0 0 0 0,0-1-1 0 0,11-2 1 0 0,18 0 19 0 0,115 7 315 0 0,-115-2-342 0 0,49 2 138 0 0,-29 1 82 0 0,-25-4 36 0 0,56-4 0 0 0,-11 0-252 0 0,69 0 1376 0 0,-121 3-1348 0 0,71-2 635 0 0,-79 0-547 0 0,0 0 1 0 0,-1-1 0 0 0,28-8-1 0 0,64-16 86 0 0,-64 17-169 0 0,73-12 6 0 0,-68 14-19 0 0,-39 7 69 0 0,-8 1-83 0 0,-1 0 1 0 0,1 0-1 0 0,-1 0 0 0 0,1-1 0 0 0,-1 1 1 0 0,1 0-1 0 0,-1-1 0 0 0,1 1 1 0 0,2-2-1 0 0,2 0-273 0 0,-6 5-1099 0 0,-8 7-4089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1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7 3224 0 0,'-51'14'489'0'0,"-19"4"4595"0"0,63-16-3624 0 0,6-2-1436 0 0,1 0 1 0 0,0 0-1 0 0,0 0 0 0 0,0 0 1 0 0,0 0-1 0 0,0-1 1 0 0,0 1-1 0 0,0 0 1 0 0,0 0-1 0 0,-1 0 1 0 0,1 0-1 0 0,0 0 0 0 0,0 0 1 0 0,0 0-1 0 0,0 0 1 0 0,0 0-1 0 0,0 0 1 0 0,0 0-1 0 0,-1 0 0 0 0,1 0 1 0 0,0 0-1 0 0,0 0 1 0 0,0 0-1 0 0,0 0 1 0 0,0 1-1 0 0,0-1 1 0 0,0 0-1 0 0,0 0 0 0 0,-1 0 1 0 0,1 0-1 0 0,0 0 1 0 0,0 0-1 0 0,0 0 1 0 0,0 0-1 0 0,0 0 0 0 0,0 0 1 0 0,0 0-1 0 0,0 0 1 0 0,0 1-1 0 0,0-1 1 0 0,0 0-1 0 0,-1 0 1 0 0,1 0-1 0 0,0 0 0 0 0,0 0 1 0 0,0 0-1 0 0,0 0 1 0 0,0 0-1 0 0,0 1 1 0 0,0-1-1 0 0,0 0 1 0 0,0 0-1 0 0,0 0 0 0 0,0 0 1 0 0,0 0-1 0 0,0 0 1 0 0,0 0-1 0 0,0 1 1 0 0,0-1-1 0 0,0 0 0 0 0,1 0 1 0 0,-1 0-1 0 0,0 0 1 0 0,2 13 8153 0 0,15-15-6674 0 0,179-8 1534 0 0,-81 7-2670 0 0,518-7 561 0 0,-562 10-848 0 0,282 0 545 0 0,-179-13 79 0 0,-166 12-676 0 0,19-1 159 0 0,48 3-1 0 0,9 0 62 0 0,5-9 70 0 0,-43 3-64 0 0,0 2-1 0 0,0 1 0 0 0,52 6 0 0 0,-71-1-176 0 0,-21-3-61 0 0,0 0 0 0 0,0 0 0 0 0,0 1 0 0 0,-1 0 0 0 0,1 0 0 0 0,-1 0 0 0 0,1 1 0 0 0,0 0 1 0 0,-1 0-1 0 0,0 0 0 0 0,6 4 0 0 0,-7-3-670 0 0,11 9 1572 0 0,-10-7-3602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16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15056 0 0,'7'4'558'0'0,"0"1"1"0"0,1-1 0 0 0,0-1-1 0 0,10 4 1 0 0,-15-6-415 0 0,-1 0 0 0 0,1 0-1 0 0,0-1 1 0 0,0 1 0 0 0,0-1 0 0 0,0 0 0 0 0,0 0 0 0 0,0 0-1 0 0,0 0 1 0 0,0 0 0 0 0,0-1 0 0 0,0 1 0 0 0,0-1-1 0 0,-1 0 1 0 0,6-2 0 0 0,-3 1-4 0 0,0 0 0 0 0,1 0 0 0 0,-1 0-1 0 0,0 1 1 0 0,1 0 0 0 0,-1 0 0 0 0,1 1 0 0 0,-1-1 0 0 0,10 1 0 0 0,4 2 242 0 0,29 6 0 0 0,-14-2-14 0 0,166 9 1313 0 0,2-17-507 0 0,-154 1-935 0 0,486-17 1570 0 0,-365 8-1178 0 0,-160 10-901 0 0,0 0 0 0 0,0 1-1 0 0,13 2 1 0 0,-14-2-99 0 0,9 2-1253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4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62 136 3224 0 0,'0'0'143'0'0,"-17"0"213"0"0,16-1-106 0 0,0 1 0 0 0,0 0 0 0 0,1-1 1 0 0,-1 1-1 0 0,0-1 0 0 0,0 1 1 0 0,1-1-1 0 0,-1 1 0 0 0,0-1 0 0 0,1 1 1 0 0,-1-1-1 0 0,0 0 0 0 0,1 1 1 0 0,-1-1-1 0 0,1 0 0 0 0,-1 1 0 0 0,1-1 1 0 0,0 0-1 0 0,-1 0 0 0 0,1 0 1 0 0,0 1-1 0 0,-1-1 0 0 0,1-1 0 0 0,0 1-141 0 0,-1 0-1 0 0,1 0 1 0 0,0 0-1 0 0,-1 0 0 0 0,1 0 1 0 0,-1 0-1 0 0,1 0 0 0 0,-1 0 1 0 0,1 0-1 0 0,-1 1 0 0 0,0-1 1 0 0,0 0-1 0 0,0-1 0 0 0,-14-16 1584 0 0,15 18-1590 0 0,-1 0 1 0 0,1-1-1 0 0,-1 1 0 0 0,1-1 0 0 0,-1 1 0 0 0,1 0 0 0 0,-1-1 0 0 0,1 1 0 0 0,0-1 1 0 0,-1 1-1 0 0,1-1 0 0 0,0 1 0 0 0,-1-1 0 0 0,1 1 0 0 0,0-1 0 0 0,0 0 0 0 0,-1 1 1 0 0,1-1-1 0 0,0 1 0 0 0,0-1 0 0 0,0 0 0 0 0,0 1 0 0 0,0-1 0 0 0,0 1 0 0 0,0-1 1 0 0,0 0-1 0 0,0 1 0 0 0,0-1 0 0 0,0 1 0 0 0,0-1 0 0 0,0 0 0 0 0,0 1 0 0 0,1-1 1 0 0,-1 1-1 0 0,0-1 0 0 0,0 1 0 0 0,1-1 0 0 0,-1 0 0 0 0,1 1 0 0 0,-1-1 1 0 0,0 1-1 0 0,1 0 0 0 0,-1-1 0 0 0,1 1 0 0 0,-1-1 0 0 0,1 1 0 0 0,-1 0 0 0 0,1-1 1 0 0,-1 1-1 0 0,1 0 0 0 0,-1-1 0 0 0,1 1 0 0 0,-1 0 0 0 0,1 0 0 0 0,1 0 0 0 0,5-3 14 0 0,0 1 0 0 0,0 0 0 0 0,14-1 0 0 0,-10 1 322 0 0,311-30 1346 0 0,-199 24-1421 0 0,567-2 745 0 0,-446 11-835 0 0,-107 2-52 0 0,313 16 750 0 0,-21 11-369 0 0,134-12 1062 0 0,-533-18-1521 0 0,1-2 0 0 0,0-1 0 0 0,-1-1 0 0 0,48-12 1 0 0,-77 15-224 0 0,-1 1 0 0 0,1 0 0 0 0,0 0 1 0 0,-1 0-1 0 0,1-1 0 0 0,0 1 1 0 0,-1 0-1 0 0,1 0 0 0 0,0 0 0 0 0,-1 0 1 0 0,1 0-1 0 0,0 0 0 0 0,-1 1 1 0 0,1-1-1 0 0,1 0 0 0 0,3 1-460 0 0,13-12-2562 0 0,-10 9 1446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5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 3224 0 0,'-5'0'288'0'0,"-4"0"-288"0"0,1-3 0 0 0,0 3 0 0 0,-4 0 152 0 0,1-2-24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51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2760 0 0,'-25'13'319'0'0,"21"-10"320"0"0,-1-1 1 0 0,0 1-1 0 0,0-1 1 0 0,0 0-1 0 0,-8 3 1 0 0,12-5-482 0 0,-2 0 475 0 0,0 1-1 0 0,0 0 1 0 0,0 0 0 0 0,1 0 0 0 0,-1 0 0 0 0,-4 2 0 0 0,7-2-390 0 0,-1-1 0 0 0,0 1 0 0 0,0 0 1 0 0,1 0-1 0 0,-1-1 0 0 0,0 1 1 0 0,1 0-1 0 0,-1 0 0 0 0,1 0 0 0 0,-1 0 1 0 0,1 0-1 0 0,0 0 0 0 0,-1 0 0 0 0,1-1 1 0 0,0 1-1 0 0,0 0 0 0 0,-1 0 0 0 0,1 1 1 0 0,0-1-1 0 0,0 0 0 0 0,0 1 0 0 0,19 1 1076 0 0,-3 0-978 0 0,0-1-1 0 0,1 0 1 0 0,-1-2 0 0 0,22-1-1 0 0,-7 1-42 0 0,44 0 317 0 0,199-3 698 0 0,-59-9-698 0 0,55-2 58 0 0,-19 2 5 0 0,40-1 100 0 0,-173 10-454 0 0,141 1 280 0 0,-202 2-86 0 0,-19 0-8036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56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69 3680 0 0,'-7'-8'360'0'0,"-6"-5"5283"0"0,19 21-4502 0 0,-5-8-784 0 0,-1 1-250 0 0,0 0 1 0 0,1-1-1 0 0,-1 1 0 0 0,0-1 1 0 0,1 1-1 0 0,-1 0 0 0 0,1-1 1 0 0,-1 1-1 0 0,1-1 1 0 0,-1 1-1 0 0,1-1 0 0 0,-1 1 1 0 0,1-1-1 0 0,0 0 0 0 0,-1 1 1 0 0,1-1-1 0 0,0 0 0 0 0,-1 1 1 0 0,2-1-1 0 0,16 7 385 0 0,-16-6-250 0 0,6 2 122 0 0,1-1-1 0 0,0 0 0 0 0,0 0 1 0 0,0-1-1 0 0,15 0 0 0 0,48-6 682 0 0,-48 3-720 0 0,37 1 0 0 0,257 3-236 0 0,-167-5 118 0 0,42-4-239 0 0,17-8 136 0 0,79-8 286 0 0,7 5-58 0 0,-158 12-104 0 0,-71 6 80 0 0,100 12-1 0 0,-53-2-34 0 0,255 22 74 0 0,-153-34-5 0 0,-76-3-153 0 0,53 0 673 0 0,66 0-738 0 0,-123 7-103 0 0,80 4 220 0 0,-140-1-142 0 0,0-3 1 0 0,150-17-1 0 0,-144 10 133 0 0,-56 4-52 0 0,43-5 0 0 0,-46 2-50 0 0,-17 4-80 0 0,0-1 0 0 0,0 0-1 0 0,0 0 1 0 0,0-1 0 0 0,0 1 0 0 0,0-1 0 0 0,7-4-1 0 0,-7 3 111 0 0,-6 3-151 0 0,0 0 0 0 0,1 0-1 0 0,-1 0 1 0 0,0 0 0 0 0,1 0-1 0 0,-1-1 1 0 0,0 1 0 0 0,1 0-1 0 0,-1 0 1 0 0,0-1 0 0 0,0 1-1 0 0,1 0 1 0 0,-1 0 0 0 0,0-1-1 0 0,0 1 1 0 0,1 0 0 0 0,-1 0-1 0 0,0-1 1 0 0,0 1 0 0 0,0 0-1 0 0,1-1 1 0 0,-1 1 0 0 0,0-1-1 0 0,0 0 27 0 0,-2-2-2203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5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79 3224 0 0,'-3'-2'344'0'0,"1"-1"1"0"0,-1 1-1 0 0,1 0 0 0 0,-1 0 1 0 0,1 0-1 0 0,-1 0 1 0 0,-6-3-1 0 0,6 3 174 0 0,-1 0 0 0 0,1 0 0 0 0,0 0 0 0 0,0 0-1 0 0,-5-5 1 0 0,-12-15 546 0 0,20 22-880 0 0,-4-7 832 0 0,-1-4 506 0 0,6 9 93 0 0,4 4 943 0 0,5 4-2307 0 0,0-1 0 0 0,0-1 0 0 0,0 0-1 0 0,0 0 1 0 0,20 4 0 0 0,58 4 617 0 0,-43-7-380 0 0,176 13 282 0 0,-10-1-447 0 0,16-2 34 0 0,-76-7-10 0 0,-50-1-88 0 0,210 22 36 0 0,-197-15 100 0 0,147-1 0 0 0,-222-15-213 0 0,58-10 1 0 0,-64 7 30 0 0,1 0 1 0 0,58 2 0 0 0,31 12-171 0 0,-41-2 61 0 0,88-3-1 0 0,-115-7 2 0 0,146-9 358 0 0,-188 10-413 0 0,-1 0 0 0 0,0-1 0 0 0,0 0 0 0 0,0-1-1 0 0,12-6 1 0 0,-10 4 100 0 0,32-9 0 0 0,-42 15-124 0 0,0-1 0 0 0,0 1 1 0 0,0 0-1 0 0,0 0 0 0 0,0 1 0 0 0,0-1 1 0 0,0 1-1 0 0,0 0 0 0 0,0 0 0 0 0,0 0 1 0 0,0 0-1 0 0,0 1 0 0 0,-1-1 0 0 0,1 1 1 0 0,-1 0-1 0 0,5 4 0 0 0,28 11 336 0 0,-35-17 221 0 0,-2-5-593 0 0,0 0 0 0 0,0 0 0 0 0,-1 1 1 0 0,1-1-1 0 0,-1 0 0 0 0,-4-7 1 0 0,6 12-45 0 0,0-1 0 0 0,-1 1 0 0 0,1 0 0 0 0,0-1 1 0 0,0 1-1 0 0,-1-1 0 0 0,1 1 0 0 0,0 0 1 0 0,-1-1-1 0 0,1 1 0 0 0,0 0 0 0 0,-1 0 1 0 0,1-1-1 0 0,-1 1 0 0 0,1 0 0 0 0,-1 0 0 0 0,1 0 1 0 0,0-1-1 0 0,-1 1 0 0 0,0 0 0 0 0,-6 0-3725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4:58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56 10680 0 0,'-9'-2'520'0'0,"-1"-1"379"0"0,0 1 0 0 0,-1 1 0 0 0,1 0 0 0 0,-15 1 1 0 0,15 2 1239 0 0,12 3-747 0 0,0-4-1272 0 0,0 0-1 0 0,0 1 1 0 0,0-1-1 0 0,0-1 1 0 0,0 1-1 0 0,0 0 1 0 0,3 1-1 0 0,15-1 542 0 0,0 0-1 0 0,24-2 0 0 0,-4 0-25 0 0,143-12 898 0 0,-52 1-1122 0 0,31 0-99 0 0,22 4-215 0 0,9-1-2 0 0,100 0 236 0 0,-207 10-291 0 0,254 14 505 0 0,-260-10-565 0 0,25-1 25 0 0,92 9-570 0 0,-111 0-1912 0 0,-65-8 1242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5:0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9272 0 0,'0'0'837'0'0,"8"-14"343"0"0,6-11 371 0 0,-1 7 2991 0 0,20 16-3770 0 0,0-1-1 0 0,58-14 0 0 0,-53 9-511 0 0,68-7-1 0 0,-45 13-148 0 0,0 3 1 0 0,81 10-1 0 0,-68 1-101 0 0,58 6 62 0 0,-55-13 118 0 0,51 5 411 0 0,-101-8-466 0 0,41-1-1 0 0,3-1-12 0 0,57-2 56 0 0,-2 1-127 0 0,53 4 208 0 0,-128-4-145 0 0,369-13 280 0 0,126-31 772 0 0,-208 15-1022 0 0,-251 25-147 0 0,35-3 20 0 0,154-12 253 0 0,-203 23-210 0 0,-51-2-60 0 0,-1 0 0 0 0,32-3 0 0 0,11-7 29 0 0,49-5 80 0 0,-64 11-63 0 0,123-1 29 0 0,-137 7 3 0 0,55 11-1 0 0,-16-2 13 0 0,-3-5 136 0 0,120-3-1 0 0,70-21 695 0 0,-227 14-883 0 0,8-1 40 0 0,165-20-72 0 0,-174 17 158 0 0,94-21 94 0 0,-124 27-254 0 0,-1 1 1 0 0,0-1 0 0 0,0 1 0 0 0,1-1 0 0 0,-1 0 0 0 0,0 0 0 0 0,0 0 0 0 0,0 0-1 0 0,0-1 1 0 0,0 1 0 0 0,0 0 0 0 0,0-1 0 0 0,-1 1 0 0 0,1-1 0 0 0,0 0 0 0 0,-1 0-1 0 0,1 1 1 0 0,-1-1 0 0 0,0 0 0 0 0,0 0 0 0 0,2-3 0 0 0,-2 1-2 0 0,1 1 0 0 0,0-1 0 0 0,0 1 0 0 0,0 0 0 0 0,1-1 0 0 0,-1 1 1 0 0,1 1-1 0 0,-1-1 0 0 0,1 0 0 0 0,0 1 0 0 0,0-1 0 0 0,0 1 0 0 0,7-4 0 0 0,-8 5-518 0 0,1 0 0 0 0,-1 0-1 0 0,1 1 1 0 0,-1-1 0 0 0,1 1 0 0 0,0-1-1 0 0,-1 1 1 0 0,4 0 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5:0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63 170 7280 0 0,'-29'-7'1161'0'0,"-3"2"2014"0"0,31 4-2807 0 0,8-2 5048 0 0,26-1-4377 0 0,6 3-197 0 0,52 5-1 0 0,-18 0-373 0 0,76 0 170 0 0,377 0 284 0 0,-256-11-744 0 0,212-8 61 0 0,63-3 242 0 0,-381 14-351 0 0,184 17 225 0 0,-115 1-25 0 0,157-12 344 0 0,-65 0 203 0 0,-3-4-14 0 0,-151-11-239 0 0,-148 11-447 0 0,33-7 0 0 0,-55 9-175 0 0,1-1 0 0 0,0 1-1 0 0,0-1 1 0 0,-1 0 0 0 0,1 1 0 0 0,-1-1-1 0 0,1 0 1 0 0,0 0 0 0 0,-1 0 0 0 0,0-1-1 0 0,1 1 1 0 0,-1 0 0 0 0,0 0 0 0 0,1-1 0 0 0,-1 1-1 0 0,0-1 1 0 0,0 1 0 0 0,0-1 0 0 0,0 1-1 0 0,-1-1 1 0 0,1 0 0 0 0,0 1 0 0 0,-1-1-1 0 0,1-3 1 0 0,0 2 70 0 0,0 0 1 0 0,-1 1-1 0 0,1-1 1 0 0,-1 0-1 0 0,0 0 0 0 0,0 0 1 0 0,0 0-1 0 0,-1 0 0 0 0,1 0 1 0 0,-2-4-1 0 0,1 4-202 0 0,-1-1 0 0 0,1 1 1 0 0,-1-1-1 0 0,0 1 0 0 0,0 0 0 0 0,0 0 0 0 0,-1 0 0 0 0,1 0 1 0 0,-1 0-1 0 0,-3-2 0 0 0,3 2-741 0 0,-1 1 1 0 0,0 0-1 0 0,0-1 1 0 0,-1 1-1 0 0,-4-1 0 0 0,-1-1-662 0 0,8 3-10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3:0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6448 0 0,'0'0'7312'0'0,"8"0"-6374"0"0,44-5 766 0 0,-36 2-1331 0 0,71-7 895 0 0,-41 7-1182 0 0,0 1 0 0 0,88 10 0 0 0,-78-3 382 0 0,72-2 0 0 0,-28-2 217 0 0,77 8-370 0 0,-57-6-70 0 0,-66-3 109 0 0,60 9 1 0 0,19 6 381 0 0,-10 9 24 0 0,-106-21-513 0 0,0-1 0 0 0,0-1-1 0 0,0-1 1 0 0,1 0 0 0 0,-1-1-1 0 0,0-1 1 0 0,29-7 0 0 0,52-6-103 0 0,-74 14 220 0 0,24 1-4179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5:0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81 7368 0 0,'0'0'333'0'0,"-1"0"0"0"0,-3-3-101 0 0,3-1 3069 0 0,8-6-2973 0 0,-3 4 306 0 0,-3 6-563 0 0,0-1 1 0 0,0 1-1 0 0,0 0 0 0 0,0 0 1 0 0,0-1-1 0 0,0 1 1 0 0,0 0-1 0 0,0 0 0 0 0,0 0 1 0 0,1 0-1 0 0,-1 0 1 0 0,1 1-1 0 0,3 0 27 0 0,-1 1 1 0 0,0 0-1 0 0,0 0 1 0 0,0 0-1 0 0,0 0 1 0 0,4 4-1 0 0,18 9 630 0 0,-25-15-706 0 0,-1 0 0 0 0,0 0 0 0 0,1 0 0 0 0,-1 0 0 0 0,0 0 0 0 0,0 0 0 0 0,1 0 0 0 0,-1 0 0 0 0,0 0 0 0 0,0-1 0 0 0,1 1 0 0 0,-1 0-1 0 0,0 0 1 0 0,0 0 0 0 0,0 0 0 0 0,1 0 0 0 0,-1-1 0 0 0,0 1 0 0 0,0 0 0 0 0,0 0 0 0 0,1 0 0 0 0,-1-1 0 0 0,0 1 0 0 0,0 0 0 0 0,0 0 0 0 0,0-1 0 0 0,0 1 0 0 0,0 0 0 0 0,0 0-1 0 0,1-1 1 0 0,-1 1 0 0 0,0 0 0 0 0,0-1 0 0 0,0 1 0 0 0,0 0 0 0 0,0 0 0 0 0,0-1 0 0 0,0 1 0 0 0,0 0 0 0 0,0-1 24 0 0,0 0-1 0 0,0 0 1 0 0,0 0 0 0 0,0 0-1 0 0,1 1 1 0 0,-1-1 0 0 0,0 0-1 0 0,1 0 1 0 0,-1 0 0 0 0,1 1 0 0 0,-1-1-1 0 0,1 0 1 0 0,-1 1 0 0 0,1-1-1 0 0,-1 0 1 0 0,1 1 0 0 0,0-1-1 0 0,-1 1 1 0 0,1-1 0 0 0,1 0-1 0 0,2 0 85 0 0,0 0-1 0 0,0 0 0 0 0,0 0 1 0 0,0 0-1 0 0,1 1 0 0 0,-1 0 1 0 0,0 0-1 0 0,0 0 0 0 0,0 0 0 0 0,1 1 1 0 0,-1 0-1 0 0,4 1 0 0 0,7 2 35 0 0,-2 1 0 0 0,16 8 0 0 0,13 5 153 0 0,-15-12-108 0 0,-1-1 0 0 0,1 0 0 0 0,33 0 0 0 0,-20-2-12 0 0,38 5 84 0 0,105 6 243 0 0,-9-5-186 0 0,88 1-22 0 0,-192-11-137 0 0,290-12 1214 0 0,-256 5-842 0 0,324-38 496 0 0,-408 42-984 0 0,-3 2-30 0 0,28-8-1 0 0,-40 8-27 0 0,1 0 1 0 0,-1 0-1 0 0,0-1 0 0 0,0 1 1 0 0,-1-1-1 0 0,1 0 0 0 0,-1-1 1 0 0,1 1-1 0 0,4-6 1 0 0,-9 9-6 0 0,8-8 21 0 0,1 0 0 0 0,-1 0 0 0 0,13-8 0 0 0,-19 14-47 0 0,1 1-1 0 0,-1-1 0 0 0,1 1 0 0 0,0 0 0 0 0,-1 0 1 0 0,1 0-1 0 0,0 0 0 0 0,0 0 0 0 0,0 1 1 0 0,0-1-1 0 0,-1 1 0 0 0,1 0 0 0 0,0 0 0 0 0,0 0 1 0 0,0 0-1 0 0,0 0 0 0 0,5 2 0 0 0,17 1-2629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5:0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6 121 6912 0 0,'-3'5'11811'0'0,"2"-11"-11256"0"0,1 5-544 0 0,0 1 0 0 0,-1 0 0 0 0,1 0-1 0 0,0-1 1 0 0,0 1 0 0 0,0 0 0 0 0,0-1 0 0 0,0 1 0 0 0,-1 0-1 0 0,1 0 1 0 0,0-1 0 0 0,0 1 0 0 0,0 0 0 0 0,0-1 0 0 0,0 1 0 0 0,0 0-1 0 0,0-1 1 0 0,0 1 0 0 0,0 0 0 0 0,0-1 0 0 0,0 1 0 0 0,0 0-1 0 0,1 0 1 0 0,-1-1 0 0 0,0 1 0 0 0,0 0 0 0 0,0-1 0 0 0,0 1-1 0 0,0 0 1 0 0,1 0 0 0 0,-1-1 0 0 0,0 1 0 0 0,0 0 0 0 0,1-1-1 0 0,10 5 575 0 0,7 2-44 0 0,-3-5-81 0 0,0-1 0 0 0,0 0 0 0 0,0-1 0 0 0,26-4 0 0 0,-4 0 78 0 0,48-4 414 0 0,226-27 790 0 0,-201 12-1450 0 0,-6 0-100 0 0,-51 16-192 0 0,-1 3 0 0 0,1 2 0 0 0,94 7 0 0 0,-126 0-20 0 0,0 0-1 0 0,-1 1 1 0 0,34 14-1 0 0,-4-2-25 0 0,-35-12 34 0 0,77 26-1868 0 0,-56-17 868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18 255 14280 0 0,'-1'-1'196'0'0,"-1"0"-1"0"0,1 0 1 0 0,0-1 0 0 0,-1 1 0 0 0,1 0 0 0 0,0 0 0 0 0,0-1 0 0 0,0 1 0 0 0,0-1 0 0 0,0 1 0 0 0,0-1 0 0 0,1 0 0 0 0,-1 1 0 0 0,0-1 0 0 0,1 0 0 0 0,-1 1 0 0 0,0-3 0 0 0,2 3-62 0 0,-1-1 0 0 0,0 1-1 0 0,1 0 1 0 0,-1 0 0 0 0,1-1 0 0 0,-1 1 0 0 0,1 0 0 0 0,-1 0 0 0 0,1-1-1 0 0,0 1 1 0 0,0 0 0 0 0,-1 0 0 0 0,1 0 0 0 0,0 0 0 0 0,0 0 0 0 0,0 0-1 0 0,0 0 1 0 0,1 0 0 0 0,-1 1 0 0 0,0-1 0 0 0,0 0 0 0 0,0 1 0 0 0,2-2-1 0 0,11-4 195 0 0,1 0 0 0 0,-1 0-1 0 0,1 1 1 0 0,0 1 0 0 0,0 1 0 0 0,19-3-1 0 0,96-2 150 0 0,-121 8-468 0 0,66-4 597 0 0,121-22 0 0 0,-147 19-434 0 0,-37 6-100 0 0,0 0 0 0 0,0-1 1 0 0,0 0-1 0 0,0-1 0 0 0,0-1 0 0 0,-1 0 0 0 0,1 0 0 0 0,12-8 1 0 0,-24 12-68 0 0,0 0 1 0 0,1 0-1 0 0,-1 0 1 0 0,0 0 0 0 0,0 0-1 0 0,0-1 1 0 0,0 1-1 0 0,1 0 1 0 0,-1 0 0 0 0,0 0-1 0 0,0 0 1 0 0,0-1 0 0 0,0 1-1 0 0,0 0 1 0 0,0 0-1 0 0,0 0 1 0 0,0-1 0 0 0,0 1-1 0 0,1 0 1 0 0,-1 0 0 0 0,0-1-1 0 0,0 1 1 0 0,0 0-1 0 0,0 0 1 0 0,0 0 0 0 0,0-1-1 0 0,0 1 1 0 0,-1 0-1 0 0,1 0 1 0 0,0 0 0 0 0,0-1-1 0 0,0 1 1 0 0,0 0 0 0 0,-6-9 140 0 0,-12-4 83 0 0,2 8-97 0 0,0 0-1 0 0,-1 1 1 0 0,1 0-1 0 0,-1 1 1 0 0,0 1 0 0 0,1 1-1 0 0,-1 0 1 0 0,-31 4-1 0 0,-16 8-131 0 0,83-15-4 0 0,32-11 0 0 0,-33 8 41 0 0,0 2 1 0 0,1 0-1 0 0,22-3 0 0 0,-32 7 29 0 0,6 0 25 0 0,0 0 0 0 0,28 1 0 0 0,-39 1-86 0 0,-1-1-1 0 0,1 0 1 0 0,-1 1-1 0 0,0 0 1 0 0,1 0-1 0 0,-1 0 1 0 0,0 0-1 0 0,0 1 1 0 0,1-1-1 0 0,-1 1 1 0 0,0 0-1 0 0,-1-1 1 0 0,1 1-1 0 0,0 1 1 0 0,0-1-1 0 0,-1 0 1 0 0,1 1-1 0 0,2 3 0 0 0,-4-3 1 0 0,0 0-1 0 0,1 0 0 0 0,-1 0 1 0 0,0 1-1 0 0,0-1 1 0 0,-1 0-1 0 0,1 1 0 0 0,-1-1 1 0 0,1 0-1 0 0,-1 1 0 0 0,-1 3 1 0 0,-4 38 78 0 0,-4-11 174 0 0,-19 50-1 0 0,8-26-2175 0 0,4 1-6293 0 0,13-35 162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16128 0 0,'0'0'1459'0'0,"-9"11"-727"0"0,3-3-358 0 0,0 0-1 0 0,1 1 1 0 0,-1-1-1 0 0,2 1 0 0 0,-1 0 1 0 0,-3 11-1 0 0,-8 16 147 0 0,13-30-670 0 0,0 0 0 0 0,0 0 0 0 0,0 0 0 0 0,1 0 0 0 0,0 0 0 0 0,1 0 0 0 0,-1 0 1 0 0,1 1-1 0 0,0-1 0 0 0,1 1 0 0 0,-1 6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4608 0 0,'0'0'208'0'0,"-3"8"32"0"0,-6 14 368 0 0,-11 23 5672 0 0,-18 67-1 0 0,35-103-6403 0 0,1 1-1 0 0,0-1 0 0 0,1 0 1 0 0,0 0-1 0 0,0 1 0 0 0,1-1 1 0 0,1 12-1 0 0,2-2-1021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101 188 5064 0 0,'-3'-6'568'0'0,"-16"-8"10984"0"0,19 14-11270 0 0,-5 8 3012 0 0,-1 15-3608 0 0,5-16 1358 0 0,-18 56-267 0 0,8-28-370 0 0,1 0-1 0 0,-9 61 1 0 0,16-68-407 0 0,1-19 0 0 0,1 1 0 0 0,0-1 0 0 0,0 0 0 0 0,1 0 0 0 0,0 0 0 0 0,1 1 0 0 0,0-1 0 0 0,3 11 0 0 0,-4-19-75 0 0,0 0-1 0 0,0 0 0 0 0,1 0 1 0 0,-1 0-1 0 0,0 0 1 0 0,1-1-1 0 0,-1 1 0 0 0,1 0 1 0 0,-1 0-1 0 0,1-1 1 0 0,-1 1-1 0 0,1 0 0 0 0,-1-1 1 0 0,1 1-1 0 0,0 0 1 0 0,-1-1-1 0 0,1 1 0 0 0,0-1 1 0 0,0 1-1 0 0,-1-1 1 0 0,1 1-1 0 0,0-1 0 0 0,0 0 1 0 0,0 1-1 0 0,0-1 1 0 0,-1 0-1 0 0,1 0 0 0 0,0 1 1 0 0,0-1-1 0 0,0 0 1 0 0,0 0-1 0 0,0 0 0 0 0,0 0 1 0 0,0 0-1 0 0,-1 0 1 0 0,1-1-1 0 0,0 1 0 0 0,0 0 1 0 0,0 0-1 0 0,0-1 1 0 0,0 1-1 0 0,-1 0 0 0 0,1-1 1 0 0,0 1-1 0 0,0-1 1 0 0,0 0-1 0 0,13-6-1235 0 0</inkml:trace>
  <inkml:trace contextRef="#ctx0" brushRef="#br0" timeOffset="1">445 0 15664 0 0,'-1'0'129'0'0,"1"0"1"0"0,-1 0 0 0 0,1 0 0 0 0,0 0 0 0 0,-1 1 0 0 0,1-1 0 0 0,-1 0 0 0 0,1 0 0 0 0,-1 0 0 0 0,1 0 0 0 0,0 1 0 0 0,-1-1 0 0 0,1 0 0 0 0,0 0 0 0 0,-1 1 0 0 0,1-1 0 0 0,0 0-1 0 0,-1 0 1 0 0,1 1 0 0 0,0-1 0 0 0,0 0 0 0 0,-1 1 0 0 0,1-1 0 0 0,0 1 0 0 0,0-1 0 0 0,-1 0 0 0 0,1 1 0 0 0,0-1 0 0 0,0 1 0 0 0,0-1 0 0 0,0 0 0 0 0,0 1 0 0 0,0 0 0 0 0,-7 23 1397 0 0,4-10-987 0 0,1-6-378 0 0,0 1 0 0 0,0 0-1 0 0,1 0 1 0 0,0-1 0 0 0,0 12 0 0 0,1-17-225 0 0,0-1-1 0 0,1 1 1 0 0,-1-1-1 0 0,0 1 1 0 0,1-1 0 0 0,0 0-1 0 0,0 1 1 0 0,-1-1-1 0 0,2 0 1 0 0,1 5-1 0 0,-2-6-45 0 0,0 0-1 0 0,0 0 1 0 0,0 0-1 0 0,0 0 1 0 0,0 0-1 0 0,0-1 1 0 0,0 1 0 0 0,1 0-1 0 0,-1 0 1 0 0,0-1-1 0 0,0 1 1 0 0,1-1-1 0 0,-1 1 1 0 0,0-1-1 0 0,1 1 1 0 0,-1-1-1 0 0,1 0 1 0 0,-1 0-1 0 0,0 0 1 0 0,3 0-1 0 0,8-3-1516 0 0,4-3-64 0 0</inkml:trace>
  <inkml:trace contextRef="#ctx0" brushRef="#br0" timeOffset="2">628 63 2304 0 0,'0'0'200'0'0,"0"7"-200"0"0,-3 3 0 0 0,-2 0 2456 0 0,1 5 448 0 0,-4 0 88 0 0,0 3 16 0 0,-1-1-2336 0 0,3 3-480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4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 9440 0 0,'0'0'858'0'0,"2"-5"-692"0"0,-1 1-38 0 0,-4 11 5570 0 0,-8 31-5213 0 0,10-34-490 0 0,0 4-151 0 0,1-1 0 0 0,-1 1 0 0 0,2 9 0 0 0,1-4-558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4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8752 0 0,'-8'10'384'0'0,"5"-5"88"0"0,0 0-376 0 0,-3 4-96 0 0,0 2 0 0 0,1 4 0 0 0,0-2 992 0 0,-2-1 192 0 0,2 1 32 0 0,2 2 0 0 0,3-1-992 0 0,0 4-224 0 0,5 12 0 0 0,-2-7 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5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54 10104 0 0,'0'0'918'0'0,"-3"-16"-636"0"0,3 15-131 0 0,0-1 1 0 0,-1 1-1 0 0,1-1 1 0 0,-1 1 0 0 0,1-1-1 0 0,-1 1 1 0 0,0-1 0 0 0,1 1-1 0 0,-1 0 1 0 0,0 0-1 0 0,0-1 1 0 0,0 1 0 0 0,0 0-1 0 0,0 0 1 0 0,0 0-1 0 0,0 0 1 0 0,-1 0 0 0 0,1 0-1 0 0,0 0 1 0 0,-1 0-1 0 0,1 1 1 0 0,0-1 0 0 0,-1 0-1 0 0,1 1 1 0 0,-1-1 0 0 0,-2 0-1 0 0,-2-1 82 0 0,-1 1-1 0 0,1-1 0 0 0,-1 1 1 0 0,0 0-1 0 0,-7 1 0 0 0,2 0-115 0 0,0 1 0 0 0,1 1-1 0 0,-1 0 1 0 0,1 1-1 0 0,-1 0 1 0 0,1 1-1 0 0,0 0 1 0 0,0 0-1 0 0,-10 7 1 0 0,-1 2 101 0 0,0 1 1 0 0,1 0 0 0 0,-21 20-1 0 0,14-8-4 0 0,1 2 0 0 0,1 0 0 0 0,2 2 0 0 0,0 1 0 0 0,3 1 0 0 0,0 1 0 0 0,-19 43 0 0 0,21-35 64 0 0,-15 50-1 0 0,27-68-86 0 0,1 0 1 0 0,1 0 0 0 0,-4 45 0 0 0,9-63-87 0 0,-1 0 1 0 0,2 1 0 0 0,-1-1-1 0 0,0 0 1 0 0,1 0 0 0 0,0 0-1 0 0,0 0 1 0 0,0 0 0 0 0,1 0-1 0 0,4 9 1 0 0,-5-12-79 0 0,0-1 0 0 0,0 1 0 0 0,1 0 0 0 0,-1-1 0 0 0,1 1 0 0 0,-1-1-1 0 0,1 0 1 0 0,-1 1 0 0 0,1-1 0 0 0,0 0 0 0 0,0 0 0 0 0,-1 0 0 0 0,1 0 0 0 0,0-1 0 0 0,0 1 0 0 0,0 0-1 0 0,0-1 1 0 0,0 1 0 0 0,0-1 0 0 0,0 0 0 0 0,0 1 0 0 0,0-1 0 0 0,0 0 0 0 0,1 0 0 0 0,-1-1 0 0 0,0 1-1 0 0,0 0 1 0 0,3-2 0 0 0,6-1 95 0 0,0 0 0 0 0,0-1 0 0 0,-1 0 0 0 0,0-1 0 0 0,0 0 0 0 0,0 0 0 0 0,0-1 0 0 0,15-13 0 0 0,4-6 242 0 0,31-36-1 0 0,-58 59-357 0 0,45-51 92 0 0,-2-3 0 0 0,-3-1 0 0 0,-3-2 0 0 0,-2-2 0 0 0,40-90 0 0 0,-75 146-256 0 0,1-1-1 0 0,0 0 1 0 0,-1 0 0 0 0,0 0 0 0 0,-1 0 0 0 0,1 0-1 0 0,-1-1 1 0 0,0-7 0 0 0,-1 14 52 0 0,0 0 0 0 0,0 0 0 0 0,-1-1 0 0 0,1 1 0 0 0,0 0 0 0 0,0 0 0 0 0,0 0 0 0 0,-1 0 0 0 0,1 0 0 0 0,0 0 0 0 0,0 0 0 0 0,-1 0 0 0 0,1 0 0 0 0,0 0 0 0 0,0 0 0 0 0,-1 0 0 0 0,1 0 0 0 0,0 0 0 0 0,0 0 0 0 0,-1 0 0 0 0,1 0 0 0 0,0 0 0 0 0,0 0 0 0 0,-1 0 0 0 0,1 0 0 0 0,0 0 0 0 0,0 1 0 0 0,-1-1 0 0 0,1 0-24 0 0,-15 7-1742 0 0,1 3-15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3224 0 0,'0'0'143'0'0,"3"-12"26"0"0,3-3 6708 0 0,-6 15-6550 0 0,1 0 0 0 0,-1-1 0 0 0,0 1 0 0 0,1 0 0 0 0,-1 0 0 0 0,1 0 0 0 0,0 0 0 0 0,10 3 7238 0 0,-4 3-5516 0 0,-4-3-1998 0 0,-1 0 0 0 0,0 0 0 0 0,0 0 0 0 0,0 1 0 0 0,0-1 0 0 0,-1 1 0 0 0,1-1 0 0 0,1 7 0 0 0,5 34 59 0 0,-5-22-99 0 0,5 30 75 0 0,-6-34-431 0 0,0 0 0 0 0,2-1 0 0 0,0 1 1 0 0,9 23-1 0 0,-5-27-1390 0 0,2-2-3386 0 0,-1-2-1240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3:0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10 2760 0 0,'-15'-2'421'0'0,"-94"-5"13341"0"0,127 17-13314 0 0,16-2 152 0 0,1 0 0 0 0,0-3 0 0 0,1-1-1 0 0,39 0 1 0 0,57 7-60 0 0,-81-5-349 0 0,1-2 0 0 0,69-4 0 0 0,368-33 2025 0 0,-432 32-1990 0 0,107 10 0 0 0,-56 0 237 0 0,-87-8-93 0 0,1-2 1 0 0,-1 0-1 0 0,0-2 0 0 0,0 0 1 0 0,0-1-1 0 0,-1-1 0 0 0,21-8 0 0 0,-39 12-282 0 0,23-3 107 0 0,7 3 4 0 0,-30 1-174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4608 0 0,'-10'0'9186'0'0,"-1"1"-6375"0"0,8 1-2666 0 0,1 0-1 0 0,0 0 1 0 0,-1 0 0 0 0,1 0-1 0 0,0 0 1 0 0,0 0 0 0 0,0 1-1 0 0,1-1 1 0 0,-1 1 0 0 0,-2 4-1 0 0,-10 31 323 0 0,7-20-243 0 0,5-10-146 0 0,1 0-1 0 0,0 0 1 0 0,0 1-1 0 0,0-1 1 0 0,1 16-1 0 0,1-11-67 0 0,-1-6 6 0 0,0-1-1 0 0,0 1 1 0 0,1 0-1 0 0,0 0 1 0 0,1-1-1 0 0,-1 1 1 0 0,1 0 0 0 0,1-1-1 0 0,-1 0 1 0 0,1 1-1 0 0,5 7 1 0 0,-6-12 3 0 0,-1 0 1 0 0,0-1 0 0 0,1 1-1 0 0,-1-1 1 0 0,1 1 0 0 0,-1-1-1 0 0,1 0 1 0 0,0 0 0 0 0,0 0-1 0 0,-1 0 1 0 0,1 0 0 0 0,0 0-1 0 0,0 0 1 0 0,0 0 0 0 0,0-1-1 0 0,0 1 1 0 0,0-1 0 0 0,0 0-1 0 0,4 1 1 0 0,-3-1 21 0 0,0 0 1 0 0,1 0-1 0 0,-1-1 0 0 0,0 1 1 0 0,0-1-1 0 0,0 1 0 0 0,1-1 1 0 0,-1 0-1 0 0,0 0 0 0 0,0-1 1 0 0,0 1-1 0 0,3-3 0 0 0,0 0 41 0 0,0-1-1 0 0,-1 1 0 0 0,1-2 1 0 0,-1 1-1 0 0,-1 0 0 0 0,1-1 0 0 0,7-12 1 0 0,22-49 450 0 0,-18 33-243 0 0,3 0 63 0 0,11-22 2448 0 0,-30 56-2775 0 0,0 0-1 0 0,1 0 0 0 0,-1 0 1 0 0,0 0-1 0 0,1 0 0 0 0,-1 0 1 0 0,0 0-1 0 0,1 1 0 0 0,-1-1 1 0 0,0 0-1 0 0,1 0 0 0 0,-1 1 1 0 0,0-1-1 0 0,0 0 0 0 0,1 0 1 0 0,-1 1-1 0 0,0-1 1 0 0,0 0-1 0 0,0 0 0 0 0,1 1 1 0 0,-1-1-1 0 0,0 0 0 0 0,0 1 1 0 0,0-1-1 0 0,0 1 0 0 0,1-1 1 0 0,-1 1-1 0 0,2 13 73 0 0,0-5-13 0 0,-1-1-63 0 0,1 0 0 0 0,-1 0-1 0 0,0-1 1 0 0,0 12 0 0 0,1 19 28 0 0,0-17-123 0 0,-1-15 86 0 0,-1 1 0 0 0,1-1 0 0 0,0 0 0 0 0,1 1 0 0 0,2 7 0 0 0,-3-12-94 0 0,0 0 0 0 0,0 0 0 0 0,0 0 0 0 0,0-1 0 0 0,1 1 0 0 0,-1 0 0 0 0,0-1 0 0 0,1 1 0 0 0,-1-1 0 0 0,1 1 0 0 0,0-1 1 0 0,-1 0-1 0 0,1 0 0 0 0,0 0 0 0 0,0 0 0 0 0,0 0 0 0 0,0 0 0 0 0,0 0 0 0 0,0 0 0 0 0,0-1 0 0 0,2 1 0 0 0,-1-1-437 0 0,0 1 0 0 0,0-1 0 0 0,0 0 0 0 0,0-1 0 0 0,0 1 0 0 0,0 0 0 0 0,5-2 0 0 0,8-2-6987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 9216 0 0,'-2'-1'147'0'0,"-1"0"1"0"0,0 1-1 0 0,0 0 1 0 0,0 0-1 0 0,0 0 1 0 0,1 0 0 0 0,-1 0-1 0 0,0 0 1 0 0,0 1-1 0 0,0-1 1 0 0,1 1-1 0 0,-4 1 1 0 0,-35 16 4053 0 0,26-11-2357 0 0,8-3-1538 0 0,0-1 0 0 0,1 2 0 0 0,0-1 0 0 0,-1 1 0 0 0,2-1 0 0 0,-1 2-1 0 0,1-1 1 0 0,-1 1 0 0 0,2-1 0 0 0,-6 8 0 0 0,2-1-129 0 0,1 1 1 0 0,0-1-1 0 0,0 2 1 0 0,-6 17-1 0 0,13-29-167 0 0,-1 1 0 0 0,0-1 0 0 0,1 1 0 0 0,-1 0-1 0 0,1-1 1 0 0,0 1 0 0 0,0-1 0 0 0,0 1 0 0 0,0-1-1 0 0,1 1 1 0 0,-1-1 0 0 0,1 1 0 0 0,-1-1 0 0 0,1 1 0 0 0,0-1-1 0 0,0 1 1 0 0,0-1 0 0 0,0 0 0 0 0,0 1 0 0 0,1-1-1 0 0,1 2 1 0 0,-2-2 55 0 0,1-1-1 0 0,-1 1 1 0 0,1-1 0 0 0,-1 1-1 0 0,1-1 1 0 0,-1 0-1 0 0,1 0 1 0 0,0 1 0 0 0,0-1-1 0 0,0-1 1 0 0,0 1-1 0 0,0 0 1 0 0,-1 0 0 0 0,2-1-1 0 0,-1 1 1 0 0,0-1-1 0 0,0 1 1 0 0,0-1 0 0 0,0 0-1 0 0,0 0 1 0 0,0 0-1 0 0,0 0 1 0 0,0 0 0 0 0,0-1-1 0 0,0 1 1 0 0,2-1-1 0 0,4-2-78 0 0,0 0 0 0 0,0-1 0 0 0,-1 0-1 0 0,0 0 1 0 0,0 0 0 0 0,0-1 0 0 0,0 0-1 0 0,-1-1 1 0 0,0 1 0 0 0,0-1 0 0 0,10-13 0 0 0,1-4 513 0 0,-2-1 1 0 0,15-28-1 0 0,-27 46-352 0 0,-2 4-36 0 0,0 0 1 0 0,0 0 0 0 0,0 0 0 0 0,0 1 0 0 0,0-1-1 0 0,0 1 1 0 0,1-1 0 0 0,-1 1 0 0 0,1-1 0 0 0,-1 1-1 0 0,4-3 593 0 0,-8 32-556 0 0,-20 116-136 0 0,23-142-55 0 0,-1 0 0 0 0,1 0-1 0 0,0 0 1 0 0,0-1 0 0 0,0 1 0 0 0,0 0-1 0 0,1 0 1 0 0,-1 0 0 0 0,0 0 0 0 0,1 0-1 0 0,-1 0 1 0 0,1 0 0 0 0,0-1-1 0 0,0 1 1 0 0,0 0 0 0 0,0 0 0 0 0,0-1-1 0 0,0 1 1 0 0,0-1 0 0 0,2 3 0 0 0,-2-3-112 0 0,0 0 1 0 0,1-1 0 0 0,-1 1-1 0 0,0 0 1 0 0,1-1 0 0 0,-1 1-1 0 0,0-1 1 0 0,1 0 0 0 0,-1 1-1 0 0,0-1 1 0 0,1 0-1 0 0,-1 0 1 0 0,1 0 0 0 0,-1 0-1 0 0,1 0 1 0 0,-1 0 0 0 0,0 0-1 0 0,1 0 1 0 0,-1-1 0 0 0,1 1-1 0 0,-1 0 1 0 0,0-1 0 0 0,1 1-1 0 0,-1-1 1 0 0,0 0 0 0 0,2-1-1 0 0,9-5-1178 0 0,-1-3-18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221 284 12584 0 0,'-4'7'572'0'0,"3"-5"-10"0"0,-13 1-336 0 0,0-1 383 0 0,12-2-428 0 0,0 0 0 0 0,0 0 0 0 0,0 1 0 0 0,0-1 1 0 0,0 1-1 0 0,0 0 0 0 0,0-1 0 0 0,-3 3 1 0 0,-4 1 144 0 0,0 1 0 0 0,1 0 1 0 0,0 1-1 0 0,-1 0 1 0 0,2 1-1 0 0,-14 13 1 0 0,5-2-113 0 0,2 2-1 0 0,-24 41 1 0 0,33-53-102 0 0,1 1-1 0 0,1 0 0 0 0,-1 0 1 0 0,1 0-1 0 0,1 0 0 0 0,0 0 1 0 0,0 1-1 0 0,0-1 1 0 0,2 0-1 0 0,-1 16 0 0 0,1-23-80 0 0,0-1 0 0 0,0 1 0 0 0,0-1 0 0 0,1 1 0 0 0,-1-1 0 0 0,0 1 0 0 0,1-1 0 0 0,-1 1 0 0 0,1-1 0 0 0,-1 0 0 0 0,1 1 0 0 0,0-1 0 0 0,0 0 0 0 0,-1 1 0 0 0,1-1 0 0 0,0 0 0 0 0,0 0 0 0 0,0 0 0 0 0,1 0 0 0 0,-1 0 0 0 0,0 0 0 0 0,0 0 0 0 0,0 0 0 0 0,1 0 0 0 0,-1 0 0 0 0,1-1 0 0 0,-1 1 0 0 0,0-1 0 0 0,1 1 0 0 0,-1-1 0 0 0,1 1 0 0 0,-1-1 0 0 0,1 0 0 0 0,-1 0 0 0 0,1 0 0 0 0,-1 1 0 0 0,1-2 0 0 0,-1 1 0 0 0,1 0 0 0 0,-1 0 0 0 0,3-1 0 0 0,3 0 75 0 0,-1-1 1 0 0,0 0-1 0 0,0 0 0 0 0,0 0 1 0 0,0-1-1 0 0,0 0 0 0 0,0 0 1 0 0,9-7-1 0 0,-6 3-6 0 0,0-2 1 0 0,0 1-1 0 0,-1-1 0 0 0,0-1 0 0 0,8-10 1 0 0,29-56 255 0 0,-14 23-197 0 0,-11 21-64 0 0,-3 0 0 0 0,0-1 0 0 0,15-47 0 0 0,-23 55 328 0 0,-2 0 0 0 0,-1-1 0 0 0,-1 0 1 0 0,-2 0-1 0 0,2-39 0 0 0,-5 64-376 0 0,0 0 0 0 0,0 0 0 0 0,0 1 1 0 0,0-1-1 0 0,0 0 0 0 0,0 1 0 0 0,0-1 0 0 0,0 0 1 0 0,0 0-1 0 0,0 1 0 0 0,-1-1 0 0 0,1 0 0 0 0,0 1 1 0 0,-1-1-1 0 0,1 0 0 0 0,0 1 0 0 0,-1-1 0 0 0,1 1 1 0 0,0-1-1 0 0,-2 0 0 0 0,2 1-17 0 0,-1-1 0 0 0,1 1 0 0 0,-1 0 0 0 0,1 0 1 0 0,-1 0-1 0 0,1 0 0 0 0,-1 0 0 0 0,1 0 0 0 0,-1 0 0 0 0,1 0 0 0 0,-1 0 0 0 0,1 0 0 0 0,0 0 0 0 0,-1 0 0 0 0,1 1 1 0 0,-1-1-1 0 0,1 0 0 0 0,-1 0 0 0 0,1 0 0 0 0,-1 1 0 0 0,0 0 0 0 0,-2 1 35 0 0,0 0-1 0 0,0 0 1 0 0,1 1-1 0 0,-1 0 1 0 0,0-1 0 0 0,-1 4-1 0 0,-4 8-53 0 0,1-1 0 0 0,0 1 0 0 0,1 0 0 0 0,0 1 0 0 0,1-1 0 0 0,1 1 0 0 0,-3 19 0 0 0,6-28-137 0 0,0 1 0 0 0,0 0 0 0 0,1 0 0 0 0,0 0 0 0 0,0-1 0 0 0,2 14 0 0 0,-1-16-172 0 0,0 0 0 0 0,0 0-1 0 0,1 1 1 0 0,-1-1 0 0 0,1 0 0 0 0,0 0 0 0 0,0-1 0 0 0,0 1 0 0 0,0 0 0 0 0,1-1-1 0 0,4 6 1 0 0,2 1-2351 0 0,2 1-5369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4144 0 0,'2'7'90'0'0,"-1"-5"-61"0"0,-1 0 0 0 0,1 0 0 0 0,0 0 0 0 0,-1 0-1 0 0,0 0 1 0 0,1 0 0 0 0,-1 1 0 0 0,0-1 0 0 0,0 0 0 0 0,0 3 0 0 0,1 19 2846 0 0,0-8 162 0 0,2 0 3928 0 0,7 10-4461 0 0,-1-3-1430 0 0,-4-12-439 0 0,-4-9-459 0 0,0 0-1 0 0,0 0 1 0 0,0 0 0 0 0,-1 0 0 0 0,1 0-1 0 0,-1 1 1 0 0,1-1 0 0 0,-1 0 0 0 0,0 0 0 0 0,0 4 1383 0 0,-1-12-967 0 0,-2-12-418 0 0,2 1 0 0 0,0-1 0 0 0,2 0 0 0 0,-1 0 0 0 0,7-29 0 0 0,-6 38-95 0 0,2 0-1 0 0,-1 0 1 0 0,1 0-1 0 0,1 0 0 0 0,0 0 1 0 0,0 1-1 0 0,0 0 1 0 0,1 0-1 0 0,1 0 1 0 0,-1 0-1 0 0,1 1 1 0 0,11-11-1 0 0,-15 16-320 0 0,1-1 0 0 0,0 1 1 0 0,-1 0-1 0 0,1 0 0 0 0,0 0 0 0 0,0 0 0 0 0,0 0 0 0 0,0 1 0 0 0,1-1 0 0 0,-1 1 0 0 0,0 0 1 0 0,1 0-1 0 0,-1 0 0 0 0,1 1 0 0 0,-1-1 0 0 0,1 1 0 0 0,-1 0 0 0 0,1 0 0 0 0,-1 0 1 0 0,1 0-1 0 0,-1 1 0 0 0,1-1 0 0 0,3 2 0 0 0,5 0-1441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9 13016 0 0,'0'0'596'0'0,"-19"-5"397"0"0,16 5-661 0 0,1-1-1 0 0,-1 0 1 0 0,0 1 0 0 0,1-1-1 0 0,-1 1 1 0 0,1 0 0 0 0,-1 0-1 0 0,0 0 1 0 0,1 0 0 0 0,-1 0-1 0 0,1 1 1 0 0,-1-1 0 0 0,1 1-1 0 0,-1 0 1 0 0,1 0 0 0 0,-1 0-1 0 0,-3 2 1 0 0,0 0-4 0 0,0 0-1 0 0,0 0 1 0 0,1 1-1 0 0,-1 0 1 0 0,-8 8 0 0 0,8-6-187 0 0,0 1 1 0 0,1 0 0 0 0,-1 0 0 0 0,2 1 0 0 0,-1-1-1 0 0,-6 16 1 0 0,9-17-109 0 0,0-1-1 0 0,0 1 1 0 0,0 0-1 0 0,1 0 0 0 0,0 1 1 0 0,0-1-1 0 0,0 0 1 0 0,1 0-1 0 0,0 0 1 0 0,1 11-1 0 0,-1-15-27 0 0,1-1 1 0 0,-1 0-1 0 0,0 1 1 0 0,1-1-1 0 0,-1 1 1 0 0,1-1-1 0 0,-1 0 0 0 0,1 1 1 0 0,-1-1-1 0 0,1 0 1 0 0,0 0-1 0 0,0 0 1 0 0,0 1-1 0 0,0-1 0 0 0,0 0 1 0 0,0 0-1 0 0,0 0 1 0 0,0 0-1 0 0,0-1 1 0 0,2 3-1 0 0,-1-3 0 0 0,0 1 0 0 0,0-1 0 0 0,0 1-1 0 0,-1-1 1 0 0,1 0 0 0 0,0 0 0 0 0,0 1 0 0 0,0-1 0 0 0,0-1-1 0 0,0 1 1 0 0,0 0 0 0 0,0 0 0 0 0,3-2 0 0 0,2 0-19 0 0,0-1 1 0 0,0 0 0 0 0,0 0-1 0 0,0 0 1 0 0,-1-1-1 0 0,10-8 1 0 0,43-32-2203 0 0,-59 44 2100 0 0,0 0 1 0 0,1-1-1 0 0,-1 1 0 0 0,0 0 1 0 0,0 0-1 0 0,1-1 0 0 0,-1 1 1 0 0,0 0-1 0 0,0 0 0 0 0,1 0 1 0 0,-1 0-1 0 0,0 0 0 0 0,1 0 1 0 0,-1-1-1 0 0,0 1 0 0 0,1 0 1 0 0,-1 0-1 0 0,0 0 0 0 0,1 0 1 0 0,-1 0-1 0 0,0 0 0 0 0,1 0 1 0 0,-1 0-1 0 0,0 0 0 0 0,1 0 1 0 0,-1 1-1 0 0,0-1 0 0 0,0 0 1 0 0,1 0-1 0 0,-1 0 0 0 0,0 0 1 0 0,1 0-1 0 0,-1 1 0 0 0,0-1 1 0 0,0 0-1 0 0,1 0 0 0 0,-1 0 1 0 0,0 1-1 0 0,0-1 0 0 0,1 0 1 0 0,-1 0-1 0 0,0 1 0 0 0,0-1 1 0 0,0 0-1 0 0,1 0 0 0 0,-1 1 1 0 0,0-1-1 0 0,0 0 0 0 0,0 1 1 0 0,0-1-1 0 0,0 0 0 0 0,0 1 1 0 0,0-1-1 0 0,0 0 0 0 0,0 1 1 0 0,0-1-1 0 0,0 1 0 0 0,-1 24-1894 0 0,1-17 623 0 0,-2 11 1032 0 0,0 6 386 0 0,6-11 3551 0 0,10-27 230 0 0,59-86 4132 0 0,-50 63-7455 0 0,-14 26-624 0 0,-8 8 132 0 0,0 0 0 0 0,1 0-1 0 0,-1 0 1 0 0,1 0 0 0 0,-1 0 0 0 0,1 1 0 0 0,0-1 0 0 0,0 1 0 0 0,0-1 0 0 0,0 1 0 0 0,0 0 0 0 0,0 0-1 0 0,0 0 1 0 0,0 0 0 0 0,0 0 0 0 0,0 0 0 0 0,1 1 0 0 0,-1-1 0 0 0,0 1 0 0 0,1-1 0 0 0,-1 1 0 0 0,4 0-1 0 0,-1 0-580 0 0,0 0-247 0 0,0 0 0 0 0,0 0-1 0 0,-1 0 1 0 0,1-1-1 0 0,0 1 1 0 0,0-1-1 0 0,-1-1 1 0 0,1 1 0 0 0,5-3-1 0 0,-1-3-5894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68 6912 0 0,'24'-68'12549'0'0,"-22"82"-5768"0"0,-2-6-8953 0 0,-21 101 3543 0 0,5-33-2321 0 0,12-53-2389 0 0,2-14-522 0 0,0 4-3582 0 0</inkml:trace>
  <inkml:trace contextRef="#ctx0" brushRef="#br0" timeOffset="1">2 186 18287 0 0,'-2'-12'1944'0'0,"3"11"-1919"0"0,-1-1 0 0 0,0 1 1 0 0,1-1-1 0 0,-1 1 0 0 0,1 0 0 0 0,0-1 0 0 0,-1 1 0 0 0,1 0 0 0 0,0-1 0 0 0,0 1 0 0 0,0 0 0 0 0,0 0 0 0 0,0 0 0 0 0,0 0 0 0 0,0 0 0 0 0,0 0 0 0 0,0 0 0 0 0,0 0 0 0 0,1 0 0 0 0,1-1 0 0 0,31-13 1536 0 0,-31 14-1406 0 0,23-9 305 0 0,1 2-1 0 0,52-9 1 0 0,-20 9-7394 0 0,-37 5-344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5064 0 0,'0'0'232'0'0,"-12"9"187"0"0,7-4 3119 0 0,3-3-2093 0 0,1 0 0 0 0,-1 1 0 0 0,0 0 0 0 0,1-1 0 0 0,0 1 0 0 0,0 0 0 0 0,-2 5 1 0 0,-5 12 1150 0 0,-30 63-605 0 0,-34 65-1455 0 0,59-124-668 0 0,-12 29 1 0 0,21-44 106 0 0,1 1-1 0 0,0-1 0 0 0,0 1 0 0 0,1 0 0 0 0,1 0 1 0 0,-2 15-1 0 0,3-24-159 0 0,0 0 0 0 0,0 1-1 0 0,0-1 1 0 0,0 0 0 0 0,0 1 0 0 0,0-1 0 0 0,0 0 0 0 0,1 1 0 0 0,-1-1 0 0 0,0 0-1 0 0,1 1 1 0 0,-1-1 0 0 0,1 0 0 0 0,-1 0 0 0 0,1 0 0 0 0,0 1 0 0 0,-1-1-1 0 0,1 0 1 0 0,0 0 0 0 0,1 1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08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16703 0 0,'0'0'736'0'0,"0"9"160"0"0,-3-5-720 0 0,1 4-176 0 0,-1 0 0 0 0,0 4 0 0 0,-1-3 744 0 0,-1 5 120 0 0,2-5 16 0 0,-2 7 8 0 0,2-1-888 0 0,0-3-64 0 0,1-2-72 0 0,2-2-16 0 0,2-1-768 0 0,1-2-152 0 0</inkml:trace>
  <inkml:trace contextRef="#ctx0" brushRef="#br0" timeOffset="1">158 93 14832 0 0,'-2'8'320'0'0,"-8"2"72"0"0,0 0 16 0 0,2 5 8 0 0,-4 0-329 0 0,1 3-87 0 0,2-1 0 0 0,-2 0-6575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1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16903 0 0,'0'0'1848'0'0,"-3"5"-1848"0"0,1-1 0 0 0,-4 7 0 0 0,4-4 0 0 0,-2 3 0 0 0,1 3-72 0 0,-2-3-7415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1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6912 0 0,'-8'8'304'0'0,"2"-1"64"0"0,-3-2-296 0 0,1 5-72 0 0,0-2 0 0 0,3 4 0 0 0,-4 3 2488 0 0,3-3 480 0 0,-2 4 96 0 0,-1-2 15 0 0,1 2-2303 0 0,2-1-456 0 0,-3 0-96 0 0,7 0-24 0 0,-1-1-552 0 0,0 4-120 0 0,6-2-16 0 0,-3 1-8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3:12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4144 0 0,'-5'1'10294'0'0,"11"4"-8452"0"0,-3-3-1499 0 0,0 1 1 0 0,1-1 0 0 0,-1 0 0 0 0,1 0-1 0 0,0 0 1 0 0,0-1 0 0 0,0 1 0 0 0,0-1-1 0 0,5 2 1 0 0,42 4 981 0 0,-35-5-753 0 0,551 38 5637 0 0,-390-37-5065 0 0,-145-3-918 0 0,144 7 689 0 0,-71 8-2753 0 0,-82-15-4691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1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8752 0 0,'0'0'793'0'0,"8"-6"1654"0"0,20-11 5532 0 0,19-1-5029 0 0,-18 7-1957 0 0,-21 7-650 0 0,1 1 0 0 0,0 0-1 0 0,0 0 1 0 0,0 1 0 0 0,0 0 0 0 0,1 0 0 0 0,-1 1-1 0 0,17 0 1 0 0,-25 1-325 0 0,0 0 1 0 0,0 0-1 0 0,1 1 0 0 0,-1-1 0 0 0,0 0 0 0 0,0 0 0 0 0,0 1 1 0 0,0-1-1 0 0,0 1 0 0 0,0-1 0 0 0,0 1 0 0 0,0-1 0 0 0,0 1 0 0 0,0-1 1 0 0,0 1-1 0 0,0 0 0 0 0,-1-1 0 0 0,1 1 0 0 0,0 0 0 0 0,0 0 1 0 0,-1 0-1 0 0,1 0 0 0 0,0 0 0 0 0,-1 0 0 0 0,1 0 0 0 0,-1 0 1 0 0,1 0-1 0 0,-1 0 0 0 0,0 0 0 0 0,1 0 0 0 0,-1 0 0 0 0,0 0 1 0 0,0 0-1 0 0,0 0 0 0 0,0 0 0 0 0,0 2 0 0 0,0 3-58 0 0,-1-1-1 0 0,-1 1 1 0 0,1 0-1 0 0,-1-1 1 0 0,-4 10-1 0 0,2-3 14 0 0,-5 11-17 0 0,-1-1 0 0 0,-1 0 1 0 0,0 0-1 0 0,-2-1 0 0 0,-1-1 1 0 0,0 0-1 0 0,-25 25 0 0 0,33-38-4 0 0,6-7 48 0 0,0 0 0 0 0,0 1 0 0 0,0-1 0 0 0,0 0 0 0 0,0 0 0 0 0,0 0 0 0 0,0 0 0 0 0,0 0 0 0 0,0 0 0 0 0,0 0 0 0 0,0 0 0 0 0,0 0 0 0 0,0 0 0 0 0,0 0 0 0 0,0 0-1 0 0,0 0 1 0 0,0 0 0 0 0,0 1 0 0 0,0-1 0 0 0,0 0 0 0 0,0 0 0 0 0,0 0 0 0 0,0 0 0 0 0,0 0 0 0 0,0 0 0 0 0,0 0 0 0 0,0 0 0 0 0,0 0 0 0 0,0 0 0 0 0,0 0 0 0 0,0 0 0 0 0,0 0 0 0 0,0 0 0 0 0,0 0 0 0 0,1 0 0 0 0,-1 1 0 0 0,0-1 0 0 0,0 0 0 0 0,0 0-1 0 0,0 0 1 0 0,0 0 0 0 0,0 0 0 0 0,0 0 0 0 0,0 0 0 0 0,0 0 0 0 0,0 0 0 0 0,0 0 0 0 0,0 0 0 0 0,0 0 0 0 0,0 0 0 0 0,1 0 0 0 0,-1 0 0 0 0,0 0 0 0 0,0 0 0 0 0,7 0 67 0 0,7-2 115 0 0,25-10 169 0 0,-31 9-351 0 0,0 0-1 0 0,0 1 1 0 0,1 0 0 0 0,-1 1-1 0 0,15-2 1 0 0,-11 3-158 0 0,-1 0 274 0 0,1 0 1 0 0,0 0-1 0 0,0 1 0 0 0,-1 1 0 0 0,14 3 1 0 0,-22-4-68 0 0,0 0 0 0 0,-1 0 0 0 0,1 0 1 0 0,0 0-1 0 0,-1 1 0 0 0,1-1 0 0 0,-1 1 1 0 0,0-1-1 0 0,0 1 0 0 0,1 0 0 0 0,-1 0 1 0 0,0 0-1 0 0,-1 0 0 0 0,1 0 0 0 0,0 1 1 0 0,-1-1-1 0 0,1 0 0 0 0,-1 1 0 0 0,1 0 1 0 0,-1-1-1 0 0,0 1 0 0 0,0-1 0 0 0,-1 1 1 0 0,1 0-1 0 0,0 0 0 0 0,0 5 0 0 0,-1-1-55 0 0,0 0 0 0 0,0 0 0 0 0,-1 0 0 0 0,0-1 0 0 0,0 1 0 0 0,-1 0 0 0 0,1-1 0 0 0,-1 1 0 0 0,-1-1 0 0 0,1 1-1 0 0,-1-1 1 0 0,-6 10 0 0 0,-5 4 114 0 0,0 0-1 0 0,-21 21 0 0 0,13-16-99 0 0,14-15-74 0 0,-16 18 156 0 0,22-26-179 0 0,0 0-1 0 0,1-1 0 0 0,-1 1 1 0 0,-1-1-1 0 0,1 1 1 0 0,0-1-1 0 0,0 0 1 0 0,0 0-1 0 0,-1 0 1 0 0,1 0-1 0 0,-4 1 0 0 0,5-2 0 0 0,1 0 0 0 0,-1 0-1 0 0,1 0 1 0 0,-1 0 0 0 0,1 0-1 0 0,-1-1 1 0 0,1 1 0 0 0,-1 0-1 0 0,1 0 1 0 0,0 0 0 0 0,-1 0-1 0 0,1 0 1 0 0,-1-1 0 0 0,1 1-1 0 0,-1 0 1 0 0,1 0 0 0 0,0-1-1 0 0,-1 1 1 0 0,1 0 0 0 0,0-1-1 0 0,-1 1 1 0 0,1 0 0 0 0,0-1-1 0 0,-1 1 1 0 0,1-1 0 0 0,0 1-1 0 0,0 0 1 0 0,-1-1-1 0 0,-1-9-6780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15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4 18023 0 0,'0'0'1632'0'0,"-9"-3"-1188"0"0,7 3-238 0 0,-1 1 0 0 0,1-1 0 0 0,0 1 0 0 0,0 0 0 0 0,-1-1 0 0 0,1 1 0 0 0,0 0 0 0 0,0 1 0 0 0,0-1 0 0 0,0 0 0 0 0,0 0 0 0 0,1 1 0 0 0,-1-1 0 0 0,-2 4 0 0 0,-1 0-110 0 0,0 0 0 0 0,0 1 0 0 0,-6 10 0 0 0,10-14-103 0 0,-2 2-99 0 0,1 1 0 0 0,-1 0 0 0 0,1-1 0 0 0,-2 7 0 0 0,4-9-32 0 0,-1-1-1 0 0,1 0 0 0 0,0 1 1 0 0,0-1-1 0 0,0 0 0 0 0,0 0 1 0 0,0 1-1 0 0,0-1 0 0 0,0 0 1 0 0,0 1-1 0 0,0-1 1 0 0,1 0-1 0 0,-1 0 0 0 0,0 1 1 0 0,1-1-1 0 0,-1 0 0 0 0,1 0 1 0 0,0 0-1 0 0,-1 1 0 0 0,1-1 1 0 0,0 0-1 0 0,1 1 0 0 0,3 2-1805 0 0</inkml:trace>
  <inkml:trace contextRef="#ctx0" brushRef="#br0" timeOffset="1">191 66 13824 0 0,'-2'13'608'0'0,"-1"-6"128"0"0,-2 3-584 0 0,1 3-152 0 0,-4-1 0 0 0,2 1 0 0 0,-5 5 992 0 0,2-4 159 0 0,-1 1 41 0 0,1 2 8 0 0,0-1-848 0 0,4-9-176 0 0,0 1-32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4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124 103 6912 0 0,'-1'0'528'0'0,"-37"4"29"0"0,32-2-164 0 0,0-1 0 0 0,0 0 0 0 0,-1 0 0 0 0,1-1 0 0 0,0 0 0 0 0,-1 0 0 0 0,1 0 0 0 0,-8-2 0 0 0,13 2-300 0 0,0 0 0 0 0,0-1 0 0 0,0 1 0 0 0,0 0 0 0 0,0-1 0 0 0,0 1 0 0 0,0-1-1 0 0,0 1 1 0 0,0-1 0 0 0,0 1 0 0 0,0-1 0 0 0,0 1 0 0 0,0-1 0 0 0,1 0 0 0 0,-1 0 0 0 0,0 1 0 0 0,0-1-1 0 0,1 0 1 0 0,-1 0 0 0 0,1 0 0 0 0,-1 0 0 0 0,0-1 0 0 0,1 1 11 0 0,0-1-1 0 0,0 1 1 0 0,0 0 0 0 0,0 0 0 0 0,0 0 0 0 0,0 0-1 0 0,0 0 1 0 0,1 0 0 0 0,-1 0 0 0 0,0 0 0 0 0,1-1-1 0 0,-1 1 1 0 0,1 0 0 0 0,-1 0 0 0 0,1 1 0 0 0,0-1-1 0 0,0-2 1 0 0,3 0 170 0 0,-1-1-1 0 0,1 0 0 0 0,-1 1 1 0 0,1 0-1 0 0,0 0 0 0 0,1 0 1 0 0,-1 0-1 0 0,7-3 0 0 0,1 1 54 0 0,1 1-1 0 0,-1 0 1 0 0,1 0-1 0 0,0 1 1 0 0,18-1-1 0 0,90 1 716 0 0,-96 4-767 0 0,-1 1-1 0 0,47 11 0 0 0,95 17 402 0 0,-54-18-392 0 0,61-6 803 0 0,86-15-157 0 0,-197 6-677 0 0,183-10 943 0 0,5-1-575 0 0,-152 9-420 0 0,305-8 447 0 0,-82 25-20 0 0,-298-10-555 0 0,0-2 0 0 0,0-1 0 0 0,43-7 0 0 0,-12 1 145 0 0,63-2 0 0 0,57 8 500 0 0,-102 1-353 0 0,215 2 448 0 0,-260-1-771 0 0,-16 0 50 0 0,0-1-1 0 0,16-1 0 0 0,29-2 92 0 0,-55 2-87 0 0,5-8-133 0 0,-4 10-327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5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6336 0 0,'0'0'570'0'0,"-15"3"1393"0"0,-3 0 454 0 0,-9 4 9039 0 0,44-7-10889 0 0,146-3 1401 0 0,-16 6-1516 0 0,-26-9 26 0 0,-74 2-314 0 0,81 4 0 0 0,10 12-117 0 0,240 18 170 0 0,-172-28-138 0 0,-38-3 22 0 0,2-3 219 0 0,17 2-47 0 0,69 8-66 0 0,9-4-14 0 0,-86-8-68 0 0,-36 0-18 0 0,231-9 213 0 0,-177 10-166 0 0,-83 4-97 0 0,-59-1 30 0 0,-1 3 1 0 0,1 3-1 0 0,101 19 0 0 0,72 41 100 0 0,-219-59-2614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5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9 120 10800 0 0,'-8'23'6133'0'0,"11"-29"-4211"0"0,-1 3-1461 0 0,0-1-1 0 0,1 1 0 0 0,-1 0 0 0 0,1 0 1 0 0,0 0-1 0 0,0 0 0 0 0,6-3 0 0 0,-8 5-375 0 0,1 0-1 0 0,-1 0 0 0 0,1 1 1 0 0,-1-1-1 0 0,1 0 0 0 0,0 1 1 0 0,-1-1-1 0 0,1 1 0 0 0,0 0 1 0 0,0 0-1 0 0,-1-1 0 0 0,1 1 1 0 0,0 0-1 0 0,0 0 0 0 0,0 1 1 0 0,-1-1-1 0 0,1 0 1 0 0,0 1-1 0 0,-1-1 0 0 0,4 2 1 0 0,-4-2-34 0 0,1 1 1 0 0,-1 0-1 0 0,0-1 1 0 0,1 1-1 0 0,-1-1 1 0 0,1 1-1 0 0,-1-1 0 0 0,1 0 1 0 0,-1 1-1 0 0,1-1 1 0 0,-1 0-1 0 0,1 0 1 0 0,-1 0-1 0 0,1 0 1 0 0,-1-1-1 0 0,1 1 1 0 0,-1 0-1 0 0,1 0 1 0 0,-1-1-1 0 0,0 1 1 0 0,1-1-1 0 0,-1 0 1 0 0,1 1-1 0 0,-1-1 1 0 0,2-1-1 0 0,-2 1-25 0 0,0 1 0 0 0,0 0 0 0 0,0 0 0 0 0,0-1 0 0 0,0 1 0 0 0,0 0 0 0 0,0 0 0 0 0,0 0 0 0 0,0 0 0 0 0,0 0 0 0 0,0 0 0 0 0,0 1 0 0 0,0-1 0 0 0,0 0 0 0 0,0 0 0 0 0,0 1 0 0 0,0-1 0 0 0,0 1 0 0 0,0-1 0 0 0,0 1 0 0 0,0-1 0 0 0,0 1 0 0 0,-1-1 0 0 0,3 2 0 0 0,1 1 56 0 0,0-1-27 0 0,-1 0-1 0 0,1 0 0 0 0,0-1 1 0 0,-1 1-1 0 0,1-1 0 0 0,0 0 1 0 0,0 0-1 0 0,0-1 0 0 0,0 1 1 0 0,0-1-1 0 0,0 0 1 0 0,0 0-1 0 0,0 0 0 0 0,-1 0 1 0 0,1-1-1 0 0,0 1 0 0 0,0-1 1 0 0,0 0-1 0 0,0 0 0 0 0,0-1 1 0 0,6-2-1 0 0,0 0 34 0 0,0 0 1 0 0,0 1-1 0 0,1 1 0 0 0,-1 0 0 0 0,1 0 0 0 0,14 0 0 0 0,67 4 288 0 0,-80-1-321 0 0,46 2 172 0 0,147 6 450 0 0,195-20 523 0 0,-201-9-787 0 0,165-15 601 0 0,69 17-401 0 0,-421 19-613 0 0,-1 0 0 0 0,1 1 0 0 0,-1 1 0 0 0,12 3 0 0 0,-10-2 0 0 0,0-1 0 0 0,21 2 0 0 0,-30-4 0 0 0,1-1 0 0 0,-1 0 0 0 0,0-1 0 0 0,1 1 0 0 0,-1-1 0 0 0,0 0 0 0 0,0 0 0 0 0,1 0 0 0 0,-1 0 0 0 0,0-1 0 0 0,0 0 0 0 0,4-2 0 0 0,-8 4-12 0 0,1-1-1 0 0,0 1 1 0 0,-1-1 0 0 0,1 1 0 0 0,-1-1-1 0 0,1 0 1 0 0,-1 1 0 0 0,1-1-1 0 0,-1 1 1 0 0,1-1 0 0 0,-1 0-1 0 0,0 0 1 0 0,1 1 0 0 0,-1-1 0 0 0,0 0-1 0 0,0 0 1 0 0,1-1 0 0 0,-1 2-2 0 0,0-1 0 0 0,0 0 1 0 0,0 1-1 0 0,0-1 0 0 0,0 1 1 0 0,0-1-1 0 0,1 1 0 0 0,-1-1 1 0 0,0 0-1 0 0,0 1 1 0 0,1-1-1 0 0,-1 1 0 0 0,0-1 1 0 0,1 1-1 0 0,-1 0 0 0 0,1-1 1 0 0,-1 1-1 0 0,0-1 0 0 0,1 1 1 0 0,-1 0-1 0 0,1-1 0 0 0,-1 1 1 0 0,1 0-1 0 0,-1-1 0 0 0,1 1 1 0 0,-1 0-1 0 0,1 0 0 0 0,0 0 1 0 0,-1-1-1 0 0,1 1 0 0 0,-1 0 1 0 0,2 0-1 0 0,4 0-36 0 0,-5 0-184 0 0,0 0 1 0 0,1-1-1 0 0,-1 1 0 0 0,1 0 1 0 0,-1 0-1 0 0,1-1 1 0 0,-1 1-1 0 0,1-1 1 0 0,-1 1-1 0 0,0-1 1 0 0,1 1-1 0 0,-1-1 1 0 0,0 0-1 0 0,2-1 1 0 0,3-3-950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53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43 9672 0 0,'-5'1'107'0'0,"1"-1"1"0"0,0 1-1 0 0,-1 0 1 0 0,1 0 0 0 0,-5 2-1 0 0,6-2 848 0 0,-1 1 0 0 0,0-1 1 0 0,1-1-1 0 0,-10 2 9413 0 0,30 1-9921 0 0,0-1 0 0 0,0-1 0 0 0,0 0 1 0 0,0-1-1 0 0,23-4 0 0 0,8 1-53 0 0,276 3 944 0 0,11-1-972 0 0,93-35 1586 0 0,-141 18-960 0 0,-285 18-986 0 0,0 0 0 0 0,1 0 0 0 0,-1 0 0 0 0,0 1 1 0 0,0-1-1 0 0,1 1 0 0 0,-1 0 0 0 0,0-1 0 0 0,0 1 0 0 0,2 1 0 0 0,-3-1-9 0 0,11-2-2031 0 0,-6 0-1136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7:5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20 1840 0 0,'-15'7'176'0'0,"11"-6"340"0"0,0 0 0 0 0,0 1 0 0 0,1-1-1 0 0,-1 1 1 0 0,0 0 0 0 0,1 0 0 0 0,-1 0 0 0 0,1 0 0 0 0,-1 1 0 0 0,1-1 0 0 0,-5 6 1529 0 0,20 5 83 0 0,4-9-1628 0 0,0 0 0 0 0,0 0 0 0 0,0-2 0 0 0,1 0 0 0 0,32-1 0 0 0,79-3 596 0 0,-23 2-339 0 0,289-20 1014 0 0,-123 5-1164 0 0,452-18 505 0 0,-470 27-838 0 0,-75 2-65 0 0,248 0 563 0 0,-182 11-526 0 0,2 0-107 0 0,-192-7-69 0 0,0 2-1 0 0,69 13 0 0 0,-88-8-38 0 0,-8-1 5 0 0,0-2 0 0 0,31 2 0 0 0,165-8 345 0 0,-26 6 99 0 0,-141-1-277 0 0,1 3 0 0 0,86 19 0 0 0,-125-22-164 0 0,186 24 517 0 0,0-17-19 0 0,-198-9-528 0 0,50 1 13 0 0,-5 2 74 0 0,0-3 1 0 0,1-2-1 0 0,51-9 1 0 0,-99 10-87 0 0,0-1 1 0 0,-1 0 0 0 0,1-1-1 0 0,0 1 1 0 0,-1-1 0 0 0,1 1-1 0 0,-1-1 1 0 0,0 0 0 0 0,0-1-1 0 0,1 1 1 0 0,-1 0 0 0 0,-1-1-1 0 0,1 0 1 0 0,0 1 0 0 0,-1-1-1 0 0,1 0 1 0 0,-1-1 0 0 0,3-3-1 0 0,0 1 33 0 0,6-10 36 0 0,-10 16-80 0 0,-1-1 1 0 0,0 1-1 0 0,0 0 0 0 0,0-1 1 0 0,1 1-1 0 0,-1-1 1 0 0,0 1-1 0 0,0-1 0 0 0,0 1 1 0 0,0-1-1 0 0,0 1 1 0 0,0-1-1 0 0,0 1 0 0 0,0-1 1 0 0,0 1-1 0 0,0-1 0 0 0,0 1 1 0 0,0-1-1 0 0,0 1 1 0 0,-1-1-1 0 0,1 1 0 0 0,0-1 1 0 0,0 1-1 0 0,0 0 1 0 0,-1-1-1 0 0,1 1 0 0 0,0-1 1 0 0,-1 1-1 0 0,1 0 1 0 0,-1-1-1 0 0,1 0-8 0 0,0 1 0 0 0,-1 0 1 0 0,1 0-1 0 0,0 0 0 0 0,-1 0 0 0 0,1-1 1 0 0,-1 1-1 0 0,1 0 0 0 0,0 0 0 0 0,-1 0 1 0 0,1 0-1 0 0,0 0 0 0 0,-1 0 0 0 0,1 0 1 0 0,-1 0-1 0 0,1 0 0 0 0,0 0 0 0 0,-1 0 1 0 0,1 0-1 0 0,0 0 0 0 0,-1 1 0 0 0,1-1 1 0 0,-1 0-1 0 0,1 0 0 0 0,0 0 0 0 0,-1 0 1 0 0,1 1-1 0 0,0-1 0 0 0,0 0 0 0 0,-1 0 1 0 0,1 1-1 0 0,0-1 0 0 0,-1 0 0 0 0,1 1 1 0 0,-13 15-233 0 0,4-4-204 0 0,2-6-690 0 0,0 0 1 0 0,0-1-1 0 0,-1 0 0 0 0,-16 9 1 0 0,1-8-1000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00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98 3224 0 0,'-1'4'37'0'0,"0"-3"-16"0"0,1 0 0 0 0,-1 0-1 0 0,1 0 1 0 0,-1 0 0 0 0,0 0 0 0 0,0 0 0 0 0,1 0 0 0 0,-1 0 0 0 0,0 0-1 0 0,0 0 1 0 0,0 0 0 0 0,0 0 0 0 0,0-1 0 0 0,0 1 0 0 0,0 0 0 0 0,0-1 0 0 0,0 1-1 0 0,0-1 1 0 0,-1 1 0 0 0,1-1 0 0 0,-1 1 0 0 0,17-6 4267 0 0,24-5 0 0 0,26 1-1644 0 0,73-3-1597 0 0,-128 12-609 0 0,15-1-117 0 0,0 2 0 0 0,-1 2 0 0 0,1 0 1 0 0,31 8-1 0 0,51 7 495 0 0,183-5 703 0 0,-96-16-1102 0 0,-8-3-169 0 0,-166 4-220 0 0,-1 0-1 0 0,1 0 1 0 0,-1-2-1 0 0,0-1 0 0 0,0 0 1 0 0,28-12-1 0 0,5-2 195 0 0,1 2 0 0 0,81-14 0 0 0,-133 31-216 0 0,128-18 14 0 0,-121 18-243 0 0,-1 0-1 0 0,0 1 0 0 0,0 0 1 0 0,0 0-1 0 0,1 1 0 0 0,-1 0 1 0 0,7 3-1 0 0,-13-5 195 0 0,9 3-1085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0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18 3224 0 0,'-3'0'150'0'0,"1"-1"-1"0"0,-1 1 1 0 0,1-1 0 0 0,0 0 0 0 0,-1 0 0 0 0,1 0-1 0 0,0 0 1 0 0,-3-1 0 0 0,-7-4 3128 0 0,23 24-655 0 0,-8-12-2158 0 0,-2-3-285 0 0,1 0-1 0 0,0-1 1 0 0,0 1 0 0 0,0 0-1 0 0,0-1 1 0 0,0 1-1 0 0,1-1 1 0 0,-1 0-1 0 0,1 0 1 0 0,-1 0 0 0 0,1 0-1 0 0,0 0 1 0 0,0 0-1 0 0,0-1 1 0 0,0 1 0 0 0,0-1-1 0 0,0 0 1 0 0,7 1-1 0 0,-1 1 22 0 0,-1 0 1 0 0,1-1-1 0 0,0-1 0 0 0,1 0 0 0 0,-1 0 0 0 0,0 0 0 0 0,0-1 0 0 0,0-1 1 0 0,0 1-1 0 0,0-2 0 0 0,0 1 0 0 0,0-1 0 0 0,0-1 0 0 0,12-4 0 0 0,-6 2 81 0 0,1 1-1 0 0,0 0 0 0 0,0 1 0 0 0,23-1 0 0 0,70 2 525 0 0,-23 1-218 0 0,457-21 1852 0 0,-185 4-1329 0 0,-70 17-324 0 0,-261 2-756 0 0,-14-1-3 0 0,1 0 1 0 0,0 1-1 0 0,-1 0 1 0 0,1 1 0 0 0,20 7-1 0 0,-30-8-13 0 0,1 2-1 0 0,0-1 1 0 0,-1 0-1 0 0,0 1 0 0 0,8 5 1 0 0,-12-7 116 0 0,0 0-75 0 0,0 4-56 0 0,0-4-60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0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2760 0 0,'0'0'953'0'0,"16"2"1024"0"0,45 3 1148 0 0,-41-3-2614 0 0,1 0 0 0 0,20-1 0 0 0,101-8 1693 0 0,121-9 492 0 0,165-17-356 0 0,-51 4-1106 0 0,87-9-9 0 0,122 17 757 0 0,-70 52-1844 0 0,-337-26-14 0 0,-128-5-440 0 0,-47 2-354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0:4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14 1840 0 0,'-28'-5'17478'0'0,"39"6"-16794"0"0,0 0 0 0 0,14 3 0 0 0,-5 0-197 0 0,9 1 577 0 0,64 7-22 0 0,24-8 386 0 0,1-4 0 0 0,151-21 0 0 0,-114 5-964 0 0,-95 14-250 0 0,116 10-1 0 0,26 9 305 0 0,-63-7-503 0 0,-51 0-15 0 0,57 5 436 0 0,-100-9 355 0 0,55-1 0 0 0,-23-1-1142 0 0,81 4 732 0 0,-87-1-309 0 0,-67-7-125 0 0,22-1 314 0 0,-25 1-253 0 0,0 0 0 0 0,0 0-1 0 0,0-1 1 0 0,0 1-1 0 0,0 0 1 0 0,0 0-1 0 0,0-1 1 0 0,0 1 0 0 0,0-1-1 0 0,-1 1 1 0 0,1-1-1 0 0,0 1 1 0 0,0-1-1 0 0,0 1 1 0 0,0-1 0 0 0,-1 0-1 0 0,1 1 1 0 0,0-1-1 0 0,0 0 1 0 0,-1 0 0 0 0,1 0-1 0 0,0-1 1 0 0,-1 1-106 0 0,1 0-1 0 0,-1 0 1 0 0,0 1 0 0 0,0-1 0 0 0,0 0 0 0 0,0 1-1 0 0,0-1 1 0 0,0 0 0 0 0,0 0 0 0 0,0 1 0 0 0,0-1 0 0 0,0 0-1 0 0,0 0 1 0 0,-1 1 0 0 0,1-1 0 0 0,0 0 0 0 0,-1 1-1 0 0,1-1 1 0 0,0 0 0 0 0,-1 1 0 0 0,1-1 0 0 0,0 1 0 0 0,-1-1-1 0 0,1 0 1 0 0,-1 1 0 0 0,0-1 0 0 0,1 1 0 0 0,-1-1-1 0 0,1 1 1 0 0,-1 0 0 0 0,0-1 0 0 0,1 1 0 0 0,-1 0 0 0 0,0-1-1 0 0,1 1 1 0 0,-1 0 0 0 0,0 0 0 0 0,-1-1 0 0 0,0 1-826 0 0,-1-1 0 0 0,0 1 0 0 0,0-1 1 0 0,1 1-1 0 0,-1 0 0 0 0,0 0 0 0 0,0 0 1 0 0,0 1-1 0 0,1-1 0 0 0,-4 2 0 0 0,-11 4-6931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3:3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 3888 0 0,'-2'-8'16482'0'0,"9"7"-14491"0"0,9 1-1656 0 0,0-1 55 0 0,0 1 0 0 0,0 1 0 0 0,0 1 0 0 0,17 4 0 0 0,60 11-250 0 0,-74-15-56 0 0,-1 0 0 0 0,23-1 0 0 0,-1 1 77 0 0,45-3 415 0 0,-19 3-244 0 0,121 20 0 0 0,-162-19-341 0 0,0-2 0 0 0,0 0-1 0 0,25-3 1 0 0,-23 0 125 0 0,0 2 1 0 0,42 4-1 0 0,50 8-71 0 0,-41-5-42 0 0,-59-5 13 0 0,35-3-1 0 0,-35-1 7 0 0,29 3 0 0 0,17-3 31 0 0,-51 3-48 0 0,13 2 56 0 0,0 0 0 0 0,39 10 0 0 0,-56-10-38 0 0,0-1 0 0 0,0 0 0 0 0,0 0 0 0 0,0-1 0 0 0,0 0 0 0 0,1-1 0 0 0,-1 0-1 0 0,0-1 1 0 0,1 0 0 0 0,10-3 0 0 0,-19 4 43 0 0,0-1-1 0 0,0 0 1 0 0,0 0-1 0 0,0 0 0 0 0,0 0 1 0 0,0 0-1 0 0,0 0 1 0 0,3-3-1 0 0,2-2-680 0 0,-9 1-3825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08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3224 0 0,'-5'2'5992'0'0,"11"8"-5752"0"0,-5-8-137 0 0,1 0 0 0 0,0 0 0 0 0,0 0 0 0 0,0 0 0 0 0,1 0 0 0 0,-1-1 0 0 0,0 1 0 0 0,0-1 0 0 0,1 1 0 0 0,-1-1 0 0 0,1 0 0 0 0,0 0 0 0 0,-1 0 0 0 0,1-1 0 0 0,-1 1 0 0 0,1 0 0 0 0,4-1 0 0 0,6 1 490 0 0,1 0 0 0 0,18-3 0 0 0,-6 1-234 0 0,-18 1-207 0 0,0 0 0 0 0,0 0 0 0 0,11-3 0 0 0,-17 2-109 0 0,0 1 1 0 0,1-1-1 0 0,-1 0 1 0 0,0 0-1 0 0,0 0 1 0 0,0 0-1 0 0,0 0 1 0 0,0-1-1 0 0,0 1 1 0 0,0 0-1 0 0,0-1 1 0 0,0 0-1 0 0,-1 1 1 0 0,1-1-1 0 0,1-3 1 0 0,-1 3-19 0 0,-1 0 1 0 0,1 0 0 0 0,0 0-1 0 0,0 0 1 0 0,-1 0 0 0 0,1 1-1 0 0,0-1 1 0 0,1 0 0 0 0,-1 1-1 0 0,0 0 1 0 0,0-1 0 0 0,1 1 0 0 0,-1 0-1 0 0,1 0 1 0 0,-1 1 0 0 0,1-1-1 0 0,-1 0 1 0 0,1 1 0 0 0,-1-1-1 0 0,1 1 1 0 0,-1 0 0 0 0,1 0 0 0 0,3 0-1 0 0,5 2 29 0 0,0-1 0 0 0,0 2 0 0 0,0 0 1 0 0,14 5-1 0 0,19 5 131 0 0,-33-12-154 0 0,-1 0 0 0 0,0 0 0 0 0,1-1 0 0 0,-1 0 1 0 0,1 0-1 0 0,-1-1 0 0 0,0-1 0 0 0,1 0 0 0 0,17-6 1 0 0,7 0 116 0 0,1 0 1 0 0,0 3-1 0 0,68-2 1 0 0,-68 5-64 0 0,425 7 769 0 0,-370-1-718 0 0,483 5 1002 0 0,-210-17 670 0 0,-140 7-797 0 0,-110 2-624 0 0,-96-1-347 0 0,250 8 360 0 0,-138 5-262 0 0,-56-8-74 0 0,-70-5-50 0 0,-1 1-1 0 0,1 0 0 0 0,0 1 1 0 0,-1-1-1 0 0,1 1 0 0 0,-1 0 1 0 0,5 2-1 0 0,-7-3-61 0 0,4 4-1975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32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17 7112 0 0,'-79'-7'4629'0'0,"55"2"-4692"0"0,21 4 40 0 0,0 0 0 0 0,1 0 0 0 0,-1 1 0 0 0,0-1 0 0 0,0 1 0 0 0,0 0 0 0 0,0 0 0 0 0,0 0 0 0 0,-3 0 0 0 0,-6 2 467 0 0,9-2-279 0 0,1 0 1 0 0,0 0-1 0 0,0 1 0 0 0,0-1 0 0 0,0 1 0 0 0,0-1 0 0 0,0 1 0 0 0,0 0 0 0 0,-4 2 1003 0 0,7 0-999 0 0,-1 1 0 0 0,1-1 0 0 0,0 1 0 0 0,0-1 0 0 0,0 1 0 0 0,1-1-1 0 0,-1 1 1 0 0,1-1 0 0 0,-1 0 0 0 0,1 0 0 0 0,0 0 0 0 0,1 0 0 0 0,-1 0 0 0 0,0-1 0 0 0,1 1-1 0 0,-1 0 1 0 0,1-1 0 0 0,0 0 0 0 0,0 0 0 0 0,4 3 0 0 0,6 3 203 0 0,0-1 0 0 0,0 0 1 0 0,24 7-1 0 0,19 3-107 0 0,2-2-1 0 0,97 11 0 0 0,-45-8-106 0 0,160 16 52 0 0,-180-25-164 0 0,-17 3 13 0 0,-44-7-12 0 0,46 4-1 0 0,22-11 255 0 0,130-19 1 0 0,-6 0 188 0 0,422-8 901 0 0,-317 11-361 0 0,-182 12-282 0 0,227 19 0 0 0,-319-6-561 0 0,-47-6-206 0 0,0 0-1 0 0,0 0 1 0 0,0 1-1 0 0,0 0 1 0 0,-1 0-1 0 0,1 0 0 0 0,8 5 1 0 0,-11-5-52 0 0,-1-1 1 0 0,1 1-1 0 0,0 0 1 0 0,-1 0-1 0 0,1 0 0 0 0,-1 0 1 0 0,0 0-1 0 0,1 0 1 0 0,-1 1-1 0 0,0-1 0 0 0,0 0 1 0 0,-1 0-1 0 0,1 1 1 0 0,0-1-1 0 0,-1 1 0 0 0,1-1 1 0 0,-1 6-1 0 0,0-6-1167 0 0,2 2-60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3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13 6448 0 0,'-75'17'2280'0'0,"67"-16"-234"0"0,0-1-1 0 0,1 0 1 0 0,-9 0 0 0 0,3-1 948 0 0,17 9-1170 0 0,-4-7-1744 0 0,0 0-1 0 0,1 0 1 0 0,-1 0 0 0 0,0 0 0 0 0,1 0 0 0 0,-1-1 0 0 0,1 1 0 0 0,0 0-1 0 0,-1 0 1 0 0,1-1 0 0 0,0 1 0 0 0,-1 0 0 0 0,1-1 0 0 0,0 1 0 0 0,0 0-1 0 0,-1-1 1 0 0,1 1 0 0 0,0-1 0 0 0,1 1 0 0 0,0-1-9 0 0,-1 0 1 0 0,0 0-1 0 0,0 0 1 0 0,0-1-1 0 0,0 1 1 0 0,0 0-1 0 0,0-1 1 0 0,0 1-1 0 0,0-1 1 0 0,0 1 0 0 0,0-1-1 0 0,0 0 1 0 0,0 1-1 0 0,0-1 1 0 0,-1 0-1 0 0,1 1 1 0 0,0-1-1 0 0,1-1 1 0 0,1-1 77 0 0,1 0 1 0 0,0 0 0 0 0,0 1-1 0 0,0-1 1 0 0,0 1 0 0 0,0 0-1 0 0,0 0 1 0 0,1 1 0 0 0,-1-1-1 0 0,0 1 1 0 0,1 0 0 0 0,5-1 0 0 0,9 0 219 0 0,32 1 1 0 0,-44 1-270 0 0,149-7 1115 0 0,42 2-86 0 0,-189 5-1120 0 0,204 12 259 0 0,-161-7-216 0 0,0 3 0 0 0,52 14 0 0 0,-74-13-32 0 0,30 14 1 0 0,-30-11 2 0 0,-29-11 88 0 0,-1-2-561 0 0,-2 3-12 0 0,0 5 114 0 0,1-4-115 0 0,0 0 1 0 0,0-1 0 0 0,0 1-1 0 0,0 0 1 0 0,0-1 0 0 0,-1 1 0 0 0,-2 3-1 0 0,1-4-1249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3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10 4608 0 0,'-15'0'448'0'0,"10"1"368"0"0,-1-1 0 0 0,0 1 0 0 0,-11 3 8796 0 0,17-4-9478 0 0,0 0-1 0 0,0 0 1 0 0,-1 0-1 0 0,-1 2 2135 0 0,2-2-2135 0 0,0 0 0 0 0,0 0 1 0 0,-1 0-1 0 0,1 0 1 0 0,0 1-1 0 0,0-1 0 0 0,0 0 1 0 0,0 0-1 0 0,0 3 40 0 0,1-1 0 0 0,-1 0 0 0 0,0 1 0 0 0,1-1 0 0 0,0 0 0 0 0,-1 0 0 0 0,1 0 0 0 0,0 1 0 0 0,0-1 0 0 0,0 0 0 0 0,1 0 0 0 0,-1 0 0 0 0,0-1 0 0 0,1 1 0 0 0,-1 0 0 0 0,1 0 0 0 0,0-1 0 0 0,-1 1 0 0 0,4 1 0 0 0,-2 0 14 0 0,1-1 1 0 0,-1-1 0 0 0,0 1-1 0 0,0 0 1 0 0,1-1-1 0 0,-1 0 1 0 0,1 1 0 0 0,0-2-1 0 0,-1 1 1 0 0,1 0-1 0 0,0-1 1 0 0,3 1 0 0 0,3-1 140 0 0,1-1 0 0 0,-1 1 0 0 0,0-2 0 0 0,1 0 0 0 0,-1 0 1 0 0,16-6-1 0 0,10-2 130 0 0,0 1 0 0 0,0 1 1 0 0,67-4-1 0 0,-66 9-286 0 0,378-10 653 0 0,-319 13-1066 0 0,-40-1 128 0 0,50 2 51 0 0,-95-1-634 0 0,1-1 0 0 0,21-3 0 0 0,-17 2-1113 0 0,-7 2 81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5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6072 0 0,'0'0'548'0'0,"3"1"-451"0"0,14 9 216 0 0,-11-6 176 0 0,0 0 0 0 0,1-1 0 0 0,-1 0-1 0 0,0 0 1 0 0,1-1 0 0 0,11 3 0 0 0,-17-5-444 0 0,-1 0 1 0 0,1 1 0 0 0,-1-1 0 0 0,0 0-1 0 0,1 0 1 0 0,-1 0 0 0 0,1 0 0 0 0,-1 0-1 0 0,1 0 1 0 0,-1 0 0 0 0,1 0-1 0 0,-1 0 1 0 0,1 0 0 0 0,-1 0 0 0 0,1-1-1 0 0,-1 1 1 0 0,1 0 0 0 0,-1 0-1 0 0,1 0 1 0 0,-1-1 0 0 0,0 1 0 0 0,1 0-1 0 0,-1 0 1 0 0,1-1 0 0 0,-1 1 0 0 0,0 0-1 0 0,1-1 1 0 0,-1 1 0 0 0,0-1-1 0 0,1 0 1 0 0,-1-14 1232 0 0,0 13-1152 0 0,0 0-1 0 0,-1 1 1 0 0,1-1-1 0 0,0 0 1 0 0,0 1-1 0 0,0-1 1 0 0,1 1-1 0 0,-1-1 1 0 0,0 0-1 0 0,1-1 1 0 0,1-2 84 0 0,1 1 0 0 0,0 0 0 0 0,0 0 0 0 0,0 0 0 0 0,0 0 0 0 0,1 0 0 0 0,-1 1 0 0 0,1-1 1 0 0,0 1-1 0 0,0 0 0 0 0,0 0 0 0 0,0 1 0 0 0,1-1 0 0 0,-1 1 0 0 0,1 0 0 0 0,-1 0 0 0 0,1 0 1 0 0,0 1-1 0 0,0 0 0 0 0,7-1 0 0 0,10-1 246 0 0,-1 1 0 0 0,1 1 0 0 0,32 4 0 0 0,-30-2-117 0 0,103 14 1181 0 0,3 0-96 0 0,363-15 1415 0 0,-435-2-2581 0 0,236 6 661 0 0,-272-2-870 0 0,-4 1 8 0 0,0-1 0 0 0,0-1 1 0 0,1-1-1 0 0,-1-1 0 0 0,27-4 0 0 0,-28 1-25 0 0,28-5-3270 0 0,-36 7 1804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5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4608 0 0,'0'0'208'0'0,"0"-22"108"0"0,-1 21-45 0 0,1-1-1 0 0,0 1 1 0 0,0-1 0 0 0,0 1-1 0 0,1-1 1 0 0,-1 1 0 0 0,0-1-1 0 0,1 1 1 0 0,-1 0 0 0 0,1-1-1 0 0,-1 1 1 0 0,1-1 0 0 0,-1 1-1 0 0,1 0 1 0 0,1-2 0 0 0,-1 2-103 0 0,0 0 1 0 0,0 1 0 0 0,0-1 0 0 0,0 0 0 0 0,1 1 0 0 0,-1-1 0 0 0,0 1 0 0 0,0 0 0 0 0,0-1 0 0 0,0 1-1 0 0,1 0 1 0 0,-1 0 0 0 0,0 0 0 0 0,0 0 0 0 0,1 0 0 0 0,-1 0 0 0 0,0 0 0 0 0,3 1 0 0 0,82 15 2581 0 0,-55-9-1821 0 0,44 4-1 0 0,403 10 2968 0 0,0-45-3600 0 0,-345 12-296 0 0,26-3 0 0 0,-3 0 0 0 0,-149 15-201 0 0,-5 0-850 0 0,-17 2-3432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57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6768 0 0,'0'0'5760'0'0,"10"0"-5331"0"0,99-4 696 0 0,152-12 847 0 0,-199 10-1739 0 0,82-19-1 0 0,-133 22-196 0 0,-7 2-66 0 0,-1 0 0 0 0,1 0 0 0 0,0 1 0 0 0,-1-1 0 0 0,1 1 0 0 0,6 0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8:5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41 5472 0 0,'-13'7'581'0'0,"-7"-1"-560"0"0,-14 2 1586 0 0,1-2 4144 0 0,34-8-5593 0 0,0 1 0 0 0,1-1 0 0 0,0 1 1 0 0,-1 0-1 0 0,1 0 0 0 0,0-1 1 0 0,-1 1-1 0 0,1 0 0 0 0,0 1 0 0 0,3-2 1 0 0,-4 1-28 0 0,20-7 436 0 0,0 0 0 0 0,0 2 0 0 0,0 0 0 0 0,40-5 1 0 0,91 1 806 0 0,-74 6-913 0 0,187 8-14 0 0,-85 2-251 0 0,191-3 361 0 0,-348-5-243 0 0,2 1-3540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0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3600 0 0,'0'0'5816'0'0,"18"3"-3928"0"0,-2 0-1330 0 0,-1 0 1 0 0,1-1-1 0 0,0 0 0 0 0,0-1 1 0 0,29-2-1 0 0,288-36 2074 0 0,-250 26-2408 0 0,31-5 5 0 0,378-45 878 0 0,274 3-198 0 0,-314 55-1177 0 0,-395 4 268 0 0,194 9 150 0 0,138-1 56 0 0,-315-19 422 0 0,-24 3-1721 0 0,-17 5-3736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04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80 3224 0 0,'0'0'143'0'0,"-6"1"26"0"0,-2-2 1174 0 0,13-3 1619 0 0,12-4 1431 0 0,-3 5-3924 0 0,0 1 0 0 0,24 0 0 0 0,3-1-274 0 0,78-5 393 0 0,67 2 573 0 0,0-1-534 0 0,21-2 104 0 0,-31 3 212 0 0,130-4-727 0 0,-91 6 145 0 0,-31 1-99 0 0,-11 2-172 0 0,79-1 73 0 0,12 1 460 0 0,-92 1-289 0 0,-54 2-1336 0 0,-124 1-1133 0 0,0 1 1033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3:36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93 2304 0 0,'0'0'101'0'0,"-3"2"-208"0"0,-8 5 6937 0 0,0-6-5349 0 0,9-1-1204 0 0,0 0-1 0 0,1 0 0 0 0,-1 0 0 0 0,1 0 0 0 0,-1 1 1 0 0,1-1-1 0 0,-1 1 0 0 0,0-1 0 0 0,1 1 0 0 0,-3 0 1 0 0,-13 7 6205 0 0,16-8-6437 0 0,1 0 0 0 0,0 1 0 0 0,-1-1 0 0 0,1 0 0 0 0,0 0 0 0 0,-1 1 0 0 0,1-1 1 0 0,0 0-1 0 0,-1 1 0 0 0,1-1 0 0 0,0 0 0 0 0,0 1 0 0 0,-1-1 0 0 0,1 0 0 0 0,0 1 0 0 0,0-1 0 0 0,0 1 0 0 0,0-1 0 0 0,-1 0 0 0 0,1 1 0 0 0,0-1 0 0 0,0 1 0 0 0,0-1 1 0 0,0 1-1 0 0,0-1 0 0 0,0 0 0 0 0,0 1 0 0 0,0-1 0 0 0,0 1 0 0 0,0-1 0 0 0,0 0 0 0 0,1 1 0 0 0,-1-1 0 0 0,0 1 0 0 0,0-1 0 0 0,0 0 0 0 0,0 1 0 0 0,1-1 0 0 0,-1 1 0 0 0,0-1 1 0 0,0 0-1 0 0,1 1 0 0 0,-1-1 0 0 0,0 0 0 0 0,1 0 0 0 0,-1 1 0 0 0,0-1 0 0 0,1 0 0 0 0,-1 0 0 0 0,0 1 0 0 0,1-1 0 0 0,-1 0 0 0 0,1 0 0 0 0,1 2-6 0 0,0-1 0 0 0,0 1-1 0 0,1-1 1 0 0,-1 0 0 0 0,0 0-1 0 0,1 0 1 0 0,-1 0 0 0 0,4 1-1 0 0,118 4 1293 0 0,-13-2-888 0 0,-74-3-315 0 0,-1-1 0 0 0,1-2 0 0 0,48-8 0 0 0,-37 3-48 0 0,52 1 1 0 0,115-2 563 0 0,16-27-154 0 0,-86 10-95 0 0,-29 2-96 0 0,-66 16-168 0 0,63-1-1 0 0,-46 3 547 0 0,-58 6-645 0 0,-8 0-5 0 0,26-3 5 0 0,-26 1-64 0 0,1 1 0 0 0,0-1 0 0 0,-1 1-1 0 0,1-1 1 0 0,-1 0 0 0 0,1 0 0 0 0,-1 0 0 0 0,1 0-1 0 0,-1 0 1 0 0,0 0 0 0 0,1 0 0 0 0,-1 0 0 0 0,0 0-1 0 0,0-1 1 0 0,1-1 0 0 0,0 1-82 0 0,-1 1-146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0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3944 0 0,'0'0'872'0'0,"5"-8"1416"0"0,-3 7-2208 0 0,-1-1 0 0 0,1 1 0 0 0,0-1 0 0 0,-1 1 0 0 0,1 0 0 0 0,0 0 0 0 0,0 0 0 0 0,0 0 0 0 0,0 0 0 0 0,0 0 0 0 0,0 0 0 0 0,3 0 0 0 0,27-6 1021 0 0,128-13 2430 0 0,-108 17-2912 0 0,75 6 0 0 0,8 0-341 0 0,79 8 609 0 0,-121-3-466 0 0,169 8-115 0 0,76-3-339 0 0,-88-4 505 0 0,-198-5-205 0 0,-1 3 1 0 0,75 19-1 0 0,11 2-49 0 0,126-6 696 0 0,-97-12 20 0 0,136 5-159 0 0,-180-12-776 0 0,170-7 527 0 0,-80-2-314 0 0,-9 0-56 0 0,-146 4-155 0 0,-36 1-493 0 0,-4 0 1070 0 0,31 2-1 0 0,-16 6-1920 0 0,-28-6 498 0 0,0 1-1 0 0,0 0 0 0 0,0-1 1 0 0,0 2-1 0 0,5 3 1 0 0,2 4-5660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1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94 211 2760 0 0,'-30'-17'966'0'0,"-14"-9"7858"0"0,43 25-8486 0 0,-1 0-1 0 0,1 1 1 0 0,0-1-1 0 0,-1 0 1 0 0,1-1-1 0 0,0 1 1 0 0,0 0-1 0 0,0 0 1 0 0,-1 0-1 0 0,1-1 1 0 0,0 1-1 0 0,1-1 1 0 0,-1 1-1 0 0,0-1 1 0 0,0 1 0 0 0,0-3-1 0 0,1 3-154 0 0,0 0 0 0 0,0 0 0 0 0,0 0 0 0 0,0 0 0 0 0,0 0 0 0 0,1 0 0 0 0,-1 0 0 0 0,0 0 0 0 0,1 0 0 0 0,-1-1 0 0 0,1 1 0 0 0,-1 0-1 0 0,1 1 1 0 0,-1-1 0 0 0,1 0 0 0 0,0 0 0 0 0,-1 0 0 0 0,1 0 0 0 0,0 0 0 0 0,0 1 0 0 0,0-1 0 0 0,0 0 0 0 0,-1 1 0 0 0,2-2 0 0 0,7-3 221 0 0,-1 1 0 0 0,0-1 0 0 0,1 2 0 0 0,0-1 0 0 0,16-4 1 0 0,3-1-6 0 0,67-19 141 0 0,-91 26-560 0 0,1 0 1 0 0,-1-1-1 0 0,0 1 0 0 0,0-1 1 0 0,3-3-1 0 0,13-8-209 0 0,-17 13-119 0 0,-1 0-1 0 0,1-1 0 0 0,-1 1 1 0 0,1-1-1 0 0,-1 0 1 0 0,0 1-1 0 0,0-1 1 0 0,3-3-1 0 0,0-1-1306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1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0 10136 0 0,'-8'5'258'0'0,"1"0"0"0"0,-1 1 0 0 0,1 0 0 0 0,0 0 0 0 0,1 0 0 0 0,-1 1 0 0 0,1 0 0 0 0,-9 13 0 0 0,7-6 606 0 0,1 0-1 0 0,0 1 1 0 0,1 0 0 0 0,-5 18 0 0 0,-20 60 797 0 0,-17 57-214 0 0,-32 175 172 0 0,64-260-1737 0 0,4-13 208 0 0,2 2 0 0 0,-4 88-1 0 0,12-104-22 0 0,2-2 111 0 0,-2-1-1 0 0,-10 52 1 0 0,8-67-90 0 0,0-9-19 0 0,2 1 0 0 0,-1-1 0 0 0,1 1 1 0 0,1 0-1 0 0,0 0 0 0 0,1 0 0 0 0,0-1 1 0 0,3 17-1 0 0,-3-26-61 0 0,2 14 140 0 0,2 0 0 0 0,0-1 1 0 0,0 1-1 0 0,10 21 0 0 0,-12-33-98 0 0,-1-1-1 0 0,1 0 0 0 0,0 1 1 0 0,0-1-1 0 0,1 0 1 0 0,-1 0-1 0 0,0 0 1 0 0,1-1-1 0 0,0 1 1 0 0,0-1-1 0 0,0 1 0 0 0,0-1 1 0 0,0 0-1 0 0,0 0 1 0 0,0 0-1 0 0,1-1 1 0 0,-1 1-1 0 0,1-1 0 0 0,-1 0 1 0 0,1 0-1 0 0,-1 0 1 0 0,1 0-1 0 0,0 0 1 0 0,-1-1-1 0 0,5 0 1 0 0,18-1 124 0 0,-1-2 1 0 0,41-9 0 0 0,-51 9-186 0 0,139-35-178 0 0,-49 11-1735 0 0,-70 20 154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1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 5984 0 0,'-1'-4'608'0'0,"3"8"-540"0"0,6 7-14 0 0,-6-9 1026 0 0,-2-2-1036 0 0,0 0-1 0 0,0 1 1 0 0,0-1 0 0 0,0 0-1 0 0,1 0 1 0 0,-1 1-1 0 0,0-1 1 0 0,0 0-1 0 0,1 0 1 0 0,-1 0-1 0 0,0 1 1 0 0,1-1-1 0 0,-1 0 1 0 0,0 0-1 0 0,0 0 1 0 0,1 0 0 0 0,-1 0-1 0 0,0 0 1 0 0,1 0-1 0 0,-1 1 1 0 0,0-1-1 0 0,1 0 1 0 0,-1 0-1 0 0,0 0 1 0 0,1 0-1 0 0,-1 0 1 0 0,0 0-1 0 0,1-1 1 0 0,-1 1-1 0 0,0 0 1 0 0,1 0 0 0 0,-1 0-1 0 0,1 0 1 0 0,12-4 171 0 0,-11 5-190 0 0,11-13 64 0 0,-12 11-183 0 0,2 2 259 0 0,1-1 0 0 0,-1 1-1 0 0,0-1 1 0 0,0 1 0 0 0,1 0-1 0 0,-1 0 1 0 0,0 1 0 0 0,0-1-1 0 0,0 1 1 0 0,0-1 0 0 0,-1 1 0 0 0,4 3-1 0 0,-3-3 166 0 0,0 0 0 0 0,1 0 0 0 0,-1 0 0 0 0,0 0 0 0 0,1-1 0 0 0,-1 1 0 0 0,1-1 0 0 0,-1 0 1 0 0,7 1-1 0 0,20-1 975 0 0,0-1 1 0 0,1-1 0 0 0,39-8 0 0 0,28-1-1006 0 0,-85 10-325 0 0,13-2-274 0 0,1 1-1 0 0,0 1 0 0 0,49 8 0 0 0,-45-3-5386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1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26 11200 0 0,'0'0'256'0'0,"-14"3"614"0"0,11-2-803 0 0,1 0-47 0 0,1-1-12 0 0,-4 3 3165 0 0,73-9 363 0 0,-26 2-2869 0 0,306-5 862 0 0,-148 7-1448 0 0,-63-3-649 0 0,-79 1-5211 0 0,-25 1-697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1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2760 0 0,'-9'0'376'0'0,"8"0"-248"0"0,0-1 0 0 0,0 1 0 0 0,0 0 0 0 0,0 0 0 0 0,0 1 0 0 0,0-1 0 0 0,0 0 0 0 0,0 0 0 0 0,0 0 0 0 0,0 1 0 0 0,0-1 0 0 0,0 0 0 0 0,0 1 0 0 0,0-1 0 0 0,0 1 0 0 0,1-1 0 0 0,-1 1 0 0 0,0 0 0 0 0,0-1 0 0 0,-1 2 0 0 0,1 0-7 0 0,0 0 0 0 0,1 0 0 0 0,-1-1 0 0 0,1 1 0 0 0,-1 0 0 0 0,1 0 0 0 0,0 0 0 0 0,-1 0 0 0 0,1-1 0 0 0,0 1 0 0 0,1 2 0 0 0,-1-3-39 0 0,-1 1 0 0 0,1-1 0 0 0,0 0 0 0 0,0 0 0 0 0,0 0 0 0 0,0 0 0 0 0,-1 0 0 0 0,1 0 0 0 0,0 0 0 0 0,-1 0 0 0 0,1-1 0 0 0,-1 1 0 0 0,1 0 0 0 0,-1 0 0 0 0,-1 1 0 0 0,2-2 37 0 0,0 1-1 0 0,0-1 0 0 0,-1 0 0 0 0,1 0 1 0 0,0 1-1 0 0,-1-1 0 0 0,1 0 1 0 0,0 0-1 0 0,-1 0 0 0 0,1 0 0 0 0,0 0 1 0 0,-1 1-1 0 0,1-1 0 0 0,-1 0 1 0 0,1 0-1 0 0,0 0 0 0 0,-1 0 0 0 0,1 0 1 0 0,0 0-1 0 0,-1 0 0 0 0,1 0 1 0 0,-1 0-1 0 0,1-1 0 0 0,0 1 0 0 0,-2 0 1201 0 0,2-1-1245 0 0,-1 1 97 0 0,1 0-1 0 0,0 0 1 0 0,-1 0-1 0 0,1-1 1 0 0,0 1-1 0 0,-1 0 1 0 0,1 0-1 0 0,0-1 1 0 0,0 1-1 0 0,-1 0 1 0 0,1-1-1 0 0,0 1 1 0 0,0 0-1 0 0,0-1 1 0 0,0 1-1 0 0,-1 0 1 0 0,1-1-1 0 0,0 1 1 0 0,0 0-1 0 0,0-1 1 0 0,0 1-1 0 0,0-1 1 0 0,0 1-1 0 0,0 0 1 0 0,0-1-1 0 0,0 1 1 0 0,0 0-1 0 0,0-1 1 0 0,0 1-1 0 0,0-1 1 0 0,1 0-1 0 0,3-1-48 0 0,1-1-1 0 0,0 1 1 0 0,1 0-1 0 0,-1 0 0 0 0,0 1 1 0 0,0-1-1 0 0,1 1 1 0 0,6 0-1 0 0,11-1 54 0 0,1 1-1 0 0,0 1 0 0 0,-1 1 0 0 0,26 5 0 0 0,12 0 3 0 0,89-1 216 0 0,75 8-106 0 0,-3 2 388 0 0,32 5-456 0 0,-166-11 120 0 0,126-3 0 0 0,-187-6-305 0 0,-16-1 27 0 0,1 0-1 0 0,19-5 1 0 0,-20 4 67 0 0,0 0-1 0 0,17-1 1 0 0,-27 3-253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20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1840 0 0,'0'3'133'0'0,"2"5"-105"0"0,1 24 8809 0 0,15-17-6965 0 0,-11-12-1590 0 0,1 0 0 0 0,0 0 1 0 0,0-1-1 0 0,0 0 0 0 0,0 0 0 0 0,0-1 0 0 0,14 1 0 0 0,-7 0 17 0 0,80 8 1027 0 0,71 10-175 0 0,-58-6-2131 0 0,-83-13-4999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2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11520 0 0,'12'-25'1024'0'0,"-4"4"-824"0"0,-3 2-344 0 0,0 4-72 0 0,-1-3-8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2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13160 0 0,'0'0'1489'0'0,"9"-10"949"0"0,6 1-2078 0 0,-1 2-1 0 0,1 0 0 0 0,1 0 0 0 0,-1 1 0 0 0,1 1 0 0 0,0 1 0 0 0,1 0 0 0 0,-1 1 0 0 0,0 1 0 0 0,24 0 0 0 0,-2 2-331 0 0,0 2-1 0 0,0 2 1 0 0,54 12-1 0 0,112 21-2620 0 0,-182-33 566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2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87 136 3224 0 0,'-1'0'240'0'0,"-20"-16"6552"0"0,12 7-4304 0 0,-7-4 1820 0 0,8 7-1701 0 0,4 2-2335 0 0,0 1-178 0 0,-4-4 59 0 0,2 3-35 0 0,1-1 36 0 0,1 2-21 0 0,4 2 619 0 0,30 7 424 0 0,47 4 196 0 0,-48-5-738 0 0,51 2 0 0 0,432-30 1983 0 0,-486 21-2465 0 0,-1 1 0 0 0,51 4-1 0 0,-53 0-1 0 0,1-1 0 0 0,25-1 1 0 0,-41-1-97 0 0,0-1 1 0 0,1 0 0 0 0,-1 0-1 0 0,0-1 1 0 0,0 0 0 0 0,0-1-1 0 0,0 0 1 0 0,0 0 0 0 0,9-6-1 0 0,-2 1 64 0 0,-1 1-1 0 0,1 0 0 0 0,1 1 0 0 0,-1 1 0 0 0,1 1 0 0 0,0 0 0 0 0,0 0 0 0 0,0 2 0 0 0,28-1 0 0 0,-12 5 88 0 0,-31-1-261 0 0,-1 0-1 0 0,0 0 0 0 0,0-1 0 0 0,0 1 0 0 0,0 0 1 0 0,0 0-1 0 0,0 0 0 0 0,0 0 0 0 0,-1 0 1 0 0,1 0-1 0 0,0 0 0 0 0,0-1 0 0 0,-1 1 0 0 0,1 0 1 0 0,-1 1-1 0 0,0 1-461 0 0,0 2-2087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3:5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36 2304 0 0,'-23'5'4077'0'0,"-24"0"206"0"0,18 0 557 0 0,20-5-3848 0 0,-4-1 892 0 0,4 2 2927 0 0,33-18-3515 0 0,-15 12-1166 0 0,1 1-1 0 0,0 1 0 0 0,1 0 0 0 0,-1 0 1 0 0,14-1-1 0 0,57-2 200 0 0,-42 3-128 0 0,126 4 325 0 0,10-1-22 0 0,-107-3-349 0 0,100 8 0 0 0,-134-2-134 0 0,2 0 76 0 0,-22-1-16 0 0,-1-1 1 0 0,21 0-1 0 0,17-4 30 0 0,63 6-1 0 0,-98-2-103 0 0,4 0 79 0 0,1 1-1 0 0,-1 0 1 0 0,1 2-1 0 0,37 12 1 0 0,-53-14-76 0 0,4 1-9 0 0,0-1 1 0 0,1 1-1 0 0,12 1 1 0 0,-15-4-2 0 0,0 0 0 0 0,-1-1-12 0 0,-1-2-63 0 0,15-12-6531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2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40 282 11888 0 0,'-26'-7'800'0'0,"13"1"6007"0"0,36 4-6026 0 0,0 1 0 0 0,23 1-1 0 0,-19 1-228 0 0,28-3 0 0 0,76-4 690 0 0,-53 5-938 0 0,-61 0-246 0 0,568-34 1020 0 0,69-12 946 0 0,-549 39-1610 0 0,59-2 56 0 0,98-7-64 0 0,-138 6-160 0 0,-43 5-142 0 0,1-4 0 0 0,-1-4 0 0 0,80-25 0 0 0,26-10 143 0 0,-182 48-249 0 0,-1 0-35 0 0,1-1-107 0 0,1 0-1 0 0,-1 1 0 0 0,1 0 0 0 0,0 0 1 0 0,0 0-1 0 0,-1 1 0 0 0,1 0 1 0 0,0 0-1 0 0,0 1 0 0 0,-1-1 1 0 0,8 3-1 0 0,-12-3 38 0 0,-1 0-1 0 0,1 1 1 0 0,-1-1 0 0 0,1 1-1 0 0,-1-1 1 0 0,0 1 0 0 0,1-1-1 0 0,-1 1 1 0 0,1-1 0 0 0,-1 1-1 0 0,0-1 1 0 0,1 1-1 0 0,-1-1 1 0 0,0 1 0 0 0,0 0-1 0 0,0-1 1 0 0,1 1 0 0 0,-1 0-1 0 0,0-1 1 0 0,0 1 0 0 0,0 0-1 0 0,0-1 1 0 0,0 1 0 0 0,0-1-1 0 0,0 1 1 0 0,0 0-1 0 0,0-1 1 0 0,-1 2 0 0 0,1 4-2278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2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99 199 3680 0 0,'-25'-4'573'0'0,"8"-2"4057"0"0,-26-12 0 0 0,41 18-4551 0 0,2 0 35 0 0,-1 0 0 0 0,1-1 1 0 0,-1 1-1 0 0,0 0 0 0 0,1 0 1 0 0,-1 0-1 0 0,1-1 0 0 0,-1 1 0 0 0,1 0 1 0 0,-1-1-1 0 0,1 1 0 0 0,-1 0 1 0 0,1-1-1 0 0,-1 1 0 0 0,1-1 1 0 0,-1 1-1 0 0,1-1 0 0 0,0 1 1 0 0,-1-1-1 0 0,1 1 0 0 0,0-1 1 0 0,0 1-1 0 0,-1-1 0 0 0,1 1 1 0 0,0-1-1 0 0,0 0 0 0 0,0 1 1 0 0,-1-1-1 0 0,1 1 0 0 0,0-1 1 0 0,0 0-1 0 0,0 1 0 0 0,0-1 0 0 0,0 1 1 0 0,0-1-1 0 0,1 0 0 0 0,-1 1 1 0 0,0-1-1 0 0,0 1 0 0 0,0-1 1 0 0,0 0-1 0 0,1 1 0 0 0,-1-1 1 0 0,0 1-1 0 0,1-1 0 0 0,-1 1 1 0 0,0-1-1 0 0,1 1 0 0 0,-1-1 1 0 0,0 1-1 0 0,1 0 0 0 0,-1-1 1 0 0,1 1-1 0 0,-1-1 0 0 0,2 1 1 0 0,1-3 76 0 0,0 0 1 0 0,0 1-1 0 0,1 0 1 0 0,0 0-1 0 0,-1 0 1 0 0,1 0-1 0 0,4-1 1 0 0,61-15 1645 0 0,79-10-1 0 0,74 2-372 0 0,-196 23-1361 0 0,556-25 1442 0 0,-475 30-1283 0 0,150 6 237 0 0,201 20 212 0 0,-289-16-407 0 0,-140-9-251 0 0,0-1 1 0 0,0-2-1 0 0,1-1 0 0 0,-1-2 1 0 0,30-5-1 0 0,-55 7-53 0 0,0 0 0 0 0,0 1 0 0 0,-1-1 0 0 0,1 0 0 0 0,0-1 0 0 0,-1 1 0 0 0,1-1 0 0 0,-1 0 0 0 0,1 1 0 0 0,-1-2 0 0 0,0 1 0 0 0,5-4 0 0 0,-8 1-116 0 0,-1 4-13 0 0,1-1 0 0 0,-1 1 0 0 0,1 0 0 0 0,-1 0 0 0 0,0 0 1 0 0,0 0-1 0 0,1-1 0 0 0,-1 1 0 0 0,0 0 0 0 0,0 0 0 0 0,0 0 0 0 0,0 1 0 0 0,-1-1 0 0 0,1 0 0 0 0,0 0 0 0 0,0 1 0 0 0,-2-2 1 0 0,-24-8-2797 0 0,19 7 1649 0 0,-8-2-639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30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7 9216 0 0,'-1'-1'70'0'0,"-1"0"0"0"0,0 0 1 0 0,0 0-1 0 0,0 1 1 0 0,0-1-1 0 0,0 1 0 0 0,0-1 1 0 0,0 1-1 0 0,0 0 0 0 0,0 0 1 0 0,0 0-1 0 0,0 0 1 0 0,0 0-1 0 0,0 1 0 0 0,0-1 1 0 0,0 0-1 0 0,0 1 0 0 0,0-1 1 0 0,0 1-1 0 0,0 0 0 0 0,0 0 1 0 0,0 0-1 0 0,1 0 1 0 0,-1 0-1 0 0,0 0 0 0 0,1 0 1 0 0,-1 1-1 0 0,1-1 0 0 0,-1 0 1 0 0,1 1-1 0 0,0-1 0 0 0,-1 1 1 0 0,1 0-1 0 0,0-1 1 0 0,-1 4-1 0 0,-10 14 1931 0 0,1 0 0 0 0,-15 40 0 0 0,-11 48-2304 0 0,6-12 405 0 0,21-71-102 0 0,-77 217 0 0 0,72-196 23 0 0,-12 42-1155 0 0,22-71-4734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3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12 310 5528 0 0,'-1'-3'163'0'0,"-1"0"-1"0"0,0 0 1 0 0,1 0 0 0 0,0 0-1 0 0,0 0 1 0 0,0-1 0 0 0,0 1-1 0 0,0 0 1 0 0,1-1 0 0 0,-1 1-1 0 0,1 0 1 0 0,0-7 0 0 0,1 7 641 0 0,0 0 0 0 0,-1 0 1 0 0,1 0-1 0 0,0 0 1 0 0,1 0-1 0 0,-1 0 0 0 0,0 0 1 0 0,4-5-1 0 0,10-12 513 0 0,1 0 0 0 0,0 1 0 0 0,21-18 0 0 0,59-47-164 0 0,-88 78-1002 0 0,-1 0 0 0 0,1 1 0 0 0,1 0 0 0 0,-1 0 0 0 0,1 1 0 0 0,-1 0 0 0 0,1 0-1 0 0,18-4 1 0 0,-23 7-131 0 0,1 0-1 0 0,-1 1 0 0 0,1-1 0 0 0,0 1 1 0 0,-1 0-1 0 0,1 0 0 0 0,-1 1 0 0 0,1 0 1 0 0,-1-1-1 0 0,1 2 0 0 0,-1-1 1 0 0,1 0-1 0 0,-1 1 0 0 0,0 0 0 0 0,0 0 1 0 0,0 0-1 0 0,0 0 0 0 0,0 1 0 0 0,0 0 1 0 0,4 3-1 0 0,-1 1-8 0 0,-1-1-1 0 0,0 1 1 0 0,-1 0 0 0 0,1 1-1 0 0,-2-1 1 0 0,1 1-1 0 0,6 13 1 0 0,-1 7-91 0 0,9 28-1 0 0,-4-6-900 0 0,-1-18-4369 0 0,-1-1-1813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49:32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86 2760 0 0,'-9'1'560'0'0,"-1"0"0"0"0,0 0-1 0 0,1-1 1 0 0,-1 0 0 0 0,-11-1 0 0 0,10 0 836 0 0,-1 0 0 0 0,0 1-1 0 0,-13 2 1 0 0,17-1-751 0 0,1-1 0 0 0,0 0 0 0 0,-13-2 0 0 0,-8 1 6624 0 0,65-7-6223 0 0,37 7-138 0 0,65 2 66 0 0,106 1-42 0 0,-78-2-448 0 0,211-2 473 0 0,69 2-82 0 0,16 7-203 0 0,-76-7-288 0 0,260-5 409 0 0,-369 0-363 0 0,261-26 10 0 0,-448 24-303 0 0,63-12-107 0 0,-101 11-143 0 0,-22 4-963 0 0,0 1 0 0 0,40 1 1 0 0,-53 3-711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3:53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38 3224 0 0,'-3'7'12062'0'0,"22"-6"-8065"0"0,53 3-3425 0 0,259-12 1358 0 0,-188-3-1166 0 0,15-2 288 0 0,63 1 892 0 0,-179 9-1570 0 0,76 1 618 0 0,-89 4-680 0 0,-8 1-136 0 0,-20-3 128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3:5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65 3224 0 0,'-11'-3'477'0'0,"-88"10"15625"0"0,105-7-15580 0 0,3-2-230 0 0,-1 0 1 0 0,1 1-1 0 0,0 1 1 0 0,14 0 0 0 0,18-2 401 0 0,103-7 545 0 0,2-1-321 0 0,146-23-24 0 0,-282 31-895 0 0,64-5 19 0 0,-64 7-30 0 0,0 0 0 0 0,0 0-1 0 0,0 1 1 0 0,0 1 0 0 0,14 4 0 0 0,-1 1-1752 0 0,-14-5 18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4:4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60 106 2304 0 0,'0'0'101'0'0,"-18"-10"6864"0"0,-5-10-3238 0 0,17 13-2902 0 0,4 5-271 0 0,0 0 0 0 0,1 0-1 0 0,-1 0 1 0 0,1-1-1 0 0,0 1 1 0 0,-1 0 0 0 0,0-4 2727 0 0,46 5-2527 0 0,67-12-1 0 0,-70 9-582 0 0,0 1-1 0 0,72 5 1 0 0,-51 2-64 0 0,97 4-41 0 0,-8-3-63 0 0,85-3 266 0 0,-151-6 111 0 0,143 11 0 0 0,-83-5-218 0 0,-74-4-116 0 0,0 2 10 0 0,227-5 302 0 0,-224 2-285 0 0,82 6 0 0 0,117-5 25 0 0,-103-3-68 0 0,36-2 58 0 0,53 2 272 0 0,-82 2-244 0 0,-2 0-34 0 0,-68 6-65 0 0,310 14 464 0 0,-256-17-262 0 0,-68-2-178 0 0,256-9 807 0 0,6 8-72 0 0,-198 4-572 0 0,-98-1-64 0 0,-58 0 12 0 0,7-13-65 0 0,-8 11-823 0 0,2-9 1252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5:04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3224 0 0,'5'-9'14856'0'0,"8"4"-10967"0"0,18-4-5663 0 0,-20 7 3290 0 0,2-2-1214 0 0,3 0 280 0 0,0 0 1 0 0,0 0-1 0 0,32-1 0 0 0,40-1 1035 0 0,-63 3-1442 0 0,0 1 0 0 0,0 1 0 0 0,35 3 0 0 0,0 8 31 0 0,-26-4 94 0 0,61 3 1 0 0,-60-13 272 0 0,-33 2-526 0 0,-1 0-1 0 0,1 0 1 0 0,-1 0-1 0 0,1 0 0 0 0,-1 0 1 0 0,0-1-1 0 0,1-1 1 0 0,-1 3-11 0 0,-1 0-37 0 0,0 1 0 0 0,1-1-1 0 0,-1 0 1 0 0,0 1 0 0 0,1-1 0 0 0,-1 1-1 0 0,0-1 1 0 0,0 1 0 0 0,1-1-1 0 0,-1 0 1 0 0,0 1 0 0 0,0-1 0 0 0,0 0-1 0 0,0 1 1 0 0,0-1 0 0 0,0 0 0 0 0,0 1-1 0 0,0-1 1 0 0,0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5:0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 2760 0 0,'-5'3'248'0'0,"-1"-3"1057"0"0,5 0-1066 0 0,1 0 0 0 0,-1 0 1 0 0,1 0-1 0 0,-1 0 0 0 0,0 0 0 0 0,1 0 0 0 0,-1 0 0 0 0,1 0 0 0 0,-1 0 0 0 0,1 0 0 0 0,-1 1 0 0 0,0-1 1 0 0,1 0-1 0 0,-1 0 0 0 0,1 1 0 0 0,-2-1 0 0 0,2 1-95 0 0,0-1 0 0 0,-1 0 1 0 0,1 0-1 0 0,-1 1 0 0 0,1-1 0 0 0,-1 0 1 0 0,1 0-1 0 0,-1 0 0 0 0,1 0 1 0 0,-1 1-1 0 0,1-1 0 0 0,-1 0 0 0 0,1 0 1 0 0,-1 0-1 0 0,1 0 0 0 0,-1 0 0 0 0,1 0 1 0 0,-1 0-1 0 0,1-1 0 0 0,-1 1 0 0 0,1 0 1 0 0,-1 0-1 0 0,-2-2 2533 0 0,17-5-778 0 0,22 1-122 0 0,1 1 1 0 0,64 1 0 0 0,-7 2-950 0 0,-35 0-253 0 0,62 6 0 0 0,329 26 1435 0 0,-301-25-1094 0 0,-89-2-619 0 0,100 1 1045 0 0,-150-5-1761 0 0,-9 0-137 0 0,-1 1 464 0 0,0 0-1 0 0,0 0 0 0 0,0 0 1 0 0,0 0-1 0 0,0 0 0 0 0,0 0 1 0 0,1 0-1 0 0,-1 0 0 0 0,0 0 1 0 0,0 0-1 0 0,0 0 0 0 0,0 0 1 0 0,0 0-1 0 0,0 0 0 0 0,1 0 1 0 0,-1 0-1 0 0,0 0 0 0 0,0 0 1 0 0,0 0-1 0 0,0 0 0 0 0,0 0 1 0 0,0 0-1 0 0,1 1 0 0 0,-1-1 1 0 0,0 0-1 0 0,0 0 0 0 0,1 1-833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5:0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44 2760 0 0,'0'0'1928'0'0,"-2"-17"6824"0"0,2 16-8621 0 0,0 0 0 0 0,0 0 1 0 0,0 0-1 0 0,0 0 1 0 0,0 0-1 0 0,0 0 1 0 0,1 0-1 0 0,-1 0 1 0 0,0 0-1 0 0,0 0 0 0 0,1 0 1 0 0,-1 0-1 0 0,1 0 1 0 0,-1 0-1 0 0,1 0 1 0 0,-1 0-1 0 0,1 0 0 0 0,0 1 1 0 0,-1-1-1 0 0,1 0 1 0 0,0 1-1 0 0,0-1 1 0 0,-1 0-1 0 0,1 1 1 0 0,0-1-1 0 0,0 1 0 0 0,0-1 1 0 0,0 1-1 0 0,0-1 1 0 0,0 1-1 0 0,0 0 1 0 0,0-1-1 0 0,0 1 0 0 0,0 0 1 0 0,0 0-1 0 0,0 0 1 0 0,0 0-1 0 0,0 0 1 0 0,1 0-1 0 0,6 0-56 0 0,-1 1 1 0 0,0 0-1 0 0,1 1 1 0 0,10 3-1 0 0,-2-1 410 0 0,78 15 172 0 0,59 9 629 0 0,-109-21-641 0 0,68-1-1 0 0,-102-6-536 0 0,390-12 2234 0 0,327-2 159 0 0,-540 11-1944 0 0,40 2 159 0 0,-155 2-530 0 0,-44-2 76 0 0,41 5-1 0 0,-50-4-183 0 0,-19 0-250 0 0,2-3-937 0 0,-1-4-2258 0 0,-4 3 1348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5:1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59 2760 0 0,'-4'2'14754'0'0,"15"1"-14024"0"0,0-1 0 0 0,0 0 0 0 0,0-1 0 0 0,0-1 0 0 0,1 1 0 0 0,-1-2 0 0 0,12-1 0 0 0,5 0-173 0 0,577-12 2605 0 0,-233 9-1951 0 0,30-2 696 0 0,-326 4-1251 0 0,-75 3-646 0 0,0-1 0 0 0,0 1 0 0 0,0 0-1 0 0,0 0 1 0 0,0 0 0 0 0,0-1 0 0 0,0 1 0 0 0,0-1 0 0 0,0 1 0 0 0,0-1-1 0 0,0 1 1 0 0,-1-1 0 0 0,1 1 0 0 0,0-1 0 0 0,0 0 0 0 0,0 1 0 0 0,-1-1-1 0 0,1 0 1 0 0,0 0 0 0 0,-1 0 0 0 0,1 0 0 0 0,0-1 0 0 0,0 1-102 0 0,1-18-9526 0 0,-2 17 9563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0:4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71 13824 0 0,'0'-4'470'0'0,"-3"-3"158"0"0,1-1 0 0 0,0 1 1 0 0,1-1-1 0 0,-1 0 0 0 0,1-9 0 0 0,1 17-459 0 0,0-1 0 0 0,0 1 0 0 0,0 0 0 0 0,1-1 0 0 0,-1 1-1 0 0,0-1 1 0 0,0 1 0 0 0,0 0 0 0 0,0-1 0 0 0,0 1 0 0 0,0-1-1 0 0,-1 1 1 0 0,1 0 0 0 0,0-1 0 0 0,0 1 0 0 0,0-1 0 0 0,0 1-1 0 0,0 0 1 0 0,0-1 0 0 0,-1 1 0 0 0,1 0 0 0 0,0-1 0 0 0,0 1-1 0 0,-1 0 1 0 0,1 0 0 0 0,0-1 0 0 0,0 1 0 0 0,-1 0 0 0 0,1-1-1 0 0,0 1 1 0 0,-1 0 0 0 0,1 0 0 0 0,0 0 0 0 0,-1-1 0 0 0,1 1-1 0 0,-1 0 1 0 0,0 0-81 0 0,1 1 0 0 0,-1-1 0 0 0,0 0 0 0 0,1 1 0 0 0,-1-1 0 0 0,1 0 0 0 0,-1 1 0 0 0,0-1 0 0 0,1 1 0 0 0,-1-1 0 0 0,1 1 0 0 0,-1-1 0 0 0,1 1 0 0 0,-1-1 0 0 0,1 1 0 0 0,0 0 0 0 0,-1-1 0 0 0,1 1 0 0 0,-1 0 0 0 0,-5 11-61 0 0,1-1 0 0 0,0 1-1 0 0,0 0 1 0 0,1 1 0 0 0,1-1 0 0 0,-3 17 0 0 0,-7 43 27 0 0,-2 8-1 0 0,13-58-46 0 0,0-4-12 0 0,0 0 0 0 0,2 31 0 0 0,1-40-574 0 0,-1 1 0 0 0,-1-1 1 0 0,-2 17-1 0 0,2-25 291 0 0,1 1-1122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5:17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2304 0 0,'0'0'5712'0'0,"12"-19"5627"0"0,-11 18-11179 0 0,0 1 0 0 0,0-1 0 0 0,1 0-1 0 0,-1 1 1 0 0,0-1 0 0 0,0 0 0 0 0,1 1-1 0 0,-1 0 1 0 0,0-1 0 0 0,1 1 0 0 0,-1 0-1 0 0,1 0 1 0 0,-1-1 0 0 0,0 1 0 0 0,3 1-1 0 0,-3-1 177 0 0,14 0 264 0 0,-11 0-505 0 0,5-1 61 0 0,0 1 0 0 0,0 1 1 0 0,1 0-1 0 0,-1 0 0 0 0,13 4 0 0 0,-6-1-50 0 0,0 0 0 0 0,0-2 0 0 0,27 2-1 0 0,52-5 199 0 0,-38 0-103 0 0,34 8 234 0 0,-81-6-454 0 0,29 3 15 0 0,-15-3 100 0 0,26 7-1 0 0,-26-5 47 0 0,0-1 1 0 0,0-1-1 0 0,0-1 1 0 0,43-5-1 0 0,-10 1-27 0 0,62 1 61 0 0,74-6 82 0 0,-184 8-213 0 0,1 1-1 0 0,-1 0 1 0 0,1 1-1 0 0,-1 0 1 0 0,0 0 0 0 0,18 6-1 0 0,-20-6-12 0 0,-1 0-1 0 0,0-1 1 0 0,0 0 0 0 0,1 0-1 0 0,-1-1 1 0 0,0 1-1 0 0,0-1 1 0 0,0 0-1 0 0,10-4 1 0 0,-6 2-7 0 0,0 1 0 0 0,13-1 0 0 0,10 2 43 0 0,48 6 0 0 0,7 1-67 0 0,332-8 255 0 0,-262-4-256 0 0,-113 5 0 0 0,-23 0 0 0 0,-1 1 0 0 0,40 4 0 0 0,-10 2 14 0 0,0-2 1 0 0,78-4-1 0 0,17 0 7 0 0,-109 2-25 0 0,112 11 83 0 0,-69-6-22 0 0,-2-1 83 0 0,132 17-45 0 0,-180-21-122 0 0,177 3-4 0 0,-35-2 294 0 0,-29-7 12 0 0,-72 0-98 0 0,-1 1 8 0 0,147-7 243 0 0,-180 4-335 0 0,-30 5-76 0 0,-1-1 0 0 0,1 1 0 0 0,0 0 0 0 0,0 1 0 0 0,0-1 0 0 0,-1 1 0 0 0,1 1 0 0 0,9 1 0 0 0,11 0 152 0 0,-23-3-444 0 0,0 1 0 0 0,-1 0 0 0 0,1 1 0 0 0,0-1-1 0 0,0 1 1 0 0,-1-1 0 0 0,1 1 0 0 0,5 2 0 0 0,-3-1-1163 0 0,2-1-60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5:5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1840 0 0,'0'0'83'0'0,"1"0"-6"0"0,16-2 13867 0 0,-9 4-13222 0 0,52 1 1442 0 0,9 2-957 0 0,60 5-629 0 0,-18-3-586 0 0,225 22 78 0 0,-246-22-5 0 0,168 22 208 0 0,-133-13 101 0 0,118 20 586 0 0,-236-34-955 0 0,33 3 108 0 0,75 0 0 0 0,41-11 188 0 0,-116 4-215 0 0,117-16 123 0 0,-6 1-71 0 0,17 5-11 0 0,199-7 185 0 0,-136 12 8 0 0,-53 4 252 0 0,117-4 462 0 0,144-33 164 0 0,-279 26-792 0 0,-75 8-226 0 0,13-4-65 0 0,50-3 15 0 0,-137 12-134 0 0,73-5 94 0 0,-78 4-48 0 0,-3 2-46 0 0,-3 0-157 0 0,-6 2-4376 0 0,1 0 2618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5:5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2760 0 0,'-4'4'13248'0'0,"3"-1"-12975"0"0,3-1-71 0 0,-1 1 0 0 0,1-1 0 0 0,-1 0 0 0 0,1 0 1 0 0,0 0-1 0 0,0 0 0 0 0,0 0 0 0 0,0 0 0 0 0,1-1 0 0 0,-1 1 1 0 0,0-1-1 0 0,1 1 0 0 0,-1-1 0 0 0,1 0 0 0 0,-1 0 0 0 0,1 0 1 0 0,4 1-1 0 0,6 1 251 0 0,1 0 0 0 0,18 1 0 0 0,210 7 1317 0 0,-155-10-1418 0 0,79-1 271 0 0,-60-1-408 0 0,181-3 553 0 0,-106-1-16 0 0,-152 8-469 0 0,-27-3-214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6:0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74 141 2960 0 0,'-10'-5'663'0'0,"0"1"0"0"0,-17-12 0 0 0,1-4 5946 0 0,26 19-6471 0 0,0 1 0 0 0,0 0 0 0 0,0-1 0 0 0,0 1 0 0 0,0 0 0 0 0,0-1 0 0 0,0 1 0 0 0,0 0 0 0 0,0-1 0 0 0,1 1 0 0 0,-1 0 0 0 0,0-1 0 0 0,0 1 0 0 0,0 0 0 0 0,1 0 0 0 0,-1-1 0 0 0,0 1 0 0 0,0 0 0 0 0,1 0 0 0 0,-1-1 0 0 0,0 1 0 0 0,1 0 0 0 0,-1 0 0 0 0,0 0 1 0 0,0 0-1 0 0,1 0 0 0 0,-1-1 0 0 0,0 1 0 0 0,1 0 0 0 0,-1 0 0 0 0,0 0 0 0 0,1 0 0 0 0,0 0 0 0 0,13-5 437 0 0,0 2-93 0 0,0 1 0 0 0,24-1 0 0 0,-2 1-124 0 0,385-8 2262 0 0,-262 12-2159 0 0,779-52 1179 0 0,-575 35-1144 0 0,-349 17-2076 0 0,-8-2 648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6:2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108 174 7344 0 0,'0'0'660'0'0,"-4"-1"-528"0"0,-18-2 1005 0 0,9 1 1089 0 0,-24-7 0 0 0,17 8 1474 0 0,8 2 3290 0 0,22-9-6422 0 0,-7 7-447 0 0,0 0 0 0 0,0 0-1 0 0,1 0 1 0 0,-1 1 0 0 0,0-1 0 0 0,1 1-1 0 0,-1 0 1 0 0,0 0 0 0 0,1 0 0 0 0,6 2-1 0 0,7-1 10 0 0,62 4 303 0 0,0 0-100 0 0,164-12 708 0 0,-68 1-502 0 0,195-21 187 0 0,-347 24-697 0 0,490-56 1400 0 0,-465 54-1185 0 0,-6-2-25 0 0,-23 3 34 0 0,34-1 0 0 0,-51 5-122 0 0,-2 0-67 0 0,1 0-152 0 0,0-1 0 0 0,1 0 0 0 0,-1 0 0 0 0,0 0 0 0 0,0 0 0 0 0,0 0 0 0 0,0 0 0 0 0,0 0 0 0 0,0 0 0 0 0,0 0 1 0 0,1-2-1 0 0,6-6-1413 0 0,11-1-2460 0 0,-10 7 1710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7:27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46 2760 0 0,'-33'-4'2763'0'0,"4"0"4560"0"0,28 3-6841 0 0,1 0 0 0 0,-1 0 0 0 0,1 0 0 0 0,0-1 0 0 0,-1 1 0 0 0,1 0 0 0 0,0 0 0 0 0,0-1 0 0 0,-1 1 0 0 0,1 0 0 0 0,0-1 0 0 0,0 1 0 0 0,1 0 0 0 0,-1 0-1 0 0,0-1 1 0 0,1-1 0 0 0,0 2-420 0 0,0 0 1 0 0,1 0-1 0 0,-1 0 0 0 0,0 1 0 0 0,1-1 0 0 0,-1 0 0 0 0,1 1 0 0 0,-1-1 1 0 0,1 1-1 0 0,-1 0 0 0 0,1-1 0 0 0,-1 1 0 0 0,1 0 0 0 0,0 0 0 0 0,-1 0 1 0 0,1 0-1 0 0,-1 0 0 0 0,1 0 0 0 0,1 1 0 0 0,35 9 188 0 0,-20-5 97 0 0,27 4 257 0 0,1-2 0 0 0,0-2 0 0 0,53-2-1 0 0,-9 1 118 0 0,505 8 1440 0 0,-231-9-1442 0 0,-109 2-207 0 0,158-10 957 0 0,-216 5-1344 0 0,-75 2 113 0 0,-88-2-136 0 0,1-1 1 0 0,-1-1-1 0 0,1-2 1 0 0,44-11-1 0 0,-50 3 186 0 0,-28 11-323 0 0,-1 1 0 0 0,1 0 0 0 0,-1-1-1 0 0,1 1 1 0 0,-1-1 0 0 0,0 1 0 0 0,1-1 0 0 0,-1 1 0 0 0,0-1 0 0 0,1 1-1 0 0,-1-1 1 0 0,0 1 0 0 0,0-1 0 0 0,1 1 0 0 0,-1-1 0 0 0,0 1-1 0 0,0-1 1 0 0,0 1 0 0 0,0-1 0 0 0,0 0 0 0 0,0 1 0 0 0,0-1 0 0 0,0 1-1 0 0,0-1 1 0 0,0 0 0 0 0,0 1 0 0 0,0-1 0 0 0,0 1 0 0 0,0-1 0 0 0,-1 1-1 0 0,1-1 1 0 0,0 0 0 0 0,0 1 0 0 0,-1-1 0 0 0,1 1 0 0 0,0-1 0 0 0,-1 1-1 0 0,0-1 1 0 0,0-2-803 0 0,-8-6-3097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7:3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147 140 2304 0 0,'-2'3'9'0'0,"2"-2"1"0"0,-1 1 0 0 0,0 0-1 0 0,1-1 1 0 0,-1 1 0 0 0,0 0 0 0 0,0-1-1 0 0,0 0 1 0 0,0 1 0 0 0,-1-1 0 0 0,1 0 0 0 0,0 1-1 0 0,-1-1 1 0 0,1 0 0 0 0,0 0 0 0 0,-1 0-1 0 0,0 0 1 0 0,1 0 0 0 0,-1 0 0 0 0,1-1-1 0 0,-1 1 1 0 0,-2 0 0 0 0,-3 1 1594 0 0,0 0 0 0 0,0-1 0 0 0,0 0 0 0 0,1-1 0 0 0,-10 1 0 0 0,-5-5 116 0 0,-4 0 981 0 0,18 1-733 0 0,6 2-1628 0 0,0 1 0 0 0,0-1 0 0 0,1 1 1 0 0,-1 0-1 0 0,0 0 0 0 0,0-1 1 0 0,0 1-1 0 0,0 0 0 0 0,0 0 1 0 0,0 0-1 0 0,0 0 0 0 0,-1 0 1 0 0,44 10 2256 0 0,4-5-2202 0 0,83-2-1 0 0,-88-3-238 0 0,50 6 0 0 0,-9 0-20 0 0,86 7 564 0 0,13 1-111 0 0,71-25-485 0 0,-206 7-84 0 0,245-21 319 0 0,10 8 408 0 0,-109 7-198 0 0,-100 6-270 0 0,67-5 67 0 0,164-21 356 0 0,-135 24 4 0 0,-88 9-291 0 0,-89-3-414 0 0,-1 0 0 0 0,0-1 1 0 0,0-1-1 0 0,0 1 0 0 0,1-2 0 0 0,-2 1 0 0 0,1-2 1 0 0,0 1-1 0 0,15-8 0 0 0,-24 10 5 0 0,0 0-1 0 0,0 1 1 0 0,0-1 0 0 0,0 0 0 0 0,0 1-1 0 0,1-1 1 0 0,-2 0 0 0 0,1 0-1 0 0,0 0 1 0 0,0 0 0 0 0,0 0 0 0 0,0 0-1 0 0,-1 0 1 0 0,1 0 0 0 0,0 0 0 0 0,-1-1-1 0 0,1 1 1 0 0,-1 0 0 0 0,1 0-1 0 0,-1-1 1 0 0,0 1 0 0 0,1 0 0 0 0,-1 0-1 0 0,0-1 1 0 0,0 1 0 0 0,0 0-1 0 0,0-1 1 0 0,0 1 0 0 0,0 0 0 0 0,0-1-1 0 0,-1 1 1 0 0,1 0 0 0 0,0 0-1 0 0,-1-1 1 0 0,1 1 0 0 0,-1 0 0 0 0,1 0-1 0 0,-1 0 1 0 0,0 0 0 0 0,1 0-1 0 0,-1-1 1 0 0,0 1 0 0 0,0 0 0 0 0,-1 0-1 0 0,-4-4-41 0 0,1 1 0 0 0,-1 1-1 0 0,-1-1 1 0 0,-10-4 0 0 0,15 7-214 0 0,-1 0 0 0 0,1 0 0 0 0,-1 1 0 0 0,1-1 0 0 0,-1 1 1 0 0,1-1-1 0 0,-1 1 0 0 0,1 0 0 0 0,-1 0 0 0 0,1 0 0 0 0,-1 0 0 0 0,1 0 1 0 0,-1 1-1 0 0,1-1 0 0 0,-1 1 0 0 0,-3 1 0 0 0,-1 3-1398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7:5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 6448 0 0,'0'0'585'0'0,"-6"-1"-474"0"0,-9-5 1264 0 0,12 4-664 0 0,-1 1 0 0 0,1-1 0 0 0,-1 1 0 0 0,0 0-1 0 0,1 0 1 0 0,-1 0 0 0 0,0 0 0 0 0,0 0 0 0 0,1 1 0 0 0,-1 0 0 0 0,0 0 0 0 0,0 0 0 0 0,-6 1-1 0 0,8 0-451 0 0,0 0 0 0 0,0 0-1 0 0,1 0 1 0 0,-1 0-1 0 0,0 0 1 0 0,0 0-1 0 0,1 1 1 0 0,-1-1 0 0 0,0 1-1 0 0,1 0 1 0 0,0-1-1 0 0,-1 1 1 0 0,1 0-1 0 0,0 0 1 0 0,-3 4 1918 0 0,19-1-1450 0 0,0-3-475 0 0,0-1 1 0 0,0-1 0 0 0,0 0-1 0 0,15-3 1 0 0,5 0 375 0 0,488 6 1146 0 0,-222 10-1030 0 0,-245-11-483 0 0,195 5 918 0 0,-90-1-743 0 0,-90-5-195 0 0,90-4-206 0 0,-145 2-51 0 0,-11 1 95 0 0,0 0-1 0 0,-1 0 0 0 0,1-1 1 0 0,0 0-1 0 0,-1 0 1 0 0,1 0-1 0 0,-1-1 0 0 0,0 1 1 0 0,7-4-1 0 0,3-5-1071 0 0,-9 7-3288 0 0,-1-2 2227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8:02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75 3224 0 0,'0'-1'240'0'0,"-3"-3"1769"0"0,1 0 0 0 0,-1 1 0 0 0,0-1 1 0 0,-5-5-1 0 0,4 6-1146 0 0,0 0 0 0 0,0 0 1 0 0,0 1-1 0 0,0 0 0 0 0,-7-4 0 0 0,7 5-538 0 0,-1-1 63 0 0,-1 1 0 0 0,0 0 0 0 0,1 1-1 0 0,-1-1 1 0 0,0 1 0 0 0,1 0 0 0 0,-1 0 0 0 0,0 1 0 0 0,0 0-1 0 0,-6 1 1 0 0,-5 1 661 0 0,-9 2-265 0 0,24-5-668 0 0,0 0 0 0 0,1 1 1 0 0,-1-1-1 0 0,0 1 0 0 0,1 0 0 0 0,-1-1 0 0 0,0 1 1 0 0,1 0-1 0 0,-1 0 0 0 0,1 0 0 0 0,-3 3 981 0 0,11-4-926 0 0,205 7 1998 0 0,-91-1-1933 0 0,-70-4-40 0 0,75 11-1 0 0,-118-12-143 0 0,0 0-7 0 0,-1 0 0 0 0,0 1 1 0 0,0 0-1 0 0,0 0 0 0 0,-1 1 0 0 0,14 6 0 0 0,-19-8 20 0 0,-2 0-49 0 0,-1 0 1 0 0,1 0-1 0 0,0 0 0 0 0,0 0 0 0 0,-1 0 0 0 0,1 0 0 0 0,-1-1 0 0 0,-1 2 0 0 0,3-2-15 0 0,-6 1 5 0 0,0 1 0 0 0,1-1-1 0 0,-1 0 1 0 0,0-1 0 0 0,0 0 0 0 0,0 0 0 0 0,-1 0 0 0 0,1 0 0 0 0,-9-3 0 0 0,-10 1 41 0 0,-286-25-89 0 0,156 7-22 0 0,141 17 53 0 0,14 2 11 0 0,1 1 0 0 0,-1 0 0 0 0,0-1 0 0 0,0 1 0 0 0,1-1 0 0 0,-1 1 0 0 0,0 0 0 0 0,1-1 0 0 0,-1 1 0 0 0,0 0 0 0 0,1-1 0 0 0,-1 1 0 0 0,1 0 0 0 0,-1 0 0 0 0,0-1 0 0 0,1 1 0 0 0,-1 0 0 0 0,1 0 0 0 0,-1 0 0 0 0,1-1 0 0 0,34-7 163 0 0,1 0 1 0 0,-1 3-1 0 0,43-2 1 0 0,-6 0 29 0 0,133-8 291 0 0,-115 17-298 0 0,-84-2-175 0 0,-1 0-1 0 0,1 0 1 0 0,-1 0-1 0 0,0 1 1 0 0,1 0-1 0 0,-1 0 1 0 0,0 0-1 0 0,1 1 1 0 0,-1 0-1 0 0,0 0 1 0 0,0 0-1 0 0,0 0 1 0 0,5 5-1 0 0,-6-4-10 0 0,0-2-11 0 0,6 15-4683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8:2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70 3680 0 0,'-6'0'327'0'0,"-22"-1"-395"0"0,-14 4 9955 0 0,14 0-3900 0 0,9-2-5242 0 0,-4 2 3144 0 0,31-6-3037 0 0,51-12 179 0 0,0 3-1 0 0,104-8 0 0 0,-137 17-861 0 0,136-6 572 0 0,-42 3-430 0 0,-116 6-299 0 0,293-11 964 0 0,-261 12-871 0 0,-13-1-2 0 0,34 4 1 0 0,-45-2-317 0 0,-6-1-215 0 0,0 0 0 0 0,0 0 0 0 0,0 0 1 0 0,0 1-1 0 0,8 3 0 0 0,-8-2-1168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0:4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10 189 2760 0 0,'0'0'125'0'0,"-6"-1"22"0"0,2-10 8677 0 0,9-3-4218 0 0,-2 5-2573 0 0,-1 2-1491 0 0,0 1-1 0 0,0 0 1 0 0,1 0-1 0 0,-1 0 1 0 0,1 0-1 0 0,1 1 1 0 0,-1-1-1 0 0,1 1 1 0 0,5-5-1 0 0,1-5 274 0 0,-5 10-560 0 0,1-1 0 0 0,0 1 0 0 0,-1 0 1 0 0,2 0-1 0 0,-1 1 0 0 0,0 0 0 0 0,1 0 1 0 0,12-5-1 0 0,2 1-115 0 0,-1 2 1 0 0,28-6-1 0 0,-41 11-113 0 0,1 0 0 0 0,-1 1 0 0 0,0-1 0 0 0,0 1 0 0 0,0 1 0 0 0,0-1 0 0 0,0 1 0 0 0,0 1 0 0 0,0-1 0 0 0,0 1 0 0 0,7 3 0 0 0,0 1-12 0 0,-11-6-7 0 0,1 1-1 0 0,-1 0 1 0 0,0 1-1 0 0,0-1 1 0 0,0 1-1 0 0,0-1 1 0 0,0 1 0 0 0,0 0-1 0 0,-1 0 1 0 0,1 0-1 0 0,-1 0 1 0 0,1 1-1 0 0,-1-1 1 0 0,0 1 0 0 0,4 4-1 0 0,3 12 50 0 0,-3-8-754 0 0,7 21 0 0 0,-4-19-2670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8:2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61 9704 0 0,'0'0'440'0'0,"-12"5"168"0"0,8-3-435 0 0,3-2 75 0 0,1 0-1 0 0,-1 0 1 0 0,0 0 0 0 0,1 0-1 0 0,-1 0 1 0 0,0 0 0 0 0,1 0-1 0 0,-1 0 1 0 0,0 0 0 0 0,1 0-1 0 0,-1 0 1 0 0,1-1 0 0 0,-1 1-1 0 0,0 0 1 0 0,1 0-1 0 0,-1-1 1 0 0,1 1 0 0 0,-1 0-1 0 0,1-1 1 0 0,-1 1 0 0 0,1 0-1 0 0,-1-1 1 0 0,1 1 0 0 0,-1-2-1 0 0,-12-13 1301 0 0,9 9-469 0 0,0 2-575 0 0,1 0 0 0 0,-1 0 0 0 0,0 1 0 0 0,0 0 0 0 0,0 0 0 0 0,0 0 0 0 0,-6-3 0 0 0,12 6-456 0 0,0 1-1 0 0,-1-1 1 0 0,1 0-1 0 0,0 0 1 0 0,0 0-1 0 0,-1 0 1 0 0,1 0-1 0 0,0 0 1 0 0,0 0-1 0 0,-1-1 1 0 0,3 0-1 0 0,5-1 14 0 0,13 1 68 0 0,0 1 0 0 0,21 3 0 0 0,2 0 69 0 0,-19-3-76 0 0,226 3 1164 0 0,-111-5-770 0 0,-49 2 69 0 0,97-13-1 0 0,-164 13-458 0 0,-24 0-228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8:2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50 2304 0 0,'-22'6'-50'0'0,"15"-5"1082"0"0,0-1-1 0 0,0 0 0 0 0,-8-1 1 0 0,-1-1 2588 0 0,-27-7 1 0 0,27 2-2269 0 0,4 2 669 0 0,3 2 2652 0 0,26-4-2193 0 0,16 1-1822 0 0,-1 1 0 0 0,1 1 0 0 0,36 1 0 0 0,-8 1-218 0 0,177 0 532 0 0,-122 3-988 0 0,136 5 145 0 0,-2-1 966 0 0,-210-4-799 0 0,-1 2 0 0 0,51 10 0 0 0,-89-13-366 0 0,0 0 0 0 0,-1 0 0 0 0,1 0 0 0 0,0 0 0 0 0,0 0 0 0 0,-1 0 0 0 0,1 1 0 0 0,0-1 0 0 0,0 0 0 0 0,-1 0 0 0 0,1 1 0 0 0,0-1 0 0 0,-1 1 0 0 0,1-1 0 0 0,0 0 0 0 0,-1 1 0 0 0,1-1 0 0 0,-1 1 0 0 0,1 0 0 0 0,0-1 0 0 0,-1 1 0 0 0,1-1 0 0 0,-1 1 0 0 0,0 0 0 0 0,1-1 0 0 0,-1 1 0 0 0,0 0 0 0 0,1-1 0 0 0,-1 1 0 0 0,0 0 0 0 0,0 0 0 0 0,1 1 0 0 0,-1 0-188 0 0,-1-1-1 0 0,1 1 0 0 0,0-1 0 0 0,-1 1 0 0 0,1-1 0 0 0,-1 1 0 0 0,0-1 0 0 0,1 1 0 0 0,-1-1 0 0 0,0 0 0 0 0,-1 3 0 0 0,-6 3-1340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8:27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207 158 2304 0 0,'6'-15'154'0'0,"0"-9"549"0"0,-4 9 1215 0 0,1 2 781 0 0,-1-1 0 0 0,1-25 0 0 0,-5 1 12659 0 0,-1 44-15212 0 0,1 0 1 0 0,0 0 0 0 0,0 0-1 0 0,1 0 1 0 0,-1 0-1 0 0,0 9 1 0 0,0 2-69 0 0,-4 22 31 0 0,0 43 1 0 0,3-32-51 0 0,-2 22-49 0 0,-19 177-9 0 0,17-193 26 0 0,-14 77 74 0 0,21-131-94 0 0,0-1 0 0 0,-1 0-1 0 0,1 1 1 0 0,0-1 0 0 0,0 0 0 0 0,0 1 0 0 0,0-1-1 0 0,0 0 1 0 0,0 1 0 0 0,0-1 0 0 0,0 1-1 0 0,0-1 1 0 0,1 0 0 0 0,-1 0 0 0 0,0 1 0 0 0,1-1-1 0 0,0 0 1 0 0,-1 1 0 0 0,1-1 0 0 0,0 0 0 0 0,-1 0-1 0 0,2 1 1 0 0,-1-1 61 0 0,-8-5 347 0 0,-16-13-159 0 0,0-1 0 0 0,2-1 1 0 0,-23-26-1 0 0,42 43-256 0 0,0-1 0 0 0,0 0 0 0 0,1 0 0 0 0,-1 0 0 0 0,1 0 0 0 0,0 0 0 0 0,0 0 0 0 0,0 0 0 0 0,0-3 0 0 0,-5-14 0 0 0,0 7 0 0 0,4 4 0 0 0,7 4 0 0 0,-4 4 1 0 0,0 1-1 0 0,0 0 1 0 0,0 0-1 0 0,0 0 1 0 0,0 0-1 0 0,0 0 1 0 0,0 0-1 0 0,1 0 1 0 0,-1 0-1 0 0,0 0 1 0 0,0 0 0 0 0,0 1-1 0 0,0-1 1 0 0,0 0-1 0 0,0 1 1 0 0,0-1-1 0 0,0 1 1 0 0,0-1-1 0 0,0 1 1 0 0,0-1-1 0 0,0 1 1 0 0,1 1 0 0 0,19 20 182 0 0,-11-11-27 0 0,8 7-126 0 0,-1 1 0 0 0,0 1 0 0 0,20 32 0 0 0,-30-41-30 0 0,20 30 0 0 0,-24-37 0 0 0,0 0 0 0 0,0-1 0 0 0,0 1 0 0 0,1-1 0 0 0,0 1 0 0 0,0-1 0 0 0,6 3 0 0 0,-9-5 3 0 0,0-1 0 0 0,0 0 0 0 0,0 0-1 0 0,0 1 1 0 0,0-1 0 0 0,0 0 0 0 0,0 0 0 0 0,0 0 0 0 0,0 0-1 0 0,0 0 1 0 0,0-1 0 0 0,0 1 0 0 0,0 0 0 0 0,0 0 0 0 0,0-1 0 0 0,0 1-1 0 0,0 0 1 0 0,-1-1 0 0 0,1 1 0 0 0,0-1 0 0 0,0 1 0 0 0,0-1-1 0 0,0 0 1 0 0,-1 1 0 0 0,1-1 0 0 0,0 0 0 0 0,-1 0 0 0 0,1 1 0 0 0,0-2-1 0 0,0 1 1 0 0,10-13 63 0 0,0 0 0 0 0,-2-1 0 0 0,13-23 0 0 0,-15 25-93 0 0,2-3 44 0 0,0 0 0 0 0,-1 0 0 0 0,-1 0 0 0 0,0-1 0 0 0,-2 0 0 0 0,6-25 0 0 0,-9 31-393 0 0,0-1 0 0 0,1 1 0 0 0,0 0-1 0 0,1 0 1 0 0,0 0 0 0 0,1 0 0 0 0,6-10 0 0 0,-2 9-827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8:3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94 118 10136 0 0,'-65'-13'3269'0'0,"40"9"1753"0"0,21 2-1858 0 0,16 0-2316 0 0,195-3 853 0 0,1 16-721 0 0,-33 0-293 0 0,334-12 1160 0 0,-118-19-840 0 0,-323 16-885 0 0,382-32 879 0 0,-285 17-672 0 0,-86 9-118 0 0,83-1 0 0 0,-84 11-123 0 0,-70 0-173 0 0,1 0 1 0 0,-1 0-1 0 0,1-1 0 0 0,-1 0 1 0 0,1-1-1 0 0,-1 0 0 0 0,12-4 1 0 0,-8 6-2242 0 0,-6 0 689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8:4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94 2760 0 0,'-5'13'125'0'0,"5"-13"-93"0"0,-1 0 0 0 0,1 0 0 0 0,0 0 0 0 0,-1 1 0 0 0,1-1 0 0 0,0 0 0 0 0,-1 0 0 0 0,1 0 0 0 0,0 0 0 0 0,-1 0 0 0 0,1 0 0 0 0,0 0 0 0 0,-1 0 1 0 0,1 0-1 0 0,0 0 0 0 0,-1 0 0 0 0,1 0 0 0 0,-1 0 0 0 0,1 0 0 0 0,0 0 0 0 0,-1 0 0 0 0,1 0 0 0 0,0 0 0 0 0,-1-1 0 0 0,1 1 0 0 0,0 0 0 0 0,-1 0 0 0 0,1 0 0 0 0,-1-1 0 0 0,-8-4 3142 0 0,1-5 2054 0 0,8 9-4944 0 0,0 0 1 0 0,-1 1-1 0 0,1-1 0 0 0,-1 0 0 0 0,1 1 0 0 0,-1-1 0 0 0,1 0 0 0 0,-1 1 1 0 0,0-1-1 0 0,1 1 0 0 0,-1-1 0 0 0,0 1 0 0 0,0-1 0 0 0,0 0-161 0 0,1 1 0 0 0,0 0 0 0 0,-1 0 0 0 0,1 0 0 0 0,0-1 0 0 0,0 1 0 0 0,-1 0 0 0 0,1 0 0 0 0,0-1 0 0 0,0 1 0 0 0,-1 0 0 0 0,1 0 1 0 0,0-1-1 0 0,0 1 0 0 0,0 0 0 0 0,0-1 0 0 0,-1 1 0 0 0,1 0 0 0 0,0-1 0 0 0,0 1 0 0 0,0 0 0 0 0,0-1 0 0 0,0 1 0 0 0,0 0 0 0 0,0-1 0 0 0,0 1 0 0 0,0 0 0 0 0,0-1 0 0 0,0 1 0 0 0,0 0 0 0 0,0-1 0 0 0,0 1 0 0 0,0 0 0 0 0,1-1 0 0 0,-1 1 0 0 0,0 0 0 0 0,0-1 0 0 0,0 1 0 0 0,0 0 0 0 0,1-1 0 0 0,-1 1 0 0 0,0 0 0 0 0,0 0 0 0 0,1-1 0 0 0,-1 1 0 0 0,0 0 0 0 0,0 0 0 0 0,1 0 1 0 0,-1-1-1 0 0,0 1 0 0 0,1 0 0 0 0,-1 0 0 0 0,0 0 0 0 0,1-1 0 0 0,4 0 29 0 0,1 0-1 0 0,-1 0 1 0 0,1 1 0 0 0,-1-1 0 0 0,1 1 0 0 0,-1 0 0 0 0,0 1 0 0 0,10 1-1 0 0,4 0 195 0 0,187 18 1530 0 0,-69-5-1243 0 0,-6-10 264 0 0,22-5-145 0 0,29-1-112 0 0,-80-4-301 0 0,158-8 442 0 0,-133 4-358 0 0,-9 0 65 0 0,14 6-91 0 0,-52-3-62 0 0,-64 4-211 0 0,6-2-55 0 0,-1-1 0 0 0,0-1 1 0 0,0-1-1 0 0,20-9 0 0 0,-12 4-38 0 0,0 5-31 0 0,-23 6-2353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9:1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10568 0 0,'-3'2'121'0'0,"1"0"1"0"0,-1-1-1 0 0,1 1 1 0 0,-1-1-1 0 0,0 0 1 0 0,-3 1-1 0 0,-12 7 189 0 0,7-4 1298 0 0,-6-2 4983 0 0,33-4-5743 0 0,17-4 315 0 0,-10 0-772 0 0,-1 2 1 0 0,1 0-1 0 0,0 2 0 0 0,0 0 1 0 0,40 5-1 0 0,-34 0-175 0 0,0-2-1 0 0,37-1 1 0 0,60-8 269 0 0,-61 2-353 0 0,321 2 451 0 0,-1 30-453 0 0,-256-11 16 0 0,33 2-224 0 0,15-6 262 0 0,-82-7-149 0 0,106 0 146 0 0,-18-10 178 0 0,386 2 481 0 0,-456 7-746 0 0,36 2-3 0 0,28 6 160 0 0,167 19 7 0 0,-246-23 57 0 0,-58-6-119 0 0,-31-1-105 0 0,-1-1 0 0 0,1 1 0 0 0,0-2 0 0 0,0 1 0 0 0,0-1 0 0 0,-1 0 0 0 0,17-5 0 0 0,-24 5-81 0 0,-1 1 0 0 0,1-1 0 0 0,-1 1 0 0 0,1 0 0 0 0,-1-1 0 0 0,1 1 0 0 0,-1-1 0 0 0,1 1-1 0 0,-1-1 1 0 0,0 1 0 0 0,1-1 0 0 0,-1 0 0 0 0,0 1 0 0 0,0-1 0 0 0,1 1 0 0 0,-1-1 0 0 0,0 0 0 0 0,0 1 0 0 0,0-1 0 0 0,0 1 0 0 0,0-1 0 0 0,0 0 0 0 0,0 1-1 0 0,0-1 1 0 0,0 0 0 0 0,0 1 0 0 0,0-1 0 0 0,0 0 0 0 0,-1 0 0 0 0,-7-23 7 0 0,5 16-69 0 0,0-4-362 0 0,-7-22-4253 0 0,7 22-4522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9:2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54 145 2304 0 0,'-9'-5'2128'0'0,"7"3"-1006"0"0,0 1 0 0 0,-1-1-1 0 0,1 1 1 0 0,0-1 0 0 0,0 0 0 0 0,-4-5 0 0 0,-3-1 297 0 0,8 6-1103 0 0,-1 1 0 0 0,1 0 0 0 0,-1-1 0 0 0,1 1 1 0 0,0-1-1 0 0,0 0 0 0 0,-1 1 0 0 0,1-1 0 0 0,0 0 1 0 0,0 0-1 0 0,1 1 0 0 0,-2-4 0 0 0,2 4-83 0 0,0 0 0 0 0,0 0 0 0 0,0 0 0 0 0,0-1 0 0 0,1 1 0 0 0,-1 0 0 0 0,0 1 0 0 0,1-1 0 0 0,-1 0 0 0 0,0 0 0 0 0,1 0 0 0 0,-1 0 0 0 0,1 0 0 0 0,0 0 1 0 0,-1 0-1 0 0,1 1 0 0 0,0-1 0 0 0,-1 0 0 0 0,3-1 0 0 0,-1 1-31 0 0,0-1 0 0 0,0 1 0 0 0,0 0 0 0 0,1 0 1 0 0,-1 0-1 0 0,1 0 0 0 0,4-1 0 0 0,4 1-155 0 0,0-1 0 0 0,21 1-1 0 0,-26 1 156 0 0,212 18 1237 0 0,-158-11-1101 0 0,183 4 207 0 0,-176-9-388 0 0,236-8 602 0 0,-130 1-472 0 0,-40 2-100 0 0,108-1 94 0 0,141 1 259 0 0,-271 1-452 0 0,117-9 258 0 0,-81 2-156 0 0,58-2 137 0 0,158-5 729 0 0,-298 15-977 0 0,-33-1-17 0 0,0 2 1 0 0,0 2 0 0 0,41 6-1 0 0,-37-1-46 0 0,-34-6 64 0 0,-20-3 185 0 0,14-1-345 0 0,0 1-1 0 0,0-1 0 0 0,0 0 0 0 0,0 0 1 0 0,1-1-1 0 0,-5-3 0 0 0,-5-5-2443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4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89 15632 0 0,'0'0'1417'0'0,"-12"-5"-987"0"0,11 3-145 0 0,0 1-1 0 0,1-1 0 0 0,-1 0 1 0 0,0 1-1 0 0,1-1 1 0 0,-1 0-1 0 0,1 0 0 0 0,-1 1 1 0 0,1-1-1 0 0,0 0 0 0 0,0 0 1 0 0,0 0-1 0 0,0 1 0 0 0,0-1 1 0 0,0 0-1 0 0,1 0 0 0 0,-1 0 1 0 0,0 1-1 0 0,1-1 0 0 0,-1 0 1 0 0,3-3-1 0 0,-1 1 313 0 0,0-1 0 0 0,1 0-1 0 0,0 1 1 0 0,0 0 0 0 0,0 0 0 0 0,6-6-1 0 0,-9 9-543 0 0,1 1-1 0 0,-1-1 0 0 0,1 1 0 0 0,-1 0 1 0 0,1-1-1 0 0,-1 1 0 0 0,1 0 0 0 0,-1-1 0 0 0,1 1 1 0 0,-1 0-1 0 0,1 0 0 0 0,-1-1 0 0 0,1 1 1 0 0,-1 0-1 0 0,1 0 0 0 0,0 0 0 0 0,-1 0 0 0 0,1 0 1 0 0,-1 0-1 0 0,1 0 0 0 0,-1 0 0 0 0,1 0 0 0 0,0 0 1 0 0,-1 0-1 0 0,2 1 0 0 0,-1-1-8 0 0,0 1-1 0 0,1 0 0 0 0,-1-1 1 0 0,0 1-1 0 0,0 0 0 0 0,0 0 1 0 0,1 0-1 0 0,-1 0 1 0 0,0 0-1 0 0,1 2 0 0 0,1 1 0 0 0,-1 0 0 0 0,1 0 1 0 0,-1 0-1 0 0,1 1 0 0 0,2 8 0 0 0,7 37 90 0 0,-2 1 1 0 0,5 101 0 0 0,-13-122-106 0 0,12 356 91 0 0,-11-342-254 0 0,-2-33-361 0 0,0-1 1 0 0,-1 1 0 0 0,0-1-1 0 0,0 1 1 0 0,-1-1 0 0 0,-3 14-1 0 0,4-24 465 0 0,0 0-61 0 0,0 1 0 0 0,0-1 0 0 0,0 1 0 0 0,0-1 0 0 0,0 0 0 0 0,0 1 0 0 0,0-1 0 0 0,-1 1 0 0 0,1-1 1 0 0,0 0-1 0 0,0 1 0 0 0,0-1 0 0 0,-1 0 0 0 0,1 1 0 0 0,0-1 0 0 0,0 0 0 0 0,-1 0 0 0 0,1 1 0 0 0,0-1 0 0 0,0 0 0 0 0,-1 0 0 0 0,1 1 0 0 0,0-1 0 0 0,-1 0 0 0 0,1 0 0 0 0,0 0 0 0 0,-1 1 1 0 0,1-1-1 0 0,0 0 0 0 0,-1 0 0 0 0,1 0 0 0 0,-1 0 0 0 0,1 0 0 0 0,0 0 0 0 0,-1 0 0 0 0,-10-1-1751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33 196 11976 0 0,'-3'-2'324'0'0,"0"-1"-1"0"0,-1 0 1 0 0,1 0 0 0 0,0 0 0 0 0,0 0 0 0 0,1 0 0 0 0,-1-1 0 0 0,-3-6-1 0 0,5 8 133 0 0,1 0-1 0 0,-1 1 0 0 0,1-1 0 0 0,0 0 0 0 0,-1 1 0 0 0,1-1 0 0 0,0 0 0 0 0,0 1 0 0 0,0-1 0 0 0,0 0 0 0 0,0 0 0 0 0,1 1 0 0 0,-1-1 0 0 0,1 0 0 0 0,-1 1 0 0 0,1-1 0 0 0,-1 1 0 0 0,1-1 0 0 0,0 0 1 0 0,0 1-1 0 0,-1 0 0 0 0,1-1 0 0 0,0 1 0 0 0,1-1 0 0 0,0-1 0 0 0,5-4-120 0 0,0 1 1 0 0,0-1 0 0 0,0 1-1 0 0,1 1 1 0 0,-1-1 0 0 0,1 1-1 0 0,1 1 1 0 0,-1-1-1 0 0,1 1 1 0 0,13-4 0 0 0,8 0-72 0 0,57-10 0 0 0,-64 15-127 0 0,71-9-552 0 0,127 1-1 0 0,-148 9-3885 0 0,-38 2-5262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0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8288 0 0,'0'0'15087'0'0,"0"7"-14216"0"0,6 44 280 0 0,-4 347-743 0 0,-2-376-385 0 0,1-1 0 0 0,1 1 0 0 0,1-1 0 0 0,1 1 0 0 0,9 29 0 0 0,-12-49-19 0 0,-1-1-1 0 0,1 1 1 0 0,0 0-1 0 0,-1 0 1 0 0,1-1 0 0 0,0 1-1 0 0,0-1 1 0 0,0 1-1 0 0,0-1 1 0 0,1 1-1 0 0,-1-1 1 0 0,0 1-1 0 0,1-1 1 0 0,-1 0-1 0 0,0 0 1 0 0,1 0 0 0 0,0 0-1 0 0,-1 0 1 0 0,1 0-1 0 0,-1 0 1 0 0,1 0-1 0 0,2 0 1 0 0,-2-1 5 0 0,-1 0-1 0 0,1 0 1 0 0,0 0 0 0 0,-1 0-1 0 0,1 0 1 0 0,0 0 0 0 0,-1-1-1 0 0,1 1 1 0 0,-1 0 0 0 0,1-1-1 0 0,0 0 1 0 0,-1 1 0 0 0,1-1-1 0 0,-1 0 1 0 0,1 0 0 0 0,-1 0-1 0 0,0 0 1 0 0,1 0 0 0 0,-1 0-1 0 0,0 0 1 0 0,0 0 0 0 0,0-1-1 0 0,0 1 1 0 0,2-2 0 0 0,98-150 1775 0 0,-42 59 177 0 0,-58 93-1901 0 0,1-2 94 0 0,0 0-1 0 0,0 0 1 0 0,0 0-1 0 0,0 0 1 0 0,0 0 0 0 0,1 1-1 0 0,0-1 1 0 0,-1 1-1 0 0,4-2 1 0 0,-5 4-149 0 0,-1 0 1 0 0,1-1-1 0 0,-1 1 0 0 0,1 0 1 0 0,0 0-1 0 0,-1 0 0 0 0,1 0 1 0 0,-1 1-1 0 0,1-1 0 0 0,-1 0 1 0 0,1 0-1 0 0,0 0 0 0 0,-1 0 1 0 0,1 1-1 0 0,-1-1 0 0 0,1 0 1 0 0,-1 0-1 0 0,1 1 0 0 0,-1-1 1 0 0,1 0-1 0 0,-1 1 0 0 0,0-1 1 0 0,1 1-1 0 0,-1-1 0 0 0,1 0 1 0 0,-1 1-1 0 0,1 0 0 0 0,9 16-30 0 0,-8-13 37 0 0,1 3-12 0 0,0 1 0 0 0,0 0 0 0 0,-1 0 0 0 0,0 0 0 0 0,1 15 0 0 0,0-3 0 0 0,5 44-259 0 0,-7-48-86 0 0,0 0 0 0 0,2 0-1 0 0,7 30 1 0 0,-9-43 85 0 0,1 0-1 0 0,-1 0 1 0 0,0 1 0 0 0,1-1-1 0 0,0 0 1 0 0,3 4 0 0 0,-4-6 117 0 0,-1-1 1 0 0,0 1 0 0 0,1-1-1 0 0,-1 1 1 0 0,1-1 0 0 0,0 1-1 0 0,-1-1 1 0 0,1 0 0 0 0,-1 1-1 0 0,1-1 1 0 0,0 0 0 0 0,-1 0-1 0 0,1 1 1 0 0,-1-1 0 0 0,1 0-1 0 0,0 0 1 0 0,-1 0 0 0 0,1 0-1 0 0,0 0 1 0 0,-1 0 0 0 0,1 0-1 0 0,0 0 1 0 0,-1 0 0 0 0,1 0-1 0 0,0 0 1 0 0,-1 0 0 0 0,1-1-1 0 0,0 1 1 0 0,-1 0 0 0 0,1 0-1 0 0,0-1 1 0 0,-1 1 0 0 0,1 0-1 0 0,-1-1 1 0 0,1 1 0 0 0,-1-1-1 0 0,1 1 1 0 0,-1-1 0 0 0,1 1-1 0 0,-1-1 1 0 0,1 1 0 0 0,-1-1-1 0 0,1 0 1 0 0,6-8-2918 0 0,0-3-4106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0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3680 0 0,'0'0'14885'0'0,"14"-5"-12995"0"0,-5 6-1288 0 0,0 0-1 0 0,-1 1 1 0 0,1-1 0 0 0,12 5-1 0 0,-12-3-471 0 0,-1-1-1 0 0,1 0 1 0 0,0 0 0 0 0,13 0-1 0 0,19-3 240 0 0,48-9-1 0 0,-87 9-361 0 0,13 0 76 0 0,-1 0-1 0 0,0 0 0 0 0,0 2 0 0 0,1 0 1 0 0,-1 0-1 0 0,15 4 0 0 0,53 13 478 0 0,-2-1-80 0 0,-65-14-354 0 0,1-1-1 0 0,0 0 0 0 0,0-1 1 0 0,26-2-1 0 0,-4 0-16 0 0,-12 0-70 0 0,21 1 259 0 0,0 4-230 0 0,22 2 15 0 0,91 9 69 0 0,-118-13-149 0 0,280 16 133 0 0,-116-7-15 0 0,-129-7 150 0 0,27 3-410 0 0,61 2 179 0 0,31-13 157 0 0,56 3 10 0 0,1 1-40 0 0,-217-1-134 0 0,17-1 45 0 0,89-13 0 0 0,105-25 230 0 0,-128 23-215 0 0,36-4 18 0 0,107 13-47 0 0,-89 5-2 0 0,-42-1-49 0 0,-88 4 22 0 0,161-5 187 0 0,-176 4-171 0 0,0 0 0 0 0,0 2 0 0 0,52 8 0 0 0,-69-8-128 0 0,1 0 1 0 0,-1-1-1 0 0,1-1 0 0 0,-1 1 0 0 0,1-2 1 0 0,21-5-1 0 0,17-3-5615 0 0,-41 7 4017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0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4608 0 0,'1'-2'34'0'0,"0"0"0"0"0,0 0 0 0 0,-1 0 1 0 0,1 0-1 0 0,0 0 0 0 0,-1-1 0 0 0,1 1 0 0 0,-1 0 1 0 0,0 0-1 0 0,0-3 0 0 0,0 3 405 0 0,0-1 1 0 0,1 1-1 0 0,-1-1 0 0 0,1 1 1 0 0,-1 0-1 0 0,10-22 19307 0 0,-9 30-20590 0 0,0 3 1104 0 0,-1 0 0 0 0,1 0 0 0 0,-2 0 0 0 0,-1 16 0 0 0,-2 14 45 0 0,4-21-379 0 0,0 4 206 0 0,0 1 0 0 0,6 31 0 0 0,-5-48-484 0 0,0 0 1 0 0,1 0-1 0 0,0 0 1 0 0,0 0-1 0 0,0 0 1 0 0,1 0-1 0 0,0-1 0 0 0,0 1 1 0 0,0-1-1 0 0,1 0 1 0 0,-1 0-1 0 0,1 0 1 0 0,7 6-1 0 0,-2-5-1496 0 0</inkml:trace>
  <inkml:trace contextRef="#ctx0" brushRef="#br0" timeOffset="1">116 51 19639 0 0,'0'-15'864'0'0,"0"10"192"0"0,-3-6-848 0 0,3 4-208 0 0,0 2 0 0 0,0 3 0 0 0,3-3 1432 0 0,3 5-1432 0 0,0 3-80 0 0,2 1 16 0 0,6 1-1472 0 0,-3 0-296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1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4144 0 0,'-1'0'319'0'0,"-31"20"1481"0"0,20-11 6276 0 0,-21 19 0 0 0,26-22-6377 0 0,0 1 0 0 0,-9 14 0 0 0,15-19-1569 0 0,0-1 1 0 0,0 1-1 0 0,0-1 0 0 0,0 1 1 0 0,0-1-1 0 0,1 1 1 0 0,-1 0-1 0 0,0-1 1 0 0,1 1-1 0 0,-1 0 1 0 0,1 0-1 0 0,0 0 1 0 0,0-1-1 0 0,-1 1 1 0 0,1 0-1 0 0,0 0 0 0 0,1 0 1 0 0,-1-1-1 0 0,0 1 1 0 0,0 0-1 0 0,2 2 1 0 0,-1-2-89 0 0,0-1 1 0 0,0 0 0 0 0,0 0-1 0 0,0 0 1 0 0,1 0-1 0 0,-1 0 1 0 0,0 0-1 0 0,1-1 1 0 0,-1 1 0 0 0,1 0-1 0 0,-1-1 1 0 0,1 1-1 0 0,-1-1 1 0 0,1 1 0 0 0,2-1-1 0 0,28 5 253 0 0,-27-5-246 0 0,13 2 24 0 0,-2-1 27 0 0,29 6-1 0 0,-44-7-99 0 0,1 1 0 0 0,-1-1 0 0 0,1 1 0 0 0,-1-1 0 0 0,0 1 0 0 0,1 0 0 0 0,-1-1 0 0 0,0 1 0 0 0,1 0 0 0 0,-1 0 0 0 0,0 0 0 0 0,0 0 0 0 0,0 0 0 0 0,0 0 0 0 0,1 0 0 0 0,-2 0 0 0 0,1 1 0 0 0,0-1 0 0 0,1 3 0 0 0,-1-2 0 0 0,0 0 0 0 0,-1 0 0 0 0,1 0 0 0 0,-1 1 0 0 0,0-1 0 0 0,0 0 0 0 0,0 0 0 0 0,0 1 0 0 0,0-1 0 0 0,0 0 0 0 0,-1 0 0 0 0,0 3 0 0 0,-2 5 0 0 0,-1 0 0 0 0,0 0 0 0 0,0 0 0 0 0,-9 13 0 0 0,5-12-376 0 0,-1 1-1 0 0,-1-1 1 0 0,1-1-1 0 0,-2 0 1 0 0,1 0 0 0 0,-1-1-1 0 0,-18 11 1 0 0,11-7-134 0 0,11-8-1391 0 0,-1-2-349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24791 0 0,'0'0'564'0'0,"3"-5"763"0"0,44-45 353 0 0,-45 48-1567 0 0,0 0 0 0 0,0 1 1 0 0,1-1-1 0 0,-1 0 0 0 0,0 1 0 0 0,1 0 1 0 0,-1 0-1 0 0,1 0 0 0 0,-1 0 0 0 0,1 0 0 0 0,3-1 1 0 0,-5 2-110 0 0,-1 0 1 0 0,1 0-1 0 0,0 0 1 0 0,-1 0-1 0 0,1 0 1 0 0,0 0-1 0 0,-1 0 1 0 0,1 0-1 0 0,0 1 1 0 0,-1-1-1 0 0,1 0 0 0 0,0 0 1 0 0,-1 0-1 0 0,1 1 1 0 0,-1-1-1 0 0,1 0 1 0 0,0 1-1 0 0,-1-1 1 0 0,1 1-1 0 0,0 0-10 0 0,-1 0 0 0 0,1 0 0 0 0,0 0 0 0 0,-1 0-1 0 0,1 0 1 0 0,-1 0 0 0 0,0 0 0 0 0,1 0 0 0 0,-1 0-1 0 0,0 0 1 0 0,0 0 0 0 0,1 0 0 0 0,-1 0 0 0 0,0 0-1 0 0,0 2 1 0 0,0 1 162 0 0,-1 0 0 0 0,1 0 0 0 0,-1 0-1 0 0,1 0 1 0 0,-1-1 0 0 0,0 1 0 0 0,-3 7 0 0 0,3-10 821 0 0,4-3-965 0 0,0 0 0 0 0,-1 0 0 0 0,1 0 0 0 0,-1 0 0 0 0,0-1 0 0 0,0 1 0 0 0,0-1 0 0 0,0 0 0 0 0,2-3 0 0 0,-4 6-16 0 0,4-6-59 0 0,-1-1 0 0 0,0 1 0 0 0,4-10 0 0 0,-11 18-249 0 0,0 4-689 0 0,-2 14-1975 0 0,3-11 1441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3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13 319 2760 0 0,'-2'-1'9211'0'0,"-7"-7"-3908"0"0,8-8 695 0 0,1 10-5682 0 0,0-1-1 0 0,0 1 1 0 0,0 0-1 0 0,1 0 0 0 0,2-11 1 0 0,16-74 689 0 0,-15 70-864 0 0,1-8 55 0 0,-1-1-1 0 0,0-33 1 0 0,-4 62-143 0 0,0 21 11 0 0,1 13-74 0 0,1 0 0 0 0,9 51 0 0 0,-6-65 51 0 0,0 0 1 0 0,0 1-1 0 0,2-2 1 0 0,1 1-1 0 0,14 25 1 0 0,-21-41-35 0 0,1 0 0 0 0,0 0 0 0 0,0 0 0 0 0,0-1 0 0 0,0 1 0 0 0,1-1 0 0 0,-1 1 0 0 0,1-1 0 0 0,-1 0 0 0 0,1 0 1 0 0,0 0-1 0 0,0-1 0 0 0,-1 1 0 0 0,7 2 0 0 0,-8-4-3 0 0,1 0 0 0 0,0 1 0 0 0,0-1 0 0 0,0 0 0 0 0,-1 0 0 0 0,1 0 1 0 0,0 0-1 0 0,0 0 0 0 0,0 0 0 0 0,-1-1 0 0 0,1 1 0 0 0,0-1 0 0 0,0 1 0 0 0,-1-1 1 0 0,1 0-1 0 0,0 1 0 0 0,-1-1 0 0 0,1 0 0 0 0,-1 0 0 0 0,1 0 0 0 0,-1 0 0 0 0,1 0 1 0 0,-1-1-1 0 0,0 1 0 0 0,0 0 0 0 0,1-1 0 0 0,0-1 0 0 0,5-7 237 0 0,0 1 0 0 0,-1-1-1 0 0,-1-1 1 0 0,1 1 0 0 0,-2-1-1 0 0,5-15 1 0 0,14-70 462 0 0,1-1-1710 0 0,-23 92 482 0 0,0 1 0 0 0,1 1-1 0 0,0-1 1 0 0,0 0-1 0 0,0 0 1 0 0,0 1 0 0 0,1-1-1 0 0,0 1 1 0 0,-1 0-1 0 0,1 0 1 0 0,0 0-1 0 0,1 0 1 0 0,4-4 0 0 0,1 2-1693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9216 0 0,'0'0'706'0'0,"-14"7"-36"0"0,0 0 4226 0 0,12-6-4255 0 0,0 0 1 0 0,0 0-1 0 0,0 0 0 0 0,0 0 1 0 0,0 0-1 0 0,0 1 1 0 0,0-1-1 0 0,1 1 0 0 0,-1-1 1 0 0,-2 3-1 0 0,0 2-265 0 0,-1 1-1 0 0,1-1 1 0 0,1 1-1 0 0,-1 0 1 0 0,1 0-1 0 0,0 0 1 0 0,1 0-1 0 0,-1 0 1 0 0,1 0-1 0 0,1 1 1 0 0,0-1-1 0 0,0 1 1 0 0,0-1-1 0 0,1 1 1 0 0,1 14-1 0 0,-1-20-345 0 0,0-1 0 0 0,0 1-1 0 0,0-1 1 0 0,1 0 0 0 0,-1 1-1 0 0,1-1 1 0 0,-1 1 0 0 0,1-1-1 0 0,-1 0 1 0 0,1 1 0 0 0,0-1-1 0 0,-1 0 1 0 0,1 0 0 0 0,0 0-1 0 0,0 0 1 0 0,0 1 0 0 0,0-1 0 0 0,0 0-1 0 0,0 0 1 0 0,0-1 0 0 0,0 1-1 0 0,1 0 1 0 0,1 1 0 0 0,-1-2-9 0 0,-1 1 1 0 0,1-1 0 0 0,0 0 0 0 0,-1 0 0 0 0,1 0-1 0 0,0 0 1 0 0,-1 0 0 0 0,1 0 0 0 0,0-1-1 0 0,0 1 1 0 0,-1 0 0 0 0,1-1 0 0 0,-1 0-1 0 0,1 1 1 0 0,0-1 0 0 0,-1 0 0 0 0,1 0 0 0 0,-1 1-1 0 0,3-3 1 0 0,2-2 38 0 0,1-1 0 0 0,0 0 1 0 0,-1 0-1 0 0,0 0 0 0 0,-1-1 0 0 0,10-13 0 0 0,-3-1-1100 0 0,13-27 0 0 0,-22 41-1675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3224 0 0,'0'0'10640'0'0,"9"13"-8186"0"0,-6-5-2119 0 0,0 0 0 0 0,0 0 0 0 0,0 0 1 0 0,-1 1-1 0 0,-1-1 0 0 0,1 1 0 0 0,0 16 0 0 0,-2-15-183 0 0,2 7 272 0 0,-1 0 0 0 0,0-1 0 0 0,-2 1 0 0 0,0 0 0 0 0,-1 0 0 0 0,-6 27 0 0 0,4-25 41 0 0,4-15-273 0 0,-1 1-1 0 0,0-1 1 0 0,0 1 0 0 0,0-1 0 0 0,-1 1 0 0 0,1-1-1 0 0,-1 0 1 0 0,0 1 0 0 0,-3 3 0 0 0,5-8-165 0 0,0 0 0 0 0,0 0-1 0 0,0 1 1 0 0,-1-1 0 0 0,1 0 0 0 0,0 0 0 0 0,0 0 0 0 0,0 1-1 0 0,0-1 1 0 0,-1 0 0 0 0,1 0 0 0 0,0 0 0 0 0,0 0 0 0 0,-1 0-1 0 0,1 0 1 0 0,0 0 0 0 0,0 1 0 0 0,-1-1 0 0 0,1 0 0 0 0,0 0-1 0 0,0 0 1 0 0,-1 0 0 0 0,1 0 0 0 0,0 0 0 0 0,0 0 0 0 0,-1 0-1 0 0,1 0 1 0 0,0 0 0 0 0,0 0 0 0 0,-1-1 0 0 0,1 1 0 0 0,0 0-1 0 0,0 0 1 0 0,0 0 0 0 0,-1 0 0 0 0,1 0 0 0 0,0 0 0 0 0,0 0-1 0 0,-1-1 1 0 0,1 1 0 0 0,0 0 0 0 0,0 0 0 0 0,0 0 0 0 0,0 0-1 0 0,-1-1 1 0 0,1 1 0 0 0,0 0 0 0 0,0 0 0 0 0,0-1 0 0 0,0 1 0 0 0,0 0-1 0 0,0 0 1 0 0,0 0 0 0 0,0-1 0 0 0,-1 1 0 0 0,1-1 0 0 0,-4-16 500 0 0,5-3-398 0 0,2 0 0 0 0,0-1 0 0 0,0 2 0 0 0,2-1 0 0 0,1 0 0 0 0,0 1 0 0 0,16-32 0 0 0,-18 42-500 0 0,0 1 0 0 0,1-1 0 0 0,1 1-1 0 0,-1 0 1 0 0,1 0 0 0 0,11-11 0 0 0,-14 16 186 0 0,1 0-1 0 0,-1 1 1 0 0,0-1 0 0 0,1 1 0 0 0,-1 0-1 0 0,1-1 1 0 0,0 2 0 0 0,-1-1-1 0 0,1 0 1 0 0,0 1 0 0 0,0 0 0 0 0,0 0-1 0 0,1 0 1 0 0,-1 0 0 0 0,0 0-1 0 0,0 1 1 0 0,0 0 0 0 0,5 0 0 0 0,8 3-1673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11976 0 0,'12'10'1274'0'0,"-8"-7"-989"0"0,0 0 0 0 0,0-1-1 0 0,0 0 1 0 0,0 0 0 0 0,0 0-1 0 0,0 0 1 0 0,1-1 0 0 0,-1 1-1 0 0,0-1 1 0 0,1 0 0 0 0,-1 0 0 0 0,1-1-1 0 0,0 0 1 0 0,-1 1 0 0 0,1-2-1 0 0,-1 1 1 0 0,1 0 0 0 0,0-1-1 0 0,-1 0 1 0 0,7-2 0 0 0,-4 0 13 0 0,1-1 0 0 0,-1 0-1 0 0,0 0 1 0 0,0-1 0 0 0,-1 0 0 0 0,1 0 0 0 0,-1-1 0 0 0,0 1 0 0 0,7-10 0 0 0,-2 0 140 0 0,0 0 1 0 0,16-33-1 0 0,-25 43-269 0 0,0 0 1 0 0,0 0-1 0 0,-1 0 0 0 0,0 0 0 0 0,0 0 0 0 0,-1 0 1 0 0,1 0-1 0 0,-1-1 0 0 0,-1-7 0 0 0,1 11-130 0 0,0 0-1 0 0,0 0 1 0 0,-1 0-1 0 0,1 0 0 0 0,-1 0 1 0 0,1 0-1 0 0,-1 0 1 0 0,0 1-1 0 0,0-1 1 0 0,0 0-1 0 0,0 0 1 0 0,-2-1-1 0 0,2 2-18 0 0,1 0-1 0 0,-1 0 0 0 0,0 1 1 0 0,0-1-1 0 0,0 0 0 0 0,0 1 1 0 0,0-1-1 0 0,0 1 0 0 0,0-1 1 0 0,0 1-1 0 0,-1 0 1 0 0,1 0-1 0 0,0-1 0 0 0,0 1 1 0 0,0 0-1 0 0,0 0 0 0 0,0 0 1 0 0,-1 0-1 0 0,1 0 0 0 0,0 0 1 0 0,0 0-1 0 0,-2 1 1 0 0,-1 0 27 0 0,1 0 1 0 0,0 1 0 0 0,0-1-1 0 0,0 1 1 0 0,0-1-1 0 0,0 1 1 0 0,0 0 0 0 0,1 0-1 0 0,-1 1 1 0 0,1-1 0 0 0,-1 0-1 0 0,1 1 1 0 0,0 0 0 0 0,0-1-1 0 0,0 1 1 0 0,0 0 0 0 0,0 0-1 0 0,1 0 1 0 0,-3 6 0 0 0,-1 4-20 0 0,1 0 1 0 0,0 0 0 0 0,-3 22 0 0 0,6-28-19 0 0,-2 8 7 0 0,1-1 1 0 0,0 1 0 0 0,2 25 0 0 0,0-37-22 0 0,0 1 1 0 0,1-1-1 0 0,-1 1 1 0 0,1 0-1 0 0,0-1 1 0 0,0 1-1 0 0,0-1 1 0 0,0 0-1 0 0,1 1 1 0 0,0-1-1 0 0,-1 0 1 0 0,1 0-1 0 0,0 0 1 0 0,1 0-1 0 0,-1 0 1 0 0,0 0-1 0 0,1-1 1 0 0,0 1-1 0 0,-1-1 1 0 0,6 4-1 0 0,-5-5-40 0 0,0 0-1 0 0,0 1 1 0 0,0-1-1 0 0,0-1 0 0 0,1 1 1 0 0,-1 0-1 0 0,0-1 0 0 0,0 1 1 0 0,1-1-1 0 0,-1 0 1 0 0,0 0-1 0 0,1-1 0 0 0,-1 1 1 0 0,0-1-1 0 0,0 1 0 0 0,0-1 1 0 0,1 0-1 0 0,4-2 0 0 0,4-3-387 0 0,0 1 1 0 0,0-2-1 0 0,13-8 0 0 0,-14 6-582 0 0,1 0 1 0 0,14-15 0 0 0,4-7-4851 0 0,-5 3-957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49 16815 0 0,'0'-12'444'0'0,"1"7"-168"0"0,-1 0 0 0 0,0 1 0 0 0,-1-1 0 0 0,0-6 0 0 0,-1 5 3668 0 0,2 15-1989 0 0,2 44-1234 0 0,10 57 1 0 0,-3-46-626 0 0,16 81-22 0 0,-16-110-2258 0 0,24 60 0 0 0,-25-77-5807 0 0</inkml:trace>
  <inkml:trace contextRef="#ctx0" brushRef="#br0" timeOffset="1">4 252 12440 0 0,'-3'-5'1104'0'0,"3"-1"-880"0"0,0 4-224 0 0,3-3 0 0 0,5 0 1920 0 0,1 0 351 0 0,-1-3 65 0 0,3 6 8 0 0,4-1-1824 0 0,-2 1-360 0 0,5 2-80 0 0,1 2-16 0 0,1 1-448 0 0,-1 2-88 0 0,1 0-16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3224 0 0,'0'0'8734'0'0,"-11"3"-4968"0"0,7 1-3450 0 0,0 0 0 0 0,0 1 0 0 0,1-1 0 0 0,0 1 0 0 0,0 0 1 0 0,0 0-1 0 0,1 1 0 0 0,0-1 0 0 0,0 0 0 0 0,-3 12 1 0 0,2-5-234 0 0,0 1 0 0 0,2 0 1 0 0,-2 23-1 0 0,3-26-42 0 0,0 0 0 0 0,1 0 0 0 0,0 0 0 0 0,4 13 0 0 0,-5-21-51 0 0,1 0 0 0 0,-1 1 0 0 0,1-1 0 0 0,0 0 0 0 0,0 0 0 0 0,0 0 0 0 0,0 0 0 0 0,0 0-1 0 0,1 0 1 0 0,-1 0 0 0 0,0 0 0 0 0,1-1 0 0 0,-1 1 0 0 0,1 0 0 0 0,0-1 0 0 0,0 0 0 0 0,0 1 0 0 0,-1-1 0 0 0,1 0 0 0 0,0 0 0 0 0,1 0 0 0 0,-1 0 0 0 0,0 0 0 0 0,0 0 0 0 0,4 0 0 0 0,-4-1 52 0 0,1 0 0 0 0,-1 0 0 0 0,1 0 0 0 0,-1-1 0 0 0,1 1 0 0 0,-1-1 0 0 0,0 1 0 0 0,1-1 0 0 0,-1 0 0 0 0,1 0 0 0 0,-1 0 0 0 0,0 0 0 0 0,0-1 0 0 0,0 1 0 0 0,0 0 0 0 0,0-1 0 0 0,3-2 0 0 0,3-4 134 0 0,0 0 0 0 0,10-13-1 0 0,-18 21-179 0 0,12-17 491 0 0,0-1 0 0 0,-2 0 0 0 0,0-1 0 0 0,-1 0 0 0 0,7-21-1 0 0,-15 37 765 0 0,-1 11-751 0 0,20 120 655 0 0,-19-120-1045 0 0,1-1 0 0 0,0 1 0 0 0,1 0 0 0 0,0-1 0 0 0,7 14 0 0 0,-9-20-171 0 0,-1 0 0 0 0,1 0 1 0 0,0 0-1 0 0,-1 0 0 0 0,1 0 0 0 0,0 0 1 0 0,0 0-1 0 0,0 0 0 0 0,0 0 0 0 0,0 0 0 0 0,0 0 1 0 0,0-1-1 0 0,0 1 0 0 0,0 0 0 0 0,0-1 0 0 0,0 1 1 0 0,0-1-1 0 0,0 1 0 0 0,1-1 0 0 0,-1 0 0 0 0,0 1 1 0 0,0-1-1 0 0,1 0 0 0 0,-1 0 0 0 0,0 0 0 0 0,0 0 1 0 0,1 0-1 0 0,-1 0 0 0 0,0 0 0 0 0,0 0 0 0 0,1-1 1 0 0,-1 1-1 0 0,0 0 0 0 0,0-1 0 0 0,0 1 1 0 0,1-1-1 0 0,-1 1 0 0 0,0-1 0 0 0,0 0 0 0 0,0 1 1 0 0,0-1-1 0 0,0 0 0 0 0,0 0 0 0 0,0 0 0 0 0,1-1 1 0 0,-1 1 15 0 0,9-8-2159 0 0,1-2-3366 0 0,0-3-1620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5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 3224 0 0,'-14'-7'12242'0'0,"8"10"-9454"0"0,1 44-564 0 0,2 100-655 0 0,3-140-1406 0 0,0 0 0 0 0,1 0-1 0 0,0 1 1 0 0,0-1 0 0 0,4 12-1 0 0,-5-18 258 0 0,1-1-374 0 0,0-1 0 0 0,0 1 0 0 0,0 0 0 0 0,-1-1 0 0 0,1 1 0 0 0,0 0 0 0 0,0-1 0 0 0,-1 1 0 0 0,1-1 0 0 0,0 1 0 0 0,-1-1 0 0 0,1 0 0 0 0,-1 1 0 0 0,1-1 0 0 0,0 0 0 0 0,-1 1 0 0 0,1-2 0 0 0,10-16 548 0 0,-7 11-242 0 0,7-10 209 0 0,44-60 778 0 0,-46 65-1362 0 0,2 0-1 0 0,0 0 0 0 0,0 2 1 0 0,14-11-1 0 0,-21 18-104 0 0,1-1-74 0 0,0 1 0 0 0,0-1 0 0 0,0 1 0 0 0,6-2 0 0 0,-10 4-6 0 0,0 1 1 0 0,0-1-1 0 0,1 1 1 0 0,-1-1-1 0 0,0 1 0 0 0,0 0 1 0 0,0 0-1 0 0,0 0 1 0 0,1 0-1 0 0,-1 0 1 0 0,0 0-1 0 0,0 0 0 0 0,0 0 1 0 0,1 0-1 0 0,-1 0 1 0 0,0 1-1 0 0,0-1 1 0 0,0 0-1 0 0,0 1 1 0 0,0-1-1 0 0,1 1 0 0 0,-1-1 1 0 0,0 1-1 0 0,0 0 1 0 0,0 0-1 0 0,1 1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0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11432 0 0,'0'0'4281'0'0,"12"-4"-2755"0"0,15-1-292 0 0,-15 3-781 0 0,-1 0 0 0 0,20-1-1 0 0,7 2 333 0 0,23 0 285 0 0,-41 2-763 0 0,0-2 1 0 0,-1 0-1 0 0,1-2 1 0 0,27-6-1 0 0,58-20 1253 0 0,-101 28-1488 0 0,0-1 0 0 0,-1 1 0 0 0,1-1 0 0 0,0 1 0 0 0,0-1 0 0 0,-1 0 0 0 0,5-4 0 0 0,-7 6-53 0 0,0-1 1 0 0,0 1-1 0 0,0-1 1 0 0,-1 0 0 0 0,1 0-1 0 0,0 1 1 0 0,0-1-1 0 0,-1 0 1 0 0,1 0-1 0 0,0 0 1 0 0,-1 1-1 0 0,1-1 1 0 0,-1 0-1 0 0,1 0 1 0 0,-1 0-1 0 0,0 0 1 0 0,1 0 0 0 0,-1 0-1 0 0,0 0 1 0 0,0 0-1 0 0,1 0 1 0 0,-1 0-1 0 0,0 0 1 0 0,0-1-1 0 0,0 1 1 0 0,0 0-1 0 0,-1 0 1 0 0,1 0-1 0 0,0 0 1 0 0,0 0 0 0 0,-1 0-1 0 0,1 0 1 0 0,-1-1-1 0 0,-7-10 69 0 0,0 1 1 0 0,-1 0-1 0 0,0 1 0 0 0,-1 0 0 0 0,0 0 1 0 0,-1 1-1 0 0,0 0 0 0 0,0 1 0 0 0,-1 0 1 0 0,-13-6-1 0 0,-54-25-35 0 0,67 34-66 0 0,25-1-66 0 0,17 1 14 0 0,42-2-1 0 0,-39 5 73 0 0,-25 2 4 0 0,-1 1 0 0 0,1 0 0 0 0,-1 0 0 0 0,1 0-1 0 0,-1 1 1 0 0,9 4 0 0 0,-15-6-2 0 0,0 1-1 0 0,0-1 1 0 0,0 1-1 0 0,0-1 1 0 0,0 1-1 0 0,0 0 1 0 0,-1-1-1 0 0,1 1 1 0 0,0 0-1 0 0,0 0 1 0 0,0 0 0 0 0,-1 0-1 0 0,1 0 1 0 0,0 0-1 0 0,-1 0 1 0 0,1 0-1 0 0,-1 0 1 0 0,1 0-1 0 0,-1 0 1 0 0,0 0-1 0 0,1 0 1 0 0,-1 0-1 0 0,0 0 1 0 0,0 1-1 0 0,0-1 1 0 0,0 2-1 0 0,0 1 28 0 0,0-1 0 0 0,0 1-1 0 0,-1 0 1 0 0,1 0 0 0 0,-3 7-1 0 0,-1 3 52 0 0,3-9-42 0 0,0 0 0 0 0,-1 0 0 0 0,1 0 0 0 0,-4 5 0 0 0,-14 26 205 0 0,-21 34 85 0 0,25-38-284 0 0,12-26-44 0 0,1 0 0 0 0,-1-1 1 0 0,0 1-1 0 0,-5 6 0 0 0,5-7-356 0 0,0 0-1 0 0,0 0 1 0 0,0 0-1 0 0,1 0 1 0 0,0 0-1 0 0,0 0 1 0 0,-2 11-1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4144 0 0,'0'0'191'0'0,"3"-5"590"0"0,2-3 2825 0 0,0 0 0 0 0,-1 0 0 0 0,4-11 0 0 0,7-27 1178 0 0,-12 32-4168 0 0,1 1 1 0 0,1-1-1 0 0,0 1 0 0 0,14-23 1 0 0,-13 26-297 0 0,-4 7-239 0 0,-1 1 0 0 0,1-1 0 0 0,-1 0-1 0 0,1 1 1 0 0,0 0 0 0 0,0-1 0 0 0,0 1-1 0 0,1 0 1 0 0,-1 0 0 0 0,0 0-1 0 0,5-3 1 0 0,-7 5-81 0 0,1 0 1 0 0,-1 0-1 0 0,0 0 0 0 0,1 0 0 0 0,-1-1 0 0 0,0 1 1 0 0,1 0-1 0 0,-1 0 0 0 0,0 0 0 0 0,1 0 0 0 0,-1 0 1 0 0,1 0-1 0 0,-1 0 0 0 0,0 0 0 0 0,1 0 1 0 0,-1 0-1 0 0,0 0 0 0 0,1 0 0 0 0,-1 0 0 0 0,0 1 1 0 0,1-1-1 0 0,-1 0 0 0 0,0 0 0 0 0,1 0 1 0 0,-1 0-1 0 0,0 1 0 0 0,0-1 0 0 0,1 0 0 0 0,-1 0 1 0 0,0 0-1 0 0,1 1 0 0 0,-1-1 0 0 0,0 1 4 0 0,5 2 0 0 0,-1 0 0 0 0,0 1 0 0 0,-1-1 1 0 0,1 1-1 0 0,-1 0 0 0 0,1 0 0 0 0,-1 0 0 0 0,0 1 1 0 0,-1-1-1 0 0,4 7 0 0 0,8 11 3 0 0,-8-12-5 0 0,0-2 11 0 0,0 1-1 0 0,0-1 1 0 0,1 0 0 0 0,15 13 0 0 0,-20-19-10 0 0,0-1-1 0 0,0 1 1 0 0,1-1 0 0 0,-1 1 0 0 0,1-1 0 0 0,-1 0-1 0 0,1 0 1 0 0,-1 0 0 0 0,1 0 0 0 0,-1-1 0 0 0,1 1 0 0 0,0-1-1 0 0,0 1 1 0 0,-1-1 0 0 0,1 0 0 0 0,0 0 0 0 0,-1 0 0 0 0,1-1-1 0 0,0 1 1 0 0,0 0 0 0 0,-1-1 0 0 0,1 0 0 0 0,4-2-1 0 0,4-2-331 0 0,0-1-1 0 0,-1 0 1 0 0,1 0-1 0 0,-1-1 1 0 0,-1-1-1 0 0,13-11 1 0 0,-13 7-930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18 3224 0 0,'-10'-7'480'0'0,"5"3"2178"0"0,3 3-1821 0 0,0 0-1 0 0,1 1 1 0 0,-1-1-1 0 0,0 0 0 0 0,0 1 1 0 0,0-1-1 0 0,0 1 1 0 0,1-1-1 0 0,-1 1 0 0 0,-4 0 1 0 0,-20 4 2929 0 0,13 0-3115 0 0,1 1 0 0 0,-14 8-1 0 0,18-10 150 0 0,-8 7-371 0 0,-1 0 1 0 0,1 0 0 0 0,1 2 0 0 0,0-1 0 0 0,0 2-1 0 0,2 0 1 0 0,-1 1 0 0 0,-14 21 0 0 0,9-10-270 0 0,2 1 1 0 0,1 1-1 0 0,1 1 1 0 0,-14 38-1 0 0,27-62-131 0 0,1 0-1 0 0,-1 0 1 0 0,1 1 0 0 0,1-1-1 0 0,-1 0 1 0 0,0 1 0 0 0,1-1-1 0 0,0 8 1 0 0,0-11-19 0 0,0 0 1 0 0,0 0-1 0 0,1 1 0 0 0,-1-1 1 0 0,0 0-1 0 0,1 0 1 0 0,-1 0-1 0 0,1 0 0 0 0,-1 0 1 0 0,1 0-1 0 0,-1 1 1 0 0,1-1-1 0 0,0 0 0 0 0,-1-1 1 0 0,1 1-1 0 0,0 0 1 0 0,0 0-1 0 0,0 0 0 0 0,0 0 1 0 0,0-1-1 0 0,0 1 1 0 0,0 0-1 0 0,0-1 0 0 0,0 1 1 0 0,0-1-1 0 0,0 1 1 0 0,0-1-1 0 0,0 1 0 0 0,0-1 1 0 0,1 0-1 0 0,-1 0 1 0 0,0 1-1 0 0,0-1 0 0 0,0 0 1 0 0,3 0-1 0 0,-1-1 10 0 0,0 0 0 0 0,1 1 0 0 0,-1-1 0 0 0,0-1 0 0 0,1 1 0 0 0,-1 0 0 0 0,0-1 0 0 0,0 1 0 0 0,0-1 0 0 0,0 0 0 0 0,3-3 0 0 0,28-24 124 0 0,-5-2-129 0 0,42-60-1 0 0,-11 14-1977 0 0,-27 34-2880 0 0,-22 30-2907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5064 0 0,'-9'9'-243'0'0,"-5"3"5907"0"0,-2 1 1636 0 0,7-2-5419 0 0,3-2-1339 0 0,-1 1 0 0 0,1 1-1 0 0,1-1 1 0 0,-7 19 0 0 0,10-22-493 0 0,0 0 0 0 0,1 1 0 0 0,-1-1 0 0 0,2 0 0 0 0,-1 0 0 0 0,1 1-1 0 0,0-1 1 0 0,2 13 0 0 0,-1-15-41 0 0,0 0-1 0 0,0 0 0 0 0,0 0 0 0 0,1 0 1 0 0,0 0-1 0 0,0-1 0 0 0,0 1 0 0 0,1-1 1 0 0,-1 1-1 0 0,1-1 0 0 0,0 0 0 0 0,6 7 1 0 0,-7-9 3 0 0,0-1 1 0 0,0 1-1 0 0,1 0 1 0 0,-1-1-1 0 0,0 1 1 0 0,1-1-1 0 0,-1 0 1 0 0,1 0-1 0 0,-1 0 1 0 0,1 0-1 0 0,-1 0 1 0 0,1 0-1 0 0,0-1 1 0 0,0 0-1 0 0,-1 1 1 0 0,1-1-1 0 0,0 0 1 0 0,-1 0-1 0 0,1 0 1 0 0,0-1-1 0 0,0 1 1 0 0,-1 0-1 0 0,1-1 1 0 0,0 0-1 0 0,2-1 1 0 0,8-4 53 0 0,0-1 1 0 0,-1-1-1 0 0,0 1 0 0 0,-1-2 1 0 0,0 0-1 0 0,0 0 1 0 0,-1-1-1 0 0,0 0 1 0 0,0-1-1 0 0,11-18 1 0 0,-12 14 576 0 0,-1 0 1 0 0,-1 0-1 0 0,9-29 1 0 0,-11 29 22 0 0,-9 29-464 0 0,1 1-1 0 0,0 0 0 0 0,0 0 0 0 0,2 0 1 0 0,0 0-1 0 0,0 0 0 0 0,2 0 0 0 0,0 0 1 0 0,0 0-1 0 0,5 18 0 0 0,-5-32-251 0 0,-1 1-1 0 0,0 0 1 0 0,1 0 0 0 0,0-1 0 0 0,-1 1-1 0 0,1-1 1 0 0,0 1 0 0 0,0 0-1 0 0,0-1 1 0 0,0 1 0 0 0,0-1-1 0 0,0 0 1 0 0,1 1 0 0 0,-1-1-1 0 0,0 0 1 0 0,1 0 0 0 0,-1 0-1 0 0,1 0 1 0 0,-1 0 0 0 0,1 0-1 0 0,-1 0 1 0 0,1 0 0 0 0,0-1 0 0 0,-1 1-1 0 0,1-1 1 0 0,0 1 0 0 0,-1-1-1 0 0,1 0 1 0 0,0 1 0 0 0,0-1-1 0 0,0 0 1 0 0,-1 0 0 0 0,1 0-1 0 0,0-1 1 0 0,0 1 0 0 0,2-1-1 0 0,3-1-372 0 0,-1 0 0 0 0,0 0 0 0 0,0-1-1 0 0,0 0 1 0 0,0 0 0 0 0,-1-1 0 0 0,1 1-1 0 0,-1-1 1 0 0,5-5 0 0 0,10-11-1139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8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 5528 0 0,'-5'-1'13975'0'0,"5"8"-11503"0"0,4 96 1207 0 0,13 52-3440 0 0,-5-47-254 0 0,2-27-1069 0 0,-9-54-332 0 0,-1-6 173 0 0</inkml:trace>
  <inkml:trace contextRef="#ctx0" brushRef="#br0" timeOffset="1">1 282 20935 0 0,'0'0'2272'0'0,"5"3"-2272"0"0,3 2 0 0 0,3-2 0 0 0,1-3 144 0 0,1 0-16 0 0,5 2 0 0 0,-1 1 0 0 0,3-1-128 0 0,-1 3 0 0 0,-2-3 0 0 0,3 1 0 0 0,0-1-1184 0 0,-1 1-248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78 13824 0 0,'-25'49'1868'0'0,"17"-34"-482"0"0,0 0-1 0 0,-6 18 1 0 0,-40 153 2268 0 0,54-186-3644 0 0,0 0-1 0 0,0 0 0 0 0,0 0 1 0 0,0 0-1 0 0,0-1 0 0 0,0 1 1 0 0,0 0-1 0 0,0 0 0 0 0,0 0 1 0 0,0 0-1 0 0,0 0 0 0 0,1 0 1 0 0,-1 0-1 0 0,0 0 0 0 0,0 0 1 0 0,0 0-1 0 0,0 0 0 0 0,0 0 1 0 0,0 0-1 0 0,0 0 0 0 0,0 0 1 0 0,0 1-1 0 0,0-1 1 0 0,0 0-1 0 0,0 0 0 0 0,0 0 1 0 0,0 0-1 0 0,1 0 0 0 0,-1 0 1 0 0,0 0-1 0 0,0 0 0 0 0,0 0 1 0 0,0 0-1 0 0,0 0 0 0 0,0 0 1 0 0,0 0-1 0 0,0 0 0 0 0,0 0 1 0 0,0 0-1 0 0,0 0 0 0 0,0 0 1 0 0,0 0-1 0 0,0 1 0 0 0,0-1 1 0 0,0 0-1 0 0,0 0 0 0 0,0 0 1 0 0,0 0-1 0 0,0 0 0 0 0,0 0 1 0 0,0 0-1 0 0,0 0 0 0 0,0 0 1 0 0,0 0-1 0 0,0 0 1 0 0,0 0-1 0 0,9-9 112 0 0,8-16-119 0 0,31-77-2 0 0,-35 70 480 0 0,2 0 0 0 0,33-52 0 0 0,-40 74-87 0 0,-1 1-1 0 0,2-1 0 0 0,-1 1 1 0 0,15-11-1 0 0,-18 16-194 0 0,2-1-1 0 0,-1 1 1 0 0,0 0-1 0 0,1 1 1 0 0,-1 0 0 0 0,1 0-1 0 0,0 0 1 0 0,11-2-1 0 0,-16 5-170 0 0,0-1 0 0 0,-1 1 0 0 0,1 0 0 0 0,0 0 0 0 0,0 1 0 0 0,0-1 0 0 0,0 0 0 0 0,0 1 0 0 0,0-1 0 0 0,0 1 0 0 0,0-1-1 0 0,-1 1 1 0 0,1 0 0 0 0,0 0 0 0 0,-1 0 0 0 0,1 0 0 0 0,0 0 0 0 0,-1 0 0 0 0,1 0 0 0 0,-1 0 0 0 0,1 1 0 0 0,-1-1 0 0 0,0 1 0 0 0,0-1 0 0 0,0 1 0 0 0,0 0 0 0 0,0-1 0 0 0,0 1 0 0 0,0 0 0 0 0,0-1-1 0 0,0 1 1 0 0,-1 0 0 0 0,1 0 0 0 0,-1 0 0 0 0,0 0 0 0 0,1 0 0 0 0,-1 3 0 0 0,0 3-21 0 0,-1 0 0 0 0,0 0 0 0 0,-1 0 0 0 0,1 1-1 0 0,-1-2 1 0 0,-1 1 0 0 0,0 0 0 0 0,0 0 0 0 0,0-1 0 0 0,-1 0 0 0 0,0 1-1 0 0,-1-1 1 0 0,1-1 0 0 0,-11 12 0 0 0,12-15-183 0 0,-1-1 0 0 0,1 1-1 0 0,-1-1 1 0 0,-7 4 0 0 0,10-6 3 0 0,-1 1 1 0 0,1 0-1 0 0,-1-1 0 0 0,1 0 1 0 0,-1 1-1 0 0,1-1 0 0 0,-1 0 0 0 0,0 0 1 0 0,1 1-1 0 0,-1-1 0 0 0,1-1 1 0 0,-1 1-1 0 0,1 0 0 0 0,-1 0 1 0 0,-2-1-1 0 0,-3-4-1261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42 371 18831 0 0,'-8'13'2007'0'0,"-25"30"1658"0"0,35-41-3197 0 0,0-1-399 0 0,-1 1 0 0 0,1 0 0 0 0,0-1 1 0 0,-1 1-1 0 0,1-1 0 0 0,0 0 0 0 0,0 1 1 0 0,3 0-1 0 0,3-2-31 0 0,-6 1-8 0 0,0-1 1 0 0,0 0-1 0 0,0 0 1 0 0,1 0-1 0 0,-1-1 1 0 0,0 1-1 0 0,0 0 0 0 0,0-1 1 0 0,0 1-1 0 0,0-1 1 0 0,0 0-1 0 0,0 0 1 0 0,0 0-1 0 0,0 0 1 0 0,3-2-1 0 0,2-2 203 0 0,0-1-1 0 0,-1 0 0 0 0,7-7 1 0 0,-11 11-278 0 0,9-8 1608 0 0,-10 10-1537 0 0,-1 0 0 0 0,1 1 1 0 0,-1-1-1 0 0,0 0 0 0 0,1 0 0 0 0,-1 0 0 0 0,1 0 0 0 0,-1 0 0 0 0,0 0 0 0 0,1 1 0 0 0,-1-1 0 0 0,0 0 0 0 0,1 0 0 0 0,-1 1 0 0 0,0-1 0 0 0,1 0 0 0 0,-1 0 0 0 0,0 1 0 0 0,1-1 0 0 0,-1 0 0 0 0,0 1 0 0 0,0-1 1 0 0,0 0-1 0 0,1 1 0 0 0,-1-1 0 0 0,0 1 0 0 0,0-1 0 0 0,0 0 0 0 0,0 1 0 0 0,0-1 0 0 0,1 1 0 0 0,-1-1 0 0 0,0 0 0 0 0,0 2 0 0 0,1 5-13 0 0,1 1 1 0 0,-1 0-1 0 0,-1 0 0 0 0,1 1 0 0 0,-2 14 1 0 0,0 13-3 0 0,2-10 4 0 0,-1-14-8 0 0,0 0-1 0 0,1 1 0 0 0,1-1 0 0 0,0 0 1 0 0,5 16-1 0 0,-6-23-57 0 0,0-4-60 0 0,-1 0 0 0 0,1 1 1 0 0,-1-1-1 0 0,1 0 0 0 0,-1 0 0 0 0,1 1 1 0 0,-1-1-1 0 0,1 0 0 0 0,0 0 0 0 0,0 0 1 0 0,1 1-1 0 0,-2-2 38 0 0,1 1-1 0 0,0-1 1 0 0,0 0 0 0 0,0 0 0 0 0,-1 0 0 0 0,1 0-1 0 0,0 0 1 0 0,0 0 0 0 0,0 0 0 0 0,0 0 0 0 0,-1 0-1 0 0,1 0 1 0 0,0 0 0 0 0,0 0 0 0 0,0 0 0 0 0,-1-1-1 0 0,1 1 1 0 0,0 0 0 0 0,0-1 0 0 0,0 1 0 0 0,0-1 0 0 0,2 0-221 0 0,-1 0 1 0 0,0 0 0 0 0,0-1 0 0 0,0 1 0 0 0,0-1 0 0 0,-1 1 0 0 0,1-1 0 0 0,0 1 0 0 0,0-1 0 0 0,1-3 0 0 0,9-12-1501 0 0</inkml:trace>
  <inkml:trace contextRef="#ctx0" brushRef="#br0" timeOffset="1">465 44 4144 0 0,'5'-6'97'0'0,"-3"4"-66"0"0,-1 0 0 0 0,1 1 1 0 0,0-1-1 0 0,-1 0 0 0 0,0 0 0 0 0,1-1 0 0 0,-1 1 0 0 0,0 0 0 0 0,1-5 0 0 0,-2 7 115 0 0,0-1 0 0 0,0 1 0 0 0,1-1 0 0 0,-1 0-1 0 0,0 1 1 0 0,0-1 0 0 0,0 1 0 0 0,0-1 0 0 0,1 0 0 0 0,-1 1 0 0 0,0-1 0 0 0,1 1 0 0 0,-1-1 0 0 0,0 1 0 0 0,1-1 0 0 0,-1 1-1 0 0,1-1 1 0 0,-1 1 0 0 0,0-1 0 0 0,1 1 0 0 0,-1 0 0 0 0,2-1 0 0 0,-2 1 192 0 0,1 0-1 0 0,-1 0 1 0 0,1 0 0 0 0,-1 0-1 0 0,1 0 1 0 0,-1 0 0 0 0,1 0-1 0 0,4 4 4053 0 0,-5-3-4052 0 0,11 16 8379 0 0,-8-7-6193 0 0,3 32-1128 0 0,-2 0 0 0 0,-2 84-1 0 0,-3-73-1150 0 0,-5 181-352 0 0,9-178-1106 0 0,-5-38-1452 0 0,1-12 1127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1:59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24879 0 0,'6'1'2772'0'0,"30"-4"-2729"0"0,9-5 1057 0 0,0 3 0 0 0,48 0 0 0 0,-30 8-2381 0 0,-36 1-7205 0 0,-13-1-653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04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79 7832 0 0,'0'0'602'0'0,"-3"-11"-174"0"0,1-23 4888 0 0,2 32-5103 0 0,0 0 1 0 0,-1-1-1 0 0,1 1 0 0 0,-1 0 1 0 0,0 0-1 0 0,1 0 0 0 0,-1 0 1 0 0,0-1-1 0 0,-1 1 0 0 0,1 0 1 0 0,0 0-1 0 0,-2-1 0 0 0,2 2-111 0 0,0 0-1 0 0,0 1 0 0 0,0-1 1 0 0,0 1-1 0 0,-1 0 0 0 0,1-1 1 0 0,0 1-1 0 0,0 0 0 0 0,0 0 1 0 0,0-1-1 0 0,-1 1 0 0 0,1 0 1 0 0,0 0-1 0 0,0 0 0 0 0,0 1 1 0 0,-1-1-1 0 0,-1 1 0 0 0,-20 6 1114 0 0,14-2-466 0 0,-11 5 444 0 0,-18 13 1 0 0,33-19-1003 0 0,0-1 0 0 0,1 1 0 0 0,-1 0 0 0 0,1 0 0 0 0,0 0 0 0 0,0 1 0 0 0,1-1 0 0 0,-1 1 0 0 0,-2 6 1 0 0,5-11-174 0 0,1 1 0 0 0,0-1 1 0 0,-1 1-1 0 0,1 0 1 0 0,0-1-1 0 0,0 1 0 0 0,0 0 1 0 0,0-1-1 0 0,-1 1 1 0 0,1 0-1 0 0,0-1 1 0 0,0 1-1 0 0,0 0 0 0 0,0 0 1 0 0,1-1-1 0 0,-1 1 1 0 0,0 0-1 0 0,0-1 0 0 0,0 1 1 0 0,1 0-1 0 0,-1-1 1 0 0,0 1-1 0 0,0-1 1 0 0,1 2-1 0 0,0-1-3 0 0,1 0 1 0 0,-1 1-1 0 0,0-1 1 0 0,1 0-1 0 0,-1 0 1 0 0,0 0-1 0 0,1 0 1 0 0,-1 0-1 0 0,4 1 1 0 0,2 1-12 0 0,1-1-1 0 0,0 1 1 0 0,10 0 0 0 0,-17-2 3 0 0,16 2 89 0 0,5 1 47 0 0,32 10 1 0 0,-49-13-102 0 0,0 1-1 0 0,0 0 1 0 0,0 0 0 0 0,0 1 0 0 0,0 0 0 0 0,-1 0 0 0 0,1 0 0 0 0,-1 0 0 0 0,0 0-1 0 0,0 1 1 0 0,6 6 0 0 0,-8-7-1 0 0,0 1 0 0 0,0-1-1 0 0,-1 0 1 0 0,1 0 0 0 0,-1 1-1 0 0,0-1 1 0 0,0 1 0 0 0,0-1-1 0 0,0 1 1 0 0,-1-1 0 0 0,1 1-1 0 0,-1 5 1 0 0,0 3 125 0 0,-1 1 1 0 0,-4 15-1 0 0,2-10-38 0 0,0-2-58 0 0,-1-1-1 0 0,-1 0 1 0 0,-1 0-1 0 0,0-1 1 0 0,-12 22-1 0 0,6-17-1123 0 0,8-15-1146 0 0,7-11 469 0 0,13-21-5794 0 0,-5 9 767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0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9 9672 0 0,'0'0'183'0'0,"0"-1"1"0"0,0 1-1 0 0,0-1 1 0 0,0 1 0 0 0,0 0-1 0 0,0-1 1 0 0,1 1-1 0 0,-1 0 1 0 0,0-1-1 0 0,0 1 1 0 0,0 0-1 0 0,1-1 1 0 0,-1 1 0 0 0,0 0-1 0 0,0-1 1 0 0,1 1-1 0 0,-1 0 1 0 0,0 0-1 0 0,1-1 1 0 0,-1 1 0 0 0,0 0-1 0 0,1 0 1 0 0,-1 0-1 0 0,0 0 1 0 0,1-1-1 0 0,-1 1 1 0 0,0 0 0 0 0,1 0-1 0 0,0 0 1 0 0,5 4 4225 0 0,-3 3-4355 0 0,-1 1 307 0 0,0 1 0 0 0,-1-1-1 0 0,1 11 1 0 0,-1-1-35 0 0,22 202 1033 0 0,-18-169-1406 0 0,2 14 52 0 0,-5-21-6240 0 0,-2-31-866 0 0</inkml:trace>
  <inkml:trace contextRef="#ctx0" brushRef="#br0" timeOffset="1">1 294 18287 0 0,'0'0'1976'0'0,"3"-5"-1976"0"0,0-2 0 0 0,2 1 0 0 0,10 1 280 0 0,-2 3 8 0 0,7-3 8 0 0,0 5 0 0 0,3-2-208 0 0,-2-1-88 0 0,5 3 64 0 0,3 0-64 0 0,-5 0-552 0 0,5-2-152 0 0,-1 2-32 0 0,3-3-7175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0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16096 0 0,'-12'9'411'0'0,"-1"1"-78"0"0,1 0 0 0 0,0 0 0 0 0,-15 19 0 0 0,15-15-258 0 0,7-9 301 0 0,1 0-1 0 0,0 1 1 0 0,0-1 0 0 0,1 1 0 0 0,-1 0 0 0 0,-2 7 0 0 0,4-8-14 0 0,0 1 1 0 0,1-1 0 0 0,-1 1-1 0 0,1 0 1 0 0,0 10-1 0 0,1-15-333 0 0,-1 0 0 0 0,1 0-1 0 0,0 0 1 0 0,0-1 0 0 0,0 1-1 0 0,1 0 1 0 0,-1 0-1 0 0,0 0 1 0 0,0 0 0 0 0,0 0-1 0 0,1 0 1 0 0,-1 0 0 0 0,0-1-1 0 0,1 1 1 0 0,-1 0 0 0 0,1 0-1 0 0,-1 0 1 0 0,1-1 0 0 0,-1 1-1 0 0,1 0 1 0 0,0-1-1 0 0,-1 1 1 0 0,1 0 0 0 0,0-1-1 0 0,-1 1 1 0 0,1-1 0 0 0,0 1-1 0 0,0-1 1 0 0,0 0 0 0 0,-1 1-1 0 0,1-1 1 0 0,0 0 0 0 0,0 1-1 0 0,0-1 1 0 0,0 0 0 0 0,0 0-1 0 0,0 0 1 0 0,0 0-1 0 0,0 0 1 0 0,-1 0 0 0 0,1 0-1 0 0,0 0 1 0 0,0 0 0 0 0,0 0-1 0 0,0 0 1 0 0,0-1 0 0 0,1 1-1 0 0,5-2 44 0 0,1-1 0 0 0,-1 1-1 0 0,0-1 1 0 0,0-1 0 0 0,-1 1-1 0 0,1-1 1 0 0,6-5 0 0 0,42-36 320 0 0,-46 37-302 0 0,10-10 251 0 0,19-23 1 0 0,0-1 759 0 0,-37 41-901 0 0,-1 1-186 0 0,1 0 0 0 0,-1 1 0 0 0,0-1-1 0 0,0 0 1 0 0,1 0 0 0 0,-1 0 0 0 0,0 0 0 0 0,1 1 0 0 0,-1-1-1 0 0,0 0 1 0 0,0 0 0 0 0,1 1 0 0 0,-1-1 0 0 0,0 0-1 0 0,0 0 1 0 0,0 1 0 0 0,1-1 0 0 0,-1 0 0 0 0,0 0-1 0 0,0 1 1 0 0,0-1 0 0 0,0 0 0 0 0,0 1 0 0 0,0-1 0 0 0,0 0-1 0 0,0 1 1 0 0,0-1 0 0 0,0 1 0 0 0,1 11 37 0 0,-1-11-31 0 0,-6 83 200 0 0,0-32-136 0 0,6-45-127 0 0,-1 4-424 0 0,0-1 0 0 0,2 18 0 0 0,-1-26 382 0 0,0 0-1 0 0,1 1 0 0 0,-1-1 1 0 0,1 0-1 0 0,-1 0 1 0 0,1 0-1 0 0,0 0 0 0 0,-1 0 1 0 0,1 0-1 0 0,0 0 1 0 0,0-1-1 0 0,1 1 0 0 0,-1 0 1 0 0,0 0-1 0 0,1-1 1 0 0,-1 1-1 0 0,1-1 0 0 0,-1 1 1 0 0,4 1-1 0 0,-5-2-87 0 0,1-1-1 0 0,0 0 0 0 0,-1 0 0 0 0,1 1 1 0 0,0-1-1 0 0,-1 0 0 0 0,1 0 1 0 0,0 0-1 0 0,0 0 0 0 0,-1 0 1 0 0,1 0-1 0 0,0 0 0 0 0,0 0 1 0 0,-1 0-1 0 0,1 0 0 0 0,0 0 0 0 0,0 0 1 0 0,-1 0-1 0 0,1-1 0 0 0,0 1 1 0 0,1-1-1 0 0,9-5-7560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0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26 210 8464 0 0,'0'1'31'0'0,"-1"-1"0"0"0,0 0 0 0 0,1 0 0 0 0,-1 0 1 0 0,1 0-1 0 0,-1 1 0 0 0,0-1 0 0 0,1 0 0 0 0,-1 0 0 0 0,0 0 1 0 0,1-1-1 0 0,-1 1 0 0 0,0 0 0 0 0,1 0 0 0 0,-1 0 0 0 0,1 0 1 0 0,-1-1-1 0 0,0 1 0 0 0,0-1 0 0 0,-9-1 3983 0 0,10 2-3947 0 0,0 0 1 0 0,0 0-1 0 0,0 0 0 0 0,0 0 0 0 0,0 0 1 0 0,0 0-1 0 0,-1 0 0 0 0,1 0 1 0 0,0 0-1 0 0,0 0 0 0 0,0 0 0 0 0,0 0 1 0 0,0 0-1 0 0,0-1 0 0 0,0 1 1 0 0,0 0-1 0 0,0 0 0 0 0,-1 0 0 0 0,1 0 1 0 0,0 0-1 0 0,0 0 0 0 0,0 0 1 0 0,0 0-1 0 0,0-1 0 0 0,0 1 0 0 0,0 0 1 0 0,0 0-1 0 0,0 0 0 0 0,0 0 1 0 0,0 0-1 0 0,0 0 0 0 0,0-1 1 0 0,0 1-1 0 0,0 0 0 0 0,0 0 0 0 0,0 0 1 0 0,0 0-1 0 0,0 0 0 0 0,0 0 1 0 0,0-1-1 0 0,0 1 0 0 0,0 0 0 0 0,0 0 1 0 0,0 0-1 0 0,0 0 0 0 0,1 0 1 0 0,-1 0-1 0 0,0 0 0 0 0,0 0 0 0 0,0-1 1 0 0,0 1-1 0 0,6-7 3724 0 0,0 5-3570 0 0,1 0 0 0 0,0 1 0 0 0,0 0 0 0 0,0 0-1 0 0,13 0 1 0 0,3-1-58 0 0,27-1-3 0 0,-35 3-227 0 0,1-1 0 0 0,30-5 0 0 0,22-5 129 0 0,-10 2 597 0 0,-51 8-605 0 0,-5 1-23 0 0,-1 0 0 0 0,1-1 0 0 0,-1 1 0 0 0,1 0 0 0 0,-1-1 0 0 0,0 1 0 0 0,1-1 0 0 0,-1 1 0 0 0,1-1 0 0 0,-1 0 0 0 0,0 0 0 0 0,0 1 0 0 0,2-2 0 0 0,-2 1 291 0 0,-1 1-307 0 0,0 0 1 0 0,0 0 0 0 0,1 0-1 0 0,-1-1 1 0 0,0 1 0 0 0,1 0-1 0 0,-1 0 1 0 0,0 0 0 0 0,0 0-1 0 0,1 0 1 0 0,-1-1 0 0 0,0 1-1 0 0,0 0 1 0 0,0 0 0 0 0,1-1-1 0 0,-1 1 1 0 0,0 0 0 0 0,0 0-1 0 0,0-1 1 0 0,0 1 0 0 0,0 0-1 0 0,1 0 1 0 0,-1-1 0 0 0,0 1-1 0 0,0 0 1 0 0,0 0 0 0 0,0-1-1 0 0,0 1 1 0 0,0 0 0 0 0,0-1-1 0 0,0 1 1 0 0,0 0 0 0 0,0 0-1 0 0,0-1 1 0 0,0 1 0 0 0,0 0-1 0 0,0-1 1 0 0,0 1 0 0 0,-1 0-1 0 0,1 0 1 0 0,0-1-1 0 0,0 1 1 0 0,0 0 0 0 0,0 0-1 0 0,0-1 1 0 0,-1 1 0 0 0,-5-14 414 0 0,-2 4-267 0 0,-1 1 0 0 0,1-1 0 0 0,-2 2 0 0 0,1-1-1 0 0,-1 1 1 0 0,-15-9 0 0 0,6 4-15 0 0,-35-22 308 0 0,54 34-168 0 0,18 6-192 0 0,66 15-168 0 0,-20-15 72 0 0,-38-2 96 0 0,50-1 0 0 0,-51-2 480 0 0,-25 0-561 0 0,1 0 0 0 0,-1 0 0 0 0,1 0 0 0 0,-1 0 0 0 0,1 0 0 0 0,-1 1 0 0 0,0-1 0 0 0,1 0 0 0 0,-1 0 0 0 0,1 0 0 0 0,-1 1 0 0 0,0-1 0 0 0,1 0 0 0 0,-1 1 0 0 0,0-1 0 0 0,1 0 0 0 0,-1 1 0 0 0,0-1 0 0 0,0 0 0 0 0,1 1 0 0 0,-1-1 0 0 0,0 1 0 0 0,0-1 0 0 0,0 0 0 0 0,0 1 0 0 0,0-1 0 0 0,1 1 0 0 0,-1-1 0 0 0,0 1 0 0 0,0-1 0 0 0,0 1 0 0 0,0-1 0 0 0,0 0 0 0 0,0 1 0 0 0,0-1 0 0 0,-1 2 0 0 0,-2 15 155 0 0,-7 3-113 0 0,0 0 0 0 0,-2-1-1 0 0,-25 32 1 0 0,34-47-51 0 0,0-1 0 0 0,-1 0 0 0 0,1 0-1 0 0,0 0 1 0 0,-1 0 0 0 0,1-1 0 0 0,-1 1 0 0 0,0-1 0 0 0,0 0-1 0 0,-5 2 1 0 0,9-4-35 0 0,0 0 1 0 0,0 1-1 0 0,-1-1 0 0 0,1 0 0 0 0,0 0 0 0 0,-1 0 1 0 0,1 0-1 0 0,0 0 0 0 0,-1 1 0 0 0,1-1 0 0 0,0 0 0 0 0,-1 0 1 0 0,1 0-1 0 0,-1 0 0 0 0,1 0 0 0 0,0 0 0 0 0,-1 0 1 0 0,1 0-1 0 0,0 0 0 0 0,-1 0 0 0 0,1-1 0 0 0,0 1 1 0 0,-1 0-1 0 0,1 0 0 0 0,0 0 0 0 0,-1 0 0 0 0,1 0 1 0 0,0-1-1 0 0,-1 1 0 0 0,1 0 0 0 0,0 0 0 0 0,0-1 1 0 0,-1 1-1 0 0,1 0 0 0 0,0 0 0 0 0,0-1 0 0 0,-1 1 1 0 0,1 0-1 0 0,0-1 0 0 0,0 1 0 0 0,0 0 0 0 0,0-1 1 0 0,-1 1-1 0 0,1 0 0 0 0,0-1 0 0 0,0 1 0 0 0,0 0 1 0 0,0-1-1 0 0,5-16-2663 0 0,-4 15 2203 0 0,2-7-951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0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18 14280 0 0,'-5'-3'526'0'0,"-13"-12"8011"0"0,17 18-8329 0 0,0-1-1 0 0,1 0 0 0 0,-1 1 1 0 0,0-1-1 0 0,1 0 0 0 0,-1 5 1 0 0,1-6-78 0 0,-1 9-37 0 0,0 0 0 0 0,1-1 0 0 0,0 1 0 0 0,1 0 0 0 0,2 14 0 0 0,14 49 196 0 0,-8-39 44 0 0,12 53 133 0 0,54 195-1843 0 0,-68-264-107 0 0,1 4-4705 0 0,-6-6-1364 0 0</inkml:trace>
  <inkml:trace contextRef="#ctx0" brushRef="#br0" timeOffset="1">9 442 4608 0 0,'-8'17'407'0'0,"8"-17"-396"0"0,0 1 1 0 0,0-1-1 0 0,0 1 1 0 0,0-1 0 0 0,-1 1-1 0 0,1-1 1 0 0,0 1-1 0 0,0-1 1 0 0,1 1 0 0 0,-1-1-1 0 0,0 1 1 0 0,0-1-1 0 0,0 1 1 0 0,0-1 0 0 0,0 1-1 0 0,0-1 1 0 0,1 0-1 0 0,-1 1 1 0 0,0-1 0 0 0,0 1-1 0 0,1-1 1 0 0,-1 1-1 0 0,0-1 1 0 0,1 0 0 0 0,-1 1-1 0 0,0-1 1 0 0,1 0-1 0 0,-1 1 1 0 0,1-1 0 0 0,-1 0-1 0 0,0 0 1 0 0,1 1-1 0 0,-1-1 1 0 0,1 0 0 0 0,0 1 245 0 0,22 12 10675 0 0,3-4-5236 0 0,31 0-2796 0 0,-47-8-2685 0 0,26 2-167 0 0,-1-1 0 0 0,0-2 0 0 0,1-2 0 0 0,-1-1 1 0 0,0-2-1 0 0,39-10 0 0 0,-62 12 261 0 0,1-2 1 0 0,-1 0 0 0 0,0 0-1 0 0,-1-1 1 0 0,22-14-1 0 0,-32 19-293 0 0,0 1 1 0 0,0-1-1 0 0,-1 0 0 0 0,1 1 0 0 0,0-1 1 0 0,-1 0-1 0 0,1 0 0 0 0,0 1 1 0 0,-1-1-1 0 0,1 0 0 0 0,-1 0 0 0 0,1 0 1 0 0,-1 0-1 0 0,1 0 0 0 0,-1 0 0 0 0,0 1 1 0 0,0-1-1 0 0,1 0 0 0 0,-1 0 0 0 0,0 0 1 0 0,0 0-1 0 0,0 0 0 0 0,0 0 1 0 0,0 0-1 0 0,0 0 0 0 0,0 0 0 0 0,0 0 1 0 0,-1 0-1 0 0,1 0 0 0 0,0 0 0 0 0,0 0 1 0 0,-1 0-1 0 0,1 0 0 0 0,-1 0 1 0 0,1 0-1 0 0,-1 0 0 0 0,1 1 0 0 0,-1-1 1 0 0,0 0-1 0 0,1 0 0 0 0,-1 1 0 0 0,0-1 1 0 0,1 0-1 0 0,-1 1 0 0 0,0-1 0 0 0,0 1 1 0 0,0-1-1 0 0,0 1 0 0 0,1-1 1 0 0,-1 1-1 0 0,0-1 0 0 0,0 1 0 0 0,0 0 1 0 0,0 0-1 0 0,0 0 0 0 0,0-1 0 0 0,0 1 1 0 0,0 0-1 0 0,-1 0 0 0 0,-3 1 48 0 0,-1 0 1 0 0,1 0-1 0 0,0 1 0 0 0,0-1 0 0 0,1 1 0 0 0,-1 0 1 0 0,0 0-1 0 0,0 1 0 0 0,1-1 0 0 0,0 1 0 0 0,-1 0 1 0 0,1 0-1 0 0,0 1 0 0 0,1-1 0 0 0,-1 1 1 0 0,0 0-1 0 0,1 0 0 0 0,0 0 0 0 0,0 0 0 0 0,0 0 1 0 0,1 1-1 0 0,-1 0 0 0 0,1-1 0 0 0,-3 10 0 0 0,4-7-53 0 0,0-1-1 0 0,0 0 0 0 0,0 0 0 0 0,1 1 1 0 0,0-1-1 0 0,0 1 0 0 0,0-1 0 0 0,1 0 0 0 0,3 10 1 0 0,-3-12-28 0 0,0 0-1 0 0,1-1 1 0 0,0 1 0 0 0,0-1 0 0 0,0 1 0 0 0,0-1 0 0 0,0 0-1 0 0,1 0 1 0 0,-1 0 0 0 0,1 0 0 0 0,0-1 0 0 0,0 1 0 0 0,0-1 0 0 0,0 1-1 0 0,0-1 1 0 0,7 3 0 0 0,-8-4-97 0 0,45 21-1953 0 0,-15-12-6440 0 0,-15-7 172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06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9 406 11056 0 0,'-1'0'214'0'0,"0"-1"1"0"0,1 1 0 0 0,-1-1 0 0 0,1 1-1 0 0,-1-1 1 0 0,1 1 0 0 0,-1-1-1 0 0,1 0 1 0 0,-1 1 0 0 0,1-1 0 0 0,-1 0-1 0 0,1 0 1 0 0,0 1 0 0 0,0-1-1 0 0,-1 0 1 0 0,1 0 0 0 0,0 1 0 0 0,0-1-1 0 0,0 0 1 0 0,0 0 0 0 0,0 0-1 0 0,0 1 1 0 0,0-1 0 0 0,0 0-1 0 0,0 0 1 0 0,0 0 0 0 0,5-27 5703 0 0,-3 20-5326 0 0,2-10 272 0 0,2 1 0 0 0,0 0 0 0 0,13-25-1 0 0,-10 24-402 0 0,-3 7-159 0 0,0 0 0 0 0,8-9 1 0 0,4-8 190 0 0,-16 25-464 0 0,0-1 0 0 0,1 1 0 0 0,-1 0 0 0 0,1 0 0 0 0,0 0 0 0 0,0 0 0 0 0,0 1 0 0 0,0-1 0 0 0,0 1 0 0 0,0 0 0 0 0,1 0 0 0 0,-1 0 0 0 0,1 0 0 0 0,0 0 0 0 0,5-1 0 0 0,-8 3-29 0 0,0 0 0 0 0,0 0 0 0 0,0 1 0 0 0,0-1 0 0 0,0 0 0 0 0,0 0 0 0 0,0 1 0 0 0,0-1 0 0 0,-1 1 0 0 0,1-1 0 0 0,0 1 0 0 0,0-1 0 0 0,0 1 0 0 0,0-1 0 0 0,-1 1 0 0 0,1 0 0 0 0,0-1 0 0 0,-1 1 0 0 0,1 0 0 0 0,-1 0 0 0 0,1 0 0 0 0,0-1 0 0 0,-1 1 0 0 0,0 0 0 0 0,1 0 0 0 0,-1 0 0 0 0,1 1 0 0 0,1 3 0 0 0,0 0 0 0 0,0-1 0 0 0,2 11 0 0 0,0 18 0 0 0,4 20 0 0 0,-7-48 0 0 0,1 0 0 0 0,0 0 0 0 0,0 0 0 0 0,0 0 0 0 0,0 0 0 0 0,1 0 0 0 0,5 7 0 0 0,-8-11 0 0 0,1-1 0 0 0,-1 1 0 0 0,1-1 0 0 0,-1 0 0 0 0,0 1 0 0 0,1-1 0 0 0,-1 0 0 0 0,1 0 0 0 0,-1 1 0 0 0,0-1 0 0 0,1 0 0 0 0,-1 0 0 0 0,1 0 0 0 0,-1 0 0 0 0,1 1 0 0 0,-1-1 0 0 0,1 0 0 0 0,-1 0 0 0 0,1 0 0 0 0,-1 0 0 0 0,1 0 0 0 0,-1 0 0 0 0,1 0 0 0 0,-1 0 0 0 0,1-1 0 0 0,15-6 0 0 0,10-18 0 0 0,-25 23 0 0 0,23-18 77 0 0,-20 17-8 0 0,1 0 0 0 0,-1 0 0 0 0,-1-1 0 0 0,1 1 0 0 0,6-9 0 0 0,-5 7-66 0 0,-1-1 0 0 0,1 1 0 0 0,0 1-1 0 0,6-6 1 0 0,7-7 199 0 0,62-48 907 0 0,-71 56-977 0 0,-1 0 0 0 0,1-1 0 0 0,7-13 0 0 0,-13 19-98 0 0,0 0 0 0 0,-1-1-1 0 0,1 1 1 0 0,-1-1 0 0 0,0 1-1 0 0,-1-1 1 0 0,1 0 0 0 0,-1 0-1 0 0,0 0 1 0 0,1-10 0 0 0,-2 15-33 0 0,-1 0 1 0 0,1-1-1 0 0,0 1 0 0 0,0 0 1 0 0,0 0-1 0 0,0 0 1 0 0,0 0-1 0 0,0-1 0 0 0,0 1 1 0 0,0 0-1 0 0,-1 0 1 0 0,1 0-1 0 0,0 0 0 0 0,0 0 1 0 0,0 0-1 0 0,0 0 1 0 0,0-1-1 0 0,-1 1 0 0 0,1 0 1 0 0,0 0-1 0 0,0 0 1 0 0,0 0-1 0 0,0 0 0 0 0,-1 0 1 0 0,1 0-1 0 0,0 0 1 0 0,0 0-1 0 0,0 0 0 0 0,0 0 1 0 0,-1 0-1 0 0,1 0 1 0 0,0 0-1 0 0,0 0 1 0 0,0 0-1 0 0,-1 0 0 0 0,1 0 1 0 0,0 0-1 0 0,0 0 1 0 0,0 0-1 0 0,-1 1 0 0 0,-6 1 6 0 0,4 1-5 0 0,-1-1 1 0 0,1 1 0 0 0,0 0-1 0 0,0 0 1 0 0,1 1 0 0 0,-1-1-1 0 0,1 0 1 0 0,-1 1 0 0 0,1-1-1 0 0,0 1 1 0 0,0 0 0 0 0,-1 5-1 0 0,-2 4 5 0 0,1 0-1 0 0,-3 19 0 0 0,6-27-126 0 0,0 0-1 0 0,0 0 1 0 0,1 0 0 0 0,0 0-1 0 0,0 0 1 0 0,0 0-1 0 0,0 0 1 0 0,1 0 0 0 0,0 0-1 0 0,0 0 1 0 0,0 0 0 0 0,0 0-1 0 0,1 0 1 0 0,0 0-1 0 0,0-1 1 0 0,0 1 0 0 0,1-1-1 0 0,-1 0 1 0 0,1 0 0 0 0,0 0-1 0 0,1 0 1 0 0,-1 0 0 0 0,0 0-1 0 0,9 5 1 0 0,10 7-2848 0 0,-11-10 825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0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0 580 11976 0 0,'0'-1'6991'0'0,"1"-6"-5141"0"0,9-19 2569 0 0,6-13-2044 0 0,3-8-1131 0 0,-12 27-849 0 0,2 0-1 0 0,19-30 1 0 0,-27 48-510 0 0,1 0 1 0 0,-1 0-1 0 0,1 0 0 0 0,-1 0 0 0 0,1 1 1 0 0,0-1-1 0 0,-1 1 0 0 0,1-1 0 0 0,0 1 0 0 0,0-1 1 0 0,0 1-1 0 0,0 0 0 0 0,1 0 0 0 0,-1 0 1 0 0,3-1-1 0 0,1 1-666 0 0,0 0-1 0 0,0 1 1 0 0,0-1-1 0 0,9 1 1 0 0,-11 1 457 0 0,1-1 1 0 0,-1 0-1 0 0,0 0 0 0 0,0 0 0 0 0,0-1 1 0 0,1 0-1 0 0,-1 1 0 0 0,0-1 0 0 0,0-1 0 0 0,0 1 1 0 0,0-1-1 0 0,-1 1 0 0 0,5-3 0 0 0,0-2-492 0 0,-1-1 0 0 0,1 1 0 0 0,-1-1 0 0 0,-1 0 0 0 0,1-1 0 0 0,-1 0 0 0 0,-1 0 0 0 0,1 0 0 0 0,-1 0 0 0 0,6-15 0 0 0,-1-5 479 0 0,-1-1 0 0 0,7-32-1 0 0,-8 29 1997 0 0,-4 14-774 0 0,-2 7 1505 0 0,1-1 0 0 0,0 1 0 0 0,13-20 3553 0 0,-16 31-5871 0 0,0 0 1 0 0,0 0-1 0 0,0 0 1 0 0,4 9 966 0 0,3 11-585 0 0,0 17 183 0 0,-2 0 1 0 0,2 61-1 0 0,-6-68-616 0 0,10 142-1894 0 0,-11-149-35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0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5064 0 0,'14'-9'15383'0'0,"-5"9"-10007"0"0,-1-6-4216 0 0,4 1-840 0 0,-2 3-160 0 0,2-1-40 0 0,-1 3-120 0 0,4 0 0 0 0,1 0 0 0 0,1 3 0 0 0,0-1-1248 0 0,-3 3-224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1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6 480 11976 0 0,'-1'-3'6399'0'0,"-4"-14"-3600"0"0,8 1-1210 0 0,2-14 30 0 0,0 13-906 0 0,2-22-1 0 0,5-15 480 0 0,1 0-245 0 0,-5 23-391 0 0,12-32 0 0 0,11-25 25 0 0,-17 40-581 0 0,-19 68 0 0 0,0 0 0 0 0,1 0 0 0 0,-2 33 0 0 0,5-27 2 0 0,-2 96 33 0 0,4-109-32 0 0,0 0 1 0 0,1-1-1 0 0,1 1 0 0 0,0-1 1 0 0,0 1-1 0 0,1-1 1 0 0,9 17-1 0 0,-12-27 23 0 0,0 0-1 0 0,0 0 1 0 0,0 0-1 0 0,0 0 1 0 0,1 0 0 0 0,-1 0-1 0 0,1 0 1 0 0,-1 0-1 0 0,1-1 1 0 0,0 1 0 0 0,-1-1-1 0 0,1 1 1 0 0,0-1-1 0 0,0 0 1 0 0,0 0 0 0 0,0 1-1 0 0,1-1 1 0 0,-1-1-1 0 0,0 1 1 0 0,0 0 0 0 0,1 0-1 0 0,-1-1 1 0 0,0 0-1 0 0,0 1 1 0 0,1-1 0 0 0,-1 0-1 0 0,1 0 1 0 0,-1 0-1 0 0,0 0 1 0 0,1-1-1 0 0,-1 1 1 0 0,0-1 0 0 0,1 1-1 0 0,-1-1 1 0 0,0 0-1 0 0,0 0 1 0 0,0 0 0 0 0,0 0-1 0 0,0 0 1 0 0,0 0-1 0 0,0-1 1 0 0,0 1 0 0 0,0-1-1 0 0,0 1 1 0 0,2-4-1 0 0,5-6 93 0 0,0-1 0 0 0,-1 0-1 0 0,0-1 1 0 0,-1 0-1 0 0,0 0 1 0 0,5-17 0 0 0,2 0-103 0 0,-11 23-23 0 0,17-34-138 0 0,27-44 1 0 0,-39 73-434 0 0,0 0 0 0 0,1 0 0 0 0,1 1 1 0 0,0 0-1 0 0,0 1 0 0 0,1 0 1 0 0,22-15-1 0 0,-29 23 384 0 0,4-4-911 0 0,0 1-1 0 0,1 0 1 0 0,0 1-1 0 0,-1-1 1 0 0,1 2 0 0 0,18-6-1 0 0,-7 7-6015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3680 0 0,'-16'19'43'0'0,"-14"6"5460"0"0,22-20-2538 0 0,1 2-1 0 0,-14 12 0 0 0,7-2-1723 0 0,0 0 0 0 0,1 1 0 0 0,1 1 0 0 0,-17 34 0 0 0,24-41-822 0 0,0 1 1 0 0,1-1 0 0 0,1 1 0 0 0,-1-1 0 0 0,2 1 0 0 0,0 0-1 0 0,0 0 1 0 0,2 0 0 0 0,0 19 0 0 0,0-31-386 0 0,0 0 0 0 0,0 0 1 0 0,0 1-1 0 0,0-1 0 0 0,0 0 0 0 0,1 0 1 0 0,-1 0-1 0 0,0 1 0 0 0,1-1 1 0 0,-1 0-1 0 0,1 0 0 0 0,-1 0 0 0 0,1 0 1 0 0,-1 0-1 0 0,1 0 0 0 0,0 0 0 0 0,0 0 1 0 0,-1 0-1 0 0,1 0 0 0 0,0 0 1 0 0,0 0-1 0 0,0-1 0 0 0,2 2 0 0 0,-2-1 21 0 0,1-1-1 0 0,0 0 0 0 0,-1 1 1 0 0,1-1-1 0 0,-1 0 0 0 0,1 0 1 0 0,0 0-1 0 0,-1 0 0 0 0,1 0 1 0 0,0-1-1 0 0,-1 1 0 0 0,1 0 1 0 0,-1-1-1 0 0,1 1 0 0 0,2-2 1 0 0,3-2 167 0 0,1 0 0 0 0,-1 0 0 0 0,0-1 0 0 0,0 0 0 0 0,11-10 0 0 0,-1-3-162 0 0,-1-1 0 0 0,0 0 0 0 0,15-27 0 0 0,35-68-592 0 0,-53 88 101 0 0,7-19-3425 0 0,-11 25-5992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11520 0 0,'0'0'8226'0'0,"0"2"-7643"0"0,6 25 117 0 0,-1 0 0 0 0,-2 0 0 0 0,-1 0 0 0 0,-1 34 0 0 0,-6 39 1558 0 0,4-84-1516 0 0,1-14 245 0 0,1-4-652 0 0,3-22-21 0 0,2 0 0 0 0,0 1-1 0 0,2 0 1 0 0,0 0 0 0 0,16-28 0 0 0,-10 27-385 0 0,-8 12-168 0 0,1 1 0 0 0,0-1 1 0 0,1 1-1 0 0,1 0 1 0 0,16-15-1 0 0,-23 24-70 0 0,0 0-1 0 0,0 0 1 0 0,0 1-1 0 0,1 0 1 0 0,-1-1-1 0 0,0 1 1 0 0,1 0-1 0 0,-1 0 1 0 0,1 0-1 0 0,-1 0 1 0 0,1 1-1 0 0,0-1 1 0 0,-1 1 0 0 0,1-1-1 0 0,0 1 1 0 0,0 0-1 0 0,4 0 1 0 0,3 3-1757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1 591 15632 0 0,'9'12'1667'0'0,"-7"-10"-1527"0"0,0 0 0 0 0,1 0 0 0 0,-1 0 0 0 0,1 0-1 0 0,-1-1 1 0 0,1 1 0 0 0,0-1 0 0 0,-1 0 0 0 0,1 0-1 0 0,0 0 1 0 0,0 0 0 0 0,0 0 0 0 0,0-1-1 0 0,0 1 1 0 0,0-1 0 0 0,4 0 0 0 0,-2 0 41 0 0,0-1 1 0 0,0 0-1 0 0,-1 0 0 0 0,1 0 1 0 0,-1-1-1 0 0,1 1 1 0 0,-1-1-1 0 0,1 0 0 0 0,5-4 1 0 0,4-4 297 0 0,0-1 1 0 0,-1 0 0 0 0,0-1 0 0 0,19-22 0 0 0,-27 28-332 0 0,-1 1-1 0 0,0 0 1 0 0,0-1 0 0 0,0 0 0 0 0,0 0 0 0 0,-1 0 0 0 0,0-1 0 0 0,-1 1 0 0 0,1-1 0 0 0,-1 1 0 0 0,0-1 0 0 0,-1 0-1 0 0,1 0 1 0 0,-2 0 0 0 0,1-7 0 0 0,-1 12-71 0 0,0 0 0 0 0,0 0 0 0 0,-1-1 0 0 0,1 1 0 0 0,-1 0 0 0 0,1 0 1 0 0,-1 0-1 0 0,0 0 0 0 0,0 0 0 0 0,0 0 0 0 0,0 0 0 0 0,-1 0 0 0 0,-1-3 0 0 0,-15 15 497 0 0,13-7-526 0 0,1 0 0 0 0,0 0 0 0 0,0 0 0 0 0,0 1 0 0 0,0-1 0 0 0,1 1 0 0 0,0 0 0 0 0,-1 0 0 0 0,1 0 0 0 0,1 0 0 0 0,-5 8 0 0 0,2-1 57 0 0,0 0-1 0 0,0 0 1 0 0,-5 22 0 0 0,9-30-126 0 0,0 0 0 0 0,1 1 0 0 0,0-1 0 0 0,-1 1 0 0 0,1-1 0 0 0,1 0 0 0 0,-1 1 0 0 0,0-1 0 0 0,1 1 0 0 0,0-1 0 0 0,-1 0 0 0 0,1 1 0 0 0,1-1 0 0 0,-1 0 0 0 0,0 0 0 0 0,3 4 0 0 0,-3-5-4 0 0,1 0 0 0 0,-1 0 0 0 0,1-1 0 0 0,-1 1 0 0 0,1 0 0 0 0,0-1 0 0 0,0 1 0 0 0,0-1 1 0 0,0 1-1 0 0,0-1 0 0 0,0 0 0 0 0,0 0 0 0 0,0 0 0 0 0,0 0 0 0 0,0 0 0 0 0,1 0 0 0 0,-1-1 0 0 0,0 1 0 0 0,1-1 0 0 0,-1 0 0 0 0,0 1 0 0 0,1-1 0 0 0,3-1 0 0 0,4 0-312 0 0,0-1 0 0 0,-1 0 1 0 0,1 0-1 0 0,-1-1 0 0 0,0 0 0 0 0,1-1 0 0 0,9-6 0 0 0,19-13-2817 0 0,-2-4-3495 0 0,-13 7-40 0 0</inkml:trace>
  <inkml:trace contextRef="#ctx0" brushRef="#br0" timeOffset="1">646 60 13824 0 0,'53'-56'1500'0'0,"-52"56"-1480"0"0,-1 0 0 0 0,0-1 1 0 0,0 1-1 0 0,0 0 1 0 0,0 0-1 0 0,1 0 0 0 0,-1-1 1 0 0,0 1-1 0 0,0 0 1 0 0,1 0-1 0 0,-1 0 0 0 0,0-1 1 0 0,0 1-1 0 0,1 0 1 0 0,-1 0-1 0 0,0 0 0 0 0,0 0 1 0 0,1 0-1 0 0,-1 0 1 0 0,0 0-1 0 0,0 0 0 0 0,1 0 1 0 0,-1 0-1 0 0,0 0 1 0 0,1 0-1 0 0,-1 0 0 0 0,0 0 1 0 0,0 0-1 0 0,1 0 1 0 0,-1 0-1 0 0,0 0 0 0 0,1 0 1 0 0,-1 0-1 0 0,0 0 1 0 0,0 0-1 0 0,1 0 0 0 0,-1 1 1 0 0,0-1-1 0 0,0 0 1 0 0,1 0-1 0 0,-1 0 0 0 0,0 1 1 0 0,5 8 914 0 0,-4-8-754 0 0,3 13 598 0 0,0 1 0 0 0,-1 0 0 0 0,0 0 0 0 0,-1 1 1 0 0,-1-1-1 0 0,0 26 0 0 0,-1-14-237 0 0,-1 195 1528 0 0,-1-72-1886 0 0,3-57 138 0 0,0-46-1842 0 0,0 0-5386 0 0,-1-31-613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43 18887 0 0,'-16'-17'2015'0'0,"16"16"-1975"0"0,0 1 0 0 0,0 0 0 0 0,0-1 0 0 0,0 1 0 0 0,0 0 0 0 0,0-1 0 0 0,0 1 0 0 0,0 0 0 0 0,1 0 0 0 0,-1-1 0 0 0,0 1 1 0 0,0 0-1 0 0,0-1 0 0 0,0 1 0 0 0,0 0 0 0 0,1 0 0 0 0,-1-1 0 0 0,0 1 0 0 0,0 0 0 0 0,1 0 0 0 0,-1 0 0 0 0,0-1 0 0 0,0 1 0 0 0,1 0 0 0 0,-1 0 0 0 0,0 0 0 0 0,0 0 0 0 0,1 0 0 0 0,-1-1 0 0 0,1 1 0 0 0,4-2 726 0 0,1 0 0 0 0,-1 0 0 0 0,1 0 0 0 0,9-1 0 0 0,47-3 352 0 0,-46 6-882 0 0,9-1-838 0 0,41 5-1 0 0,-5 5-7640 0 0,-31-4 532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3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4144 0 0,'-1'1'-43'0'0,"0"1"0"0"0,0-1 1 0 0,-1 0-1 0 0,1 1 0 0 0,0-1 1 0 0,0 0-1 0 0,-1 0 0 0 0,1 0 1 0 0,-2 1-1 0 0,-25 7 9446 0 0,7-2-2734 0 0,8-1-5607 0 0,10-3-993 0 0,1-1-1 0 0,-1 0 1 0 0,0 1-1 0 0,1 0 0 0 0,0 0 1 0 0,0 0-1 0 0,-1 0 1 0 0,2 0-1 0 0,-1 0 0 0 0,0 0 1 0 0,1 0-1 0 0,-1 1 1 0 0,1-1-1 0 0,0 1 0 0 0,0-1 1 0 0,1 1-1 0 0,-1-1 1 0 0,1 1-1 0 0,-1-1 1 0 0,1 1-1 0 0,0 0 0 0 0,0-1 1 0 0,1 1-1 0 0,-1 0 1 0 0,1-1-1 0 0,0 1 0 0 0,0-1 1 0 0,0 1-1 0 0,0-1 1 0 0,1 0-1 0 0,-1 1 0 0 0,1-1 1 0 0,0 0-1 0 0,0 0 1 0 0,0 0-1 0 0,0 0 0 0 0,1-1 1 0 0,2 4-1 0 0,0-2-11 0 0,0-1-1 0 0,0 1 0 0 0,1-1 1 0 0,-1-1-1 0 0,1 1 0 0 0,0-1 1 0 0,0 1-1 0 0,0-2 1 0 0,0 1-1 0 0,0-1 0 0 0,0 0 1 0 0,0 0-1 0 0,0 0 0 0 0,0-1 1 0 0,1 0-1 0 0,-1 0 0 0 0,0-1 1 0 0,0 0-1 0 0,8-2 0 0 0,-4 1-8 0 0,-1 0 0 0 0,0-1-1 0 0,-1 0 1 0 0,1-1-1 0 0,-1 0 1 0 0,1 0-1 0 0,-1-1 1 0 0,0 0-1 0 0,-1 0 1 0 0,1-1-1 0 0,-1 1 1 0 0,10-11 0 0 0,22-39 992 0 0,-38 57-814 0 0,0-1 1 0 0,0 1-1 0 0,-1 0 1 0 0,1 0 0 0 0,0 0-1 0 0,-1 0 1 0 0,1 0-1 0 0,-1 0 1 0 0,1 0 0 0 0,-1-1-1 0 0,0 4 1 0 0,5 35-271 0 0,-5-26 61 0 0,1-1 0 0 0,5 24 0 0 0,-5-31-199 0 0,1 0 0 0 0,0 1 0 0 0,0-1 0 0 0,0 0 0 0 0,1 0 0 0 0,0 0 0 0 0,6 9 0 0 0,-8-14-82 0 0,-1 0 0 0 0,1 0 0 0 0,0 1 0 0 0,0-1 0 0 0,1 0 0 0 0,-1 0 0 0 0,0-1 0 0 0,0 1 0 0 0,0 0 0 0 0,1 0 0 0 0,-1 0 0 0 0,0-1 0 0 0,1 1 0 0 0,-1-1 0 0 0,0 1 0 0 0,1-1 0 0 0,-1 1 0 0 0,1-1 0 0 0,-1 0 0 0 0,1 0 0 0 0,-1 0 0 0 0,3 0 0 0 0,7-2-7711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01:1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52 163 2760 0 0,'-12'1'3432'0'0,"4"0"2216"0"0,6-1-5305 0 0,1 0 1 0 0,-1 0 0 0 0,0 0 0 0 0,1 0-1 0 0,-1 0 1 0 0,1-1 0 0 0,-1 1 0 0 0,1-1-1 0 0,-1 1 1 0 0,1-1 0 0 0,0 1 0 0 0,-1-1-1 0 0,1 0 1 0 0,0 0 0 0 0,-1 1 0 0 0,-1-3 1107 0 0,3 2-1367 0 0,0 1 0 0 0,0 0 0 0 0,0 0-1 0 0,-1-1 1 0 0,1 1 0 0 0,0 0-1 0 0,0-1 1 0 0,0 1 0 0 0,0 0-1 0 0,0 0 1 0 0,0-1 0 0 0,0 1-1 0 0,-1 0 1 0 0,1 0 0 0 0,0 0 0 0 0,0-1-1 0 0,0 1 1 0 0,0 0 0 0 0,-1 0-1 0 0,1 0 1 0 0,0-1 0 0 0,0 1-1 0 0,-1 0 1 0 0,1 0 0 0 0,-1 0-1 0 0,6 2 2475 0 0,16 4-2092 0 0,26 7 86 0 0,-13-9-216 0 0,-1-2 0 0 0,1-1 0 0 0,64-6 0 0 0,8-11 359 0 0,-100 16-662 0 0,-1 0 1 0 0,1-1-1 0 0,-1 0 1 0 0,0 0-1 0 0,1-1 1 0 0,-1 1-1 0 0,7-4 1 0 0,-11 4 199 0 0,7-6 154 0 0,-8 6-372 0 0,0-1 0 0 0,0 1 0 0 0,0-1 1 0 0,0 1-1 0 0,0 0 0 0 0,0-1 0 0 0,-1 1 0 0 0,1 0 0 0 0,-1 0 1 0 0,1-1-1 0 0,-1 1 0 0 0,1 0 0 0 0,-1 0 0 0 0,0 0 0 0 0,1-1 1 0 0,-1 1-1 0 0,0 0 0 0 0,0 0 0 0 0,0 0 0 0 0,0 0 1 0 0,-2-1-1 0 0,-26-18 332 0 0,22 16-410 0 0,-109-62 342 0 0,113 64-296 0 0,-2-1-66 0 0,1 1 0 0 0,-1 0 0 0 0,1 0 0 0 0,-1 0 1 0 0,0 0-1 0 0,0 0 0 0 0,-6 0 0 0 0,8 2 100 0 0,2 0 406 0 0,24 6-247 0 0,65 15-176 0 0,-54-15 0 0 0,41 13 0 0 0,-69-17-1 0 0,-1 0 1 0 0,1 0-1 0 0,-1 0 0 0 0,1 1 0 0 0,-1 0 1 0 0,8 5-1 0 0,-12-7 3 0 0,0 0 1 0 0,1 1-1 0 0,-1-1 0 0 0,0 0 1 0 0,0 0-1 0 0,0 1 0 0 0,0-1 1 0 0,0 1-1 0 0,0-1 0 0 0,0 1 1 0 0,-1-1-1 0 0,1 1 0 0 0,0 0 1 0 0,-1-1-1 0 0,1 1 0 0 0,-1 0 0 0 0,0-1 1 0 0,0 1-1 0 0,1 0 0 0 0,-1-1 1 0 0,0 1-1 0 0,0 0 0 0 0,-1 0 1 0 0,1-1-1 0 0,0 1 0 0 0,-1 0 1 0 0,0 2-1 0 0,-4 11 45 0 0,0-1-1 0 0,-2 0 1 0 0,1 0 0 0 0,-2 0-1 0 0,0-1 1 0 0,-15 20 0 0 0,11-18 21 0 0,-1 1 0 0 0,0-2 0 0 0,-16 14 0 0 0,20-18-1014 0 0,6-5-2025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21191 0 0,'0'0'2127'0'0,"2"0"-2047"0"0,0-1 1 0 0,0 1-1 0 0,0 0 1 0 0,-1 0-1 0 0,1 0 1 0 0,0 1-1 0 0,2-1 1 0 0,0 3 40 0 0,-1-1 0 0 0,0 0 1 0 0,0 1-1 0 0,0 0 0 0 0,0 0 0 0 0,-1 0 0 0 0,1 0 1 0 0,-1 0-1 0 0,0 0 0 0 0,0 0 0 0 0,0 1 0 0 0,0-1 0 0 0,2 8 1 0 0,1 2-153 0 0,-1 1 1 0 0,3 20-1 0 0,-2 1 31 0 0,0 39 0 0 0,2 16 0 0 0,-6-85 72 0 0,6-14 1296 0 0,2-9-660 0 0,-2 2-299 0 0,17-27-1 0 0,-21 37-496 0 0,1 0 0 0 0,0 1 0 0 0,1 0 0 0 0,-1-1-1 0 0,7-4 1 0 0,-7 7-18 0 0,13-10-1974 0 0,-2 7-2102 0 0</inkml:trace>
  <inkml:trace contextRef="#ctx0" brushRef="#br0" timeOffset="1">245 316 19351 0 0,'0'0'1751'0'0,"3"-15"-584"0"0,9-11 1608 0 0,-9 18-2277 0 0,0 1 1 0 0,1-1 0 0 0,0 1 0 0 0,0-1 0 0 0,1 1-1 0 0,8-9 1 0 0,-9 11-159 0 0,15-12 405 0 0,-19 16-743 0 0,1 1-1 0 0,0-1 1 0 0,-1 1 0 0 0,1 0-1 0 0,0-1 1 0 0,0 1 0 0 0,0 0-1 0 0,-1 0 1 0 0,1-1 0 0 0,0 1-1 0 0,0 0 1 0 0,0 0-1 0 0,0 0 1 0 0,-1 0 0 0 0,1 0-1 0 0,0 0 1 0 0,0 0 0 0 0,0 0-1 0 0,0 0 1 0 0,-1 1 0 0 0,1-1-1 0 0,0 0 1 0 0,0 0 0 0 0,0 1-1 0 0,1 0 1 0 0,1 2 117 0 0,0 0 1 0 0,0 0-1 0 0,0 0 0 0 0,0 0 0 0 0,-1 1 1 0 0,1-1-1 0 0,-1 1 0 0 0,0 0 0 0 0,0-1 1 0 0,0 1-1 0 0,-1 0 0 0 0,1 0 0 0 0,0 6 0 0 0,7 13 244 0 0,-2-5-369 0 0,-3-9 16 0 0,-1 0 1 0 0,1-1 0 0 0,9 14-1 0 0,-12-20-21 0 0,1 0 0 0 0,-1 0 0 0 0,1 0-1 0 0,-1-1 1 0 0,1 1 0 0 0,-1-1 0 0 0,1 1-1 0 0,0-1 1 0 0,0 0 0 0 0,0 0 0 0 0,0 0-1 0 0,0 0 1 0 0,0 0 0 0 0,0 0 0 0 0,0 0-1 0 0,0-1 1 0 0,0 1 0 0 0,1-1 0 0 0,-1 1-1 0 0,4-1 1 0 0,-1 0-104 0 0,0-1-1 0 0,0 1 1 0 0,0-1-1 0 0,0 0 1 0 0,0 0-1 0 0,-1-1 1 0 0,1 0-1 0 0,0 0 1 0 0,7-4-1 0 0,2-3-1784 0 0,22-17 0 0 0,-27 19 545 0 0,5-5-727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2 127 22543 0 0,'-1'-42'1679'0'0,"0"22"-1273"0"0,1 0 0 0 0,3-25 1 0 0,-6 84 495 0 0,4 58 1 0 0,0-25-779 0 0,-1-8 12 0 0,3 189 205 0 0,16-39-3099 0 0,-17-207 2067 0 0,-2-5 389 0 0,1 0 0 0 0,-1 0-1 0 0,1-1 1 0 0,-1 1 0 0 0,0 0-1 0 0,0 0 1 0 0,0-1 0 0 0,0 1 0 0 0,0 0-1 0 0,0 0 1 0 0,0 0 0 0 0,-1-1-1 0 0,1 3 1 0 0,-5-2-1473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21391 0 0,'1'-5'2283'0'0,"3"3"-2181"0"0,-1 1 0 0 0,1 0 0 0 0,-1 0 0 0 0,1 0-1 0 0,0 1 1 0 0,-1-1 0 0 0,1 1 0 0 0,-1 0 0 0 0,1 0 0 0 0,4 0 0 0 0,39 8 659 0 0,-28-4-590 0 0,86 19 267 0 0,-33-6-4008 0 0,-53-14-4649 0 0</inkml:trace>
  <inkml:trace contextRef="#ctx0" brushRef="#br0" timeOffset="1">468 0 11520 0 0,'0'0'512'0'0,"-2"9"96"0"0,2 2-480 0 0,2 1-128 0 0,4 1 0 0 0,-3 1 0 0 0,5-1 1008 0 0,1 2 176 0 0,-1-2 40 0 0,4-4 7 0 0,-1 2-1591 0 0,3-4-319 0 0,0-2-65 0 0,0 0-3528 0 0,2-2-704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 17359 0 0,'0'0'1574'0'0,"-4"4"-1260"0"0,-119 99 6728 0 0,62-49-6600 0 0,-80 88 1 0 0,136-136-474 0 0,-9 12-443 0 0,-3 1-4534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198 123 12440 0 0,'7'-4'565'0'0,"-6"3"-5"0"0,2 7 2044 0 0,-3-3-1794 0 0,0 0 1 0 0,0 0 0 0 0,0 0-1 0 0,-1 1 1 0 0,1-1-1 0 0,-1 0 1 0 0,0 0 0 0 0,1 0-1 0 0,-3 3 1 0 0,-11 27 283 0 0,-15 22-674 0 0,-125 210 954 0 0,149-253-1273 0 0,10-13 51 0 0,17-16 47 0 0,8-13-198 0 0,-1-2 0 0 0,30-43-1 0 0,-33 41 13 0 0,16-21 176 0 0,-8 8 302 0 0,2 2 0 0 0,46-43-1 0 0,-53 58-60 0 0,13-11 280 0 0,-38 37-591 0 0,1 1 1 0 0,-1-1-1 0 0,1 1 0 0 0,1 0 1 0 0,-1 0-1 0 0,0 1 0 0 0,8-3 1 0 0,-13 5-116 0 0,0 0 0 0 0,1 0 1 0 0,-1 0-1 0 0,0-1 0 0 0,0 1 1 0 0,1 0-1 0 0,-1 0 1 0 0,0 0-1 0 0,1 0 0 0 0,-1 0 1 0 0,0 0-1 0 0,0 0 0 0 0,1 0 1 0 0,-1 1-1 0 0,0-1 0 0 0,1 0 1 0 0,-1 0-1 0 0,0 0 0 0 0,0 0 1 0 0,1 0-1 0 0,-1 0 1 0 0,0 0-1 0 0,0 1 0 0 0,1-1 1 0 0,-1 0-1 0 0,0 0 0 0 0,0 0 1 0 0,0 1-1 0 0,1-1 0 0 0,-1 0 1 0 0,0 0-1 0 0,0 1 0 0 0,0-1 1 0 0,0 0-1 0 0,1 0 1 0 0,-1 1-1 0 0,0-1 0 0 0,0 0 1 0 0,0 0-1 0 0,0 1 0 0 0,0-1 1 0 0,0 0-1 0 0,0 1 0 0 0,-1 13 10 0 0,-3-6-14 0 0,0 1 0 0 0,0-1 0 0 0,-1 0 0 0 0,0 0 0 0 0,-8 9 0 0 0,-33 35 0 0 0,43-50 0 0 0,-12 12-80 0 0,0-1 1 0 0,-33 22-1 0 0,21-22 265 0 0,13-10-2245 0 0,13-3 1682 0 0,1 0 0 0 0,-1 0 1 0 0,1 0-1 0 0,-1 0 1 0 0,1 0-1 0 0,-1 0 1 0 0,1-1-1 0 0,-1 1 0 0 0,1 0 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1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10136 0 0,'2'-1'9174'0'0,"8"-3"-5262"0"0,-2 1-3306 0 0,-1-1 0 0 0,0 1 0 0 0,1-2 0 0 0,-2 1 0 0 0,1-1 0 0 0,0 0 0 0 0,8-9 0 0 0,40-47 992 0 0,-38 40-1162 0 0,-15 19-419 0 0,1-1 13 0 0,-1 0 0 0 0,0 0 0 0 0,1 0 0 0 0,-1 0 0 0 0,1-5-1 0 0,-2 8-27 0 0,-1 0-1 0 0,0 0 1 0 0,0-1-1 0 0,0 1 1 0 0,0 0-1 0 0,0 0 1 0 0,0-1-1 0 0,0 1 0 0 0,0 0 1 0 0,0 0-1 0 0,0-1 1 0 0,0 1-1 0 0,0 0 1 0 0,0-1-1 0 0,0 1 1 0 0,0 0-1 0 0,0 0 1 0 0,0-1-1 0 0,0 1 0 0 0,0 0 1 0 0,0-1-1 0 0,0 1 1 0 0,0 0-1 0 0,0 0 1 0 0,-1-1-1 0 0,1 1 1 0 0,0 0-1 0 0,0 0 0 0 0,0 0 1 0 0,-1-1-1 0 0,1 1 1 0 0,0 0-1 0 0,0 0 1 0 0,0 0-1 0 0,-1-1 1 0 0,1 1-1 0 0,0 0 1 0 0,0 0-1 0 0,-1 0 0 0 0,1 0 1 0 0,0 0-1 0 0,0 0 1 0 0,-1 0-1 0 0,1 0 1 0 0,0 0-1 0 0,-1 0 1 0 0,1 0-1 0 0,0 0 1 0 0,0 0-1 0 0,-1 0 0 0 0,1 0 1 0 0,0 0-1 0 0,-1 0 1 0 0,1 0-1 0 0,0 0 1 0 0,-1 0-1 0 0,-5 2 0 0 0,0 0 0 0 0,1 0 1 0 0,-1 1-1 0 0,1 0 0 0 0,-1 0 0 0 0,1 0 0 0 0,0 1 1 0 0,0-1-1 0 0,-5 6 0 0 0,0 0 61 0 0,1 0 1 0 0,0 1-1 0 0,1 0 1 0 0,0 1-1 0 0,0 0 0 0 0,-7 14 1 0 0,11-17-5 0 0,0 1 1 0 0,0 0 0 0 0,1 0 0 0 0,0 1-1 0 0,0-1 1 0 0,1 1 0 0 0,1-1 0 0 0,0 1-1 0 0,-1 9 1 0 0,2-16-56 0 0,0 0 0 0 0,0-1 0 0 0,1 1 0 0 0,-1-1 0 0 0,1 1 0 0 0,-1-1 0 0 0,1 1-1 0 0,0-1 1 0 0,0 1 0 0 0,0-1 0 0 0,0 1 0 0 0,0-1 0 0 0,1 0 0 0 0,-1 0 0 0 0,1 0 0 0 0,-1 0 0 0 0,1 0 0 0 0,0 0 0 0 0,0 0 0 0 0,0 0 0 0 0,0-1 0 0 0,0 1-1 0 0,0-1 1 0 0,0 1 0 0 0,0-1 0 0 0,1 0 0 0 0,-1 0 0 0 0,4 1 0 0 0,0 0-102 0 0,-1-1-1 0 0,1 0 1 0 0,0 0-1 0 0,0 0 1 0 0,0-1 0 0 0,0 0-1 0 0,0 0 1 0 0,0 0-1 0 0,0-1 1 0 0,0 0-1 0 0,9-2 1 0 0,-2-1-1873 0 0,1 0 0 0 0,0-1-1 0 0,16-9 1 0 0,-12 3-683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2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172 111 2304 0 0,'-26'15'-85'0'0,"-14"3"4789"0"0,4-1-2339 0 0,29-15-2292 0 0,1 0 0 0 0,-1 0 0 0 0,0-1 0 0 0,0 0 0 0 0,0 0 0 0 0,0-1 0 0 0,-9 0 725 0 0,14 1-317 0 0,1-1-431 0 0,1 0-1 0 0,0 0 0 0 0,0 0 1 0 0,0 0-1 0 0,0 0 0 0 0,0 0 1 0 0,0 0-1 0 0,0 0 0 0 0,-1 0 1 0 0,1 0-1 0 0,0 0 0 0 0,0 0 1 0 0,0 1-1 0 0,0-1 0 0 0,0 0 1 0 0,0 0-1 0 0,0 0 0 0 0,0 0 1 0 0,-1 0-1 0 0,1 0 0 0 0,0 0 1 0 0,0 0-1 0 0,0 0 0 0 0,0 0 1 0 0,0 1-1 0 0,0-1 0 0 0,0 0 1 0 0,0 0-1 0 0,0 0 0 0 0,0 0 1 0 0,0 0-1 0 0,0 0 0 0 0,0 0 1 0 0,0 0-1 0 0,0 1 0 0 0,0-1 1 0 0,0 0-1 0 0,0 0 0 0 0,0 0 1 0 0,1 2 34 0 0,0 0 1 0 0,0 0 0 0 0,0 0 0 0 0,1 0-1 0 0,-1 0 1 0 0,0-1 0 0 0,1 1-1 0 0,0-1 1 0 0,-1 1 0 0 0,1-1 0 0 0,0 1-1 0 0,0-1 1 0 0,0 0 0 0 0,0 0 0 0 0,0 0-1 0 0,0 0 1 0 0,0 0 0 0 0,0-1 0 0 0,0 1-1 0 0,2 0 1 0 0,5 1 57 0 0,-1 0 0 0 0,0-1 0 0 0,0 0 0 0 0,11 0 0 0 0,50-4 785 0 0,74-13-1 0 0,-110 11-713 0 0,82-12 434 0 0,139-14-155 0 0,-113 21-294 0 0,28-1 521 0 0,134 5-344 0 0,-155-1 102 0 0,-3 1 58 0 0,40 0 210 0 0,0 0-390 0 0,-75 7-214 0 0,112-3-89 0 0,-142-1 52 0 0,153-14 392 0 0,-116 0-229 0 0,-34 4 90 0 0,125-4 1 0 0,-198 17-507 0 0,0 0 1 0 0,-1-1 0 0 0,1 0 0 0 0,0-1 0 0 0,0 0-1 0 0,13-5 1 0 0,-14 2-1164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4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2760 0 0,'0'0'125'0'0,"3"-8"22"0"0,-1 4 101 0 0,2-3 4579 0 0,11-6 66 0 0,-13 11-4437 0 0,1 1-1 0 0,-1 0 1 0 0,0 0 0 0 0,0 0 0 0 0,1 1 0 0 0,-1-1 0 0 0,0 1 0 0 0,1-1 0 0 0,-1 1 0 0 0,1 0-1 0 0,-1-1 1 0 0,3 2 0 0 0,31 3 1409 0 0,-34-3-1809 0 0,31 10 632 0 0,47 5 368 0 0,-48-9-716 0 0,48 4 0 0 0,191 7 1068 0 0,-3 2-86 0 0,-115-11-1180 0 0,137 2 301 0 0,-142-6-281 0 0,5 0-15 0 0,-19-10-83 0 0,-25 4-95 0 0,24-1 136 0 0,121-3 241 0 0,-248 5-336 0 0,151 2 144 0 0,103-1 43 0 0,-116-2 128 0 0,64-4 217 0 0,20-2-553 0 0,-99 5 6 0 0,69 4 12 0 0,38-2 103 0 0,128-12-21 0 0,-252 9-43 0 0,118 5 111 0 0,-72 0-78 0 0,24 5-17 0 0,-45-2-7 0 0,153 4 111 0 0,-180-3-107 0 0,22 1-1 0 0,334 22 134 0 0,-406-24-171 0 0,-12 0 13 0 0,56 5 307 0 0,122-4-1 0 0,-182-8-290 0 0,112-9 372 0 0,-139 7-674 0 0,6 0-862 0 0,-6 4-7494 0 0,-6 3-393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2:4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36 10592 0 0,'-1'-2'712'0'0,"1"0"0"0"0,-1 0 0 0 0,1-1 0 0 0,0 1 0 0 0,0 0 0 0 0,0 0 0 0 0,0-1 0 0 0,0 1 0 0 0,1-5 0 0 0,0-2 3266 0 0,-7 23 1265 0 0,-10 26-5430 0 0,-122 475 264 0 0,114-417 88 0 0,-14 71 262 0 0,33-137 545 0 0,8-48-732 0 0,-1 0-1 0 0,0 0 0 0 0,-1-1 1 0 0,-1 1-1 0 0,-2-18 0 0 0,1-8-80 0 0,-16-174 165 0 0,17 215-320 0 0,-1-5 1 0 0,1 1 0 0 0,-1-1 0 0 0,0 1 0 0 0,0-1 0 0 0,-1 1 0 0 0,0 0-1 0 0,0 0 1 0 0,0 0 0 0 0,-3-6 0 0 0,5 11-5 0 0,-1 0 0 0 0,1 0 0 0 0,0-1 0 0 0,0 1 0 0 0,0 0 0 0 0,0 0 0 0 0,0 0 0 0 0,0 0 0 0 0,0 0 0 0 0,0 0 0 0 0,-1 0 0 0 0,1 0 0 0 0,0-1 0 0 0,0 1 0 0 0,0 0 0 0 0,0 0 0 0 0,0 0 0 0 0,-1 0 0 0 0,1 0 0 0 0,0 0 0 0 0,0 0 0 0 0,0 0 0 0 0,0 0 0 0 0,0 0 0 0 0,-1 0 0 0 0,1 0 0 0 0,0 0 0 0 0,0 0 0 0 0,0 0 0 0 0,0 0 0 0 0,0 0 0 0 0,-1 0 0 0 0,1 0 0 0 0,0 0 0 0 0,0 0 0 0 0,0 0 0 0 0,0 1 0 0 0,0-1 0 0 0,0 0 0 0 0,-1 0 0 0 0,1 0 0 0 0,0 0 0 0 0,0 0 0 0 0,0 0 0 0 0,0 0 0 0 0,0 0 0 0 0,0 1 0 0 0,0-1 0 0 0,0 0 0 0 0,0 0 0 0 0,-1 0 0 0 0,1 0 0 0 0,-1 5 0 0 0,-4 13-18 0 0,2 0 1 0 0,0 0-1 0 0,0 32 1 0 0,3-39 15 0 0,-2 22-6 0 0,2-1 0 0 0,2 0-1 0 0,1 1 1 0 0,1-1 0 0 0,18 62 0 0 0,-21-90 32 0 0,0-1-1 0 0,0 0 1 0 0,1 1 0 0 0,-1-1 0 0 0,1 0 0 0 0,0 0-1 0 0,0 0 1 0 0,0 0 0 0 0,0 0 0 0 0,1 0 0 0 0,-1 0-1 0 0,1-1 1 0 0,0 1 0 0 0,0-1 0 0 0,0 0 0 0 0,0 0-1 0 0,4 3 1 0 0,-3-4 18 0 0,-1 0 0 0 0,0 0 0 0 0,1 0 0 0 0,-1-1 0 0 0,1 1 0 0 0,-1-1 0 0 0,1 0 1 0 0,-1 0-1 0 0,1 0 0 0 0,-1 0 0 0 0,1 0 0 0 0,-1-1 0 0 0,1 0 0 0 0,-1 1 0 0 0,1-1 0 0 0,-1-1 0 0 0,6-2 0 0 0,10-6 75 0 0,-1 0 0 0 0,0-1 0 0 0,-1-1 0 0 0,0-1 0 0 0,21-21 0 0 0,67-82 477 0 0,-21 0-1061 0 0,-36 33-2683 0 0,-32 51-7353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5:13:0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75 3224 0 0,'0'0'143'0'0,"-1"1"-3"0"0,1 0 68 0 0,-1 0 1 0 0,0 0 0 0 0,1-1 0 0 0,-1 1-1 0 0,0 0 1 0 0,0 0 0 0 0,1-1 0 0 0,-1 1 0 0 0,0-1-1 0 0,0 1 1 0 0,0-1 0 0 0,0 1 0 0 0,0-1-1 0 0,0 0 1 0 0,0 1 0 0 0,0-1 0 0 0,0 0 0 0 0,0 0-1 0 0,0 1 1 0 0,0-1 0 0 0,0 0 0 0 0,0 0 0 0 0,0 0-1 0 0,0-1 1 0 0,0 1 0 0 0,-1 0 0 0 0,-5 0 1643 0 0,-23 2 9021 0 0,34-2-9611 0 0,69 3 309 0 0,-43 0-915 0 0,50-3 1 0 0,2-5 122 0 0,-39 4-417 0 0,49-8 0 0 0,-62 5-184 0 0,-1 1 0 0 0,57 2 0 0 0,59 14 267 0 0,-87-6-343 0 0,134 2 286 0 0,-79-6-120 0 0,77-9 239 0 0,-47 0-198 0 0,133 16 306 0 0,-167-5-646 0 0,14 6 109 0 0,4 1 87 0 0,90-14 147 0 0,-70-2-51 0 0,43-5 171 0 0,-55 0-184 0 0,43-5-116 0 0,-129 9-120 0 0,40-8 236 0 0,-54 8-167 0 0,-23 3-59 0 0,-1 1 0 0 0,14-1 0 0 0,12 1 16 0 0,53-7 1 0 0,-84 7-39 0 0,-1-2 0 0 0,-4 2-75 0 0,0 0-1 0 0,0 0 1 0 0,-1 0-1 0 0,1 0 1 0 0,0 0-1 0 0,-1-1 1 0 0,1 1-1 0 0,-1 0 1 0 0,1 0 0 0 0,-1-1-1 0 0,0 1 1 0 0,1 0-1 0 0,-1-1 1 0 0,0 1-1 0 0,0 0 1 0 0,0-1 0 0 0,0 1-1 0 0,0 0 1 0 0,0-1-1 0 0,0 1 1 0 0,0 0-1 0 0,-1-3 1 0 0,0-2-457 0 0,0-6-3227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.xml"/><Relationship Id="rId21" Type="http://schemas.openxmlformats.org/officeDocument/2006/relationships/image" Target="../media/image66.png"/><Relationship Id="rId42" Type="http://schemas.openxmlformats.org/officeDocument/2006/relationships/customXml" Target="../ink/ink77.xml"/><Relationship Id="rId47" Type="http://schemas.openxmlformats.org/officeDocument/2006/relationships/image" Target="../media/image79.png"/><Relationship Id="rId63" Type="http://schemas.openxmlformats.org/officeDocument/2006/relationships/image" Target="../media/image87.png"/><Relationship Id="rId68" Type="http://schemas.openxmlformats.org/officeDocument/2006/relationships/customXml" Target="../ink/ink90.xml"/><Relationship Id="rId16" Type="http://schemas.openxmlformats.org/officeDocument/2006/relationships/customXml" Target="../ink/ink64.xml"/><Relationship Id="rId11" Type="http://schemas.openxmlformats.org/officeDocument/2006/relationships/image" Target="../media/image61.png"/><Relationship Id="rId24" Type="http://schemas.openxmlformats.org/officeDocument/2006/relationships/customXml" Target="../ink/ink68.xml"/><Relationship Id="rId32" Type="http://schemas.openxmlformats.org/officeDocument/2006/relationships/customXml" Target="../ink/ink72.xml"/><Relationship Id="rId37" Type="http://schemas.openxmlformats.org/officeDocument/2006/relationships/image" Target="../media/image74.png"/><Relationship Id="rId40" Type="http://schemas.openxmlformats.org/officeDocument/2006/relationships/customXml" Target="../ink/ink76.xml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8" Type="http://schemas.openxmlformats.org/officeDocument/2006/relationships/customXml" Target="../ink/ink85.xml"/><Relationship Id="rId66" Type="http://schemas.openxmlformats.org/officeDocument/2006/relationships/customXml" Target="../ink/ink89.xml"/><Relationship Id="rId74" Type="http://schemas.openxmlformats.org/officeDocument/2006/relationships/customXml" Target="../ink/ink93.xml"/><Relationship Id="rId79" Type="http://schemas.openxmlformats.org/officeDocument/2006/relationships/image" Target="../media/image95.png"/><Relationship Id="rId5" Type="http://schemas.openxmlformats.org/officeDocument/2006/relationships/image" Target="../media/image58.png"/><Relationship Id="rId61" Type="http://schemas.openxmlformats.org/officeDocument/2006/relationships/image" Target="../media/image86.png"/><Relationship Id="rId19" Type="http://schemas.openxmlformats.org/officeDocument/2006/relationships/image" Target="../media/image65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69.png"/><Relationship Id="rId30" Type="http://schemas.openxmlformats.org/officeDocument/2006/relationships/customXml" Target="../ink/ink71.xml"/><Relationship Id="rId35" Type="http://schemas.openxmlformats.org/officeDocument/2006/relationships/image" Target="../media/image73.png"/><Relationship Id="rId43" Type="http://schemas.openxmlformats.org/officeDocument/2006/relationships/image" Target="../media/image77.png"/><Relationship Id="rId48" Type="http://schemas.openxmlformats.org/officeDocument/2006/relationships/customXml" Target="../ink/ink80.xml"/><Relationship Id="rId56" Type="http://schemas.openxmlformats.org/officeDocument/2006/relationships/customXml" Target="../ink/ink84.xml"/><Relationship Id="rId64" Type="http://schemas.openxmlformats.org/officeDocument/2006/relationships/customXml" Target="../ink/ink88.xml"/><Relationship Id="rId69" Type="http://schemas.openxmlformats.org/officeDocument/2006/relationships/image" Target="../media/image90.png"/><Relationship Id="rId77" Type="http://schemas.openxmlformats.org/officeDocument/2006/relationships/image" Target="../media/image94.png"/><Relationship Id="rId8" Type="http://schemas.openxmlformats.org/officeDocument/2006/relationships/customXml" Target="../ink/ink60.xml"/><Relationship Id="rId51" Type="http://schemas.openxmlformats.org/officeDocument/2006/relationships/image" Target="../media/image81.png"/><Relationship Id="rId72" Type="http://schemas.openxmlformats.org/officeDocument/2006/relationships/customXml" Target="../ink/ink92.xml"/><Relationship Id="rId3" Type="http://schemas.openxmlformats.org/officeDocument/2006/relationships/image" Target="../media/image57.png"/><Relationship Id="rId12" Type="http://schemas.openxmlformats.org/officeDocument/2006/relationships/customXml" Target="../ink/ink62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33" Type="http://schemas.openxmlformats.org/officeDocument/2006/relationships/image" Target="../media/image72.png"/><Relationship Id="rId38" Type="http://schemas.openxmlformats.org/officeDocument/2006/relationships/customXml" Target="../ink/ink75.xml"/><Relationship Id="rId46" Type="http://schemas.openxmlformats.org/officeDocument/2006/relationships/customXml" Target="../ink/ink79.xml"/><Relationship Id="rId59" Type="http://schemas.openxmlformats.org/officeDocument/2006/relationships/image" Target="../media/image85.png"/><Relationship Id="rId67" Type="http://schemas.openxmlformats.org/officeDocument/2006/relationships/image" Target="../media/image89.png"/><Relationship Id="rId20" Type="http://schemas.openxmlformats.org/officeDocument/2006/relationships/customXml" Target="../ink/ink66.xml"/><Relationship Id="rId41" Type="http://schemas.openxmlformats.org/officeDocument/2006/relationships/image" Target="../media/image76.png"/><Relationship Id="rId54" Type="http://schemas.openxmlformats.org/officeDocument/2006/relationships/customXml" Target="../ink/ink83.xml"/><Relationship Id="rId62" Type="http://schemas.openxmlformats.org/officeDocument/2006/relationships/customXml" Target="../ink/ink87.xml"/><Relationship Id="rId70" Type="http://schemas.openxmlformats.org/officeDocument/2006/relationships/customXml" Target="../ink/ink91.xml"/><Relationship Id="rId75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80.png"/><Relationship Id="rId57" Type="http://schemas.openxmlformats.org/officeDocument/2006/relationships/image" Target="../media/image84.png"/><Relationship Id="rId10" Type="http://schemas.openxmlformats.org/officeDocument/2006/relationships/customXml" Target="../ink/ink61.xml"/><Relationship Id="rId31" Type="http://schemas.openxmlformats.org/officeDocument/2006/relationships/image" Target="../media/image71.png"/><Relationship Id="rId44" Type="http://schemas.openxmlformats.org/officeDocument/2006/relationships/customXml" Target="../ink/ink78.xml"/><Relationship Id="rId52" Type="http://schemas.openxmlformats.org/officeDocument/2006/relationships/customXml" Target="../ink/ink82.xml"/><Relationship Id="rId60" Type="http://schemas.openxmlformats.org/officeDocument/2006/relationships/customXml" Target="../ink/ink86.xml"/><Relationship Id="rId65" Type="http://schemas.openxmlformats.org/officeDocument/2006/relationships/image" Target="../media/image88.png"/><Relationship Id="rId73" Type="http://schemas.openxmlformats.org/officeDocument/2006/relationships/image" Target="../media/image92.png"/><Relationship Id="rId78" Type="http://schemas.openxmlformats.org/officeDocument/2006/relationships/customXml" Target="../ink/ink95.xml"/><Relationship Id="rId4" Type="http://schemas.openxmlformats.org/officeDocument/2006/relationships/customXml" Target="../ink/ink58.xml"/><Relationship Id="rId9" Type="http://schemas.openxmlformats.org/officeDocument/2006/relationships/image" Target="../media/image60.png"/><Relationship Id="rId13" Type="http://schemas.openxmlformats.org/officeDocument/2006/relationships/image" Target="../media/image62.png"/><Relationship Id="rId18" Type="http://schemas.openxmlformats.org/officeDocument/2006/relationships/customXml" Target="../ink/ink65.xml"/><Relationship Id="rId39" Type="http://schemas.openxmlformats.org/officeDocument/2006/relationships/image" Target="../media/image75.png"/><Relationship Id="rId34" Type="http://schemas.openxmlformats.org/officeDocument/2006/relationships/customXml" Target="../ink/ink73.xml"/><Relationship Id="rId50" Type="http://schemas.openxmlformats.org/officeDocument/2006/relationships/customXml" Target="../ink/ink81.xml"/><Relationship Id="rId55" Type="http://schemas.openxmlformats.org/officeDocument/2006/relationships/image" Target="../media/image83.png"/><Relationship Id="rId76" Type="http://schemas.openxmlformats.org/officeDocument/2006/relationships/customXml" Target="../ink/ink94.xml"/><Relationship Id="rId7" Type="http://schemas.openxmlformats.org/officeDocument/2006/relationships/image" Target="../media/image59.png"/><Relationship Id="rId71" Type="http://schemas.openxmlformats.org/officeDocument/2006/relationships/image" Target="../media/image91.png"/><Relationship Id="rId2" Type="http://schemas.openxmlformats.org/officeDocument/2006/relationships/customXml" Target="../ink/ink57.xml"/><Relationship Id="rId29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9" Type="http://schemas.openxmlformats.org/officeDocument/2006/relationships/image" Target="../media/image114.png"/><Relationship Id="rId21" Type="http://schemas.openxmlformats.org/officeDocument/2006/relationships/image" Target="../media/image105.png"/><Relationship Id="rId34" Type="http://schemas.openxmlformats.org/officeDocument/2006/relationships/customXml" Target="../ink/ink112.xml"/><Relationship Id="rId42" Type="http://schemas.openxmlformats.org/officeDocument/2006/relationships/customXml" Target="../ink/ink116.xml"/><Relationship Id="rId47" Type="http://schemas.openxmlformats.org/officeDocument/2006/relationships/image" Target="../media/image118.png"/><Relationship Id="rId50" Type="http://schemas.openxmlformats.org/officeDocument/2006/relationships/customXml" Target="../ink/ink120.xml"/><Relationship Id="rId7" Type="http://schemas.openxmlformats.org/officeDocument/2006/relationships/image" Target="../media/image98.png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29" Type="http://schemas.openxmlformats.org/officeDocument/2006/relationships/image" Target="../media/image109.png"/><Relationship Id="rId11" Type="http://schemas.openxmlformats.org/officeDocument/2006/relationships/image" Target="../media/image100.png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37" Type="http://schemas.openxmlformats.org/officeDocument/2006/relationships/image" Target="../media/image113.png"/><Relationship Id="rId40" Type="http://schemas.openxmlformats.org/officeDocument/2006/relationships/customXml" Target="../ink/ink115.xml"/><Relationship Id="rId45" Type="http://schemas.openxmlformats.org/officeDocument/2006/relationships/image" Target="../media/image117.png"/><Relationship Id="rId5" Type="http://schemas.openxmlformats.org/officeDocument/2006/relationships/image" Target="../media/image97.png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49" Type="http://schemas.openxmlformats.org/officeDocument/2006/relationships/image" Target="../media/image119.png"/><Relationship Id="rId10" Type="http://schemas.openxmlformats.org/officeDocument/2006/relationships/customXml" Target="../ink/ink100.xml"/><Relationship Id="rId19" Type="http://schemas.openxmlformats.org/officeDocument/2006/relationships/image" Target="../media/image104.png"/><Relationship Id="rId31" Type="http://schemas.openxmlformats.org/officeDocument/2006/relationships/image" Target="../media/image110.png"/><Relationship Id="rId44" Type="http://schemas.openxmlformats.org/officeDocument/2006/relationships/customXml" Target="../ink/ink117.xml"/><Relationship Id="rId4" Type="http://schemas.openxmlformats.org/officeDocument/2006/relationships/customXml" Target="../ink/ink97.xml"/><Relationship Id="rId9" Type="http://schemas.openxmlformats.org/officeDocument/2006/relationships/image" Target="../media/image99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8.png"/><Relationship Id="rId30" Type="http://schemas.openxmlformats.org/officeDocument/2006/relationships/customXml" Target="../ink/ink110.xml"/><Relationship Id="rId35" Type="http://schemas.openxmlformats.org/officeDocument/2006/relationships/image" Target="../media/image112.png"/><Relationship Id="rId43" Type="http://schemas.openxmlformats.org/officeDocument/2006/relationships/image" Target="../media/image116.png"/><Relationship Id="rId48" Type="http://schemas.openxmlformats.org/officeDocument/2006/relationships/customXml" Target="../ink/ink119.xml"/><Relationship Id="rId8" Type="http://schemas.openxmlformats.org/officeDocument/2006/relationships/customXml" Target="../ink/ink99.xml"/><Relationship Id="rId51" Type="http://schemas.openxmlformats.org/officeDocument/2006/relationships/image" Target="../media/image120.png"/><Relationship Id="rId3" Type="http://schemas.openxmlformats.org/officeDocument/2006/relationships/image" Target="../media/image96.png"/><Relationship Id="rId12" Type="http://schemas.openxmlformats.org/officeDocument/2006/relationships/customXml" Target="../ink/ink101.xml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33" Type="http://schemas.openxmlformats.org/officeDocument/2006/relationships/image" Target="../media/image111.png"/><Relationship Id="rId38" Type="http://schemas.openxmlformats.org/officeDocument/2006/relationships/customXml" Target="../ink/ink114.xml"/><Relationship Id="rId46" Type="http://schemas.openxmlformats.org/officeDocument/2006/relationships/customXml" Target="../ink/ink118.xml"/><Relationship Id="rId20" Type="http://schemas.openxmlformats.org/officeDocument/2006/relationships/customXml" Target="../ink/ink105.xml"/><Relationship Id="rId41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126.png"/><Relationship Id="rId18" Type="http://schemas.openxmlformats.org/officeDocument/2006/relationships/customXml" Target="../ink/ink129.xml"/><Relationship Id="rId3" Type="http://schemas.openxmlformats.org/officeDocument/2006/relationships/image" Target="../media/image121.png"/><Relationship Id="rId21" Type="http://schemas.openxmlformats.org/officeDocument/2006/relationships/image" Target="../media/image130.png"/><Relationship Id="rId7" Type="http://schemas.openxmlformats.org/officeDocument/2006/relationships/image" Target="../media/image123.png"/><Relationship Id="rId12" Type="http://schemas.openxmlformats.org/officeDocument/2006/relationships/customXml" Target="../ink/ink126.xml"/><Relationship Id="rId17" Type="http://schemas.openxmlformats.org/officeDocument/2006/relationships/image" Target="../media/image128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25.png"/><Relationship Id="rId5" Type="http://schemas.openxmlformats.org/officeDocument/2006/relationships/image" Target="../media/image122.png"/><Relationship Id="rId15" Type="http://schemas.openxmlformats.org/officeDocument/2006/relationships/image" Target="../media/image127.png"/><Relationship Id="rId23" Type="http://schemas.openxmlformats.org/officeDocument/2006/relationships/image" Target="../media/image131.png"/><Relationship Id="rId10" Type="http://schemas.openxmlformats.org/officeDocument/2006/relationships/customXml" Target="../ink/ink125.xml"/><Relationship Id="rId19" Type="http://schemas.openxmlformats.org/officeDocument/2006/relationships/image" Target="../media/image129.png"/><Relationship Id="rId4" Type="http://schemas.openxmlformats.org/officeDocument/2006/relationships/customXml" Target="../ink/ink122.xml"/><Relationship Id="rId9" Type="http://schemas.openxmlformats.org/officeDocument/2006/relationships/image" Target="../media/image124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customXml" Target="../ink/ink140.xml"/><Relationship Id="rId26" Type="http://schemas.openxmlformats.org/officeDocument/2006/relationships/customXml" Target="../ink/ink144.xml"/><Relationship Id="rId39" Type="http://schemas.openxmlformats.org/officeDocument/2006/relationships/image" Target="../media/image150.png"/><Relationship Id="rId21" Type="http://schemas.openxmlformats.org/officeDocument/2006/relationships/image" Target="../media/image141.png"/><Relationship Id="rId34" Type="http://schemas.openxmlformats.org/officeDocument/2006/relationships/customXml" Target="../ink/ink148.xml"/><Relationship Id="rId42" Type="http://schemas.openxmlformats.org/officeDocument/2006/relationships/customXml" Target="../ink/ink152.xml"/><Relationship Id="rId47" Type="http://schemas.openxmlformats.org/officeDocument/2006/relationships/image" Target="../media/image154.png"/><Relationship Id="rId50" Type="http://schemas.openxmlformats.org/officeDocument/2006/relationships/customXml" Target="../ink/ink156.xml"/><Relationship Id="rId55" Type="http://schemas.openxmlformats.org/officeDocument/2006/relationships/image" Target="../media/image158.png"/><Relationship Id="rId7" Type="http://schemas.openxmlformats.org/officeDocument/2006/relationships/image" Target="../media/image134.png"/><Relationship Id="rId2" Type="http://schemas.openxmlformats.org/officeDocument/2006/relationships/customXml" Target="../ink/ink132.xml"/><Relationship Id="rId16" Type="http://schemas.openxmlformats.org/officeDocument/2006/relationships/customXml" Target="../ink/ink139.xml"/><Relationship Id="rId29" Type="http://schemas.openxmlformats.org/officeDocument/2006/relationships/image" Target="../media/image145.png"/><Relationship Id="rId11" Type="http://schemas.openxmlformats.org/officeDocument/2006/relationships/image" Target="../media/image136.png"/><Relationship Id="rId24" Type="http://schemas.openxmlformats.org/officeDocument/2006/relationships/customXml" Target="../ink/ink143.xml"/><Relationship Id="rId32" Type="http://schemas.openxmlformats.org/officeDocument/2006/relationships/customXml" Target="../ink/ink147.xml"/><Relationship Id="rId37" Type="http://schemas.openxmlformats.org/officeDocument/2006/relationships/image" Target="../media/image149.png"/><Relationship Id="rId40" Type="http://schemas.openxmlformats.org/officeDocument/2006/relationships/customXml" Target="../ink/ink151.xml"/><Relationship Id="rId45" Type="http://schemas.openxmlformats.org/officeDocument/2006/relationships/image" Target="../media/image153.png"/><Relationship Id="rId53" Type="http://schemas.openxmlformats.org/officeDocument/2006/relationships/image" Target="../media/image157.png"/><Relationship Id="rId58" Type="http://schemas.openxmlformats.org/officeDocument/2006/relationships/customXml" Target="../ink/ink160.xml"/><Relationship Id="rId5" Type="http://schemas.openxmlformats.org/officeDocument/2006/relationships/image" Target="../media/image133.png"/><Relationship Id="rId61" Type="http://schemas.openxmlformats.org/officeDocument/2006/relationships/image" Target="../media/image161.png"/><Relationship Id="rId19" Type="http://schemas.openxmlformats.org/officeDocument/2006/relationships/image" Target="../media/image140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144.png"/><Relationship Id="rId30" Type="http://schemas.openxmlformats.org/officeDocument/2006/relationships/customXml" Target="../ink/ink146.xml"/><Relationship Id="rId35" Type="http://schemas.openxmlformats.org/officeDocument/2006/relationships/image" Target="../media/image148.png"/><Relationship Id="rId43" Type="http://schemas.openxmlformats.org/officeDocument/2006/relationships/image" Target="../media/image152.png"/><Relationship Id="rId48" Type="http://schemas.openxmlformats.org/officeDocument/2006/relationships/customXml" Target="../ink/ink155.xml"/><Relationship Id="rId56" Type="http://schemas.openxmlformats.org/officeDocument/2006/relationships/customXml" Target="../ink/ink159.xml"/><Relationship Id="rId8" Type="http://schemas.openxmlformats.org/officeDocument/2006/relationships/customXml" Target="../ink/ink135.xml"/><Relationship Id="rId51" Type="http://schemas.openxmlformats.org/officeDocument/2006/relationships/image" Target="../media/image156.png"/><Relationship Id="rId3" Type="http://schemas.openxmlformats.org/officeDocument/2006/relationships/image" Target="../media/image132.png"/><Relationship Id="rId12" Type="http://schemas.openxmlformats.org/officeDocument/2006/relationships/customXml" Target="../ink/ink137.xml"/><Relationship Id="rId17" Type="http://schemas.openxmlformats.org/officeDocument/2006/relationships/image" Target="../media/image139.png"/><Relationship Id="rId25" Type="http://schemas.openxmlformats.org/officeDocument/2006/relationships/image" Target="../media/image143.png"/><Relationship Id="rId33" Type="http://schemas.openxmlformats.org/officeDocument/2006/relationships/image" Target="../media/image147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59" Type="http://schemas.openxmlformats.org/officeDocument/2006/relationships/image" Target="../media/image160.png"/><Relationship Id="rId20" Type="http://schemas.openxmlformats.org/officeDocument/2006/relationships/customXml" Target="../ink/ink141.xml"/><Relationship Id="rId41" Type="http://schemas.openxmlformats.org/officeDocument/2006/relationships/image" Target="../media/image151.png"/><Relationship Id="rId54" Type="http://schemas.openxmlformats.org/officeDocument/2006/relationships/customXml" Target="../ink/ink1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15" Type="http://schemas.openxmlformats.org/officeDocument/2006/relationships/image" Target="../media/image138.png"/><Relationship Id="rId23" Type="http://schemas.openxmlformats.org/officeDocument/2006/relationships/image" Target="../media/image142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55.png"/><Relationship Id="rId57" Type="http://schemas.openxmlformats.org/officeDocument/2006/relationships/image" Target="../media/image159.png"/><Relationship Id="rId10" Type="http://schemas.openxmlformats.org/officeDocument/2006/relationships/customXml" Target="../ink/ink136.xml"/><Relationship Id="rId31" Type="http://schemas.openxmlformats.org/officeDocument/2006/relationships/image" Target="../media/image146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60" Type="http://schemas.openxmlformats.org/officeDocument/2006/relationships/customXml" Target="../ink/ink161.xml"/><Relationship Id="rId4" Type="http://schemas.openxmlformats.org/officeDocument/2006/relationships/customXml" Target="../ink/ink133.xml"/><Relationship Id="rId9" Type="http://schemas.openxmlformats.org/officeDocument/2006/relationships/image" Target="../media/image1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5.xml"/><Relationship Id="rId3" Type="http://schemas.openxmlformats.org/officeDocument/2006/relationships/image" Target="../media/image162.png"/><Relationship Id="rId7" Type="http://schemas.openxmlformats.org/officeDocument/2006/relationships/image" Target="../media/image164.png"/><Relationship Id="rId2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5" Type="http://schemas.openxmlformats.org/officeDocument/2006/relationships/image" Target="../media/image163.png"/><Relationship Id="rId4" Type="http://schemas.openxmlformats.org/officeDocument/2006/relationships/customXml" Target="../ink/ink163.xml"/><Relationship Id="rId9" Type="http://schemas.openxmlformats.org/officeDocument/2006/relationships/image" Target="../media/image1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.xml"/><Relationship Id="rId13" Type="http://schemas.openxmlformats.org/officeDocument/2006/relationships/image" Target="../media/image171.png"/><Relationship Id="rId18" Type="http://schemas.openxmlformats.org/officeDocument/2006/relationships/customXml" Target="../ink/ink174.xml"/><Relationship Id="rId26" Type="http://schemas.openxmlformats.org/officeDocument/2006/relationships/customXml" Target="../ink/ink178.xml"/><Relationship Id="rId3" Type="http://schemas.openxmlformats.org/officeDocument/2006/relationships/image" Target="../media/image166.png"/><Relationship Id="rId21" Type="http://schemas.openxmlformats.org/officeDocument/2006/relationships/image" Target="../media/image175.png"/><Relationship Id="rId7" Type="http://schemas.openxmlformats.org/officeDocument/2006/relationships/image" Target="../media/image168.png"/><Relationship Id="rId12" Type="http://schemas.openxmlformats.org/officeDocument/2006/relationships/customXml" Target="../ink/ink171.xml"/><Relationship Id="rId17" Type="http://schemas.openxmlformats.org/officeDocument/2006/relationships/image" Target="../media/image173.png"/><Relationship Id="rId25" Type="http://schemas.openxmlformats.org/officeDocument/2006/relationships/image" Target="../media/image177.png"/><Relationship Id="rId2" Type="http://schemas.openxmlformats.org/officeDocument/2006/relationships/customXml" Target="../ink/ink166.xml"/><Relationship Id="rId16" Type="http://schemas.openxmlformats.org/officeDocument/2006/relationships/customXml" Target="../ink/ink173.xml"/><Relationship Id="rId20" Type="http://schemas.openxmlformats.org/officeDocument/2006/relationships/customXml" Target="../ink/ink175.xml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11" Type="http://schemas.openxmlformats.org/officeDocument/2006/relationships/image" Target="../media/image170.png"/><Relationship Id="rId24" Type="http://schemas.openxmlformats.org/officeDocument/2006/relationships/customXml" Target="../ink/ink177.xml"/><Relationship Id="rId5" Type="http://schemas.openxmlformats.org/officeDocument/2006/relationships/image" Target="../media/image167.png"/><Relationship Id="rId15" Type="http://schemas.openxmlformats.org/officeDocument/2006/relationships/image" Target="../media/image172.png"/><Relationship Id="rId23" Type="http://schemas.openxmlformats.org/officeDocument/2006/relationships/image" Target="../media/image176.png"/><Relationship Id="rId28" Type="http://schemas.openxmlformats.org/officeDocument/2006/relationships/customXml" Target="../ink/ink179.xml"/><Relationship Id="rId10" Type="http://schemas.openxmlformats.org/officeDocument/2006/relationships/customXml" Target="../ink/ink170.xml"/><Relationship Id="rId19" Type="http://schemas.openxmlformats.org/officeDocument/2006/relationships/image" Target="../media/image174.png"/><Relationship Id="rId31" Type="http://schemas.openxmlformats.org/officeDocument/2006/relationships/image" Target="../media/image180.png"/><Relationship Id="rId4" Type="http://schemas.openxmlformats.org/officeDocument/2006/relationships/customXml" Target="../ink/ink167.xml"/><Relationship Id="rId9" Type="http://schemas.openxmlformats.org/officeDocument/2006/relationships/image" Target="../media/image169.png"/><Relationship Id="rId14" Type="http://schemas.openxmlformats.org/officeDocument/2006/relationships/customXml" Target="../ink/ink172.xml"/><Relationship Id="rId22" Type="http://schemas.openxmlformats.org/officeDocument/2006/relationships/customXml" Target="../ink/ink176.xml"/><Relationship Id="rId27" Type="http://schemas.openxmlformats.org/officeDocument/2006/relationships/image" Target="../media/image178.png"/><Relationship Id="rId30" Type="http://schemas.openxmlformats.org/officeDocument/2006/relationships/customXml" Target="../ink/ink18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4.xml"/><Relationship Id="rId13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3.png"/><Relationship Id="rId12" Type="http://schemas.openxmlformats.org/officeDocument/2006/relationships/customXml" Target="../ink/ink186.xml"/><Relationship Id="rId2" Type="http://schemas.openxmlformats.org/officeDocument/2006/relationships/customXml" Target="../ink/ink1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3.xml"/><Relationship Id="rId11" Type="http://schemas.openxmlformats.org/officeDocument/2006/relationships/image" Target="../media/image185.png"/><Relationship Id="rId5" Type="http://schemas.openxmlformats.org/officeDocument/2006/relationships/image" Target="../media/image182.png"/><Relationship Id="rId15" Type="http://schemas.openxmlformats.org/officeDocument/2006/relationships/image" Target="../media/image187.png"/><Relationship Id="rId10" Type="http://schemas.openxmlformats.org/officeDocument/2006/relationships/customXml" Target="../ink/ink185.xml"/><Relationship Id="rId4" Type="http://schemas.openxmlformats.org/officeDocument/2006/relationships/customXml" Target="../ink/ink182.xml"/><Relationship Id="rId9" Type="http://schemas.openxmlformats.org/officeDocument/2006/relationships/image" Target="../media/image184.png"/><Relationship Id="rId14" Type="http://schemas.openxmlformats.org/officeDocument/2006/relationships/customXml" Target="../ink/ink18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8" Type="http://schemas.openxmlformats.org/officeDocument/2006/relationships/customXml" Target="../ink/ink196.xml"/><Relationship Id="rId26" Type="http://schemas.openxmlformats.org/officeDocument/2006/relationships/customXml" Target="../ink/ink200.xml"/><Relationship Id="rId3" Type="http://schemas.openxmlformats.org/officeDocument/2006/relationships/image" Target="../media/image188.png"/><Relationship Id="rId21" Type="http://schemas.openxmlformats.org/officeDocument/2006/relationships/image" Target="../media/image197.png"/><Relationship Id="rId34" Type="http://schemas.openxmlformats.org/officeDocument/2006/relationships/customXml" Target="../ink/ink204.xml"/><Relationship Id="rId7" Type="http://schemas.openxmlformats.org/officeDocument/2006/relationships/image" Target="../media/image190.png"/><Relationship Id="rId12" Type="http://schemas.openxmlformats.org/officeDocument/2006/relationships/customXml" Target="../ink/ink193.xml"/><Relationship Id="rId17" Type="http://schemas.openxmlformats.org/officeDocument/2006/relationships/image" Target="../media/image195.png"/><Relationship Id="rId25" Type="http://schemas.openxmlformats.org/officeDocument/2006/relationships/image" Target="../media/image199.png"/><Relationship Id="rId33" Type="http://schemas.openxmlformats.org/officeDocument/2006/relationships/image" Target="../media/image203.png"/><Relationship Id="rId2" Type="http://schemas.openxmlformats.org/officeDocument/2006/relationships/customXml" Target="../ink/ink188.xml"/><Relationship Id="rId16" Type="http://schemas.openxmlformats.org/officeDocument/2006/relationships/customXml" Target="../ink/ink195.xml"/><Relationship Id="rId20" Type="http://schemas.openxmlformats.org/officeDocument/2006/relationships/customXml" Target="../ink/ink197.xml"/><Relationship Id="rId29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0.xml"/><Relationship Id="rId11" Type="http://schemas.openxmlformats.org/officeDocument/2006/relationships/image" Target="../media/image192.png"/><Relationship Id="rId24" Type="http://schemas.openxmlformats.org/officeDocument/2006/relationships/customXml" Target="../ink/ink199.xml"/><Relationship Id="rId32" Type="http://schemas.openxmlformats.org/officeDocument/2006/relationships/customXml" Target="../ink/ink203.xml"/><Relationship Id="rId5" Type="http://schemas.openxmlformats.org/officeDocument/2006/relationships/image" Target="../media/image189.png"/><Relationship Id="rId15" Type="http://schemas.openxmlformats.org/officeDocument/2006/relationships/image" Target="../media/image194.png"/><Relationship Id="rId23" Type="http://schemas.openxmlformats.org/officeDocument/2006/relationships/image" Target="../media/image198.png"/><Relationship Id="rId28" Type="http://schemas.openxmlformats.org/officeDocument/2006/relationships/customXml" Target="../ink/ink201.xml"/><Relationship Id="rId10" Type="http://schemas.openxmlformats.org/officeDocument/2006/relationships/customXml" Target="../ink/ink192.xml"/><Relationship Id="rId19" Type="http://schemas.openxmlformats.org/officeDocument/2006/relationships/image" Target="../media/image196.png"/><Relationship Id="rId31" Type="http://schemas.openxmlformats.org/officeDocument/2006/relationships/image" Target="../media/image202.png"/><Relationship Id="rId4" Type="http://schemas.openxmlformats.org/officeDocument/2006/relationships/customXml" Target="../ink/ink189.xml"/><Relationship Id="rId9" Type="http://schemas.openxmlformats.org/officeDocument/2006/relationships/image" Target="../media/image191.png"/><Relationship Id="rId14" Type="http://schemas.openxmlformats.org/officeDocument/2006/relationships/customXml" Target="../ink/ink194.xml"/><Relationship Id="rId22" Type="http://schemas.openxmlformats.org/officeDocument/2006/relationships/customXml" Target="../ink/ink198.xml"/><Relationship Id="rId27" Type="http://schemas.openxmlformats.org/officeDocument/2006/relationships/image" Target="../media/image200.png"/><Relationship Id="rId30" Type="http://schemas.openxmlformats.org/officeDocument/2006/relationships/customXml" Target="../ink/ink202.xml"/><Relationship Id="rId35" Type="http://schemas.openxmlformats.org/officeDocument/2006/relationships/image" Target="../media/image204.png"/><Relationship Id="rId8" Type="http://schemas.openxmlformats.org/officeDocument/2006/relationships/customXml" Target="../ink/ink19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8.xml"/><Relationship Id="rId13" Type="http://schemas.openxmlformats.org/officeDocument/2006/relationships/image" Target="../media/image210.png"/><Relationship Id="rId18" Type="http://schemas.openxmlformats.org/officeDocument/2006/relationships/customXml" Target="../ink/ink213.xml"/><Relationship Id="rId3" Type="http://schemas.openxmlformats.org/officeDocument/2006/relationships/image" Target="../media/image205.png"/><Relationship Id="rId21" Type="http://schemas.openxmlformats.org/officeDocument/2006/relationships/image" Target="../media/image214.png"/><Relationship Id="rId7" Type="http://schemas.openxmlformats.org/officeDocument/2006/relationships/image" Target="../media/image207.png"/><Relationship Id="rId12" Type="http://schemas.openxmlformats.org/officeDocument/2006/relationships/customXml" Target="../ink/ink210.xml"/><Relationship Id="rId17" Type="http://schemas.openxmlformats.org/officeDocument/2006/relationships/image" Target="../media/image212.png"/><Relationship Id="rId2" Type="http://schemas.openxmlformats.org/officeDocument/2006/relationships/customXml" Target="../ink/ink205.xml"/><Relationship Id="rId16" Type="http://schemas.openxmlformats.org/officeDocument/2006/relationships/customXml" Target="../ink/ink212.xml"/><Relationship Id="rId20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.xml"/><Relationship Id="rId11" Type="http://schemas.openxmlformats.org/officeDocument/2006/relationships/image" Target="../media/image209.png"/><Relationship Id="rId5" Type="http://schemas.openxmlformats.org/officeDocument/2006/relationships/image" Target="../media/image206.png"/><Relationship Id="rId15" Type="http://schemas.openxmlformats.org/officeDocument/2006/relationships/image" Target="../media/image211.png"/><Relationship Id="rId10" Type="http://schemas.openxmlformats.org/officeDocument/2006/relationships/customXml" Target="../ink/ink209.xml"/><Relationship Id="rId19" Type="http://schemas.openxmlformats.org/officeDocument/2006/relationships/image" Target="../media/image213.png"/><Relationship Id="rId4" Type="http://schemas.openxmlformats.org/officeDocument/2006/relationships/customXml" Target="../ink/ink206.xml"/><Relationship Id="rId9" Type="http://schemas.openxmlformats.org/officeDocument/2006/relationships/image" Target="../media/image208.png"/><Relationship Id="rId14" Type="http://schemas.openxmlformats.org/officeDocument/2006/relationships/customXml" Target="../ink/ink2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image" Target="../media/image217.png"/><Relationship Id="rId2" Type="http://schemas.openxmlformats.org/officeDocument/2006/relationships/customXml" Target="../ink/ink2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Relationship Id="rId5" Type="http://schemas.openxmlformats.org/officeDocument/2006/relationships/image" Target="../media/image216.png"/><Relationship Id="rId4" Type="http://schemas.openxmlformats.org/officeDocument/2006/relationships/customXml" Target="../ink/ink2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1.xml"/><Relationship Id="rId3" Type="http://schemas.openxmlformats.org/officeDocument/2006/relationships/image" Target="../media/image218.png"/><Relationship Id="rId7" Type="http://schemas.openxmlformats.org/officeDocument/2006/relationships/image" Target="../media/image2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0.xml"/><Relationship Id="rId11" Type="http://schemas.openxmlformats.org/officeDocument/2006/relationships/image" Target="../media/image222.png"/><Relationship Id="rId5" Type="http://schemas.openxmlformats.org/officeDocument/2006/relationships/image" Target="../media/image219.png"/><Relationship Id="rId10" Type="http://schemas.openxmlformats.org/officeDocument/2006/relationships/customXml" Target="../ink/ink222.xml"/><Relationship Id="rId4" Type="http://schemas.openxmlformats.org/officeDocument/2006/relationships/customXml" Target="../ink/ink219.xml"/><Relationship Id="rId9" Type="http://schemas.openxmlformats.org/officeDocument/2006/relationships/image" Target="../media/image2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6.xml"/><Relationship Id="rId13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5.png"/><Relationship Id="rId12" Type="http://schemas.openxmlformats.org/officeDocument/2006/relationships/customXml" Target="../ink/ink228.xml"/><Relationship Id="rId2" Type="http://schemas.openxmlformats.org/officeDocument/2006/relationships/customXml" Target="../ink/ink2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5.xml"/><Relationship Id="rId11" Type="http://schemas.openxmlformats.org/officeDocument/2006/relationships/image" Target="../media/image227.png"/><Relationship Id="rId5" Type="http://schemas.openxmlformats.org/officeDocument/2006/relationships/image" Target="../media/image224.png"/><Relationship Id="rId15" Type="http://schemas.openxmlformats.org/officeDocument/2006/relationships/image" Target="../media/image229.png"/><Relationship Id="rId10" Type="http://schemas.openxmlformats.org/officeDocument/2006/relationships/customXml" Target="../ink/ink227.xml"/><Relationship Id="rId4" Type="http://schemas.openxmlformats.org/officeDocument/2006/relationships/customXml" Target="../ink/ink224.xml"/><Relationship Id="rId9" Type="http://schemas.openxmlformats.org/officeDocument/2006/relationships/image" Target="../media/image226.png"/><Relationship Id="rId14" Type="http://schemas.openxmlformats.org/officeDocument/2006/relationships/customXml" Target="../ink/ink2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3.xml"/><Relationship Id="rId3" Type="http://schemas.openxmlformats.org/officeDocument/2006/relationships/image" Target="../media/image230.png"/><Relationship Id="rId7" Type="http://schemas.openxmlformats.org/officeDocument/2006/relationships/image" Target="../media/image232.png"/><Relationship Id="rId2" Type="http://schemas.openxmlformats.org/officeDocument/2006/relationships/customXml" Target="../ink/ink2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.xml"/><Relationship Id="rId11" Type="http://schemas.openxmlformats.org/officeDocument/2006/relationships/image" Target="../media/image234.png"/><Relationship Id="rId5" Type="http://schemas.openxmlformats.org/officeDocument/2006/relationships/image" Target="../media/image231.png"/><Relationship Id="rId10" Type="http://schemas.openxmlformats.org/officeDocument/2006/relationships/customXml" Target="../ink/ink234.xml"/><Relationship Id="rId4" Type="http://schemas.openxmlformats.org/officeDocument/2006/relationships/customXml" Target="../ink/ink231.xml"/><Relationship Id="rId9" Type="http://schemas.openxmlformats.org/officeDocument/2006/relationships/image" Target="../media/image23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png"/><Relationship Id="rId18" Type="http://schemas.openxmlformats.org/officeDocument/2006/relationships/customXml" Target="../ink/ink243.xml"/><Relationship Id="rId26" Type="http://schemas.openxmlformats.org/officeDocument/2006/relationships/customXml" Target="../ink/ink247.xml"/><Relationship Id="rId3" Type="http://schemas.openxmlformats.org/officeDocument/2006/relationships/image" Target="../media/image235.png"/><Relationship Id="rId21" Type="http://schemas.openxmlformats.org/officeDocument/2006/relationships/image" Target="../media/image244.png"/><Relationship Id="rId34" Type="http://schemas.openxmlformats.org/officeDocument/2006/relationships/customXml" Target="../ink/ink251.xml"/><Relationship Id="rId7" Type="http://schemas.openxmlformats.org/officeDocument/2006/relationships/image" Target="../media/image237.png"/><Relationship Id="rId12" Type="http://schemas.openxmlformats.org/officeDocument/2006/relationships/customXml" Target="../ink/ink240.xml"/><Relationship Id="rId17" Type="http://schemas.openxmlformats.org/officeDocument/2006/relationships/image" Target="../media/image242.png"/><Relationship Id="rId25" Type="http://schemas.openxmlformats.org/officeDocument/2006/relationships/image" Target="../media/image246.png"/><Relationship Id="rId33" Type="http://schemas.openxmlformats.org/officeDocument/2006/relationships/image" Target="../media/image250.png"/><Relationship Id="rId2" Type="http://schemas.openxmlformats.org/officeDocument/2006/relationships/customXml" Target="../ink/ink235.xml"/><Relationship Id="rId16" Type="http://schemas.openxmlformats.org/officeDocument/2006/relationships/customXml" Target="../ink/ink242.xml"/><Relationship Id="rId20" Type="http://schemas.openxmlformats.org/officeDocument/2006/relationships/customXml" Target="../ink/ink244.xml"/><Relationship Id="rId29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7.xml"/><Relationship Id="rId11" Type="http://schemas.openxmlformats.org/officeDocument/2006/relationships/image" Target="../media/image239.png"/><Relationship Id="rId24" Type="http://schemas.openxmlformats.org/officeDocument/2006/relationships/customXml" Target="../ink/ink246.xml"/><Relationship Id="rId32" Type="http://schemas.openxmlformats.org/officeDocument/2006/relationships/customXml" Target="../ink/ink250.xml"/><Relationship Id="rId5" Type="http://schemas.openxmlformats.org/officeDocument/2006/relationships/image" Target="../media/image236.png"/><Relationship Id="rId15" Type="http://schemas.openxmlformats.org/officeDocument/2006/relationships/image" Target="../media/image241.png"/><Relationship Id="rId23" Type="http://schemas.openxmlformats.org/officeDocument/2006/relationships/image" Target="../media/image245.png"/><Relationship Id="rId28" Type="http://schemas.openxmlformats.org/officeDocument/2006/relationships/customXml" Target="../ink/ink248.xml"/><Relationship Id="rId10" Type="http://schemas.openxmlformats.org/officeDocument/2006/relationships/customXml" Target="../ink/ink239.xml"/><Relationship Id="rId19" Type="http://schemas.openxmlformats.org/officeDocument/2006/relationships/image" Target="../media/image243.png"/><Relationship Id="rId31" Type="http://schemas.openxmlformats.org/officeDocument/2006/relationships/image" Target="../media/image249.png"/><Relationship Id="rId4" Type="http://schemas.openxmlformats.org/officeDocument/2006/relationships/customXml" Target="../ink/ink236.xml"/><Relationship Id="rId9" Type="http://schemas.openxmlformats.org/officeDocument/2006/relationships/image" Target="../media/image238.png"/><Relationship Id="rId14" Type="http://schemas.openxmlformats.org/officeDocument/2006/relationships/customXml" Target="../ink/ink241.xml"/><Relationship Id="rId22" Type="http://schemas.openxmlformats.org/officeDocument/2006/relationships/customXml" Target="../ink/ink245.xml"/><Relationship Id="rId27" Type="http://schemas.openxmlformats.org/officeDocument/2006/relationships/image" Target="../media/image247.png"/><Relationship Id="rId30" Type="http://schemas.openxmlformats.org/officeDocument/2006/relationships/customXml" Target="../ink/ink249.xml"/><Relationship Id="rId35" Type="http://schemas.openxmlformats.org/officeDocument/2006/relationships/image" Target="../media/image251.png"/><Relationship Id="rId8" Type="http://schemas.openxmlformats.org/officeDocument/2006/relationships/customXml" Target="../ink/ink23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5.xml"/><Relationship Id="rId13" Type="http://schemas.openxmlformats.org/officeDocument/2006/relationships/image" Target="../media/image257.png"/><Relationship Id="rId18" Type="http://schemas.openxmlformats.org/officeDocument/2006/relationships/customXml" Target="../ink/ink260.xml"/><Relationship Id="rId3" Type="http://schemas.openxmlformats.org/officeDocument/2006/relationships/image" Target="../media/image252.png"/><Relationship Id="rId21" Type="http://schemas.openxmlformats.org/officeDocument/2006/relationships/image" Target="../media/image261.png"/><Relationship Id="rId7" Type="http://schemas.openxmlformats.org/officeDocument/2006/relationships/image" Target="../media/image254.png"/><Relationship Id="rId12" Type="http://schemas.openxmlformats.org/officeDocument/2006/relationships/customXml" Target="../ink/ink257.xml"/><Relationship Id="rId17" Type="http://schemas.openxmlformats.org/officeDocument/2006/relationships/image" Target="../media/image259.png"/><Relationship Id="rId2" Type="http://schemas.openxmlformats.org/officeDocument/2006/relationships/customXml" Target="../ink/ink252.xml"/><Relationship Id="rId16" Type="http://schemas.openxmlformats.org/officeDocument/2006/relationships/customXml" Target="../ink/ink259.xml"/><Relationship Id="rId20" Type="http://schemas.openxmlformats.org/officeDocument/2006/relationships/customXml" Target="../ink/ink2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4.xml"/><Relationship Id="rId11" Type="http://schemas.openxmlformats.org/officeDocument/2006/relationships/image" Target="../media/image256.png"/><Relationship Id="rId5" Type="http://schemas.openxmlformats.org/officeDocument/2006/relationships/image" Target="../media/image253.png"/><Relationship Id="rId15" Type="http://schemas.openxmlformats.org/officeDocument/2006/relationships/image" Target="../media/image258.png"/><Relationship Id="rId10" Type="http://schemas.openxmlformats.org/officeDocument/2006/relationships/customXml" Target="../ink/ink256.xml"/><Relationship Id="rId19" Type="http://schemas.openxmlformats.org/officeDocument/2006/relationships/image" Target="../media/image260.png"/><Relationship Id="rId4" Type="http://schemas.openxmlformats.org/officeDocument/2006/relationships/customXml" Target="../ink/ink253.xml"/><Relationship Id="rId9" Type="http://schemas.openxmlformats.org/officeDocument/2006/relationships/image" Target="../media/image255.png"/><Relationship Id="rId14" Type="http://schemas.openxmlformats.org/officeDocument/2006/relationships/customXml" Target="../ink/ink25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5.xml"/><Relationship Id="rId13" Type="http://schemas.openxmlformats.org/officeDocument/2006/relationships/image" Target="../media/image267.png"/><Relationship Id="rId18" Type="http://schemas.openxmlformats.org/officeDocument/2006/relationships/customXml" Target="../ink/ink270.xml"/><Relationship Id="rId3" Type="http://schemas.openxmlformats.org/officeDocument/2006/relationships/image" Target="../media/image262.png"/><Relationship Id="rId21" Type="http://schemas.openxmlformats.org/officeDocument/2006/relationships/image" Target="../media/image271.png"/><Relationship Id="rId7" Type="http://schemas.openxmlformats.org/officeDocument/2006/relationships/image" Target="../media/image264.png"/><Relationship Id="rId12" Type="http://schemas.openxmlformats.org/officeDocument/2006/relationships/customXml" Target="../ink/ink267.xml"/><Relationship Id="rId17" Type="http://schemas.openxmlformats.org/officeDocument/2006/relationships/image" Target="../media/image269.png"/><Relationship Id="rId2" Type="http://schemas.openxmlformats.org/officeDocument/2006/relationships/customXml" Target="../ink/ink262.xml"/><Relationship Id="rId16" Type="http://schemas.openxmlformats.org/officeDocument/2006/relationships/customXml" Target="../ink/ink269.xml"/><Relationship Id="rId20" Type="http://schemas.openxmlformats.org/officeDocument/2006/relationships/customXml" Target="../ink/ink2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11" Type="http://schemas.openxmlformats.org/officeDocument/2006/relationships/image" Target="../media/image266.png"/><Relationship Id="rId5" Type="http://schemas.openxmlformats.org/officeDocument/2006/relationships/image" Target="../media/image263.png"/><Relationship Id="rId15" Type="http://schemas.openxmlformats.org/officeDocument/2006/relationships/image" Target="../media/image268.png"/><Relationship Id="rId10" Type="http://schemas.openxmlformats.org/officeDocument/2006/relationships/customXml" Target="../ink/ink266.xml"/><Relationship Id="rId19" Type="http://schemas.openxmlformats.org/officeDocument/2006/relationships/image" Target="../media/image270.png"/><Relationship Id="rId4" Type="http://schemas.openxmlformats.org/officeDocument/2006/relationships/customXml" Target="../ink/ink263.xml"/><Relationship Id="rId9" Type="http://schemas.openxmlformats.org/officeDocument/2006/relationships/image" Target="../media/image265.png"/><Relationship Id="rId14" Type="http://schemas.openxmlformats.org/officeDocument/2006/relationships/customXml" Target="../ink/ink268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7.png"/><Relationship Id="rId18" Type="http://schemas.openxmlformats.org/officeDocument/2006/relationships/customXml" Target="../ink/ink280.xml"/><Relationship Id="rId26" Type="http://schemas.openxmlformats.org/officeDocument/2006/relationships/customXml" Target="../ink/ink284.xml"/><Relationship Id="rId39" Type="http://schemas.openxmlformats.org/officeDocument/2006/relationships/image" Target="../media/image290.png"/><Relationship Id="rId21" Type="http://schemas.openxmlformats.org/officeDocument/2006/relationships/image" Target="../media/image281.png"/><Relationship Id="rId34" Type="http://schemas.openxmlformats.org/officeDocument/2006/relationships/customXml" Target="../ink/ink288.xml"/><Relationship Id="rId7" Type="http://schemas.openxmlformats.org/officeDocument/2006/relationships/image" Target="../media/image274.png"/><Relationship Id="rId2" Type="http://schemas.openxmlformats.org/officeDocument/2006/relationships/customXml" Target="../ink/ink272.xml"/><Relationship Id="rId16" Type="http://schemas.openxmlformats.org/officeDocument/2006/relationships/customXml" Target="../ink/ink279.xml"/><Relationship Id="rId20" Type="http://schemas.openxmlformats.org/officeDocument/2006/relationships/customXml" Target="../ink/ink281.xml"/><Relationship Id="rId29" Type="http://schemas.openxmlformats.org/officeDocument/2006/relationships/image" Target="../media/image285.png"/><Relationship Id="rId41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4.xml"/><Relationship Id="rId11" Type="http://schemas.openxmlformats.org/officeDocument/2006/relationships/image" Target="../media/image276.png"/><Relationship Id="rId24" Type="http://schemas.openxmlformats.org/officeDocument/2006/relationships/customXml" Target="../ink/ink283.xml"/><Relationship Id="rId32" Type="http://schemas.openxmlformats.org/officeDocument/2006/relationships/customXml" Target="../ink/ink287.xml"/><Relationship Id="rId37" Type="http://schemas.openxmlformats.org/officeDocument/2006/relationships/image" Target="../media/image289.png"/><Relationship Id="rId40" Type="http://schemas.openxmlformats.org/officeDocument/2006/relationships/customXml" Target="../ink/ink291.xml"/><Relationship Id="rId5" Type="http://schemas.openxmlformats.org/officeDocument/2006/relationships/image" Target="../media/image273.png"/><Relationship Id="rId15" Type="http://schemas.openxmlformats.org/officeDocument/2006/relationships/image" Target="../media/image278.png"/><Relationship Id="rId23" Type="http://schemas.openxmlformats.org/officeDocument/2006/relationships/image" Target="../media/image282.png"/><Relationship Id="rId28" Type="http://schemas.openxmlformats.org/officeDocument/2006/relationships/customXml" Target="../ink/ink285.xml"/><Relationship Id="rId36" Type="http://schemas.openxmlformats.org/officeDocument/2006/relationships/customXml" Target="../ink/ink289.xml"/><Relationship Id="rId10" Type="http://schemas.openxmlformats.org/officeDocument/2006/relationships/customXml" Target="../ink/ink276.xml"/><Relationship Id="rId19" Type="http://schemas.openxmlformats.org/officeDocument/2006/relationships/image" Target="../media/image280.png"/><Relationship Id="rId31" Type="http://schemas.openxmlformats.org/officeDocument/2006/relationships/image" Target="../media/image286.png"/><Relationship Id="rId4" Type="http://schemas.openxmlformats.org/officeDocument/2006/relationships/customXml" Target="../ink/ink273.xml"/><Relationship Id="rId9" Type="http://schemas.openxmlformats.org/officeDocument/2006/relationships/image" Target="../media/image275.png"/><Relationship Id="rId14" Type="http://schemas.openxmlformats.org/officeDocument/2006/relationships/customXml" Target="../ink/ink278.xml"/><Relationship Id="rId22" Type="http://schemas.openxmlformats.org/officeDocument/2006/relationships/customXml" Target="../ink/ink282.xml"/><Relationship Id="rId27" Type="http://schemas.openxmlformats.org/officeDocument/2006/relationships/image" Target="../media/image284.png"/><Relationship Id="rId30" Type="http://schemas.openxmlformats.org/officeDocument/2006/relationships/customXml" Target="../ink/ink286.xml"/><Relationship Id="rId35" Type="http://schemas.openxmlformats.org/officeDocument/2006/relationships/image" Target="../media/image288.png"/><Relationship Id="rId8" Type="http://schemas.openxmlformats.org/officeDocument/2006/relationships/customXml" Target="../ink/ink275.xml"/><Relationship Id="rId3" Type="http://schemas.openxmlformats.org/officeDocument/2006/relationships/image" Target="../media/image272.png"/><Relationship Id="rId12" Type="http://schemas.openxmlformats.org/officeDocument/2006/relationships/customXml" Target="../ink/ink277.xml"/><Relationship Id="rId17" Type="http://schemas.openxmlformats.org/officeDocument/2006/relationships/image" Target="../media/image279.png"/><Relationship Id="rId25" Type="http://schemas.openxmlformats.org/officeDocument/2006/relationships/image" Target="../media/image283.png"/><Relationship Id="rId33" Type="http://schemas.openxmlformats.org/officeDocument/2006/relationships/image" Target="../media/image287.png"/><Relationship Id="rId38" Type="http://schemas.openxmlformats.org/officeDocument/2006/relationships/customXml" Target="../ink/ink29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5.xml"/><Relationship Id="rId13" Type="http://schemas.openxmlformats.org/officeDocument/2006/relationships/image" Target="../media/image297.png"/><Relationship Id="rId18" Type="http://schemas.openxmlformats.org/officeDocument/2006/relationships/customXml" Target="../ink/ink300.xml"/><Relationship Id="rId3" Type="http://schemas.openxmlformats.org/officeDocument/2006/relationships/image" Target="../media/image292.png"/><Relationship Id="rId21" Type="http://schemas.openxmlformats.org/officeDocument/2006/relationships/image" Target="../media/image301.png"/><Relationship Id="rId7" Type="http://schemas.openxmlformats.org/officeDocument/2006/relationships/image" Target="../media/image294.png"/><Relationship Id="rId12" Type="http://schemas.openxmlformats.org/officeDocument/2006/relationships/customXml" Target="../ink/ink297.xml"/><Relationship Id="rId17" Type="http://schemas.openxmlformats.org/officeDocument/2006/relationships/image" Target="../media/image299.png"/><Relationship Id="rId25" Type="http://schemas.openxmlformats.org/officeDocument/2006/relationships/image" Target="../media/image303.png"/><Relationship Id="rId2" Type="http://schemas.openxmlformats.org/officeDocument/2006/relationships/customXml" Target="../ink/ink292.xml"/><Relationship Id="rId16" Type="http://schemas.openxmlformats.org/officeDocument/2006/relationships/customXml" Target="../ink/ink299.xml"/><Relationship Id="rId20" Type="http://schemas.openxmlformats.org/officeDocument/2006/relationships/customXml" Target="../ink/ink3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4.xml"/><Relationship Id="rId11" Type="http://schemas.openxmlformats.org/officeDocument/2006/relationships/image" Target="../media/image296.png"/><Relationship Id="rId24" Type="http://schemas.openxmlformats.org/officeDocument/2006/relationships/customXml" Target="../ink/ink303.xml"/><Relationship Id="rId5" Type="http://schemas.openxmlformats.org/officeDocument/2006/relationships/image" Target="../media/image293.png"/><Relationship Id="rId15" Type="http://schemas.openxmlformats.org/officeDocument/2006/relationships/image" Target="../media/image298.png"/><Relationship Id="rId23" Type="http://schemas.openxmlformats.org/officeDocument/2006/relationships/image" Target="../media/image302.png"/><Relationship Id="rId10" Type="http://schemas.openxmlformats.org/officeDocument/2006/relationships/customXml" Target="../ink/ink296.xml"/><Relationship Id="rId19" Type="http://schemas.openxmlformats.org/officeDocument/2006/relationships/image" Target="../media/image300.png"/><Relationship Id="rId4" Type="http://schemas.openxmlformats.org/officeDocument/2006/relationships/customXml" Target="../ink/ink293.xml"/><Relationship Id="rId9" Type="http://schemas.openxmlformats.org/officeDocument/2006/relationships/image" Target="../media/image295.png"/><Relationship Id="rId14" Type="http://schemas.openxmlformats.org/officeDocument/2006/relationships/customXml" Target="../ink/ink298.xml"/><Relationship Id="rId22" Type="http://schemas.openxmlformats.org/officeDocument/2006/relationships/customXml" Target="../ink/ink30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9.png"/><Relationship Id="rId18" Type="http://schemas.openxmlformats.org/officeDocument/2006/relationships/customXml" Target="../ink/ink312.xml"/><Relationship Id="rId26" Type="http://schemas.openxmlformats.org/officeDocument/2006/relationships/customXml" Target="../ink/ink316.xml"/><Relationship Id="rId39" Type="http://schemas.openxmlformats.org/officeDocument/2006/relationships/image" Target="../media/image322.png"/><Relationship Id="rId21" Type="http://schemas.openxmlformats.org/officeDocument/2006/relationships/image" Target="../media/image313.png"/><Relationship Id="rId34" Type="http://schemas.openxmlformats.org/officeDocument/2006/relationships/customXml" Target="../ink/ink320.xml"/><Relationship Id="rId42" Type="http://schemas.openxmlformats.org/officeDocument/2006/relationships/customXml" Target="../ink/ink324.xml"/><Relationship Id="rId7" Type="http://schemas.openxmlformats.org/officeDocument/2006/relationships/image" Target="../media/image306.png"/><Relationship Id="rId2" Type="http://schemas.openxmlformats.org/officeDocument/2006/relationships/customXml" Target="../ink/ink304.xml"/><Relationship Id="rId16" Type="http://schemas.openxmlformats.org/officeDocument/2006/relationships/customXml" Target="../ink/ink311.xml"/><Relationship Id="rId20" Type="http://schemas.openxmlformats.org/officeDocument/2006/relationships/customXml" Target="../ink/ink313.xml"/><Relationship Id="rId29" Type="http://schemas.openxmlformats.org/officeDocument/2006/relationships/image" Target="../media/image317.png"/><Relationship Id="rId41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6.xml"/><Relationship Id="rId11" Type="http://schemas.openxmlformats.org/officeDocument/2006/relationships/image" Target="../media/image308.png"/><Relationship Id="rId24" Type="http://schemas.openxmlformats.org/officeDocument/2006/relationships/customXml" Target="../ink/ink315.xml"/><Relationship Id="rId32" Type="http://schemas.openxmlformats.org/officeDocument/2006/relationships/customXml" Target="../ink/ink319.xml"/><Relationship Id="rId37" Type="http://schemas.openxmlformats.org/officeDocument/2006/relationships/image" Target="../media/image321.png"/><Relationship Id="rId40" Type="http://schemas.openxmlformats.org/officeDocument/2006/relationships/customXml" Target="../ink/ink323.xml"/><Relationship Id="rId5" Type="http://schemas.openxmlformats.org/officeDocument/2006/relationships/image" Target="../media/image305.png"/><Relationship Id="rId15" Type="http://schemas.openxmlformats.org/officeDocument/2006/relationships/image" Target="../media/image310.png"/><Relationship Id="rId23" Type="http://schemas.openxmlformats.org/officeDocument/2006/relationships/image" Target="../media/image314.png"/><Relationship Id="rId28" Type="http://schemas.openxmlformats.org/officeDocument/2006/relationships/customXml" Target="../ink/ink317.xml"/><Relationship Id="rId36" Type="http://schemas.openxmlformats.org/officeDocument/2006/relationships/customXml" Target="../ink/ink321.xml"/><Relationship Id="rId10" Type="http://schemas.openxmlformats.org/officeDocument/2006/relationships/customXml" Target="../ink/ink308.xml"/><Relationship Id="rId19" Type="http://schemas.openxmlformats.org/officeDocument/2006/relationships/image" Target="../media/image312.png"/><Relationship Id="rId31" Type="http://schemas.openxmlformats.org/officeDocument/2006/relationships/image" Target="../media/image318.png"/><Relationship Id="rId4" Type="http://schemas.openxmlformats.org/officeDocument/2006/relationships/customXml" Target="../ink/ink305.xml"/><Relationship Id="rId9" Type="http://schemas.openxmlformats.org/officeDocument/2006/relationships/image" Target="../media/image307.png"/><Relationship Id="rId14" Type="http://schemas.openxmlformats.org/officeDocument/2006/relationships/customXml" Target="../ink/ink310.xml"/><Relationship Id="rId22" Type="http://schemas.openxmlformats.org/officeDocument/2006/relationships/customXml" Target="../ink/ink314.xml"/><Relationship Id="rId27" Type="http://schemas.openxmlformats.org/officeDocument/2006/relationships/image" Target="../media/image316.png"/><Relationship Id="rId30" Type="http://schemas.openxmlformats.org/officeDocument/2006/relationships/customXml" Target="../ink/ink318.xml"/><Relationship Id="rId35" Type="http://schemas.openxmlformats.org/officeDocument/2006/relationships/image" Target="../media/image320.png"/><Relationship Id="rId43" Type="http://schemas.openxmlformats.org/officeDocument/2006/relationships/image" Target="../media/image324.png"/><Relationship Id="rId8" Type="http://schemas.openxmlformats.org/officeDocument/2006/relationships/customXml" Target="../ink/ink307.xml"/><Relationship Id="rId3" Type="http://schemas.openxmlformats.org/officeDocument/2006/relationships/image" Target="../media/image304.png"/><Relationship Id="rId12" Type="http://schemas.openxmlformats.org/officeDocument/2006/relationships/customXml" Target="../ink/ink309.xml"/><Relationship Id="rId17" Type="http://schemas.openxmlformats.org/officeDocument/2006/relationships/image" Target="../media/image311.png"/><Relationship Id="rId25" Type="http://schemas.openxmlformats.org/officeDocument/2006/relationships/image" Target="../media/image315.png"/><Relationship Id="rId33" Type="http://schemas.openxmlformats.org/officeDocument/2006/relationships/image" Target="../media/image319.png"/><Relationship Id="rId38" Type="http://schemas.openxmlformats.org/officeDocument/2006/relationships/customXml" Target="../ink/ink3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34" Type="http://schemas.openxmlformats.org/officeDocument/2006/relationships/customXml" Target="../ink/ink22.xml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7.xml"/><Relationship Id="rId9" Type="http://schemas.openxmlformats.org/officeDocument/2006/relationships/image" Target="../media/image9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8.png"/><Relationship Id="rId30" Type="http://schemas.openxmlformats.org/officeDocument/2006/relationships/customXml" Target="../ink/ink20.xml"/><Relationship Id="rId35" Type="http://schemas.openxmlformats.org/officeDocument/2006/relationships/image" Target="../media/image22.png"/><Relationship Id="rId8" Type="http://schemas.openxmlformats.org/officeDocument/2006/relationships/customXml" Target="../ink/ink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Relationship Id="rId14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0.png"/><Relationship Id="rId18" Type="http://schemas.openxmlformats.org/officeDocument/2006/relationships/customXml" Target="../ink/ink43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customXml" Target="../ink/ink40.xml"/><Relationship Id="rId17" Type="http://schemas.openxmlformats.org/officeDocument/2006/relationships/image" Target="../media/image42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customXml" Target="../ink/ink39.xml"/><Relationship Id="rId19" Type="http://schemas.openxmlformats.org/officeDocument/2006/relationships/image" Target="../media/image43.png"/><Relationship Id="rId4" Type="http://schemas.openxmlformats.org/officeDocument/2006/relationships/customXml" Target="../ink/ink36.xml"/><Relationship Id="rId9" Type="http://schemas.openxmlformats.org/officeDocument/2006/relationships/image" Target="../media/image38.png"/><Relationship Id="rId14" Type="http://schemas.openxmlformats.org/officeDocument/2006/relationships/customXml" Target="../ink/ink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50.xml"/><Relationship Id="rId17" Type="http://schemas.openxmlformats.org/officeDocument/2006/relationships/image" Target="../media/image52.png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8.png"/><Relationship Id="rId14" Type="http://schemas.openxmlformats.org/officeDocument/2006/relationships/customXml" Target="../ink/ink5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5" Type="http://schemas.openxmlformats.org/officeDocument/2006/relationships/image" Target="../media/image54.png"/><Relationship Id="rId4" Type="http://schemas.openxmlformats.org/officeDocument/2006/relationships/customXml" Target="../ink/ink54.xml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F2339-7056-4EDD-BEC7-6ADBBF37093D}"/>
              </a:ext>
            </a:extLst>
          </p:cNvPr>
          <p:cNvGrpSpPr/>
          <p:nvPr/>
        </p:nvGrpSpPr>
        <p:grpSpPr>
          <a:xfrm>
            <a:off x="3652129" y="4197859"/>
            <a:ext cx="787680" cy="308160"/>
            <a:chOff x="3652129" y="4197859"/>
            <a:chExt cx="78768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5EE149-3FC2-4A44-935F-4489C9D5BDBD}"/>
                    </a:ext>
                  </a:extLst>
                </p14:cNvPr>
                <p14:cNvContentPartPr/>
                <p14:nvPr/>
              </p14:nvContentPartPr>
              <p14:xfrm>
                <a:off x="3713329" y="4197859"/>
                <a:ext cx="48960" cy="30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5EE149-3FC2-4A44-935F-4489C9D5BD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4689" y="4189219"/>
                  <a:ext cx="66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0BC6B1-19A3-48D5-B445-19AFF20E39AA}"/>
                    </a:ext>
                  </a:extLst>
                </p14:cNvPr>
                <p14:cNvContentPartPr/>
                <p14:nvPr/>
              </p14:nvContentPartPr>
              <p14:xfrm>
                <a:off x="3652129" y="4358419"/>
                <a:ext cx="243000" cy="7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0BC6B1-19A3-48D5-B445-19AFF20E39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3129" y="4349779"/>
                  <a:ext cx="260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E914FC-BD5F-4F80-A5CF-F39306F80772}"/>
                    </a:ext>
                  </a:extLst>
                </p14:cNvPr>
                <p14:cNvContentPartPr/>
                <p14:nvPr/>
              </p14:nvContentPartPr>
              <p14:xfrm>
                <a:off x="3961009" y="4238539"/>
                <a:ext cx="14760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E914FC-BD5F-4F80-A5CF-F39306F807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369" y="4229899"/>
                  <a:ext cx="165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814E3B-FA63-49CF-B087-0BA3617490A8}"/>
                    </a:ext>
                  </a:extLst>
                </p14:cNvPr>
                <p14:cNvContentPartPr/>
                <p14:nvPr/>
              </p14:nvContentPartPr>
              <p14:xfrm>
                <a:off x="4144609" y="4294339"/>
                <a:ext cx="57960" cy="18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814E3B-FA63-49CF-B087-0BA3617490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35969" y="4285699"/>
                  <a:ext cx="75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FE08C9-013A-4233-8757-8D61B2E473F5}"/>
                    </a:ext>
                  </a:extLst>
                </p14:cNvPr>
                <p14:cNvContentPartPr/>
                <p14:nvPr/>
              </p14:nvContentPartPr>
              <p14:xfrm>
                <a:off x="4261609" y="4357699"/>
                <a:ext cx="61920" cy="139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FE08C9-013A-4233-8757-8D61B2E473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2609" y="4349059"/>
                  <a:ext cx="79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29F792-E8D5-43BE-8CA9-9830B26A1418}"/>
                    </a:ext>
                  </a:extLst>
                </p14:cNvPr>
                <p14:cNvContentPartPr/>
                <p14:nvPr/>
              </p14:nvContentPartPr>
              <p14:xfrm>
                <a:off x="4391209" y="4452379"/>
                <a:ext cx="48600" cy="2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29F792-E8D5-43BE-8CA9-9830B26A14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2569" y="4443379"/>
                  <a:ext cx="662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42ED0A-F34A-41CE-8C2D-6C73432C5B65}"/>
              </a:ext>
            </a:extLst>
          </p:cNvPr>
          <p:cNvGrpSpPr/>
          <p:nvPr/>
        </p:nvGrpSpPr>
        <p:grpSpPr>
          <a:xfrm>
            <a:off x="3787129" y="4689979"/>
            <a:ext cx="195480" cy="128880"/>
            <a:chOff x="3787129" y="4689979"/>
            <a:chExt cx="19548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9DC404-58EA-4401-92A5-1DFD81583970}"/>
                    </a:ext>
                  </a:extLst>
                </p14:cNvPr>
                <p14:cNvContentPartPr/>
                <p14:nvPr/>
              </p14:nvContentPartPr>
              <p14:xfrm>
                <a:off x="3787129" y="4689979"/>
                <a:ext cx="119520" cy="12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9DC404-58EA-4401-92A5-1DFD815839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78489" y="4681339"/>
                  <a:ext cx="137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28A7C7-9879-44B6-920E-B976780DE4E4}"/>
                    </a:ext>
                  </a:extLst>
                </p14:cNvPr>
                <p14:cNvContentPartPr/>
                <p14:nvPr/>
              </p14:nvContentPartPr>
              <p14:xfrm>
                <a:off x="3929329" y="4716979"/>
                <a:ext cx="53280" cy="68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28A7C7-9879-44B6-920E-B976780DE4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0689" y="4708339"/>
                  <a:ext cx="7092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A4A4C-F78F-4D7B-AA37-9EDDB7CC8D43}"/>
              </a:ext>
            </a:extLst>
          </p:cNvPr>
          <p:cNvGrpSpPr/>
          <p:nvPr/>
        </p:nvGrpSpPr>
        <p:grpSpPr>
          <a:xfrm>
            <a:off x="4222729" y="4627699"/>
            <a:ext cx="817560" cy="224280"/>
            <a:chOff x="4222729" y="4627699"/>
            <a:chExt cx="81756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811797-D14E-42F6-853A-69A50B12C318}"/>
                    </a:ext>
                  </a:extLst>
                </p14:cNvPr>
                <p14:cNvContentPartPr/>
                <p14:nvPr/>
              </p14:nvContentPartPr>
              <p14:xfrm>
                <a:off x="4222729" y="4704739"/>
                <a:ext cx="68400" cy="115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811797-D14E-42F6-853A-69A50B12C3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729" y="4695739"/>
                  <a:ext cx="86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AA310B-EA8E-4F1F-B13C-BE323AA81C66}"/>
                    </a:ext>
                  </a:extLst>
                </p14:cNvPr>
                <p14:cNvContentPartPr/>
                <p14:nvPr/>
              </p14:nvContentPartPr>
              <p14:xfrm>
                <a:off x="4350529" y="4713379"/>
                <a:ext cx="142200" cy="10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AA310B-EA8E-4F1F-B13C-BE323AA81C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1529" y="4704739"/>
                  <a:ext cx="159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E88356-B3CA-45BD-A478-2923C105EC86}"/>
                    </a:ext>
                  </a:extLst>
                </p14:cNvPr>
                <p14:cNvContentPartPr/>
                <p14:nvPr/>
              </p14:nvContentPartPr>
              <p14:xfrm>
                <a:off x="4529809" y="4627699"/>
                <a:ext cx="59040" cy="19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E88356-B3CA-45BD-A478-2923C105EC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21169" y="4619059"/>
                  <a:ext cx="76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5320D5-053B-460C-BFA8-B32CA0CE240E}"/>
                    </a:ext>
                  </a:extLst>
                </p14:cNvPr>
                <p14:cNvContentPartPr/>
                <p14:nvPr/>
              </p14:nvContentPartPr>
              <p14:xfrm>
                <a:off x="4663009" y="4737859"/>
                <a:ext cx="115920" cy="97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5320D5-053B-460C-BFA8-B32CA0CE24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54009" y="4729219"/>
                  <a:ext cx="133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C326EB-1885-4373-8311-D705503A1862}"/>
                    </a:ext>
                  </a:extLst>
                </p14:cNvPr>
                <p14:cNvContentPartPr/>
                <p14:nvPr/>
              </p14:nvContentPartPr>
              <p14:xfrm>
                <a:off x="4806649" y="4737859"/>
                <a:ext cx="85320" cy="9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C326EB-1885-4373-8311-D705503A18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8009" y="4729219"/>
                  <a:ext cx="102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7219A7-1863-461D-9A87-B12B555F35F3}"/>
                    </a:ext>
                  </a:extLst>
                </p14:cNvPr>
                <p14:cNvContentPartPr/>
                <p14:nvPr/>
              </p14:nvContentPartPr>
              <p14:xfrm>
                <a:off x="4900249" y="4770259"/>
                <a:ext cx="140040" cy="8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7219A7-1863-461D-9A87-B12B555F35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91249" y="4761259"/>
                  <a:ext cx="1576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A7A753-5C47-4A24-9988-4B5763D3F288}"/>
              </a:ext>
            </a:extLst>
          </p:cNvPr>
          <p:cNvGrpSpPr/>
          <p:nvPr/>
        </p:nvGrpSpPr>
        <p:grpSpPr>
          <a:xfrm>
            <a:off x="5262049" y="4498819"/>
            <a:ext cx="1174680" cy="582480"/>
            <a:chOff x="5262049" y="4498819"/>
            <a:chExt cx="117468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0DE48F-E0FD-42D7-A708-151414A187A8}"/>
                    </a:ext>
                  </a:extLst>
                </p14:cNvPr>
                <p14:cNvContentPartPr/>
                <p14:nvPr/>
              </p14:nvContentPartPr>
              <p14:xfrm>
                <a:off x="5262049" y="4622659"/>
                <a:ext cx="136080" cy="145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0DE48F-E0FD-42D7-A708-151414A187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53409" y="4614019"/>
                  <a:ext cx="153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1A34B3-6578-4464-B7B9-1AA6900E93F0}"/>
                    </a:ext>
                  </a:extLst>
                </p14:cNvPr>
                <p14:cNvContentPartPr/>
                <p14:nvPr/>
              </p14:nvContentPartPr>
              <p14:xfrm>
                <a:off x="5442769" y="4625179"/>
                <a:ext cx="147960" cy="100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1A34B3-6578-4464-B7B9-1AA6900E93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4129" y="4616539"/>
                  <a:ext cx="165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427F01-0CFA-423E-B606-0ABD041FA035}"/>
                    </a:ext>
                  </a:extLst>
                </p14:cNvPr>
                <p14:cNvContentPartPr/>
                <p14:nvPr/>
              </p14:nvContentPartPr>
              <p14:xfrm>
                <a:off x="5639329" y="4509259"/>
                <a:ext cx="7236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427F01-0CFA-423E-B606-0ABD041FA0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30329" y="4500619"/>
                  <a:ext cx="9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004CFF-480E-4E67-A30D-C24EA0F78D77}"/>
                    </a:ext>
                  </a:extLst>
                </p14:cNvPr>
                <p14:cNvContentPartPr/>
                <p14:nvPr/>
              </p14:nvContentPartPr>
              <p14:xfrm>
                <a:off x="5728249" y="4637059"/>
                <a:ext cx="118080" cy="136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004CFF-480E-4E67-A30D-C24EA0F78D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19609" y="4628059"/>
                  <a:ext cx="135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40E478-781E-4C27-856B-43371DE45F77}"/>
                    </a:ext>
                  </a:extLst>
                </p14:cNvPr>
                <p14:cNvContentPartPr/>
                <p14:nvPr/>
              </p14:nvContentPartPr>
              <p14:xfrm>
                <a:off x="5908969" y="4498819"/>
                <a:ext cx="190080" cy="23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40E478-781E-4C27-856B-43371DE45F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0329" y="4490179"/>
                  <a:ext cx="207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29F5D9-DAE3-443C-BF38-B099EABE4F34}"/>
                    </a:ext>
                  </a:extLst>
                </p14:cNvPr>
                <p14:cNvContentPartPr/>
                <p14:nvPr/>
              </p14:nvContentPartPr>
              <p14:xfrm>
                <a:off x="6046849" y="4588099"/>
                <a:ext cx="118800" cy="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29F5D9-DAE3-443C-BF38-B099EABE4F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38209" y="4579459"/>
                  <a:ext cx="136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535E7B-6B26-4F13-96E8-D4AB8F030C3F}"/>
                    </a:ext>
                  </a:extLst>
                </p14:cNvPr>
                <p14:cNvContentPartPr/>
                <p14:nvPr/>
              </p14:nvContentPartPr>
              <p14:xfrm>
                <a:off x="5400289" y="4899859"/>
                <a:ext cx="83520" cy="16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535E7B-6B26-4F13-96E8-D4AB8F030C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1289" y="4890859"/>
                  <a:ext cx="101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61AFEF-5F18-4BC0-B7B0-E466FAE490B9}"/>
                    </a:ext>
                  </a:extLst>
                </p14:cNvPr>
                <p14:cNvContentPartPr/>
                <p14:nvPr/>
              </p14:nvContentPartPr>
              <p14:xfrm>
                <a:off x="5547889" y="4872859"/>
                <a:ext cx="104760" cy="16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61AFEF-5F18-4BC0-B7B0-E466FAE490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9249" y="4864219"/>
                  <a:ext cx="122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F7E2B2-C693-4E26-8170-B7FB737FE785}"/>
                    </a:ext>
                  </a:extLst>
                </p14:cNvPr>
                <p14:cNvContentPartPr/>
                <p14:nvPr/>
              </p14:nvContentPartPr>
              <p14:xfrm>
                <a:off x="5681449" y="4974739"/>
                <a:ext cx="106200" cy="95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F7E2B2-C693-4E26-8170-B7FB737FE7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72449" y="4966099"/>
                  <a:ext cx="123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C97038-C65B-4797-B26F-362887F15FAE}"/>
                    </a:ext>
                  </a:extLst>
                </p14:cNvPr>
                <p14:cNvContentPartPr/>
                <p14:nvPr/>
              </p14:nvContentPartPr>
              <p14:xfrm>
                <a:off x="5827609" y="4824259"/>
                <a:ext cx="193320" cy="232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C97038-C65B-4797-B26F-362887F15F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18609" y="4815259"/>
                  <a:ext cx="210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977439-0FBF-429B-B046-726658B22FEF}"/>
                    </a:ext>
                  </a:extLst>
                </p14:cNvPr>
                <p14:cNvContentPartPr/>
                <p14:nvPr/>
              </p14:nvContentPartPr>
              <p14:xfrm>
                <a:off x="6051889" y="4935139"/>
                <a:ext cx="190080" cy="14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977439-0FBF-429B-B046-726658B22F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43249" y="4926499"/>
                  <a:ext cx="20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B934C7-67EE-4286-8C9F-9DDD714731CA}"/>
                    </a:ext>
                  </a:extLst>
                </p14:cNvPr>
                <p14:cNvContentPartPr/>
                <p14:nvPr/>
              </p14:nvContentPartPr>
              <p14:xfrm>
                <a:off x="6271129" y="4857379"/>
                <a:ext cx="148320" cy="208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B934C7-67EE-4286-8C9F-9DDD714731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62129" y="4848739"/>
                  <a:ext cx="165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165EAD-8E92-4B12-8352-295E66CBCB33}"/>
                    </a:ext>
                  </a:extLst>
                </p14:cNvPr>
                <p14:cNvContentPartPr/>
                <p14:nvPr/>
              </p14:nvContentPartPr>
              <p14:xfrm>
                <a:off x="6380569" y="4930459"/>
                <a:ext cx="56160" cy="9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165EAD-8E92-4B12-8352-295E66CBCB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1569" y="4921819"/>
                  <a:ext cx="738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7713F9-A9A5-408E-A369-B7D54501D9AB}"/>
              </a:ext>
            </a:extLst>
          </p:cNvPr>
          <p:cNvGrpSpPr/>
          <p:nvPr/>
        </p:nvGrpSpPr>
        <p:grpSpPr>
          <a:xfrm>
            <a:off x="6093649" y="3852979"/>
            <a:ext cx="282960" cy="173160"/>
            <a:chOff x="6093649" y="3852979"/>
            <a:chExt cx="28296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2DA846-551E-45EF-B504-3268A876B20B}"/>
                    </a:ext>
                  </a:extLst>
                </p14:cNvPr>
                <p14:cNvContentPartPr/>
                <p14:nvPr/>
              </p14:nvContentPartPr>
              <p14:xfrm>
                <a:off x="6093649" y="3852979"/>
                <a:ext cx="201960" cy="173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2DA846-551E-45EF-B504-3268A876B2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84649" y="3844339"/>
                  <a:ext cx="219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060A36-F0BF-4432-8BFD-16283F218159}"/>
                    </a:ext>
                  </a:extLst>
                </p14:cNvPr>
                <p14:cNvContentPartPr/>
                <p14:nvPr/>
              </p14:nvContentPartPr>
              <p14:xfrm>
                <a:off x="6274009" y="3869899"/>
                <a:ext cx="102600" cy="134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060A36-F0BF-4432-8BFD-16283F2181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5369" y="3861259"/>
                  <a:ext cx="1202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CB7F894-A1A2-461D-9B06-987B1BBA9F1F}"/>
              </a:ext>
            </a:extLst>
          </p:cNvPr>
          <p:cNvGrpSpPr/>
          <p:nvPr/>
        </p:nvGrpSpPr>
        <p:grpSpPr>
          <a:xfrm>
            <a:off x="6608809" y="3721579"/>
            <a:ext cx="866160" cy="268560"/>
            <a:chOff x="6608809" y="3721579"/>
            <a:chExt cx="86616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932096-D732-487D-97D5-49B449F36DEE}"/>
                    </a:ext>
                  </a:extLst>
                </p14:cNvPr>
                <p14:cNvContentPartPr/>
                <p14:nvPr/>
              </p14:nvContentPartPr>
              <p14:xfrm>
                <a:off x="6608809" y="3847939"/>
                <a:ext cx="73440" cy="106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932096-D732-487D-97D5-49B449F36D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99809" y="3839299"/>
                  <a:ext cx="91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B1A555-B892-4E41-AB98-AC2822BED098}"/>
                    </a:ext>
                  </a:extLst>
                </p14:cNvPr>
                <p14:cNvContentPartPr/>
                <p14:nvPr/>
              </p14:nvContentPartPr>
              <p14:xfrm>
                <a:off x="6717889" y="3721579"/>
                <a:ext cx="264240" cy="268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B1A555-B892-4E41-AB98-AC2822BED0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09249" y="3712939"/>
                  <a:ext cx="281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FC6DD7-8A71-498D-ADEF-EEE3AA33ECC4}"/>
                    </a:ext>
                  </a:extLst>
                </p14:cNvPr>
                <p14:cNvContentPartPr/>
                <p14:nvPr/>
              </p14:nvContentPartPr>
              <p14:xfrm>
                <a:off x="6893929" y="3856579"/>
                <a:ext cx="109440" cy="1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FC6DD7-8A71-498D-ADEF-EEE3AA33EC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84929" y="3847579"/>
                  <a:ext cx="127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7AE016-C63F-4A22-ADDE-7AEDC8FC0D6B}"/>
                    </a:ext>
                  </a:extLst>
                </p14:cNvPr>
                <p14:cNvContentPartPr/>
                <p14:nvPr/>
              </p14:nvContentPartPr>
              <p14:xfrm>
                <a:off x="7063489" y="3846859"/>
                <a:ext cx="141840" cy="98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7AE016-C63F-4A22-ADDE-7AEDC8FC0D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54489" y="3837859"/>
                  <a:ext cx="159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8B32EB-DEE2-4186-A8AB-39C01C84F696}"/>
                    </a:ext>
                  </a:extLst>
                </p14:cNvPr>
                <p14:cNvContentPartPr/>
                <p14:nvPr/>
              </p14:nvContentPartPr>
              <p14:xfrm>
                <a:off x="7263649" y="3827419"/>
                <a:ext cx="211320" cy="129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8B32EB-DEE2-4186-A8AB-39C01C84F6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54649" y="3818419"/>
                  <a:ext cx="22896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FEDEE2-CAAE-451B-85EC-5790FB1CC4CF}"/>
              </a:ext>
            </a:extLst>
          </p:cNvPr>
          <p:cNvGrpSpPr/>
          <p:nvPr/>
        </p:nvGrpSpPr>
        <p:grpSpPr>
          <a:xfrm>
            <a:off x="7641649" y="3681979"/>
            <a:ext cx="534600" cy="347400"/>
            <a:chOff x="7641649" y="3681979"/>
            <a:chExt cx="53460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E35D7B-74E5-420B-AD4E-CCA9CF1F903F}"/>
                    </a:ext>
                  </a:extLst>
                </p14:cNvPr>
                <p14:cNvContentPartPr/>
                <p14:nvPr/>
              </p14:nvContentPartPr>
              <p14:xfrm>
                <a:off x="7705009" y="3681979"/>
                <a:ext cx="10440" cy="27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E35D7B-74E5-420B-AD4E-CCA9CF1F90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96009" y="3672979"/>
                  <a:ext cx="28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85415DC-C48A-45FC-A14B-F55EAA1E4C94}"/>
                    </a:ext>
                  </a:extLst>
                </p14:cNvPr>
                <p14:cNvContentPartPr/>
                <p14:nvPr/>
              </p14:nvContentPartPr>
              <p14:xfrm>
                <a:off x="7641649" y="3828859"/>
                <a:ext cx="210240" cy="5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85415DC-C48A-45FC-A14B-F55EAA1E4C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32649" y="3819859"/>
                  <a:ext cx="22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4DFA44-6F4A-4DBD-AC32-2363EBF3731A}"/>
                    </a:ext>
                  </a:extLst>
                </p14:cNvPr>
                <p14:cNvContentPartPr/>
                <p14:nvPr/>
              </p14:nvContentPartPr>
              <p14:xfrm>
                <a:off x="7782769" y="3861979"/>
                <a:ext cx="131760" cy="125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4DFA44-6F4A-4DBD-AC32-2363EBF373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4129" y="3853339"/>
                  <a:ext cx="149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7665C1-36F0-4932-8C84-25B9A63D5C4F}"/>
                    </a:ext>
                  </a:extLst>
                </p14:cNvPr>
                <p14:cNvContentPartPr/>
                <p14:nvPr/>
              </p14:nvContentPartPr>
              <p14:xfrm>
                <a:off x="7865929" y="3841099"/>
                <a:ext cx="177840" cy="188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7665C1-36F0-4932-8C84-25B9A63D5C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57289" y="3832099"/>
                  <a:ext cx="195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129511-3957-46D6-8020-E18C7EBB2C73}"/>
                    </a:ext>
                  </a:extLst>
                </p14:cNvPr>
                <p14:cNvContentPartPr/>
                <p14:nvPr/>
              </p14:nvContentPartPr>
              <p14:xfrm>
                <a:off x="8098129" y="3816979"/>
                <a:ext cx="78120" cy="104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129511-3957-46D6-8020-E18C7EBB2C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89129" y="3808339"/>
                  <a:ext cx="95760" cy="12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42B3A5-736D-4107-A0C9-76898E9CEF69}"/>
                  </a:ext>
                </a:extLst>
              </p14:cNvPr>
              <p14:cNvContentPartPr/>
              <p14:nvPr/>
            </p14:nvContentPartPr>
            <p14:xfrm>
              <a:off x="2973889" y="769939"/>
              <a:ext cx="1124640" cy="7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42B3A5-736D-4107-A0C9-76898E9CE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5249" y="760939"/>
                <a:ext cx="11422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2CCFE7-45DF-4D29-9CA8-6A6DFEB70D14}"/>
                  </a:ext>
                </a:extLst>
              </p14:cNvPr>
              <p14:cNvContentPartPr/>
              <p14:nvPr/>
            </p14:nvContentPartPr>
            <p14:xfrm>
              <a:off x="3041569" y="1714219"/>
              <a:ext cx="2407320" cy="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2CCFE7-45DF-4D29-9CA8-6A6DFEB70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929" y="1705219"/>
                <a:ext cx="24249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BA34A9-A445-4418-91D3-EC3EA5C1E9BA}"/>
                  </a:ext>
                </a:extLst>
              </p14:cNvPr>
              <p14:cNvContentPartPr/>
              <p14:nvPr/>
            </p14:nvContentPartPr>
            <p14:xfrm>
              <a:off x="6222889" y="1163419"/>
              <a:ext cx="188280" cy="31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BA34A9-A445-4418-91D3-EC3EA5C1E9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3889" y="1154419"/>
                <a:ext cx="2059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3649E4-7BFF-44AC-BDC4-71A385F3EE71}"/>
                  </a:ext>
                </a:extLst>
              </p14:cNvPr>
              <p14:cNvContentPartPr/>
              <p14:nvPr/>
            </p14:nvContentPartPr>
            <p14:xfrm>
              <a:off x="3331009" y="1993579"/>
              <a:ext cx="1173600" cy="4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3649E4-7BFF-44AC-BDC4-71A385F3EE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2369" y="1984939"/>
                <a:ext cx="1191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337ABC-9040-40F2-80C1-D8DA0ACF2BB0}"/>
                  </a:ext>
                </a:extLst>
              </p14:cNvPr>
              <p14:cNvContentPartPr/>
              <p14:nvPr/>
            </p14:nvContentPartPr>
            <p14:xfrm>
              <a:off x="3568609" y="3006979"/>
              <a:ext cx="1176840" cy="3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337ABC-9040-40F2-80C1-D8DA0ACF2B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59969" y="2998339"/>
                <a:ext cx="1194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7D357B-62AE-4C12-841E-54CBB7357B3E}"/>
                  </a:ext>
                </a:extLst>
              </p14:cNvPr>
              <p14:cNvContentPartPr/>
              <p14:nvPr/>
            </p14:nvContentPartPr>
            <p14:xfrm>
              <a:off x="6671089" y="3046219"/>
              <a:ext cx="1404720" cy="6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7D357B-62AE-4C12-841E-54CBB7357B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62449" y="3037579"/>
                <a:ext cx="142236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E4E3EE2-AD67-44F4-82C8-C950DFBD4097}"/>
              </a:ext>
            </a:extLst>
          </p:cNvPr>
          <p:cNvGrpSpPr/>
          <p:nvPr/>
        </p:nvGrpSpPr>
        <p:grpSpPr>
          <a:xfrm>
            <a:off x="3590569" y="3276619"/>
            <a:ext cx="2028960" cy="43920"/>
            <a:chOff x="3590569" y="3276619"/>
            <a:chExt cx="2028960" cy="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28F2BD-E389-4A2E-949F-23E0629E7A3A}"/>
                    </a:ext>
                  </a:extLst>
                </p14:cNvPr>
                <p14:cNvContentPartPr/>
                <p14:nvPr/>
              </p14:nvContentPartPr>
              <p14:xfrm>
                <a:off x="3590569" y="3276619"/>
                <a:ext cx="653040" cy="3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28F2BD-E389-4A2E-949F-23E0629E7A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1569" y="3267619"/>
                  <a:ext cx="670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D3915E-AE11-412B-9B49-EA7DC8238D8E}"/>
                    </a:ext>
                  </a:extLst>
                </p14:cNvPr>
                <p14:cNvContentPartPr/>
                <p14:nvPr/>
              </p14:nvContentPartPr>
              <p14:xfrm>
                <a:off x="4710529" y="3283099"/>
                <a:ext cx="909000" cy="3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D3915E-AE11-412B-9B49-EA7DC8238D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1529" y="3274459"/>
                  <a:ext cx="92664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2B720F-5237-4305-B187-014A99E37B87}"/>
              </a:ext>
            </a:extLst>
          </p:cNvPr>
          <p:cNvGrpSpPr/>
          <p:nvPr/>
        </p:nvGrpSpPr>
        <p:grpSpPr>
          <a:xfrm>
            <a:off x="4587769" y="2307499"/>
            <a:ext cx="987840" cy="489240"/>
            <a:chOff x="4587769" y="2307499"/>
            <a:chExt cx="987840" cy="4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0B6BA9-3F8B-4C2A-A9A5-07F3114A0A5A}"/>
                    </a:ext>
                  </a:extLst>
                </p14:cNvPr>
                <p14:cNvContentPartPr/>
                <p14:nvPr/>
              </p14:nvContentPartPr>
              <p14:xfrm>
                <a:off x="4587769" y="2518099"/>
                <a:ext cx="259200" cy="27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0B6BA9-3F8B-4C2A-A9A5-07F3114A0A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9129" y="2509459"/>
                  <a:ext cx="2768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A9DAF4-4374-4C06-9FEF-D8582CB69514}"/>
                    </a:ext>
                  </a:extLst>
                </p14:cNvPr>
                <p14:cNvContentPartPr/>
                <p14:nvPr/>
              </p14:nvContentPartPr>
              <p14:xfrm>
                <a:off x="4944529" y="2361139"/>
                <a:ext cx="126000" cy="23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A9DAF4-4374-4C06-9FEF-D8582CB695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5529" y="2352139"/>
                  <a:ext cx="143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17AA19-DB72-4B1A-904C-1133F4325017}"/>
                    </a:ext>
                  </a:extLst>
                </p14:cNvPr>
                <p14:cNvContentPartPr/>
                <p14:nvPr/>
              </p14:nvContentPartPr>
              <p14:xfrm>
                <a:off x="5044249" y="2466259"/>
                <a:ext cx="103320" cy="8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17AA19-DB72-4B1A-904C-1133F43250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35609" y="2457259"/>
                  <a:ext cx="120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008520-234B-428E-B23D-8BA4CDEFDD42}"/>
                    </a:ext>
                  </a:extLst>
                </p14:cNvPr>
                <p14:cNvContentPartPr/>
                <p14:nvPr/>
              </p14:nvContentPartPr>
              <p14:xfrm>
                <a:off x="5171689" y="2380219"/>
                <a:ext cx="61560" cy="17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008520-234B-428E-B23D-8BA4CDEFDD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63049" y="2371219"/>
                  <a:ext cx="79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369366-6B81-40CE-93F0-9735AB0F8577}"/>
                    </a:ext>
                  </a:extLst>
                </p14:cNvPr>
                <p14:cNvContentPartPr/>
                <p14:nvPr/>
              </p14:nvContentPartPr>
              <p14:xfrm>
                <a:off x="5225689" y="2476699"/>
                <a:ext cx="127080" cy="9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369366-6B81-40CE-93F0-9735AB0F85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16689" y="2468059"/>
                  <a:ext cx="144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21CA63-271C-44E8-96AE-F4660C20280D}"/>
                    </a:ext>
                  </a:extLst>
                </p14:cNvPr>
                <p14:cNvContentPartPr/>
                <p14:nvPr/>
              </p14:nvContentPartPr>
              <p14:xfrm>
                <a:off x="5446009" y="2307499"/>
                <a:ext cx="15120" cy="23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21CA63-271C-44E8-96AE-F4660C2028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7369" y="2298499"/>
                  <a:ext cx="32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9359D9-FAB6-4FCF-9ADC-C30D6D018B94}"/>
                    </a:ext>
                  </a:extLst>
                </p14:cNvPr>
                <p14:cNvContentPartPr/>
                <p14:nvPr/>
              </p14:nvContentPartPr>
              <p14:xfrm>
                <a:off x="5388769" y="2368699"/>
                <a:ext cx="186840" cy="28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9359D9-FAB6-4FCF-9ADC-C30D6D018B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79769" y="2359699"/>
                  <a:ext cx="20448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B0F8FD-0690-47CE-B4A7-D4BB81E0F85D}"/>
                  </a:ext>
                </a:extLst>
              </p14:cNvPr>
              <p14:cNvContentPartPr/>
              <p14:nvPr/>
            </p14:nvContentPartPr>
            <p14:xfrm>
              <a:off x="2499049" y="3817699"/>
              <a:ext cx="1431000" cy="42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B0F8FD-0690-47CE-B4A7-D4BB81E0F8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90409" y="3809059"/>
                <a:ext cx="144864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5D62C03-7015-43CD-9FBA-388301701D50}"/>
              </a:ext>
            </a:extLst>
          </p:cNvPr>
          <p:cNvGrpSpPr/>
          <p:nvPr/>
        </p:nvGrpSpPr>
        <p:grpSpPr>
          <a:xfrm>
            <a:off x="2717569" y="4091659"/>
            <a:ext cx="680400" cy="65160"/>
            <a:chOff x="2717569" y="4091659"/>
            <a:chExt cx="68040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33286E-8DDC-401C-B97A-687909E09214}"/>
                    </a:ext>
                  </a:extLst>
                </p14:cNvPr>
                <p14:cNvContentPartPr/>
                <p14:nvPr/>
              </p14:nvContentPartPr>
              <p14:xfrm>
                <a:off x="2745649" y="4101379"/>
                <a:ext cx="216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33286E-8DDC-401C-B97A-687909E0921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7009" y="4092739"/>
                  <a:ext cx="19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8D62E6-1088-4648-9A1C-C3D1301C6B21}"/>
                    </a:ext>
                  </a:extLst>
                </p14:cNvPr>
                <p14:cNvContentPartPr/>
                <p14:nvPr/>
              </p14:nvContentPartPr>
              <p14:xfrm>
                <a:off x="2717569" y="4091659"/>
                <a:ext cx="680400" cy="65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8D62E6-1088-4648-9A1C-C3D1301C6B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08929" y="4083019"/>
                  <a:ext cx="69804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7845AFF-BA85-4490-B9CB-CA1CD61FAA6F}"/>
                  </a:ext>
                </a:extLst>
              </p14:cNvPr>
              <p14:cNvContentPartPr/>
              <p14:nvPr/>
            </p14:nvContentPartPr>
            <p14:xfrm>
              <a:off x="4818169" y="4063579"/>
              <a:ext cx="1584360" cy="72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7845AFF-BA85-4490-B9CB-CA1CD61FAA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09169" y="4054939"/>
                <a:ext cx="160200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69CBAF2-350C-430E-B88C-4EAD0C878E80}"/>
              </a:ext>
            </a:extLst>
          </p:cNvPr>
          <p:cNvGrpSpPr/>
          <p:nvPr/>
        </p:nvGrpSpPr>
        <p:grpSpPr>
          <a:xfrm>
            <a:off x="3000529" y="4249339"/>
            <a:ext cx="167040" cy="284760"/>
            <a:chOff x="3000529" y="4249339"/>
            <a:chExt cx="16704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C94E9F-0220-4A2D-BC9A-E8DE80FCD8DC}"/>
                    </a:ext>
                  </a:extLst>
                </p14:cNvPr>
                <p14:cNvContentPartPr/>
                <p14:nvPr/>
              </p14:nvContentPartPr>
              <p14:xfrm>
                <a:off x="3062089" y="4291819"/>
                <a:ext cx="28800" cy="242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C94E9F-0220-4A2D-BC9A-E8DE80FCD8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53089" y="4282819"/>
                  <a:ext cx="46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F26100-4D58-4982-A205-AEA4AF3E9DAD}"/>
                    </a:ext>
                  </a:extLst>
                </p14:cNvPr>
                <p14:cNvContentPartPr/>
                <p14:nvPr/>
              </p14:nvContentPartPr>
              <p14:xfrm>
                <a:off x="3000529" y="4249339"/>
                <a:ext cx="167040" cy="11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F26100-4D58-4982-A205-AEA4AF3E9D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1529" y="4240699"/>
                  <a:ext cx="1846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0DA9C2-B0D0-4705-B548-31642AFB6D53}"/>
              </a:ext>
            </a:extLst>
          </p:cNvPr>
          <p:cNvGrpSpPr/>
          <p:nvPr/>
        </p:nvGrpSpPr>
        <p:grpSpPr>
          <a:xfrm>
            <a:off x="5411089" y="4209739"/>
            <a:ext cx="163800" cy="279360"/>
            <a:chOff x="5411089" y="4209739"/>
            <a:chExt cx="16380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F83276-2DCB-4014-8686-4A79C4ABB6DC}"/>
                    </a:ext>
                  </a:extLst>
                </p14:cNvPr>
                <p14:cNvContentPartPr/>
                <p14:nvPr/>
              </p14:nvContentPartPr>
              <p14:xfrm>
                <a:off x="5459689" y="4210819"/>
                <a:ext cx="32760" cy="27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F83276-2DCB-4014-8686-4A79C4ABB6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50689" y="4202179"/>
                  <a:ext cx="50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3A1A90-0709-41B6-A6C8-D154C7C50FAC}"/>
                    </a:ext>
                  </a:extLst>
                </p14:cNvPr>
                <p14:cNvContentPartPr/>
                <p14:nvPr/>
              </p14:nvContentPartPr>
              <p14:xfrm>
                <a:off x="5411089" y="4209739"/>
                <a:ext cx="163800" cy="10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3A1A90-0709-41B6-A6C8-D154C7C50F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02449" y="4201099"/>
                  <a:ext cx="1814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464F9-87F0-4287-83A4-F0D6D705C3A4}"/>
              </a:ext>
            </a:extLst>
          </p:cNvPr>
          <p:cNvGrpSpPr/>
          <p:nvPr/>
        </p:nvGrpSpPr>
        <p:grpSpPr>
          <a:xfrm>
            <a:off x="4399489" y="4126939"/>
            <a:ext cx="198720" cy="423360"/>
            <a:chOff x="4399489" y="4126939"/>
            <a:chExt cx="19872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E3480D-4971-444D-8558-942A82201082}"/>
                    </a:ext>
                  </a:extLst>
                </p14:cNvPr>
                <p14:cNvContentPartPr/>
                <p14:nvPr/>
              </p14:nvContentPartPr>
              <p14:xfrm>
                <a:off x="4504969" y="4161139"/>
                <a:ext cx="28800" cy="389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E3480D-4971-444D-8558-942A822010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95969" y="4152139"/>
                  <a:ext cx="46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3F9890-B69F-4644-9B3A-385F0B9AF2D1}"/>
                    </a:ext>
                  </a:extLst>
                </p14:cNvPr>
                <p14:cNvContentPartPr/>
                <p14:nvPr/>
              </p14:nvContentPartPr>
              <p14:xfrm>
                <a:off x="4399489" y="4126939"/>
                <a:ext cx="198720" cy="13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3F9890-B69F-4644-9B3A-385F0B9AF2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90489" y="4118299"/>
                  <a:ext cx="21636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532271-F111-4C42-B4B2-F8E387F27A32}"/>
                  </a:ext>
                </a:extLst>
              </p14:cNvPr>
              <p14:cNvContentPartPr/>
              <p14:nvPr/>
            </p14:nvContentPartPr>
            <p14:xfrm>
              <a:off x="2995849" y="656899"/>
              <a:ext cx="524520" cy="3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532271-F111-4C42-B4B2-F8E387F27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209" y="648259"/>
                <a:ext cx="5421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D555E9-FE6B-4C22-A3B7-B4AD68AC0C64}"/>
                  </a:ext>
                </a:extLst>
              </p14:cNvPr>
              <p14:cNvContentPartPr/>
              <p14:nvPr/>
            </p14:nvContentPartPr>
            <p14:xfrm>
              <a:off x="2365129" y="1004659"/>
              <a:ext cx="1791360" cy="5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D555E9-FE6B-4C22-A3B7-B4AD68AC0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489" y="996019"/>
                <a:ext cx="18090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6B98C7-DB35-4A27-9F11-3BA28F7EE6BE}"/>
                  </a:ext>
                </a:extLst>
              </p14:cNvPr>
              <p14:cNvContentPartPr/>
              <p14:nvPr/>
            </p14:nvContentPartPr>
            <p14:xfrm>
              <a:off x="3354769" y="1359979"/>
              <a:ext cx="1309320" cy="24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6B98C7-DB35-4A27-9F11-3BA28F7EE6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6129" y="1350979"/>
                <a:ext cx="13269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7C68D2-138E-42F7-8874-71F33969636C}"/>
                  </a:ext>
                </a:extLst>
              </p14:cNvPr>
              <p14:cNvContentPartPr/>
              <p14:nvPr/>
            </p14:nvContentPartPr>
            <p14:xfrm>
              <a:off x="2485729" y="2157739"/>
              <a:ext cx="699120" cy="27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7C68D2-138E-42F7-8874-71F3396963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7089" y="2148739"/>
                <a:ext cx="716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401135-218E-45B1-A57C-75A0F63FCD7B}"/>
                  </a:ext>
                </a:extLst>
              </p14:cNvPr>
              <p14:cNvContentPartPr/>
              <p14:nvPr/>
            </p14:nvContentPartPr>
            <p14:xfrm>
              <a:off x="4530889" y="2711059"/>
              <a:ext cx="431280" cy="42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401135-218E-45B1-A57C-75A0F63FCD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2249" y="2702059"/>
                <a:ext cx="448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307325-BAC7-457F-9562-D26B4F90CB21}"/>
                  </a:ext>
                </a:extLst>
              </p14:cNvPr>
              <p14:cNvContentPartPr/>
              <p14:nvPr/>
            </p14:nvContentPartPr>
            <p14:xfrm>
              <a:off x="1536769" y="3051979"/>
              <a:ext cx="1159920" cy="34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307325-BAC7-457F-9562-D26B4F90CB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8129" y="3042979"/>
                <a:ext cx="117756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75E23-F499-4C23-BBD8-9E1631BC916D}"/>
              </a:ext>
            </a:extLst>
          </p:cNvPr>
          <p:cNvGrpSpPr/>
          <p:nvPr/>
        </p:nvGrpSpPr>
        <p:grpSpPr>
          <a:xfrm>
            <a:off x="3465289" y="3336019"/>
            <a:ext cx="185760" cy="317880"/>
            <a:chOff x="3465289" y="3336019"/>
            <a:chExt cx="1857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F19A0C-C320-46FC-A493-33BDCBA6DCED}"/>
                    </a:ext>
                  </a:extLst>
                </p14:cNvPr>
                <p14:cNvContentPartPr/>
                <p14:nvPr/>
              </p14:nvContentPartPr>
              <p14:xfrm>
                <a:off x="3527209" y="3392179"/>
                <a:ext cx="33480" cy="261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F19A0C-C320-46FC-A493-33BDCBA6DC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18569" y="3383539"/>
                  <a:ext cx="51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38FBD3-62B1-484B-BEF8-91AF1D8472F2}"/>
                    </a:ext>
                  </a:extLst>
                </p14:cNvPr>
                <p14:cNvContentPartPr/>
                <p14:nvPr/>
              </p14:nvContentPartPr>
              <p14:xfrm>
                <a:off x="3465289" y="3336019"/>
                <a:ext cx="185760" cy="15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38FBD3-62B1-484B-BEF8-91AF1D8472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6649" y="3327019"/>
                  <a:ext cx="2034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1253F-5FDF-4030-8DF7-BDC7B7B14CC6}"/>
              </a:ext>
            </a:extLst>
          </p:cNvPr>
          <p:cNvGrpSpPr/>
          <p:nvPr/>
        </p:nvGrpSpPr>
        <p:grpSpPr>
          <a:xfrm>
            <a:off x="1084969" y="1358899"/>
            <a:ext cx="269640" cy="1051560"/>
            <a:chOff x="1084969" y="1358899"/>
            <a:chExt cx="269640" cy="10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CA3D17-0D1E-4E5B-A569-970A58471105}"/>
                    </a:ext>
                  </a:extLst>
                </p14:cNvPr>
                <p14:cNvContentPartPr/>
                <p14:nvPr/>
              </p14:nvContentPartPr>
              <p14:xfrm>
                <a:off x="1243729" y="1358899"/>
                <a:ext cx="110880" cy="3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CA3D17-0D1E-4E5B-A569-970A584711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35089" y="1350259"/>
                  <a:ext cx="128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802A58-D8C3-44AA-B526-05F1AC8D1F23}"/>
                    </a:ext>
                  </a:extLst>
                </p14:cNvPr>
                <p14:cNvContentPartPr/>
                <p14:nvPr/>
              </p14:nvContentPartPr>
              <p14:xfrm>
                <a:off x="1084969" y="1411819"/>
                <a:ext cx="236520" cy="99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802A58-D8C3-44AA-B526-05F1AC8D1F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5969" y="1403179"/>
                  <a:ext cx="254160" cy="10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767C265-FD69-44D4-8F60-7F4A6EDB7721}"/>
                  </a:ext>
                </a:extLst>
              </p14:cNvPr>
              <p14:cNvContentPartPr/>
              <p14:nvPr/>
            </p14:nvContentPartPr>
            <p14:xfrm>
              <a:off x="1546129" y="3043339"/>
              <a:ext cx="1370880" cy="50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767C265-FD69-44D4-8F60-7F4A6EDB77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7489" y="3034339"/>
                <a:ext cx="13885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D7935A-4C94-4B40-9FCB-EC556CD6700F}"/>
                  </a:ext>
                </a:extLst>
              </p14:cNvPr>
              <p14:cNvContentPartPr/>
              <p14:nvPr/>
            </p14:nvContentPartPr>
            <p14:xfrm>
              <a:off x="4512889" y="1734379"/>
              <a:ext cx="751680" cy="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D7935A-4C94-4B40-9FCB-EC556CD67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3889" y="1725379"/>
                <a:ext cx="769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AEF8AC-01EF-49B4-874C-E3B0E79BB63B}"/>
                  </a:ext>
                </a:extLst>
              </p14:cNvPr>
              <p14:cNvContentPartPr/>
              <p14:nvPr/>
            </p14:nvContentPartPr>
            <p14:xfrm>
              <a:off x="1663489" y="2057299"/>
              <a:ext cx="665280" cy="3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AEF8AC-01EF-49B4-874C-E3B0E79BB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4849" y="2048659"/>
                <a:ext cx="6829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B949CCA-03C1-4373-AF53-946CD504C7C6}"/>
              </a:ext>
            </a:extLst>
          </p:cNvPr>
          <p:cNvGrpSpPr/>
          <p:nvPr/>
        </p:nvGrpSpPr>
        <p:grpSpPr>
          <a:xfrm>
            <a:off x="469009" y="2512699"/>
            <a:ext cx="212400" cy="810720"/>
            <a:chOff x="469009" y="2512699"/>
            <a:chExt cx="212400" cy="81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A596E9-2A67-4EEC-AA07-EF9804A25AB8}"/>
                    </a:ext>
                  </a:extLst>
                </p14:cNvPr>
                <p14:cNvContentPartPr/>
                <p14:nvPr/>
              </p14:nvContentPartPr>
              <p14:xfrm>
                <a:off x="558649" y="2512699"/>
                <a:ext cx="122760" cy="4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A596E9-2A67-4EEC-AA07-EF9804A25A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9649" y="2504059"/>
                  <a:ext cx="140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F83563-2282-456D-9301-B7085E86826C}"/>
                    </a:ext>
                  </a:extLst>
                </p14:cNvPr>
                <p14:cNvContentPartPr/>
                <p14:nvPr/>
              </p14:nvContentPartPr>
              <p14:xfrm>
                <a:off x="469009" y="2516299"/>
                <a:ext cx="145440" cy="807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F83563-2282-456D-9301-B7085E8682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0369" y="2507299"/>
                  <a:ext cx="163080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D5FC2A-1E4F-448E-89F5-4FA60086C4D2}"/>
              </a:ext>
            </a:extLst>
          </p:cNvPr>
          <p:cNvGrpSpPr/>
          <p:nvPr/>
        </p:nvGrpSpPr>
        <p:grpSpPr>
          <a:xfrm>
            <a:off x="3981529" y="3292459"/>
            <a:ext cx="118440" cy="246240"/>
            <a:chOff x="3981529" y="3292459"/>
            <a:chExt cx="11844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007CE9-D54C-4D20-A464-4D078532C9A2}"/>
                    </a:ext>
                  </a:extLst>
                </p14:cNvPr>
                <p14:cNvContentPartPr/>
                <p14:nvPr/>
              </p14:nvContentPartPr>
              <p14:xfrm>
                <a:off x="4003849" y="3295339"/>
                <a:ext cx="56160" cy="24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007CE9-D54C-4D20-A464-4D078532C9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94849" y="3286339"/>
                  <a:ext cx="73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F84F90-7F9C-4B31-A5D6-4ED0E90BBC66}"/>
                    </a:ext>
                  </a:extLst>
                </p14:cNvPr>
                <p14:cNvContentPartPr/>
                <p14:nvPr/>
              </p14:nvContentPartPr>
              <p14:xfrm>
                <a:off x="3981529" y="3292459"/>
                <a:ext cx="118440" cy="7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F84F90-7F9C-4B31-A5D6-4ED0E90BBC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2529" y="3283819"/>
                  <a:ext cx="13608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4A105B-C8BF-42DA-97F2-5956E350263B}"/>
                  </a:ext>
                </a:extLst>
              </p14:cNvPr>
              <p14:cNvContentPartPr/>
              <p14:nvPr/>
            </p14:nvContentPartPr>
            <p14:xfrm>
              <a:off x="3976129" y="2212459"/>
              <a:ext cx="141120" cy="30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4A105B-C8BF-42DA-97F2-5956E35026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7489" y="2203459"/>
                <a:ext cx="1587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5738E9-88EA-44F4-90DF-AAF180ACF298}"/>
                  </a:ext>
                </a:extLst>
              </p14:cNvPr>
              <p14:cNvContentPartPr/>
              <p14:nvPr/>
            </p14:nvContentPartPr>
            <p14:xfrm>
              <a:off x="819649" y="2829859"/>
              <a:ext cx="680400" cy="64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5738E9-88EA-44F4-90DF-AAF180ACF2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649" y="2820859"/>
                <a:ext cx="69804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58CD3F1-6BD8-4FFC-A0EF-BDF13AC3FF66}"/>
              </a:ext>
            </a:extLst>
          </p:cNvPr>
          <p:cNvGrpSpPr/>
          <p:nvPr/>
        </p:nvGrpSpPr>
        <p:grpSpPr>
          <a:xfrm>
            <a:off x="3827089" y="1848499"/>
            <a:ext cx="1811520" cy="682560"/>
            <a:chOff x="3827089" y="1848499"/>
            <a:chExt cx="1811520" cy="68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146D46-C93B-4AA8-B156-BBAF12335AEF}"/>
                    </a:ext>
                  </a:extLst>
                </p14:cNvPr>
                <p14:cNvContentPartPr/>
                <p14:nvPr/>
              </p14:nvContentPartPr>
              <p14:xfrm>
                <a:off x="4366729" y="2356099"/>
                <a:ext cx="466200" cy="174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146D46-C93B-4AA8-B156-BBAF12335A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8089" y="2347099"/>
                  <a:ext cx="483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BE8890-8A23-4553-A556-41DD4723CE09}"/>
                    </a:ext>
                  </a:extLst>
                </p14:cNvPr>
                <p14:cNvContentPartPr/>
                <p14:nvPr/>
              </p14:nvContentPartPr>
              <p14:xfrm>
                <a:off x="4609009" y="2147659"/>
                <a:ext cx="79200" cy="9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BE8890-8A23-4553-A556-41DD4723CE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0369" y="2139019"/>
                  <a:ext cx="96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401900-1205-4063-B467-7EA26DA3BEF3}"/>
                    </a:ext>
                  </a:extLst>
                </p14:cNvPr>
                <p14:cNvContentPartPr/>
                <p14:nvPr/>
              </p14:nvContentPartPr>
              <p14:xfrm>
                <a:off x="4738969" y="2110219"/>
                <a:ext cx="56160" cy="10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401900-1205-4063-B467-7EA26DA3BE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29969" y="2101219"/>
                  <a:ext cx="73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D7937C-FE0E-478D-889E-4BE62050EDF7}"/>
                    </a:ext>
                  </a:extLst>
                </p14:cNvPr>
                <p14:cNvContentPartPr/>
                <p14:nvPr/>
              </p14:nvContentPartPr>
              <p14:xfrm>
                <a:off x="4837249" y="2113819"/>
                <a:ext cx="86760" cy="156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D7937C-FE0E-478D-889E-4BE62050ED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28249" y="2104819"/>
                  <a:ext cx="104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30B216-C7E6-41BF-8551-A8D94FA934D7}"/>
                    </a:ext>
                  </a:extLst>
                </p14:cNvPr>
                <p14:cNvContentPartPr/>
                <p14:nvPr/>
              </p14:nvContentPartPr>
              <p14:xfrm>
                <a:off x="4953529" y="2101219"/>
                <a:ext cx="97920" cy="58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30B216-C7E6-41BF-8551-A8D94FA934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44889" y="2092579"/>
                  <a:ext cx="115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105289-E68A-43F2-9B03-B2C355BFD068}"/>
                    </a:ext>
                  </a:extLst>
                </p14:cNvPr>
                <p14:cNvContentPartPr/>
                <p14:nvPr/>
              </p14:nvContentPartPr>
              <p14:xfrm>
                <a:off x="5127409" y="2093659"/>
                <a:ext cx="172440" cy="5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105289-E68A-43F2-9B03-B2C355BFD0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18769" y="2084659"/>
                  <a:ext cx="190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CB3991-982D-46D8-B6C5-BC992779BAA5}"/>
                    </a:ext>
                  </a:extLst>
                </p14:cNvPr>
                <p14:cNvContentPartPr/>
                <p14:nvPr/>
              </p14:nvContentPartPr>
              <p14:xfrm>
                <a:off x="5355289" y="2048659"/>
                <a:ext cx="129240" cy="11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CB3991-982D-46D8-B6C5-BC992779BA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46649" y="2039659"/>
                  <a:ext cx="146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4CC14B-E889-462D-9FA2-E0858438A7C8}"/>
                    </a:ext>
                  </a:extLst>
                </p14:cNvPr>
                <p14:cNvContentPartPr/>
                <p14:nvPr/>
              </p14:nvContentPartPr>
              <p14:xfrm>
                <a:off x="5481289" y="1946779"/>
                <a:ext cx="62280" cy="16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4CC14B-E889-462D-9FA2-E0858438A7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2289" y="1937779"/>
                  <a:ext cx="79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870D78-EAE8-41E4-9D85-8DF1900A7BEB}"/>
                    </a:ext>
                  </a:extLst>
                </p14:cNvPr>
                <p14:cNvContentPartPr/>
                <p14:nvPr/>
              </p14:nvContentPartPr>
              <p14:xfrm>
                <a:off x="5618809" y="2019859"/>
                <a:ext cx="19800" cy="7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870D78-EAE8-41E4-9D85-8DF1900A7B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09809" y="2010859"/>
                  <a:ext cx="37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04B10E-8C58-495B-BDCB-0B7E378002A2}"/>
                    </a:ext>
                  </a:extLst>
                </p14:cNvPr>
                <p14:cNvContentPartPr/>
                <p14:nvPr/>
              </p14:nvContentPartPr>
              <p14:xfrm>
                <a:off x="3827089" y="2001499"/>
                <a:ext cx="76680" cy="119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04B10E-8C58-495B-BDCB-0B7E378002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8449" y="1992859"/>
                  <a:ext cx="94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A8725F-3565-4A62-A25A-CFDD9F55AA6D}"/>
                    </a:ext>
                  </a:extLst>
                </p14:cNvPr>
                <p14:cNvContentPartPr/>
                <p14:nvPr/>
              </p14:nvContentPartPr>
              <p14:xfrm>
                <a:off x="3930769" y="1997899"/>
                <a:ext cx="79560" cy="11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A8725F-3565-4A62-A25A-CFDD9F55AA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1769" y="1989259"/>
                  <a:ext cx="97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D4CAEE-AFDE-468C-AAC6-5B5DBB9AC353}"/>
                    </a:ext>
                  </a:extLst>
                </p14:cNvPr>
                <p14:cNvContentPartPr/>
                <p14:nvPr/>
              </p14:nvContentPartPr>
              <p14:xfrm>
                <a:off x="4043089" y="1957579"/>
                <a:ext cx="187200" cy="16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D4CAEE-AFDE-468C-AAC6-5B5DBB9AC3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4449" y="1948579"/>
                  <a:ext cx="204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13077E-789A-446E-8BE4-78D2D2958D0E}"/>
                    </a:ext>
                  </a:extLst>
                </p14:cNvPr>
                <p14:cNvContentPartPr/>
                <p14:nvPr/>
              </p14:nvContentPartPr>
              <p14:xfrm>
                <a:off x="4292569" y="1906099"/>
                <a:ext cx="68040" cy="164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13077E-789A-446E-8BE4-78D2D2958D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83929" y="1897459"/>
                  <a:ext cx="85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EB89C9-2932-49F4-960A-21CC3E0D3BC8}"/>
                    </a:ext>
                  </a:extLst>
                </p14:cNvPr>
                <p14:cNvContentPartPr/>
                <p14:nvPr/>
              </p14:nvContentPartPr>
              <p14:xfrm>
                <a:off x="4403089" y="1937059"/>
                <a:ext cx="72360" cy="97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EB89C9-2932-49F4-960A-21CC3E0D3B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4449" y="1928059"/>
                  <a:ext cx="90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530E4C-61E7-4B28-91CD-E152D044394F}"/>
                    </a:ext>
                  </a:extLst>
                </p14:cNvPr>
                <p14:cNvContentPartPr/>
                <p14:nvPr/>
              </p14:nvContentPartPr>
              <p14:xfrm>
                <a:off x="4497769" y="1940299"/>
                <a:ext cx="97560" cy="82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530E4C-61E7-4B28-91CD-E152D04439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9129" y="1931659"/>
                  <a:ext cx="115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F1D701-7CC1-48E0-87AB-E97A31AF564B}"/>
                    </a:ext>
                  </a:extLst>
                </p14:cNvPr>
                <p14:cNvContentPartPr/>
                <p14:nvPr/>
              </p14:nvContentPartPr>
              <p14:xfrm>
                <a:off x="4634929" y="1848499"/>
                <a:ext cx="113400" cy="14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F1D701-7CC1-48E0-87AB-E97A31AF56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25929" y="1839859"/>
                  <a:ext cx="131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88B3D0-6E4F-42E1-BA1B-BFB20E974EB9}"/>
                    </a:ext>
                  </a:extLst>
                </p14:cNvPr>
                <p14:cNvContentPartPr/>
                <p14:nvPr/>
              </p14:nvContentPartPr>
              <p14:xfrm>
                <a:off x="4694329" y="1887019"/>
                <a:ext cx="122760" cy="39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88B3D0-6E4F-42E1-BA1B-BFB20E974E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85689" y="1878379"/>
                  <a:ext cx="140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47BF1F-81F3-4893-9291-4F4B56E90129}"/>
                    </a:ext>
                  </a:extLst>
                </p14:cNvPr>
                <p14:cNvContentPartPr/>
                <p14:nvPr/>
              </p14:nvContentPartPr>
              <p14:xfrm>
                <a:off x="4832209" y="1884499"/>
                <a:ext cx="54000" cy="66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47BF1F-81F3-4893-9291-4F4B56E901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3569" y="1875859"/>
                  <a:ext cx="7164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5F837E5-BED7-4C83-A5A8-0F229E43D342}"/>
                  </a:ext>
                </a:extLst>
              </p14:cNvPr>
              <p14:cNvContentPartPr/>
              <p14:nvPr/>
            </p14:nvContentPartPr>
            <p14:xfrm>
              <a:off x="3163249" y="2793139"/>
              <a:ext cx="539280" cy="21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5F837E5-BED7-4C83-A5A8-0F229E43D3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54609" y="2784139"/>
                <a:ext cx="55692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8D5C10B-4382-416F-8716-52EBB3B7A370}"/>
              </a:ext>
            </a:extLst>
          </p:cNvPr>
          <p:cNvGrpSpPr/>
          <p:nvPr/>
        </p:nvGrpSpPr>
        <p:grpSpPr>
          <a:xfrm>
            <a:off x="2344969" y="3327739"/>
            <a:ext cx="115200" cy="206280"/>
            <a:chOff x="2344969" y="3327739"/>
            <a:chExt cx="11520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F7A91F-FDBD-4058-A032-A6E15FDFD461}"/>
                    </a:ext>
                  </a:extLst>
                </p14:cNvPr>
                <p14:cNvContentPartPr/>
                <p14:nvPr/>
              </p14:nvContentPartPr>
              <p14:xfrm>
                <a:off x="2411209" y="3337459"/>
                <a:ext cx="12960" cy="19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F7A91F-FDBD-4058-A032-A6E15FDFD46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2209" y="3328819"/>
                  <a:ext cx="30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168AE8-A6CC-43B9-BF32-CF161D7D07CE}"/>
                    </a:ext>
                  </a:extLst>
                </p14:cNvPr>
                <p14:cNvContentPartPr/>
                <p14:nvPr/>
              </p14:nvContentPartPr>
              <p14:xfrm>
                <a:off x="2344969" y="3327739"/>
                <a:ext cx="115200" cy="80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168AE8-A6CC-43B9-BF32-CF161D7D07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36329" y="3318739"/>
                  <a:ext cx="13284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FD98EB7-B529-41A8-B3BF-BEAFFE333B82}"/>
                  </a:ext>
                </a:extLst>
              </p14:cNvPr>
              <p14:cNvContentPartPr/>
              <p14:nvPr/>
            </p14:nvContentPartPr>
            <p14:xfrm>
              <a:off x="2319049" y="2276539"/>
              <a:ext cx="129960" cy="180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FD98EB7-B529-41A8-B3BF-BEAFFE333B8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10049" y="2267899"/>
                <a:ext cx="147600" cy="1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B218E9-752C-431E-BCDF-ED6BBBBA60B4}"/>
                  </a:ext>
                </a:extLst>
              </p14:cNvPr>
              <p14:cNvContentPartPr/>
              <p14:nvPr/>
            </p14:nvContentPartPr>
            <p14:xfrm>
              <a:off x="3865249" y="577699"/>
              <a:ext cx="736200" cy="3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B218E9-752C-431E-BCDF-ED6BBBBA60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609" y="568699"/>
                <a:ext cx="753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ABEA83-B89D-47BD-982A-8F59FABB9742}"/>
                  </a:ext>
                </a:extLst>
              </p14:cNvPr>
              <p14:cNvContentPartPr/>
              <p14:nvPr/>
            </p14:nvContentPartPr>
            <p14:xfrm>
              <a:off x="7037569" y="496699"/>
              <a:ext cx="1077120" cy="1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ABEA83-B89D-47BD-982A-8F59FABB97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8569" y="488059"/>
                <a:ext cx="10947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F46CF0-0899-4C54-8DE5-963B6BB85093}"/>
                  </a:ext>
                </a:extLst>
              </p14:cNvPr>
              <p14:cNvContentPartPr/>
              <p14:nvPr/>
            </p14:nvContentPartPr>
            <p14:xfrm>
              <a:off x="5412169" y="1249099"/>
              <a:ext cx="577440" cy="4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F46CF0-0899-4C54-8DE5-963B6BB850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3529" y="1240099"/>
                <a:ext cx="5950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165301-EB65-4D08-8DA2-DE65DFD70428}"/>
                  </a:ext>
                </a:extLst>
              </p14:cNvPr>
              <p14:cNvContentPartPr/>
              <p14:nvPr/>
            </p14:nvContentPartPr>
            <p14:xfrm>
              <a:off x="6702409" y="1213099"/>
              <a:ext cx="376920" cy="5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165301-EB65-4D08-8DA2-DE65DFD704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93409" y="1204099"/>
                <a:ext cx="39456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27938-C069-457E-974A-630322EF6557}"/>
              </a:ext>
            </a:extLst>
          </p:cNvPr>
          <p:cNvGrpSpPr/>
          <p:nvPr/>
        </p:nvGrpSpPr>
        <p:grpSpPr>
          <a:xfrm>
            <a:off x="3753289" y="709819"/>
            <a:ext cx="806400" cy="320760"/>
            <a:chOff x="3753289" y="709819"/>
            <a:chExt cx="80640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3230625-26B9-4BC2-8BC6-340EFA3A876D}"/>
                    </a:ext>
                  </a:extLst>
                </p14:cNvPr>
                <p14:cNvContentPartPr/>
                <p14:nvPr/>
              </p14:nvContentPartPr>
              <p14:xfrm>
                <a:off x="3753289" y="709819"/>
                <a:ext cx="806400" cy="16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3230625-26B9-4BC2-8BC6-340EFA3A87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4649" y="700819"/>
                  <a:ext cx="824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8B6D642-67B0-484E-89A1-AE77387F8E37}"/>
                    </a:ext>
                  </a:extLst>
                </p14:cNvPr>
                <p14:cNvContentPartPr/>
                <p14:nvPr/>
              </p14:nvContentPartPr>
              <p14:xfrm>
                <a:off x="3778489" y="841219"/>
                <a:ext cx="90720" cy="189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8B6D642-67B0-484E-89A1-AE77387F8E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69849" y="832579"/>
                  <a:ext cx="10836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BE00B8-9068-4547-9696-96CEE4D40457}"/>
                  </a:ext>
                </a:extLst>
              </p14:cNvPr>
              <p14:cNvContentPartPr/>
              <p14:nvPr/>
            </p14:nvContentPartPr>
            <p14:xfrm>
              <a:off x="4068649" y="1669219"/>
              <a:ext cx="583200" cy="3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BE00B8-9068-4547-9696-96CEE4D404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0009" y="1660579"/>
                <a:ext cx="60084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63BD8E7-2D19-4C6B-B0D2-F84EEC4CFDFF}"/>
              </a:ext>
            </a:extLst>
          </p:cNvPr>
          <p:cNvGrpSpPr/>
          <p:nvPr/>
        </p:nvGrpSpPr>
        <p:grpSpPr>
          <a:xfrm>
            <a:off x="2224729" y="1687219"/>
            <a:ext cx="1397880" cy="700560"/>
            <a:chOff x="2224729" y="1687219"/>
            <a:chExt cx="139788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55122D-3EA1-4904-BFB1-31A9C997B8CA}"/>
                    </a:ext>
                  </a:extLst>
                </p14:cNvPr>
                <p14:cNvContentPartPr/>
                <p14:nvPr/>
              </p14:nvContentPartPr>
              <p14:xfrm>
                <a:off x="2224729" y="1687219"/>
                <a:ext cx="287640" cy="65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55122D-3EA1-4904-BFB1-31A9C997B8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6089" y="1678219"/>
                  <a:ext cx="3052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D9C371-3B52-49D7-85CC-02E4B046164E}"/>
                    </a:ext>
                  </a:extLst>
                </p14:cNvPr>
                <p14:cNvContentPartPr/>
                <p14:nvPr/>
              </p14:nvContentPartPr>
              <p14:xfrm>
                <a:off x="2602729" y="2208499"/>
                <a:ext cx="216000" cy="12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D9C371-3B52-49D7-85CC-02E4B04616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3729" y="2199859"/>
                  <a:ext cx="23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905E0F-05F5-4967-B3CC-6E816B593723}"/>
                    </a:ext>
                  </a:extLst>
                </p14:cNvPr>
                <p14:cNvContentPartPr/>
                <p14:nvPr/>
              </p14:nvContentPartPr>
              <p14:xfrm>
                <a:off x="2862289" y="2202739"/>
                <a:ext cx="99720" cy="124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905E0F-05F5-4967-B3CC-6E816B5937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3289" y="2193739"/>
                  <a:ext cx="117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C6912B-55CD-4810-8FBB-9295E43C7831}"/>
                    </a:ext>
                  </a:extLst>
                </p14:cNvPr>
                <p14:cNvContentPartPr/>
                <p14:nvPr/>
              </p14:nvContentPartPr>
              <p14:xfrm>
                <a:off x="2995849" y="2196259"/>
                <a:ext cx="211320" cy="13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C6912B-55CD-4810-8FBB-9295E43C78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7209" y="2187259"/>
                  <a:ext cx="228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5B5718-925E-4A97-AB54-D25E34D0AD12}"/>
                    </a:ext>
                  </a:extLst>
                </p14:cNvPr>
                <p14:cNvContentPartPr/>
                <p14:nvPr/>
              </p14:nvContentPartPr>
              <p14:xfrm>
                <a:off x="3218689" y="2206339"/>
                <a:ext cx="64440" cy="11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5B5718-925E-4A97-AB54-D25E34D0AD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0049" y="2197699"/>
                  <a:ext cx="82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473C1E-CFFB-4555-99FD-0BEAA95F3774}"/>
                    </a:ext>
                  </a:extLst>
                </p14:cNvPr>
                <p14:cNvContentPartPr/>
                <p14:nvPr/>
              </p14:nvContentPartPr>
              <p14:xfrm>
                <a:off x="3362689" y="2214979"/>
                <a:ext cx="74520" cy="9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473C1E-CFFB-4555-99FD-0BEAA95F37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4049" y="2206339"/>
                  <a:ext cx="92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E84811-2948-4149-9A3A-8E94CE54E3B2}"/>
                    </a:ext>
                  </a:extLst>
                </p14:cNvPr>
                <p14:cNvContentPartPr/>
                <p14:nvPr/>
              </p14:nvContentPartPr>
              <p14:xfrm>
                <a:off x="3480769" y="2212819"/>
                <a:ext cx="141840" cy="174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E84811-2948-4149-9A3A-8E94CE54E3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2129" y="2203819"/>
                  <a:ext cx="1594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317B17-5AB2-4A20-8C7D-B020FE10F88E}"/>
              </a:ext>
            </a:extLst>
          </p:cNvPr>
          <p:cNvGrpSpPr/>
          <p:nvPr/>
        </p:nvGrpSpPr>
        <p:grpSpPr>
          <a:xfrm>
            <a:off x="3902329" y="2027059"/>
            <a:ext cx="709200" cy="315720"/>
            <a:chOff x="3902329" y="2027059"/>
            <a:chExt cx="70920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F17F17-B544-4191-A218-9261DDFF46CD}"/>
                    </a:ext>
                  </a:extLst>
                </p14:cNvPr>
                <p14:cNvContentPartPr/>
                <p14:nvPr/>
              </p14:nvContentPartPr>
              <p14:xfrm>
                <a:off x="3902329" y="2190859"/>
                <a:ext cx="203040" cy="13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F17F17-B544-4191-A218-9261DDFF46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93329" y="2181859"/>
                  <a:ext cx="220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FAE698-6429-435C-9539-4BDC4D44ABF5}"/>
                    </a:ext>
                  </a:extLst>
                </p14:cNvPr>
                <p14:cNvContentPartPr/>
                <p14:nvPr/>
              </p14:nvContentPartPr>
              <p14:xfrm>
                <a:off x="4146049" y="2209939"/>
                <a:ext cx="63360" cy="100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FAE698-6429-435C-9539-4BDC4D44AB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37049" y="2201299"/>
                  <a:ext cx="81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7326D4-9AA3-4C3A-A5E6-F5FA8EBC1E38}"/>
                    </a:ext>
                  </a:extLst>
                </p14:cNvPr>
                <p14:cNvContentPartPr/>
                <p14:nvPr/>
              </p14:nvContentPartPr>
              <p14:xfrm>
                <a:off x="4267009" y="2069539"/>
                <a:ext cx="136440" cy="23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7326D4-9AA3-4C3A-A5E6-F5FA8EBC1E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8369" y="2060539"/>
                  <a:ext cx="1540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408944-DB1A-4AD3-B9FA-9B33ECF11710}"/>
                    </a:ext>
                  </a:extLst>
                </p14:cNvPr>
                <p14:cNvContentPartPr/>
                <p14:nvPr/>
              </p14:nvContentPartPr>
              <p14:xfrm>
                <a:off x="4420369" y="2180419"/>
                <a:ext cx="92520" cy="11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408944-DB1A-4AD3-B9FA-9B33ECF117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11729" y="2171419"/>
                  <a:ext cx="110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23B5E4-304B-4034-9B31-A830D383A8E8}"/>
                    </a:ext>
                  </a:extLst>
                </p14:cNvPr>
                <p14:cNvContentPartPr/>
                <p14:nvPr/>
              </p14:nvContentPartPr>
              <p14:xfrm>
                <a:off x="4574089" y="2027059"/>
                <a:ext cx="37440" cy="315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23B5E4-304B-4034-9B31-A830D383A8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5089" y="2018059"/>
                  <a:ext cx="55080" cy="33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76A132-0E59-4473-8EBA-B414250EDE67}"/>
                  </a:ext>
                </a:extLst>
              </p14:cNvPr>
              <p14:cNvContentPartPr/>
              <p14:nvPr/>
            </p14:nvContentPartPr>
            <p14:xfrm>
              <a:off x="3809089" y="2063779"/>
              <a:ext cx="460800" cy="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76A132-0E59-4473-8EBA-B414250ED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0089" y="2055139"/>
                <a:ext cx="4784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971B36-7143-4F28-B937-ED72D9E7CD48}"/>
                  </a:ext>
                </a:extLst>
              </p14:cNvPr>
              <p14:cNvContentPartPr/>
              <p14:nvPr/>
            </p14:nvContentPartPr>
            <p14:xfrm>
              <a:off x="5663809" y="1485619"/>
              <a:ext cx="145440" cy="27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971B36-7143-4F28-B937-ED72D9E7C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4809" y="1476619"/>
                <a:ext cx="1630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ADDC7-3F31-491A-A16C-B486B5D3C5F4}"/>
                  </a:ext>
                </a:extLst>
              </p14:cNvPr>
              <p14:cNvContentPartPr/>
              <p14:nvPr/>
            </p14:nvContentPartPr>
            <p14:xfrm>
              <a:off x="3219049" y="2395339"/>
              <a:ext cx="454680" cy="4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ADDC7-3F31-491A-A16C-B486B5D3C5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0049" y="2386339"/>
                <a:ext cx="4723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7B2EA7-FF05-4978-8918-0B9B7FFC3BAD}"/>
                  </a:ext>
                </a:extLst>
              </p14:cNvPr>
              <p14:cNvContentPartPr/>
              <p14:nvPr/>
            </p14:nvContentPartPr>
            <p14:xfrm>
              <a:off x="6584689" y="2396419"/>
              <a:ext cx="416520" cy="50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7B2EA7-FF05-4978-8918-0B9B7FFC3B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5689" y="2387419"/>
                <a:ext cx="434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89E186-B10C-4C37-ABA4-56EB9CE5794C}"/>
                  </a:ext>
                </a:extLst>
              </p14:cNvPr>
              <p14:cNvContentPartPr/>
              <p14:nvPr/>
            </p14:nvContentPartPr>
            <p14:xfrm>
              <a:off x="7488649" y="2378419"/>
              <a:ext cx="532440" cy="44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89E186-B10C-4C37-ABA4-56EB9CE579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80009" y="2369419"/>
                <a:ext cx="5500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ABB6FC-C2AF-42F2-931E-604DC3CC6A53}"/>
                  </a:ext>
                </a:extLst>
              </p14:cNvPr>
              <p14:cNvContentPartPr/>
              <p14:nvPr/>
            </p14:nvContentPartPr>
            <p14:xfrm>
              <a:off x="2164609" y="2685139"/>
              <a:ext cx="591480" cy="2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ABB6FC-C2AF-42F2-931E-604DC3CC6A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5609" y="2676139"/>
                <a:ext cx="609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289CD8-0727-4ABB-9F77-045340E67ACA}"/>
                  </a:ext>
                </a:extLst>
              </p14:cNvPr>
              <p14:cNvContentPartPr/>
              <p14:nvPr/>
            </p14:nvContentPartPr>
            <p14:xfrm>
              <a:off x="2179729" y="2966299"/>
              <a:ext cx="1947600" cy="20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289CD8-0727-4ABB-9F77-045340E67A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1089" y="2957659"/>
                <a:ext cx="196524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16A3F0-5F83-4446-A87E-6DBC98010B55}"/>
                  </a:ext>
                </a:extLst>
              </p14:cNvPr>
              <p14:cNvContentPartPr/>
              <p14:nvPr/>
            </p14:nvContentPartPr>
            <p14:xfrm>
              <a:off x="2256769" y="778939"/>
              <a:ext cx="1050120" cy="3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16A3F0-5F83-4446-A87E-6DBC98010B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7769" y="770299"/>
                <a:ext cx="1067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B599C5-D993-4FA9-9E29-C37DB64476D2}"/>
                  </a:ext>
                </a:extLst>
              </p14:cNvPr>
              <p14:cNvContentPartPr/>
              <p14:nvPr/>
            </p14:nvContentPartPr>
            <p14:xfrm>
              <a:off x="1669969" y="1422619"/>
              <a:ext cx="375480" cy="2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B599C5-D993-4FA9-9E29-C37DB64476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0969" y="1413979"/>
                <a:ext cx="393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17DD74-7033-4245-91CE-1AD7BA791D03}"/>
                  </a:ext>
                </a:extLst>
              </p14:cNvPr>
              <p14:cNvContentPartPr/>
              <p14:nvPr/>
            </p14:nvContentPartPr>
            <p14:xfrm>
              <a:off x="1584289" y="1744819"/>
              <a:ext cx="562320" cy="4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17DD74-7033-4245-91CE-1AD7BA791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5289" y="1736179"/>
                <a:ext cx="5799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7B125D7-B43B-48B8-8ED4-8D843E9CF1EE}"/>
              </a:ext>
            </a:extLst>
          </p:cNvPr>
          <p:cNvGrpSpPr/>
          <p:nvPr/>
        </p:nvGrpSpPr>
        <p:grpSpPr>
          <a:xfrm>
            <a:off x="3547729" y="1378699"/>
            <a:ext cx="542880" cy="231480"/>
            <a:chOff x="3547729" y="1378699"/>
            <a:chExt cx="54288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2C2F99-713F-45F5-B966-A951BFE94401}"/>
                    </a:ext>
                  </a:extLst>
                </p14:cNvPr>
                <p14:cNvContentPartPr/>
                <p14:nvPr/>
              </p14:nvContentPartPr>
              <p14:xfrm>
                <a:off x="3547729" y="1378699"/>
                <a:ext cx="124560" cy="231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2C2F99-713F-45F5-B966-A951BFE944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8729" y="1370059"/>
                  <a:ext cx="1422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8E9DF6-DF57-45EC-930D-E35C448B6EFB}"/>
                    </a:ext>
                  </a:extLst>
                </p14:cNvPr>
                <p14:cNvContentPartPr/>
                <p14:nvPr/>
              </p14:nvContentPartPr>
              <p14:xfrm>
                <a:off x="3731689" y="1507939"/>
                <a:ext cx="91800" cy="55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8E9DF6-DF57-45EC-930D-E35C448B6E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3049" y="1499299"/>
                  <a:ext cx="109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9791C2-F0A4-4A2A-90A9-2FDD3CECF580}"/>
                    </a:ext>
                  </a:extLst>
                </p14:cNvPr>
                <p14:cNvContentPartPr/>
                <p14:nvPr/>
              </p14:nvContentPartPr>
              <p14:xfrm>
                <a:off x="3794689" y="1472659"/>
                <a:ext cx="33120" cy="86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9791C2-F0A4-4A2A-90A9-2FDD3CECF5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6049" y="1464019"/>
                  <a:ext cx="50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7414ED-C05A-417C-95A0-FE900711F0BD}"/>
                    </a:ext>
                  </a:extLst>
                </p14:cNvPr>
                <p14:cNvContentPartPr/>
                <p14:nvPr/>
              </p14:nvContentPartPr>
              <p14:xfrm>
                <a:off x="3855529" y="1395259"/>
                <a:ext cx="167760" cy="179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7414ED-C05A-417C-95A0-FE900711F0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46889" y="1386259"/>
                  <a:ext cx="185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D9333A-3852-4A82-925D-9A65427792D2}"/>
                    </a:ext>
                  </a:extLst>
                </p14:cNvPr>
                <p14:cNvContentPartPr/>
                <p14:nvPr/>
              </p14:nvContentPartPr>
              <p14:xfrm>
                <a:off x="3954169" y="1443139"/>
                <a:ext cx="136440" cy="1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D9333A-3852-4A82-925D-9A65427792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5169" y="1434139"/>
                  <a:ext cx="15408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250780-055B-4A58-91EA-ED1EF76BB717}"/>
                  </a:ext>
                </a:extLst>
              </p14:cNvPr>
              <p14:cNvContentPartPr/>
              <p14:nvPr/>
            </p14:nvContentPartPr>
            <p14:xfrm>
              <a:off x="2036809" y="2097979"/>
              <a:ext cx="1112760" cy="5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250780-055B-4A58-91EA-ED1EF76BB7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27809" y="2089339"/>
                <a:ext cx="11304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D38166-0F67-4E98-8C5B-0FF3BDBCB9D0}"/>
                  </a:ext>
                </a:extLst>
              </p14:cNvPr>
              <p14:cNvContentPartPr/>
              <p14:nvPr/>
            </p14:nvContentPartPr>
            <p14:xfrm>
              <a:off x="3707929" y="2084659"/>
              <a:ext cx="1162800" cy="51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D38166-0F67-4E98-8C5B-0FF3BDBCB9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8929" y="2075659"/>
                <a:ext cx="11804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0C311ED-460A-4088-BB64-56327CF97891}"/>
                  </a:ext>
                </a:extLst>
              </p14:cNvPr>
              <p14:cNvContentPartPr/>
              <p14:nvPr/>
            </p14:nvContentPartPr>
            <p14:xfrm>
              <a:off x="5095369" y="2510899"/>
              <a:ext cx="536400" cy="35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0C311ED-460A-4088-BB64-56327CF978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86369" y="2502259"/>
                <a:ext cx="554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B304E0-CE44-4083-9ACA-C17CBF2D4BDA}"/>
                  </a:ext>
                </a:extLst>
              </p14:cNvPr>
              <p14:cNvContentPartPr/>
              <p14:nvPr/>
            </p14:nvContentPartPr>
            <p14:xfrm>
              <a:off x="1272169" y="2792059"/>
              <a:ext cx="1422720" cy="41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B304E0-CE44-4083-9ACA-C17CBF2D4B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63169" y="2783419"/>
                <a:ext cx="14403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38EBB0-BA65-4FBD-B27B-77EBC3A22F0F}"/>
                  </a:ext>
                </a:extLst>
              </p14:cNvPr>
              <p14:cNvContentPartPr/>
              <p14:nvPr/>
            </p14:nvContentPartPr>
            <p14:xfrm>
              <a:off x="5464369" y="3170059"/>
              <a:ext cx="1717200" cy="60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38EBB0-BA65-4FBD-B27B-77EBC3A22F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5729" y="3161419"/>
                <a:ext cx="17348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853E63-AC64-40F4-8C58-137787B23EAC}"/>
                  </a:ext>
                </a:extLst>
              </p14:cNvPr>
              <p14:cNvContentPartPr/>
              <p14:nvPr/>
            </p14:nvContentPartPr>
            <p14:xfrm>
              <a:off x="2981449" y="3449779"/>
              <a:ext cx="264240" cy="18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853E63-AC64-40F4-8C58-137787B23E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72809" y="3441139"/>
                <a:ext cx="281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19C038-878C-4793-A917-9AB0E95810C1}"/>
                  </a:ext>
                </a:extLst>
              </p14:cNvPr>
              <p14:cNvContentPartPr/>
              <p14:nvPr/>
            </p14:nvContentPartPr>
            <p14:xfrm>
              <a:off x="4382209" y="3425659"/>
              <a:ext cx="803520" cy="5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19C038-878C-4793-A917-9AB0E95810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73209" y="3416659"/>
                <a:ext cx="82116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5A27168-A623-42AF-81DD-0360361B0FC6}"/>
              </a:ext>
            </a:extLst>
          </p:cNvPr>
          <p:cNvGrpSpPr/>
          <p:nvPr/>
        </p:nvGrpSpPr>
        <p:grpSpPr>
          <a:xfrm>
            <a:off x="2277649" y="3726979"/>
            <a:ext cx="195480" cy="256680"/>
            <a:chOff x="2277649" y="3726979"/>
            <a:chExt cx="19548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1A0640-DF5B-403D-8AD9-5A238EA1C5D7}"/>
                    </a:ext>
                  </a:extLst>
                </p14:cNvPr>
                <p14:cNvContentPartPr/>
                <p14:nvPr/>
              </p14:nvContentPartPr>
              <p14:xfrm>
                <a:off x="2350009" y="3765139"/>
                <a:ext cx="44280" cy="218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1A0640-DF5B-403D-8AD9-5A238EA1C5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41009" y="3756499"/>
                  <a:ext cx="61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36FCE9-0D5B-413F-B587-BA2DB4A006B9}"/>
                    </a:ext>
                  </a:extLst>
                </p14:cNvPr>
                <p14:cNvContentPartPr/>
                <p14:nvPr/>
              </p14:nvContentPartPr>
              <p14:xfrm>
                <a:off x="2277649" y="3726979"/>
                <a:ext cx="195480" cy="11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36FCE9-0D5B-413F-B587-BA2DB4A006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69009" y="3718339"/>
                  <a:ext cx="21312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4AD57C-DBAB-4CF0-82E2-27D5B8739857}"/>
                  </a:ext>
                </a:extLst>
              </p14:cNvPr>
              <p14:cNvContentPartPr/>
              <p14:nvPr/>
            </p14:nvContentPartPr>
            <p14:xfrm>
              <a:off x="2394649" y="1070539"/>
              <a:ext cx="362160" cy="4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4AD57C-DBAB-4CF0-82E2-27D5B8739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5649" y="1061899"/>
                <a:ext cx="3798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24EA40-7371-4296-844E-406C7D130DF2}"/>
                  </a:ext>
                </a:extLst>
              </p14:cNvPr>
              <p14:cNvContentPartPr/>
              <p14:nvPr/>
            </p14:nvContentPartPr>
            <p14:xfrm>
              <a:off x="3974329" y="1452139"/>
              <a:ext cx="1752120" cy="3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24EA40-7371-4296-844E-406C7D130D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5329" y="1443139"/>
                <a:ext cx="1769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CE928D-5B4E-4421-8505-CDDB0C2287B0}"/>
                  </a:ext>
                </a:extLst>
              </p14:cNvPr>
              <p14:cNvContentPartPr/>
              <p14:nvPr/>
            </p14:nvContentPartPr>
            <p14:xfrm>
              <a:off x="2023489" y="1920499"/>
              <a:ext cx="992880" cy="2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CE928D-5B4E-4421-8505-CDDB0C2287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4849" y="1911499"/>
                <a:ext cx="1010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F8F8CA-8820-4BD8-AA6F-16C99BC0AF9A}"/>
                  </a:ext>
                </a:extLst>
              </p14:cNvPr>
              <p14:cNvContentPartPr/>
              <p14:nvPr/>
            </p14:nvContentPartPr>
            <p14:xfrm>
              <a:off x="2652049" y="1605499"/>
              <a:ext cx="1012320" cy="9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F8F8CA-8820-4BD8-AA6F-16C99BC0AF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3049" y="1596499"/>
                <a:ext cx="1029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C3810B-A41A-4921-8229-17394998DFE3}"/>
                  </a:ext>
                </a:extLst>
              </p14:cNvPr>
              <p14:cNvContentPartPr/>
              <p14:nvPr/>
            </p14:nvContentPartPr>
            <p14:xfrm>
              <a:off x="1135369" y="2420539"/>
              <a:ext cx="284400" cy="168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C3810B-A41A-4921-8229-17394998DF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6369" y="2411899"/>
                <a:ext cx="30204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92C26-E3C1-4922-A843-47022E3D883A}"/>
              </a:ext>
            </a:extLst>
          </p:cNvPr>
          <p:cNvGrpSpPr/>
          <p:nvPr/>
        </p:nvGrpSpPr>
        <p:grpSpPr>
          <a:xfrm>
            <a:off x="3013489" y="2272939"/>
            <a:ext cx="223200" cy="248400"/>
            <a:chOff x="3013489" y="2272939"/>
            <a:chExt cx="22320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C0ACEE-4A80-4F49-995F-85E3F2C2D5FE}"/>
                    </a:ext>
                  </a:extLst>
                </p14:cNvPr>
                <p14:cNvContentPartPr/>
                <p14:nvPr/>
              </p14:nvContentPartPr>
              <p14:xfrm>
                <a:off x="3013489" y="2302819"/>
                <a:ext cx="82080" cy="205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C0ACEE-4A80-4F49-995F-85E3F2C2D5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4489" y="2293819"/>
                  <a:ext cx="99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C96040-85B6-4FB4-87F7-F8646D20D984}"/>
                    </a:ext>
                  </a:extLst>
                </p14:cNvPr>
                <p14:cNvContentPartPr/>
                <p14:nvPr/>
              </p14:nvContentPartPr>
              <p14:xfrm>
                <a:off x="3157129" y="2272939"/>
                <a:ext cx="79560" cy="24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C96040-85B6-4FB4-87F7-F8646D20D9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8129" y="2264299"/>
                  <a:ext cx="9720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AB5BD7-A550-4C69-80A2-639119F709F0}"/>
                  </a:ext>
                </a:extLst>
              </p14:cNvPr>
              <p14:cNvContentPartPr/>
              <p14:nvPr/>
            </p14:nvContentPartPr>
            <p14:xfrm>
              <a:off x="2830609" y="3130099"/>
              <a:ext cx="1827360" cy="4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AB5BD7-A550-4C69-80A2-639119F709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21969" y="3121099"/>
                <a:ext cx="18450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2277EC-3AB0-4605-9BDD-F094A07A1210}"/>
                  </a:ext>
                </a:extLst>
              </p14:cNvPr>
              <p14:cNvContentPartPr/>
              <p14:nvPr/>
            </p14:nvContentPartPr>
            <p14:xfrm>
              <a:off x="6082129" y="2656339"/>
              <a:ext cx="192600" cy="15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2277EC-3AB0-4605-9BDD-F094A07A12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73129" y="2647699"/>
                <a:ext cx="2102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722096-6F0D-4C88-BC5A-393BB89F43D4}"/>
                  </a:ext>
                </a:extLst>
              </p14:cNvPr>
              <p14:cNvContentPartPr/>
              <p14:nvPr/>
            </p14:nvContentPartPr>
            <p14:xfrm>
              <a:off x="2497969" y="3430339"/>
              <a:ext cx="1212840" cy="57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722096-6F0D-4C88-BC5A-393BB89F43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9329" y="3421339"/>
                <a:ext cx="123048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D7A01E-FDB7-4C53-8AAB-B1D7CC626CC6}"/>
                  </a:ext>
                </a:extLst>
              </p14:cNvPr>
              <p14:cNvContentPartPr/>
              <p14:nvPr/>
            </p14:nvContentPartPr>
            <p14:xfrm>
              <a:off x="4659769" y="761659"/>
              <a:ext cx="2207520" cy="4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D7A01E-FDB7-4C53-8AAB-B1D7CC626C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1129" y="752659"/>
                <a:ext cx="22251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1A2C26-B72A-4DA7-BC23-872393F06165}"/>
                  </a:ext>
                </a:extLst>
              </p14:cNvPr>
              <p14:cNvContentPartPr/>
              <p14:nvPr/>
            </p14:nvContentPartPr>
            <p14:xfrm>
              <a:off x="3531529" y="1133899"/>
              <a:ext cx="658440" cy="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1A2C26-B72A-4DA7-BC23-872393F061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529" y="1125259"/>
                <a:ext cx="676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D54EE4-891A-4C59-987B-9E6C1425CBC2}"/>
                  </a:ext>
                </a:extLst>
              </p14:cNvPr>
              <p14:cNvContentPartPr/>
              <p14:nvPr/>
            </p14:nvContentPartPr>
            <p14:xfrm>
              <a:off x="6593329" y="1147219"/>
              <a:ext cx="1654200" cy="6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D54EE4-891A-4C59-987B-9E6C1425CB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4689" y="1138219"/>
                <a:ext cx="1671840" cy="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704F60-5438-49AF-A273-AE99C63FB36D}"/>
                  </a:ext>
                </a:extLst>
              </p14:cNvPr>
              <p14:cNvContentPartPr/>
              <p14:nvPr/>
            </p14:nvContentPartPr>
            <p14:xfrm>
              <a:off x="2531809" y="1141819"/>
              <a:ext cx="107640" cy="27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704F60-5438-49AF-A273-AE99C63FB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2809" y="1133179"/>
                <a:ext cx="1252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8CC3DC-7D72-4CA4-ABF5-F2FB0DFABDB2}"/>
                  </a:ext>
                </a:extLst>
              </p14:cNvPr>
              <p14:cNvContentPartPr/>
              <p14:nvPr/>
            </p14:nvContentPartPr>
            <p14:xfrm>
              <a:off x="1822969" y="2149459"/>
              <a:ext cx="1258560" cy="3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8CC3DC-7D72-4CA4-ABF5-F2FB0DFABD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3969" y="2140459"/>
                <a:ext cx="127620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5600900-2C3A-4748-9EED-B29DB91E6C60}"/>
              </a:ext>
            </a:extLst>
          </p:cNvPr>
          <p:cNvGrpSpPr/>
          <p:nvPr/>
        </p:nvGrpSpPr>
        <p:grpSpPr>
          <a:xfrm>
            <a:off x="2356489" y="2565619"/>
            <a:ext cx="777960" cy="258120"/>
            <a:chOff x="2356489" y="2565619"/>
            <a:chExt cx="77796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CCE825-9B1B-4BDF-9DD0-6E853004B797}"/>
                    </a:ext>
                  </a:extLst>
                </p14:cNvPr>
                <p14:cNvContentPartPr/>
                <p14:nvPr/>
              </p14:nvContentPartPr>
              <p14:xfrm>
                <a:off x="2356489" y="2565619"/>
                <a:ext cx="777960" cy="32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CCE825-9B1B-4BDF-9DD0-6E853004B7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7489" y="2556979"/>
                  <a:ext cx="795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A85A64-4999-4087-9B81-DB82D3C4BB5A}"/>
                    </a:ext>
                  </a:extLst>
                </p14:cNvPr>
                <p14:cNvContentPartPr/>
                <p14:nvPr/>
              </p14:nvContentPartPr>
              <p14:xfrm>
                <a:off x="2718289" y="2669659"/>
                <a:ext cx="36720" cy="154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A85A64-4999-4087-9B81-DB82D3C4BB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9649" y="2660659"/>
                  <a:ext cx="54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224C27-ECD0-483B-A17F-E6172029634F}"/>
                    </a:ext>
                  </a:extLst>
                </p14:cNvPr>
                <p14:cNvContentPartPr/>
                <p14:nvPr/>
              </p14:nvContentPartPr>
              <p14:xfrm>
                <a:off x="2659969" y="2681899"/>
                <a:ext cx="143640" cy="68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224C27-ECD0-483B-A17F-E617202963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0969" y="2672899"/>
                  <a:ext cx="161280" cy="8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792DF9-CD40-4647-87FF-82149E8DC59E}"/>
                  </a:ext>
                </a:extLst>
              </p14:cNvPr>
              <p14:cNvContentPartPr/>
              <p14:nvPr/>
            </p14:nvContentPartPr>
            <p14:xfrm>
              <a:off x="2601289" y="1092139"/>
              <a:ext cx="365760" cy="1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792DF9-CD40-4647-87FF-82149E8DC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649" y="1083139"/>
                <a:ext cx="383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A791D0-3787-4A48-87F6-D5DF4007D5D3}"/>
                  </a:ext>
                </a:extLst>
              </p14:cNvPr>
              <p14:cNvContentPartPr/>
              <p14:nvPr/>
            </p14:nvContentPartPr>
            <p14:xfrm>
              <a:off x="3142009" y="1385539"/>
              <a:ext cx="556920" cy="3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A791D0-3787-4A48-87F6-D5DF4007D5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3369" y="1376539"/>
                <a:ext cx="5745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1944CC-4787-4CEC-8565-0E8AA9A0279C}"/>
                  </a:ext>
                </a:extLst>
              </p14:cNvPr>
              <p14:cNvContentPartPr/>
              <p14:nvPr/>
            </p14:nvContentPartPr>
            <p14:xfrm>
              <a:off x="3391489" y="1947859"/>
              <a:ext cx="393480" cy="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1944CC-4787-4CEC-8565-0E8AA9A027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2849" y="1938859"/>
                <a:ext cx="4111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35BE96-B51F-45FB-B858-FDA0B865773A}"/>
                  </a:ext>
                </a:extLst>
              </p14:cNvPr>
              <p14:cNvContentPartPr/>
              <p14:nvPr/>
            </p14:nvContentPartPr>
            <p14:xfrm>
              <a:off x="818929" y="2062699"/>
              <a:ext cx="301680" cy="13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35BE96-B51F-45FB-B858-FDA0B86577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289" y="2054059"/>
                <a:ext cx="3193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B3F44D-1A1A-4D09-830D-AA6102918328}"/>
                  </a:ext>
                </a:extLst>
              </p14:cNvPr>
              <p14:cNvContentPartPr/>
              <p14:nvPr/>
            </p14:nvContentPartPr>
            <p14:xfrm>
              <a:off x="2298169" y="2596579"/>
              <a:ext cx="829440" cy="3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B3F44D-1A1A-4D09-830D-AA61029183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89529" y="2587579"/>
                <a:ext cx="84708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81ABD8-ED92-4DFB-A4F7-E191C605CF04}"/>
                  </a:ext>
                </a:extLst>
              </p14:cNvPr>
              <p14:cNvContentPartPr/>
              <p14:nvPr/>
            </p14:nvContentPartPr>
            <p14:xfrm>
              <a:off x="2170369" y="713419"/>
              <a:ext cx="870120" cy="9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81ABD8-ED92-4DFB-A4F7-E191C605CF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1729" y="704419"/>
                <a:ext cx="88776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83A28F8-2D9D-49AA-AD27-DFCF28E4193F}"/>
              </a:ext>
            </a:extLst>
          </p:cNvPr>
          <p:cNvGrpSpPr/>
          <p:nvPr/>
        </p:nvGrpSpPr>
        <p:grpSpPr>
          <a:xfrm>
            <a:off x="3178369" y="1112659"/>
            <a:ext cx="2037960" cy="57240"/>
            <a:chOff x="3178369" y="1112659"/>
            <a:chExt cx="2037960" cy="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E0F9C1-3E47-4CF0-BDF7-76BE189EDF26}"/>
                    </a:ext>
                  </a:extLst>
                </p14:cNvPr>
                <p14:cNvContentPartPr/>
                <p14:nvPr/>
              </p14:nvContentPartPr>
              <p14:xfrm>
                <a:off x="3178369" y="1112659"/>
                <a:ext cx="426960" cy="2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E0F9C1-3E47-4CF0-BDF7-76BE189EDF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9729" y="1104019"/>
                  <a:ext cx="444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32D503-3AAD-4903-9D4B-DE09052DCF07}"/>
                    </a:ext>
                  </a:extLst>
                </p14:cNvPr>
                <p14:cNvContentPartPr/>
                <p14:nvPr/>
              </p14:nvContentPartPr>
              <p14:xfrm>
                <a:off x="4336129" y="1140019"/>
                <a:ext cx="880200" cy="2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32D503-3AAD-4903-9D4B-DE09052DCF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27489" y="1131379"/>
                  <a:ext cx="8978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00C02E-F6AA-40B9-85B2-9F6E10A84FED}"/>
                  </a:ext>
                </a:extLst>
              </p14:cNvPr>
              <p14:cNvContentPartPr/>
              <p14:nvPr/>
            </p14:nvContentPartPr>
            <p14:xfrm>
              <a:off x="2664649" y="1382659"/>
              <a:ext cx="837000" cy="6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00C02E-F6AA-40B9-85B2-9F6E10A84F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5649" y="1373659"/>
                <a:ext cx="854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8511A5-DB88-4143-8E22-D6DF3C851666}"/>
                  </a:ext>
                </a:extLst>
              </p14:cNvPr>
              <p14:cNvContentPartPr/>
              <p14:nvPr/>
            </p14:nvContentPartPr>
            <p14:xfrm>
              <a:off x="3934009" y="1689739"/>
              <a:ext cx="1050840" cy="32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8511A5-DB88-4143-8E22-D6DF3C8516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5369" y="1681099"/>
                <a:ext cx="1068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E43088-C93B-4EA6-81B0-B9343123F277}"/>
                  </a:ext>
                </a:extLst>
              </p14:cNvPr>
              <p14:cNvContentPartPr/>
              <p14:nvPr/>
            </p14:nvContentPartPr>
            <p14:xfrm>
              <a:off x="1901809" y="2015899"/>
              <a:ext cx="826920" cy="3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E43088-C93B-4EA6-81B0-B9343123F2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3169" y="2007259"/>
                <a:ext cx="8445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25AC80-F434-401D-9149-63598B040F7E}"/>
                  </a:ext>
                </a:extLst>
              </p14:cNvPr>
              <p14:cNvContentPartPr/>
              <p14:nvPr/>
            </p14:nvContentPartPr>
            <p14:xfrm>
              <a:off x="4250089" y="2005099"/>
              <a:ext cx="864360" cy="2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25AC80-F434-401D-9149-63598B040F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1089" y="1996459"/>
                <a:ext cx="88200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3207DE-EFB0-42D1-8E03-C475F3A7C30F}"/>
                  </a:ext>
                </a:extLst>
              </p14:cNvPr>
              <p14:cNvContentPartPr/>
              <p14:nvPr/>
            </p14:nvContentPartPr>
            <p14:xfrm>
              <a:off x="1910089" y="2051899"/>
              <a:ext cx="533520" cy="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3207DE-EFB0-42D1-8E03-C475F3A7C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449" y="2043259"/>
                <a:ext cx="551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F64DFF-4E8D-4B41-A916-502C6A1AD65C}"/>
                  </a:ext>
                </a:extLst>
              </p14:cNvPr>
              <p14:cNvContentPartPr/>
              <p14:nvPr/>
            </p14:nvContentPartPr>
            <p14:xfrm>
              <a:off x="1905049" y="2390299"/>
              <a:ext cx="408960" cy="8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F64DFF-4E8D-4B41-A916-502C6A1AD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6049" y="2381659"/>
                <a:ext cx="4266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541F4A-BE9E-4092-80E3-10022D5F681F}"/>
                  </a:ext>
                </a:extLst>
              </p14:cNvPr>
              <p14:cNvContentPartPr/>
              <p14:nvPr/>
            </p14:nvContentPartPr>
            <p14:xfrm>
              <a:off x="5893129" y="2748859"/>
              <a:ext cx="1689480" cy="9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541F4A-BE9E-4092-80E3-10022D5F68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4129" y="2739859"/>
                <a:ext cx="17071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3429AF-43A5-46F5-9D74-C30C7750FD81}"/>
                  </a:ext>
                </a:extLst>
              </p14:cNvPr>
              <p14:cNvContentPartPr/>
              <p14:nvPr/>
            </p14:nvContentPartPr>
            <p14:xfrm>
              <a:off x="3806209" y="3545539"/>
              <a:ext cx="940680" cy="62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3429AF-43A5-46F5-9D74-C30C7750FD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7569" y="3536539"/>
                <a:ext cx="9583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EF3ECA-8B7E-4124-A6C4-E2D57F2F8D2D}"/>
                  </a:ext>
                </a:extLst>
              </p14:cNvPr>
              <p14:cNvContentPartPr/>
              <p14:nvPr/>
            </p14:nvContentPartPr>
            <p14:xfrm>
              <a:off x="6891049" y="3564259"/>
              <a:ext cx="884160" cy="2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EF3ECA-8B7E-4124-A6C4-E2D57F2F8D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2409" y="3555619"/>
                <a:ext cx="90180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F97932-154C-4B3A-907B-0DFC2FF4A23F}"/>
                  </a:ext>
                </a:extLst>
              </p14:cNvPr>
              <p14:cNvContentPartPr/>
              <p14:nvPr/>
            </p14:nvContentPartPr>
            <p14:xfrm>
              <a:off x="1172089" y="1041379"/>
              <a:ext cx="863280" cy="8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F97932-154C-4B3A-907B-0DFC2FF4A2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089" y="1032379"/>
                <a:ext cx="8809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906E47-A626-4CBA-ACCA-561F73002AC2}"/>
                  </a:ext>
                </a:extLst>
              </p14:cNvPr>
              <p14:cNvContentPartPr/>
              <p14:nvPr/>
            </p14:nvContentPartPr>
            <p14:xfrm>
              <a:off x="1995409" y="1338379"/>
              <a:ext cx="1138680" cy="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906E47-A626-4CBA-ACCA-561F73002A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6769" y="1329379"/>
                <a:ext cx="1156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170B8B-694C-440C-803F-BFA8AAA834DF}"/>
                  </a:ext>
                </a:extLst>
              </p14:cNvPr>
              <p14:cNvContentPartPr/>
              <p14:nvPr/>
            </p14:nvContentPartPr>
            <p14:xfrm>
              <a:off x="2270449" y="1626739"/>
              <a:ext cx="554760" cy="2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170B8B-694C-440C-803F-BFA8AAA83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1449" y="1617739"/>
                <a:ext cx="5724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74F8FAD-058C-4D73-A6C5-E846418E133F}"/>
              </a:ext>
            </a:extLst>
          </p:cNvPr>
          <p:cNvGrpSpPr/>
          <p:nvPr/>
        </p:nvGrpSpPr>
        <p:grpSpPr>
          <a:xfrm>
            <a:off x="5480209" y="1096819"/>
            <a:ext cx="1155600" cy="380160"/>
            <a:chOff x="5480209" y="1096819"/>
            <a:chExt cx="115560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258082-151F-4908-A07A-4061787A7B35}"/>
                    </a:ext>
                  </a:extLst>
                </p14:cNvPr>
                <p14:cNvContentPartPr/>
                <p14:nvPr/>
              </p14:nvContentPartPr>
              <p14:xfrm>
                <a:off x="5480209" y="1332979"/>
                <a:ext cx="210240" cy="14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258082-151F-4908-A07A-4061787A7B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1209" y="1323979"/>
                  <a:ext cx="227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F529B5-9842-4342-B1E0-A5DD7869106D}"/>
                    </a:ext>
                  </a:extLst>
                </p14:cNvPr>
                <p14:cNvContentPartPr/>
                <p14:nvPr/>
              </p14:nvContentPartPr>
              <p14:xfrm>
                <a:off x="5839489" y="1128139"/>
                <a:ext cx="155880" cy="25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F529B5-9842-4342-B1E0-A5DD786910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30849" y="1119499"/>
                  <a:ext cx="173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484E68-AF35-49AA-BF6E-ED92781A9E89}"/>
                    </a:ext>
                  </a:extLst>
                </p14:cNvPr>
                <p14:cNvContentPartPr/>
                <p14:nvPr/>
              </p14:nvContentPartPr>
              <p14:xfrm>
                <a:off x="6044689" y="1096819"/>
                <a:ext cx="152640" cy="22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484E68-AF35-49AA-BF6E-ED92781A9E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6049" y="1088179"/>
                  <a:ext cx="170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252A02-C823-4DCE-8314-02AB56F3C549}"/>
                    </a:ext>
                  </a:extLst>
                </p14:cNvPr>
                <p14:cNvContentPartPr/>
                <p14:nvPr/>
              </p14:nvContentPartPr>
              <p14:xfrm>
                <a:off x="6243769" y="1195099"/>
                <a:ext cx="70200" cy="9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252A02-C823-4DCE-8314-02AB56F3C5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4769" y="1186459"/>
                  <a:ext cx="87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D634F5-4B34-41E5-982F-E47B5C2047A3}"/>
                    </a:ext>
                  </a:extLst>
                </p14:cNvPr>
                <p14:cNvContentPartPr/>
                <p14:nvPr/>
              </p14:nvContentPartPr>
              <p14:xfrm>
                <a:off x="6347809" y="1111219"/>
                <a:ext cx="71640" cy="19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D634F5-4B34-41E5-982F-E47B5C2047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39169" y="1102219"/>
                  <a:ext cx="89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69D95F-9A05-4559-BB76-F14A2465F951}"/>
                    </a:ext>
                  </a:extLst>
                </p14:cNvPr>
                <p14:cNvContentPartPr/>
                <p14:nvPr/>
              </p14:nvContentPartPr>
              <p14:xfrm>
                <a:off x="6419089" y="1248379"/>
                <a:ext cx="132120" cy="6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69D95F-9A05-4559-BB76-F14A2465F9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0089" y="1239379"/>
                  <a:ext cx="149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2D2D74-2378-40CB-B27E-624C61A152D8}"/>
                    </a:ext>
                  </a:extLst>
                </p14:cNvPr>
                <p14:cNvContentPartPr/>
                <p14:nvPr/>
              </p14:nvContentPartPr>
              <p14:xfrm>
                <a:off x="6501169" y="1227859"/>
                <a:ext cx="134640" cy="18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2D2D74-2378-40CB-B27E-624C61A152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92169" y="1218859"/>
                  <a:ext cx="15228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B14390-2515-4EDB-B68F-46FA933B1154}"/>
                  </a:ext>
                </a:extLst>
              </p14:cNvPr>
              <p14:cNvContentPartPr/>
              <p14:nvPr/>
            </p14:nvContentPartPr>
            <p14:xfrm>
              <a:off x="2337769" y="1949299"/>
              <a:ext cx="1471680" cy="47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B14390-2515-4EDB-B68F-46FA933B11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28769" y="1940659"/>
                <a:ext cx="1489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87A73A-C99A-425F-807C-E45220ED7474}"/>
                  </a:ext>
                </a:extLst>
              </p14:cNvPr>
              <p14:cNvContentPartPr/>
              <p14:nvPr/>
            </p14:nvContentPartPr>
            <p14:xfrm>
              <a:off x="5066929" y="2642659"/>
              <a:ext cx="649440" cy="42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87A73A-C99A-425F-807C-E45220ED74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58289" y="2633659"/>
                <a:ext cx="6670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F7D895-4AA3-4E2F-A2A8-38ACB4201242}"/>
                  </a:ext>
                </a:extLst>
              </p14:cNvPr>
              <p14:cNvContentPartPr/>
              <p14:nvPr/>
            </p14:nvContentPartPr>
            <p14:xfrm>
              <a:off x="1179649" y="2986099"/>
              <a:ext cx="1510920" cy="5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F7D895-4AA3-4E2F-A2A8-38ACB42012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1009" y="2977099"/>
                <a:ext cx="1528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6590D7-C9C1-4503-A726-65C5E0275D06}"/>
                  </a:ext>
                </a:extLst>
              </p14:cNvPr>
              <p14:cNvContentPartPr/>
              <p14:nvPr/>
            </p14:nvContentPartPr>
            <p14:xfrm>
              <a:off x="3799009" y="3298579"/>
              <a:ext cx="983880" cy="7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6590D7-C9C1-4503-A726-65C5E0275D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90009" y="3289579"/>
                <a:ext cx="10015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976ABE3-EAFB-4B23-8094-D8908F790FEA}"/>
                  </a:ext>
                </a:extLst>
              </p14:cNvPr>
              <p14:cNvContentPartPr/>
              <p14:nvPr/>
            </p14:nvContentPartPr>
            <p14:xfrm>
              <a:off x="1565569" y="3675139"/>
              <a:ext cx="345240" cy="129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976ABE3-EAFB-4B23-8094-D8908F790F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56929" y="3666499"/>
                <a:ext cx="36288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2BE45AC-CD16-4603-A6EB-68F07D05F4AB}"/>
              </a:ext>
            </a:extLst>
          </p:cNvPr>
          <p:cNvGrpSpPr/>
          <p:nvPr/>
        </p:nvGrpSpPr>
        <p:grpSpPr>
          <a:xfrm>
            <a:off x="3257569" y="4159699"/>
            <a:ext cx="132480" cy="230400"/>
            <a:chOff x="3257569" y="4159699"/>
            <a:chExt cx="13248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7ADE50-CD37-4888-A267-0C0ACB4880FF}"/>
                    </a:ext>
                  </a:extLst>
                </p14:cNvPr>
                <p14:cNvContentPartPr/>
                <p14:nvPr/>
              </p14:nvContentPartPr>
              <p14:xfrm>
                <a:off x="3316249" y="4195339"/>
                <a:ext cx="18720" cy="19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7ADE50-CD37-4888-A267-0C0ACB488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07609" y="4186699"/>
                  <a:ext cx="36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E9ADB1-C0D9-4404-84A1-DD18B8FAC2F8}"/>
                    </a:ext>
                  </a:extLst>
                </p14:cNvPr>
                <p14:cNvContentPartPr/>
                <p14:nvPr/>
              </p14:nvContentPartPr>
              <p14:xfrm>
                <a:off x="3257569" y="4159699"/>
                <a:ext cx="132480" cy="11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E9ADB1-C0D9-4404-84A1-DD18B8FAC2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8929" y="4151059"/>
                  <a:ext cx="150120" cy="13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306D96-81D7-4848-B392-24160F292287}"/>
                  </a:ext>
                </a:extLst>
              </p14:cNvPr>
              <p14:cNvContentPartPr/>
              <p14:nvPr/>
            </p14:nvContentPartPr>
            <p14:xfrm>
              <a:off x="4873249" y="680659"/>
              <a:ext cx="839520" cy="6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306D96-81D7-4848-B392-24160F2922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4249" y="672019"/>
                <a:ext cx="8571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73F039-12A6-4BFD-8EA5-580F7DC289BE}"/>
                  </a:ext>
                </a:extLst>
              </p14:cNvPr>
              <p14:cNvContentPartPr/>
              <p14:nvPr/>
            </p14:nvContentPartPr>
            <p14:xfrm>
              <a:off x="2958409" y="1365739"/>
              <a:ext cx="51516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73F039-12A6-4BFD-8EA5-580F7DC289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769" y="1356739"/>
                <a:ext cx="532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9DBBD2-0975-4ECE-BECC-56B20A3CCDC9}"/>
                  </a:ext>
                </a:extLst>
              </p14:cNvPr>
              <p14:cNvContentPartPr/>
              <p14:nvPr/>
            </p14:nvContentPartPr>
            <p14:xfrm>
              <a:off x="4164769" y="1400659"/>
              <a:ext cx="600480" cy="3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9DBBD2-0975-4ECE-BECC-56B20A3CC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6129" y="1392019"/>
                <a:ext cx="618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8F739B-0947-46F6-B2D9-F4DC0C7D99C6}"/>
                  </a:ext>
                </a:extLst>
              </p14:cNvPr>
              <p14:cNvContentPartPr/>
              <p14:nvPr/>
            </p14:nvContentPartPr>
            <p14:xfrm>
              <a:off x="6331609" y="1397779"/>
              <a:ext cx="751320" cy="2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8F739B-0947-46F6-B2D9-F4DC0C7D99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22969" y="1389139"/>
                <a:ext cx="7689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ABA040-3096-4E43-BD02-4BA86331CFC8}"/>
                  </a:ext>
                </a:extLst>
              </p14:cNvPr>
              <p14:cNvContentPartPr/>
              <p14:nvPr/>
            </p14:nvContentPartPr>
            <p14:xfrm>
              <a:off x="2459089" y="2374819"/>
              <a:ext cx="371160" cy="2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ABA040-3096-4E43-BD02-4BA86331CF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0089" y="2366179"/>
                <a:ext cx="388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DB1F55-7D08-40E2-AF20-85F52D32A302}"/>
                  </a:ext>
                </a:extLst>
              </p14:cNvPr>
              <p14:cNvContentPartPr/>
              <p14:nvPr/>
            </p14:nvContentPartPr>
            <p14:xfrm>
              <a:off x="3268009" y="2680459"/>
              <a:ext cx="1045440" cy="54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DB1F55-7D08-40E2-AF20-85F52D32A3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9369" y="2671459"/>
                <a:ext cx="10630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492530-9D87-4628-8EE1-08147DFADE76}"/>
                  </a:ext>
                </a:extLst>
              </p14:cNvPr>
              <p14:cNvContentPartPr/>
              <p14:nvPr/>
            </p14:nvContentPartPr>
            <p14:xfrm>
              <a:off x="3622969" y="2939659"/>
              <a:ext cx="510120" cy="72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492530-9D87-4628-8EE1-08147DFADE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4329" y="2931019"/>
                <a:ext cx="527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FC38F4-A07D-4139-8FA1-5B61B55A81AB}"/>
                  </a:ext>
                </a:extLst>
              </p14:cNvPr>
              <p14:cNvContentPartPr/>
              <p14:nvPr/>
            </p14:nvContentPartPr>
            <p14:xfrm>
              <a:off x="3171169" y="3348259"/>
              <a:ext cx="402120" cy="74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FC38F4-A07D-4139-8FA1-5B61B55A8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2529" y="3339619"/>
                <a:ext cx="4197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F4891C-2231-4A5E-9C87-E57FB862A67E}"/>
                  </a:ext>
                </a:extLst>
              </p14:cNvPr>
              <p14:cNvContentPartPr/>
              <p14:nvPr/>
            </p14:nvContentPartPr>
            <p14:xfrm>
              <a:off x="2297449" y="3740659"/>
              <a:ext cx="793800" cy="20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F4891C-2231-4A5E-9C87-E57FB862A6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8449" y="3731659"/>
                <a:ext cx="8114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E75B60-84C3-49CF-943A-F5DB4EEADCD0}"/>
                  </a:ext>
                </a:extLst>
              </p14:cNvPr>
              <p14:cNvContentPartPr/>
              <p14:nvPr/>
            </p14:nvContentPartPr>
            <p14:xfrm>
              <a:off x="4961809" y="3751099"/>
              <a:ext cx="536760" cy="14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E75B60-84C3-49CF-943A-F5DB4EEADC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53169" y="3742459"/>
                <a:ext cx="554400" cy="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19A394-AC65-41A4-93AF-54E77B509A0A}"/>
                  </a:ext>
                </a:extLst>
              </p14:cNvPr>
              <p14:cNvContentPartPr/>
              <p14:nvPr/>
            </p14:nvContentPartPr>
            <p14:xfrm>
              <a:off x="7161409" y="1823299"/>
              <a:ext cx="1176480" cy="4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19A394-AC65-41A4-93AF-54E77B509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2769" y="1814299"/>
                <a:ext cx="119412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3490D33-DBB7-438F-A736-E553355DEC5E}"/>
              </a:ext>
            </a:extLst>
          </p:cNvPr>
          <p:cNvGrpSpPr/>
          <p:nvPr/>
        </p:nvGrpSpPr>
        <p:grpSpPr>
          <a:xfrm>
            <a:off x="1145449" y="2059459"/>
            <a:ext cx="720720" cy="46800"/>
            <a:chOff x="1145449" y="2059459"/>
            <a:chExt cx="720720" cy="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CC73C19-C4FB-41A6-BA52-F301DCC0A910}"/>
                    </a:ext>
                  </a:extLst>
                </p14:cNvPr>
                <p14:cNvContentPartPr/>
                <p14:nvPr/>
              </p14:nvContentPartPr>
              <p14:xfrm>
                <a:off x="1288369" y="2059459"/>
                <a:ext cx="19440" cy="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CC73C19-C4FB-41A6-BA52-F301DCC0A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9729" y="2050819"/>
                  <a:ext cx="37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B46B2C-27B8-4BD7-AB74-FAECB06A3EB9}"/>
                    </a:ext>
                  </a:extLst>
                </p14:cNvPr>
                <p14:cNvContentPartPr/>
                <p14:nvPr/>
              </p14:nvContentPartPr>
              <p14:xfrm>
                <a:off x="1145449" y="2081059"/>
                <a:ext cx="720720" cy="25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B46B2C-27B8-4BD7-AB74-FAECB06A3E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49" y="2072419"/>
                  <a:ext cx="73836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270401-DE97-45BB-990B-EB46A295175C}"/>
              </a:ext>
            </a:extLst>
          </p:cNvPr>
          <p:cNvGrpSpPr/>
          <p:nvPr/>
        </p:nvGrpSpPr>
        <p:grpSpPr>
          <a:xfrm>
            <a:off x="1432369" y="2468059"/>
            <a:ext cx="4780080" cy="61920"/>
            <a:chOff x="1432369" y="2468059"/>
            <a:chExt cx="4780080" cy="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DB0496-8809-409D-95D6-BE96101337F4}"/>
                    </a:ext>
                  </a:extLst>
                </p14:cNvPr>
                <p14:cNvContentPartPr/>
                <p14:nvPr/>
              </p14:nvContentPartPr>
              <p14:xfrm>
                <a:off x="1432369" y="2496139"/>
                <a:ext cx="1577160" cy="3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DB0496-8809-409D-95D6-BE96101337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3369" y="2487499"/>
                  <a:ext cx="1594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58173E-C68F-4ADF-B254-E5E63EC854EF}"/>
                    </a:ext>
                  </a:extLst>
                </p14:cNvPr>
                <p14:cNvContentPartPr/>
                <p14:nvPr/>
              </p14:nvContentPartPr>
              <p14:xfrm>
                <a:off x="3644569" y="2468059"/>
                <a:ext cx="1078200" cy="6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58173E-C68F-4ADF-B254-E5E63EC854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5929" y="2459059"/>
                  <a:ext cx="1095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803C6C-52B4-4B1E-A6A8-64C18D6212B9}"/>
                    </a:ext>
                  </a:extLst>
                </p14:cNvPr>
                <p14:cNvContentPartPr/>
                <p14:nvPr/>
              </p14:nvContentPartPr>
              <p14:xfrm>
                <a:off x="5417929" y="2502619"/>
                <a:ext cx="794520" cy="2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803C6C-52B4-4B1E-A6A8-64C18D6212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09289" y="2493619"/>
                  <a:ext cx="812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634CA7-0E6D-42C6-A75B-488F94311952}"/>
                  </a:ext>
                </a:extLst>
              </p14:cNvPr>
              <p14:cNvContentPartPr/>
              <p14:nvPr/>
            </p14:nvContentPartPr>
            <p14:xfrm>
              <a:off x="1217809" y="2785939"/>
              <a:ext cx="1904760" cy="115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634CA7-0E6D-42C6-A75B-488F943119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8809" y="2777299"/>
                <a:ext cx="19224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2FE02B-E88B-4BD7-9D2E-E46B9A1D993F}"/>
                  </a:ext>
                </a:extLst>
              </p14:cNvPr>
              <p14:cNvContentPartPr/>
              <p14:nvPr/>
            </p14:nvContentPartPr>
            <p14:xfrm>
              <a:off x="5154409" y="2817619"/>
              <a:ext cx="1541520" cy="61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2FE02B-E88B-4BD7-9D2E-E46B9A1D99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45769" y="2808619"/>
                <a:ext cx="155916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7344DFA-F803-439C-BE48-B3AF3A10468E}"/>
              </a:ext>
            </a:extLst>
          </p:cNvPr>
          <p:cNvGrpSpPr/>
          <p:nvPr/>
        </p:nvGrpSpPr>
        <p:grpSpPr>
          <a:xfrm>
            <a:off x="1200529" y="3139819"/>
            <a:ext cx="2150640" cy="123840"/>
            <a:chOff x="1200529" y="3139819"/>
            <a:chExt cx="215064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28B1F6-0802-4D22-9A9D-521613F362EA}"/>
                    </a:ext>
                  </a:extLst>
                </p14:cNvPr>
                <p14:cNvContentPartPr/>
                <p14:nvPr/>
              </p14:nvContentPartPr>
              <p14:xfrm>
                <a:off x="1200529" y="3202099"/>
                <a:ext cx="849600" cy="6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28B1F6-0802-4D22-9A9D-521613F362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1529" y="3193459"/>
                  <a:ext cx="86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3B9A40-14D7-4CE3-9F5C-5AA760DCDBFB}"/>
                    </a:ext>
                  </a:extLst>
                </p14:cNvPr>
                <p14:cNvContentPartPr/>
                <p14:nvPr/>
              </p14:nvContentPartPr>
              <p14:xfrm>
                <a:off x="2848969" y="3139819"/>
                <a:ext cx="502200" cy="4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3B9A40-14D7-4CE3-9F5C-5AA760DCDB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9969" y="3130819"/>
                  <a:ext cx="519840" cy="6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FDAD6B-78B5-4F9C-8F81-CDD87BD99EB0}"/>
                  </a:ext>
                </a:extLst>
              </p14:cNvPr>
              <p14:cNvContentPartPr/>
              <p14:nvPr/>
            </p14:nvContentPartPr>
            <p14:xfrm>
              <a:off x="4087729" y="940579"/>
              <a:ext cx="278280" cy="13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FDAD6B-78B5-4F9C-8F81-CDD87BD99E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729" y="931939"/>
                <a:ext cx="29592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42E106E-438A-4497-96C4-430966590062}"/>
              </a:ext>
            </a:extLst>
          </p:cNvPr>
          <p:cNvGrpSpPr/>
          <p:nvPr/>
        </p:nvGrpSpPr>
        <p:grpSpPr>
          <a:xfrm>
            <a:off x="4615489" y="825739"/>
            <a:ext cx="375480" cy="224640"/>
            <a:chOff x="4615489" y="825739"/>
            <a:chExt cx="3754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439459-1AA9-4910-931F-C4C19ABCDF4A}"/>
                    </a:ext>
                  </a:extLst>
                </p14:cNvPr>
                <p14:cNvContentPartPr/>
                <p14:nvPr/>
              </p14:nvContentPartPr>
              <p14:xfrm>
                <a:off x="4615489" y="825739"/>
                <a:ext cx="31680" cy="72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439459-1AA9-4910-931F-C4C19ABCD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6489" y="816739"/>
                  <a:ext cx="49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2332DE-FFF4-40E2-AAA1-D252715DA0FF}"/>
                    </a:ext>
                  </a:extLst>
                </p14:cNvPr>
                <p14:cNvContentPartPr/>
                <p14:nvPr/>
              </p14:nvContentPartPr>
              <p14:xfrm>
                <a:off x="4671649" y="832219"/>
                <a:ext cx="29160" cy="105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2332DE-FFF4-40E2-AAA1-D252715DA0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62649" y="823219"/>
                  <a:ext cx="46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0EE23E-45E6-4015-87D2-2940AC34B746}"/>
                    </a:ext>
                  </a:extLst>
                </p14:cNvPr>
                <p14:cNvContentPartPr/>
                <p14:nvPr/>
              </p14:nvContentPartPr>
              <p14:xfrm>
                <a:off x="4764529" y="843019"/>
                <a:ext cx="226440" cy="20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0EE23E-45E6-4015-87D2-2940AC34B7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5529" y="834019"/>
                  <a:ext cx="24408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EF6781-278D-45B3-994A-407DAE5E5D75}"/>
              </a:ext>
            </a:extLst>
          </p:cNvPr>
          <p:cNvGrpSpPr/>
          <p:nvPr/>
        </p:nvGrpSpPr>
        <p:grpSpPr>
          <a:xfrm>
            <a:off x="5618089" y="875059"/>
            <a:ext cx="1211040" cy="270360"/>
            <a:chOff x="5618089" y="875059"/>
            <a:chExt cx="121104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C07345-1CE4-4F2E-9319-6512799F4509}"/>
                    </a:ext>
                  </a:extLst>
                </p14:cNvPr>
                <p14:cNvContentPartPr/>
                <p14:nvPr/>
              </p14:nvContentPartPr>
              <p14:xfrm>
                <a:off x="5618089" y="886939"/>
                <a:ext cx="6480" cy="3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C07345-1CE4-4F2E-9319-6512799F45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9089" y="878299"/>
                  <a:ext cx="24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5DC54A-D033-415A-888B-21F9972F5718}"/>
                    </a:ext>
                  </a:extLst>
                </p14:cNvPr>
                <p14:cNvContentPartPr/>
                <p14:nvPr/>
              </p14:nvContentPartPr>
              <p14:xfrm>
                <a:off x="5672809" y="880819"/>
                <a:ext cx="18720" cy="69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5DC54A-D033-415A-888B-21F9972F57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3809" y="871819"/>
                  <a:ext cx="36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D1BB81-1DA6-4C8F-8B10-759BF8CAAF74}"/>
                    </a:ext>
                  </a:extLst>
                </p14:cNvPr>
                <p14:cNvContentPartPr/>
                <p14:nvPr/>
              </p14:nvContentPartPr>
              <p14:xfrm>
                <a:off x="5798809" y="875059"/>
                <a:ext cx="217080" cy="270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D1BB81-1DA6-4C8F-8B10-759BF8CAAF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89809" y="866419"/>
                  <a:ext cx="234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D5398B-3206-421E-98DD-EFCE526D911A}"/>
                    </a:ext>
                  </a:extLst>
                </p14:cNvPr>
                <p14:cNvContentPartPr/>
                <p14:nvPr/>
              </p14:nvContentPartPr>
              <p14:xfrm>
                <a:off x="5916889" y="997459"/>
                <a:ext cx="44280" cy="11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D5398B-3206-421E-98DD-EFCE526D91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08249" y="988819"/>
                  <a:ext cx="61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44E9F1-CE4A-49F4-87C5-292FCD47FF63}"/>
                    </a:ext>
                  </a:extLst>
                </p14:cNvPr>
                <p14:cNvContentPartPr/>
                <p14:nvPr/>
              </p14:nvContentPartPr>
              <p14:xfrm>
                <a:off x="6007249" y="1024459"/>
                <a:ext cx="132480" cy="9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44E9F1-CE4A-49F4-87C5-292FCD47FF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8249" y="1015819"/>
                  <a:ext cx="150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894BAE-D0D3-48A8-B640-91AE1C691FEA}"/>
                    </a:ext>
                  </a:extLst>
                </p14:cNvPr>
                <p14:cNvContentPartPr/>
                <p14:nvPr/>
              </p14:nvContentPartPr>
              <p14:xfrm>
                <a:off x="6150169" y="1029499"/>
                <a:ext cx="104040" cy="9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894BAE-D0D3-48A8-B640-91AE1C691F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1169" y="1020859"/>
                  <a:ext cx="121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70E6E4-BA76-4384-8BA8-F90F98F8E0E5}"/>
                    </a:ext>
                  </a:extLst>
                </p14:cNvPr>
                <p14:cNvContentPartPr/>
                <p14:nvPr/>
              </p14:nvContentPartPr>
              <p14:xfrm>
                <a:off x="6302809" y="919339"/>
                <a:ext cx="131760" cy="219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70E6E4-BA76-4384-8BA8-F90F98F8E0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93809" y="910339"/>
                  <a:ext cx="149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F19E8D-B8B8-4C35-B76D-14F103FA05F1}"/>
                    </a:ext>
                  </a:extLst>
                </p14:cNvPr>
                <p14:cNvContentPartPr/>
                <p14:nvPr/>
              </p14:nvContentPartPr>
              <p14:xfrm>
                <a:off x="6477769" y="1006459"/>
                <a:ext cx="72360" cy="10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F19E8D-B8B8-4C35-B76D-14F103FA05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69129" y="997819"/>
                  <a:ext cx="90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429E79-9FAE-40EE-8FB8-79F639CB2FA6}"/>
                    </a:ext>
                  </a:extLst>
                </p14:cNvPr>
                <p14:cNvContentPartPr/>
                <p14:nvPr/>
              </p14:nvContentPartPr>
              <p14:xfrm>
                <a:off x="6578929" y="1025179"/>
                <a:ext cx="147960" cy="8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429E79-9FAE-40EE-8FB8-79F639CB2F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69929" y="1016539"/>
                  <a:ext cx="165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4F5878-DFA4-4570-833C-8C74131F595F}"/>
                    </a:ext>
                  </a:extLst>
                </p14:cNvPr>
                <p14:cNvContentPartPr/>
                <p14:nvPr/>
              </p14:nvContentPartPr>
              <p14:xfrm>
                <a:off x="6731569" y="948859"/>
                <a:ext cx="97560" cy="90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4F5878-DFA4-4570-833C-8C74131F59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22569" y="939859"/>
                  <a:ext cx="1152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1148B-6223-4273-8574-E0D5ACFEA703}"/>
              </a:ext>
            </a:extLst>
          </p:cNvPr>
          <p:cNvGrpSpPr/>
          <p:nvPr/>
        </p:nvGrpSpPr>
        <p:grpSpPr>
          <a:xfrm>
            <a:off x="7005889" y="873259"/>
            <a:ext cx="225360" cy="198720"/>
            <a:chOff x="7005889" y="873259"/>
            <a:chExt cx="22536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C01996-F922-404B-91B3-DF3B62C96F0B}"/>
                    </a:ext>
                  </a:extLst>
                </p14:cNvPr>
                <p14:cNvContentPartPr/>
                <p14:nvPr/>
              </p14:nvContentPartPr>
              <p14:xfrm>
                <a:off x="7005889" y="899539"/>
                <a:ext cx="74160" cy="172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C01996-F922-404B-91B3-DF3B62C96F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97249" y="890539"/>
                  <a:ext cx="91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467F1F-66E7-4DFC-9401-81BCCDC421F3}"/>
                    </a:ext>
                  </a:extLst>
                </p14:cNvPr>
                <p14:cNvContentPartPr/>
                <p14:nvPr/>
              </p14:nvContentPartPr>
              <p14:xfrm>
                <a:off x="7174369" y="873259"/>
                <a:ext cx="56880" cy="73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467F1F-66E7-4DFC-9401-81BCCDC421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5729" y="864259"/>
                  <a:ext cx="745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B4472E-FFEE-4751-BD47-1F8EF41DFCA0}"/>
              </a:ext>
            </a:extLst>
          </p:cNvPr>
          <p:cNvGrpSpPr/>
          <p:nvPr/>
        </p:nvGrpSpPr>
        <p:grpSpPr>
          <a:xfrm>
            <a:off x="6426289" y="1555459"/>
            <a:ext cx="448920" cy="257760"/>
            <a:chOff x="6426289" y="1555459"/>
            <a:chExt cx="44892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341C9A-230B-4F11-BA92-5B9F5B39839A}"/>
                    </a:ext>
                  </a:extLst>
                </p14:cNvPr>
                <p14:cNvContentPartPr/>
                <p14:nvPr/>
              </p14:nvContentPartPr>
              <p14:xfrm>
                <a:off x="6426289" y="1592539"/>
                <a:ext cx="9360" cy="21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341C9A-230B-4F11-BA92-5B9F5B3983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17289" y="1583899"/>
                  <a:ext cx="27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F7107B-F4A6-4EB4-959F-C01B54BE37E5}"/>
                    </a:ext>
                  </a:extLst>
                </p14:cNvPr>
                <p14:cNvContentPartPr/>
                <p14:nvPr/>
              </p14:nvContentPartPr>
              <p14:xfrm>
                <a:off x="6462649" y="1588219"/>
                <a:ext cx="38880" cy="8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F7107B-F4A6-4EB4-959F-C01B54BE37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3649" y="1579219"/>
                  <a:ext cx="56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298284-68C7-4BD1-9F60-BD6379A83F92}"/>
                    </a:ext>
                  </a:extLst>
                </p14:cNvPr>
                <p14:cNvContentPartPr/>
                <p14:nvPr/>
              </p14:nvContentPartPr>
              <p14:xfrm>
                <a:off x="6569929" y="1602619"/>
                <a:ext cx="131040" cy="21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298284-68C7-4BD1-9F60-BD6379A83F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61289" y="1593619"/>
                  <a:ext cx="148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C2580E-5052-47ED-BDE9-2A023D510054}"/>
                    </a:ext>
                  </a:extLst>
                </p14:cNvPr>
                <p14:cNvContentPartPr/>
                <p14:nvPr/>
              </p14:nvContentPartPr>
              <p14:xfrm>
                <a:off x="6806449" y="1555459"/>
                <a:ext cx="68760" cy="82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C2580E-5052-47ED-BDE9-2A023D5100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97809" y="1546819"/>
                  <a:ext cx="8640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94D783-114C-4AFE-A0A9-0D554743E971}"/>
                  </a:ext>
                </a:extLst>
              </p14:cNvPr>
              <p14:cNvContentPartPr/>
              <p14:nvPr/>
            </p14:nvContentPartPr>
            <p14:xfrm>
              <a:off x="2856169" y="708739"/>
              <a:ext cx="1243440" cy="4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94D783-114C-4AFE-A0A9-0D554743E9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7529" y="699739"/>
                <a:ext cx="12610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B8C51-4278-49BA-9583-2DD451D65E2F}"/>
                  </a:ext>
                </a:extLst>
              </p14:cNvPr>
              <p14:cNvContentPartPr/>
              <p14:nvPr/>
            </p14:nvContentPartPr>
            <p14:xfrm>
              <a:off x="2864089" y="1083499"/>
              <a:ext cx="1424160" cy="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B8C51-4278-49BA-9583-2DD451D65E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5089" y="1074499"/>
                <a:ext cx="1441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AECE2F7-9443-42EB-B088-002656BAFB22}"/>
              </a:ext>
            </a:extLst>
          </p:cNvPr>
          <p:cNvGrpSpPr/>
          <p:nvPr/>
        </p:nvGrpSpPr>
        <p:grpSpPr>
          <a:xfrm>
            <a:off x="5560129" y="1045699"/>
            <a:ext cx="2057400" cy="51840"/>
            <a:chOff x="5560129" y="1045699"/>
            <a:chExt cx="205740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2C8130-AE69-449A-9F2B-C0FA67AB85E5}"/>
                    </a:ext>
                  </a:extLst>
                </p14:cNvPr>
                <p14:cNvContentPartPr/>
                <p14:nvPr/>
              </p14:nvContentPartPr>
              <p14:xfrm>
                <a:off x="5560129" y="1045699"/>
                <a:ext cx="835920" cy="5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2C8130-AE69-449A-9F2B-C0FA67AB85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51489" y="1036699"/>
                  <a:ext cx="853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5BAC66-F559-4878-96D0-747402B013A4}"/>
                    </a:ext>
                  </a:extLst>
                </p14:cNvPr>
                <p14:cNvContentPartPr/>
                <p14:nvPr/>
              </p14:nvContentPartPr>
              <p14:xfrm>
                <a:off x="7044409" y="1050019"/>
                <a:ext cx="573120" cy="2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5BAC66-F559-4878-96D0-747402B013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35409" y="1041379"/>
                  <a:ext cx="5907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F40BD0-27DA-4F40-A4FB-E9270C2A0E3A}"/>
                  </a:ext>
                </a:extLst>
              </p14:cNvPr>
              <p14:cNvContentPartPr/>
              <p14:nvPr/>
            </p14:nvContentPartPr>
            <p14:xfrm>
              <a:off x="5461849" y="1744099"/>
              <a:ext cx="1796400" cy="5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F40BD0-27DA-4F40-A4FB-E9270C2A0E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2849" y="1735459"/>
                <a:ext cx="18140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D3B6AF-AFF6-4C28-B49D-85C27B7E82F9}"/>
                  </a:ext>
                </a:extLst>
              </p14:cNvPr>
              <p14:cNvContentPartPr/>
              <p14:nvPr/>
            </p14:nvContentPartPr>
            <p14:xfrm>
              <a:off x="1771129" y="2067379"/>
              <a:ext cx="651240" cy="4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D3B6AF-AFF6-4C28-B49D-85C27B7E82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62489" y="2058739"/>
                <a:ext cx="668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764E58-1F1B-4838-BD70-5E9298753D0B}"/>
                  </a:ext>
                </a:extLst>
              </p14:cNvPr>
              <p14:cNvContentPartPr/>
              <p14:nvPr/>
            </p14:nvContentPartPr>
            <p14:xfrm>
              <a:off x="4527289" y="2087179"/>
              <a:ext cx="671400" cy="28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764E58-1F1B-4838-BD70-5E9298753D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18289" y="2078179"/>
                <a:ext cx="689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30BA9C-A813-4FD1-AE57-7DB286D5101A}"/>
                  </a:ext>
                </a:extLst>
              </p14:cNvPr>
              <p14:cNvContentPartPr/>
              <p14:nvPr/>
            </p14:nvContentPartPr>
            <p14:xfrm>
              <a:off x="6876289" y="2058379"/>
              <a:ext cx="1141200" cy="51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30BA9C-A813-4FD1-AE57-7DB286D510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67289" y="2049379"/>
                <a:ext cx="11588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3C4093-FDB7-4C1C-84DC-8C95746A8C92}"/>
                  </a:ext>
                </a:extLst>
              </p14:cNvPr>
              <p14:cNvContentPartPr/>
              <p14:nvPr/>
            </p14:nvContentPartPr>
            <p14:xfrm>
              <a:off x="4715569" y="2420899"/>
              <a:ext cx="1119600" cy="24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3C4093-FDB7-4C1C-84DC-8C95746A8C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06929" y="2411899"/>
                <a:ext cx="1137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D75F35-0DD3-49F4-9ED2-FADDDEF91D55}"/>
                  </a:ext>
                </a:extLst>
              </p14:cNvPr>
              <p14:cNvContentPartPr/>
              <p14:nvPr/>
            </p14:nvContentPartPr>
            <p14:xfrm>
              <a:off x="4021129" y="2967379"/>
              <a:ext cx="1146960" cy="9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D75F35-0DD3-49F4-9ED2-FADDDEF91D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2129" y="2958739"/>
                <a:ext cx="1164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491B49-4922-497B-AE9D-ECCB309DBC49}"/>
                  </a:ext>
                </a:extLst>
              </p14:cNvPr>
              <p14:cNvContentPartPr/>
              <p14:nvPr/>
            </p14:nvContentPartPr>
            <p14:xfrm>
              <a:off x="4314169" y="3325579"/>
              <a:ext cx="388440" cy="46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491B49-4922-497B-AE9D-ECCB309DBC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05169" y="3316939"/>
                <a:ext cx="406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859DE52-2F0B-420B-953D-46151A4E75A6}"/>
                  </a:ext>
                </a:extLst>
              </p14:cNvPr>
              <p14:cNvContentPartPr/>
              <p14:nvPr/>
            </p14:nvContentPartPr>
            <p14:xfrm>
              <a:off x="4322449" y="3652819"/>
              <a:ext cx="419040" cy="28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859DE52-2F0B-420B-953D-46151A4E75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3449" y="3644179"/>
                <a:ext cx="4366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BEF753-4EA9-4082-9BCB-A64A61172F32}"/>
                  </a:ext>
                </a:extLst>
              </p14:cNvPr>
              <p14:cNvContentPartPr/>
              <p14:nvPr/>
            </p14:nvContentPartPr>
            <p14:xfrm>
              <a:off x="2457649" y="973339"/>
              <a:ext cx="595800" cy="3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BEF753-4EA9-4082-9BCB-A64A61172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649" y="964339"/>
                <a:ext cx="613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533CD2-AB3D-40A1-BD09-ECABA5E6193B}"/>
                  </a:ext>
                </a:extLst>
              </p14:cNvPr>
              <p14:cNvContentPartPr/>
              <p14:nvPr/>
            </p14:nvContentPartPr>
            <p14:xfrm>
              <a:off x="6788089" y="1014739"/>
              <a:ext cx="589320" cy="2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533CD2-AB3D-40A1-BD09-ECABA5E619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089" y="1006099"/>
                <a:ext cx="60696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CCD3243-83BB-465D-929E-D44E74551ADE}"/>
              </a:ext>
            </a:extLst>
          </p:cNvPr>
          <p:cNvGrpSpPr/>
          <p:nvPr/>
        </p:nvGrpSpPr>
        <p:grpSpPr>
          <a:xfrm>
            <a:off x="2677609" y="1255579"/>
            <a:ext cx="1101240" cy="42480"/>
            <a:chOff x="2677609" y="1255579"/>
            <a:chExt cx="1101240" cy="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0761C4-2E1D-4302-B519-2E29F0DFCDFE}"/>
                    </a:ext>
                  </a:extLst>
                </p14:cNvPr>
                <p14:cNvContentPartPr/>
                <p14:nvPr/>
              </p14:nvContentPartPr>
              <p14:xfrm>
                <a:off x="2677609" y="1255579"/>
                <a:ext cx="226800" cy="21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0761C4-2E1D-4302-B519-2E29F0DFCD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68609" y="1246579"/>
                  <a:ext cx="244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C6E1FF-0B00-4C56-97B4-51849A17A805}"/>
                    </a:ext>
                  </a:extLst>
                </p14:cNvPr>
                <p14:cNvContentPartPr/>
                <p14:nvPr/>
              </p14:nvContentPartPr>
              <p14:xfrm>
                <a:off x="3324529" y="1273579"/>
                <a:ext cx="454320" cy="2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C6E1FF-0B00-4C56-97B4-51849A17A8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5889" y="1264579"/>
                  <a:ext cx="47196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868407-7F4B-4F8D-A433-5D68993711A5}"/>
                  </a:ext>
                </a:extLst>
              </p14:cNvPr>
              <p14:cNvContentPartPr/>
              <p14:nvPr/>
            </p14:nvContentPartPr>
            <p14:xfrm>
              <a:off x="4774249" y="1205899"/>
              <a:ext cx="1165320" cy="6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868407-7F4B-4F8D-A433-5D68993711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5249" y="1196899"/>
                <a:ext cx="11829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47F76D-D28C-471A-8F84-48C7068A5AAD}"/>
                  </a:ext>
                </a:extLst>
              </p14:cNvPr>
              <p14:cNvContentPartPr/>
              <p14:nvPr/>
            </p14:nvContentPartPr>
            <p14:xfrm>
              <a:off x="4342609" y="1733299"/>
              <a:ext cx="967320" cy="29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47F76D-D28C-471A-8F84-48C7068A5A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3609" y="1724659"/>
                <a:ext cx="984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960890-9421-40D0-A8D7-5B67AFD0E2EE}"/>
                  </a:ext>
                </a:extLst>
              </p14:cNvPr>
              <p14:cNvContentPartPr/>
              <p14:nvPr/>
            </p14:nvContentPartPr>
            <p14:xfrm>
              <a:off x="3758329" y="2193379"/>
              <a:ext cx="1381320" cy="69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960890-9421-40D0-A8D7-5B67AFD0E2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9689" y="2184739"/>
                <a:ext cx="139896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10B3B9-5DD6-43E7-817F-6BCF0C546A53}"/>
              </a:ext>
            </a:extLst>
          </p:cNvPr>
          <p:cNvGrpSpPr/>
          <p:nvPr/>
        </p:nvGrpSpPr>
        <p:grpSpPr>
          <a:xfrm>
            <a:off x="803089" y="2213539"/>
            <a:ext cx="247320" cy="605880"/>
            <a:chOff x="803089" y="2213539"/>
            <a:chExt cx="24732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32747C-8439-4676-A0E0-FA231633827A}"/>
                    </a:ext>
                  </a:extLst>
                </p14:cNvPr>
                <p14:cNvContentPartPr/>
                <p14:nvPr/>
              </p14:nvContentPartPr>
              <p14:xfrm>
                <a:off x="948889" y="2213539"/>
                <a:ext cx="101520" cy="7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32747C-8439-4676-A0E0-FA23163382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0249" y="2204539"/>
                  <a:ext cx="119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8361B8-8209-4ED9-BB0E-666836169EFE}"/>
                    </a:ext>
                  </a:extLst>
                </p14:cNvPr>
                <p14:cNvContentPartPr/>
                <p14:nvPr/>
              </p14:nvContentPartPr>
              <p14:xfrm>
                <a:off x="803089" y="2267539"/>
                <a:ext cx="193680" cy="55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8361B8-8209-4ED9-BB0E-666836169E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449" y="2258539"/>
                  <a:ext cx="211320" cy="56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FC5812-11BC-40F2-9481-602775A9CA8C}"/>
                  </a:ext>
                </a:extLst>
              </p14:cNvPr>
              <p14:cNvContentPartPr/>
              <p14:nvPr/>
            </p14:nvContentPartPr>
            <p14:xfrm>
              <a:off x="3908089" y="2532499"/>
              <a:ext cx="213840" cy="15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FC5812-11BC-40F2-9481-602775A9CA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99449" y="2523859"/>
                <a:ext cx="2314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C3E29C-45AE-47A6-B767-20244261AC5C}"/>
                  </a:ext>
                </a:extLst>
              </p14:cNvPr>
              <p14:cNvContentPartPr/>
              <p14:nvPr/>
            </p14:nvContentPartPr>
            <p14:xfrm>
              <a:off x="4207609" y="2907259"/>
              <a:ext cx="319680" cy="12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C3E29C-45AE-47A6-B767-20244261AC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8969" y="2898619"/>
                <a:ext cx="337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009DB4-AE2C-4695-BF98-B26F9C972252}"/>
                  </a:ext>
                </a:extLst>
              </p14:cNvPr>
              <p14:cNvContentPartPr/>
              <p14:nvPr/>
            </p14:nvContentPartPr>
            <p14:xfrm>
              <a:off x="2728369" y="3384259"/>
              <a:ext cx="555840" cy="36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009DB4-AE2C-4695-BF98-B26F9C9722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19729" y="3375259"/>
                <a:ext cx="573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F30998-924B-49A5-B9F1-50D9B2457F09}"/>
                  </a:ext>
                </a:extLst>
              </p14:cNvPr>
              <p14:cNvContentPartPr/>
              <p14:nvPr/>
            </p14:nvContentPartPr>
            <p14:xfrm>
              <a:off x="3908809" y="3367699"/>
              <a:ext cx="183600" cy="44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F30998-924B-49A5-B9F1-50D9B2457F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99809" y="3359059"/>
                <a:ext cx="2012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04D92F-C677-4E1B-9931-915E23290193}"/>
                  </a:ext>
                </a:extLst>
              </p14:cNvPr>
              <p14:cNvContentPartPr/>
              <p14:nvPr/>
            </p14:nvContentPartPr>
            <p14:xfrm>
              <a:off x="3055969" y="312019"/>
              <a:ext cx="12240" cy="35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04D92F-C677-4E1B-9931-915E232901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46969" y="303019"/>
                <a:ext cx="29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A4507C-421C-43EA-B1D1-EC09CF9D5847}"/>
                  </a:ext>
                </a:extLst>
              </p14:cNvPr>
              <p14:cNvContentPartPr/>
              <p14:nvPr/>
            </p14:nvContentPartPr>
            <p14:xfrm>
              <a:off x="4237849" y="3699259"/>
              <a:ext cx="229680" cy="24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A4507C-421C-43EA-B1D1-EC09CF9D58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29209" y="3690619"/>
                <a:ext cx="247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13A8451-2AAE-40B3-8D29-049047F7F14A}"/>
                  </a:ext>
                </a:extLst>
              </p14:cNvPr>
              <p14:cNvContentPartPr/>
              <p14:nvPr/>
            </p14:nvContentPartPr>
            <p14:xfrm>
              <a:off x="3591289" y="4055659"/>
              <a:ext cx="452880" cy="48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13A8451-2AAE-40B3-8D29-049047F7F1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2649" y="4047019"/>
                <a:ext cx="4705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F7A014-9E1B-4F40-9F92-16B5DFDD7525}"/>
                  </a:ext>
                </a:extLst>
              </p14:cNvPr>
              <p14:cNvContentPartPr/>
              <p14:nvPr/>
            </p14:nvContentPartPr>
            <p14:xfrm>
              <a:off x="4855609" y="3968539"/>
              <a:ext cx="1072080" cy="101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F7A014-9E1B-4F40-9F92-16B5DFDD752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6969" y="3959899"/>
                <a:ext cx="10897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DFF5CC-53CC-45A3-839F-4DE76381EA4B}"/>
                  </a:ext>
                </a:extLst>
              </p14:cNvPr>
              <p14:cNvContentPartPr/>
              <p14:nvPr/>
            </p14:nvContentPartPr>
            <p14:xfrm>
              <a:off x="6884569" y="4020379"/>
              <a:ext cx="840600" cy="71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DFF5CC-53CC-45A3-839F-4DE76381EA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75569" y="4011739"/>
                <a:ext cx="85824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09870DB-1B70-43F5-83D1-CFC84C49B658}"/>
              </a:ext>
            </a:extLst>
          </p:cNvPr>
          <p:cNvGrpSpPr/>
          <p:nvPr/>
        </p:nvGrpSpPr>
        <p:grpSpPr>
          <a:xfrm>
            <a:off x="1517329" y="4352299"/>
            <a:ext cx="181080" cy="270360"/>
            <a:chOff x="1517329" y="4352299"/>
            <a:chExt cx="18108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C1F8C3-4B1E-423C-91E0-4A5E23BC99AD}"/>
                    </a:ext>
                  </a:extLst>
                </p14:cNvPr>
                <p14:cNvContentPartPr/>
                <p14:nvPr/>
              </p14:nvContentPartPr>
              <p14:xfrm>
                <a:off x="1524889" y="4356259"/>
                <a:ext cx="117720" cy="266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C1F8C3-4B1E-423C-91E0-4A5E23BC99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16249" y="4347619"/>
                  <a:ext cx="135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0ECD96-CE17-4B3E-B3E2-049EED7942D8}"/>
                    </a:ext>
                  </a:extLst>
                </p14:cNvPr>
                <p14:cNvContentPartPr/>
                <p14:nvPr/>
              </p14:nvContentPartPr>
              <p14:xfrm>
                <a:off x="1517329" y="4352299"/>
                <a:ext cx="181080" cy="111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0ECD96-CE17-4B3E-B3E2-049EED7942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08329" y="4343299"/>
                  <a:ext cx="19872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7901C41-964D-4CE7-BFF1-9507A5A44D4F}"/>
                  </a:ext>
                </a:extLst>
              </p14:cNvPr>
              <p14:cNvContentPartPr/>
              <p14:nvPr/>
            </p14:nvContentPartPr>
            <p14:xfrm>
              <a:off x="4703329" y="4363099"/>
              <a:ext cx="1530720" cy="32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7901C41-964D-4CE7-BFF1-9507A5A44D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94689" y="4354459"/>
                <a:ext cx="154836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3C52A5-375D-4F16-8C4B-36AA22B0921F}"/>
                  </a:ext>
                </a:extLst>
              </p14:cNvPr>
              <p14:cNvContentPartPr/>
              <p14:nvPr/>
            </p14:nvContentPartPr>
            <p14:xfrm>
              <a:off x="879049" y="1726819"/>
              <a:ext cx="1632960" cy="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3C52A5-375D-4F16-8C4B-36AA22B09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049" y="1717819"/>
                <a:ext cx="1650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4BD022-2046-44FD-B83A-93DB22B5FF44}"/>
                  </a:ext>
                </a:extLst>
              </p14:cNvPr>
              <p14:cNvContentPartPr/>
              <p14:nvPr/>
            </p14:nvContentPartPr>
            <p14:xfrm>
              <a:off x="913609" y="1894579"/>
              <a:ext cx="172080" cy="12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4BD022-2046-44FD-B83A-93DB22B5FF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4609" y="1885939"/>
                <a:ext cx="1897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5DA41D-2125-47FA-B69F-8B0EB3CC6CEA}"/>
                  </a:ext>
                </a:extLst>
              </p14:cNvPr>
              <p14:cNvContentPartPr/>
              <p14:nvPr/>
            </p14:nvContentPartPr>
            <p14:xfrm>
              <a:off x="924409" y="2221819"/>
              <a:ext cx="185040" cy="7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5DA41D-2125-47FA-B69F-8B0EB3CC6C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5769" y="2212819"/>
                <a:ext cx="2026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D44943-433C-439D-B8EA-1AD8CF85714F}"/>
                  </a:ext>
                </a:extLst>
              </p14:cNvPr>
              <p14:cNvContentPartPr/>
              <p14:nvPr/>
            </p14:nvContentPartPr>
            <p14:xfrm>
              <a:off x="953569" y="2546179"/>
              <a:ext cx="181080" cy="117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D44943-433C-439D-B8EA-1AD8CF8571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569" y="2537539"/>
                <a:ext cx="198720" cy="13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89450F1-A7EC-4886-8E81-9EFDF6931699}"/>
              </a:ext>
            </a:extLst>
          </p:cNvPr>
          <p:cNvGrpSpPr/>
          <p:nvPr/>
        </p:nvGrpSpPr>
        <p:grpSpPr>
          <a:xfrm>
            <a:off x="2282329" y="2463019"/>
            <a:ext cx="1027080" cy="212760"/>
            <a:chOff x="2282329" y="2463019"/>
            <a:chExt cx="102708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44B18A-95A1-479A-A3EC-ADB8E4C0B8A2}"/>
                    </a:ext>
                  </a:extLst>
                </p14:cNvPr>
                <p14:cNvContentPartPr/>
                <p14:nvPr/>
              </p14:nvContentPartPr>
              <p14:xfrm>
                <a:off x="2338489" y="2463019"/>
                <a:ext cx="14400" cy="21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44B18A-95A1-479A-A3EC-ADB8E4C0B8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9849" y="2454019"/>
                  <a:ext cx="32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3F02AC-43FB-49C3-91B6-C1760199BE3E}"/>
                    </a:ext>
                  </a:extLst>
                </p14:cNvPr>
                <p14:cNvContentPartPr/>
                <p14:nvPr/>
              </p14:nvContentPartPr>
              <p14:xfrm>
                <a:off x="2282329" y="2579659"/>
                <a:ext cx="151200" cy="4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3F02AC-43FB-49C3-91B6-C1760199BE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3329" y="2571019"/>
                  <a:ext cx="168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FB1890-0D4D-487C-BE28-47693AEEC0A9}"/>
                    </a:ext>
                  </a:extLst>
                </p14:cNvPr>
                <p14:cNvContentPartPr/>
                <p14:nvPr/>
              </p14:nvContentPartPr>
              <p14:xfrm>
                <a:off x="2443249" y="2564899"/>
                <a:ext cx="70560" cy="8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FB1890-0D4D-487C-BE28-47693AEEC0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34609" y="2556259"/>
                  <a:ext cx="88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146E46-D880-40AE-9BBE-E0BFA85B51D2}"/>
                    </a:ext>
                  </a:extLst>
                </p14:cNvPr>
                <p14:cNvContentPartPr/>
                <p14:nvPr/>
              </p14:nvContentPartPr>
              <p14:xfrm>
                <a:off x="2538649" y="2567779"/>
                <a:ext cx="167400" cy="9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146E46-D880-40AE-9BBE-E0BFA85B51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0009" y="2559139"/>
                  <a:ext cx="185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C8416F-094E-4BDE-BE83-55176550F268}"/>
                    </a:ext>
                  </a:extLst>
                </p14:cNvPr>
                <p14:cNvContentPartPr/>
                <p14:nvPr/>
              </p14:nvContentPartPr>
              <p14:xfrm>
                <a:off x="2787049" y="2484619"/>
                <a:ext cx="31680" cy="16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C8416F-094E-4BDE-BE83-55176550F2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78409" y="2475979"/>
                  <a:ext cx="49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C834D4-70BF-4FC8-9468-2167BA26E95D}"/>
                    </a:ext>
                  </a:extLst>
                </p14:cNvPr>
                <p14:cNvContentPartPr/>
                <p14:nvPr/>
              </p14:nvContentPartPr>
              <p14:xfrm>
                <a:off x="2888929" y="2501899"/>
                <a:ext cx="103320" cy="173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C834D4-70BF-4FC8-9468-2167BA26E9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9929" y="2493259"/>
                  <a:ext cx="120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FFFD5F-E78D-4C0B-86EE-DFBE180D0D63}"/>
                    </a:ext>
                  </a:extLst>
                </p14:cNvPr>
                <p14:cNvContentPartPr/>
                <p14:nvPr/>
              </p14:nvContentPartPr>
              <p14:xfrm>
                <a:off x="3016009" y="2589379"/>
                <a:ext cx="68040" cy="80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FFFD5F-E78D-4C0B-86EE-DFBE180D0D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07369" y="2580379"/>
                  <a:ext cx="85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9FB58C-2FCD-4E98-9C05-225670E73199}"/>
                    </a:ext>
                  </a:extLst>
                </p14:cNvPr>
                <p14:cNvContentPartPr/>
                <p14:nvPr/>
              </p14:nvContentPartPr>
              <p14:xfrm>
                <a:off x="3139849" y="2493619"/>
                <a:ext cx="15840" cy="147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9FB58C-2FCD-4E98-9C05-225670E731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0849" y="2484979"/>
                  <a:ext cx="33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F1E251-0D67-4726-A0DA-A836493FC770}"/>
                    </a:ext>
                  </a:extLst>
                </p14:cNvPr>
                <p14:cNvContentPartPr/>
                <p14:nvPr/>
              </p14:nvContentPartPr>
              <p14:xfrm>
                <a:off x="3179089" y="2557699"/>
                <a:ext cx="53280" cy="11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F1E251-0D67-4726-A0DA-A836493FC7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70449" y="2549059"/>
                  <a:ext cx="70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05B6E2-EC43-4036-9638-4D0853EA38CD}"/>
                    </a:ext>
                  </a:extLst>
                </p14:cNvPr>
                <p14:cNvContentPartPr/>
                <p14:nvPr/>
              </p14:nvContentPartPr>
              <p14:xfrm>
                <a:off x="3260449" y="2554099"/>
                <a:ext cx="48960" cy="9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05B6E2-EC43-4036-9638-4D0853EA38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1809" y="2545099"/>
                  <a:ext cx="666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ECED3DF-6E67-454E-A02B-4E462D23527B}"/>
                  </a:ext>
                </a:extLst>
              </p14:cNvPr>
              <p14:cNvContentPartPr/>
              <p14:nvPr/>
            </p14:nvContentPartPr>
            <p14:xfrm>
              <a:off x="1505449" y="3842899"/>
              <a:ext cx="236880" cy="11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ECED3DF-6E67-454E-A02B-4E462D2352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96809" y="3833899"/>
                <a:ext cx="254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11A64CC-28CA-4F80-9977-30D854052456}"/>
                  </a:ext>
                </a:extLst>
              </p14:cNvPr>
              <p14:cNvContentPartPr/>
              <p14:nvPr/>
            </p14:nvContentPartPr>
            <p14:xfrm>
              <a:off x="1534969" y="4100659"/>
              <a:ext cx="182880" cy="7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11A64CC-28CA-4F80-9977-30D8540524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26329" y="4092019"/>
                <a:ext cx="2005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1992BA9-8F2D-43C5-8E8F-1A3A052E31B7}"/>
                  </a:ext>
                </a:extLst>
              </p14:cNvPr>
              <p14:cNvContentPartPr/>
              <p14:nvPr/>
            </p14:nvContentPartPr>
            <p14:xfrm>
              <a:off x="1516609" y="4378219"/>
              <a:ext cx="214560" cy="95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1992BA9-8F2D-43C5-8E8F-1A3A052E31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07609" y="4369579"/>
                <a:ext cx="23220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18F859-63B2-405B-B236-423028B4F097}"/>
                  </a:ext>
                </a:extLst>
              </p14:cNvPr>
              <p14:cNvContentPartPr/>
              <p14:nvPr/>
            </p14:nvContentPartPr>
            <p14:xfrm>
              <a:off x="1184329" y="2040019"/>
              <a:ext cx="952560" cy="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18F859-63B2-405B-B236-423028B4F0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329" y="2031379"/>
                <a:ext cx="970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637EE1-F9D6-4679-A32D-4A6B0354A7BA}"/>
                  </a:ext>
                </a:extLst>
              </p14:cNvPr>
              <p14:cNvContentPartPr/>
              <p14:nvPr/>
            </p14:nvContentPartPr>
            <p14:xfrm>
              <a:off x="1241569" y="2651299"/>
              <a:ext cx="1519200" cy="3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637EE1-F9D6-4679-A32D-4A6B0354A7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2929" y="2642659"/>
                <a:ext cx="15368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A3DBBD-80E6-49E5-A9C1-B01D219BFD31}"/>
                  </a:ext>
                </a:extLst>
              </p14:cNvPr>
              <p14:cNvContentPartPr/>
              <p14:nvPr/>
            </p14:nvContentPartPr>
            <p14:xfrm>
              <a:off x="3261889" y="2951899"/>
              <a:ext cx="55440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A3DBBD-80E6-49E5-A9C1-B01D219BFD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3249" y="2943259"/>
                <a:ext cx="572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E78671-93F4-462F-ADB4-49742FB473EF}"/>
                  </a:ext>
                </a:extLst>
              </p14:cNvPr>
              <p14:cNvContentPartPr/>
              <p14:nvPr/>
            </p14:nvContentPartPr>
            <p14:xfrm>
              <a:off x="1565929" y="3158179"/>
              <a:ext cx="802800" cy="3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E78671-93F4-462F-ADB4-49742FB473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7289" y="3149539"/>
                <a:ext cx="820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D24DEF-773E-47FE-828D-151CBD3157E6}"/>
                  </a:ext>
                </a:extLst>
              </p14:cNvPr>
              <p14:cNvContentPartPr/>
              <p14:nvPr/>
            </p14:nvContentPartPr>
            <p14:xfrm>
              <a:off x="2216089" y="3727699"/>
              <a:ext cx="623160" cy="30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D24DEF-773E-47FE-828D-151CBD3157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7449" y="3718699"/>
                <a:ext cx="640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9E09E7-7D81-4D4E-A39D-3FACCA60494A}"/>
                  </a:ext>
                </a:extLst>
              </p14:cNvPr>
              <p14:cNvContentPartPr/>
              <p14:nvPr/>
            </p14:nvContentPartPr>
            <p14:xfrm>
              <a:off x="1858249" y="3982579"/>
              <a:ext cx="596520" cy="2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9E09E7-7D81-4D4E-A39D-3FACCA6049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9609" y="3973939"/>
                <a:ext cx="6141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5B9FD6-02B2-4B4D-B0A3-008BA524CE37}"/>
                  </a:ext>
                </a:extLst>
              </p14:cNvPr>
              <p14:cNvContentPartPr/>
              <p14:nvPr/>
            </p14:nvContentPartPr>
            <p14:xfrm>
              <a:off x="1858609" y="4243219"/>
              <a:ext cx="430560" cy="36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5B9FD6-02B2-4B4D-B0A3-008BA524CE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49609" y="4234219"/>
                <a:ext cx="44820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CD167D-3764-47CB-9001-F135B0A8197C}"/>
                  </a:ext>
                </a:extLst>
              </p14:cNvPr>
              <p14:cNvContentPartPr/>
              <p14:nvPr/>
            </p14:nvContentPartPr>
            <p14:xfrm>
              <a:off x="6172849" y="636379"/>
              <a:ext cx="577800" cy="3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CD167D-3764-47CB-9001-F135B0A81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4209" y="627379"/>
                <a:ext cx="595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07F7D3-0410-4187-8D2C-0EC88186194E}"/>
                  </a:ext>
                </a:extLst>
              </p14:cNvPr>
              <p14:cNvContentPartPr/>
              <p14:nvPr/>
            </p14:nvContentPartPr>
            <p14:xfrm>
              <a:off x="5185009" y="927619"/>
              <a:ext cx="579600" cy="5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07F7D3-0410-4187-8D2C-0EC8818619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009" y="918619"/>
                <a:ext cx="597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363B5A-2B5C-41B1-B9B6-036AC463647D}"/>
                  </a:ext>
                </a:extLst>
              </p14:cNvPr>
              <p14:cNvContentPartPr/>
              <p14:nvPr/>
            </p14:nvContentPartPr>
            <p14:xfrm>
              <a:off x="5306689" y="1546459"/>
              <a:ext cx="484920" cy="2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363B5A-2B5C-41B1-B9B6-036AC46364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7689" y="1537819"/>
                <a:ext cx="502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E30992-566E-4A9F-96C3-01512C15FF18}"/>
                  </a:ext>
                </a:extLst>
              </p14:cNvPr>
              <p14:cNvContentPartPr/>
              <p14:nvPr/>
            </p14:nvContentPartPr>
            <p14:xfrm>
              <a:off x="1595809" y="1845979"/>
              <a:ext cx="415800" cy="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E30992-566E-4A9F-96C3-01512C15FF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6809" y="1837339"/>
                <a:ext cx="433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388790-EE2B-466A-B984-5ED08DEF5E4B}"/>
                  </a:ext>
                </a:extLst>
              </p14:cNvPr>
              <p14:cNvContentPartPr/>
              <p14:nvPr/>
            </p14:nvContentPartPr>
            <p14:xfrm>
              <a:off x="1595809" y="2115619"/>
              <a:ext cx="315720" cy="25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388790-EE2B-466A-B984-5ED08DEF5E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6809" y="2106979"/>
                <a:ext cx="33336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169665-9A3F-41FF-9F42-E673A0A91E14}"/>
                  </a:ext>
                </a:extLst>
              </p14:cNvPr>
              <p14:cNvContentPartPr/>
              <p14:nvPr/>
            </p14:nvContentPartPr>
            <p14:xfrm>
              <a:off x="5141449" y="631699"/>
              <a:ext cx="1820160" cy="3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169665-9A3F-41FF-9F42-E673A0A9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2449" y="622699"/>
                <a:ext cx="183780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195473E-7A9A-4AC0-8908-CDB2339CEC32}"/>
              </a:ext>
            </a:extLst>
          </p:cNvPr>
          <p:cNvGrpSpPr/>
          <p:nvPr/>
        </p:nvGrpSpPr>
        <p:grpSpPr>
          <a:xfrm>
            <a:off x="1540009" y="1275019"/>
            <a:ext cx="2566080" cy="33120"/>
            <a:chOff x="1540009" y="1275019"/>
            <a:chExt cx="2566080" cy="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531D80-CFC7-48F2-ADE1-6F2BD8E18312}"/>
                    </a:ext>
                  </a:extLst>
                </p14:cNvPr>
                <p14:cNvContentPartPr/>
                <p14:nvPr/>
              </p14:nvContentPartPr>
              <p14:xfrm>
                <a:off x="1540009" y="1283299"/>
                <a:ext cx="227880" cy="2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531D80-CFC7-48F2-ADE1-6F2BD8E183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31009" y="1274659"/>
                  <a:ext cx="245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9D84C0-8428-4625-939A-95AF06DFE900}"/>
                    </a:ext>
                  </a:extLst>
                </p14:cNvPr>
                <p14:cNvContentPartPr/>
                <p14:nvPr/>
              </p14:nvContentPartPr>
              <p14:xfrm>
                <a:off x="2603809" y="1275019"/>
                <a:ext cx="466920" cy="16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9D84C0-8428-4625-939A-95AF06DFE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4809" y="1266019"/>
                  <a:ext cx="484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01861F-843E-4EE7-8338-C6C844D090DE}"/>
                    </a:ext>
                  </a:extLst>
                </p14:cNvPr>
                <p14:cNvContentPartPr/>
                <p14:nvPr/>
              </p14:nvContentPartPr>
              <p14:xfrm>
                <a:off x="3301129" y="1278619"/>
                <a:ext cx="804960" cy="2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01861F-843E-4EE7-8338-C6C844D090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2489" y="1269979"/>
                  <a:ext cx="8226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C3D9DD-9205-4D7D-8D0B-FE9BB12A1D4E}"/>
                  </a:ext>
                </a:extLst>
              </p14:cNvPr>
              <p14:cNvContentPartPr/>
              <p14:nvPr/>
            </p14:nvContentPartPr>
            <p14:xfrm>
              <a:off x="3648529" y="1569859"/>
              <a:ext cx="578880" cy="2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C3D9DD-9205-4D7D-8D0B-FE9BB12A1D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9529" y="1560859"/>
                <a:ext cx="596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D4A0E0-0202-4C48-84A3-A53249E0F1E3}"/>
                  </a:ext>
                </a:extLst>
              </p14:cNvPr>
              <p14:cNvContentPartPr/>
              <p14:nvPr/>
            </p14:nvContentPartPr>
            <p14:xfrm>
              <a:off x="3840409" y="2004379"/>
              <a:ext cx="1536480" cy="34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D4A0E0-0202-4C48-84A3-A53249E0F1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1769" y="1995379"/>
                <a:ext cx="15541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199B37-363D-4CB5-AD4E-45D78003E51A}"/>
                  </a:ext>
                </a:extLst>
              </p14:cNvPr>
              <p14:cNvContentPartPr/>
              <p14:nvPr/>
            </p14:nvContentPartPr>
            <p14:xfrm>
              <a:off x="4626289" y="2347819"/>
              <a:ext cx="1579320" cy="6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199B37-363D-4CB5-AD4E-45D78003E5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7289" y="2339179"/>
                <a:ext cx="159696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0538D8A-4651-4FCB-8736-2E16B895E6B5}"/>
              </a:ext>
            </a:extLst>
          </p:cNvPr>
          <p:cNvGrpSpPr/>
          <p:nvPr/>
        </p:nvGrpSpPr>
        <p:grpSpPr>
          <a:xfrm>
            <a:off x="2976049" y="2958739"/>
            <a:ext cx="1444680" cy="56880"/>
            <a:chOff x="2976049" y="2958739"/>
            <a:chExt cx="1444680" cy="5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7CAE3E-B51B-4ED1-9322-6138DC8F30ED}"/>
                    </a:ext>
                  </a:extLst>
                </p14:cNvPr>
                <p14:cNvContentPartPr/>
                <p14:nvPr/>
              </p14:nvContentPartPr>
              <p14:xfrm>
                <a:off x="2976049" y="2958739"/>
                <a:ext cx="433080" cy="2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7CAE3E-B51B-4ED1-9322-6138DC8F30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67049" y="2949739"/>
                  <a:ext cx="450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E719BC-21A6-4FE4-B05A-0548445AF191}"/>
                    </a:ext>
                  </a:extLst>
                </p14:cNvPr>
                <p14:cNvContentPartPr/>
                <p14:nvPr/>
              </p14:nvContentPartPr>
              <p14:xfrm>
                <a:off x="3691369" y="2964499"/>
                <a:ext cx="729360" cy="5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E719BC-21A6-4FE4-B05A-0548445AF1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2729" y="2955499"/>
                  <a:ext cx="74700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10EB08-C54D-485D-AED7-D0992DA9876A}"/>
                  </a:ext>
                </a:extLst>
              </p14:cNvPr>
              <p14:cNvContentPartPr/>
              <p14:nvPr/>
            </p14:nvContentPartPr>
            <p14:xfrm>
              <a:off x="6529609" y="3605659"/>
              <a:ext cx="635760" cy="62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10EB08-C54D-485D-AED7-D0992DA987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20609" y="3597019"/>
                <a:ext cx="653400" cy="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379DC5-95C0-4317-9913-D5BCE2F248B2}"/>
                  </a:ext>
                </a:extLst>
              </p14:cNvPr>
              <p14:cNvContentPartPr/>
              <p14:nvPr/>
            </p14:nvContentPartPr>
            <p14:xfrm>
              <a:off x="1224649" y="1291579"/>
              <a:ext cx="941040" cy="2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379DC5-95C0-4317-9913-D5BCE2F24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5649" y="1282939"/>
                <a:ext cx="958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423483-2E46-492C-B798-CE025C94D344}"/>
                  </a:ext>
                </a:extLst>
              </p14:cNvPr>
              <p14:cNvContentPartPr/>
              <p14:nvPr/>
            </p14:nvContentPartPr>
            <p14:xfrm>
              <a:off x="1299889" y="1958659"/>
              <a:ext cx="1029240" cy="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423483-2E46-492C-B798-CE025C94D3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889" y="1950019"/>
                <a:ext cx="10468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D0E396-AE47-46D6-938B-E32492D5EFF7}"/>
                  </a:ext>
                </a:extLst>
              </p14:cNvPr>
              <p14:cNvContentPartPr/>
              <p14:nvPr/>
            </p14:nvContentPartPr>
            <p14:xfrm>
              <a:off x="3596329" y="3040459"/>
              <a:ext cx="632160" cy="2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D0E396-AE47-46D6-938B-E32492D5EF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7329" y="3031819"/>
                <a:ext cx="649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15FFE0-CF5A-4CE7-A357-3800B11D25EE}"/>
                  </a:ext>
                </a:extLst>
              </p14:cNvPr>
              <p14:cNvContentPartPr/>
              <p14:nvPr/>
            </p14:nvContentPartPr>
            <p14:xfrm>
              <a:off x="4484449" y="3340339"/>
              <a:ext cx="236520" cy="4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15FFE0-CF5A-4CE7-A357-3800B11D25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5809" y="3331339"/>
                <a:ext cx="2541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69C600-B67B-4359-A7EA-7AF1260FA2DA}"/>
                  </a:ext>
                </a:extLst>
              </p14:cNvPr>
              <p14:cNvContentPartPr/>
              <p14:nvPr/>
            </p14:nvContentPartPr>
            <p14:xfrm>
              <a:off x="4024009" y="4009579"/>
              <a:ext cx="387720" cy="28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69C600-B67B-4359-A7EA-7AF1260FA2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15369" y="4000579"/>
                <a:ext cx="40536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8E42C96-AFAD-4FEF-AA32-A734C5AB5380}"/>
              </a:ext>
            </a:extLst>
          </p:cNvPr>
          <p:cNvGrpSpPr/>
          <p:nvPr/>
        </p:nvGrpSpPr>
        <p:grpSpPr>
          <a:xfrm>
            <a:off x="5049289" y="3989779"/>
            <a:ext cx="1162080" cy="41760"/>
            <a:chOff x="5049289" y="3989779"/>
            <a:chExt cx="1162080" cy="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A87316-E382-4D2B-AC09-ED509ECAF0BC}"/>
                    </a:ext>
                  </a:extLst>
                </p14:cNvPr>
                <p14:cNvContentPartPr/>
                <p14:nvPr/>
              </p14:nvContentPartPr>
              <p14:xfrm>
                <a:off x="5049289" y="3989779"/>
                <a:ext cx="320760" cy="2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A87316-E382-4D2B-AC09-ED509ECAF0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0289" y="3981139"/>
                  <a:ext cx="338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360081-F85A-4DA5-ADDD-F884E2B7380A}"/>
                    </a:ext>
                  </a:extLst>
                </p14:cNvPr>
                <p14:cNvContentPartPr/>
                <p14:nvPr/>
              </p14:nvContentPartPr>
              <p14:xfrm>
                <a:off x="5746969" y="4005259"/>
                <a:ext cx="464400" cy="2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360081-F85A-4DA5-ADDD-F884E2B738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37969" y="3996619"/>
                  <a:ext cx="4820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AB6E2E-2501-4557-A3BB-F5B0B3519074}"/>
                  </a:ext>
                </a:extLst>
              </p14:cNvPr>
              <p14:cNvContentPartPr/>
              <p14:nvPr/>
            </p14:nvContentPartPr>
            <p14:xfrm>
              <a:off x="4587409" y="2756419"/>
              <a:ext cx="146160" cy="299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AB6E2E-2501-4557-A3BB-F5B0B35190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78409" y="2747419"/>
                <a:ext cx="16380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E2A1EE-9DFC-4107-AB02-F32223A31BED}"/>
                  </a:ext>
                </a:extLst>
              </p14:cNvPr>
              <p14:cNvContentPartPr/>
              <p14:nvPr/>
            </p14:nvContentPartPr>
            <p14:xfrm>
              <a:off x="2050849" y="1415779"/>
              <a:ext cx="936720" cy="4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E2A1EE-9DFC-4107-AB02-F32223A31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849" y="1407139"/>
                <a:ext cx="9543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B162B4-138A-4A5A-8E11-46CA9B7CD0D0}"/>
                  </a:ext>
                </a:extLst>
              </p14:cNvPr>
              <p14:cNvContentPartPr/>
              <p14:nvPr/>
            </p14:nvContentPartPr>
            <p14:xfrm>
              <a:off x="1890289" y="2137579"/>
              <a:ext cx="690840" cy="3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B162B4-138A-4A5A-8E11-46CA9B7CD0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1649" y="2128939"/>
                <a:ext cx="7084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B9C1E7-12D9-4FD2-82D9-DA9A82005FB1}"/>
                  </a:ext>
                </a:extLst>
              </p14:cNvPr>
              <p14:cNvContentPartPr/>
              <p14:nvPr/>
            </p14:nvContentPartPr>
            <p14:xfrm>
              <a:off x="1961929" y="2564179"/>
              <a:ext cx="1383480" cy="5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B9C1E7-12D9-4FD2-82D9-DA9A82005F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2929" y="2555179"/>
                <a:ext cx="14011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7636B0-9977-4F55-9EB7-81B38FF96592}"/>
                  </a:ext>
                </a:extLst>
              </p14:cNvPr>
              <p14:cNvContentPartPr/>
              <p14:nvPr/>
            </p14:nvContentPartPr>
            <p14:xfrm>
              <a:off x="2528569" y="3499819"/>
              <a:ext cx="1166400" cy="5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7636B0-9977-4F55-9EB7-81B38FF965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9929" y="3491179"/>
                <a:ext cx="118404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6125</TotalTime>
  <Words>1787</Words>
  <Application>Microsoft Office PowerPoint</Application>
  <PresentationFormat>On-screen Show (16:9)</PresentationFormat>
  <Paragraphs>231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 Light</vt:lpstr>
      <vt:lpstr>Arial</vt:lpstr>
      <vt:lpstr>Calibri</vt:lpstr>
      <vt:lpstr>Office Theme</vt:lpstr>
      <vt:lpstr>CSE 11  Accelerated Intro to Programming Lecture 6</vt:lpstr>
      <vt:lpstr>Announcements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272</cp:revision>
  <dcterms:modified xsi:type="dcterms:W3CDTF">2021-04-09T15:53:30Z</dcterms:modified>
</cp:coreProperties>
</file>