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305" r:id="rId19"/>
    <p:sldId id="306" r:id="rId20"/>
    <p:sldId id="307" r:id="rId21"/>
    <p:sldId id="308" r:id="rId22"/>
    <p:sldId id="299" r:id="rId23"/>
    <p:sldId id="300" r:id="rId24"/>
    <p:sldId id="309" r:id="rId25"/>
    <p:sldId id="310" r:id="rId26"/>
    <p:sldId id="311" r:id="rId27"/>
    <p:sldId id="312" r:id="rId28"/>
    <p:sldId id="313" r:id="rId29"/>
    <p:sldId id="301" r:id="rId30"/>
    <p:sldId id="281" r:id="rId31"/>
    <p:sldId id="283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libri Light" panose="020F0302020204030204" pitchFamily="34" charset="0"/>
      <p:regular r:id="rId38"/>
      <p: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264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96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0:31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62 3224 0 0,'0'0'143'0'0,"1"-1"-3"0"0,-1 0 278 0 0,1 0 0 0 0,-1 0 0 0 0,1-1 1 0 0,-1 1-1 0 0,1 0 0 0 0,-1 0 0 0 0,0-1 1 0 0,1 1-1 0 0,-1 0 0 0 0,0-1 0 0 0,0 1 1 0 0,0 0-1 0 0,0-1 0 0 0,0 1 0 0 0,0 0 1 0 0,-1-2-1 0 0,0-3 2353 0 0,-2-14 3412 0 0,-3 9-2820 0 0,2 24-3146 0 0,0 1 1 0 0,0 0-1 0 0,1 0 1 0 0,-1 15-1 0 0,-4 24 33 0 0,-8 31 328 0 0,-1 11 316 0 0,9-62-587 0 0,-8 29 795 0 0,14-55-1033 0 0,-1 0 1 0 0,0 0 0 0 0,0 0-1 0 0,-1 0 1 0 0,0 0 0 0 0,-5 6-1 0 0,8-12-57 0 0,1-1 0 0 0,0 1 1 0 0,-1-1-1 0 0,1 1 0 0 0,-1-1 0 0 0,1 0 0 0 0,-1 1 0 0 0,0-1 0 0 0,1 1 0 0 0,-1-1 1 0 0,1 0-1 0 0,-1 1 0 0 0,0-1 0 0 0,1 0 0 0 0,-1 0 0 0 0,1 1 0 0 0,-1-1 0 0 0,0 0 1 0 0,1 0-1 0 0,-1 0 0 0 0,0 0 0 0 0,0 0 0 0 0,0 0 0 0 0,-1 0 6 0 0,1-1 0 0 0,0 1 0 0 0,-1-1-1 0 0,1 1 1 0 0,0-1 0 0 0,0 0 0 0 0,0 0-1 0 0,-1 1 1 0 0,1-1 0 0 0,0 0 0 0 0,-1-1 0 0 0,-4-4 39 0 0,1 0 0 0 0,0-1 0 0 0,-5-8 0 0 0,6 8-35 0 0,0 1 1 0 0,0-1 1 0 0,-5-14 0 0 0,0 1-2 0 0,8 18-2 0 0,0 0-1 0 0,0 0 1 0 0,0-1 0 0 0,1 1-1 0 0,-1 0 1 0 0,1 0 0 0 0,-1-3-1 0 0,1 4 139 0 0,-2 12-9 0 0,10 40-1 0 0,-3-15 130 0 0,16 59 0 0 0,-20-89-278 0 0,14 35-3 0 0,-14-39 5 0 0,1 1-1 0 0,-1-1 0 0 0,1 1 0 0 0,-1-1 0 0 0,1 0 0 0 0,0 1 0 0 0,0-1 0 0 0,0 0 0 0 0,0 0 0 0 0,0-1 0 0 0,0 1 0 0 0,4 2 0 0 0,-4-3 13 0 0,0 0-1 0 0,-1-1 1 0 0,1 1 0 0 0,0-1 0 0 0,0 1 0 0 0,-1-1 0 0 0,1 0 0 0 0,0 0-1 0 0,0 0 1 0 0,-1 0 0 0 0,1 0 0 0 0,0 0 0 0 0,0 0 0 0 0,-1-1 0 0 0,1 1 0 0 0,0-1-1 0 0,0 1 1 0 0,-1-1 0 0 0,1 0 0 0 0,-1 1 0 0 0,4-3 0 0 0,1-1 57 0 0,0-1 0 0 0,0 0 0 0 0,9-9-1 0 0,-4 4 19 0 0,11-11-2 0 0,-1-1-1 0 0,20-29 1 0 0,-37 46-91 0 0,0 0-254 0 0,0-1-1 0 0,-1 0 0 0 0,5-10 1 0 0,-2 1-4383 0 0,-3 8 75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1:12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1 134 14280 0 0,'0'0'1102'0'0,"6"-1"539"0"0,-4 0-1158 0 0,9-1 807 0 0,-1 0 1 0 0,1-2 0 0 0,-1 1 0 0 0,14-7-1 0 0,71-32 2134 0 0,15-3-3485 0 0,-97 40-93 0 0,0 1-1 0 0,17-3 1 0 0,-6 3-3389 0 0,-9 1-1747 0 0,-1 2-2480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2:00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38 2304 0 0,'0'0'101'0'0,"-14"-2"175"0"0,8 1-134 0 0,5 1-87 0 0,0 0 1 0 0,1-1 0 0 0,-1 1-1 0 0,0 0 1 0 0,1 0-1 0 0,-1 0 1 0 0,0 0-1 0 0,1 0 1 0 0,-1 0 0 0 0,0 0-1 0 0,1 0 1 0 0,-1 0-1 0 0,0 1 1 0 0,1-1 0 0 0,-1 0-1 0 0,1 0 1 0 0,-1 0-1 0 0,0 1 1 0 0,0-1 0 0 0,-24 16 16229 0 0,25-15-16203 0 0,0 0 0 0 0,1-1 0 0 0,-1 1 0 0 0,0-1 0 0 0,1 1 0 0 0,-1 0 0 0 0,1-1 0 0 0,-1 1 0 0 0,1-1 0 0 0,-1 0 0 0 0,1 1 0 0 0,-1-1 0 0 0,1 1 0 0 0,-1-1-1 0 0,1 0 1 0 0,0 1 0 0 0,0-1 0 0 0,25 12 2480 0 0,-25-11-2389 0 0,1-1 15 0 0,1 1 0 0 0,-1-1 0 0 0,1 1-1 0 0,-1-1 1 0 0,1 0 0 0 0,-1 0 0 0 0,1 0 0 0 0,4 0 0 0 0,-4 0-67 0 0,-2 0-22 0 0,9-3 242 0 0,14-7 760 0 0,-23 10-940 0 0,0-2-77 0 0,1 1-1 0 0,0-1 0 0 0,-1 0 0 0 0,1 1 0 0 0,0-1 0 0 0,4-1 0 0 0,-3 1 30 0 0,7-10 446 0 0,-9 12-491 0 0,3-6 262 0 0,-3 5-321 0 0,16-3 174 0 0,-3 3-130 0 0,1 0 0 0 0,20 3 0 0 0,-2-1 66 0 0,23 6-42 0 0,37-2 113 0 0,-62-3-140 0 0,8 1 10 0 0,-20-1-46 0 0,1 0 0 0 0,0-1 1 0 0,0-2-1 0 0,28-3 0 0 0,140-18-17 0 0,-143 20 46 0 0,-1 1-1 0 0,45 6 1 0 0,-80-5-43 0 0,1 0 0 0 0,15-1 0 0 0,-7-1 0 0 0,32-1 31 0 0,11-2 113 0 0,-1 3 1 0 0,87 7-1 0 0,-99 3-90 0 0,-25-4 18 0 0,45 2-1 0 0,89-1-60 0 0,-33 9 542 0 0,-78-8-412 0 0,54 1 0 0 0,115-19 447 0 0,-90 5-555 0 0,-110 5-33 0 0,27 1 0 0 0,-42 1 0 0 0,1 0 0 0 0,-1 0 0 0 0,0 0 0 0 0,0 0 0 0 0,0 0 0 0 0,1 0 0 0 0,-1 0 0 0 0,0 0 0 0 0,0 0 0 0 0,0 0 0 0 0,1 0 0 0 0,-1 0 0 0 0,0-1 0 0 0,0 1 0 0 0,0 0 0 0 0,0 0 0 0 0,0 0 0 0 0,1 0 0 0 0,-1 0 0 0 0,0-1 0 0 0,0 1 0 0 0,0 0 0 0 0,0 0 0 0 0,0 0 0 0 0,0 0 0 0 0,0-1 0 0 0,0 1 0 0 0,1 0 0 0 0,-1 0 0 0 0,0 0 0 0 0,0-1 0 0 0,0 1 0 0 0,0 0 0 0 0,0 0 0 0 0,0 0 0 0 0,0-1 0 0 0,0 1 0 0 0,0 0 0 0 0,0 0 0 0 0,0 0 0 0 0,-1-1 0 0 0,1 1 0 0 0,0 0 0 0 0,0 0 0 0 0,0 0 0 0 0,0 0 0 0 0,0-1 0 0 0,0 1 0 0 0,-4-8 0 0 0,2 5-486 0 0,-1 0 0 0 0,0 0 0 0 0,0 0 0 0 0,0 0 0 0 0,0 1 0 0 0,-1-1 0 0 0,-3-2 0 0 0,-1 3-1242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2:08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51 2760 0 0,'-16'-3'287'0'0,"12"2"-251"0"0,4-1 320 0 0,-1-2-339 0 0,4-1 60 0 0,-3 4 36 0 0,0 1-1 0 0,1 0 1 0 0,-1 0-1 0 0,0 0 0 0 0,0 0 1 0 0,0 0-1 0 0,0-1 1 0 0,0 1-1 0 0,1 0 1 0 0,-1 0-1 0 0,0 0 0 0 0,0 0 1 0 0,0-1-1 0 0,0 1 1 0 0,0 0-1 0 0,0 0 1 0 0,0 0-1 0 0,0 0 1 0 0,0-1-1 0 0,0 1 0 0 0,0 0 1 0 0,0 0-1 0 0,0 0 1 0 0,0-1-1 0 0,0 1 1 0 0,0 0-1 0 0,0 0 1 0 0,0 0-1 0 0,0-1 0 0 0,0 1 1 0 0,0 0-1 0 0,0 0 1 0 0,0 0-1 0 0,0-1 1 0 0,-1 1-1 0 0,1 0 0 0 0,0 0 1 0 0,0 0-1 0 0,0 0 1 0 0,0 0-1 0 0,0-1 1 0 0,0 1-1 0 0,-1 0 1 0 0,1 0-1 0 0,0 0 0 0 0,0 0 1 0 0,0 0-1 0 0,0 0 1 0 0,-1 0-1 0 0,1-1 1 0 0,0 1-1 0 0,-18-4 10515 0 0,37 2-8039 0 0,28-6-1223 0 0,-23 4-1065 0 0,1 0 1 0 0,29 0-1 0 0,-23 4-197 0 0,-9-1-43 0 0,35 4 1 0 0,-8 4-51 0 0,43 4 65 0 0,-40-3 81 0 0,-17-1 221 0 0,-32-7-356 0 0,92 14 641 0 0,123 2-1 0 0,-48-13-90 0 0,136-3 530 0 0,40-6-321 0 0,-226 6-451 0 0,78 12 378 0 0,-192-11-643 0 0,1-1-1 0 0,-1 0 1 0 0,1-1 0 0 0,0 0-1 0 0,-1 0 1 0 0,10-3-1 0 0,8-1 164 0 0,-23 4-215 0 0,0 1 1 0 0,0-1-1 0 0,0 0 0 0 0,0 1 0 0 0,0-1 1 0 0,0 0-1 0 0,0 0 0 0 0,0 0 0 0 0,0 0 1 0 0,0 0-1 0 0,-1 0 0 0 0,1 0 0 0 0,0 0 1 0 0,-1 0-1 0 0,1 0 0 0 0,-1 0 0 0 0,1-1 1 0 0,-1 1-1 0 0,1 0 0 0 0,-1-2 1 0 0,6-10 60 0 0,-5 12-45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2:10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96 3224 0 0,'0'0'5834'0'0,"-17"-8"-4059"0"0,17 7-1727 0 0,0 0 0 0 0,0 1 0 0 0,0-1 0 0 0,0 1 0 0 0,-1-1 0 0 0,1 1 0 0 0,0-1 0 0 0,0 1 0 0 0,-1-1 0 0 0,-6-12 10849 0 0,15 7-10281 0 0,-7 4-491 0 0,1 1 1 0 0,-1 0 0 0 0,1 0 0 0 0,0-1-1 0 0,-1 1 1 0 0,1 1 0 0 0,0-1-1 0 0,0 0 1 0 0,-1 0 0 0 0,4 0 0 0 0,9-4 191 0 0,0 2 1 0 0,0 0-1 0 0,0 0 1 0 0,1 1-1 0 0,15 0 1 0 0,5 0-259 0 0,-24 1 7 0 0,0 1 1 0 0,-1-1 0 0 0,14 3-1 0 0,22-1 79 0 0,-33-2 83 0 0,23 3-1 0 0,7 3 239 0 0,44 8 68 0 0,-60-7-405 0 0,0-1 0 0 0,1-1 0 0 0,33 1 0 0 0,218-10 311 0 0,-197 10-128 0 0,-32-4-275 0 0,29 0-71 0 0,77-17 420 0 0,10-1-2 0 0,-53 5-401 0 0,32 0 209 0 0,-17 4-40 0 0,1 4-67 0 0,-67 1-21 0 0,112 7 0 0 0,-142-1 21 0 0,45-4 0 0 0,21 2 44 0 0,-78 0-129 0 0,26-3 0 0 0,-2 0 0 0 0,13 2 5 0 0,221 6 54 0 0,-146 2 4 0 0,82 6 66 0 0,-12-5-68 0 0,-35-3 17 0 0,80 6 105 0 0,-5-1 50 0 0,-48-11 1 0 0,-171-1-241 0 0,-11 1 15 0 0,0 0 0 0 0,1-2 0 0 0,-1 1 0 0 0,0-1 0 0 0,0-1 1 0 0,22-8-1 0 0,-34 11-48 0 0,0 0 1 0 0,0 0 0 0 0,1 0-1 0 0,-1 0 1 0 0,0 0 0 0 0,0 0-1 0 0,0-1 1 0 0,1 1-1 0 0,-1 0 1 0 0,0 0 0 0 0,0 0-1 0 0,0 0 1 0 0,0-1 0 0 0,1 1-1 0 0,-1 0 1 0 0,0 0 0 0 0,0 0-1 0 0,0-1 1 0 0,0 1 0 0 0,0 0-1 0 0,0 0 1 0 0,0-1-1 0 0,0 1 1 0 0,0 0 0 0 0,0 0-1 0 0,0-1 1 0 0,0 1 0 0 0,0 0-1 0 0,0 0 1 0 0,0 0 0 0 0,0-1-1 0 0,0 1 1 0 0,0 0 0 0 0,0 0-1 0 0,0-1 1 0 0,0 1 0 0 0,0 0-1 0 0,0 0 1 0 0,0-1-1 0 0,-1 1 1 0 0,-4-9-2342 0 0,4 8 2272 0 0,-3-4-1234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2:12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67 2304 0 0,'-20'-6'2325'0'0,"17"4"-1594"0"0,1 1 0 0 0,0-1 0 0 0,-1 0 0 0 0,1-1 0 0 0,0 1 0 0 0,-2-3 0 0 0,-11-10 2317 0 0,11 9-1543 0 0,3 6-1434 0 0,1-1-1 0 0,0 1 0 0 0,0 0 1 0 0,0-1-1 0 0,0 1 0 0 0,0 0 1 0 0,-1 0-1 0 0,1-1 0 0 0,0 1 1 0 0,0 0-1 0 0,0-1 0 0 0,-1 1 0 0 0,1 0 1 0 0,0 0-1 0 0,0-1 0 0 0,-1 1 1 0 0,1 0-1 0 0,0 0 0 0 0,-1 0 1 0 0,1 0-1 0 0,0-1 0 0 0,-1 1 1 0 0,1 0-1 0 0,0 0 0 0 0,-1 0 1 0 0,-12-4 2264 0 0,11 3-2066 0 0,0 1-1 0 0,-1-1 1 0 0,1 0 0 0 0,0 1-1 0 0,-1-1 1 0 0,1 1 0 0 0,0 0 0 0 0,-1 0-1 0 0,1 0 1 0 0,-1 0 0 0 0,1 0-1 0 0,0 1 1 0 0,-3 0 0 0 0,-2-2 120 0 0,-1 2 108 0 0,-25 14 1039 0 0,32-14-1488 0 0,-2 1 136 0 0,-1 0 0 0 0,1 0 1 0 0,-1 1-1 0 0,1 0 0 0 0,0 0 0 0 0,-4 3 1 0 0,7-5 245 0 0,-7 3 196 0 0,2-1 3348 0 0,2-1-3921 0 0,-2 1-42 0 0,2-3 4 0 0,3 0-7 0 0,0 1 0 0 0,-1-1 0 0 0,1 0 0 0 0,-1 0 0 0 0,1 0 0 0 0,-1 0 0 0 0,1 1 0 0 0,0-1 0 0 0,-1 0 0 0 0,1 1 0 0 0,-1-1 0 0 0,1 0 0 0 0,0 1 0 0 0,-1-1 0 0 0,1 0 0 0 0,0 1 0 0 0,0-1 0 0 0,-1 0 0 0 0,1 1 0 0 0,0-1 0 0 0,0 1 0 0 0,-1-1 0 0 0,1 1 0 0 0,0-1 0 0 0,0 1 0 0 0,-1 0 3 0 0,1 0 0 0 0,0 0 0 0 0,-1 0 0 0 0,1-1 0 0 0,0 1 0 0 0,0 0 0 0 0,-1 0 0 0 0,1 0 0 0 0,0 0 0 0 0,0 0 0 0 0,0 0 0 0 0,0 0 0 0 0,0 0 0 0 0,0 0 0 0 0,1 0 0 0 0,-1 0 0 0 0,0 0 0 0 0,0 0 0 0 0,1 0 0 0 0,-1 0 0 0 0,0 0 0 0 0,1-1 0 0 0,-1 1 0 0 0,1 0 0 0 0,-1 0 0 0 0,1 0 0 0 0,0-1 0 0 0,-1 1 0 0 0,1 0 0 0 0,0 0 0 0 0,-1-1 0 0 0,1 1 0 0 0,1 0 0 0 0,1 1 19 0 0,-1-1 0 0 0,1 1 0 0 0,-1-1 0 0 0,1 0 0 0 0,0 0 0 0 0,0 0 0 0 0,-1 0 0 0 0,1 0 0 0 0,4 0 0 0 0,19 0 178 0 0,50-5-1 0 0,129-7 78 0 0,82-10-208 0 0,-172 13-63 0 0,155 0-14 0 0,-102 6 0 0 0,129-7 0 0 0,32 3 0 0 0,-201 11 0 0 0,-86-5 0 0 0,-38-1 0 0 0,-4 1-21 0 0,1-1 1 0 0,-1 1-1 0 0,0 0 0 0 0,1-1 1 0 0,-1 1-1 0 0,0 0 1 0 0,1-1-1 0 0,-1 1 0 0 0,0-1 1 0 0,1 1-1 0 0,-1-1 0 0 0,0 1 1 0 0,0 0-1 0 0,1-1 1 0 0,-1 1-1 0 0,0-1 0 0 0,0 1 1 0 0,0-1-1 0 0,0 1 0 0 0,0-1 1 0 0,0 1-1 0 0,0-1 0 0 0,0 1 1 0 0,0-1-1 0 0,0 0 1 0 0,0 1-1 0 0,0-1 0 0 0,0 1 1 0 0,0-1-1 0 0,0 1 0 0 0,-1 0 1 0 0,1-1-1 0 0,0 1 1 0 0,0-1-1 0 0,-1 1 0 0 0,1-1 1 0 0,0 1-1 0 0,0-1 0 0 0,-1 0 1 0 0,0 0-238 0 0,0-1 0 0 0,0 0 0 0 0,0 1 0 0 0,-1-1 0 0 0,1 1 1 0 0,0-1-1 0 0,0 1 0 0 0,-1-1 0 0 0,1 1 0 0 0,-1 0 0 0 0,0 0 1 0 0,1 0-1 0 0,-1 0 0 0 0,0 0 0 0 0,1 0 0 0 0,-1 0 0 0 0,-3 0 1 0 0,-3-4-1725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2:31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2304 0 0,'0'0'13320'0'0,"12"13"-9219"0"0,-2-6-3319 0 0,-9-5-678 0 0,1-1-1 0 0,0 0 1 0 0,-1 0 0 0 0,1 0-1 0 0,0 0 1 0 0,-1 0-1 0 0,1 0 1 0 0,2 1-1 0 0,17 5 218 0 0,-18-5-280 0 0,1 0 0 0 0,-1-1 0 0 0,0 0-1 0 0,1 0 1 0 0,-1 0 0 0 0,1 0 0 0 0,-1-1 0 0 0,6 1-1 0 0,25-1 282 0 0,0-1 0 0 0,62-10 0 0 0,-85 8-174 0 0,0 1 1 0 0,0 0 0 0 0,0 1 0 0 0,23 1 0 0 0,16 0 28 0 0,-37 1-104 0 0,2 1-32 0 0,-1 0 0 0 0,0 0 0 0 0,27 9 0 0 0,-28-6-6 0 0,0-1-1 0 0,1-1 1 0 0,0 0-1 0 0,19 1 1 0 0,57-2-21 0 0,-19-1 129 0 0,47-3 131 0 0,66-11 7 0 0,1 1-58 0 0,-68 18 36 0 0,-69-3-190 0 0,70-2 1 0 0,-19-2 254 0 0,-54 1-230 0 0,73 5 11 0 0,-52-1-44 0 0,181 3 165 0 0,-4-10-108 0 0,-142 0-109 0 0,54 1 56 0 0,-48 2-65 0 0,73 0-1 0 0,-73-3 13 0 0,5-1 83 0 0,-29-1-11 0 0,244 5 164 0 0,44 15-118 0 0,-253-11-124 0 0,122 2 217 0 0,-167-6-79 0 0,125-1 284 0 0,-141-3-274 0 0,82-14-1 0 0,-23 4 84 0 0,-51 8-123 0 0,-42 5-58 0 0,35 1 0 0 0,-19 1 9 0 0,39 7 22 0 0,-73-7-45 0 0,-1 2-107 0 0,-3-2-324 0 0,-10 6-5242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2:54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13 233 3224 0 0,'0'0'1504'0'0,"-12"-5"5106"0"0,14 6-4753 0 0,14-1-620 0 0,24-3-981 0 0,11-3 321 0 0,44-6 190 0 0,-73 9-377 0 0,29-1 0 0 0,5-1 117 0 0,57-3 227 0 0,-18 6-486 0 0,27-6 98 0 0,8 1 70 0 0,-32 10-168 0 0,-47-1-140 0 0,-1 0-44 0 0,148 1 238 0 0,4-5 190 0 0,-115 4-393 0 0,9 0 170 0 0,113-9 69 0 0,51-13-66 0 0,-44 1 168 0 0,-112 17-258 0 0,85-5 316 0 0,-66 3-114 0 0,-72 4-228 0 0,63-9 0 0 0,133-38 1092 0 0,-193 32-906 0 0,-33 8-170 0 0,13-6-86 0 0,0 2 249 0 0,-27 10-302 0 0,-4 0-33 0 0,0 0 0 0 0,0 1 0 0 0,0-1 0 0 0,0 1 0 0 0,1 0 0 0 0,-1 0 0 0 0,4 0 0 0 0,9 0 0 0 0,5-3 0 0 0,32-2 0 0 0,-15 3 0 0 0,137-3-258 0 0,-140 5 236 0 0,-15-3 10 0 0,-19 3-50 0 0,-19 8-1757 0 0,-6 5-429 0 0,13-6 973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2:57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90 157 2760 0 0,'-2'1'26'0'0,"0"0"-1"0"0,0 0 1 0 0,0 0 0 0 0,-1 0-1 0 0,1-1 1 0 0,0 1 0 0 0,0-1-1 0 0,-1 1 1 0 0,1-1 0 0 0,0 0-1 0 0,-5 0 1 0 0,4-1 693 0 0,-1 0-1 0 0,1 0 1 0 0,-1 0-1 0 0,1 0 1 0 0,0-1 0 0 0,0 1-1 0 0,-4-3 1 0 0,1 0 1055 0 0,-12-7 2680 0 0,18 10-4259 0 0,0 1 1 0 0,-1-1 0 0 0,1 1-1 0 0,-1-1 1 0 0,1 1 0 0 0,0-1-1 0 0,-1 1 1 0 0,1-1 0 0 0,0 0-1 0 0,0 1 1 0 0,-1-1 0 0 0,1 0-1 0 0,0 1 1 0 0,0-1 0 0 0,0 0-1 0 0,0 1 1 0 0,0-1 0 0 0,0 0-1 0 0,0 1 1 0 0,0-1-1 0 0,0 0 1 0 0,0 1 0 0 0,0-1-1 0 0,0 0 1 0 0,1 1 0 0 0,-1-2-1 0 0,1 1-73 0 0,0 1 0 0 0,0-1 0 0 0,1 1 0 0 0,-1-1 0 0 0,0 1 0 0 0,0 0 0 0 0,0-1 0 0 0,0 1 0 0 0,0 0-1 0 0,2 0 1 0 0,1-1 168 0 0,7-1 40 0 0,-1 0 1 0 0,1 1-1 0 0,0 1 1 0 0,-1 0-1 0 0,1 0 1 0 0,0 1-1 0 0,-1 0 1 0 0,12 3-1 0 0,-2-1-35 0 0,82 11 460 0 0,95 15-255 0 0,-187-27-470 0 0,1-1 0 0 0,0 0 0 0 0,0-1 0 0 0,0 0 0 0 0,0 0 0 0 0,19-4 1 0 0,-27 4 38 0 0,0-1 0 0 0,0 0 1 0 0,-1 0-1 0 0,1 0 1 0 0,0 0-1 0 0,-1-1 1 0 0,4-1-1 0 0,-5 3-57 0 0,-1-1 0 0 0,1 0 0 0 0,0 1-1 0 0,-1-1 1 0 0,1 0 0 0 0,-1 1 0 0 0,1-1 0 0 0,-1 0-1 0 0,1 1 1 0 0,-1-1 0 0 0,1 0 0 0 0,-1 0-1 0 0,0 0 1 0 0,0 0 0 0 0,1 1 0 0 0,-1-1 0 0 0,0 0-1 0 0,0 0 1 0 0,0 0 0 0 0,0 0 0 0 0,0 0 0 0 0,0 1-1 0 0,0-1 1 0 0,0 0 0 0 0,0 0 0 0 0,0 0-1 0 0,-1 0 1 0 0,1 0 0 0 0,-1-1 0 0 0,-1-2 11 0 0,0 0 0 0 0,0 0 0 0 0,-1 0 0 0 0,1 0 0 0 0,-1 0 0 0 0,0 1 0 0 0,0-1-1 0 0,0 1 1 0 0,0 0 0 0 0,-1 0 0 0 0,0 0 0 0 0,1 0 0 0 0,-1 1 0 0 0,-5-3 0 0 0,-8-4 40 0 0,-1 1 1 0 0,-19-6-1 0 0,21 8-45 0 0,-12-3 29 0 0,-54-10 0 0 0,49 12 176 0 0,24 6-9 0 0,12 4 36 0 0,14 4-143 0 0,260 29 743 0 0,-248-34-727 0 0,-10-1-45 0 0,1 1 0 0 0,20 5 0 0 0,-36-6-61 0 0,1 1 0 0 0,-1-1 0 0 0,1 1 0 0 0,-1 0 0 0 0,0 0 0 0 0,1 0 0 0 0,-1 0 0 0 0,0 1 0 0 0,0-1 0 0 0,-1 1 0 0 0,1 0 0 0 0,-1 1 0 0 0,6 5 0 0 0,-7-6-4 0 0,-1-1 0 0 0,1 1 0 0 0,-1-1 0 0 0,0 1 0 0 0,0-1 0 0 0,0 1 0 0 0,0 0 0 0 0,-1 0 0 0 0,1-1 0 0 0,-1 1 0 0 0,0 0 0 0 0,1 0 0 0 0,-1 0 0 0 0,-1 0 0 0 0,1 0 0 0 0,0-1 0 0 0,-1 1-1 0 0,1 0 1 0 0,-3 5 0 0 0,-1 3 37 0 0,0 0 0 0 0,-1 0 0 0 0,-9 14 0 0 0,7-13 3 0 0,-3 4 35 0 0,0-1 0 0 0,-1-1 0 0 0,0 0 0 0 0,-1 0 0 0 0,-1-1 0 0 0,0-1 0 0 0,-26 20 0 0 0,32-27-111 0 0,0-1 0 0 0,0 0 1 0 0,-1 0-1 0 0,1-1 0 0 0,-1 1 0 0 0,0-2 1 0 0,0 1-1 0 0,0-1 0 0 0,0 0 0 0 0,0-1 1 0 0,0 0-1 0 0,-15 0 0 0 0,19-1-115 0 0,2 0-34 0 0,0 0 1 0 0,0 0-1 0 0,0 0 1 0 0,0 0-1 0 0,0 0 1 0 0,0-1 0 0 0,0 1-1 0 0,0 0 1 0 0,0-1-1 0 0,0 0 1 0 0,-3-1-1 0 0,11-6-3304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3:05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7 138 7112 0 0,'-7'4'10390'0'0,"9"-5"-10238"0"0,1-1 0 0 0,-1 1 1 0 0,1 0-1 0 0,-1 0 0 0 0,1 0 0 0 0,-1 0 0 0 0,1 0 1 0 0,0 0-1 0 0,-1 1 0 0 0,1-1 0 0 0,0 1 0 0 0,-1 0 0 0 0,1-1 1 0 0,5 2-1 0 0,4 0 322 0 0,25 6 0 0 0,-26-5-152 0 0,13 2-64 0 0,0-2 0 0 0,0 0 0 0 0,1-2 0 0 0,-1 0 0 0 0,0-2 0 0 0,0-1 0 0 0,37-8 0 0 0,-53 9-203 0 0,-5 2 8 0 0,0-1 0 0 0,0 1 0 0 0,0-1 0 0 0,0 0 1 0 0,0 0-1 0 0,0-1 0 0 0,0 1 0 0 0,4-4 0 0 0,-6 5-35 0 0,0 0 1 0 0,-1-1-1 0 0,1 1 1 0 0,0-1-1 0 0,-1 1 1 0 0,1-1-1 0 0,-1 1 1 0 0,1-1 0 0 0,-1 1-1 0 0,1-1 1 0 0,-1 0-1 0 0,1 1 1 0 0,-1-1-1 0 0,1 0 1 0 0,-1 0-1 0 0,0 1 1 0 0,0-1-1 0 0,1 0 1 0 0,-1 0-1 0 0,0 1 1 0 0,0-1-1 0 0,0 0 1 0 0,0 0-1 0 0,1 1 1 0 0,-1-1-1 0 0,0 0 1 0 0,-1 0-1 0 0,1-1 1 0 0,0 0-1 0 0,-1 0 0 0 0,0 0 0 0 0,0 0 0 0 0,0 0 0 0 0,0 0 0 0 0,0 1 0 0 0,0-1 0 0 0,-1 0 1 0 0,1 0-1 0 0,-3-2 0 0 0,-1-1 1 0 0,-1 1 0 0 0,0-1 0 0 0,0 1 0 0 0,0 0 0 0 0,-13-7 1 0 0,-37-19 76 0 0,31 18 86 0 0,24 12 30 0 0,2 0-166 0 0,99 17 360 0 0,32 0-118 0 0,-127-16-247 0 0,-1 0 0 0 0,0 1-1 0 0,1-1 1 0 0,-1 1 0 0 0,5 3-1 0 0,-9-5-41 0 0,0 0-1 0 0,1 1 1 0 0,-1-1 0 0 0,0 0-1 0 0,0 1 1 0 0,0-1-1 0 0,1 1 1 0 0,-1-1 0 0 0,0 0-1 0 0,0 1 1 0 0,0-1-1 0 0,0 1 1 0 0,0-1 0 0 0,0 0-1 0 0,0 1 1 0 0,0-1-1 0 0,0 1 1 0 0,0-1-1 0 0,0 1 1 0 0,0-1 0 0 0,0 0-1 0 0,0 1 1 0 0,0-1-1 0 0,0 1 1 0 0,0-1 0 0 0,-1 1-1 0 0,-5 12 124 0 0,5-11-88 0 0,-4 6 1 0 0,-1-1-1 0 0,1 0 1 0 0,-2 1-1 0 0,1-2 0 0 0,-1 1 1 0 0,0-1-1 0 0,-13 9 1 0 0,2-2-4 0 0,-19 12 35 0 0,29-20-157 0 0,0 0 0 0 0,0 1 1 0 0,1-1-1 0 0,-14 14 1 0 0,15-12-562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3:20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90 6912 0 0,'-11'-1'954'0'0,"1"-1"-1"0"0,0 1 1 0 0,-1-2 0 0 0,1 1-1 0 0,0-2 1 0 0,-17-7 0 0 0,19 8-94 0 0,7 3-156 0 0,15 2 2980 0 0,16 5-3185 0 0,68 25 1130 0 0,-38-12-739 0 0,101 21-1 0 0,-13-25-167 0 0,-128-15-556 0 0,-16 0-108 0 0,0 0 0 0 0,0-1 1 0 0,0 0-1 0 0,0 1 0 0 0,0-1 0 0 0,0-1 0 0 0,0 1 0 0 0,0-1 0 0 0,0 1 1 0 0,0-1-1 0 0,0 0 0 0 0,0-1 0 0 0,0 1 0 0 0,5-4 0 0 0,-8 5-44 0 0,-1 0 0 0 0,0-1 0 0 0,1 1 0 0 0,-1 0-1 0 0,0 0 1 0 0,1-1 0 0 0,-1 1 0 0 0,0 0 0 0 0,0-1 0 0 0,1 1-1 0 0,-1 0 1 0 0,0-1 0 0 0,0 1 0 0 0,0 0 0 0 0,1-1 0 0 0,-1 1-1 0 0,0 0 1 0 0,0-1 0 0 0,0 1 0 0 0,0-1 0 0 0,0 1 0 0 0,0 0-1 0 0,0-1 1 0 0,0 1 0 0 0,0-1 0 0 0,0 1 0 0 0,0 0 0 0 0,0-1-1 0 0,0 1 1 0 0,0-1 0 0 0,0 0 0 0 0,-10-13 247 0 0,-18-8 35 0 0,-61-33-8 0 0,50 33-232 0 0,26 14-56 0 0,-24-8 0 0 0,3 2 0 0 0,4 5 175 0 0,29 8 42 0 0,2 2-202 0 0,-1 0-1 0 0,1 0 1 0 0,-1 0-1 0 0,0 0 1 0 0,1 0 0 0 0,0 0-1 0 0,-1 0 1 0 0,1 0-1 0 0,0 0 1 0 0,-1 0-1 0 0,1 0 1 0 0,0-1 0 0 0,0 1-1 0 0,0 0 1 0 0,0-1-1 0 0,-1 1 1 0 0,1 0-1 0 0,0-1 1 0 0,0 1-1 0 0,2 0 1 0 0,21 8 55 0 0,-12-7 12 0 0,1-1-1 0 0,1 0 1 0 0,-1-1-1 0 0,14-1 0 0 0,19 1 112 0 0,158 17 638 0 0,-199-16-802 0 0,0-1 0 0 0,0 1 1 0 0,0 1-1 0 0,0-1 0 0 0,-1 1 1 0 0,1-1-1 0 0,0 1 0 0 0,6 4 1 0 0,-10-5-16 0 0,1 0 0 0 0,-1 0-1 0 0,0 1 1 0 0,0-1 0 0 0,0 0 0 0 0,1 0 0 0 0,-1 1 0 0 0,0-1 0 0 0,-1 0 0 0 0,1 1 0 0 0,0-1 0 0 0,0 1 0 0 0,-1-1 0 0 0,1 1 0 0 0,-1 0 0 0 0,1-1 0 0 0,-1 1 0 0 0,1-1 0 0 0,-1 1 0 0 0,0 0 0 0 0,0-1 0 0 0,0 1 0 0 0,0 0 0 0 0,0 0 0 0 0,0-1 0 0 0,-1 1 0 0 0,1-1 0 0 0,-1 1-1 0 0,0 2 1 0 0,-3 8 77 0 0,-1 0 0 0 0,0-1 0 0 0,0 0 0 0 0,-1 0 0 0 0,-15 21-1 0 0,-45 45 89 0 0,13-18-228 0 0,28-19-866 0 0,10-16-1830 0 0,4-5-6598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3:25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3224 0 0,'0'0'307'0'0,"21"1"3066"0"0,-5 3-2019 0 0,-7-2-1032 0 0,0 0 1 0 0,-1-1 0 0 0,1 1 0 0 0,11-1 0 0 0,226-17 786 0 0,-71 7-418 0 0,-147 9-543 0 0,-5-1-283 0 0,33 4 0 0 0,-15 1 482 0 0,73-5 1 0 0,-70 0 136 0 0,53 4 1 0 0,-74 0-482 0 0,119 9 211 0 0,-108-11-123 0 0,1-1 1 0 0,38-6 0 0 0,-17-1 250 0 0,-1 2-1 0 0,98 5 0 0 0,-69 2-234 0 0,21 3-14 0 0,138 20 207 0 0,-72-21-81 0 0,-111-5 137 0 0,75 9 0 0 0,95 4-459 0 0,60-2 860 0 0,-67-7 155 0 0,-106 0-534 0 0,76-2-225 0 0,-53-5 114 0 0,-50 8-139 0 0,-89-4-524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1:12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6912 0 0,'-6'1'11833'0'0,"5"6"-7972"0"0,4 15-5748 0 0,-2-13 2847 0 0,0 16-409 0 0,5 27 0 0 0,-2-21-117 0 0,-4-27-357 0 0,0 1-1 0 0,0-1 0 0 0,-1 0 0 0 0,1 0 0 0 0,-3 6 1 0 0,1 4 309 0 0,1-13-358 0 0,1 1 65 0 0,0 0 0 0 0,0-1-1 0 0,0 1 1 0 0,-1 0 0 0 0,1-1-1 0 0,-1 1 1 0 0,1-1 0 0 0,-1 1-1 0 0,0 0 1 0 0,1-1 0 0 0,-3 3-1 0 0,3-4 188 0 0,0-7-41 0 0,2 0 0 0 0,-1 0 0 0 0,1 0 0 0 0,0 0 0 0 0,0 0 0 0 0,1 0 0 0 0,5-9 1 0 0,2-3 175 0 0,16-22 1 0 0,-20 34-342 0 0,-1 0 0 0 0,1 1 0 0 0,1 0 0 0 0,-1 0 0 0 0,1 0 0 0 0,0 1 0 0 0,0 0 0 0 0,1 0 0 0 0,-1 1 0 0 0,1 0 0 0 0,13-5 0 0 0,-19 8-188 0 0,0 1-1 0 0,0 0 0 0 0,0-1 1 0 0,0 1-1 0 0,0 0 1 0 0,1 0-1 0 0,-1 0 1 0 0,0 0-1 0 0,0 1 0 0 0,0-1 1 0 0,0 1-1 0 0,0-1 1 0 0,0 1-1 0 0,0 0 0 0 0,0-1 1 0 0,-1 1-1 0 0,1 0 1 0 0,0 0-1 0 0,0 0 1 0 0,0 1-1 0 0,1 1 0 0 0,3 2-1300 0 0,-1 0-1 0 0,-1 1 1 0 0,1-1-1 0 0,6 12 1 0 0,-4-6-5866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3:27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15 2760 0 0,'-18'0'359'0'0,"-20"-2"7323"0"0,52-8-7347 0 0,-2 9-243 0 0,-1 0 0 0 0,0 0 1 0 0,1 1-1 0 0,13 2 0 0 0,8-1 31 0 0,-17 0-97 0 0,1 1 0 0 0,16 3 0 0 0,10 2 65 0 0,-42-7-88 0 0,303 20 1687 0 0,-250-20-1459 0 0,106 3 173 0 0,62 0-248 0 0,-42-3-57 0 0,135-5 326 0 0,-100-1-162 0 0,-34 0-141 0 0,1 0 348 0 0,83 4 593 0 0,-196-6-5 0 0,-60 5-3361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3:28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7656 0 0,'0'0'570'0'0,"1"1"-386"0"0,2 1-112 0 0,1 0-1 0 0,-1 0 0 0 0,1 0 1 0 0,-1 0-1 0 0,1 0 0 0 0,0-1 0 0 0,0 0 1 0 0,0 0-1 0 0,0 0 0 0 0,0 0 1 0 0,0 0-1 0 0,0-1 0 0 0,0 0 0 0 0,0 0 1 0 0,0 0-1 0 0,0 0 0 0 0,4-1 1 0 0,-5 0 20 0 0,53-4 1228 0 0,28-2 86 0 0,70-1 258 0 0,78-1-832 0 0,97-6-536 0 0,-41-1-367 0 0,-139 9 348 0 0,85 14 782 0 0,-190-4-805 0 0,4 1-46 0 0,54 2-120 0 0,29 1-81 0 0,0-1 330 0 0,-128-6-299 0 0,-2 1-16 0 0,1-1 0 0 0,0 0 0 0 0,0 0 1 0 0,0 0-1 0 0,-1-1 0 0 0,1 1 0 0 0,0 0 1 0 0,0-1-1 0 0,0 1 0 0 0,-1-1 1 0 0,1 1-1 0 0,0-1 0 0 0,-1 0 0 0 0,1 0 1 0 0,2-1-1 0 0,-3 1-417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3:37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9 3312 0 0,'0'0'149'0'0,"-4"6"1302"0"0,4-6-1336 0 0,0 0 0 0 0,0 1 0 0 0,0-1 0 0 0,0 0 0 0 0,0 0 0 0 0,0 0 0 0 0,0 1 0 0 0,0-1 0 0 0,-1 0 0 0 0,1 0 0 0 0,0 1 0 0 0,0-1 0 0 0,0 0 0 0 0,0 0 0 0 0,0 0 0 0 0,1 1 0 0 0,-1-1 0 0 0,0 0 0 0 0,0 0 0 0 0,0 1 0 0 0,0-1 0 0 0,0 0 0 0 0,0 0 0 0 0,0 0 0 0 0,0 1 0 0 0,0-1 0 0 0,1 0 0 0 0,-1 0 0 0 0,0 0 0 0 0,0 0 0 0 0,0 1 0 0 0,0-1 0 0 0,0 0 0 0 0,1 0 0 0 0,-1 0 0 0 0,0 0 0 0 0,0 0 0 0 0,0 0 0 0 0,1 0 0 0 0,-1 1 0 0 0,14 0 2197 0 0,18-5-756 0 0,-29 3-1305 0 0,30-6 1407 0 0,-21 3-1245 0 0,0 2 1 0 0,21-3 0 0 0,8 5 258 0 0,57 6 1 0 0,-7 1-296 0 0,73 4 100 0 0,36 1-34 0 0,-67-11-267 0 0,229-7 320 0 0,70-5 149 0 0,-377 11-554 0 0,198 13 415 0 0,-148-5-252 0 0,106 20 137 0 0,17 1 78 0 0,-144-24-227 0 0,-3 1 455 0 0,92-7 0 0 0,-171 1-668 0 0,55-6 448 0 0,-51 5-410 0 0,0 0 1 0 0,0-1 0 0 0,-1 0-1 0 0,1 1 1 0 0,0-2 0 0 0,-1 1-1 0 0,6-4 1 0 0,-8 1 113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3:43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1840 0 0,'0'0'2399'0'0,"0"1"-2325"0"0,0 5-59 0 0,0 0-15 0 0,0 1 0 0 0,0-6 3 0 0,1 0 1 0 0,-1 0-1 0 0,0 0 1 0 0,0 0-1 0 0,0 0 1 0 0,1 0-1 0 0,-1 0 1 0 0,0 0-1 0 0,1 0 1 0 0,-1 0-1 0 0,1 0 1 0 0,-1-1-1 0 0,1 1 1 0 0,0 0-1 0 0,-1 0 1 0 0,1 0-1 0 0,0 0 1 0 0,2 1 49 0 0,-1 1 181 0 0,1-1 1 0 0,0 0-1 0 0,0 0 1 0 0,0 0-1 0 0,0-1 1 0 0,0 1-1 0 0,0-1 0 0 0,0 1 1 0 0,4 0-1 0 0,-7-2-221 0 0,7 1 294 0 0,0 0 0 0 0,0 0 1 0 0,-1 0-1 0 0,1-1 0 0 0,0 0 0 0 0,0 0 0 0 0,0-1 1 0 0,-1 0-1 0 0,9-2 0 0 0,17-2 76 0 0,391-9 809 0 0,-255 21-1140 0 0,1 1 37 0 0,53-3 354 0 0,-2 0 238 0 0,-18 10-257 0 0,-102-5-305 0 0,-5-7 46 0 0,141-13 0 0 0,-218 9-154 0 0,178-20 261 0 0,44-2 124 0 0,284 13 824 0 0,-366 3-943 0 0,-1 1 193 0 0,-146 6-803 0 0,1 1 1 0 0,16 2-1 0 0,-16 0-5133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3:47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9 2760 0 0,'0'0'2729'0'0,"-10"0"371"0"0,-17 10-713 0 0,26-10-1515 0 0,-8 1 8 0 0,-2 4-123 0 0,9-4-537 0 0,0 0 1 0 0,0 0-1 0 0,-1 0 0 0 0,1 0 1 0 0,0-1-1 0 0,0 1 0 0 0,-5 0 1 0 0,6-1 45 0 0,-5 0 572 0 0,4 1-656 0 0,0-1 1 0 0,1 0-1 0 0,-1 1 1 0 0,1-1 0 0 0,-1 0-1 0 0,0 0 1 0 0,0 0 0 0 0,1 0-1 0 0,-1 0 1 0 0,0 0 0 0 0,1-1-1 0 0,-3 0 1 0 0,3 1 98 0 0,-10-2 5046 0 0,41 21-5208 0 0,-28-18-93 0 0,1-1 1 0 0,-1 1 0 0 0,1-1 0 0 0,-1 1 0 0 0,0-1 0 0 0,1 0 0 0 0,-1 0 0 0 0,1 0-1 0 0,-1 0 1 0 0,0 0 0 0 0,4-1 0 0 0,-3 0-25 0 0,1 1 0 0 0,-1-1-1 0 0,1 1 1 0 0,-1 0 0 0 0,6 1 0 0 0,72 18 361 0 0,-76-17-342 0 0,18 4 96 0 0,0-1 0 0 0,0-1 0 0 0,40 2 0 0 0,42-6 87 0 0,226-8 158 0 0,-209 1-159 0 0,278-8 341 0 0,-378 14-506 0 0,441-26 356 0 0,-193 2 230 0 0,-256 24-573 0 0,25-5 109 0 0,-39 6-156 0 0,1 0 0 0 0,-1 0 0 0 0,0 0 0 0 0,1-1 0 0 0,-1 1 1 0 0,0 0-1 0 0,1 0 0 0 0,-1 0 0 0 0,0 0 0 0 0,1 0 0 0 0,-1 0 0 0 0,0 0 0 0 0,1 0 0 0 0,-1 0 1 0 0,0 0-1 0 0,1 0 0 0 0,-1 0 0 0 0,0 0 0 0 0,1 0 0 0 0,-1 0 0 0 0,0 0 0 0 0,1 1 0 0 0,-1-1 1 0 0,0 0-1 0 0,1 0 0 0 0,-1 0 0 0 0,0 0 0 0 0,1 1 0 0 0,-1-1 0 0 0,0 0 0 0 0,0 0 0 0 0,1 1 1 0 0,-1-1-1 0 0,0 0 0 0 0,0 0 0 0 0,0 1 0 0 0,1-1 0 0 0,-1 0 0 0 0,0 1 0 0 0,0-1 1 0 0,0 0-1 0 0,0 1 0 0 0,0-1 0 0 0,0 0 0 0 0,0 1 0 0 0,1-1 0 0 0,-1 0 0 0 0,0 1 0 0 0,-1 0-85 0 0,1 1-1 0 0,0-1 1 0 0,0 0-1 0 0,-1 0 1 0 0,1 0-1 0 0,0 0 1 0 0,-1 0-1 0 0,1 0 0 0 0,-1 0 1 0 0,0 0-1 0 0,1 0 1 0 0,-2 2-1 0 0,-4 5-1050 0 0,3-2-1055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3:51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0 126 17103 0 0,'0'0'388'0'0,"1"-12"936"0"0,-1 10-1285 0 0,1 0 0 0 0,0 0-1 0 0,0 0 1 0 0,0 1 0 0 0,0-1-1 0 0,0 0 1 0 0,0 1 0 0 0,1-1-1 0 0,-1 0 1 0 0,0 1 0 0 0,1 0-1 0 0,-1-1 1 0 0,1 1 0 0 0,0 0-1 0 0,1-1 1 0 0,28-15 1572 0 0,81-17 460 0 0,-97 31-1932 0 0,125-25-387 0 0,-88 23-4734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3:51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 1 11976 0 0,'-11'9'281'0'0,"1"0"0"0"0,1 1 0 0 0,0 0 0 0 0,0 1 0 0 0,-10 17 0 0 0,-32 63 3203 0 0,40-67-2572 0 0,1 0-1 0 0,2 1 1 0 0,0 0-1 0 0,-6 35 1 0 0,-9 105 26 0 0,6 126-594 0 0,9-112-261 0 0,-95 866 669 0 0,92-965-462 0 0,-15 172 998 0 0,22-200-950 0 0,1-17 48 0 0,2 0 0 0 0,5 58 0 0 0,-3-89-357 0 0,0 9 99 0 0,1 0 0 0 0,0-1 1 0 0,1 1-1 0 0,1-1 0 0 0,6 16 0 0 0,-8-25-110 0 0,-1 0 1 0 0,1 0 0 0 0,0 0 0 0 0,0 0 0 0 0,1 0-1 0 0,-1 0 1 0 0,1 0 0 0 0,-1-1 0 0 0,1 0-1 0 0,0 1 1 0 0,0-1 0 0 0,0 0 0 0 0,0 0-1 0 0,0 0 1 0 0,0-1 0 0 0,1 1 0 0 0,-1-1 0 0 0,1 0-1 0 0,-1 0 1 0 0,1 0 0 0 0,-1 0 0 0 0,1-1-1 0 0,6 1 1 0 0,4-1 10 0 0,1 0-1 0 0,0-1 0 0 0,-1-1 1 0 0,21-4-1 0 0,60-20-291 0 0,-36 8-629 0 0,33-2-2583 0 0,112-11 1 0 0,-129 23 1508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4:13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1 141 6992 0 0,'0'0'806'0'0,"14"-13"753"0"0,-8 6-619 0 0,-6 6-821 0 0,1 0 0 0 0,-1 0 0 0 0,1 0 0 0 0,0 1 0 0 0,0-1 0 0 0,-1 0 0 0 0,1 0 0 0 0,0 0 0 0 0,0 1 0 0 0,0-1 0 0 0,0 0 0 0 0,0 1 0 0 0,0-1 0 0 0,0 1 0 0 0,2-1 0 0 0,64-23 3344 0 0,275-31 1239 0 0,3 26-2931 0 0,67 29-1437 0 0,-157 17-274 0 0,-197-14-35 0 0,45 0 45 0 0,-38-7-194 0 0,33-2-138 0 0,-33 6-6220 0 0,-37 2-300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4:42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33 2304 0 0,'-2'1'592'0'0,"0"0"-1"0"0,0 0 1 0 0,-1 0 0 0 0,1-1-1 0 0,0 1 1 0 0,0-1 0 0 0,0 0 0 0 0,-1 0-1 0 0,-2 0 1 0 0,4 0-266 0 0,-18-14 15741 0 0,25 28-15142 0 0,-4-11-833 0 0,0-1 0 0 0,0 0 0 0 0,0 0 0 0 0,0 0 1 0 0,0 0-1 0 0,0 0 0 0 0,1-1 0 0 0,-1 1 0 0 0,1-1 0 0 0,-1 1 0 0 0,1-1 0 0 0,0 0 0 0 0,-1 0 0 0 0,1 0 0 0 0,0 0 0 0 0,0-1 0 0 0,2 1 0 0 0,8 1 142 0 0,-1-1 0 0 0,23-2 0 0 0,-14 1 27 0 0,38-2 144 0 0,-20 1-92 0 0,41 4 1 0 0,132 11 243 0 0,-39-4 23 0 0,-19-5 66 0 0,-57-4-357 0 0,30 2 62 0 0,97 4 258 0 0,-197-6-519 0 0,1-1 0 0 0,-1-1 0 0 0,0-1 0 0 0,0-2 0 0 0,43-11 0 0 0,-59 12-126 0 0,0-1 1 0 0,12-7-1 0 0,39-25-173 0 0,-62 35 215 0 0,0 1 0 0 0,0 0 0 0 0,0 0-1 0 0,1 0 1 0 0,-1-1 0 0 0,0 1 0 0 0,0 0 0 0 0,0-1 0 0 0,0 1 0 0 0,0 0-1 0 0,0 0 1 0 0,0-1 0 0 0,1 1 0 0 0,-1 0 0 0 0,0 0 0 0 0,0-1 0 0 0,0 1 0 0 0,0 0-1 0 0,0-1 1 0 0,0 1 0 0 0,0 0 0 0 0,-1 0 0 0 0,1-1 0 0 0,0 1 0 0 0,0 0-1 0 0,0-1 1 0 0,0 1 0 0 0,0 0 0 0 0,0 0 0 0 0,0-1 0 0 0,-1 1 0 0 0,1 0-1 0 0,0 0 1 0 0,0-1 0 0 0,0 1 0 0 0,-1 0 0 0 0,1 0 0 0 0,0 0 0 0 0,0 0-1 0 0,0-1 1 0 0,-1 1 0 0 0,1 0 0 0 0,0 0 0 0 0,0 0 0 0 0,-1 0 0 0 0,-10-7-337 0 0,-12 1-1499 0 0,11 3-1041 0 0,-1-1-5171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4:43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310 278 11952 0 0,'0'-13'1274'0'0,"6"-40"440"0"0,-5 42-849 0 0,1-1 395 0 0,-2 1-1 0 0,0-22 0 0 0,-1 22-316 0 0,1 1 0 0 0,2-17 0 0 0,-1-2 559 0 0,-4-33 2687 0 0,3 61-4014 0 0,-9-3 865 0 0,6 13-977 0 0,-1-1-1 0 0,1 1 1 0 0,1 0 0 0 0,0 1 0 0 0,0-1 0 0 0,1 0 0 0 0,-1 17-1 0 0,-7 125 343 0 0,4-79-202 0 0,3-34-146 0 0,2-12 16 0 0,-6 27 0 0 0,4-37-41 0 0,0 25-1 0 0,0-1-22 0 0,-8 47 82 0 0,-37 142-1 0 0,46-223-82 0 0,-1 0 0 0 0,0 0 0 0 0,0 0-1 0 0,-1-1 1 0 0,1 1 0 0 0,-1-1 0 0 0,-1 1-1 0 0,1-1 1 0 0,-1 0 0 0 0,-6 7 0 0 0,8-11 1 0 0,1 0 0 0 0,-1 0 0 0 0,0 0 1 0 0,0 0-1 0 0,0-1 0 0 0,0 1 1 0 0,0 0-1 0 0,0-1 0 0 0,0 0 0 0 0,-1 1 1 0 0,1-1-1 0 0,0 0 0 0 0,0 0 0 0 0,0 0 1 0 0,0 0-1 0 0,0-1 0 0 0,0 1 0 0 0,-1 0 1 0 0,1-1-1 0 0,0 0 0 0 0,0 1 0 0 0,0-1 1 0 0,0 0-1 0 0,-2-1 0 0 0,-2-1 7 0 0,0-1 1 0 0,0 1-1 0 0,0-1 0 0 0,0 0 1 0 0,1-1-1 0 0,-8-6 0 0 0,3 1 17 0 0,0-1 2 0 0,0 1 0 0 0,-9-14 1 0 0,17 20-21 0 0,-1 0 1 0 0,1 1 0 0 0,0-1 0 0 0,1 0 0 0 0,-1 0 0 0 0,1 0 0 0 0,-1 0 0 0 0,1 0 0 0 0,0 0 0 0 0,1 0-1 0 0,-1-8 1 0 0,0 4 51 0 0,3-14 125 0 0,-2 20-156 0 0,0 1-34 0 0,0 1-1 0 0,0 0 1 0 0,0-1-1 0 0,1 1 1 0 0,-1 0-1 0 0,0 0 1 0 0,0-1 0 0 0,1 1-1 0 0,-1 0 1 0 0,0 0-1 0 0,1-1 1 0 0,-1 1-1 0 0,0 0 1 0 0,1 0-1 0 0,-1 0 1 0 0,0 0 0 0 0,1-1-1 0 0,-1 1 1 0 0,0 0-1 0 0,1 0 1 0 0,-1 0-1 0 0,1 0 1 0 0,1 0-2 0 0,0 0 0 0 0,0 0 0 0 0,0 0 0 0 0,-1 1 0 0 0,1-1 0 0 0,0 0 0 0 0,0 1 0 0 0,-1 0 0 0 0,1-1 0 0 0,0 1 0 0 0,-1 0 0 0 0,1 0 0 0 0,-1 0 0 0 0,1 0 0 0 0,-1 0 0 0 0,1 0 0 0 0,-1 0 0 0 0,1 0 0 0 0,-1 1 0 0 0,0-1 0 0 0,0 0 0 0 0,0 1 0 0 0,0-1 0 0 0,1 3 0 0 0,4 5 0 0 0,0 1 0 0 0,7 16 0 0 0,-13-24 0 0 0,11 17 0 0 0,19 31 0 0 0,-20-35 0 0 0,-9-13 7 0 0,0 0 0 0 0,0-1 0 0 0,0 1 0 0 0,0-1 0 0 0,0 0-1 0 0,1 1 1 0 0,-1-1 0 0 0,0 0 0 0 0,1 0 0 0 0,-1 0 0 0 0,1 0 0 0 0,-1 0 0 0 0,1 0 0 0 0,-1 0-1 0 0,1 0 1 0 0,0-1 0 0 0,-1 1 0 0 0,1-1 0 0 0,0 1 0 0 0,-1-1 0 0 0,1 0 0 0 0,0 1 0 0 0,0-1 0 0 0,0 0-1 0 0,-1 0 1 0 0,1 0 0 0 0,0 0 0 0 0,3-1 0 0 0,-2-1 10 0 0,1 1-1 0 0,-1 0 1 0 0,0-1-1 0 0,0 1 1 0 0,0-1-1 0 0,0 0 1 0 0,-1 0-1 0 0,1 0 1 0 0,0-1-1 0 0,-1 1 1 0 0,0-1-1 0 0,1 1 1 0 0,-1-1-1 0 0,2-3 1 0 0,64-86 247 0 0,22-51-436 0 0,-48 83-3271 0 0,-33 47 1946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1:12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6 14912 0 0,'0'0'1144'0'0,"-1"-1"-784"0"0,-1-2-139 0 0,2 3-167 0 0,0 0 1 0 0,0 0 0 0 0,0 0-1 0 0,-1-1 1 0 0,1 1-1 0 0,0 0 1 0 0,0 0 0 0 0,-1 0-1 0 0,1 0 1 0 0,0 0 0 0 0,0-1-1 0 0,-1 1 1 0 0,1 0-1 0 0,0 0 1 0 0,0 0 0 0 0,-1 0-1 0 0,1 0 1 0 0,0 0-1 0 0,-1 0 1 0 0,1 0 0 0 0,0 0-1 0 0,0 0 1 0 0,-1 0-1 0 0,1 0 1 0 0,0 0 0 0 0,0 0-1 0 0,-1 0 1 0 0,1 1-1 0 0,0-1 1 0 0,-1 0 0 0 0,1 0-1 0 0,0 0 1 0 0,0 0-1 0 0,0 0 1 0 0,-1 1 0 0 0,1-1-1 0 0,0 0 1 0 0,0 0 0 0 0,-1 0-1 0 0,1 1 1 0 0,0-1-1 0 0,0 0 1 0 0,0 0 0 0 0,0 0-1 0 0,-1 1 1 0 0,-5 9 985 0 0,3 0-633 0 0,0 1 0 0 0,0-1-1 0 0,1 1 1 0 0,0 0 0 0 0,0 20 0 0 0,5 55 1093 0 0,-3-84-1437 0 0,1 1 31 0 0,-1 0 0 0 0,0-1 1 0 0,1 1-1 0 0,-1-1 0 0 0,1 1 0 0 0,0-1 1 0 0,0 1-1 0 0,0-1 0 0 0,0 0 1 0 0,1 1-1 0 0,-1-1 0 0 0,0 0 1 0 0,1 0-1 0 0,0 0 0 0 0,-1 0 0 0 0,1 0 1 0 0,0 0-1 0 0,4 3 0 0 0,-4-5-52 0 0,-1 1 0 0 0,1 0 0 0 0,-1 0 0 0 0,1-1-1 0 0,0 1 1 0 0,0-1 0 0 0,-1 1 0 0 0,1-1-1 0 0,0 0 1 0 0,0 0 0 0 0,-1 0 0 0 0,1 0 0 0 0,0 0-1 0 0,0 0 1 0 0,-1 0 0 0 0,1 0 0 0 0,0-1-1 0 0,0 1 1 0 0,-1-1 0 0 0,1 1 0 0 0,-1-1 0 0 0,1 0-1 0 0,0 1 1 0 0,-1-1 0 0 0,1 0 0 0 0,-1 0 0 0 0,1 0-1 0 0,-1 0 1 0 0,2-2 0 0 0,0-1 33 0 0,0 1 0 0 0,0-1-1 0 0,-1 1 1 0 0,1-1 0 0 0,2-5 0 0 0,10-14 213 0 0,-4 9 47 0 0,15-27-1 0 0,-18 27-15 0 0,0 1-1 0 0,17-19 0 0 0,-24 40-153 0 0,0 0-1 0 0,-1 0 0 0 0,-1 13 1 0 0,1-6-79 0 0,0-14-86 0 0,0 15-605 0 0,1 1-1 0 0,3 25 1 0 0,-3-37 435 0 0,0-1 0 0 0,0 1 0 0 0,1-1 0 0 0,-1 1 0 0 0,1-1 0 0 0,0 0 0 0 0,0 0 0 0 0,1 0 0 0 0,-1 0 0 0 0,1 0 0 0 0,-1 0 0 0 0,1-1 0 0 0,1 1 0 0 0,4 4 0 0 0,-7-7-148 0 0,0-1 1 0 0,0 1 0 0 0,0-1 0 0 0,0 1-1 0 0,0-1 1 0 0,0 1 0 0 0,0-1 0 0 0,0 0-1 0 0,0 1 1 0 0,0-1 0 0 0,0 0 0 0 0,0 0 0 0 0,2 0-1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4:46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96 2304 0 0,'0'-9'47'0'0,"0"0"0"0"0,-1 1-1 0 0,-2-14 1 0 0,-4 1 2534 0 0,6 15 961 0 0,-1-7 2839 0 0,2 12-6177 0 0,0 1 0 0 0,0 0-1 0 0,0-1 1 0 0,0 1 0 0 0,0 0-1 0 0,0-1 1 0 0,-1 1 0 0 0,1 0 0 0 0,0-1-1 0 0,0 1 1 0 0,0 0 0 0 0,0-1-1 0 0,-1 1 1 0 0,1 0 0 0 0,0-1 0 0 0,0 1-1 0 0,0 0 1 0 0,-1 0 0 0 0,1-1-1 0 0,0 1 1 0 0,-1 0 0 0 0,1 0 0 0 0,0 0-1 0 0,0 0 1 0 0,-1-1 0 0 0,0 1-1 0 0,7 20 595 0 0,0 14-237 0 0,-1 0-1 0 0,-1 38 1 0 0,-5 70 484 0 0,-1-95-938 0 0,-1 13 251 0 0,-2-1 0 0 0,-3 1 0 0 0,-25 93 0 0 0,28-138-68 0 0,0 0 0 0 0,-8 19 0 0 0,11-30-205 0 0,-1 1 0 0 0,1-1 0 0 0,0 0 0 0 0,-1 0 0 0 0,0 0 0 0 0,0 0 0 0 0,0-1 0 0 0,-1 1 1 0 0,1-1-1 0 0,-1 0 0 0 0,-7 6 0 0 0,10-9-78 0 0,0 0 0 0 0,0 1-1 0 0,0-1 1 0 0,0 0 0 0 0,0 1 0 0 0,0-1 0 0 0,0 0 0 0 0,0 0-1 0 0,0 0 1 0 0,0 0 0 0 0,0 0 0 0 0,0 0 0 0 0,0 0 0 0 0,0 0-1 0 0,1 0 1 0 0,-1-1 0 0 0,0 1 0 0 0,0 0 0 0 0,-2-1 0 0 0,1-1 4 0 0,0 1 0 0 0,-1 0 0 0 0,1-1 0 0 0,0 0 0 0 0,0 1 0 0 0,0-1 0 0 0,-2-2 0 0 0,-1-3 70 0 0,1 1 0 0 0,-1 0 0 0 0,1-1 0 0 0,-4-7 0 0 0,-3-10 43 0 0,0-1 0 0 0,2 0 0 0 0,1 0 0 0 0,0-1-1 0 0,-4-34 1 0 0,12 36 36 0 0,0 23-85 0 0,0 2-17 0 0,18 47-51 0 0,20 87-1 0 0,-7-19-8 0 0,-27-103 2 0 0,1 0 0 0 0,7 15 0 0 0,-10-25 0 0 0,-1-1 0 0 0,1 1 0 0 0,-1 0 0 0 0,1 0 0 0 0,0 0 0 0 0,0-1 0 0 0,1 1 0 0 0,-1-1 0 0 0,0 0 0 0 0,1 0 0 0 0,-1 0 0 0 0,1 0 0 0 0,0 0 0 0 0,5 3 0 0 0,-6-5 5 0 0,-1 0 0 0 0,0 0 0 0 0,0 0 0 0 0,0 0 0 0 0,0 0 0 0 0,1 0 0 0 0,-1 0 0 0 0,0 0 0 0 0,0 0 0 0 0,0-1 0 0 0,1 1 1 0 0,-1 0-1 0 0,0-1 0 0 0,0 1 0 0 0,0-1 0 0 0,0 1 0 0 0,0-1 0 0 0,0 0 0 0 0,0 1 0 0 0,0-1 0 0 0,0 0 0 0 0,0 0 0 0 0,-1 0 0 0 0,3-1 0 0 0,1-4 57 0 0,1 0 0 0 0,7-13 1 0 0,-7 10-37 0 0,109-210-1412 0 0,-75 139-6893 0 0,-21 40-258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4:47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44 3224 0 0,'6'-7'283'0'0,"-3"2"-254"0"0,8-6 1749 0 0,-11 10-1418 0 0,1 1-1 0 0,0-1 1 0 0,-1 1-1 0 0,1-1 0 0 0,-1 1 1 0 0,1-1-1 0 0,-1 0 1 0 0,1 1-1 0 0,-1-1 1 0 0,1 0-1 0 0,-1 0 1 0 0,1 1-1 0 0,-1-1 1 0 0,0 0-1 0 0,0 0 1 0 0,1 0-1 0 0,-1 1 0 0 0,0-1 1 0 0,0 0-1 0 0,0 0 1 0 0,0-2 1841 0 0,-3 0-346 0 0,-1 4-1565 0 0,1 1 0 0 0,-1-1 0 0 0,1 0 0 0 0,-1 1-1 0 0,1 0 1 0 0,0 0 0 0 0,-4 2 0 0 0,-6 4 239 0 0,2-2-189 0 0,0 2-1 0 0,1 0 1 0 0,1 0-1 0 0,-1 0 1 0 0,1 1-1 0 0,-15 20 1 0 0,15-18-146 0 0,-8 10 57 0 0,0 2-1 0 0,2 0 1 0 0,0 1 0 0 0,2 1-1 0 0,1 0 1 0 0,1 0 0 0 0,-12 38-1 0 0,21-55-200 0 0,0 0-1 0 0,0 0 0 0 0,1 0 0 0 0,0 0 1 0 0,1 1-1 0 0,0 13 0 0 0,0-20-44 0 0,0 0-1 0 0,0 0 0 0 0,1 0 1 0 0,-1-1-1 0 0,1 1 0 0 0,-1 0 1 0 0,1 0-1 0 0,0 0 0 0 0,0-1 1 0 0,0 1-1 0 0,0 0 0 0 0,0 0 1 0 0,0-1-1 0 0,0 1 0 0 0,0-1 1 0 0,1 0-1 0 0,-1 1 0 0 0,1-1 1 0 0,-1 0-1 0 0,1 1 0 0 0,-1-1 1 0 0,1 0-1 0 0,0 0 0 0 0,-1-1 1 0 0,1 1-1 0 0,0 0 0 0 0,0 0 1 0 0,0-1-1 0 0,0 1 0 0 0,0-1 1 0 0,-1 0-1 0 0,5 1 0 0 0,1-1-15 0 0,1 0-1 0 0,-1-1 1 0 0,0 0-1 0 0,1 0 1 0 0,-1 0-1 0 0,0-1 1 0 0,0 0-1 0 0,0-1 1 0 0,13-5-1 0 0,5-6-337 0 0,29-19 0 0 0,-33 19 73 0 0,41-28-2995 0 0,60-54 1 0 0,-92 72 2417 0 0,-17 14 294 0 0,1 0 0 0 0,-2-2 0 0 0,19-20 0 0 0,45-57-1881 0 0,-74 87 2519 0 0,0-1 1 0 0,0 1 0 0 0,-1 0 0 0 0,1-1 0 0 0,-1 1-1 0 0,0-1 1 0 0,0 0 0 0 0,0 0 0 0 0,0 1 0 0 0,0-1-1 0 0,0 0 1 0 0,0-4 0 0 0,-2 6-7 0 0,1 1 1 0 0,0 0-1 0 0,0-1 1 0 0,0 1-1 0 0,-1 0 1 0 0,1-1-1 0 0,0 1 1 0 0,-1 0 0 0 0,1-1-1 0 0,0 1 1 0 0,-1 0-1 0 0,1-1 1 0 0,0 1-1 0 0,-1 0 1 0 0,1 0-1 0 0,-1 0 1 0 0,1-1-1 0 0,0 1 1 0 0,-1 0-1 0 0,1 0 1 0 0,-1 0-1 0 0,1 0 1 0 0,-1 0-1 0 0,1 0 1 0 0,-1 0-1 0 0,1 0 1 0 0,0 0-1 0 0,-1 0 1 0 0,1 0-1 0 0,-1 0 1 0 0,1 0-1 0 0,-1 0 1 0 0,1 0-1 0 0,0 0 1 0 0,-2 1-1 0 0,-16 3 1573 0 0,9 1-989 0 0,0-1 1 0 0,1 2 0 0 0,-1-1-1 0 0,-11 12 1 0 0,16-15-452 0 0,-7 8 160 0 0,1 1 0 0 0,1-1 0 0 0,-1 2-1 0 0,2-1 1 0 0,-1 1 0 0 0,2 1 0 0 0,0-1-1 0 0,0 1 1 0 0,1 0 0 0 0,1 1-1 0 0,0-1 1 0 0,-5 24 0 0 0,9-31-251 0 0,-1 3 138 0 0,0 0-1 0 0,1 0 0 0 0,0 14 1 0 0,1-21-224 0 0,0-1 0 0 0,0 1 0 0 0,0-1 0 0 0,0 1 0 0 0,0-1 0 0 0,1 1 0 0 0,-1-1 0 0 0,0 1 0 0 0,1-1 0 0 0,-1 1 0 0 0,1-1 0 0 0,0 0 0 0 0,-1 1 0 0 0,1-1 0 0 0,0 0 0 0 0,0 1 0 0 0,0-1 0 0 0,0 0 0 0 0,0 0 0 0 0,0 0 0 0 0,0 0 0 0 0,0 0 0 0 0,1 0 0 0 0,-1 0 0 0 0,0 0 0 0 0,0-1 0 0 0,1 1 0 0 0,2 1 1 0 0,-2-2-14 0 0,1 0 1 0 0,-1 0-1 0 0,1 0 1 0 0,-1 0-1 0 0,0 0 1 0 0,1 0-1 0 0,-1-1 1 0 0,1 1-1 0 0,-1-1 1 0 0,0 0-1 0 0,1 0 1 0 0,-1 0-1 0 0,3-1 1 0 0,31-20 119 0 0,-26 16-97 0 0,-1-1-2 0 0,0 0 0 0 0,0 0 0 0 0,0-1 0 0 0,14-17 0 0 0,27-41-87 0 0,-12 13-855 0 0,-26 38-275 0 0,9-18 1 0 0,-5 7-1141 0 0,-7 11 441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4:48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5 388 4144 0 0,'-4'19'13839'0'0,"6"-21"-13557"0"0,0 0 0 0 0,0-1 0 0 0,0 1 0 0 0,0-1-1 0 0,0 1 1 0 0,-1-1 0 0 0,1 0 0 0 0,-1 0 0 0 0,0 0-1 0 0,2-5 1 0 0,7-37 1290 0 0,-5 25-965 0 0,22-119 1764 0 0,-20 98-1885 0 0,-6 35-317 0 0,3-17 278 0 0,-4 23-446 0 0,0 0 0 0 0,0 0 0 0 0,0 0 0 0 0,1 0 1 0 0,-1 0-1 0 0,0 0 0 0 0,0 0 0 0 0,0 0 0 0 0,0 0 1 0 0,0 0-1 0 0,0 0 0 0 0,0 0 0 0 0,0 0 0 0 0,0 0 0 0 0,0 0 1 0 0,0 0-1 0 0,0 0 0 0 0,0 0 0 0 0,0 0 0 0 0,0 0 1 0 0,0 0-1 0 0,0 0 0 0 0,1 0 0 0 0,-1 0 0 0 0,0 0 1 0 0,0 0-1 0 0,0-1 0 0 0,0 1 0 0 0,0 0 0 0 0,0 0 0 0 0,0 0 1 0 0,0 0-1 0 0,0 0 0 0 0,0 0 0 0 0,0 0 0 0 0,0 0 1 0 0,0 0-1 0 0,0 0 0 0 0,0 0 0 0 0,0 0 0 0 0,0 0 1 0 0,0 0-1 0 0,0 0 0 0 0,0 0 0 0 0,0 0 0 0 0,0 0 0 0 0,0 0 1 0 0,0-1-1 0 0,0 1 0 0 0,0 0 0 0 0,0 0 0 0 0,0 0 1 0 0,0 0-1 0 0,1 14-123 0 0,-1 1-66 0 0,0 12 97 0 0,0 1 0 0 0,6 27-1 0 0,-5-43 253 0 0,-1-10-157 0 0,1 0 0 0 0,-1 0 1 0 0,0 1-1 0 0,0-1 0 0 0,1 0 0 0 0,-1 0 0 0 0,1 0 1 0 0,0 0-1 0 0,0 0 0 0 0,-1 0 0 0 0,1 0 1 0 0,0 0-1 0 0,1-1 0 0 0,1 4 0 0 0,-2-3-21 0 0,1-1 1 0 0,-1 1-1 0 0,0-1 0 0 0,1 0 0 0 0,-1 1 1 0 0,0-1-1 0 0,1 0 0 0 0,0 0 0 0 0,-1 0 0 0 0,1 0 1 0 0,0 0-1 0 0,-1-1 0 0 0,1 1 0 0 0,0 0 1 0 0,0-1-1 0 0,0 1 0 0 0,-1-1 0 0 0,1 0 0 0 0,0 1 1 0 0,0-1-1 0 0,0 0 0 0 0,0 0 0 0 0,0 0 1 0 0,0-1-1 0 0,0 1 0 0 0,-1 0 0 0 0,1-1 1 0 0,0 1-1 0 0,0-1 0 0 0,2-1 0 0 0,4 0 181 0 0,0-2 0 0 0,-1 1 0 0 0,1-1 0 0 0,-1 0 0 0 0,0-1 0 0 0,0 0 0 0 0,0 0 0 0 0,0 0 0 0 0,7-9 0 0 0,-3 1-118 0 0,0-1 0 0 0,0 0 0 0 0,12-23 0 0 0,-9 12-322 0 0,30-38 0 0 0,-35 53-1131 0 0,0-1 1 0 0,1 2-1 0 0,0-1 0 0 0,1 1 0 0 0,18-12 0 0 0,-17 13-336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4:48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3 14256 0 0,'0'0'1290'0'0,"-17"-2"-862"0"0,10 4 242 0 0,0 0 0 0 0,0 1 0 0 0,0 0 0 0 0,0 1 0 0 0,1-1 0 0 0,0 1 0 0 0,0 1 0 0 0,0-1 0 0 0,0 1 0 0 0,1 0 0 0 0,-9 9 0 0 0,12-12-519 0 0,1 1 1 0 0,-1-1-1 0 0,0 0 1 0 0,1 1-1 0 0,0 0 1 0 0,-1-1-1 0 0,1 1 1 0 0,0 0-1 0 0,0-1 1 0 0,1 1-1 0 0,-1 0 1 0 0,1 0 0 0 0,-1 0-1 0 0,1 0 1 0 0,0 0-1 0 0,0 0 1 0 0,0-1-1 0 0,1 7 1 0 0,0-8-136 0 0,-1 0 1 0 0,1-1 0 0 0,0 1 0 0 0,-1 0 0 0 0,1-1 0 0 0,0 1 0 0 0,-1 0 0 0 0,1-1 0 0 0,0 1 0 0 0,0-1 0 0 0,0 1-1 0 0,0-1 1 0 0,0 0 0 0 0,0 1 0 0 0,1 0 0 0 0,3 1 35 0 0,6 3 14 0 0,1 0-1 0 0,23 6 0 0 0,-24-8-46 0 0,0 1 0 0 0,0 0 0 0 0,0 0 0 0 0,12 8 0 0 0,-20-10-12 0 0,0 0 1 0 0,0 1-1 0 0,0 0 0 0 0,0 0 1 0 0,0-1-1 0 0,-1 2 0 0 0,1-1 1 0 0,-1 0-1 0 0,0 0 0 0 0,0 1 1 0 0,0-1-1 0 0,0 1 0 0 0,-1 0 1 0 0,0 0-1 0 0,1-1 0 0 0,-1 1 1 0 0,0 0-1 0 0,-1 0 0 0 0,1 0 1 0 0,-1 0-1 0 0,0 5 0 0 0,0 7-106 0 0,-1 1-1 0 0,-1-1 0 0 0,-6 27 1 0 0,8-43 27 0 0,-1 0 0 0 0,1 0 1 0 0,0 0-1 0 0,0 0 0 0 0,0 0 1 0 0,0 0-1 0 0,0 0 0 0 0,0-1 1 0 0,0 1-1 0 0,0 0 0 0 0,-1 0 1 0 0,1 0-1 0 0,0 0 0 0 0,0 0 1 0 0,0 0-1 0 0,0 0 0 0 0,0 0 1 0 0,0 0-1 0 0,-1 0 0 0 0,1 0 1 0 0,0 0-1 0 0,0 0 0 0 0,0 0 1 0 0,0 0-1 0 0,0 0 1 0 0,-1 0-1 0 0,1 0 0 0 0,0 0 1 0 0,0 0-1 0 0,0 0 0 0 0,0 0 1 0 0,0 0-1 0 0,-1 0 0 0 0,1 0 1 0 0,0 0-1 0 0,0 0 0 0 0,0 0 1 0 0,0 0-1 0 0,0 0 0 0 0,0 1 1 0 0,-1-1-1 0 0,1 0 0 0 0,0 0 1 0 0,0 0-1 0 0,0 0 0 0 0,0 0 1 0 0,0 0-1 0 0,0 0 0 0 0,0 1 1 0 0,0-1-1 0 0,0 0 0 0 0,0 0 1 0 0,0 0-1 0 0,0 0 1 0 0,0 0-1 0 0,-1 0 0 0 0,1 1 1 0 0,0-1-1 0 0,0 0 0 0 0,-4-15-2920 0 0,6 1 974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4:48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4608 0 0,'1'-1'-241'0'0,"8"-18"225"0"0,4 2 3299 0 0,-12 16-2910 0 0,0 1 0 0 0,0-1 1 0 0,0 0-1 0 0,0 0 0 0 0,0 0 0 0 0,0 1 1 0 0,0-1-1 0 0,0 0 0 0 0,0 1 0 0 0,0-1 1 0 0,0 1-1 0 0,1 0 0 0 0,-1-1 0 0 0,0 1 1 0 0,0 0-1 0 0,1 0 0 0 0,-1-1 0 0 0,0 1 1 0 0,0 0-1 0 0,1 0 0 0 0,-1 1 0 0 0,0-1 1 0 0,0 0-1 0 0,0 0 0 0 0,1 0 0 0 0,-1 1 1 0 0,0-1-1 0 0,0 1 0 0 0,0-1 1 0 0,2 2-1 0 0,1 0-224 0 0,0 1 1 0 0,0 0-1 0 0,0 0 1 0 0,-1 0 0 0 0,1 0-1 0 0,-1 1 1 0 0,0-1-1 0 0,0 1 1 0 0,0 0-1 0 0,0 0 1 0 0,-1 0-1 0 0,5 8 1 0 0,0 5 578 0 0,-1 0 0 0 0,4 20 1 0 0,-2-10-464 0 0,16 60-1027 0 0,-10-34-2119 0 0,20 52 0 0 0,-30-92-4458 0 0</inkml:trace>
  <inkml:trace contextRef="#ctx0" brushRef="#br0" timeOffset="1">108 233 15200 0 0,'-8'-14'672'0'0,"5"10"303"0"0,11 1 65 0 0,3 3 176 0 0,1-2 32 0 0,1-1 0 0 0,-1-1-992 0 0,4 0-192 0 0,4 4-64 0 0,3 0 0 0 0,0 0-576 0 0,2 0-128 0 0,-2 0-32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4:49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10224 0 0,'1'0'41'0'0,"-1"1"0"0"0,0 0 0 0 0,1 0 0 0 0,-1 0 1 0 0,1 0-1 0 0,-1 0 0 0 0,1 0 0 0 0,-1-1 0 0 0,1 1 1 0 0,-1 0-1 0 0,1 0 0 0 0,0-1 0 0 0,0 2 0 0 0,9-2 526 0 0,1-1-489 0 0,-9 1 184 0 0,0 0 1 0 0,0 0-1 0 0,0 0 1 0 0,-1 1 0 0 0,1-1-1 0 0,0 1 1 0 0,0-1-1 0 0,0 1 1 0 0,0 0-1 0 0,-1-1 1 0 0,1 1-1 0 0,0 0 1 0 0,-1 0-1 0 0,1 0 1 0 0,-1 1-1 0 0,1-1 1 0 0,2 2-1 0 0,-2 0-31 0 0,0 0 0 0 0,0 0 1 0 0,0 0-1 0 0,0 1 0 0 0,-1-1 0 0 0,1 0 0 0 0,-1 1 1 0 0,2 6-1 0 0,0 2-24 0 0,-1 0 0 0 0,-1 0 1 0 0,0 1-1 0 0,-1 20 0 0 0,-1-12 372 0 0,-1 0-1 0 0,-1 0 0 0 0,0-1 0 0 0,-1 1 0 0 0,-14 35 1 0 0,18-56-550 0 0,0 0 1 0 0,0 0-1 0 0,0 0 1 0 0,0 0-1 0 0,0 1 1 0 0,0-1-1 0 0,0 0 1 0 0,0 0-1 0 0,0 0 0 0 0,0 0 1 0 0,0 0-1 0 0,0 0 1 0 0,0 1-1 0 0,0-1 1 0 0,0 0-1 0 0,0 0 1 0 0,0 0-1 0 0,0 0 1 0 0,-1 0-1 0 0,1 0 1 0 0,0 0-1 0 0,0 0 1 0 0,0 1-1 0 0,0-1 1 0 0,0 0-1 0 0,0 0 1 0 0,-1 0-1 0 0,1 0 1 0 0,0 0-1 0 0,0 0 1 0 0,0 0-1 0 0,0 0 1 0 0,0 0-1 0 0,0 0 1 0 0,-1 0-1 0 0,1 0 1 0 0,0 0-1 0 0,0 0 1 0 0,0 0-1 0 0,0 0 1 0 0,0 0-1 0 0,-1 0 1 0 0,-3-7 494 0 0,-1-10 18 0 0,4 9-457 0 0,1 0-1 0 0,0-1 0 0 0,0 1 1 0 0,1 0-1 0 0,2-11 0 0 0,12-42 357 0 0,-11 47-288 0 0,0 1-122 0 0,1 0 1 0 0,0 0-1 0 0,1 1 0 0 0,0-1 1 0 0,1 1-1 0 0,1 1 0 0 0,0-1 0 0 0,0 1 1 0 0,1 1-1 0 0,12-13 0 0 0,-14 17-281 0 0,1-1 1 0 0,-1 1-1 0 0,1 0 0 0 0,15-8 0 0 0,-17 11-214 0 0,-1 1 0 0 0,1-1-1 0 0,0 2 1 0 0,0-1 0 0 0,0 1 0 0 0,-1-1-1 0 0,1 2 1 0 0,0-1 0 0 0,7 1-1 0 0,2 0-2112 0 0,1 0-4185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4:49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0 3680 0 0,'0'0'167'0'0,"-7"4"26"0"0,3-3 785 0 0,0 2 0 0 0,0-1 0 0 0,0 0 0 0 0,0 1 0 0 0,0 0 1 0 0,0 0-1 0 0,1 0 0 0 0,0 0 0 0 0,-1 0 0 0 0,1 1 0 0 0,1 0 0 0 0,-5 6 0 0 0,-2 5-155 0 0,3-5-352 0 0,0-1 0 0 0,1 1 0 0 0,-6 16 0 0 0,6-11-119 0 0,0 0 36 0 0,0 1 1 0 0,-4 24-1 0 0,9-36-355 0 0,-1 1 0 0 0,1-1 0 0 0,0 0 0 0 0,0 1 0 0 0,0-1 0 0 0,1 0 0 0 0,0 1 0 0 0,-1-1 0 0 0,1 0 0 0 0,1 1 0 0 0,-1-1 0 0 0,1 0 0 0 0,-1 0 0 0 0,4 5 0 0 0,-4-8 20 0 0,0 1 1 0 0,0-1-1 0 0,1 1 1 0 0,-1-1-1 0 0,0 0 1 0 0,0 0-1 0 0,1 1 0 0 0,-1-1 1 0 0,1 0-1 0 0,-1 0 1 0 0,1 0-1 0 0,0-1 0 0 0,-1 1 1 0 0,1 0-1 0 0,0 0 1 0 0,-1-1-1 0 0,3 1 1 0 0,-1-1-5 0 0,1 1 1 0 0,-1-1 0 0 0,0 0 0 0 0,0 0 0 0 0,0-1 0 0 0,0 1 0 0 0,0-1 0 0 0,0 1 0 0 0,5-3 0 0 0,-2 1 16 0 0,0-1 0 0 0,0 0 1 0 0,0 0-1 0 0,0-1 0 0 0,-1 1 0 0 0,1-1 1 0 0,-1 0-1 0 0,9-10 0 0 0,3-7 517 0 0,-2-1 1 0 0,25-43-1 0 0,-23 34-106 0 0,-13 23-244 0 0,0 1-1 0 0,-1-1 1 0 0,3-14 0 0 0,-6 21 574 0 0,7 17-1080 0 0,-6-8 307 0 0,1 0-1 0 0,-1 0 1 0 0,-1 0 0 0 0,1 0-1 0 0,-1-1 1 0 0,-1 1 0 0 0,-1 14-1 0 0,0-12-23 0 0,1-1 0 0 0,1 1 0 0 0,0 0 0 0 0,1 15 0 0 0,-1-24-65 0 0,0 0-1 0 0,1 0 1 0 0,-1-1 0 0 0,0 1-1 0 0,0 0 1 0 0,0-1 0 0 0,1 1-1 0 0,-1 0 1 0 0,0-1 0 0 0,1 1-1 0 0,-1-1 1 0 0,0 1 0 0 0,1 0 0 0 0,-1-1-1 0 0,1 1 1 0 0,-1-1 0 0 0,1 1-1 0 0,-1-1 1 0 0,1 0 0 0 0,0 1-1 0 0,-1-1 1 0 0,1 1 0 0 0,1-1 0 0 0,-1 1-73 0 0,0-1 1 0 0,1 0 0 0 0,-1 0 0 0 0,0 0-1 0 0,1 0 1 0 0,-1 0 0 0 0,1 0 0 0 0,-1 0-1 0 0,0 0 1 0 0,1 0 0 0 0,1-1 0 0 0,4-2-544 0 0,0 0 1 0 0,0 0-1 0 0,10-6 1 0 0,-14 6 367 0 0,38-22-3804 0 0,45-39 0 0 0,-75 55 3500 0 0,-6 4 498 0 0,1 0 0 0 0,-2 0 0 0 0,1-1 1 0 0,0 1-1 0 0,-1-1 0 0 0,0 0 0 0 0,-1-1 0 0 0,6-11 0 0 0,-6 12 435 0 0,-5 14 5093 0 0,-15 36-2764 0 0,11-33-2331 0 0,2 0 0 0 0,-1 1 0 0 0,2-1 0 0 0,-1 0 1 0 0,2 1-1 0 0,-1 0 0 0 0,2 0 0 0 0,0 0 0 0 0,0 0 0 0 0,1 0 0 0 0,1 15 0 0 0,-1-25-298 0 0,1-1 0 0 0,-1 1 0 0 0,0 0-1 0 0,0 0 1 0 0,1 0 0 0 0,-1-1 0 0 0,1 1-1 0 0,-1 0 1 0 0,1-1 0 0 0,0 1 0 0 0,0 0 0 0 0,0-1-1 0 0,0 1 1 0 0,0-1 0 0 0,0 1 0 0 0,0-1-1 0 0,0 0 1 0 0,1 1 0 0 0,-1-1 0 0 0,0 0 0 0 0,1 0-1 0 0,-1 0 1 0 0,1 0 0 0 0,-1 0 0 0 0,1 0 0 0 0,0-1-1 0 0,-1 1 1 0 0,1 0 0 0 0,0-1 0 0 0,-1 1-1 0 0,1-1 1 0 0,0 0 0 0 0,0 1 0 0 0,0-1 0 0 0,2 0-1 0 0,3-1-68 0 0,0 0-1 0 0,-1 0 1 0 0,1 0-1 0 0,-1-1 0 0 0,0 1 1 0 0,0-2-1 0 0,1 1 1 0 0,8-5-1 0 0,-5 0-462 0 0,-1 1-1 0 0,1-1 0 0 0,-1-1 1 0 0,13-13-1 0 0,-18 17 312 0 0,19-18-1229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4:50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13 4144 0 0,'0'-13'14301'0'0,"-5"54"-9187"0"0,2-9-4236 0 0,0 31-502 0 0,3 0 1 0 0,16 111 0 0 0,-15-167-836 0 0,1 0 0 0 0,0 0 0 0 0,0-1 0 0 0,1 1 0 0 0,6 10 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4:50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85 11520 0 0,'-6'-5'5610'0'0,"22"4"-696"0"0,1-2-3424 0 0,-11 2-1517 0 0,1 0 0 0 0,0 0 0 0 0,-1 1 0 0 0,11 0 0 0 0,-10 0 18 0 0,0 0-1 0 0,0-1 0 0 0,0 1 1 0 0,0-2-1 0 0,0 1 0 0 0,8-3 1 0 0,22-4-325 0 0,-16 5-1374 0 0,-1-2 0 0 0,35-13-1 0 0,3 0-5238 0 0,-22 6 2509 0 0,-35 11 5287 0 0,-4 9 1084 0 0,-2 5-244 0 0,-1-1 0 0 0,-1 0 0 0 0,1 0-1 0 0,-2 0 1 0 0,0-1 0 0 0,-16 19-1 0 0,21-28-1377 0 0,1 1-1 0 0,0 0 0 0 0,0 0 0 0 0,0 0 0 0 0,0 0 0 0 0,1 0 1 0 0,-1 0-1 0 0,1 1 0 0 0,0-1 0 0 0,-1 7 727 0 0,3-10-876 0 0,3 0-194 0 0,-1 0 0 0 0,0-1 0 0 0,0 0-1 0 0,0 1 1 0 0,0-1 0 0 0,0 0 0 0 0,0-1 0 0 0,0 1-1 0 0,-1 0 1 0 0,1-1 0 0 0,5-3 0 0 0,28-26-2524 0 0,-19 15 491 0 0,45-44-9551 0 0,-61 59 11382 0 0,0 1-1 0 0,-1-1 1 0 0,1 1 0 0 0,0-1-1 0 0,0 0 1 0 0,0 1-1 0 0,0 0 1 0 0,0-1 0 0 0,0 1-1 0 0,0-1 1 0 0,0 1 0 0 0,0 0-1 0 0,2 0 1 0 0,-2 0 417 0 0,0 0 1 0 0,0 0-1 0 0,0 0 0 0 0,0 1 1 0 0,0-1-1 0 0,0 0 1 0 0,0 1-1 0 0,0-1 0 0 0,0 1 1 0 0,0-1-1 0 0,0 1 1 0 0,0-1-1 0 0,0 1 0 0 0,-1-1 1 0 0,1 1-1 0 0,0 0 1 0 0,0 0-1 0 0,0 1 0 0 0,3 3 1299 0 0,-1 1-1 0 0,0 0 1 0 0,0-1-1 0 0,3 12 1 0 0,-5-15-1735 0 0,5 18 1571 0 0,-1-1 1 0 0,-1 1-1 0 0,2 26 1 0 0,1 3 755 0 0,2-24 1511 0 0,-8-26-3541 0 0,-1 0 0 0 0,0 0 0 0 0,1 0 0 0 0,0 0 0 0 0,-1 0 0 0 0,1 0 0 0 0,-1 0 0 0 0,1 0 0 0 0,0 0 0 0 0,0 0 0 0 0,1-1 0 0 0,4-5 57 0 0,1-8 36 0 0,-1 1-1 0 0,0-1 1 0 0,4-18-1 0 0,-5 18 8 0 0,0 0-1 0 0,0 0 1 0 0,12-19-1 0 0,-14 27-834 0 0,1 1 0 0 0,1 0 0 0 0,-1 0 0 0 0,10-10 0 0 0,-12 14 426 0 0,-1 1 0 0 0,0 0 0 0 0,1 0 0 0 0,-1 0 1 0 0,1 0-1 0 0,-1 0 0 0 0,1 0 0 0 0,-1 1 0 0 0,1-1 1 0 0,0 0-1 0 0,-1 1 0 0 0,1-1 0 0 0,0 1 0 0 0,0 0 1 0 0,-1-1-1 0 0,1 1 0 0 0,0 0 0 0 0,0 0 0 0 0,-1 0 1 0 0,1 0-1 0 0,0 1 0 0 0,0-1 0 0 0,-1 0 0 0 0,1 1 1 0 0,0-1-1 0 0,1 1 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4:57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50 6880 0 0,'0'0'314'0'0,"0"0"-6"0"0,-21-5 5562 0 0,21 5-5716 0 0,0 0-1 0 0,0 0 1 0 0,0 0 0 0 0,0 0-1 0 0,0-1 1 0 0,0 1 0 0 0,0 0-1 0 0,0 0 1 0 0,0 0 0 0 0,0-1-1 0 0,7-8 4539 0 0,2 3-6031 0 0,-1 2 1698 0 0,0 0-1 0 0,0 1 0 0 0,0 0 1 0 0,0 0-1 0 0,0 1 0 0 0,14-2 0 0 0,28 0 1120 0 0,84 4 0 0 0,-55 1-632 0 0,-59-1-713 0 0,530 8 1852 0 0,-439-1-1829 0 0,130 24-1 0 0,50 37-328 0 0,-255-54-1702 0 0,-18-7 760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1:13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4608 0 0,'2'0'5579'0'0,"10"0"-1268"0"0,-9 0-3788 0 0,-1 0-1 0 0,1-1 1 0 0,-1 1 0 0 0,1-1-1 0 0,-1 0 1 0 0,0 0-1 0 0,1 0 1 0 0,-1 0-1 0 0,0 0 1 0 0,0 0 0 0 0,2-2-1 0 0,25-19 604 0 0,-16 10-118 0 0,-5 6-510 0 0,-1-1 0 0 0,10-9-1 0 0,-15 13-389 0 0,0 0 1 0 0,1 0-1 0 0,-1 0 0 0 0,0 0 1 0 0,0-1-1 0 0,-1 1 0 0 0,1 0 1 0 0,-1-1-1 0 0,2-5 0 0 0,-3 8-81 0 0,0 0 0 0 0,0 0 1 0 0,0 0-1 0 0,0 0 0 0 0,0 0 0 0 0,0 0 0 0 0,0 0 0 0 0,0 1 0 0 0,-1-1 0 0 0,1 0 0 0 0,0 0 1 0 0,-1 0-1 0 0,1 0 0 0 0,0 1 0 0 0,-1-1 0 0 0,1 0 0 0 0,-1 0 0 0 0,0 1 0 0 0,1-1 0 0 0,-1 0 1 0 0,1 1-1 0 0,-1-1 0 0 0,0 1 0 0 0,0-1 0 0 0,1 0 0 0 0,-1 1 0 0 0,0 0 0 0 0,0-1 0 0 0,1 1 1 0 0,-1-1-1 0 0,0 1 0 0 0,0 0 0 0 0,0 0 0 0 0,0 0 0 0 0,0-1 0 0 0,0 1 0 0 0,0 0 0 0 0,1 0 1 0 0,-1 0-1 0 0,0 0 0 0 0,0 0 0 0 0,0 1 0 0 0,0-1 0 0 0,-1 0 0 0 0,-4 3 150 0 0,0-1 0 0 0,1 1 1 0 0,0 0-1 0 0,-1 0 0 0 0,1 1 0 0 0,1-1 0 0 0,-1 1 0 0 0,0 0 0 0 0,1 0 0 0 0,0 1 1 0 0,0-1-1 0 0,0 1 0 0 0,1 0 0 0 0,-6 9 0 0 0,3-2 216 0 0,0 0-1 0 0,1 0 1 0 0,0 0-1 0 0,1 1 1 0 0,-5 22-1 0 0,9-32-431 0 0,-1 1-1 0 0,1-1 1 0 0,-1 1 0 0 0,1-1-1 0 0,0 1 1 0 0,0-1 0 0 0,1 1-1 0 0,-1-1 1 0 0,1 0 0 0 0,0 1-1 0 0,0-1 1 0 0,0 1 0 0 0,0-1-1 0 0,0 0 1 0 0,1 0-1 0 0,0 0 1 0 0,-1 0 0 0 0,1 0-1 0 0,0 0 1 0 0,1 0 0 0 0,-1-1-1 0 0,4 5 1 0 0,-2-4-60 0 0,1 0-1 0 0,-1 0 1 0 0,1 0-1 0 0,-1-1 1 0 0,1 0 0 0 0,0 1-1 0 0,0-2 1 0 0,0 1-1 0 0,0 0 1 0 0,0-1 0 0 0,0 0-1 0 0,0 0 1 0 0,1-1-1 0 0,6 0 1 0 0,38 0-4010 0 0,-23-5-5145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4:58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63 158 10280 0 0,'-62'2'5601'0'0,"64"-1"-5142"0"0,9 4-67 0 0,1-1 0 0 0,0-1 0 0 0,0 0 0 0 0,0 0 1 0 0,1-1-1 0 0,-1-1 0 0 0,14 0 0 0 0,90-6 1324 0 0,-84 2-1326 0 0,550-85 2638 0 0,-155 19-2693 0 0,-373 62-345 0 0,-23 2-287 0 0,1 1 0 0 0,0 2-1 0 0,37 3 1 0 0,-56 0-972 0 0,-1 2 0 0 0,18 4-1 0 0,-9 1-6117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4:59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37 13968 0 0,'-21'-35'1512'0'0,"21"35"-1494"0"0,0 0 1 0 0,0 0 0 0 0,0 0 0 0 0,0 0-1 0 0,0 0 1 0 0,0-1 0 0 0,0 1 0 0 0,0 0 0 0 0,0 0-1 0 0,0 0 1 0 0,-1 0 0 0 0,1 0 0 0 0,0 0 0 0 0,0 0-1 0 0,0 0 1 0 0,0 0 0 0 0,0 0 0 0 0,0 0 0 0 0,0 0-1 0 0,0 0 1 0 0,-1 0 0 0 0,1 0 0 0 0,0 0-1 0 0,0 0 1 0 0,0 0 0 0 0,0 0 0 0 0,0 0 0 0 0,0 0-1 0 0,0 0 1 0 0,0 0 0 0 0,-1 0 0 0 0,1 0 0 0 0,0 0-1 0 0,0 0 1 0 0,0 0 0 0 0,0 0 0 0 0,0 0 0 0 0,0 0-1 0 0,0 0 1 0 0,0 0 0 0 0,0 0 0 0 0,-1 1-1 0 0,1-1 1 0 0,0 0 0 0 0,0 0 0 0 0,-6 7 192 0 0,-5 10-288 0 0,10-16 102 0 0,-6 14-25 0 0,0 1 0 0 0,-6 16 1 0 0,-5 13-2 0 0,-26 68 255 0 0,24-57 196 0 0,9-20-144 0 0,2 0 0 0 0,1 0 0 0 0,-4 52 0 0 0,11-81-283 0 0,1 0-1 0 0,-1 0 0 0 0,1 1 1 0 0,1-1-1 0 0,-1 0 0 0 0,1 1 0 0 0,0-1 1 0 0,1 0-1 0 0,0 0 0 0 0,0 0 0 0 0,0 0 1 0 0,1 0-1 0 0,0-1 0 0 0,0 1 0 0 0,1-1 1 0 0,0 0-1 0 0,0 0 0 0 0,0 0 1 0 0,1 0-1 0 0,0-1 0 0 0,0 0 0 0 0,0 0 1 0 0,1 0-1 0 0,0-1 0 0 0,-1 1 0 0 0,2-1 1 0 0,-1-1-1 0 0,0 1 0 0 0,9 2 0 0 0,6 2 250 0 0,1-1 0 0 0,0-1 0 0 0,0-1-1 0 0,43 4 1 0 0,94-5 894 0 0,-63-3-719 0 0,56 1-199 0 0,108 6-138 0 0,99 17 0 0 0,-194-15-82 0 0,553 27 76 0 0,-436-24-80 0 0,256-5-24 0 0,-448-8 0 0 0,310-7 32 0 0,-1 1 0 0 0,-115 5 7 0 0,396 5 126 0 0,-272 1-41 0 0,539 5-61 0 0,-858-10-62 0 0,593 7-1 0 0,59 3 760 0 0,-238-12-545 0 0,-352-1-198 0 0,-82 2-17 0 0,360 0 0 0 0,-286 3-9 0 0,215 11-55 0 0,-102 9 116 0 0,85-1-15 0 0,-324-20 39 0 0,-7 0 28 0 0,0-1 0 0 0,1 0 0 0 0,-1 0 1 0 0,17-3-1 0 0,-24 2-41 0 0,-1 1 1 0 0,1-1-1 0 0,-1 0 1 0 0,1 0-1 0 0,-1 0 1 0 0,1 0-1 0 0,-1 0 1 0 0,0-1-1 0 0,1 1 1 0 0,-1-1-1 0 0,0 0 1 0 0,0 1-1 0 0,0-1 0 0 0,-1 0 1 0 0,1 0-1 0 0,0 0 1 0 0,-1 0-1 0 0,1-1 1 0 0,-1 1-1 0 0,0 0 1 0 0,1-1-1 0 0,-1 1 1 0 0,0-3-1 0 0,3-9 160 0 0,-1 1 1 0 0,0-1-1 0 0,-1 0 0 0 0,-1 0 1 0 0,0 0-1 0 0,-1-15 0 0 0,-12-85 284 0 0,5 62-390 0 0,3 20-52 0 0,-14-54 0 0 0,9 25 82 0 0,8 53-140 0 0,0 0-1 0 0,0 1 1 0 0,1-1-1 0 0,0 0 1 0 0,1 0-1 0 0,1-10 1 0 0,0-15 11 0 0,-3 29-18 0 0,-4-10 10 0 0,4 13-8 0 0,1 0 0 0 0,0 0 0 0 0,0 0 0 0 0,-1 0-1 0 0,1 0 1 0 0,0 0 0 0 0,-1 0 0 0 0,1 1 0 0 0,-1-1 0 0 0,1 0 0 0 0,-1 0-1 0 0,0 0 1 0 0,1 0 0 0 0,-1 1 0 0 0,0-1 0 0 0,1 0 0 0 0,-1 1 0 0 0,0-1-1 0 0,0 1 1 0 0,0-1 0 0 0,0 1 0 0 0,0-1 0 0 0,0 1 0 0 0,1-1 0 0 0,-1 1 0 0 0,0 0-1 0 0,0-1 1 0 0,-2 1 0 0 0,0 0-2 0 0,0 0 0 0 0,0 1 0 0 0,0-1 0 0 0,0 1 0 0 0,0 0 0 0 0,0 0 0 0 0,0 0 0 0 0,0 0 0 0 0,0 0 0 0 0,1 1 0 0 0,-1-1 0 0 0,0 1 0 0 0,1 0 0 0 0,-3 2 0 0 0,-6 5 0 0 0,7-6 0 0 0,1 0 0 0 0,-1 0 0 0 0,1 0 0 0 0,-1 1 0 0 0,1-1 0 0 0,0 1 0 0 0,0 0 0 0 0,1 0 0 0 0,-1 0 0 0 0,1 0 0 0 0,0 0 0 0 0,0 1 0 0 0,0-1 0 0 0,-1 6 0 0 0,3-10 0 0 0,0 0 0 0 0,0 0 0 0 0,0 0 0 0 0,0 0 0 0 0,0 1 0 0 0,0-1 0 0 0,0 0 0 0 0,0 0 0 0 0,0 0 0 0 0,0 0 0 0 0,0 0 0 0 0,0 0 0 0 0,0 0 0 0 0,0 0 0 0 0,0 0 0 0 0,0 1 0 0 0,0-1 0 0 0,0 0 0 0 0,0 0 0 0 0,0 0 0 0 0,0 0 0 0 0,0 0-1 0 0,0 0 1 0 0,0 0 0 0 0,0 0 0 0 0,0 0 0 0 0,0 0 0 0 0,1 0 0 0 0,-1 0 0 0 0,0 0 0 0 0,0 1 0 0 0,0-1 0 0 0,0 0 0 0 0,0 0 0 0 0,0 0 0 0 0,0 0 0 0 0,0 0 0 0 0,0 0 0 0 0,0 0 0 0 0,0 0 0 0 0,1 0 0 0 0,-1 0 0 0 0,0 0 0 0 0,0 0 0 0 0,0 0 0 0 0,0 0 0 0 0,0 0 0 0 0,0 0 0 0 0,0 0 0 0 0,0 0 0 0 0,0 0 0 0 0,1 0 0 0 0,-1 0 0 0 0,0 0 0 0 0,8-4 4 0 0,6-4 46 0 0,11-13-38 0 0,-9 7-7 0 0,19-19 0 0 0,-20 17 98 0 0,-1 1 0 0 0,29-22 0 0 0,-42 37-111 0 0,0-1 0 0 0,0 1 0 0 0,0-1 0 0 0,0 1 0 0 0,0-1 0 0 0,0 1 0 0 0,0 0 0 0 0,0-1 0 0 0,0 1 0 0 0,0 0 0 0 0,1 0 0 0 0,-1 0 0 0 0,0 0 0 0 0,0 0 0 0 0,0 0 0 0 0,0 0 0 0 0,1 0 0 0 0,-1 0 0 0 0,0 1 0 0 0,0-1 0 0 0,0 0 0 0 0,0 1 0 0 0,0-1 0 0 0,0 1 0 0 0,0-1 0 0 0,1 2 0 0 0,7 10 8 0 0,0 0 0 0 0,-1 0 0 0 0,12 25 0 0 0,-10-18 0 0 0,-5-8 0 0 0,1-1 0 0 0,0 0 0 0 0,0 0 0 0 0,1-1 0 0 0,0 0 0 0 0,1 0 0 0 0,0 0 0 0 0,15 12 0 0 0,-15-16-24 0 0,0 0 0 0 0,0-1 0 0 0,0 1 0 0 0,1-2 0 0 0,-1 1 0 0 0,1-1 0 0 0,0-1 0 0 0,0 1 0 0 0,16 1 0 0 0,0-1-966 0 0,-9 1-2660 0 0,-5 1-5189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5:18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3 3224 0 0,'-1'1'240'0'0,"-54"30"5296"0"0,33-19-2576 0 0,11-6-1876 0 0,0 1 0 0 0,0-1 0 0 0,1 2 0 0 0,0 0-1 0 0,-13 13 1 0 0,22-20-1017 0 0,0 0 0 0 0,0 0-1 0 0,0 0 1 0 0,0-1 0 0 0,0 1 0 0 0,1 0-1 0 0,-1 0 1 0 0,0 0 0 0 0,1 0-1 0 0,-1 1 1 0 0,1-1 0 0 0,-1 0-1 0 0,1 0 1 0 0,-1 0 0 0 0,1 0-1 0 0,0 1 1 0 0,0-1 0 0 0,-1 0-1 0 0,1 0 1 0 0,0 1 0 0 0,0-1-1 0 0,0 0 1 0 0,1 0 0 0 0,-1 0-1 0 0,0 1 1 0 0,0-1 0 0 0,1 0-1 0 0,-1 0 1 0 0,0 0 0 0 0,1 1-1 0 0,-1-1 1 0 0,1 0 0 0 0,0 0-1 0 0,-1 0 1 0 0,1 0 0 0 0,0 0 0 0 0,-1 0-1 0 0,1 0 1 0 0,0 0 0 0 0,0-1-1 0 0,0 1 1 0 0,0 0 0 0 0,0 0-1 0 0,1 0 1 0 0,4 3 31 0 0,-1-1 0 0 0,1 0 0 0 0,0 0 0 0 0,0 0 0 0 0,0-1-1 0 0,0 0 1 0 0,8 2 0 0 0,-1-1 44 0 0,0-2 0 0 0,0 1 0 0 0,1-2 0 0 0,19-1 0 0 0,54-9 350 0 0,-37 3-230 0 0,-23 4-115 0 0,-5-1-5 0 0,24 1 0 0 0,129-2 119 0 0,-138 4-228 0 0,126-1 154 0 0,-54 9 18 0 0,86 0 150 0 0,-44-9-96 0 0,130-7 56 0 0,-48 1-102 0 0,-13 1-74 0 0,96-6 19 0 0,238-16 126 0 0,-407 24-225 0 0,89-5 80 0 0,24 4-53 0 0,-22 2 38 0 0,-42 7 57 0 0,-62 1 109 0 0,-110-4-191 0 0,0-1 0 0 0,0-1-1 0 0,-1-1 1 0 0,1-2 0 0 0,25-7 0 0 0,-47 11-120 0 0,1-1 1 0 0,-1 0-1 0 0,1 0 0 0 0,-1 0 1 0 0,0 0-1 0 0,0 0 0 0 0,0-1 1 0 0,0 1-1 0 0,0-1 0 0 0,1-3 0 0 0,1 1-331 0 0,2-4-1561 0 0,0 0-4100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5:20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73 113 2304 0 0,'0'0'101'0'0,"0"0"1"0"0,-3 2 381 0 0,0-1 1 0 0,1 0 0 0 0,-1 0 0 0 0,0 0 0 0 0,0 0-1 0 0,0 0 1 0 0,0 0 0 0 0,0-1 0 0 0,0 0 0 0 0,0 1-1 0 0,0-1 1 0 0,-5-1 0 0 0,1 1 325 0 0,6 0-570 0 0,-1 0-1 0 0,1 0 0 0 0,-1-1 1 0 0,0 1-1 0 0,1 0 1 0 0,-1-1-1 0 0,1 0 1 0 0,-1 1-1 0 0,1-1 1 0 0,0 0-1 0 0,-1 1 1 0 0,1-1-1 0 0,-3-2 1263 0 0,13-9-687 0 0,-4 9-669 0 0,-1 0 0 0 0,1 0 0 0 0,0 0 0 0 0,0 1 0 0 0,0 0 0 0 0,10-3 1 0 0,-6 2-71 0 0,11-2 73 0 0,26-5 0 0 0,-2 1-91 0 0,-1 0 152 0 0,1 2 0 0 0,88-1 0 0 0,-42 4-143 0 0,607-21 1304 0 0,-593 25-1180 0 0,152 2 219 0 0,109 3-136 0 0,-159-3-201 0 0,160 5 359 0 0,-153 0-133 0 0,39 2-75 0 0,-38-8 469 0 0,-120-2 80 0 0,-140-4-582 0 0,42 4-168 0 0,3 0 37 0 0,52 6-834 0 0,-39-5-414 0 0,0 1-1 0 0,14 3 0 0 0,-12-1 15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5:30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84 2760 0 0,'0'0'125'0'0,"-15"5"1271"0"0,-57 12 3587 0 0,70-15-3672 0 0,6 0-1046 0 0,8-1-201 0 0,190-8 2056 0 0,-57-1-1525 0 0,1 1-230 0 0,140-2 123 0 0,-65 1-255 0 0,-64-1 55 0 0,4 1 167 0 0,130-12-10 0 0,-53 2-298 0 0,500 10 955 0 0,-468 10-561 0 0,-58-2-38 0 0,-10-1-123 0 0,-22-1-11 0 0,62 3 234 0 0,83 1-163 0 0,-152-2-359 0 0,19 0 74 0 0,-117 3 74 0 0,110-11-1 0 0,-121 3-134 0 0,-62 5-81 0 0,-1-1-11 0 0,-1 1 0 0 0,1 0 0 0 0,-1 0 1 0 0,1 0-1 0 0,-1 0 0 0 0,1 0 0 0 0,-1 0 1 0 0,1 0-1 0 0,-1 0 0 0 0,1 0 0 0 0,0 0 1 0 0,-1 1-1 0 0,1-1 0 0 0,-1 0 0 0 0,1 0 0 0 0,-1 0 1 0 0,0 1-1 0 0,1-1 0 0 0,-1 0 0 0 0,1 0 1 0 0,-1 1-1 0 0,1-1 0 0 0,0 1 0 0 0,1 1-28 0 0,-1-1-24 0 0,-1 1-1 0 0,1-1 1 0 0,0 0 0 0 0,-1 1 0 0 0,0-1 0 0 0,1 0 0 0 0,-1 1 0 0 0,0-1 0 0 0,1 1-1 0 0,-1-1 1 0 0,0 1 0 0 0,0-1 0 0 0,0 1 0 0 0,0-1 0 0 0,-1 2 0 0 0,1 9-1018 0 0,5 14-1597 0 0,-2-13 1291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6:56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8 133 9584 0 0,'-8'-6'8966'0'0,"78"2"-5414"0"0,30-3-1807 0 0,-28 1-1314 0 0,68-2 98 0 0,133-6 898 0 0,-257 14-1402 0 0,283-12 542 0 0,-80 2 646 0 0,-15 2-957 0 0,-16-2 173 0 0,75-5-167 0 0,-100-6-73 0 0,-134 11-1991 0 0,-22 8 180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7:02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10592 0 0,'1'-1'119'0'0,"-1"1"-1"0"0,1-1 1 0 0,0 0 0 0 0,-1 0 0 0 0,1 0 0 0 0,-1 1 0 0 0,1-1 0 0 0,-1 0 0 0 0,0 0-1 0 0,1 0 1 0 0,-1 0 0 0 0,0 0 0 0 0,1 0 0 0 0,-1 0 0 0 0,0 0 0 0 0,0 0 0 0 0,0 0 0 0 0,0 0-1 0 0,0 0 1 0 0,0 0 0 0 0,0 0 0 0 0,-1 0 0 0 0,1 0 0 0 0,0-1 0 0 0,-1 1 184 0 0,1-1 0 0 0,0 1 0 0 0,0 0 0 0 0,-1-1 0 0 0,1 1-1 0 0,0 0 1 0 0,0-1 0 0 0,1 1 0 0 0,-1 0 0 0 0,0-1 0 0 0,0 1 0 0 0,1 0 0 0 0,-1-1 0 0 0,1 1 0 0 0,-1 0 0 0 0,1 0 0 0 0,-1 0 0 0 0,1-1 0 0 0,0 1 0 0 0,0-1 0 0 0,2 0-19 0 0,0 1 0 0 0,0 0 0 0 0,0 0-1 0 0,0 0 1 0 0,1 0 0 0 0,-1 0 0 0 0,0 0 0 0 0,0 1-1 0 0,0-1 1 0 0,1 1 0 0 0,2 0 0 0 0,43 4 258 0 0,-23-1-126 0 0,166 12 794 0 0,231 8 17 0 0,-229-21-800 0 0,120-2 418 0 0,-276-1-744 0 0,309 5 657 0 0,-332-3-802 0 0,80 10 268 0 0,-86-9-327 0 0,0 0-1 0 0,0 0 0 0 0,-1 1 0 0 0,1 0 1 0 0,-1 1-1 0 0,1 0 0 0 0,-1 0 0 0 0,9 7 0 0 0,-1-3-3291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7:04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40 10136 0 0,'-12'-8'561'0'0,"-20"-12"1"0"0,28 18-180 0 0,-1 0-1 0 0,0 1 0 0 0,1-1 1 0 0,-1 1-1 0 0,0 0 0 0 0,1 0 1 0 0,-1 0-1 0 0,-8 0 1 0 0,12 2-259 0 0,-1-1 1 0 0,1 0 0 0 0,0 0 0 0 0,-1 0-1 0 0,1 1 1 0 0,0-1 0 0 0,-1 1 0 0 0,1-1-1 0 0,0 1 1 0 0,0 0 0 0 0,-1-1-1 0 0,1 1 1 0 0,0 0 0 0 0,0 0 0 0 0,0 0-1 0 0,0 0 1 0 0,0 0 0 0 0,0 0 0 0 0,0 0-1 0 0,0 0 1 0 0,0 0 0 0 0,1 0 0 0 0,-1 1-1 0 0,0-1 1 0 0,1 0 0 0 0,-1 2 0 0 0,-2 5 89 0 0,1-1 0 0 0,0 1 0 0 0,-2 12 1 0 0,2-8-11 0 0,-4 22-44 0 0,0 43 0 0 0,2-23-135 0 0,-14 188 899 0 0,-4-24 6 0 0,-56 390 1327 0 0,27-212-126 0 0,49-382-2048 0 0,2 0 0 0 0,0 0 1 0 0,1 0-1 0 0,4 27 1 0 0,-4-37-52 0 0,0-1 1 0 0,0 0-1 0 0,0 1 0 0 0,0-1 1 0 0,0 0-1 0 0,1 0 0 0 0,-1 0 1 0 0,1 0-1 0 0,0 0 0 0 0,0-1 1 0 0,0 1-1 0 0,1 0 0 0 0,-1-1 1 0 0,0 0-1 0 0,1 1 0 0 0,0-1 1 0 0,-1 0-1 0 0,1 0 0 0 0,0-1 1 0 0,0 1-1 0 0,0 0 0 0 0,0-1 1 0 0,0 0-1 0 0,1 0 0 0 0,-1 0 1 0 0,4 1-1 0 0,47 8 363 0 0,98 20 76 0 0,-34-12-330 0 0,-49-9-236 0 0,-26-2 131 0 0,-1 2 0 0 0,0 2 0 0 0,47 19 0 0 0,-35-9 308 0 0,-53-21-9 0 0,-2-2-295 0 0,0 0-1 0 0,0-1 1 0 0,0 1-1 0 0,0 0 1 0 0,0 0 0 0 0,0 0-1 0 0,-1-1 1 0 0,1 1-1 0 0,-1 1 1 0 0,-2-4-1 0 0,3 3 1 0 0,-12-13 47 0 0,-1 1 0 0 0,0 1 1 0 0,0 0-1 0 0,-29-19 0 0 0,-70-35 82 0 0,79 51-64 0 0,-7-3 82 0 0,38 16 12 0 0,8 6-154 0 0,14 6-7 0 0,96 14-538 0 0,-2-1 854 0 0,-106-20-377 0 0,-1 0-1 0 0,1 0 1 0 0,-1 1-1 0 0,0 0 1 0 0,0 0 0 0 0,6 4-1 0 0,-10-5 54 0 0,0-1 0 0 0,0 0 0 0 0,0 1 0 0 0,0 0 0 0 0,-1-1 0 0 0,1 1 0 0 0,-1 0-1 0 0,1 0 1 0 0,-1 0 0 0 0,0 0 0 0 0,0 0 0 0 0,1 0 0 0 0,-2 1 0 0 0,1-1 0 0 0,0 0 0 0 0,0 0-1 0 0,-1 1 1 0 0,1-1 0 0 0,-1 0 0 0 0,1 5 0 0 0,-2-2 10 0 0,0 1 0 0 0,1 0 0 0 0,-2 0 0 0 0,1 0 0 0 0,-1 0 0 0 0,0-1 0 0 0,0 1 0 0 0,0-1 0 0 0,-1 1 0 0 0,0-1 0 0 0,0 0 0 0 0,-1 0 1 0 0,1 0-1 0 0,-8 7 0 0 0,-2 1 17 0 0,-1 0 1 0 0,1-1-1 0 0,-26 15 1 0 0,14-10-1 0 0,-2-2 0 0 0,1-1 0 0 0,-2-2 0 0 0,0 0 0 0 0,-44 11 0 0 0,61-20-102 0 0,4-1-308 0 0,1 0 0 0 0,0-1-1 0 0,-1 0 1 0 0,-11 1 0 0 0,33-13-4006 0 0,-2 7 2761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7:07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3 450 7368 0 0,'0'0'16694'0'0,"-3"-13"-13983"0"0,4 8-2508 0 0,0-1 1 0 0,0 0 0 0 0,0 0 0 0 0,0 0-1 0 0,1 1 1 0 0,4-10 0 0 0,2-6 84 0 0,23-59 272 0 0,-13 36-316 0 0,26-47 0 0 0,-29 63-156 0 0,20-35 138 0 0,-29 54-174 0 0,0 0-1 0 0,0 1 1 0 0,1 0 0 0 0,13-12 0 0 0,-20 19-51 0 0,1 1 0 0 0,-1-1 0 0 0,1 1 0 0 0,-1-1-1 0 0,1 1 1 0 0,-1-1 0 0 0,1 1 0 0 0,0 0 0 0 0,-1-1-1 0 0,1 1 1 0 0,0 0 0 0 0,-1 0 0 0 0,1-1 0 0 0,0 1-1 0 0,-1 0 1 0 0,1 0 0 0 0,0 0 0 0 0,-1 0-1 0 0,1 0 1 0 0,0 0 0 0 0,0 0 0 0 0,-1 0 0 0 0,1 0-1 0 0,0 0 1 0 0,1 0 0 0 0,-2 1 6 0 0,1 0 1 0 0,0-1-1 0 0,0 1 0 0 0,-1 0 0 0 0,1-1 1 0 0,0 1-1 0 0,-1 0 0 0 0,1 0 0 0 0,-1 0 1 0 0,1-1-1 0 0,-1 1 0 0 0,0 0 0 0 0,1 0 0 0 0,-1 0 1 0 0,0 0-1 0 0,1 1 0 0 0,0 6-5 0 0,0-1-1 0 0,0 1 0 0 0,0 11 0 0 0,-1-18-18 0 0,-9 247-488 0 0,9-233 505 0 0,1 0-1 0 0,3 20 1 0 0,-3-32 1 0 0,-1 1 0 0 0,1-1 0 0 0,0 1 0 0 0,0-1 0 0 0,0 1 0 0 0,1-1 0 0 0,-1 0 0 0 0,1 0 0 0 0,-1 0 0 0 0,1 0 0 0 0,0 0 0 0 0,0 0 0 0 0,1 0 0 0 0,-1 0 0 0 0,5 4 0 0 0,-6-7 16 0 0,0 0 1 0 0,0 1 0 0 0,0-1-1 0 0,0 0 1 0 0,0 0 0 0 0,0 0-1 0 0,0 0 1 0 0,0 0 0 0 0,0 0 0 0 0,0 0-1 0 0,0 0 1 0 0,0 0 0 0 0,0 0-1 0 0,0 0 1 0 0,0-1 0 0 0,0 1-1 0 0,0 0 1 0 0,0-1 0 0 0,0 1-1 0 0,0 0 1 0 0,-1-1 0 0 0,1 1-1 0 0,0-1 1 0 0,0 0 0 0 0,0 1-1 0 0,-1-1 1 0 0,1 0 0 0 0,0 1-1 0 0,-1-1 1 0 0,1 0 0 0 0,0-1-1 0 0,4-4-4 0 0,0 0 0 0 0,7-13 0 0 0,-9 15 29 0 0,61-113 234 0 0,-12 21 67 0 0,-46 85-297 0 0,5-8 84 0 0,1-1 0 0 0,1 2 0 0 0,17-21-1 0 0,-30 39-125 0 0,1-1 0 0 0,-1 0-1 0 0,1 1 1 0 0,-1-1 0 0 0,1 1-1 0 0,0-1 1 0 0,-1 1 0 0 0,1-1-1 0 0,0 1 1 0 0,-1 0 0 0 0,1-1-1 0 0,0 1 1 0 0,0 0 0 0 0,-1-1-1 0 0,1 1 1 0 0,0 0 0 0 0,0 0-1 0 0,0 0 1 0 0,-1 0 0 0 0,1 0-1 0 0,0 0 1 0 0,0 0 0 0 0,0 0-1 0 0,-1 0 1 0 0,1 0-1 0 0,0 0 1 0 0,0 0 0 0 0,0 0-1 0 0,-1 1 1 0 0,1-1 0 0 0,0 0-1 0 0,-1 1 1 0 0,1-1 0 0 0,0 1-1 0 0,0-1 1 0 0,-1 0 0 0 0,1 1-1 0 0,-1 0 1 0 0,1-1 0 0 0,0 1-1 0 0,-1-1 1 0 0,1 2 0 0 0,2 1 13 0 0,-1 0 1 0 0,0 1 0 0 0,0-1-1 0 0,0 1 1 0 0,0-1 0 0 0,0 1-1 0 0,1 4 1 0 0,2 18-6 0 0,0-1 0 0 0,-1 1-1 0 0,-2 0 1 0 0,0 27 0 0 0,-1-15 4 0 0,0-5 7 0 0,4 44 11 0 0,-4-69-109 0 0,0 1 1 0 0,1-1-1 0 0,0 1 1 0 0,1-1 0 0 0,0 0-1 0 0,6 12 1 0 0,-8-18-67 0 0,0 0 0 0 0,0 0 0 0 0,1 0 0 0 0,-1 0 0 0 0,1 0 0 0 0,0 0 0 0 0,0-1 1 0 0,0 1-1 0 0,-1 0 0 0 0,1-1 0 0 0,1 0 0 0 0,-1 1 0 0 0,0-1 0 0 0,0 0 0 0 0,0 0 0 0 0,1 0 0 0 0,-1 0 1 0 0,3 0-1 0 0,19 1-2949 0 0,1-5-4667 0 0,-11 0-1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7:08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1 358 17503 0 0,'0'0'1759'0'0,"11"-8"-1598"0"0,11-6 1371 0 0,0-2 0 0 0,-1-1-1 0 0,29-29 1 0 0,-38 32-1529 0 0,0-1 0 0 0,0 0 1 0 0,-2-1-1 0 0,11-20 0 0 0,-4 8-2 0 0,-10 17 295 0 0,-1 0-1 0 0,0 0 1 0 0,-1-1 0 0 0,0 0-1 0 0,-1 0 1 0 0,5-21-1 0 0,-9 31-280 0 0,1 1-1 0 0,-2-1 1 0 0,1 1-1 0 0,0-1 1 0 0,0 1-1 0 0,0-1 0 0 0,-1 1 1 0 0,1-1-1 0 0,0 1 1 0 0,-1-1-1 0 0,0 1 1 0 0,1-1-1 0 0,-1 1 0 0 0,0 0 1 0 0,-1-3-1 0 0,-1 0 214 0 0,2 4-191 0 0,1 0-1 0 0,-1 0 0 0 0,1 0 1 0 0,-1 0-1 0 0,1 0 0 0 0,-1 0 1 0 0,1 0-1 0 0,-1 0 1 0 0,1 0-1 0 0,-1 1 0 0 0,1-1 1 0 0,-1 0-1 0 0,1 0 0 0 0,0 1 1 0 0,-1-1-1 0 0,1 0 0 0 0,-1 1 1 0 0,1-1 5 0 0,-8 6 153 0 0,0 1-1 0 0,1 0 1 0 0,0 0-1 0 0,1 0 0 0 0,0 1 1 0 0,0 0-1 0 0,-6 12 0 0 0,-1-1 73 0 0,3-3-109 0 0,1 0 1 0 0,1 0 0 0 0,1 1-1 0 0,0 1 1 0 0,1-1 0 0 0,1 1-1 0 0,-6 36 1 0 0,10-50-135 0 0,1-1-1 0 0,-1 0 0 0 0,1 0 1 0 0,0 0-1 0 0,1 1 1 0 0,-1-1-1 0 0,0 0 1 0 0,1 0-1 0 0,0 0 1 0 0,0 0-1 0 0,0 0 1 0 0,0 0-1 0 0,0 0 1 0 0,0 0-1 0 0,1 0 1 0 0,-1 0-1 0 0,1-1 1 0 0,0 1-1 0 0,0-1 1 0 0,0 1-1 0 0,0-1 1 0 0,1 0-1 0 0,2 3 1 0 0,-1-2-49 0 0,0-1 1 0 0,-1 0-1 0 0,1 0 1 0 0,1 0-1 0 0,-1 0 1 0 0,0-1-1 0 0,0 1 1 0 0,0-1 0 0 0,1 0-1 0 0,-1 0 1 0 0,1-1-1 0 0,-1 1 1 0 0,1-1-1 0 0,-1 0 1 0 0,1 0-1 0 0,6-2 1 0 0,88-20-2490 0 0,-66 14-114 0 0,9-4-7206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1:13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1 5528 0 0,'0'1'9288'0'0,"-3"6"-5601"0"0,-64 100 2769 0 0,16-24-5266 0 0,-84 147 89 0 0,122-207-1452 0 0,-7 13-525 0 0,19-34 436 0 0,0 1 0 0 0,1 0-1 0 0,-1-1 1 0 0,0 1 0 0 0,1 0 0 0 0,-1 0-1 0 0,1 0 1 0 0,0-1 0 0 0,0 1 0 0 0,0 0-1 0 0,1 5 1 0 0,2-2-1389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7:09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9 380 10448 0 0,'-9'-6'12431'0'0,"19"-11"-10957"0"0,-2-1 0 0 0,7-19-1 0 0,9-21-414 0 0,-5 13-591 0 0,-14 32-341 0 0,0 0-1 0 0,1 1 0 0 0,12-21 0 0 0,-1 5 17 0 0,-14 22-129 0 0,1 1 0 0 0,-1-1 0 0 0,1 1-1 0 0,0-1 1 0 0,0 1 0 0 0,1 0 0 0 0,7-7 0 0 0,-11 11-12 0 0,0 1 0 0 0,-1-1 0 0 0,1 1 1 0 0,-1-1-1 0 0,1 1 0 0 0,0-1 0 0 0,-1 1 1 0 0,1-1-1 0 0,0 1 0 0 0,0 0 0 0 0,-1-1 0 0 0,1 1 1 0 0,0 0-1 0 0,0-1 0 0 0,-1 1 0 0 0,1 0 0 0 0,0 0 1 0 0,0 0-1 0 0,0 0 0 0 0,-1 0 0 0 0,1 0 1 0 0,0 0-1 0 0,0 0 0 0 0,0 0 0 0 0,1 1 0 0 0,-2 0-2 0 0,1 0 0 0 0,0 0 0 0 0,0 0-1 0 0,-1 0 1 0 0,1 0 0 0 0,0 1 0 0 0,-1-1-1 0 0,1 0 1 0 0,-1 1 0 0 0,0-1-1 0 0,1 0 1 0 0,-1 1 0 0 0,0-1 0 0 0,0 0-1 0 0,0 2 1 0 0,1 22-28 0 0,-1-1 0 0 0,-1 1 1 0 0,-1 0-1 0 0,-2-1 0 0 0,-6 24 0 0 0,3-11 12 0 0,-2 40-1 0 0,8-72 17 0 0,1 1 0 0 0,-1 1 0 0 0,1-1 0 0 0,0 1 0 0 0,1-1 0 0 0,-1 1 0 0 0,2 0 0 0 0,1 9 0 0 0,-2-16 0 0 0,-1 1 0 0 0,0-1 0 0 0,0 0 0 0 0,0 1 0 0 0,0-1 0 0 0,0 0 0 0 0,0 0 0 0 0,0 0 0 0 0,0 1 0 0 0,0-1 0 0 0,0 0 0 0 0,1 0 0 0 0,-1 1 0 0 0,0-1 0 0 0,0 0 0 0 0,0 0 0 0 0,0 0 0 0 0,1 0 0 0 0,-1 1 0 0 0,0-1 0 0 0,0 0 0 0 0,1 0 0 0 0,-1 0 0 0 0,0 0 0 0 0,0 0 0 0 0,0 0 0 0 0,1 1 0 0 0,-1-1 0 0 0,0 0 0 0 0,1 0 0 0 0,-1 0 0 0 0,0 0 0 0 0,0 0 0 0 0,1 0 0 0 0,-1 0 0 0 0,0 0 0 0 0,0 0 0 0 0,1 0 0 0 0,-1 0 0 0 0,0 0 0 0 0,0-1 0 0 0,1 1 0 0 0,7-6 0 0 0,-7 5 0 0 0,6-6 0 0 0,0 0 0 0 0,-1 0 0 0 0,0 0 0 0 0,-1-1 0 0 0,6-8 0 0 0,21-46 0 0 0,-3 6 12 0 0,12-7 127 0 0,26-29 231 0 0,-67 92-368 0 0,7-11 93 0 0,1 1-1 0 0,0-1 0 0 0,1 2 0 0 0,0 0 0 0 0,0 0 0 0 0,1 0 0 0 0,13-8 0 0 0,-22 16-83 0 0,0 1 0 0 0,0-1 0 0 0,0 1 1 0 0,0-1-1 0 0,1 1 0 0 0,-1 0 0 0 0,0-1 0 0 0,0 1 0 0 0,0 0 0 0 0,1 0 0 0 0,-1 0 0 0 0,0 0 0 0 0,0 0 1 0 0,0 0-1 0 0,1 0 0 0 0,-1 0 0 0 0,0 1 0 0 0,0-1 0 0 0,0 0 0 0 0,0 1 0 0 0,2 0 0 0 0,-1 0 7 0 0,0 1-1 0 0,0-1 1 0 0,0 1 0 0 0,0-1-1 0 0,0 1 1 0 0,0 0-1 0 0,0 0 1 0 0,-1 0-1 0 0,3 3 1 0 0,0 2 20 0 0,0 0 1 0 0,-1 0-1 0 0,0 0 1 0 0,0 0-1 0 0,3 13 1 0 0,-1 11 85 0 0,-1 0 0 0 0,-2 63-1 0 0,-2-77-90 0 0,0 15-39 0 0,-7 46 0 0 0,7-78-46 0 0,0 0 1 0 0,0 1-1 0 0,-1-1 1 0 0,1 0-1 0 0,0 1 0 0 0,0-1 1 0 0,0 0-1 0 0,0 1 1 0 0,0-1-1 0 0,0 0 1 0 0,0 1-1 0 0,0-1 1 0 0,0 0-1 0 0,0 1 0 0 0,0-1 1 0 0,0 0-1 0 0,0 1 1 0 0,0-1-1 0 0,0 1 1 0 0,0-1-1 0 0,0 0 1 0 0,1 1-1 0 0,-1-1 1 0 0,0 0-1 0 0,0 0 0 0 0,0 1 1 0 0,0-1-1 0 0,1 0 1 0 0,-1 1-1 0 0,0-1 1 0 0,0 0-1 0 0,1 0 1 0 0,-1 1-1 0 0,0-1 0 0 0,0 0 1 0 0,1 0-1 0 0,-1 0 1 0 0,0 1-1 0 0,1-1 1 0 0,-1 0-1 0 0,0 0 1 0 0,1 0-1 0 0,-1 0 1 0 0,0 0-1 0 0,1 0 0 0 0,-1 0 1 0 0,0 0-1 0 0,1 0 1 0 0,-1 0-1 0 0,1 0 1 0 0,-1 0-1 0 0,0 0 1 0 0,1 0-1 0 0,-1 0 0 0 0,0 0 1 0 0,1 0-1 0 0,20-10-3731 0 0,-19 8 3692 0 0,13-7-1831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7:09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37 12440 0 0,'0'-1'74'0'0,"0"0"0"0"0,0 0 0 0 0,0 1 0 0 0,0-1 0 0 0,0 0 1 0 0,0 0-1 0 0,0 0 0 0 0,-1 1 0 0 0,1-1 0 0 0,0 0 0 0 0,0 0 1 0 0,-1 1-1 0 0,1-1 0 0 0,0 0 0 0 0,-1 1 0 0 0,1-1 1 0 0,-1 0-1 0 0,1 1 0 0 0,-1-1 0 0 0,1 0 0 0 0,-1 1 0 0 0,0-1 1 0 0,1 1-1 0 0,-1-1 0 0 0,1 1 0 0 0,-1-1 0 0 0,-1 0 0 0 0,0 1 349 0 0,0 0-1 0 0,0-1 1 0 0,0 1-1 0 0,0 0 0 0 0,0 0 1 0 0,0 0-1 0 0,1 0 1 0 0,-1 0-1 0 0,0 0 1 0 0,0 1-1 0 0,-3 0 0 0 0,-1 1 874 0 0,-1 1-1 0 0,1-1 1 0 0,-9 6-1 0 0,-1 2-1143 0 0,5 0 255 0 0,0-1 0 0 0,1 2-1 0 0,0 0 1 0 0,1 0 0 0 0,0 0 0 0 0,1 1-1 0 0,1 1 1 0 0,0-1 0 0 0,-11 26 0 0 0,14-25-259 0 0,-1 0 0 0 0,2 0 0 0 0,0 0 0 0 0,0 0 0 0 0,2 1 0 0 0,-1 18 0 0 0,2-27-89 0 0,0 0-1 0 0,0 0 1 0 0,1 0 0 0 0,0 0-1 0 0,0 0 1 0 0,0 0 0 0 0,0 0-1 0 0,1 0 1 0 0,0-1 0 0 0,0 1-1 0 0,0-1 1 0 0,5 7-1 0 0,-6-9-32 0 0,1 0 0 0 0,0 0-1 0 0,-1-1 1 0 0,1 1 0 0 0,0-1-1 0 0,0 1 1 0 0,0-1 0 0 0,0 0-1 0 0,0 1 1 0 0,0-1-1 0 0,1 0 1 0 0,-1 0 0 0 0,0-1-1 0 0,0 1 1 0 0,1 0 0 0 0,-1-1-1 0 0,0 1 1 0 0,1-1-1 0 0,-1 0 1 0 0,1 0 0 0 0,-1 0-1 0 0,0 0 1 0 0,1 0 0 0 0,-1-1-1 0 0,1 1 1 0 0,-1-1-1 0 0,4-1 1 0 0,0 0 5 0 0,-1 0 0 0 0,1-1 0 0 0,-1 0 0 0 0,0 0 0 0 0,0 0 0 0 0,0-1 0 0 0,-1 1 0 0 0,1-1 0 0 0,-1 0 0 0 0,0-1 0 0 0,0 1 0 0 0,0-1 0 0 0,5-9 0 0 0,2-4 7 0 0,-1 0 1 0 0,12-32-1 0 0,-14 27-200 0 0,0-1 0 0 0,-2 0 0 0 0,6-39 0 0 0,-9 33-2270 0 0,0-32 1 0 0,-3 60 2084 0 0,0-3-1187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7:09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12176 0 0,'0'0'6863'0'0,"6"13"-4428"0"0,7 33-86 0 0,-4-23-1765 0 0,0 2 0 0 0,-2-1 0 0 0,-1 1-1 0 0,-1 0 1 0 0,3 37 0 0 0,-5-31-183 0 0,-2-17-87 0 0,1 0 0 0 0,-2 0 0 0 0,-1 19 0 0 0,0-6 1543 0 0,10-45-991 0 0,-6 9-862 0 0,1 1 0 0 0,3-17 1 0 0,2-5 6 0 0,-6 19-5 0 0,14-36 218 0 0,2 0-1 0 0,49-85 1 0 0,-64 125-272 0 0,-3 6-201 0 0,1 2-323 0 0,0 1 336 0 0,0-1 0 0 0,0 0 0 0 0,-1 1 0 0 0,1 0 0 0 0,0-1 1 0 0,2 5-1 0 0,-2-4-200 0 0,13 20-3094 0 0,-9-12 1600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7:10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35 12440 0 0,'0'0'1125'0'0,"0"8"-478"0"0,12 24 9220 0 0,1 0-6039 0 0,-9-25-3678 0 0,-1 0 1 0 0,1-1-1 0 0,1 0 1 0 0,-1 0-1 0 0,1 0 1 0 0,0 0 0 0 0,7 6-1 0 0,-4-5-212 0 0,0-1 0 0 0,0 0 0 0 0,1 0 0 0 0,13 6 0 0 0,-17-10-488 0 0,0 0 0 0 0,1 0 0 0 0,0 0 0 0 0,-1-1 0 0 0,1 0 0 0 0,0 0 0 0 0,0 0 0 0 0,0-1 0 0 0,7 0 0 0 0,9-1-8055 0 0</inkml:trace>
  <inkml:trace contextRef="#ctx0" brushRef="#br0" timeOffset="1">553 0 14280 0 0,'-2'1'145'0'0,"0"-1"1"0"0,0 0 0 0 0,-1 1 0 0 0,1 0 0 0 0,0-1-1 0 0,0 1 1 0 0,0 0 0 0 0,0 0 0 0 0,0 0 0 0 0,0 0-1 0 0,0 1 1 0 0,-2 1 0 0 0,-22 22 2320 0 0,16-15-357 0 0,-44 42 3645 0 0,-23 30-2728 0 0,-29 30-1437 0 0,65-71-1514 0 0,-67 90 0 0 0,27-1-3665 0 0,61-90-6402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7:11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4 425 10592 0 0,'-3'4'13191'0'0,"3"-15"-12761"0"0,1 1 0 0 0,1-1-1 0 0,0 1 1 0 0,5-18 0 0 0,19-43 382 0 0,-17 48-574 0 0,7-13-96 0 0,0 1 1 0 0,2 0-1 0 0,2 2 0 0 0,34-46 1 0 0,-51 75-94 0 0,3-3 293 0 0,0-1 0 0 0,0 1-1 0 0,0 0 1 0 0,9-6 0 0 0,-14 12-535 0 0,15 11-811 0 0,-15-8 983 0 0,1 0 0 0 0,-1 0 0 0 0,0 0 0 0 0,1 1 0 0 0,-1-1 0 0 0,0 0 0 0 0,-1 1 0 0 0,1-1 0 0 0,0 1 0 0 0,-1-1 0 0 0,1 1 0 0 0,-1 3 0 0 0,1 34-214 0 0,-2-24 199 0 0,-2 146 916 0 0,3-155-908 0 0,0-3-29 0 0,0-1 1 0 0,0 1-1 0 0,0 0 0 0 0,0-1 0 0 0,1 1 0 0 0,-1-1 1 0 0,1 1-1 0 0,0-1 0 0 0,0 0 0 0 0,1 1 0 0 0,-1-1 1 0 0,1 0-1 0 0,-1 0 0 0 0,4 4 0 0 0,-5-6 69 0 0,0-1 0 0 0,1 1-1 0 0,-1-1 1 0 0,1 1 0 0 0,-1-1 0 0 0,0 0-1 0 0,1 1 1 0 0,-1-1 0 0 0,1 0-1 0 0,-1 0 1 0 0,0 1 0 0 0,1-1 0 0 0,-1 0-1 0 0,1 0 1 0 0,-1 1 0 0 0,1-1 0 0 0,-1 0-1 0 0,1 0 1 0 0,-1 0 0 0 0,1 0-1 0 0,-1 0 1 0 0,1 0 0 0 0,0 0 0 0 0,-1 0-1 0 0,1 0 1 0 0,15-7 659 0 0,-12 4-476 0 0,0 0 1 0 0,0 0-1 0 0,-1-1 0 0 0,7-7 0 0 0,77-99-195 0 0,-69 87 0 0 0,-9 12 0 0 0,0-1 0 0 0,1 2 0 0 0,0-1 0 0 0,16-11 0 0 0,-13 12 25 0 0,-7 6-30 0 0,-1-1 0 0 0,1 1 0 0 0,0 0 0 0 0,1 0 0 0 0,8-3 0 0 0,-13 6 32 0 0,0 1-1 0 0,0-1 1 0 0,0 1 0 0 0,0 0 0 0 0,0-1-1 0 0,0 1 1 0 0,0 0 0 0 0,0 0 0 0 0,-1 0 0 0 0,1 0-1 0 0,0 1 1 0 0,0-1 0 0 0,0 1 0 0 0,0-1-1 0 0,0 1 1 0 0,0-1 0 0 0,0 1 0 0 0,0 0-1 0 0,-1 0 1 0 0,1 0 0 0 0,0 0 0 0 0,-1 0 0 0 0,1 0-1 0 0,2 3 1 0 0,-1 0 4 0 0,1 0-1 0 0,-1 1 1 0 0,1-1-1 0 0,-1 1 1 0 0,-1 0 0 0 0,1 0-1 0 0,-1 0 1 0 0,0 0-1 0 0,0 1 1 0 0,0-1-1 0 0,-1 0 1 0 0,1 1 0 0 0,-1 6-1 0 0,2 13 17 0 0,-1 40 0 0 0,-2-54-21 0 0,-5 84-14 0 0,4-80-239 0 0,0-13 160 0 0,1 0 0 0 0,0 0 0 0 0,0-1 0 0 0,-1 1 0 0 0,1 0 0 0 0,1 0-1 0 0,-1 0 1 0 0,0-1 0 0 0,0 1 0 0 0,1 0 0 0 0,-1-1 0 0 0,1 1 0 0 0,-1 0 0 0 0,2 2 0 0 0,-1-3-471 0 0,9-1-1381 0 0,-5-1 244 0 0,-1 0 0 0 0,-1 0 0 0 0,1 0 0 0 0,7-3 0 0 0,5-5-6443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7:11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 14280 0 0,'-6'3'402'0'0,"1"1"0"0"0,-1 0 0 0 0,1 1 0 0 0,-1-1 0 0 0,1 1 0 0 0,-8 10 0 0 0,-23 35 3331 0 0,25-33-2912 0 0,1 0-1 0 0,0 0 0 0 0,2 1 1 0 0,0 0-1 0 0,1 0 0 0 0,0 1 1 0 0,-4 25-1 0 0,10-41-795 0 0,1 0 0 0 0,0 0 0 0 0,0 0 0 0 0,0 1 0 0 0,1-1 0 0 0,-1 0 0 0 0,0 0 0 0 0,1 0 0 0 0,0 0 0 0 0,0 0 0 0 0,0 0 0 0 0,0 0 0 0 0,1 0 0 0 0,-1-1 0 0 0,3 4 0 0 0,-3-4 29 0 0,0-1 1 0 0,0 1-1 0 0,0-1 1 0 0,1 0 0 0 0,-1 1-1 0 0,1-1 1 0 0,-1 0 0 0 0,1 0-1 0 0,-1 0 1 0 0,1 0-1 0 0,0 0 1 0 0,-1 0 0 0 0,1-1-1 0 0,0 1 1 0 0,0-1 0 0 0,-1 1-1 0 0,1-1 1 0 0,0 1-1 0 0,0-1 1 0 0,0 0 0 0 0,0 0-1 0 0,0 0 1 0 0,0 0 0 0 0,-1 0-1 0 0,1-1 1 0 0,3 1-1 0 0,4-3 48 0 0,0 0 0 0 0,-1-1-1 0 0,1 0 1 0 0,-1 0-1 0 0,0 0 1 0 0,0-1 0 0 0,0-1-1 0 0,0 1 1 0 0,-1-1-1 0 0,0 0 1 0 0,10-12 0 0 0,-6 5-22 0 0,0-1 0 0 0,-1 0 0 0 0,0-1 0 0 0,-1 0 0 0 0,9-22 0 0 0,-12 26-207 0 0,-2-1-1 0 0,0 1 1 0 0,0-1 0 0 0,-1 0-1 0 0,0 0 1 0 0,-1 0-1 0 0,0-1 1 0 0,-1 1-1 0 0,-1-16 1 0 0,-4 13-3801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7:11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296 454 8752 0 0,'-32'-3'1030'0'0,"11"4"5230"0"0,-36 6 0 0 0,49-6-6050 0 0,0 1 0 0 0,0 1-1 0 0,1 0 1 0 0,-1 0 0 0 0,1 0 0 0 0,-1 1 0 0 0,1 0 0 0 0,0 0-1 0 0,1 1 1 0 0,-1 0 0 0 0,1 0 0 0 0,0 0 0 0 0,-11 13 0 0 0,8-7 129 0 0,0 1 0 0 0,1 1 1 0 0,0-1-1 0 0,0 1 0 0 0,2 0 1 0 0,-10 26-1 0 0,13-31-341 0 0,1 1 1 0 0,0 0-1 0 0,0-1 0 0 0,1 1 0 0 0,0 0 0 0 0,1 0 1 0 0,0-1-1 0 0,0 1 0 0 0,3 17 0 0 0,-2-22 6 0 0,0 0-1 0 0,0 0 1 0 0,0 0 0 0 0,0-1-1 0 0,1 1 1 0 0,0-1-1 0 0,-1 1 1 0 0,1-1 0 0 0,0 0-1 0 0,1 1 1 0 0,-1-1-1 0 0,1 0 1 0 0,-1 0 0 0 0,1-1-1 0 0,0 1 1 0 0,0-1-1 0 0,0 1 1 0 0,0-1 0 0 0,0 0-1 0 0,1 0 1 0 0,-1 0-1 0 0,1-1 1 0 0,-1 1 0 0 0,7 1-1 0 0,-6-2 77 0 0,0-1-1 0 0,0 1 1 0 0,-1-1 0 0 0,1 0-1 0 0,0 0 1 0 0,0-1-1 0 0,0 1 1 0 0,0-1 0 0 0,0 0-1 0 0,0 0 1 0 0,0 0-1 0 0,-1 0 1 0 0,1-1 0 0 0,0 1-1 0 0,-1-1 1 0 0,1 0-1 0 0,-1 0 1 0 0,0 0 0 0 0,0-1-1 0 0,0 1 1 0 0,0-1-1 0 0,0 0 1 0 0,4-5 0 0 0,1-1-71 0 0,-1-1 1 0 0,0 0-1 0 0,0 0 1 0 0,-1-1-1 0 0,-1 1 1 0 0,7-19-1 0 0,73-268 1295 0 0,-1 10-1068 0 0,-56 204 135 0 0,-28 82-362 0 0,0-1-1 0 0,1 1 0 0 0,-1-1 1 0 0,1 1-1 0 0,-1 0 1 0 0,1-1-1 0 0,0 1 1 0 0,-1 0-1 0 0,1-1 1 0 0,0 1-1 0 0,0 0 1 0 0,0 0-1 0 0,0 0 1 0 0,0 0-1 0 0,0 0 1 0 0,2-2-1 0 0,-3 3-8 0 0,1 0 0 0 0,-1 0 0 0 0,0 0 0 0 0,0 0 0 0 0,0 0 0 0 0,0 0 0 0 0,1 0 0 0 0,-1 0 0 0 0,0 0 0 0 0,0 0 0 0 0,0 0 0 0 0,1 0 0 0 0,-1 0 0 0 0,0 0 0 0 0,0 0 0 0 0,0 0 0 0 0,1 0 0 0 0,-1 0 0 0 0,0 0 0 0 0,0 0 0 0 0,0 0 0 0 0,1 0 0 0 0,-1 0 0 0 0,0 0 0 0 0,0 0 0 0 0,0 0 0 0 0,0 0 0 0 0,1 1 0 0 0,-1-1 0 0 0,0 0 0 0 0,0 0 0 0 0,0 0 0 0 0,0 0 0 0 0,0 0 0 0 0,0 1 0 0 0,1-1 0 0 0,-1 0 0 0 0,0 0 0 0 0,0 0 0 0 0,0 0 0 0 0,0 1 0 0 0,0-1 0 0 0,0 0 0 0 0,0 0 0 0 0,1 5 0 0 0,-5 63 0 0 0,-23 133 0 0 0,-3 27 0 0 0,29-208-27 0 0,2 0 0 0 0,0 0 0 0 0,1 0 0 0 0,7 27-1 0 0,-7-36-366 0 0,1 0 0 0 0,1 0 0 0 0,0-1 0 0 0,0 1 0 0 0,1-1-1 0 0,1 0 1 0 0,-1-1 0 0 0,2 1 0 0 0,8 10 0 0 0,-4-9-1491 0 0,1-1-377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7:12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1 406 18831 0 0,'0'0'1706'0'0,"13"-2"-792"0"0,-2-3-51 0 0,0-1 0 0 0,-1 0 0 0 0,1-1-1 0 0,-2 0 1 0 0,1 0 0 0 0,9-10-1 0 0,-13 11-794 0 0,6-5-60 0 0,-1-2-1 0 0,0 0 1 0 0,-1 0 0 0 0,11-18 0 0 0,5-7-14 0 0,-14 21 6 0 0,0-1 0 0 0,16-33 0 0 0,-24 41 0 0 0,0 1 0 0 0,0-1 0 0 0,-1 0 0 0 0,0 0 0 0 0,-1 0 0 0 0,0 0 0 0 0,0-18 0 0 0,-2 25 0 0 0,0-1 0 0 0,-1 1 0 0 0,0-1 0 0 0,1 1 0 0 0,-1 0 0 0 0,-2-7 0 0 0,2 10 0 0 0,1-1 0 0 0,0 1 0 0 0,0-1 0 0 0,0 1 0 0 0,0-1 0 0 0,-1 1 0 0 0,1-1 0 0 0,0 1 0 0 0,-1-1 0 0 0,1 1 0 0 0,0-1 0 0 0,-1 1 0 0 0,1-1 0 0 0,0 1 0 0 0,-1 0 0 0 0,1-1 0 0 0,-1 1 0 0 0,1 0 0 0 0,-1-1 0 0 0,1 1 0 0 0,-1 0 0 0 0,1-1 0 0 0,-1 1 0 0 0,1 0 0 0 0,-1 0 0 0 0,1 0 0 0 0,-1 0 0 0 0,0 0 0 0 0,1 0 0 0 0,-1-1 0 0 0,1 1 0 0 0,-1 0 0 0 0,1 0 0 0 0,-1 1 0 0 0,0-1 0 0 0,1 0 0 0 0,-1 0 0 0 0,1 0 0 0 0,-1 0 0 0 0,1 0 0 0 0,-1 1 0 0 0,1-1 0 0 0,-1 0 0 0 0,1 0 0 0 0,-1 1 0 0 0,0 0 0 0 0,-3 2 101 0 0,0 1 0 0 0,0 0 0 0 0,0 1 0 0 0,0-1 0 0 0,1 0-1 0 0,0 1 1 0 0,0 0 0 0 0,0 0 0 0 0,-3 9 0 0 0,-2 5 422 0 0,-5 25 1 0 0,13-43-524 0 0,-8 31 380 0 0,2 0 0 0 0,1 1-1 0 0,2 0 1 0 0,0 35 0 0 0,4-57-349 0 0,-1 1 1 0 0,2-1 0 0 0,-1 0 0 0 0,6 19-1 0 0,-5-26-30 0 0,-1 0-1 0 0,0 0 1 0 0,1 0-1 0 0,0 0 0 0 0,0 0 1 0 0,0 0-1 0 0,0-1 1 0 0,0 1-1 0 0,1 0 1 0 0,0-1-1 0 0,0 0 0 0 0,0 0 1 0 0,0 0-1 0 0,0 0 1 0 0,5 3-1 0 0,-6-5-29 0 0,0 0 0 0 0,0-1-1 0 0,0 1 1 0 0,0 0 0 0 0,1-1 0 0 0,-1 1 0 0 0,0-1-1 0 0,0 0 1 0 0,1 0 0 0 0,-1 0 0 0 0,0 0 0 0 0,1 0-1 0 0,-1 0 1 0 0,0 0 0 0 0,0-1 0 0 0,1 1 0 0 0,2-2-1 0 0,3-1-225 0 0,0-1-1 0 0,0 0 0 0 0,9-6 1 0 0,-8 4 20 0 0,13-10-2271 0 0,-2-4-4073 0 0,0-4-2408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7:12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7 23439 0 0,'-5'-6'483'0'0,"1"7"609"0"0,1 15 1171 0 0,2-4-2002 0 0,-14 78 2617 0 0,-33 239-1223 0 0,48-324-1647 0 0,-10 114 245 0 0,9-93-320 0 0,1 0 1 0 0,6 39-1 0 0,-5-62-133 0 0,-1 1 0 0 0,1 0 0 0 0,0 0 0 0 0,0-1 0 0 0,0 1 0 0 0,0-1 0 0 0,1 1-1 0 0,0-1 1 0 0,-1 1 0 0 0,5 4 0 0 0,-1-4-812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9:27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24 2760 0 0,'-1'0'174'0'0,"-1"1"1"0"0,-9 2 368 0 0,-4-4 784 0 0,1 0 1 0 0,-19-4-1 0 0,-6 5 348 0 0,9-8 1169 0 0,20 5-2030 0 0,0 0 0 0 0,-1 1 0 0 0,1 0-1 0 0,-14 0 1 0 0,-7 7 2187 0 0,29-5-2169 0 0,2 0-810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0 0 0 0,0 0 0 0 0,0 0 0 0 0,0 0 0 0 0,0 0 0 0 0,1 0 0 0 0,-1 0 0 0 0,0 0 0 0 0,0 0 0 0 0,0 0 0 0 0,0 0 0 0 0,0 0 0 0 0,0 0 0 0 0,0 0 0 0 0,17 0 150 0 0,89 3 360 0 0,104 10 244 0 0,-71-6-202 0 0,-29-2-188 0 0,184-2 608 0 0,-169-2-470 0 0,22-2 172 0 0,-120 0-590 0 0,41 5 1 0 0,-56-3-75 0 0,56-2 341 0 0,-68 1-362 0 0,8 9-1802 0 0,-8-2 350 0 0,0 2-338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1:14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98 590 4144 0 0,'8'3'9092'0'0,"-8"-3"-8786"0"0,1 0 1 0 0,0 0 0 0 0,0 0 0 0 0,-1 1-1 0 0,1-1 1 0 0,0 0 0 0 0,0 0 0 0 0,-1 0 0 0 0,1-1-1 0 0,0 1 1 0 0,0 0 0 0 0,-1 0 0 0 0,1 0-1 0 0,0 0 1 0 0,0-1 0 0 0,-1 1 0 0 0,1 0-1 0 0,0-1 1 0 0,-1 1 0 0 0,2-1 0 0 0,13-14 1758 0 0,-11 8-1738 0 0,0 1 0 0 0,0-1 0 0 0,5-12 0 0 0,-5 4 130 0 0,0 0 0 0 0,-1 0-1 0 0,2-31 1 0 0,-2 15-104 0 0,-1 12 10 0 0,-3-32 0 0 0,0 16-65 0 0,0 9-30 0 0,-2 0 0 0 0,-7-32 0 0 0,6 38-96 0 0,1 0-1 0 0,0 0 0 0 0,1 0 1 0 0,2 0-1 0 0,1-23 0 0 0,0 34-68 0 0,-1 5-53 0 0,0 0 0 0 0,1 0 0 0 0,-1 0 0 0 0,1 0 0 0 0,0 0 0 0 0,3-5 0 0 0,-4 8-46 0 0,1 0 0 0 0,-1 0-1 0 0,1 1 1 0 0,0-1-1 0 0,0 0 1 0 0,-1 0-1 0 0,1 0 1 0 0,0 1-1 0 0,0-1 1 0 0,0 0 0 0 0,0 1-1 0 0,-1-1 1 0 0,1 1-1 0 0,0-1 1 0 0,0 1-1 0 0,0-1 1 0 0,1 1-1 0 0,-1 0 1 0 0,0-1 0 0 0,0 1-1 0 0,0 0 1 0 0,0 0-1 0 0,0 0 1 0 0,0 0-1 0 0,0 0 1 0 0,0 0-1 0 0,0 0 1 0 0,0 0 0 0 0,2 1-1 0 0,5 0-1 0 0,1 0 0 0 0,0 1 0 0 0,-1 1 0 0 0,1-1 0 0 0,-1 2 0 0 0,0-1 0 0 0,0 1 0 0 0,0 0 0 0 0,0 0 0 0 0,9 8 0 0 0,-13-8-141 0 0,0-1 0 0 0,0 1 1 0 0,0 0-1 0 0,0 1 1 0 0,-1-1-1 0 0,0 0 0 0 0,0 1 1 0 0,0 0-1 0 0,0 0 1 0 0,-1 0-1 0 0,0 0 0 0 0,0 0 1 0 0,0 0-1 0 0,-1 0 1 0 0,1 1-1 0 0,-1-1 0 0 0,0 11 1 0 0,-1-13-105 0 0,1 4-684 0 0,-1 1-1 0 0,0 0 0 0 0,0 0 0 0 0,-1 0 0 0 0,-2 10 1 0 0,-5 2-6678 0 0</inkml:trace>
  <inkml:trace contextRef="#ctx0" brushRef="#br0" timeOffset="1">0 314 14280 0 0,'0'0'1297'0'0,"12"-4"539"0"0,-2 2-83 0 0,26-5 1790 0 0,18 1-2798 0 0,149-19-2368 0 0,-181 21 695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9:30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342 280 3224 0 0,'-2'-27'155'0'0,"-2"0"3665"0"0,-1-6 2981 0 0,3-2-3865 0 0,2 23-1867 0 0,0 0-1 0 0,-4-14 1 0 0,3 18-418 0 0,1 1 0 0 0,-1 0 0 0 0,1-1 0 0 0,1-7 0 0 0,0-8 799 0 0,5-17 3294 0 0,-15 51-4025 0 0,-5 30-607 0 0,3-1-1 0 0,-10 59 1 0 0,5-23-57 0 0,2-13 39 0 0,-47 203 452 0 0,1-50-960 0 0,46-169 511 0 0,10-28-30 0 0,4-15-48 0 0,-1 0-1 0 0,1 0 0 0 0,-1 0 1 0 0,0-1-1 0 0,0 1 0 0 0,-1 0 0 0 0,1-1 1 0 0,-5 8-1 0 0,6-11-8 0 0,-1 1 1 0 0,1-1-1 0 0,-1 0 0 0 0,1 1 0 0 0,-1-1 1 0 0,1 0-1 0 0,-1 1 0 0 0,1-1 1 0 0,-1 0-1 0 0,1 0 0 0 0,-1 0 1 0 0,0 0-1 0 0,1 1 0 0 0,-1-1 0 0 0,1 0 1 0 0,-1 0-1 0 0,0 0 0 0 0,1 0 1 0 0,-1 0-1 0 0,1 0 0 0 0,-1 0 0 0 0,0-1 1 0 0,1 1-1 0 0,-1 0 0 0 0,1 0 1 0 0,-1 0-1 0 0,1-1 0 0 0,-1 1 0 0 0,1 0 1 0 0,-1 0-1 0 0,1-1 0 0 0,-1 1 1 0 0,1-1-1 0 0,-1 1 0 0 0,1 0 0 0 0,-1-1 1 0 0,1 1-1 0 0,0-1 0 0 0,-1 0 1 0 0,-1-1 15 0 0,0 0 1 0 0,0-1-1 0 0,0 1 1 0 0,1 0-1 0 0,-1-1 1 0 0,1 1-1 0 0,-2-4 1 0 0,-51-151 450 0 0,50 147-456 0 0,4 19 4 0 0,4 16 4 0 0,19 67-29 0 0,-19-78 0 0 0,0 0 0 0 0,1-1 0 0 0,10 20 0 0 0,-15-32 0 0 0,1 1 0 0 0,0-1 0 0 0,0 0 0 0 0,0 1 0 0 0,0-1 0 0 0,0 0 0 0 0,0 1 0 0 0,0-1-1 0 0,0 0 1 0 0,0 0 0 0 0,0 0 0 0 0,1 0 0 0 0,-1 0 0 0 0,0 0 0 0 0,1 0 0 0 0,-1-1 0 0 0,1 1 0 0 0,-1 0 0 0 0,1-1 0 0 0,-1 1 0 0 0,3-1 0 0 0,-2 1 0 0 0,1-1-1 0 0,-1-1 1 0 0,1 1 0 0 0,0 0 0 0 0,-1 0 0 0 0,1-1 0 0 0,-1 0 0 0 0,1 1 0 0 0,-1-1 0 0 0,1 0 0 0 0,-1 0-1 0 0,3-2 1 0 0,4-2 3 0 0,0-1-1 0 0,-1 0 0 0 0,1-1 0 0 0,-1 0 0 0 0,10-12 1 0 0,35-50 53 0 0,-36 46-43 0 0,34-37-1 0 0,-5 8-360 0 0,7-6-4730 0 0,-39 45-4804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9:33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3224 0 0,'0'0'143'0'0,"-5"4"26"0"0,-16 19 8913 0 0,45-16-7342 0 0,23-5-489 0 0,1-1 0 0 0,82-12 0 0 0,-23 2-877 0 0,388 12 659 0 0,-10 11-196 0 0,-160-5-501 0 0,-173-6-78 0 0,173 10 450 0 0,-164-3-303 0 0,29 3-100 0 0,203-2 1065 0 0,-293-11-877 0 0,-73-1-438 0 0,-11 1-20 0 0,0 0 1 0 0,21 3-1 0 0,-30-2-47 0 0,20 5-666 0 0,-26-6 574 0 0,-1 0 0 0 0,1 1 0 0 0,0-1 0 0 0,0 0 0 0 0,-1 1 0 0 0,1-1 0 0 0,0 1 1 0 0,0-1-1 0 0,-1 1 0 0 0,1-1 0 0 0,-1 1 0 0 0,1 0 0 0 0,0-1 0 0 0,-1 1 0 0 0,0 0 0 0 0,1-1 0 0 0,-1 1 0 0 0,1 0 0 0 0,-1 0 0 0 0,0-1 0 0 0,1 1 0 0 0,-1 0 0 0 0,0 0 0 0 0,0 0 0 0 0,0-1 0 0 0,1 3 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9:36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78 6560 0 0,'-1'-1'100'0'0,"0"0"-68"0"0,1 1 0 0 0,0-1 1 0 0,0 1-1 0 0,-1-1 0 0 0,1 1 0 0 0,0-1 1 0 0,-1 1-1 0 0,1-1 0 0 0,0 1 1 0 0,-1-1-1 0 0,1 1 0 0 0,-1 0 1 0 0,1-1-1 0 0,0 1 0 0 0,-1 0 0 0 0,1-1 1 0 0,-1 1-1 0 0,1 0 0 0 0,-1 0 1 0 0,0-1-1 0 0,1 1 0 0 0,-1 0 0 0 0,1 0 34 0 0,-1 0 0 0 0,1-1 0 0 0,0 1 0 0 0,0 0 0 0 0,0 0-1 0 0,0 0 1 0 0,0-1 0 0 0,0 1 0 0 0,0 0 0 0 0,0 0-1 0 0,0 0 1 0 0,0-1 0 0 0,0 1 0 0 0,0 0 0 0 0,0 0-1 0 0,0-1 1 0 0,0 1 0 0 0,0 0 0 0 0,0 0 0 0 0,0 0 0 0 0,0-1-1 0 0,0 1 1 0 0,0 0 0 0 0,1 0 0 0 0,-1 0 0 0 0,0 0-1 0 0,0-1 1 0 0,0 1 0 0 0,0 0 0 0 0,0 0 0 0 0,0 0-1 0 0,1 0 1 0 0,-1-1 0 0 0,0 1 0 0 0,0 0 0 0 0,7-8 2252 0 0,-3 6-1920 0 0,-1 1 0 0 0,1 0 0 0 0,0 0 0 0 0,-1 0 0 0 0,8-1 0 0 0,5-1 448 0 0,30-5 1213 0 0,69-5 1 0 0,-54 7-1240 0 0,409-8 2210 0 0,-378 18-2625 0 0,123 23 0 0 0,-109-6-373 0 0,-90-17-25 0 0,1 2-1 0 0,-1 0 0 0 0,0 1 1 0 0,18 10-1 0 0,-29-14-140 0 0,-1 0 0 0 0,0 0 0 0 0,1 0 0 0 0,-1 1 0 0 0,-1 0-1 0 0,1 0 1 0 0,0 0 0 0 0,-1 0 0 0 0,4 7 0 0 0,-2-1-1389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9:37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80 3224 0 0,'-12'-2'288'0'0,"10"2"47"0"0,0-1 0 0 0,1 1 0 0 0,-1 0-1 0 0,0-1 1 0 0,0 1 0 0 0,1-1 0 0 0,-1 0 0 0 0,0 0 0 0 0,0 1 0 0 0,1-1 0 0 0,-1 0 0 0 0,1 0-1 0 0,-1-1 1 0 0,1 1 0 0 0,0 0 0 0 0,-2-2 0 0 0,-2-2 1467 0 0,5 5-1742 0 0,0 0 0 0 0,-1-1 1 0 0,1 1-1 0 0,0 0 1 0 0,-1 0-1 0 0,1-1 0 0 0,0 1 1 0 0,0 0-1 0 0,-1 0 1 0 0,1-1-1 0 0,0 1 0 0 0,0 0 1 0 0,0-1-1 0 0,0 1 1 0 0,-1 0-1 0 0,1-1 0 0 0,0 1 1 0 0,0 0-1 0 0,0-1 1 0 0,0 1-1 0 0,0 0 0 0 0,0-1 1 0 0,0 1-1 0 0,0-1 1 0 0,0 1-1 0 0,0 0 0 0 0,0-1 1 0 0,0 1-1 0 0,0-2 60 0 0,1 1-1 0 0,-1 0 0 0 0,0 0 1 0 0,1 0-1 0 0,-1 0 0 0 0,1-1 1 0 0,0 1-1 0 0,-1 0 0 0 0,1 0 1 0 0,0 0-1 0 0,-1 0 1 0 0,1 0-1 0 0,0 1 0 0 0,0-1 1 0 0,0 0-1 0 0,0 0 0 0 0,0 1 1 0 0,0-1-1 0 0,0 0 0 0 0,0 1 1 0 0,0-1-1 0 0,2 0 0 0 0,2-1 211 0 0,0 0 0 0 0,-1 0 0 0 0,1 1 0 0 0,8-2 0 0 0,54-5 1464 0 0,86-1 0 0 0,69 14-523 0 0,-135-3-1220 0 0,0 1 14 0 0,315 2 150 0 0,-35 4 170 0 0,-367-9-386 0 0,48 4 51 0 0,59 11 0 0 0,-80-9-141 0 0,-1 0 0 0 0,1 2 0 0 0,42 19 0 0 0,-38-10-2530 0 0,-22-14 1250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9:40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3224 0 0,'0'0'143'0'0,"0"-1"-3"0"0,0-2 145 0 0,0 3-8 0 0,0 0 0 0 0,0-1 0 0 0,0 1 0 0 0,0-1 0 0 0,0 1 0 0 0,0 0 0 0 0,0-1 0 0 0,3-4 3877 0 0,-2 5-3877 0 0,-1 0 0 0 0,11-2 1412 0 0,10 7-1654 0 0,-17-2-16 0 0,0 0 1 0 0,0 0 0 0 0,0 0-1 0 0,0 1 1 0 0,-1 0 0 0 0,1 0-1 0 0,-1 0 1 0 0,0 0 0 0 0,0 0-1 0 0,-1 0 1 0 0,1 1 0 0 0,1 5-1 0 0,16 22-18 0 0,-7-14-1 0 0,-7-9 0 0 0,1 0 0 0 0,0-1 0 0 0,1 1 0 0 0,16 13 0 0 0,-20-19 108 0 0,0 0 1 0 0,0-1 0 0 0,0 1 0 0 0,0-1 0 0 0,1 0 0 0 0,-1 0 0 0 0,1 0 0 0 0,-1-1 0 0 0,9 2-1 0 0,-6-3 151 0 0,1 1-1 0 0,-1-1 1 0 0,0 0-1 0 0,1-1 1 0 0,11-2 0 0 0,30-3 240 0 0,0 2 0 0 0,82 3 1 0 0,-59 2-495 0 0,-4 3 33 0 0,-48-2 89 0 0,1-1 0 0 0,0-1 0 0 0,-1 0 0 0 0,22-4-1 0 0,42-5 186 0 0,-17 3-197 0 0,36-6 198 0 0,133 3 1 0 0,-160 9 0 0 0,248-7 441 0 0,-199 5-399 0 0,-97 2-423 0 0,93 6-20 0 0,4 0 122 0 0,-24-5 32 0 0,92-2-150 0 0,-55 1 83 0 0,287-16 64 0 0,-369 14-62 0 0,276-2 110 0 0,-228 11-191 0 0,82 3 84 0 0,-157-9-17 0 0,132 1 38 0 0,506-11-23 0 0,-436 10-20 0 0,216-1 117 0 0,-386-1 41 0 0,-11 0-157 0 0,-1 2-1 0 0,70 10 1 0 0,-102-8 64 0 0,1-1 0 0 0,31 0 0 0 0,-47-2-30 0 0,-1 0 0 0 0,0 0 1 0 0,0 0-1 0 0,1 0 0 0 0,-1-1 0 0 0,0 1 0 0 0,0-1 0 0 0,1 1 0 0 0,-1-1 0 0 0,0 1 0 0 0,0-1 0 0 0,0 1 0 0 0,0-1 0 0 0,0 0 0 0 0,0 0 0 0 0,2-1 0 0 0,12-19 767 0 0,-3 3-87 0 0,-2 6-218 0 0,-1-1 0 0 0,10-17 0 0 0,-7 11-143 0 0,13-24-64 0 0,-25 42-157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20:08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4608 0 0,'0'0'5014'0'0,"17"0"-3179"0"0,36-14-182 0 0,-45 13-1368 0 0,0 1-1 0 0,0-1 1 0 0,0 1 0 0 0,13 2-1 0 0,19 0 295 0 0,70-12 437 0 0,133 6-1 0 0,-179 9-869 0 0,26 2 166 0 0,85 0 70 0 0,62-19 282 0 0,-142 1-452 0 0,124-9 872 0 0,-107 8-973 0 0,-74 6 34 0 0,52-1-1 0 0,11 4-60 0 0,-49 1-11 0 0,80 5 0 0 0,80 11-20 0 0,-207-13-53 0 0,319 0-31 0 0,-167-2 123 0 0,-39-2-92 0 0,-50 1 0 0 0,121 10 0 0 0,2 1-4 0 0,-24-3 72 0 0,120 16-68 0 0,-84 5 64 0 0,-146-20-43 0 0,0-2 0 0 0,59-4-1 0 0,34 2-18 0 0,-13-4-2 0 0,-54-1 0 0 0,9 2 0 0 0,219-5 0 0 0,-101 3-5 0 0,-7 0 74 0 0,59-3 121 0 0,-53 2 227 0 0,-201 3-387 0 0,268 0 925 0 0,-178 2-774 0 0,-29-1-52 0 0,-62-1-126 0 0,31 1 45 0 0,0 1-1 0 0,66 14 1 0 0,-65-4-1632 0 0,-5 4-3343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20:11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65 107 3224 0 0,'0'0'143'0'0,"-14"0"137"0"0,9 0 583 0 0,0 1 0 0 0,1 0 1 0 0,-1 0-1 0 0,0 0 0 0 0,1 1 1 0 0,-1-1-1 0 0,1 1 1 0 0,-9 5 3454 0 0,29 0-3294 0 0,30-5-96 0 0,-29-1-577 0 0,34-1 0 0 0,55-5 212 0 0,-54 3-366 0 0,95-1 125 0 0,60-3 69 0 0,261-16 609 0 0,-270 22-902 0 0,-44 1 216 0 0,109 3 98 0 0,-197-2-284 0 0,-1-3 97 0 0,67-8-1 0 0,63-17 331 0 0,-122 15-319 0 0,31-11-13 0 0,14-1-110 0 0,-115 22-109 0 0,27-3 10 0 0,0 1-1 0 0,0 1 1 0 0,0 2 0 0 0,38 4-1 0 0,-60-2-244 0 0,0-1 0 0 0,0 1 1 0 0,0 1-1 0 0,-1-1 0 0 0,1 1 0 0 0,-1 1 0 0 0,0 0 0 0 0,0 0 0 0 0,12 9 0 0 0,-12-8-948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20:11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143 183 5064 0 0,'-17'-4'1099'0'0,"0"1"0"0"0,0 1-1 0 0,0 0 1 0 0,0 1 0 0 0,-20 1 0 0 0,30 0-1236 0 0,6 0 233 0 0,1 0 1 0 0,-1 0-1 0 0,0 0 1 0 0,1 0-1 0 0,-1 0 1 0 0,0 0-1 0 0,1 0 1 0 0,-1 0 0 0 0,0 0-1 0 0,1 0 1 0 0,-1 0-1 0 0,0 0 1 0 0,1 1-1 0 0,-1-1 1 0 0,1 0-1 0 0,-1 0 1 0 0,0 1-1 0 0,1-1 1 0 0,-2 1-1 0 0,2 0-63 0 0,0-1-1 0 0,0 0 1 0 0,0 1-1 0 0,1-1 1 0 0,-1 1-1 0 0,0-1 1 0 0,0 0-1 0 0,0 1 1 0 0,0-1-1 0 0,0 0 1 0 0,0 1-1 0 0,1-1 1 0 0,-1 0-1 0 0,0 0 1 0 0,0 1-1 0 0,1-1 1 0 0,-1 0-1 0 0,0 0 1 0 0,0 1-1 0 0,1-1 1 0 0,-1 0-1 0 0,0 0 1 0 0,1 1-1 0 0,18 10 884 0 0,-11-10-656 0 0,1 0-1 0 0,-1 0 1 0 0,0-1 0 0 0,1 0-1 0 0,-1-1 1 0 0,12-2-1 0 0,-13 3-128 0 0,133-11 1359 0 0,5-1-707 0 0,433-41 736 0 0,-271 38-1330 0 0,-25 6-132 0 0,-112 5 10 0 0,-81 1 18 0 0,298-18 190 0 0,-273 10-93 0 0,129-13 355 0 0,-65 7-217 0 0,-116 12-267 0 0,72-1 229 0 0,-115 6-759 0 0,-1 2 0 0 0,0 0 1 0 0,0 1-1 0 0,0 0 0 0 0,24 9 1 0 0,-16-1-998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20:40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2760 0 0,'0'0'763'0'0,"8"11"829"0"0,-6-10-1486 0 0,0 0 1 0 0,0 0 0 0 0,1 0 0 0 0,-1 0 0 0 0,0 0 0 0 0,1 0-1 0 0,-1-1 1 0 0,0 1 0 0 0,1-1 0 0 0,-1 1 0 0 0,5-1 0 0 0,31-1 997 0 0,-17 0-291 0 0,286-11 2806 0 0,5 3-2687 0 0,-288 9-907 0 0,360 8 911 0 0,-185-6-379 0 0,-45-2-91 0 0,194 0 393 0 0,-144-1-370 0 0,130-5-172 0 0,-161 4-80 0 0,72 1 79 0 0,-105 3-64 0 0,152 4 374 0 0,-36 2-349 0 0,-78-4-312 0 0,219-5 933 0 0,-298-3-680 0 0,101-15 502 0 0,-189 19-637 0 0,-11 0 162 0 0,9 9-173 0 0,20 27-3376 0 0,-21-26 2153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20:43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76 156 11056 0 0,'-30'-6'895'0'0,"-15"-4"3291"0"0,76 17 1045 0 0,-6-4-5241 0 0,-1 0 1 0 0,31-1-1 0 0,268-37 1174 0 0,-183 23-822 0 0,-137 12-327 0 0,-1 0 0 0 0,0 0 0 0 0,0 0 0 0 0,0 1 0 0 0,0-1 0 0 0,1 1 0 0 0,2 0 0 0 0,-1 0 39 0 0,-2 0 118 0 0,-15-3 168 0 0,-36-7 228 0 0,-81-25 0 0 0,122 31-532 0 0,-20-6 561 0 0,-49-24 0 0 0,67 25-9 0 0,9 5-269 0 0,7 2-180 0 0,35-4-139 0 0,-31 3 0 0 0,0 0 0 0 0,13 0 0 0 0,-14 2 3 0 0,63 3 147 0 0,-63-3-118 0 0,0 1-1 0 0,0 1 0 0 0,1 0 0 0 0,-1 0 0 0 0,13 6 0 0 0,-21-7 1 0 0,1 0 1 0 0,0 0-1 0 0,-1 0 0 0 0,1 0 0 0 0,-1 0 0 0 0,0 0 0 0 0,1 0 1 0 0,-1 1-1 0 0,0-1 0 0 0,0 0 0 0 0,0 1 0 0 0,0-1 1 0 0,0 1-1 0 0,0-1 0 0 0,0 1 0 0 0,0 0 0 0 0,0-1 1 0 0,-1 1-1 0 0,1 0 0 0 0,-1-1 0 0 0,1 1 0 0 0,-1 0 0 0 0,0 0 1 0 0,0 0-1 0 0,0-1 0 0 0,0 1 0 0 0,0 0 0 0 0,0 0 1 0 0,0 0-1 0 0,-1-1 0 0 0,0 4 0 0 0,-2 5 90 0 0,0 1-1 0 0,0-2 1 0 0,-2 1-1 0 0,-5 11 0 0 0,5-10-67 0 0,-10 19 55 0 0,0-1-224 0 0,1 0-1 0 0,2 1 1 0 0,-11 38 0 0 0,22-60-326 0 0,-1 1 0 0 0,1-1 1 0 0,1 1-1 0 0,0-1 1 0 0,1 17-1 0 0,3-5-1546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1:14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0 15200 0 0,'-6'1'144'0'0,"1"0"1"0"0,-1 1 0 0 0,0-1 0 0 0,0 1 0 0 0,1 0 0 0 0,-1 0 0 0 0,1 1 0 0 0,0 0-1 0 0,0 0 1 0 0,0 0 0 0 0,-5 4 0 0 0,2 0 461 0 0,0 1-1 0 0,0 0 1 0 0,0 0-1 0 0,1 0 0 0 0,1 1 1 0 0,0 0-1 0 0,0 0 1 0 0,-7 15-1 0 0,13-23-549 0 0,-1 0 0 0 0,1 0-1 0 0,-1 0 1 0 0,1 0-1 0 0,-1 1 1 0 0,1-1 0 0 0,0 0-1 0 0,0 0 1 0 0,-1 0-1 0 0,1 0 1 0 0,0 1 0 0 0,0-1-1 0 0,0 0 1 0 0,0 0-1 0 0,0 0 1 0 0,1 1 0 0 0,-1 1-1 0 0,1-2-11 0 0,-1-1 0 0 0,1 1 0 0 0,-1 0 0 0 0,1-1 0 0 0,-1 1-1 0 0,1-1 1 0 0,0 1 0 0 0,-1-1 0 0 0,1 1 0 0 0,-1-1 0 0 0,1 1 0 0 0,0-1 0 0 0,0 1-1 0 0,-1-1 1 0 0,1 0 0 0 0,0 1 0 0 0,0-1 0 0 0,-1 0 0 0 0,3 1 0 0 0,-1-1 12 0 0,1 0 0 0 0,0 0 1 0 0,0 0-1 0 0,0 0 1 0 0,0 0-1 0 0,0 0 1 0 0,0-1-1 0 0,0 0 0 0 0,-1 1 1 0 0,1-1-1 0 0,0 0 1 0 0,5-3-1 0 0,4-2 183 0 0,-1-1 1 0 0,0-1-1 0 0,0 0 0 0 0,0-1 0 0 0,-1 0 1 0 0,-1 0-1 0 0,1-1 0 0 0,11-17 1 0 0,-16 20-66 0 0,1-1 0 0 0,14-14 1945 0 0,-9 42-1828 0 0,-7-4-288 0 0,-1 0 0 0 0,-1 0 0 0 0,-1 0 0 0 0,-1 0 0 0 0,-1 27 0 0 0,0-20-52 0 0,3 38 0 0 0,5-36-2799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20:49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50 284 9672 0 0,'-2'-2'353'0'0,"2"1"-314"0"0,-1 1 1 0 0,1-1-1 0 0,-1 1 0 0 0,0 0 1 0 0,1-1-1 0 0,-1 1 0 0 0,1 0 1 0 0,-1-1-1 0 0,0 1 0 0 0,1 0 1 0 0,-1 0-1 0 0,0 0 0 0 0,1-1 1 0 0,-1 1-1 0 0,0 0 0 0 0,0 0 1 0 0,-8-2 96 0 0,2-1 254 0 0,-6-3 1132 0 0,6 3 2802 0 0,54-6-3703 0 0,271-24 2835 0 0,-300 30-3326 0 0,23-7 0 0 0,-7 1-6 0 0,-25 7-81 0 0,1 0 0 0 0,-1-1-1 0 0,1 0 1 0 0,-1-1 0 0 0,0 0-1 0 0,-1 0 1 0 0,1-1 0 0 0,14-10-1 0 0,-23 14-30 0 0,1 1-1 0 0,0-1 0 0 0,-1 0 0 0 0,1 1 1 0 0,0-1-1 0 0,-1 0 0 0 0,1 1 1 0 0,-1-1-1 0 0,1 0 0 0 0,-1 1 0 0 0,0-1 1 0 0,1 0-1 0 0,-1 0 0 0 0,0 0 0 0 0,1 0 1 0 0,-1 1-1 0 0,0-1 0 0 0,0 0 1 0 0,0 0-1 0 0,0 0 0 0 0,0 0 0 0 0,0 0 1 0 0,0-1-1 0 0,0 1 3 0 0,-1 0 1 0 0,1-1-1 0 0,-1 1 0 0 0,0 0 1 0 0,1 0-1 0 0,-1 0 0 0 0,0 0 1 0 0,0 0-1 0 0,0 0 0 0 0,0 0 1 0 0,0 0-1 0 0,0 0 0 0 0,0 0 1 0 0,-1 0-1 0 0,-6-4 44 0 0,-1 1 1 0 0,1 0-1 0 0,-16-5 0 0 0,16 7-46 0 0,-28-11 20 0 0,16 7-4 0 0,0-1 1 0 0,-32-17-1 0 0,50 23-13 0 0,1 0 0 0 0,-1 1 0 0 0,1-1 0 0 0,-1 0 0 0 0,1-1-1 0 0,0 1 1 0 0,0 0 0 0 0,-2-3 0 0 0,3 4-5 0 0,-1 0 1 0 0,1 0-1 0 0,0-1 0 0 0,0 1 0 0 0,0 0 1 0 0,0 0-1 0 0,0-1 0 0 0,0 1 1 0 0,0 0-1 0 0,-1-1 0 0 0,1 1 1 0 0,0 0-1 0 0,0-1 0 0 0,0 1 0 0 0,0 0 1 0 0,0-1-1 0 0,1 1 0 0 0,-1 0 1 0 0,0 0-1 0 0,0-1 0 0 0,0 1 1 0 0,0 0-1 0 0,0-1 0 0 0,0 1 0 0 0,0 0 1 0 0,1 0-1 0 0,-1-1 0 0 0,0 1 1 0 0,2-2 36 0 0,0 1 1 0 0,1-1 0 0 0,-1 1 0 0 0,0 0 0 0 0,1-1 0 0 0,-1 1-1 0 0,1 1 1 0 0,-1-1 0 0 0,4-1 0 0 0,9-1 26 0 0,0 0-1 0 0,0 1 1 0 0,22 0 0 0 0,-9 0 120 0 0,-19 1-118 0 0,1 1 1 0 0,-1 0-1 0 0,1 1 0 0 0,-1 0 0 0 0,0 0 0 0 0,1 1 0 0 0,-1 0 0 0 0,0 1 0 0 0,14 5 1 0 0,-21-6-60 0 0,0-1 1 0 0,1 0-1 0 0,-1 1 1 0 0,0-1-1 0 0,0 1 1 0 0,0 0-1 0 0,0 0 1 0 0,0 0-1 0 0,-1 0 1 0 0,1 0-1 0 0,-1 0 1 0 0,1 0-1 0 0,-1 0 1 0 0,0 1-1 0 0,0-1 1 0 0,2 4-1 0 0,-2-3 19 0 0,-1 1-1 0 0,1-1 1 0 0,-1 1-1 0 0,0-1 1 0 0,0 1-1 0 0,0 0 1 0 0,0-1-1 0 0,0 1 1 0 0,-1-1-1 0 0,-1 7 1 0 0,-3 4 111 0 0,-1 1 0 0 0,-1-1-1 0 0,0 0 1 0 0,-13 19 0 0 0,11-19-51 0 0,-11 20-103 0 0,-23 54 0 0 0,23-32-7760 0 0,16-36-259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20:52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4144 0 0,'0'0'5700'0'0,"9"-2"-4823"0"0,4 0-729 0 0,1 1 0 0 0,0 0 0 0 0,0 0 0 0 0,-1 1 0 0 0,28 5 0 0 0,-8-2 80 0 0,33 5 72 0 0,-37-4-89 0 0,39 1 1 0 0,107-2 511 0 0,131-3 410 0 0,-18-7-298 0 0,-128 4-478 0 0,106 7 440 0 0,-152 0-535 0 0,350 30 582 0 0,62 2-116 0 0,-188-52-389 0 0,-33-14-154 0 0,-274 27-146 0 0,1 0 0 0 0,0 2 0 0 0,41 5 0 0 0,-67-4-53 0 0,0 2-1 0 0,0-1 0 0 0,-1 1 0 0 0,1 0 0 0 0,-1 0 1 0 0,0 0-1 0 0,0 1 0 0 0,0 0 0 0 0,8 6 0 0 0,-4-2-117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21:13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40 112 3224 0 0,'-21'4'2552'0'0,"20"-4"-2735"0"0,1 0 353 0 0,-1 0 0 0 0,0 0 0 0 0,1 0 1 0 0,-1 0-1 0 0,0 0 0 0 0,1 0 0 0 0,-1 0 1 0 0,0 0-1 0 0,1-1 0 0 0,-1 1 0 0 0,0 0 1 0 0,1 0-1 0 0,-1-1 0 0 0,1 1 0 0 0,-1 0 1 0 0,0 0-1 0 0,1-1 0 0 0,-1 1 0 0 0,1-1 0 0 0,-1 0 1 0 0,0 0 406 0 0,1 1-523 0 0,0 0 0 0 0,-1 0 0 0 0,1 0-1 0 0,0 0 1 0 0,0 0 0 0 0,0 0 0 0 0,-1 0 0 0 0,1-1 0 0 0,0 1 0 0 0,0 0-1 0 0,0 0 1 0 0,-1 0 0 0 0,1 0 0 0 0,0-1 0 0 0,0 1 0 0 0,0 0 0 0 0,0 0-1 0 0,0 0 1 0 0,0-1 0 0 0,0 1 0 0 0,-1 0 0 0 0,1 0 0 0 0,0 0 0 0 0,0-1 0 0 0,0 1-1 0 0,0 0 1 0 0,0 0 0 0 0,0-1 0 0 0,0 1 0 0 0,0 0 0 0 0,0 0 0 0 0,0 0-1 0 0,0-1 1 0 0,0 1 0 0 0,0 0 0 0 0,0 0 0 0 0,0-1 0 0 0,1 1 0 0 0,-1 0-1 0 0,0 0 1 0 0,0 0 0 0 0,0-1 0 0 0,0 1 0 0 0,0 0 0 0 0,1-1 0 0 0,4-9 1289 0 0,-5 9-1341 0 0,2-2 201 0 0,0 0 0 0 0,1 0 0 0 0,-1 0 0 0 0,1 0 0 0 0,0 0 0 0 0,0 1 0 0 0,0-1 0 0 0,0 1 0 0 0,0 0 0 0 0,0 0 1 0 0,1 0-1 0 0,-1 0 0 0 0,8-2 0 0 0,3-1 33 0 0,1 0 0 0 0,19-2 0 0 0,-15 3 156 0 0,52-8 283 0 0,1 2 0 0 0,100 0-1 0 0,172 15 8 0 0,-101 13-509 0 0,-85-5-80 0 0,20 6 25 0 0,-25-1-80 0 0,-90-15 144 0 0,85-6 0 0 0,-140 3-390 0 0,33-3-397 0 0,-15 3-4841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21:14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1 129 2760 0 0,'0'0'233'0'0,"0"-16"345"0"0,4 4-269 0 0,-3 6 209 0 0,1-1 1 0 0,1 0-1 0 0,5-11 1012 0 0,-8 17-906 0 0,1-3 1099 0 0,9 5-1543 0 0,0 0 0 0 0,19 5 0 0 0,-18-4-85 0 0,0 0-1 0 0,21 2 1 0 0,241 3 1443 0 0,-227-5-1426 0 0,276 19 198 0 0,-263-17-145 0 0,100-7 1 0 0,56-18 579 0 0,-149 13-573 0 0,203-30 972 0 0,-173 26-758 0 0,-7 0 81 0 0,175-2 0 0 0,-235 16-419 0 0,154-1-296 0 0,39-2 795 0 0,-115 2-441 0 0,130 5 99 0 0,-98 2-121 0 0,98 3-50 0 0,-8-1-35 0 0,1 1 1 0 0,36-2 139 0 0,-222-3-611 0 0,-38-5-314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21:20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72 3224 0 0,'-15'-1'1225'0'0,"11"0"-898"0"0,0 1-1 0 0,0-1 0 0 0,0-1 1 0 0,0 1-1 0 0,-5-3 0 0 0,-8-2 819 0 0,14 5-903 0 0,0-1-1 0 0,1 1 1 0 0,0-1 0 0 0,-1 0 0 0 0,1 1-1 0 0,0-1 1 0 0,0 0 0 0 0,-3-4 0 0 0,-3-2 654 0 0,-17-12 2125 0 0,23 19-2693 0 0,-1 0 1 0 0,1-1-1 0 0,-1 1 0 0 0,1 0 0 0 0,-1 1 1 0 0,0-1-1 0 0,1 0 0 0 0,-1 1 1 0 0,0-1-1 0 0,0 1 0 0 0,1 0 1 0 0,-1 0-1 0 0,-5 1 0 0 0,-4-1 773 0 0,8 9 1044 0 0,14-5-1772 0 0,-7-2-261 0 0,1 0 0 0 0,-1-1-1 0 0,1 0 1 0 0,-1 0 0 0 0,1 0-1 0 0,3 1 1 0 0,11-1 239 0 0,0-1 0 0 0,-1 0 0 0 0,21-4 0 0 0,23 0 81 0 0,-33 3-250 0 0,-19 0-122 0 0,-1 0 0 0 0,1 1 0 0 0,0 1-1 0 0,9 1 1 0 0,1 1 13 0 0,-4 0 24 0 0,25 8 0 0 0,56 16 262 0 0,-94-26-350 0 0,116 26 420 0 0,-69-17-418 0 0,-30-5 27 0 0,22 3 0 0 0,6 2 3 0 0,-32-8 12 0 0,0 0 0 0 0,0 0-1 0 0,0-1 1 0 0,0-1 0 0 0,20-3-1 0 0,16 1 75 0 0,18-3-54 0 0,-51 3-50 0 0,1 1-1 0 0,-1 0 1 0 0,1 1 0 0 0,26 4 0 0 0,30 4-13 0 0,-48-5-10 0 0,158 7 0 0 0,-158-11 18 0 0,-1 2 0 0 0,31 5 0 0 0,31 5 97 0 0,-56-7-70 0 0,29-1 160 0 0,-1-2 0 0 0,84-9 0 0 0,-22 0 366 0 0,58-9-532 0 0,-30 2-38 0 0,21 8-1 0 0,19-1 0 0 0,6 0 0 0 0,-134 6 0 0 0,262-3 139 0 0,-248 6-123 0 0,-19 1-19 0 0,27-3 3 0 0,228 4 0 0 0,-250-1 8 0 0,76 1 37 0 0,167 0 224 0 0,-232-1-118 0 0,109-2 63 0 0,69 3 99 0 0,-201 4-310 0 0,-35-5-10 0 0,30 3 0 0 0,-44-5-49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21:21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59 118 3680 0 0,'-21'-2'508'0'0,"-8"-4"3277"0"0,20 3 1669 0 0,24 1-3969 0 0,71-14 991 0 0,-15 4-1538 0 0,271-50 1302 0 0,-36 47-1881 0 0,-292 16-294 0 0,25 3 1 0 0,-11 0-1844 0 0,-19-3-5140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21:26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3224 0 0,'0'0'2488'0'0,"16"-2"5989"0"0,-13 3-8942 0 0,12 3 1040 0 0,1 0 1 0 0,0-1 0 0 0,0 0-1 0 0,0-2 1 0 0,0 1 0 0 0,20-3-1 0 0,32 4-457 0 0,461 40 258 0 0,-194-43 56 0 0,62 3 1123 0 0,-284-1-1455 0 0,138 6 349 0 0,-78-2-100 0 0,319 0 1046 0 0,-240-12-261 0 0,125-8-89 0 0,49-13-582 0 0,-128 18-11 0 0,-287 10-434 0 0,0 0 1 0 0,12 3-1 0 0,17 1 344 0 0,-39-5-907 0 0,1 6-1024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21:36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4256 0 0,'0'0'197'0'0,"2"13"3400"0"0,0-11-3447 0 0,1-1 0 0 0,0 1 0 0 0,0-1 0 0 0,1 0 0 0 0,-1 0 0 0 0,0 0 0 0 0,0-1 0 0 0,0 1 0 0 0,7 0 0 0 0,34-2 600 0 0,1 0-536 0 0,65 4 557 0 0,-77-3-464 0 0,46-5 255 0 0,-53 2-274 0 0,1 2 1 0 0,36 2 0 0 0,59 6 830 0 0,-102-8-944 0 0,-1 0 1 0 0,1-1-1 0 0,0-1 0 0 0,21-6 1 0 0,-2 0 72 0 0,0 1 0 0 0,64-3 0 0 0,-84 10-243 0 0,1 2 0 0 0,31 4 1 0 0,4 1-6 0 0,47 8 0 0 0,-81-12 3 0 0,-5 0 13 0 0,0-1 1 0 0,29-1 0 0 0,-12-2 198 0 0,64 4 1 0 0,33 13-140 0 0,-89-11-77 0 0,42 1 65 0 0,116-7 422 0 0,111-5-132 0 0,-259 6-296 0 0,44 1-21 0 0,142 3 340 0 0,-124-5-122 0 0,24 8-338 0 0,-1 0-10 0 0,107 9 248 0 0,-178-9-132 0 0,106-5 0 0 0,-82-2 515 0 0,90 10-1 0 0,-20-4-185 0 0,-153-6-270 0 0,0 1 0 0 0,-1-1 0 0 0,0 0-1 0 0,9-2 1 0 0,-12 2-101 0 0,0 0-1 0 0,-1 1 1 0 0,1-1 0 0 0,0 1-1 0 0,0-1 1 0 0,1 1-1 0 0,-1 0 1 0 0,0 0 0 0 0,0 0-1 0 0,0 0 1 0 0,0 0 0 0 0,0 0-1 0 0,0 0 1 0 0,0 1-1 0 0,0-1 1 0 0,0 1 0 0 0,0 0-1 0 0,0-1 1 0 0,2 2-1 0 0,5 3-181 0 0,1-1-1 0 0,-1 0 0 0 0,1 0 0 0 0,0-1 0 0 0,0-1 0 0 0,18 3 1 0 0,-16-3-135 0 0,-1 0 1 0 0,0 0 0 0 0,0 1 0 0 0,0 1 0 0 0,20 9 0 0 0,-19-6-977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21:39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3224 0 0,'11'-11'1033'0'0,"-5"10"-792"0"0,0 0 0 0 0,0 1 0 0 0,0-1 1 0 0,0 1-1 0 0,0 0 0 0 0,0 0 0 0 0,0 1 0 0 0,-1-1 0 0 0,1 2 0 0 0,0-1 0 0 0,8 3 0 0 0,24 4 539 0 0,0-4-361 0 0,69 6 488 0 0,203-12 1021 0 0,-133-3-975 0 0,156-9 542 0 0,-119 8-682 0 0,-138 5-538 0 0,442 13 933 0 0,-243 25-837 0 0,-261-35-343 0 0,6 1 30 0 0,-1 0 0 0 0,1-1-1 0 0,0-1 1 0 0,24-3-1 0 0,-3-2 610 0 0,-41 4-752 0 0,7-5-3880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21:40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3224 0 0,'0'0'4861'0'0,"6"-4"-3980"0"0,7 2-350 0 0,0 1-1 0 0,-1 0 1 0 0,1 1-1 0 0,-1 1 1 0 0,1 0-1 0 0,22 4 1 0 0,-22-4-169 0 0,-1 0 0 0 0,1-1 0 0 0,12-1 0 0 0,-10 0 98 0 0,23 1 0 0 0,13 2 3 0 0,1-2-1 0 0,55-8 1 0 0,-31 2-284 0 0,525-22 781 0 0,-419 22-650 0 0,76 0 86 0 0,-117 4-243 0 0,83 1 252 0 0,-126 0-224 0 0,-29-1-50 0 0,182-5 389 0 0,-136 2-280 0 0,-92 3 179 0 0,-23 7-755 0 0,1 9-3228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1:14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7 19175 0 0,'0'-1'85'0'0,"0"1"0"0"0,0 0 0 0 0,0 0 0 0 0,0-1 0 0 0,0 1 1 0 0,-1 0-1 0 0,1 0 0 0 0,0-1 0 0 0,0 1 0 0 0,0 0 0 0 0,0 0 0 0 0,0-1 0 0 0,0 1 0 0 0,-1 0 0 0 0,1 0 0 0 0,0 0 0 0 0,0-1 0 0 0,0 1 0 0 0,0 0 0 0 0,-1 0 0 0 0,1 0 0 0 0,0 0 0 0 0,0-1 0 0 0,-1 1 0 0 0,1 0 0 0 0,0 0 0 0 0,0 0 0 0 0,0 0 0 0 0,-1 0 0 0 0,1 0 0 0 0,0 0 0 0 0,0 0 0 0 0,-1 0 0 0 0,1 0 0 0 0,-2 9 4169 0 0,1 0-4638 0 0,-4 35 1301 0 0,2 66 1 0 0,3-104-911 0 0,0 5-390 0 0,0-1 0 0 0,1 0-1 0 0,0 1 1 0 0,1-1 0 0 0,0 0 0 0 0,1 0-1 0 0,0 0 1 0 0,0 0 0 0 0,1-1 0 0 0,5 10-1 0 0,-1-9-1304 0 0</inkml:trace>
  <inkml:trace contextRef="#ctx0" brushRef="#br0" timeOffset="1">341 144 18543 0 0,'-4'0'154'0'0,"0"0"0"0"0,0 0 1 0 0,0 1-1 0 0,0 0 0 0 0,0 0 0 0 0,0 0 0 0 0,1 0 0 0 0,-1 0 0 0 0,0 1 0 0 0,0 0 0 0 0,1 0 0 0 0,-6 3 0 0 0,-11 5 670 0 0,16-8-443 0 0,0 0-1 0 0,0 1 0 0 0,0-1 1 0 0,1 1-1 0 0,-1 0 1 0 0,1 0-1 0 0,-1 0 1 0 0,-3 5-1 0 0,5-6-173 0 0,0 1-1 0 0,1-1 1 0 0,-1 0-1 0 0,0 1 1 0 0,1-1-1 0 0,0 1 0 0 0,-1 0 1 0 0,1 0-1 0 0,0-1 1 0 0,1 1-1 0 0,-1 0 1 0 0,0 0-1 0 0,0 4 0 0 0,10 6 640 0 0,-8-12-820 0 0,-1 0 0 0 0,1 0 1 0 0,0 0-1 0 0,0 0 0 0 0,-1 0 1 0 0,1 0-1 0 0,0 0 0 0 0,0 0 1 0 0,0-1-1 0 0,0 1 0 0 0,0 0 1 0 0,0-1-1 0 0,1 1 0 0 0,-1 0 1 0 0,0-1-1 0 0,0 0 0 0 0,2 1 0 0 0,27 5 390 0 0,-14-3-200 0 0,-7-1-125 0 0,-2-1-25 0 0,-1 1 1 0 0,0 0 0 0 0,0 0-1 0 0,12 5 1 0 0,-17-6-59 0 0,0 0 0 0 0,0-1 0 0 0,0 1 1 0 0,0 0-1 0 0,0 0 0 0 0,0 0 0 0 0,0-1 1 0 0,0 1-1 0 0,0 0 0 0 0,0 0 0 0 0,-1 1 0 0 0,1-1 1 0 0,0 0-1 0 0,-1 0 0 0 0,1 0 0 0 0,-1 0 1 0 0,1 0-1 0 0,-1 1 0 0 0,0-1 0 0 0,1 0 0 0 0,-1 1 1 0 0,0-1-1 0 0,0 0 0 0 0,0 0 0 0 0,0 1 1 0 0,0-1-1 0 0,0 0 0 0 0,0 1 0 0 0,0-1 1 0 0,-1 3-1 0 0,-1 2 3 0 0,-1 0 0 0 0,0 0 0 0 0,0 0 0 0 0,0-1 0 0 0,0 1 0 0 0,-1-1 0 0 0,0 1 1 0 0,0-1-1 0 0,-8 7 0 0 0,-6 5-141 0 0,-23 16 1 0 0,39-32 111 0 0,-9 8-402 0 0,-1-1-1 0 0,-16 9 0 0 0,22-14-685 0 0,0-1 0 0 0,0 1 0 0 0,-13 2 0 0 0,4-1-7900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21:43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84 6448 0 0,'0'0'1554'0'0,"5"-17"2476"0"0,-4 13-3222 0 0,1 0 1 0 0,-1 0 0 0 0,0-1 0 0 0,0 1 0 0 0,0 0 0 0 0,-1-1-1 0 0,1-4 1 0 0,-1 7-573 0 0,0 1 0 0 0,0-1-1 0 0,0 0 1 0 0,-1 1 0 0 0,1-1 0 0 0,0 0-1 0 0,-1 1 1 0 0,1-1 0 0 0,-2-2 0 0 0,1 3-155 0 0,1 0 1 0 0,0 1-1 0 0,-1-1 0 0 0,1 1 1 0 0,-1-1-1 0 0,1 1 1 0 0,-1-1-1 0 0,1 1 1 0 0,-1-1-1 0 0,0 1 1 0 0,1-1-1 0 0,-1 1 1 0 0,0 0-1 0 0,1-1 1 0 0,-1 1-1 0 0,0 0 1 0 0,1 0-1 0 0,-1 0 1 0 0,0-1-1 0 0,1 1 1 0 0,-1 0-1 0 0,0 0 1 0 0,-1 0-1 0 0,1 1 40 0 0,-1-1 0 0 0,0 1 0 0 0,0-1 0 0 0,0 1 0 0 0,0 0-1 0 0,1-1 1 0 0,-1 1 0 0 0,0 0 0 0 0,1 0 0 0 0,-1 1 0 0 0,1-1 0 0 0,-1 0-1 0 0,1 0 1 0 0,0 1 0 0 0,-1-1 0 0 0,-1 3 0 0 0,-17 27 984 0 0,7-7-808 0 0,2 0 0 0 0,0 1 1 0 0,2 0-1 0 0,1 1 0 0 0,1 0 0 0 0,1 0 0 0 0,1 1 0 0 0,1 0 0 0 0,2 0 0 0 0,0 0 0 0 0,4 31 0 0 0,-2-49-284 0 0,1 0 0 0 0,1 0 0 0 0,0 0 0 0 0,0 0 0 0 0,1 0 0 0 0,0-1 0 0 0,0 1 0 0 0,1-1 0 0 0,9 16 0 0 0,-10-21-112 0 0,-1 0 0 0 0,1 1-1 0 0,-1-1 1 0 0,1 0 0 0 0,0 0 0 0 0,0-1 0 0 0,1 1-1 0 0,-1-1 1 0 0,1 1 0 0 0,5 2 0 0 0,-6-4-109 0 0,-1 0 0 0 0,1 0-1 0 0,0 0 1 0 0,0-1 0 0 0,0 1 0 0 0,0-1 0 0 0,0 0 0 0 0,0 0 0 0 0,0 0 0 0 0,0 0-1 0 0,0 0 1 0 0,0-1 0 0 0,-1 1 0 0 0,1-1 0 0 0,0 0 0 0 0,3-1 0 0 0,7-4-1610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21:43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5064 0 0,'1'-9'928'0'0,"6"-21"-2018"0"0,5 14 7866 0 0,-11 15-5869 0 0,0 0 0 0 0,0 1 0 0 0,0-1 0 0 0,0 1 0 0 0,0-1 0 0 0,2 0 0 0 0,20-3 5855 0 0,-20 4-6520 0 0,0 1 0 0 0,0-1 1 0 0,0 1-1 0 0,-1-1 0 0 0,1 1 1 0 0,0 0-1 0 0,-1 0 0 0 0,1 0 1 0 0,0 1-1 0 0,-1-1 0 0 0,3 2 0 0 0,3 3-13 0 0,0 0-1 0 0,-1 0 0 0 0,0 0 1 0 0,-1 1-1 0 0,1 0 0 0 0,-1 1 1 0 0,9 14-1 0 0,-6-7 105 0 0,0 2 1 0 0,-1-1-1 0 0,6 20 0 0 0,-8-18-200 0 0,-2-1 0 0 0,0 1 0 0 0,-1 0 0 0 0,0 0 0 0 0,-2 1 0 0 0,-1 35 0 0 0,-21 109-201 0 0,15-133-165 0 0,-1 0 0 0 0,-1-1 1 0 0,-2 0-1 0 0,-18 38 0 0 0,20-55-1443 0 0,6-18-3460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21:44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84 4144 0 0,'1'-1'6797'0'0,"6"-7"-1575"0"0,-5 5-3728 0 0,0 0 0 0 0,-1 0 0 0 0,1 1 0 0 0,0-1 0 0 0,-1-1 0 0 0,0 1-1 0 0,2-3 1 0 0,0-7 1127 0 0,-1 9-2911 0 0,0 0 0 0 0,-1 0 0 0 0,2 0-1 0 0,-1 1 1 0 0,0-1 0 0 0,1 1 0 0 0,4-5 0 0 0,-1 12-5133 0 0,0 3 2951 0 0</inkml:trace>
  <inkml:trace contextRef="#ctx0" brushRef="#br0" timeOffset="1">180 392 5064 0 0,'-5'13'224'0'0,"2"-8"48"0"0,-2 0-272 0 0,-1 2 0 0 0,-3 1 0 0 0,4-1 0 0 0,-3 1 4216 0 0,-4 0 784 0 0,1-1 159 0 0,2 0 33 0 0,-2 2-3720 0 0,0 0-736 0 0,-3-2-160 0 0,-1 4-24 0 0,5-4-800 0 0,-5 5-160 0 0,1 1-32 0 0,-3-3-10551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22:02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47 3224 0 0,'0'0'143'0'0,"-3"-15"4675"0"0,11-4-1870 0 0,-7 18-2812 0 0,-1 0 0 0 0,1 1 0 0 0,-1-1 0 0 0,1 0 0 0 0,0 0 1 0 0,-1 1-1 0 0,1-1 0 0 0,0 0 0 0 0,-1 0 0 0 0,1 1 0 0 0,0-1 1 0 0,0 1-1 0 0,0-1 0 0 0,-1 1 0 0 0,1-1 0 0 0,0 1 0 0 0,1-1 1 0 0,5 1 138 0 0,-1 0 0 0 0,0 0-1 0 0,0 0 1 0 0,0 1 0 0 0,-1 0 0 0 0,1 0 0 0 0,0 1 0 0 0,0 0 0 0 0,0 0 0 0 0,6 3 0 0 0,21 7 291 0 0,-5-6-254 0 0,0-1 1 0 0,1-2-1 0 0,33 1 0 0 0,88-7 332 0 0,-98 0-370 0 0,31 0 46 0 0,140-3 514 0 0,3 0-500 0 0,-196 4-273 0 0,-16 1-33 0 0,0 0 0 0 0,-1 1 1 0 0,1 0-1 0 0,21 4 0 0 0,-29-3-28 0 0,4 1-1017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22:06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7 178 3224 0 0,'-2'-1'240'0'0,"-2"0"-165"0"0,3 0 338 0 0,19-7 2652 0 0,11 18 139 0 0,-28-9-2465 0 0,4 5 645 0 0,-3-5-1233 0 0,1 0 1 0 0,-1 0-1 0 0,1 0 1 0 0,-1 0-1 0 0,1-1 1 0 0,-1 1-1 0 0,1-1 1 0 0,0 1-1 0 0,-1-1 1 0 0,1 0-1 0 0,0 0 1 0 0,-1 0-1 0 0,1-1 1 0 0,0 1-1 0 0,3-1 1 0 0,7-3 445 0 0,25-9-1 0 0,-4 1-341 0 0,94-12 685 0 0,-75 16-585 0 0,61-6-103 0 0,172 1 0 0 0,-148 10-268 0 0,102-3 80 0 0,281 6-45 0 0,-220 5 388 0 0,-220-4-224 0 0,427-14 656 0 0,-26-24-455 0 0,-31 7-105 0 0,-262 28-78 0 0,215 24 1 0 0,-378-20-188 0 0,17 3 154 0 0,79-3 0 0 0,-88-4-80 0 0,-6 1 62 0 0,1-1 0 0 0,-1-1 0 0 0,50-14 0 0 0,-73 15-58 0 0,-1 0-1 0 0,1 0 0 0 0,-1 0 0 0 0,9-6 0 0 0,-12 7-12 0 0,-1 0 244 0 0,-1-2-1359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22:08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52 3224 0 0,'-2'-1'125'0'0,"1"1"0"0"0,-1 0 1 0 0,1-1-1 0 0,-1 1 0 0 0,1-1 1 0 0,-1 0-1 0 0,1 0 0 0 0,0 1 1 0 0,-1-1-1 0 0,1 0 0 0 0,0 0 0 0 0,-2-1 1 0 0,2 1 259 0 0,0 0 0 0 0,0 0 1 0 0,-1 0-1 0 0,1 0 1 0 0,-1 0-1 0 0,1 0 0 0 0,0 1 1 0 0,-1-1-1 0 0,1 0 0 0 0,-1 1 1 0 0,1 0-1 0 0,-3-1 0 0 0,4 1-361 0 0,0 0 1 0 0,0 0-1 0 0,0 0 0 0 0,0 0 0 0 0,-1 0 0 0 0,1 0 0 0 0,0-1 0 0 0,0 1 0 0 0,0 0 1 0 0,0 0-1 0 0,-1 0 0 0 0,1 0 0 0 0,0 0 0 0 0,0 0 0 0 0,0 0 0 0 0,0-1 0 0 0,0 1 1 0 0,0 0-1 0 0,-1 0 0 0 0,1 0 0 0 0,0 0 0 0 0,0-1 0 0 0,0 1 0 0 0,0 0 0 0 0,0 0 1 0 0,0 0-1 0 0,0 0 0 0 0,0-1 0 0 0,0 1 0 0 0,0 0 0 0 0,0 0 0 0 0,0 0 0 0 0,0-1 1 0 0,0 1-1 0 0,0 0 0 0 0,0 0 0 0 0,0 0 0 0 0,0 0 0 0 0,0-1 0 0 0,0 1 0 0 0,0 0 1 0 0,0 0-1 0 0,0 0 0 0 0,0 0 0 0 0,0-1 0 0 0,1 1 0 0 0,-1 0 0 0 0,0 0 0 0 0,1-1-1 0 0,-1 0 0 0 0,1 0-1 0 0,0 0 1 0 0,0 0 0 0 0,0 0-1 0 0,0 0 1 0 0,-1 0-1 0 0,1 0 1 0 0,0 1 0 0 0,1-1-1 0 0,-1 0 1 0 0,0 1-1 0 0,0-1 1 0 0,0 1 0 0 0,2-1-1 0 0,3-1 40 0 0,0-1 0 0 0,0 2 0 0 0,1-1 0 0 0,-1 1 0 0 0,1 0 0 0 0,-1 0-1 0 0,1 1 1 0 0,0 0 0 0 0,8 0 0 0 0,19 0 821 0 0,36 6 809 0 0,-12 1-1012 0 0,53 11 184 0 0,240 16-608 0 0,2-32 210 0 0,-19-13-74 0 0,428-2-3 0 0,-668 14-379 0 0,96 3 44 0 0,-18 0 42 0 0,92 7 288 0 0,-75 2 212 0 0,233-14 0 0 0,-348-5-464 0 0,-49 2-1285 0 0,0 2 0 0 0,49 2 0 0 0,-52 3-95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22:18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16 140 3224 0 0,'-1'0'240'0'0,"-2"0"-112"0"0,2 0 280 0 0,-10-4 5008 0 0,15 1-5229 0 0,0 1-1 0 0,1 0 1 0 0,-1 0 0 0 0,0 0 0 0 0,1 0 0 0 0,0 1-1 0 0,-1 0 1 0 0,1 0 0 0 0,7-1 0 0 0,3-1 170 0 0,231-34 1979 0 0,-164 28-2017 0 0,329-18 801 0 0,-332 24-840 0 0,238 3 36 0 0,-134 2-80 0 0,-78 0-64 0 0,154-7 559 0 0,-17-26 349 0 0,-232 29-1064 0 0,0 0-16 0 0,11 0 11 0 0,-17 3 441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22:21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4288 0 0,'0'0'496'0'0,"13"-2"1729"0"0,114-6 300 0 0,0 1-1763 0 0,475 33 148 0 0,-266-6-674 0 0,-66-22-116 0 0,-146-1-112 0 0,6 1 51 0 0,248 0 281 0 0,-205 5-22 0 0,124 4 381 0 0,393-2 1195 0 0,-260-24-79 0 0,-365 16-1208 0 0,-58 2-549 0 0,0 1 0 0 0,0 0 0 0 0,7 2 0 0 0,10-1 975 0 0,-24-1-979 0 0,-3-3-46 0 0,-2 0-9 0 0,-1 2-10 0 0,1 1-61 0 0,5 0-10 0 0,-2 0 53 0 0,1 0 0 0 0,0 0 0 0 0,0 0 0 0 0,-1 0 0 0 0,1 0 0 0 0,0 0-1 0 0,0 0 1 0 0,0 1 0 0 0,-1-1 0 0 0,1 0 0 0 0,0 1 0 0 0,0-1 0 0 0,0 1-1 0 0,-2 1 1 0 0,-5 0-151 0 0,7-1-14 0 0,-1-1 0 0 0,1 1 0 0 0,-1 0 0 0 0,1-1 0 0 0,-1 1 0 0 0,1 0 0 0 0,-1 0 0 0 0,1 0 1 0 0,0 0-1 0 0,0 0 0 0 0,-1 0 0 0 0,1 1 0 0 0,0-1 0 0 0,0 0 0 0 0,0 0 0 0 0,-1 3 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22:23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 2760 0 0,'0'0'5880'0'0,"4"-6"-4744"0"0,1 2-930 0 0,-1 1 0 0 0,1 0 1 0 0,1 0-1 0 0,-1 1 1 0 0,0-1-1 0 0,1 1 0 0 0,-1 1 1 0 0,1-1-1 0 0,-1 1 1 0 0,9-1-1 0 0,9-4 140 0 0,19-3 413 0 0,64-7 0 0 0,-40 8-309 0 0,239-18 567 0 0,2 23-129 0 0,-288 3-883 0 0,516 7 872 0 0,0 0-1 0 0,339 9 108 0 0,-800-14-969 0 0,634 15 626 0 0,-697-16-643 0 0,262 1 208 0 0,0-17 214 0 0,-207 6-410 0 0,-26 3 8 0 0,55-2 1 0 0,-91 9-156 0 0,-1-1 0 0 0,1 0-1 0 0,-1 1 1 0 0,1-1 0 0 0,-1 1 0 0 0,1 0-1 0 0,-1 1 1 0 0,1-1 0 0 0,-1 0 0 0 0,0 1-1 0 0,0 0 1 0 0,0 0 0 0 0,0 0 0 0 0,0 0-1 0 0,3 3 1 0 0,-1-1-866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26:45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11344 0 0,'0'-1'102'0'0,"1"0"-1"0"0,-1-1 1 0 0,1 1 0 0 0,-1 0 0 0 0,1-1 0 0 0,-1 1 0 0 0,1 0 0 0 0,0 0 0 0 0,0-1 0 0 0,0 1-1 0 0,-1 0 1 0 0,1 0 0 0 0,0 0 0 0 0,0 0 0 0 0,1 0 0 0 0,-1 0 0 0 0,0 1 0 0 0,0-1 0 0 0,0 0-1 0 0,0 0 1 0 0,1 1 0 0 0,-1-1 0 0 0,0 1 0 0 0,1-1 0 0 0,-1 1 0 0 0,2-1 0 0 0,5-1-68 0 0,0 0 0 0 0,0 1 0 0 0,11-2 1 0 0,12 0-35 0 0,-16 2 0 0 0,1-1 0 0 0,24 2 0 0 0,4 3 47 0 0,68-6 0 0 0,45-14 1129 0 0,-39 4-448 0 0,141-14 756 0 0,-168 20-849 0 0,237-11 1071 0 0,-286 20-1636 0 0,0 2 0 0 0,73 16-1 0 0,-57-8-987 0 0,-10-6 283 0 0,-6-5-5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1:15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1 230 12896 0 0,'0'0'1605'0'0,"8"-3"1653"0"0,6-6-470 0 0,21-15-1 0 0,-26 17-2560 0 0,1-2 0 0 0,-1 1 0 0 0,-1-1-1 0 0,0 0 1 0 0,0-1 0 0 0,0 0 0 0 0,-2 0-1 0 0,12-22 1 0 0,-15 26-170 0 0,0 1 0 0 0,-1-1-1 0 0,1 0 1 0 0,-1 0 0 0 0,-1 0-1 0 0,1 0 1 0 0,-1-1 0 0 0,0 1-1 0 0,0 0 1 0 0,-1 0 0 0 0,0-8-1 0 0,0 13-48 0 0,0 1 0 0 0,0-1-1 0 0,0 1 1 0 0,-1 0 0 0 0,1-1-1 0 0,0 1 1 0 0,0-1-1 0 0,0 1 1 0 0,0 0 0 0 0,-1-1-1 0 0,1 1 1 0 0,0 0 0 0 0,0-1-1 0 0,-1 1 1 0 0,1 0 0 0 0,0-1-1 0 0,-1 1 1 0 0,1 0 0 0 0,0-1-1 0 0,-1 1 1 0 0,1 0 0 0 0,0 0-1 0 0,-1 0 1 0 0,1-1 0 0 0,-1 1-1 0 0,1 0 1 0 0,-1 0 0 0 0,-13 1 228 0 0,10 0-170 0 0,1 1 1 0 0,0-1-1 0 0,-1 1 0 0 0,1-1 0 0 0,-6 5 0 0 0,2 1 125 0 0,-1 0-1 0 0,1 0 1 0 0,0 1-1 0 0,1 0 1 0 0,0 0-1 0 0,0 1 1 0 0,1 0-1 0 0,0 0 1 0 0,0 0 0 0 0,-3 10-1 0 0,2-3 179 0 0,4-12-243 0 0,0 1 0 0 0,1 0 0 0 0,-1 0 0 0 0,1 0 0 0 0,0-1-1 0 0,0 1 1 0 0,0 9 0 0 0,1-8-61 0 0,0-1 0 0 0,0 1 0 0 0,1-1 0 0 0,0 1 0 0 0,0-1-1 0 0,0 0 1 0 0,1 1 0 0 0,3 8 0 0 0,-3-11-38 0 0,0 0-1 0 0,0 0 1 0 0,0 0-1 0 0,0-1 1 0 0,0 1-1 0 0,1 0 1 0 0,-1-1-1 0 0,1 0 1 0 0,0 0-1 0 0,0 0 1 0 0,-1 0-1 0 0,1 0 1 0 0,0 0-1 0 0,1-1 1 0 0,4 3-1 0 0,3-1-728 0 0,1 1-1 0 0,15 2 1 0 0,-12-4-1427 0 0,0 0 1 0 0,0-2-1 0 0,19 0 1 0 0,-17-2-6826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26:44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46 2760 0 0,'-11'-13'1124'0'0,"10"12"-917"0"0,0 0 0 0 0,0 0 0 0 0,0 0 0 0 0,1 0 0 0 0,-1-1 0 0 0,1 1 0 0 0,-1 0 1 0 0,0-1-1 0 0,1 1 0 0 0,0 0 0 0 0,-1-1 0 0 0,1 1 0 0 0,0-1 0 0 0,0 1 0 0 0,0 0 0 0 0,0-1 0 0 0,0 1 0 0 0,0-1 0 0 0,2-5 6223 0 0,-3 16-3943 0 0,1-9-2398 0 0,0 0-1 0 0,0 0 0 0 0,0 1 0 0 0,0-1 0 0 0,0 0 0 0 0,0 0 1 0 0,0 1-1 0 0,0-1 0 0 0,0 0 0 0 0,0 0 0 0 0,0 1 0 0 0,0-1 0 0 0,0 0 1 0 0,1 0-1 0 0,-1 1 0 0 0,0-1 0 0 0,0 0 0 0 0,0 0 0 0 0,0 1 0 0 0,0-1 1 0 0,1 0-1 0 0,-1 0 0 0 0,0 0 0 0 0,0 1 0 0 0,0-1 0 0 0,1 0 0 0 0,-1 0 1 0 0,0 0-1 0 0,0 0 0 0 0,0 0 0 0 0,1 1 0 0 0,-1-1 0 0 0,14 3 1079 0 0,22-4-1031 0 0,-24 1 308 0 0,143 2 932 0 0,-90-4-1014 0 0,-63 2 198 0 0,-2 2-389 0 0,0-2-175 0 0,0 1 0 0 0,0-1 0 0 0,0 1 0 0 0,0-1 0 0 0,0 1-1 0 0,0-1 1 0 0,0 1 0 0 0,0-1 0 0 0,0 1 0 0 0,0-1 0 0 0,1 0 0 0 0,-1 1 0 0 0,0-1 0 0 0,0 1-1 0 0,1-1 1 0 0,-1 0 0 0 0,0 1 0 0 0,0-1 0 0 0,1 0 0 0 0,-1 1 0 0 0,0-1 0 0 0,1 0 0 0 0,-1 1 0 0 0,1-1-1 0 0,-1 0 1 0 0,0 0 0 0 0,1 1 0 0 0,-1-1 0 0 0,1 0 0 0 0,-1 0 0 0 0,1 0 0 0 0,0 1-36 0 0,4 16 478 0 0,-5-16-445 0 0,0 0 0 0 0,0-1-1 0 0,0 1 1 0 0,1 0 0 0 0,-1-1-1 0 0,0 1 1 0 0,0 0 0 0 0,-1-1-1 0 0,1 1 1 0 0,0-1 0 0 0,0 1 0 0 0,0 0-1 0 0,0-1 1 0 0,0 1 0 0 0,-1-1-1 0 0,1 1 1 0 0,0 0 0 0 0,-1-1-1 0 0,1 1 1 0 0,0-1 0 0 0,-1 1-1 0 0,1-1 1 0 0,0 1 0 0 0,-1-1 0 0 0,1 1-1 0 0,-1-1 1 0 0,1 0 0 0 0,-1 1-1 0 0,1-1 1 0 0,-1 0 0 0 0,1 1-1 0 0,-1-1 1 0 0,0 0 0 0 0,1 0-1 0 0,-1 1 1 0 0,-3 1-100 0 0,-4 6-6623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26:46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51 10944 0 0,'-7'-7'105'0'0,"4"4"19"0"0,1 1-1 0 0,-1-1 0 0 0,1 0 1 0 0,0 0-1 0 0,0 0 1 0 0,0 0-1 0 0,0 0 0 0 0,-3-6 1 0 0,7 1 600 0 0,18 17 985 0 0,-12-6-1268 0 0,1 0 0 0 0,0-1 1 0 0,0 0-1 0 0,-1 0 0 0 0,13 0 1 0 0,46 0 604 0 0,-55-2-959 0 0,25 0 258 0 0,349-8 1309 0 0,-289 5-1568 0 0,42-3 81 0 0,72-5 1022 0 0,-208 11-1138 0 0,4-1-14 0 0,1 1 1 0 0,-1 0-1 0 0,1 1 0 0 0,-1 0 1 0 0,0 0-1 0 0,1 0 0 0 0,-1 1 1 0 0,0 0-1 0 0,8 4 0 0 0,-11-3 55 0 0,0 1-17 0 0,2-2-35 0 0,3 0-2173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26:49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75 2760 0 0,'-2'-1'23'0'0,"1"1"0"0"0,-1-1-1 0 0,1 0 1 0 0,-1 0 0 0 0,1 0 0 0 0,-1 0 0 0 0,1 0-1 0 0,-1 0 1 0 0,1 0 0 0 0,0 0 0 0 0,0 0 0 0 0,0-1-1 0 0,-1 1 1 0 0,0-2 0 0 0,-1-8 3644 0 0,0-22-1519 0 0,1 20 1618 0 0,4 15-1603 0 0,2 1-2021 0 0,3 1-7 0 0,0 0 0 0 0,0 0 1 0 0,0-1-1 0 0,0 0 0 0 0,1 0 1 0 0,0-1-1 0 0,14 3 0 0 0,4 6-5 0 0,3-1-89 0 0,-11-4 70 0 0,0 0-1 0 0,1-1 1 0 0,22 2-1 0 0,-4-4 294 0 0,1-2 0 0 0,48-5 0 0 0,32-1-549 0 0,50-4 453 0 0,-52-3 49 0 0,-84 10-244 0 0,0 1-1 0 0,50 6 1 0 0,11 0 69 0 0,124-15 866 0 0,-21-6-992 0 0,-42 4 48 0 0,-113 9-88 0 0,0 3 0 0 0,-1 1 0 0 0,54 8 0 0 0,-20 3 16 0 0,106 2 0 0 0,36 3 80 0 0,-35 0-96 0 0,-87-13-64 0 0,240-2 96 0 0,-81-4 52 0 0,-125 4 192 0 0,176 10 119 0 0,-176-2-203 0 0,-75-10-6314 0 0,-34 0-470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26:53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5352 0 0,'0'0'4606'0'0,"15"-5"-3662"0"0,10 3-487 0 0,1 1-1 0 0,0 1 0 0 0,32 5 1 0 0,415 24 839 0 0,-354-22-1198 0 0,27 1 72 0 0,38 1 441 0 0,36 0 330 0 0,-58-14-1078 0 0,-90 1 204 0 0,-54 4-32 0 0,0 1 0 0 0,0 0-1 0 0,19 4 1 0 0,-34-4-31 0 0,0 0 0 0 0,1 0 0 0 0,-1 0-1 0 0,0 0 1 0 0,0 0 0 0 0,5 3 0 0 0,2 4-4251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2:43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14 168 5584 0 0,'0'0'256'0'0,"-8"-13"96"0"0,7 10-201 0 0,0-1 0 0 0,0 0 0 0 0,0 1 0 0 0,0-1 0 0 0,1 0 0 0 0,-1 1-1 0 0,1-1 1 0 0,0 0 0 0 0,0 0 0 0 0,0 1 0 0 0,1-1 0 0 0,0 0 0 0 0,-1 1 0 0 0,1-1 0 0 0,0 0 0 0 0,1 1 0 0 0,-1-1 0 0 0,1 1 0 0 0,-1 0 0 0 0,1-1 0 0 0,0 1 0 0 0,0 0 0 0 0,1 0 0 0 0,-1 0 0 0 0,1 1 0 0 0,-1-1 0 0 0,1 0 0 0 0,0 1-1 0 0,0 0 1 0 0,0-1 0 0 0,5-1 0 0 0,0 0 46 0 0,0 0 1 0 0,0 1-1 0 0,0 0 0 0 0,0 1 0 0 0,1 0 0 0 0,-1 0 0 0 0,1 1 0 0 0,-1 0 1 0 0,1 0-1 0 0,-1 1 0 0 0,1 0 0 0 0,0 1 0 0 0,14 2 0 0 0,163 23 691 0 0,27-30-145 0 0,-124 0-364 0 0,90-7 416 0 0,27-2-91 0 0,-149 12-496 0 0,398-2 1506 0 0,-273 5-714 0 0,110 2 352 0 0,40-10 82 0 0,-222 1-1058 0 0,-47-2-59 0 0,-45 4-1066 0 0,0 1 1 0 0,-1 1 0 0 0,22 0-1 0 0,-25 3-6765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2:46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23 4144 0 0,'0'0'191'0'0,"-17"-6"1756"0"0,10 2-136 0 0,6 4-1708 0 0,1 0-1 0 0,-1 0 1 0 0,0-1 0 0 0,1 1 0 0 0,-1 0-1 0 0,1 0 1 0 0,-1-1 0 0 0,0 1 0 0 0,1-1 0 0 0,-1 1-1 0 0,1 0 1 0 0,-1-1 0 0 0,1 1 0 0 0,-1-1 0 0 0,1 1-1 0 0,-1-1 1 0 0,1 1 0 0 0,0-1 0 0 0,-1 0 0 0 0,1 1-1 0 0,0-1 1 0 0,-1 1 0 0 0,1-2 0 0 0,-1 2 262 0 0,-2-1-461 0 0,2 6 1863 0 0,1-4-1761 0 0,0 0 1 0 0,0 0-1 0 0,1 1 1 0 0,-1-1 0 0 0,1 0-1 0 0,-1 0 1 0 0,1 0-1 0 0,-1 0 1 0 0,1-1 0 0 0,-1 1-1 0 0,1 0 1 0 0,0 0 0 0 0,0 0-1 0 0,-1 0 1 0 0,1-1-1 0 0,0 1 1 0 0,1 1 0 0 0,2 0 9 0 0,-1 1-1 0 0,1-1 1 0 0,0 0 0 0 0,7 3 0 0 0,-2-2 4 0 0,1-1 0 0 0,0 0 0 0 0,11 0-1 0 0,-12-1 30 0 0,175 14 840 0 0,-79-8-884 0 0,70-3 542 0 0,-42-3-150 0 0,49 6 233 0 0,184 11 116 0 0,-302-13-697 0 0,163 13-24 0 0,240 20 348 0 0,-361-29-372 0 0,-44-3 49 0 0,83-1-1 0 0,-83-8 228 0 0,73-5 938 0 0,-115 4-943 0 0,-15 2-209 0 0,0 1 1 0 0,0 0-1 0 0,0 0 1 0 0,0 1-1 0 0,5-1 0 0 0,-9 1 29 0 0,4-2 122 0 0,-4 2-244 0 0,-1-1 0 0 0,1 1 1 0 0,0 0-1 0 0,0 0 0 0 0,-1 0 1 0 0,1 0-1 0 0,0 0 0 0 0,0 0 1 0 0,-1 0-1 0 0,1 0 0 0 0,0 0 1 0 0,0 0-1 0 0,-1 0 0 0 0,1 0 1 0 0,0 0-1 0 0,0 1 0 0 0,-1-1 1 0 0,1 0-1 0 0,0 1 0 0 0,-1-1 1 0 0,1 0-1 0 0,0 1 0 0 0,-1-1 1 0 0,1 1-1 0 0,-1-1 0 0 0,1 1 1 0 0,0-1-1 0 0,-1 1 0 0 0,1 0 1 0 0,-1-1-1 0 0,0 1 0 0 0,1 0 0 0 0,1 1-264 0 0,4 5-430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2:48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47 5496 0 0,'0'0'497'0'0,"0"1"-405"0"0,4 12 361 0 0,-3-12-374 0 0,-1-1 0 0 0,0 1 0 0 0,1 0-1 0 0,-1-1 1 0 0,0 1 0 0 0,0 0-1 0 0,1 0 1 0 0,-1-1 0 0 0,0 1 0 0 0,0 0-1 0 0,0 0 1 0 0,0-1 0 0 0,0 1 0 0 0,0 0-1 0 0,0 0 1 0 0,0-1 0 0 0,0 1-1 0 0,0 0 1 0 0,-1 0 0 0 0,1-1 0 0 0,-1 2-1 0 0,1 1 273 0 0,0-2-271 0 0,0-1 1 0 0,1 0-1 0 0,-1 0 1 0 0,0 1-1 0 0,0-1 1 0 0,0 0-1 0 0,0 0 1 0 0,0 1-1 0 0,0-1 1 0 0,0 0-1 0 0,0 1 1 0 0,0-1-1 0 0,0 0 1 0 0,0 0-1 0 0,0 1 1 0 0,0-1-1 0 0,-1 0 1 0 0,1 0-1 0 0,0 1 1 0 0,0-1-1 0 0,0 0 1 0 0,0 0-1 0 0,0 1 1 0 0,-1-1-1 0 0,-2 2 130 0 0,0 0 1 0 0,0 0-1 0 0,0-1 1 0 0,0 1-1 0 0,-6 1 1 0 0,8-4-134 0 0,-3-1-5 0 0,3 2 13 0 0,-5 0 408 0 0,5 0 202 0 0,4-2-399 0 0,-2 2 10 0 0,14-3-10 0 0,18 10-296 0 0,-4 0-1 0 0,-27-6 2 0 0,1 0 0 0 0,-1 0 0 0 0,1-1 0 0 0,-1 1 0 0 0,1-1 0 0 0,-1 0 0 0 0,1 0 0 0 0,0 0 0 0 0,-1 0 0 0 0,4 0 0 0 0,8-2 124 0 0,1 1 0 0 0,0 1 0 0 0,18 1 0 0 0,24 0 45 0 0,3-7-56 0 0,-22 2 169 0 0,67 1 0 0 0,100 14-358 0 0,-114-11 208 0 0,109 27-135 0 0,-117-17 79 0 0,1-4 0 0 0,87-4 0 0 0,-117-2-151 0 0,149-9 392 0 0,-161 6-225 0 0,146 0 15 0 0,-122 3-134 0 0,59-5 10 0 0,30 0 86 0 0,-51 7 13 0 0,111-14 1 0 0,-60 0-76 0 0,73-9-9 0 0,42 0 682 0 0,-155 15-531 0 0,94 1-217 0 0,-203 5 74 0 0,154 2 39 0 0,75-5-67 0 0,35-3 338 0 0,166-5 753 0 0,-346 11-820 0 0,59 5 54 0 0,0 1-42 0 0,-66-10 23 0 0,127-23 0 0 0,-127 15-163 0 0,-78 11-382 0 0,-1 1 1 0 0,1-1-1 0 0,0 1 1 0 0,0 0 0 0 0,-1 1-1 0 0,7 0 1 0 0,9 4-855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2:57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69 5640 0 0,'0'0'2020'0'0,"0"1"-1867"0"0,-1-1 0 0 0,1 1 0 0 0,-1 0-1 0 0,1 0 1 0 0,-1-1 0 0 0,1 1 0 0 0,0 0 0 0 0,-1 0 0 0 0,1 0 0 0 0,0-1 0 0 0,0 1 0 0 0,-1 1 0 0 0,4 0-86 0 0,-1 0 1 0 0,0-1-1 0 0,1 0 0 0 0,-1 1 1 0 0,1-1-1 0 0,0 0 1 0 0,-1 0-1 0 0,1-1 1 0 0,0 1-1 0 0,0 0 0 0 0,0-1 1 0 0,-1 0-1 0 0,1 1 1 0 0,5-2-1 0 0,5 0 225 0 0,-1 0 0 0 0,16-5 1 0 0,3 0 76 0 0,19-1-175 0 0,-20 1-44 0 0,34 0 1 0 0,186-7 609 0 0,15 13-328 0 0,32-5 131 0 0,-155 0-338 0 0,-10 1 39 0 0,176 0 540 0 0,-91 3-239 0 0,-83-1-418 0 0,86-4 281 0 0,149 5 639 0 0,-270 6-645 0 0,13 0-58 0 0,-92-3-286 0 0,141 9 890 0 0,-144-12-654 0 0,0-1 0 0 0,22-5 0 0 0,-3 1 166 0 0,7-4-230 0 0,16-1-34 0 0,-42 8-216 0 0,-11 2 11 0 0,-2 1 44 0 0,-3 0 15 0 0,-1 0 31 0 0,1 0-78 0 0,-1 0 0 0 0,0 0 0 0 0,0 0 1 0 0,1 0-1 0 0,-1-1 0 0 0,0 1 0 0 0,1 0 0 0 0,-1 0 1 0 0,0 0-1 0 0,1 0 0 0 0,-1 0 0 0 0,0 0 1 0 0,1 0-1 0 0,-1 0 0 0 0,0 0 0 0 0,1 0 1 0 0,-1 0-1 0 0,0 0 0 0 0,0 0 0 0 0,1 0 1 0 0,-1 1-1 0 0,0-1 0 0 0,1 0 0 0 0,-1 0 0 0 0,0 0 1 0 0,0 0-1 0 0,1 1 0 0 0,-1-1 0 0 0,0 0 1 0 0,5 4-3 0 0,-4-3 96 0 0,0-1 53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2:58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19 3224 0 0,'-44'5'773'0'0,"14"2"245"0"0,0-2-1 0 0,0-1 1 0 0,-39 0 0 0 0,53-4-73 0 0,7 1 1780 0 0,19-3-1683 0 0,104-4-617 0 0,-62 4-80 0 0,56 6 1 0 0,-60-2-370 0 0,204-4 251 0 0,-172-1-246 0 0,17 0 124 0 0,217 1 818 0 0,-83 4-578 0 0,-115-4-174 0 0,-1 2 47 0 0,157-20 1 0 0,-247 16-417 0 0,-1 0 0 0 0,1 2 0 0 0,0 1 0 0 0,29 3 1 0 0,-37 2-5163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3:00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61 3224 0 0,'-6'3'379'0'0,"-3"0"697"0"0,-4 1-294 0 0,0-1 0 0 0,0 0-1 0 0,-1 0 1 0 0,-13 0 0 0 0,19-2-561 0 0,2-1 2505 0 0,11-6-1229 0 0,1 2-1344 0 0,-1 0 0 0 0,0 0 1 0 0,1 1-1 0 0,0 0 0 0 0,0 0 1 0 0,0 0-1 0 0,0 1 0 0 0,8-2 0 0 0,8-1 136 0 0,24-3-1 0 0,-16 3-116 0 0,-2 2-124 0 0,1 1 0 0 0,37 3 0 0 0,-1-1-48 0 0,290-1 288 0 0,-219 1 34 0 0,45 3-180 0 0,30 2 110 0 0,-68-3-24 0 0,122-1 122 0 0,18 1-77 0 0,-94 1-160 0 0,22 1 70 0 0,246 14 148 0 0,107-20 379 0 0,-540 1-645 0 0,477 3 1050 0 0,-185 1-778 0 0,424-25-327 0 0,-698 19-20 0 0,1 1 47 0 0,56-11 0 0 0,-97 13-89 0 0,95-18-26 0 0,-56 13-3041 0 0,-29 3-3055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1:18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27 2760 0 0,'0'0'340'0'0,"-1"0"473"0"0,-4-2 437 0 0,-10-2 1289 0 0,-11 0-701 0 0,25 4-1506 0 0,-9 6 5988 0 0,16-1-6090 0 0,0 0 1 0 0,1-1-1 0 0,0 1 1 0 0,0-1-1 0 0,0 0 1 0 0,0-1 0 0 0,12 4-1 0 0,0-1-72 0 0,0 0 0 0 0,19 2 0 0 0,10-1-44 0 0,93 3 0 0 0,6-5 203 0 0,202-12 1077 0 0,-136-5-371 0 0,-1 1-176 0 0,64 19-467 0 0,41-2-212 0 0,1-20 332 0 0,72-14 460 0 0,-231 15-554 0 0,105-8 132 0 0,184 11 366 0 0,-277 24-521 0 0,-155-13-21 0 0,-13-1 64 0 0,-10-1-298 0 0,-36 1-4175 0 0,29 0-4508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3:35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51 101 2304 0 0,'0'-1'167'0'0,"-16"-16"1736"0"0,13 14-1697 0 0,1 1 0 0 0,-1 1 1 0 0,1-1-1 0 0,-1 0 0 0 0,0 0 0 0 0,0 1 1 0 0,-3-2-1 0 0,5 3-122 0 0,0 0-1 0 0,1 0 1 0 0,-1-1 0 0 0,1 1 0 0 0,-1 0 0 0 0,1 0-1 0 0,-1-1 1 0 0,1 1 0 0 0,-1 0 0 0 0,1-1 0 0 0,-1 1-1 0 0,1-1 1 0 0,-1 1 0 0 0,1-1 0 0 0,-1 1 0 0 0,0-2-1 0 0,1 2-49 0 0,0 0-1 0 0,0 0 1 0 0,0 0-1 0 0,0 0 0 0 0,0-1 1 0 0,1 1-1 0 0,-1 0 0 0 0,0 0 1 0 0,0 0-1 0 0,0-1 1 0 0,0 1-1 0 0,0 0 0 0 0,0 0 1 0 0,0 0-1 0 0,0 0 0 0 0,0-1 1 0 0,0 1-1 0 0,1 0 1 0 0,-1 0-1 0 0,0 0 0 0 0,0 0 1 0 0,0 0-1 0 0,0 0 0 0 0,0 0 1 0 0,1-1-1 0 0,-1 1 1 0 0,0 0-1 0 0,0 0 0 0 0,0 0 1 0 0,1 0-1 0 0,-1 0 0 0 0,0 0 1 0 0,0 0-1 0 0,0 0 1 0 0,0 0-1 0 0,1 0 0 0 0,-1 0 1 0 0,0 0-1 0 0,0 0 0 0 0,0 0 1 0 0,1 0-1 0 0,-1 0 1 0 0,0 0-1 0 0,0 0 0 0 0,1 0 1 0 0,331-7 2819 0 0,-125 0-2464 0 0,-83 1-391 0 0,42-3 21 0 0,75-1 215 0 0,-43 5-160 0 0,39 1 223 0 0,-63 5-102 0 0,120 4 20 0 0,327 7 479 0 0,-248-7-479 0 0,262-5 346 0 0,-534-3-439 0 0,281-14 1009 0 0,28 7-537 0 0,-404 10-718 0 0,0 0 0 0 0,0 0 0 0 0,0 1-1 0 0,0-1 1 0 0,-1 1 0 0 0,1 1 0 0 0,0-1-1 0 0,0 1 1 0 0,10 4 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3:38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9 218 2760 0 0,'-5'-20'1361'0'0,"5"19"-1120"0"0,-1-1 1 0 0,0 1-1 0 0,1-1 1 0 0,-1 1-1 0 0,1-1 1 0 0,0 1-1 0 0,-1-1 1 0 0,1 0-1 0 0,0 1 1 0 0,0-1-1 0 0,0 1 1 0 0,0-1-1 0 0,0 0 1 0 0,1 1-1 0 0,-1-1 1 0 0,1-2-1 0 0,0 3 102 0 0,10-11 992 0 0,-6 9-1191 0 0,0 2 1 0 0,0-1-1 0 0,0 1 1 0 0,0-1-1 0 0,1 1 1 0 0,-1 1 0 0 0,0-1-1 0 0,1 1 1 0 0,-1 0-1 0 0,7 0 1 0 0,7 0 98 0 0,156 0 1291 0 0,50-2-525 0 0,-169-3-813 0 0,400-40 1296 0 0,-32-17-1173 0 0,-370 54-310 0 0,26-3 23 0 0,122-1 0 0 0,-193 12-17 0 0,0 1 1 0 0,0 0 0 0 0,-1 0-1 0 0,1 1 1 0 0,0 0-1 0 0,0 0 1 0 0,8 4 0 0 0,-10-4-405 0 0,-1-1-1 0 0,1 0 1 0 0,0 0 0 0 0,0 0-1 0 0,0-1 1 0 0,11-1 0 0 0,-4 1-635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3:39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5064 0 0,'0'0'2042'0'0,"6"13"628"0"0,-3-9-2496 0 0,-1-1 0 0 0,1 1 0 0 0,0-1 0 0 0,0 0 0 0 0,0 0 0 0 0,0 0 0 0 0,1 0 0 0 0,-1 0 0 0 0,1-1 0 0 0,0 1 0 0 0,0-1 0 0 0,-1 0 0 0 0,2-1 0 0 0,-1 1 0 0 0,0 0 0 0 0,0-1 0 0 0,0 0 0 0 0,1 0 0 0 0,-1-1 0 0 0,6 1 0 0 0,9 0 189 0 0,0-1 0 0 0,0-1 0 0 0,29-5 0 0 0,4 0 275 0 0,159-10 1409 0 0,147-6-997 0 0,-286 19-1016 0 0,-22 0 91 0 0,68 4 0 0 0,-108 1-416 0 0,0 0 0 0 0,-1 0 1 0 0,1 1-1 0 0,0 0 0 0 0,-1 0 1 0 0,1 1-1 0 0,-1 1 0 0 0,11 6 1 0 0,-2 2-683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3:43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1 159 5152 0 0,'9'-10'504'0'0,"-5"7"-493"0"0,0 1 1 0 0,0-1-1 0 0,1 1 1 0 0,-1 0-1 0 0,1 0 1 0 0,-1 0-1 0 0,1 1 0 0 0,9-3 1 0 0,43-3 163 0 0,-19 3-117 0 0,15-7 2442 0 0,102-35 1 0 0,-122 37-1942 0 0,61-10 1 0 0,-60 14-378 0 0,0 2 0 0 0,36 2 0 0 0,68 9-24 0 0,-31-2-30 0 0,114 8 138 0 0,135 1-228 0 0,131-32 1128 0 0,-68 2-134 0 0,100 5-230 0 0,-327 1-172 0 0,-12 0 267 0 0,-118 7-503 0 0,-17-1-228 0 0,1 2 1 0 0,-1 3-1 0 0,57 8 0 0 0,-68-2-512 0 0,-14 0-4436 0 0,-6-1-1092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3:4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3224 0 0,'8'-4'1033'0'0,"23"0"5485"0"0,21 5-3874 0 0,-16 0-1395 0 0,177 6 407 0 0,-71-1-1181 0 0,208 7 699 0 0,-58-13-702 0 0,940-23 1638 0 0,-772 20-1674 0 0,-29-16 159 0 0,-3-16 500 0 0,-95 7-535 0 0,-114 20-372 0 0,-189 8-1063 0 0,0 2 0 0 0,46 9 1 0 0,-45-3-6651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3:48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11 126 4144 0 0,'0'0'68'0'0,"-1"-1"0"0"0,1 1 0 0 0,-1 0 0 0 0,0 0 0 0 0,1 0 0 0 0,-1 0-1 0 0,1-1 1 0 0,-1 1 0 0 0,1 0 0 0 0,-1 0 0 0 0,1-1 0 0 0,0 1 0 0 0,-1 0 0 0 0,1-1 0 0 0,-1 1 0 0 0,1 0 0 0 0,-1-1 0 0 0,1 1 0 0 0,0-1 0 0 0,-1 1 0 0 0,1-1 0 0 0,0 1-1 0 0,-1-2 1 0 0,1 2 174 0 0,1-1 0 0 0,-1 1 0 0 0,0 0 0 0 0,0-1 0 0 0,0 1-1 0 0,1-1 1 0 0,-1 1 0 0 0,0-1 0 0 0,0 1 0 0 0,1 0 0 0 0,-1-1-1 0 0,0 1 1 0 0,1-1 0 0 0,-1 1 0 0 0,1 0 0 0 0,-1 0-1 0 0,0-1 1 0 0,1 1 0 0 0,-1 0 0 0 0,1-1 0 0 0,18-6 4522 0 0,-8 3-5735 0 0,17-1 1598 0 0,1 1 0 0 0,0 1-1 0 0,36 0 1 0 0,-36 3-357 0 0,235 5 1388 0 0,-21 1-964 0 0,56-3-720 0 0,-72 1 396 0 0,208 5 692 0 0,-93-1-382 0 0,122-8-147 0 0,-2-22 626 0 0,151-36 897 0 0,-367 34-1518 0 0,-162 15-468 0 0,153 5 0 0 0,-227 4-564 0 0,1 2 0 0 0,-1-1 0 0 0,1 2 0 0 0,-1-1 0 0 0,0 1 0 0 0,11 5 0 0 0,-7-2-7791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3:49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57 171 9672 0 0,'-6'-10'359'0'0,"4"7"-240"0"0,1 0 0 0 0,-1 0 0 0 0,1 1 0 0 0,-1-1 0 0 0,0 1 0 0 0,0 0 0 0 0,0-1 0 0 0,-1 1-1 0 0,1 0 1 0 0,0 0 0 0 0,-1 0 0 0 0,-3-2 0 0 0,4 4 271 0 0,1-1 0 0 0,-1 1 0 0 0,0-1 0 0 0,1 1 0 0 0,-1 0 0 0 0,0 0 0 0 0,0-1 0 0 0,-4 1 1623 0 0,6 1-1935 0 0,1-1-1 0 0,-1 1 1 0 0,0-1 0 0 0,1 0-1 0 0,-1 1 1 0 0,1-1-1 0 0,-1 0 1 0 0,1 0-1 0 0,-1 1 1 0 0,0-1 0 0 0,1 0-1 0 0,-1 0 1 0 0,1 0-1 0 0,-1 1 1 0 0,1-1 0 0 0,-1 0-1 0 0,1 0 1 0 0,-1 0-1 0 0,1 0 1 0 0,0 0 0 0 0,0 0-1 0 0,11 1 635 0 0,215-17 3689 0 0,-99 4-3477 0 0,895-36 1395 0 0,-692 35-2145 0 0,17-3 188 0 0,471-9 1208 0 0,-660 30-1406 0 0,256 40 0 0 0,-387-40-1056 0 0,0 1-1 0 0,-1 1 1 0 0,1 2-1 0 0,25 11 1 0 0,-32-10-8149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3:56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79 191 3680 0 0,'-1'-1'113'0'0,"0"0"0"0"0,-1 0-1 0 0,1 1 1 0 0,-1-1 0 0 0,1 0 0 0 0,-1 1 0 0 0,1 0 0 0 0,-1-1 0 0 0,0 1-1 0 0,1 0 1 0 0,-1 0 0 0 0,0-1 0 0 0,1 1 0 0 0,-1 1 0 0 0,1-1 0 0 0,-1 0-1 0 0,0 0 1 0 0,1 1 0 0 0,-1-1 0 0 0,1 0 0 0 0,-1 1 0 0 0,1 0 0 0 0,-1-1-1 0 0,1 1 1 0 0,-1 0 0 0 0,1 0 0 0 0,-3 1 0 0 0,-10 8 3392 0 0,12-9-3290 0 0,0 0 0 0 0,1 0 1 0 0,-1 0-1 0 0,0 0 0 0 0,0 1 1 0 0,1-1-1 0 0,-3 3 0 0 0,4-4-174 0 0,-1 1 0 0 0,1 0 0 0 0,-1 0 0 0 0,1 0 0 0 0,0-1 0 0 0,-1 1-1 0 0,1 0 1 0 0,0 0 0 0 0,0 0 0 0 0,0 0 0 0 0,0 0 0 0 0,0 0 0 0 0,0-1 0 0 0,0 1-1 0 0,0 0 1 0 0,0 0 0 0 0,0 0 0 0 0,0 0 0 0 0,0 0 0 0 0,1 0 0 0 0,-1-1 0 0 0,1 3 0 0 0,-1-2 392 0 0,8 3-70 0 0,-2-1-67 0 0,-1-1 0 0 0,0 0 0 0 0,0 0 1 0 0,1 0-1 0 0,11 2 0 0 0,6 1 511 0 0,79 36 1763 0 0,0-1-1626 0 0,-83-35-818 0 0,0 0 0 0 0,1-2 0 0 0,32 3 0 0 0,62-6 231 0 0,-20 0-57 0 0,-18 0 74 0 0,78-12 1 0 0,-23 2 68 0 0,152-13 346 0 0,-17 1 169 0 0,86-11 1397 0 0,-302 26-1727 0 0,88-26 0 0 0,44-27 727 0 0,-142 46-1010 0 0,-8 4 13 0 0,-1-2 1 0 0,31-15-1 0 0,-59 25-304 0 0,1 0-1 0 0,-1 0 1 0 0,1 0-1 0 0,-1 0 1 0 0,0-1-1 0 0,0 0 0 0 0,0 1 1 0 0,0-1-1 0 0,0 0 1 0 0,3-6-1 0 0,-5 7-119 0 0,0-1 0 0 0,0 1 1 0 0,0 0-1 0 0,0-1 0 0 0,-1 1 0 0 0,1-1 0 0 0,-1 1 0 0 0,0-1 1 0 0,0 1-1 0 0,0-1 0 0 0,0 1 0 0 0,0-1 0 0 0,0 1 0 0 0,-1-1 1 0 0,1 1-1 0 0,-1-1 0 0 0,-1-2 0 0 0,4-3-1555 0 0,-1 6 963 0 0,2-6-1367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3:57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3224 0 0,'0'0'353'0'0,"11"7"1807"0"0,3-3-1429 0 0,-1-1 1 0 0,1-1-1 0 0,0 0 0 0 0,0-1 1 0 0,0 0-1 0 0,1-1 0 0 0,13-2 0 0 0,12 1-246 0 0,-4 0-478 0 0,-19 0 220 0 0,-1 1 0 0 0,1 0 1 0 0,0 2-1 0 0,20 3 1 0 0,79 20 509 0 0,149 11 0 0 0,-203-29-671 0 0,-21-1 2 0 0,68 0 0 0 0,26-8 43 0 0,61-2-101 0 0,-15-19 406 0 0,-51 5 15 0 0,-2 0-380 0 0,70-4-64 0 0,-57 14 164 0 0,60-2 255 0 0,83 12-179 0 0,-79 1-187 0 0,313-28 509 0 0,-272 1 371 0 0,-98 12-456 0 0,-80 8-312 0 0,59-1-87 0 0,21-3 190 0 0,-91 5-261 0 0,-5-1-5370 0 0,-24 2-537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4:00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4144 0 0,'0'0'3224'0'0,"4"8"-2366"0"0,-2-6-807 0 0,-1-1-1 0 0,1 1 1 0 0,0-1-1 0 0,-1 0 1 0 0,1 0-1 0 0,0 1 1 0 0,0-1-1 0 0,0 0 1 0 0,0 0-1 0 0,0-1 1 0 0,0 1-1 0 0,0 0 1 0 0,0-1-1 0 0,0 1 1 0 0,0-1-1 0 0,0 0 1 0 0,4 0-1 0 0,6 2 47 0 0,48 13 175 0 0,21 7-208 0 0,-45-11-38 0 0,-9-4 53 0 0,28 5 0 0 0,153 9 1331 0 0,-175-19-1284 0 0,129 1 236 0 0,-69-4-212 0 0,201-5 322 0 0,-88 5-127 0 0,251 9 187 0 0,-133 24-37 0 0,-311-32-439 0 0,1-1 0 0 0,0 0 1 0 0,0-1-1 0 0,0-1 1 0 0,-1 0-1 0 0,1-1 1 0 0,-1 0-1 0 0,15-7 1 0 0,-27 10-41 0 0,0 1 1 0 0,0-1 0 0 0,-1 1-1 0 0,1-1 1 0 0,0 0 0 0 0,0 1 0 0 0,-1-1-1 0 0,1 1 1 0 0,0-1 0 0 0,-1 0-1 0 0,1 0 1 0 0,0 0 0 0 0,-1 1 0 0 0,1-2-1 0 0,0 1-259 0 0,-1 0 1 0 0,0 1-1 0 0,1-1 0 0 0,-1 0 0 0 0,0 1 0 0 0,1-1 1 0 0,-1 1-1 0 0,1-1 0 0 0,-1 1 0 0 0,1-1 0 0 0,-1 1 0 0 0,1-1 1 0 0,0 1-1 0 0,-1 0 0 0 0,1-1 0 0 0,0 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0:36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3536 0 0,'-1'1'182'0'0,"-1"-1"1"0"0,1 0-1 0 0,-1 1 1 0 0,1-1-1 0 0,0 1 0 0 0,0-1 1 0 0,-1 1-1 0 0,1 0 1 0 0,0 0-1 0 0,0-1 0 0 0,0 1 1 0 0,-2 2-1 0 0,2-2 38 0 0,-1 0-1 0 0,1 0 1 0 0,0 0 0 0 0,0 0-1 0 0,-1 0 1 0 0,1-1 0 0 0,0 1-1 0 0,-1 0 1 0 0,1-1 0 0 0,-1 1-1 0 0,1-1 1 0 0,0 1 0 0 0,-4-1 769 0 0,2 1 2138 0 0,6-4-762 0 0,11-4-954 0 0,-2 6-1087 0 0,0 1-1 0 0,-1 0 1 0 0,1 0-1 0 0,0 1 1 0 0,0 1-1 0 0,22 5 0 0 0,-19-3-189 0 0,-1-1-1 0 0,1-1 0 0 0,30 2 1 0 0,44-8 98 0 0,-52 2-298 0 0,0 1 0 0 0,48 5 0 0 0,-7 3 924 0 0,85-4-1 0 0,-116-3-646 0 0,82 8 86 0 0,1 0 200 0 0,-108-9-171 0 0,-12 0-235 0 0,1 1 1 0 0,11 1-1 0 0,-3 1 33 0 0,-1-2 0 0 0,36-3 0 0 0,-26 1-16 0 0,-2-2 3 0 0,-21 3-93 0 0,-1 0 1 0 0,0 1-1 0 0,1-1 1 0 0,-1 1-1 0 0,0 0 1 0 0,6 0-1 0 0,0 2-18 0 0,1 0 0 0 0,0-2 0 0 0,0 1 0 0 0,0-1 0 0 0,0-1 0 0 0,-1 0 0 0 0,19-4 0 0 0,-17 3 2 0 0,-1 0-1 0 0,1 0 1 0 0,0 1-1 0 0,1 1 1 0 0,-1 0-1 0 0,14 2 1 0 0,46 5 199 0 0,-1 3 1 0 0,93 24-1 0 0,-88-17-358 0 0,-48-9 366 0 0,1-1 1 0 0,0-2 0 0 0,0 0 0 0 0,0-2 0 0 0,1-1 0 0 0,0-2-1 0 0,31-3 1 0 0,-39 3-68 0 0,-15 0-29 0 0,0 0-1 0 0,0 0 0 0 0,-1-1 1 0 0,13-2-1 0 0,-14 2-55 0 0,-1 0-1 0 0,1 1 1 0 0,0-1 0 0 0,0 1-1 0 0,0 1 1 0 0,0-1 0 0 0,9 2-1 0 0,10 1 35 0 0,14 0-27 0 0,4-1 148 0 0,82-4 0 0 0,-68-1-99 0 0,1 2 0 0 0,74 7 0 0 0,156 2 196 0 0,-245-8-376 0 0,-18 1 261 0 0,1 2 0 0 0,28 6 0 0 0,-29-5 46 0 0,0 0 0 0 0,30 0 0 0 0,22-1 34 0 0,61-1 140 0 0,-137-2-372 0 0,-4-1-450 0 0,5 2 1443 0 0,3 0-2137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1:21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0 2760 0 0,'0'0'661'0'0,"-8"0"1508"0"0,-7 0-197 0 0,9 1-1431 0 0,0 0 0 0 0,1 0 0 0 0,-11 3 0 0 0,15-4-363 0 0,1 1-105 0 0,-1-1 1 0 0,1 1-1 0 0,-1-1 1 0 0,1 1-1 0 0,-1-1 1 0 0,1 1-1 0 0,-1-1 1 0 0,1 0 0 0 0,-1 1-1 0 0,0-1 1 0 0,1 0-1 0 0,-1 0 1 0 0,0 0-1 0 0,1 1 1 0 0,-5 0 3736 0 0,6 0-3697 0 0,0 1 1 0 0,-1-1 0 0 0,1 1-1 0 0,0-1 1 0 0,0 0-1 0 0,0 1 1 0 0,0-1-1 0 0,0 0 1 0 0,1 0 0 0 0,-1 0-1 0 0,0 0 1 0 0,0 0-1 0 0,1 0 1 0 0,-1 0-1 0 0,1 0 1 0 0,-1-1 0 0 0,1 1-1 0 0,-1 0 1 0 0,1-1-1 0 0,-1 1 1 0 0,1-1-1 0 0,0 0 1 0 0,-1 1 0 0 0,3-1-1 0 0,7 1 140 0 0,1 0 1 0 0,16-2-1 0 0,-12 1-70 0 0,63-8 279 0 0,30 1-430 0 0,-92 7-42 0 0,19 0 156 0 0,58 7 0 0 0,52 7-92 0 0,-38-5 452 0 0,21 4-802 0 0,50-2 421 0 0,-84-8 14 0 0,36 7-139 0 0,-84-7 122 0 0,73-4-1 0 0,-38-4 59 0 0,44-2 32 0 0,-10 0-81 0 0,44-2-8 0 0,55-2 10 0 0,-183 11-141 0 0,171 3 481 0 0,51 9 824 0 0,-105-5-465 0 0,-104 0-498 0 0,-22-3-213 0 0,-6 3-2037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4:01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 34 15632 0 0,'0'-2'78'0'0,"-1"1"0"0"0,1-1 0 0 0,-1 0 0 0 0,0 1 0 0 0,0-1 0 0 0,1 1 0 0 0,-1-1 0 0 0,0 1 0 0 0,0-1 0 0 0,0 1 0 0 0,-1 0 0 0 0,1-1 0 0 0,0 1 0 0 0,0 0 0 0 0,-1 0 0 0 0,1 0 0 0 0,-1 0 0 0 0,1 0 0 0 0,-1 0 0 0 0,-2-1 0 0 0,-1 1 148 0 0,0 0 0 0 0,0 0 0 0 0,-1 0 0 0 0,1 1 0 0 0,-10 0 0 0 0,5 0 194 0 0,0 1 0 0 0,1-1 0 0 0,-1 2 0 0 0,0 0 0 0 0,1 0 0 0 0,-1 1 0 0 0,1 0 0 0 0,0 0 0 0 0,0 1 0 0 0,0 0 0 0 0,-15 11 0 0 0,-1 0 154 0 0,1 2 0 0 0,0 1 0 0 0,-33 33 0 0 0,55-48-494 0 0,0-1 0 0 0,-1 1 0 0 0,1 0-1 0 0,1 0 1 0 0,-1 0 0 0 0,0 0 0 0 0,1 0 0 0 0,-1 0 0 0 0,1 0 0 0 0,0 1 0 0 0,0-1-1 0 0,-1 6 1 0 0,2-8-63 0 0,0 1 0 0 0,0-1-1 0 0,0 1 1 0 0,0-1-1 0 0,0 1 1 0 0,1-1 0 0 0,-1 1-1 0 0,1-1 1 0 0,-1 0 0 0 0,1 1-1 0 0,-1-1 1 0 0,1 0 0 0 0,0 1-1 0 0,-1-1 1 0 0,1 0-1 0 0,0 0 1 0 0,0 1 0 0 0,0-1-1 0 0,0 0 1 0 0,0 0 0 0 0,0 0-1 0 0,0 0 1 0 0,1 0-1 0 0,-1-1 1 0 0,0 1 0 0 0,0 0-1 0 0,1 0 1 0 0,-1-1 0 0 0,3 1-1 0 0,10 4 9 0 0,1-1 1 0 0,-1-1-1 0 0,1 0 0 0 0,21 1 0 0 0,-23-4 103 0 0,-1 2 0 0 0,1-1-1 0 0,0 2 1 0 0,0 0 0 0 0,-1 0-1 0 0,16 7 1 0 0,-26-9-112 0 0,-1 0 1 0 0,1 1-1 0 0,0-1 0 0 0,-1 0 0 0 0,1 0 0 0 0,-1 1 0 0 0,0-1 1 0 0,1 1-1 0 0,-1-1 0 0 0,0 1 0 0 0,0 0 0 0 0,0-1 1 0 0,0 1-1 0 0,0 0 0 0 0,0 0 0 0 0,0 0 0 0 0,-1-1 1 0 0,1 1-1 0 0,-1 0 0 0 0,1 0 0 0 0,-1 0 0 0 0,0 0 1 0 0,0 0-1 0 0,1 0 0 0 0,-2 0 0 0 0,1 0 0 0 0,0 0 0 0 0,0 0 1 0 0,-1 0-1 0 0,1 0 0 0 0,-2 3 0 0 0,-1 6 90 0 0,-1 0 1 0 0,-1 0-1 0 0,0-1 0 0 0,-6 11 0 0 0,8-16-70 0 0,-125 203-1413 0 0,119-189-436 0 0,14-24-2807 0 0,3-7 2673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4:02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1 160 15576 0 0,'18'-43'746'0'0,"-9"20"-192"0"0,25-46 0 0 0,-33 66-178 0 0,1 1 0 0 0,0-1 0 0 0,-1 1 0 0 0,1 0 0 0 0,0 0 0 0 0,0-1 0 0 0,0 1 0 0 0,0 0 0 0 0,4-2 0 0 0,-5 4-307 0 0,-1 0 0 0 0,1 0 0 0 0,-1 0 0 0 0,1 0 0 0 0,-1 0 0 0 0,1 0 0 0 0,-1 0 1 0 0,1 1-1 0 0,-1-1 0 0 0,1 0 0 0 0,-1 0 0 0 0,0 0 0 0 0,1 1 0 0 0,-1-1 0 0 0,1 0 0 0 0,-1 0 0 0 0,0 1 0 0 0,1-1 0 0 0,-1 0 0 0 0,0 1 0 0 0,1-1 1 0 0,-1 1-1 0 0,1-1 0 0 0,5 10 450 0 0,3 5-139 0 0,-2 1 0 0 0,0 1 1 0 0,0-1-1 0 0,7 35 0 0 0,-10-36-285 0 0,23 98 187 0 0,-13-49-247 0 0,28 76 0 0 0,-34-119-430 0 0,21 35-1 0 0,-14-32-2304 0 0,1 0-3419 0 0,-8-13-834 0 0</inkml:trace>
  <inkml:trace contextRef="#ctx0" brushRef="#br0" timeOffset="1">105 505 21191 0 0,'-5'-2'182'0'0,"-2"-3"1472"0"0,7 5-1627 0 0,0 0-1 0 0,0 0 1 0 0,0 0 0 0 0,0-1 0 0 0,0 1-1 0 0,0 0 1 0 0,0 0 0 0 0,0 0-1 0 0,0-1 1 0 0,0 1 0 0 0,0 0 0 0 0,0 0-1 0 0,1 0 1 0 0,-1-1 0 0 0,0 1-1 0 0,0 0 1 0 0,0 0 0 0 0,0 0 0 0 0,0 0-1 0 0,0-1 1 0 0,0 1 0 0 0,1 0-1 0 0,-1 0 1 0 0,0 0 0 0 0,0 0 0 0 0,0 0-1 0 0,0 0 1 0 0,0-1 0 0 0,1 1-1 0 0,-1 0 1 0 0,0 0 0 0 0,0 0-1 0 0,0 0 1 0 0,1 0 0 0 0,26-16 1583 0 0,53-22 1 0 0,-47 24-1179 0 0,24-10-3080 0 0,1 3-3784 0 0,-43 15-1551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4:02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4608 0 0,'1'0'5870'0'0,"5"5"-4120"0"0,-1 2-556 0 0,1-1 1 0 0,-1 1 0 0 0,0 0 0 0 0,5 11 0 0 0,-6-9-826 0 0,0 1 0 0 0,0 0 0 0 0,-1 0 0 0 0,0 0 1 0 0,1 18-1 0 0,-1 9 3188 0 0,5-50-2778 0 0,7-25-171 0 0,-9 23-572 0 0,-1 1-1 0 0,2 0 1 0 0,0 1 0 0 0,0-1 0 0 0,11-12-1 0 0,-2 3-433 0 0,2-2-1234 0 0,-3 10-4427 0 0,0 5-1475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4:02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40 349 14112 0 0,'0'15'624'0'0,"0"-5"128"0"0,-3 3-600 0 0,0-1-152 0 0,1 6 0 0 0,-5-1 0 0 0,4-2 744 0 0,-2 0 119 0 0,2-3 33 0 0,-2 1 0 0 0,2-1-416 0 0,-1-4-72 0 0,2 0 360 0 0</inkml:trace>
  <inkml:trace contextRef="#ctx0" brushRef="#br0" timeOffset="1">172 1 4608 0 0,'0'0'488'0'0,"-6"3"-488"0"0,1 1 0 0 0,2 6 1744 0 0,-3 1 336 0 0,-2 1 64 0 0,0-2 8 0 0,5 5-1736 0 0,-3 0-344 0 0,3 0-72 0 0,-3 3-3648 0 0,4 2-736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4:03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1 178 3680 0 0,'25'33'20590'0'0,"-20"-49"-19664"0"0,-4 13-831 0 0,0-1 0 0 0,0 1 1 0 0,0 0-1 0 0,0 0 0 0 0,3-5 0 0 0,19-40 841 0 0,-16 35-724 0 0,-6 10-148 0 0,1 0-1 0 0,-1 0 0 0 0,1 0 1 0 0,0 1-1 0 0,0-1 0 0 0,0 0 1 0 0,0 1-1 0 0,0 0 0 0 0,5-5 0 0 0,-6 7-61 0 0,-1 0 0 0 0,0 0-1 0 0,0 0 1 0 0,1 0-1 0 0,-1-1 1 0 0,1 1 0 0 0,-1 0-1 0 0,0 0 1 0 0,1 0-1 0 0,-1 0 1 0 0,0 0 0 0 0,1 0-1 0 0,-1 0 1 0 0,0 0-1 0 0,1 0 1 0 0,-1 0 0 0 0,0 1-1 0 0,1-1 1 0 0,-1 0-1 0 0,0 0 1 0 0,1 0 0 0 0,-1 0-1 0 0,0 0 1 0 0,1 1-1 0 0,-1-1 1 0 0,0 0 0 0 0,0 0-1 0 0,1 1 1 0 0,-1-1-1 0 0,0 0 1 0 0,0 0-1 0 0,1 1 1 0 0,-1-1 0 0 0,0 0-1 0 0,0 0 1 0 0,0 1-1 0 0,0-1 1 0 0,1 0 0 0 0,-1 1-1 0 0,0 0 1 0 0,6 12 23 0 0,-1 6 51 0 0,4 28 0 0 0,-9-45-71 0 0,0-1 8 0 0,1 1-1 0 0,-1-1 0 0 0,1 0 0 0 0,-1 1 0 0 0,1-1 0 0 0,0 0 0 0 0,-1 0 0 0 0,1 0 0 0 0,0 0 0 0 0,1 2 0 0 0,3 5 102 0 0,-4-6-13 0 0,16-5 230 0 0,-12 2-313 0 0,0-1 0 0 0,0-1 0 0 0,-1 1 0 0 0,1-1-1 0 0,-1 1 1 0 0,1-1 0 0 0,-1 0 0 0 0,0-1 0 0 0,5-5 0 0 0,33-39 133 0 0,-38 43-149 0 0,12-15-487 0 0,18-24-1550 0 0,-29 37 946 0 0,0 0 0 0 0,1 1-1 0 0,7-7 1 0 0,-5 7-746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4:0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333 11 4608 0 0,'-3'-2'3829'0'0,"-8"-2"5674"0"0,-3-1-5752 0 0,11 6-3521 0 0,0-1 0 0 0,0 1-1 0 0,-1 0 1 0 0,1-1-1 0 0,0 2 1 0 0,0-1 0 0 0,0 0-1 0 0,0 0 1 0 0,0 1 0 0 0,0 0-1 0 0,1 0 1 0 0,-1 0-1 0 0,0 0 1 0 0,1 0 0 0 0,0 0-1 0 0,-1 0 1 0 0,1 1 0 0 0,0-1-1 0 0,-2 4 1 0 0,-2 3-94 0 0,0 0 1 0 0,1 0 0 0 0,1 0 0 0 0,-8 19-1 0 0,9-19-58 0 0,0 1 0 0 0,1 0-1 0 0,0 0 1 0 0,1 0 0 0 0,-1 11-1 0 0,2-17-41 0 0,0 0-1 0 0,1 0 1 0 0,-1 0-1 0 0,1 1 1 0 0,0-1 0 0 0,2 6-1 0 0,-3-8-18 0 0,1 0 1 0 0,0-1-1 0 0,0 1 0 0 0,0 0 1 0 0,0-1-1 0 0,0 1 0 0 0,0-1 1 0 0,0 1-1 0 0,1-1 0 0 0,-1 0 1 0 0,0 1-1 0 0,1-1 0 0 0,-1 0 1 0 0,1 0-1 0 0,2 1 0 0 0,-3-1 4 0 0,1-1 0 0 0,0 0 0 0 0,-1 1-1 0 0,1-1 1 0 0,0 0 0 0 0,0 0 0 0 0,-1 0 0 0 0,1 0-1 0 0,0 0 1 0 0,-1 0 0 0 0,1-1 0 0 0,0 1 0 0 0,0-1-1 0 0,-1 1 1 0 0,1-1 0 0 0,-1 1 0 0 0,1-1 0 0 0,0 0-1 0 0,-1 0 1 0 0,0 0 0 0 0,1 0 0 0 0,-1 0 0 0 0,1 0-1 0 0,1-2 1 0 0,2-2 80 0 0,1 0 0 0 0,-1-1 0 0 0,0 0-1 0 0,5-8 1 0 0,36-48 883 0 0,-45 61-943 0 0,1 0 0 0 0,-1 0 0 0 0,1 0 0 0 0,-1 0 0 0 0,1 0 0 0 0,-1 0 0 0 0,1 1 0 0 0,0-1 0 0 0,0 0 1 0 0,-1 1-1 0 0,1-1 0 0 0,0 1 0 0 0,2-1 0 0 0,1 22 205 0 0,-3-11-182 0 0,-1 0 0 0 0,0 0 0 0 0,0 0 0 0 0,-1 0 0 0 0,-2 19-1 0 0,2-29-58 0 0,-2 10 71 0 0,-1 0-1 0 0,0 0 1 0 0,-1-1 0 0 0,1 0-1 0 0,-2 1 1 0 0,-9 15-1 0 0,0 0-85 0 0,-26 42-78 0 0,30-49-368 0 0,-1 0 1 0 0,-1-1-1 0 0,0-1 0 0 0,-1 0 0 0 0,-1-1 1 0 0,0 0-1 0 0,-1-1 0 0 0,0-1 0 0 0,-2 0 1 0 0,-33 20-1 0 0,-6-4-1107 0 0,2-2-5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4:08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387 323 2760 0 0,'-8'-15'273'0'0,"0"1"0"0"0,-12-15 0 0 0,-8-11 7348 0 0,5 1 467 0 0,2 0-4485 0 0,0 1-1919 0 0,15 28-1235 0 0,2 4-103 0 0,1 1-1 0 0,1-1 0 0 0,-1 0 1 0 0,-2-7-1 0 0,1 3 87 0 0,0 0 0 0 0,-6-10 1 0 0,0-3 730 0 0,13 87-1149 0 0,-2-31-15 0 0,-2 40 0 0 0,-3 2 1 0 0,-6 41 0 0 0,3-68-1 0 0,-17 89 13 0 0,24-135-6 0 0,-2 8 13 0 0,0-1 1 0 0,-1 0-1 0 0,0 0 0 0 0,-1-1 0 0 0,0 1 0 0 0,-9 15 0 0 0,12-23-10 0 0,0 0 1 0 0,1-1-1 0 0,-1 1 1 0 0,0 0-1 0 0,0 0 1 0 0,0-1-1 0 0,0 1 1 0 0,0 0-1 0 0,1-1 1 0 0,-1 1-1 0 0,0-1 1 0 0,0 0-1 0 0,-1 1 1 0 0,1-1-1 0 0,0 0 1 0 0,0 1-1 0 0,0-1 1 0 0,0 0-1 0 0,0 0 1 0 0,0 0-1 0 0,0 0 1 0 0,0 0-1 0 0,0 0 1 0 0,-1 0-1 0 0,1 0 1 0 0,0-1-1 0 0,0 1 1 0 0,0 0-1 0 0,0-1 1 0 0,0 1-1 0 0,0-1 1 0 0,0 1-1 0 0,0-1 0 0 0,0 1 1 0 0,0-1-1 0 0,0 0 1 0 0,1 1-1 0 0,-3-3 1 0 0,-1-1 28 0 0,0 0-1 0 0,-1 0 1 0 0,2 0-1 0 0,-1-1 1 0 0,0 0-1 0 0,-3-6 1 0 0,-10-20 97 0 0,-22-52-1 0 0,36 76-104 0 0,0 1 106 0 0,6 10-75 0 0,0 1-61 0 0,-1 0 0 0 0,0-1 0 0 0,0 1 0 0 0,2 7 0 0 0,7 19 0 0 0,-3-14 5 0 0,-3-7-8 0 0,0 0-1 0 0,9 12 0 0 0,-13-20 8 0 0,0 0 0 0 0,1 0 0 0 0,-1 0 1 0 0,1 0-1 0 0,-1-1 0 0 0,1 1 0 0 0,0-1 0 0 0,0 1 0 0 0,0-1 0 0 0,0 0 0 0 0,0 0 0 0 0,0 0 1 0 0,0 0-1 0 0,0 0 0 0 0,0 0 0 0 0,5 1 0 0 0,-5-2 11 0 0,0-1-1 0 0,0 1 0 0 0,-1 0 1 0 0,1 0-1 0 0,0-1 1 0 0,0 1-1 0 0,0-1 1 0 0,0 0-1 0 0,-1 1 1 0 0,1-1-1 0 0,0 0 0 0 0,-1 0 1 0 0,1 0-1 0 0,-1 0 1 0 0,1 0-1 0 0,-1-1 1 0 0,3-2-1 0 0,21-26 233 0 0,-23 28-234 0 0,62-104 223 0 0,-27 40-779 0 0,-26 48-590 0 0,2-1-1 0 0,0 2 1 0 0,19-20-1 0 0,-23 28-233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4:12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2760 0 0,'-16'5'6461'0'0,"29"-2"-5719"0"0,1 0 0 0 0,21 2 1 0 0,43-6 331 0 0,121 4 549 0 0,14 8-810 0 0,245-11 357 0 0,-144-5-856 0 0,785 4 1054 0 0,-553 23-163 0 0,-340-21-969 0 0,-104-2 40 0 0,-74 1 132 0 0,-28 0-429 0 0,-3 8-1991 0 0,3-1 1229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5:51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0 142 4144 0 0,'0'0'4769'0'0,"4"-3"-3295"0"0,7-6-509 0 0,-9 7-818 0 0,0 1 1 0 0,0-1-1 0 0,0 1 0 0 0,0 0 1 0 0,1 0-1 0 0,-1 0 1 0 0,0 0-1 0 0,3-1 0 0 0,38-5 1100 0 0,-21 4-804 0 0,-1 0 25 0 0,26 0 0 0 0,-10 1-116 0 0,120-2 757 0 0,-50 3-523 0 0,378-33 1017 0 0,-356 23-1320 0 0,20-2 334 0 0,217-19 112 0 0,-339 30-707 0 0,0 0-1 0 0,0 2 0 0 0,0 0 1 0 0,48 9-1 0 0,-72-8 27 0 0,1 0 0 0 0,-1 0 0 0 0,1 0 0 0 0,-1 0 0 0 0,0 1 0 0 0,0 0 0 0 0,0 0 0 0 0,0-1 0 0 0,0 2 0 0 0,3 1 0 0 0,11 14-558 0 0,-6-4-2662 0 0,-6-8 457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6:32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22 206 2304 0 0,'0'0'1803'0'0,"2"-9"662"0"0,-1 8-2235 0 0,-1-1 0 0 0,0 0-1 0 0,0 1 1 0 0,0-1 0 0 0,0 0 0 0 0,0 0 0 0 0,0 1 0 0 0,0-1 0 0 0,-1 0 0 0 0,1 1-1 0 0,0-1 1 0 0,-1 0 0 0 0,0 1 0 0 0,1-1 0 0 0,-1 0 0 0 0,-1-2 2632 0 0,-1 2-2083 0 0,1 0 0 0 0,0 0 0 0 0,0-1 0 0 0,0 1 1 0 0,0-1-1 0 0,-2-2 0 0 0,4 4-34 0 0,0 1-721 0 0,0-1 0 0 0,0 1 0 0 0,-1 0-1 0 0,1 0 1 0 0,0 0 0 0 0,0 0-1 0 0,0 0 1 0 0,0-1 0 0 0,0 1 0 0 0,0 0-1 0 0,0 0 1 0 0,0 0 0 0 0,0 0-1 0 0,0-1 1 0 0,0 1 0 0 0,0 0 0 0 0,0 0-1 0 0,0 0 1 0 0,0 0 0 0 0,0-1 0 0 0,0 1-1 0 0,0 0 1 0 0,0 0 0 0 0,0 0-1 0 0,0 0 1 0 0,0-1 0 0 0,0 1 0 0 0,0 0-1 0 0,0 0 1 0 0,0 0 0 0 0,1 0-1 0 0,-1 0 1 0 0,0-1 0 0 0,0 1 0 0 0,0 0-1 0 0,0 0 1 0 0,0 0 0 0 0,1 0-1 0 0,3-7 463 0 0,2 3-295 0 0,0 1 0 0 0,1-1 0 0 0,-1 1-1 0 0,1 1 1 0 0,0-1 0 0 0,0 1 0 0 0,9-2 0 0 0,9-1 27 0 0,213-37 509 0 0,-8 19-574 0 0,-85 16 28 0 0,161-3 224 0 0,789 2-120 0 0,-756 18 176 0 0,-213-10-253 0 0,199-2 256 0 0,-151-2-295 0 0,91-4 68 0 0,85 0 116 0 0,-304 8-316 0 0,-45 0-43 0 0,95 3 136 0 0,-81-2-279 0 0,0 1 0 0 0,0 1 0 0 0,0 0 0 0 0,17 7 0 0 0,-24-7-719 0 0,-2 2-47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1:24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6992 0 0,'0'0'8264'0'0,"9"-6"-4867"0"0,129 11 1181 0 0,-19 6-3970 0 0,-105-11-390 0 0,25-1-1 0 0,-3-1-110 0 0,189 12 270 0 0,-96-3-152 0 0,-27-3-25 0 0,131 8 160 0 0,-49 2-173 0 0,108 11 410 0 0,244 16 75 0 0,-507-39-650 0 0,382 11 279 0 0,-109-6 36 0 0,15-1 233 0 0,5 1-347 0 0,-102 2-172 0 0,-70-1 37 0 0,-146-8-90 0 0,35 1-437 0 0,73 12 0 0 0,-89-7-2367 0 0,-15-3 1148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6:37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 3224 0 0,'1'-1'143'0'0,"1"1"-119"0"0,-1-1 1 0 0,0 0-1 0 0,1 0 1 0 0,-1 0 0 0 0,0 0-1 0 0,1 0 1 0 0,-1 0-1 0 0,0 0 1 0 0,0 0 0 0 0,1-2-1 0 0,5-3 427 0 0,1 2-169 0 0,1 1 1 0 0,-1 0-1 0 0,1 0 0 0 0,0 0 1 0 0,0 1-1 0 0,0 1 1 0 0,0-1-1 0 0,1 2 0 0 0,16 0 1 0 0,39 5 2039 0 0,-23 0-1327 0 0,81-3 0 0 0,63-24-68 0 0,-97 9-648 0 0,60 3-13 0 0,-103 6-183 0 0,-1 3 1 0 0,53 3-1 0 0,-85 0-54 0 0,1 0 0 0 0,0 1-1 0 0,17 6 1 0 0,-3 0-3529 0 0,-12-1-605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6:37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3224 0 0,'0'0'320'0'0,"15"5"1681"0"0,-9-2-1746 0 0,-1-1-1 0 0,1 0 0 0 0,-1-1 1 0 0,1 0-1 0 0,0 1 1 0 0,-1-2-1 0 0,1 1 0 0 0,0-1 1 0 0,7 0-1 0 0,10-2 1085 0 0,23-4-1 0 0,-10 0-880 0 0,93-5 596 0 0,6-1-588 0 0,8-1 86 0 0,232 10 0 0 0,-353 4-503 0 0,-3-2-13 0 0,0 2 0 0 0,0 1-1 0 0,0 0 1 0 0,0 1 0 0 0,33 10 0 0 0,-50-12-15 0 0,6 0 42 0 0,-7-1-31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6:39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5064 0 0,'132'-8'840'0'0,"-28"0"-31"0"0,208-1 60 0 0,-155 5-284 0 0,66-4 544 0 0,152-3-70 0 0,-289 10-977 0 0,337 1 84 0 0,6 0-33 0 0,-268 2 253 0 0,10 1 205 0 0,16-1-200 0 0,-55 8-315 0 0,-33-1-24 0 0,-77-9-52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6:43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88 4144 0 0,'-14'-1'453'0'0,"-5"-4"-202"0"0,17 5-134 0 0,0 0 1 0 0,-1 0-1 0 0,1-1 1 0 0,0 1-1 0 0,0-1 1 0 0,0 0-1 0 0,0 0 0 0 0,-1 0 1 0 0,1 0-1 0 0,1 0 1 0 0,-1 0-1 0 0,0 0 1 0 0,0-1-1 0 0,0 1 1 0 0,1 0-1 0 0,-1-1 1 0 0,0 0-1 0 0,-2-3 871 0 0,5-3 1566 0 0,2 6-2470 0 0,-1 1 0 0 0,1-1 0 0 0,-1 1 0 0 0,1 0 0 0 0,0 0 0 0 0,0 0 0 0 0,0 0 0 0 0,-1 0 0 0 0,1 1 0 0 0,0 0 0 0 0,0-1 0 0 0,0 1 0 0 0,0 0 0 0 0,5 1 0 0 0,12-2 192 0 0,195-24 1653 0 0,58 13-1336 0 0,-147 10-435 0 0,-72 3-158 0 0,0 3 0 0 0,64 12 0 0 0,-115-16 0 0 0,1 0 17 0 0,-2 0-43 0 0,-2 0 41 0 0,0 1 1 0 0,1-1-1 0 0,-1 0 1 0 0,0 0-1 0 0,0 0 1 0 0,1 0-1 0 0,-1 0 1 0 0,0 0-1 0 0,1 0 0 0 0,-1 0 1 0 0,0 0-1 0 0,1 0 1 0 0,-1 0-1 0 0,0 0 1 0 0,0 0-1 0 0,1 0 1 0 0,-1 0-1 0 0,0 0 0 0 0,1 0 1 0 0,-1 0-1 0 0,0-1 1 0 0,0 1-1 0 0,1 0 1 0 0,-1 0-1 0 0,0 0 0 0 0,0 0 1 0 0,1-1-1 0 0,-1 1 1 0 0,0 0-1 0 0,0 0 1 0 0,0-1-1 0 0,1 1 1 0 0,-1 0-1 0 0,0 0 0 0 0,0-1 1 0 0,0 1-1 0 0,0 0 1 0 0,0 0-1 0 0,1-1 1 0 0,-1 1-1 0 0,0 0 1 0 0,0-1-1 0 0,0 1 0 0 0,0 0 1 0 0,0 0-1 0 0,0-1 1 0 0,0 1-1 0 0,0 0 1 0 0,0-1-1 0 0,0 1 1 0 0,0 0-1 0 0,0-1 0 0 0,-1 1 1 0 0,8-9-4408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6:44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7 5408 0 0,'0'0'490'0'0,"-1"0"-399"0"0,-3 0 2922 0 0,101-7-1023 0 0,115 13-830 0 0,-145-6-985 0 0,167 4 322 0 0,-164-4-102 0 0,-45-1 84 0 0,26 3-1 0 0,-43-2-358 0 0,-3 1-54 0 0,0 0 0 0 0,0 0 0 0 0,-1 0 1 0 0,1 1-1 0 0,0-1 0 0 0,-1 1 0 0 0,5 3 0 0 0,-7-3 54 0 0,0 0 1 0 0,-1 0-1 0 0,0 1 1 0 0,1-1-1 0 0,-1 1 1 0 0,0-1-1 0 0,0 1 1 0 0,0 4-1 0 0,0-5-229 0 0,2 8-1170 0 0,-1-3-3938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6:45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3224 0 0,'3'0'42'0'0,"0"0"0"0"0,-1 0-1 0 0,1 0 1 0 0,0-1 0 0 0,-1 1 0 0 0,1-1 0 0 0,0 0-1 0 0,-1 0 1 0 0,1 0 0 0 0,4-2 0 0 0,-4 1 65 0 0,10-1 185 0 0,-1-1 0 0 0,1 1 0 0 0,0 1 0 0 0,0 1 1 0 0,26-1-1 0 0,4 0 1300 0 0,25-2-1067 0 0,-1 4 0 0 0,86 10 0 0 0,5 1-263 0 0,40-7 641 0 0,277 13 685 0 0,-212 7-1116 0 0,-87-6-280 0 0,142 15-55 0 0,-225-22-71 0 0,79 5 313 0 0,188 22 667 0 0,-171-14-564 0 0,90 9-168 0 0,-271-31-266 0 0,1-2 0 0 0,-1 1 0 0 0,1-1 0 0 0,0 0 0 0 0,0-1 0 0 0,-1 0 1 0 0,1-1-1 0 0,16-4 0 0 0,-12 1 63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6:49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56 3968 0 0,'0'0'183'0'0,"-12"-9"118"0"0,-1 2 1477 0 0,12 6-1394 0 0,-1 1 0 0 0,1-1-1 0 0,0 0 1 0 0,0 0 0 0 0,-1 1 0 0 0,1-1-1 0 0,-1 1 1 0 0,1-1 0 0 0,-3 0 2021 0 0,-3 8-533 0 0,7-7-1409 0 0,15 18 1731 0 0,-11-16-2012 0 0,0-1 0 0 0,0 1-1 0 0,-1-1 1 0 0,1 0 0 0 0,0 0-1 0 0,0 0 1 0 0,1-1 0 0 0,-1 1 0 0 0,0-1-1 0 0,7 0 1 0 0,6-2 317 0 0,21-4-1 0 0,-11 2-82 0 0,84-13 656 0 0,123-14 261 0 0,-163 26-1056 0 0,95 3 0 0 0,304 47 197 0 0,-423-38-610 0 0,34 7-765 0 0,95 28 1 0 0,-148-33 133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6:52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51 214 6448 0 0,'-50'-10'16466'0'0,"57"7"-14002"0"0,8-2-2908 0 0,204 6 2135 0 0,-147 2-1136 0 0,88-7 0 0 0,-82-6-14 0 0,0-4 1 0 0,139-43-1 0 0,-195 46-189 0 0,-21 11-15 0 0,-21-6 22 0 0,1 2-291 0 0,1 1 0 0 0,-1 0 0 0 0,-23 1 0 0 0,14 0-12 0 0,-157-3 4 0 0,53 2-40 0 0,75 3 96 0 0,-95 11 0 0 0,96 0 388 0 0,56-11-502 0 0,0 1 0 0 0,0-1 0 0 0,0 0 0 0 0,1 0 1 0 0,-1 0-1 0 0,0 0 0 0 0,0 0 0 0 0,0 0 0 0 0,0 0 0 0 0,0 0 0 0 0,0 0 0 0 0,0 0 0 0 0,0 0 1 0 0,0 0-1 0 0,0 1 0 0 0,0-1 0 0 0,0 0 0 0 0,0 0 0 0 0,0 0 0 0 0,0 0 0 0 0,0 0 0 0 0,0 0 1 0 0,0 0-1 0 0,0 0 0 0 0,0 0 0 0 0,0 1 0 0 0,0-1 0 0 0,0 0 0 0 0,0 0 0 0 0,0 0 0 0 0,0 0 1 0 0,0 0-1 0 0,0 0 0 0 0,0 0 0 0 0,0 0 0 0 0,0 1 0 0 0,0-1 0 0 0,0 0 0 0 0,0 0 0 0 0,0 0 1 0 0,0 0-1 0 0,0 0 0 0 0,0 0 0 0 0,0 0 0 0 0,0 0 0 0 0,-1 0 0 0 0,1 0 0 0 0,0 0 0 0 0,0 0 1 0 0,0 0-1 0 0,0 1 0 0 0,0-1 0 0 0,0 0 0 0 0,9 3 36 0 0,11 0-38 0 0,1 0 0 0 0,-1-2 0 0 0,1 0 0 0 0,37-5 0 0 0,16-6 86 0 0,0-3-1 0 0,91-30 1 0 0,-12 3 14 0 0,-149 39-98 0 0,-1 1-1 0 0,0-1 1 0 0,0 0-1 0 0,1 1 0 0 0,-1 0 1 0 0,1 0-1 0 0,-1 0 1 0 0,0 0-1 0 0,1 0 1 0 0,-1 1-1 0 0,0-1 0 0 0,1 1 1 0 0,-1 0-1 0 0,4 2 1 0 0,-5 2 40 0 0,-2-4-41 0 0,0 0 0 0 0,-1 0-1 0 0,1 0 1 0 0,-1 0-1 0 0,1 1 1 0 0,-1-1 0 0 0,1 0-1 0 0,-1 0 1 0 0,0 0 0 0 0,0 0-1 0 0,1 0 1 0 0,-1-1-1 0 0,0 1 1 0 0,0 0 0 0 0,0 0-1 0 0,0-1 1 0 0,0 1-1 0 0,-1 0 1 0 0,-24 14-3 0 0,21-13 3 0 0,-31 15 7 0 0,-1-1 0 0 0,-76 20 1 0 0,-84 6 26 0 0,125-28-31 0 0,-225 54 209 0 0,297-68-211 0 0,-1 0 0 0 0,1 0 0 0 0,0 0 0 0 0,0 0 0 0 0,0 0 0 0 0,0 0 0 0 0,0 0 0 0 0,0 0 0 0 0,0 1 0 0 0,0-1 0 0 0,0 0 0 0 0,0 0 0 0 0,0 0 0 0 0,-1 0 0 0 0,1 0 0 0 0,0 0 0 0 0,0 0 0 0 0,0 0 0 0 0,0 0 0 0 0,0 0 0 0 0,0 0 0 0 0,0 0 0 0 0,0 0 0 0 0,0 0 0 0 0,0 0 0 0 0,0 0 0 0 0,0 0 0 0 0,0 0 0 0 0,0 0 0 0 0,0 1 0 0 0,0-1 0 0 0,0 0 0 0 0,-1 0 0 0 0,1 0 0 0 0,0 0 0 0 0,0 0 0 0 0,0 0 0 0 0,0 0 0 0 0,0 0 0 0 0,0 0 0 0 0,0 0 0 0 0,0 1 0 0 0,0-1 0 0 0,0 0 0 0 0,0 0 0 0 0,0 0 0 0 0,1 0 0 0 0,-1 0 0 0 0,0 0 0 0 0,0 0 0 0 0,0 0 0 0 0,0 0 0 0 0,0 0 0 0 0,0 0 0 0 0,0 0 0 0 0,0 1 0 0 0,0-1 0 0 0,0 0 0 0 0,0 0 0 0 0,0 0 0 0 0,0 0 0 0 0,0 0 0 0 0,0 0 0 0 0,1 0 1 0 0,7 4-31 0 0,-5-3-9 0 0,-1 0 0 0 0,1 0 1 0 0,-1-1-1 0 0,1 1 0 0 0,-1-1 0 0 0,0 0 0 0 0,6 0 0 0 0,-1-2-53 0 0,0 0-1 0 0,0 0 1 0 0,7-4-1 0 0,12-5 195 0 0,83-22 522 0 0,48-17-452 0 0,63-17-146 0 0,-104 35-431 0 0,-104 29-80 0 0,0 0 1 0 0,15-1-1 0 0,8 2-7675 0 0,-6 1-1639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6:55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97 113 7112 0 0,'-4'1'94'0'0,"1"0"1"0"0,0 0-1 0 0,0-1 0 0 0,0 1 1 0 0,0-1-1 0 0,-1 0 0 0 0,1 0 1 0 0,-6 0-1 0 0,-14 1 1785 0 0,22-1-1663 0 0,-1 0 0 0 0,1 0 1 0 0,-1 0-1 0 0,0 0 0 0 0,1 0 1 0 0,-1-1-1 0 0,0 1 0 0 0,1 0 1 0 0,-3-2-1 0 0,-8 0 3407 0 0,4-3 3028 0 0,15 3-6292 0 0,0 0 0 0 0,0 0 1 0 0,1 1-1 0 0,-1 0 0 0 0,1 0 1 0 0,-1 0-1 0 0,15 2 1 0 0,9-1 223 0 0,248-13 1337 0 0,197 13-663 0 0,-98 13-746 0 0,-33-6 329 0 0,-149-11 3 0 0,233-34-1 0 0,-384 31-751 0 0,152-25 208 0 0,-159 24-195 0 0,1 1 0 0 0,48-3 0 0 0,-88 12-155 0 0,0-1 0 0 0,0 0 0 0 0,1 0 0 0 0,-1 1 0 0 0,0-1 0 0 0,1 1 0 0 0,-1-1 0 0 0,1 0 0 0 0,-1 1 0 0 0,1-1 1 0 0,-1 3-1 0 0,0 0-149 0 0,-2 2-513 0 0,-1 0-1 0 0,0 0 1 0 0,-1 0 0 0 0,-7 8-1 0 0,1-4-839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6:56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101 156 3680 0 0,'-13'-7'-356'0'0,"-7"0"4233"0"0,14 5-2673 0 0,1 0 0 0 0,0 0 0 0 0,0 0 0 0 0,-8-6 0 0 0,10 7-933 0 0,1 0 1 0 0,0-1-1 0 0,0 1 1 0 0,-1 0-1 0 0,1 1 1 0 0,0-1-1 0 0,-1 0 1 0 0,1 0-1 0 0,-10 0 8600 0 0,16 3-9896 0 0,4 2 1285 0 0,0-1 0 0 0,0-1 1 0 0,0 1-1 0 0,0-1 0 0 0,0 0 0 0 0,15 0 0 0 0,51-1 468 0 0,-38-2-396 0 0,69-4 586 0 0,148-26 0 0 0,-191 22-722 0 0,85-16 288 0 0,142-15 456 0 0,-186 35-646 0 0,83-7-76 0 0,-25 8-2 0 0,-99 5-107 0 0,-47-2-112 0 0,-19-2-469 0 0,1 3 132 0 0,0-1 0 0 0,1 1 0 0 0,-1 0 0 0 0,0 0 0 0 0,0 0 0 0 0,0 0 0 0 0,-4 1-1 0 0,-2 3-1460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1:34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29 2304 0 0,'-6'1'1704'0'0,"-14"2"13286"0"0,33 0-14499 0 0,1-2 0 0 0,-1 0 0 0 0,0 0 0 0 0,1-1 0 0 0,21-3 0 0 0,12 1 110 0 0,38-5 37 0 0,-28 1 18 0 0,143-6 104 0 0,128 9-178 0 0,-268 3-481 0 0,196-2 840 0 0,-96 0-521 0 0,147 3 114 0 0,-124-2-196 0 0,-70-1-129 0 0,163 11 638 0 0,-73 5-307 0 0,-200-14-541 0 0,62 1 257 0 0,-58-1-222 0 0,-1-1 0 0 0,0 0 0 0 0,1 0 0 0 0,-1 0 1 0 0,0-1-1 0 0,0 0 0 0 0,12-5 0 0 0,-8 2-1318 0 0,-13 9-2180 0 0,-8 9-4734 0 0,4-3 985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6:57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15 102 5008 0 0,'-15'-4'17605'0'0,"21"3"-17269"0"0,0 1 1 0 0,1 0 0 0 0,-1-1-1 0 0,9 3 1 0 0,5-1 118 0 0,124 6 1497 0 0,-91-6-1446 0 0,49-2 284 0 0,-68-1-584 0 0,416-33 1945 0 0,-256 17-1551 0 0,100-14-61 0 0,-274 29-525 0 0,-8 2 5 0 0,-1-1 1 0 0,15-5-1 0 0,-22 6-145 0 0,0 0 0 0 0,1 0 0 0 0,-1 0 0 0 0,1 0 0 0 0,4 1 0 0 0,-8 8-4598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6:59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0 209 3224 0 0,'0'0'13415'0'0,"12"-6"-11241"0"0,-2 2-1401 0 0,-1 1 0 0 0,1 0 0 0 0,0 0 0 0 0,12-1 0 0 0,1-1 99 0 0,65-9 1285 0 0,-36 5-1107 0 0,82-1-1 0 0,-69 6-496 0 0,291-14 1271 0 0,-146 9-1208 0 0,413-2 424 0 0,-322-7-947 0 0,-192 8-30 0 0,-51 3 5 0 0,0-2 0 0 0,105-32 0 0 0,-79 22-169 0 0,-56 18-742 0 0,-33 13-5105 0 0,2-7 3688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7:08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96 151 3680 0 0,'-8'-8'392'0'0,"-17"-13"1345"0"0,-1 0 342 0 0,20 17-1324 0 0,-13-10 361 0 0,7 4 3614 0 0,29 26-2725 0 0,-12-13-1823 0 0,-1-1 0 0 0,1 1-1 0 0,0-1 1 0 0,0 0 0 0 0,0 0 0 0 0,0 0-1 0 0,1-1 1 0 0,-1 1 0 0 0,6-1 0 0 0,54 4 1109 0 0,-46-5-999 0 0,431-6 2699 0 0,-266-11-2458 0 0,-31 1 159 0 0,-13 5 495 0 0,120-7-444 0 0,-185 16 151 0 0,146 17 1 0 0,-209-14-799 0 0,4 2 78 0 0,1-1 0 0 0,-1-1 1 0 0,26-1-1 0 0,-34-2-143 0 0,0 1 0 0 0,0-1 0 0 0,0 0 1 0 0,-1-1-1 0 0,1 0 0 0 0,-1 0 0 0 0,0 0 0 0 0,0-1 0 0 0,0 0 0 0 0,7-6 0 0 0,-7 4-1307 0 0,-1 1 0 0 0,11-12 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7:11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32 136 3224 0 0,'0'0'2513'0'0,"-17"-3"12"0"0,17 3-2489 0 0,-1 0-1 0 0,1 0 0 0 0,-1 0 0 0 0,0 0 0 0 0,1 0 1 0 0,-1 0-1 0 0,1 0 0 0 0,-1 1 0 0 0,1-1 0 0 0,-1 0 1 0 0,1 0-1 0 0,-1 0 0 0 0,1 0 0 0 0,-1 1 0 0 0,1-1 1 0 0,-1 0-1 0 0,1 1 0 0 0,-1-1 0 0 0,1 0 0 0 0,-1 1 0 0 0,1-1 1 0 0,-1 0-1 0 0,1 1 0 0 0,0-1 0 0 0,-1 1 0 0 0,1-1 1 0 0,0 1-1 0 0,0-1 0 0 0,-1 1 0 0 0,1-1 0 0 0,0 1 1 0 0,0-1-1 0 0,-1 1 0 0 0,1-1 0 0 0,0 1 0 0 0,0-1 1 0 0,0 1-1 0 0,0 0 0 0 0,0-1 0 0 0,0 1 0 0 0,0-1 1 0 0,0 1-1 0 0,0-1 0 0 0,0 1 0 0 0,0-1 0 0 0,1 1 1 0 0,-1 0-1 0 0,0-1 0 0 0,0 1 0 0 0,0-1 0 0 0,1 1 1 0 0,-1-1-1 0 0,0 1 0 0 0,1-1 0 0 0,-1 0 0 0 0,0 1 0 0 0,1 0 1 0 0,2 1 31 0 0,-1 1 0 0 0,0-1 1 0 0,1 0-1 0 0,0 0 1 0 0,0 0-1 0 0,-1 0 0 0 0,1 0 1 0 0,0-1-1 0 0,0 1 0 0 0,0-1 1 0 0,1 0-1 0 0,-1 0 0 0 0,0 0 1 0 0,0 0-1 0 0,1 0 1 0 0,3-1-1 0 0,7 1 175 0 0,0 0 1 0 0,24-4-1 0 0,-11 1-16 0 0,235-11 1404 0 0,-91-4-1001 0 0,-33 1-282 0 0,37 0 81 0 0,132-6 250 0 0,-201 18-327 0 0,81 1 335 0 0,-70 9-221 0 0,87 1 273 0 0,-127-7-501 0 0,127-2 712 0 0,-158-1-689 0 0,0-2 0 0 0,62-15-1 0 0,-39 5-78 0 0,-33 7-32 0 0,-1 0 0 0 0,55-22 0 0 0,-82 25-97 0 0,3 1-142 0 0,-6 24-2578 0 0,3-1-1127 0 0,-8-8-1667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7:43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3224 0 0,'0'-1'240'0'0,"0"-2"-85"0"0,1 2 13 0 0,-1-1 0 0 0,0 1 0 0 0,0 0 0 0 0,1 0 0 0 0,-1-1 0 0 0,1 1 0 0 0,-1 0 0 0 0,1 0 0 0 0,-1 0 0 0 0,1 0 0 0 0,0 0 0 0 0,0 0 1 0 0,-1 0-1 0 0,1 0 0 0 0,0 0 0 0 0,0 0 0 0 0,0 0 0 0 0,0 0 0 0 0,0 1 0 0 0,0-1 0 0 0,0 0 0 0 0,0 1 0 0 0,0-1 0 0 0,1 1 0 0 0,-1-1 0 0 0,0 1 1 0 0,0-1-1 0 0,3 1 0 0 0,2-2 202 0 0,0 1 0 0 0,0 0-1 0 0,0 0 1 0 0,9 1 0 0 0,405-24 5218 0 0,-352 19-5048 0 0,247-15 976 0 0,-23 2-776 0 0,-73 2-9 0 0,233 14 1 0 0,-410 5-516 0 0,1 1 1 0 0,-1 2-1 0 0,0 2 1 0 0,69 22-1 0 0,-106-29-186 0 0,-1 0-1 0 0,0 1 1 0 0,0 0-1 0 0,0 0 1 0 0,0 0-1 0 0,-1 0 1 0 0,1 0-1 0 0,0 1 0 0 0,-1 0 1 0 0,0 0-1 0 0,0 0 1 0 0,0 0-1 0 0,0 0 1 0 0,0 1-1 0 0,0-1 1 0 0,-1 1-1 0 0,0 0 1 0 0,1-1-1 0 0,-2 1 1 0 0,3 6-1 0 0,4 10-1581 0 0,-8-10 637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7:44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39 171 4720 0 0,'-9'-11'464'0'0,"-19"-33"2456"0"0,28 44-2834 0 0,-1-1-1 0 0,1 0 1 0 0,0 0 0 0 0,0 1 0 0 0,0-1-1 0 0,0 0 1 0 0,0 0 0 0 0,0 1 0 0 0,0-1 0 0 0,0 0-1 0 0,0 0 1 0 0,0 1 0 0 0,0-1 0 0 0,0 0 0 0 0,0 0-1 0 0,1 1 1 0 0,-1-1 0 0 0,0 0 0 0 0,1 1-1 0 0,-1-1 1 0 0,0 0 0 0 0,1 1 0 0 0,-1-1 0 0 0,1 0-1 0 0,-1 1 1 0 0,1-1 0 0 0,0 0 0 0 0,1-1-10 0 0,-1 1 1 0 0,1-1-1 0 0,0 1 0 0 0,0-1 1 0 0,0 1-1 0 0,0 0 1 0 0,3-2-1 0 0,3 1 75 0 0,0 1 1 0 0,0 0-1 0 0,0 0 0 0 0,0 1 1 0 0,0 0-1 0 0,0 0 0 0 0,0 1 0 0 0,0 0 1 0 0,9 3-1 0 0,14 0 160 0 0,152 5 1212 0 0,-147-9-1283 0 0,300-9 1590 0 0,-182 1-1069 0 0,90-2 179 0 0,489-12 112 0 0,-314 26-359 0 0,165-1-282 0 0,-207-30 5 0 0,-322 22-308 0 0,80-13 40 0 0,-90 13-148 0 0,-44 5-8 0 0,-1 0 0 0 0,1 0-1 0 0,0 0 1 0 0,-1 0 0 0 0,1 0-1 0 0,0 0 1 0 0,0 1-1 0 0,-1-1 1 0 0,1 0 0 0 0,0 0-1 0 0,-1 0 1 0 0,1 1 0 0 0,0-1-1 0 0,-1 0 1 0 0,1 1-1 0 0,1 0 1 0 0,-2-1-243 0 0,0 0-1 0 0,1 1 1 0 0,-1-1 0 0 0,0 0-1 0 0,1 1 1 0 0,-1-1 0 0 0,0 0-1 0 0,0 1 1 0 0,1-1 0 0 0,-1 0-1 0 0,0 1 1 0 0,0-1 0 0 0,0 1-1 0 0,1-1 1 0 0,-1 1 0 0 0,0-1-1 0 0,0 0 1 0 0,0 1 0 0 0,0 0-1 0 0,0 8-1282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7:45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41 100 3224 0 0,'-2'-2'68'0'0,"0"1"-1"0"0,0-1 1 0 0,0 0 0 0 0,0 0 0 0 0,0 0 0 0 0,0 0-1 0 0,0 0 1 0 0,-1-4 0 0 0,0 0 601 0 0,0-1-1 0 0,0 0 1 0 0,-3-12-1 0 0,1 2 813 0 0,5 16-1424 0 0,0 0 0 0 0,-1 1 1 0 0,1-1-1 0 0,0 0 0 0 0,0 1 0 0 0,0-1 0 0 0,0 1 1 0 0,0-1-1 0 0,0 0 0 0 0,0 1 0 0 0,0-1 0 0 0,0 0 0 0 0,0 1 1 0 0,0-1-1 0 0,1 0 0 0 0,-1 1 0 0 0,0-1 0 0 0,0 1 1 0 0,1-1-1 0 0,-1 1 0 0 0,0-1 0 0 0,1 0 0 0 0,-1 1 0 0 0,1-1 1 0 0,-1 1-1 0 0,0-1 0 0 0,1 1 0 0 0,-1 0 0 0 0,1-1 1 0 0,-1 1-1 0 0,1-1 0 0 0,0 1 0 0 0,-1 0 0 0 0,1 0 0 0 0,-1-1 1 0 0,1 1-1 0 0,0 0 0 0 0,-1 0 0 0 0,1 0 0 0 0,-1-1 1 0 0,1 1-1 0 0,0 0 0 0 0,0 0 0 0 0,4 0 199 0 0,0-1-1 0 0,0 1 1 0 0,-1 0 0 0 0,7 1 0 0 0,92 14 1323 0 0,-8 0-454 0 0,332 17 1002 0 0,-52-27-1456 0 0,120-44-62 0 0,-446 30-513 0 0,-31 6-96 0 0,0 0 0 0 0,24-1 0 0 0,-41 4-15 0 0,0 0 0 0 0,0 0-1 0 0,0 0 1 0 0,0 0-1 0 0,-1 0 1 0 0,1 0-1 0 0,0 0 1 0 0,0 0-1 0 0,0 0 1 0 0,0 1-1 0 0,0-1 1 0 0,-1 0-1 0 0,1 1 1 0 0,0-1-1 0 0,0 0 1 0 0,0 1-1 0 0,-1-1 1 0 0,1 1-1 0 0,0-1 1 0 0,-1 1 0 0 0,1 0-1 0 0,0-1 1 0 0,0 2-1 0 0,-1-1-85 0 0,0 0 1 0 0,0 0-1 0 0,1 0 1 0 0,-1-1-1 0 0,0 1 0 0 0,0 0 1 0 0,-1 0-1 0 0,1 0 0 0 0,0 0 1 0 0,0 0-1 0 0,0 0 1 0 0,-1 0-1 0 0,1 0 0 0 0,0 0 1 0 0,-1 0-1 0 0,1-1 0 0 0,-1 1 1 0 0,1 0-1 0 0,-1 0 0 0 0,1 0 1 0 0,-2 1-1 0 0,-6 8-833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7:52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10 296 6912 0 0,'0'0'314'0'0,"-6"-8"116"0"0,4 4-458 0 0,1 4-122 0 0,1-1-279 0 0,0 1 434 0 0,0-1 0 0 0,0 1 0 0 0,0-1 1 0 0,0 1-1 0 0,0 0 0 0 0,0-1 0 0 0,0 1 0 0 0,0 0 1 0 0,0-1-1 0 0,0 1 0 0 0,0-1 0 0 0,0 1 0 0 0,0 0 1 0 0,1-1-1 0 0,-1 1 0 0 0,0 0 0 0 0,0-1 0 0 0,0 1 1 0 0,0 0-1 0 0,1 0 0 0 0,-1-1 0 0 0,0 1 0 0 0,0 0 0 0 0,1-1 1 0 0,-1 1-1 0 0,0 0 0 0 0,1 0 0 0 0,-1 0 0 0 0,0-1 1 0 0,1 1-1 0 0,-1 0 0 0 0,1 0 0 0 0,10-7 352 0 0,35-11 872 0 0,8-2-163 0 0,39-2 411 0 0,141-12 0 0 0,-145 23-1098 0 0,174-12 581 0 0,-123 13-613 0 0,181-4 220 0 0,-257 13-486 0 0,248-2 687 0 0,-149 2-355 0 0,181 2 141 0 0,-234-2 7 0 0,115-17-1 0 0,-216 17-521 0 0,112-16 609 0 0,-99 12-555 0 0,0-1-1 0 0,-1-1 1 0 0,1-1-1 0 0,-1 0 1 0 0,20-13-1 0 0,-27 11 69 0 0,-13 10-86 0 0,-24-8-3549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7:53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51 3856 0 0,'-11'-13'168'0'0,"5"11"40"0"0,-2-1-208 0 0,2 1 0 0 0,-3 0 0 0 0,1-3 0 0 0,-3 2 0 0 0,5-1 64 0 0,-2-2-64 0 0,3 1 0 0 0,-2 0 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7:54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3968 0 0,'0'0'183'0'0,"-14"6"86"0"0,13-6-234 0 0,-1 0 0 0 0,1 1 1 0 0,0-1-1 0 0,0 1 0 0 0,0-1 1 0 0,-1 1-1 0 0,1-1 0 0 0,0 1 0 0 0,0 0 1 0 0,0 0-1 0 0,0 0 0 0 0,0 0 1 0 0,0-1-1 0 0,0 1 0 0 0,0 0 0 0 0,1 1 1 0 0,-1-1-1 0 0,0 0 0 0 0,1 0 0 0 0,-1 0 1 0 0,0 0-1 0 0,1 0 0 0 0,0 1 1 0 0,-1-1-1 0 0,1 0 0 0 0,0 1 0 0 0,-1-1 1 0 0,1 0-1 0 0,0 0 0 0 0,0 1 1 0 0,0-1-1 0 0,0 0 0 0 0,0 1 0 0 0,1-1 1 0 0,-1 0-1 0 0,0 1 0 0 0,0-1 1 0 0,1 0-1 0 0,-1 0 0 0 0,1 1 0 0 0,-1-1 1 0 0,1 0-1 0 0,0 0 0 0 0,-1 0 1 0 0,1 0-1 0 0,0 0 0 0 0,0 0 0 0 0,0 0 1 0 0,0 0-1 0 0,0 0 0 0 0,1 1 0 0 0,2 0 167 0 0,-1 1-1 0 0,1-1 1 0 0,-1 0-1 0 0,1 0 1 0 0,0 0-1 0 0,0-1 1 0 0,0 1-1 0 0,0-1 1 0 0,6 2-1 0 0,42 3 659 0 0,-35-5-768 0 0,75 2 373 0 0,5 0-106 0 0,1 4-284 0 0,-50-6-28 0 0,48 5 116 0 0,-68-4-180 0 0,35-2-1 0 0,9 1-21 0 0,-27-1 88 0 0,6 0 32 0 0,56 6 301 0 0,6 1-145 0 0,11-2-142 0 0,-22-6 145 0 0,143-13 713 0 0,-152 6-758 0 0,371-22 21 0 0,-263 23-216 0 0,-36 1 0 0 0,17-3 114 0 0,255-11 324 0 0,-82 7-516 0 0,88 21 132 0 0,-326 2-54 0 0,81 4 0 0 0,-114-13 4 0 0,-24 1 12 0 0,1-3 1 0 0,97-14-1 0 0,18-7 277 0 0,-100 16-3524 0 0,-68 5 2645 0 0,26-2-3599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1:40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48 236 6704 0 0,'0'0'608'0'0,"-14"-5"-366"0"0,8 3 1070 0 0,1 0-1 0 0,0-1 0 0 0,-1 1 0 0 0,-6-6 3169 0 0,24 3-2896 0 0,-8 3-1284 0 0,1 1 0 0 0,0 0-1 0 0,-1 0 1 0 0,7 0 0 0 0,10-2 650 0 0,-7-1 32 0 0,-12 3-823 0 0,1-1 0 0 0,0 1 0 0 0,0 1-1 0 0,0-1 1 0 0,0 0 0 0 0,4 0 0 0 0,34 2 776 0 0,-4 0-310 0 0,-34-2-580 0 0,1 1-1 0 0,0 0 0 0 0,1 0 0 0 0,-1-1 0 0 0,0 0 0 0 0,0 0 0 0 0,0 0 0 0 0,0 0 0 0 0,1-1 0 0 0,-2 0 0 0 0,7-3 0 0 0,-4 2-30 0 0,0 0 0 0 0,0 0 0 0 0,1 1 0 0 0,-1 0 0 0 0,0 0 0 0 0,1 1 0 0 0,0-1 0 0 0,-1 1 0 0 0,14 0 0 0 0,6-2 230 0 0,-10 2-100 0 0,-1 0 0 0 0,27 2 0 0 0,-5 1 904 0 0,-39-3-1018 0 0,0 0 0 0 0,0 0 1 0 0,0 1-1 0 0,0-1 0 0 0,1 0 0 0 0,-1-1 0 0 0,0 1 0 0 0,0 0 0 0 0,0 0 1 0 0,1-1-1 0 0,-3-2 0 0 0,-5-4 33 0 0,-35-21 71 0 0,24 17-83 0 0,1-1 0 0 0,-25-22 0 0 0,4 0-51 0 0,30 30 11 0 0,9 5 42 0 0,2 0-41 0 0,1 0-1 0 0,-1 0 0 0 0,0 0 1 0 0,0 1-1 0 0,1-1 0 0 0,-1 0 1 0 0,0 1-1 0 0,0-1 0 0 0,0 1 1 0 0,2 1-1 0 0,3 0 3 0 0,66 34 114 0 0,-32-21-58 0 0,-18-5 23 0 0,40 10 0 0 0,-35-15-18 0 0,48 14 288 0 0,-51-11-4 0 0,-23-8-71 0 0,-2 2-263 0 0,0 0 1 0 0,0 0-1 0 0,0 0 1 0 0,0 0-1 0 0,0-1 0 0 0,0 1 1 0 0,-1 0-1 0 0,1-1 0 0 0,0 1 1 0 0,-1-1-1 0 0,-2 3 0 0 0,1-1-20 0 0,0 0 15 0 0,0-1-1 0 0,0 1 0 0 0,-1-1 1 0 0,1 1-1 0 0,-4 1 1 0 0,-15 11 58 0 0,15-12-56 0 0,4-1-24 0 0,0-1 0 0 0,0 1 0 0 0,0 0 0 0 0,0 0-1 0 0,0 0 1 0 0,0 0 0 0 0,0 1 0 0 0,1-1 0 0 0,-1 1 0 0 0,-2 4 0 0 0,3-6-333 0 0,-44 4-3525 0 0,36-5 2496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7:54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68 7224 0 0,'0'0'330'0'0,"-5"-8"124"0"0,4 7-430 0 0,1 1 1 0 0,0 0 0 0 0,0-1 0 0 0,-1 1-1 0 0,1 0 1 0 0,0-1 0 0 0,0 1-1 0 0,0 0 1 0 0,0-1 0 0 0,0 1-1 0 0,-1-1 1 0 0,1 1 0 0 0,0 0 0 0 0,0-1-1 0 0,0 1 1 0 0,0-1 0 0 0,0 1-1 0 0,0 0 1 0 0,0-1 0 0 0,0 1-1 0 0,1-1 1 0 0,-1 1 0 0 0,0 0 0 0 0,0-1-1 0 0,0 1 1 0 0,0-1 0 0 0,0 1-1 0 0,1 0 1 0 0,-1-1 0 0 0,0 1-1 0 0,0 0 1 0 0,1-1 0 0 0,-1 1 0 0 0,0 0-1 0 0,0 0 1 0 0,1-1 0 0 0,-1 1-1 0 0,0 0 1 0 0,1 0 0 0 0,0-1-1 0 0,13-4 1104 0 0,-14 5-1126 0 0,22-3 289 0 0,-1 0 0 0 0,0 2-1 0 0,28 1 1 0 0,1 0-6 0 0,367-5 477 0 0,-177 5-581 0 0,221-16 1191 0 0,-104 13-1016 0 0,82-4 39 0 0,-179 6-86 0 0,-153 10-34 0 0,-69 0-2091 0 0,-28-8-3056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7:56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143 142 4544 0 0,'-3'0'58'0'0,"-64"-3"417"0"0,60 3-301 0 0,1-1 0 0 0,0 0 0 0 0,0 0 0 0 0,0-1 0 0 0,1 0 0 0 0,-1 0 1 0 0,0-1-1 0 0,-9-4 0 0 0,15 6-110 0 0,-1 1 0 0 0,0 0 0 0 0,1-1 0 0 0,-1 1 0 0 0,1-1 0 0 0,-1 1 0 0 0,0-1 0 0 0,1 1 0 0 0,-1-1 0 0 0,1 1 0 0 0,0-1 1 0 0,-1 0-1 0 0,1 1 0 0 0,-1-1 0 0 0,1 0 0 0 0,0 1 0 0 0,0-1 0 0 0,-1 0 0 0 0,1 1 0 0 0,0-1 0 0 0,0 0 0 0 0,0 1 0 0 0,0-1 0 0 0,0 0 0 0 0,0 0 0 0 0,0 0-10 0 0,0 0 0 0 0,1 0 0 0 0,-1 0 0 0 0,1 0 0 0 0,-1 0 0 0 0,1 0 0 0 0,-1 0 0 0 0,1 0 0 0 0,0 1-1 0 0,-1-1 1 0 0,1 0 0 0 0,0 0 0 0 0,0 1 0 0 0,-1-1 0 0 0,3 0 0 0 0,0-2 21 0 0,1 1 1 0 0,1 0-1 0 0,-1 0 1 0 0,0 1-1 0 0,0-1 1 0 0,1 1-1 0 0,4-1 1 0 0,22-3 136 0 0,-4 1-9 0 0,45-2-1 0 0,-25 6-19 0 0,291 3 945 0 0,-293-2-1012 0 0,93-1 104 0 0,319-37 811 0 0,-432 35-936 0 0,242-12 536 0 0,-54 5-695 0 0,-166 7 209 0 0,70 7 1 0 0,-99-3-117 0 0,23 6 1 0 0,-20-3-25 0 0,4 0-5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7:57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4488 0 0,'0'0'201'0'0,"6"-1"38"0"0,3-1 11 0 0,0-1 0 0 0,1 1 0 0 0,-1 1 0 0 0,0 0 0 0 0,1 0 0 0 0,-1 1 0 0 0,1 0 0 0 0,-1 0 0 0 0,1 1 0 0 0,-1 0 0 0 0,0 1 0 0 0,11 3 0 0 0,26 4 452 0 0,29-2 47 0 0,0-4 0 0 0,77-5 1 0 0,148-7 730 0 0,47-2-890 0 0,195-28-171 0 0,-339 23-336 0 0,-96 7-31 0 0,250-9-294 0 0,-311 20-3044 0 0,-1 1-1114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38:59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73 199 4144 0 0,'-7'-7'317'0'0,"-12"-14"799"0"0,7 6 5068 0 0,-23-32 7569 0 0,43 57-12228 0 0,3-3-1263 0 0,1-1 0 0 0,-1 0 0 0 0,2-1 1 0 0,-1-1-1 0 0,0 1 0 0 0,22 3 0 0 0,16 6-126 0 0,-4-1 14 0 0,1-1 0 0 0,88 11 0 0 0,99-12 413 0 0,-176-14-455 0 0,82-14-1 0 0,-3 0-2 0 0,82 0-41 0 0,9 11 96 0 0,-27 1-223 0 0,-49-2 80 0 0,104-10 154 0 0,-18-2-98 0 0,-204 17-71 0 0,20-1 2 0 0,323-16 116 0 0,-116 3 232 0 0,-181 9-345 0 0,-17 4 139 0 0,49-6 193 0 0,-103 7-292 0 0,-2 2-17 0 0,0-1 0 0 0,0-1 0 0 0,-1 1 0 0 0,1-1 0 0 0,0 0-1 0 0,-1-1 1 0 0,1 1 0 0 0,6-5 0 0 0,-12 6 18 0 0,3-5-16 0 0,-4 6-31 0 0,0-1 1 0 0,0 1-1 0 0,0 0 0 0 0,1-1 1 0 0,-1 1-1 0 0,0 0 0 0 0,0-1 1 0 0,0 1-1 0 0,0 0 1 0 0,0-1-1 0 0,0 1 0 0 0,0 0 1 0 0,0-1-1 0 0,0 1 1 0 0,0 0-1 0 0,0-1 0 0 0,0 1 1 0 0,0 0-1 0 0,0-1 0 0 0,0 1 1 0 0,0 0-1 0 0,-1-1 1 0 0,1 1-1 0 0,0 0 0 0 0,0-1 1 0 0,0 1-1 0 0,-1 0 0 0 0,1-1 1 0 0,0 1-1 0 0,0 0 1 0 0,-1-1-1 0 0,0-1-68 0 0,0 0 1 0 0,0 0-1 0 0,0 0 0 0 0,0 0 1 0 0,0 0-1 0 0,-1 0 0 0 0,1 0 1 0 0,-1 0-1 0 0,0 1 0 0 0,1-1 1 0 0,-4-1-1 0 0,4 2-576 0 0,-10 5-4103 0 0,3-1 2927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0:25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27 7832 0 0,'-8'-8'13633'0'0,"8"8"-13434"0"0,-9 6 2027 0 0,7-2-2055 0 0,-1 0 1 0 0,1 1-1 0 0,0-1 1 0 0,0 1-1 0 0,0-1 1 0 0,0 1-1 0 0,1 0 1 0 0,0 0-1 0 0,0 0 1 0 0,0 0-1 0 0,1-1 1 0 0,-1 8-1 0 0,1-5-280 0 0,1-7-17 0 0,0 1 0 0 0,-1 0 1 0 0,1-1-1 0 0,0 0 0 0 0,0 1 0 0 0,-1-1 1 0 0,1 1-1 0 0,0-1 0 0 0,0 0 0 0 0,0 1 1 0 0,0-1-1 0 0,0 0 0 0 0,0 0 0 0 0,-1 0 1 0 0,3 0-1 0 0,0 0-75 0 0,0 0-1 0 0,0-1 1 0 0,0 1-1 0 0,0-1 1 0 0,0 0 0 0 0,0 0-1 0 0,0 0 1 0 0,0-1-1 0 0,0 1 1 0 0,0-1 0 0 0,4-2-1 0 0,28-26-1742 0 0,-10 8 464 0 0,6-11 808 0 0,-28 28 3386 0 0,-5 27-1883 0 0,2-14-822 0 0,0-3-257 0 0,-1 0 1 0 0,2 0-1 0 0,-1 0 0 0 0,0 0 1 0 0,1 0-1 0 0,0-1 1 0 0,2 7-1 0 0,0-4-931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0:25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51 11976 0 0,'0'0'1082'0'0,"3"-13"-868"0"0,11-22 3777 0 0,-14 35-3924 0 0,0-1 0 0 0,0 1 0 0 0,0 0 0 0 0,0 0 0 0 0,0 0-1 0 0,0 0 1 0 0,0 0 0 0 0,0 0 0 0 0,0 0 0 0 0,0 0 0 0 0,0 0-1 0 0,1-1 669 0 0,-1 1-668 0 0,0 0 0 0 0,0 0 0 0 0,0-1 0 0 0,0 1 0 0 0,0 0-1 0 0,0 0 1 0 0,0 0 0 0 0,0 0 0 0 0,0 0 0 0 0,1 0 0 0 0,-1 0-1 0 0,0 0 1 0 0,0 0 0 0 0,0 0 0 0 0,0 0 0 0 0,0 0 0 0 0,0 0-1 0 0,0 0 1 0 0,0 0 0 0 0,0 0 0 0 0,1 0 0 0 0,-1 0-1 0 0,0 0 1 0 0,0 0 0 0 0,1 1 668 0 0,-1-1-668 0 0,3 9 1107 0 0,-2 14-512 0 0,-23 57-91 0 0,11-43-626 0 0,2 0 1 0 0,-5 39 0 0 0,14-75-26 0 0,-1 4-577 0 0,1 0 1 0 0,0-1 0 0 0,0 1 0 0 0,0 0 0 0 0,1 5-1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0:26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 20671 0 0,'0'0'3730'0'0,"-3"13"-2606"0"0,5 1-360 0 0,-1-7-2381 0 0</inkml:trace>
  <inkml:trace contextRef="#ctx0" brushRef="#br0" timeOffset="1">149 1 5528 0 0,'0'0'488'0'0,"-2"8"-392"0"0,-1-3-96 0 0,0 3 0 0 0,0-1 2688 0 0,-3 3 512 0 0,1-2 96 0 0,-1-1 31 0 0,4 0-1911 0 0,-1 0-376 0 0,0 2-80 0 0,-1-2-8 0 0,2-2-1576 0 0,2-1-312 0 0,-3 5-1080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0:27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58 3224 0 0,'-1'-1'240'0'0,"-1"-1"136"0"0,1-5 4162 0 0,4-8 396 0 0,-2 8-3510 0 0,-1 6-1251 0 0,0 0 0 0 0,0 0 0 0 0,1 0 0 0 0,-1 0 0 0 0,0 1 0 0 0,0-1 0 0 0,1 0 0 0 0,-1 0 0 0 0,1 1 1 0 0,-1-1-1 0 0,1 0 0 0 0,-1 0 0 0 0,1 1 0 0 0,-1-1 0 0 0,1 0 0 0 0,-1 1 0 0 0,2-1 0 0 0,-2 0 57 0 0,1 1-1 0 0,-1-1 0 0 0,1 1 0 0 0,0-1 1 0 0,-1 1-1 0 0,0-1 0 0 0,1 0 0 0 0,-1 1 1 0 0,1-1-1 0 0,-1 1 0 0 0,0-1 0 0 0,1 0 1 0 0,-1 1-1 0 0,0-1 0 0 0,0 0 0 0 0,1-1 1 0 0,9 19 114 0 0,-8 8-214 0 0,0 0-920 0 0,1-9-4834 0 0,1-4-1169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0:28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14568 0 0,'0'0'1320'0'0,"-2"21"-358"0"0,-2 7 3340 0 0,0 0-2507 0 0,4-25-1934 0 0,0-1 0 0 0,0 1 0 0 0,1 0 0 0 0,-1-1 0 0 0,1 1 0 0 0,-1-1 0 0 0,1 1 0 0 0,0-1 0 0 0,0 0 0 0 0,2 3 0 0 0,2 2-728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0:29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399 45 13104 0 0,'0'0'597'0'0,"-8"-5"222"0"0,5 2-742 0 0,0 0 1 0 0,0 0 0 0 0,-1 0-1 0 0,1 0 1 0 0,0 0 0 0 0,-1 1-1 0 0,0-1 1 0 0,-6-3 0 0 0,4 4 165 0 0,1 0 0 0 0,-1 1 0 0 0,1-1 0 0 0,-1 1 0 0 0,1 0 1 0 0,-1 0-1 0 0,0 1 0 0 0,0 0 0 0 0,1 0 0 0 0,-8 1 0 0 0,5 0 47 0 0,-1 0-1 0 0,1 1 1 0 0,0 0 0 0 0,0 1-1 0 0,0 0 1 0 0,0 0 0 0 0,0 1-1 0 0,1 0 1 0 0,-1 0-1 0 0,1 0 1 0 0,-12 11 0 0 0,3 1-188 0 0,0 0 0 0 0,2 1 0 0 0,0 1 0 0 0,1 0 0 0 0,0 1 0 0 0,2 0 0 0 0,-14 32 0 0 0,14-23 175 0 0,0-1 0 0 0,3 1 0 0 0,0 1 0 0 0,2 0 0 0 0,-4 36 0 0 0,8-40-42 0 0,1 0-1 0 0,3 32 0 0 0,0-42-113 0 0,0-1 0 0 0,1 0 0 0 0,0 1 0 0 0,1-1-1 0 0,7 17 1 0 0,-10-28-102 0 0,1 0 0 0 0,-1 0 0 0 0,1 0 0 0 0,-1 0 0 0 0,1 0 0 0 0,0-1 0 0 0,0 1 0 0 0,0 0 0 0 0,1-1 0 0 0,-1 0 0 0 0,1 0 0 0 0,-1 1 0 0 0,1-1 0 0 0,0-1 0 0 0,-1 1 0 0 0,1 0 0 0 0,0-1 0 0 0,0 1 0 0 0,5 1 0 0 0,-4-3-18 0 0,0 1 0 0 0,0-1 0 0 0,0 0 0 0 0,0 0 0 0 0,0 0 1 0 0,0-1-1 0 0,-1 1 0 0 0,1-1 0 0 0,0 0 0 0 0,0 0 0 0 0,0 0 0 0 0,-1-1 0 0 0,1 1 1 0 0,-1-1-1 0 0,1 0 0 0 0,4-3 0 0 0,4-3 172 0 0,-1-1 0 0 0,-1 1 0 0 0,19-21 1 0 0,25-36 473 0 0,-33 39-542 0 0,2-4-79 0 0,-2 0-1 0 0,-1-1 0 0 0,-2-1 1 0 0,-1-1-1 0 0,-1-1 0 0 0,15-48 1 0 0,-30 78-100 0 0,4-11-627 0 0,0 0-1 0 0,-2 0 0 0 0,1-1 1 0 0,0-20-1 0 0,-6 22-1095 0 0,-3 4-298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1:52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53 253 2760 0 0,'-12'0'3128'0'0,"1"-11"782"0"0,10 9-3560 0 0,0 1 1 0 0,0 0-1 0 0,-1-1 1 0 0,1 1-1 0 0,0 0 0 0 0,0 0 1 0 0,-1-1-1 0 0,1 1 1 0 0,-1 0-1 0 0,1 0 0 0 0,-1 1 1 0 0,0-1-1 0 0,-1-1 525 0 0,-5-4 5294 0 0,13 8-6082 0 0,0 1 1 0 0,0-1-1 0 0,1-1 0 0 0,-1 1 1 0 0,1-1-1 0 0,-1 0 1 0 0,1 0-1 0 0,0-1 0 0 0,7 1 1 0 0,9-2 267 0 0,23-4 0 0 0,-29 3-193 0 0,52-7 282 0 0,42-5-416 0 0,-82 13 37 0 0,-14 1 0 0 0,0 0-1 0 0,0-1 1 0 0,-1-1-1 0 0,1 0 1 0 0,18-6-1 0 0,-31 8-53 0 0,0 0 0 0 0,0-1-1 0 0,-1 1 1 0 0,1 0-1 0 0,0 0 1 0 0,0-1 0 0 0,-1 1-1 0 0,1 0 1 0 0,0-1 0 0 0,-1 1-1 0 0,1-1 1 0 0,0 1-1 0 0,-1-1 1 0 0,1 1 0 0 0,0-1-1 0 0,-1 0 1 0 0,1 1 0 0 0,-1-1-1 0 0,1 0 1 0 0,-1 1-1 0 0,0-1 1 0 0,1 0 0 0 0,-1 0-1 0 0,0 1 1 0 0,1-1 0 0 0,-1 0-1 0 0,0 0 1 0 0,0 0-1 0 0,0 1 1 0 0,0-1 0 0 0,0 0-1 0 0,0 0 1 0 0,0 0 0 0 0,0 1-1 0 0,0-1 1 0 0,0 0-1 0 0,0 0 1 0 0,0 0 0 0 0,0 1-1 0 0,-1-1 1 0 0,1 0 0 0 0,0 0-1 0 0,-1 0 1 0 0,1 1-1 0 0,0-1 1 0 0,-1 0 0 0 0,1 1-1 0 0,-1-1 1 0 0,1 0 0 0 0,-2 0-1 0 0,-2-4 47 0 0,0 0 0 0 0,-1 1 0 0 0,1 0 0 0 0,-1-1 0 0 0,-6-2 0 0 0,-104-68 359 0 0,92 62-345 0 0,3 2 112 0 0,-28-11-1 0 0,39 19 255 0 0,7 3 110 0 0,6 2-361 0 0,14 6-187 0 0,0-2 0 0 0,1 0 1 0 0,-1-1-1 0 0,36 5 1 0 0,-35-7 35 0 0,0 0 1 0 0,0 1 0 0 0,0 2-1 0 0,-1 0 1 0 0,22 9-1 0 0,-31-10 44 0 0,-1 0-1 0 0,0 0 1 0 0,1 1-1 0 0,-2 0 1 0 0,1 0-1 0 0,-1 1 1 0 0,7 7-1 0 0,-11-10-32 0 0,-1-1-1 0 0,1 1 1 0 0,0 0-1 0 0,-1 0 1 0 0,0 0-1 0 0,0 0 1 0 0,0 0 0 0 0,-1 0-1 0 0,1 0 1 0 0,-1 1-1 0 0,0-1 1 0 0,0 1-1 0 0,-1-1 1 0 0,1 1-1 0 0,-1-1 1 0 0,0 1 0 0 0,-1 6-1 0 0,0-8 37 0 0,0 0-1 0 0,0 1 0 0 0,0-1 1 0 0,0 0-1 0 0,-1 0 1 0 0,0 0-1 0 0,0 0 1 0 0,0 0-1 0 0,-2 3 1 0 0,-23 24-468 0 0,13-18 90 0 0,1-1 0 0 0,-2-1 0 0 0,-20 12 0 0 0,14-9 75 0 0,15-3-1384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0:30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7 16871 0 0,'-12'-7'1888'0'0,"11"8"-1749"0"0,0 0 0 0 0,1-1-1 0 0,-1 1 1 0 0,0 0 0 0 0,1 0-1 0 0,-1 0 1 0 0,1 0 0 0 0,-1 0-1 0 0,1 0 1 0 0,0-1 0 0 0,-1 3-1 0 0,1 0 53 0 0,0 0-1 0 0,0 1 0 0 0,0-1 0 0 0,1 0 1 0 0,-1 0-1 0 0,1 0 0 0 0,0 0 0 0 0,1 5 0 0 0,2 5 282 0 0,20 71 78 0 0,5 26-100 0 0,-27-100-830 0 0,0 0 0 0 0,6 13 0 0 0,-7-20 214 0 0,0 0 0 0 0,0 0-1 0 0,1 0 1 0 0,-1-1 0 0 0,1 1 0 0 0,0 0 0 0 0,0-1-1 0 0,0 1 1 0 0,0-1 0 0 0,0 0 0 0 0,5 4 0 0 0,4-1-1556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0:30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7 7832 0 0,'0'0'602'0'0,"0"0"-395"0"0,-1-1 40 0 0,1 1 0 0 0,-1-1 1 0 0,1 1-1 0 0,-1-1 0 0 0,1 1 0 0 0,-1 0 0 0 0,0-1 1 0 0,1 1-1 0 0,-1 0 0 0 0,1-1 0 0 0,-1 1 0 0 0,0 0 0 0 0,1-1 1 0 0,-1 1-1 0 0,0 0 0 0 0,1 0 0 0 0,-1 0 0 0 0,0 0 0 0 0,1 0 1 0 0,-1 0-1 0 0,0 0 0 0 0,1 0 0 0 0,-1 0 0 0 0,0 0 1 0 0,1 0-1 0 0,-1 0 0 0 0,0 0 0 0 0,1 1 0 0 0,-1-1 0 0 0,0 0 1 0 0,1 0-1 0 0,-1 1 0 0 0,0-1 0 0 0,0 1 0 0 0,-1 1 5 0 0,0 0 1 0 0,0 0-1 0 0,0 0 0 0 0,0 1 0 0 0,0-1 0 0 0,-1 3 0 0 0,1-3 148 0 0,-1 6-223 0 0,0-1 1 0 0,0 1 0 0 0,0 0-1 0 0,1 0 1 0 0,0 0-1 0 0,0 0 1 0 0,1 0 0 0 0,0 0-1 0 0,0 10 1 0 0,0-6-144 0 0,1-4 60 0 0,0-1 0 0 0,0 1-1 0 0,1-1 1 0 0,0 1 0 0 0,1-1-1 0 0,0 1 1 0 0,4 11 0 0 0,-6-18-66 0 0,1 1 1 0 0,0-1 0 0 0,-1 1-1 0 0,1-1 1 0 0,0 0-1 0 0,0 0 1 0 0,0 1 0 0 0,0-1-1 0 0,0 0 1 0 0,0 0 0 0 0,0 0-1 0 0,0 0 1 0 0,0 0-1 0 0,0 0 1 0 0,1-1 0 0 0,-1 1-1 0 0,0 0 1 0 0,1-1-1 0 0,-1 1 1 0 0,1-1 0 0 0,-1 1-1 0 0,1-1 1 0 0,1 1 0 0 0,-1-1-1 0 0,0 0 1 0 0,0 0 0 0 0,0 0 0 0 0,0-1 0 0 0,0 1-1 0 0,0 0 1 0 0,0-1 0 0 0,0 1 0 0 0,0-1 0 0 0,0 0-1 0 0,-1 0 1 0 0,1 0 0 0 0,0 0 0 0 0,0 0 0 0 0,-1 0-1 0 0,1 0 1 0 0,1-2 0 0 0,7-7 92 0 0,0 0 0 0 0,-1 0 0 0 0,-1 0 0 0 0,12-19 0 0 0,22-49 1129 0 0,-41 76-1192 0 0,1-2-5 0 0,1 0 0 0 0,-1 0 0 0 0,1 0 0 0 0,0 1 0 0 0,0-1 0 0 0,0 1 0 0 0,0 0 1 0 0,5-4-1 0 0,-7 7 137 0 0,1 28 626 0 0,-11 15-729 0 0,7-35-92 0 0,0-1 1 0 0,0 1-1 0 0,1 0 0 0 0,0 0 0 0 0,0 0 1 0 0,0 0-1 0 0,1 0 0 0 0,2 15 0 0 0,-2-21-94 0 0,1-1 0 0 0,-1 0 1 0 0,0 1-1 0 0,1-1 0 0 0,-1 0 0 0 0,1 1 0 0 0,0-1 0 0 0,-1 0 0 0 0,1 0 0 0 0,0 0 1 0 0,0 1-1 0 0,0-1 0 0 0,-1 0 0 0 0,1 0 0 0 0,0 0 0 0 0,0 0 0 0 0,1-1 0 0 0,-1 1 1 0 0,0 0-1 0 0,0 0 0 0 0,0-1 0 0 0,3 2 0 0 0,-2-2-275 0 0,1 1 0 0 0,-1-1-1 0 0,1 0 1 0 0,-1 0 0 0 0,1 0 0 0 0,-1 0-1 0 0,1-1 1 0 0,-1 1 0 0 0,0-1 0 0 0,1 1-1 0 0,3-2 1 0 0,6-3-1621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0:30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5 13592 0 0,'-1'-1'1230'0'0,"0"1"-1200"0"0,1-1-1 0 0,-1 1 0 0 0,1 0 0 0 0,-1-1 1 0 0,0 1-1 0 0,0 0 0 0 0,1-1 1 0 0,-1 1-1 0 0,0 0 0 0 0,0 0 0 0 0,1-1 1 0 0,-1 1-1 0 0,0 0 0 0 0,0 0 1 0 0,1 0-1 0 0,-1 0 0 0 0,0 0 0 0 0,0 0 1 0 0,0 0-1 0 0,1 0 0 0 0,-1 1 1 0 0,0-1-1 0 0,-1 1 0 0 0,-16 8 1839 0 0,15-8-1364 0 0,-3 3-118 0 0,0 0 1 0 0,0 0-1 0 0,0 1 1 0 0,1-1-1 0 0,-1 1 1 0 0,1 1 0 0 0,0-1-1 0 0,1 1 1 0 0,0-1-1 0 0,-6 10 1 0 0,6-7-209 0 0,-33 57 981 0 0,33-58-1138 0 0,2 0 0 0 0,-1 0 1 0 0,1 0-1 0 0,0 0 0 0 0,0 0 1 0 0,0 1-1 0 0,0 12 1 0 0,2-19-32 0 0,7 4 814 0 0,-5-5-741 0 0,0 0 0 0 0,0-1-1 0 0,0 1 1 0 0,0 0 0 0 0,0-1-1 0 0,0 1 1 0 0,0-1 0 0 0,0 0-1 0 0,0 1 1 0 0,0-1 0 0 0,0 0-1 0 0,0 0 1 0 0,-1 0 0 0 0,1-1-1 0 0,1 0 1 0 0,5-6-42 0 0,-1 0 0 0 0,0 0 0 0 0,-1 0 0 0 0,0-1 1 0 0,0 0-1 0 0,-1 0 0 0 0,5-13 0 0 0,-3 8 110 0 0,0 1 0 0 0,12-16-1 0 0,0 1 448 0 0,-18 28-160 0 0,2 15-232 0 0,0 15-158 0 0,-1 32 0 0 0,-2-62-66 0 0,0 0 1 0 0,0 1 0 0 0,1-1 0 0 0,-1 1-1 0 0,0-1 1 0 0,0 1 0 0 0,0-1 0 0 0,0 0-1 0 0,1 1 1 0 0,-1-1 0 0 0,0 0 0 0 0,0 1-1 0 0,1-1 1 0 0,-1 0 0 0 0,0 1 0 0 0,0-1-1 0 0,1 0 1 0 0,-1 1 0 0 0,0-1 0 0 0,1 0-1 0 0,-1 0 1 0 0,1 1 0 0 0,-1-1 0 0 0,0 0-1 0 0,1 0 1 0 0,-1 0 0 0 0,1 0 0 0 0,-1 0 0 0 0,0 1-1 0 0,1-1 1 0 0,0 0 0 0 0,13-1-3110 0 0,-4-1-2649 0 0,-1-3-1594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0:31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126 345 12960 0 0,'0'0'1172'0'0,"-4"6"-944"0"0,1-4 94 0 0,1 0 1 0 0,-1 1-1 0 0,0-1 1 0 0,0-1 0 0 0,-5 4-1 0 0,-15 9 1832 0 0,15-5-1779 0 0,0 0 0 0 0,1 0-1 0 0,0 1 1 0 0,0 0 0 0 0,1 1 0 0 0,0-1 0 0 0,1 1 0 0 0,0 0 0 0 0,1 1 0 0 0,-5 19 0 0 0,8-27-300 0 0,0 1 1 0 0,0 0-1 0 0,0 0 1 0 0,1-1 0 0 0,0 10-1 0 0,0-12-23 0 0,0 0-1 0 0,1 0 1 0 0,-1 0 0 0 0,0 0-1 0 0,1 0 1 0 0,-1 0-1 0 0,1-1 1 0 0,0 1 0 0 0,-1 0-1 0 0,1 0 1 0 0,0-1-1 0 0,0 1 1 0 0,0 0 0 0 0,1-1-1 0 0,-1 1 1 0 0,2 1-1 0 0,-2-3-16 0 0,1 0 1 0 0,-1 0-1 0 0,1 0 0 0 0,0-1 0 0 0,-1 1 0 0 0,1 0 0 0 0,-1-1 0 0 0,1 1 1 0 0,-1-1-1 0 0,1 0 0 0 0,-1 1 0 0 0,3-3 0 0 0,-3 3 4 0 0,6-5 41 0 0,1 0 0 0 0,-1 0-1 0 0,-1-1 1 0 0,1 0 0 0 0,-1-1-1 0 0,0 1 1 0 0,0-1 0 0 0,-1 0-1 0 0,0 0 1 0 0,0-1 0 0 0,6-12-1 0 0,9-25 108 0 0,-2 0 0 0 0,-2-1 0 0 0,14-64 0 0 0,-2-82 816 0 0,-28 190-985 0 0,1-23 339 0 0,-1 24-328 0 0,0 0 0 0 0,0 0 0 0 0,-1 0 1 0 0,1 0-1 0 0,0 0 0 0 0,0 0 0 0 0,-1 0 1 0 0,1 0-1 0 0,-1 0 0 0 0,1 0 0 0 0,-1 0 1 0 0,1 0-1 0 0,-1 0 0 0 0,0 0 1 0 0,1 1-1 0 0,-1-1 0 0 0,0 0 0 0 0,1 0 1 0 0,-1 1-1 0 0,-2-2 0 0 0,1 3 7 0 0,0 0-1 0 0,0 0 0 0 0,-1 0 1 0 0,1 0-1 0 0,0 1 1 0 0,0-1-1 0 0,0 1 0 0 0,0-1 1 0 0,1 1-1 0 0,-3 2 0 0 0,2 0-29 0 0,-1 1 0 0 0,1-1 0 0 0,0 1 0 0 0,0 0 0 0 0,0-1 0 0 0,0 1 0 0 0,1 0 0 0 0,0 0-1 0 0,0 0 1 0 0,0 7 0 0 0,-3 8 4 0 0,-1 8-10 0 0,1-1 0 0 0,0 45 0 0 0,3-56 0 0 0,1-5-341 0 0,0 1-1 0 0,1 0 1 0 0,0-1 0 0 0,4 18-1 0 0,-4-23 126 0 0,1 0 0 0 0,0-1 0 0 0,0 1 0 0 0,1 0 0 0 0,-1-1 0 0 0,2 1 0 0 0,-1-1 0 0 0,0 0-1 0 0,1 0 1 0 0,4 5 0 0 0,16 12-2581 0 0,-11-14 1374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0:31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4 103 6912 0 0,'-3'-10'14399'0'0,"3"10"-14321"0"0,0 0 0 0 0,0 0 0 0 0,0 0 1 0 0,0-1-1 0 0,0 1 0 0 0,0 0 0 0 0,0 0 0 0 0,0 0 0 0 0,0 0 0 0 0,0-1 0 0 0,1 1 0 0 0,-1 0 0 0 0,0 0 0 0 0,0 0 0 0 0,0 0 0 0 0,0-1 0 0 0,0 1 0 0 0,0 0 0 0 0,1 0 0 0 0,-1 0 0 0 0,0 0 0 0 0,0 0 0 0 0,0 0 0 0 0,1 0 0 0 0,-1-1 0 0 0,0 1 0 0 0,0 0 0 0 0,0 0 0 0 0,1 0 1 0 0,-1 0-1 0 0,0 0 0 0 0,5 3 20 0 0,-1 1 0 0 0,0-1 1 0 0,-1 1-1 0 0,1 0 0 0 0,0 0 1 0 0,-1 0-1 0 0,0 1 0 0 0,0-1 1 0 0,0 1-1 0 0,-1 0 0 0 0,0 0 1 0 0,0 0-1 0 0,0 0 0 0 0,2 8 1 0 0,2 11 13 0 0,-2-1 1 0 0,2 25-1 0 0,-4-30 158 0 0,-2-3-95 0 0,0-13-102 0 0,0 0 1 0 0,0 1 0 0 0,0-1-1 0 0,1 1 1 0 0,-1-1 0 0 0,0 0 0 0 0,2 4-1 0 0,-1-5 199 0 0,4-11 136 0 0,4-32 75 0 0,-5 17-345 0 0,1 1 1 0 0,1 0-1 0 0,12-29 0 0 0,-11 37-574 0 0,-1 2 472 0 0,0 0 0 0 0,1 1 0 0 0,0 0 0 0 0,12-17 0 0 0,-16 27-241 0 0,0 0 0 0 0,0 0 0 0 0,0 0-1 0 0,0 0 1 0 0,1 0 0 0 0,-1 1-1 0 0,1-1 1 0 0,4-1 0 0 0,-4 2-278 0 0,-1 1 0 0 0,0 0 0 0 0,1 0 1 0 0,-1 0-1 0 0,1 0 0 0 0,0 1 0 0 0,-1 0 0 0 0,1-1 1 0 0,-1 1-1 0 0,1 0 0 0 0,4 1 0 0 0,11 6-3897 0 0,-7-2 2150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0:32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159 229 15344 0 0,'-16'-2'1013'0'0,"13"1"-901"0"0,0 1 1 0 0,0 0-1 0 0,0-1 1 0 0,0 1-1 0 0,-6 1 0 0 0,6 0 154 0 0,-1 0-1 0 0,0 0 1 0 0,0 0-1 0 0,1 0 1 0 0,-1 0-1 0 0,1 1 0 0 0,-1 0 1 0 0,1 0-1 0 0,0 0 1 0 0,0 0-1 0 0,0 0 1 0 0,-5 6-1 0 0,0 0 471 0 0,1 1 1 0 0,0 0-1 0 0,-5 10 1 0 0,-2 3-238 0 0,10-18-267 0 0,1 1 0 0 0,1 0 0 0 0,-1 0 0 0 0,1 0 0 0 0,-3 8 0 0 0,4-10-126 0 0,1-1-1 0 0,-1 1 1 0 0,1-1 0 0 0,-1 1 0 0 0,1-1-1 0 0,0 1 1 0 0,0-1 0 0 0,0 1 0 0 0,1-1-1 0 0,-1 1 1 0 0,0-1 0 0 0,1 1-1 0 0,1 3 1 0 0,-2-5 97 0 0,9 4 98 0 0,-8-5-289 0 0,0 0 0 0 0,0 0 0 0 0,1 0 0 0 0,-1 0 0 0 0,0 0 0 0 0,1 0 0 0 0,-1 0 0 0 0,0 0 0 0 0,0-1 0 0 0,1 1 0 0 0,-1 0 0 0 0,0-1 0 0 0,0 1 0 0 0,0-1 0 0 0,1 1 1 0 0,-1-1-1 0 0,1 0 0 0 0,20-17 30 0 0,-14 11-21 0 0,8-6-21 0 0,-2-2 0 0 0,0 0 0 0 0,15-20 0 0 0,-26 32 0 0 0,-1 1-161 0 0,0 0 0 0 0,0 0 0 0 0,0 0 1 0 0,0 1-1 0 0,0-1 0 0 0,5-2 0 0 0,-2 1-689 0 0,-3 2-287 0 0,8 11-3258 0 0,-8-6 3623 0 0,-1 0 0 0 0,1-1 0 0 0,-1 1 0 0 0,0 0 0 0 0,0 0 0 0 0,-1 0 1 0 0,1 0-1 0 0,-1 0 0 0 0,1 0 0 0 0,-1 0 0 0 0,-1 0 0 0 0,1 0 0 0 0,-1 6 0 0 0,0 24-1663 0 0,3-4 2085 0 0,-1-10 6445 0 0,0-20-5604 0 0,1 0 1 0 0,0 0-1 0 0,-1 0 0 0 0,1-1 0 0 0,0 1 0 0 0,-1-1 1 0 0,1 1-1 0 0,0-1 0 0 0,-1 0 0 0 0,1 1 0 0 0,-1-1 1 0 0,1 0-1 0 0,-1 0 0 0 0,1 0 0 0 0,-1 0 0 0 0,0 0 1 0 0,1-1-1 0 0,-1 1 0 0 0,2-3 0 0 0,1-2 3 0 0,0-1 1 0 0,0 1-1 0 0,4-12 0 0 0,4-7 66 0 0,35-59 44 0 0,-45 82-607 0 0,8-15-605 0 0,1 1 1 0 0,1 0-1 0 0,0 0 0 0 0,2 2 1 0 0,14-14-1 0 0,-18 18-377 0 0,1 0 0 0 0,11-15 0 0 0,16-16-1275 0 0,26-20 2238 0 0,-63 60 111 0 0,-1 1 1 0 0,1-1 0 0 0,-1 1-1 0 0,1-1 1 0 0,-1 1 0 0 0,1-1-1 0 0,-1 1 1 0 0,1 0 0 0 0,-1-1-1 0 0,1 1 1 0 0,0 0 0 0 0,-1-1-1 0 0,1 1 1 0 0,0 0 0 0 0,-1 0-1 0 0,1 0 1 0 0,0 0 0 0 0,-1-1-1 0 0,1 1 1 0 0,0 0 0 0 0,-1 0-1 0 0,1 0 1 0 0,0 1 0 0 0,-1-1-1 0 0,1 0 1 0 0,1 0 0 0 0,-1 1 121 0 0,0 0-1 0 0,0-1 1 0 0,0 1 0 0 0,-1 0 0 0 0,1 0 0 0 0,0 0-1 0 0,0 0 1 0 0,-1 0 0 0 0,1 0 0 0 0,0 0 0 0 0,-1 0-1 0 0,1 0 1 0 0,-1 0 0 0 0,1 1 0 0 0,1 5 394 0 0,0-1 1 0 0,-1 1-1 0 0,0-1 1 0 0,1 8-1 0 0,-1 20 16 0 0,-2-1-1 0 0,-8 52 0 0 0,1-9-133 0 0,0 121-1871 0 0,10-167-1361 0 0,-1-22 282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0:32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6 264 10592 0 0,'-1'-2'382'0'0,"0"0"-1"0"0,0 0 1 0 0,0-1 0 0 0,1 1 0 0 0,-1 0 0 0 0,1 0 0 0 0,0-1 0 0 0,0 1 0 0 0,0 0 0 0 0,0 0 0 0 0,0-1-1 0 0,0 1 1 0 0,0 0 0 0 0,1 0 0 0 0,-1-1 0 0 0,1 1 0 0 0,1-4 0 0 0,0 3 217 0 0,0 0 0 0 0,0-1 0 0 0,1 1 0 0 0,-1 0 0 0 0,1 0-1 0 0,-1 1 1 0 0,1-1 0 0 0,0 0 0 0 0,5-3 0 0 0,1 0 547 0 0,0 1 0 0 0,17-8 0 0 0,16-2-1926 0 0,36-5 262 0 0,2 8-5132 0 0,-60 10 3615 0 0,0-3-11 0 0</inkml:trace>
  <inkml:trace contextRef="#ctx0" brushRef="#br0" timeOffset="1">591 1 21191 0 0,'0'0'2127'0'0,"9"12"-1926"0"0,-8-6-10 0 0,0 0-1 0 0,0-1 0 0 0,-1 1 1 0 0,0 0-1 0 0,0 0 1 0 0,0-1-1 0 0,-1 1 0 0 0,0 0 1 0 0,-2 9-1 0 0,-1 6 370 0 0,-5 41 683 0 0,4-26-1486 0 0,-3 59-1 0 0,10-75-702 0 0,-2-20 799 0 0,0 1 1 0 0,0 0 0 0 0,1-1 0 0 0,-1 1-1 0 0,0-1 1 0 0,1 1 0 0 0,-1 0 0 0 0,0-1-1 0 0,1 1 1 0 0,-1-1 0 0 0,1 1 0 0 0,-1-1-1 0 0,0 1 1 0 0,1-1 0 0 0,0 1 0 0 0,-1-1-1 0 0,1 1 1 0 0,-1-1 0 0 0,1 0-1 0 0,-1 1 1 0 0,1-1 0 0 0,0 0 0 0 0,-1 1-1 0 0,1-1 1 0 0,1 0 0 0 0,6 1-1885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0:32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21191 0 0,'0'0'1024'0'0,"-7"4"-448"0"0,2 2 32 0 0,0 1-488 0 0,2-2-120 0 0,-3 0 0 0 0,0 3 0 0 0,3-3 0 0 0,-2 2 0 0 0,13-4-4672 0 0</inkml:trace>
  <inkml:trace contextRef="#ctx0" brushRef="#br0" timeOffset="1">127 27 5528 0 0,'0'0'488'0'0,"2"5"-392"0"0,1 1-96 0 0,0 1 0 0 0,-3 2 2152 0 0,0 2 408 0 0,0-1 88 0 0,0 3 8 0 0,-6-4-1497 0 0,4 3-295 0 0,-6 4-64 0 0,1-1-16 0 0,2 0-544 0 0,-3-2-112 0 0,-1 4-16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0:37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54 13824 0 0,'-7'0'229'0'0,"1"0"1"0"0,0 0 0 0 0,-1 0-1 0 0,1 1 1 0 0,0 0 0 0 0,0 0-1 0 0,-1 0 1 0 0,1 1 0 0 0,0 0-1 0 0,0 0 1 0 0,-7 4-1 0 0,13-6-174 0 0,0 0 0 0 0,0 0-1 0 0,0 0 1 0 0,0 0 0 0 0,0 0-1 0 0,0 0 1 0 0,0 0 0 0 0,0 0-1 0 0,-1 0 1 0 0,1 0 0 0 0,0 0-1 0 0,0 0 1 0 0,0 0 0 0 0,0 0-1 0 0,0 0 1 0 0,0 0 0 0 0,0 0-1 0 0,0 0 1 0 0,0 0 0 0 0,-1 0 273 0 0,1 1-274 0 0,0-1 1 0 0,0 0 0 0 0,0 0-1 0 0,0 0 1 0 0,0 0 0 0 0,0 0-1 0 0,0 0 1 0 0,0 0 0 0 0,0 0-1 0 0,0 0 1 0 0,0 0 0 0 0,0 0-1 0 0,0 0 1 0 0,0 1 0 0 0,0-1-1 0 0,0 0 1 0 0,0 0 0 0 0,0 0-1 0 0,0 0 1 0 0,0 0 0 0 0,0 0-1 0 0,0 0 1 0 0,0 0 0 0 0,0 0-1 0 0,0 0 1 0 0,0 1 0 0 0,0-1-1 0 0,0 0 1 0 0,0 0 382 0 0,1 0-382 0 0,-1 0-1 0 0,0 0 1 0 0,9 3 742 0 0,14-2-719 0 0,94-15 1089 0 0,-31 3-565 0 0,18-7-18 0 0,-30 4-440 0 0,-34 7-92 0 0,-20 3-21 0 0,1 0 1 0 0,-1 2-1 0 0,1 0 0 0 0,36 2 0 0 0,-56 0-25 0 0,0 0 0 0 0,0 0 0 0 0,0 0 0 0 0,0 0 0 0 0,0 0-1 0 0,0 0 1 0 0,0 1 0 0 0,0-1 0 0 0,0 0 0 0 0,0 1 0 0 0,0-1 0 0 0,0 1-1 0 0,0-1 1 0 0,0 1 0 0 0,-1-1 0 0 0,1 1 0 0 0,0-1 0 0 0,0 1 0 0 0,0 0-1 0 0,-1-1 1 0 0,1 1 0 0 0,0 0 0 0 0,-1 0 0 0 0,1 0 0 0 0,0 0 0 0 0,-1 0 0 0 0,1 0-1 0 0,-1-1 1 0 0,0 1 0 0 0,1 0 0 0 0,-1 0 0 0 0,0 0 0 0 0,1 2 0 0 0,-1-1 6 0 0,-1 0 0 0 0,1 0 0 0 0,-1-1 0 0 0,1 1 0 0 0,-1 0 0 0 0,1 0 0 0 0,-1-1 0 0 0,0 1 0 0 0,0 0 0 0 0,0-1 0 0 0,0 1 0 0 0,0-1 0 0 0,0 1 0 0 0,-1-1 0 0 0,1 0 0 0 0,0 1 0 0 0,-3 1 0 0 0,-14 10-96 0 0,-1 0 1 0 0,0-1-1 0 0,0-1 0 0 0,-25 9 0 0 0,8-5 274 0 0,-60 15-1 0 0,44-19-83 0 0,-81 6 0 0 0,44-7-48 0 0,51-5-32 0 0,17-3 38 0 0,0 1-1 0 0,0 1 1 0 0,-39 12 0 0 0,60-16-49 0 0,-1 0 0 0 0,1 0 0 0 0,-1 1 1 0 0,0-1-1 0 0,1 0 0 0 0,-1 0 0 0 0,1 1 0 0 0,-1-1 0 0 0,1 0 0 0 0,-1 1 1 0 0,1-1-1 0 0,-1 0 0 0 0,1 1 0 0 0,0-1 0 0 0,-1 1 0 0 0,1-1 0 0 0,-1 1 1 0 0,1-1-1 0 0,-1 1 0 0 0,1 0-3 0 0,1-1-1 0 0,-1 0 1 0 0,0 1-1 0 0,0-1 1 0 0,0 0 0 0 0,0 1-1 0 0,0-1 1 0 0,1 0-1 0 0,-1 0 1 0 0,0 1 0 0 0,0-1-1 0 0,0 0 1 0 0,1 0-1 0 0,-1 1 1 0 0,0-1 0 0 0,0 0-1 0 0,1 0 1 0 0,-1 0-1 0 0,0 0 1 0 0,1 1 0 0 0,-1-1-1 0 0,0 0 1 0 0,0 0-1 0 0,1 0 1 0 0,26 7 279 0 0,-25-6-302 0 0,39 5 314 0 0,59 0 0 0 0,-60-4-149 0 0,188-4 546 0 0,-73-3-512 0 0,11 5-54 0 0,-92 6-114 0 0,4 0-131 0 0,-68-6-493 0 0,35-1-228 0 0,-17-5-6708 0 0,-16 1-342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0:38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25 14568 0 0,'-1'-4'86'0'0,"1"2"75"0"0,0 0 1 0 0,-1 1 0 0 0,1-1-1 0 0,-1 0 1 0 0,1 0 0 0 0,-1 1-1 0 0,0-1 1 0 0,0 0 0 0 0,-1-2-1 0 0,2 3 371 0 0,-14 9 1624 0 0,11-3-1992 0 0,1 0 1 0 0,-1 0-1 0 0,1 0 0 0 0,0 0 1 0 0,0 1-1 0 0,1-1 0 0 0,-1 1 1 0 0,0 5-1 0 0,1-4-18 0 0,-4 16-54 0 0,-10 56 48 0 0,14-67-140 0 0,0 0 0 0 0,0 0 0 0 0,1 0 0 0 0,3 18 0 0 0,-3-28-49 0 0,0-1-1 0 0,0 1 1 0 0,1 0-1 0 0,-1-1 1 0 0,1 1 0 0 0,-1 0-1 0 0,1-1 1 0 0,0 1-1 0 0,0 0 1 0 0,-1-1-1 0 0,1 1 1 0 0,0-1-1 0 0,0 0 1 0 0,1 1-1 0 0,-1-1 1 0 0,0 0-1 0 0,0 0 1 0 0,1 1-1 0 0,-1-1 1 0 0,3 1-1 0 0,-2-1-113 0 0,0 0 0 0 0,0-1-1 0 0,0 1 1 0 0,0-1 0 0 0,0 0-1 0 0,0 0 1 0 0,0 0 0 0 0,0 0-1 0 0,0 0 1 0 0,0 0 0 0 0,0 0-1 0 0,-1-1 1 0 0,1 1 0 0 0,0 0-1 0 0,0-1 1 0 0,0 0 0 0 0,0 0-1 0 0,2 0 1 0 0,12-9-1398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2:04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48 232 11000 0 0,'-6'-2'573'0'0,"0"0"1"0"0,0 0-1 0 0,0 0 1 0 0,0 1-1 0 0,-12-1 2541 0 0,20 1-3052 0 0,-1 1 0 0 0,0-1 0 0 0,0 0 0 0 0,1 0 0 0 0,-1 1 0 0 0,1-1 1 0 0,-1 1-1 0 0,0-1 0 0 0,1 1 0 0 0,-1 0 0 0 0,4-1 0 0 0,-5 1-26 0 0,46-8 1055 0 0,158-24 1158 0 0,16 7-1350 0 0,-140 14-384 0 0,-70 9-370 0 0,0-1-1 0 0,0 0 1 0 0,0 0-1 0 0,0-1 1 0 0,14-7-1 0 0,-23 10 128 0 0,-5-8 158 0 0,0 6-375 0 0,0 0 0 0 0,-1 0 1 0 0,0 1-1 0 0,0-1 0 0 0,0 1 0 0 0,0 1 1 0 0,0-1-1 0 0,-9-1 0 0 0,-1-1 2 0 0,-75-17 87 0 0,-19-5 10 0 0,94 22-120 0 0,11 3-15 0 0,-1 0 0 0 0,1 0 1 0 0,0-1-1 0 0,0 1 0 0 0,0-1 1 0 0,-6-3-1 0 0,9 4 130 0 0,2 1-137 0 0,1-1 0 0 0,-1 1-1 0 0,0 0 1 0 0,1-1-1 0 0,-1 1 1 0 0,1 0 0 0 0,-1 0-1 0 0,0 0 1 0 0,1 0 0 0 0,1 0-1 0 0,20 1 36 0 0,45-4 0 0 0,-24 0 3 0 0,-11 2 62 0 0,70-2 183 0 0,-88 4-206 0 0,1 0 1 0 0,0 1-1 0 0,-1 1 0 0 0,23 7 1 0 0,-35-9-48 0 0,-1 0 1 0 0,0 0 0 0 0,0 1-1 0 0,1-1 1 0 0,-1 1 0 0 0,0-1 0 0 0,0 1-1 0 0,-1 0 1 0 0,1 0 0 0 0,0 0 0 0 0,0 0-1 0 0,-1 0 1 0 0,0 0 0 0 0,1 0 0 0 0,-1 1-1 0 0,0-1 1 0 0,0 0 0 0 0,1 4 0 0 0,-2-5-5 0 0,-1 1 0 0 0,1-1 0 0 0,-1 1 0 0 0,0-1 0 0 0,1 1 0 0 0,-1-1 1 0 0,0 0-1 0 0,0 1 0 0 0,0-1 0 0 0,0 0 0 0 0,0 0 0 0 0,0 1 1 0 0,-2 0-1 0 0,2 0 34 0 0,-24 30 554 0 0,18-21-518 0 0,-1-1 0 0 0,0-1 0 0 0,0 1 0 0 0,-14 10-1 0 0,3-4-288 0 0,-31 24 598 0 0,20-11-3806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0:38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3 3680 0 0,'6'-2'6334'0'0,"-13"14"-2146"0"0,-9 25-1849 0 0,-4 10-1497 0 0,10-15-5443 0 0,7-14-885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0:39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46 117 2760 0 0,'0'0'125'0'0,"-9"0"22"0"0,8 0 17 0 0,0 1 0 0 0,0-1-1 0 0,0 0 1 0 0,0 0 0 0 0,0 0 0 0 0,0 0 0 0 0,-1-1 0 0 0,1 1-1 0 0,0 0 1 0 0,0 0 0 0 0,0-1 0 0 0,0 1 0 0 0,0 0-1 0 0,0-1 1 0 0,0 1 0 0 0,0-1 0 0 0,-1-1 0 0 0,-5 0 3971 0 0,6 0-3442 0 0,0 1 1 0 0,0-1 0 0 0,0 1-1 0 0,0-1 1 0 0,0 0 0 0 0,1 1-1 0 0,-1-1 1 0 0,0 0 0 0 0,1 0-1 0 0,-1-2 1 0 0,1 2-520 0 0,0 1-1 0 0,1-1 1 0 0,-1 0-1 0 0,0 0 1 0 0,1 1-1 0 0,0-1 1 0 0,-1 0-1 0 0,1 1 1 0 0,0-1 0 0 0,0 1-1 0 0,0-1 1 0 0,0 1-1 0 0,0-1 1 0 0,0 1-1 0 0,0 0 1 0 0,0-1-1 0 0,1 1 1 0 0,-1 0-1 0 0,0 0 1 0 0,3-1 0 0 0,3-3 575 0 0,1 1 1 0 0,15-7-1 0 0,-9 4-83 0 0,-1 1-256 0 0,-1 1 0 0 0,1 0 0 0 0,19-4 1 0 0,-26 7-329 0 0,1 1 0 0 0,-1 0 0 0 0,0 1 0 0 0,1-1 0 0 0,-1 1 0 0 0,1 0 0 0 0,-1 1 0 0 0,0 0 0 0 0,9 1 0 0 0,-13-1-72 0 0,0 0 0 0 0,0-1-1 0 0,0 1 1 0 0,0 0 0 0 0,0 0 0 0 0,-1 1 0 0 0,1-1 0 0 0,0 0-1 0 0,0 0 1 0 0,-1 1 0 0 0,1-1 0 0 0,-1 1 0 0 0,1 0 0 0 0,-1-1-1 0 0,0 1 1 0 0,0 0 0 0 0,1 0 0 0 0,-1 0 0 0 0,-1 0 0 0 0,1 0-1 0 0,0 0 1 0 0,0 0 0 0 0,-1 0 0 0 0,1 0 0 0 0,-1 0 0 0 0,1 0-1 0 0,-1 0 1 0 0,0 0 0 0 0,0 1 0 0 0,0-1 0 0 0,-1 3 0 0 0,0 3 7 0 0,0 1 1 0 0,-1 0 0 0 0,0 0-1 0 0,0-1 1 0 0,-1 1 0 0 0,-5 10 0 0 0,-15 29 141 0 0,-52 80 0 0 0,71-124-135 0 0,0 1 0 0 0,0-1 0 0 0,-1 0-1 0 0,-5 4 1 0 0,-2 1 46 0 0,9-7-47 0 0,4-3-15 0 0,12-7-8 0 0,0 1 0 0 0,0 0 0 0 0,26-8 0 0 0,-6 2 0 0 0,-27 11 4 0 0,14-7 203 0 0,34-10 0 0 0,-49 17-174 0 0,0 1 0 0 0,0 0 0 0 0,1 0 0 0 0,-1 1 0 0 0,0-1 0 0 0,0 1 0 0 0,0 0 0 0 0,0 1 0 0 0,1-1 0 0 0,-1 1 0 0 0,0 0 0 0 0,9 3 0 0 0,-13-4-20 0 0,1 1 1 0 0,-1 0-1 0 0,0 0 1 0 0,0-1-1 0 0,1 1 1 0 0,-1 0-1 0 0,0 0 1 0 0,0 0-1 0 0,0 0 1 0 0,0 1-1 0 0,0-1 1 0 0,0 0-1 0 0,0 0 1 0 0,-1 1-1 0 0,1-1 1 0 0,1 3 0 0 0,-1-1 6 0 0,0 0 0 0 0,0 1 0 0 0,-1-1 1 0 0,1 0-1 0 0,-1 0 0 0 0,0 1 1 0 0,0 4-1 0 0,-1 3 42 0 0,-1 1 0 0 0,-1-1 1 0 0,-4 16-1 0 0,1-9 0 0 0,0 0 1 0 0,-2-1-1 0 0,0 0 0 0 0,-1 0 1 0 0,-14 20-1 0 0,18-29-114 0 0,-1-1 0 0 0,-1 1 1 0 0,1-1-1 0 0,-1 0 0 0 0,0 0 0 0 0,-1-1 1 0 0,1 0-1 0 0,-1 0 0 0 0,-1-1 1 0 0,1 0-1 0 0,-1 0 0 0 0,-10 3 0 0 0,16-7-47 0 0,0 0 0 0 0,0 0 0 0 0,0 0 0 0 0,0-1 0 0 0,0 0 0 0 0,0 1 0 0 0,-5-1-1 0 0,7-1-69 0 0,0 1-1 0 0,0 0 0 0 0,0 0 0 0 0,0 0 0 0 0,0 0 0 0 0,0-1 0 0 0,0 1 0 0 0,1 0 1 0 0,-1-1-1 0 0,0 1 0 0 0,0-1 0 0 0,0 1 0 0 0,1-1 0 0 0,-1 0 0 0 0,0 1 0 0 0,1-1 0 0 0,-1 1 1 0 0,0-1-1 0 0,1 0 0 0 0,-1 0 0 0 0,1 1 0 0 0,-1-1 0 0 0,1 0 0 0 0,-1 0 0 0 0,1 0 1 0 0,0 0-1 0 0,-1 1 0 0 0,1-1 0 0 0,0 0 0 0 0,0 0 0 0 0,-1-1 0 0 0,1-12-8221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0:39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20159 0 0,'0'0'1538'0'0,"-2"9"-886"0"0,0-4-637 0 0,-1 0 1 0 0,1 0-1 0 0,-1 0 0 0 0,-4 6 1 0 0,4-6 80 0 0,0 0-1 0 0,0 0 1 0 0,0 0 0 0 0,-2 6 0 0 0,1 4 205 0 0,0 1 0 0 0,1-1 0 0 0,0 0 0 0 0,1 1 0 0 0,1 17 0 0 0,1-32-424 0 0,0 0-1 0 0,0-1 1 0 0,0 1-1 0 0,0 0 0 0 0,0-1 1 0 0,0 1-1 0 0,0 0 1 0 0,0-1-1 0 0,0 1 1 0 0,1 0-1 0 0,-1-1 0 0 0,0 1 1 0 0,1 0-1 0 0,-1-1 1 0 0,0 1-1 0 0,1-1 1 0 0,-1 1-1 0 0,1-1 0 0 0,0 1 1 0 0,8 2-5724 0 0,2-4-1234 0 0</inkml:trace>
  <inkml:trace contextRef="#ctx0" brushRef="#br0" timeOffset="1">271 53 6448 0 0,'0'0'688'0'0,"3"8"-688"0"0,0 2 0 0 0,-3-1 2288 0 0,-3 7 432 0 0,0 2 96 0 0,-3-4 7 0 0,1 4-1623 0 0,0 0-328 0 0,-5 1-64 0 0,5-1-8 0 0,-3 0-440 0 0,5-4-80 0 0,-3 4-24 0 0,6 0-6184 0 0,-3-4-1239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1:08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3224 0 0,'0'0'3566'0'0,"14"12"-2411"0"0,-8-11-941 0 0,0 0 1 0 0,0 0-1 0 0,0 0 0 0 0,1-1 0 0 0,-1 0 0 0 0,11-2 1 0 0,40-9 284 0 0,-21 3-363 0 0,29 0 148 0 0,67 0-1 0 0,-8 1-105 0 0,427-25 1509 0 0,-399 30-1200 0 0,-38 2-29 0 0,248 12 37 0 0,-32 1 212 0 0,-315-13-678 0 0,374-10 1305 0 0,-269 4-980 0 0,67-3-116 0 0,122-4-156 0 0,-97 5-54 0 0,143-1 757 0 0,1 21-59 0 0,22 35-454 0 0,-355-43-172 0 0,1-1-1 0 0,0 0 0 0 0,0-2 0 0 0,46-4 0 0 0,-65 3-125 0 0,7-2 166 0 0,-11 1-442 0 0,-6-1-596 0 0,-2 2-3490 0 0,0 2-1429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1:11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0 236 4608 0 0,'62'-11'883'0'0,"35"-3"1043"0"0,195-27 871 0 0,-136 17-2098 0 0,-149 23-665 0 0,493-63 2043 0 0,-351 48-1524 0 0,484-37 75 0 0,85 42-255 0 0,-643 13-121 0 0,0 4 0 0 0,0 3-1 0 0,103 26 1 0 0,-172-34-503 0 0,0 1 0 0 0,1 0 1 0 0,-1 1-1 0 0,0 0 0 0 0,0 0 0 0 0,0 0 1 0 0,-1 0-1 0 0,1 1 0 0 0,-1 0 0 0 0,0 0 1 0 0,0 1-1 0 0,0-1 0 0 0,7 10 0 0 0,-5 3-4287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1:28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71 12440 0 0,'0'-1'943'0'0,"-3"-1"-467"0"0,-6-5-398 0 0,-7-8 3510 0 0,13 12-2874 0 0,0 0-1 0 0,0 0 1 0 0,1-1-1 0 0,-1 1 0 0 0,1-1 1 0 0,-2-4-1 0 0,3 6-468 0 0,0 1 0 0 0,0-1 0 0 0,-1 1 0 0 0,1-1 0 0 0,0 1 0 0 0,-1-1 0 0 0,1 1 0 0 0,-1 0 0 0 0,1 0 0 0 0,-3-2 1309 0 0,-7 6-864 0 0,8 2-657 0 0,1 1 1 0 0,0-1-1 0 0,1 1 1 0 0,0-1 0 0 0,-2 11-1 0 0,-2 11-159 0 0,-10 29 115 0 0,3 1 0 0 0,-9 100 0 0 0,16-93-26 0 0,-13 120 946 0 0,15-164-922 0 0,-2 0 1 0 0,0 0-1 0 0,-1 0 0 0 0,-14 32 0 0 0,19-51 19 0 0,1 0-1 0 0,0-1 1 0 0,-1 1-1 0 0,1 0 1 0 0,-1 0 0 0 0,1 0-1 0 0,-1-1 1 0 0,1 1-1 0 0,-1 0 1 0 0,0 0-1 0 0,1-1 1 0 0,-1 1 0 0 0,0 0-1 0 0,0-1 1 0 0,1 1-1 0 0,-1-1 1 0 0,0 1-1 0 0,0-1 1 0 0,0 0 0 0 0,0 1-1 0 0,0-1 1 0 0,0 0-1 0 0,1 1 1 0 0,-3-1-1 0 0,2 0 14 0 0,0-1-1 0 0,0 1 0 0 0,0 0 1 0 0,-1-1-1 0 0,1 1 0 0 0,0-1 0 0 0,0 1 1 0 0,0-1-1 0 0,0 0 0 0 0,0 1 0 0 0,0-1 1 0 0,0 0-1 0 0,0 0 0 0 0,1 0 1 0 0,-1 0-1 0 0,-1-1 0 0 0,-3-5 81 0 0,1 0 0 0 0,-1-1 0 0 0,2 1-1 0 0,-5-10 1 0 0,-1-6-20 0 0,-10-39 1 0 0,17 52-69 0 0,0 0 0 0 0,1-1 0 0 0,0 1 0 0 0,0 0 0 0 0,1 0 0 0 0,2-17 0 0 0,-2 25-7 0 0,1 1 0 0 0,-1 0 0 0 0,0-1 1 0 0,1 1-1 0 0,-1 0 0 0 0,1 0 0 0 0,0-1 0 0 0,-1 1 0 0 0,1 0 0 0 0,0 0 0 0 0,0 0 1 0 0,0 0-1 0 0,1-1 0 0 0,1-1-2 0 0,-3 3-2 0 0,0-1 0 0 0,0 1 0 0 0,1 0 0 0 0,-1 0 0 0 0,0-1 0 0 0,0 1 0 0 0,1 0 0 0 0,-1 0 0 0 0,0 0 0 0 0,1 0 0 0 0,-1-1 0 0 0,0 1 0 0 0,1 0 0 0 0,-1 0 0 0 0,0 0 0 0 0,1 0 0 0 0,-1 0 0 0 0,0 0 0 0 0,1 0 0 0 0,-1 0 0 0 0,0 0 0 0 0,1 0 0 0 0,-1 0 0 0 0,0 0 0 0 0,1 0 0 0 0,-1 0 0 0 0,0 1 0 0 0,1-1 0 0 0,-1 0 0 0 0,0 0 0 0 0,1 0 0 0 0,-1 1 0 0 0,9 6 0 0 0,-8-6 0 0 0,2 2 0 0 0,-1 0 0 0 0,1 0 0 0 0,-1 0 0 0 0,0 0 0 0 0,0 0 0 0 0,0 0 0 0 0,0 1 0 0 0,0-1 0 0 0,1 6 0 0 0,9 37 0 0 0,-5-16 0 0 0,-5-19 10 0 0,1 0 0 0 0,0 19 0 0 0,-3-21 0 0 0,1-1 0 0 0,0 1 1 0 0,1 0-1 0 0,0 0 0 0 0,4 12 0 0 0,-6-20 4 0 0,1 0 0 0 0,-1-1 1 0 0,0 1-1 0 0,1 0 0 0 0,-1-1 1 0 0,0 1-1 0 0,1 0 0 0 0,-1-1 1 0 0,1 1-1 0 0,-1 0 0 0 0,1-1 1 0 0,-1 1-1 0 0,1-1 0 0 0,-1 1 1 0 0,1-1-1 0 0,0 1 1 0 0,-1-1-1 0 0,1 0 0 0 0,0 1 1 0 0,-1-1-1 0 0,1 0 0 0 0,0 1 1 0 0,0-1-1 0 0,-1 0 0 0 0,1 0 1 0 0,0 0-1 0 0,0 0 0 0 0,-1 0 1 0 0,1 0-1 0 0,0 0 0 0 0,0 0 1 0 0,-1 0-1 0 0,1 0 0 0 0,0 0 1 0 0,0 0-1 0 0,-1 0 0 0 0,1-1 1 0 0,0 1-1 0 0,1-1 0 0 0,3-1 75 0 0,0-1-1 0 0,-1 0 1 0 0,1-1-1 0 0,7-6 1 0 0,0 1-21 0 0,3-5-93 0 0,0 0-1 0 0,-1 0 1 0 0,-1-1 0 0 0,0-1 0 0 0,12-20-1 0 0,-23 33-26 0 0,15-28-1084 0 0,-6 10-4544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1:34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5152 0 0,'0'0'233'0'0,"0"1"-9"0"0,-3 9 418 0 0,3-10-608 0 0,0 1 0 0 0,0-1 0 0 0,0 0-1 0 0,0 0 1 0 0,0 0 0 0 0,0 1 0 0 0,0-1-1 0 0,-1 0 1 0 0,1 0 0 0 0,0 1 0 0 0,0-1-1 0 0,0 0 1 0 0,0 0 0 0 0,0 1 0 0 0,0-1 0 0 0,0 0-1 0 0,0 0 1 0 0,0 0 0 0 0,0 1 0 0 0,0-1-1 0 0,1 0 1 0 0,-1 0 0 0 0,0 1 0 0 0,0-1-1 0 0,0 0 1 0 0,0 0 0 0 0,0 1 0 0 0,0-1 0 0 0,0 0-1 0 0,1 0 1 0 0,-1 0 0 0 0,0 0 0 0 0,0 1-1 0 0,0-1 1 0 0,0 0 0 0 0,1 0 0 0 0,-1 0-1 0 0,0 0 1 0 0,0 0 0 0 0,0 1 0 0 0,1-1 0 0 0,-1 0-1 0 0,1 0 1 0 0,0 1 85 0 0,1 0 0 0 0,0 0 0 0 0,0 0-1 0 0,0 0 1 0 0,0 0 0 0 0,0 0 0 0 0,0-1 0 0 0,0 1 0 0 0,0-1-1 0 0,0 1 1 0 0,0-1 0 0 0,0 0 0 0 0,0 0 0 0 0,0 0 0 0 0,4 0-1 0 0,35-6 1155 0 0,-29 3-952 0 0,43-5 773 0 0,64-2 1 0 0,59 8 164 0 0,-139 2-1037 0 0,226 8 536 0 0,3 1-318 0 0,-152-9-329 0 0,178-2 261 0 0,-280 2-548 0 0,-1 0 0 0 0,1 2-1 0 0,0-1 1 0 0,0 2-1 0 0,21 5 1 0 0,-20-3-5397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1:35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 3136 0 0,'0'0'141'0'0,"8"-2"75"0"0,-3 0-194 0 0,-1-1 330 0 0,0 0 0 0 0,-1 0 1 0 0,1-1-1 0 0,-1 1 1 0 0,0-1-1 0 0,0 1 1 0 0,0-1-1 0 0,4-7 0 0 0,7-8 811 0 0,5 8 612 0 0,-2 6-1361 0 0,1 1 0 0 0,0 1 0 0 0,0 0 0 0 0,36 1 0 0 0,-2-1 84 0 0,144-3 618 0 0,-51 4-600 0 0,418-8 350 0 0,-469 11-770 0 0,88-2 94 0 0,86 3-116 0 0,-91 1-76 0 0,-119-3 10 0 0,531 8 592 0 0,-459-2-457 0 0,162 3 12 0 0,-203-8-91 0 0,45 0 43 0 0,126-18 178 0 0,-260 17-305 0 0,8-1-154 0 0,-1 0 1 0 0,1 1-1 0 0,-1 0 1 0 0,1 0 0 0 0,-1 1-1 0 0,14 2 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1:46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6 2760 0 0,'0'0'125'0'0,"-9"12"22"0"0,8-11-212 0 0,-3 3 651 0 0,1 0 1 0 0,-1 0 0 0 0,-9 6 4347 0 0,14-10-4857 0 0,0 0 0 0 0,0 0 0 0 0,1 0 0 0 0,-1 0 0 0 0,0 0 0 0 0,0 0 0 0 0,1 0 0 0 0,-1 0 0 0 0,0 0 0 0 0,2-2 0 0 0,5 1 184 0 0,21-1 368 0 0,-20 1-481 0 0,-1 0 1 0 0,0 1-1 0 0,17 2 1 0 0,-3 0 149 0 0,39 0 1 0 0,-10-2-8 0 0,70 0 261 0 0,-46-2-159 0 0,172-3 630 0 0,-44 4-615 0 0,-110 2-331 0 0,91-1 342 0 0,-2-1-271 0 0,-101 2-102 0 0,334 7 340 0 0,0 19 364 0 0,-76-21-137 0 0,-282-7-348 0 0,22-1 51 0 0,89-12-1 0 0,21-7 668 0 0,-45 5-326 0 0,14 2-209 0 0,-151 13-451 0 0,14-2 81 0 0,0 2-1 0 0,0 0 1 0 0,1 1-1 0 0,35 6 0 0 0,-48-5-1067 0 0,0 2-1 0 0,14 5 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1:47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15 188 5184 0 0,'0'0'233'0'0,"0"0"-9"0"0,-3 0-177 0 0,2 0-14 0 0,1 0 1 0 0,-1-1-1 0 0,1 1 1 0 0,-1 0-1 0 0,1 0 0 0 0,-1-1 1 0 0,1 1-1 0 0,-1 0 1 0 0,1-1-1 0 0,-1 1 1 0 0,1-1-1 0 0,-1 1 0 0 0,1 0 1 0 0,-1-1-1 0 0,1 1 1 0 0,-1-1-1 0 0,-1-2 855 0 0,3-19 821 0 0,28-2-82 0 0,-20 19-1274 0 0,-1 1 1 0 0,1 0 0 0 0,-1 0 0 0 0,1 1 0 0 0,16-4-1 0 0,48-4 1045 0 0,-62 9-1246 0 0,165-16 1286 0 0,60-8-218 0 0,-44 6-119 0 0,80 1-793 0 0,-141 13-226 0 0,307 2 174 0 0,-375 5-224 0 0,100 5 46 0 0,42 0 78 0 0,97 0 228 0 0,-155-14 104 0 0,-144 7-461 0 0,0 1-13 0 0,1 0 0 0 0,-1-1 1 0 0,0 1-1 0 0,0-1 0 0 0,1 0 0 0 0,-1 0 1 0 0,0 0-1 0 0,4-3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2:20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68 2760 0 0,'-19'-3'7530'0'0,"-1"-10"-3156"0"0,19 13-4069 0 0,0-1 1 0 0,0 0-1 0 0,1 0 1 0 0,-1 0 0 0 0,1 0-1 0 0,-1 0 1 0 0,0 0-1 0 0,1 0 1 0 0,-1 0-1 0 0,1 0 1 0 0,0 0 0 0 0,-1 0-1 0 0,1 0 1 0 0,0 0-1 0 0,0 0 1 0 0,0 0 0 0 0,-1 0-1 0 0,1 0 1 0 0,0-3 2581 0 0,6 4-2736 0 0,-1-1 1 0 0,1 1 0 0 0,-1-1 0 0 0,6-2-1 0 0,13-2 93 0 0,39-3 212 0 0,-16 2-212 0 0,49 0 0 0 0,251 18 876 0 0,-300-7-1004 0 0,3 2-42 0 0,1-3 1 0 0,87-5-1 0 0,72-4 214 0 0,-63 3-51 0 0,-95 0-250 0 0,254-3 650 0 0,-166 7-582 0 0,20 0 71 0 0,-79 4-102 0 0,154 2 144 0 0,-37-9-18 0 0,27-1 92 0 0,-128 1-172 0 0,104 12 0 0 0,-109-4-18 0 0,36 3 2 0 0,83 4 274 0 0,100-11 5 0 0,-272-2-331 0 0,469 31 132 0 0,-424-21-134 0 0,294 32 0 0 0,-224-37 214 0 0,-2-1 20 0 0,28-5 73 0 0,-120-2-267 0 0,121-3 19 0 0,260-3 127 0 0,-271 9-178 0 0,362-7 59 0 0,-445 3-16 0 0,219-13 266 0 0,83-10 67 0 0,-200 19-181 0 0,-88 4-30 0 0,113-17 0 0 0,-99 4-109 0 0,-93 13-106 0 0,17-3-143 0 0,-37 5 163 0 0,1 0 0 0 0,0 1 0 0 0,-1-1 1 0 0,1 0-1 0 0,0-1 0 0 0,-1 1 0 0 0,1 0 1 0 0,-1-1-1 0 0,0 1 0 0 0,3-3 0 0 0,-5 3-287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1:49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85 5064 0 0,'0'0'232'0'0,"-20"-5"2926"0"0,19 4-2854 0 0,0 1 1 0 0,0 0-1 0 0,0-1 0 0 0,0 1 0 0 0,0-1 0 0 0,0 1 0 0 0,0-1 0 0 0,0 0 0 0 0,0 1 0 0 0,0-1 0 0 0,0 0 0 0 0,0 1 0 0 0,1-1 0 0 0,-1 0 0 0 0,0 0 0 0 0,0 0 0 0 0,1 0 1 0 0,-2-2-1 0 0,2 3-56 0 0,9-8 536 0 0,0 6-630 0 0,0-1 0 0 0,0 1 0 0 0,0 1 0 0 0,0 0 0 0 0,0 0 0 0 0,0 0 0 0 0,0 1 0 0 0,12 2 0 0 0,25-2 299 0 0,146 0 291 0 0,-144 2-695 0 0,148 1 414 0 0,33-16-179 0 0,-89 17-97 0 0,-68 0-106 0 0,193 11 343 0 0,2-3 200 0 0,-210-9-608 0 0,45 4 131 0 0,-14-1-5 0 0,124-8 1 0 0,-178 1-104 0 0,61-1 166 0 0,39-1 258 0 0,121-12 134 0 0,-63 4-137 0 0,-82 7-192 0 0,144 1 388 0 0,-161 3-324 0 0,190 9 566 0 0,-275-8-873 0 0,98-3 320 0 0,-30-1-113 0 0,165-4 471 0 0,-31-11-226 0 0,-125 8-347 0 0,-11-3 51 0 0,-70 13-151 0 0,-1-1 0 0 0,1 0 1 0 0,0 1-1 0 0,0-1 0 0 0,5-3 0 0 0,-9 4 140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1:53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52 119 3224 0 0,'-9'-7'312'0'0,"-33"-23"8888"0"0,50 32-8695 0 0,10 1 247 0 0,0-2-1 0 0,27-1 1 0 0,18 2 46 0 0,-28 0-335 0 0,1-2-1 0 0,38-5 1 0 0,-38 3-132 0 0,119-7 621 0 0,151-12 178 0 0,-104 5-471 0 0,-57 7-198 0 0,-13-6 179 0 0,-95 9-401 0 0,60-1 0 0 0,-96 7-175 0 0,12-1-3008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1:55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3224 0 0,'0'0'143'0'0,"8"-2"26"0"0,-1 2-24 0 0,65 0 5936 0 0,-4 1-4179 0 0,5-5-78 0 0,58-6-222 0 0,-44 2-892 0 0,107 7-428 0 0,-93 3 59 0 0,165 7 396 0 0,-141-4-314 0 0,143 17-43 0 0,-150-11-273 0 0,75 12 200 0 0,-1-1-51 0 0,-11-4-2 0 0,236 14 370 0 0,20-19 116 0 0,-225-8-632 0 0,183 4 420 0 0,-245-2-384 0 0,44-1 216 0 0,-177-8-232 0 0,-13 2-106 0 0,-1-1-1 0 0,1 1 0 0 0,-1 0 1 0 0,1 0-1 0 0,4 0 0 0 0,-6 1-91 0 0,0-1-1 0 0,0 0 1 0 0,0 0 0 0 0,0 0-1 0 0,-1-1 1 0 0,1 1-1 0 0,0 0 1 0 0,0-1-1 0 0,0 1 1 0 0,0-1-1 0 0,-1 0 1 0 0,1 1 0 0 0,0-1-1 0 0,-1 0 1 0 0,1 0-1 0 0,-1 0 1 0 0,1 0-1 0 0,-1-1 1 0 0,1 1-1 0 0,-1 0 1 0 0,0-1 0 0 0,1 1-1 0 0,0-2 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2:25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122 139 3224 0 0,'-2'-1'143'0'0,"-15"-3"1137"0"0,0-1 1 0 0,0-1-1 0 0,-16-8 1 0 0,-2-1 4462 0 0,49 15-4569 0 0,24 0-229 0 0,80-2 695 0 0,269-38 845 0 0,-108 9-1650 0 0,44 14-79 0 0,-317 17-752 0 0,13-1-8 0 0,73-2 46 0 0,95 9 0 0 0,-39 14-1599 0 0,-137-18 570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2:27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3224 0 0,'0'0'1255'0'0,"1"-16"4584"0"0,-1 14-5659 0 0,1 1 0 0 0,0-1-1 0 0,0 1 1 0 0,-1 0 0 0 0,1-1 0 0 0,0 1-1 0 0,0 0 1 0 0,1 0 0 0 0,-1 0-1 0 0,0 0 1 0 0,0 0 0 0 0,1 0-1 0 0,-1 0 1 0 0,0 0 0 0 0,1 0-1 0 0,-1 0 1 0 0,1 1 0 0 0,-1-1 0 0 0,1 1-1 0 0,-1-1 1 0 0,1 1 0 0 0,-1 0-1 0 0,1-1 1 0 0,0 1 0 0 0,-1 0-1 0 0,3 0 1 0 0,8 0 583 0 0,-1 0-1 0 0,20 3 1 0 0,-18-2-535 0 0,25 2 622 0 0,-1-2 0 0 0,62-7-1 0 0,354-17 1322 0 0,-442 23-2147 0 0,72 2 238 0 0,153 23 0 0 0,-229-23-241 0 0,-1 0 0 0 0,1 0-1 0 0,-1 0 1 0 0,10 5 0 0 0,-16-6 587 0 0,-3 5-283 0 0,-1-3-275 0 0,0-1 0 0 0,0 1 0 0 0,-1-1 1 0 0,1 0-1 0 0,-1 0 0 0 0,0 0 0 0 0,0-1 0 0 0,-6 2 0 0 0,-44 6 65 0 0,52-9-102 0 0,-364 37 203 0 0,242-31-146 0 0,-1 1-15 0 0,75-2-53 0 0,-78 5-14 0 0,96-7-27 0 0,54-9 218 0 0,1-2-61 0 0,152-23 266 0 0,-117 22-289 0 0,110-2 0 0 0,-33 18-85 0 0,-80-2-10 0 0,-33-3 13 0 0,1 2 0 0 0,24 7-1 0 0,20 4 14 0 0,-66-15-26 0 0,0 0 0 0 0,0 0 1 0 0,0 0-1 0 0,0 0 0 0 0,0 0 0 0 0,0 0 0 0 0,0 0 0 0 0,1 0 0 0 0,-1 0 0 0 0,0 0 0 0 0,0 0 0 0 0,0 0 0 0 0,0 0 1 0 0,0 0-1 0 0,0 0 0 0 0,0 0 0 0 0,0 0 0 0 0,0 0 0 0 0,0 0 0 0 0,0 0 0 0 0,0 0 0 0 0,0 0 0 0 0,0 0 1 0 0,0 0-1 0 0,0 0 0 0 0,0 0 0 0 0,1 0 0 0 0,-1 0 0 0 0,0 0 0 0 0,0 0 0 0 0,0 1 0 0 0,0-1 0 0 0,0 0 1 0 0,0 0-1 0 0,0 0 0 0 0,0 0 0 0 0,0 0 0 0 0,0 0 0 0 0,0 0 0 0 0,0 0 0 0 0,0 0 0 0 0,0 0 0 0 0,0 0 1 0 0,0 0-1 0 0,0 0 0 0 0,0 0 0 0 0,0 1 0 0 0,0-1 0 0 0,0 0 0 0 0,0 0 0 0 0,0 0 0 0 0,-1 0 0 0 0,1 0 0 0 0,0 0 1 0 0,0 0-1 0 0,0 0 0 0 0,0 0 0 0 0,0 0 0 0 0,0 0 0 0 0,0 0 0 0 0,0 0 0 0 0,-6 5 17 0 0,-9 3 44 0 0,-12-3 4 0 0,-1-1 0 0 0,0-1-1 0 0,-28-1 1 0 0,43-1-53 0 0,-150-8 101 0 0,96 2-89 0 0,-3 0 18 0 0,0-3-1 0 0,-114-29 0 0 0,181 36-41 0 0,-1 0 0 0 0,0 0 0 0 0,1-1 0 0 0,-1 1 0 0 0,-6-5 0 0 0,10 6 1 0 0,0 0-1 0 0,0 0 0 0 0,-1-1 1 0 0,1 1-1 0 0,0 0 1 0 0,0 0-1 0 0,0 0 0 0 0,0 0 1 0 0,0 0-1 0 0,0 0 1 0 0,0 0-1 0 0,-1-1 0 0 0,1 1 1 0 0,0 0-1 0 0,0 0 0 0 0,0 0 1 0 0,0 0-1 0 0,0 0 1 0 0,0 0-1 0 0,0-1 0 0 0,0 1 1 0 0,0 0-1 0 0,0 0 1 0 0,0 0-1 0 0,0 0 0 0 0,0-1 1 0 0,0 1-1 0 0,0 0 1 0 0,0 0-1 0 0,0 0 0 0 0,0 0 1 0 0,0 0-1 0 0,0-1 1 0 0,0 1-1 0 0,0 0 0 0 0,0 0 1 0 0,0 0-1 0 0,0 0 1 0 0,0 0-1 0 0,1-1 0 0 0,-1 1 1 0 0,0 0-1 0 0,0 0 0 0 0,0 0 1 0 0,0 0-1 0 0,0 0 1 0 0,0 0-1 0 0,0 0 0 0 0,1 0 1 0 0,-1-1-1 0 0,0 1 1 0 0,0 0-1 0 0,0 0 0 0 0,0 0 1 0 0,1 0-1 0 0,6-4 42 0 0,-6 4-39 0 0,18-5 21 0 0,0 1 1 0 0,0 0-1 0 0,0 2 1 0 0,31-1-1 0 0,-21 1 6 0 0,350 0 170 0 0,-272 12-147 0 0,-102-10-52 0 0,0 0 1 0 0,0 1-1 0 0,0 0 0 0 0,0 0 0 0 0,0 0 0 0 0,0 1 0 0 0,0 0 1 0 0,5 2-1 0 0,-7 1 42 0 0,-4-3-41 0 0,0-1 1 0 0,1 1 0 0 0,-1-1-1 0 0,0 1 1 0 0,0-1 0 0 0,0 0-1 0 0,0 1 1 0 0,0-1 0 0 0,0 0 0 0 0,-1 0-1 0 0,1 0 1 0 0,0 0 0 0 0,-1 0-1 0 0,1 0 1 0 0,0 0 0 0 0,-1 0-1 0 0,1-1 1 0 0,-3 2 0 0 0,-32 9 74 0 0,29-9-57 0 0,-46 10 42 0 0,0-2 0 0 0,0-3 1 0 0,-63 1-1 0 0,33-2-5 0 0,50-3-40 0 0,0-1 1 0 0,0-2 0 0 0,-33-3 0 0 0,56 2 28 0 0,8 1-34 0 0,1 0 0 0 0,-1 0 0 0 0,0 0-1 0 0,1 0 1 0 0,-1-1 0 0 0,1 1 0 0 0,-1-1 0 0 0,0 1 0 0 0,1-1 0 0 0,-1 1 0 0 0,1-1 0 0 0,-1 0 0 0 0,-1-1 0 0 0,3 2-7 0 0,0 0 1 0 0,0-1-1 0 0,0 1 0 0 0,0 0 0 0 0,0 0 0 0 0,0-1 1 0 0,0 1-1 0 0,0 0 0 0 0,0 0 0 0 0,0-1 0 0 0,0 1 0 0 0,1 0 1 0 0,-1 0-1 0 0,0-1 0 0 0,0 1 0 0 0,0 0 0 0 0,0 0 1 0 0,0-1-1 0 0,0 1 0 0 0,1 0 0 0 0,-1 0 0 0 0,0 0 1 0 0,0-1-1 0 0,0 1 0 0 0,0 0 0 0 0,1 0 0 0 0,-1 0 1 0 0,0 0-1 0 0,0-1 0 0 0,1 1 0 0 0,-1 0 0 0 0,7-6-3 0 0,0 3 5 0 0,0 1 1 0 0,0-1-1 0 0,0 1 0 0 0,0 0 0 0 0,0 1 1 0 0,1 0-1 0 0,9-1 0 0 0,-2 0-1 0 0,172-15-89 0 0,-163 17 50 0 0,-1 1-1 0 0,1 2 1 0 0,0 0 0 0 0,0 1 0 0 0,42 13 0 0 0,-51-11-341 0 0,-1-1 1 0 0,1 2 0 0 0,17 11 0 0 0,-20-10-1707 0 0,21 18-1 0 0,-13-8-6038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2:31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53 3680 0 0,'0'0'2264'0'0,"-19"-5"3304"0"0,10 0-2724 0 0,8 4-2500 0 0,0 1 0 0 0,0 0 0 0 0,0-1 0 0 0,1 1 0 0 0,-1 0 0 0 0,-6-6 4939 0 0,26 13-4798 0 0,-10-4-214 0 0,-8-3-99 0 0,12 8 60 0 0,10-2 333 0 0,27 3 1 0 0,13 4 241 0 0,-53-11-661 0 0,1-1 1 0 0,0 0-1 0 0,16-1 1 0 0,-21 0-95 0 0,14-1 178 0 0,30-5 0 0 0,13-1 46 0 0,119-6 259 0 0,-16 0-134 0 0,307 6 685 0 0,-443 7-1076 0 0,223 7 79 0 0,-79-1-18 0 0,27 2 325 0 0,71 1 168 0 0,-181-6-270 0 0,-54 0-32 0 0,0-3 1 0 0,0 0-1 0 0,68-11 1 0 0,17-20 122 0 0,-72 17-306 0 0,-1-2-106 0 0,-46 15 22 0 0,-2 1-72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2:50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80 2760 0 0,'-8'-13'384'0'0,"5"9"252"0"0,1 1 0 0 0,-1-1 0 0 0,1 1 0 0 0,0-1 0 0 0,-2-7 0 0 0,2 7 40 0 0,1 0-1 0 0,-1 1 0 0 0,0-1 0 0 0,0 1 0 0 0,0 0 0 0 0,-6-7 595 0 0,1 4 5256 0 0,8 8-6436 0 0,0 0-1 0 0,1 0 0 0 0,0 0 1 0 0,-1 0-1 0 0,1 0 0 0 0,0 0 0 0 0,0 0 1 0 0,0-1-1 0 0,0 1 0 0 0,0-1 0 0 0,0 1 1 0 0,1-1-1 0 0,-1 0 0 0 0,0 0 1 0 0,1 0-1 0 0,-1 0 0 0 0,1 0 0 0 0,-1-1 1 0 0,1 1-1 0 0,0-1 0 0 0,3 1 1 0 0,8 0 332 0 0,0 0 1 0 0,24-2 0 0 0,-33 0-344 0 0,82-9 1194 0 0,-52 5-842 0 0,45-1 0 0 0,-23 4-201 0 0,25 0 172 0 0,-43 4-262 0 0,18 0 351 0 0,83 15-1 0 0,15 7-37 0 0,-120-21-97 0 0,0-2-1 0 0,53-4 1 0 0,-12-5 255 0 0,-37 4-394 0 0,62-1 0 0 0,-88 3-202 0 0,10-1 232 0 0,-21 2-205 0 0,2-3-52 0 0,-3 3-94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2:53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3224 0 0,'1'-5'749'0'0,"1"-7"1038"0"0,-1 10-1551 0 0,0 0 0 0 0,0 0 0 0 0,0 0 0 0 0,0 0 0 0 0,0 0 0 0 0,1 1 1 0 0,-1-1-1 0 0,2-1 0 0 0,0 0 27 0 0,0 0 0 0 0,1 0 0 0 0,0 0 1 0 0,-1 1-1 0 0,1-1 0 0 0,4-1 0 0 0,3-1 55 0 0,0 1 0 0 0,0 1 1 0 0,15-4-1 0 0,27-3 313 0 0,0 3 0 0 0,0 2 0 0 0,62 3 1 0 0,162 19 627 0 0,-87-2-594 0 0,135 12 110 0 0,156 8-389 0 0,-170-43 30 0 0,-254 6-337 0 0,-40 3 39 0 0,1-2 0 0 0,-1 0 0 0 0,1-1 0 0 0,25-7 0 0 0,-40 8-371 0 0,0 1-1 0 0,-1-1 0 0 0,1 1 0 0 0,0 0 0 0 0,0 0 0 0 0,2 0 0 0 0,-1 0-1312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2:54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43 349 9584 0 0,'0'0'438'0'0,"-20"0"268"0"0,-2-3 4206 0 0,22 3-4782 0 0,0 1 1 0 0,1-1-1 0 0,-1 1 1 0 0,1-1-1 0 0,-1 1 1 0 0,0-1 0 0 0,1 1-1 0 0,-1-1 1 0 0,1 1-1 0 0,0-1 1 0 0,-1 1-1 0 0,1-1 1 0 0,-1 0-1 0 0,1 1 1 0 0,0-1 0 0 0,-1 0-1 0 0,1 0 1 0 0,0 1-1 0 0,-1-1 1 0 0,1 0-1 0 0,0 0 1 0 0,-1 0 0 0 0,2 0-1 0 0,23 4-41 0 0,-19-3 296 0 0,11 0 78 0 0,0 0 0 0 0,0-1-1 0 0,31-3 1 0 0,51-14 461 0 0,-18 2-353 0 0,303-26 371 0 0,-279 34-656 0 0,131-15 1148 0 0,-96 6-1001 0 0,31-4 21 0 0,105-10 930 0 0,-84 17-504 0 0,-66-6-303 0 0,-54 11-203 0 0,4-1 59 0 0,-61 4-166 0 0,-12 5-240 0 0,-1-1 1 0 0,0 0 0 0 0,1 1-1 0 0,-1 0 1 0 0,1-1 0 0 0,-1 1 0 0 0,1 0-1 0 0,-1 0 1 0 0,3 1 0 0 0,4 0 45 0 0,-1 0 1 0 0,1-1-1 0 0,-1 0 1 0 0,1 0 0 0 0,15-3-1 0 0,-23 2-52 0 0,0 1 0 0 0,0-1-1 0 0,0 1 1 0 0,0-1 0 0 0,0 0-1 0 0,0 0 1 0 0,0 1 0 0 0,0-1 0 0 0,0 0-1 0 0,0 0 1 0 0,0 0 0 0 0,-1 0 0 0 0,1 0-1 0 0,0 0 1 0 0,-1 0 0 0 0,1 0-1 0 0,-1 0 1 0 0,1 0 0 0 0,-1 0 0 0 0,1-1-1 0 0,-1 1 1 0 0,0 0 0 0 0,0 0 0 0 0,1 0-1 0 0,-1-1 1 0 0,0 1 0 0 0,0 0-1 0 0,0 0 1 0 0,-1 0 0 0 0,1-2 0 0 0,0-2 9 0 0,-1 1 0 0 0,0-1 1 0 0,1 0-1 0 0,-2 1 0 0 0,1-1 0 0 0,-3-6 1 0 0,-4-10-114 0 0,8 20 80 0 0,0 0-1 0 0,0 0 1 0 0,0 0-1 0 0,0 0 0 0 0,0 0 1 0 0,0 0-1 0 0,0 1 1 0 0,1-1-1 0 0,-1 0 0 0 0,0 0 1 0 0,0 0-1 0 0,1 0 0 0 0,-1 0 1 0 0,1 1-1 0 0,-1-1 1 0 0,1 0-1 0 0,-1 0 0 0 0,1 0 1 0 0,-1 1-1 0 0,1-1 1 0 0,-1 0-1 0 0,2 0 0 0 0,-1 0-29 0 0,0 1-1 0 0,-1 0 1 0 0,1-1-1 0 0,-1 1 0 0 0,1-1 1 0 0,-1 1-1 0 0,0-1 1 0 0,1 1-1 0 0,-1-1 0 0 0,1 1 1 0 0,-1-1-1 0 0,0 0 1 0 0,1 1-1 0 0,-1-1 0 0 0,0 1 1 0 0,0-1-1 0 0,1 0 1 0 0,-1 0-1 0 0,0 1-49 0 0,0-1 0 0 0,0 1 0 0 0,-1-1 0 0 0,1 1 0 0 0,0 0-1 0 0,0 0 1 0 0,0-1 0 0 0,0 1 0 0 0,-1 0 0 0 0,1-1 0 0 0,0 1 0 0 0,0 0 0 0 0,-1 0 0 0 0,1-1 0 0 0,0 1-1 0 0,0 0 1 0 0,-1 0 0 0 0,1 0 0 0 0,0-1 0 0 0,-1 1 0 0 0,1 0 0 0 0,0 0 0 0 0,-1 0 0 0 0,-3-1-603 0 0,1 0 0 0 0,0 0 1 0 0,-1 1-1 0 0,1-1 1 0 0,-6 1-1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2:56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196 118 15752 0 0,'8'-11'1187'0'0,"23"-58"2123"0"0,-30 66-2927 0 0,0 0 0 0 0,0 1-1 0 0,-1-1 1 0 0,1 1 0 0 0,-1-1 0 0 0,0 0 0 0 0,1 1 0 0 0,-1-1 0 0 0,-1 0 0 0 0,1-2 0 0 0,-2-1 1642 0 0,1 23-1576 0 0,-2 39-148 0 0,-16 89 1 0 0,10-90-225 0 0,-3 20 267 0 0,-38 127 0 0 0,34-158 100 0 0,-25 48 0 0 0,37-86-358 0 0,-16 33 372 0 0,18-36-410 0 0,0 0 0 0 0,0 0 0 0 0,0-1 0 0 0,-1 1 0 0 0,1 0-1 0 0,-1-1 1 0 0,1 0 0 0 0,-1 1 0 0 0,-5 2 0 0 0,7-5-42 0 0,0 0 1 0 0,1 0-1 0 0,-1 0 1 0 0,1 0-1 0 0,-1 0 1 0 0,0 0-1 0 0,1 0 1 0 0,-1 0-1 0 0,1 0 1 0 0,-1-1-1 0 0,0 1 1 0 0,1 0-1 0 0,-1 0 1 0 0,1-1-1 0 0,-1 1 1 0 0,1 0-1 0 0,-1-1 1 0 0,1 1-1 0 0,-1 0 1 0 0,1-1-1 0 0,-1 1 1 0 0,1-1-1 0 0,-1 1 1 0 0,1-1-1 0 0,0 1 1 0 0,-1-1-1 0 0,1 1 1 0 0,0-1-1 0 0,0 0 1 0 0,-1 0-1 0 0,-8-18 114 0 0,7 11-60 0 0,0 0 0 0 0,1 0 1 0 0,0 0-1 0 0,0 0 0 0 0,1 0 0 0 0,0 0 1 0 0,0-1-1 0 0,1 1 0 0 0,0 0 0 0 0,0 0 0 0 0,1 0 1 0 0,0 0-1 0 0,0 1 0 0 0,1-1 0 0 0,0 0 0 0 0,1 1 1 0 0,0 0-1 0 0,8-13 0 0 0,-12 20-60 0 0,0-1 0 0 0,1 1 0 0 0,-1 0 0 0 0,0-1 0 0 0,0 1 0 0 0,0 0 0 0 0,0-1 0 0 0,1 1 0 0 0,-1 0 0 0 0,0 0 0 0 0,0-1 0 0 0,0 1 0 0 0,1 0 0 0 0,-1 0 0 0 0,0 0 0 0 0,0-1 0 0 0,1 1 0 0 0,-1 0 0 0 0,0 0 0 0 0,1 0 0 0 0,-1 0 0 0 0,0 0 0 0 0,1 0 0 0 0,-1-1 0 0 0,0 1 0 0 0,0 0 0 0 0,1 0 0 0 0,-1 0 0 0 0,0 0 0 0 0,1 0 0 0 0,-1 0 0 0 0,0 0 0 0 0,1 0 0 0 0,-1 1 0 0 0,0-1 0 0 0,1 0 0 0 0,-1 0 0 0 0,0 0 0 0 0,1 0 0 0 0,-1 0 0 0 0,0 0 0 0 0,0 1 0 0 0,1-1 0 0 0,-1 0 0 0 0,0 0 0 0 0,0 0 0 0 0,1 1 0 0 0,0-1-6 0 0,0 1 1 0 0,0-1-1 0 0,0 1 0 0 0,0-1 1 0 0,0 1-1 0 0,0-1 0 0 0,-1 1 1 0 0,1 0-1 0 0,0-1 0 0 0,0 1 1 0 0,0 0-1 0 0,-1 0 0 0 0,1 0 1 0 0,0-1-1 0 0,-1 1 0 0 0,1 0 1 0 0,-1 0-1 0 0,1 0 0 0 0,-1 0 1 0 0,0 0-1 0 0,1 0 0 0 0,-1 0 1 0 0,0 0-1 0 0,0 0 0 0 0,1 0 1 0 0,-1 2-1 0 0,0 2-52 0 0,7 21-223 0 0,-3-12 329 0 0,3 25 0 0 0,-7-37-40 0 0,0 0 0 0 0,1 0 0 0 0,-1 0 0 0 0,0 0 0 0 0,1 0 1 0 0,-1 0-1 0 0,1 0 0 0 0,0 0 0 0 0,-1 0 0 0 0,1-1 0 0 0,0 1 0 0 0,0 0 0 0 0,1 0 0 0 0,-1-1 0 0 0,0 1 0 0 0,0-1 0 0 0,1 1 1 0 0,-1-1-1 0 0,1 0 0 0 0,-1 1 0 0 0,1-1 0 0 0,2 1 0 0 0,-2-1-2 0 0,0-1 0 0 0,0 1 0 0 0,0-1 1 0 0,0 1-1 0 0,0-1 0 0 0,1 0 0 0 0,-1 0 0 0 0,0 0 0 0 0,0 0 1 0 0,0 0-1 0 0,1 0 0 0 0,-1-1 0 0 0,0 1 0 0 0,0-1 1 0 0,0 0-1 0 0,0 1 0 0 0,0-1 0 0 0,0 0 0 0 0,3-2 0 0 0,3-2 58 0 0,1-1-1 0 0,-2 1 0 0 0,1-2 1 0 0,-1 1-1 0 0,0-1 0 0 0,12-14 1 0 0,31-52-57 0 0,-13 15-1356 0 0,-25 39-1006 0 0,-9 10 319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2:26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0 252 3224 0 0,'0'0'10320'0'0,"15"-13"-9592"0"0,-10 11-616 0 0,0 0 0 0 0,1 0 0 0 0,-1 0 1 0 0,10-2-1 0 0,-6 2 25 0 0,4 0 46 0 0,0 0-1 0 0,-1 1 0 0 0,21 0 1 0 0,9-1 51 0 0,130-2 233 0 0,-34 1-373 0 0,20 8 19 0 0,-72 0-19 0 0,183-3 551 0 0,-197-2-497 0 0,323-27 587 0 0,-371 25-718 0 0,200-29 254 0 0,-1 1 890 0 0,-109 17-654 0 0,123-8-270 0 0,68-15 30 0 0,-275 30-168 0 0,40-13-1 0 0,-20-3 204 0 0,-49 22-220 0 0,-1-2 43 0 0,0 1-128 0 0,0 1 1 0 0,0-1-1 0 0,0 0 0 0 0,0 0 1 0 0,0 0-1 0 0,0 1 1 0 0,0-1-1 0 0,0 0 0 0 0,0 0 1 0 0,0 0-1 0 0,1 1 1 0 0,-1-1-1 0 0,0 0 0 0 0,1-1 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3:03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4 6392 0 0,'0'0'577'0'0,"-1"-1"-477"0"0,-1 0 17 0 0,0 0 195 0 0,1 1-1 0 0,-1 0 1 0 0,1 0-1 0 0,-1-1 0 0 0,0 1 1 0 0,1 0-1 0 0,-1 0 1 0 0,0 1-1 0 0,1-1 0 0 0,-1 0 1 0 0,1 0-1 0 0,-1 1 1 0 0,0-1-1 0 0,-2 2 0 0 0,-9 1 2776 0 0,9 10-888 0 0,4-12-2078 0 0,0 0 0 0 0,1 1-1 0 0,-1-1 1 0 0,1 0-1 0 0,-1 1 1 0 0,1-1 0 0 0,-1 0-1 0 0,1 0 1 0 0,0 0-1 0 0,0 1 1 0 0,0-1-1 0 0,0 0 1 0 0,0 0 0 0 0,0 0-1 0 0,0 0 1 0 0,0 0-1 0 0,0-1 1 0 0,0 1 0 0 0,0 0-1 0 0,0 0 1 0 0,1-1-1 0 0,-1 1 1 0 0,3 0 0 0 0,3 2 140 0 0,0-1 0 0 0,0 0 0 0 0,9 2 0 0 0,1-2-45 0 0,1 0 0 0 0,-1-2 0 0 0,1 0 0 0 0,-1-1 0 0 0,26-4 0 0 0,-15 1 71 0 0,29 0-1 0 0,148-11 868 0 0,-156 10-884 0 0,197-9 1390 0 0,-245 14-1750 0 0,-1-1 0 0 0,1 1 1 0 0,0 0-1 0 0,-1-1 0 0 0,1 1 0 0 0,-1-1 0 0 0,1 1 0 0 0,-1-1 0 0 0,1 1 1 0 0,-1-1-1 0 0,1 1 0 0 0,-1-1 0 0 0,1 1 0 0 0,-1-1 0 0 0,0 1 1 0 0,1-1-1 0 0,-1 0 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3:16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54 3224 0 0,'0'0'891'0'0,"-3"-2"758"0"0,-3-1-605 0 0,-7 1 436 0 0,12 2-1195 0 0,1-1-167 0 0,0 1 0 0 0,0 0 0 0 0,0-1 0 0 0,0 1 0 0 0,0-1-1 0 0,-1 1 1 0 0,1 0 0 0 0,0-1 0 0 0,0 1 0 0 0,0 0 0 0 0,0-1 0 0 0,1 1 0 0 0,-1-1 0 0 0,0 1 0 0 0,0 0-1 0 0,0-1 1 0 0,0 1 0 0 0,0 0 0 0 0,0-1 0 0 0,1 0 0 0 0,3-2 101 0 0,1-1 1 0 0,0 1-1 0 0,0 0 1 0 0,0 1-1 0 0,0-1 0 0 0,0 1 1 0 0,0 0-1 0 0,10-3 1 0 0,12 1 134 0 0,0 0 0 0 0,0 2 0 0 0,35 2 1 0 0,-45 0-324 0 0,65 8 409 0 0,186-11 328 0 0,18 8-99 0 0,-67 3-350 0 0,-1-1 235 0 0,-63-4-144 0 0,118-3 333 0 0,-49 2-294 0 0,-76 3-311 0 0,164 5 105 0 0,-196-5-315 0 0,63-3 452 0 0,-15-1 138 0 0,3-2 197 0 0,-63 0-399 0 0,-73-1-247 0 0,-19 1 42 0 0,0 0 1 0 0,18 2 0 0 0,20-1 420 0 0,-50 10-3137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3:17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5152 0 0,'0'0'5304'0'0,"2"0"-4830"0"0,14-5 296 0 0,-9 3-471 0 0,1 0 0 0 0,-1 0 0 0 0,12-1 0 0 0,159-15 1853 0 0,229-2-265 0 0,-251 17-1347 0 0,322 3 383 0 0,-144 5-374 0 0,-254-5-481 0 0,-18 0-57 0 0,-62 1-53 0 0,1-1 1 0 0,-1 1-1 0 0,1-1 1 0 0,-1 1-1 0 0,1-1 1 0 0,-1 1-1 0 0,0-1 0 0 0,1 1 1 0 0,-1-1-1 0 0,0 1 1 0 0,0-1-1 0 0,1 1 0 0 0,-1 0 1 0 0,0-1-1 0 0,0 1 1 0 0,0-1-1 0 0,0 2 0 0 0,2 3-1432 0 0,0 2 647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3:2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3680 0 0,'0'0'6144'0'0,"7"5"-4898"0"0,62 2 570 0 0,-39 0-1509 0 0,33 2-1 0 0,19 4 59 0 0,-41-5-66 0 0,44 2 1 0 0,-9-2 117 0 0,-24-2-36 0 0,-1-1 0 0 0,92-6 1 0 0,310-16 987 0 0,-199 24-1063 0 0,-158-2-235 0 0,366 39 132 0 0,-189-14-97 0 0,37-13 67 0 0,3-15 254 0 0,-217-3-259 0 0,229-13 320 0 0,-148 4 16 0 0,-132 6-388 0 0,169-10-80 0 0,-213 14-79 0 0,0-1 0 0 0,-1 1 0 0 0,1 0 0 0 0,0 0 0 0 0,0 0-1 0 0,0 0 1 0 0,-1 1 0 0 0,1-1 0 0 0,0 0 0 0 0,0 0 0 0 0,0 0-1 0 0,-1 1 1 0 0,1-1 0 0 0,0 0 0 0 0,0 1 0 0 0,-1-1 0 0 0,1 0-1 0 0,0 1 1 0 0,-1-1 0 0 0,1 1 0 0 0,-1-1 0 0 0,1 1 0 0 0,0 0-1 0 0,-1-1 1 0 0,1 1 0 0 0,-1 0 0 0 0,1-1 0 0 0,-1 1 0 0 0,0 0-1 0 0,1-1 1 0 0,-1 1 0 0 0,0 0 0 0 0,1 0 0 0 0,-1 1 0 0 0,0 0-661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3:30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63 180 2760 0 0,'0'0'125'0'0,"-5"-9"369"0"0,-10-1 6838 0 0,-1-1-3520 0 0,-6-5-632 0 0,21 16-3053 0 0,1 0-1 0 0,0 0 0 0 0,0 0 0 0 0,0 0 0 0 0,-1-1 0 0 0,1 1 0 0 0,0 0 0 0 0,0 0 0 0 0,0 0 1 0 0,-1 0-1 0 0,1 0 0 0 0,0 0 0 0 0,0 0 0 0 0,0-1 0 0 0,0 1 0 0 0,-1 0 0 0 0,1 0 1 0 0,0 0-1 0 0,0 0 0 0 0,0-1 0 0 0,0 1 0 0 0,0 0 0 0 0,0 0 0 0 0,-1 0 0 0 0,1-1 0 0 0,0 1 1 0 0,0 0-1 0 0,0 0 0 0 0,0 0 0 0 0,0-1 0 0 0,0 1 0 0 0,0 0 0 0 0,0 0 0 0 0,0 0 0 0 0,0-1 1 0 0,0 1-1 0 0,0 0 0 0 0,0 0 0 0 0,0-1 0 0 0,0 1 0 0 0,0 0 0 0 0,0 0 0 0 0,0 0 0 0 0,1-1 1 0 0,-1 1-1 0 0,0 0 0 0 0,0 0 0 0 0,0-1 0 0 0,15-3 1519 0 0,-8 3-1502 0 0,0 1 1 0 0,0 0-1 0 0,9 1 1 0 0,42 8 402 0 0,190 26 413 0 0,-187-29-764 0 0,-1-3 0 0 0,89-6 0 0 0,-120 0 257 0 0,32-7 0 0 0,-52 8-362 0 0,1-1 0 0 0,-1 0 0 0 0,0 0-1 0 0,0-1 1 0 0,-1 0 0 0 0,1 0 0 0 0,10-8 0 0 0,-17 11-59 0 0,-1 0-1 0 0,1-1 1 0 0,0 1 0 0 0,-1-1-1 0 0,1 1 1 0 0,-1-1 0 0 0,1 0-1 0 0,-1 1 1 0 0,0-1 0 0 0,1 0-1 0 0,-1 0 1 0 0,0 0 0 0 0,0 0-1 0 0,-1 0 1 0 0,1 0 0 0 0,0 0-1 0 0,-1 0 1 0 0,1 0 0 0 0,-1 0-1 0 0,0-1 1 0 0,1 1 0 0 0,-1 0-1 0 0,0 0 1 0 0,-1-3 0 0 0,1 3-11 0 0,-1-1 0 0 0,0 1 0 0 0,0-1 0 0 0,0 1 0 0 0,0 0 0 0 0,0-1 1 0 0,-1 1-1 0 0,1 0 0 0 0,-1 0 0 0 0,1 0 0 0 0,-1 0 0 0 0,0 0 0 0 0,0 0 1 0 0,0 0-1 0 0,0 1 0 0 0,0-1 0 0 0,0 1 0 0 0,0-1 0 0 0,-4-1 0 0 0,-5-2 4 0 0,0 1 1 0 0,0 0-1 0 0,0 1 0 0 0,0 0 0 0 0,-13-1 0 0 0,-59-3 7 0 0,65 6-29 0 0,-5 0 25 0 0,0 2-1 0 0,-34 6 1 0 0,19-3 322 0 0,19 1-229 0 0,19-5-120 0 0,0 0 0 0 0,0 0 0 0 0,0 0 0 0 0,0 0 0 0 0,-1 0 0 0 0,1 0 0 0 0,0 0 0 0 0,0 0 0 0 0,0 0 0 0 0,0 0 0 0 0,0 1 0 0 0,0-1 0 0 0,0 0 0 0 0,0 0 0 0 0,0 0 0 0 0,0 0 0 0 0,0 0 0 0 0,0 0 0 0 0,0 0 0 0 0,0 0 0 0 0,0 0 0 0 0,0 0 0 0 0,-1 0 0 0 0,1 0 0 0 0,0 0 0 0 0,0 0 0 0 0,0 0 0 0 0,0 0 0 0 0,0 0 0 0 0,0 0 0 0 0,0 1 0 0 0,0-1 0 0 0,0 0 0 0 0,0 0 0 0 0,0 0 0 0 0,0 0 0 0 0,0 0 0 0 0,0 0 0 0 0,0 0 0 0 0,0 0 0 0 0,0 0 0 0 0,0 0 0 0 0,0 0 0 0 0,0 0 0 0 0,0 1 0 0 0,0-1 0 0 0,0 0 0 0 0,0 0 0 0 0,0 0 0 0 0,0 0 0 0 0,1 0 0 0 0,-1 0 0 0 0,0 0 0 0 0,0 0 0 0 0,0 0 0 0 0,0 0 0 0 0,0 0 0 0 0,0 0 0 0 0,0 0 0 0 0,0 0 0 0 0,0 0 0 0 0,7 3 0 0 0,9-1 0 0 0,59 4-3 0 0,-17 0 18 0 0,-33-5 50 0 0,-15-1-48 0 0,0 0 1 0 0,0 0-1 0 0,-1 1 1 0 0,1 1 0 0 0,0 0-1 0 0,18 6 1 0 0,-26-8-4 0 0,0 1 1 0 0,-1 0-1 0 0,1 0 0 0 0,0 0 0 0 0,-1 1 0 0 0,1-1 1 0 0,-1 0-1 0 0,1 0 0 0 0,-1 1 0 0 0,0-1 1 0 0,1 1-1 0 0,-1 0 0 0 0,0-1 0 0 0,0 1 1 0 0,0 0-1 0 0,0-1 0 0 0,-1 1 0 0 0,1 0 1 0 0,0 0-1 0 0,-1 0 0 0 0,1 0 0 0 0,-1 0 1 0 0,0 0-1 0 0,1 0 0 0 0,-1 0 0 0 0,0-1 1 0 0,0 1-1 0 0,0 0 0 0 0,-1 0 0 0 0,1 0 1 0 0,0 0-1 0 0,-2 4 0 0 0,-1 3 50 0 0,0 1 1 0 0,-1-1-1 0 0,0 1 0 0 0,0-1 1 0 0,-7 9-1 0 0,3-5-184 0 0,-1 0 1 0 0,-1-1-1 0 0,-1 0 0 0 0,-12 12 0 0 0,-50 40-968 0 0,67-60 1018 0 0,-8 6-2764 0 0,0-2-7423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3:40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40 7568 0 0,'-41'-10'824'0'0,"29"8"82"0"0,0-1 0 0 0,0 0 0 0 0,-20-9 0 0 0,20 2 7038 0 0,18 10-6837 0 0,16 5 147 0 0,22 8 0 0 0,17 4-967 0 0,-17-8 360 0 0,180 33 1325 0 0,-87-28-949 0 0,218-4 0 0 0,-76-35 305 0 0,-123 8-676 0 0,-85 13-353 0 0,91 7 1 0 0,-151-3-243 0 0,-8 0-10 0 0,-1 0 0 0 0,1 0 0 0 0,-1 0 0 0 0,1 1 0 0 0,0-1 0 0 0,-1 0 0 0 0,1 1 0 0 0,-1 0 0 0 0,1 0 0 0 0,3 1 0 0 0,-5-2-46 0 0,-1 1-1 0 0,0-1 1 0 0,1 0-1 0 0,-1 0 1 0 0,0 1-1 0 0,1-1 1 0 0,-1 0-1 0 0,0 0 1 0 0,0 1-1 0 0,0-1 1 0 0,1 0-1 0 0,-1 1 1 0 0,0-1-1 0 0,0 0 1 0 0,0 1-1 0 0,0-1 1 0 0,1 0-1 0 0,-1 1 1 0 0,0-1-1 0 0,0 1 1 0 0,0-1-1 0 0,0 0 1 0 0,0 1-1 0 0,0-1 1 0 0,0 0-1 0 0,0 1 1 0 0,0-1-1 0 0,0 1 1 0 0,0-1-1 0 0,0 0 1 0 0,-1 1-1 0 0,1-1 1 0 0,0 0-1 0 0,0 1 1 0 0,0-1-1 0 0,0 0 1 0 0,-1 1-1 0 0,1-1 1 0 0,0 0-1 0 0,0 1 1 0 0,0-1-1 0 0,-1 0 1 0 0,1 0-1 0 0,0 1 1 0 0,-1-1-1 0 0,-2 3-318 0 0,0-1 0 0 0,1 0 0 0 0,-1 0 0 0 0,0 0-1 0 0,-1-1 1 0 0,1 1 0 0 0,0-1 0 0 0,0 0 0 0 0,-1 1 0 0 0,1-2 0 0 0,-5 2 0 0 0,3-1-60 0 0,-4 0-1155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3:49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1 331 2760 0 0,'0'0'3101'0'0,"8"-8"1252"0"0,-1 7-3809 0 0,0 0-1 0 0,0 0 0 0 0,0 1 1 0 0,10 0-1 0 0,14 0 984 0 0,15-4 313 0 0,-4 0-370 0 0,51-11 1 0 0,20-10-339 0 0,193-52 363 0 0,-266 63-1223 0 0,35-10-61 0 0,-46 14-86 0 0,-27 9-95 0 0,-1 0 0 0 0,1 0 0 0 0,0 1 0 0 0,0-1-1 0 0,-1-1 1 0 0,1 1 0 0 0,-1 0 0 0 0,1 0 0 0 0,-1-1 0 0 0,1 1 0 0 0,1-3 0 0 0,-2 3-18 0 0,-1 1 0 0 0,0 0 0 0 0,0-1 0 0 0,0 1 0 0 0,-1 0-1 0 0,1-1 1 0 0,0 1 0 0 0,0-1 0 0 0,0 1 0 0 0,0 0 0 0 0,0-1 0 0 0,0 1 0 0 0,0 0 0 0 0,-1-1 0 0 0,1 1 0 0 0,0 0 0 0 0,0 0 0 0 0,0-1 0 0 0,-1 1 0 0 0,1 0 0 0 0,0 0 0 0 0,0-1 0 0 0,-1 1 0 0 0,1 0 0 0 0,0 0 0 0 0,-1-1 0 0 0,1 1 0 0 0,-1 0 0 0 0,-10-6 104 0 0,9 5-93 0 0,-17-6 35 0 0,1 0 0 0 0,-1 2 0 0 0,0 0 0 0 0,-24-2 0 0 0,16 2-31 0 0,-29-8 0 0 0,-53-23 359 0 0,210 26 612 0 0,-47 2-799 0 0,-29 3-69 0 0,-1 2-1 0 0,50-1 0 0 0,-69 4-92 0 0,-1 1 0 0 0,1-1-1 0 0,-1 1 1 0 0,1 0 0 0 0,-1 0 0 0 0,1 0 0 0 0,-1 1 0 0 0,0 0 0 0 0,6 3-1 0 0,-9-4-32 0 0,0-1 0 0 0,0 1 1 0 0,1 0-1 0 0,-1 0 0 0 0,-1 0 0 0 0,1 0 0 0 0,0 0 0 0 0,0 0 0 0 0,0 0 0 0 0,0 0 0 0 0,-1 0 0 0 0,1 1 0 0 0,-1-1 0 0 0,1 0 0 0 0,-1 0 0 0 0,1 1 0 0 0,-1-1 0 0 0,0 0 0 0 0,1 1 0 0 0,-1-1 0 0 0,0 0 0 0 0,0 1 0 0 0,0-1 0 0 0,0 0 0 0 0,0 1 0 0 0,0-1 0 0 0,-1 0 0 0 0,1 1 0 0 0,0-1 0 0 0,-1 0 0 0 0,1 1 0 0 0,-1-1 0 0 0,1 0 0 0 0,-2 2 0 0 0,-11 22-3 0 0,-2-1 0 0 0,0-1 0 0 0,-20 24 0 0 0,17-24 10 0 0,2-1 42 0 0,-21 28 84 0 0,33-44-126 0 0,1 0 0 0 0,0 1 0 0 0,0-1 0 0 0,0 1 0 0 0,1 0 0 0 0,-3 11 0 0 0,5-17-75 0 0,0 0 0 0 0,0 0 0 0 0,0 0 0 0 0,0 0 0 0 0,0 0 1 0 0,0 0-1 0 0,0 0 0 0 0,1 0 0 0 0,-1 0 0 0 0,0 0 1 0 0,1 0-1 0 0,-1 0 0 0 0,1 0 0 0 0,-1 0 0 0 0,2 1 1 0 0,2 6-1027 0 0,1 2-41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3:52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55 3224 0 0,'-11'-6'2129'0'0,"7"3"1320"0"0,4 3-3382 0 0,0-1 0 0 0,0 1-1 0 0,-1 0 1 0 0,1 0 0 0 0,0 0-1 0 0,0-1 1 0 0,0 1 0 0 0,0 0 0 0 0,0 0-1 0 0,0 0 1 0 0,0-1 0 0 0,0 1-1 0 0,0 0 1 0 0,-1 0 0 0 0,1-1-1 0 0,0 1 1 0 0,0 0 0 0 0,0 0-1 0 0,0-1 1 0 0,1 1 0 0 0,-1 0-1 0 0,0 0 1 0 0,0 0 0 0 0,0-1-1 0 0,0 1 1 0 0,0 0 0 0 0,0 0-1 0 0,0-1 1 0 0,0 1 0 0 0,0 0 0 0 0,1 0-1 0 0,-1 0 1 0 0,0-1 0 0 0,0 1-1 0 0,0 0 1 0 0,0 0 0 0 0,0 0-1 0 0,1 0 1 0 0,-1 0 0 0 0,0-1-1 0 0,0 1 1 0 0,0 0 0 0 0,1 0-1 0 0,-1 0 1 0 0,0 0 0 0 0,7-7 960 0 0,-7 6-957 0 0,1 1 1 0 0,0-1-1 0 0,0 1 0 0 0,0-1 1 0 0,-1 1-1 0 0,1 0 0 0 0,0-1 0 0 0,0 1 1 0 0,0 0-1 0 0,0 0 0 0 0,0-1 1 0 0,0 1-1 0 0,2 0 0 0 0,0 0 97 0 0,9-3 450 0 0,0 1 1 0 0,1 1-1 0 0,22 0 1 0 0,6 0-5 0 0,46-1 661 0 0,-27 1-869 0 0,-46 2-316 0 0,0 0 0 0 0,0 1-1 0 0,1 0 1 0 0,-1 1 0 0 0,17 7 0 0 0,-12-5 72 0 0,30 6 0 0 0,-37-10-85 0 0,0 0 1 0 0,0 0-1 0 0,0-1 1 0 0,0-1-1 0 0,0 0 1 0 0,-1-1-1 0 0,1 0 1 0 0,0-1 0 0 0,15-5-1 0 0,-11 3 96 0 0,31-6 1 0 0,52 1 29 0 0,-72 8-196 0 0,248-5 1026 0 0,-149 18-455 0 0,-120-10-550 0 0,46 5 158 0 0,60 8 157 0 0,-87-12-169 0 0,-24-2-98 0 0,1 0-65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3:52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2304 0 0,'0'0'279'0'0,"3"-14"4595"0"0,-2 12-4626 0 0,0 1-1 0 0,0 0 0 0 0,0 0 1 0 0,0 0-1 0 0,1 0 1 0 0,-1 0-1 0 0,0 0 0 0 0,0 0 1 0 0,1 0-1 0 0,-1 0 1 0 0,0 1-1 0 0,1-1 0 0 0,-1 1 1 0 0,1-1-1 0 0,-1 1 1 0 0,1-1-1 0 0,-1 1 0 0 0,1 0 1 0 0,-1 0-1 0 0,1 0 1 0 0,-1 0-1 0 0,3 0 0 0 0,4 1 1 0 0,0 0-1 0 0,0 0 1 0 0,10 4-1 0 0,9 2 320 0 0,52 5 197 0 0,120 3 0 0 0,-185-16-804 0 0,-1 1 0 0 0,0-2 0 0 0,-1 0 0 0 0,21-6 0 0 0,-14 3-184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3:58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25 8264 0 0,'0'0'374'0'0,"-17"1"148"0"0,15-1-420 0 0,-10 4 2585 0 0,10 0-1133 0 0,7 0-763 0 0,-1-2-427 0 0,1-1 1 0 0,0 0-1 0 0,-1 0 0 0 0,1 0 0 0 0,0-1 1 0 0,6 1-1 0 0,-2 0 11 0 0,136 7 1967 0 0,219-14 0 0 0,-130-2-1362 0 0,-63 3 0 0 0,-91 5-570 0 0,108 14-1 0 0,-179-13-324 0 0,-3 0-20 0 0,0-1 0 0 0,0 1 0 0 0,0-1 0 0 0,0 0 0 0 0,0-1 0 0 0,1 1-1 0 0,-1-1 1 0 0,0 0 0 0 0,-1-1 0 0 0,1 0 0 0 0,0 0 0 0 0,0 0 0 0 0,-1 0 0 0 0,1-1 0 0 0,-1 0-1 0 0,0 0 1 0 0,9-7 0 0 0,-11 7-33 0 0,-1 1-27 0 0,-1 1-1 0 0,1 0 1 0 0,-1-1-1 0 0,1 1 0 0 0,0 0 1 0 0,0 0-1 0 0,-1-1 1 0 0,1 1-1 0 0,0 1 1 0 0,0-1-1 0 0,3-1 1 0 0,6 1-2665 0 0,-4 3 1298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2:30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49 2760 0 0,'0'0'125'0'0,"-8"-7"967"0"0,1 0 1734 0 0,7 7-2779 0 0,-1 0-1 0 0,1 0 1 0 0,0 0 0 0 0,-1-1-1 0 0,1 1 1 0 0,0 0-1 0 0,-1 0 1 0 0,1 0-1 0 0,0 0 1 0 0,0-1 0 0 0,-1 1-1 0 0,1 0 1 0 0,0 0-1 0 0,0-1 1 0 0,-1 1-1 0 0,1 0 1 0 0,0-1 0 0 0,0 1-1 0 0,0 0 1 0 0,0-1-1 0 0,0 1 1 0 0,-1 0-1 0 0,1 0 1 0 0,0-1 0 0 0,0 1-1 0 0,0 0 1 0 0,0-1-1 0 0,0 1 1 0 0,0-1-1 0 0,0 1 1 0 0,0 0 0 0 0,0-1-1 0 0,0 1 1 0 0,0 0-1 0 0,0-1 1 0 0,1 1-1 0 0,-7-19 1460 0 0,6 19-1468 0 0,0 0 0 0 0,0 0-1 0 0,0 0 1 0 0,0-1 0 0 0,0 1 0 0 0,-1 0 0 0 0,1 0 0 0 0,0 0 0 0 0,0 0 0 0 0,0 0 0 0 0,0-1 0 0 0,0 1 0 0 0,0 0-1 0 0,0 0 1 0 0,0 0 0 0 0,0 0 0 0 0,0 0 0 0 0,0-1 0 0 0,0 1 0 0 0,0 0 0 0 0,0 0 0 0 0,1 0 0 0 0,-1 0 0 0 0,0 0-1 0 0,0 0 1 0 0,0-1 0 0 0,0 1 0 0 0,0 0 0 0 0,0 0 0 0 0,0 0 0 0 0,0 0 0 0 0,0 0 0 0 0,0 0 0 0 0,1 0 0 0 0,-1-1-1 0 0,0 1 1 0 0,0 0 0 0 0,0 0 0 0 0,0 0 0 0 0,0 0 0 0 0,0 0 0 0 0,1 0 0 0 0,-1 0 0 0 0,0 0 0 0 0,0 0 0 0 0,0 0 0 0 0,0 0-1 0 0,0 0 1 0 0,1 0 0 0 0,-1 0 0 0 0,0 0 0 0 0,0 0 0 0 0,0 0 0 0 0,8 7 3048 0 0,1 0-3059 0 0,3-3 360 0 0,1-1 0 0 0,0 0 1 0 0,0-1-1 0 0,0 0 1 0 0,25-1-1 0 0,15 3 48 0 0,-24-1-426 0 0,39-3 0 0 0,17 2 160 0 0,6 8 59 0 0,100 7 325 0 0,-98-20-269 0 0,-39 0-102 0 0,217-1 731 0 0,-4 0-236 0 0,-172 2-448 0 0,81-4 358 0 0,15 2 120 0 0,-97 8-267 0 0,122 2 229 0 0,-59 0-43 0 0,-34-13 112 0 0,-45 1-524 0 0,-15 1-72 0 0,28-2 106 0 0,-51 7-288 0 0,52 8 0 0 0,-85-8 42 0 0,-1 1 0 0 0,0-2 0 0 0,0 1 0 0 0,0 0 0 0 0,11-4 0 0 0,18 0-134 0 0,-29 6-400 0 0,-1-1-2752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4:01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99 8288 0 0,'-13'-6'7373'0'0,"13"6"-7269"0"0,0 0-1 0 0,-1-1 1 0 0,1 1 0 0 0,0 0-1 0 0,0 0 1 0 0,0 0-1 0 0,0 0 1 0 0,0-1-1 0 0,0 1 1 0 0,0 0 0 0 0,0 0-1 0 0,0 0 1 0 0,0-1-1 0 0,0 1 1 0 0,0 0-1 0 0,0 0 1 0 0,0 0 0 0 0,0 0-1 0 0,0-1 1 0 0,0 1-1 0 0,0 0 1 0 0,0 0-1 0 0,1 0 1 0 0,-1 0 0 0 0,0-1-1 0 0,0 1 1 0 0,0 0-1 0 0,0 0 1 0 0,0 0-1 0 0,0 0 1 0 0,0 0 0 0 0,1-1-1 0 0,-1 1 1 0 0,0 0-1 0 0,0 0 1 0 0,0 0-1 0 0,0 0 1 0 0,1 0 0 0 0,-1 0-1 0 0,0 0 1 0 0,0 0-1 0 0,0 0 1 0 0,0 0-1 0 0,1-1 1 0 0,10-5 120 0 0,0 1 0 0 0,1-1 0 0 0,0 2-1 0 0,20-6 1 0 0,-19 6-194 0 0,27-8 152 0 0,22-7 137 0 0,-23 5-6607 0 0,-27 9-452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4:01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 15232 0 0,'0'0'696'0'0,"13"-6"255"0"0,-5 0-549 0 0,1 1 0 0 0,-1-2 0 0 0,0 1 0 0 0,13-14 0 0 0,-14 12 150 0 0,1 0-1 0 0,0 1 1 0 0,0 1 0 0 0,11-7-1 0 0,-11 8-141 0 0,1-1-63 0 0,0 1 1 0 0,1 1 0 0 0,17-7-1 0 0,-26 10-345 0 0,0 1-1 0 0,-1 0 0 0 0,1 0 1 0 0,0-1-1 0 0,0 1 1 0 0,0 0-1 0 0,0 0 1 0 0,-1 0-1 0 0,1 0 0 0 0,0 0 1 0 0,0 0-1 0 0,0 0 1 0 0,0 0-1 0 0,0 0 0 0 0,-1 0 1 0 0,1 1-1 0 0,0-1 1 0 0,0 0-1 0 0,0 1 0 0 0,-1-1 1 0 0,1 0-1 0 0,0 1 1 0 0,-1-1-1 0 0,1 1 0 0 0,0-1 1 0 0,-1 1-1 0 0,1-1 1 0 0,0 1-1 0 0,-1 0 0 0 0,2 1 1 0 0,-2-1-2 0 0,1 1-1 0 0,-1-1 1 0 0,1 1 0 0 0,-1 0 0 0 0,0-1-1 0 0,0 1 1 0 0,0 0 0 0 0,1-1 0 0 0,-2 1 0 0 0,1 0-1 0 0,0 0 1 0 0,0-1 0 0 0,-1 1 0 0 0,1 0 0 0 0,-1 1-1 0 0,-2 8-28 0 0,-1 1 0 0 0,-1-1 0 0 0,1 0 1 0 0,-2-1-1 0 0,1 1 0 0 0,-2-1 0 0 0,1 0 0 0 0,-1 0 0 0 0,-14 13 0 0 0,21-23 30 0 0,0 0-1 0 0,0 0 1 0 0,0 1-1 0 0,0-1 1 0 0,0 0 0 0 0,0 0-1 0 0,0 0 1 0 0,0 0 0 0 0,0 0-1 0 0,0 0 1 0 0,0 0-1 0 0,0 1 1 0 0,0-1 0 0 0,0 0-1 0 0,0 0 1 0 0,0 0-1 0 0,0 0 1 0 0,0 0 0 0 0,0 0-1 0 0,0 1 1 0 0,0-1 0 0 0,0 0-1 0 0,0 0 1 0 0,0 0-1 0 0,0 0 1 0 0,0 0 0 0 0,0 0-1 0 0,0 0 1 0 0,0 1-1 0 0,0-1 1 0 0,0 0 0 0 0,1 0-1 0 0,-1 0 1 0 0,0 0 0 0 0,0 0-1 0 0,0 0 1 0 0,0 0-1 0 0,0 0 1 0 0,0 0 0 0 0,0 0-1 0 0,0 1 1 0 0,1-1-1 0 0,-1 0 1 0 0,9 4-35 0 0,12 1 140 0 0,2-5 194 0 0,0 2 0 0 0,0 1 0 0 0,-1 1 0 0 0,1 1 1 0 0,-1 1-1 0 0,27 11 0 0 0,-47-16-293 0 0,1 0 0 0 0,0 0 0 0 0,-1 0-1 0 0,0 0 1 0 0,1 1 0 0 0,-1-1 0 0 0,0 1 0 0 0,0 0 0 0 0,1 0 0 0 0,-1 0-1 0 0,-1 0 1 0 0,1 0 0 0 0,0 0 0 0 0,0 0 0 0 0,-1 1 0 0 0,1-1 0 0 0,-1 1 0 0 0,0-1-1 0 0,0 1 1 0 0,0-1 0 0 0,0 1 0 0 0,1 5 0 0 0,-2-4-8 0 0,0 0 0 0 0,0 0 0 0 0,0 0 1 0 0,0 1-1 0 0,-1-1 0 0 0,0 0 0 0 0,1 0 0 0 0,-2 0 0 0 0,1 0 0 0 0,0 0 1 0 0,-1 0-1 0 0,0-1 0 0 0,0 1 0 0 0,-4 5 0 0 0,2-2 86 0 0,0 0 0 0 0,-1-1 0 0 0,0 0-1 0 0,0 0 1 0 0,0-1 0 0 0,-1 0 0 0 0,0 0-1 0 0,0 0 1 0 0,0 0 0 0 0,-1-1 0 0 0,1 0-1 0 0,-1 0 1 0 0,-13 4 0 0 0,6-3-1026 0 0,-7 2-5899 0 0,2-3-1317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4:12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40 3224 0 0,'0'0'4456'0'0,"-4"0"-3025"0"0,-13-2 8312 0 0,17 2-9621 0 0,-1 1 0 0 0,1-1 0 0 0,-1 0 1 0 0,1 0-1 0 0,-1-1 0 0 0,1 1 0 0 0,0 0 0 0 0,-1 0 0 0 0,1 0 0 0 0,-1 0 1 0 0,1 0-1 0 0,-1 0 0 0 0,1 0 0 0 0,0-1 0 0 0,-1 1 0 0 0,1 0 0 0 0,-1 0 0 0 0,1-1 1 0 0,0 1-1 0 0,-1 0 0 0 0,1 0 0 0 0,0-1 0 0 0,0 1 0 0 0,-1-1 0 0 0,-11-8 1833 0 0,1 0-1330 0 0,10 7-559 0 0,0 1-1 0 0,0 0 1 0 0,0 0-1 0 0,0 0 1 0 0,0 0 0 0 0,0 0-1 0 0,0 0 1 0 0,0 0-1 0 0,-1 1 1 0 0,1-1 0 0 0,0 0-1 0 0,-1 1 1 0 0,1-1 0 0 0,0 1-1 0 0,-1-1 1 0 0,1 1-1 0 0,0-1 1 0 0,-1 1 0 0 0,-1 0-1 0 0,-7 1 338 0 0,11 1-82 0 0,18 4 83 0 0,-8-3-308 0 0,4 2 258 0 0,1-1-1 0 0,29 4 0 0 0,43-1-605 0 0,-24-3 428 0 0,52 11 5 0 0,-93-11-164 0 0,-13-2 33 0 0,0-1 1 0 0,17 1-1 0 0,85-9 402 0 0,-69 2-357 0 0,28 4 22 0 0,-46 1-30 0 0,37-4 1 0 0,19-1 164 0 0,-46 3-92 0 0,-23 2-150 0 0,0-1 1 0 0,19-4 0 0 0,-20 4 8 0 0,0 0 0 0 0,0 0 0 0 0,0 0-1 0 0,21 3 1 0 0,5 0 140 0 0,-23-1-84 0 0,8-1 29 0 0,-14-1-51 0 0,-1 0-1 0 0,1 1 1 0 0,12 1-1 0 0,-15 0-21 0 0,1 0-1 0 0,-1-1 1 0 0,0 0-1 0 0,0 0 1 0 0,1-1-1 0 0,-1 1 0 0 0,0-1 1 0 0,0 0-1 0 0,7-3 1 0 0,-6 3-29 0 0,1-1 58 0 0,5-14 30 0 0,-12 15-372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4:15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245 212 2760 0 0,'0'0'125'0'0,"-1"0"-3"0"0,-10 0 418 0 0,0-1 1 0 0,0 0 0 0 0,-12-2 0 0 0,15 1-676 0 0,-11-3 535 0 0,14 4 304 0 0,1 0 0 0 0,-1 0 0 0 0,1 0-1 0 0,-9-1 1 0 0,11 2-365 0 0,-1 0 0 0 0,0 0 0 0 0,0-1-1 0 0,0 0 1 0 0,1 1 0 0 0,-1-1 0 0 0,0 0 0 0 0,1 0-1 0 0,-1-1 1 0 0,1 1 0 0 0,-1 0 0 0 0,1-1-1 0 0,-5-3 1 0 0,2 0 411 0 0,0 0 0 0 0,0 0 0 0 0,0 0 0 0 0,-4-7 0 0 0,6 8-233 0 0,0 0-1 0 0,-1 0 1 0 0,0 1-1 0 0,0-1 1 0 0,0 1-1 0 0,0 0 0 0 0,-5-3 1 0 0,-16-12 4287 0 0,42 23-4204 0 0,19-1 378 0 0,70-1 0 0 0,46-8-157 0 0,224-15 418 0 0,36-19-603 0 0,-35 6 32 0 0,-110 31-377 0 0,-20 14-173 0 0,-83 3-63 0 0,-17 2-55 0 0,-140-17 0 0 0,0 0 0 0 0,0 0 0 0 0,0 0 0 0 0,0-1 0 0 0,11-3 0 0 0,-12 2 0 0 0,-5 2-2 0 0,-1-1 0 0 0,1 1-1 0 0,0 0 1 0 0,-1-1 0 0 0,1 1 0 0 0,0-1 0 0 0,-1 1-1 0 0,1-1 1 0 0,-1 1 0 0 0,1-1 0 0 0,-1 1 0 0 0,1-1-1 0 0,-1 0 1 0 0,1 1 0 0 0,-1-1 0 0 0,0 0 0 0 0,1 1-1 0 0,-1-1 1 0 0,0 0 0 0 0,1 1 0 0 0,-1-1 0 0 0,0 0-1 0 0,0 0 1 0 0,0 1 0 0 0,0-1 0 0 0,0 0 0 0 0,1 0-1 0 0,-2 0 1 0 0,1 1 0 0 0,0-1 0 0 0,0 0 0 0 0,0 0-1 0 0,0 1 1 0 0,0-1 0 0 0,-1-1 0 0 0,0-4-59 0 0,1 5-13 0 0,-1 0 0 0 0,1 0 1 0 0,0 0-1 0 0,-1 0 0 0 0,1 0 0 0 0,0 0 0 0 0,-1 0 1 0 0,1 0-1 0 0,-1 1 0 0 0,0-1 0 0 0,1 0 0 0 0,-1 0 0 0 0,0 0 1 0 0,1 0-1 0 0,-1 1 0 0 0,0-1 0 0 0,-2-1 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4:17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31 2760 0 0,'-17'2'12888'0'0,"17"-2"-12854"0"0,0 0 1 0 0,0-1 0 0 0,0 1-1 0 0,0 0 1 0 0,0 0 0 0 0,0 0 0 0 0,-1 0-1 0 0,1-1 1 0 0,0 1 0 0 0,0 0-1 0 0,0 0 1 0 0,0 0 0 0 0,0-1 0 0 0,0 1-1 0 0,0 0 1 0 0,0 0 0 0 0,1 0-1 0 0,-1 0 1 0 0,0-1 0 0 0,0 1 0 0 0,0 0-1 0 0,0 0 1 0 0,0 0 0 0 0,0 0-1 0 0,0-1 1 0 0,0 1 0 0 0,0 0 0 0 0,0 0-1 0 0,1 0 1 0 0,-1 0 0 0 0,0 0-1 0 0,0-1 1 0 0,0 1 0 0 0,0 0 0 0 0,0 0-1 0 0,1 0 1 0 0,-1 0 0 0 0,0 0-1 0 0,6-7 612 0 0,-1 5-444 0 0,0 0-1 0 0,0 0 1 0 0,1 0-1 0 0,-1 1 0 0 0,0 0 1 0 0,0 0-1 0 0,8-1 0 0 0,3 0 179 0 0,5 0-26 0 0,1 0 1 0 0,-1 2-1 0 0,44 4 0 0 0,-10-1 72 0 0,192 9 979 0 0,-164-9-1201 0 0,164 2 457 0 0,-48-3-6 0 0,-54 1-150 0 0,96 2 246 0 0,2 0-112 0 0,-1 3-202 0 0,0-1 217 0 0,-150-6-325 0 0,-2 0 206 0 0,126-13 0 0 0,-200 9-478 0 0,0 2-1 0 0,0 0 1 0 0,28 2 0 0 0,-23 5-20 0 0,-21-4-157 0 0,1-1 0 0 0,-1 1-1 0 0,0-1 1 0 0,1 1 0 0 0,-1-1 0 0 0,0 1 0 0 0,0-1-1 0 0,0 1 1 0 0,0 0 0 0 0,0-1 0 0 0,-1 3-1 0 0,1-4-78 0 0,-3 10-1383 0 0,-2-1-74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4:19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70 105 3680 0 0,'-3'0'102'0'0,"0"-1"0"0"0,0 0 0 0 0,0 0 0 0 0,0 0 0 0 0,0 0 0 0 0,0 0 0 0 0,0 0 0 0 0,0-1 0 0 0,0 0 0 0 0,1 1 0 0 0,-3-3 0 0 0,-9-7 7430 0 0,12 9-6970 0 0,1 0 1 0 0,-1 0-1 0 0,1 0 1 0 0,-1 0-1 0 0,1 0 1 0 0,0 0-1 0 0,0 0 1 0 0,-2-4-1 0 0,-2-4 683 0 0,6 9-1133 0 0,-1-1 0 0 0,1 1 0 0 0,0 0 1 0 0,-1 0-1 0 0,1 0 0 0 0,0 0 0 0 0,0 0 0 0 0,0 0 0 0 0,0 1 0 0 0,0-1 0 0 0,0 0 0 0 0,0 0 0 0 0,2-1 0 0 0,-1 1 166 0 0,2-2-67 0 0,0 0 0 0 0,0 0-1 0 0,1 1 1 0 0,-1-1 0 0 0,1 1 0 0 0,0 0-1 0 0,-1 0 1 0 0,1 1 0 0 0,0 0 0 0 0,9-2-1 0 0,7 1 436 0 0,28 0 0 0 0,-19 2-360 0 0,179 5 1338 0 0,-75 2-1271 0 0,82 0-72 0 0,166 0 62 0 0,268-19 769 0 0,-306 7-697 0 0,-98 3-190 0 0,179 9 440 0 0,-311-3-450 0 0,204 11 148 0 0,248 1-38 0 0,-431-29-861 0 0,-78 3-8677 0 0,-45 8 315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44:24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338 191 2760 0 0,'0'0'125'0'0,"-12"-12"3002"0"0,3-3 6272 0 0,1 1-4904 0 0,4 6-3691 0 0,0 0 0 0 0,0 0 0 0 0,-3-13 0 0 0,0-5 416 0 0,2 7 357 0 0,-9-21-1 0 0,5 20-509 0 0,8 22-1160 0 0,1 0 0 0 0,-1 0 0 0 0,0 0 0 0 0,1 0 0 0 0,-1 0 0 0 0,1 0 0 0 0,-1 4 0 0 0,1-4 55 0 0,-4 18 400 0 0,2-9-176 0 0,0 0 0 0 0,-1 19 0 0 0,-4 124 195 0 0,2-84-175 0 0,-1-9 42 0 0,-15 71 0 0 0,19-124-215 0 0,1-3-9 0 0,0-1 1 0 0,0 1 0 0 0,0-1 0 0 0,0 1 0 0 0,-1-1 0 0 0,1 0-1 0 0,-1 0 1 0 0,-4 6 0 0 0,6-9-33 0 0,-1 0 0 0 0,0 0-1 0 0,0 0 1 0 0,0 0 0 0 0,0 0 0 0 0,0 0-1 0 0,0 0 1 0 0,0 0 0 0 0,0 0 0 0 0,0-1-1 0 0,0 1 1 0 0,-1 0 0 0 0,1-1 0 0 0,0 1-1 0 0,-1-1 1 0 0,1 1 0 0 0,0-1 0 0 0,-1 0-1 0 0,1 1 1 0 0,-2-1 0 0 0,0 0 32 0 0,0 0 0 0 0,0 0 0 0 0,0-1-1 0 0,0 1 1 0 0,0-1 0 0 0,0 0 0 0 0,0 0 0 0 0,-5-2 0 0 0,-1-1 109 0 0,0-1 1 0 0,0 0-1 0 0,1-1 1 0 0,-15-12-1 0 0,0-7 96 0 0,17 18-57 0 0,0 0 0 0 0,0 1 0 0 0,-9-7-1 0 0,6 2-240 0 0,8 9 43 0 0,5 8 16 0 0,15 21 32 0 0,36 43 104 0 0,-52-66-146 0 0,1 0 0 0 0,0 0 0 0 0,0 0 0 0 0,1 0 0 0 0,-1 0 0 0 0,1-1 0 0 0,0 0 0 0 0,0 0 0 0 0,0-1 0 0 0,7 4 0 0 0,10 3 179 0 0,-21-9-157 0 0,0 1 1 0 0,-1-1 0 0 0,1 0 0 0 0,0 1 0 0 0,-1-1-1 0 0,1 0 1 0 0,0 0 0 0 0,0 1 0 0 0,-1-1-1 0 0,1 0 1 0 0,0 0 0 0 0,0 0 0 0 0,-1 0-1 0 0,1 0 1 0 0,0 0 0 0 0,0 0 0 0 0,-1 0-1 0 0,1 0 1 0 0,0 0 0 0 0,0 0 0 0 0,-1 0 0 0 0,1-1-1 0 0,0 1 1 0 0,1-1 0 0 0,0 0 1 0 0,6-2 13 0 0,0-1-1 0 0,0 1 1 0 0,0-1 0 0 0,-1 0 0 0 0,0-1-1 0 0,1 0 1 0 0,-2 0 0 0 0,1 0-1 0 0,-1-1 1 0 0,0 0 0 0 0,0 0-1 0 0,7-11 1 0 0,-1 0 107 0 0,0 0 1 0 0,-2-2-1 0 0,16-35 1 0 0,-24 49-843 0 0,8-20 1255 0 0,-8 17-3428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2:39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0 200 6768 0 0,'0'0'8712'0'0,"9"-11"-7755"0"0,-8 9-800 0 0,1-1-1 0 0,-1 1 1 0 0,1-1 0 0 0,-1 1-1 0 0,1-1 1 0 0,0 1 0 0 0,0 0-1 0 0,0 0 1 0 0,0 0 0 0 0,0 0-1 0 0,5-3 1 0 0,31-16 943 0 0,-28 16-934 0 0,-2 2-85 0 0,-1 0 0 0 0,1 1-1 0 0,0 0 1 0 0,1 0 0 0 0,-1 1-1 0 0,0 0 1 0 0,0 1 0 0 0,1-1-1 0 0,14 3 1 0 0,-1-2 55 0 0,-17 0-108 0 0,0 0-1 0 0,0 0 0 0 0,1 1 1 0 0,6 1-1 0 0,0 0 11 0 0,0 0 0 0 0,0-1-1 0 0,0-1 1 0 0,0 0 0 0 0,1 0-1 0 0,15-4 1 0 0,27 0 56 0 0,70-3 206 0 0,3 0 218 0 0,77-3-12 0 0,-106 4-368 0 0,24 6-32 0 0,5 0 256 0 0,-60-5-157 0 0,97-3 464 0 0,6-6-376 0 0,-51 2-196 0 0,96 8 171 0 0,-156 4-232 0 0,192-9 298 0 0,-251 9-333 0 0,260-8 358 0 0,-208 3-346 0 0,106-5 51 0 0,30 5 97 0 0,-31-2 119 0 0,-86 10-137 0 0,-1-2-28 0 0,42 0 101 0 0,-29-6 77 0 0,155 11 0 0 0,-50 0-178 0 0,-11-1 16 0 0,-118-3 20 0 0,1-2 1 0 0,83-12 0 0 0,-78 5 27 0 0,22 4 236 0 0,-77 3-323 0 0,-10 0-38 0 0,5 4-2648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0:43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1 134 2304 0 0,'0'0'101'0'0,"3"-4"22"0"0,-1-3 1436 0 0,2-3 4546 0 0,-4 7-5746 0 0,1 1 0 0 0,0-1 0 0 0,1 1 0 0 0,-1 0 0 0 0,0-1 0 0 0,3-2 0 0 0,-2 3-82 0 0,-1 0-1 0 0,1 0 1 0 0,0-1-1 0 0,-1 1 1 0 0,0-1-1 0 0,2-2 1 0 0,5-11 1290 0 0,-4 10-853 0 0,-1 0 1 0 0,0 0-1 0 0,4-9 1 0 0,4-10 6668 0 0,-11 36-6505 0 0,-19 106 361 0 0,13-68-1157 0 0,-14 148 397 0 0,20-189-480 0 0,-3 26-170 0 0,3 0 0 0 0,0 0 0 0 0,9 53 0 0 0,-7-71-762 0 0,-2-13 546 0 0,0 0 0 0 0,0 0 0 0 0,1 0 0 0 0,-1 0 0 0 0,1 0 0 0 0,0-1 0 0 0,-1 1 0 0 0,1 0-1 0 0,1 0 1 0 0,2 4 0 0 0,0-3-945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2:43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66 3224 0 0,'-15'-7'4116'0'0,"14"6"-3675"0"0,-1 0 0 0 0,1 0 0 0 0,-1 0 1 0 0,1 0-1 0 0,0 0 0 0 0,-1 0 0 0 0,1 0 1 0 0,0-1-1 0 0,0 1 0 0 0,0 0 0 0 0,0-1 1 0 0,0 1-1 0 0,0-1 0 0 0,0 1 0 0 0,-1-4 1982 0 0,14-8-293 0 0,-4 10-1876 0 0,0 0 0 0 0,-1 0 0 0 0,1 0 0 0 0,0 1 0 0 0,0 0 0 0 0,9 0 0 0 0,6-1 205 0 0,23 2-1 0 0,73 7-42 0 0,4 0-345 0 0,114 8 182 0 0,-113-5 15 0 0,221 8 373 0 0,-237-13-455 0 0,117 7 312 0 0,389 7 981 0 0,-444-28-813 0 0,-115 6-511 0 0,272-34 909 0 0,-256 30-778 0 0,113 1 0 0 0,-183 7-976 0 0,-7 12-3741 0 0,-5-1 1396 0 0,6-6 1499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2:46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20 2760 0 0,'0'0'4248'0'0,"-14"-3"5074"0"0,15 3-9252 0 0,9-3 608 0 0,0 0 0 0 0,14-2 0 0 0,-11 2-419 0 0,-11 2-207 0 0,1 1 0 0 0,0-1 1 0 0,0 1-1 0 0,-1-1 0 0 0,1 1 1 0 0,0 0-1 0 0,0 0 0 0 0,-1 0 1 0 0,1 1-1 0 0,0-1 0 0 0,4 2 1 0 0,52 10 625 0 0,-49-9-705 0 0,0-1 0 0 0,18 1-1 0 0,-11-1 230 0 0,42-2 470 0 0,-17 0-216 0 0,-2 5-72 0 0,70 18 0 0 0,0 2-82 0 0,-75-22 280 0 0,55-1 0 0 0,-69-2-441 0 0,89-3 319 0 0,30 9-151 0 0,-58-1-298 0 0,73-9 106 0 0,-28 10-117 0 0,46-12 63 0 0,-140 5-51 0 0,122 1 83 0 0,8 0-9 0 0,-22-1 57 0 0,-74 1-62 0 0,55 9-81 0 0,-66-3 11 0 0,56-1 245 0 0,-73 0-64 0 0,-38-5-133 0 0,0 1 26 0 0,3 0-45 0 0,-4-1-119 0 0,2 5-684 0 0,0 2-2894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2:57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9 222 2760 0 0,'-9'0'18838'0'0,"19"-4"-18064"0"0,-5 3-445 0 0,0-1-1 0 0,0 1 1 0 0,0-2 0 0 0,8-3-1 0 0,-8 3-161 0 0,1 1 0 0 0,-1 0 0 0 0,1 1 0 0 0,-1-1 1 0 0,1 1-1 0 0,9 0 0 0 0,6-3 209 0 0,35-9 745 0 0,85-8 0 0 0,-119 19-1117 0 0,1 2-1 0 0,-1 0 0 0 0,0 1 0 0 0,0 1 0 0 0,0 2 1 0 0,43 11-1 0 0,-40-6 45 0 0,-12-4-10 0 0,1-1-1 0 0,-1 0 1 0 0,1-1 0 0 0,-1 0 0 0 0,21 1-1 0 0,-31-4-54 0 0,-1 0-1 0 0,1 0 1 0 0,-1 0-1 0 0,1-1 1 0 0,0 1-1 0 0,-1-1 1 0 0,1 0-1 0 0,-1 1 1 0 0,0-1-1 0 0,1 0 1 0 0,2-2-1 0 0,-4 2 71 0 0,0 0 0 0 0,0 0 0 0 0,1 0 0 0 0,-1 0 0 0 0,0 0 0 0 0,-1 0 0 0 0,1 0 0 0 0,0 0 0 0 0,0-1 0 0 0,0 1 0 0 0,-1 0 0 0 0,1 0-1 0 0,0-1 1 0 0,-1 1 0 0 0,1 0 0 0 0,-1-1 0 0 0,0 1 0 0 0,0-1 0 0 0,1 1 0 0 0,-1 0 0 0 0,0-3 0 0 0,0 0-25 0 0,-1 0-1 0 0,1 1 0 0 0,-1-1 1 0 0,1 0-1 0 0,-1 1 1 0 0,-1-1-1 0 0,1 0 0 0 0,0 1 1 0 0,-1 0-1 0 0,1-1 1 0 0,-4-3-1 0 0,1 1 38 0 0,-1 0 0 0 0,0 0 1 0 0,0 1-1 0 0,0 0 0 0 0,-8-6 0 0 0,-2 0 51 0 0,0 1 0 0 0,-1 1 0 0 0,-31-13 0 0 0,-36-9-116 0 0,96 34 0 0 0,0-1 0 0 0,26 2 0 0 0,-11-2 0 0 0,19 0 29 0 0,70-4-1 0 0,-76 0-21 0 0,-7 0-2 0 0,-20 0 15 0 0,0 2 1 0 0,1 0-1 0 0,-1 0 1 0 0,0 1 0 0 0,15 3-1 0 0,-29-4-17 0 0,1 1 0 0 0,-1-1 0 0 0,1 0 0 0 0,-1 0 0 0 0,0 0 0 0 0,1 0 0 0 0,-1 1 0 0 0,0-1 0 0 0,1 0 0 0 0,-1 0 0 0 0,0 1 0 0 0,1-1 0 0 0,-1 0 0 0 0,0 0 0 0 0,0 1 0 0 0,1-1 0 0 0,-1 0 0 0 0,0 1 0 0 0,0-1 0 0 0,0 0 0 0 0,1 1 0 0 0,-1-1 0 0 0,0 1 0 0 0,0-1 0 0 0,0 0 0 0 0,0 1 0 0 0,0-1 0 0 0,0 1 0 0 0,0-1 0 0 0,0 0 0 0 0,0 1 0 0 0,0-1 0 0 0,0 1 0 0 0,0-1 0 0 0,0 0 0 0 0,0 1-1 0 0,0 0 1 0 0,0 0 12 0 0,-1 0 0 0 0,1 0-1 0 0,0 0 1 0 0,-1 0-1 0 0,1 0 1 0 0,0 0-1 0 0,-1 0 1 0 0,1 0-1 0 0,-1 0 1 0 0,0 0 0 0 0,0 1-1 0 0,-15 10 110 0 0,0 0 0 0 0,-31 16 0 0 0,24-16-82 0 0,-21 17 0 0 0,-9 12-43 0 0,23-16-6 0 0,-2-2 0 0 0,-38 23-1 0 0,21-21-457 0 0,17-10-2940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3:01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99 326 2760 0 0,'-20'-9'307'0'0,"-11"2"4296"0"0,24 7-3510 0 0,0-2 1 0 0,1 1-1 0 0,-1-1 1 0 0,1 0-1 0 0,-9-3 0 0 0,15 4-813 0 0,1 0-1 0 0,-1 0 1 0 0,0 0 0 0 0,1-1-1 0 0,-1 1 1 0 0,1 1-1 0 0,-1-1 1 0 0,1 0 0 0 0,0 0-1 0 0,-1 0 1 0 0,1 0-1 0 0,0 0 1 0 0,-1 0 0 0 0,1 1-1 0 0,0-1 1 0 0,0 0-1 0 0,0 1 1 0 0,1-2 0 0 0,22-17 1711 0 0,-5 10-751 0 0,11 1-298 0 0,-6 2-143 0 0,-19 5-687 0 0,0 1 0 0 0,-1 0 0 0 0,1-1-1 0 0,0 2 1 0 0,-1-1 0 0 0,9 2 0 0 0,4 0 83 0 0,24-2 117 0 0,0-2 1 0 0,57-10-1 0 0,-20 3 513 0 0,56-6-449 0 0,-131 14-376 0 0,1 1 0 0 0,-1 0 0 0 0,0-1 0 0 0,-1 1 0 0 0,1-1 0 0 0,5-1 0 0 0,-7 1 0 0 0,-1 1 0 0 0,0 0 0 0 0,1-1 0 0 0,-1 1 0 0 0,1-1 0 0 0,-1 1 0 0 0,0-1 0 0 0,1 1 0 0 0,-1-1 0 0 0,0 1 0 0 0,1-1 0 0 0,-1 1 0 0 0,0-1 0 0 0,0 1 0 0 0,0-1 0 0 0,1 1 0 0 0,-1-1 0 0 0,0 1 0 0 0,0-1 0 0 0,0 0 0 0 0,0 1 0 0 0,0-1 0 0 0,0 1 0 0 0,0-1 0 0 0,0 0 0 0 0,0 1 0 0 0,0-1 0 0 0,-1 1 0 0 0,1-1 0 0 0,0 1 0 0 0,0-1 0 0 0,0 1 0 0 0,-1-1 0 0 0,1 1 0 0 0,-1-2 0 0 0,0-2 108 0 0,-1 0-1 0 0,0 0 0 0 0,0 0 1 0 0,0 0-1 0 0,0 0 1 0 0,-1 1-1 0 0,1-1 0 0 0,-1 1 1 0 0,0 0-1 0 0,-6-6 0 0 0,-5-3 64 0 0,-27-16 0 0 0,-50-22-49 0 0,82 45-92 0 0,-70-32 335 0 0,95 43-375 0 0,-1 0-16 0 0,-1-1 0 0 0,17 3 0 0 0,52 8 37 0 0,37 8 174 0 0,-42-6-240 0 0,-71-17 76 0 0,-1 1 0 0 0,0 0-1 0 0,0 0 1 0 0,0 1 0 0 0,0-1-1 0 0,-1 1 1 0 0,9 6 0 0 0,-12-8 17 0 0,-1 0 1 0 0,0 0 0 0 0,0 0 0 0 0,0 0-1 0 0,0 0 1 0 0,0 0 0 0 0,0 0-1 0 0,0 1 1 0 0,-1-1 0 0 0,1 0-1 0 0,0 0 1 0 0,-1 1 0 0 0,1-1 0 0 0,-1 0-1 0 0,1 1 1 0 0,-1-1 0 0 0,1 0-1 0 0,-1 1 1 0 0,0-1 0 0 0,0 1-1 0 0,0-1 1 0 0,0 1 0 0 0,0-1 0 0 0,0 0-1 0 0,0 1 1 0 0,0-1 0 0 0,-1 1-1 0 0,1-1 1 0 0,-1 1 0 0 0,1-1-1 0 0,-1 0 1 0 0,1 1 0 0 0,-1-1 0 0 0,0 0-1 0 0,1 0 1 0 0,-1 0 0 0 0,0 1-1 0 0,-1 0 1 0 0,-7 9 20 0 0,-1-1 0 0 0,0 0-1 0 0,0-1 1 0 0,-19 13 0 0 0,16-12-73 0 0,1 0-1 0 0,-23 23 1 0 0,-20 41-491 0 0,18-21-886 0 0,15-28 151 0 0,-5-5-51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3:04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29 185 3224 0 0,'-1'-2'115'0'0,"-1"0"0"0"0,1 1 1 0 0,0-1-1 0 0,-1 0 0 0 0,1 1 0 0 0,-1-1 1 0 0,1 0-1 0 0,-16-7 13162 0 0,23 3-11677 0 0,-1 5-1352 0 0,0 0 0 0 0,0 0-1 0 0,0 0 1 0 0,0 0 0 0 0,0 1-1 0 0,0 0 1 0 0,0 0-1 0 0,0 1 1 0 0,0-1 0 0 0,0 1-1 0 0,9 3 1 0 0,4-1 222 0 0,0 0-188 0 0,262 27 2034 0 0,-240-28-2234 0 0,-25 0 30 0 0,0-1-1 0 0,0 0 1 0 0,0-2 0 0 0,0 1 0 0 0,24-6-1 0 0,-38 6-94 0 0,0 0-1 0 0,-1 0 0 0 0,1 0 1 0 0,0-1-1 0 0,-1 1 0 0 0,1 0 1 0 0,0 0-1 0 0,-1-1 1 0 0,1 1-1 0 0,-1 0 0 0 0,1-1 1 0 0,-1 1-1 0 0,1 0 0 0 0,0-1 1 0 0,-1 1-1 0 0,0-1 1 0 0,1 1-1 0 0,-1-1 0 0 0,1 1 1 0 0,-1-1-1 0 0,1 1 0 0 0,-1-1 1 0 0,0 0-1 0 0,0 1 1 0 0,1-1-1 0 0,-1 0 0 0 0,0 1 1 0 0,0-1-1 0 0,0 0 0 0 0,1 0 1 0 0,-2-1 21 0 0,1 0-1 0 0,0 0 1 0 0,-1 0 0 0 0,1 0 0 0 0,-1 0 0 0 0,0 1-1 0 0,1-1 1 0 0,-1 0 0 0 0,0 0 0 0 0,0 1 0 0 0,-1-3-1 0 0,-5-4 52 0 0,0 0 0 0 0,0 0 0 0 0,-9-8 1 0 0,1 1 6 0 0,-2 1 1 0 0,0 0-1 0 0,0 1 1 0 0,-25-13-1 0 0,37 23-93 0 0,-2 0 55 0 0,0 0 1 0 0,0-1-1 0 0,-12-10 748 0 0,22 13-790 0 0,-1 1-1 0 0,1 0 1 0 0,0-1 0 0 0,0 1-1 0 0,0 0 1 0 0,0 1 0 0 0,4-1-1 0 0,2 1 56 0 0,40-3 603 0 0,-35 0-684 0 0,1 1 1 0 0,-1 1 0 0 0,1 0 0 0 0,25 5 0 0 0,-37-5 76 0 0,13 7 82 0 0,-14-5-146 0 0,0 0 0 0 0,0 0 0 0 0,0 0 0 0 0,0 0 0 0 0,0 0 0 0 0,-1 1 0 0 0,1-1 0 0 0,-1 0 0 0 0,1 1 0 0 0,-1-1 0 0 0,0 1 0 0 0,0 0 0 0 0,0-1 0 0 0,0 1 0 0 0,-1 0 0 0 0,1-1 0 0 0,-1 1 0 0 0,0 0 0 0 0,1 0 0 0 0,-1 0 0 0 0,0-1 0 0 0,-1 5 0 0 0,0 4 49 0 0,0-1 0 0 0,-1 1-1 0 0,0-1 1 0 0,-5 17 0 0 0,3-16-44 0 0,0 1 0 0 0,-1-1 0 0 0,0-1 0 0 0,-1 1-1 0 0,0-1 1 0 0,-1 0 0 0 0,0 0 0 0 0,-1 0 0 0 0,-15 15 0 0 0,-47 36-1620 0 0,69-60 1415 0 0,-8 11-2578 0 0,7-3 1240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3:09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31 110 7368 0 0,'-6'0'-2525'0'0,"-19"1"18502"0"0,36-4-14952 0 0,12-4-840 0 0,0 0 0 0 0,-1-2 1 0 0,0-1-1 0 0,28-17 1 0 0,-30 17-151 0 0,38-16-1518 0 0,-30 14-894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3:09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 17503 0 0,'-1'0'71'0'0,"0"0"-1"0"0,0 0 0 0 0,-1 0 0 0 0,1 1 1 0 0,0-1-1 0 0,0 0 0 0 0,0 1 0 0 0,0-1 0 0 0,-1 1 1 0 0,1 0-1 0 0,0-1 0 0 0,0 1 0 0 0,0 0 1 0 0,0-1-1 0 0,0 1 0 0 0,1 0 0 0 0,-1 0 0 0 0,0 0 1 0 0,0 0-1 0 0,0 0 0 0 0,1 0 0 0 0,-1 0 0 0 0,1 0 1 0 0,-1 0-1 0 0,0 0 0 0 0,1 2 0 0 0,-2 2-65 0 0,0 1 0 0 0,1-1 0 0 0,-1 1 0 0 0,0 7-1 0 0,-4 108 706 0 0,1-11 99 0 0,-93 594 1512 0 0,92-673-2118 0 0,-28 193 1056 0 0,28-165-658 0 0,2 106 0 0 0,4-159-538 0 0,1 1 0 0 0,0 0 0 0 0,0-1 0 0 0,0 1 0 0 0,1-1-1 0 0,0 0 1 0 0,0 0 0 0 0,0 1 0 0 0,5 6 0 0 0,-6-11-47 0 0,1 1 1 0 0,0-1-1 0 0,-1 0 1 0 0,1 0-1 0 0,0 0 1 0 0,0 0-1 0 0,0 0 1 0 0,0-1-1 0 0,1 1 0 0 0,-1 0 1 0 0,0-1-1 0 0,1 0 1 0 0,-1 1-1 0 0,1-1 1 0 0,-1 0-1 0 0,1 0 1 0 0,-1-1-1 0 0,1 1 0 0 0,0-1 1 0 0,0 1-1 0 0,-1-1 1 0 0,1 0-1 0 0,0 0 1 0 0,4 0-1 0 0,67-9 36 0 0,-42 4 122 0 0,35 0-1 0 0,-57 5-608 0 0,1 0 0 0 0,0 1 0 0 0,0 1 0 0 0,-1-1 0 0 0,1 2 0 0 0,-1-1 0 0 0,13 6 0 0 0,2 3-5521 0 0,0 1-1774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3:20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45 2760 0 0,'0'0'125'0'0,"6"-2"3255"0"0,-8 0-2380 0 0,1 0 0 0 0,-1 1 0 0 0,1-1 0 0 0,-1 1-1 0 0,1 0 1 0 0,-1-1 0 0 0,0 1 0 0 0,0 0 0 0 0,0 0 0 0 0,0 0 0 0 0,0 0 0 0 0,-3 0-1 0 0,5 1-973 0 0,0 0-1 0 0,0-1 1 0 0,0 1-1 0 0,0 0 0 0 0,-1 0 1 0 0,1 0-1 0 0,0 0 0 0 0,0 0 1 0 0,0 0-1 0 0,0 0 0 0 0,0-1 1 0 0,0 1-1 0 0,-1 0 1 0 0,1 0-1 0 0,0 0 0 0 0,0 0 1 0 0,0 0-1 0 0,0-1 0 0 0,0 1 1 0 0,0 0-1 0 0,0 0 1 0 0,0 0-1 0 0,0 0 0 0 0,0-1 1 0 0,0 1-1 0 0,0 0 0 0 0,0 0 1 0 0,0 0-1 0 0,0 0 0 0 0,0-1 1 0 0,0 1-1 0 0,0 0 1 0 0,0 0-1 0 0,0 0 0 0 0,0 0 1 0 0,0-1-1 0 0,0 1 0 0 0,0 0 1 0 0,0 0-1 0 0,1 0 1 0 0,-1 0-1 0 0,0 0 0 0 0,0-1 1 0 0,0 1-1 0 0,0 0 0 0 0,0 0 1 0 0,0 0-1 0 0,0 0 0 0 0,1 0 1 0 0,-1 0-1 0 0,0 0 1 0 0,0-1-1 0 0,7-7 688 0 0,-6 7-671 0 0,-1 0 0 0 0,1 0 1 0 0,0 1-1 0 0,0-1 0 0 0,0 0 0 0 0,0 1 1 0 0,0-1-1 0 0,0 1 0 0 0,0-1 0 0 0,0 1 1 0 0,0-1-1 0 0,0 1 0 0 0,0 0 1 0 0,0-1-1 0 0,1 1 0 0 0,-1 0 0 0 0,0 0 1 0 0,0 0-1 0 0,0 0 0 0 0,0 0 0 0 0,0 0 1 0 0,1 0-1 0 0,0 1 0 0 0,1 0-27 0 0,-1 0-1 0 0,1 1 1 0 0,-1-1-1 0 0,0 1 1 0 0,1 0-1 0 0,-1-1 1 0 0,3 5-1 0 0,5 3 126 0 0,-9-8-131 0 0,-1-1 0 0 0,1 1 0 0 0,-1-1 0 0 0,1 1 0 0 0,0-1-1 0 0,-1 1 1 0 0,1-1 0 0 0,-1 0 0 0 0,1 1 0 0 0,0-1 0 0 0,0 0 0 0 0,-1 1 0 0 0,1-1-1 0 0,0 0 1 0 0,-1 0 0 0 0,1 0 0 0 0,0 1 0 0 0,1-1 0 0 0,-1-1 1 0 0,-1 1 0 0 0,1-1 0 0 0,-1 1 0 0 0,1-1 1 0 0,-1 1-1 0 0,1-1 0 0 0,-1 1 0 0 0,1-1 0 0 0,-1 1 0 0 0,1-1 1 0 0,-1 0-1 0 0,1 1 0 0 0,-1-1 0 0 0,1 0 0 0 0,-1 0-4 0 0,0 0-4 0 0,0 1 1 0 0,1 0-1 0 0,-1 0 1 0 0,0-1-1 0 0,0 1 0 0 0,1 0 1 0 0,-1 0-1 0 0,0-1 1 0 0,1 1-1 0 0,-1 0 1 0 0,0 0-1 0 0,0 0 0 0 0,1 0 1 0 0,-1 0-1 0 0,0 0 1 0 0,1-1-1 0 0,-1 1 0 0 0,0 0 1 0 0,1 0-1 0 0,-1 0 1 0 0,0 0-1 0 0,1 0 1 0 0,-1 0-1 0 0,1 0 0 0 0,-1 0 1 0 0,0 0-1 0 0,1 1 1 0 0,-1-1-1 0 0,0 0 0 0 0,0 0 1 0 0,1 0-1 0 0,12 7 32 0 0,-9-5-16 0 0,7 3 230 0 0,23 6 0 0 0,-6-1 312 0 0,59 15 486 0 0,-85-25-1016 0 0,-1 1 0 0 0,1-1 0 0 0,0 1 0 0 0,-1-1 0 0 0,1 0 0 0 0,0 0 1 0 0,0 0-1 0 0,-1 0 0 0 0,1 0 0 0 0,0 0 0 0 0,0 0 0 0 0,-1 0 0 0 0,1-1 0 0 0,0 1 1 0 0,-1-1-1 0 0,1 1 0 0 0,-1-1 0 0 0,1 0 0 0 0,2-1 0 0 0,6-3 106 0 0,-7 4-110 0 0,0 1 1 0 0,0-1-1 0 0,0 1 0 0 0,0 0 0 0 0,1-1 1 0 0,-1 1-1 0 0,0 1 0 0 0,0-1 0 0 0,0 0 1 0 0,0 1-1 0 0,0 0 0 0 0,0 0 1 0 0,5 1-1 0 0,11 3 29 0 0,6-2 53 0 0,1-1 0 0 0,48-3 0 0 0,14 0 161 0 0,-29 6-153 0 0,99 2 497 0 0,81 4-180 0 0,-131-2-358 0 0,24-7 203 0 0,-74-3-51 0 0,72 9 0 0 0,-122-7-164 0 0,109 16 111 0 0,-41-3-133 0 0,-63-12 81 0 0,-10-2-107 0 0,1 0 0 0 0,0 1 1 0 0,-1 0-1 0 0,1 0 0 0 0,-1 0 1 0 0,7 3-1 0 0,-9-4-108 0 0,1 0 94 0 0,-2 0 9 0 0,1 0-1 0 0,-1 0 0 0 0,0 0 1 0 0,1 1-1 0 0,-1-1 0 0 0,0 0 1 0 0,1 0-1 0 0,-1 0 0 0 0,0 0 1 0 0,0 0-1 0 0,1-1 0 0 0,-1 1 1 0 0,0 0-1 0 0,1 0 0 0 0,-1 0 1 0 0,0 0-1 0 0,1 0 0 0 0,-1 0 0 0 0,0 0 1 0 0,0 0-1 0 0,1-1 0 0 0,-1 1 1 0 0,0 0-1 0 0,2-4 16 0 0,0 0 1 0 0,0 0-1 0 0,-1 0 1 0 0,2-8-1 0 0,3-9-51 0 0,-6 21 20 0 0,0-1-1 0 0,0 1 1 0 0,0 0-1 0 0,0 0 1 0 0,1 0-1 0 0,-1-1 1 0 0,0 1-1 0 0,0 0 1 0 0,0 0-1 0 0,0 0 0 0 0,0-1 1 0 0,0 1-1 0 0,0 0 1 0 0,1 0-1 0 0,-1 0 1 0 0,0 0-1 0 0,0-1 1 0 0,0 1-1 0 0,0 0 1 0 0,1 0-1 0 0,-1 0 1 0 0,0 0-1 0 0,0 0 0 0 0,0 0 1 0 0,1 0-1 0 0,-1-1 1 0 0,0 1-1 0 0,0 0 1 0 0,0 0-1 0 0,1 0 1 0 0,-1 0-1 0 0,0 0 1 0 0,0 0-1 0 0,1 0 1 0 0,-1 0-1 0 0,0 0 0 0 0,1 0 1 0 0,6 6-140 0 0,2 1-1765 0 0,-4-28-1869 0 0,-4 16 2961 0 0,0 0 0 0 0,0 0 0 0 0,-1 0 0 0 0,0-9-1 0 0,-3-2-1260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3:25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101 152 2760 0 0,'-15'0'1472'0'0,"-1"-9"779"0"0,0 0 0 0 0,1 0 0 0 0,-15-14 0 0 0,29 23-2133 0 0,1-1 0 0 0,-1 1 0 0 0,0-1 1 0 0,1 1-1 0 0,-1-1 0 0 0,1 0 1 0 0,-1 1-1 0 0,1-1 0 0 0,-1 0 1 0 0,1 0-1 0 0,0 1 0 0 0,-1-1 0 0 0,1 0 1 0 0,0 0-1 0 0,-1 0 0 0 0,1 1 1 0 0,0-1-1 0 0,0 0 0 0 0,0 0 0 0 0,0 0 1 0 0,0 0-1 0 0,0 0 0 0 0,0 1 1 0 0,0-1-1 0 0,0 0 0 0 0,0 0 0 0 0,0 0 1 0 0,1 0-1 0 0,-1 0 0 0 0,0 1 1 0 0,1-1-1 0 0,-1 0 0 0 0,0 0 1 0 0,1 1-1 0 0,-1-1 0 0 0,1 0 0 0 0,-1 1 1 0 0,1-1-1 0 0,0 0 0 0 0,-1 1 1 0 0,1-1-1 0 0,0 1 0 0 0,-1-1 0 0 0,1 1 1 0 0,0-1-1 0 0,0 1 0 0 0,-1-1 1 0 0,1 1-1 0 0,0 0 0 0 0,0-1 1 0 0,0 1-1 0 0,-1 0 0 0 0,2 0 0 0 0,11-4 691 0 0,-5 2-380 0 0,-1 0 0 0 0,1 0 0 0 0,0 1 0 0 0,9 0 0 0 0,335-20 3631 0 0,-336 19-3986 0 0,64-5 141 0 0,170-13 277 0 0,-194 17-449 0 0,0 2 1 0 0,100 12-1 0 0,-137-9-86 0 0,27-1-1 0 0,-36-1-235 0 0,-9 0-14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3:41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5184 0 0,'0'0'233'0'0,"3"-16"3259"0"0,16 5-1706 0 0,-16 9-1639 0 0,-1 0 0 0 0,1 1 1 0 0,0-1-1 0 0,0 1 1 0 0,0-1-1 0 0,0 1 0 0 0,0 0 1 0 0,6-1-1 0 0,9-1 206 0 0,98-6 1081 0 0,25 14-226 0 0,-89-2-719 0 0,77-7 0 0 0,-16 0-301 0 0,190-7 596 0 0,-55 2-221 0 0,-152 6-240 0 0,207 6-464 0 0,-61 5 276 0 0,-44-3-14 0 0,13 0-99 0 0,-10 0 220 0 0,-123 0-322 0 0,-56-3 151 0 0,-21-2 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0:43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0 196 3224 0 0,'2'5'12938'0'0,"-2"-23"-8094"0"0,2-1-2864 0 0,-2 13-1532 0 0,1 1-1 0 0,-1 0 0 0 0,1-1 0 0 0,2-4 0 0 0,-1 5-161 0 0,0-3 115 0 0,0 1-1 0 0,1 0 1 0 0,0 0-1 0 0,0 1 1 0 0,7-10-1 0 0,-7 11-247 0 0,28-33 1198 0 0,-27 34-1245 0 0,0 0 1 0 0,0 0-1 0 0,1 0 0 0 0,0 1 0 0 0,8-6 0 0 0,-11 8-100 0 0,-1 1 0 0 0,1-1 0 0 0,-1 1-1 0 0,1-1 1 0 0,-1 1 0 0 0,1-1 0 0 0,0 1-1 0 0,-1 0 1 0 0,1 0 0 0 0,-1 0-1 0 0,1 0 1 0 0,0 0 0 0 0,-1 0 0 0 0,1 1-1 0 0,-1-1 1 0 0,1 0 0 0 0,0 1 0 0 0,-1-1-1 0 0,1 1 1 0 0,-1 0 0 0 0,0-1-1 0 0,1 1 1 0 0,-1 0 0 0 0,1 0 0 0 0,-1 0-1 0 0,2 1 1 0 0,8 9 15 0 0,0 0 0 0 0,-1 1 0 0 0,0 0-1 0 0,15 26 1 0 0,2 1 3 0 0,-3-13-73 0 0,-6-10-655 0 0,-16-14 525 0 0,0 0 0 0 0,0 0 1 0 0,1-1-1 0 0,-1 1 0 0 0,1-1 0 0 0,-1 0 0 0 0,1 0 1 0 0,-1 0-1 0 0,1 0 0 0 0,0 0 0 0 0,-1 0 1 0 0,1-1-1 0 0,3 1 0 0 0,1 0-689 0 0,1 1-496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3:47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49 105 4488 0 0,'-18'8'440'0'0,"-4"-7"831"0"0,14-1 4730 0 0,20-11-3820 0 0,22-3-836 0 0,-19 7-1177 0 0,0 1 1 0 0,1 1-1 0 0,-1 0 0 0 0,19-3 0 0 0,9 1 102 0 0,31-4-68 0 0,-7 6-138 0 0,3-1 85 0 0,121 5 1 0 0,-129 4-55 0 0,1-3-1 0 0,0-3 1 0 0,68-12 0 0 0,-79 9 22 0 0,74 2 0 0 0,-113 5-116 0 0,-10 0 36 0 0,1-1-1 0 0,0 0 0 0 0,-1 0 0 0 0,1 0 1 0 0,5-1-1 0 0,-7 1-41 0 0,6-3-606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3:48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7712 0 0,'0'0'704'0'0,"8"-3"-478"0"0,72-10 3010 0 0,83-4-1019 0 0,-70 10-1480 0 0,-23 0 82 0 0,134 6 0 0 0,-134 5-407 0 0,0-2 1 0 0,0-3-1 0 0,93-15 0 0 0,-144 12-236 0 0,1 0 0 0 0,-1-2-1 0 0,27-11 1 0 0,-40 15 34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3:55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6 3224 0 0,'0'0'340'0'0,"-14"2"4106"0"0,9-3-4717 0 0,-7-2 8630 0 0,18 3-7194 0 0,35 0-456 0 0,101-3 358 0 0,-86 2-793 0 0,-1 3 0 0 0,70 10 0 0 0,-40-3-44 0 0,26 4-58 0 0,114 27-1 0 0,-83-11-118 0 0,-44-16 257 0 0,26 2 962 0 0,-27-5-754 0 0,-48-2-407 0 0,-24-3-63 0 0,0-2 0 0 0,26 1 0 0 0,40 1 64 0 0,3 0-107 0 0,70-16 255 0 0,-52 2 32 0 0,-59 6-131 0 0,117-4 228 0 0,-39-3-277 0 0,3 0-14 0 0,50 3 220 0 0,-71 2-164 0 0,-48 1-97 0 0,-18 1 69 0 0,70 5 1 0 0,133 6 88 0 0,-104-6 15 0 0,-2-1 60 0 0,36 1 100 0 0,-173-2-375 0 0,21 2 115 0 0,1-1 0 0 0,49-4 0 0 0,-70 3-108 0 0,-6 0-7 0 0,1 0 1 0 0,-1-1-1 0 0,0 1 1 0 0,0 0-1 0 0,0 0 0 0 0,0-1 1 0 0,0 0-1 0 0,0 1 1 0 0,3-2-1 0 0,-4 1 237 0 0,-10-5-4962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3:57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41 3224 0 0,'-9'-1'431'0'0,"1"-3"750"0"0,-8-1 1235 0 0,15 5-1811 0 0,-13-14 2444 0 0,-2-2 9499 0 0,24 19-12422 0 0,0 0 0 0 0,1-1-1 0 0,0 0 1 0 0,-1 0 0 0 0,14 0 0 0 0,4 1 104 0 0,14 1 224 0 0,64-1-1 0 0,-96-3-408 0 0,28 0 115 0 0,229 11 640 0 0,-106 5-647 0 0,31 5-78 0 0,-155-16-50 0 0,217 23 82 0 0,-168-23-25 0 0,253 9 740 0 0,-116-8 3 0 0,-49-1-261 0 0,-27-1-339 0 0,191-3 278 0 0,-54-6-57 0 0,-252 5-389 0 0,-30 0-57 0 0,0 0-1 0 0,1 1 1 0 0,-1-1 0 0 0,0 0-1 0 0,0 1 1 0 0,0-1 0 0 0,0 0-1 0 0,0 1 1 0 0,0-1 0 0 0,0 0-1 0 0,0 1 1 0 0,0-1 0 0 0,0 1-1 0 0,0-1 1 0 0,0 0-1 0 0,0 1 1 0 0,0-1 0 0 0,0 0-1 0 0,0 1 1 0 0,0-1 0 0 0,0 0-1 0 0,-1 1 1 0 0,1-1 0 0 0,0 0-1 0 0,0 1 1 0 0,-5 10-171 0 0,2-6-313 0 0,0 0 1 0 0,0 0-1 0 0,-1 0 0 0 0,-5 5 0 0 0,-8 8-7965 0 0,4-6 166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4:50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82 244 2304 0 0,'0'0'1159'0'0,"-5"0"-941"0"0,-7 0-110 0 0,-2-1 114 0 0,12 1-161 0 0,-1-1 0 0 0,1 1 1 0 0,-1 0-1 0 0,1 0 0 0 0,-1 0 1 0 0,-4 1-1 0 0,-16 0 1820 0 0,17-3 622 0 0,16-2-1450 0 0,0 2-890 0 0,-2 1 18 0 0,0-1 0 0 0,15 1 1 0 0,29 1 160 0 0,66-9 0 0 0,-4-2 199 0 0,-73 8-289 0 0,115-4 47 0 0,8-1 402 0 0,1-2-208 0 0,-93 7-149 0 0,116-14 401 0 0,29-1-436 0 0,-27 1-298 0 0,-42 2 202 0 0,-97 12-106 0 0,197-19-54 0 0,-75 5-53 0 0,-30 4 0 0 0,177-12 0 0 0,-140 15 0 0 0,-138 7 0 0 0,301-14 0 0 0,-260 14 0 0 0,9 3 0 0 0,93 14 0 0 0,-10-1 0 0 0,12 0 547 0 0,81 2-278 0 0,-173-14-274 0 0,105-3 369 0 0,-131-4 444 0 0,37-2-128 0 0,-41 5-680 0 0,-64 3 54 0 0,3-2-218 0 0,-3 2-738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4:53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2760 0 0,'0'0'5722'0'0,"11"5"-4796"0"0,-8-4-814 0 0,7 1 217 0 0,-1 1 1 0 0,1-1-1 0 0,-1-1 0 0 0,1 0 0 0 0,17 0 1 0 0,87 0 1086 0 0,-76-5-953 0 0,1-2 0 0 0,61-18 1 0 0,-89 21-366 0 0,155-24 678 0 0,-73 16-328 0 0,-92 12-477 0 0,0 0 1 0 0,1 0 0 0 0,-1-1 0 0 0,0 1 0 0 0,0 0 0 0 0,0 0 0 0 0,-1 0 0 0 0,1 0 0 0 0,0 0 0 0 0,0 0-1 0 0,0 0 1 0 0,-1 0 0 0 0,2 2 0 0 0,0 4-3644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4:55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9 118 5240 0 0,'0'0'235'0'0,"-1"0"-6"0"0,-3 0-96 0 0,3 0 300 0 0,-1-16 2878 0 0,2 14-3207 0 0,0 0 0 0 0,0 0 1 0 0,1 0-1 0 0,-1 0 0 0 0,1 0 0 0 0,0 0 0 0 0,-1 0 1 0 0,1 1-1 0 0,0-1 0 0 0,0 0 0 0 0,0 0 0 0 0,0 1 1 0 0,1-1-1 0 0,-1 1 0 0 0,3-3 0 0 0,-3 2-14 0 0,1 1-1 0 0,-1-1 1 0 0,0 1 0 0 0,0-1-1 0 0,0 0 1 0 0,0 1 0 0 0,0-1-1 0 0,0 0 1 0 0,0 0 0 0 0,1-3-1 0 0,-2 4-60 0 0,1 0-1 0 0,-1 0 1 0 0,0 0-1 0 0,1 0 0 0 0,-1 0 1 0 0,1 0-1 0 0,0 0 1 0 0,-1 0-1 0 0,1 1 1 0 0,0-1-1 0 0,-1 0 0 0 0,1 0 1 0 0,1-1-1 0 0,0 2 46 0 0,-1-2 0 0 0,0 1-1 0 0,0 0 1 0 0,0 0 0 0 0,0 0-1 0 0,0 0 1 0 0,0-1 0 0 0,1-1 0 0 0,14-19 956 0 0,-16 22-603 0 0,-1 0-464 0 0,-4 0 25 0 0,1 3 22 0 0,7 2 33 0 0,0-2-26 0 0,-1-1 0 0 0,1 1 0 0 0,0-1 0 0 0,-1 0 0 0 0,1 0 0 0 0,0 0 0 0 0,0 0 0 0 0,0 0 0 0 0,1-1 0 0 0,-1 0 0 0 0,0 1 0 0 0,5 0 0 0 0,-1 0 33 0 0,-1 1 1 0 0,0-1-1 0 0,9 6 1 0 0,-9-4-17 0 0,-2-1-2 0 0,0 0 1 0 0,0 0-1 0 0,0-1 0 0 0,0 1 0 0 0,1-1 0 0 0,-1 0 0 0 0,1 0 0 0 0,-1-1 0 0 0,7 2 1 0 0,6-4 128 0 0,-16 0-145 0 0,1 1-1 0 0,0 0 1 0 0,0-1 0 0 0,0 1 0 0 0,0 0 0 0 0,0 0 0 0 0,0 1 0 0 0,0-1 0 0 0,0 0 0 0 0,0 1 0 0 0,3 0 0 0 0,23 10 16 0 0,-15-5-32 0 0,0-1 0 0 0,0-1 0 0 0,22 5 0 0 0,10-5 139 0 0,71-2 1 0 0,-65-3-26 0 0,-47 1-104 0 0,5 1-1 0 0,-1-1 1 0 0,0-1-1 0 0,1 0 1 0 0,-1 0-1 0 0,0 0 0 0 0,0-1 1 0 0,8-3-1 0 0,4-4 24 0 0,-15 7-26 0 0,0-1-1 0 0,0 1 1 0 0,0 0-1 0 0,1 0 0 0 0,-1 0 1 0 0,0 1-1 0 0,1 0 0 0 0,9-1 1 0 0,15 5 45 0 0,-24-2-37 0 0,0 0 0 0 0,1 0 0 0 0,-1-1 0 0 0,0 0 0 0 0,1 0 0 0 0,9-2 0 0 0,-3-2 16 0 0,0 0 1 0 0,20-10-1 0 0,-20 8-14 0 0,1 0 0 0 0,15-4 0 0 0,-19 7-1 0 0,-1 0 0 0 0,1 1-1 0 0,0 0 1 0 0,0 1-1 0 0,0 0 1 0 0,-1 1-1 0 0,1 0 1 0 0,0 0-1 0 0,0 1 1 0 0,17 3-1 0 0,-7 3 19 0 0,-15-5-24 0 0,-1 0 0 0 0,1-1 0 0 0,0 1 1 0 0,0-1-1 0 0,0 0 0 0 0,0 0 0 0 0,0-1 0 0 0,0 1 1 0 0,0-1-1 0 0,0 0 0 0 0,0 0 0 0 0,0-1 1 0 0,0 0-1 0 0,0 0 0 0 0,7-2 0 0 0,-7 1 13 0 0,1 1 0 0 0,-1 0-1 0 0,1 0 1 0 0,0 0-1 0 0,-1 1 1 0 0,8 0-1 0 0,-7 0 41 0 0,1 0-1 0 0,-1-1 1 0 0,13-2-1 0 0,-12 1-6 0 0,-4 1-41 0 0,-1 0 0 0 0,0 0 0 0 0,1 0-1 0 0,-1 1 1 0 0,1-1 0 0 0,-1 1 0 0 0,1 0 0 0 0,-1-1 0 0 0,1 1 0 0 0,-1 0 0 0 0,1 1 0 0 0,-1-1-1 0 0,1 0 1 0 0,-1 1 0 0 0,0-1 0 0 0,1 1 0 0 0,-1 0 0 0 0,1 0 0 0 0,-1 0 0 0 0,4 2-1 0 0,2 1-14 0 0,-1-1 0 0 0,17 6 0 0 0,8 3 0 0 0,-31-11 1 0 0,-1-1 0 0 0,0 0 0 0 0,0 0 0 0 0,0 0 0 0 0,1 0 0 0 0,-1 0 0 0 0,0 0 0 0 0,0 1 0 0 0,0-1-1 0 0,1 0 1 0 0,-1 0 0 0 0,0 0 0 0 0,0 0 0 0 0,1 0 0 0 0,-1 0 0 0 0,0 0 0 0 0,0 0 0 0 0,1 0 0 0 0,-1 0 0 0 0,0 0-1 0 0,0 0 1 0 0,0 0 0 0 0,1 0 0 0 0,-1 0 0 0 0,0 0 0 0 0,0-1 0 0 0,1 1 0 0 0,-1 0 0 0 0,0 0 0 0 0,0 0-1 0 0,0 0 1 0 0,1 0 0 0 0,-1 0 0 0 0,0-1 0 0 0,0 1 0 0 0,0 0 0 0 0,1-12 76 0 0,-9-25-51 0 0,8 37-27 0 0,-6 3-2102 0 0,-5 2 789 0 0,-1-1 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4:55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77 5728 0 0,'-9'-10'624'0'0,"5"6"-423"0"0,0 0-1 0 0,0 1 1 0 0,0-1 0 0 0,-1 1-1 0 0,0-1 1 0 0,1 1 0 0 0,-1 1 0 0 0,0-1-1 0 0,-1 1 1 0 0,-6-3 0 0 0,11 5 447 0 0,1 0-621 0 0,0 0 0 0 0,0 0 0 0 0,0 0 0 0 0,0 0 0 0 0,0 0 0 0 0,0 0 0 0 0,0 0 0 0 0,0 0 1 0 0,0 0-1 0 0,-1 0 0 0 0,1 0 0 0 0,0 0 0 0 0,0 0 0 0 0,0 0 0 0 0,0 0 0 0 0,0 0 0 0 0,0 0 0 0 0,0 0 0 0 0,0 0 0 0 0,0 0 1 0 0,0 0-1 0 0,-1 0 0 0 0,1 0 0 0 0,0 0 0 0 0,0 0 0 0 0,0 0 0 0 0,0 0 0 0 0,0 1 0 0 0,0-1 0 0 0,0 0 0 0 0,0 0 1 0 0,0 0-1 0 0,0 0 0 0 0,0 0 0 0 0,0 0 0 0 0,0 0 0 0 0,0 0 0 0 0,0 0 0 0 0,0 0 0 0 0,0 1 0 0 0,0-1 0 0 0,0 0 1 0 0,0 0-1 0 0,0 0 0 0 0,0 0 0 0 0,0 0 0 0 0,0 0 0 0 0,0 0 0 0 0,0 0 0 0 0,0 0 0 0 0,0 1 0 0 0,0-1 0 0 0,0 0 0 0 0,0 0 1 0 0,0 0-1 0 0,0 0 0 0 0,1 9 620 0 0,0-4-328 0 0,-5-11 219 0 0,11 16 415 0 0,-7-10-943 0 0,0 0-1 0 0,1 1 0 0 0,-1-1 0 0 0,0 0 0 0 0,0 0 0 0 0,0 0 0 0 0,0 0 0 0 0,0 0 0 0 0,0 0 0 0 0,1 0 0 0 0,-1 0 1 0 0,0 0-1 0 0,0 0 0 0 0,0 0 0 0 0,0 1 0 0 0,0-1 0 0 0,1 0 0 0 0,-1 0 0 0 0,0 0 0 0 0,0 0 0 0 0,0 0 1 0 0,0 0-1 0 0,0 0 0 0 0,1 0 0 0 0,-1-1 0 0 0,0 1 0 0 0,0 0 0 0 0,0 0 0 0 0,0 0 0 0 0,1 0 0 0 0,-1 0 0 0 0,0 0 1 0 0,0 0-1 0 0,0 0 0 0 0,0 0 0 0 0,0 0 0 0 0,0 0 0 0 0,1 0 0 0 0,-1-1 0 0 0,0 1 0 0 0,0 0 0 0 0,0 0 1 0 0,0 0-1 0 0,0 0 0 0 0,0 0 0 0 0,0 0 0 0 0,0-1 0 0 0,0 1 0 0 0,0 0 0 0 0,0 0 0 0 0,0 0 0 0 0,0 0 1 0 0,1 0-1 0 0,-1-1 0 0 0,0 1 0 0 0,0 0 0 0 0,0 0 0 0 0,0 0 0 0 0,0 0 0 0 0,-1-1 0 0 0,1 1 0 0 0,0 0 0 0 0,0 0 1 0 0,0-1 22 0 0,1 0 0 0 0,-1 0 0 0 0,0 0 1 0 0,1 0-1 0 0,-1 0 0 0 0,1 0 0 0 0,-1 0 1 0 0,1 1-1 0 0,-1-1 0 0 0,1 0 1 0 0,-1 0-1 0 0,1 0 0 0 0,0 1 0 0 0,-1-1 1 0 0,1 0-1 0 0,0 1 0 0 0,0-1 0 0 0,-1 1 1 0 0,1-1-1 0 0,0 1 0 0 0,0-1 0 0 0,0 1 1 0 0,0-1-1 0 0,0 1 0 0 0,0 0 0 0 0,0 0 1 0 0,0-1-1 0 0,0 1 0 0 0,0 0 1 0 0,1 0-1 0 0,4 0 88 0 0,1 0-1 0 0,-1 0 1 0 0,12 3 0 0 0,4-1 105 0 0,-7-2-136 0 0,0 1 0 0 0,0 1 1 0 0,0 0-1 0 0,-1 1 1 0 0,17 5-1 0 0,-20-5-74 0 0,1 1-1 0 0,0-2 1 0 0,0 0 0 0 0,0 0 0 0 0,0-1 0 0 0,0 0-1 0 0,1-1 1 0 0,13-2 0 0 0,33-11 154 0 0,20-2 56 0 0,266-2 178 0 0,-187 14-398 0 0,-108 0 153 0 0,0 4 0 0 0,77 9 0 0 0,-85-3-16 0 0,-12-1 29 0 0,45 3 0 0 0,45-12-9 0 0,-27-1-122 0 0,25 5 41 0 0,69 0-70 0 0,133-7 113 0 0,-302 5-37 0 0,0-1 0 0 0,0 0 0 0 0,0-2 0 0 0,0 0 0 0 0,-1-1 0 0 0,23-9-1 0 0,-39 14-82 0 0,-1 0-1 0 0,1 0 1 0 0,-1-1-1 0 0,1 1 1 0 0,-1 0-1 0 0,1 0 1 0 0,0 0 0 0 0,-1 0-1 0 0,1 0 1 0 0,-1 0-1 0 0,1 0 1 0 0,-1 0-1 0 0,1 0 1 0 0,0 0-1 0 0,-1 0 1 0 0,1 0-1 0 0,-1 0 1 0 0,1 1-1 0 0,-1-1 1 0 0,1 0-1 0 0,-1 0 1 0 0,1 1-1 0 0,-1-1 1 0 0,1 0-1 0 0,-1 0 1 0 0,1 1-1 0 0,-1-1 1 0 0,0 1-1 0 0,1-1 1 0 0,0 1-1 0 0,6 13 27 0 0,-5-7 0 0 0,-4-9 11 0 0,2 2-37 0 0,-1-1 0 0 0,1 1 0 0 0,0-1 0 0 0,-1 1 0 0 0,1-1 1 0 0,-1 1-1 0 0,1-1 0 0 0,-1 1 0 0 0,1 0 0 0 0,0-1 0 0 0,-1 1 0 0 0,1 0 0 0 0,-1-1 0 0 0,0 1 0 0 0,1 0 0 0 0,-1 0 0 0 0,1 0 0 0 0,-1 0 0 0 0,1-1 0 0 0,-1 1 0 0 0,1 0 0 0 0,-1 0 0 0 0,0 0 0 0 0,-3 2-318 0 0,1 0-1 0 0,0 0 1 0 0,0 0 0 0 0,0 0-1 0 0,0 1 1 0 0,0-1 0 0 0,0 1-1 0 0,1 0 1 0 0,-1 0 0 0 0,-2 3-1 0 0,0 1-1095 0 0,0-2 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5:03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88 1840 0 0,'-2'-2'69'0'0,"0"0"0"0"0,0 0 1 0 0,0 0-1 0 0,0 0 0 0 0,-1 1 1 0 0,1-1-1 0 0,-4-1 0 0 0,-5-2 3477 0 0,-22-7 0 0 0,24 10-1975 0 0,0-2 0 0 0,-16-7-1 0 0,-30-26 7390 0 0,75 50-7757 0 0,-16-10-1061 0 0,0 0 1 0 0,1-1-1 0 0,-1 1 0 0 0,1-1 1 0 0,4 2-1 0 0,28 8 480 0 0,-5 0-228 0 0,1-2 1 0 0,0-1 0 0 0,44 6-1 0 0,22-7 378 0 0,118-6 1 0 0,100-23 170 0 0,-51 5-27 0 0,-74 12-427 0 0,-149 2 21 0 0,-38-6-257 0 0,-5-1-6450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5:09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 2760 0 0,'0'0'1099'0'0,"-18"2"2522"0"0,14-1-2921 0 0,0 0-1 0 0,1-1 1 0 0,-1 0 0 0 0,0 0-1 0 0,0 0 1 0 0,0 0 0 0 0,-4-1 0 0 0,-10 0 2912 0 0,-3 4 41 0 0,20-3-3456 0 0,0 0 0 0 0,0 0 0 0 0,0 1 0 0 0,0-1 0 0 0,0 0 0 0 0,0 1 0 0 0,0-1 0 0 0,0 1 0 0 0,0-1 0 0 0,0 1-1 0 0,0-1 1 0 0,-2 3 1968 0 0,-1-1-1514 0 0,1-1 96 0 0,7 3-337 0 0,-2-2-311 0 0,1-1 0 0 0,-1 1 0 0 0,1-1 0 0 0,0 0 0 0 0,0 1 0 0 0,0-2 0 0 0,-1 1 0 0 0,1 0-1 0 0,6 0 1 0 0,-3 1 40 0 0,0-1 19 0 0,-1 1 1 0 0,1 0-1 0 0,9 5 0 0 0,8 5 9 0 0,2 0-1 0 0,-1-2 1 0 0,2-1-1 0 0,47 11 1 0 0,-67-18-126 0 0,7 0 50 0 0,1-1-1 0 0,0 0 1 0 0,-1 0 0 0 0,1-2 0 0 0,25-3 0 0 0,-33 4-84 0 0,162-12 286 0 0,-13 4-229 0 0,-137 7-64 0 0,23-3 0 0 0,1-1 0 0 0,161-6 64 0 0,57 7-7 0 0,-190 4-39 0 0,158-3 107 0 0,-84-2-133 0 0,-84 5 9 0 0,108 3 10 0 0,-80 2 129 0 0,131-3-206 0 0,-113-4 44 0 0,10-2 43 0 0,-59 1 1 0 0,70 5-1 0 0,-54 3 43 0 0,113-5 0 0 0,-93-8-54 0 0,181-7 44 0 0,-191 15-51 0 0,159 5 47 0 0,-175 3-44 0 0,105 4 218 0 0,121-12 250 0 0,-256-1-436 0 0,42-7-1 0 0,-68 6-39 0 0,0 1-78 0 0,0-1-1 0 0,-1 0 1 0 0,15-5-1 0 0,12-2-4473 0 0,-23 4-5216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0:55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27 102 2304 0 0,'0'0'1607'0'0,"-15"-1"4852"0"0,10-8-3889 0 0,5 8-2364 0 0,-1 0 1 0 0,0 0-1 0 0,0 0 0 0 0,1-1 0 0 0,-1 1 1 0 0,1 0-1 0 0,-1-1 0 0 0,1 1 1 0 0,0 0-1 0 0,-1-1 0 0 0,1-1 1 0 0,0 2 249 0 0,0-1 192 0 0,0 0 1 0 0,0 0 0 0 0,0 1 0 0 0,0-1 0 0 0,1 0 0 0 0,-1 0 0 0 0,0 0-1 0 0,2-1 1 0 0,-3 2-527 0 0,1 0-1 0 0,-1 0 0 0 0,1 0 0 0 0,0 0 1 0 0,-1 0-1 0 0,1 1 0 0 0,0-1 0 0 0,0 0 0 0 0,0 0 1 0 0,0 0-1 0 0,0 0 0 0 0,0 0 0 0 0,0 0 1 0 0,0 0-1 0 0,0 0 0 0 0,0 0 0 0 0,0 0 1 0 0,1 0-1 0 0,-1 0 0 0 0,0 1 0 0 0,1-1 1 0 0,-1 0-1 0 0,0 0 0 0 0,1 0 0 0 0,-1 0 0 0 0,1 1 1 0 0,1-2-1 0 0,-2 1 115 0 0,12-9 636 0 0,-10 8-835 0 0,-1 0 1 0 0,1 1-1 0 0,-1-1 1 0 0,1 1-1 0 0,0 0 1 0 0,0-1-1 0 0,0 1 1 0 0,0 0-1 0 0,0 0 1 0 0,0 0-1 0 0,0 0 1 0 0,0 1-1 0 0,0-1 1 0 0,0 1-1 0 0,0-1 0 0 0,0 1 1 0 0,1 0-1 0 0,-1-1 1 0 0,0 1-1 0 0,0 0 1 0 0,0 1-1 0 0,1-1 1 0 0,-1 0-1 0 0,0 1 1 0 0,0-1-1 0 0,0 1 1 0 0,3 0-1 0 0,81 19-81 0 0,-35-10 24 0 0,-48-9 19 0 0,-3-1 2 0 0,1 0-1 0 0,-1 1 1 0 0,1-1-1 0 0,-1 0 1 0 0,0 0-1 0 0,1 0 1 0 0,-1 0-1 0 0,1 0 1 0 0,-1 0-1 0 0,0 0 0 0 0,1 0 1 0 0,-1 0-1 0 0,1 0 1 0 0,-1 0-1 0 0,1 0 1 0 0,-1 0-1 0 0,0 0 1 0 0,1 0-1 0 0,-1 0 1 0 0,1 0-1 0 0,-1-1 1 0 0,0 1-1 0 0,1 0 1 0 0,-1 0-1 0 0,0 0 1 0 0,1-1-1 0 0,-1 1 1 0 0,0 0-1 0 0,1 0 1 0 0,-1-1-1 0 0,0 1 1 0 0,1 0-1 0 0,-1-1 1 0 0,0 1-1 0 0,1-1 8 0 0,-1 1 0 0 0,1 0 0 0 0,-1-1 0 0 0,1 1-1 0 0,0 0 1 0 0,-1 0 0 0 0,1 0 0 0 0,-1-1 0 0 0,1 1 0 0 0,0 0-1 0 0,-1 0 1 0 0,1 0 0 0 0,-1 0 0 0 0,1 0 0 0 0,0 0 0 0 0,-1 0-1 0 0,1 1 1 0 0,-1-1 0 0 0,1 0 0 0 0,0 0 0 0 0,-1 0 0 0 0,1 1-1 0 0,0-1 1 0 0,17 8 94 0 0,-16-7-80 0 0,62 24 182 0 0,-12-6-40 0 0,-39-15-102 0 0,1-1 0 0 0,-1 0 1 0 0,1-2-1 0 0,-1 1 0 0 0,1-2 0 0 0,15 0 0 0 0,-23 0-49 0 0,74 2 326 0 0,144 23 1 0 0,-186-20-286 0 0,1-3-1 0 0,51-2 1 0 0,27 1 74 0 0,-39 5-76 0 0,120 3 160 0 0,60-7-89 0 0,-216-2 149 0 0,71-10 0 0 0,-47 3-283 0 0,99 3-117 0 0,8 0-8 0 0,116 0 301 0 0,-88 6-50 0 0,-34-3 35 0 0,9 0 71 0 0,-102-3-111 0 0,30-1 169 0 0,-19 7-58 0 0,115-6-158 0 0,-135-1-57 0 0,27-2 211 0 0,-55 4 27 0 0,-29 3-220 0 0,1 0 0 0 0,-1 0-1 0 0,0-1 1 0 0,0-1-1 0 0,0 1 1 0 0,0-1-1 0 0,10-4 1 0 0,-17 5 24 0 0,0 1-48 0 0,-1 0 0 0 0,1 0 1 0 0,-1 0-1 0 0,1-1 0 0 0,-1 1 0 0 0,1 0 0 0 0,-1 0 0 0 0,1-1 0 0 0,-1 1 1 0 0,0 0-1 0 0,1-1 0 0 0,-1 1 0 0 0,0 0 0 0 0,1-1 0 0 0,-1 1 1 0 0,0 0-1 0 0,1-1 0 0 0,-1 1 0 0 0,0-1 0 0 0,0 1 0 0 0,1-1 1 0 0,-1 1-1 0 0,0-1 0 0 0,0 1 0 0 0,0-1 0 0 0,0 1 0 0 0,0-1 1 0 0,1 1-1 0 0,-1-1 0 0 0,0 1 0 0 0,0-1 0 0 0,0 1 0 0 0,-1-1 1 0 0,1 1-1 0 0,0-1 0 0 0,0 1 0 0 0,0-1 0 0 0,0 1 0 0 0,0-1 1 0 0,-1 0-1 0 0,-30-34-3570 0 0,23 28 1705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5:20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3968 0 0,'0'0'2889'0'0,"1"-18"5966"0"0,6 17-8471 0 0,-1 0 1 0 0,0 0 0 0 0,0 0 0 0 0,1 1 0 0 0,5 1 0 0 0,20-2 209 0 0,6-3 112 0 0,68 4-1 0 0,-47 1-448 0 0,237 13 208 0 0,-94-3-216 0 0,-144-7 20 0 0,81 16 0 0 0,-132-19-189 0 0,24 6 51 0 0,1-2 0 0 0,1-2 0 0 0,33 0 0 0 0,-51-3-83 0 0,-1 1-1 0 0,0 1 0 0 0,0 0 0 0 0,0 1 0 0 0,0 0 1 0 0,21 9-1 0 0,-15-6 18 0 0,-16-4-48 0 0,-1-1 0 0 0,1 0 0 0 0,0 0 0 0 0,0 0 0 0 0,0 0 0 0 0,-1-1 0 0 0,1 0 0 0 0,0 0 0 0 0,0 0 0 0 0,0 0 0 0 0,0 0 0 0 0,0-1 0 0 0,0 1-1 0 0,0-1 1 0 0,-1 0 0 0 0,5-2 0 0 0,-4 1 12 0 0,0 1 0 0 0,1-1-1 0 0,-1 1 1 0 0,1 0 0 0 0,-1 0-1 0 0,1 1 1 0 0,-1-1 0 0 0,1 1-1 0 0,-1 0 1 0 0,1 0 0 0 0,-1 1-1 0 0,1-1 1 0 0,-1 1 0 0 0,1 0-1 0 0,-1 0 1 0 0,1 1 0 0 0,5 2-1 0 0,2 1 115 0 0,0-1-1 0 0,1 0 0 0 0,-1-1 1 0 0,1-1-1 0 0,0 0 0 0 0,23 1 1 0 0,79-8 113 0 0,-53 0 93 0 0,189 0 120 0 0,-28-2 120 0 0,-68 15-429 0 0,-116-7-114 0 0,77-8 0 0 0,-38 0 28 0 0,69 6 486 0 0,42-3-366 0 0,-129 2-210 0 0,1 2 1 0 0,75 11-1 0 0,49 0 178 0 0,66 2 16 0 0,-195-8-47 0 0,-35-5-70 0 0,-1 0-1 0 0,26-4 0 0 0,-28 1 49 0 0,23-7 0 0 0,-24 5 26 0 0,28-3 0 0 0,112 1-104 0 0,-135 6 38 0 0,-16 0-55 0 0,0 1 0 0 0,1 0-1 0 0,9 1 1 0 0,-3-1 602 0 0,0-2-2227 0 0,4 1-5347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5:22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1 2304 0 0,'-14'10'1656'0'0,"-37"16"94"0"0,45-23-1730 0 0,-1 0 0 0 0,0 0 0 0 0,0 0 0 0 0,0-1 0 0 0,0 0 0 0 0,0 0 0 0 0,-1-1-1 0 0,1 0 1 0 0,-9 0 0 0 0,-3 1-11 0 0,17-1 214 0 0,-1-1 0 0 0,1 1-1 0 0,0-1 1 0 0,0 0 0 0 0,-1 1 0 0 0,1-1 0 0 0,0 0-1 0 0,-1-1 1 0 0,1 1 0 0 0,0 0 0 0 0,0-1-1 0 0,-1 1 1 0 0,-9-7 6709 0 0,21 7-6176 0 0,0 0-309 0 0,0 1 0 0 0,1 1 0 0 0,10 2 0 0 0,-11-2-199 0 0,1 0 0 0 0,-1 0 0 0 0,13-1 0 0 0,28 3 566 0 0,-35-2-688 0 0,0-1 0 0 0,0-1-1 0 0,21-1 1 0 0,163-10 957 0 0,-2 2-336 0 0,18-4-367 0 0,3 17 158 0 0,-167-3-300 0 0,289 15 369 0 0,-118-4-292 0 0,195 14 217 0 0,-71-14-215 0 0,-242-11-194 0 0,72-1 120 0 0,82 3 293 0 0,330 12 381 0 0,-274-25-443 0 0,97 2 439 0 0,-381 9-871 0 0,117 6 116 0 0,-98-5-81 0 0,-35-3-47 0 0,0 2 0 0 0,0 0 0 0 0,16 3 0 0 0,-25-3-46 0 0,-5 0-66 0 0,-1 0 0 0 0,0-1 0 0 0,1 1 0 0 0,-1 0 0 0 0,0 0 0 0 0,1-1 0 0 0,-1 1 0 0 0,0 0 0 0 0,0-1 0 0 0,0 1 0 0 0,-1 0 0 0 0,-24 4-5115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5:24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4952 0 0,'0'0'8170'0'0,"16"2"-6616"0"0,16-2-77 0 0,83 3 552 0 0,-56-6-1692 0 0,34 8-153 0 0,67 6-82 0 0,-131-6-39 0 0,-1-2 1 0 0,1-1-1 0 0,0-1 1 0 0,40-3-1 0 0,-20-4 240 0 0,0 3 0 0 0,66 5 0 0 0,133-5 356 0 0,-49 4-265 0 0,-15 1 345 0 0,-111-3-641 0 0,109 14 0 0 0,-101-5-62 0 0,231 4 204 0 0,-260-9-105 0 0,-37-2-14 0 0,0 0-1 0 0,0-1 0 0 0,1 0 0 0 0,26-5 0 0 0,-12 2-10 0 0,-25 2-91 0 0,1 1-1 0 0,-1-1 1 0 0,1 1-1 0 0,-1-1 1 0 0,0-1 0 0 0,9-2-1 0 0,-13 3-33 0 0,8-1-290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5:45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28 159 2760 0 0,'0'0'1379'0'0,"0"-1"-1200"0"0,0 0 1 0 0,0 0 0 0 0,0 0 0 0 0,0 0 0 0 0,0 0 0 0 0,0 0 0 0 0,-1 0 0 0 0,1 0-1 0 0,0 0 1 0 0,-1 0 0 0 0,0-2 0 0 0,-4-3 244 0 0,4 4-241 0 0,0 0 1 0 0,0 0 0 0 0,-1 0 0 0 0,1 0 0 0 0,-1 1 0 0 0,1-1 0 0 0,-1 0 0 0 0,0 1 0 0 0,1 0 0 0 0,-5-3 4398 0 0,15 4-3732 0 0,93-16 1444 0 0,6 0-1661 0 0,57 6 419 0 0,21-2-716 0 0,12 3 238 0 0,-7 2 823 0 0,-145 4-933 0 0,-1 1 1 0 0,60 5-1 0 0,-49 5 63 0 0,-35-4 78 0 0,40 1-1 0 0,52 2-265 0 0,53-1-197 0 0,88-3 97 0 0,-64-5-239 0 0,-32 1 0 0 0,51-5 130 0 0,157-10 230 0 0,-136 3 165 0 0,-133 8-297 0 0,280-10 392 0 0,-325 11-543 0 0,214-7 535 0 0,-136 11-148 0 0,-119-2-134 0 0,-2-1-916 0 0,2 3-3116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5:47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17 106 3224 0 0,'-5'-15'539'0'0,"5"11"805"0"0,0 0 1 0 0,-1-1-1 0 0,1 1 1 0 0,-1 0 0 0 0,0 0-1 0 0,0 0 1 0 0,0 0 0 0 0,-1 0-1 0 0,-2-6 1 0 0,26 10-84 0 0,46 0 380 0 0,67-5-182 0 0,-65 0-1192 0 0,102-10 167 0 0,-35 3-135 0 0,154 6 0 0 0,-229 6-154 0 0,186 18 515 0 0,-1-1-303 0 0,-214-17-335 0 0,124-4 434 0 0,-82 3-648 0 0,-74 1-523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5:49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112 149 3224 0 0,'-30'-1'856'0'0,"1"-1"4529"0"0,26 3-5302 0 0,0-2 0 0 0,0 1 0 0 0,0 0 0 0 0,0-1-1 0 0,0 1 1 0 0,0-1 0 0 0,0 0 0 0 0,0 0 0 0 0,0 0 0 0 0,0 0 0 0 0,1-1-1 0 0,-6-2 1 0 0,8 4 25 0 0,-1-1 0 0 0,1 1 0 0 0,-1 0 0 0 0,0 0 1 0 0,1-1-1 0 0,-1 1 0 0 0,1 0 0 0 0,-1-1 0 0 0,1 1 0 0 0,-1 0 0 0 0,1-1 0 0 0,0 1 0 0 0,-1-1 0 0 0,1 1 0 0 0,-1-1 0 0 0,1 1 0 0 0,0-1 0 0 0,0 1 0 0 0,-1-1 0 0 0,1 1 0 0 0,0-1 0 0 0,0 0 0 0 0,-1 1 0 0 0,1-1 0 0 0,0 1 0 0 0,0-1 0 0 0,0 0 0 0 0,0 1 0 0 0,0-1 0 0 0,0 1 1 0 0,0-1-1 0 0,0 0 0 0 0,0 1 0 0 0,0-1 0 0 0,1 1 0 0 0,-1-1 0 0 0,0 1 0 0 0,0-1 0 0 0,0 0 0 0 0,1 1 0 0 0,-1-1 0 0 0,0 1 0 0 0,1-1 0 0 0,-1 1 0 0 0,0-1 0 0 0,1 1 0 0 0,-1-1 0 0 0,1 1 0 0 0,-1 0 0 0 0,1-1 0 0 0,-1 1 0 0 0,1 0 0 0 0,-1-1 0 0 0,1 1 0 0 0,-1 0 0 0 0,2-1 0 0 0,1-1 104 0 0,1 0 0 0 0,0 0 0 0 0,0 1 0 0 0,0-1 0 0 0,0 1 0 0 0,7-2-1 0 0,87-17 1841 0 0,-35 5-1408 0 0,272-27 1040 0 0,245 26-1029 0 0,-296 29-664 0 0,-205-8 82 0 0,300 44 997 0 0,-311-38-831 0 0,68 8 769 0 0,-111-18-70 0 0,-14-1-4751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6:05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23 3224 0 0,'-12'7'288'0'0,"-8"-1"3166"0"0,0-1 1 0 0,-24 4 0 0 0,42-9-3187 0 0,-1 0 0 0 0,0 0 0 0 0,1 0 0 0 0,-1 0 0 0 0,0-1 0 0 0,0 1 0 0 0,1-1 0 0 0,-4-1 0 0 0,-15-1 2259 0 0,20 3-2418 0 0,1 0-1 0 0,0 0 0 0 0,0 0 1 0 0,0 0-1 0 0,-1 0 0 0 0,1 0 1 0 0,0 0-1 0 0,0 0 1 0 0,0 0-1 0 0,-1 0 0 0 0,1 0 1 0 0,0 0-1 0 0,0-1 0 0 0,-1 1 1 0 0,1 0-1 0 0,0 0 0 0 0,0 0 1 0 0,0 0-1 0 0,-1 0 0 0 0,1 0 1 0 0,0 0-1 0 0,0-1 0 0 0,0 1 1 0 0,0 0-1 0 0,0 0 0 0 0,-1 0 1 0 0,1 0-1 0 0,0-1 0 0 0,0 1 1 0 0,0 0-1 0 0,0 0 0 0 0,0-1-11 0 0,0 1-1 0 0,0 0 0 0 0,0 0 0 0 0,0-1 0 0 0,0 1 0 0 0,1 0 0 0 0,-1 0 0 0 0,0 0 0 0 0,0-1 1 0 0,0 1-1 0 0,0 0 0 0 0,1 0 0 0 0,-1 0 0 0 0,0 0 0 0 0,0 0 0 0 0,0-1 0 0 0,1 1 1 0 0,-1 0-1 0 0,0 0 0 0 0,0 0 0 0 0,1 0 0 0 0,-1 0 0 0 0,0 0 0 0 0,0 0 0 0 0,1 0 0 0 0,-1 0 1 0 0,0 0-1 0 0,0 0 0 0 0,1 0 0 0 0,224-15 2070 0 0,-95 9-1643 0 0,29 0 2 0 0,-84 5-338 0 0,70 3 141 0 0,-37 0-144 0 0,374-12 760 0 0,-136 8 208 0 0,-250 10-832 0 0,3 3-464 0 0,-96-10 144 0 0,-1-1 0 0 0,0 0 0 0 0,-1 0 0 0 0,1 0 0 0 0,0 0 0 0 0,-1 0 0 0 0,1 0 0 0 0,-1 0 0 0 0,1-1 0 0 0,0 1 0 0 0,2-2 0 0 0,3 0 23 0 0,1-2-686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6:06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2760 0 0,'9'-12'587'0'0,"11"-23"11404"0"0,-13 21-9852 0 0,-5 9-746 0 0,-2 4-1042 0 0,0 0 1 0 0,1 1-1 0 0,-1-1 1 0 0,0 0-1 0 0,1 0 1 0 0,-1 1 0 0 0,0-1-1 0 0,1 0 1 0 0,-1 1-1 0 0,1-1 1 0 0,-1 0 0 0 0,1 1-1 0 0,-1-1 1 0 0,2 0-1 0 0,-1 1-243 0 0,0 0-1 0 0,0 0 1 0 0,0 0-1 0 0,0 0 1 0 0,0 0-1 0 0,0 1 1 0 0,0-1-1 0 0,0 0 1 0 0,0 1 0 0 0,0-1-1 0 0,0 0 1 0 0,0 1-1 0 0,1 0 1 0 0,0 1-32 0 0,0-1 1 0 0,-1 1-1 0 0,1 0 1 0 0,0 0-1 0 0,-1-1 1 0 0,1 1-1 0 0,-1 0 1 0 0,0 0-1 0 0,0 0 1 0 0,0 0-1 0 0,0 1 1 0 0,0-1-1 0 0,0 0 0 0 0,1 4 1 0 0,7 35 417 0 0,-4-9-56 0 0,1 5-377 0 0,2 66 0 0 0,-8 139 216 0 0,-1-222-80 0 0,0 1-5064 0 0,-5-27 1505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6:06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5 231 11976 0 0,'-2'-5'1244'0'0,"1"4"-921"0"0,1 1 0 0 0,0-1 0 0 0,0 0 1 0 0,-1 0-1 0 0,1 0 0 0 0,0 0 0 0 0,0 0 0 0 0,0 0 1 0 0,0 0-1 0 0,0 1 0 0 0,0-1 0 0 0,0 0 1 0 0,0 0-1 0 0,1-1 0 0 0,6-13 1137 0 0,13-8-1102 0 0,-18 22-5 0 0,53-47 1722 0 0,11-9 310 0 0,-59 50-2200 0 0,0 0 0 0 0,0 1-1 0 0,1 0 1 0 0,0 0 0 0 0,0 1 0 0 0,1 0-1 0 0,-1 0 1 0 0,1 1 0 0 0,0 0-1 0 0,0 1 1 0 0,0-1 0 0 0,14-1 0 0 0,-20 5-185 0 0,-1 0 1 0 0,1 0 0 0 0,-1 0-1 0 0,1 0 1 0 0,0 0 0 0 0,-1 1 0 0 0,1-1-1 0 0,-1 1 1 0 0,1 0 0 0 0,-1 0-1 0 0,0 0 1 0 0,1 0 0 0 0,2 2 0 0 0,0 0-1 0 0,0 1 0 0 0,-1-1 0 0 0,0 1 1 0 0,0 0-1 0 0,7 8 0 0 0,-1 2 0 0 0,-1 0 0 0 0,-1 0-1 0 0,10 20 1 0 0,-10-14-9 0 0,2-1 0 0 0,0-1 1 0 0,1 1-1 0 0,1-2 0 0 0,0 0 0 0 0,2 0 0 0 0,0-1 0 0 0,16 14 0 0 0,-8-11-524 0 0,30 24 839 0 0,-13-18-7981 0 0,-18-15-550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6:10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43 3224 0 0,'-23'6'103'0'0,"12"-2"1950"0"0,-1-1 0 0 0,0-1 0 0 0,0 0 0 0 0,-15 1 0 0 0,26-3-1958 0 0,1 0 1 0 0,0 0-1 0 0,-1 0 1 0 0,1 0 0 0 0,0-1-1 0 0,-1 1 1 0 0,1 0 0 0 0,-1 0-1 0 0,1 0 1 0 0,0 0-1 0 0,-1 1 1 0 0,1-1 0 0 0,0 0-1 0 0,-1 0 1 0 0,1 0-1 0 0,0 0 1 0 0,-1 0 0 0 0,1 0-1 0 0,0 0 1 0 0,-1 1 0 0 0,1-1-1 0 0,0 0 1 0 0,-1 0-1 0 0,1 0 1 0 0,0 1 0 0 0,0-1-1 0 0,-1 0 1 0 0,1 1 0 0 0,0-1-1 0 0,0 0 1 0 0,-1 0-1 0 0,1 1 1 0 0,0-1 0 0 0,0 0-1 0 0,0 1 1 0 0,0-1-1 0 0,-1 0 1 0 0,1 1 0 0 0,0-1-1 0 0,0 1 1 0 0,0-1 0 0 0,0 0-1 0 0,0 1 1 0 0,0 0-1 0 0,8 15 3099 0 0,-7-14-3285 0 0,0-1 541 0 0,3 2-48 0 0,1-1-158 0 0,-1 0-1 0 0,1 1 1 0 0,0-1 0 0 0,0-1-1 0 0,-1 1 1 0 0,1-1 0 0 0,0 1 0 0 0,0-2-1 0 0,10 2 1 0 0,49 0 919 0 0,40-2-286 0 0,29-4-174 0 0,-83 4-343 0 0,0-3 1 0 0,69-11 0 0 0,18-10 130 0 0,-104 20-416 0 0,1 1 1 0 0,36 2-1 0 0,60 1 135 0 0,9 0 7 0 0,-94 3-108 0 0,83 2 483 0 0,-123-4-548 0 0,0-1-1 0 0,-1 0 1 0 0,1-1-1 0 0,0 1 0 0 0,-1-1 1 0 0,1 0-1 0 0,-1 0 0 0 0,1 0 1 0 0,-1 0-1 0 0,1-1 0 0 0,-1 0 1 0 0,0 0-1 0 0,0 0 1 0 0,0-1-1 0 0,0 1 0 0 0,0-1 1 0 0,0 0-1 0 0,5-5 0 0 0,0 0-27 0 0,-7 5-19 0 0,1 1 0 0 0,-1 0 1 0 0,1-1-1 0 0,-1 1 0 0 0,4-6 0 0 0,-6 8-73 0 0,0-1 1 0 0,1 1-1 0 0,-1-1 0 0 0,1 1 1 0 0,-1-1-1 0 0,1 1 0 0 0,-1-1 1 0 0,1 1-1 0 0,-1-1 0 0 0,1 1 1 0 0,-1-1-1 0 0,1 1 0 0 0,0 0 1 0 0,-1 0-1 0 0,1-1 0 0 0,0 1 1 0 0,-1 0-1 0 0,1 0 0 0 0,0 0 1 0 0,-1-1-1 0 0,1 1 0 0 0,0 0 1 0 0,-1 0-1 0 0,1 0 0 0 0,0 0 1 0 0,-1 0-1 0 0,1 0 0 0 0,1 1 1 0 0,16 8-2057 0 0,-17-8 1986 0 0,10 6-1202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0:56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176 186 2304 0 0,'0'0'101'0'0,"-18"-5"22"0"0,6 2 2500 0 0,0-1 1 0 0,-13-5-1 0 0,23 8-2333 0 0,-10-4 729 0 0,0 1 0 0 0,0 0 1 0 0,-1 0-1 0 0,0 2 1 0 0,1-1-1 0 0,-20 0 1314 0 0,38 11 2071 0 0,2-4-3522 0 0,-7-4-833 0 0,0 1 0 0 0,0 0 0 0 0,-1-1 0 0 0,1 0-1 0 0,0 1 1 0 0,0-1 0 0 0,0 1 0 0 0,0-1 0 0 0,0 0 0 0 0,-1 0 0 0 0,1 1 0 0 0,0-1 0 0 0,0 0 0 0 0,1 0 0 0 0,112-3 1642 0 0,-40-2-948 0 0,-72 5-711 0 0,0 0 0 0 0,0-1 0 0 0,0 1 0 0 0,0-1 0 0 0,0 1 0 0 0,0-1 0 0 0,3-1 0 0 0,-3 1-12 0 0,-1 0 0 0 0,1 0 1 0 0,0 1-1 0 0,0-1 0 0 0,-1 0 0 0 0,1 1 0 0 0,0 0 0 0 0,0-1 0 0 0,2 1 0 0 0,107 6 464 0 0,-55-5-375 0 0,56-2 264 0 0,-112 1-364 0 0,0 0 0 0 0,0 0 1 0 0,1 0-1 0 0,-1 0 0 0 0,0 0 1 0 0,0 0-1 0 0,1 0 0 0 0,-1 0 1 0 0,0 0-1 0 0,1 0 0 0 0,-1 0 1 0 0,0 0-1 0 0,0 0 0 0 0,1 0 1 0 0,-1 0-1 0 0,0 0 0 0 0,0 0 1 0 0,1 0-1 0 0,-1 0 0 0 0,0 0 0 0 0,0-1 1 0 0,1 1-1 0 0,-1 0 0 0 0,0 0 1 0 0,0 0-1 0 0,0-1 0 0 0,1 1 1 0 0,-1 0-1 0 0,0 0 0 0 0,0 0 1 0 0,0-1-1 0 0,0 1 0 0 0,1 0 1 0 0,-1 0-1 0 0,0-1 0 0 0,0 1 1 0 0,0 0-1 0 0,0 0 0 0 0,0-1 1 0 0,0 1-1 0 0,0 0 0 0 0,0-1 1 0 0,2-4 118 0 0,-3 4-115 0 0,1 0-1 0 0,0 1 1 0 0,-1-1 0 0 0,1 0-1 0 0,0 1 1 0 0,-1-1 0 0 0,1 1-1 0 0,-1-1 1 0 0,1 0 0 0 0,-1 1-1 0 0,1-1 1 0 0,-1 1 0 0 0,1 0 0 0 0,-1-1-1 0 0,-1 0 1 0 0,2 1 8 0 0,-6-5 26 0 0,-1 0-1 0 0,0 1 1 0 0,0 0 0 0 0,0 1-1 0 0,0 0 1 0 0,-1 0 0 0 0,-9-3-1 0 0,-6 0-41 0 0,1-2-1 0 0,0 0 0 0 0,0-2 0 0 0,-23-13 1 0 0,-16-10-48 0 0,133 39 41 0 0,-24-6 15 0 0,-10-3 61 0 0,1 3 1 0 0,-1 1 0 0 0,50 8-1 0 0,-83-9-61 0 0,0 1 0 0 0,0 1 0 0 0,-1-1 0 0 0,1 1 0 0 0,0 0 0 0 0,0 0 0 0 0,-1 0 0 0 0,6 4 0 0 0,-8-5 28 0 0,0 1 0 0 0,0-1-1 0 0,-1 1 1 0 0,1 0 0 0 0,-1-1-1 0 0,1 1 1 0 0,-1 0-1 0 0,0 0 1 0 0,1 0 0 0 0,-1 0-1 0 0,0 0 1 0 0,0 0 0 0 0,0 0-1 0 0,-1 0 1 0 0,1 0 0 0 0,0 0-1 0 0,-1 0 1 0 0,0 1 0 0 0,1-1-1 0 0,-1 4 1 0 0,0-1-47 0 0,0 1-1 0 0,-1-1 1 0 0,1 0 0 0 0,-1 1-1 0 0,0-1 1 0 0,0 0-1 0 0,-1 0 1 0 0,0 0 0 0 0,0 0-1 0 0,0 0 1 0 0,0 0 0 0 0,-1 0-1 0 0,0-1 1 0 0,0 1-1 0 0,0-1 1 0 0,0 0 0 0 0,-5 4-1 0 0,-15 18 57 0 0,-47 57 191 0 0,51-54-136 0 0,15-22-98 0 0,-1 1-1 0 0,0-1 1 0 0,0-1-1 0 0,-1 1 1 0 0,-11 11-1 0 0,-6-1-49 0 0,-13 11-822 0 0,38-23-1033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6:11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26 5528 0 0,'-18'-26'17832'0'0,"22"37"-14593"0"0,1 13-3135 0 0,-1 1 0 0 0,-1 0-1 0 0,-1 43 1 0 0,1 16-68 0 0,1-38 0 0 0,-3-21-103 0 0,1-1 0 0 0,2 0 0 0 0,7 29 0 0 0,-8-42-507 0 0,-2-8 224 0 0,-1 0 1 0 0,1 0-1 0 0,0-1 1 0 0,0 1-1 0 0,0 0 1 0 0,0 0-1 0 0,0-1 1 0 0,1 1-1 0 0,-1-1 1 0 0,1 1-1 0 0,3 3 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6:12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23 168 9216 0 0,'-11'-17'975'0'0,"2"5"1484"0"0,6 5 2308 0 0,4 5-4367 0 0,-1 0 1 0 0,0 0-1 0 0,1 0 1 0 0,-1 0-1 0 0,1 0 1 0 0,0 0-1 0 0,-1 1 1 0 0,1-1-1 0 0,0 0 0 0 0,0 0 1 0 0,0 1-1 0 0,0-1 1 0 0,1 1-1 0 0,1-3 1 0 0,22-19 583 0 0,-18 17-321 0 0,5-2-295 0 0,1 0 1 0 0,-1 1-1 0 0,1 1 0 0 0,1 0 0 0 0,-1 1 0 0 0,20-6 1 0 0,-19 7-180 0 0,-2-1-39 0 0,-2 2-61 0 0,-1 0-1 0 0,17-4 0 0 0,-24 7-116 0 0,0 0 0 0 0,1 0 0 0 0,-1-1 0 0 0,0 1 0 0 0,0 0 0 0 0,0 1-1 0 0,0-1 1 0 0,0 0 0 0 0,0 0 0 0 0,0 1 0 0 0,0-1 0 0 0,0 1 0 0 0,0 0 0 0 0,0 0 0 0 0,-1 0-1 0 0,1 0 1 0 0,0 0 0 0 0,3 2 0 0 0,-2 0 41 0 0,1 0-1 0 0,0 1 1 0 0,-1-1 0 0 0,0 1-1 0 0,0 0 1 0 0,0-1-1 0 0,-1 2 1 0 0,1-1 0 0 0,-1 0-1 0 0,2 6 1 0 0,24 38 607 0 0,-27-45-782 0 0,1 1 0 0 0,0-1 0 0 0,0 0 0 0 0,0 1 0 0 0,0-1 0 0 0,0 0 0 0 0,1 0 0 0 0,-1-1 0 0 0,1 1 0 0 0,0-1 0 0 0,0 1 0 0 0,0-1 0 0 0,7 4 0 0 0,6 3-1017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7:09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28 211 4144 0 0,'-28'-9'14989'0'0,"41"2"-12533"0"0,22 1-3003 0 0,57 2 1890 0 0,103-18 1 0 0,-40 2-1010 0 0,5 2-265 0 0,60-6-139 0 0,-102 16 93 0 0,211-12 158 0 0,-280 18-155 0 0,339-3 169 0 0,-222 10-42 0 0,76 2 208 0 0,163-1 397 0 0,-288-6-468 0 0,101-5 218 0 0,-65 0-251 0 0,193-18 265 0 0,-199 10-374 0 0,-104 8-267 0 0,0-1-1 0 0,44-14 1 0 0,-68 17-3100 0 0,-10 2-1309 0 0,5-1-3811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7:11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131 134 4952 0 0,'-19'-5'176'0'0,"12"3"-100"0"0,-1 0 0 0 0,1 0 0 0 0,-11-5 0 0 0,-6-4 1501 0 0,19 10-1042 0 0,0-1 0 0 0,0 0-1 0 0,0 0 1 0 0,1 0 0 0 0,-1-1 0 0 0,1 0 0 0 0,0 0-1 0 0,-6-9 8813 0 0,20 12-7750 0 0,13 4-845 0 0,56 8 740 0 0,103 3 0 0 0,1064-37-266 0 0,-910 6-435 0 0,185 11 472 0 0,-457 5-1263 0 0,10 0 0 0 0,-62 1-53 0 0,1-1 1 0 0,-1 0-1 0 0,1-1 0 0 0,-1-1 0 0 0,19-4 1 0 0,-23 4-41 0 0,0 0 0 0 0,0-1 0 0 0,0 0 0 0 0,-1-1 0 0 0,1 0 0 0 0,-1 0 0 0 0,0-1 0 0 0,0 1 0 0 0,7-7-1 0 0,0-1-1147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7:16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51 346 2384 0 0,'0'0'108'0'0,"-12"-5"16"0"0,7 2 549 0 0,0-1 1 0 0,1 1-1 0 0,-1-1 1 0 0,1 0-1 0 0,0 0 1 0 0,-5-6-1 0 0,9 9-467 0 0,-1 0-1 0 0,1 0 1 0 0,0 0 0 0 0,-1 0-1 0 0,1 0 1 0 0,0-1-1 0 0,0 1 1 0 0,0 0-1 0 0,-1 0 1 0 0,1 0-1 0 0,0 0 1 0 0,1 0-1 0 0,-1 0 1 0 0,0-1-1 0 0,0 1 1 0 0,0 0-1 0 0,1 0 1 0 0,-1 0-1 0 0,1 0 1 0 0,-1 0-1 0 0,1 0 1 0 0,-1 0-1 0 0,1-1 1 0 0,1 0-89 0 0,0 0-1 0 0,0 0 1 0 0,0 1 0 0 0,0-1-1 0 0,0 0 1 0 0,1 1 0 0 0,-1-1-1 0 0,4 0 1 0 0,1-2 167 0 0,0 1 0 0 0,0 0 0 0 0,0 1 0 0 0,0 0 0 0 0,1 0 0 0 0,-1 0 0 0 0,1 1 0 0 0,-1 0 0 0 0,13 1 0 0 0,36-5 418 0 0,-17 1-156 0 0,-10 2-114 0 0,3-1-269 0 0,0 1 0 0 0,49 5 0 0 0,-16 2-39 0 0,-1-4 0 0 0,85-8 1 0 0,-23 1 123 0 0,42-10 39 0 0,-55 4-39 0 0,211-30 286 0 0,-82 9-251 0 0,-35 1 134 0 0,0-1-178 0 0,-182 30-225 0 0,141-11 164 0 0,-71 8-53 0 0,58-1-31 0 0,132 0 23 0 0,127 4-117 0 0,-15-6 446 0 0,-176 3-522 0 0,-45 3 360 0 0,245 7 131 0 0,-359-2-396 0 0,35 2 41 0 0,-1 5 0 0 0,157 35 0 0 0,-198-29-773 0 0,-44-13-607 0 0,2 1-411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7:46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223 156 9184 0 0,'-6'-2'121'0'0,"-6"-2"314"0"0,-23-6 1 0 0,4 3 890 0 0,1-2 0 0 0,-52-21 0 0 0,79 28-1038 0 0,0 1-1 0 0,0 0 1 0 0,1-1-1 0 0,-1 1 1 0 0,0-1-1 0 0,1 0 1 0 0,-6-5 1728 0 0,18 7-1038 0 0,162-9 2199 0 0,-94 6-2534 0 0,37 1 25 0 0,21-1-118 0 0,275-17 610 0 0,-312 15-911 0 0,198-15 517 0 0,-188 12-491 0 0,-37 4-21 0 0,17 3 132 0 0,-48 1-4 0 0,-34 2-315 0 0,4 3 486 0 0,-10-4-382 0 0,0-1-90 0 0,3 2-1 0 0,-3-1 204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7:48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3224 0 0,'-1'-3'13244'0'0,"2"-1"-12873"0"0,2 0-158 0 0,0 2 0 0 0,0-1 0 0 0,1 0-1 0 0,-1 0 1 0 0,0 1 0 0 0,1 0-1 0 0,-1 0 1 0 0,1 0 0 0 0,0 0 0 0 0,0 0-1 0 0,0 1 1 0 0,6-2 0 0 0,-5 2 6 0 0,1-1 0 0 0,0 2 0 0 0,-1-1 0 0 0,1 1-1 0 0,0-1 1 0 0,0 2 0 0 0,-1-1 0 0 0,10 2 0 0 0,109 26 1155 0 0,-11-4-636 0 0,146-2 73 0 0,-135-16-548 0 0,113-3-237 0 0,-77-3 150 0 0,21 1 323 0 0,110 5 548 0 0,12-2-394 0 0,-180-5-288 0 0,33-8 329 0 0,-128 7-589 0 0,48-6 198 0 0,75-3 899 0 0,-150 11-949 0 0,-1-2-229 0 0,0 1-1 0 0,-1 0 0 0 0,1-1 0 0 0,0 1 1 0 0,0 0-1 0 0,-1-1 0 0 0,1 1 0 0 0,-1 0 0 0 0,1-1 1 0 0,-1 1-1 0 0,1 0 0 0 0,-1 0 0 0 0,0-1 0 0 0,1 1 1 0 0,-1 0-1 0 0,0 0 0 0 0,0 0 0 0 0,-2-2 1 0 0,0 1-275 0 0,-1-1-1 0 0,0 1 1 0 0,0 0 0 0 0,-6-3 0 0 0,-10-6-8601 0 0,9 4 58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7:51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52 2760 0 0,'-20'11'19518'0'0,"24"-17"-18733"0"0,-2 4-545 0 0,0 0-1 0 0,1 0 0 0 0,-1 0 1 0 0,1 0-1 0 0,-1 0 0 0 0,1 1 1 0 0,0-1-1 0 0,0 1 0 0 0,0-1 1 0 0,5 0-1 0 0,33-9 776 0 0,75-12 725 0 0,-111 22-1720 0 0,0 0 0 0 0,0 1 0 0 0,0-1 0 0 0,9 1 0 0 0,-2 0 36 0 0,-10 0 9 0 0,-25 11 99 0 0,-4-5-68 0 0,-33 2 0 0 0,37-5-53 0 0,0 0 0 0 0,-36 11-1 0 0,4 3 233 0 0,54-16 21 0 0,7 0-275 0 0,-1-1 0 0 0,1 1 0 0 0,0-1-1 0 0,-1-1 1 0 0,7 0 0 0 0,0 0-10 0 0,206-18 258 0 0,-202 18-256 0 0,-11 0-5 0 0,0 1 0 0 0,-1-1 0 0 0,1 1 0 0 0,0 1 1 0 0,-1-1-1 0 0,1 0 0 0 0,0 1 0 0 0,5 2 0 0 0,-9-3 46 0 0,-13 12 84 0 0,1-4-98 0 0,-1-1 0 0 0,-23 10 0 0 0,4-2 5 0 0,-83 38 31 0 0,136-55 31 0 0,-3 2-63 0 0,20-9 32 0 0,-16 4 31 0 0,0 1 0 0 0,41-3 0 0 0,-60 8-83 0 0,-1 0-9 0 0,14-7 89 0 0,-16 5-39 0 0,-10 14 52 0 0,4-9-98 0 0,-1 0 1 0 0,0 0-1 0 0,-11 5 0 0 0,1-1-9 0 0,-68 31 104 0 0,8-5-93 0 0,110-38 92 0 0,76-22 78 0 0,-44 12-63 0 0,-63 12-115 0 0,10 1 38 0 0,-13 1-49 0 0,0 0 1 0 0,1 0 0 0 0,-1 0 0 0 0,0 0-1 0 0,0 1 1 0 0,0-1 0 0 0,0 0 0 0 0,0 0-1 0 0,0 0 1 0 0,0 0 0 0 0,0 0 0 0 0,0 0-1 0 0,0 1 1 0 0,1-1 0 0 0,-1 0 0 0 0,0 0-1 0 0,0 0 1 0 0,0 0 0 0 0,0 0 0 0 0,0 1-1 0 0,0-1 1 0 0,0 0 0 0 0,0 0 0 0 0,0 0-1 0 0,0 0 1 0 0,0 1 0 0 0,0-1 0 0 0,0 0-1 0 0,0 0 1 0 0,-1 0 0 0 0,1 0 0 0 0,0 0-1 0 0,0 1 1 0 0,0-1 0 0 0,0 0 0 0 0,0 0-1 0 0,0 0 1 0 0,0 0 0 0 0,0 0 0 0 0,0 0 0 0 0,0 1-1 0 0,-1-1 1 0 0,1 0 0 0 0,0 0 0 0 0,-4 6-2 0 0,-10 7 31 0 0,0-1 0 0 0,0-1 1 0 0,-30 18-1 0 0,9-6-9 0 0,-54 32 225 0 0,88-52-248 0 0,6-1 0 0 0,7-2 0 0 0,-12 0 0 0 0,8 0 0 0 0,0-1 0 0 0,0-1 0 0 0,16-4 0 0 0,-2 0 0 0 0,91-21 0 0 0,-93 27 0 0 0,-20-1 0 0 0,0 1 0 0 0,1 0 0 0 0,-1 0 0 0 0,0 0 0 0 0,0 0 0 0 0,1 0 0 0 0,-1 0 0 0 0,0 0 0 0 0,1 0 0 0 0,-1 0 0 0 0,0 0 0 0 0,0 0 0 0 0,1 1 0 0 0,-1-1 0 0 0,0 0 0 0 0,1 0 0 0 0,-1 0 0 0 0,0 0 0 0 0,0 0 0 0 0,1 0 0 0 0,-1 1 0 0 0,0-1 0 0 0,0 0 0 0 0,1 0 0 0 0,-1 0 0 0 0,0 1 0 0 0,0-1 0 0 0,0 0 0 0 0,1 0 0 0 0,-1 1 0 0 0,0-1 0 0 0,0 0 0 0 0,0 0 0 0 0,0 1 0 0 0,0-1 0 0 0,0 0 0 0 0,0 1 0 0 0,0-1 0 0 0,1 0 0 0 0,-1 0 0 0 0,0 1 0 0 0,0-1 0 0 0,0 0 0 0 0,0 1 0 0 0,0-1 0 0 0,-1 0 0 0 0,1 1 0 0 0,0-1 0 0 0,0 0 0 0 0,0 0 0 0 0,0 1 0 0 0,0-1 0 0 0,0 0 0 0 0,0 0 0 0 0,0 1 0 0 0,-1-1 0 0 0,1 0 0 0 0,0 0 0 0 0,0 1 0 0 0,0-1 0 0 0,-1 0 0 0 0,1 0 0 0 0,0 1 0 0 0,-1 0 0 0 0,0 2 0 0 0,-1 0 0 0 0,1 0 0 0 0,-1 0 0 0 0,0-1 0 0 0,0 1 0 0 0,0 0 0 0 0,0-1 0 0 0,-1 1 0 0 0,1-1 0 0 0,-5 4 0 0 0,-33 20 0 0 0,17-11 0 0 0,18-11 0 0 0,2-2 0 0 0,-1 1 0 0 0,0 0 0 0 0,0-1 0 0 0,0 0 0 0 0,0 0 0 0 0,-8 3 0 0 0,19-6-155 0 0,1 0 0 0 0,-1 1 1 0 0,1 0-1 0 0,-1 1 0 0 0,9 1 0 0 0,46 9-1769 0 0,-42-5-175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7:56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63 3680 0 0,'-10'-4'951'0'0,"1"0"0"0"0,-11-7 1 0 0,-14-5 746 0 0,18 8-1883 0 0,14 7 245 0 0,-1-1 0 0 0,1 1-1 0 0,0 0 1 0 0,-1 0-1 0 0,1 0 1 0 0,-1 0-1 0 0,-4-1 1 0 0,-11-2 1111 0 0,4-1 1361 0 0,4 4 3655 0 0,37 7-3790 0 0,-8-1-1489 0 0,28 4 589 0 0,-21-4-810 0 0,44 4 1 0 0,133-5 473 0 0,-28-2-323 0 0,-54-4-413 0 0,-31 0-203 0 0,426 12 620 0 0,-414-4-615 0 0,116 3 570 0 0,-110-5-378 0 0,-59-1 3 0 0,88-6 1 0 0,-130 2-526 0 0,-1 0 0 0 0,0-1 0 0 0,0 0 0 0 0,0 0 0 0 0,0 0 0 0 0,0-1 0 0 0,0 0 0 0 0,-1 0 0 0 0,1-1 0 0 0,-1 0 0 0 0,7-5 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7:57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0 3224 0 0,'-11'3'288'0'0,"4"-3"1287"0"0,0 1 0 0 0,0 0 1 0 0,0 0-1 0 0,0 1 0 0 0,0 0 1 0 0,-8 4-1 0 0,-7 3 155 0 0,20-8-1485 0 0,0 0 0 0 0,0 0 0 0 0,1 0 0 0 0,-1 0 1 0 0,0 1-1 0 0,1-1 0 0 0,-3 3 0 0 0,3-3 398 0 0,2 11 1307 0 0,-1-10-1806 0 0,1 0-1 0 0,0-1 1 0 0,-1 1-1 0 0,1-1 0 0 0,0 1 1 0 0,0-1-1 0 0,0 1 1 0 0,0-1-1 0 0,1 0 1 0 0,-1 0-1 0 0,0 1 0 0 0,0-1 1 0 0,1 0-1 0 0,-1 0 1 0 0,1 0-1 0 0,-1 0 0 0 0,1-1 1 0 0,-1 1-1 0 0,1 0 1 0 0,0-1-1 0 0,-1 1 0 0 0,1-1 1 0 0,3 1-1 0 0,3 1 197 0 0,0-1-1 0 0,0 0 1 0 0,14 0-1 0 0,39-1 640 0 0,210 9 1425 0 0,-226-5-2335 0 0,292 26 1095 0 0,-154-36-1170 0 0,-177 5-9 0 0,0 1-423 0 0,-1 1 0 0 0,1-1 1 0 0,0 1-1 0 0,0 0 0 0 0,-1 1 0 0 0,1-1 1 0 0,-1 1-1 0 0,1 0 0 0 0,9 5 1 0 0,-2-2-1597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1:00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14 188 11344 0 0,'0'0'256'0'0,"-8"1"621"0"0,2 6 3804 0 0,6-7-4601 0 0,8 0 1551 0 0,15-7-1913 0 0,-17 6 930 0 0,40-11 231 0 0,1 2 0 0 0,74-6-1 0 0,71 11 538 0 0,-189 5-1389 0 0,-1 0-3 0 0,-1 0-1 0 0,1 0 0 0 0,0 1 0 0 0,0-1 1 0 0,0 1-1 0 0,-1-1 0 0 0,1 1 0 0 0,0-1 1 0 0,-1 1-1 0 0,1 0 0 0 0,-1 0 0 0 0,3 1 1 0 0,-3-1 504 0 0,-17 1 412 0 0,14-1-888 0 0,-1-1 1 0 0,1 1-1 0 0,-1-1 0 0 0,1 0 0 0 0,-1 1 1 0 0,1-1-1 0 0,-5-1 0 0 0,-6-2 6 0 0,-1-2-1 0 0,1 1 1 0 0,1-2-1 0 0,-1 0 1 0 0,-17-11-1 0 0,13 8-15 0 0,-116-71 125 0 0,123 71 488 0 0,11 6-226 0 0,5 3-363 0 0,27 2 101 0 0,0 0 0 0 0,-1-2 0 0 0,1-1 0 0 0,38-7 0 0 0,59-2 331 0 0,-122 9-472 0 0,2 1 23 0 0,0 0-1 0 0,0 1 0 0 0,0 0 0 0 0,15 3 0 0 0,-23-3-34 0 0,-1-1-1 0 0,1 0 0 0 0,-1 1 0 0 0,1-1 1 0 0,-1 1-1 0 0,0-1 0 0 0,1 1 0 0 0,-1 0 1 0 0,0 0-1 0 0,1-1 0 0 0,-1 1 0 0 0,0 0 1 0 0,0 0-1 0 0,0 0 0 0 0,0 0 1 0 0,0 1-1 0 0,0-1 0 0 0,0 0 0 0 0,0 0 1 0 0,0 1-1 0 0,0-1 0 0 0,-1 0 0 0 0,1 1 1 0 0,-1-1-1 0 0,1 0 0 0 0,-1 1 0 0 0,1-1 1 0 0,-1 1-1 0 0,0-1 0 0 0,0 1 0 0 0,1-1 1 0 0,-1 1-1 0 0,0-1 0 0 0,-1 1 0 0 0,1 0 1 0 0,0-1-1 0 0,-1 3 0 0 0,-3 9 61 0 0,0 0 0 0 0,0 0-1 0 0,-2 0 1 0 0,-9 17 0 0 0,-33 46 128 0 0,27-45-109 0 0,-2 4-27 0 0,-3-1 0 0 0,-37 40-1 0 0,57-68-55 0 0,0 0 0 0 0,-1 0 0 0 0,0-1 0 0 0,0 1-1 0 0,-10 4 1 0 0,6-9-300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7:58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13 2760 0 0,'-7'0'248'0'0,"-17"-2"1554"0"0,1 1 0 0 0,-31 3 0 0 0,4-1 11334 0 0,54 5-11028 0 0,2-2-1672 0 0,1-1 1 0 0,0 0-1 0 0,-1-1 1 0 0,1 0-1 0 0,0 0 0 0 0,0 0 1 0 0,14 1-1 0 0,0-2 231 0 0,34-1 0 0 0,83-7 375 0 0,237-15 176 0 0,-196 13-889 0 0,-122 7-226 0 0,90 1 32 0 0,-82 2-110 0 0,-13 1 145 0 0,76 14 0 0 0,-116-14-166 0 0,4 1-4 0 0,-1 1 0 0 0,20 7 0 0 0,-8-1 0 0 0,-11-3-21 0 0,-13-4 430 0 0,-5-26-11165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8:09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0 4144 0 0,'-5'0'13005'0'0,"-7"0"-9972"0"0,10 0-2800 0 0,0 1 0 0 0,0-1-1 0 0,0 0 1 0 0,0 1 0 0 0,0-1 0 0 0,0 1-1 0 0,0-1 1 0 0,1 1 0 0 0,-1 0 0 0 0,0 0-1 0 0,0 0 1 0 0,1 0 0 0 0,-1 0 0 0 0,1 0-1 0 0,-1 1 1 0 0,1-1 0 0 0,-1 0 0 0 0,1 1-1 0 0,0-1 1 0 0,-1 1 0 0 0,1-1 0 0 0,0 1 0 0 0,-1 2-1 0 0,-2 4-92 0 0,0 1 1 0 0,1-1-1 0 0,-4 17 0 0 0,3-13 272 0 0,-21 87 227 0 0,-23 65-180 0 0,25-97-229 0 0,-7 18 196 0 0,22-61-264 0 0,7-19-99 0 0,0 0 0 0 0,0-1 0 0 0,-1 1 0 0 0,0-1 0 0 0,0 1-1 0 0,0-1 1 0 0,0 0 0 0 0,-1 0 0 0 0,0 0 0 0 0,-5 6-1 0 0,8-10-41 0 0,0 0 0 0 0,-1 1 0 0 0,1-1 0 0 0,-1 0-1 0 0,1 1 1 0 0,-1-1 0 0 0,1 0 0 0 0,-1 0-1 0 0,1 1 1 0 0,-1-1 0 0 0,1 0 0 0 0,-1 0 0 0 0,1 0-1 0 0,-1 0 1 0 0,1 0 0 0 0,-1 0 0 0 0,1 0-1 0 0,-1 0 1 0 0,1 0 0 0 0,-1 0 0 0 0,1 0 0 0 0,-1 0-1 0 0,1 0 1 0 0,-1 0 0 0 0,0-1 0 0 0,0 1 14 0 0,0-1 1 0 0,-1 0 0 0 0,1 1 0 0 0,0-1 0 0 0,0 0 0 0 0,0 0 0 0 0,1 0-1 0 0,-1 0 1 0 0,0 0 0 0 0,-1-2 0 0 0,0-1 67 0 0,-1 0-1 0 0,1-1 1 0 0,0 1 0 0 0,-3-9-1 0 0,-3-13 130 0 0,5 16-121 0 0,0 0 0 0 0,0 0 0 0 0,1 0 0 0 0,1 0 0 0 0,-1-13 0 0 0,-7-14 250 0 0,9 36-289 0 0,-3 18 64 0 0,1 16-136 0 0,1-1 0 0 0,6 47 0 0 0,-3-52 0 0 0,-2-16 4 0 0,1-1-1 0 0,1 1 1 0 0,0-1 0 0 0,0 0-1 0 0,1 0 1 0 0,4 11 0 0 0,-6-19 4 0 0,0 0 1 0 0,0 0 0 0 0,0 0 0 0 0,0 0 0 0 0,0 0 0 0 0,1 0 0 0 0,-1 0-1 0 0,1-1 1 0 0,-1 1 0 0 0,1 0 0 0 0,-1-1 0 0 0,1 1 0 0 0,0-1 0 0 0,0 0-1 0 0,0 0 1 0 0,0 0 0 0 0,0 0 0 0 0,0 0 0 0 0,0 0 0 0 0,0 0 0 0 0,0-1-1 0 0,1 1 1 0 0,-1-1 0 0 0,0 1 0 0 0,0-1 0 0 0,1 0 0 0 0,-1 0 0 0 0,0 0-1 0 0,0 0 1 0 0,1 0 0 0 0,-1-1 0 0 0,0 1 0 0 0,4-2 0 0 0,1 0 5 0 0,-1 0 0 0 0,0-1 0 0 0,1 0 1 0 0,-1 0-1 0 0,0-1 0 0 0,10-8 0 0 0,29-28 64 0 0,-29 24-78 0 0,1 1 0 0 0,-1-1 0 0 0,0-1 0 0 0,23-34 0 0 0,-18 21-51 0 0,-14 21-725 0 0,-1-1 1 0 0,0 1-1 0 0,-1-1 0 0 0,7-14 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8:18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63 3224 0 0,'-18'-7'4538'0'0,"18"7"-4445"0"0,0 0-1 0 0,0 0 1 0 0,-1 0-1 0 0,1 0 1 0 0,0 0-1 0 0,-1 0 1 0 0,1 0-1 0 0,0 0 1 0 0,-1 0-1 0 0,1 0 1 0 0,0 0-1 0 0,-1 0 1 0 0,1 0-1 0 0,0 0 1 0 0,-1 0-1 0 0,1-1 1 0 0,0 1-1 0 0,-1 0 1 0 0,1 0-1 0 0,0 0 1 0 0,0 0-1 0 0,-1-1 1 0 0,1 1-1 0 0,0 0 1 0 0,0 0-1 0 0,-1-1 1 0 0,1 1-1 0 0,0 0 1 0 0,0 0-1 0 0,0-1 1 0 0,0 1-1 0 0,-1 0 1 0 0,1-1-1 0 0,0 1 1 0 0,0-1-1 0 0,0 1 58 0 0,0-1 0 0 0,0 1 0 0 0,1-1 0 0 0,-1 1 0 0 0,0 0 1 0 0,0-1-1 0 0,1 1 0 0 0,-1-1 0 0 0,0 1 0 0 0,1 0 0 0 0,-1-1 0 0 0,0 1 0 0 0,1 0 0 0 0,-1 0 0 0 0,1-1 0 0 0,-1 1 0 0 0,1 0 0 0 0,-1 0 0 0 0,0-1 0 0 0,1 1 0 0 0,-1 0 0 0 0,1 0 0 0 0,-1 0 0 0 0,1 0 0 0 0,-1 0 0 0 0,1 0 1 0 0,6-1 234 0 0,-1 1 1 0 0,1 0 0 0 0,-1 0 0 0 0,1 0 0 0 0,-1 1 0 0 0,10 2 0 0 0,22 2 784 0 0,29-4 103 0 0,-16 0-397 0 0,69-7-1 0 0,431-31 1413 0 0,-446 39-1968 0 0,117 16 0 0 0,-14 14 70 0 0,79 6 15 0 0,-201-32 34 0 0,1-5 0 0 0,112-11 0 0 0,94-24 776 0 0,-196 19-964 0 0,68-7-13 0 0,-52 13-107 0 0,-38 7 18 0 0,-55 1-81 0 0,0 0-1 0 0,28-7 1 0 0,-16 4-48 0 0,-10 4-3965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8:20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8 3224 0 0,'-31'-2'18879'0'0,"33"5"-17951"0"0,-1-2-544 0 0,14 7 1071 0 0,-9-4-1323 0 0,1 0-1 0 0,0-1 1 0 0,0 0 0 0 0,0 0-1 0 0,0-1 1 0 0,0 0 0 0 0,1 0 0 0 0,12 2-1 0 0,93-2 635 0 0,10 1-220 0 0,28 2 54 0 0,219 5-237 0 0,-65-6-213 0 0,-176-5 32 0 0,65-8 29 0 0,-37 1-85 0 0,-15 3-71 0 0,192 1 167 0 0,-151 9-210 0 0,99 3 104 0 0,-13 1-151 0 0,-110-6 361 0 0,26-4 9 0 0,-54-2-174 0 0,232-7 267 0 0,-177 4-32 0 0,50-16-412 0 0,-218 19 80 0 0,27-7 0 0 0,-25-1-299 0 0,-18 10 86 0 0,0 1-469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8:24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71 7280 0 0,'-8'0'531'0'0,"4"0"-472"0"0,0 0 0 0 0,1 0-1 0 0,-1 0 1 0 0,0-1 0 0 0,-5 0 0 0 0,-6-3 1328 0 0,10 3-772 0 0,0 0 0 0 0,1 0 0 0 0,0 0 1 0 0,-1-1-1 0 0,1 0 0 0 0,-11-7 4094 0 0,267 17-565 0 0,129-35-1666 0 0,-329 21-2228 0 0,-17 3-63 0 0,200-15 976 0 0,-229 18-1167 0 0,345-1 428 0 0,-241 4-126 0 0,319 24 1095 0 0,-169-1-781 0 0,-85-17-42 0 0,111 6 107 0 0,-2-15 11 0 0,-175-8-418 0 0,42-1-121 0 0,-132 9-68 0 0,16 1 159 0 0,-1-2 1 0 0,1-1-1 0 0,-1-2 0 0 0,36-8 0 0 0,-53 3-149 0 0,-16 8-81 0 0,1 0-1 0 0,-1 0 1 0 0,1 0-1 0 0,0 0 1 0 0,-1 0-1 0 0,1 0 1 0 0,0 0-1 0 0,0 1 1 0 0,0-1-1 0 0,0 0 1 0 0,-1 1-1 0 0,5-1 1 0 0,-6 1-87 0 0,-5 9-4730 0 0,2-5 2671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8:26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0 166 9216 0 0,'0'0'706'0'0,"1"-1"-463"0"0,1-4 3904 0 0,-2 5-4008 0 0,0-1 0 0 0,1 1 0 0 0,-1-1 0 0 0,0 0 0 0 0,0 1 0 0 0,1-1 0 0 0,-1 1 0 0 0,0-1 0 0 0,1 1 0 0 0,-1-1 0 0 0,0 1 0 0 0,1-1 0 0 0,-1 1 0 0 0,1-1 0 0 0,0 1 0 0 0,4-3 253 0 0,0 1 0 0 0,0 0 1 0 0,1 0-1 0 0,-1 0 0 0 0,1 1 1 0 0,-1-1-1 0 0,1 2 0 0 0,0-1 1 0 0,-1 0-1 0 0,8 1 0 0 0,75-5 1428 0 0,89-3 492 0 0,74 8-608 0 0,-118-1-1089 0 0,71 0 209 0 0,244 0 650 0 0,-56 1-499 0 0,47-13-206 0 0,-72-23 85 0 0,-346 34-808 0 0,53-9 68 0 0,86-24-1 0 0,-138 26-113 0 0,7 0 0 0 0,-18 5-1144 0 0,-10 14-591 0 0,1 4-983 0 0,-1-4-4206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8:46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74 8784 0 0,'-14'-8'379'0'0,"11"7"-307"0"0,1 0 0 0 0,-1-1-1 0 0,0 1 1 0 0,1-1-1 0 0,-1 0 1 0 0,1 0-1 0 0,-3-2 1 0 0,-23-18 1406 0 0,2-6-100 0 0,27 29-1317 0 0,-1 0-1 0 0,1 0 1 0 0,-1 0 0 0 0,1 0 0 0 0,-1 0 0 0 0,1 0 0 0 0,0 0 0 0 0,-1 0 0 0 0,1 0 0 0 0,0 0 0 0 0,0 0 0 0 0,0 0-1 0 0,0 0 1 0 0,1 0 0 0 0,16 12 704 0 0,20 4-248 0 0,0-1 0 0 0,1-1 0 0 0,1-3-1 0 0,51 10 1 0 0,-39-14-165 0 0,-1-3 0 0 0,77-1 0 0 0,-9-1-87 0 0,130 1-77 0 0,-97-3-16 0 0,163-5 459 0 0,65 3 610 0 0,-269 6-899 0 0,118 2 324 0 0,-58-2-208 0 0,-1 1-26 0 0,94-9-142 0 0,-1-17-19 0 0,-11-1 319 0 0,-28 4 103 0 0,-193 14-626 0 0,100-9 140 0 0,-104 11-171 0 0,0 1-1 0 0,49 7 1 0 0,-72-7-13 0 0,0 1-44 0 0,0 0 0 0 0,0 0 0 0 0,1-1 0 0 0,-1 0 0 0 0,0 0 0 0 0,0 0 0 0 0,5 0 0 0 0,-8-1-170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8:52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3224 0 0,'-3'6'16374'0'0,"75"14"-15687"0"0,-57-18-597 0 0,0 1 1 0 0,0-2 0 0 0,0 0-1 0 0,30-3 1 0 0,24 2 158 0 0,5 6-109 0 0,108 5 148 0 0,-130-8-43 0 0,-1 2 0 0 0,0 3-1 0 0,75 21 1 0 0,-66-12-134 0 0,19 4 230 0 0,-8-6 492 0 0,128 10 1 0 0,-149-21-588 0 0,-25-2-18 0 0,44-1 0 0 0,35 0 128 0 0,-39 1-260 0 0,-54-2-100 0 0,56 1 264 0 0,1-4 0 0 0,83-13 0 0 0,-38 1 160 0 0,130-2 0 0 0,-183 14-368 0 0,135-2-52 0 0,72 15 0 0 0,-88 3 16 0 0,-40-1-193 0 0,67-10 765 0 0,-158-2-487 0 0,363-12 475 0 0,-231 5-400 0 0,28-3-29 0 0,-21 14 39 0 0,-46-1-23 0 0,204-1 148 0 0,-323-2-262 0 0,-1-2 0 0 0,1-1 0 0 0,0 0 0 0 0,-1-2 1 0 0,0 0-1 0 0,0-2 0 0 0,24-10 0 0 0,-33 15-1796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8:57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21167 0 0,'0'0'1604'0'0,"-3"15"-888"0"0,-7 108 2175 0 0,3-71-2583 0 0,-15 98 200 0 0,10-95-494 0 0,8-41-14 0 0,1 0 0 0 0,1 0-1 0 0,-2 26 1 0 0,2-10-4 0 0,1-23-12 0 0,0 0-1 0 0,1 0 1 0 0,-1-1-1 0 0,2 1 1 0 0,-1 0 0 0 0,1 0-1 0 0,0 0 1 0 0,3 10-1 0 0,-3-16-231 0 0,0-10-3553 0 0,0-7 2362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8:57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12 321 19319 0 0,'-2'-8'940'0'0,"0"3"-738"0"0,0 1 0 0 0,1-1-1 0 0,-1 0 1 0 0,1 0-1 0 0,0 0 1 0 0,1 0 0 0 0,-1 0-1 0 0,1 0 1 0 0,0 0 0 0 0,1 0-1 0 0,-1 1 1 0 0,1-1-1 0 0,0 0 1 0 0,0 0 0 0 0,0 0-1 0 0,1 0 1 0 0,2-5 0 0 0,15-28 1628 0 0,-13 24-1272 0 0,0 0 0 0 0,2 1 0 0 0,17-25 0 0 0,-13 23-307 0 0,2 0-1 0 0,21-18 1 0 0,-29 28-196 0 0,0 0-1 0 0,0 1 0 0 0,0 0 1 0 0,1 0-1 0 0,0 1 1 0 0,-1 0-1 0 0,2 0 0 0 0,-1 0 1 0 0,11-2-1 0 0,-15 5-54 0 0,-1-1 0 0 0,1 1 0 0 0,-1 0 0 0 0,1 0 0 0 0,0 1 0 0 0,-1-1 0 0 0,1 1 0 0 0,-1-1 0 0 0,1 1 0 0 0,-1 0 0 0 0,1 0 0 0 0,-1 0 0 0 0,1 0 0 0 0,-1 0 0 0 0,0 0 0 0 0,1 1 0 0 0,-1-1 0 0 0,0 1 0 0 0,0 0 0 0 0,0-1 0 0 0,-1 1 0 0 0,1 0 0 0 0,0 0 0 0 0,0 0 0 0 0,1 4 0 0 0,3 4 0 0 0,0 1 0 0 0,-1-1 0 0 0,0 1 0 0 0,4 14 0 0 0,-3-5-718 0 0,4 24-1 0 0,-6-25-568 0 0,10 33 1 0 0,1-14-2457 0 0,-7-26 1824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1:09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84 204 10136 0 0,'0'0'464'0'0,"-14"3"168"0"0,7-1 429 0 0,-1 0 0 0 0,0-1 1 0 0,0 0-1 0 0,1 0 0 0 0,-16-1 0 0 0,23 0-1004 0 0,0 0 0 0 0,-1 1-1 0 0,1-1 1 0 0,0 0-1 0 0,0 0 1 0 0,0 0-1 0 0,-1 0 1 0 0,1 0-1 0 0,0 0 1 0 0,0 0 0 0 0,-1 0-1 0 0,1 0 1 0 0,0 0-1 0 0,0 0 1 0 0,-1 0-1 0 0,1-1 1 0 0,0 1-1 0 0,0 0 1 0 0,-1 0-1 0 0,1 0 1 0 0,0 0 0 0 0,0 0-1 0 0,-1 0 1 0 0,1 0-1 0 0,0-1 1 0 0,0 1-1 0 0,0 0 1 0 0,0 0-1 0 0,-1 0 1 0 0,1-1-1 0 0,0 1 1 0 0,0 0 0 0 0,0 0-1 0 0,0 0 1 0 0,0-1-1 0 0,-1 1 1 0 0,1 0-1 0 0,0 0 1 0 0,0-1-1 0 0,0 1 1 0 0,0 0 0 0 0,0 0-1 0 0,0-1 1 0 0,0 1-1 0 0,0 0 1 0 0,0 0-1 0 0,0-1 1 0 0,0 1-1 0 0,0 0 1 0 0,0 0-1 0 0,0-1 1 0 0,0 1 0 0 0,0 0-1 0 0,0 0 1 0 0,1 0-1 0 0,-1-1 1 0 0,0 1-1 0 0,0 0 1 0 0,0-1-1 0 0,1 0 15 0 0,0 0 0 0 0,-1 0 1 0 0,1 0-1 0 0,0 1 0 0 0,0-1 0 0 0,-1 0 0 0 0,1 0 0 0 0,0 0 0 0 0,0 1 0 0 0,0-1 0 0 0,2-1 0 0 0,8-1 172 0 0,-1 0 1 0 0,1 1 0 0 0,0 0-1 0 0,16 0 1 0 0,47 1 536 0 0,-37 2-474 0 0,-19-1-143 0 0,87-3 772 0 0,-74 1-646 0 0,-1 1-147 0 0,0-2 0 0 0,0-2 0 0 0,32-8 1 0 0,-62 13-129 0 0,0 0 1 0 0,0 0 0 0 0,0 0-1 0 0,1 0 1 0 0,-1 0 0 0 0,0 0-1 0 0,0 0 1 0 0,0 0 0 0 0,0 0-1 0 0,0 0 1 0 0,0 0 0 0 0,0 0 0 0 0,0 0-1 0 0,0 0 1 0 0,0 0 0 0 0,0 0-1 0 0,0 0 1 0 0,0 0 0 0 0,0 0-1 0 0,0-1 1 0 0,0 1 0 0 0,1 0-1 0 0,-1 0 1 0 0,0 0 0 0 0,0 0-1 0 0,0 0 1 0 0,0 0 0 0 0,0 0 0 0 0,0 0-1 0 0,0 0 1 0 0,0 0 0 0 0,0 0-1 0 0,0 0 1 0 0,0-1 0 0 0,0 1-1 0 0,0 0 1 0 0,0 0 0 0 0,0 0-1 0 0,0 0 1 0 0,0 0 0 0 0,0 0 0 0 0,0 0-1 0 0,0 0 1 0 0,0 0 0 0 0,-1 0-1 0 0,1 0 1 0 0,0 0 0 0 0,0-1-1 0 0,0 1 1 0 0,0 0 0 0 0,0 0-1 0 0,0 0 1 0 0,0 0 0 0 0,0 0 0 0 0,0 0-1 0 0,0 0 1 0 0,0 0 0 0 0,0 0-1 0 0,0 0 1 0 0,0 0 0 0 0,0 0-1 0 0,-1 0 1 0 0,1 0 0 0 0,0 0-1 0 0,-9-6 296 0 0,-17-5-322 0 0,21 10 118 0 0,-77-27 89 0 0,18 8-198 0 0,-31-15 3 0 0,88 34 1 0 0,6 0 6 0 0,0 1 0 0 0,0 0 0 0 0,0 0 0 0 0,0 0 0 0 0,0-1 0 0 0,0 1 0 0 0,0 0 0 0 0,0-1 0 0 0,0 1 0 0 0,0-1 0 0 0,0 1 0 0 0,1-1 0 0 0,-1 1 0 0 0,0-1 0 0 0,0 0 0 0 0,0 1 0 0 0,1-1 0 0 0,-1 0 0 0 0,0 0 0 0 0,1 0 0 0 0,-1 1 0 0 0,1-1 0 0 0,-1 0 0 0 0,0-2 0 0 0,1 2-1 0 0,0 1 0 0 0,0-1-1 0 0,0 0 1 0 0,0 0 0 0 0,0 1 0 0 0,0-1-1 0 0,0 0 1 0 0,1 1 0 0 0,-1-1 0 0 0,0 0-1 0 0,0 0 1 0 0,1 1 0 0 0,-1-1-1 0 0,0 1 1 0 0,1-1 0 0 0,-1 0 0 0 0,1 1-1 0 0,-1-1 1 0 0,0 1 0 0 0,1-1 0 0 0,0 1-1 0 0,-1-1 1 0 0,1 1 0 0 0,-1-1 0 0 0,1 1-1 0 0,-1 0 1 0 0,1-1 0 0 0,0 1 0 0 0,0-1-1 0 0,-1 1-1 0 0,5-2-3 0 0,2 0 0 0 0,0-1 1 0 0,0 1-1 0 0,0 0 1 0 0,0 1-1 0 0,1 0 0 0 0,12-1 1 0 0,20 4 144 0 0,-1 1-1 0 0,45 10 1 0 0,-83-13-138 0 0,8 2 65 0 0,0-1-1 0 0,0 2 1 0 0,10 3 0 0 0,-17-5-29 0 0,0 0 1 0 0,0 0 0 0 0,0 0 0 0 0,0 0 0 0 0,0 0 0 0 0,0 1 0 0 0,0-1-1 0 0,-1 1 1 0 0,1-1 0 0 0,0 1 0 0 0,-1-1 0 0 0,0 1 0 0 0,1 0-1 0 0,-1 0 1 0 0,0 0 0 0 0,0 0 0 0 0,0 0 0 0 0,1 3 0 0 0,0 2-46 0 0,0-1 1 0 0,0 1 0 0 0,-1-1-1 0 0,0 1 1 0 0,0 0-1 0 0,-1 0 1 0 0,0-1 0 0 0,0 1-1 0 0,0 0 1 0 0,-1 0 0 0 0,0-1-1 0 0,-1 1 1 0 0,-2 9-1 0 0,-19 44 150 0 0,20-53-126 0 0,0-1-1 0 0,-1 0 0 0 0,0 0 1 0 0,0 0-1 0 0,0 0 0 0 0,-10 9 1 0 0,12-14-84 0 0,0 0 0 0 0,1 0 1 0 0,-1 0-1 0 0,0 0 0 0 0,0 0 0 0 0,0-1 1 0 0,0 1-1 0 0,1-1 0 0 0,-1 1 0 0 0,0-1 0 0 0,0 0 1 0 0,0 0-1 0 0,0 0 0 0 0,0 0 0 0 0,0 0 1 0 0,0 0-1 0 0,0 0 0 0 0,0-1 0 0 0,0 1 1 0 0,0-1-1 0 0,0 1 0 0 0,-1-2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9:32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 5984 0 0,'-14'4'273'0'0,"11"-3"-5"0"0,-5 11-161 0 0,-26 24 10940 0 0,34-36-10967 0 0,0 1 0 0 0,0-1-1 0 0,0 0 1 0 0,1 0-1 0 0,-1 1 1 0 0,0-1-1 0 0,0 0 1 0 0,0 1-1 0 0,0-1 1 0 0,1 0-1 0 0,-1 0 1 0 0,0 1 0 0 0,0-1-1 0 0,1 0 1 0 0,-1 0-1 0 0,0 1 1 0 0,0-1-1 0 0,1 0 1 0 0,-1 0-1 0 0,0 0 1 0 0,0 0-1 0 0,1 1 1 0 0,-1-1 0 0 0,0 0-1 0 0,1 0 1 0 0,-1 0-1 0 0,0 0 1 0 0,1 0-1 0 0,14 2 1223 0 0,-2 0-543 0 0,42 10 1296 0 0,-28-7-1714 0 0,0 0 0 0 0,1-2 0 0 0,42-1-1 0 0,-11 0 162 0 0,92-4 481 0 0,194-11 242 0 0,-38-6-579 0 0,28-1-335 0 0,84 12 404 0 0,-100-9 125 0 0,-66 2-267 0 0,-17 16-34 0 0,-223 0-519 0 0,-2-1-69 0 0,1 1 0 0 0,-1 0 0 0 0,0 1 0 0 0,0 0-1 0 0,18 7 1 0 0,-28-9-316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9:33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18 2760 0 0,'-14'-5'513'0'0,"7"1"1385"0"0,-9-4 11448 0 0,19 8-13976 0 0,176 11 7543 0 0,-83-3-5959 0 0,168 23-31 0 0,-118-11-745 0 0,461 17 1130 0 0,-376-31-1191 0 0,141 17 640 0 0,-208-10-587 0 0,-24-2-43 0 0,157 9 146 0 0,-145-10-49 0 0,-39 5-144 0 0,-111-14-81 0 0,0-1 0 0 0,0 0 0 0 0,1 0-1 0 0,-1 0 1 0 0,1 1 0 0 0,-1 0 0 0 0,0-1 0 0 0,1 1 0 0 0,-1 0 0 0 0,0 0 0 0 0,0 0-1 0 0,1 0 1 0 0,2 3 0 0 0,-5-4-79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0:2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156 101 10800 0 0,'-6'-32'1168'0'0,"6"30"-966"0"0,0 0 1 0 0,-1 0 0 0 0,0 1-1 0 0,1-1 1 0 0,-1 0 0 0 0,0 0 0 0 0,0 1-1 0 0,1-1 1 0 0,-3-1 0 0 0,-3-9 1522 0 0,-6-9 1491 0 0,2 4 1106 0 0,-1 30-4085 0 0,8-4-237 0 0,0 0 0 0 0,1 1 0 0 0,0-1 0 0 0,0 1 0 0 0,1 14 0 0 0,-1-7 0 0 0,-6 235 0 0 0,8-229 0 0 0,6 94 0 0 0,-2-73-83 0 0,-2-35 393 0 0,-1 0-1 0 0,0 0 1 0 0,0 0-1 0 0,-2 12 0 0 0,1-25-242 0 0,-1 0 0 0 0,1 1 0 0 0,-1-1 0 0 0,0 1 0 0 0,0-1 0 0 0,-3-5 0 0 0,0-2-90 0 0,-35-107 145 0 0,36 109-111 0 0,2 6 67 0 0,0 0 0 0 0,0 0 0 0 0,0 0 0 0 0,0 0 1 0 0,-1 0-1 0 0,1 0 0 0 0,-1 0 0 0 0,0 0 0 0 0,1 0 0 0 0,-1 1 1 0 0,-1-1-1 0 0,-3-3 0 0 0,-3 23 87 0 0,7-10-116 0 0,0 0 0 0 0,1 0 0 0 0,0 0 0 0 0,0 1 0 0 0,1-1 0 0 0,0 0 0 0 0,0 0 0 0 0,1 0 0 0 0,0 0 0 0 0,2 11 0 0 0,1 14 224 0 0,-3-21-414 0 0,1 0 0 0 0,0 0 0 0 0,4 15 0 0 0,-5-22 126 0 0,1 0 1 0 0,-1 1-1 0 0,1-1 0 0 0,0-1 1 0 0,0 1-1 0 0,1 0 0 0 0,-1 0 1 0 0,1-1-1 0 0,-1 0 0 0 0,1 1 1 0 0,6 4-1 0 0,-8-7 28 0 0,0-1-1 0 0,0 1 0 0 0,0-1 1 0 0,0 1-1 0 0,0-1 1 0 0,0 1-1 0 0,1-1 1 0 0,-1 0-1 0 0,0 0 1 0 0,0 1-1 0 0,0-1 0 0 0,1 0 1 0 0,-1 0-1 0 0,0 0 1 0 0,0 0-1 0 0,0 0 1 0 0,0-1-1 0 0,1 1 0 0 0,-1 0 1 0 0,0-1-1 0 0,0 1 1 0 0,2-1-1 0 0,23-15 207 0 0,-21 13-172 0 0,0-1-5 0 0,0-1 1 0 0,0 0-1 0 0,0-1 0 0 0,0 1 1 0 0,-1-1-1 0 0,0 1 0 0 0,0-2 1 0 0,-1 1-1 0 0,5-10 0 0 0,-3 5 12 0 0,1 1 0 0 0,8-12 0 0 0,-9 16-119 0 0,9-12-395 0 0,0 0 1 0 0,-2-1-1 0 0,13-24 1 0 0,-16 22-1311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0:42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71 113 3224 0 0,'-15'-2'6322'0'0,"-35"-13"5681"0"0,50 15-11856 0 0,0 0 0 0 0,0 0 0 0 0,-1 0 0 0 0,1 0 0 0 0,0 0 1 0 0,0 0-1 0 0,-1 0 0 0 0,1-1 0 0 0,0 1 0 0 0,0 0 0 0 0,-1 0 1 0 0,1 0-1 0 0,0 0 0 0 0,0 0 0 0 0,-1-1 0 0 0,1 1 0 0 0,0 0 1 0 0,0 0-1 0 0,0 0 0 0 0,-1-1 0 0 0,1 1 0 0 0,0 0 0 0 0,0 0 0 0 0,0-1 1 0 0,0 1-1 0 0,0 0 0 0 0,-1 0 0 0 0,1-1 0 0 0,0 1 0 0 0,0 0 1 0 0,0 0-1 0 0,0-1 0 0 0,0 1 0 0 0,0 0 0 0 0,0-1 0 0 0,0 1 1 0 0,0-1-1 0 0,9-7 1088 0 0,-5 6-1212 0 0,0 0 1 0 0,0 1 0 0 0,0-1-1 0 0,7-1 1 0 0,24-2 276 0 0,-17 2-142 0 0,31-1 1 0 0,337-11 1004 0 0,-288 10-1030 0 0,25-2 48 0 0,222-11 137 0 0,-210 12-306 0 0,28 0 42 0 0,1164 22 253 0 0,-1132-12-215 0 0,503 21 412 0 0,-267-8-260 0 0,33-2-24 0 0,-225-14-40 0 0,-128-1-8 0 0,26-9-369 0 0,-137 9-114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0:49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77 179 3224 0 0,'-3'1'161'0'0,"0"-1"0"0"0,1 0 0 0 0,-1 0 0 0 0,1 1 0 0 0,-1-2 0 0 0,-4 1 0 0 0,-28-9 6346 0 0,16 1 485 0 0,19 8-6908 0 0,10-3 998 0 0,13-1-860 0 0,45-3 874 0 0,-1 2 1 0 0,92 7-1 0 0,78-2-256 0 0,-2-19 151 0 0,-169 13-727 0 0,121-11 335 0 0,538-41 819 0 0,-387 51-863 0 0,-288 9-444 0 0,-1 3 0 0 0,86 20 0 0 0,22 2 545 0 0,-150-26-522 0 0,1-1 0 0 0,0 1 0 0 0,-1-2 1 0 0,1 1-1 0 0,0-1 0 0 0,12-4 0 0 0,-17 3-123 0 0,0 1 1 0 0,0-1 0 0 0,-1-1-1 0 0,1 1 1 0 0,-1 0 0 0 0,0-1-1 0 0,1 1 1 0 0,-1-1-1 0 0,3-5 1 0 0,0 1 14 0 0,16-25 557 0 0,3 8-1727 0 0,-24 23 851 0 0,11 1-1730 0 0,-7 0 1198 0 0,0-1-1 0 0,1 2 1 0 0,-1-1-1 0 0,0 0 1 0 0,1 1 0 0 0,-1 0-1 0 0,0 0 1 0 0,6 2-1 0 0,-2 0-557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0:51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24 2760 0 0,'0'0'125'0'0,"-17"-5"22"0"0,12 4 947 0 0,0 0 0 0 0,-1 1 0 0 0,1 0 0 0 0,-1 0 0 0 0,1 0 0 0 0,-6 2 0 0 0,-2 1 1067 0 0,1 0 0 0 0,-24 10 997 0 0,35-10-2171 0 0,5-1-129 0 0,5 1-676 0 0,0-2 0 0 0,0 1 0 0 0,0-1-1 0 0,0 0 1 0 0,10-1 0 0 0,50-5 615 0 0,-22 1-655 0 0,96 3 218 0 0,-18 2 90 0 0,53 0 285 0 0,5 1 26 0 0,-29-16-71 0 0,-28 1 140 0 0,120-4 46 0 0,-227 17-796 0 0,0 1-1 0 0,1 0 0 0 0,-1 1 1 0 0,0 1-1 0 0,0 1 1 0 0,20 7-1 0 0,-32-8-81 0 0,6 0 25 0 0,-12-3-17 0 0,-1 0 0 0 0,0 0 0 0 0,0 0 0 0 0,0 0 0 0 0,0 0 1 0 0,1 0-1 0 0,-1 0 0 0 0,0 0 0 0 0,0 0 0 0 0,0 0 0 0 0,1 0 1 0 0,-1 0-1 0 0,0 0 0 0 0,0 0 0 0 0,0 0 0 0 0,0 0 0 0 0,1 0 1 0 0,-1 0-1 0 0,0 0 0 0 0,0 0 0 0 0,0-1 0 0 0,0 1 0 0 0,0 0 1 0 0,1 0-1 0 0,-1 0 0 0 0,0 0 0 0 0,0 0 0 0 0,0-1 0 0 0,0 1 1 0 0,0 0-1 0 0,0 0 0 0 0,0-1 0 0 0,7-1-3340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1:02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19 11520 0 0,'-1'-3'6004'0'0,"-1"-4"-1655"0"0,2 6-4158 0 0,0 1 1 0 0,0-1 0 0 0,0 1 0 0 0,-1 0 0 0 0,1-1-1 0 0,0 1 1 0 0,0 0 0 0 0,0-1 0 0 0,0 1 0 0 0,0 0 0 0 0,0-1-1 0 0,-1 1 1 0 0,1 0 0 0 0,0-1 0 0 0,0 1 0 0 0,-1 0-1 0 0,1 0 1 0 0,0-1 0 0 0,0 1 0 0 0,-1 0 0 0 0,1 0-1 0 0,0-1 1 0 0,-1 1 0 0 0,1 0 0 0 0,0 0 0 0 0,-1 0-1 0 0,1 0 1 0 0,0-1 0 0 0,-1 1 0 0 0,0 0 0 0 0,1 0-106 0 0,-1 1 0 0 0,0-1 0 0 0,1 0 1 0 0,-1 0-1 0 0,0 1 0 0 0,1-1 1 0 0,-1 1-1 0 0,1-1 0 0 0,-1 1 0 0 0,1-1 1 0 0,-1 1-1 0 0,0-1 0 0 0,1 1 1 0 0,-1 0-1 0 0,-15 26-640 0 0,16-26 789 0 0,-31 64-197 0 0,-26 82 1 0 0,13-29-39 0 0,32-89 162 0 0,-1-1 0 0 0,-1 0 0 0 0,-35 49 0 0 0,48-74-101 0 0,-1-1 0 0 0,-1 1 0 0 0,1-1-1 0 0,0 1 1 0 0,-1-1 0 0 0,1 0 0 0 0,-6 3 0 0 0,7-4-45 0 0,1-1 1 0 0,-1 0-1 0 0,0 1 1 0 0,0-1-1 0 0,1 0 1 0 0,-1 0-1 0 0,0 1 0 0 0,0-1 1 0 0,1 0-1 0 0,-1 0 1 0 0,0 0-1 0 0,0 0 1 0 0,1 0-1 0 0,-1 0 1 0 0,0 0-1 0 0,0 0 1 0 0,0 0-1 0 0,1-1 1 0 0,-1 1-1 0 0,0 0 1 0 0,0 0-1 0 0,1-1 1 0 0,-1 1-1 0 0,0-1 1 0 0,1 1-1 0 0,-1 0 1 0 0,0-1-1 0 0,1 1 1 0 0,-1-1-1 0 0,1 1 1 0 0,-1-1-1 0 0,1 0 1 0 0,-1 1-1 0 0,1-1 1 0 0,-1-1-1 0 0,-2-2 42 0 0,0 0-1 0 0,0 0 1 0 0,1-1 0 0 0,0 1-1 0 0,0-1 1 0 0,0 0 0 0 0,1 1-1 0 0,-1-1 1 0 0,1 0 0 0 0,1 0-1 0 0,-2-5 1 0 0,2 11-36 0 0,0 21 143 0 0,4 26 0 0 0,-4-42-168 0 0,1-1 1 0 0,0 1-1 0 0,1 0 1 0 0,-1 0-1 0 0,1-1 1 0 0,0 1-1 0 0,1-1 1 0 0,-1 0-1 0 0,1 0 1 0 0,5 7-1 0 0,-7-11 7 0 0,0 0-1 0 0,1 0 1 0 0,-1 0-1 0 0,1 0 1 0 0,-1 0-1 0 0,1 0 1 0 0,0 0-1 0 0,-1-1 0 0 0,1 1 1 0 0,0-1-1 0 0,0 1 1 0 0,-1-1-1 0 0,1 0 1 0 0,0 0-1 0 0,0 1 1 0 0,-1-1-1 0 0,1-1 1 0 0,0 1-1 0 0,0 0 1 0 0,0 0-1 0 0,1-1 1 0 0,3 0 31 0 0,1-1-1 0 0,-1 0 1 0 0,-1 0 0 0 0,11-5 0 0 0,-9 3-9 0 0,-1 0 0 0 0,0 0 0 0 0,0-1 0 0 0,-1 0 0 0 0,0 0 0 0 0,1-1 0 0 0,4-7 0 0 0,16-15-44 0 0,8-10-768 0 0,-20 21-3720 0 0,-7 9-765 0 0,0-4-3990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1:0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64 467 11976 0 0,'-8'-13'1274'0'0,"5"9"-1082"0"0,1 1 0 0 0,0-1 0 0 0,0 0-1 0 0,0 0 1 0 0,1 0 0 0 0,-1 0 0 0 0,1 0 0 0 0,0-1-1 0 0,0 1 1 0 0,1 0 0 0 0,-1-1 0 0 0,1 1 0 0 0,0 0-1 0 0,1-9 1 0 0,1-3 1267 0 0,1 0-1 0 0,7-25 1 0 0,-5 26-947 0 0,1-4 291 0 0,-3 13-129 0 0,-1 10 796 0 0,-1 24-1169 0 0,-1 0 1 0 0,-2 0-1 0 0,-1 0 1 0 0,-11 45-1 0 0,4-18-203 0 0,-3 55 219 0 0,6-46 1249 0 0,5-58-1431 0 0,1-5-91 0 0,1 0 0 0 0,-1 0 0 0 0,1 1 0 0 0,0-1 0 0 0,-1 0 0 0 0,1 0 0 0 0,0 0 0 0 0,0 1 0 0 0,0-1 0 0 0,0 0 0 0 0,0 0 0 0 0,0 0 0 0 0,0 1 0 0 0,0-1 0 0 0,1 0 0 0 0,-1 0 0 0 0,1 2-1 0 0,-2-13 219 0 0,0 1 0 0 0,0-1 0 0 0,1 0 0 0 0,0 1 0 0 0,3-20 0 0 0,0-5-64 0 0,10-120 82 0 0,-6 88-187 0 0,17-104-9 0 0,-19 148-74 0 0,1 0 0 0 0,1 1 0 0 0,1 0 0 0 0,1 0 0 0 0,18-31 0 0 0,-23 46-1 0 0,0 0 0 0 0,-1 0 0 0 0,2 1 1 0 0,-1 0-1 0 0,1 0 0 0 0,8-8 0 0 0,-11 12-6 0 0,0-1 0 0 0,1 1 0 0 0,-1 0 0 0 0,0 0 0 0 0,1 0 0 0 0,-1 0-1 0 0,0 0 1 0 0,1 0 0 0 0,-1 1 0 0 0,1-1 0 0 0,-1 1 0 0 0,1 0 0 0 0,0-1 0 0 0,-1 1 0 0 0,1 0 0 0 0,-1 1 0 0 0,1-1-1 0 0,-1 0 1 0 0,1 1 0 0 0,-1 0 0 0 0,4 0 0 0 0,4 3 69 0 0,0 0-1 0 0,0 1 1 0 0,0 0 0 0 0,-1 0-1 0 0,0 1 1 0 0,0 0 0 0 0,0 1-1 0 0,-1-1 1 0 0,0 2 0 0 0,0-1-1 0 0,8 12 1 0 0,-13-16-69 0 0,-1 0 0 0 0,-1 1-1 0 0,1-1 1 0 0,0 1 0 0 0,-1-1 0 0 0,1 1 0 0 0,-1 0-1 0 0,0-1 1 0 0,-1 1 0 0 0,1 0 0 0 0,0 0 0 0 0,-1 0-1 0 0,0 0 1 0 0,0-1 0 0 0,-1 7 0 0 0,-1 6-6 0 0,-1-1 0 0 0,-7 23 1 0 0,7-27 1 0 0,-1 0 15 0 0,-1-1 1 0 0,0 1-1 0 0,0-1 1 0 0,-1 0-1 0 0,0 0 0 0 0,-1-1 1 0 0,0 0-1 0 0,0 0 1 0 0,-18 15-1 0 0,21-20 4 0 0,-1-1-1 0 0,0 0 1 0 0,0 0 0 0 0,-1 0 0 0 0,1-1-1 0 0,0 0 1 0 0,-1 0 0 0 0,0 0-1 0 0,1 0 1 0 0,-1-1 0 0 0,0 0-1 0 0,0-1 1 0 0,0 1 0 0 0,1-1-1 0 0,-1 0 1 0 0,-11-2 0 0 0,-8-1-58 0 0,0-2 0 0 0,-37-12 1 0 0,49 13-62 0 0,-14-2-612 0 0,24 21-2088 0 0,3-13 2593 0 0,1 0 0 0 0,-1 0 1 0 0,1 0-1 0 0,0 0 0 0 0,0 0 1 0 0,0 0-1 0 0,0-1 0 0 0,0 1 1 0 0,0 0-1 0 0,1 0 0 0 0,1 2 0 0 0,22 18-2599 0 0,-17-15 976 0 0,9 8-6092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1:04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80 12640 0 0,'-11'-16'1368'0'0,"7"8"-1240"0"0,-1-1 1592 0 0,0 0 0 0 0,-6-17-1 0 0,10 25-1627 0 0,1 1-1 0 0,0-1 1 0 0,0 0-1 0 0,-1 1 1 0 0,1-1-1 0 0,0 1 1 0 0,-1-1-1 0 0,1 1 1 0 0,0-1-1 0 0,-1 1 1 0 0,1-1-1 0 0,-1 1 1 0 0,1-1-1 0 0,-1 1 0 0 0,1-1 1 0 0,-1 1-1 0 0,1 0 1 0 0,-1-1-1 0 0,1 1 1 0 0,-1 0-1 0 0,0-1 1 0 0,1 1-1 0 0,-2 0 1 0 0,0-1 15 0 0,1 1 0 0 0,-1 0 0 0 0,1 0 0 0 0,-1 0 0 0 0,1 0 0 0 0,-1 0 0 0 0,1 1 0 0 0,-1-1 0 0 0,0 0 0 0 0,-1 1 0 0 0,0 1 54 0 0,-1-1-1 0 0,1 1 0 0 0,-1 0 0 0 0,1 0 0 0 0,-1 0 0 0 0,1 0 0 0 0,-5 5 0 0 0,-30 28 1339 0 0,28-27-1141 0 0,1 0 1 0 0,0 1-1 0 0,0 0 1 0 0,1 0 0 0 0,-12 18-1 0 0,19-26-363 0 0,-3 5 198 0 0,0 1 0 0 0,0-1 0 0 0,1 1 0 0 0,-1 0 0 0 0,2 0 0 0 0,-1 0 0 0 0,1 0 0 0 0,0 0 0 0 0,-1 9 0 0 0,3-15-170 0 0,0 0 0 0 0,1-1-1 0 0,-1 1 1 0 0,0-1 0 0 0,0 1-1 0 0,0 0 1 0 0,1-1 0 0 0,-1 1-1 0 0,0-1 1 0 0,0 1-1 0 0,1-1 1 0 0,-1 1 0 0 0,1-1-1 0 0,-1 1 1 0 0,0-1 0 0 0,1 1-1 0 0,-1-1 1 0 0,1 1 0 0 0,-1-1-1 0 0,1 0 1 0 0,-1 1-1 0 0,1-1 1 0 0,-1 0 0 0 0,1 0-1 0 0,0 1 1 0 0,-1-1 0 0 0,1 0-1 0 0,-1 0 1 0 0,1 0 0 0 0,0 0-1 0 0,-1 0 1 0 0,1 0-1 0 0,-1 0 1 0 0,1 0 0 0 0,0 0-1 0 0,0 0 1 0 0,22-3 254 0 0,-5-5-261 0 0,-1-1 0 0 0,-1 0 0 0 0,0-1 0 0 0,0-1 0 0 0,-1 0 0 0 0,19-20 0 0 0,-20 18-477 0 0,18-15-4792 0 0,-21 20-3976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1:04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98 198 14280 0 0,'0'0'3166'0'0,"-2"9"542"0"0,0-4-2984 0 0,-1 1 0 0 0,0 0 1 0 0,-1-1-1 0 0,-6 9 0 0 0,-2 4-66 0 0,-29 58 556 0 0,25-46-3883 0 0,15-28 2145 0 0,1 0 0 0 0,-1 1 1 0 0,0-1-1 0 0,1 1 0 0 0,-1-1 0 0 0,1 1 1 0 0,-1-1-1 0 0,1 0 0 0 0,0 1 0 0 0,0-1 1 0 0,1 5-1 0 0</inkml:trace>
  <inkml:trace contextRef="#ctx0" brushRef="#br0" timeOffset="1">197 29 18863 0 0,'0'0'1840'0'0,"0"-3"-1640"0"0,-3-2-200 0 0,1 0 0 0 0,-4 0 0 0 0,3 3 680 0 0,-2-1 96 0 0,1 1 24 0 0,-1-1 160 0 0,0 6-960 0 0,-1-1 0 0 0,1 3 0 0 0,-2 2-1608 0 0,2 4-352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01:11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48 14112 0 0,'0'0'322'0'0,"-1"-10"768"0"0,1 8-1005 0 0,-1-1 1 0 0,1 1 0 0 0,-1 0 0 0 0,1-1 0 0 0,0 1 0 0 0,0-1-1 0 0,0 1 1 0 0,1-4 0 0 0,3-6 6983 0 0,2 24-6117 0 0,-3-3-728 0 0,0 0 0 0 0,-1-1 1 0 0,0 1-1 0 0,0 0 1 0 0,0 17-1 0 0,-2 48 233 0 0,-1-67-427 0 0,-4 99 181 0 0,-3 89-343 0 0,8-185-432 0 0,0-1 0 0 0,-1 0 0 0 0,-2 11 0 0 0,1-14-928 0 0,-3-4-62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1:04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7 227 6912 0 0,'-4'4'14254'0'0,"4"-5"-14128"0"0,-1-1-1 0 0,1 1 0 0 0,0 0 1 0 0,-1-1-1 0 0,1 1 1 0 0,0-1-1 0 0,0 1 1 0 0,0-1-1 0 0,0 1 1 0 0,0-1-1 0 0,0 1 1 0 0,0-1-1 0 0,0 1 1 0 0,1 0-1 0 0,-1-1 1 0 0,0 1-1 0 0,1-1 1 0 0,-1 1-1 0 0,1 0 1 0 0,0-1-1 0 0,0 0 1 0 0,22-31 1133 0 0,-14 21-606 0 0,15-24 657 0 0,33-45 375 0 0,-37 63-1336 0 0,-20 17-347 0 0,0 1 1 0 0,0 0-1 0 0,0 0 0 0 0,0-1 0 0 0,1 1 0 0 0,-1 0 1 0 0,0 0-1 0 0,0-1 0 0 0,0 1 0 0 0,0 0 0 0 0,1 0 1 0 0,-1 0-1 0 0,0-1 0 0 0,0 1 0 0 0,1 0 0 0 0,-1 0 0 0 0,0 0 1 0 0,0 0-1 0 0,0 0 0 0 0,1-1 0 0 0,-1 1 0 0 0,0 0 1 0 0,1 0-1 0 0,-1 0 0 0 0,0 0 0 0 0,0 0 0 0 0,1 0 1 0 0,-1 0-1 0 0,0 0 0 0 0,0 0 0 0 0,1 0 0 0 0,-1 0 1 0 0,0 0-1 0 0,1 0 0 0 0,-1 0 0 0 0,0 0 0 0 0,0 1 1 0 0,1-1-1 0 0,-1 0 0 0 0,0 0 0 0 0,0 0 0 0 0,1 0 1 0 0,-1 0-1 0 0,0 1 0 0 0,0-1 0 0 0,0 0 0 0 0,1 0 1 0 0,-1 0-1 0 0,0 1 0 0 0,0-1 0 0 0,0 0 0 0 0,0 0 1 0 0,1 0-1 0 0,-1 1 0 0 0,0-1 0 0 0,5 16 96 0 0,-5-15-95 0 0,2 11 6 0 0,0 0 0 0 0,-1 0 0 0 0,-1 22-1 0 0,0-18 23 0 0,2 27-1 0 0,-1-39-25 0 0,0 1 1 0 0,0-1-1 0 0,0 1 1 0 0,1-1-1 0 0,-1 1 1 0 0,1-1-1 0 0,0 0 1 0 0,0 1-1 0 0,1-1 1 0 0,2 4-1 0 0,-4-8 6 0 0,-1 1 0 0 0,1 0 0 0 0,0 0 0 0 0,-1-1 0 0 0,1 1-1 0 0,0 0 1 0 0,0-1 0 0 0,-1 1 0 0 0,1-1 0 0 0,0 1 0 0 0,0-1 0 0 0,0 1 0 0 0,0-1 0 0 0,0 0 0 0 0,0 1-1 0 0,0-1 1 0 0,0 0 0 0 0,0 0 0 0 0,0 0 0 0 0,0 1 0 0 0,0-1 0 0 0,1 0 0 0 0,0-1 8 0 0,0 1 0 0 0,0-1 1 0 0,-1 1-1 0 0,1-1 0 0 0,0 0 1 0 0,0 0-1 0 0,-1 0 1 0 0,1 0-1 0 0,0 0 0 0 0,2-2 1 0 0,2-2 21 0 0,-1 0-1 0 0,0 0 1 0 0,0-1 0 0 0,7-11 0 0 0,2-4-565 0 0,-1-1 1 0 0,-1 0-1 0 0,17-43 0 0 0,-21 42-843 0 0,1 0-59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1:05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1 10136 0 0,'0'1'6110'0'0,"-3"10"-2266"0"0,-1 16 1191 0 0,1 12-2525 0 0,-1 13-1653 0 0,-4 19-555 0 0,2-13 129 0 0,-16 66-1 0 0,16-89-911 0 0,5-27 149 0 0,-1 0 1 0 0,1 0-1 0 0,-1 1 0 0 0,-1-1 1 0 0,1-1-1 0 0,-7 14 1 0 0,3-15-1259 0 0</inkml:trace>
  <inkml:trace contextRef="#ctx0" brushRef="#br0" timeOffset="1">0 193 24271 0 0,'0'0'554'0'0,"14"0"1330"0"0,13-6-795 0 0,45-15 1 0 0,5-3 689 0 0,-65 22-1818 0 0,-1 0-1 0 0,1 0 1 0 0,-1 1 0 0 0,24 1 0 0 0,-17 2-296 0 0,-7-2-234 0 0,0 1 1 0 0,0 0 0 0 0,0 1-1 0 0,20 6 1 0 0,-15-1-1295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1:13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86 2760 0 0,'-17'-6'793'0'0,"12"3"-295"0"0,1-1 0 0 0,-1 1 0 0 0,1-1 0 0 0,0-1 0 0 0,-4-4 0 0 0,-7-8 737 0 0,15 17-1208 0 0,-1-1 0 0 0,0 1-1 0 0,0-1 1 0 0,0 1 0 0 0,0 0 0 0 0,0-1 0 0 0,0 1 0 0 0,0 0 0 0 0,0 0 0 0 0,0 0-1 0 0,0-1 1 0 0,0 1 0 0 0,-2 0 0 0 0,-24 11 9720 0 0,25-6-8314 0 0,10 1-894 0 0,-3-5-342 0 0,0 1-1 0 0,1-1 0 0 0,-1 0 0 0 0,0-1 0 0 0,1 1 0 0 0,-1-1 0 0 0,1 0 1 0 0,-1 0-1 0 0,0-1 0 0 0,1 0 0 0 0,6-1 0 0 0,-1 0-70 0 0,65-11 690 0 0,-9-2-277 0 0,-22 6-370 0 0,1 2 1 0 0,0 2-1 0 0,67 1 0 0 0,-81 6-135 0 0,58 10 0 0 0,-58-7 0 0 0,61 4 0 0 0,-62-10-4 0 0,-7 0 42 0 0,-1 2-1 0 0,27 3 0 0 0,-22-1-11 0 0,43 0-1 0 0,-44-3-16 0 0,53 6-1 0 0,-54-2-1 0 0,1-2 0 0 0,0-2-1 0 0,40-3 1 0 0,8 0 36 0 0,50 11-17 0 0,-38-2-40 0 0,-58-6-7 0 0,36-4 0 0 0,-39 1 4 0 0,-1 1 0 0 0,33 3-1 0 0,147 18 124 0 0,-178-16-140 0 0,0-1 0 0 0,1-1 0 0 0,-1-1 0 0 0,30-4 0 0 0,33-4 83 0 0,-22 4-30 0 0,210-3-1 0 0,-173 8-40 0 0,292-7 255 0 0,-226 9-161 0 0,-97 0-41 0 0,32-2 38 0 0,63 4 74 0 0,-92-1-134 0 0,41 4 50 0 0,-52-4-20 0 0,-9-1 52 0 0,-41-2-61 0 0,-14-1-52 0 0,1 0 1 0 0,-1 0-1 0 0,1 0 1 0 0,-1 0-1 0 0,1 0 0 0 0,3 2 1 0 0,-5-1-1 0 0,0-1 0 0 0,0 0 0 0 0,0 1 0 0 0,0-1 0 0 0,0 0 0 0 0,1 0 0 0 0,-1 0 0 0 0,0 1 0 0 0,0-1 0 0 0,0 0 0 0 0,0 0 0 0 0,0-1 0 0 0,0 1 0 0 0,2 0-1 0 0,-3 0-3 0 0,1-1 0 0 0,-1 1-1 0 0,1 0 1 0 0,0 0 0 0 0,-1 0-1 0 0,1 0 1 0 0,-1 0 0 0 0,1 0-1 0 0,0 0 1 0 0,-1 0 0 0 0,1 0-1 0 0,0 1 1 0 0,-1-1 0 0 0,1 0-1 0 0,-1 0 1 0 0,1 0 0 0 0,0 1-1 0 0,10 5-357 0 0,-8-3-354 0 0,0-1 0 0 0,1-1 0 0 0,-1 1 0 0 0,1 0 0 0 0,4 1 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1:18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56 2304 0 0,'0'0'977'0'0,"5"-18"-890"0"0,-2 14-98 0 0,0 0-21 0 0,-3 3 82 0 0,-3 1 107 0 0,-13 2 3335 0 0,-12 10 2024 0 0,27-12-4802 0 0,-19 9 2962 0 0,2-7-1816 0 0,17-2-1412 0 0,-16-18 4865 0 0,25 18-5146 0 0,-5 1-105 0 0,-1-1 1 0 0,1 0-1 0 0,-1 0 0 0 0,1 0 1 0 0,-1-1-1 0 0,0 1 1 0 0,1 0-1 0 0,2-2 0 0 0,-4 2-32 0 0,1 0 0 0 0,-1 0 0 0 0,1 0-1 0 0,-1 1 1 0 0,1-1 0 0 0,-1 0 0 0 0,1 1-1 0 0,-1-1 1 0 0,1 1 0 0 0,-1-1 0 0 0,3 2-1 0 0,-1 0 6 0 0,118 46 1024 0 0,-59-21-726 0 0,-57-25-293 0 0,0 0-1 0 0,0 0 0 0 0,0-1 1 0 0,1 0-1 0 0,-1 0 0 0 0,0 0 1 0 0,8 0-1 0 0,0 0 67 0 0,3 0-5 0 0,0-1-1 0 0,-1-1 0 0 0,22-3 0 0 0,-16 1 0 0 0,20 0-1 0 0,50 3 48 0 0,19 5 120 0 0,-75-3-156 0 0,-23-2-66 0 0,0 0-1 0 0,16 4 1 0 0,-13-3 1 0 0,0 0-1 0 0,-1 0 1 0 0,1-1-1 0 0,-1-1 0 0 0,27-5 1 0 0,-19 3 59 0 0,27-1 0 0 0,-17 1 28 0 0,-25 2-95 0 0,0 1 0 0 0,0-1 0 0 0,14 2 0 0 0,5 1 45 0 0,51-3 1 0 0,-28 0 21 0 0,74-7 66 0 0,2 0-70 0 0,-109 8-103 0 0,14 0 147 0 0,48 6 0 0 0,-56-4-147 0 0,0 0-1 0 0,0-2 1 0 0,29-3 0 0 0,65-13-5 0 0,-62 9 24 0 0,56-2-1 0 0,-1 7 275 0 0,-84 1-301 0 0,0-1 0 0 0,25-7 0 0 0,19-1 4 0 0,-31 8 104 0 0,0 1 0 0 0,69 9-1 0 0,-92-6-107 0 0,-1-1 1 0 0,1 0-1 0 0,0-1 0 0 0,-1-1 0 0 0,1 0 0 0 0,27-6 0 0 0,-20 2 34 0 0,-1 1 0 0 0,1 0 0 0 0,43 0 0 0 0,-3 1 8 0 0,72-7 175 0 0,-37 5-78 0 0,-2-3 10 0 0,-58 4-60 0 0,54 2 0 0 0,-63 3-45 0 0,-17 1 16 0 0,-6 0-48 0 0,-1-1 1 0 0,1 0 0 0 0,0 0 0 0 0,5 0 0 0 0,-9-1 178 0 0,0 0-128 0 0,0 0-53 0 0,-1 0 0 0 0,0 0 0 0 0,1 0 0 0 0,-1 0 0 0 0,0 0 0 0 0,0 0 0 0 0,1 0 0 0 0,-1 1 0 0 0,0-1-1 0 0,0 0 1 0 0,1 0 0 0 0,-1 0 0 0 0,0 0 0 0 0,0 0 0 0 0,1 0 0 0 0,-1 1 0 0 0,0-1 0 0 0,0 0 0 0 0,1 0-1 0 0,-1 0 1 0 0,0 1 0 0 0,0-1 0 0 0,0 0 0 0 0,0 0 0 0 0,1 0 0 0 0,-1 1 0 0 0,0-1 0 0 0,0 0 0 0 0,0 0-1 0 0,0 1 1 0 0,0-1 0 0 0,0 0 0 0 0,0 1 0 0 0,0-1 0 0 0,0 0 0 0 0,0 0 0 0 0,0 1 0 0 0,0-1 0 0 0,0 0 0 0 0,0 1-1 0 0,0-1 1 0 0,1 1-69 0 0,-1 1-11 0 0,1-1 0 0 0,0 1 0 0 0,-1-1 1 0 0,1 1-1 0 0,0-1 0 0 0,-1 1 0 0 0,0-1 0 0 0,1 1 0 0 0,-1 2 0 0 0,-1-2-5 0 0,0 1-493 0 0,-1 0 1 0 0,1 1-1 0 0,-1-1 0 0 0,0 0 0 0 0,0-1 1 0 0,0 1-1 0 0,-1 0 0 0 0,1-1 1 0 0,-5 5-1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1:34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 6768 0 0,'0'0'2258'0'0,"11"-4"-1771"0"0,-7 3-300 0 0,19-5 993 0 0,0 2 0 0 0,0 0-1 0 0,0 2 1 0 0,41 0-1 0 0,25 5-138 0 0,-80-3-919 0 0,0 0-1 0 0,0 0 0 0 0,13-3 0 0 0,0 1 74 0 0,6 0 45 0 0,-4 0-28 0 0,31 1 0 0 0,29 0 179 0 0,-53 0-202 0 0,38 3-1 0 0,203 15 825 0 0,-192-14-795 0 0,39 0 17 0 0,125-13 1 0 0,76-10 136 0 0,-246 17-272 0 0,-8-1-83 0 0,511-20 308 0 0,-42-8 539 0 0,-415 22-681 0 0,35 4 213 0 0,-134 6-340 0 0,0 2 0 0 0,0 0 1 0 0,-1 2-1 0 0,1 0 0 0 0,28 10 0 0 0,-48-13-84 0 0,24 9 141 0 0,-24-9-191 0 0,1 0 1 0 0,-1 0 0 0 0,1 0 0 0 0,0 0-1 0 0,-1 0 1 0 0,0 1 0 0 0,1-1 0 0 0,-1 0-1 0 0,0 1 1 0 0,0-1 0 0 0,1 1 0 0 0,0 3-1 0 0,0-1-970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1:35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2760 0 0,'0'0'11686'0'0,"2"-1"-11174"0"0,11-6 158 0 0,1 0 0 0 0,0 0 0 0 0,0 2 0 0 0,1 0 0 0 0,0 0 0 0 0,0 1 0 0 0,22-2 0 0 0,114-4 759 0 0,-72 7-825 0 0,133 1 190 0 0,-60 3-428 0 0,436-5 1682 0 0,-565 5-1945 0 0,-17 0-77 0 0,-1-1 1 0 0,1 1-1 0 0,0-1 1 0 0,0-1-1 0 0,-1 1 1 0 0,8-2-1 0 0,-8 2 25 0 0,-4 0-37 0 0,0 0 0 0 0,1 1 0 0 0,-1-1 0 0 0,0 0-1 0 0,0 0 1 0 0,0 0 0 0 0,0-1 0 0 0,0 1 0 0 0,0 0-1 0 0,0 0 1 0 0,0-1 0 0 0,0 1 0 0 0,1 0 0 0 0,-1-1-1 0 0,1 0 1 0 0,14-7 562 0 0,-9 5-2595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1:38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332 127 11976 0 0,'3'-17'410'0'0,"-1"8"-115"0"0,0-1 0 0 0,6-15 1 0 0,-7 21-27 0 0,0 0 1 0 0,0 0-1 0 0,0 0 0 0 0,-1 0 1 0 0,1 0-1 0 0,-1-8 1 0 0,3-17 3387 0 0,-5 29-3610 0 0,1 0 0 0 0,-1 1 0 0 0,1-1-1 0 0,0 0 1 0 0,-1 1 0 0 0,1-1 0 0 0,0 1 0 0 0,-1 0-1 0 0,1-1 1 0 0,0 1 0 0 0,-1 0 0 0 0,-1 1-1 0 0,-5 8-46 0 0,1 0 0 0 0,-1 0 0 0 0,2 1 0 0 0,-9 15 0 0 0,-3 7 0 0 0,4-9 0 0 0,-16 41 0 0 0,-7 13 0 0 0,8-23-19 0 0,-11 18 375 0 0,35-65 94 0 0,0 0 0 0 0,-1 0 1 0 0,0-1-1 0 0,-1 0 0 0 0,1-1 0 0 0,-12 10 0 0 0,17-16-429 0 0,1 0 0 0 0,-1 1 0 0 0,0-1-1 0 0,1 0 1 0 0,-1 0 0 0 0,1 1 0 0 0,-1-1-1 0 0,0 0 1 0 0,1 0 0 0 0,-1 0-1 0 0,0 0 1 0 0,1 0 0 0 0,-1 0 0 0 0,0 0-1 0 0,1 0 1 0 0,-1 0 0 0 0,0 0 0 0 0,1 0-1 0 0,-1 0 1 0 0,0-1 0 0 0,1 1 0 0 0,-1 0-1 0 0,0-1 1 0 0,1 1 0 0 0,-1 0 0 0 0,1-1-1 0 0,-1 1 1 0 0,1 0 0 0 0,-1-1 0 0 0,1 1-1 0 0,-1-1 1 0 0,1 1 0 0 0,-1-1 0 0 0,1 1-1 0 0,-1-1 1 0 0,1 1 0 0 0,0-1-1 0 0,-1 0 1 0 0,1 1 0 0 0,0-2 0 0 0,-13-27 1165 0 0,13 29-1175 0 0,-6-22 179 0 0,2 1 0 0 0,-4-38 1 0 0,4 27-154 0 0,1 20-37 0 0,2 20 0 0 0,-2 9 0 0 0,1-9 0 0 0,1 0 0 0 0,0 1 0 0 0,0-1 0 0 0,1 0 0 0 0,0 1 0 0 0,1-1 0 0 0,1 13 0 0 0,-1-17 0 0 0,0 1 0 0 0,0-1 0 0 0,0 1 0 0 0,1-1 0 0 0,0 0 0 0 0,-1 1 0 0 0,1-1 0 0 0,1 0 0 0 0,-1 0 0 0 0,1-1 0 0 0,-1 1 0 0 0,1 0 0 0 0,0-1 0 0 0,0 1 0 0 0,5 3 0 0 0,-6-7 1 0 0,-1 1-1 0 0,1 0 1 0 0,-1-1-1 0 0,1 1 1 0 0,-1-1-1 0 0,1 0 1 0 0,0 1 0 0 0,-1-1-1 0 0,1 0 1 0 0,0 0-1 0 0,-1 0 1 0 0,1 0-1 0 0,-1 0 1 0 0,1 0-1 0 0,0-1 1 0 0,-1 1-1 0 0,1 0 1 0 0,1-2-1 0 0,32-12 536 0 0,-25 9-151 0 0,34-16 481 0 0,33-13-906 0 0,-24 14-3963 0 0,-36 15-4526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1:49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6 6504 0 0,'0'0'1122'0'0,"-16"7"7662"0"0,120 1-6301 0 0,4-1-1521 0 0,381 3 1326 0 0,-329-11-2095 0 0,266 4-78 0 0,-308-3 151 0 0,12 0 248 0 0,69 10 694 0 0,-171-9-995 0 0,20 1 294 0 0,-41-2-450 0 0,0 0 0 0 0,-1-1 0 0 0,1 0 0 0 0,-1 0-1 0 0,1-1 1 0 0,-1 1 0 0 0,1-1 0 0 0,-1-1 0 0 0,0 1 0 0 0,0-1-1 0 0,0 0 1 0 0,0-1 0 0 0,-1 1 0 0 0,1-1 0 0 0,8-8 0 0 0,-13 11-249 0 0,0 0 1 0 0,0 0-1 0 0,0 0 1 0 0,0 1-1 0 0,0-1 1 0 0,1 0-1 0 0,-1 0 1 0 0,0 1-1 0 0,1-1 1 0 0,-1 1-1 0 0,0-1 1 0 0,1 1-1 0 0,-1 0 1 0 0,1-1-1 0 0,-1 1 1 0 0,0 0-1 0 0,3 0 1 0 0,2 3-1720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1:51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2760 0 0,'0'0'8862'0'0,"0"0"-8553"0"0,-1 1 1 0 0,1-1-1 0 0,0 1 0 0 0,0-1 0 0 0,0 0 1 0 0,-1 1-1 0 0,1-1 0 0 0,0 1 0 0 0,0-1 1 0 0,0 0-1 0 0,0 1 0 0 0,0-1 0 0 0,0 1 1 0 0,0-1-1 0 0,0 1 0 0 0,0 0 0 0 0,3 2-174 0 0,1 0-1 0 0,0-1 0 0 0,-1 1 0 0 0,1-1 0 0 0,0 0 0 0 0,0 0 0 0 0,0 0 1 0 0,1 0-1 0 0,-1-1 0 0 0,0 1 0 0 0,1-1 0 0 0,-1 0 0 0 0,1-1 0 0 0,5 1 0 0 0,63 6 966 0 0,-17-6-852 0 0,46-1 488 0 0,487-25 848 0 0,-399 32-1436 0 0,-102-2-136 0 0,301 24-12 0 0,66 3 11 0 0,-282-37 206 0 0,-156 4-159 0 0,23-5 502 0 0,-13 1-2047 0 0,-10 4-4244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6:11:57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37 246 3680 0 0,'2'-5'90'0'0,"-2"5"-86"0"0,0 0 0 0 0,0-1 0 0 0,0 1 0 0 0,0 0 0 0 0,0 0 0 0 0,0 0 1 0 0,0 0-1 0 0,0 0 0 0 0,0 0 0 0 0,1-1 0 0 0,-1 1 0 0 0,0 0 0 0 0,0 0 0 0 0,0 0 0 0 0,0 0 0 0 0,0 0 1 0 0,0 0-1 0 0,-1-1 0 0 0,1 1 0 0 0,0 0 0 0 0,0 0 0 0 0,0 0 0 0 0,0 0 0 0 0,0 0 0 0 0,0 0 0 0 0,0 0 1 0 0,0-1-1 0 0,0 1 0 0 0,0 0 0 0 0,0 0 0 0 0,0 0 0 0 0,0 0 0 0 0,0 0 0 0 0,-1 0 0 0 0,1 0 0 0 0,0 0 1 0 0,0 0-1 0 0,0 0 0 0 0,0-1 0 0 0,0 1 0 0 0,0 0 0 0 0,0 0 0 0 0,-1 0 0 0 0,1 0 0 0 0,0 0 0 0 0,0 0 0 0 0,0 0 1 0 0,0 0-1 0 0,0 0 0 0 0,0 0 0 0 0,-1 0 0 0 0,-11-8 53 0 0,8 5 155 0 0,-12-11 5402 0 0,15 14-5414 0 0,1-1 0 0 0,0 0-1 0 0,-1 0 1 0 0,1 0 0 0 0,0 1 0 0 0,-1-1 0 0 0,1 0 0 0 0,0 0 0 0 0,0 0 0 0 0,0 0 0 0 0,0 1 0 0 0,0-1 0 0 0,0 0 0 0 0,0 0 0 0 0,0 0 0 0 0,0 0 0 0 0,0 0 0 0 0,0 1 0 0 0,1-1 0 0 0,-1 0 0 0 0,0 0 0 0 0,1-1 0 0 0,1-4 100 0 0,-1 5-238 0 0,-1 0 1 0 0,1 0-1 0 0,-1 0 1 0 0,1 0-1 0 0,0 0 1 0 0,-1 0-1 0 0,1-1 1 0 0,0 2-1 0 0,0-1 1 0 0,0 0-1 0 0,0 0 1 0 0,0 0-1 0 0,1-1 1 0 0,2-1 114 0 0,0 1 0 0 0,0-1 1 0 0,1 1-1 0 0,-1 0 0 0 0,1 0 0 0 0,0 0 1 0 0,-1 1-1 0 0,1-1 0 0 0,0 1 1 0 0,0 0-1 0 0,0 1 0 0 0,0-1 1 0 0,0 1-1 0 0,0 0 0 0 0,0 0 1 0 0,0 1-1 0 0,8 1 0 0 0,38 5 734 0 0,-12-2-259 0 0,0-1 0 0 0,0-3 0 0 0,46-3 1 0 0,-68 1-510 0 0,297-19 1434 0 0,-213 11-1270 0 0,160-14 242 0 0,-75 7-126 0 0,-62 4-142 0 0,-61 7-132 0 0,127-15 372 0 0,-76 6-217 0 0,12-2 86 0 0,-103 13-325 0 0,-13 2 2 0 0,-1 0 0 0 0,1-1-1 0 0,13-5 1 0 0,-11-2 570 0 0,-4 2-3198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2.png"/><Relationship Id="rId2" Type="http://schemas.openxmlformats.org/officeDocument/2006/relationships/customXml" Target="../ink/ink8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.xml"/><Relationship Id="rId5" Type="http://schemas.openxmlformats.org/officeDocument/2006/relationships/image" Target="../media/image81.png"/><Relationship Id="rId4" Type="http://schemas.openxmlformats.org/officeDocument/2006/relationships/customXml" Target="../ink/ink81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8.png"/><Relationship Id="rId18" Type="http://schemas.openxmlformats.org/officeDocument/2006/relationships/customXml" Target="../ink/ink91.xml"/><Relationship Id="rId26" Type="http://schemas.openxmlformats.org/officeDocument/2006/relationships/customXml" Target="../ink/ink95.xml"/><Relationship Id="rId39" Type="http://schemas.openxmlformats.org/officeDocument/2006/relationships/image" Target="../media/image101.png"/><Relationship Id="rId21" Type="http://schemas.openxmlformats.org/officeDocument/2006/relationships/image" Target="../media/image92.png"/><Relationship Id="rId34" Type="http://schemas.openxmlformats.org/officeDocument/2006/relationships/customXml" Target="../ink/ink99.xml"/><Relationship Id="rId42" Type="http://schemas.openxmlformats.org/officeDocument/2006/relationships/customXml" Target="../ink/ink103.xml"/><Relationship Id="rId7" Type="http://schemas.openxmlformats.org/officeDocument/2006/relationships/image" Target="../media/image85.png"/><Relationship Id="rId2" Type="http://schemas.openxmlformats.org/officeDocument/2006/relationships/customXml" Target="../ink/ink83.xml"/><Relationship Id="rId16" Type="http://schemas.openxmlformats.org/officeDocument/2006/relationships/customXml" Target="../ink/ink90.xml"/><Relationship Id="rId20" Type="http://schemas.openxmlformats.org/officeDocument/2006/relationships/customXml" Target="../ink/ink92.xml"/><Relationship Id="rId29" Type="http://schemas.openxmlformats.org/officeDocument/2006/relationships/image" Target="../media/image96.png"/><Relationship Id="rId41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5.xml"/><Relationship Id="rId11" Type="http://schemas.openxmlformats.org/officeDocument/2006/relationships/image" Target="../media/image87.png"/><Relationship Id="rId24" Type="http://schemas.openxmlformats.org/officeDocument/2006/relationships/customXml" Target="../ink/ink94.xml"/><Relationship Id="rId32" Type="http://schemas.openxmlformats.org/officeDocument/2006/relationships/customXml" Target="../ink/ink98.xml"/><Relationship Id="rId37" Type="http://schemas.openxmlformats.org/officeDocument/2006/relationships/image" Target="../media/image100.png"/><Relationship Id="rId40" Type="http://schemas.openxmlformats.org/officeDocument/2006/relationships/customXml" Target="../ink/ink102.xml"/><Relationship Id="rId5" Type="http://schemas.openxmlformats.org/officeDocument/2006/relationships/image" Target="../media/image84.png"/><Relationship Id="rId15" Type="http://schemas.openxmlformats.org/officeDocument/2006/relationships/image" Target="../media/image89.png"/><Relationship Id="rId23" Type="http://schemas.openxmlformats.org/officeDocument/2006/relationships/image" Target="../media/image93.png"/><Relationship Id="rId28" Type="http://schemas.openxmlformats.org/officeDocument/2006/relationships/customXml" Target="../ink/ink96.xml"/><Relationship Id="rId36" Type="http://schemas.openxmlformats.org/officeDocument/2006/relationships/customXml" Target="../ink/ink100.xml"/><Relationship Id="rId10" Type="http://schemas.openxmlformats.org/officeDocument/2006/relationships/customXml" Target="../ink/ink87.xml"/><Relationship Id="rId19" Type="http://schemas.openxmlformats.org/officeDocument/2006/relationships/image" Target="../media/image91.png"/><Relationship Id="rId31" Type="http://schemas.openxmlformats.org/officeDocument/2006/relationships/image" Target="../media/image97.png"/><Relationship Id="rId4" Type="http://schemas.openxmlformats.org/officeDocument/2006/relationships/customXml" Target="../ink/ink84.xml"/><Relationship Id="rId9" Type="http://schemas.openxmlformats.org/officeDocument/2006/relationships/image" Target="../media/image86.png"/><Relationship Id="rId14" Type="http://schemas.openxmlformats.org/officeDocument/2006/relationships/customXml" Target="../ink/ink89.xml"/><Relationship Id="rId22" Type="http://schemas.openxmlformats.org/officeDocument/2006/relationships/customXml" Target="../ink/ink93.xml"/><Relationship Id="rId27" Type="http://schemas.openxmlformats.org/officeDocument/2006/relationships/image" Target="../media/image95.png"/><Relationship Id="rId30" Type="http://schemas.openxmlformats.org/officeDocument/2006/relationships/customXml" Target="../ink/ink97.xml"/><Relationship Id="rId35" Type="http://schemas.openxmlformats.org/officeDocument/2006/relationships/image" Target="../media/image99.png"/><Relationship Id="rId43" Type="http://schemas.openxmlformats.org/officeDocument/2006/relationships/image" Target="../media/image103.png"/><Relationship Id="rId8" Type="http://schemas.openxmlformats.org/officeDocument/2006/relationships/customXml" Target="../ink/ink86.xml"/><Relationship Id="rId3" Type="http://schemas.openxmlformats.org/officeDocument/2006/relationships/image" Target="../media/image83.png"/><Relationship Id="rId12" Type="http://schemas.openxmlformats.org/officeDocument/2006/relationships/customXml" Target="../ink/ink88.xml"/><Relationship Id="rId17" Type="http://schemas.openxmlformats.org/officeDocument/2006/relationships/image" Target="../media/image90.png"/><Relationship Id="rId25" Type="http://schemas.openxmlformats.org/officeDocument/2006/relationships/image" Target="../media/image94.png"/><Relationship Id="rId33" Type="http://schemas.openxmlformats.org/officeDocument/2006/relationships/image" Target="../media/image98.png"/><Relationship Id="rId38" Type="http://schemas.openxmlformats.org/officeDocument/2006/relationships/customXml" Target="../ink/ink10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7.xml"/><Relationship Id="rId13" Type="http://schemas.openxmlformats.org/officeDocument/2006/relationships/image" Target="../media/image109.png"/><Relationship Id="rId18" Type="http://schemas.openxmlformats.org/officeDocument/2006/relationships/customXml" Target="../ink/ink112.xml"/><Relationship Id="rId26" Type="http://schemas.openxmlformats.org/officeDocument/2006/relationships/customXml" Target="../ink/ink116.xml"/><Relationship Id="rId3" Type="http://schemas.openxmlformats.org/officeDocument/2006/relationships/image" Target="../media/image104.png"/><Relationship Id="rId21" Type="http://schemas.openxmlformats.org/officeDocument/2006/relationships/image" Target="../media/image113.png"/><Relationship Id="rId7" Type="http://schemas.openxmlformats.org/officeDocument/2006/relationships/image" Target="../media/image106.png"/><Relationship Id="rId12" Type="http://schemas.openxmlformats.org/officeDocument/2006/relationships/customXml" Target="../ink/ink109.xml"/><Relationship Id="rId17" Type="http://schemas.openxmlformats.org/officeDocument/2006/relationships/image" Target="../media/image111.png"/><Relationship Id="rId25" Type="http://schemas.openxmlformats.org/officeDocument/2006/relationships/image" Target="../media/image115.png"/><Relationship Id="rId2" Type="http://schemas.openxmlformats.org/officeDocument/2006/relationships/customXml" Target="../ink/ink104.xml"/><Relationship Id="rId16" Type="http://schemas.openxmlformats.org/officeDocument/2006/relationships/customXml" Target="../ink/ink111.xml"/><Relationship Id="rId20" Type="http://schemas.openxmlformats.org/officeDocument/2006/relationships/customXml" Target="../ink/ink1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6.xml"/><Relationship Id="rId11" Type="http://schemas.openxmlformats.org/officeDocument/2006/relationships/image" Target="../media/image108.png"/><Relationship Id="rId24" Type="http://schemas.openxmlformats.org/officeDocument/2006/relationships/customXml" Target="../ink/ink115.xml"/><Relationship Id="rId5" Type="http://schemas.openxmlformats.org/officeDocument/2006/relationships/image" Target="../media/image105.png"/><Relationship Id="rId15" Type="http://schemas.openxmlformats.org/officeDocument/2006/relationships/image" Target="../media/image110.png"/><Relationship Id="rId23" Type="http://schemas.openxmlformats.org/officeDocument/2006/relationships/image" Target="../media/image114.png"/><Relationship Id="rId10" Type="http://schemas.openxmlformats.org/officeDocument/2006/relationships/customXml" Target="../ink/ink108.xml"/><Relationship Id="rId19" Type="http://schemas.openxmlformats.org/officeDocument/2006/relationships/image" Target="../media/image112.png"/><Relationship Id="rId4" Type="http://schemas.openxmlformats.org/officeDocument/2006/relationships/customXml" Target="../ink/ink105.xml"/><Relationship Id="rId9" Type="http://schemas.openxmlformats.org/officeDocument/2006/relationships/image" Target="../media/image107.png"/><Relationship Id="rId14" Type="http://schemas.openxmlformats.org/officeDocument/2006/relationships/customXml" Target="../ink/ink110.xml"/><Relationship Id="rId22" Type="http://schemas.openxmlformats.org/officeDocument/2006/relationships/customXml" Target="../ink/ink114.xml"/><Relationship Id="rId27" Type="http://schemas.openxmlformats.org/officeDocument/2006/relationships/image" Target="../media/image1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0.xml"/><Relationship Id="rId13" Type="http://schemas.openxmlformats.org/officeDocument/2006/relationships/image" Target="../media/image122.png"/><Relationship Id="rId18" Type="http://schemas.openxmlformats.org/officeDocument/2006/relationships/customXml" Target="../ink/ink125.xml"/><Relationship Id="rId26" Type="http://schemas.openxmlformats.org/officeDocument/2006/relationships/customXml" Target="../ink/ink129.xml"/><Relationship Id="rId3" Type="http://schemas.openxmlformats.org/officeDocument/2006/relationships/image" Target="../media/image117.png"/><Relationship Id="rId21" Type="http://schemas.openxmlformats.org/officeDocument/2006/relationships/image" Target="../media/image126.png"/><Relationship Id="rId7" Type="http://schemas.openxmlformats.org/officeDocument/2006/relationships/image" Target="../media/image119.png"/><Relationship Id="rId12" Type="http://schemas.openxmlformats.org/officeDocument/2006/relationships/customXml" Target="../ink/ink122.xml"/><Relationship Id="rId17" Type="http://schemas.openxmlformats.org/officeDocument/2006/relationships/image" Target="../media/image124.png"/><Relationship Id="rId25" Type="http://schemas.openxmlformats.org/officeDocument/2006/relationships/image" Target="../media/image128.png"/><Relationship Id="rId2" Type="http://schemas.openxmlformats.org/officeDocument/2006/relationships/customXml" Target="../ink/ink117.xml"/><Relationship Id="rId16" Type="http://schemas.openxmlformats.org/officeDocument/2006/relationships/customXml" Target="../ink/ink124.xml"/><Relationship Id="rId20" Type="http://schemas.openxmlformats.org/officeDocument/2006/relationships/customXml" Target="../ink/ink126.xml"/><Relationship Id="rId29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9.xml"/><Relationship Id="rId11" Type="http://schemas.openxmlformats.org/officeDocument/2006/relationships/image" Target="../media/image121.png"/><Relationship Id="rId24" Type="http://schemas.openxmlformats.org/officeDocument/2006/relationships/customXml" Target="../ink/ink128.xml"/><Relationship Id="rId5" Type="http://schemas.openxmlformats.org/officeDocument/2006/relationships/image" Target="../media/image118.png"/><Relationship Id="rId15" Type="http://schemas.openxmlformats.org/officeDocument/2006/relationships/image" Target="../media/image123.png"/><Relationship Id="rId23" Type="http://schemas.openxmlformats.org/officeDocument/2006/relationships/image" Target="../media/image127.png"/><Relationship Id="rId28" Type="http://schemas.openxmlformats.org/officeDocument/2006/relationships/customXml" Target="../ink/ink130.xml"/><Relationship Id="rId10" Type="http://schemas.openxmlformats.org/officeDocument/2006/relationships/customXml" Target="../ink/ink121.xml"/><Relationship Id="rId19" Type="http://schemas.openxmlformats.org/officeDocument/2006/relationships/image" Target="../media/image125.png"/><Relationship Id="rId31" Type="http://schemas.openxmlformats.org/officeDocument/2006/relationships/image" Target="../media/image131.png"/><Relationship Id="rId4" Type="http://schemas.openxmlformats.org/officeDocument/2006/relationships/customXml" Target="../ink/ink118.xml"/><Relationship Id="rId9" Type="http://schemas.openxmlformats.org/officeDocument/2006/relationships/image" Target="../media/image120.png"/><Relationship Id="rId14" Type="http://schemas.openxmlformats.org/officeDocument/2006/relationships/customXml" Target="../ink/ink123.xml"/><Relationship Id="rId22" Type="http://schemas.openxmlformats.org/officeDocument/2006/relationships/customXml" Target="../ink/ink127.xml"/><Relationship Id="rId27" Type="http://schemas.openxmlformats.org/officeDocument/2006/relationships/image" Target="../media/image129.png"/><Relationship Id="rId30" Type="http://schemas.openxmlformats.org/officeDocument/2006/relationships/customXml" Target="../ink/ink1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7" Type="http://schemas.openxmlformats.org/officeDocument/2006/relationships/image" Target="../media/image134.png"/><Relationship Id="rId2" Type="http://schemas.openxmlformats.org/officeDocument/2006/relationships/customXml" Target="../ink/ink1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4.xml"/><Relationship Id="rId5" Type="http://schemas.openxmlformats.org/officeDocument/2006/relationships/image" Target="../media/image133.png"/><Relationship Id="rId4" Type="http://schemas.openxmlformats.org/officeDocument/2006/relationships/customXml" Target="../ink/ink13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8.xml"/><Relationship Id="rId13" Type="http://schemas.openxmlformats.org/officeDocument/2006/relationships/image" Target="../media/image140.png"/><Relationship Id="rId18" Type="http://schemas.openxmlformats.org/officeDocument/2006/relationships/customXml" Target="../ink/ink143.xml"/><Relationship Id="rId26" Type="http://schemas.openxmlformats.org/officeDocument/2006/relationships/customXml" Target="../ink/ink147.xml"/><Relationship Id="rId3" Type="http://schemas.openxmlformats.org/officeDocument/2006/relationships/image" Target="../media/image135.png"/><Relationship Id="rId21" Type="http://schemas.openxmlformats.org/officeDocument/2006/relationships/image" Target="../media/image144.png"/><Relationship Id="rId7" Type="http://schemas.openxmlformats.org/officeDocument/2006/relationships/image" Target="../media/image137.png"/><Relationship Id="rId12" Type="http://schemas.openxmlformats.org/officeDocument/2006/relationships/customXml" Target="../ink/ink140.xml"/><Relationship Id="rId17" Type="http://schemas.openxmlformats.org/officeDocument/2006/relationships/image" Target="../media/image142.png"/><Relationship Id="rId25" Type="http://schemas.openxmlformats.org/officeDocument/2006/relationships/image" Target="../media/image146.png"/><Relationship Id="rId2" Type="http://schemas.openxmlformats.org/officeDocument/2006/relationships/customXml" Target="../ink/ink135.xml"/><Relationship Id="rId16" Type="http://schemas.openxmlformats.org/officeDocument/2006/relationships/customXml" Target="../ink/ink142.xml"/><Relationship Id="rId20" Type="http://schemas.openxmlformats.org/officeDocument/2006/relationships/customXml" Target="../ink/ink144.xml"/><Relationship Id="rId29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7.xml"/><Relationship Id="rId11" Type="http://schemas.openxmlformats.org/officeDocument/2006/relationships/image" Target="../media/image139.png"/><Relationship Id="rId24" Type="http://schemas.openxmlformats.org/officeDocument/2006/relationships/customXml" Target="../ink/ink146.xml"/><Relationship Id="rId5" Type="http://schemas.openxmlformats.org/officeDocument/2006/relationships/image" Target="../media/image136.png"/><Relationship Id="rId15" Type="http://schemas.openxmlformats.org/officeDocument/2006/relationships/image" Target="../media/image141.png"/><Relationship Id="rId23" Type="http://schemas.openxmlformats.org/officeDocument/2006/relationships/image" Target="../media/image145.png"/><Relationship Id="rId28" Type="http://schemas.openxmlformats.org/officeDocument/2006/relationships/customXml" Target="../ink/ink148.xml"/><Relationship Id="rId10" Type="http://schemas.openxmlformats.org/officeDocument/2006/relationships/customXml" Target="../ink/ink139.xml"/><Relationship Id="rId19" Type="http://schemas.openxmlformats.org/officeDocument/2006/relationships/image" Target="../media/image143.png"/><Relationship Id="rId4" Type="http://schemas.openxmlformats.org/officeDocument/2006/relationships/customXml" Target="../ink/ink136.xml"/><Relationship Id="rId9" Type="http://schemas.openxmlformats.org/officeDocument/2006/relationships/image" Target="../media/image138.png"/><Relationship Id="rId14" Type="http://schemas.openxmlformats.org/officeDocument/2006/relationships/customXml" Target="../ink/ink141.xml"/><Relationship Id="rId22" Type="http://schemas.openxmlformats.org/officeDocument/2006/relationships/customXml" Target="../ink/ink145.xml"/><Relationship Id="rId27" Type="http://schemas.openxmlformats.org/officeDocument/2006/relationships/image" Target="../media/image1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2.xml"/><Relationship Id="rId13" Type="http://schemas.openxmlformats.org/officeDocument/2006/relationships/image" Target="../media/image154.png"/><Relationship Id="rId18" Type="http://schemas.openxmlformats.org/officeDocument/2006/relationships/customXml" Target="../ink/ink157.xml"/><Relationship Id="rId3" Type="http://schemas.openxmlformats.org/officeDocument/2006/relationships/image" Target="../media/image149.png"/><Relationship Id="rId7" Type="http://schemas.openxmlformats.org/officeDocument/2006/relationships/image" Target="../media/image151.png"/><Relationship Id="rId12" Type="http://schemas.openxmlformats.org/officeDocument/2006/relationships/customXml" Target="../ink/ink154.xml"/><Relationship Id="rId17" Type="http://schemas.openxmlformats.org/officeDocument/2006/relationships/image" Target="../media/image156.png"/><Relationship Id="rId2" Type="http://schemas.openxmlformats.org/officeDocument/2006/relationships/customXml" Target="../ink/ink149.xml"/><Relationship Id="rId16" Type="http://schemas.openxmlformats.org/officeDocument/2006/relationships/customXml" Target="../ink/ink1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1.xml"/><Relationship Id="rId11" Type="http://schemas.openxmlformats.org/officeDocument/2006/relationships/image" Target="../media/image153.png"/><Relationship Id="rId5" Type="http://schemas.openxmlformats.org/officeDocument/2006/relationships/image" Target="../media/image150.png"/><Relationship Id="rId15" Type="http://schemas.openxmlformats.org/officeDocument/2006/relationships/image" Target="../media/image155.png"/><Relationship Id="rId10" Type="http://schemas.openxmlformats.org/officeDocument/2006/relationships/customXml" Target="../ink/ink153.xml"/><Relationship Id="rId19" Type="http://schemas.openxmlformats.org/officeDocument/2006/relationships/image" Target="../media/image157.png"/><Relationship Id="rId4" Type="http://schemas.openxmlformats.org/officeDocument/2006/relationships/customXml" Target="../ink/ink150.xml"/><Relationship Id="rId9" Type="http://schemas.openxmlformats.org/officeDocument/2006/relationships/image" Target="../media/image152.png"/><Relationship Id="rId14" Type="http://schemas.openxmlformats.org/officeDocument/2006/relationships/customXml" Target="../ink/ink15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1.xml"/><Relationship Id="rId13" Type="http://schemas.openxmlformats.org/officeDocument/2006/relationships/image" Target="../media/image163.png"/><Relationship Id="rId18" Type="http://schemas.openxmlformats.org/officeDocument/2006/relationships/customXml" Target="../ink/ink166.xml"/><Relationship Id="rId3" Type="http://schemas.openxmlformats.org/officeDocument/2006/relationships/image" Target="../media/image158.png"/><Relationship Id="rId7" Type="http://schemas.openxmlformats.org/officeDocument/2006/relationships/image" Target="../media/image160.png"/><Relationship Id="rId12" Type="http://schemas.openxmlformats.org/officeDocument/2006/relationships/customXml" Target="../ink/ink163.xml"/><Relationship Id="rId17" Type="http://schemas.openxmlformats.org/officeDocument/2006/relationships/image" Target="../media/image165.png"/><Relationship Id="rId2" Type="http://schemas.openxmlformats.org/officeDocument/2006/relationships/customXml" Target="../ink/ink158.xml"/><Relationship Id="rId16" Type="http://schemas.openxmlformats.org/officeDocument/2006/relationships/customXml" Target="../ink/ink16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0.xml"/><Relationship Id="rId11" Type="http://schemas.openxmlformats.org/officeDocument/2006/relationships/image" Target="../media/image162.png"/><Relationship Id="rId5" Type="http://schemas.openxmlformats.org/officeDocument/2006/relationships/image" Target="../media/image159.png"/><Relationship Id="rId15" Type="http://schemas.openxmlformats.org/officeDocument/2006/relationships/image" Target="../media/image164.png"/><Relationship Id="rId10" Type="http://schemas.openxmlformats.org/officeDocument/2006/relationships/customXml" Target="../ink/ink162.xml"/><Relationship Id="rId19" Type="http://schemas.openxmlformats.org/officeDocument/2006/relationships/image" Target="../media/image166.png"/><Relationship Id="rId4" Type="http://schemas.openxmlformats.org/officeDocument/2006/relationships/customXml" Target="../ink/ink159.xml"/><Relationship Id="rId9" Type="http://schemas.openxmlformats.org/officeDocument/2006/relationships/image" Target="../media/image161.png"/><Relationship Id="rId14" Type="http://schemas.openxmlformats.org/officeDocument/2006/relationships/customXml" Target="../ink/ink16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0.xml"/><Relationship Id="rId13" Type="http://schemas.openxmlformats.org/officeDocument/2006/relationships/image" Target="../media/image172.png"/><Relationship Id="rId18" Type="http://schemas.openxmlformats.org/officeDocument/2006/relationships/customXml" Target="../ink/ink175.xml"/><Relationship Id="rId3" Type="http://schemas.openxmlformats.org/officeDocument/2006/relationships/image" Target="../media/image167.png"/><Relationship Id="rId7" Type="http://schemas.openxmlformats.org/officeDocument/2006/relationships/image" Target="../media/image169.png"/><Relationship Id="rId12" Type="http://schemas.openxmlformats.org/officeDocument/2006/relationships/customXml" Target="../ink/ink172.xml"/><Relationship Id="rId17" Type="http://schemas.openxmlformats.org/officeDocument/2006/relationships/image" Target="../media/image174.png"/><Relationship Id="rId2" Type="http://schemas.openxmlformats.org/officeDocument/2006/relationships/customXml" Target="../ink/ink167.xml"/><Relationship Id="rId16" Type="http://schemas.openxmlformats.org/officeDocument/2006/relationships/customXml" Target="../ink/ink17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9.xml"/><Relationship Id="rId11" Type="http://schemas.openxmlformats.org/officeDocument/2006/relationships/image" Target="../media/image171.png"/><Relationship Id="rId5" Type="http://schemas.openxmlformats.org/officeDocument/2006/relationships/image" Target="../media/image168.png"/><Relationship Id="rId15" Type="http://schemas.openxmlformats.org/officeDocument/2006/relationships/image" Target="../media/image173.png"/><Relationship Id="rId10" Type="http://schemas.openxmlformats.org/officeDocument/2006/relationships/customXml" Target="../ink/ink171.xml"/><Relationship Id="rId19" Type="http://schemas.openxmlformats.org/officeDocument/2006/relationships/image" Target="../media/image175.png"/><Relationship Id="rId4" Type="http://schemas.openxmlformats.org/officeDocument/2006/relationships/customXml" Target="../ink/ink168.xml"/><Relationship Id="rId9" Type="http://schemas.openxmlformats.org/officeDocument/2006/relationships/image" Target="../media/image170.png"/><Relationship Id="rId14" Type="http://schemas.openxmlformats.org/officeDocument/2006/relationships/customXml" Target="../ink/ink17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7" Type="http://schemas.openxmlformats.org/officeDocument/2006/relationships/image" Target="../media/image178.png"/><Relationship Id="rId2" Type="http://schemas.openxmlformats.org/officeDocument/2006/relationships/customXml" Target="../ink/ink17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8.xml"/><Relationship Id="rId5" Type="http://schemas.openxmlformats.org/officeDocument/2006/relationships/image" Target="../media/image177.png"/><Relationship Id="rId4" Type="http://schemas.openxmlformats.org/officeDocument/2006/relationships/customXml" Target="../ink/ink17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2.xml"/><Relationship Id="rId3" Type="http://schemas.openxmlformats.org/officeDocument/2006/relationships/image" Target="../media/image179.png"/><Relationship Id="rId7" Type="http://schemas.openxmlformats.org/officeDocument/2006/relationships/image" Target="../media/image181.png"/><Relationship Id="rId2" Type="http://schemas.openxmlformats.org/officeDocument/2006/relationships/customXml" Target="../ink/ink17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1.xml"/><Relationship Id="rId11" Type="http://schemas.openxmlformats.org/officeDocument/2006/relationships/image" Target="../media/image183.png"/><Relationship Id="rId5" Type="http://schemas.openxmlformats.org/officeDocument/2006/relationships/image" Target="../media/image180.png"/><Relationship Id="rId10" Type="http://schemas.openxmlformats.org/officeDocument/2006/relationships/customXml" Target="../ink/ink183.xml"/><Relationship Id="rId4" Type="http://schemas.openxmlformats.org/officeDocument/2006/relationships/customXml" Target="../ink/ink180.xml"/><Relationship Id="rId9" Type="http://schemas.openxmlformats.org/officeDocument/2006/relationships/image" Target="../media/image18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7.xml"/><Relationship Id="rId13" Type="http://schemas.openxmlformats.org/officeDocument/2006/relationships/image" Target="../media/image189.png"/><Relationship Id="rId3" Type="http://schemas.openxmlformats.org/officeDocument/2006/relationships/image" Target="../media/image184.png"/><Relationship Id="rId7" Type="http://schemas.openxmlformats.org/officeDocument/2006/relationships/image" Target="../media/image186.png"/><Relationship Id="rId12" Type="http://schemas.openxmlformats.org/officeDocument/2006/relationships/customXml" Target="../ink/ink189.xml"/><Relationship Id="rId2" Type="http://schemas.openxmlformats.org/officeDocument/2006/relationships/customXml" Target="../ink/ink18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6.xml"/><Relationship Id="rId11" Type="http://schemas.openxmlformats.org/officeDocument/2006/relationships/image" Target="../media/image188.png"/><Relationship Id="rId5" Type="http://schemas.openxmlformats.org/officeDocument/2006/relationships/image" Target="../media/image185.png"/><Relationship Id="rId10" Type="http://schemas.openxmlformats.org/officeDocument/2006/relationships/customXml" Target="../ink/ink188.xml"/><Relationship Id="rId4" Type="http://schemas.openxmlformats.org/officeDocument/2006/relationships/customXml" Target="../ink/ink185.xml"/><Relationship Id="rId9" Type="http://schemas.openxmlformats.org/officeDocument/2006/relationships/image" Target="../media/image18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3.xml"/><Relationship Id="rId13" Type="http://schemas.openxmlformats.org/officeDocument/2006/relationships/image" Target="../media/image195.png"/><Relationship Id="rId3" Type="http://schemas.openxmlformats.org/officeDocument/2006/relationships/image" Target="../media/image190.png"/><Relationship Id="rId7" Type="http://schemas.openxmlformats.org/officeDocument/2006/relationships/image" Target="../media/image192.png"/><Relationship Id="rId12" Type="http://schemas.openxmlformats.org/officeDocument/2006/relationships/customXml" Target="../ink/ink195.xml"/><Relationship Id="rId2" Type="http://schemas.openxmlformats.org/officeDocument/2006/relationships/customXml" Target="../ink/ink19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2.xml"/><Relationship Id="rId11" Type="http://schemas.openxmlformats.org/officeDocument/2006/relationships/image" Target="../media/image194.png"/><Relationship Id="rId5" Type="http://schemas.openxmlformats.org/officeDocument/2006/relationships/image" Target="../media/image191.png"/><Relationship Id="rId15" Type="http://schemas.openxmlformats.org/officeDocument/2006/relationships/image" Target="../media/image196.png"/><Relationship Id="rId10" Type="http://schemas.openxmlformats.org/officeDocument/2006/relationships/customXml" Target="../ink/ink194.xml"/><Relationship Id="rId4" Type="http://schemas.openxmlformats.org/officeDocument/2006/relationships/customXml" Target="../ink/ink191.xml"/><Relationship Id="rId9" Type="http://schemas.openxmlformats.org/officeDocument/2006/relationships/image" Target="../media/image193.png"/><Relationship Id="rId14" Type="http://schemas.openxmlformats.org/officeDocument/2006/relationships/customXml" Target="../ink/ink19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0.xml"/><Relationship Id="rId13" Type="http://schemas.openxmlformats.org/officeDocument/2006/relationships/image" Target="../media/image202.png"/><Relationship Id="rId18" Type="http://schemas.openxmlformats.org/officeDocument/2006/relationships/customXml" Target="../ink/ink205.xml"/><Relationship Id="rId3" Type="http://schemas.openxmlformats.org/officeDocument/2006/relationships/image" Target="../media/image197.png"/><Relationship Id="rId21" Type="http://schemas.openxmlformats.org/officeDocument/2006/relationships/image" Target="../media/image206.png"/><Relationship Id="rId7" Type="http://schemas.openxmlformats.org/officeDocument/2006/relationships/image" Target="../media/image199.png"/><Relationship Id="rId12" Type="http://schemas.openxmlformats.org/officeDocument/2006/relationships/customXml" Target="../ink/ink202.xml"/><Relationship Id="rId17" Type="http://schemas.openxmlformats.org/officeDocument/2006/relationships/image" Target="../media/image204.png"/><Relationship Id="rId25" Type="http://schemas.openxmlformats.org/officeDocument/2006/relationships/image" Target="../media/image208.png"/><Relationship Id="rId2" Type="http://schemas.openxmlformats.org/officeDocument/2006/relationships/customXml" Target="../ink/ink197.xml"/><Relationship Id="rId16" Type="http://schemas.openxmlformats.org/officeDocument/2006/relationships/customXml" Target="../ink/ink204.xml"/><Relationship Id="rId20" Type="http://schemas.openxmlformats.org/officeDocument/2006/relationships/customXml" Target="../ink/ink20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9.xml"/><Relationship Id="rId11" Type="http://schemas.openxmlformats.org/officeDocument/2006/relationships/image" Target="../media/image201.png"/><Relationship Id="rId24" Type="http://schemas.openxmlformats.org/officeDocument/2006/relationships/customXml" Target="../ink/ink208.xml"/><Relationship Id="rId5" Type="http://schemas.openxmlformats.org/officeDocument/2006/relationships/image" Target="../media/image198.png"/><Relationship Id="rId15" Type="http://schemas.openxmlformats.org/officeDocument/2006/relationships/image" Target="../media/image203.png"/><Relationship Id="rId23" Type="http://schemas.openxmlformats.org/officeDocument/2006/relationships/image" Target="../media/image207.png"/><Relationship Id="rId10" Type="http://schemas.openxmlformats.org/officeDocument/2006/relationships/customXml" Target="../ink/ink201.xml"/><Relationship Id="rId19" Type="http://schemas.openxmlformats.org/officeDocument/2006/relationships/image" Target="../media/image205.png"/><Relationship Id="rId4" Type="http://schemas.openxmlformats.org/officeDocument/2006/relationships/customXml" Target="../ink/ink198.xml"/><Relationship Id="rId9" Type="http://schemas.openxmlformats.org/officeDocument/2006/relationships/image" Target="../media/image200.png"/><Relationship Id="rId14" Type="http://schemas.openxmlformats.org/officeDocument/2006/relationships/customXml" Target="../ink/ink203.xml"/><Relationship Id="rId22" Type="http://schemas.openxmlformats.org/officeDocument/2006/relationships/customXml" Target="../ink/ink20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2.xml"/><Relationship Id="rId13" Type="http://schemas.openxmlformats.org/officeDocument/2006/relationships/image" Target="../media/image214.png"/><Relationship Id="rId18" Type="http://schemas.openxmlformats.org/officeDocument/2006/relationships/customXml" Target="../ink/ink217.xml"/><Relationship Id="rId26" Type="http://schemas.openxmlformats.org/officeDocument/2006/relationships/customXml" Target="../ink/ink221.xml"/><Relationship Id="rId3" Type="http://schemas.openxmlformats.org/officeDocument/2006/relationships/image" Target="../media/image209.png"/><Relationship Id="rId21" Type="http://schemas.openxmlformats.org/officeDocument/2006/relationships/image" Target="../media/image218.png"/><Relationship Id="rId7" Type="http://schemas.openxmlformats.org/officeDocument/2006/relationships/image" Target="../media/image211.png"/><Relationship Id="rId12" Type="http://schemas.openxmlformats.org/officeDocument/2006/relationships/customXml" Target="../ink/ink214.xml"/><Relationship Id="rId17" Type="http://schemas.openxmlformats.org/officeDocument/2006/relationships/image" Target="../media/image216.png"/><Relationship Id="rId25" Type="http://schemas.openxmlformats.org/officeDocument/2006/relationships/image" Target="../media/image220.png"/><Relationship Id="rId2" Type="http://schemas.openxmlformats.org/officeDocument/2006/relationships/customXml" Target="../ink/ink209.xml"/><Relationship Id="rId16" Type="http://schemas.openxmlformats.org/officeDocument/2006/relationships/customXml" Target="../ink/ink216.xml"/><Relationship Id="rId20" Type="http://schemas.openxmlformats.org/officeDocument/2006/relationships/customXml" Target="../ink/ink2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1.xml"/><Relationship Id="rId11" Type="http://schemas.openxmlformats.org/officeDocument/2006/relationships/image" Target="../media/image213.png"/><Relationship Id="rId24" Type="http://schemas.openxmlformats.org/officeDocument/2006/relationships/customXml" Target="../ink/ink220.xml"/><Relationship Id="rId5" Type="http://schemas.openxmlformats.org/officeDocument/2006/relationships/image" Target="../media/image210.png"/><Relationship Id="rId15" Type="http://schemas.openxmlformats.org/officeDocument/2006/relationships/image" Target="../media/image215.png"/><Relationship Id="rId23" Type="http://schemas.openxmlformats.org/officeDocument/2006/relationships/image" Target="../media/image219.png"/><Relationship Id="rId10" Type="http://schemas.openxmlformats.org/officeDocument/2006/relationships/customXml" Target="../ink/ink213.xml"/><Relationship Id="rId19" Type="http://schemas.openxmlformats.org/officeDocument/2006/relationships/image" Target="../media/image217.png"/><Relationship Id="rId4" Type="http://schemas.openxmlformats.org/officeDocument/2006/relationships/customXml" Target="../ink/ink210.xml"/><Relationship Id="rId9" Type="http://schemas.openxmlformats.org/officeDocument/2006/relationships/image" Target="../media/image212.png"/><Relationship Id="rId14" Type="http://schemas.openxmlformats.org/officeDocument/2006/relationships/customXml" Target="../ink/ink215.xml"/><Relationship Id="rId22" Type="http://schemas.openxmlformats.org/officeDocument/2006/relationships/customXml" Target="../ink/ink219.xml"/><Relationship Id="rId27" Type="http://schemas.openxmlformats.org/officeDocument/2006/relationships/image" Target="../media/image2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5.xml"/><Relationship Id="rId13" Type="http://schemas.openxmlformats.org/officeDocument/2006/relationships/image" Target="../media/image227.png"/><Relationship Id="rId18" Type="http://schemas.openxmlformats.org/officeDocument/2006/relationships/customXml" Target="../ink/ink230.xml"/><Relationship Id="rId3" Type="http://schemas.openxmlformats.org/officeDocument/2006/relationships/image" Target="../media/image222.png"/><Relationship Id="rId21" Type="http://schemas.openxmlformats.org/officeDocument/2006/relationships/image" Target="../media/image231.png"/><Relationship Id="rId7" Type="http://schemas.openxmlformats.org/officeDocument/2006/relationships/image" Target="../media/image224.png"/><Relationship Id="rId12" Type="http://schemas.openxmlformats.org/officeDocument/2006/relationships/customXml" Target="../ink/ink227.xml"/><Relationship Id="rId17" Type="http://schemas.openxmlformats.org/officeDocument/2006/relationships/image" Target="../media/image229.png"/><Relationship Id="rId2" Type="http://schemas.openxmlformats.org/officeDocument/2006/relationships/customXml" Target="../ink/ink222.xml"/><Relationship Id="rId16" Type="http://schemas.openxmlformats.org/officeDocument/2006/relationships/customXml" Target="../ink/ink229.xml"/><Relationship Id="rId20" Type="http://schemas.openxmlformats.org/officeDocument/2006/relationships/customXml" Target="../ink/ink2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4.xml"/><Relationship Id="rId11" Type="http://schemas.openxmlformats.org/officeDocument/2006/relationships/image" Target="../media/image226.png"/><Relationship Id="rId5" Type="http://schemas.openxmlformats.org/officeDocument/2006/relationships/image" Target="../media/image223.png"/><Relationship Id="rId15" Type="http://schemas.openxmlformats.org/officeDocument/2006/relationships/image" Target="../media/image228.png"/><Relationship Id="rId23" Type="http://schemas.openxmlformats.org/officeDocument/2006/relationships/image" Target="../media/image232.png"/><Relationship Id="rId10" Type="http://schemas.openxmlformats.org/officeDocument/2006/relationships/customXml" Target="../ink/ink226.xml"/><Relationship Id="rId19" Type="http://schemas.openxmlformats.org/officeDocument/2006/relationships/image" Target="../media/image230.png"/><Relationship Id="rId4" Type="http://schemas.openxmlformats.org/officeDocument/2006/relationships/customXml" Target="../ink/ink223.xml"/><Relationship Id="rId9" Type="http://schemas.openxmlformats.org/officeDocument/2006/relationships/image" Target="../media/image225.png"/><Relationship Id="rId14" Type="http://schemas.openxmlformats.org/officeDocument/2006/relationships/customXml" Target="../ink/ink228.xml"/><Relationship Id="rId22" Type="http://schemas.openxmlformats.org/officeDocument/2006/relationships/customXml" Target="../ink/ink232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8.png"/><Relationship Id="rId18" Type="http://schemas.openxmlformats.org/officeDocument/2006/relationships/customXml" Target="../ink/ink241.xml"/><Relationship Id="rId26" Type="http://schemas.openxmlformats.org/officeDocument/2006/relationships/customXml" Target="../ink/ink245.xml"/><Relationship Id="rId39" Type="http://schemas.openxmlformats.org/officeDocument/2006/relationships/image" Target="../media/image251.png"/><Relationship Id="rId21" Type="http://schemas.openxmlformats.org/officeDocument/2006/relationships/image" Target="../media/image242.png"/><Relationship Id="rId34" Type="http://schemas.openxmlformats.org/officeDocument/2006/relationships/customXml" Target="../ink/ink249.xml"/><Relationship Id="rId7" Type="http://schemas.openxmlformats.org/officeDocument/2006/relationships/image" Target="../media/image235.png"/><Relationship Id="rId2" Type="http://schemas.openxmlformats.org/officeDocument/2006/relationships/customXml" Target="../ink/ink233.xml"/><Relationship Id="rId16" Type="http://schemas.openxmlformats.org/officeDocument/2006/relationships/customXml" Target="../ink/ink240.xml"/><Relationship Id="rId20" Type="http://schemas.openxmlformats.org/officeDocument/2006/relationships/customXml" Target="../ink/ink242.xml"/><Relationship Id="rId29" Type="http://schemas.openxmlformats.org/officeDocument/2006/relationships/image" Target="../media/image246.png"/><Relationship Id="rId41" Type="http://schemas.openxmlformats.org/officeDocument/2006/relationships/image" Target="../media/image25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5.xml"/><Relationship Id="rId11" Type="http://schemas.openxmlformats.org/officeDocument/2006/relationships/image" Target="../media/image237.png"/><Relationship Id="rId24" Type="http://schemas.openxmlformats.org/officeDocument/2006/relationships/customXml" Target="../ink/ink244.xml"/><Relationship Id="rId32" Type="http://schemas.openxmlformats.org/officeDocument/2006/relationships/customXml" Target="../ink/ink248.xml"/><Relationship Id="rId37" Type="http://schemas.openxmlformats.org/officeDocument/2006/relationships/image" Target="../media/image250.png"/><Relationship Id="rId40" Type="http://schemas.openxmlformats.org/officeDocument/2006/relationships/customXml" Target="../ink/ink252.xml"/><Relationship Id="rId5" Type="http://schemas.openxmlformats.org/officeDocument/2006/relationships/image" Target="../media/image234.png"/><Relationship Id="rId15" Type="http://schemas.openxmlformats.org/officeDocument/2006/relationships/image" Target="../media/image239.png"/><Relationship Id="rId23" Type="http://schemas.openxmlformats.org/officeDocument/2006/relationships/image" Target="../media/image243.png"/><Relationship Id="rId28" Type="http://schemas.openxmlformats.org/officeDocument/2006/relationships/customXml" Target="../ink/ink246.xml"/><Relationship Id="rId36" Type="http://schemas.openxmlformats.org/officeDocument/2006/relationships/customXml" Target="../ink/ink250.xml"/><Relationship Id="rId10" Type="http://schemas.openxmlformats.org/officeDocument/2006/relationships/customXml" Target="../ink/ink237.xml"/><Relationship Id="rId19" Type="http://schemas.openxmlformats.org/officeDocument/2006/relationships/image" Target="../media/image241.png"/><Relationship Id="rId31" Type="http://schemas.openxmlformats.org/officeDocument/2006/relationships/image" Target="../media/image247.png"/><Relationship Id="rId4" Type="http://schemas.openxmlformats.org/officeDocument/2006/relationships/customXml" Target="../ink/ink234.xml"/><Relationship Id="rId9" Type="http://schemas.openxmlformats.org/officeDocument/2006/relationships/image" Target="../media/image236.png"/><Relationship Id="rId14" Type="http://schemas.openxmlformats.org/officeDocument/2006/relationships/customXml" Target="../ink/ink239.xml"/><Relationship Id="rId22" Type="http://schemas.openxmlformats.org/officeDocument/2006/relationships/customXml" Target="../ink/ink243.xml"/><Relationship Id="rId27" Type="http://schemas.openxmlformats.org/officeDocument/2006/relationships/image" Target="../media/image245.png"/><Relationship Id="rId30" Type="http://schemas.openxmlformats.org/officeDocument/2006/relationships/customXml" Target="../ink/ink247.xml"/><Relationship Id="rId35" Type="http://schemas.openxmlformats.org/officeDocument/2006/relationships/image" Target="../media/image249.png"/><Relationship Id="rId8" Type="http://schemas.openxmlformats.org/officeDocument/2006/relationships/customXml" Target="../ink/ink236.xml"/><Relationship Id="rId3" Type="http://schemas.openxmlformats.org/officeDocument/2006/relationships/image" Target="../media/image233.png"/><Relationship Id="rId12" Type="http://schemas.openxmlformats.org/officeDocument/2006/relationships/customXml" Target="../ink/ink238.xml"/><Relationship Id="rId17" Type="http://schemas.openxmlformats.org/officeDocument/2006/relationships/image" Target="../media/image240.png"/><Relationship Id="rId25" Type="http://schemas.openxmlformats.org/officeDocument/2006/relationships/image" Target="../media/image244.png"/><Relationship Id="rId33" Type="http://schemas.openxmlformats.org/officeDocument/2006/relationships/image" Target="../media/image248.png"/><Relationship Id="rId38" Type="http://schemas.openxmlformats.org/officeDocument/2006/relationships/customXml" Target="../ink/ink25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6.xml"/><Relationship Id="rId13" Type="http://schemas.openxmlformats.org/officeDocument/2006/relationships/image" Target="../media/image258.png"/><Relationship Id="rId18" Type="http://schemas.openxmlformats.org/officeDocument/2006/relationships/customXml" Target="../ink/ink261.xml"/><Relationship Id="rId26" Type="http://schemas.openxmlformats.org/officeDocument/2006/relationships/customXml" Target="../ink/ink265.xml"/><Relationship Id="rId3" Type="http://schemas.openxmlformats.org/officeDocument/2006/relationships/image" Target="../media/image253.png"/><Relationship Id="rId21" Type="http://schemas.openxmlformats.org/officeDocument/2006/relationships/image" Target="../media/image262.png"/><Relationship Id="rId7" Type="http://schemas.openxmlformats.org/officeDocument/2006/relationships/image" Target="../media/image255.png"/><Relationship Id="rId12" Type="http://schemas.openxmlformats.org/officeDocument/2006/relationships/customXml" Target="../ink/ink258.xml"/><Relationship Id="rId17" Type="http://schemas.openxmlformats.org/officeDocument/2006/relationships/image" Target="../media/image260.png"/><Relationship Id="rId25" Type="http://schemas.openxmlformats.org/officeDocument/2006/relationships/image" Target="../media/image264.png"/><Relationship Id="rId2" Type="http://schemas.openxmlformats.org/officeDocument/2006/relationships/customXml" Target="../ink/ink253.xml"/><Relationship Id="rId16" Type="http://schemas.openxmlformats.org/officeDocument/2006/relationships/customXml" Target="../ink/ink260.xml"/><Relationship Id="rId20" Type="http://schemas.openxmlformats.org/officeDocument/2006/relationships/customXml" Target="../ink/ink26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5.xml"/><Relationship Id="rId11" Type="http://schemas.openxmlformats.org/officeDocument/2006/relationships/image" Target="../media/image257.png"/><Relationship Id="rId24" Type="http://schemas.openxmlformats.org/officeDocument/2006/relationships/customXml" Target="../ink/ink264.xml"/><Relationship Id="rId5" Type="http://schemas.openxmlformats.org/officeDocument/2006/relationships/image" Target="../media/image254.png"/><Relationship Id="rId15" Type="http://schemas.openxmlformats.org/officeDocument/2006/relationships/image" Target="../media/image259.png"/><Relationship Id="rId23" Type="http://schemas.openxmlformats.org/officeDocument/2006/relationships/image" Target="../media/image263.png"/><Relationship Id="rId10" Type="http://schemas.openxmlformats.org/officeDocument/2006/relationships/customXml" Target="../ink/ink257.xml"/><Relationship Id="rId19" Type="http://schemas.openxmlformats.org/officeDocument/2006/relationships/image" Target="../media/image261.png"/><Relationship Id="rId4" Type="http://schemas.openxmlformats.org/officeDocument/2006/relationships/customXml" Target="../ink/ink254.xml"/><Relationship Id="rId9" Type="http://schemas.openxmlformats.org/officeDocument/2006/relationships/image" Target="../media/image256.png"/><Relationship Id="rId14" Type="http://schemas.openxmlformats.org/officeDocument/2006/relationships/customXml" Target="../ink/ink259.xml"/><Relationship Id="rId22" Type="http://schemas.openxmlformats.org/officeDocument/2006/relationships/customXml" Target="../ink/ink263.xml"/><Relationship Id="rId27" Type="http://schemas.openxmlformats.org/officeDocument/2006/relationships/image" Target="../media/image265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1.png"/><Relationship Id="rId18" Type="http://schemas.openxmlformats.org/officeDocument/2006/relationships/customXml" Target="../ink/ink274.xml"/><Relationship Id="rId26" Type="http://schemas.openxmlformats.org/officeDocument/2006/relationships/customXml" Target="../ink/ink278.xml"/><Relationship Id="rId39" Type="http://schemas.openxmlformats.org/officeDocument/2006/relationships/image" Target="../media/image284.png"/><Relationship Id="rId21" Type="http://schemas.openxmlformats.org/officeDocument/2006/relationships/image" Target="../media/image275.png"/><Relationship Id="rId34" Type="http://schemas.openxmlformats.org/officeDocument/2006/relationships/customXml" Target="../ink/ink282.xml"/><Relationship Id="rId42" Type="http://schemas.openxmlformats.org/officeDocument/2006/relationships/customXml" Target="../ink/ink286.xml"/><Relationship Id="rId7" Type="http://schemas.openxmlformats.org/officeDocument/2006/relationships/image" Target="../media/image268.png"/><Relationship Id="rId2" Type="http://schemas.openxmlformats.org/officeDocument/2006/relationships/customXml" Target="../ink/ink266.xml"/><Relationship Id="rId16" Type="http://schemas.openxmlformats.org/officeDocument/2006/relationships/customXml" Target="../ink/ink273.xml"/><Relationship Id="rId20" Type="http://schemas.openxmlformats.org/officeDocument/2006/relationships/customXml" Target="../ink/ink275.xml"/><Relationship Id="rId29" Type="http://schemas.openxmlformats.org/officeDocument/2006/relationships/image" Target="../media/image279.png"/><Relationship Id="rId41" Type="http://schemas.openxmlformats.org/officeDocument/2006/relationships/image" Target="../media/image28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8.xml"/><Relationship Id="rId11" Type="http://schemas.openxmlformats.org/officeDocument/2006/relationships/image" Target="../media/image270.png"/><Relationship Id="rId24" Type="http://schemas.openxmlformats.org/officeDocument/2006/relationships/customXml" Target="../ink/ink277.xml"/><Relationship Id="rId32" Type="http://schemas.openxmlformats.org/officeDocument/2006/relationships/customXml" Target="../ink/ink281.xml"/><Relationship Id="rId37" Type="http://schemas.openxmlformats.org/officeDocument/2006/relationships/image" Target="../media/image283.png"/><Relationship Id="rId40" Type="http://schemas.openxmlformats.org/officeDocument/2006/relationships/customXml" Target="../ink/ink285.xml"/><Relationship Id="rId5" Type="http://schemas.openxmlformats.org/officeDocument/2006/relationships/image" Target="../media/image267.png"/><Relationship Id="rId15" Type="http://schemas.openxmlformats.org/officeDocument/2006/relationships/image" Target="../media/image272.png"/><Relationship Id="rId23" Type="http://schemas.openxmlformats.org/officeDocument/2006/relationships/image" Target="../media/image276.png"/><Relationship Id="rId28" Type="http://schemas.openxmlformats.org/officeDocument/2006/relationships/customXml" Target="../ink/ink279.xml"/><Relationship Id="rId36" Type="http://schemas.openxmlformats.org/officeDocument/2006/relationships/customXml" Target="../ink/ink283.xml"/><Relationship Id="rId10" Type="http://schemas.openxmlformats.org/officeDocument/2006/relationships/customXml" Target="../ink/ink270.xml"/><Relationship Id="rId19" Type="http://schemas.openxmlformats.org/officeDocument/2006/relationships/image" Target="../media/image274.png"/><Relationship Id="rId31" Type="http://schemas.openxmlformats.org/officeDocument/2006/relationships/image" Target="../media/image280.png"/><Relationship Id="rId4" Type="http://schemas.openxmlformats.org/officeDocument/2006/relationships/customXml" Target="../ink/ink267.xml"/><Relationship Id="rId9" Type="http://schemas.openxmlformats.org/officeDocument/2006/relationships/image" Target="../media/image269.png"/><Relationship Id="rId14" Type="http://schemas.openxmlformats.org/officeDocument/2006/relationships/customXml" Target="../ink/ink272.xml"/><Relationship Id="rId22" Type="http://schemas.openxmlformats.org/officeDocument/2006/relationships/customXml" Target="../ink/ink276.xml"/><Relationship Id="rId27" Type="http://schemas.openxmlformats.org/officeDocument/2006/relationships/image" Target="../media/image278.png"/><Relationship Id="rId30" Type="http://schemas.openxmlformats.org/officeDocument/2006/relationships/customXml" Target="../ink/ink280.xml"/><Relationship Id="rId35" Type="http://schemas.openxmlformats.org/officeDocument/2006/relationships/image" Target="../media/image282.png"/><Relationship Id="rId43" Type="http://schemas.openxmlformats.org/officeDocument/2006/relationships/image" Target="../media/image286.png"/><Relationship Id="rId8" Type="http://schemas.openxmlformats.org/officeDocument/2006/relationships/customXml" Target="../ink/ink269.xml"/><Relationship Id="rId3" Type="http://schemas.openxmlformats.org/officeDocument/2006/relationships/image" Target="../media/image266.png"/><Relationship Id="rId12" Type="http://schemas.openxmlformats.org/officeDocument/2006/relationships/customXml" Target="../ink/ink271.xml"/><Relationship Id="rId17" Type="http://schemas.openxmlformats.org/officeDocument/2006/relationships/image" Target="../media/image273.png"/><Relationship Id="rId25" Type="http://schemas.openxmlformats.org/officeDocument/2006/relationships/image" Target="../media/image277.png"/><Relationship Id="rId33" Type="http://schemas.openxmlformats.org/officeDocument/2006/relationships/image" Target="../media/image281.png"/><Relationship Id="rId38" Type="http://schemas.openxmlformats.org/officeDocument/2006/relationships/customXml" Target="../ink/ink28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13.xml"/><Relationship Id="rId26" Type="http://schemas.openxmlformats.org/officeDocument/2006/relationships/customXml" Target="../ink/ink17.xml"/><Relationship Id="rId39" Type="http://schemas.openxmlformats.org/officeDocument/2006/relationships/image" Target="../media/image23.png"/><Relationship Id="rId21" Type="http://schemas.openxmlformats.org/officeDocument/2006/relationships/image" Target="../media/image14.png"/><Relationship Id="rId34" Type="http://schemas.openxmlformats.org/officeDocument/2006/relationships/customXml" Target="../ink/ink21.xml"/><Relationship Id="rId42" Type="http://schemas.openxmlformats.org/officeDocument/2006/relationships/customXml" Target="../ink/ink25.xml"/><Relationship Id="rId7" Type="http://schemas.openxmlformats.org/officeDocument/2006/relationships/image" Target="../media/image7.png"/><Relationship Id="rId2" Type="http://schemas.openxmlformats.org/officeDocument/2006/relationships/customXml" Target="../ink/ink5.xml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29" Type="http://schemas.openxmlformats.org/officeDocument/2006/relationships/image" Target="../media/image18.png"/><Relationship Id="rId41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9.png"/><Relationship Id="rId24" Type="http://schemas.openxmlformats.org/officeDocument/2006/relationships/customXml" Target="../ink/ink16.xml"/><Relationship Id="rId32" Type="http://schemas.openxmlformats.org/officeDocument/2006/relationships/customXml" Target="../ink/ink20.xml"/><Relationship Id="rId37" Type="http://schemas.openxmlformats.org/officeDocument/2006/relationships/image" Target="../media/image22.png"/><Relationship Id="rId40" Type="http://schemas.openxmlformats.org/officeDocument/2006/relationships/customXml" Target="../ink/ink24.xml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8.xml"/><Relationship Id="rId36" Type="http://schemas.openxmlformats.org/officeDocument/2006/relationships/customXml" Target="../ink/ink22.xml"/><Relationship Id="rId10" Type="http://schemas.openxmlformats.org/officeDocument/2006/relationships/customXml" Target="../ink/ink9.xml"/><Relationship Id="rId19" Type="http://schemas.openxmlformats.org/officeDocument/2006/relationships/image" Target="../media/image13.png"/><Relationship Id="rId31" Type="http://schemas.openxmlformats.org/officeDocument/2006/relationships/image" Target="../media/image19.png"/><Relationship Id="rId4" Type="http://schemas.openxmlformats.org/officeDocument/2006/relationships/customXml" Target="../ink/ink6.xml"/><Relationship Id="rId9" Type="http://schemas.openxmlformats.org/officeDocument/2006/relationships/image" Target="../media/image8.png"/><Relationship Id="rId14" Type="http://schemas.openxmlformats.org/officeDocument/2006/relationships/customXml" Target="../ink/ink11.xml"/><Relationship Id="rId22" Type="http://schemas.openxmlformats.org/officeDocument/2006/relationships/customXml" Target="../ink/ink15.xml"/><Relationship Id="rId27" Type="http://schemas.openxmlformats.org/officeDocument/2006/relationships/image" Target="../media/image17.png"/><Relationship Id="rId30" Type="http://schemas.openxmlformats.org/officeDocument/2006/relationships/customXml" Target="../ink/ink19.xml"/><Relationship Id="rId35" Type="http://schemas.openxmlformats.org/officeDocument/2006/relationships/image" Target="../media/image21.png"/><Relationship Id="rId43" Type="http://schemas.openxmlformats.org/officeDocument/2006/relationships/image" Target="../media/image25.png"/><Relationship Id="rId8" Type="http://schemas.openxmlformats.org/officeDocument/2006/relationships/customXml" Target="../ink/ink8.xml"/><Relationship Id="rId3" Type="http://schemas.openxmlformats.org/officeDocument/2006/relationships/image" Target="../media/image5.png"/><Relationship Id="rId12" Type="http://schemas.openxmlformats.org/officeDocument/2006/relationships/customXml" Target="../ink/ink10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image" Target="../media/image20.png"/><Relationship Id="rId38" Type="http://schemas.openxmlformats.org/officeDocument/2006/relationships/customXml" Target="../ink/ink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31.png"/><Relationship Id="rId18" Type="http://schemas.openxmlformats.org/officeDocument/2006/relationships/customXml" Target="../ink/ink34.xm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customXml" Target="../ink/ink31.xml"/><Relationship Id="rId17" Type="http://schemas.openxmlformats.org/officeDocument/2006/relationships/image" Target="../media/image33.png"/><Relationship Id="rId2" Type="http://schemas.openxmlformats.org/officeDocument/2006/relationships/customXml" Target="../ink/ink26.xml"/><Relationship Id="rId16" Type="http://schemas.openxmlformats.org/officeDocument/2006/relationships/customXml" Target="../ink/ink33.xml"/><Relationship Id="rId20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10" Type="http://schemas.openxmlformats.org/officeDocument/2006/relationships/customXml" Target="../ink/ink30.xml"/><Relationship Id="rId19" Type="http://schemas.openxmlformats.org/officeDocument/2006/relationships/image" Target="../media/image34.png"/><Relationship Id="rId4" Type="http://schemas.openxmlformats.org/officeDocument/2006/relationships/customXml" Target="../ink/ink27.xml"/><Relationship Id="rId9" Type="http://schemas.openxmlformats.org/officeDocument/2006/relationships/image" Target="../media/image29.png"/><Relationship Id="rId14" Type="http://schemas.openxmlformats.org/officeDocument/2006/relationships/customXml" Target="../ink/ink32.xml"/><Relationship Id="rId22" Type="http://schemas.openxmlformats.org/officeDocument/2006/relationships/customXml" Target="../ink/ink3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13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12" Type="http://schemas.openxmlformats.org/officeDocument/2006/relationships/customXml" Target="../ink/ink42.xml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5" Type="http://schemas.openxmlformats.org/officeDocument/2006/relationships/image" Target="../media/image43.png"/><Relationship Id="rId10" Type="http://schemas.openxmlformats.org/officeDocument/2006/relationships/customXml" Target="../ink/ink41.xml"/><Relationship Id="rId4" Type="http://schemas.openxmlformats.org/officeDocument/2006/relationships/customXml" Target="../ink/ink38.xml"/><Relationship Id="rId9" Type="http://schemas.openxmlformats.org/officeDocument/2006/relationships/image" Target="../media/image40.png"/><Relationship Id="rId14" Type="http://schemas.openxmlformats.org/officeDocument/2006/relationships/customXml" Target="../ink/ink4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customXml" Target="../ink/ink52.xml"/><Relationship Id="rId26" Type="http://schemas.openxmlformats.org/officeDocument/2006/relationships/customXml" Target="../ink/ink56.xml"/><Relationship Id="rId21" Type="http://schemas.openxmlformats.org/officeDocument/2006/relationships/image" Target="../media/image53.png"/><Relationship Id="rId34" Type="http://schemas.openxmlformats.org/officeDocument/2006/relationships/customXml" Target="../ink/ink60.xml"/><Relationship Id="rId7" Type="http://schemas.openxmlformats.org/officeDocument/2006/relationships/image" Target="../media/image46.png"/><Relationship Id="rId12" Type="http://schemas.openxmlformats.org/officeDocument/2006/relationships/customXml" Target="../ink/ink49.xml"/><Relationship Id="rId17" Type="http://schemas.openxmlformats.org/officeDocument/2006/relationships/image" Target="../media/image51.png"/><Relationship Id="rId25" Type="http://schemas.openxmlformats.org/officeDocument/2006/relationships/image" Target="../media/image55.png"/><Relationship Id="rId33" Type="http://schemas.openxmlformats.org/officeDocument/2006/relationships/image" Target="../media/image59.png"/><Relationship Id="rId2" Type="http://schemas.openxmlformats.org/officeDocument/2006/relationships/customXml" Target="../ink/ink44.xml"/><Relationship Id="rId16" Type="http://schemas.openxmlformats.org/officeDocument/2006/relationships/customXml" Target="../ink/ink51.xml"/><Relationship Id="rId20" Type="http://schemas.openxmlformats.org/officeDocument/2006/relationships/customXml" Target="../ink/ink53.xml"/><Relationship Id="rId29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.xml"/><Relationship Id="rId11" Type="http://schemas.openxmlformats.org/officeDocument/2006/relationships/image" Target="../media/image48.png"/><Relationship Id="rId24" Type="http://schemas.openxmlformats.org/officeDocument/2006/relationships/customXml" Target="../ink/ink55.xml"/><Relationship Id="rId32" Type="http://schemas.openxmlformats.org/officeDocument/2006/relationships/customXml" Target="../ink/ink59.xml"/><Relationship Id="rId37" Type="http://schemas.openxmlformats.org/officeDocument/2006/relationships/image" Target="../media/image61.png"/><Relationship Id="rId5" Type="http://schemas.openxmlformats.org/officeDocument/2006/relationships/image" Target="../media/image45.png"/><Relationship Id="rId15" Type="http://schemas.openxmlformats.org/officeDocument/2006/relationships/image" Target="../media/image50.png"/><Relationship Id="rId23" Type="http://schemas.openxmlformats.org/officeDocument/2006/relationships/image" Target="../media/image54.png"/><Relationship Id="rId28" Type="http://schemas.openxmlformats.org/officeDocument/2006/relationships/customXml" Target="../ink/ink57.xml"/><Relationship Id="rId36" Type="http://schemas.openxmlformats.org/officeDocument/2006/relationships/customXml" Target="../ink/ink61.xml"/><Relationship Id="rId10" Type="http://schemas.openxmlformats.org/officeDocument/2006/relationships/customXml" Target="../ink/ink48.xml"/><Relationship Id="rId19" Type="http://schemas.openxmlformats.org/officeDocument/2006/relationships/image" Target="../media/image52.png"/><Relationship Id="rId31" Type="http://schemas.openxmlformats.org/officeDocument/2006/relationships/image" Target="../media/image58.png"/><Relationship Id="rId4" Type="http://schemas.openxmlformats.org/officeDocument/2006/relationships/customXml" Target="../ink/ink45.xml"/><Relationship Id="rId9" Type="http://schemas.openxmlformats.org/officeDocument/2006/relationships/image" Target="../media/image47.png"/><Relationship Id="rId14" Type="http://schemas.openxmlformats.org/officeDocument/2006/relationships/customXml" Target="../ink/ink50.xml"/><Relationship Id="rId22" Type="http://schemas.openxmlformats.org/officeDocument/2006/relationships/customXml" Target="../ink/ink54.xml"/><Relationship Id="rId27" Type="http://schemas.openxmlformats.org/officeDocument/2006/relationships/image" Target="../media/image56.png"/><Relationship Id="rId30" Type="http://schemas.openxmlformats.org/officeDocument/2006/relationships/customXml" Target="../ink/ink58.xml"/><Relationship Id="rId35" Type="http://schemas.openxmlformats.org/officeDocument/2006/relationships/image" Target="../media/image60.png"/><Relationship Id="rId8" Type="http://schemas.openxmlformats.org/officeDocument/2006/relationships/customXml" Target="../ink/ink47.xml"/><Relationship Id="rId3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5.xml"/><Relationship Id="rId13" Type="http://schemas.openxmlformats.org/officeDocument/2006/relationships/image" Target="../media/image67.png"/><Relationship Id="rId18" Type="http://schemas.openxmlformats.org/officeDocument/2006/relationships/customXml" Target="../ink/ink70.xml"/><Relationship Id="rId3" Type="http://schemas.openxmlformats.org/officeDocument/2006/relationships/image" Target="../media/image62.png"/><Relationship Id="rId21" Type="http://schemas.openxmlformats.org/officeDocument/2006/relationships/image" Target="../media/image71.png"/><Relationship Id="rId7" Type="http://schemas.openxmlformats.org/officeDocument/2006/relationships/image" Target="../media/image64.png"/><Relationship Id="rId12" Type="http://schemas.openxmlformats.org/officeDocument/2006/relationships/customXml" Target="../ink/ink67.xml"/><Relationship Id="rId17" Type="http://schemas.openxmlformats.org/officeDocument/2006/relationships/image" Target="../media/image69.png"/><Relationship Id="rId2" Type="http://schemas.openxmlformats.org/officeDocument/2006/relationships/customXml" Target="../ink/ink62.xml"/><Relationship Id="rId16" Type="http://schemas.openxmlformats.org/officeDocument/2006/relationships/customXml" Target="../ink/ink69.xml"/><Relationship Id="rId20" Type="http://schemas.openxmlformats.org/officeDocument/2006/relationships/customXml" Target="../ink/ink7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.xml"/><Relationship Id="rId11" Type="http://schemas.openxmlformats.org/officeDocument/2006/relationships/image" Target="../media/image66.png"/><Relationship Id="rId5" Type="http://schemas.openxmlformats.org/officeDocument/2006/relationships/image" Target="../media/image63.png"/><Relationship Id="rId15" Type="http://schemas.openxmlformats.org/officeDocument/2006/relationships/image" Target="../media/image68.png"/><Relationship Id="rId10" Type="http://schemas.openxmlformats.org/officeDocument/2006/relationships/customXml" Target="../ink/ink66.xml"/><Relationship Id="rId19" Type="http://schemas.openxmlformats.org/officeDocument/2006/relationships/image" Target="../media/image70.png"/><Relationship Id="rId4" Type="http://schemas.openxmlformats.org/officeDocument/2006/relationships/customXml" Target="../ink/ink63.xml"/><Relationship Id="rId9" Type="http://schemas.openxmlformats.org/officeDocument/2006/relationships/image" Target="../media/image65.png"/><Relationship Id="rId14" Type="http://schemas.openxmlformats.org/officeDocument/2006/relationships/customXml" Target="../ink/ink6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5.xml"/><Relationship Id="rId13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4.png"/><Relationship Id="rId12" Type="http://schemas.openxmlformats.org/officeDocument/2006/relationships/customXml" Target="../ink/ink77.xml"/><Relationship Id="rId17" Type="http://schemas.openxmlformats.org/officeDocument/2006/relationships/image" Target="../media/image79.png"/><Relationship Id="rId2" Type="http://schemas.openxmlformats.org/officeDocument/2006/relationships/customXml" Target="../ink/ink72.xml"/><Relationship Id="rId16" Type="http://schemas.openxmlformats.org/officeDocument/2006/relationships/customXml" Target="../ink/ink7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4.xml"/><Relationship Id="rId11" Type="http://schemas.openxmlformats.org/officeDocument/2006/relationships/image" Target="../media/image76.png"/><Relationship Id="rId5" Type="http://schemas.openxmlformats.org/officeDocument/2006/relationships/image" Target="../media/image73.png"/><Relationship Id="rId15" Type="http://schemas.openxmlformats.org/officeDocument/2006/relationships/image" Target="../media/image78.png"/><Relationship Id="rId10" Type="http://schemas.openxmlformats.org/officeDocument/2006/relationships/customXml" Target="../ink/ink76.xml"/><Relationship Id="rId4" Type="http://schemas.openxmlformats.org/officeDocument/2006/relationships/customXml" Target="../ink/ink73.xml"/><Relationship Id="rId9" Type="http://schemas.openxmlformats.org/officeDocument/2006/relationships/image" Target="../media/image75.png"/><Relationship Id="rId14" Type="http://schemas.openxmlformats.org/officeDocument/2006/relationships/customXml" Target="../ink/ink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thing we need to write something that looks like a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Point (int x, int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this.x</a:t>
            </a:r>
            <a:r>
              <a:rPr lang="en-US" dirty="0"/>
              <a:t>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this.y</a:t>
            </a:r>
            <a:r>
              <a:rPr lang="en-US" dirty="0"/>
              <a:t>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/>
              <a:t>What makes this different than a method?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2A8D22-FDD1-4819-BE7A-994F518E40FE}"/>
              </a:ext>
            </a:extLst>
          </p:cNvPr>
          <p:cNvGrpSpPr/>
          <p:nvPr/>
        </p:nvGrpSpPr>
        <p:grpSpPr>
          <a:xfrm>
            <a:off x="2714329" y="4204339"/>
            <a:ext cx="2778120" cy="78840"/>
            <a:chOff x="2714329" y="4204339"/>
            <a:chExt cx="2778120" cy="7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E10630F-02C5-47A4-BDF5-402513108D43}"/>
                    </a:ext>
                  </a:extLst>
                </p14:cNvPr>
                <p14:cNvContentPartPr/>
                <p14:nvPr/>
              </p14:nvContentPartPr>
              <p14:xfrm>
                <a:off x="2714329" y="4211899"/>
                <a:ext cx="995760" cy="34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E10630F-02C5-47A4-BDF5-402513108D4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05329" y="4202899"/>
                  <a:ext cx="10134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CDB1D78-FED7-457A-AFC5-702396C6ADE0}"/>
                    </a:ext>
                  </a:extLst>
                </p14:cNvPr>
                <p14:cNvContentPartPr/>
                <p14:nvPr/>
              </p14:nvContentPartPr>
              <p14:xfrm>
                <a:off x="4484449" y="4204339"/>
                <a:ext cx="1008000" cy="78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CDB1D78-FED7-457A-AFC5-702396C6ADE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75449" y="4195699"/>
                  <a:ext cx="1025640" cy="9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F5C909B-DD44-481A-ACF9-588DAA3D7785}"/>
                  </a:ext>
                </a:extLst>
              </p14:cNvPr>
              <p14:cNvContentPartPr/>
              <p14:nvPr/>
            </p14:nvContentPartPr>
            <p14:xfrm>
              <a:off x="990289" y="1882699"/>
              <a:ext cx="95040" cy="229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F5C909B-DD44-481A-ACF9-588DAA3D77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1289" y="1873699"/>
                <a:ext cx="112680" cy="24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580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2296"/>
            <a:ext cx="7886700" cy="4220427"/>
          </a:xfrm>
        </p:spPr>
        <p:txBody>
          <a:bodyPr/>
          <a:lstStyle/>
          <a:p>
            <a:r>
              <a:rPr lang="en-US" dirty="0"/>
              <a:t>In many way, this is not exactly like methods we’ve written before </a:t>
            </a:r>
          </a:p>
          <a:p>
            <a:pPr lvl="1"/>
            <a:r>
              <a:rPr lang="en-US" dirty="0"/>
              <a:t>The shape looks kind of like a method</a:t>
            </a:r>
          </a:p>
          <a:p>
            <a:pPr lvl="1"/>
            <a:r>
              <a:rPr lang="en-US" dirty="0"/>
              <a:t>Main thing different:</a:t>
            </a:r>
          </a:p>
          <a:p>
            <a:pPr lvl="2"/>
            <a:r>
              <a:rPr lang="en-US" dirty="0"/>
              <a:t>The only thing that appears before the parenthesis: </a:t>
            </a:r>
            <a:r>
              <a:rPr lang="en-US" b="1" dirty="0"/>
              <a:t>the name of the class</a:t>
            </a:r>
          </a:p>
          <a:p>
            <a:pPr lvl="2"/>
            <a:r>
              <a:rPr lang="en-US" dirty="0"/>
              <a:t>That’s what makes this really special</a:t>
            </a:r>
          </a:p>
          <a:p>
            <a:r>
              <a:rPr lang="en-US" dirty="0"/>
              <a:t>This has a name:</a:t>
            </a:r>
          </a:p>
          <a:p>
            <a:pPr lvl="1"/>
            <a:r>
              <a:rPr lang="en-US" dirty="0"/>
              <a:t>Constructor</a:t>
            </a:r>
          </a:p>
          <a:p>
            <a:pPr lvl="2"/>
            <a:r>
              <a:rPr lang="en-US" dirty="0"/>
              <a:t>We write constructors by writing the name of the class before the open parenthesis</a:t>
            </a:r>
          </a:p>
          <a:p>
            <a:pPr lvl="3"/>
            <a:r>
              <a:rPr lang="en-US" dirty="0"/>
              <a:t>Instead of writing some return type and some name</a:t>
            </a:r>
          </a:p>
          <a:p>
            <a:pPr lvl="2"/>
            <a:r>
              <a:rPr lang="en-US" dirty="0"/>
              <a:t>Special kinds of methods:</a:t>
            </a:r>
          </a:p>
          <a:p>
            <a:pPr lvl="3"/>
            <a:r>
              <a:rPr lang="en-US" dirty="0"/>
              <a:t>Used for creating new Points in this case</a:t>
            </a:r>
          </a:p>
          <a:p>
            <a:pPr lvl="3"/>
            <a:r>
              <a:rPr lang="en-US" dirty="0"/>
              <a:t>We use the constructor so we can create many different points using the same class</a:t>
            </a:r>
          </a:p>
          <a:p>
            <a:pPr lvl="2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5DE141-4194-4DB4-AF75-65D6BDE473F5}"/>
                  </a:ext>
                </a:extLst>
              </p14:cNvPr>
              <p14:cNvContentPartPr/>
              <p14:nvPr/>
            </p14:nvContentPartPr>
            <p14:xfrm>
              <a:off x="5523769" y="1748419"/>
              <a:ext cx="1796760" cy="40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5DE141-4194-4DB4-AF75-65D6BDE47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14769" y="1739779"/>
                <a:ext cx="18144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F17DA8-F10F-42F2-AB91-270F8ADA8FC3}"/>
                  </a:ext>
                </a:extLst>
              </p14:cNvPr>
              <p14:cNvContentPartPr/>
              <p14:nvPr/>
            </p14:nvContentPartPr>
            <p14:xfrm>
              <a:off x="4665889" y="731779"/>
              <a:ext cx="977040" cy="6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F17DA8-F10F-42F2-AB91-270F8ADA8F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56889" y="722779"/>
                <a:ext cx="99468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C4AD53-173B-4C31-9E97-22FB591D6C42}"/>
                  </a:ext>
                </a:extLst>
              </p14:cNvPr>
              <p14:cNvContentPartPr/>
              <p14:nvPr/>
            </p14:nvContentPartPr>
            <p14:xfrm>
              <a:off x="1613809" y="1104019"/>
              <a:ext cx="549360" cy="18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C4AD53-173B-4C31-9E97-22FB591D6C4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04809" y="1095379"/>
                <a:ext cx="567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0413A801-4AF1-461D-A901-31D54076D98D}"/>
              </a:ext>
            </a:extLst>
          </p:cNvPr>
          <p:cNvGrpSpPr/>
          <p:nvPr/>
        </p:nvGrpSpPr>
        <p:grpSpPr>
          <a:xfrm>
            <a:off x="6428089" y="984859"/>
            <a:ext cx="982800" cy="417960"/>
            <a:chOff x="6428089" y="984859"/>
            <a:chExt cx="982800" cy="41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FC31B6F-756A-4150-94D5-FAA8D931D22C}"/>
                    </a:ext>
                  </a:extLst>
                </p14:cNvPr>
                <p14:cNvContentPartPr/>
                <p14:nvPr/>
              </p14:nvContentPartPr>
              <p14:xfrm>
                <a:off x="6428089" y="1175659"/>
                <a:ext cx="118080" cy="227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FC31B6F-756A-4150-94D5-FAA8D931D22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19089" y="1166659"/>
                  <a:ext cx="1357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F00442D-6EEA-4D8F-A454-83B665E32E8F}"/>
                    </a:ext>
                  </a:extLst>
                </p14:cNvPr>
                <p14:cNvContentPartPr/>
                <p14:nvPr/>
              </p14:nvContentPartPr>
              <p14:xfrm>
                <a:off x="6794569" y="984859"/>
                <a:ext cx="128160" cy="258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F00442D-6EEA-4D8F-A454-83B665E32E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85929" y="975859"/>
                  <a:ext cx="1458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C017ECF-6950-415F-8647-9DFAF09FAB09}"/>
                    </a:ext>
                  </a:extLst>
                </p14:cNvPr>
                <p14:cNvContentPartPr/>
                <p14:nvPr/>
              </p14:nvContentPartPr>
              <p14:xfrm>
                <a:off x="6951169" y="1112659"/>
                <a:ext cx="84600" cy="78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C017ECF-6950-415F-8647-9DFAF09FAB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42169" y="1103659"/>
                  <a:ext cx="1022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D5CD407-1CAA-4524-922C-0BC3EFE5D961}"/>
                    </a:ext>
                  </a:extLst>
                </p14:cNvPr>
                <p14:cNvContentPartPr/>
                <p14:nvPr/>
              </p14:nvContentPartPr>
              <p14:xfrm>
                <a:off x="7092289" y="1030939"/>
                <a:ext cx="71280" cy="144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D5CD407-1CAA-4524-922C-0BC3EFE5D96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3289" y="1022299"/>
                  <a:ext cx="889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775E5C9-162A-43D4-9DD0-38A439C6842B}"/>
                    </a:ext>
                  </a:extLst>
                </p14:cNvPr>
                <p14:cNvContentPartPr/>
                <p14:nvPr/>
              </p14:nvContentPartPr>
              <p14:xfrm>
                <a:off x="7157809" y="1115539"/>
                <a:ext cx="124560" cy="83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775E5C9-162A-43D4-9DD0-38A439C6842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49169" y="1106899"/>
                  <a:ext cx="1422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3830BFE-BF7C-42F7-9654-9D21A7C09BD9}"/>
                    </a:ext>
                  </a:extLst>
                </p14:cNvPr>
                <p14:cNvContentPartPr/>
                <p14:nvPr/>
              </p14:nvContentPartPr>
              <p14:xfrm>
                <a:off x="7273729" y="985219"/>
                <a:ext cx="137160" cy="177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3830BFE-BF7C-42F7-9654-9D21A7C09BD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64729" y="976579"/>
                  <a:ext cx="154800" cy="19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E9338B6-FDD4-45C8-9163-D3F74D74BD6F}"/>
                  </a:ext>
                </a:extLst>
              </p14:cNvPr>
              <p14:cNvContentPartPr/>
              <p14:nvPr/>
            </p14:nvContentPartPr>
            <p14:xfrm>
              <a:off x="3055249" y="2021659"/>
              <a:ext cx="1422360" cy="37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E9338B6-FDD4-45C8-9163-D3F74D74BD6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46249" y="2012659"/>
                <a:ext cx="14400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CDEEA38-FCEF-4385-8F45-F99EF734A833}"/>
                  </a:ext>
                </a:extLst>
              </p14:cNvPr>
              <p14:cNvContentPartPr/>
              <p14:nvPr/>
            </p14:nvContentPartPr>
            <p14:xfrm>
              <a:off x="1180369" y="2758579"/>
              <a:ext cx="1164960" cy="475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CDEEA38-FCEF-4385-8F45-F99EF734A83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71369" y="2749579"/>
                <a:ext cx="11826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7076CBE-2063-45B4-986A-3E8F666244FB}"/>
                  </a:ext>
                </a:extLst>
              </p14:cNvPr>
              <p14:cNvContentPartPr/>
              <p14:nvPr/>
            </p14:nvContentPartPr>
            <p14:xfrm>
              <a:off x="3508129" y="3015979"/>
              <a:ext cx="1218960" cy="42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7076CBE-2063-45B4-986A-3E8F666244F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99489" y="3007339"/>
                <a:ext cx="123660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11666A6-F281-430A-95B9-F8217DB43B94}"/>
                  </a:ext>
                </a:extLst>
              </p14:cNvPr>
              <p14:cNvContentPartPr/>
              <p14:nvPr/>
            </p14:nvContentPartPr>
            <p14:xfrm>
              <a:off x="5370769" y="2991499"/>
              <a:ext cx="517680" cy="28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11666A6-F281-430A-95B9-F8217DB43B9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61769" y="2982859"/>
                <a:ext cx="53532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DC0E512-607D-4F1E-9069-8E568936C4B6}"/>
                  </a:ext>
                </a:extLst>
              </p14:cNvPr>
              <p14:cNvContentPartPr/>
              <p14:nvPr/>
            </p14:nvContentPartPr>
            <p14:xfrm>
              <a:off x="6985009" y="2531419"/>
              <a:ext cx="128160" cy="167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DC0E512-607D-4F1E-9069-8E568936C4B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76009" y="2522779"/>
                <a:ext cx="145800" cy="18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96DEF67-CA47-4686-9628-75732EAF2D3E}"/>
              </a:ext>
            </a:extLst>
          </p:cNvPr>
          <p:cNvGrpSpPr/>
          <p:nvPr/>
        </p:nvGrpSpPr>
        <p:grpSpPr>
          <a:xfrm>
            <a:off x="3579409" y="3274099"/>
            <a:ext cx="1976760" cy="34560"/>
            <a:chOff x="3579409" y="3274099"/>
            <a:chExt cx="1976760" cy="3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89C0AB1-A3D4-4562-B381-4CD1B382B7E0}"/>
                    </a:ext>
                  </a:extLst>
                </p14:cNvPr>
                <p14:cNvContentPartPr/>
                <p14:nvPr/>
              </p14:nvContentPartPr>
              <p14:xfrm>
                <a:off x="3579409" y="3289579"/>
                <a:ext cx="702000" cy="19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89C0AB1-A3D4-4562-B381-4CD1B382B7E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70409" y="3280939"/>
                  <a:ext cx="7196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152732B-6504-4B49-BDEE-997074A9902D}"/>
                    </a:ext>
                  </a:extLst>
                </p14:cNvPr>
                <p14:cNvContentPartPr/>
                <p14:nvPr/>
              </p14:nvContentPartPr>
              <p14:xfrm>
                <a:off x="4733929" y="3274099"/>
                <a:ext cx="822240" cy="33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152732B-6504-4B49-BDEE-997074A9902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25289" y="3265459"/>
                  <a:ext cx="839880" cy="5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B3D2BFC-1CAD-44FB-834B-DB365C5A87AD}"/>
                  </a:ext>
                </a:extLst>
              </p14:cNvPr>
              <p14:cNvContentPartPr/>
              <p14:nvPr/>
            </p14:nvContentPartPr>
            <p14:xfrm>
              <a:off x="2727289" y="3516739"/>
              <a:ext cx="703440" cy="889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B3D2BFC-1CAD-44FB-834B-DB365C5A87A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18649" y="3507739"/>
                <a:ext cx="72108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DE5ACB3-B34D-4432-B693-DDF9C9E1A1F5}"/>
                  </a:ext>
                </a:extLst>
              </p14:cNvPr>
              <p14:cNvContentPartPr/>
              <p14:nvPr/>
            </p14:nvContentPartPr>
            <p14:xfrm>
              <a:off x="3095209" y="3815899"/>
              <a:ext cx="832320" cy="27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DE5ACB3-B34D-4432-B693-DDF9C9E1A1F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086569" y="3807259"/>
                <a:ext cx="84996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DB7FEE6-1301-4410-8724-F1BC546AA30B}"/>
                  </a:ext>
                </a:extLst>
              </p14:cNvPr>
              <p14:cNvContentPartPr/>
              <p14:nvPr/>
            </p14:nvContentPartPr>
            <p14:xfrm>
              <a:off x="2729089" y="4113259"/>
              <a:ext cx="743760" cy="27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DB7FEE6-1301-4410-8724-F1BC546AA30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20449" y="4104259"/>
                <a:ext cx="76140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B14F3F7-6CFA-410A-9D8C-107C7F3EAE26}"/>
                  </a:ext>
                </a:extLst>
              </p14:cNvPr>
              <p14:cNvContentPartPr/>
              <p14:nvPr/>
            </p14:nvContentPartPr>
            <p14:xfrm>
              <a:off x="4779289" y="4104259"/>
              <a:ext cx="1560960" cy="34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B14F3F7-6CFA-410A-9D8C-107C7F3EAE2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70289" y="4095619"/>
                <a:ext cx="15786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D507746-A8E2-4F0D-B3DB-385F31F25C0D}"/>
                  </a:ext>
                </a:extLst>
              </p14:cNvPr>
              <p14:cNvContentPartPr/>
              <p14:nvPr/>
            </p14:nvContentPartPr>
            <p14:xfrm>
              <a:off x="7035769" y="4085179"/>
              <a:ext cx="718200" cy="40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D507746-A8E2-4F0D-B3DB-385F31F25C0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026769" y="4076539"/>
                <a:ext cx="735840" cy="5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328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0242"/>
            <a:ext cx="7886700" cy="4718957"/>
          </a:xfrm>
        </p:spPr>
        <p:txBody>
          <a:bodyPr/>
          <a:lstStyle/>
          <a:p>
            <a:r>
              <a:rPr lang="en-US" dirty="0"/>
              <a:t>For now, ignore the body of the constructor….</a:t>
            </a:r>
          </a:p>
          <a:p>
            <a:pPr lvl="1"/>
            <a:r>
              <a:rPr lang="en-US" dirty="0"/>
              <a:t>Treat this as cookie cutter code</a:t>
            </a:r>
          </a:p>
          <a:p>
            <a:pPr lvl="1"/>
            <a:r>
              <a:rPr lang="en-US" dirty="0"/>
              <a:t>Always going to do the same pattern when we make a class</a:t>
            </a:r>
          </a:p>
          <a:p>
            <a:pPr lvl="2"/>
            <a:r>
              <a:rPr lang="en-US" dirty="0"/>
              <a:t>Name of the class</a:t>
            </a:r>
          </a:p>
          <a:p>
            <a:pPr lvl="2"/>
            <a:r>
              <a:rPr lang="en-US" dirty="0"/>
              <a:t>List of parameters that exactly match the fields</a:t>
            </a:r>
          </a:p>
          <a:p>
            <a:pPr lvl="2"/>
            <a:r>
              <a:rPr lang="en-US" dirty="0"/>
              <a:t>In the body, one line per parameter</a:t>
            </a:r>
          </a:p>
          <a:p>
            <a:pPr lvl="3"/>
            <a:r>
              <a:rPr lang="en-US" dirty="0"/>
              <a:t>Says this.&lt;name&gt; = &lt;name&gt;;</a:t>
            </a:r>
          </a:p>
          <a:p>
            <a:pPr lvl="1"/>
            <a:r>
              <a:rPr lang="en-US" dirty="0"/>
              <a:t>Future weeks we will get into more detail how constructors work</a:t>
            </a:r>
          </a:p>
          <a:p>
            <a:pPr lvl="2"/>
            <a:r>
              <a:rPr lang="en-US" dirty="0"/>
              <a:t>Too many details to cover right now…</a:t>
            </a:r>
          </a:p>
          <a:p>
            <a:pPr lvl="2"/>
            <a:r>
              <a:rPr lang="en-US" dirty="0"/>
              <a:t>For now, just use this pattern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F37D5C-6ED1-4A8F-A62D-0E128F664A75}"/>
                  </a:ext>
                </a:extLst>
              </p14:cNvPr>
              <p14:cNvContentPartPr/>
              <p14:nvPr/>
            </p14:nvContentPartPr>
            <p14:xfrm>
              <a:off x="2370169" y="1046419"/>
              <a:ext cx="1828440" cy="25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F37D5C-6ED1-4A8F-A62D-0E128F664A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1529" y="1037419"/>
                <a:ext cx="18460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FC2754-A819-4DC6-BB37-ABA26EEFFE18}"/>
                  </a:ext>
                </a:extLst>
              </p14:cNvPr>
              <p14:cNvContentPartPr/>
              <p14:nvPr/>
            </p14:nvContentPartPr>
            <p14:xfrm>
              <a:off x="3379609" y="1275379"/>
              <a:ext cx="1305720" cy="8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FC2754-A819-4DC6-BB37-ABA26EEFFE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0969" y="1266379"/>
                <a:ext cx="132336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55FC149-5B41-4F7C-9962-CF4096F61C86}"/>
                  </a:ext>
                </a:extLst>
              </p14:cNvPr>
              <p14:cNvContentPartPr/>
              <p14:nvPr/>
            </p14:nvContentPartPr>
            <p14:xfrm>
              <a:off x="1230769" y="1453579"/>
              <a:ext cx="273960" cy="141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55FC149-5B41-4F7C-9962-CF4096F61C8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2129" y="1444579"/>
                <a:ext cx="29160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2053C53-4FC7-406D-996C-37F18E7B4DF7}"/>
                  </a:ext>
                </a:extLst>
              </p14:cNvPr>
              <p14:cNvContentPartPr/>
              <p14:nvPr/>
            </p14:nvContentPartPr>
            <p14:xfrm>
              <a:off x="1263529" y="1765699"/>
              <a:ext cx="182160" cy="80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2053C53-4FC7-406D-996C-37F18E7B4D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54529" y="1757059"/>
                <a:ext cx="19980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F2889DE-D6B2-431F-9014-A74DB17A28BB}"/>
                  </a:ext>
                </a:extLst>
              </p14:cNvPr>
              <p14:cNvContentPartPr/>
              <p14:nvPr/>
            </p14:nvContentPartPr>
            <p14:xfrm>
              <a:off x="1196209" y="2019139"/>
              <a:ext cx="272880" cy="150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F2889DE-D6B2-431F-9014-A74DB17A28B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87569" y="2010139"/>
                <a:ext cx="2905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81C08CB-47C0-48B0-BAC1-16298FBD4761}"/>
                  </a:ext>
                </a:extLst>
              </p14:cNvPr>
              <p14:cNvContentPartPr/>
              <p14:nvPr/>
            </p14:nvContentPartPr>
            <p14:xfrm>
              <a:off x="2594449" y="2163859"/>
              <a:ext cx="1285200" cy="28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81C08CB-47C0-48B0-BAC1-16298FBD476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85449" y="2154859"/>
                <a:ext cx="1302840" cy="4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7D8F7331-6C16-4446-AA0C-A42480F49E25}"/>
              </a:ext>
            </a:extLst>
          </p:cNvPr>
          <p:cNvGrpSpPr/>
          <p:nvPr/>
        </p:nvGrpSpPr>
        <p:grpSpPr>
          <a:xfrm>
            <a:off x="2208169" y="2431699"/>
            <a:ext cx="1689480" cy="51120"/>
            <a:chOff x="2208169" y="2431699"/>
            <a:chExt cx="1689480" cy="5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61053CA-4E50-4263-90AD-DF70FDCCF432}"/>
                    </a:ext>
                  </a:extLst>
                </p14:cNvPr>
                <p14:cNvContentPartPr/>
                <p14:nvPr/>
              </p14:nvContentPartPr>
              <p14:xfrm>
                <a:off x="2208169" y="2466619"/>
                <a:ext cx="858600" cy="16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1053CA-4E50-4263-90AD-DF70FDCCF43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99529" y="2457619"/>
                  <a:ext cx="8762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A07ADD1-84D6-4533-9E88-4857966CFA8D}"/>
                    </a:ext>
                  </a:extLst>
                </p14:cNvPr>
                <p14:cNvContentPartPr/>
                <p14:nvPr/>
              </p14:nvContentPartPr>
              <p14:xfrm>
                <a:off x="3143809" y="2431699"/>
                <a:ext cx="753840" cy="25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A07ADD1-84D6-4533-9E88-4857966CFA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35169" y="2422699"/>
                  <a:ext cx="771480" cy="4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FA6481E-CEDC-43A3-BAD2-59D99F764FDA}"/>
                  </a:ext>
                </a:extLst>
              </p14:cNvPr>
              <p14:cNvContentPartPr/>
              <p14:nvPr/>
            </p14:nvContentPartPr>
            <p14:xfrm>
              <a:off x="3968929" y="2746699"/>
              <a:ext cx="1068120" cy="39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FA6481E-CEDC-43A3-BAD2-59D99F764FD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59929" y="2738059"/>
                <a:ext cx="108576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1DCB03E-AED3-461D-89D5-9AE7A2603D41}"/>
                  </a:ext>
                </a:extLst>
              </p14:cNvPr>
              <p14:cNvContentPartPr/>
              <p14:nvPr/>
            </p14:nvContentPartPr>
            <p14:xfrm>
              <a:off x="1609849" y="3043339"/>
              <a:ext cx="1203840" cy="33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1DCB03E-AED3-461D-89D5-9AE7A2603D4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01209" y="3034699"/>
                <a:ext cx="12214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1C1A35C-8BDA-4E4C-BDC7-BEAE471F483F}"/>
                  </a:ext>
                </a:extLst>
              </p14:cNvPr>
              <p14:cNvContentPartPr/>
              <p14:nvPr/>
            </p14:nvContentPartPr>
            <p14:xfrm>
              <a:off x="3184849" y="3346819"/>
              <a:ext cx="750600" cy="33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1C1A35C-8BDA-4E4C-BDC7-BEAE471F483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75849" y="3338179"/>
                <a:ext cx="76824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0258C4D3-F68E-41FE-AC45-7A4AD064A77C}"/>
              </a:ext>
            </a:extLst>
          </p:cNvPr>
          <p:cNvGrpSpPr/>
          <p:nvPr/>
        </p:nvGrpSpPr>
        <p:grpSpPr>
          <a:xfrm>
            <a:off x="824689" y="1379779"/>
            <a:ext cx="261720" cy="1046520"/>
            <a:chOff x="824689" y="1379779"/>
            <a:chExt cx="261720" cy="104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4E63783-82F9-4FDA-87BE-6B0D949B3573}"/>
                    </a:ext>
                  </a:extLst>
                </p14:cNvPr>
                <p14:cNvContentPartPr/>
                <p14:nvPr/>
              </p14:nvContentPartPr>
              <p14:xfrm>
                <a:off x="952129" y="1379779"/>
                <a:ext cx="134280" cy="45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4E63783-82F9-4FDA-87BE-6B0D949B357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43129" y="1371139"/>
                  <a:ext cx="1519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E781A19-BB44-4B31-8C04-CC8EBA49C1A9}"/>
                    </a:ext>
                  </a:extLst>
                </p14:cNvPr>
                <p14:cNvContentPartPr/>
                <p14:nvPr/>
              </p14:nvContentPartPr>
              <p14:xfrm>
                <a:off x="824689" y="1455379"/>
                <a:ext cx="259200" cy="970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E781A19-BB44-4B31-8C04-CC8EBA49C1A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5689" y="1446739"/>
                  <a:ext cx="276840" cy="988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7981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use the Point class to create several points</a:t>
            </a:r>
          </a:p>
          <a:p>
            <a:pPr lvl="1"/>
            <a:r>
              <a:rPr lang="en-US" dirty="0"/>
              <a:t>New syntax coming…</a:t>
            </a:r>
          </a:p>
          <a:p>
            <a:pPr lvl="1"/>
            <a:endParaRPr lang="en-US" dirty="0"/>
          </a:p>
          <a:p>
            <a:r>
              <a:rPr lang="en-US" dirty="0"/>
              <a:t>Point </a:t>
            </a:r>
            <a:r>
              <a:rPr lang="en-US" dirty="0" err="1"/>
              <a:t>fourFivePoint</a:t>
            </a:r>
            <a:r>
              <a:rPr lang="en-US" dirty="0"/>
              <a:t> = new Point(4, 5);</a:t>
            </a:r>
          </a:p>
          <a:p>
            <a:r>
              <a:rPr lang="en-US" dirty="0"/>
              <a:t>Point </a:t>
            </a:r>
            <a:r>
              <a:rPr lang="en-US" dirty="0" err="1"/>
              <a:t>negOneThreePoint</a:t>
            </a:r>
            <a:r>
              <a:rPr lang="en-US" dirty="0"/>
              <a:t> = new Point(-1, -3);</a:t>
            </a:r>
          </a:p>
          <a:p>
            <a:endParaRPr lang="en-US" dirty="0"/>
          </a:p>
          <a:p>
            <a:r>
              <a:rPr lang="en-US" dirty="0"/>
              <a:t>What’s different here?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6BCCFB-1A46-4547-B143-08F6797E01E6}"/>
                  </a:ext>
                </a:extLst>
              </p14:cNvPr>
              <p14:cNvContentPartPr/>
              <p14:nvPr/>
            </p14:nvContentPartPr>
            <p14:xfrm>
              <a:off x="1656289" y="2067379"/>
              <a:ext cx="674640" cy="5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6BCCFB-1A46-4547-B143-08F6797E01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7649" y="2058739"/>
                <a:ext cx="69228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1250D8-2630-448C-9171-6AA0F885B93A}"/>
                  </a:ext>
                </a:extLst>
              </p14:cNvPr>
              <p14:cNvContentPartPr/>
              <p14:nvPr/>
            </p14:nvContentPartPr>
            <p14:xfrm>
              <a:off x="3155329" y="2817979"/>
              <a:ext cx="581040" cy="38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1250D8-2630-448C-9171-6AA0F885B9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46329" y="2809339"/>
                <a:ext cx="59868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9CACF90-2791-4D5D-9598-E9461FFCA86F}"/>
                  </a:ext>
                </a:extLst>
              </p14:cNvPr>
              <p14:cNvContentPartPr/>
              <p14:nvPr/>
            </p14:nvContentPartPr>
            <p14:xfrm>
              <a:off x="3380329" y="2155219"/>
              <a:ext cx="152640" cy="330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9CACF90-2791-4D5D-9598-E9461FFCA8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71329" y="2146579"/>
                <a:ext cx="170280" cy="34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FDE276CB-D18F-468A-8780-7598589C4660}"/>
              </a:ext>
            </a:extLst>
          </p:cNvPr>
          <p:cNvGrpSpPr/>
          <p:nvPr/>
        </p:nvGrpSpPr>
        <p:grpSpPr>
          <a:xfrm>
            <a:off x="4087369" y="1864699"/>
            <a:ext cx="1347120" cy="624240"/>
            <a:chOff x="4087369" y="1864699"/>
            <a:chExt cx="1347120" cy="62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904546E-124D-44E4-9299-BF09E1280363}"/>
                    </a:ext>
                  </a:extLst>
                </p14:cNvPr>
                <p14:cNvContentPartPr/>
                <p14:nvPr/>
              </p14:nvContentPartPr>
              <p14:xfrm>
                <a:off x="4087729" y="2155939"/>
                <a:ext cx="134640" cy="333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904546E-124D-44E4-9299-BF09E128036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79089" y="2146939"/>
                  <a:ext cx="1522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F62CCAD-5B56-4CFB-A5D9-8C37EFA7432D}"/>
                    </a:ext>
                  </a:extLst>
                </p14:cNvPr>
                <p14:cNvContentPartPr/>
                <p14:nvPr/>
              </p14:nvContentPartPr>
              <p14:xfrm>
                <a:off x="4087369" y="1984939"/>
                <a:ext cx="257400" cy="163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F62CCAD-5B56-4CFB-A5D9-8C37EFA7432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78729" y="1975939"/>
                  <a:ext cx="2750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2C093D8-1B33-46A4-AD44-775F9B1E9CF2}"/>
                    </a:ext>
                  </a:extLst>
                </p14:cNvPr>
                <p14:cNvContentPartPr/>
                <p14:nvPr/>
              </p14:nvContentPartPr>
              <p14:xfrm>
                <a:off x="4374289" y="1982779"/>
                <a:ext cx="156960" cy="146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2C093D8-1B33-46A4-AD44-775F9B1E9CF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65649" y="1973779"/>
                  <a:ext cx="1746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D8D0FF1-9B7B-452B-8BEE-A3E41FB986E5}"/>
                    </a:ext>
                  </a:extLst>
                </p14:cNvPr>
                <p14:cNvContentPartPr/>
                <p14:nvPr/>
              </p14:nvContentPartPr>
              <p14:xfrm>
                <a:off x="4553569" y="1962979"/>
                <a:ext cx="66960" cy="124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D8D0FF1-9B7B-452B-8BEE-A3E41FB986E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44929" y="1954339"/>
                  <a:ext cx="846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CEA0CBA-F00B-4EDA-A530-8412A20D5F08}"/>
                    </a:ext>
                  </a:extLst>
                </p14:cNvPr>
                <p14:cNvContentPartPr/>
                <p14:nvPr/>
              </p14:nvContentPartPr>
              <p14:xfrm>
                <a:off x="4658689" y="1921939"/>
                <a:ext cx="101880" cy="148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CEA0CBA-F00B-4EDA-A530-8412A20D5F0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50049" y="1912939"/>
                  <a:ext cx="1195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DB9B1BD-849E-44DD-B0EF-F791C9E3C714}"/>
                    </a:ext>
                  </a:extLst>
                </p14:cNvPr>
                <p14:cNvContentPartPr/>
                <p14:nvPr/>
              </p14:nvContentPartPr>
              <p14:xfrm>
                <a:off x="4784689" y="1949299"/>
                <a:ext cx="108720" cy="128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DB9B1BD-849E-44DD-B0EF-F791C9E3C7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75689" y="1940659"/>
                  <a:ext cx="126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36B9236-924D-4083-A550-D587BDC7426C}"/>
                    </a:ext>
                  </a:extLst>
                </p14:cNvPr>
                <p14:cNvContentPartPr/>
                <p14:nvPr/>
              </p14:nvContentPartPr>
              <p14:xfrm>
                <a:off x="4917169" y="1955779"/>
                <a:ext cx="236880" cy="106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36B9236-924D-4083-A550-D587BDC7426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08529" y="1946779"/>
                  <a:ext cx="254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C322CA6-82BD-4F0A-A1A6-0CFE02A60431}"/>
                    </a:ext>
                  </a:extLst>
                </p14:cNvPr>
                <p14:cNvContentPartPr/>
                <p14:nvPr/>
              </p14:nvContentPartPr>
              <p14:xfrm>
                <a:off x="5232169" y="1864699"/>
                <a:ext cx="12960" cy="153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C322CA6-82BD-4F0A-A1A6-0CFE02A6043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23169" y="1855699"/>
                  <a:ext cx="306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4D86332-30F5-4E81-8AB7-F9F54C111A94}"/>
                    </a:ext>
                  </a:extLst>
                </p14:cNvPr>
                <p14:cNvContentPartPr/>
                <p14:nvPr/>
              </p14:nvContentPartPr>
              <p14:xfrm>
                <a:off x="5191849" y="1910059"/>
                <a:ext cx="242640" cy="91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4D86332-30F5-4E81-8AB7-F9F54C111A9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83209" y="1901059"/>
                  <a:ext cx="26028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CCD500-7D80-4272-A300-39761756481F}"/>
              </a:ext>
            </a:extLst>
          </p:cNvPr>
          <p:cNvGrpSpPr/>
          <p:nvPr/>
        </p:nvGrpSpPr>
        <p:grpSpPr>
          <a:xfrm>
            <a:off x="791569" y="3229459"/>
            <a:ext cx="4062240" cy="439200"/>
            <a:chOff x="791569" y="3229459"/>
            <a:chExt cx="4062240" cy="43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716EF77-BBA5-4996-9749-E2EB39C33749}"/>
                    </a:ext>
                  </a:extLst>
                </p14:cNvPr>
                <p14:cNvContentPartPr/>
                <p14:nvPr/>
              </p14:nvContentPartPr>
              <p14:xfrm>
                <a:off x="4271689" y="3287059"/>
                <a:ext cx="582120" cy="49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716EF77-BBA5-4996-9749-E2EB39C3374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63049" y="3278419"/>
                  <a:ext cx="5997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F212D20-BACB-460B-9230-46DAD1D2FE1D}"/>
                    </a:ext>
                  </a:extLst>
                </p14:cNvPr>
                <p14:cNvContentPartPr/>
                <p14:nvPr/>
              </p14:nvContentPartPr>
              <p14:xfrm>
                <a:off x="791569" y="3229459"/>
                <a:ext cx="563040" cy="66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F212D20-BACB-460B-9230-46DAD1D2FE1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2929" y="3220459"/>
                  <a:ext cx="5806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A014274-FF9E-4C30-BD3C-7BF9704CF496}"/>
                    </a:ext>
                  </a:extLst>
                </p14:cNvPr>
                <p14:cNvContentPartPr/>
                <p14:nvPr/>
              </p14:nvContentPartPr>
              <p14:xfrm>
                <a:off x="1053649" y="3344299"/>
                <a:ext cx="3750480" cy="324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A014274-FF9E-4C30-BD3C-7BF9704CF49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44649" y="3335659"/>
                  <a:ext cx="3768120" cy="34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1712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0436"/>
            <a:ext cx="7886700" cy="4412287"/>
          </a:xfrm>
        </p:spPr>
        <p:txBody>
          <a:bodyPr/>
          <a:lstStyle/>
          <a:p>
            <a:r>
              <a:rPr lang="en-US" dirty="0"/>
              <a:t>This is a way we can write a program that represents the two points that were drawn earlier</a:t>
            </a:r>
          </a:p>
          <a:p>
            <a:pPr lvl="1"/>
            <a:r>
              <a:rPr lang="en-US" dirty="0"/>
              <a:t>This gives us the ability to represent these as values inside Java</a:t>
            </a:r>
          </a:p>
          <a:p>
            <a:r>
              <a:rPr lang="en-US" dirty="0"/>
              <a:t>Let’s run it…</a:t>
            </a:r>
          </a:p>
          <a:p>
            <a:pPr lvl="1"/>
            <a:r>
              <a:rPr lang="en-US" dirty="0"/>
              <a:t>What is this going to print?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36E578-1752-4A4C-862C-A7B45120487F}"/>
                  </a:ext>
                </a:extLst>
              </p14:cNvPr>
              <p14:cNvContentPartPr/>
              <p14:nvPr/>
            </p14:nvContentPartPr>
            <p14:xfrm>
              <a:off x="3101689" y="603979"/>
              <a:ext cx="1527120" cy="65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36E578-1752-4A4C-862C-A7B4512048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2689" y="594979"/>
                <a:ext cx="154476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503EA5-5761-4098-95BD-4ACD16555EF4}"/>
                  </a:ext>
                </a:extLst>
              </p14:cNvPr>
              <p14:cNvContentPartPr/>
              <p14:nvPr/>
            </p14:nvContentPartPr>
            <p14:xfrm>
              <a:off x="7016329" y="624859"/>
              <a:ext cx="1192680" cy="4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503EA5-5761-4098-95BD-4ACD16555E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07329" y="615859"/>
                <a:ext cx="121032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9CA638-A484-4B0C-8EBA-0FB244037231}"/>
                  </a:ext>
                </a:extLst>
              </p14:cNvPr>
              <p14:cNvContentPartPr/>
              <p14:nvPr/>
            </p14:nvContentPartPr>
            <p14:xfrm>
              <a:off x="5383009" y="1255219"/>
              <a:ext cx="1710360" cy="40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9CA638-A484-4B0C-8EBA-0FB24403723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74369" y="1246219"/>
                <a:ext cx="1728000" cy="5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0208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06161"/>
            <a:ext cx="7886700" cy="4326562"/>
          </a:xfrm>
        </p:spPr>
        <p:txBody>
          <a:bodyPr/>
          <a:lstStyle/>
          <a:p>
            <a:r>
              <a:rPr lang="en-US" dirty="0"/>
              <a:t>It’s useful to think about a picture representation of these Point values</a:t>
            </a:r>
          </a:p>
          <a:p>
            <a:pPr lvl="1"/>
            <a:r>
              <a:rPr lang="en-US" dirty="0"/>
              <a:t>Not only do we have the graph</a:t>
            </a:r>
          </a:p>
          <a:p>
            <a:pPr lvl="1"/>
            <a:r>
              <a:rPr lang="en-US" dirty="0"/>
              <a:t>But it’s possible to draw these Points we created as pictures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BAD9BB2-7BE9-4D56-9A75-12F613F53A7F}"/>
                  </a:ext>
                </a:extLst>
              </p14:cNvPr>
              <p14:cNvContentPartPr/>
              <p14:nvPr/>
            </p14:nvContentPartPr>
            <p14:xfrm>
              <a:off x="3763009" y="669859"/>
              <a:ext cx="735840" cy="47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BAD9BB2-7BE9-4D56-9A75-12F613F53A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4009" y="660859"/>
                <a:ext cx="753480" cy="6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DC83B841-C2FC-4719-B624-576296588ED7}"/>
              </a:ext>
            </a:extLst>
          </p:cNvPr>
          <p:cNvGrpSpPr/>
          <p:nvPr/>
        </p:nvGrpSpPr>
        <p:grpSpPr>
          <a:xfrm>
            <a:off x="3025729" y="1664899"/>
            <a:ext cx="2787840" cy="952920"/>
            <a:chOff x="3025729" y="1664899"/>
            <a:chExt cx="2787840" cy="95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215B5-EFEE-4401-A773-9EECAB522539}"/>
                    </a:ext>
                  </a:extLst>
                </p14:cNvPr>
                <p14:cNvContentPartPr/>
                <p14:nvPr/>
              </p14:nvContentPartPr>
              <p14:xfrm>
                <a:off x="3989449" y="1664899"/>
                <a:ext cx="665280" cy="38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215B5-EFEE-4401-A773-9EECAB52253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80809" y="1655899"/>
                  <a:ext cx="6829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4F4F551-1813-4C6E-83D4-10F29FC5799C}"/>
                    </a:ext>
                  </a:extLst>
                </p14:cNvPr>
                <p14:cNvContentPartPr/>
                <p14:nvPr/>
              </p14:nvContentPartPr>
              <p14:xfrm>
                <a:off x="3025729" y="1754899"/>
                <a:ext cx="272520" cy="783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4F4F551-1813-4C6E-83D4-10F29FC5799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17089" y="1745899"/>
                  <a:ext cx="290160" cy="8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F673322-0960-4F78-A748-FEF5870F6AEE}"/>
                    </a:ext>
                  </a:extLst>
                </p14:cNvPr>
                <p14:cNvContentPartPr/>
                <p14:nvPr/>
              </p14:nvContentPartPr>
              <p14:xfrm>
                <a:off x="3422809" y="2385259"/>
                <a:ext cx="252720" cy="180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F673322-0960-4F78-A748-FEF5870F6AE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13809" y="2376619"/>
                  <a:ext cx="2703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BE9592C-ED03-4AF3-B9F7-50A24EBD5CCC}"/>
                    </a:ext>
                  </a:extLst>
                </p14:cNvPr>
                <p14:cNvContentPartPr/>
                <p14:nvPr/>
              </p14:nvContentPartPr>
              <p14:xfrm>
                <a:off x="3704689" y="2429899"/>
                <a:ext cx="136080" cy="128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BE9592C-ED03-4AF3-B9F7-50A24EBD5CC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96049" y="2421259"/>
                  <a:ext cx="1537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8DBBC00-AA32-4743-995C-2C7B57D49F32}"/>
                    </a:ext>
                  </a:extLst>
                </p14:cNvPr>
                <p14:cNvContentPartPr/>
                <p14:nvPr/>
              </p14:nvContentPartPr>
              <p14:xfrm>
                <a:off x="3898369" y="2416579"/>
                <a:ext cx="216360" cy="152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8DBBC00-AA32-4743-995C-2C7B57D49F3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89369" y="2407939"/>
                  <a:ext cx="2340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97AC859-CF9D-4643-B00D-C3DC1AAB1216}"/>
                    </a:ext>
                  </a:extLst>
                </p14:cNvPr>
                <p14:cNvContentPartPr/>
                <p14:nvPr/>
              </p14:nvContentPartPr>
              <p14:xfrm>
                <a:off x="4161169" y="2407579"/>
                <a:ext cx="86400" cy="138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97AC859-CF9D-4643-B00D-C3DC1AAB121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52529" y="2398939"/>
                  <a:ext cx="1040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F652913-DE51-411E-8EBB-3C5A6FFC2599}"/>
                    </a:ext>
                  </a:extLst>
                </p14:cNvPr>
                <p14:cNvContentPartPr/>
                <p14:nvPr/>
              </p14:nvContentPartPr>
              <p14:xfrm>
                <a:off x="4281409" y="2389219"/>
                <a:ext cx="90720" cy="135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F652913-DE51-411E-8EBB-3C5A6FFC259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72769" y="2380219"/>
                  <a:ext cx="1083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ED58C48-0EA0-49C3-8652-4DFED513A42F}"/>
                    </a:ext>
                  </a:extLst>
                </p14:cNvPr>
                <p14:cNvContentPartPr/>
                <p14:nvPr/>
              </p14:nvContentPartPr>
              <p14:xfrm>
                <a:off x="4399129" y="2388499"/>
                <a:ext cx="199440" cy="229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ED58C48-0EA0-49C3-8652-4DFED513A42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90489" y="2379499"/>
                  <a:ext cx="2170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017554B-BFFD-45B6-BA44-2E36255FF092}"/>
                    </a:ext>
                  </a:extLst>
                </p14:cNvPr>
                <p14:cNvContentPartPr/>
                <p14:nvPr/>
              </p14:nvContentPartPr>
              <p14:xfrm>
                <a:off x="4895929" y="2385979"/>
                <a:ext cx="242640" cy="154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017554B-BFFD-45B6-BA44-2E36255FF09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87289" y="2376979"/>
                  <a:ext cx="2602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AFBCD35-D22C-4A9B-943A-E48A36855639}"/>
                    </a:ext>
                  </a:extLst>
                </p14:cNvPr>
                <p14:cNvContentPartPr/>
                <p14:nvPr/>
              </p14:nvContentPartPr>
              <p14:xfrm>
                <a:off x="5221729" y="2411539"/>
                <a:ext cx="95400" cy="118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AFBCD35-D22C-4A9B-943A-E48A3685563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12729" y="2402899"/>
                  <a:ext cx="1130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FCA2381-470F-4CED-8751-23CE839C1212}"/>
                    </a:ext>
                  </a:extLst>
                </p14:cNvPr>
                <p14:cNvContentPartPr/>
                <p14:nvPr/>
              </p14:nvContentPartPr>
              <p14:xfrm>
                <a:off x="5394889" y="2207059"/>
                <a:ext cx="165600" cy="293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FCA2381-470F-4CED-8751-23CE839C121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86249" y="2198419"/>
                  <a:ext cx="1832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7177212-444B-46E6-9E10-99023DDC4CF5}"/>
                    </a:ext>
                  </a:extLst>
                </p14:cNvPr>
                <p14:cNvContentPartPr/>
                <p14:nvPr/>
              </p14:nvContentPartPr>
              <p14:xfrm>
                <a:off x="5566249" y="2341339"/>
                <a:ext cx="131040" cy="165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7177212-444B-46E6-9E10-99023DDC4CF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57609" y="2332339"/>
                  <a:ext cx="1486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13512D4-B401-4B0E-875F-21CC898FE22B}"/>
                    </a:ext>
                  </a:extLst>
                </p14:cNvPr>
                <p14:cNvContentPartPr/>
                <p14:nvPr/>
              </p14:nvContentPartPr>
              <p14:xfrm>
                <a:off x="5781889" y="2174299"/>
                <a:ext cx="31680" cy="265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13512D4-B401-4B0E-875F-21CC898FE2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3249" y="2165659"/>
                  <a:ext cx="49320" cy="28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2093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5899"/>
          </a:xfrm>
        </p:spPr>
        <p:txBody>
          <a:bodyPr/>
          <a:lstStyle/>
          <a:p>
            <a:r>
              <a:rPr lang="en-US" dirty="0"/>
              <a:t>Formal definition in Java:</a:t>
            </a:r>
          </a:p>
          <a:p>
            <a:pPr lvl="1"/>
            <a:r>
              <a:rPr lang="en-US" dirty="0"/>
              <a:t>Things that get created with new are called </a:t>
            </a:r>
            <a:r>
              <a:rPr lang="en-US" b="1" dirty="0"/>
              <a:t>objects</a:t>
            </a:r>
          </a:p>
          <a:p>
            <a:pPr lvl="1"/>
            <a:r>
              <a:rPr lang="en-US" dirty="0"/>
              <a:t>Each time we use the </a:t>
            </a:r>
            <a:r>
              <a:rPr lang="en-US" b="1" dirty="0"/>
              <a:t>new </a:t>
            </a:r>
            <a:r>
              <a:rPr lang="en-US" dirty="0"/>
              <a:t>keyword with the name of the class and values for each of the fields</a:t>
            </a:r>
          </a:p>
          <a:p>
            <a:pPr lvl="2"/>
            <a:r>
              <a:rPr lang="en-US" dirty="0"/>
              <a:t>We say we created a new object</a:t>
            </a:r>
          </a:p>
          <a:p>
            <a:r>
              <a:rPr lang="en-US" dirty="0"/>
              <a:t>Something interested happened</a:t>
            </a:r>
          </a:p>
          <a:p>
            <a:pPr lvl="1"/>
            <a:r>
              <a:rPr lang="en-US" dirty="0"/>
              <a:t>Wrote a program that used new</a:t>
            </a:r>
          </a:p>
          <a:p>
            <a:r>
              <a:rPr lang="en-US" dirty="0"/>
              <a:t>What did it print out?</a:t>
            </a:r>
          </a:p>
          <a:p>
            <a:pPr lvl="2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9F6556-7F8B-43AB-91C5-F1A77B76E2E4}"/>
                  </a:ext>
                </a:extLst>
              </p14:cNvPr>
              <p14:cNvContentPartPr/>
              <p14:nvPr/>
            </p14:nvContentPartPr>
            <p14:xfrm>
              <a:off x="3808729" y="2090779"/>
              <a:ext cx="480240" cy="2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9F6556-7F8B-43AB-91C5-F1A77B76E2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0089" y="2082139"/>
                <a:ext cx="4978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4172C7E-F04C-4D67-84BC-5F981A3E143D}"/>
                  </a:ext>
                </a:extLst>
              </p14:cNvPr>
              <p14:cNvContentPartPr/>
              <p14:nvPr/>
            </p14:nvContentPartPr>
            <p14:xfrm>
              <a:off x="5677489" y="1368259"/>
              <a:ext cx="149040" cy="342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4172C7E-F04C-4D67-84BC-5F981A3E14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8489" y="1359259"/>
                <a:ext cx="16668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5DBCD19-D209-47BE-8695-A2BF2999CE64}"/>
                  </a:ext>
                </a:extLst>
              </p14:cNvPr>
              <p14:cNvContentPartPr/>
              <p14:nvPr/>
            </p14:nvContentPartPr>
            <p14:xfrm>
              <a:off x="3257569" y="2432779"/>
              <a:ext cx="1125360" cy="43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5DBCD19-D209-47BE-8695-A2BF2999CE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48569" y="2423779"/>
                <a:ext cx="11430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B2F24C6-FF90-46B6-A255-D30B1AD8DAA0}"/>
                  </a:ext>
                </a:extLst>
              </p14:cNvPr>
              <p14:cNvContentPartPr/>
              <p14:nvPr/>
            </p14:nvContentPartPr>
            <p14:xfrm>
              <a:off x="6480649" y="2424499"/>
              <a:ext cx="470520" cy="52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B2F24C6-FF90-46B6-A255-D30B1AD8DAA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72009" y="2415859"/>
                <a:ext cx="4881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CA3111C-2A39-4EBA-9F03-22352178A1D5}"/>
                  </a:ext>
                </a:extLst>
              </p14:cNvPr>
              <p14:cNvContentPartPr/>
              <p14:nvPr/>
            </p14:nvContentPartPr>
            <p14:xfrm>
              <a:off x="7444009" y="2362579"/>
              <a:ext cx="641160" cy="39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CA3111C-2A39-4EBA-9F03-22352178A1D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35369" y="2353579"/>
                <a:ext cx="65880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667EE4A-5DAD-4A93-89B6-155958259B87}"/>
                  </a:ext>
                </a:extLst>
              </p14:cNvPr>
              <p14:cNvContentPartPr/>
              <p14:nvPr/>
            </p14:nvContentPartPr>
            <p14:xfrm>
              <a:off x="2112769" y="2944699"/>
              <a:ext cx="2021040" cy="73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667EE4A-5DAD-4A93-89B6-155958259B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04129" y="2936059"/>
                <a:ext cx="203868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DA90C1F-BB41-4710-B071-18BE53AE83E9}"/>
                  </a:ext>
                </a:extLst>
              </p14:cNvPr>
              <p14:cNvContentPartPr/>
              <p14:nvPr/>
            </p14:nvContentPartPr>
            <p14:xfrm>
              <a:off x="2061289" y="3334219"/>
              <a:ext cx="2318760" cy="47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DA90C1F-BB41-4710-B071-18BE53AE83E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52289" y="3325579"/>
                <a:ext cx="23364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3C67856-E31D-4443-B4E6-83CED3612427}"/>
                  </a:ext>
                </a:extLst>
              </p14:cNvPr>
              <p14:cNvContentPartPr/>
              <p14:nvPr/>
            </p14:nvContentPartPr>
            <p14:xfrm>
              <a:off x="3244249" y="3680179"/>
              <a:ext cx="995040" cy="48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3C67856-E31D-4443-B4E6-83CED361242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35609" y="3671179"/>
                <a:ext cx="101268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0EDC570-5EFD-48AB-822F-B61F1CD48677}"/>
                  </a:ext>
                </a:extLst>
              </p14:cNvPr>
              <p14:cNvContentPartPr/>
              <p14:nvPr/>
            </p14:nvContentPartPr>
            <p14:xfrm>
              <a:off x="2078929" y="4097779"/>
              <a:ext cx="1112400" cy="70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0EDC570-5EFD-48AB-822F-B61F1CD4867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69929" y="4089139"/>
                <a:ext cx="1130040" cy="8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8351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Print out the same kind of things as the example classes we’ve used all along</a:t>
            </a:r>
          </a:p>
          <a:p>
            <a:pPr lvl="1"/>
            <a:r>
              <a:rPr lang="en-US" dirty="0"/>
              <a:t>Says </a:t>
            </a:r>
            <a:r>
              <a:rPr lang="en-US" b="1" dirty="0"/>
              <a:t>new</a:t>
            </a:r>
          </a:p>
          <a:p>
            <a:pPr lvl="1"/>
            <a:r>
              <a:rPr lang="en-US" dirty="0"/>
              <a:t>The name of that class</a:t>
            </a:r>
          </a:p>
          <a:p>
            <a:pPr lvl="1"/>
            <a:r>
              <a:rPr lang="en-US" dirty="0"/>
              <a:t>Inside it lists the fields and their values</a:t>
            </a:r>
          </a:p>
          <a:p>
            <a:r>
              <a:rPr lang="en-US" dirty="0"/>
              <a:t>The same process is happening for the Points we created with new as the </a:t>
            </a:r>
            <a:r>
              <a:rPr lang="en-US" dirty="0" err="1"/>
              <a:t>ExamplesLec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This tells us something about what’s going on behind the scenes</a:t>
            </a:r>
          </a:p>
          <a:p>
            <a:pPr lvl="2"/>
            <a:r>
              <a:rPr lang="en-US" dirty="0"/>
              <a:t>Whenever we use </a:t>
            </a:r>
            <a:r>
              <a:rPr lang="en-US" b="1" dirty="0"/>
              <a:t>run</a:t>
            </a:r>
            <a:r>
              <a:rPr lang="en-US" dirty="0"/>
              <a:t>, something is happening</a:t>
            </a:r>
          </a:p>
          <a:p>
            <a:pPr lvl="3"/>
            <a:r>
              <a:rPr lang="en-US" dirty="0"/>
              <a:t>It’s printing out a whole bunch of stuff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F7BFF59-D188-4412-A84D-4DFEB924EFB6}"/>
                  </a:ext>
                </a:extLst>
              </p14:cNvPr>
              <p14:cNvContentPartPr/>
              <p14:nvPr/>
            </p14:nvContentPartPr>
            <p14:xfrm>
              <a:off x="5200129" y="823219"/>
              <a:ext cx="1585440" cy="20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F7BFF59-D188-4412-A84D-4DFEB924EF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91489" y="814219"/>
                <a:ext cx="16030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8728CE-08FA-4630-A8EB-DA292CD15568}"/>
                  </a:ext>
                </a:extLst>
              </p14:cNvPr>
              <p14:cNvContentPartPr/>
              <p14:nvPr/>
            </p14:nvContentPartPr>
            <p14:xfrm>
              <a:off x="850609" y="1277179"/>
              <a:ext cx="225360" cy="14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8728CE-08FA-4630-A8EB-DA292CD155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1969" y="1268179"/>
                <a:ext cx="2430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31A3385-7ECE-4627-BC6F-CA406309511A}"/>
                  </a:ext>
                </a:extLst>
              </p14:cNvPr>
              <p14:cNvContentPartPr/>
              <p14:nvPr/>
            </p14:nvContentPartPr>
            <p14:xfrm>
              <a:off x="861769" y="1615579"/>
              <a:ext cx="226440" cy="144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31A3385-7ECE-4627-BC6F-CA40630951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3129" y="1606939"/>
                <a:ext cx="24408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A01C9F0-67E4-4C45-B62F-D18F38AA2059}"/>
                  </a:ext>
                </a:extLst>
              </p14:cNvPr>
              <p14:cNvContentPartPr/>
              <p14:nvPr/>
            </p14:nvContentPartPr>
            <p14:xfrm>
              <a:off x="1953649" y="2164939"/>
              <a:ext cx="1258560" cy="34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A01C9F0-67E4-4C45-B62F-D18F38AA20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44649" y="2155939"/>
                <a:ext cx="1276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5DA041C-753C-48AB-99C3-F4B4B3AECBBD}"/>
                  </a:ext>
                </a:extLst>
              </p14:cNvPr>
              <p14:cNvContentPartPr/>
              <p14:nvPr/>
            </p14:nvContentPartPr>
            <p14:xfrm>
              <a:off x="5082409" y="2477779"/>
              <a:ext cx="653040" cy="41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5DA041C-753C-48AB-99C3-F4B4B3AECBB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73409" y="2468779"/>
                <a:ext cx="6706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F3D7A1-98B2-42F7-A77D-F024B01AFBF6}"/>
                  </a:ext>
                </a:extLst>
              </p14:cNvPr>
              <p14:cNvContentPartPr/>
              <p14:nvPr/>
            </p14:nvContentPartPr>
            <p14:xfrm>
              <a:off x="1297369" y="2815459"/>
              <a:ext cx="1407600" cy="46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F3D7A1-98B2-42F7-A77D-F024B01AFBF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88729" y="2806459"/>
                <a:ext cx="142524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00C6FD5-DB3E-472C-88F3-1C71DC1D6114}"/>
                  </a:ext>
                </a:extLst>
              </p14:cNvPr>
              <p14:cNvContentPartPr/>
              <p14:nvPr/>
            </p14:nvContentPartPr>
            <p14:xfrm>
              <a:off x="5494609" y="3158539"/>
              <a:ext cx="1762200" cy="59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00C6FD5-DB3E-472C-88F3-1C71DC1D61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85969" y="3149539"/>
                <a:ext cx="17798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D150CC-CE66-4114-B71D-2E1F762E7AF0}"/>
                  </a:ext>
                </a:extLst>
              </p14:cNvPr>
              <p14:cNvContentPartPr/>
              <p14:nvPr/>
            </p14:nvContentPartPr>
            <p14:xfrm>
              <a:off x="2971729" y="3453019"/>
              <a:ext cx="327960" cy="42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D150CC-CE66-4114-B71D-2E1F762E7AF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62729" y="3444019"/>
                <a:ext cx="34560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D49173E-CC84-47FB-B10B-8FC6E099369B}"/>
                  </a:ext>
                </a:extLst>
              </p14:cNvPr>
              <p14:cNvContentPartPr/>
              <p14:nvPr/>
            </p14:nvContentPartPr>
            <p14:xfrm>
              <a:off x="3139849" y="3747499"/>
              <a:ext cx="1421640" cy="31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D49173E-CC84-47FB-B10B-8FC6E09936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30849" y="3738499"/>
                <a:ext cx="1439280" cy="4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1151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Now we see exactly what is happening behind the scenes</a:t>
            </a:r>
          </a:p>
          <a:p>
            <a:pPr lvl="1"/>
            <a:r>
              <a:rPr lang="en-US" dirty="0"/>
              <a:t>When we do </a:t>
            </a:r>
            <a:r>
              <a:rPr lang="en-US" b="1" dirty="0"/>
              <a:t>run</a:t>
            </a:r>
          </a:p>
          <a:p>
            <a:pPr lvl="2"/>
            <a:r>
              <a:rPr lang="en-US" dirty="0"/>
              <a:t>It’s using new to create a single </a:t>
            </a:r>
            <a:r>
              <a:rPr lang="en-US" dirty="0" err="1"/>
              <a:t>ExamplesLec</a:t>
            </a:r>
            <a:r>
              <a:rPr lang="en-US" dirty="0"/>
              <a:t> object</a:t>
            </a:r>
          </a:p>
          <a:p>
            <a:pPr lvl="3"/>
            <a:r>
              <a:rPr lang="en-US" dirty="0"/>
              <a:t>Just makes one of them</a:t>
            </a:r>
          </a:p>
          <a:p>
            <a:pPr lvl="2"/>
            <a:r>
              <a:rPr lang="en-US" dirty="0"/>
              <a:t>Then it print it out</a:t>
            </a:r>
          </a:p>
          <a:p>
            <a:pPr lvl="1"/>
            <a:r>
              <a:rPr lang="en-US" dirty="0"/>
              <a:t>It’s as if it said:</a:t>
            </a:r>
          </a:p>
          <a:p>
            <a:pPr lvl="2"/>
            <a:r>
              <a:rPr lang="en-US" b="1" dirty="0"/>
              <a:t>new </a:t>
            </a:r>
            <a:r>
              <a:rPr lang="en-US" dirty="0" err="1"/>
              <a:t>ExamplesLec</a:t>
            </a:r>
            <a:endParaRPr lang="en-US" dirty="0"/>
          </a:p>
          <a:p>
            <a:pPr lvl="2"/>
            <a:r>
              <a:rPr lang="en-US" dirty="0"/>
              <a:t>And then printed out all the fields inside </a:t>
            </a:r>
            <a:r>
              <a:rPr lang="en-US" dirty="0" err="1"/>
              <a:t>ExamplesLec</a:t>
            </a:r>
            <a:endParaRPr lang="en-US" dirty="0"/>
          </a:p>
          <a:p>
            <a:pPr lvl="1"/>
            <a:r>
              <a:rPr lang="en-US" dirty="0"/>
              <a:t>There really is an </a:t>
            </a:r>
            <a:r>
              <a:rPr lang="en-US" dirty="0" err="1"/>
              <a:t>ExamplesLec</a:t>
            </a:r>
            <a:r>
              <a:rPr lang="en-US" dirty="0"/>
              <a:t> object that got created</a:t>
            </a:r>
          </a:p>
          <a:p>
            <a:pPr lvl="2"/>
            <a:r>
              <a:rPr lang="en-US" dirty="0"/>
              <a:t>Just like the two Point objects that were created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EBD1A9F-A72D-4DE5-A07E-C559A803C083}"/>
                  </a:ext>
                </a:extLst>
              </p14:cNvPr>
              <p14:cNvContentPartPr/>
              <p14:nvPr/>
            </p14:nvContentPartPr>
            <p14:xfrm>
              <a:off x="3526129" y="1411459"/>
              <a:ext cx="1463400" cy="53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EBD1A9F-A72D-4DE5-A07E-C559A803C0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7129" y="1402459"/>
                <a:ext cx="148104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62CA1E-56E7-418C-9236-473CFDFFCC6B}"/>
                  </a:ext>
                </a:extLst>
              </p14:cNvPr>
              <p14:cNvContentPartPr/>
              <p14:nvPr/>
            </p14:nvContentPartPr>
            <p14:xfrm>
              <a:off x="2668609" y="1671379"/>
              <a:ext cx="849960" cy="2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62CA1E-56E7-418C-9236-473CFDFFCC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59609" y="1662739"/>
                <a:ext cx="8676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4469CD3-806B-4796-BF1C-B92D10BCC47C}"/>
                  </a:ext>
                </a:extLst>
              </p14:cNvPr>
              <p14:cNvContentPartPr/>
              <p14:nvPr/>
            </p14:nvContentPartPr>
            <p14:xfrm>
              <a:off x="2096569" y="1897099"/>
              <a:ext cx="893880" cy="27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4469CD3-806B-4796-BF1C-B92D10BCC4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87929" y="1888459"/>
                <a:ext cx="911520" cy="4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4AB13D0-D3AA-4156-8DE5-BD8CA955786A}"/>
              </a:ext>
            </a:extLst>
          </p:cNvPr>
          <p:cNvGrpSpPr/>
          <p:nvPr/>
        </p:nvGrpSpPr>
        <p:grpSpPr>
          <a:xfrm>
            <a:off x="3000889" y="2304259"/>
            <a:ext cx="321840" cy="247320"/>
            <a:chOff x="3000889" y="2304259"/>
            <a:chExt cx="321840" cy="24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CFA1852-AB90-4FC3-BD58-DDB050674575}"/>
                    </a:ext>
                  </a:extLst>
                </p14:cNvPr>
                <p14:cNvContentPartPr/>
                <p14:nvPr/>
              </p14:nvContentPartPr>
              <p14:xfrm>
                <a:off x="3000889" y="2331979"/>
                <a:ext cx="53280" cy="192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CFA1852-AB90-4FC3-BD58-DDB05067457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91889" y="2322979"/>
                  <a:ext cx="709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1A07CA2-7A95-404A-A2C3-7EC018F072CE}"/>
                    </a:ext>
                  </a:extLst>
                </p14:cNvPr>
                <p14:cNvContentPartPr/>
                <p14:nvPr/>
              </p14:nvContentPartPr>
              <p14:xfrm>
                <a:off x="3098089" y="2304259"/>
                <a:ext cx="76680" cy="247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1A07CA2-7A95-404A-A2C3-7EC018F072C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89449" y="2295259"/>
                  <a:ext cx="943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FF306C8-E0DD-4EEB-B0A0-140CAB9439BC}"/>
                    </a:ext>
                  </a:extLst>
                </p14:cNvPr>
                <p14:cNvContentPartPr/>
                <p14:nvPr/>
              </p14:nvContentPartPr>
              <p14:xfrm>
                <a:off x="3257569" y="2348179"/>
                <a:ext cx="65160" cy="196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FF306C8-E0DD-4EEB-B0A0-140CAB9439B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48569" y="2339539"/>
                  <a:ext cx="82800" cy="21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7D06791-1D09-4BD6-B52B-2E842A7E34AF}"/>
                  </a:ext>
                </a:extLst>
              </p14:cNvPr>
              <p14:cNvContentPartPr/>
              <p14:nvPr/>
            </p14:nvContentPartPr>
            <p14:xfrm>
              <a:off x="3758689" y="2811499"/>
              <a:ext cx="411840" cy="16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7D06791-1D09-4BD6-B52B-2E842A7E34A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49689" y="2802859"/>
                <a:ext cx="42948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B138CC4-467C-45EA-9FC9-63BAC50C4528}"/>
                  </a:ext>
                </a:extLst>
              </p14:cNvPr>
              <p14:cNvContentPartPr/>
              <p14:nvPr/>
            </p14:nvContentPartPr>
            <p14:xfrm>
              <a:off x="2881369" y="3116779"/>
              <a:ext cx="1619640" cy="68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B138CC4-467C-45EA-9FC9-63BAC50C452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72369" y="3108139"/>
                <a:ext cx="16372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E8F521A-E074-4836-A45F-6F67F7AFB338}"/>
                  </a:ext>
                </a:extLst>
              </p14:cNvPr>
              <p14:cNvContentPartPr/>
              <p14:nvPr/>
            </p14:nvContentPartPr>
            <p14:xfrm>
              <a:off x="2495809" y="3475699"/>
              <a:ext cx="1337760" cy="28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E8F521A-E074-4836-A45F-6F67F7AFB3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87169" y="3467059"/>
                <a:ext cx="1355400" cy="4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6449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So what is that going to look like in terms of this picture?</a:t>
            </a:r>
          </a:p>
          <a:p>
            <a:pPr lvl="1"/>
            <a:r>
              <a:rPr lang="en-US" dirty="0"/>
              <a:t>What should we draw to capture the idea that there is an </a:t>
            </a:r>
            <a:r>
              <a:rPr lang="en-US" dirty="0" err="1"/>
              <a:t>ExamplesLec</a:t>
            </a:r>
            <a:r>
              <a:rPr lang="en-US" dirty="0"/>
              <a:t> object that got created?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996FB63-5D07-4418-BB64-ED2D2DA2D5CE}"/>
                  </a:ext>
                </a:extLst>
              </p14:cNvPr>
              <p14:cNvContentPartPr/>
              <p14:nvPr/>
            </p14:nvContentPartPr>
            <p14:xfrm>
              <a:off x="6100849" y="765259"/>
              <a:ext cx="733320" cy="50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996FB63-5D07-4418-BB64-ED2D2DA2D5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1849" y="756619"/>
                <a:ext cx="7509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CFFEC9-A45D-4707-B5D8-A64645E77D9C}"/>
                  </a:ext>
                </a:extLst>
              </p14:cNvPr>
              <p14:cNvContentPartPr/>
              <p14:nvPr/>
            </p14:nvContentPartPr>
            <p14:xfrm>
              <a:off x="3600289" y="1171699"/>
              <a:ext cx="1376280" cy="1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CFFEC9-A45D-4707-B5D8-A64645E77D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1649" y="1163059"/>
                <a:ext cx="13939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70BF219-28C9-4EEA-82D8-41ACCA22B989}"/>
                  </a:ext>
                </a:extLst>
              </p14:cNvPr>
              <p14:cNvContentPartPr/>
              <p14:nvPr/>
            </p14:nvContentPartPr>
            <p14:xfrm>
              <a:off x="6597289" y="1133899"/>
              <a:ext cx="1614600" cy="36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70BF219-28C9-4EEA-82D8-41ACCA22B9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88649" y="1125259"/>
                <a:ext cx="1632240" cy="5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636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6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2 due tonight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22CB6C-E6F2-4DE6-B708-5D82EEF110A3}"/>
                  </a:ext>
                </a:extLst>
              </p14:cNvPr>
              <p14:cNvContentPartPr/>
              <p14:nvPr/>
            </p14:nvContentPartPr>
            <p14:xfrm>
              <a:off x="2490409" y="1196539"/>
              <a:ext cx="100440" cy="22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22CB6C-E6F2-4DE6-B708-5D82EEF110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1409" y="1187899"/>
                <a:ext cx="1180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6904BDE-67B7-44E8-A879-D349C0744F97}"/>
                  </a:ext>
                </a:extLst>
              </p14:cNvPr>
              <p14:cNvContentPartPr/>
              <p14:nvPr/>
            </p14:nvContentPartPr>
            <p14:xfrm>
              <a:off x="1842769" y="2168539"/>
              <a:ext cx="1237680" cy="63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6904BDE-67B7-44E8-A879-D349C0744F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4129" y="2159539"/>
                <a:ext cx="1255320" cy="8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5CA49B8-B412-42C3-89E2-EDB18CCD3C85}"/>
              </a:ext>
            </a:extLst>
          </p:cNvPr>
          <p:cNvGrpSpPr/>
          <p:nvPr/>
        </p:nvGrpSpPr>
        <p:grpSpPr>
          <a:xfrm>
            <a:off x="2642329" y="2591899"/>
            <a:ext cx="120960" cy="226080"/>
            <a:chOff x="2642329" y="2591899"/>
            <a:chExt cx="120960" cy="22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5411036-0F24-409E-A122-7A402000DC88}"/>
                    </a:ext>
                  </a:extLst>
                </p14:cNvPr>
                <p14:cNvContentPartPr/>
                <p14:nvPr/>
              </p14:nvContentPartPr>
              <p14:xfrm>
                <a:off x="2682649" y="2591899"/>
                <a:ext cx="24840" cy="226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5411036-0F24-409E-A122-7A402000DC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74009" y="2582899"/>
                  <a:ext cx="424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F19698E-58C3-435F-A5D5-2CFD42E665CB}"/>
                    </a:ext>
                  </a:extLst>
                </p14:cNvPr>
                <p14:cNvContentPartPr/>
                <p14:nvPr/>
              </p14:nvContentPartPr>
              <p14:xfrm>
                <a:off x="2642329" y="2592619"/>
                <a:ext cx="120960" cy="72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F19698E-58C3-435F-A5D5-2CFD42E665C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33329" y="2583979"/>
                  <a:ext cx="138600" cy="9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Something we could do to see the difference</a:t>
            </a:r>
          </a:p>
          <a:p>
            <a:pPr lvl="1"/>
            <a:r>
              <a:rPr lang="en-US" dirty="0"/>
              <a:t>Make another field:</a:t>
            </a:r>
          </a:p>
          <a:p>
            <a:pPr lvl="2"/>
            <a:r>
              <a:rPr lang="en-US" dirty="0"/>
              <a:t>Not going to create a Point here</a:t>
            </a:r>
          </a:p>
          <a:p>
            <a:pPr lvl="2"/>
            <a:r>
              <a:rPr lang="en-US" dirty="0"/>
              <a:t>Point </a:t>
            </a:r>
            <a:r>
              <a:rPr lang="en-US" dirty="0" err="1"/>
              <a:t>fourFivePointAgain</a:t>
            </a:r>
            <a:r>
              <a:rPr lang="en-US" dirty="0"/>
              <a:t> = </a:t>
            </a:r>
            <a:r>
              <a:rPr lang="en-US" dirty="0" err="1"/>
              <a:t>this.fourFivePoint</a:t>
            </a:r>
            <a:r>
              <a:rPr lang="en-US" dirty="0"/>
              <a:t>;</a:t>
            </a:r>
          </a:p>
          <a:p>
            <a:pPr lvl="3"/>
            <a:r>
              <a:rPr lang="en-US" dirty="0"/>
              <a:t>Use one that already exists</a:t>
            </a:r>
          </a:p>
          <a:p>
            <a:pPr lvl="1"/>
            <a:r>
              <a:rPr lang="en-US" dirty="0"/>
              <a:t>What is going to print out now?</a:t>
            </a:r>
          </a:p>
          <a:p>
            <a:pPr lvl="1"/>
            <a:r>
              <a:rPr lang="en-US" dirty="0"/>
              <a:t>What is the contents of </a:t>
            </a:r>
            <a:r>
              <a:rPr lang="en-US" dirty="0" err="1"/>
              <a:t>ExamplesLec</a:t>
            </a:r>
            <a:r>
              <a:rPr lang="en-US" dirty="0"/>
              <a:t> going to be now?</a:t>
            </a:r>
          </a:p>
          <a:p>
            <a:pPr lvl="1"/>
            <a:r>
              <a:rPr lang="en-US" dirty="0"/>
              <a:t>What are possible things this could look like next?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17362A-638E-4C01-BB47-E7A5A28434B1}"/>
                  </a:ext>
                </a:extLst>
              </p14:cNvPr>
              <p14:cNvContentPartPr/>
              <p14:nvPr/>
            </p14:nvContentPartPr>
            <p14:xfrm>
              <a:off x="1500409" y="1462579"/>
              <a:ext cx="586440" cy="4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17362A-638E-4C01-BB47-E7A5A28434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1769" y="1453939"/>
                <a:ext cx="604080" cy="6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572A7AED-F900-431E-95D5-407CCF2EBBDC}"/>
              </a:ext>
            </a:extLst>
          </p:cNvPr>
          <p:cNvGrpSpPr/>
          <p:nvPr/>
        </p:nvGrpSpPr>
        <p:grpSpPr>
          <a:xfrm>
            <a:off x="3159289" y="1437379"/>
            <a:ext cx="415800" cy="45720"/>
            <a:chOff x="3159289" y="1437379"/>
            <a:chExt cx="415800" cy="4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2845788-0004-4BEF-91FF-7DFF2CCB0884}"/>
                    </a:ext>
                  </a:extLst>
                </p14:cNvPr>
                <p14:cNvContentPartPr/>
                <p14:nvPr/>
              </p14:nvContentPartPr>
              <p14:xfrm>
                <a:off x="3159289" y="1437379"/>
                <a:ext cx="109800" cy="284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2845788-0004-4BEF-91FF-7DFF2CCB088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50649" y="1428739"/>
                  <a:ext cx="1274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D41FC47-20C0-4025-A48E-F3362C39C701}"/>
                    </a:ext>
                  </a:extLst>
                </p14:cNvPr>
                <p14:cNvContentPartPr/>
                <p14:nvPr/>
              </p14:nvContentPartPr>
              <p14:xfrm>
                <a:off x="3163609" y="1464379"/>
                <a:ext cx="411480" cy="18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D41FC47-20C0-4025-A48E-F3362C39C70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54609" y="1455379"/>
                  <a:ext cx="429120" cy="3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460CD20-2456-4D76-91ED-ED3AAEF94521}"/>
                  </a:ext>
                </a:extLst>
              </p14:cNvPr>
              <p14:cNvContentPartPr/>
              <p14:nvPr/>
            </p14:nvContentPartPr>
            <p14:xfrm>
              <a:off x="1985329" y="1712779"/>
              <a:ext cx="1360800" cy="42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460CD20-2456-4D76-91ED-ED3AAEF945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76689" y="1704139"/>
                <a:ext cx="13784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12B3794-1954-48E3-B0C5-6F9A2516AFC3}"/>
                  </a:ext>
                </a:extLst>
              </p14:cNvPr>
              <p14:cNvContentPartPr/>
              <p14:nvPr/>
            </p14:nvContentPartPr>
            <p14:xfrm>
              <a:off x="3771649" y="1711699"/>
              <a:ext cx="595800" cy="30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12B3794-1954-48E3-B0C5-6F9A2516AFC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62649" y="1702699"/>
                <a:ext cx="613440" cy="4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080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Objects are created </a:t>
            </a:r>
          </a:p>
          <a:p>
            <a:pPr lvl="1"/>
            <a:r>
              <a:rPr lang="en-US" dirty="0"/>
              <a:t>Whenever we have a field that is referring to an object</a:t>
            </a:r>
          </a:p>
          <a:p>
            <a:pPr lvl="2"/>
            <a:r>
              <a:rPr lang="en-US" dirty="0"/>
              <a:t>It just stores a reference to the object</a:t>
            </a:r>
          </a:p>
          <a:p>
            <a:pPr lvl="1"/>
            <a:r>
              <a:rPr lang="en-US" dirty="0"/>
              <a:t>The object is created and just sits there</a:t>
            </a:r>
          </a:p>
          <a:p>
            <a:pPr lvl="2"/>
            <a:r>
              <a:rPr lang="en-US" dirty="0"/>
              <a:t>And many fields can reference the same object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5CDAE8-1981-4AA2-9B2F-4771E67D6FF8}"/>
                  </a:ext>
                </a:extLst>
              </p14:cNvPr>
              <p14:cNvContentPartPr/>
              <p14:nvPr/>
            </p14:nvContentPartPr>
            <p14:xfrm>
              <a:off x="2075329" y="768139"/>
              <a:ext cx="953640" cy="60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5CDAE8-1981-4AA2-9B2F-4771E67D6F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6329" y="759139"/>
                <a:ext cx="9712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C8DE7F-1D4D-4993-809F-13A238589E16}"/>
                  </a:ext>
                </a:extLst>
              </p14:cNvPr>
              <p14:cNvContentPartPr/>
              <p14:nvPr/>
            </p14:nvContentPartPr>
            <p14:xfrm>
              <a:off x="4217689" y="1081699"/>
              <a:ext cx="936360" cy="6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C8DE7F-1D4D-4993-809F-13A238589E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09049" y="1073059"/>
                <a:ext cx="95400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81E901-A53A-46CD-82AF-5002C68D6FD3}"/>
                  </a:ext>
                </a:extLst>
              </p14:cNvPr>
              <p14:cNvContentPartPr/>
              <p14:nvPr/>
            </p14:nvContentPartPr>
            <p14:xfrm>
              <a:off x="2633329" y="1383019"/>
              <a:ext cx="1923480" cy="55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81E901-A53A-46CD-82AF-5002C68D6F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24689" y="1374019"/>
                <a:ext cx="19411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8B6A461-8EE7-4D23-ACB9-9C9AFDDC238D}"/>
                  </a:ext>
                </a:extLst>
              </p14:cNvPr>
              <p14:cNvContentPartPr/>
              <p14:nvPr/>
            </p14:nvContentPartPr>
            <p14:xfrm>
              <a:off x="3606769" y="1735459"/>
              <a:ext cx="1171800" cy="34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8B6A461-8EE7-4D23-ACB9-9C9AFDDC238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97769" y="1726459"/>
                <a:ext cx="118944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7E062376-591A-4645-B1BB-D7F3460FB850}"/>
              </a:ext>
            </a:extLst>
          </p:cNvPr>
          <p:cNvGrpSpPr/>
          <p:nvPr/>
        </p:nvGrpSpPr>
        <p:grpSpPr>
          <a:xfrm>
            <a:off x="1938529" y="2030659"/>
            <a:ext cx="3155760" cy="48240"/>
            <a:chOff x="1938529" y="2030659"/>
            <a:chExt cx="3155760" cy="4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0ADD966-7D74-4ACD-AA8B-08F2D69FFCA6}"/>
                    </a:ext>
                  </a:extLst>
                </p14:cNvPr>
                <p14:cNvContentPartPr/>
                <p14:nvPr/>
              </p14:nvContentPartPr>
              <p14:xfrm>
                <a:off x="1938529" y="2062699"/>
                <a:ext cx="713160" cy="16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0ADD966-7D74-4ACD-AA8B-08F2D69FFCA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29889" y="2053699"/>
                  <a:ext cx="7308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71123FB-3072-491A-8F4A-CD805954509E}"/>
                    </a:ext>
                  </a:extLst>
                </p14:cNvPr>
                <p14:cNvContentPartPr/>
                <p14:nvPr/>
              </p14:nvContentPartPr>
              <p14:xfrm>
                <a:off x="3199249" y="2030659"/>
                <a:ext cx="1895040" cy="30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71123FB-3072-491A-8F4A-CD80595450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90249" y="2021659"/>
                  <a:ext cx="1912680" cy="4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18454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we talked about methods</a:t>
            </a:r>
          </a:p>
          <a:p>
            <a:pPr lvl="1"/>
            <a:r>
              <a:rPr lang="en-US" dirty="0"/>
              <a:t>How to write them</a:t>
            </a:r>
          </a:p>
          <a:p>
            <a:pPr lvl="1"/>
            <a:r>
              <a:rPr lang="en-US" dirty="0"/>
              <a:t>How to call them</a:t>
            </a:r>
          </a:p>
          <a:p>
            <a:r>
              <a:rPr lang="en-US" dirty="0"/>
              <a:t>How do we write methods that work with this compound data? </a:t>
            </a:r>
          </a:p>
          <a:p>
            <a:pPr lvl="1"/>
            <a:r>
              <a:rPr lang="en-US" dirty="0"/>
              <a:t>Like Points</a:t>
            </a:r>
          </a:p>
          <a:p>
            <a:r>
              <a:rPr lang="en-US" dirty="0"/>
              <a:t>We should be able to write methods that do things with points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203995-3415-415A-8021-EA543FD23076}"/>
                  </a:ext>
                </a:extLst>
              </p14:cNvPr>
              <p14:cNvContentPartPr/>
              <p14:nvPr/>
            </p14:nvContentPartPr>
            <p14:xfrm>
              <a:off x="1604809" y="1008259"/>
              <a:ext cx="1645560" cy="3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203995-3415-415A-8021-EA543FD230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5809" y="999619"/>
                <a:ext cx="16632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09E550-EC5A-4A45-89DD-5BE0A568B7E9}"/>
                  </a:ext>
                </a:extLst>
              </p14:cNvPr>
              <p14:cNvContentPartPr/>
              <p14:nvPr/>
            </p14:nvContentPartPr>
            <p14:xfrm>
              <a:off x="1900009" y="2038939"/>
              <a:ext cx="691920" cy="78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09E550-EC5A-4A45-89DD-5BE0A568B7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1009" y="2029939"/>
                <a:ext cx="70956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5293761-6F29-42C3-92FD-C713FBF63D10}"/>
                  </a:ext>
                </a:extLst>
              </p14:cNvPr>
              <p14:cNvContentPartPr/>
              <p14:nvPr/>
            </p14:nvContentPartPr>
            <p14:xfrm>
              <a:off x="1900729" y="2373739"/>
              <a:ext cx="421560" cy="22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5293761-6F29-42C3-92FD-C713FBF63D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92089" y="2365099"/>
                <a:ext cx="4392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E8D5E13-8B6A-4FFF-BCF4-E08CDE9DFA27}"/>
                  </a:ext>
                </a:extLst>
              </p14:cNvPr>
              <p14:cNvContentPartPr/>
              <p14:nvPr/>
            </p14:nvContentPartPr>
            <p14:xfrm>
              <a:off x="2225089" y="2809699"/>
              <a:ext cx="1301400" cy="57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E8D5E13-8B6A-4FFF-BCF4-E08CDE9DFA2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16449" y="2800699"/>
                <a:ext cx="131904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C87A207-6414-4AAA-8040-2107EBF430A2}"/>
                  </a:ext>
                </a:extLst>
              </p14:cNvPr>
              <p14:cNvContentPartPr/>
              <p14:nvPr/>
            </p14:nvContentPartPr>
            <p14:xfrm>
              <a:off x="5909689" y="2834179"/>
              <a:ext cx="1582200" cy="42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C87A207-6414-4AAA-8040-2107EBF430A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01049" y="2825539"/>
                <a:ext cx="15998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1D88E57-0E97-4652-AD27-1A8624ABE911}"/>
                  </a:ext>
                </a:extLst>
              </p14:cNvPr>
              <p14:cNvContentPartPr/>
              <p14:nvPr/>
            </p14:nvContentPartPr>
            <p14:xfrm>
              <a:off x="3262969" y="3604939"/>
              <a:ext cx="1522800" cy="45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1D88E57-0E97-4652-AD27-1A8624ABE91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53969" y="3596299"/>
                <a:ext cx="154044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036A6AB-CA52-49BB-BD33-03CB97926F2B}"/>
                  </a:ext>
                </a:extLst>
              </p14:cNvPr>
              <p14:cNvContentPartPr/>
              <p14:nvPr/>
            </p14:nvContentPartPr>
            <p14:xfrm>
              <a:off x="6479569" y="3576139"/>
              <a:ext cx="1317240" cy="61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036A6AB-CA52-49BB-BD33-03CB97926F2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70929" y="3567499"/>
                <a:ext cx="1334880" cy="7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8045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Let’s look at a simple method first</a:t>
            </a:r>
          </a:p>
          <a:p>
            <a:pPr lvl="1"/>
            <a:r>
              <a:rPr lang="en-US" dirty="0"/>
              <a:t>quadrant</a:t>
            </a:r>
          </a:p>
          <a:p>
            <a:pPr lvl="2"/>
            <a:r>
              <a:rPr lang="en-US" dirty="0"/>
              <a:t>takes no parameters</a:t>
            </a:r>
          </a:p>
          <a:p>
            <a:pPr lvl="2"/>
            <a:r>
              <a:rPr lang="en-US" dirty="0"/>
              <a:t>returns a string of which quadrant the points is in</a:t>
            </a:r>
          </a:p>
          <a:p>
            <a:pPr lvl="1"/>
            <a:r>
              <a:rPr lang="en-US" dirty="0"/>
              <a:t>What is the method header going to look like for this?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Make sure we understand what it should return for a few different cases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</a:p>
          <a:p>
            <a:pPr lvl="2"/>
            <a:r>
              <a:rPr lang="en-US" dirty="0"/>
              <a:t>What should we write to call quadrant()?</a:t>
            </a:r>
          </a:p>
          <a:p>
            <a:pPr lvl="2"/>
            <a:r>
              <a:rPr lang="en-US" dirty="0"/>
              <a:t>What did we write before?</a:t>
            </a:r>
          </a:p>
          <a:p>
            <a:pPr lvl="3"/>
            <a:r>
              <a:rPr lang="en-US" dirty="0"/>
              <a:t>  </a:t>
            </a:r>
            <a:r>
              <a:rPr lang="en-US" dirty="0" err="1"/>
              <a:t>this.quadrant</a:t>
            </a:r>
            <a:r>
              <a:rPr lang="en-US" dirty="0"/>
              <a:t>();</a:t>
            </a:r>
          </a:p>
          <a:p>
            <a:pPr lvl="4"/>
            <a:r>
              <a:rPr lang="en-US" dirty="0"/>
              <a:t>Does this still work?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9C4BE4-A71B-4D9E-A1C0-64AE56761B90}"/>
                  </a:ext>
                </a:extLst>
              </p14:cNvPr>
              <p14:cNvContentPartPr/>
              <p14:nvPr/>
            </p14:nvContentPartPr>
            <p14:xfrm>
              <a:off x="1172809" y="982339"/>
              <a:ext cx="879480" cy="130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9C4BE4-A71B-4D9E-A1C0-64AE56761B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4169" y="973339"/>
                <a:ext cx="89712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8C0BF1-ADF2-4EFF-8875-3E6ED5C5607B}"/>
                  </a:ext>
                </a:extLst>
              </p14:cNvPr>
              <p14:cNvContentPartPr/>
              <p14:nvPr/>
            </p14:nvContentPartPr>
            <p14:xfrm>
              <a:off x="1594009" y="1345579"/>
              <a:ext cx="1476720" cy="6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8C0BF1-ADF2-4EFF-8875-3E6ED5C560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5009" y="1336939"/>
                <a:ext cx="149436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69FAEC-6B3B-4973-97CC-64D3E03AB183}"/>
                  </a:ext>
                </a:extLst>
              </p14:cNvPr>
              <p14:cNvContentPartPr/>
              <p14:nvPr/>
            </p14:nvContentPartPr>
            <p14:xfrm>
              <a:off x="2081449" y="1635739"/>
              <a:ext cx="809280" cy="54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69FAEC-6B3B-4973-97CC-64D3E03AB1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72449" y="1626739"/>
                <a:ext cx="82692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138B7C1-DC7B-481F-B1DE-CD86F841B28D}"/>
              </a:ext>
            </a:extLst>
          </p:cNvPr>
          <p:cNvGrpSpPr/>
          <p:nvPr/>
        </p:nvGrpSpPr>
        <p:grpSpPr>
          <a:xfrm>
            <a:off x="5491369" y="1259899"/>
            <a:ext cx="670320" cy="324360"/>
            <a:chOff x="5491369" y="1259899"/>
            <a:chExt cx="670320" cy="32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9F7E088-B90D-4AEB-B5DA-8C6F9AEF1FA1}"/>
                    </a:ext>
                  </a:extLst>
                </p14:cNvPr>
                <p14:cNvContentPartPr/>
                <p14:nvPr/>
              </p14:nvContentPartPr>
              <p14:xfrm>
                <a:off x="5491369" y="1262419"/>
                <a:ext cx="124920" cy="221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9F7E088-B90D-4AEB-B5DA-8C6F9AEF1F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82729" y="1253779"/>
                  <a:ext cx="1425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0CE00DD-5176-41AA-94C3-0CF7DADB5D83}"/>
                    </a:ext>
                  </a:extLst>
                </p14:cNvPr>
                <p14:cNvContentPartPr/>
                <p14:nvPr/>
              </p14:nvContentPartPr>
              <p14:xfrm>
                <a:off x="5614849" y="1261339"/>
                <a:ext cx="132120" cy="215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0CE00DD-5176-41AA-94C3-0CF7DADB5D8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06209" y="1252339"/>
                  <a:ext cx="1497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87262A-9B3B-41A1-A4EF-6EA1CAFF83EA}"/>
                    </a:ext>
                  </a:extLst>
                </p14:cNvPr>
                <p14:cNvContentPartPr/>
                <p14:nvPr/>
              </p14:nvContentPartPr>
              <p14:xfrm>
                <a:off x="5786209" y="1350259"/>
                <a:ext cx="72360" cy="79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87262A-9B3B-41A1-A4EF-6EA1CAFF83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77209" y="1341259"/>
                  <a:ext cx="900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B6D3CED-209C-4963-A372-491BE5467610}"/>
                    </a:ext>
                  </a:extLst>
                </p14:cNvPr>
                <p14:cNvContentPartPr/>
                <p14:nvPr/>
              </p14:nvContentPartPr>
              <p14:xfrm>
                <a:off x="5905009" y="1259899"/>
                <a:ext cx="62280" cy="186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6D3CED-209C-4963-A372-491BE546761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96009" y="1251259"/>
                  <a:ext cx="79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E440915-C1E4-488C-812C-150B7976A4DD}"/>
                    </a:ext>
                  </a:extLst>
                </p14:cNvPr>
                <p14:cNvContentPartPr/>
                <p14:nvPr/>
              </p14:nvContentPartPr>
              <p14:xfrm>
                <a:off x="5961529" y="1358179"/>
                <a:ext cx="122040" cy="76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E440915-C1E4-488C-812C-150B7976A4D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52889" y="1349179"/>
                  <a:ext cx="1396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500CF9B-25FE-4011-B6D6-B9A16F79E4F7}"/>
                    </a:ext>
                  </a:extLst>
                </p14:cNvPr>
                <p14:cNvContentPartPr/>
                <p14:nvPr/>
              </p14:nvContentPartPr>
              <p14:xfrm>
                <a:off x="6023449" y="1358179"/>
                <a:ext cx="138240" cy="226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500CF9B-25FE-4011-B6D6-B9A16F79E4F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14449" y="1349179"/>
                  <a:ext cx="155880" cy="24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00A1092-582E-47E3-B978-59B09A88A94A}"/>
                  </a:ext>
                </a:extLst>
              </p14:cNvPr>
              <p14:cNvContentPartPr/>
              <p14:nvPr/>
            </p14:nvContentPartPr>
            <p14:xfrm>
              <a:off x="5856769" y="804139"/>
              <a:ext cx="139320" cy="229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00A1092-582E-47E3-B978-59B09A88A94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48129" y="795139"/>
                <a:ext cx="15696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63A0E60-3308-4B8B-AC96-DE5AA176182B}"/>
                  </a:ext>
                </a:extLst>
              </p14:cNvPr>
              <p14:cNvContentPartPr/>
              <p14:nvPr/>
            </p14:nvContentPartPr>
            <p14:xfrm>
              <a:off x="2350369" y="2009059"/>
              <a:ext cx="1190160" cy="21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63A0E60-3308-4B8B-AC96-DE5AA176182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41729" y="2000059"/>
                <a:ext cx="12078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C4FA625-3884-4B10-94EE-E8E17C8D9184}"/>
                  </a:ext>
                </a:extLst>
              </p14:cNvPr>
              <p14:cNvContentPartPr/>
              <p14:nvPr/>
            </p14:nvContentPartPr>
            <p14:xfrm>
              <a:off x="4985209" y="2685139"/>
              <a:ext cx="667800" cy="51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C4FA625-3884-4B10-94EE-E8E17C8D918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76209" y="2676499"/>
                <a:ext cx="685440" cy="6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3934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There is a rule based on how we call methods based on the classes of the objects that we are using</a:t>
            </a:r>
          </a:p>
          <a:p>
            <a:pPr lvl="1"/>
            <a:r>
              <a:rPr lang="en-US" dirty="0"/>
              <a:t>We have to use an object of the class that contains the method we want to call in order to call it</a:t>
            </a:r>
          </a:p>
          <a:p>
            <a:r>
              <a:rPr lang="en-US" dirty="0"/>
              <a:t>To call quadrant()</a:t>
            </a:r>
          </a:p>
          <a:p>
            <a:pPr lvl="1"/>
            <a:r>
              <a:rPr lang="en-US" dirty="0"/>
              <a:t>We can’t use </a:t>
            </a:r>
            <a:r>
              <a:rPr lang="en-US" b="1" dirty="0"/>
              <a:t>this</a:t>
            </a:r>
          </a:p>
          <a:p>
            <a:pPr lvl="2"/>
            <a:r>
              <a:rPr lang="en-US" b="1" dirty="0"/>
              <a:t>this </a:t>
            </a:r>
            <a:r>
              <a:rPr lang="en-US" dirty="0"/>
              <a:t>is referring to the </a:t>
            </a:r>
            <a:r>
              <a:rPr lang="en-US" dirty="0" err="1"/>
              <a:t>ExamplesLec</a:t>
            </a:r>
            <a:r>
              <a:rPr lang="en-US" dirty="0"/>
              <a:t> object </a:t>
            </a:r>
          </a:p>
          <a:p>
            <a:pPr lvl="2"/>
            <a:r>
              <a:rPr lang="en-US" dirty="0"/>
              <a:t>We have to use one of the Points</a:t>
            </a:r>
          </a:p>
          <a:p>
            <a:r>
              <a:rPr lang="en-US" dirty="0"/>
              <a:t>The thing before the dot in the method call</a:t>
            </a:r>
          </a:p>
          <a:p>
            <a:pPr lvl="1"/>
            <a:r>
              <a:rPr lang="en-US" dirty="0"/>
              <a:t>Has to be a reference to an object of the class that contains the method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5F2CFB7-B04A-47E6-8339-0776F0C9956E}"/>
                  </a:ext>
                </a:extLst>
              </p14:cNvPr>
              <p14:cNvContentPartPr/>
              <p14:nvPr/>
            </p14:nvContentPartPr>
            <p14:xfrm>
              <a:off x="4448449" y="711979"/>
              <a:ext cx="1416960" cy="74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5F2CFB7-B04A-47E6-8339-0776F0C99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9809" y="703339"/>
                <a:ext cx="143460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9D9C29-0B73-47D4-8F1A-3374B86BDDD7}"/>
                  </a:ext>
                </a:extLst>
              </p14:cNvPr>
              <p14:cNvContentPartPr/>
              <p14:nvPr/>
            </p14:nvContentPartPr>
            <p14:xfrm>
              <a:off x="3009169" y="1343779"/>
              <a:ext cx="392040" cy="2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9D9C29-0B73-47D4-8F1A-3374B86BDD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00169" y="1335139"/>
                <a:ext cx="4096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A291F5F-A713-429E-8991-A076C5A15FF7}"/>
                  </a:ext>
                </a:extLst>
              </p14:cNvPr>
              <p14:cNvContentPartPr/>
              <p14:nvPr/>
            </p14:nvContentPartPr>
            <p14:xfrm>
              <a:off x="4223809" y="1386979"/>
              <a:ext cx="412920" cy="19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A291F5F-A713-429E-8991-A076C5A15F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14809" y="1377979"/>
                <a:ext cx="4305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4D642EB-B5D0-43C7-BE3F-A843084A29CA}"/>
                  </a:ext>
                </a:extLst>
              </p14:cNvPr>
              <p14:cNvContentPartPr/>
              <p14:nvPr/>
            </p14:nvContentPartPr>
            <p14:xfrm>
              <a:off x="5932369" y="1432339"/>
              <a:ext cx="1085040" cy="18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4D642EB-B5D0-43C7-BE3F-A843084A29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23369" y="1423699"/>
                <a:ext cx="1102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5752F4-121A-4BAF-B084-3818EE6A1543}"/>
                  </a:ext>
                </a:extLst>
              </p14:cNvPr>
              <p14:cNvContentPartPr/>
              <p14:nvPr/>
            </p14:nvContentPartPr>
            <p14:xfrm>
              <a:off x="2476009" y="2343499"/>
              <a:ext cx="336240" cy="31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5752F4-121A-4BAF-B084-3818EE6A15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67009" y="2334859"/>
                <a:ext cx="3538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265D623-4332-491E-935C-0B22EE1DA11A}"/>
                  </a:ext>
                </a:extLst>
              </p14:cNvPr>
              <p14:cNvContentPartPr/>
              <p14:nvPr/>
            </p14:nvContentPartPr>
            <p14:xfrm>
              <a:off x="1524889" y="2671459"/>
              <a:ext cx="297000" cy="25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265D623-4332-491E-935C-0B22EE1DA11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16249" y="2662459"/>
                <a:ext cx="3146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38B0AF5-F7B5-44BE-9B97-1C1F22529462}"/>
                  </a:ext>
                </a:extLst>
              </p14:cNvPr>
              <p14:cNvContentPartPr/>
              <p14:nvPr/>
            </p14:nvContentPartPr>
            <p14:xfrm>
              <a:off x="3240289" y="2671099"/>
              <a:ext cx="1173600" cy="87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38B0AF5-F7B5-44BE-9B97-1C1F225294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31289" y="2662099"/>
                <a:ext cx="119124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CB46B4D-3AA1-4F39-96E2-6DD855B16091}"/>
                  </a:ext>
                </a:extLst>
              </p14:cNvPr>
              <p14:cNvContentPartPr/>
              <p14:nvPr/>
            </p14:nvContentPartPr>
            <p14:xfrm>
              <a:off x="3616489" y="2926339"/>
              <a:ext cx="551880" cy="42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CB46B4D-3AA1-4F39-96E2-6DD855B1609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07489" y="2917699"/>
                <a:ext cx="5695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28136A7-C276-49CC-A123-1E0FEEE68A51}"/>
                  </a:ext>
                </a:extLst>
              </p14:cNvPr>
              <p14:cNvContentPartPr/>
              <p14:nvPr/>
            </p14:nvContentPartPr>
            <p14:xfrm>
              <a:off x="3147049" y="3349699"/>
              <a:ext cx="313200" cy="91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28136A7-C276-49CC-A123-1E0FEEE68A5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38409" y="3341059"/>
                <a:ext cx="330840" cy="10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273FA71A-C6C3-4868-AA5B-2130AB6EC902}"/>
              </a:ext>
            </a:extLst>
          </p:cNvPr>
          <p:cNvGrpSpPr/>
          <p:nvPr/>
        </p:nvGrpSpPr>
        <p:grpSpPr>
          <a:xfrm>
            <a:off x="2270089" y="3687739"/>
            <a:ext cx="3272400" cy="58320"/>
            <a:chOff x="2270089" y="3687739"/>
            <a:chExt cx="3272400" cy="5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E61D401-5504-4D91-9E44-B5E0C278250F}"/>
                    </a:ext>
                  </a:extLst>
                </p14:cNvPr>
                <p14:cNvContentPartPr/>
                <p14:nvPr/>
              </p14:nvContentPartPr>
              <p14:xfrm>
                <a:off x="2270089" y="3703219"/>
                <a:ext cx="941040" cy="42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E61D401-5504-4D91-9E44-B5E0C278250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61449" y="3694219"/>
                  <a:ext cx="9586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E93D0DF-A278-4E40-92F5-75E87342DBDA}"/>
                    </a:ext>
                  </a:extLst>
                </p14:cNvPr>
                <p14:cNvContentPartPr/>
                <p14:nvPr/>
              </p14:nvContentPartPr>
              <p14:xfrm>
                <a:off x="3781009" y="3689539"/>
                <a:ext cx="564840" cy="56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E93D0DF-A278-4E40-92F5-75E87342DBD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72369" y="3680899"/>
                  <a:ext cx="582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F9CAB86-084D-422B-8FB2-5A5FE257D9E7}"/>
                    </a:ext>
                  </a:extLst>
                </p14:cNvPr>
                <p14:cNvContentPartPr/>
                <p14:nvPr/>
              </p14:nvContentPartPr>
              <p14:xfrm>
                <a:off x="5026609" y="3687739"/>
                <a:ext cx="515880" cy="38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F9CAB86-084D-422B-8FB2-5A5FE257D9E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17609" y="3679099"/>
                  <a:ext cx="533520" cy="5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D4B14A3-F904-4A49-9BDA-BD8AF9804BED}"/>
                  </a:ext>
                </a:extLst>
              </p14:cNvPr>
              <p14:cNvContentPartPr/>
              <p14:nvPr/>
            </p14:nvContentPartPr>
            <p14:xfrm>
              <a:off x="7145929" y="3660739"/>
              <a:ext cx="873000" cy="75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D4B14A3-F904-4A49-9BDA-BD8AF9804BE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36929" y="3652099"/>
                <a:ext cx="890640" cy="9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4554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Since quadrant() is defined inside the Point class</a:t>
            </a:r>
          </a:p>
          <a:p>
            <a:pPr lvl="1"/>
            <a:r>
              <a:rPr lang="en-US" dirty="0"/>
              <a:t>The object here has to be a reference to an object of the Point class</a:t>
            </a:r>
          </a:p>
          <a:p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  <a:r>
              <a:rPr lang="en-US" b="1" dirty="0" err="1"/>
              <a:t>this.fourFivePoint</a:t>
            </a:r>
            <a:r>
              <a:rPr lang="en-US" dirty="0" err="1"/>
              <a:t>.quadrant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This is what we need to use to call the quadrant method on the </a:t>
            </a:r>
            <a:r>
              <a:rPr lang="en-US" dirty="0" err="1"/>
              <a:t>fourFivePoint</a:t>
            </a:r>
            <a:r>
              <a:rPr lang="en-US" dirty="0"/>
              <a:t> object</a:t>
            </a:r>
          </a:p>
          <a:p>
            <a:r>
              <a:rPr lang="en-US" dirty="0"/>
              <a:t>“We call the method on a reference to an object”</a:t>
            </a:r>
          </a:p>
          <a:p>
            <a:pPr lvl="1"/>
            <a:r>
              <a:rPr lang="en-US" dirty="0" err="1"/>
              <a:t>this.fourFivePoints</a:t>
            </a:r>
            <a:r>
              <a:rPr lang="en-US" dirty="0"/>
              <a:t> - the reference to the object we are using</a:t>
            </a:r>
          </a:p>
          <a:p>
            <a:pPr lvl="1"/>
            <a:r>
              <a:rPr lang="en-US" dirty="0"/>
              <a:t>quadrant() - the method we are calling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D5A5D9-88F4-4FCF-ABC8-456B770350FF}"/>
                  </a:ext>
                </a:extLst>
              </p14:cNvPr>
              <p14:cNvContentPartPr/>
              <p14:nvPr/>
            </p14:nvContentPartPr>
            <p14:xfrm>
              <a:off x="4875769" y="726379"/>
              <a:ext cx="670320" cy="54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D5A5D9-88F4-4FCF-ABC8-456B770350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6769" y="717739"/>
                <a:ext cx="68796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83D3B0-CC55-4F24-907C-EA59AF94E8A9}"/>
                  </a:ext>
                </a:extLst>
              </p14:cNvPr>
              <p14:cNvContentPartPr/>
              <p14:nvPr/>
            </p14:nvContentPartPr>
            <p14:xfrm>
              <a:off x="3750049" y="1050019"/>
              <a:ext cx="922320" cy="6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83D3B0-CC55-4F24-907C-EA59AF94E8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41049" y="1041379"/>
                <a:ext cx="93996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1027883-5060-46B2-944C-3B35DBBB228A}"/>
                  </a:ext>
                </a:extLst>
              </p14:cNvPr>
              <p14:cNvContentPartPr/>
              <p14:nvPr/>
            </p14:nvContentPartPr>
            <p14:xfrm>
              <a:off x="4812049" y="1800979"/>
              <a:ext cx="788040" cy="52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1027883-5060-46B2-944C-3B35DBBB22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03049" y="1791979"/>
                <a:ext cx="80568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6A40129-1F14-49BF-88B8-D45B8BD7CDD1}"/>
                  </a:ext>
                </a:extLst>
              </p14:cNvPr>
              <p14:cNvContentPartPr/>
              <p14:nvPr/>
            </p14:nvContentPartPr>
            <p14:xfrm>
              <a:off x="7171849" y="1778299"/>
              <a:ext cx="1246680" cy="61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6A40129-1F14-49BF-88B8-D45B8BD7CD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63209" y="1769299"/>
                <a:ext cx="126432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576FD5F-B22D-403E-BB55-CDE2EA675C4E}"/>
                  </a:ext>
                </a:extLst>
              </p14:cNvPr>
              <p14:cNvContentPartPr/>
              <p14:nvPr/>
            </p14:nvContentPartPr>
            <p14:xfrm>
              <a:off x="1191889" y="2044339"/>
              <a:ext cx="608040" cy="36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576FD5F-B22D-403E-BB55-CDE2EA675C4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83249" y="2035699"/>
                <a:ext cx="6256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BD7587-276B-4CBE-B129-13066043D8C2}"/>
                  </a:ext>
                </a:extLst>
              </p14:cNvPr>
              <p14:cNvContentPartPr/>
              <p14:nvPr/>
            </p14:nvContentPartPr>
            <p14:xfrm>
              <a:off x="3745009" y="2417299"/>
              <a:ext cx="997200" cy="106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BD7587-276B-4CBE-B129-13066043D8C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36369" y="2408299"/>
                <a:ext cx="1014840" cy="12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DE9884C9-F280-4710-BC2B-8A70C31EB6F6}"/>
              </a:ext>
            </a:extLst>
          </p:cNvPr>
          <p:cNvGrpSpPr/>
          <p:nvPr/>
        </p:nvGrpSpPr>
        <p:grpSpPr>
          <a:xfrm>
            <a:off x="1225009" y="2844259"/>
            <a:ext cx="3141360" cy="46440"/>
            <a:chOff x="1225009" y="2844259"/>
            <a:chExt cx="3141360" cy="4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23D1C9A-FAD7-47D2-91D1-A624B239FCE4}"/>
                    </a:ext>
                  </a:extLst>
                </p14:cNvPr>
                <p14:cNvContentPartPr/>
                <p14:nvPr/>
              </p14:nvContentPartPr>
              <p14:xfrm>
                <a:off x="1301689" y="2871259"/>
                <a:ext cx="30600" cy="18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23D1C9A-FAD7-47D2-91D1-A624B239FCE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92689" y="2862619"/>
                  <a:ext cx="48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ADFF52C-65C8-4391-A84D-914C94DB0D0E}"/>
                    </a:ext>
                  </a:extLst>
                </p14:cNvPr>
                <p14:cNvContentPartPr/>
                <p14:nvPr/>
              </p14:nvContentPartPr>
              <p14:xfrm>
                <a:off x="1225009" y="2844259"/>
                <a:ext cx="1735200" cy="46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ADFF52C-65C8-4391-A84D-914C94DB0D0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16009" y="2835619"/>
                  <a:ext cx="17528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4626DB9-1AB0-44FC-B13A-9A57347DD29F}"/>
                    </a:ext>
                  </a:extLst>
                </p14:cNvPr>
                <p14:cNvContentPartPr/>
                <p14:nvPr/>
              </p14:nvContentPartPr>
              <p14:xfrm>
                <a:off x="3461689" y="2846419"/>
                <a:ext cx="904680" cy="24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4626DB9-1AB0-44FC-B13A-9A57347DD29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52689" y="2837779"/>
                  <a:ext cx="92232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B38164-2DED-4270-854E-6C12DDAB66A6}"/>
              </a:ext>
            </a:extLst>
          </p:cNvPr>
          <p:cNvGrpSpPr/>
          <p:nvPr/>
        </p:nvGrpSpPr>
        <p:grpSpPr>
          <a:xfrm>
            <a:off x="1173529" y="3155659"/>
            <a:ext cx="2394360" cy="78480"/>
            <a:chOff x="1173529" y="3155659"/>
            <a:chExt cx="2394360" cy="7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FBCA77A-B4B5-485C-9502-2599E8DFB0BE}"/>
                    </a:ext>
                  </a:extLst>
                </p14:cNvPr>
                <p14:cNvContentPartPr/>
                <p14:nvPr/>
              </p14:nvContentPartPr>
              <p14:xfrm>
                <a:off x="1173529" y="3182659"/>
                <a:ext cx="712440" cy="51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FBCA77A-B4B5-485C-9502-2599E8DFB0B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64889" y="3173659"/>
                  <a:ext cx="7300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C3A1D18-FE78-47E0-9670-8DA4170CE1CD}"/>
                    </a:ext>
                  </a:extLst>
                </p14:cNvPr>
                <p14:cNvContentPartPr/>
                <p14:nvPr/>
              </p14:nvContentPartPr>
              <p14:xfrm>
                <a:off x="2691649" y="3155659"/>
                <a:ext cx="876240" cy="37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C3A1D18-FE78-47E0-9670-8DA4170CE1C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83009" y="3146659"/>
                  <a:ext cx="893880" cy="55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43509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  <a:r>
              <a:rPr lang="en-US" dirty="0" err="1"/>
              <a:t>this.fourFivePoint.quadrant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What should this produce?</a:t>
            </a:r>
          </a:p>
          <a:p>
            <a:r>
              <a:rPr lang="en-US" dirty="0"/>
              <a:t>Another example: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quadB</a:t>
            </a:r>
            <a:r>
              <a:rPr lang="en-US" dirty="0"/>
              <a:t> = </a:t>
            </a:r>
            <a:r>
              <a:rPr lang="en-US" dirty="0" err="1"/>
              <a:t>this.negOneThreePoint.quadrant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What does this produce?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0D40DB0-91D0-41F9-A588-CCA5095365F6}"/>
                  </a:ext>
                </a:extLst>
              </p14:cNvPr>
              <p14:cNvContentPartPr/>
              <p14:nvPr/>
            </p14:nvContentPartPr>
            <p14:xfrm>
              <a:off x="2429569" y="1051819"/>
              <a:ext cx="1194480" cy="83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0D40DB0-91D0-41F9-A588-CCA5095365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0569" y="1043179"/>
                <a:ext cx="1212120" cy="10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9096780A-D96F-4C07-B80A-B84970E58321}"/>
              </a:ext>
            </a:extLst>
          </p:cNvPr>
          <p:cNvGrpSpPr/>
          <p:nvPr/>
        </p:nvGrpSpPr>
        <p:grpSpPr>
          <a:xfrm>
            <a:off x="4341529" y="857779"/>
            <a:ext cx="264960" cy="179280"/>
            <a:chOff x="4341529" y="857779"/>
            <a:chExt cx="264960" cy="17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47F0AF1-03C5-439B-962C-31CF2F6B994C}"/>
                    </a:ext>
                  </a:extLst>
                </p14:cNvPr>
                <p14:cNvContentPartPr/>
                <p14:nvPr/>
              </p14:nvContentPartPr>
              <p14:xfrm>
                <a:off x="4341529" y="870019"/>
                <a:ext cx="56160" cy="37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47F0AF1-03C5-439B-962C-31CF2F6B994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32529" y="861019"/>
                  <a:ext cx="738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E86495B-2E0C-498B-B919-E9BDA322A8BE}"/>
                    </a:ext>
                  </a:extLst>
                </p14:cNvPr>
                <p14:cNvContentPartPr/>
                <p14:nvPr/>
              </p14:nvContentPartPr>
              <p14:xfrm>
                <a:off x="4446289" y="929419"/>
                <a:ext cx="20880" cy="107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E86495B-2E0C-498B-B919-E9BDA322A8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37649" y="920419"/>
                  <a:ext cx="385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C8FBBC5-FE46-4605-B2BF-2A93BC99A8C4}"/>
                    </a:ext>
                  </a:extLst>
                </p14:cNvPr>
                <p14:cNvContentPartPr/>
                <p14:nvPr/>
              </p14:nvContentPartPr>
              <p14:xfrm>
                <a:off x="4552489" y="857779"/>
                <a:ext cx="54000" cy="36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C8FBBC5-FE46-4605-B2BF-2A93BC99A8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43489" y="849139"/>
                  <a:ext cx="7164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D323C6-DFDD-44C1-9664-470107A94840}"/>
              </a:ext>
            </a:extLst>
          </p:cNvPr>
          <p:cNvGrpSpPr/>
          <p:nvPr/>
        </p:nvGrpSpPr>
        <p:grpSpPr>
          <a:xfrm>
            <a:off x="5275009" y="871819"/>
            <a:ext cx="1113120" cy="268920"/>
            <a:chOff x="5275009" y="871819"/>
            <a:chExt cx="1113120" cy="26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AE55A1-446A-4E2C-833F-3063D58C55DF}"/>
                    </a:ext>
                  </a:extLst>
                </p14:cNvPr>
                <p14:cNvContentPartPr/>
                <p14:nvPr/>
              </p14:nvContentPartPr>
              <p14:xfrm>
                <a:off x="5275009" y="871819"/>
                <a:ext cx="14760" cy="34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AE55A1-446A-4E2C-833F-3063D58C55D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66009" y="862819"/>
                  <a:ext cx="324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4C71F56-D012-4543-9EEF-E9FFFA05BB7E}"/>
                    </a:ext>
                  </a:extLst>
                </p14:cNvPr>
                <p14:cNvContentPartPr/>
                <p14:nvPr/>
              </p14:nvContentPartPr>
              <p14:xfrm>
                <a:off x="5333329" y="895939"/>
                <a:ext cx="5040" cy="41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4C71F56-D012-4543-9EEF-E9FFFA05BB7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24689" y="887299"/>
                  <a:ext cx="226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65BC3AE-D692-4E1F-B598-0681A71CA6B0}"/>
                    </a:ext>
                  </a:extLst>
                </p14:cNvPr>
                <p14:cNvContentPartPr/>
                <p14:nvPr/>
              </p14:nvContentPartPr>
              <p14:xfrm>
                <a:off x="5438089" y="893419"/>
                <a:ext cx="162720" cy="247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65BC3AE-D692-4E1F-B598-0681A71CA6B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29089" y="884779"/>
                  <a:ext cx="180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B669623-B5E3-4B0F-8E02-699A8E662B85}"/>
                    </a:ext>
                  </a:extLst>
                </p14:cNvPr>
                <p14:cNvContentPartPr/>
                <p14:nvPr/>
              </p14:nvContentPartPr>
              <p14:xfrm>
                <a:off x="5519449" y="1004299"/>
                <a:ext cx="39960" cy="120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B669623-B5E3-4B0F-8E02-699A8E662B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10809" y="995299"/>
                  <a:ext cx="576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A02802E-B6EC-4759-A2AA-571A82F90C32}"/>
                    </a:ext>
                  </a:extLst>
                </p14:cNvPr>
                <p14:cNvContentPartPr/>
                <p14:nvPr/>
              </p14:nvContentPartPr>
              <p14:xfrm>
                <a:off x="5612689" y="1044979"/>
                <a:ext cx="92880" cy="79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A02802E-B6EC-4759-A2AA-571A82F90C3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04049" y="1036339"/>
                  <a:ext cx="1105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2A790A3-0744-480C-A0F2-62DDAE76C507}"/>
                    </a:ext>
                  </a:extLst>
                </p14:cNvPr>
                <p14:cNvContentPartPr/>
                <p14:nvPr/>
              </p14:nvContentPartPr>
              <p14:xfrm>
                <a:off x="5710249" y="1041379"/>
                <a:ext cx="71640" cy="81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2A790A3-0744-480C-A0F2-62DDAE76C50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01249" y="1032379"/>
                  <a:ext cx="892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0C2F596-F0B7-49EE-BB9B-E0237FD5917C}"/>
                    </a:ext>
                  </a:extLst>
                </p14:cNvPr>
                <p14:cNvContentPartPr/>
                <p14:nvPr/>
              </p14:nvContentPartPr>
              <p14:xfrm>
                <a:off x="5808169" y="921499"/>
                <a:ext cx="84600" cy="209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0C2F596-F0B7-49EE-BB9B-E0237FD5917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99529" y="912859"/>
                  <a:ext cx="1022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F57AB4F-CE47-476E-9DF5-2F833736F580}"/>
                    </a:ext>
                  </a:extLst>
                </p14:cNvPr>
                <p14:cNvContentPartPr/>
                <p14:nvPr/>
              </p14:nvContentPartPr>
              <p14:xfrm>
                <a:off x="5916889" y="1005019"/>
                <a:ext cx="102960" cy="113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F57AB4F-CE47-476E-9DF5-2F833736F58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908249" y="996019"/>
                  <a:ext cx="1206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A23F60E-0CB4-4CDE-835D-D8C7A1715075}"/>
                    </a:ext>
                  </a:extLst>
                </p14:cNvPr>
                <p14:cNvContentPartPr/>
                <p14:nvPr/>
              </p14:nvContentPartPr>
              <p14:xfrm>
                <a:off x="6004009" y="930139"/>
                <a:ext cx="205560" cy="187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A23F60E-0CB4-4CDE-835D-D8C7A17150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95009" y="921139"/>
                  <a:ext cx="2232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FBDA48F-4E84-444B-92C7-404EA013147B}"/>
                    </a:ext>
                  </a:extLst>
                </p14:cNvPr>
                <p14:cNvContentPartPr/>
                <p14:nvPr/>
              </p14:nvContentPartPr>
              <p14:xfrm>
                <a:off x="6170689" y="921859"/>
                <a:ext cx="217440" cy="117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FBDA48F-4E84-444B-92C7-404EA013147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62049" y="913219"/>
                  <a:ext cx="235080" cy="13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9AD45DB-C956-4812-8239-6C54AB4607C5}"/>
                  </a:ext>
                </a:extLst>
              </p14:cNvPr>
              <p14:cNvContentPartPr/>
              <p14:nvPr/>
            </p14:nvContentPartPr>
            <p14:xfrm>
              <a:off x="6508369" y="834019"/>
              <a:ext cx="48960" cy="66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9AD45DB-C956-4812-8239-6C54AB4607C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99369" y="825019"/>
                <a:ext cx="666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CB3C9C6-E3A2-4692-A0C7-7DC18DAA8E02}"/>
                  </a:ext>
                </a:extLst>
              </p14:cNvPr>
              <p14:cNvContentPartPr/>
              <p14:nvPr/>
            </p14:nvContentPartPr>
            <p14:xfrm>
              <a:off x="4225609" y="1129579"/>
              <a:ext cx="364680" cy="99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CB3C9C6-E3A2-4692-A0C7-7DC18DAA8E0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16609" y="1120939"/>
                <a:ext cx="382320" cy="11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1D9223CA-AFD0-4E9C-8837-B023AD32520B}"/>
              </a:ext>
            </a:extLst>
          </p:cNvPr>
          <p:cNvGrpSpPr/>
          <p:nvPr/>
        </p:nvGrpSpPr>
        <p:grpSpPr>
          <a:xfrm>
            <a:off x="3939049" y="1948579"/>
            <a:ext cx="460440" cy="296280"/>
            <a:chOff x="3939049" y="1948579"/>
            <a:chExt cx="460440" cy="29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332C015-BDA7-49F4-AF44-9836CE5A2B56}"/>
                    </a:ext>
                  </a:extLst>
                </p14:cNvPr>
                <p14:cNvContentPartPr/>
                <p14:nvPr/>
              </p14:nvContentPartPr>
              <p14:xfrm>
                <a:off x="3939049" y="1948579"/>
                <a:ext cx="28440" cy="102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332C015-BDA7-49F4-AF44-9836CE5A2B5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30049" y="1939579"/>
                  <a:ext cx="460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EDE82DE-2AD0-4C22-9831-AD10DA78CA4F}"/>
                    </a:ext>
                  </a:extLst>
                </p14:cNvPr>
                <p14:cNvContentPartPr/>
                <p14:nvPr/>
              </p14:nvContentPartPr>
              <p14:xfrm>
                <a:off x="4012129" y="1952899"/>
                <a:ext cx="20520" cy="52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EDE82DE-2AD0-4C22-9831-AD10DA78CA4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03129" y="1944259"/>
                  <a:ext cx="381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B35EBFA-B6A8-454D-8DB5-AD2B8BB52B39}"/>
                    </a:ext>
                  </a:extLst>
                </p14:cNvPr>
                <p14:cNvContentPartPr/>
                <p14:nvPr/>
              </p14:nvContentPartPr>
              <p14:xfrm>
                <a:off x="4099969" y="2032819"/>
                <a:ext cx="137520" cy="212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B35EBFA-B6A8-454D-8DB5-AD2B8BB52B3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91329" y="2023819"/>
                  <a:ext cx="1551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60AC45F-22F2-407D-88C6-AC309B7ACB24}"/>
                    </a:ext>
                  </a:extLst>
                </p14:cNvPr>
                <p14:cNvContentPartPr/>
                <p14:nvPr/>
              </p14:nvContentPartPr>
              <p14:xfrm>
                <a:off x="4299769" y="1973779"/>
                <a:ext cx="99720" cy="102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60AC45F-22F2-407D-88C6-AC309B7ACB2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91129" y="1964779"/>
                  <a:ext cx="117360" cy="11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7002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The same method, quadrant(), is called</a:t>
            </a:r>
          </a:p>
          <a:p>
            <a:pPr lvl="1"/>
            <a:r>
              <a:rPr lang="en-US" dirty="0"/>
              <a:t>But it changes its answer depending on which reference to an object we use to call it</a:t>
            </a:r>
          </a:p>
          <a:p>
            <a:r>
              <a:rPr lang="en-US" dirty="0"/>
              <a:t>That means that whatever we write in the body of quadrant</a:t>
            </a:r>
          </a:p>
          <a:p>
            <a:pPr lvl="1"/>
            <a:r>
              <a:rPr lang="en-US" dirty="0"/>
              <a:t>Better depend on the values of the reference we used to call this method</a:t>
            </a:r>
          </a:p>
          <a:p>
            <a:pPr lvl="2"/>
            <a:r>
              <a:rPr lang="en-US" dirty="0"/>
              <a:t>Better depend on those values because we need to get different answers for these 2 lines</a:t>
            </a:r>
          </a:p>
          <a:p>
            <a:r>
              <a:rPr lang="en-US" dirty="0"/>
              <a:t>The way this will work in the body of quadrant</a:t>
            </a:r>
          </a:p>
          <a:p>
            <a:pPr lvl="1"/>
            <a:r>
              <a:rPr lang="en-US" dirty="0"/>
              <a:t>We are going to use the keyword </a:t>
            </a:r>
            <a:r>
              <a:rPr lang="en-US" b="1" dirty="0"/>
              <a:t>this</a:t>
            </a:r>
            <a:r>
              <a:rPr lang="en-US" dirty="0"/>
              <a:t> again </a:t>
            </a:r>
          </a:p>
          <a:p>
            <a:pPr lvl="2"/>
            <a:r>
              <a:rPr lang="en-US" dirty="0"/>
              <a:t>The way we have used the keyword </a:t>
            </a:r>
            <a:r>
              <a:rPr lang="en-US" b="1" dirty="0"/>
              <a:t>this </a:t>
            </a:r>
            <a:r>
              <a:rPr lang="en-US" dirty="0"/>
              <a:t>before</a:t>
            </a:r>
          </a:p>
          <a:p>
            <a:r>
              <a:rPr lang="en-US" dirty="0"/>
              <a:t>Introduce a new rule for this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1979C5-0555-4244-8B3F-15F07D8B655E}"/>
                  </a:ext>
                </a:extLst>
              </p14:cNvPr>
              <p14:cNvContentPartPr/>
              <p14:nvPr/>
            </p14:nvContentPartPr>
            <p14:xfrm>
              <a:off x="2834929" y="1056499"/>
              <a:ext cx="1618560" cy="39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1979C5-0555-4244-8B3F-15F07D8B65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5929" y="1047859"/>
                <a:ext cx="16362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147743-F00C-423A-9A67-7E506F2A3F0C}"/>
                  </a:ext>
                </a:extLst>
              </p14:cNvPr>
              <p14:cNvContentPartPr/>
              <p14:nvPr/>
            </p14:nvContentPartPr>
            <p14:xfrm>
              <a:off x="7071769" y="1037419"/>
              <a:ext cx="1119960" cy="8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147743-F00C-423A-9A67-7E506F2A3F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62769" y="1028779"/>
                <a:ext cx="113760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834AFD1-675B-466C-ADFB-60B44A31EDD0}"/>
                  </a:ext>
                </a:extLst>
              </p14:cNvPr>
              <p14:cNvContentPartPr/>
              <p14:nvPr/>
            </p14:nvContentPartPr>
            <p14:xfrm>
              <a:off x="7329169" y="463219"/>
              <a:ext cx="108360" cy="266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834AFD1-675B-466C-ADFB-60B44A31ED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20169" y="454579"/>
                <a:ext cx="126000" cy="28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25F221E-4DF3-4DBE-A7C9-5DF39C92DEAE}"/>
              </a:ext>
            </a:extLst>
          </p:cNvPr>
          <p:cNvGrpSpPr/>
          <p:nvPr/>
        </p:nvGrpSpPr>
        <p:grpSpPr>
          <a:xfrm>
            <a:off x="4231369" y="1743379"/>
            <a:ext cx="2602440" cy="56520"/>
            <a:chOff x="4231369" y="1743379"/>
            <a:chExt cx="2602440" cy="5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ADD30A4-0846-4DEA-959A-DA934D255F95}"/>
                    </a:ext>
                  </a:extLst>
                </p14:cNvPr>
                <p14:cNvContentPartPr/>
                <p14:nvPr/>
              </p14:nvContentPartPr>
              <p14:xfrm>
                <a:off x="4231369" y="1743379"/>
                <a:ext cx="556920" cy="12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ADD30A4-0846-4DEA-959A-DA934D255F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22369" y="1734379"/>
                  <a:ext cx="5745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0923381-003A-479E-A2A5-14AAA3E00259}"/>
                    </a:ext>
                  </a:extLst>
                </p14:cNvPr>
                <p14:cNvContentPartPr/>
                <p14:nvPr/>
              </p14:nvContentPartPr>
              <p14:xfrm>
                <a:off x="5573449" y="1759939"/>
                <a:ext cx="1260360" cy="39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0923381-003A-479E-A2A5-14AAA3E0025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64449" y="1751299"/>
                  <a:ext cx="1278000" cy="5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880E3C-100A-4569-8F63-654120BEC30B}"/>
                  </a:ext>
                </a:extLst>
              </p14:cNvPr>
              <p14:cNvContentPartPr/>
              <p14:nvPr/>
            </p14:nvContentPartPr>
            <p14:xfrm>
              <a:off x="1214209" y="2113459"/>
              <a:ext cx="1287720" cy="27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880E3C-100A-4569-8F63-654120BEC30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05569" y="2104459"/>
                <a:ext cx="13053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B6D1B59-6329-4454-8A4B-43F6659BA09B}"/>
                  </a:ext>
                </a:extLst>
              </p14:cNvPr>
              <p14:cNvContentPartPr/>
              <p14:nvPr/>
            </p14:nvContentPartPr>
            <p14:xfrm>
              <a:off x="4436569" y="2034979"/>
              <a:ext cx="915840" cy="68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B6D1B59-6329-4454-8A4B-43F6659BA09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27929" y="2025979"/>
                <a:ext cx="9334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6357402-0633-4DF5-ADE9-33B3C85E7103}"/>
                  </a:ext>
                </a:extLst>
              </p14:cNvPr>
              <p14:cNvContentPartPr/>
              <p14:nvPr/>
            </p14:nvContentPartPr>
            <p14:xfrm>
              <a:off x="6516289" y="2055139"/>
              <a:ext cx="1546200" cy="33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6357402-0633-4DF5-ADE9-33B3C85E710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07649" y="2046139"/>
                <a:ext cx="15638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835DD93-BB5A-4FC6-994A-00D97DC42EEB}"/>
                  </a:ext>
                </a:extLst>
              </p14:cNvPr>
              <p14:cNvContentPartPr/>
              <p14:nvPr/>
            </p14:nvContentPartPr>
            <p14:xfrm>
              <a:off x="3354769" y="2362579"/>
              <a:ext cx="511920" cy="42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835DD93-BB5A-4FC6-994A-00D97DC42EE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46129" y="2353939"/>
                <a:ext cx="5295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234FDE5-D106-4311-8D97-796A681D5890}"/>
                  </a:ext>
                </a:extLst>
              </p14:cNvPr>
              <p14:cNvContentPartPr/>
              <p14:nvPr/>
            </p14:nvContentPartPr>
            <p14:xfrm>
              <a:off x="5852089" y="2365459"/>
              <a:ext cx="1430640" cy="66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234FDE5-D106-4311-8D97-796A681D589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43449" y="2356459"/>
                <a:ext cx="144828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CC42704-B39C-4A88-A886-44EB9ABE35BC}"/>
                  </a:ext>
                </a:extLst>
              </p14:cNvPr>
              <p14:cNvContentPartPr/>
              <p14:nvPr/>
            </p14:nvContentPartPr>
            <p14:xfrm>
              <a:off x="3968209" y="2957659"/>
              <a:ext cx="584640" cy="50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CC42704-B39C-4A88-A886-44EB9ABE35B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59569" y="2948659"/>
                <a:ext cx="6022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B85D6AF-5955-4DC6-B98E-5D8C70DB0F32}"/>
                  </a:ext>
                </a:extLst>
              </p14:cNvPr>
              <p14:cNvContentPartPr/>
              <p14:nvPr/>
            </p14:nvContentPartPr>
            <p14:xfrm>
              <a:off x="4295089" y="3295699"/>
              <a:ext cx="397440" cy="78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B85D6AF-5955-4DC6-B98E-5D8C70DB0F3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86089" y="3287059"/>
                <a:ext cx="4150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615538B-31C3-4C43-B2A1-49A9B9F94415}"/>
                  </a:ext>
                </a:extLst>
              </p14:cNvPr>
              <p14:cNvContentPartPr/>
              <p14:nvPr/>
            </p14:nvContentPartPr>
            <p14:xfrm>
              <a:off x="4297969" y="3651019"/>
              <a:ext cx="957240" cy="30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615538B-31C3-4C43-B2A1-49A9B9F9441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88969" y="3642379"/>
                <a:ext cx="974880" cy="4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0851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(</a:t>
            </a:r>
            <a:r>
              <a:rPr lang="en-US" dirty="0" err="1"/>
              <a:t>this.x</a:t>
            </a:r>
            <a:r>
              <a:rPr lang="en-US" dirty="0"/>
              <a:t> &gt; 0 &amp;&amp; </a:t>
            </a:r>
            <a:r>
              <a:rPr lang="en-US" dirty="0" err="1"/>
              <a:t>this.y</a:t>
            </a:r>
            <a:r>
              <a:rPr lang="en-US" dirty="0"/>
              <a:t> &gt; 0) { … }</a:t>
            </a:r>
          </a:p>
          <a:p>
            <a:pPr lvl="1"/>
            <a:r>
              <a:rPr lang="en-US" dirty="0"/>
              <a:t>When we say </a:t>
            </a:r>
            <a:r>
              <a:rPr lang="en-US" dirty="0" err="1"/>
              <a:t>this.x</a:t>
            </a:r>
            <a:r>
              <a:rPr lang="en-US" dirty="0"/>
              <a:t>, the value that we get when we look up </a:t>
            </a:r>
            <a:r>
              <a:rPr lang="en-US" dirty="0" err="1"/>
              <a:t>this.x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Is the value of x on the object we used to call the method</a:t>
            </a:r>
          </a:p>
          <a:p>
            <a:pPr lvl="3"/>
            <a:r>
              <a:rPr lang="en-US" dirty="0"/>
              <a:t>In the first case: </a:t>
            </a:r>
          </a:p>
          <a:p>
            <a:pPr lvl="4"/>
            <a:r>
              <a:rPr lang="en-US" dirty="0"/>
              <a:t>We used the object that has </a:t>
            </a:r>
            <a:r>
              <a:rPr lang="en-US" dirty="0" err="1"/>
              <a:t>this.fourFivePoint</a:t>
            </a:r>
            <a:r>
              <a:rPr lang="en-US" dirty="0"/>
              <a:t> to call the method</a:t>
            </a:r>
          </a:p>
          <a:p>
            <a:pPr lvl="3"/>
            <a:r>
              <a:rPr lang="en-US" dirty="0"/>
              <a:t>In the second case: </a:t>
            </a:r>
          </a:p>
          <a:p>
            <a:pPr lvl="4"/>
            <a:r>
              <a:rPr lang="en-US" dirty="0"/>
              <a:t>We used the object </a:t>
            </a:r>
            <a:r>
              <a:rPr lang="en-US" dirty="0" err="1"/>
              <a:t>this.negOneThreePoint</a:t>
            </a:r>
            <a:r>
              <a:rPr lang="en-US" dirty="0"/>
              <a:t> to call the method</a:t>
            </a:r>
          </a:p>
          <a:p>
            <a:pPr lvl="1"/>
            <a:r>
              <a:rPr lang="en-US" dirty="0"/>
              <a:t>In the first case, </a:t>
            </a:r>
            <a:r>
              <a:rPr lang="en-US" dirty="0" err="1"/>
              <a:t>this.x</a:t>
            </a:r>
            <a:r>
              <a:rPr lang="en-US" dirty="0"/>
              <a:t> will be 4</a:t>
            </a:r>
          </a:p>
          <a:p>
            <a:pPr lvl="1"/>
            <a:r>
              <a:rPr lang="en-US" dirty="0"/>
              <a:t>In the second case, </a:t>
            </a:r>
            <a:r>
              <a:rPr lang="en-US" dirty="0" err="1"/>
              <a:t>this.x</a:t>
            </a:r>
            <a:r>
              <a:rPr lang="en-US" dirty="0"/>
              <a:t> will be -1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the first case, </a:t>
            </a:r>
            <a:r>
              <a:rPr lang="en-US" dirty="0" err="1"/>
              <a:t>this.y</a:t>
            </a:r>
            <a:r>
              <a:rPr lang="en-US" dirty="0"/>
              <a:t> will be 5</a:t>
            </a:r>
          </a:p>
          <a:p>
            <a:pPr lvl="1"/>
            <a:r>
              <a:rPr lang="en-US" dirty="0"/>
              <a:t>In the second case, </a:t>
            </a:r>
            <a:r>
              <a:rPr lang="en-US" dirty="0" err="1"/>
              <a:t>this.y</a:t>
            </a:r>
            <a:r>
              <a:rPr lang="en-US" dirty="0"/>
              <a:t> will be -3</a:t>
            </a:r>
          </a:p>
          <a:p>
            <a:r>
              <a:rPr lang="en-US" dirty="0"/>
              <a:t>The reference we get for this inside a method is always related to the reference that appeared before the method call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AF85D4-CADD-41AB-BF28-34DDDDE7118F}"/>
                  </a:ext>
                </a:extLst>
              </p14:cNvPr>
              <p14:cNvContentPartPr/>
              <p14:nvPr/>
            </p14:nvContentPartPr>
            <p14:xfrm>
              <a:off x="2512369" y="1001779"/>
              <a:ext cx="457560" cy="28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AF85D4-CADD-41AB-BF28-34DDDDE711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3729" y="993139"/>
                <a:ext cx="4752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F869C7-A189-4DE7-B9DA-7A9F43BD9330}"/>
                  </a:ext>
                </a:extLst>
              </p14:cNvPr>
              <p14:cNvContentPartPr/>
              <p14:nvPr/>
            </p14:nvContentPartPr>
            <p14:xfrm>
              <a:off x="6716809" y="1042459"/>
              <a:ext cx="776880" cy="3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F869C7-A189-4DE7-B9DA-7A9F43BD93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08169" y="1033459"/>
                <a:ext cx="79452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CE7C364-0C06-45AB-AB2A-FACB06EC202D}"/>
                  </a:ext>
                </a:extLst>
              </p14:cNvPr>
              <p14:cNvContentPartPr/>
              <p14:nvPr/>
            </p14:nvContentPartPr>
            <p14:xfrm>
              <a:off x="1083529" y="584179"/>
              <a:ext cx="802800" cy="130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CE7C364-0C06-45AB-AB2A-FACB06EC20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4889" y="575179"/>
                <a:ext cx="82044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5F3DC76-6EA1-4BD4-B56B-0754B9DABED4}"/>
                  </a:ext>
                </a:extLst>
              </p14:cNvPr>
              <p14:cNvContentPartPr/>
              <p14:nvPr/>
            </p14:nvContentPartPr>
            <p14:xfrm>
              <a:off x="6961969" y="420379"/>
              <a:ext cx="115200" cy="273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5F3DC76-6EA1-4BD4-B56B-0754B9DABE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53329" y="411379"/>
                <a:ext cx="13284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6D4897-F6CA-4994-BA45-4F8F942A8DA2}"/>
                  </a:ext>
                </a:extLst>
              </p14:cNvPr>
              <p14:cNvContentPartPr/>
              <p14:nvPr/>
            </p14:nvContentPartPr>
            <p14:xfrm>
              <a:off x="2655649" y="1267819"/>
              <a:ext cx="282600" cy="21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6D4897-F6CA-4994-BA45-4F8F942A8DA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47009" y="1258819"/>
                <a:ext cx="3002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6848A2-F6BF-456A-ABD7-4E0245EE9702}"/>
                  </a:ext>
                </a:extLst>
              </p14:cNvPr>
              <p14:cNvContentPartPr/>
              <p14:nvPr/>
            </p14:nvContentPartPr>
            <p14:xfrm>
              <a:off x="4267009" y="1749139"/>
              <a:ext cx="1176120" cy="21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6848A2-F6BF-456A-ABD7-4E0245EE970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58009" y="1740499"/>
                <a:ext cx="11937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E559501-C20E-4F53-8A86-7B752E624F2B}"/>
                  </a:ext>
                </a:extLst>
              </p14:cNvPr>
              <p14:cNvContentPartPr/>
              <p14:nvPr/>
            </p14:nvContentPartPr>
            <p14:xfrm>
              <a:off x="6233689" y="1741939"/>
              <a:ext cx="635040" cy="20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E559501-C20E-4F53-8A86-7B752E624F2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24689" y="1733299"/>
                <a:ext cx="6526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EA25698-37D8-4952-8FA6-2A37B5A0EBEE}"/>
                  </a:ext>
                </a:extLst>
              </p14:cNvPr>
              <p14:cNvContentPartPr/>
              <p14:nvPr/>
            </p14:nvContentPartPr>
            <p14:xfrm>
              <a:off x="3707929" y="2209939"/>
              <a:ext cx="1346400" cy="59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EA25698-37D8-4952-8FA6-2A37B5A0EBE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98929" y="2201299"/>
                <a:ext cx="13640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062E79F-C119-42C9-AE20-6662FDF0396E}"/>
                  </a:ext>
                </a:extLst>
              </p14:cNvPr>
              <p14:cNvContentPartPr/>
              <p14:nvPr/>
            </p14:nvContentPartPr>
            <p14:xfrm>
              <a:off x="710209" y="2322619"/>
              <a:ext cx="297360" cy="120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062E79F-C119-42C9-AE20-6662FDF0396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1209" y="2313619"/>
                <a:ext cx="3150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5646662-CB1D-4B43-B51A-A76ACEA7627B}"/>
                  </a:ext>
                </a:extLst>
              </p14:cNvPr>
              <p14:cNvContentPartPr/>
              <p14:nvPr/>
            </p14:nvContentPartPr>
            <p14:xfrm>
              <a:off x="3019969" y="2816539"/>
              <a:ext cx="579600" cy="39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5646662-CB1D-4B43-B51A-A76ACEA7627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11329" y="2807539"/>
                <a:ext cx="59724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86B413D-3E77-4AF8-AAAD-47A56D23CD29}"/>
                  </a:ext>
                </a:extLst>
              </p14:cNvPr>
              <p14:cNvContentPartPr/>
              <p14:nvPr/>
            </p14:nvContentPartPr>
            <p14:xfrm>
              <a:off x="770329" y="3200659"/>
              <a:ext cx="311400" cy="131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86B413D-3E77-4AF8-AAAD-47A56D23CD2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1689" y="3191659"/>
                <a:ext cx="32904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34374C2-7A63-4EF5-BFDA-7329C4F8E883}"/>
                  </a:ext>
                </a:extLst>
              </p14:cNvPr>
              <p14:cNvContentPartPr/>
              <p14:nvPr/>
            </p14:nvContentPartPr>
            <p14:xfrm>
              <a:off x="2729449" y="3395419"/>
              <a:ext cx="496800" cy="20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34374C2-7A63-4EF5-BFDA-7329C4F8E88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20449" y="3386419"/>
                <a:ext cx="5144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0F34CD4-D3E5-4D87-80F3-1DE60C02BEFB}"/>
                  </a:ext>
                </a:extLst>
              </p14:cNvPr>
              <p14:cNvContentPartPr/>
              <p14:nvPr/>
            </p14:nvContentPartPr>
            <p14:xfrm>
              <a:off x="3919609" y="3369859"/>
              <a:ext cx="175680" cy="154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0F34CD4-D3E5-4D87-80F3-1DE60C02BEF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10609" y="3361219"/>
                <a:ext cx="1933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4ED0C49-BD41-449D-A514-54861D47C147}"/>
                  </a:ext>
                </a:extLst>
              </p14:cNvPr>
              <p14:cNvContentPartPr/>
              <p14:nvPr/>
            </p14:nvContentPartPr>
            <p14:xfrm>
              <a:off x="2985049" y="3713299"/>
              <a:ext cx="505080" cy="194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4ED0C49-BD41-449D-A514-54861D47C14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76409" y="3704659"/>
                <a:ext cx="52272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6AE3EF4C-120D-4399-B54A-9273CC3F02FD}"/>
              </a:ext>
            </a:extLst>
          </p:cNvPr>
          <p:cNvGrpSpPr/>
          <p:nvPr/>
        </p:nvGrpSpPr>
        <p:grpSpPr>
          <a:xfrm>
            <a:off x="2728369" y="168739"/>
            <a:ext cx="244080" cy="174240"/>
            <a:chOff x="2728369" y="168739"/>
            <a:chExt cx="244080" cy="17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1773F5E-888C-4972-A4B3-E004CE87D8BF}"/>
                    </a:ext>
                  </a:extLst>
                </p14:cNvPr>
                <p14:cNvContentPartPr/>
                <p14:nvPr/>
              </p14:nvContentPartPr>
              <p14:xfrm>
                <a:off x="2728369" y="307339"/>
                <a:ext cx="89640" cy="35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1773F5E-888C-4972-A4B3-E004CE87D8B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19369" y="298699"/>
                  <a:ext cx="1072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F91A92B-1BF0-4A85-B987-B0978D78AB25}"/>
                    </a:ext>
                  </a:extLst>
                </p14:cNvPr>
                <p14:cNvContentPartPr/>
                <p14:nvPr/>
              </p14:nvContentPartPr>
              <p14:xfrm>
                <a:off x="2828809" y="168739"/>
                <a:ext cx="143640" cy="149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F91A92B-1BF0-4A85-B987-B0978D78AB2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20169" y="160099"/>
                  <a:ext cx="161280" cy="16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D22FA18-6BCA-4A65-A68F-1A6600BB276E}"/>
                  </a:ext>
                </a:extLst>
              </p14:cNvPr>
              <p14:cNvContentPartPr/>
              <p14:nvPr/>
            </p14:nvContentPartPr>
            <p14:xfrm>
              <a:off x="3559969" y="4066459"/>
              <a:ext cx="434160" cy="23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D22FA18-6BCA-4A65-A68F-1A6600BB276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50969" y="4057819"/>
                <a:ext cx="4518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0D7F4FB-1942-4663-9FCF-3A6D508CF12F}"/>
                  </a:ext>
                </a:extLst>
              </p14:cNvPr>
              <p14:cNvContentPartPr/>
              <p14:nvPr/>
            </p14:nvContentPartPr>
            <p14:xfrm>
              <a:off x="6838849" y="4011019"/>
              <a:ext cx="853920" cy="76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0D7F4FB-1942-4663-9FCF-3A6D508CF12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829849" y="4002019"/>
                <a:ext cx="87156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8039128-6CD6-412A-BAE3-38E8ADAEFB08}"/>
                  </a:ext>
                </a:extLst>
              </p14:cNvPr>
              <p14:cNvContentPartPr/>
              <p14:nvPr/>
            </p14:nvContentPartPr>
            <p14:xfrm>
              <a:off x="857449" y="4413499"/>
              <a:ext cx="957600" cy="32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8039128-6CD6-412A-BAE3-38E8ADAEFB0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48449" y="4404859"/>
                <a:ext cx="97524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F1B5D50-3C93-4A5F-B3C1-5C2757760F0C}"/>
                  </a:ext>
                </a:extLst>
              </p14:cNvPr>
              <p14:cNvContentPartPr/>
              <p14:nvPr/>
            </p14:nvContentPartPr>
            <p14:xfrm>
              <a:off x="4758409" y="4372099"/>
              <a:ext cx="1434240" cy="381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F1B5D50-3C93-4A5F-B3C1-5C2757760F0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49409" y="4363459"/>
                <a:ext cx="14518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F35665F-6D1E-4B5D-8A2C-0DC76156B6C5}"/>
                  </a:ext>
                </a:extLst>
              </p14:cNvPr>
              <p14:cNvContentPartPr/>
              <p14:nvPr/>
            </p14:nvContentPartPr>
            <p14:xfrm>
              <a:off x="1295929" y="93859"/>
              <a:ext cx="126360" cy="2232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F35665F-6D1E-4B5D-8A2C-0DC76156B6C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287289" y="84859"/>
                <a:ext cx="144000" cy="24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0129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6379"/>
            <a:ext cx="7886700" cy="4216344"/>
          </a:xfrm>
        </p:spPr>
        <p:txBody>
          <a:bodyPr/>
          <a:lstStyle/>
          <a:p>
            <a:r>
              <a:rPr lang="en-US" dirty="0"/>
              <a:t>if (</a:t>
            </a:r>
            <a:r>
              <a:rPr lang="en-US" dirty="0" err="1"/>
              <a:t>this.x</a:t>
            </a:r>
            <a:r>
              <a:rPr lang="en-US" dirty="0"/>
              <a:t> &gt; 0 &amp;&amp; </a:t>
            </a:r>
            <a:r>
              <a:rPr lang="en-US" dirty="0" err="1"/>
              <a:t>this.y</a:t>
            </a:r>
            <a:r>
              <a:rPr lang="en-US" dirty="0"/>
              <a:t> &gt; 0) { … }</a:t>
            </a:r>
          </a:p>
          <a:p>
            <a:pPr lvl="1"/>
            <a:r>
              <a:rPr lang="en-US" dirty="0"/>
              <a:t>How do we finish this?</a:t>
            </a:r>
          </a:p>
        </p:txBody>
      </p:sp>
    </p:spTree>
    <p:extLst>
      <p:ext uri="{BB962C8B-B14F-4D97-AF65-F5344CB8AC3E}">
        <p14:creationId xmlns:p14="http://schemas.microsoft.com/office/powerpoint/2010/main" val="6682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far…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63922"/>
          </a:xfrm>
        </p:spPr>
        <p:txBody>
          <a:bodyPr/>
          <a:lstStyle/>
          <a:p>
            <a:r>
              <a:rPr lang="en-US" dirty="0"/>
              <a:t>3 different kinds of data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Very simple kinds of data</a:t>
            </a:r>
          </a:p>
          <a:p>
            <a:pPr lvl="1"/>
            <a:r>
              <a:rPr lang="en-US" dirty="0"/>
              <a:t>Tons of information that can’t be represented by only these 3 types of data</a:t>
            </a:r>
          </a:p>
          <a:p>
            <a:pPr lvl="2"/>
            <a:r>
              <a:rPr lang="en-US" dirty="0"/>
              <a:t>Applications keep track of much more than a single piece of </a:t>
            </a:r>
            <a:r>
              <a:rPr lang="en-US" dirty="0" err="1"/>
              <a:t>informatino</a:t>
            </a:r>
            <a:endParaRPr lang="en-US" dirty="0"/>
          </a:p>
          <a:p>
            <a:pPr lvl="3"/>
            <a:r>
              <a:rPr lang="en-US" dirty="0"/>
              <a:t>Chess game</a:t>
            </a:r>
          </a:p>
          <a:p>
            <a:pPr lvl="3"/>
            <a:r>
              <a:rPr lang="en-US" dirty="0"/>
              <a:t>Microsoft Office</a:t>
            </a:r>
          </a:p>
          <a:p>
            <a:pPr lvl="3"/>
            <a:r>
              <a:rPr lang="en-US" dirty="0"/>
              <a:t>Google Documents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0D0BA8-E424-4ED5-9BB1-2C6BF8B67240}"/>
                  </a:ext>
                </a:extLst>
              </p14:cNvPr>
              <p14:cNvContentPartPr/>
              <p14:nvPr/>
            </p14:nvContentPartPr>
            <p14:xfrm>
              <a:off x="2080009" y="1724659"/>
              <a:ext cx="1351800" cy="5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0D0BA8-E424-4ED5-9BB1-2C6BF8B672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1369" y="1715659"/>
                <a:ext cx="136944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88A97BC-51EC-428C-983D-F6E338342E4A}"/>
                  </a:ext>
                </a:extLst>
              </p14:cNvPr>
              <p14:cNvContentPartPr/>
              <p14:nvPr/>
            </p14:nvContentPartPr>
            <p14:xfrm>
              <a:off x="873649" y="1869019"/>
              <a:ext cx="240840" cy="147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88A97BC-51EC-428C-983D-F6E338342E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5009" y="1860379"/>
                <a:ext cx="25848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8FFCB4F-41DF-48E7-A4D6-72361FE7CBB4}"/>
                  </a:ext>
                </a:extLst>
              </p14:cNvPr>
              <p14:cNvContentPartPr/>
              <p14:nvPr/>
            </p14:nvContentPartPr>
            <p14:xfrm>
              <a:off x="837289" y="2215339"/>
              <a:ext cx="222840" cy="152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8FFCB4F-41DF-48E7-A4D6-72361FE7CB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8289" y="2206339"/>
                <a:ext cx="24048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ED6767B-44F7-42BF-A860-16E3D42DA840}"/>
                  </a:ext>
                </a:extLst>
              </p14:cNvPr>
              <p14:cNvContentPartPr/>
              <p14:nvPr/>
            </p14:nvContentPartPr>
            <p14:xfrm>
              <a:off x="857809" y="2549419"/>
              <a:ext cx="187560" cy="103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ED6767B-44F7-42BF-A860-16E3D42DA84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9169" y="2540779"/>
                <a:ext cx="205200" cy="12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CB4421CC-78EC-409E-9613-679401E3E424}"/>
              </a:ext>
            </a:extLst>
          </p:cNvPr>
          <p:cNvGrpSpPr/>
          <p:nvPr/>
        </p:nvGrpSpPr>
        <p:grpSpPr>
          <a:xfrm>
            <a:off x="2261809" y="2483899"/>
            <a:ext cx="1296000" cy="229320"/>
            <a:chOff x="2261809" y="2483899"/>
            <a:chExt cx="1296000" cy="22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E557AA3-F272-44E5-B21E-FD08CA3C9C7B}"/>
                    </a:ext>
                  </a:extLst>
                </p14:cNvPr>
                <p14:cNvContentPartPr/>
                <p14:nvPr/>
              </p14:nvContentPartPr>
              <p14:xfrm>
                <a:off x="2361169" y="2483899"/>
                <a:ext cx="9720" cy="187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E557AA3-F272-44E5-B21E-FD08CA3C9C7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52529" y="2475259"/>
                  <a:ext cx="273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BA72F5F-DE23-46C2-BC61-ACA39E36B549}"/>
                    </a:ext>
                  </a:extLst>
                </p14:cNvPr>
                <p14:cNvContentPartPr/>
                <p14:nvPr/>
              </p14:nvContentPartPr>
              <p14:xfrm>
                <a:off x="2261809" y="2554099"/>
                <a:ext cx="140040" cy="48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BA72F5F-DE23-46C2-BC61-ACA39E36B5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53169" y="2545099"/>
                  <a:ext cx="1576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00F6DEA-051D-4B84-BEBF-069D7FFEC4CC}"/>
                    </a:ext>
                  </a:extLst>
                </p14:cNvPr>
                <p14:cNvContentPartPr/>
                <p14:nvPr/>
              </p14:nvContentPartPr>
              <p14:xfrm>
                <a:off x="2443249" y="2568499"/>
                <a:ext cx="84960" cy="77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00F6DEA-051D-4B84-BEBF-069D7FFEC4C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34249" y="2559859"/>
                  <a:ext cx="1026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5EDBC1C-47DF-4ECF-99A9-3CB591A49EED}"/>
                    </a:ext>
                  </a:extLst>
                </p14:cNvPr>
                <p14:cNvContentPartPr/>
                <p14:nvPr/>
              </p14:nvContentPartPr>
              <p14:xfrm>
                <a:off x="2562409" y="2565619"/>
                <a:ext cx="90720" cy="97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5EDBC1C-47DF-4ECF-99A9-3CB591A49EE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53769" y="2556619"/>
                  <a:ext cx="1083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513EC9E-8619-48D3-9812-B07050A74947}"/>
                    </a:ext>
                  </a:extLst>
                </p14:cNvPr>
                <p14:cNvContentPartPr/>
                <p14:nvPr/>
              </p14:nvContentPartPr>
              <p14:xfrm>
                <a:off x="2687329" y="2577499"/>
                <a:ext cx="66600" cy="96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513EC9E-8619-48D3-9812-B07050A7494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78329" y="2568499"/>
                  <a:ext cx="842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64B7F22-86FB-4B7E-8677-54C33A79EC9F}"/>
                    </a:ext>
                  </a:extLst>
                </p14:cNvPr>
                <p14:cNvContentPartPr/>
                <p14:nvPr/>
              </p14:nvContentPartPr>
              <p14:xfrm>
                <a:off x="2877049" y="2493619"/>
                <a:ext cx="106200" cy="191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64B7F22-86FB-4B7E-8677-54C33A79EC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68049" y="2484979"/>
                  <a:ext cx="1238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1664584-F5B6-42CE-9506-51C08A25280B}"/>
                    </a:ext>
                  </a:extLst>
                </p14:cNvPr>
                <p14:cNvContentPartPr/>
                <p14:nvPr/>
              </p14:nvContentPartPr>
              <p14:xfrm>
                <a:off x="3018529" y="2496139"/>
                <a:ext cx="122040" cy="213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1664584-F5B6-42CE-9506-51C08A25280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09529" y="2487499"/>
                  <a:ext cx="1396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F699071-A95F-4375-82EA-6F5153F65D15}"/>
                    </a:ext>
                  </a:extLst>
                </p14:cNvPr>
                <p14:cNvContentPartPr/>
                <p14:nvPr/>
              </p14:nvContentPartPr>
              <p14:xfrm>
                <a:off x="3160009" y="2608459"/>
                <a:ext cx="80640" cy="96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F699071-A95F-4375-82EA-6F5153F65D1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51009" y="2599459"/>
                  <a:ext cx="982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32B932-8BFA-4D08-A497-35AE54CFD375}"/>
                    </a:ext>
                  </a:extLst>
                </p14:cNvPr>
                <p14:cNvContentPartPr/>
                <p14:nvPr/>
              </p14:nvContentPartPr>
              <p14:xfrm>
                <a:off x="3302209" y="2535019"/>
                <a:ext cx="127080" cy="178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32B932-8BFA-4D08-A497-35AE54CFD3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93569" y="2526379"/>
                  <a:ext cx="1447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42675E4-D10E-4097-A98A-CA0A6EF6A9C4}"/>
                    </a:ext>
                  </a:extLst>
                </p14:cNvPr>
                <p14:cNvContentPartPr/>
                <p14:nvPr/>
              </p14:nvContentPartPr>
              <p14:xfrm>
                <a:off x="3475369" y="2602339"/>
                <a:ext cx="82440" cy="105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42675E4-D10E-4097-A98A-CA0A6EF6A9C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66729" y="2593699"/>
                  <a:ext cx="100080" cy="12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9D63BE8-4CE8-4BBB-BFEF-2451844655C9}"/>
                  </a:ext>
                </a:extLst>
              </p14:cNvPr>
              <p14:cNvContentPartPr/>
              <p14:nvPr/>
            </p14:nvContentPartPr>
            <p14:xfrm>
              <a:off x="1416529" y="3119659"/>
              <a:ext cx="1301400" cy="37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9D63BE8-4CE8-4BBB-BFEF-2451844655C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07889" y="3110659"/>
                <a:ext cx="13190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25D79FB-228A-4913-8A27-43853655B681}"/>
                  </a:ext>
                </a:extLst>
              </p14:cNvPr>
              <p14:cNvContentPartPr/>
              <p14:nvPr/>
            </p14:nvContentPartPr>
            <p14:xfrm>
              <a:off x="1921609" y="3471739"/>
              <a:ext cx="1013040" cy="33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25D79FB-228A-4913-8A27-43853655B68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12609" y="3462739"/>
                <a:ext cx="10306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1CBD785-343F-46C3-9719-E8D298736F43}"/>
                  </a:ext>
                </a:extLst>
              </p14:cNvPr>
              <p14:cNvContentPartPr/>
              <p14:nvPr/>
            </p14:nvContentPartPr>
            <p14:xfrm>
              <a:off x="6772609" y="3474259"/>
              <a:ext cx="1437840" cy="72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1CBD785-343F-46C3-9719-E8D298736F4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63969" y="3465259"/>
                <a:ext cx="145548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B90DC6B-B613-4D3F-9021-9043D7D93E58}"/>
                  </a:ext>
                </a:extLst>
              </p14:cNvPr>
              <p14:cNvContentPartPr/>
              <p14:nvPr/>
            </p14:nvContentPartPr>
            <p14:xfrm>
              <a:off x="5064409" y="3759019"/>
              <a:ext cx="906480" cy="14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B90DC6B-B613-4D3F-9021-9043D7D93E5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55409" y="3750019"/>
                <a:ext cx="92412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35997E4-586B-4017-9F62-CE25EBD4D0D7}"/>
                  </a:ext>
                </a:extLst>
              </p14:cNvPr>
              <p14:cNvContentPartPr/>
              <p14:nvPr/>
            </p14:nvContentPartPr>
            <p14:xfrm>
              <a:off x="1556209" y="3842899"/>
              <a:ext cx="208440" cy="84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35997E4-586B-4017-9F62-CE25EBD4D0D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47209" y="3834259"/>
                <a:ext cx="2260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7A90F5F-C3CE-4E35-B822-2D513C09C926}"/>
                  </a:ext>
                </a:extLst>
              </p14:cNvPr>
              <p14:cNvContentPartPr/>
              <p14:nvPr/>
            </p14:nvContentPartPr>
            <p14:xfrm>
              <a:off x="1539289" y="4099939"/>
              <a:ext cx="206640" cy="127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7A90F5F-C3CE-4E35-B822-2D513C09C92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530649" y="4091299"/>
                <a:ext cx="2242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8C23A7C-899C-43A8-A41B-BA6FB6CA09D7}"/>
                  </a:ext>
                </a:extLst>
              </p14:cNvPr>
              <p14:cNvContentPartPr/>
              <p14:nvPr/>
            </p14:nvContentPartPr>
            <p14:xfrm>
              <a:off x="1531009" y="4386139"/>
              <a:ext cx="268920" cy="914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8C23A7C-899C-43A8-A41B-BA6FB6CA09D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522009" y="4377139"/>
                <a:ext cx="286560" cy="10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4727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Pay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weeklyPay</a:t>
            </a:r>
            <a:r>
              <a:rPr lang="en-US" dirty="0"/>
              <a:t>: takes a number of hours worked and an hourly rate, and returns the pay with overtime (over 40 hours) counting as double the rate</a:t>
            </a:r>
          </a:p>
          <a:p>
            <a:r>
              <a:rPr lang="en-US" dirty="0"/>
              <a:t>Examples: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9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004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concepts in this course</a:t>
            </a:r>
          </a:p>
          <a:p>
            <a:pPr lvl="1"/>
            <a:r>
              <a:rPr lang="en-US" dirty="0"/>
              <a:t>Methods</a:t>
            </a:r>
          </a:p>
          <a:p>
            <a:pPr lvl="2"/>
            <a:r>
              <a:rPr lang="en-US" dirty="0"/>
              <a:t>We will keep coming back to this</a:t>
            </a:r>
          </a:p>
          <a:p>
            <a:pPr lvl="1"/>
            <a:r>
              <a:rPr lang="en-US" dirty="0"/>
              <a:t>Compound Data</a:t>
            </a:r>
          </a:p>
          <a:p>
            <a:pPr lvl="2"/>
            <a:r>
              <a:rPr lang="en-US" dirty="0"/>
              <a:t>Need to know how to combine simple pieces of data together into more complicated structures</a:t>
            </a:r>
          </a:p>
          <a:p>
            <a:pPr lvl="2"/>
            <a:r>
              <a:rPr lang="en-US" dirty="0"/>
              <a:t>Idea</a:t>
            </a:r>
          </a:p>
          <a:p>
            <a:pPr lvl="3"/>
            <a:r>
              <a:rPr lang="en-US" dirty="0"/>
              <a:t>Take multiple pieces of information</a:t>
            </a:r>
          </a:p>
          <a:p>
            <a:pPr lvl="3"/>
            <a:r>
              <a:rPr lang="en-US" dirty="0"/>
              <a:t>Package them together</a:t>
            </a:r>
          </a:p>
          <a:p>
            <a:pPr lvl="3"/>
            <a:r>
              <a:rPr lang="en-US" dirty="0"/>
              <a:t>Using that packaged together information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72D282-8418-42C0-935B-4833C4E4D513}"/>
                  </a:ext>
                </a:extLst>
              </p14:cNvPr>
              <p14:cNvContentPartPr/>
              <p14:nvPr/>
            </p14:nvContentPartPr>
            <p14:xfrm>
              <a:off x="678169" y="952099"/>
              <a:ext cx="2902320" cy="6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72D282-8418-42C0-935B-4833C4E4D5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169" y="943099"/>
                <a:ext cx="291996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F4B9AA3-8C1B-41EB-A384-748D6ACD7BA1}"/>
                  </a:ext>
                </a:extLst>
              </p14:cNvPr>
              <p14:cNvContentPartPr/>
              <p14:nvPr/>
            </p14:nvContentPartPr>
            <p14:xfrm>
              <a:off x="1182169" y="2011939"/>
              <a:ext cx="987840" cy="91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F4B9AA3-8C1B-41EB-A384-748D6ACD7B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3169" y="2002939"/>
                <a:ext cx="100548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ECB3964-01F0-4C5C-831F-77605BF350BE}"/>
                  </a:ext>
                </a:extLst>
              </p14:cNvPr>
              <p14:cNvContentPartPr/>
              <p14:nvPr/>
            </p14:nvContentPartPr>
            <p14:xfrm>
              <a:off x="2611369" y="2338459"/>
              <a:ext cx="1020960" cy="23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ECB3964-01F0-4C5C-831F-77605BF350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2369" y="2329819"/>
                <a:ext cx="10386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783F8F-AB2E-4BCE-AB4D-46B45421ADFD}"/>
                  </a:ext>
                </a:extLst>
              </p14:cNvPr>
              <p14:cNvContentPartPr/>
              <p14:nvPr/>
            </p14:nvContentPartPr>
            <p14:xfrm>
              <a:off x="1191169" y="2646259"/>
              <a:ext cx="1603800" cy="72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783F8F-AB2E-4BCE-AB4D-46B45421ADF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82169" y="2637259"/>
                <a:ext cx="162144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00807A4-BE70-45E9-B702-D7B19019B3CC}"/>
                  </a:ext>
                </a:extLst>
              </p14:cNvPr>
              <p14:cNvContentPartPr/>
              <p14:nvPr/>
            </p14:nvContentPartPr>
            <p14:xfrm>
              <a:off x="3967129" y="2945059"/>
              <a:ext cx="1025640" cy="30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00807A4-BE70-45E9-B702-D7B19019B3C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58129" y="2936419"/>
                <a:ext cx="10432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43F7D30-8664-4E67-AAE0-C146C01CFE87}"/>
                  </a:ext>
                </a:extLst>
              </p14:cNvPr>
              <p14:cNvContentPartPr/>
              <p14:nvPr/>
            </p14:nvContentPartPr>
            <p14:xfrm>
              <a:off x="1556569" y="3203179"/>
              <a:ext cx="867960" cy="45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43F7D30-8664-4E67-AAE0-C146C01CFE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47569" y="3194179"/>
                <a:ext cx="8856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6168245-578D-40DA-81C1-8162463A0228}"/>
                  </a:ext>
                </a:extLst>
              </p14:cNvPr>
              <p14:cNvContentPartPr/>
              <p14:nvPr/>
            </p14:nvContentPartPr>
            <p14:xfrm>
              <a:off x="1539289" y="3591979"/>
              <a:ext cx="321480" cy="109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6168245-578D-40DA-81C1-8162463A022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30289" y="3583339"/>
                <a:ext cx="3391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B225759-D43E-4E84-81DF-C99718E03E8F}"/>
                  </a:ext>
                </a:extLst>
              </p14:cNvPr>
              <p14:cNvContentPartPr/>
              <p14:nvPr/>
            </p14:nvContentPartPr>
            <p14:xfrm>
              <a:off x="1529929" y="3827779"/>
              <a:ext cx="271080" cy="160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B225759-D43E-4E84-81DF-C99718E03E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20929" y="3818779"/>
                <a:ext cx="2887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CFF3945-0E68-4EFA-BFCE-7134CC276FFA}"/>
                  </a:ext>
                </a:extLst>
              </p14:cNvPr>
              <p14:cNvContentPartPr/>
              <p14:nvPr/>
            </p14:nvContentPartPr>
            <p14:xfrm>
              <a:off x="1542889" y="4093819"/>
              <a:ext cx="212040" cy="124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CFF3945-0E68-4EFA-BFCE-7134CC276FF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34249" y="4084819"/>
                <a:ext cx="229680" cy="14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39878EB-577F-461D-9890-E0C00115D020}"/>
              </a:ext>
            </a:extLst>
          </p:cNvPr>
          <p:cNvGrpSpPr/>
          <p:nvPr/>
        </p:nvGrpSpPr>
        <p:grpSpPr>
          <a:xfrm>
            <a:off x="1121689" y="3570019"/>
            <a:ext cx="181080" cy="663480"/>
            <a:chOff x="1121689" y="3570019"/>
            <a:chExt cx="181080" cy="66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65877CC-F56E-4924-BF63-7698DB11E88F}"/>
                    </a:ext>
                  </a:extLst>
                </p14:cNvPr>
                <p14:cNvContentPartPr/>
                <p14:nvPr/>
              </p14:nvContentPartPr>
              <p14:xfrm>
                <a:off x="1209889" y="3570019"/>
                <a:ext cx="92880" cy="39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65877CC-F56E-4924-BF63-7698DB11E88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00889" y="3561019"/>
                  <a:ext cx="1105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0415F4A-BED1-46D1-9271-653A770A1CC4}"/>
                    </a:ext>
                  </a:extLst>
                </p14:cNvPr>
                <p14:cNvContentPartPr/>
                <p14:nvPr/>
              </p14:nvContentPartPr>
              <p14:xfrm>
                <a:off x="1121689" y="3660019"/>
                <a:ext cx="144720" cy="573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0415F4A-BED1-46D1-9271-653A770A1CC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12689" y="3651379"/>
                  <a:ext cx="162360" cy="59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6798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5896"/>
            <a:ext cx="7886700" cy="4577771"/>
          </a:xfrm>
        </p:spPr>
        <p:txBody>
          <a:bodyPr>
            <a:normAutofit/>
          </a:bodyPr>
          <a:lstStyle/>
          <a:p>
            <a:r>
              <a:rPr lang="en-US" dirty="0"/>
              <a:t>Going to learn more about what this thing called class is</a:t>
            </a:r>
          </a:p>
          <a:p>
            <a:pPr lvl="1"/>
            <a:r>
              <a:rPr lang="en-US" dirty="0"/>
              <a:t>We’ve been using this idea of this keyword </a:t>
            </a:r>
            <a:r>
              <a:rPr lang="en-US" b="1" dirty="0"/>
              <a:t>class</a:t>
            </a:r>
          </a:p>
          <a:p>
            <a:pPr lvl="2"/>
            <a:r>
              <a:rPr lang="en-US" dirty="0"/>
              <a:t>Writing example classes with everything inside them</a:t>
            </a:r>
          </a:p>
          <a:p>
            <a:pPr lvl="1"/>
            <a:r>
              <a:rPr lang="en-US" dirty="0"/>
              <a:t>More about what’s going on when we use a class</a:t>
            </a:r>
          </a:p>
          <a:p>
            <a:pPr lvl="2"/>
            <a:r>
              <a:rPr lang="en-US" dirty="0"/>
              <a:t>When we make a class</a:t>
            </a:r>
          </a:p>
          <a:p>
            <a:pPr lvl="2"/>
            <a:r>
              <a:rPr lang="en-US" dirty="0"/>
              <a:t>How we use them to package up data</a:t>
            </a:r>
          </a:p>
          <a:p>
            <a:r>
              <a:rPr lang="en-US" dirty="0"/>
              <a:t>Examples of packing data together</a:t>
            </a:r>
          </a:p>
          <a:p>
            <a:pPr lvl="1"/>
            <a:r>
              <a:rPr lang="en-US" dirty="0"/>
              <a:t>Drawing / graphing</a:t>
            </a:r>
          </a:p>
          <a:p>
            <a:pPr lvl="1"/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3AE84D-570D-4A66-AA05-51F583D86865}"/>
                  </a:ext>
                </a:extLst>
              </p14:cNvPr>
              <p14:cNvContentPartPr/>
              <p14:nvPr/>
            </p14:nvContentPartPr>
            <p14:xfrm>
              <a:off x="6132889" y="645379"/>
              <a:ext cx="644040" cy="60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3AE84D-570D-4A66-AA05-51F583D868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4249" y="636739"/>
                <a:ext cx="66168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4FB551-8A72-478B-9B01-A7916B802271}"/>
                  </a:ext>
                </a:extLst>
              </p14:cNvPr>
              <p14:cNvContentPartPr/>
              <p14:nvPr/>
            </p14:nvContentPartPr>
            <p14:xfrm>
              <a:off x="5241889" y="946699"/>
              <a:ext cx="403560" cy="5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4FB551-8A72-478B-9B01-A7916B8022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33249" y="938059"/>
                <a:ext cx="42120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E6A1D08-3044-467C-8C3C-49DACBC679B0}"/>
                  </a:ext>
                </a:extLst>
              </p14:cNvPr>
              <p14:cNvContentPartPr/>
              <p14:nvPr/>
            </p14:nvContentPartPr>
            <p14:xfrm>
              <a:off x="2517409" y="1574539"/>
              <a:ext cx="909720" cy="27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E6A1D08-3044-467C-8C3C-49DACBC679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08769" y="1565539"/>
                <a:ext cx="92736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2AB9DFB-6C64-412A-B3E8-4FA0FE46FFC5}"/>
                  </a:ext>
                </a:extLst>
              </p14:cNvPr>
              <p14:cNvContentPartPr/>
              <p14:nvPr/>
            </p14:nvContentPartPr>
            <p14:xfrm>
              <a:off x="1490329" y="1864699"/>
              <a:ext cx="408600" cy="41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2AB9DFB-6C64-412A-B3E8-4FA0FE46FF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81689" y="1856059"/>
                <a:ext cx="42624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71B3482-0701-4C63-A6E4-995477F27F07}"/>
                  </a:ext>
                </a:extLst>
              </p14:cNvPr>
              <p14:cNvContentPartPr/>
              <p14:nvPr/>
            </p14:nvContentPartPr>
            <p14:xfrm>
              <a:off x="1478089" y="2155219"/>
              <a:ext cx="396720" cy="33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71B3482-0701-4C63-A6E4-995477F27F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69449" y="2146579"/>
                <a:ext cx="4143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DBC5D36-662A-4947-A3C3-E60EA0752916}"/>
                  </a:ext>
                </a:extLst>
              </p14:cNvPr>
              <p14:cNvContentPartPr/>
              <p14:nvPr/>
            </p14:nvContentPartPr>
            <p14:xfrm>
              <a:off x="2221129" y="2546899"/>
              <a:ext cx="1378440" cy="62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DBC5D36-662A-4947-A3C3-E60EA075291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12489" y="2537899"/>
                <a:ext cx="139608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22C3593-36C7-4D2F-9DEB-9BF6E7758067}"/>
                  </a:ext>
                </a:extLst>
              </p14:cNvPr>
              <p14:cNvContentPartPr/>
              <p14:nvPr/>
            </p14:nvContentPartPr>
            <p14:xfrm>
              <a:off x="2132209" y="2893939"/>
              <a:ext cx="1004040" cy="77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22C3593-36C7-4D2F-9DEB-9BF6E77580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23569" y="2885299"/>
                <a:ext cx="1021680" cy="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941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7996"/>
            <a:ext cx="7886700" cy="4334727"/>
          </a:xfrm>
        </p:spPr>
        <p:txBody>
          <a:bodyPr>
            <a:normAutofit/>
          </a:bodyPr>
          <a:lstStyle/>
          <a:p>
            <a:r>
              <a:rPr lang="en-US" dirty="0"/>
              <a:t>Drawing / Graphing - common piece of compound data</a:t>
            </a:r>
          </a:p>
          <a:p>
            <a:pPr lvl="1"/>
            <a:r>
              <a:rPr lang="en-US" dirty="0"/>
              <a:t>Tons of different fields use it</a:t>
            </a:r>
          </a:p>
          <a:p>
            <a:pPr lvl="2"/>
            <a:r>
              <a:rPr lang="en-US" dirty="0"/>
              <a:t>Art on paper, physics, engineering</a:t>
            </a:r>
          </a:p>
          <a:p>
            <a:pPr lvl="1"/>
            <a:r>
              <a:rPr lang="en-US" dirty="0"/>
              <a:t>Points, coordinates, really matter</a:t>
            </a:r>
          </a:p>
          <a:p>
            <a:r>
              <a:rPr lang="en-US" dirty="0"/>
              <a:t>Points are not defined by a single number</a:t>
            </a:r>
          </a:p>
          <a:p>
            <a:pPr lvl="1"/>
            <a:r>
              <a:rPr lang="en-US" dirty="0"/>
              <a:t>Crucial to understanding points on a coordinate plane, or points anywhere</a:t>
            </a:r>
          </a:p>
          <a:p>
            <a:pPr lvl="2"/>
            <a:r>
              <a:rPr lang="en-US" dirty="0"/>
              <a:t>There are 2 numbers, packaged together that mean something</a:t>
            </a:r>
          </a:p>
          <a:p>
            <a:pPr lvl="1"/>
            <a:r>
              <a:rPr lang="en-US" dirty="0"/>
              <a:t>This also gives us a visual, graphical representation of the data</a:t>
            </a:r>
          </a:p>
          <a:p>
            <a:pPr lvl="2"/>
            <a:r>
              <a:rPr lang="en-US" dirty="0"/>
              <a:t>We can see that there are 2 numbers involved in defining the point in the upper right</a:t>
            </a:r>
          </a:p>
          <a:p>
            <a:r>
              <a:rPr lang="en-US" dirty="0"/>
              <a:t>What is it going to look like to specify the shape of a point in Java?</a:t>
            </a:r>
          </a:p>
          <a:p>
            <a:pPr lvl="1"/>
            <a:r>
              <a:rPr lang="en-US" dirty="0"/>
              <a:t>Let’s construct some points and do some computation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4EBFDC-9F0F-473C-95AF-958EECC20515}"/>
                  </a:ext>
                </a:extLst>
              </p14:cNvPr>
              <p14:cNvContentPartPr/>
              <p14:nvPr/>
            </p14:nvContentPartPr>
            <p14:xfrm>
              <a:off x="5105089" y="606499"/>
              <a:ext cx="1697760" cy="87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4EBFDC-9F0F-473C-95AF-958EECC205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96089" y="597859"/>
                <a:ext cx="1715400" cy="10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96F3ECD-BD24-49E7-B684-ECA1C1D3F988}"/>
              </a:ext>
            </a:extLst>
          </p:cNvPr>
          <p:cNvGrpSpPr/>
          <p:nvPr/>
        </p:nvGrpSpPr>
        <p:grpSpPr>
          <a:xfrm>
            <a:off x="1506529" y="1259179"/>
            <a:ext cx="2606400" cy="85680"/>
            <a:chOff x="1506529" y="1259179"/>
            <a:chExt cx="2606400" cy="8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447A4A4-3269-4872-9D73-6CF540DDA773}"/>
                    </a:ext>
                  </a:extLst>
                </p14:cNvPr>
                <p14:cNvContentPartPr/>
                <p14:nvPr/>
              </p14:nvContentPartPr>
              <p14:xfrm>
                <a:off x="1506529" y="1259179"/>
                <a:ext cx="240480" cy="27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447A4A4-3269-4872-9D73-6CF540DDA77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97889" y="1250179"/>
                  <a:ext cx="2581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163991C-45D7-4FC2-84AC-51008B38FCF8}"/>
                    </a:ext>
                  </a:extLst>
                </p14:cNvPr>
                <p14:cNvContentPartPr/>
                <p14:nvPr/>
              </p14:nvContentPartPr>
              <p14:xfrm>
                <a:off x="2580409" y="1268899"/>
                <a:ext cx="489240" cy="42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163991C-45D7-4FC2-84AC-51008B38FCF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71769" y="1260259"/>
                  <a:ext cx="5068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A6A8426-67BD-4E86-9C55-64492778CC1D}"/>
                    </a:ext>
                  </a:extLst>
                </p14:cNvPr>
                <p14:cNvContentPartPr/>
                <p14:nvPr/>
              </p14:nvContentPartPr>
              <p14:xfrm>
                <a:off x="3267289" y="1317139"/>
                <a:ext cx="845640" cy="27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A6A8426-67BD-4E86-9C55-64492778CC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58289" y="1308499"/>
                  <a:ext cx="86328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1C9FC62-EF53-427A-8D57-15093A924DE1}"/>
                  </a:ext>
                </a:extLst>
              </p14:cNvPr>
              <p14:cNvContentPartPr/>
              <p14:nvPr/>
            </p14:nvContentPartPr>
            <p14:xfrm>
              <a:off x="1194049" y="1612339"/>
              <a:ext cx="505440" cy="35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1C9FC62-EF53-427A-8D57-15093A924DE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85409" y="1603699"/>
                <a:ext cx="5230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A9D7CB9-86E5-44A4-83DF-CDD0AF42D96A}"/>
                  </a:ext>
                </a:extLst>
              </p14:cNvPr>
              <p14:cNvContentPartPr/>
              <p14:nvPr/>
            </p14:nvContentPartPr>
            <p14:xfrm>
              <a:off x="3810529" y="2015179"/>
              <a:ext cx="1567440" cy="41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A9D7CB9-86E5-44A4-83DF-CDD0AF42D9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01889" y="2006539"/>
                <a:ext cx="1585080" cy="5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4C27539-6229-4CA7-AB14-AF144B73E1CD}"/>
              </a:ext>
            </a:extLst>
          </p:cNvPr>
          <p:cNvGrpSpPr/>
          <p:nvPr/>
        </p:nvGrpSpPr>
        <p:grpSpPr>
          <a:xfrm>
            <a:off x="4619089" y="2346739"/>
            <a:ext cx="3542400" cy="51840"/>
            <a:chOff x="4619089" y="2346739"/>
            <a:chExt cx="3542400" cy="5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C3BAA58-134E-419B-A925-FDF5D4765F79}"/>
                    </a:ext>
                  </a:extLst>
                </p14:cNvPr>
                <p14:cNvContentPartPr/>
                <p14:nvPr/>
              </p14:nvContentPartPr>
              <p14:xfrm>
                <a:off x="4619089" y="2348179"/>
                <a:ext cx="1490040" cy="46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C3BAA58-134E-419B-A925-FDF5D4765F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10089" y="2339539"/>
                  <a:ext cx="15076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E2BB4A5-4676-4257-81D6-A7AE1D2CABDA}"/>
                    </a:ext>
                  </a:extLst>
                </p14:cNvPr>
                <p14:cNvContentPartPr/>
                <p14:nvPr/>
              </p14:nvContentPartPr>
              <p14:xfrm>
                <a:off x="6506209" y="2346739"/>
                <a:ext cx="1655280" cy="51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E2BB4A5-4676-4257-81D6-A7AE1D2CAB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97569" y="2338099"/>
                  <a:ext cx="1672920" cy="6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16792C3-89E9-4319-B080-BDFAA05AC001}"/>
                  </a:ext>
                </a:extLst>
              </p14:cNvPr>
              <p14:cNvContentPartPr/>
              <p14:nvPr/>
            </p14:nvContentPartPr>
            <p14:xfrm>
              <a:off x="2324809" y="2650579"/>
              <a:ext cx="861840" cy="20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16792C3-89E9-4319-B080-BDFAA05AC00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16169" y="2641939"/>
                <a:ext cx="8794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08763C9-22C6-4572-9B6F-6426202936BE}"/>
                  </a:ext>
                </a:extLst>
              </p14:cNvPr>
              <p14:cNvContentPartPr/>
              <p14:nvPr/>
            </p14:nvContentPartPr>
            <p14:xfrm>
              <a:off x="2981809" y="2933539"/>
              <a:ext cx="1415880" cy="57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08763C9-22C6-4572-9B6F-6426202936B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72809" y="2924899"/>
                <a:ext cx="143352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E02A943-3164-46C2-B1D1-2F06AEC86D66}"/>
                  </a:ext>
                </a:extLst>
              </p14:cNvPr>
              <p14:cNvContentPartPr/>
              <p14:nvPr/>
            </p14:nvContentPartPr>
            <p14:xfrm>
              <a:off x="6549769" y="2954059"/>
              <a:ext cx="618840" cy="38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E02A943-3164-46C2-B1D1-2F06AEC86D6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41129" y="2945419"/>
                <a:ext cx="6364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5F9ACA9-7488-401E-9A4C-9FAC623A825E}"/>
                  </a:ext>
                </a:extLst>
              </p14:cNvPr>
              <p14:cNvContentPartPr/>
              <p14:nvPr/>
            </p14:nvContentPartPr>
            <p14:xfrm>
              <a:off x="3560329" y="3247099"/>
              <a:ext cx="757080" cy="53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5F9ACA9-7488-401E-9A4C-9FAC623A825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51329" y="3238459"/>
                <a:ext cx="77472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4C55B07-76E3-4D63-B5FB-8B6ED987F1D7}"/>
                  </a:ext>
                </a:extLst>
              </p14:cNvPr>
              <p14:cNvContentPartPr/>
              <p14:nvPr/>
            </p14:nvContentPartPr>
            <p14:xfrm>
              <a:off x="5311369" y="3662899"/>
              <a:ext cx="688320" cy="18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4C55B07-76E3-4D63-B5FB-8B6ED987F1D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02729" y="3653899"/>
                <a:ext cx="70596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9E9FD35-782F-4FB6-830D-29C626B632F7}"/>
              </a:ext>
            </a:extLst>
          </p:cNvPr>
          <p:cNvGrpSpPr/>
          <p:nvPr/>
        </p:nvGrpSpPr>
        <p:grpSpPr>
          <a:xfrm>
            <a:off x="7664329" y="3706099"/>
            <a:ext cx="231840" cy="192240"/>
            <a:chOff x="7664329" y="3706099"/>
            <a:chExt cx="231840" cy="19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0258F54-1CFD-47B5-8AE9-02EE9B4DFD6B}"/>
                    </a:ext>
                  </a:extLst>
                </p14:cNvPr>
                <p14:cNvContentPartPr/>
                <p14:nvPr/>
              </p14:nvContentPartPr>
              <p14:xfrm>
                <a:off x="7712929" y="3706099"/>
                <a:ext cx="39600" cy="192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0258F54-1CFD-47B5-8AE9-02EE9B4DFD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03929" y="3697459"/>
                  <a:ext cx="572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B195BD7-34CB-4FD5-BB11-4F66FD8F129C}"/>
                    </a:ext>
                  </a:extLst>
                </p14:cNvPr>
                <p14:cNvContentPartPr/>
                <p14:nvPr/>
              </p14:nvContentPartPr>
              <p14:xfrm>
                <a:off x="7664329" y="3712219"/>
                <a:ext cx="231840" cy="139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B195BD7-34CB-4FD5-BB11-4F66FD8F129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55689" y="3703579"/>
                  <a:ext cx="249480" cy="15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AC0ADBD-C2C0-4F23-9980-0BE741281A80}"/>
                  </a:ext>
                </a:extLst>
              </p14:cNvPr>
              <p14:cNvContentPartPr/>
              <p14:nvPr/>
            </p14:nvContentPartPr>
            <p14:xfrm>
              <a:off x="3120409" y="3989779"/>
              <a:ext cx="529920" cy="410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AC0ADBD-C2C0-4F23-9980-0BE741281A8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11409" y="3980779"/>
                <a:ext cx="54756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B45F2039-B80B-4B50-8A36-363F82668BC8}"/>
              </a:ext>
            </a:extLst>
          </p:cNvPr>
          <p:cNvGrpSpPr/>
          <p:nvPr/>
        </p:nvGrpSpPr>
        <p:grpSpPr>
          <a:xfrm>
            <a:off x="5582449" y="4038379"/>
            <a:ext cx="139320" cy="188640"/>
            <a:chOff x="5582449" y="4038379"/>
            <a:chExt cx="139320" cy="18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1903F6A-D91D-4C9C-8F0B-F88F5AEDBC03}"/>
                    </a:ext>
                  </a:extLst>
                </p14:cNvPr>
                <p14:cNvContentPartPr/>
                <p14:nvPr/>
              </p14:nvContentPartPr>
              <p14:xfrm>
                <a:off x="5627809" y="4062859"/>
                <a:ext cx="22680" cy="164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1903F6A-D91D-4C9C-8F0B-F88F5AEDBC0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18809" y="4053859"/>
                  <a:ext cx="403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ACDE96E-B57C-42E2-A100-3EC30F0D2E87}"/>
                    </a:ext>
                  </a:extLst>
                </p14:cNvPr>
                <p14:cNvContentPartPr/>
                <p14:nvPr/>
              </p14:nvContentPartPr>
              <p14:xfrm>
                <a:off x="5582449" y="4038379"/>
                <a:ext cx="139320" cy="60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ACDE96E-B57C-42E2-A100-3EC30F0D2E8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73449" y="4029379"/>
                  <a:ext cx="156960" cy="7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2474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7779"/>
            <a:ext cx="7886700" cy="4444944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 the top of the file, above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ExamplesLec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class - add class Point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 Point {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int x;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int y;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r>
              <a:rPr lang="en-US" dirty="0"/>
              <a:t>What’s different about these field definitions than ones we’ve written before?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8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9420"/>
            <a:ext cx="7886700" cy="4763861"/>
          </a:xfrm>
        </p:spPr>
        <p:txBody>
          <a:bodyPr>
            <a:normAutofit/>
          </a:bodyPr>
          <a:lstStyle/>
          <a:p>
            <a:r>
              <a:rPr lang="en-US" dirty="0"/>
              <a:t>What’s different about these field definitions than field definitions we’ve written before?</a:t>
            </a:r>
          </a:p>
          <a:p>
            <a:pPr lvl="1"/>
            <a:r>
              <a:rPr lang="en-US" dirty="0"/>
              <a:t>No equals</a:t>
            </a:r>
          </a:p>
          <a:p>
            <a:r>
              <a:rPr lang="en-US" dirty="0"/>
              <a:t>Every time we’ve written something before, we’ve had something on the right-hand side</a:t>
            </a:r>
          </a:p>
          <a:p>
            <a:pPr lvl="1"/>
            <a:r>
              <a:rPr lang="en-US" dirty="0"/>
              <a:t>A number or a calculation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examplesOfNum</a:t>
            </a:r>
            <a:r>
              <a:rPr lang="en-US" dirty="0"/>
              <a:t> = 4 + 5;</a:t>
            </a:r>
          </a:p>
          <a:p>
            <a:r>
              <a:rPr lang="en-US" dirty="0"/>
              <a:t>We don’t have that here. Why?</a:t>
            </a:r>
          </a:p>
          <a:p>
            <a:pPr lvl="1"/>
            <a:r>
              <a:rPr lang="en-US" dirty="0"/>
              <a:t>This point class is going to describe all possible points</a:t>
            </a:r>
          </a:p>
          <a:p>
            <a:pPr lvl="1"/>
            <a:r>
              <a:rPr lang="en-US" dirty="0"/>
              <a:t>Can’t just pick and say:</a:t>
            </a:r>
          </a:p>
          <a:p>
            <a:pPr lvl="2"/>
            <a:r>
              <a:rPr lang="en-US" dirty="0"/>
              <a:t>“I'm only going to represent the point where x is 4 and y is 5 with this class”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2C9C325-718D-4E69-9203-DAA05164260A}"/>
                  </a:ext>
                </a:extLst>
              </p14:cNvPr>
              <p14:cNvContentPartPr/>
              <p14:nvPr/>
            </p14:nvContentPartPr>
            <p14:xfrm>
              <a:off x="4148929" y="628099"/>
              <a:ext cx="1355040" cy="75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2C9C325-718D-4E69-9203-DAA0516426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9929" y="619459"/>
                <a:ext cx="13726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03C382-4C0D-40C7-A374-97104125657A}"/>
                  </a:ext>
                </a:extLst>
              </p14:cNvPr>
              <p14:cNvContentPartPr/>
              <p14:nvPr/>
            </p14:nvContentPartPr>
            <p14:xfrm>
              <a:off x="1205209" y="1286899"/>
              <a:ext cx="981000" cy="4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03C382-4C0D-40C7-A374-9710412565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6569" y="1278259"/>
                <a:ext cx="9986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16066A1-31DF-4101-8FF2-D20684DEC7ED}"/>
                  </a:ext>
                </a:extLst>
              </p14:cNvPr>
              <p14:cNvContentPartPr/>
              <p14:nvPr/>
            </p14:nvContentPartPr>
            <p14:xfrm>
              <a:off x="1278649" y="1962979"/>
              <a:ext cx="1794960" cy="124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16066A1-31DF-4101-8FF2-D20684DEC7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9649" y="1953979"/>
                <a:ext cx="18126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CC6987-342D-445E-8775-63D524E95300}"/>
                  </a:ext>
                </a:extLst>
              </p14:cNvPr>
              <p14:cNvContentPartPr/>
              <p14:nvPr/>
            </p14:nvContentPartPr>
            <p14:xfrm>
              <a:off x="2946169" y="3031459"/>
              <a:ext cx="595800" cy="56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CC6987-342D-445E-8775-63D524E9530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37169" y="3022819"/>
                <a:ext cx="6134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48A102A-CBCD-4501-A878-71835806CF4B}"/>
                  </a:ext>
                </a:extLst>
              </p14:cNvPr>
              <p14:cNvContentPartPr/>
              <p14:nvPr/>
            </p14:nvContentPartPr>
            <p14:xfrm>
              <a:off x="1610929" y="3407659"/>
              <a:ext cx="878760" cy="35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48A102A-CBCD-4501-A878-71835806CF4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01929" y="3398659"/>
                <a:ext cx="8964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33674F6-0566-453B-BFAE-A10875F90A7C}"/>
                  </a:ext>
                </a:extLst>
              </p14:cNvPr>
              <p14:cNvContentPartPr/>
              <p14:nvPr/>
            </p14:nvContentPartPr>
            <p14:xfrm>
              <a:off x="4551409" y="3353659"/>
              <a:ext cx="129240" cy="158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33674F6-0566-453B-BFAE-A10875F90A7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42409" y="3344659"/>
                <a:ext cx="14688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F343D3D-AC2C-466F-B39D-EC3C6D348592}"/>
                  </a:ext>
                </a:extLst>
              </p14:cNvPr>
              <p14:cNvContentPartPr/>
              <p14:nvPr/>
            </p14:nvContentPartPr>
            <p14:xfrm>
              <a:off x="2918089" y="3987979"/>
              <a:ext cx="714600" cy="24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F343D3D-AC2C-466F-B39D-EC3C6D34859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09089" y="3978979"/>
                <a:ext cx="73224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81E43BB-422E-48F8-9DD9-C69E43DF76DE}"/>
              </a:ext>
            </a:extLst>
          </p:cNvPr>
          <p:cNvGrpSpPr/>
          <p:nvPr/>
        </p:nvGrpSpPr>
        <p:grpSpPr>
          <a:xfrm>
            <a:off x="5020849" y="3998059"/>
            <a:ext cx="1257120" cy="79560"/>
            <a:chOff x="5020849" y="3998059"/>
            <a:chExt cx="1257120" cy="7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5F90DEE-793B-4685-8292-305412CCEA16}"/>
                    </a:ext>
                  </a:extLst>
                </p14:cNvPr>
                <p14:cNvContentPartPr/>
                <p14:nvPr/>
              </p14:nvContentPartPr>
              <p14:xfrm>
                <a:off x="5020849" y="3998059"/>
                <a:ext cx="382680" cy="50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5F90DEE-793B-4685-8292-305412CCEA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11849" y="3989059"/>
                  <a:ext cx="4003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472D3FA-295D-47DA-BDA2-2357AA9784CC}"/>
                    </a:ext>
                  </a:extLst>
                </p14:cNvPr>
                <p14:cNvContentPartPr/>
                <p14:nvPr/>
              </p14:nvContentPartPr>
              <p14:xfrm>
                <a:off x="5768929" y="4056379"/>
                <a:ext cx="509040" cy="21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472D3FA-295D-47DA-BDA2-2357AA9784C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60289" y="4047379"/>
                  <a:ext cx="526680" cy="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8BAA6B4-9531-4978-A6AC-46DA264C47A1}"/>
                  </a:ext>
                </a:extLst>
              </p14:cNvPr>
              <p14:cNvContentPartPr/>
              <p14:nvPr/>
            </p14:nvContentPartPr>
            <p14:xfrm>
              <a:off x="4615129" y="2848219"/>
              <a:ext cx="126000" cy="255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8BAA6B4-9531-4978-A6AC-46DA264C47A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06129" y="2839219"/>
                <a:ext cx="143640" cy="27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174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9639"/>
            <a:ext cx="7886700" cy="4253084"/>
          </a:xfrm>
        </p:spPr>
        <p:txBody>
          <a:bodyPr/>
          <a:lstStyle/>
          <a:p>
            <a:r>
              <a:rPr lang="en-US" dirty="0"/>
              <a:t>Point is going to describe the shape of any points that are made up of 2 integers</a:t>
            </a:r>
          </a:p>
          <a:p>
            <a:pPr lvl="1"/>
            <a:r>
              <a:rPr lang="en-US" dirty="0"/>
              <a:t>Without specifying any particular point</a:t>
            </a:r>
          </a:p>
          <a:p>
            <a:r>
              <a:rPr lang="en-US" dirty="0"/>
              <a:t>In a different part of the program:</a:t>
            </a:r>
          </a:p>
          <a:p>
            <a:pPr lvl="1"/>
            <a:r>
              <a:rPr lang="en-US" dirty="0"/>
              <a:t>We will specify particular points</a:t>
            </a:r>
          </a:p>
          <a:p>
            <a:r>
              <a:rPr lang="en-US" dirty="0"/>
              <a:t>These are uninitialized field definitions</a:t>
            </a:r>
          </a:p>
          <a:p>
            <a:pPr lvl="1"/>
            <a:r>
              <a:rPr lang="en-US" dirty="0"/>
              <a:t>Field definitions without a value</a:t>
            </a:r>
          </a:p>
          <a:p>
            <a:pPr lvl="2"/>
            <a:r>
              <a:rPr lang="en-US" dirty="0"/>
              <a:t>No value given to these</a:t>
            </a:r>
          </a:p>
          <a:p>
            <a:pPr lvl="1"/>
            <a:r>
              <a:rPr lang="en-US" dirty="0"/>
              <a:t>These are the most common kinds of field definitions that we write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A5C7F2-4408-43FB-BF33-818A1B1A440B}"/>
                  </a:ext>
                </a:extLst>
              </p14:cNvPr>
              <p14:cNvContentPartPr/>
              <p14:nvPr/>
            </p14:nvContentPartPr>
            <p14:xfrm>
              <a:off x="856729" y="1076299"/>
              <a:ext cx="1069920" cy="38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A5C7F2-4408-43FB-BF33-818A1B1A44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8089" y="1067659"/>
                <a:ext cx="108756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C401D2-3158-456A-8024-278FE1907C1F}"/>
                  </a:ext>
                </a:extLst>
              </p14:cNvPr>
              <p14:cNvContentPartPr/>
              <p14:nvPr/>
            </p14:nvContentPartPr>
            <p14:xfrm>
              <a:off x="3424609" y="1423339"/>
              <a:ext cx="1509840" cy="2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C401D2-3158-456A-8024-278FE1907C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5969" y="1414339"/>
                <a:ext cx="15274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69E7D7-577D-4E19-BA1C-CB8C590B34CC}"/>
                  </a:ext>
                </a:extLst>
              </p14:cNvPr>
              <p14:cNvContentPartPr/>
              <p14:nvPr/>
            </p14:nvContentPartPr>
            <p14:xfrm>
              <a:off x="1367209" y="1809619"/>
              <a:ext cx="1219320" cy="29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69E7D7-577D-4E19-BA1C-CB8C590B34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58569" y="1800979"/>
                <a:ext cx="12369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208900D-D9E2-40A8-9FF3-CA140598F0F5}"/>
                  </a:ext>
                </a:extLst>
              </p14:cNvPr>
              <p14:cNvContentPartPr/>
              <p14:nvPr/>
            </p14:nvContentPartPr>
            <p14:xfrm>
              <a:off x="2603809" y="2156659"/>
              <a:ext cx="1042560" cy="59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208900D-D9E2-40A8-9FF3-CA140598F0F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94809" y="2148019"/>
                <a:ext cx="10602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0BDB753-387D-43E8-943B-9653C4941B4E}"/>
                  </a:ext>
                </a:extLst>
              </p14:cNvPr>
              <p14:cNvContentPartPr/>
              <p14:nvPr/>
            </p14:nvContentPartPr>
            <p14:xfrm>
              <a:off x="2864089" y="2887459"/>
              <a:ext cx="1347120" cy="55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0BDB753-387D-43E8-943B-9653C4941B4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55089" y="2878819"/>
                <a:ext cx="136476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464AD32-CF70-4186-AF59-C6A52FAC265C}"/>
                  </a:ext>
                </a:extLst>
              </p14:cNvPr>
              <p14:cNvContentPartPr/>
              <p14:nvPr/>
            </p14:nvContentPartPr>
            <p14:xfrm>
              <a:off x="2522089" y="3514579"/>
              <a:ext cx="1775160" cy="65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464AD32-CF70-4186-AF59-C6A52FAC265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13449" y="3505939"/>
                <a:ext cx="1792800" cy="8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9C0C18DF-C434-4D79-B57D-DCE7B4E80421}"/>
              </a:ext>
            </a:extLst>
          </p:cNvPr>
          <p:cNvGrpSpPr/>
          <p:nvPr/>
        </p:nvGrpSpPr>
        <p:grpSpPr>
          <a:xfrm>
            <a:off x="7222609" y="3534739"/>
            <a:ext cx="130680" cy="250920"/>
            <a:chOff x="7222609" y="3534739"/>
            <a:chExt cx="130680" cy="25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779FCF7-A145-47FC-A415-9FC9728A09B4}"/>
                    </a:ext>
                  </a:extLst>
                </p14:cNvPr>
                <p14:cNvContentPartPr/>
                <p14:nvPr/>
              </p14:nvContentPartPr>
              <p14:xfrm>
                <a:off x="7255009" y="3576139"/>
                <a:ext cx="26280" cy="209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779FCF7-A145-47FC-A415-9FC9728A09B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46009" y="3567499"/>
                  <a:ext cx="439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40BF9E3-4B5C-4040-BD50-BFE498D658F4}"/>
                    </a:ext>
                  </a:extLst>
                </p14:cNvPr>
                <p14:cNvContentPartPr/>
                <p14:nvPr/>
              </p14:nvContentPartPr>
              <p14:xfrm>
                <a:off x="7222609" y="3534739"/>
                <a:ext cx="130680" cy="115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40BF9E3-4B5C-4040-BD50-BFE498D658F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13609" y="3525739"/>
                  <a:ext cx="148320" cy="13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158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6078</TotalTime>
  <Words>1787</Words>
  <Application>Microsoft Office PowerPoint</Application>
  <PresentationFormat>On-screen Show (16:9)</PresentationFormat>
  <Paragraphs>231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Calibri Light</vt:lpstr>
      <vt:lpstr>Arial</vt:lpstr>
      <vt:lpstr>Calibri</vt:lpstr>
      <vt:lpstr>Office Theme</vt:lpstr>
      <vt:lpstr>CSE 11  Accelerated Intro to Programming Lecture 6</vt:lpstr>
      <vt:lpstr>Announcements</vt:lpstr>
      <vt:lpstr>So far… </vt:lpstr>
      <vt:lpstr>Compound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Constructor</vt:lpstr>
      <vt:lpstr>PowerPoint Presentation</vt:lpstr>
      <vt:lpstr>PowerPoint Presentation</vt:lpstr>
      <vt:lpstr>Creating Points</vt:lpstr>
      <vt:lpstr>PowerPoint Presentation</vt:lpstr>
      <vt:lpstr>PowerPoint Presentation</vt:lpstr>
      <vt:lpstr>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Weekly Pay 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272</cp:revision>
  <dcterms:modified xsi:type="dcterms:W3CDTF">2021-04-09T16:52:48Z</dcterms:modified>
</cp:coreProperties>
</file>