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446" r:id="rId3"/>
    <p:sldId id="444" r:id="rId4"/>
    <p:sldId id="257" r:id="rId5"/>
    <p:sldId id="449" r:id="rId6"/>
    <p:sldId id="450" r:id="rId7"/>
    <p:sldId id="261" r:id="rId8"/>
    <p:sldId id="447" r:id="rId9"/>
    <p:sldId id="451" r:id="rId10"/>
    <p:sldId id="448" r:id="rId11"/>
    <p:sldId id="452" r:id="rId12"/>
    <p:sldId id="453" r:id="rId13"/>
    <p:sldId id="454" r:id="rId14"/>
    <p:sldId id="455" r:id="rId15"/>
    <p:sldId id="458" r:id="rId16"/>
    <p:sldId id="456" r:id="rId17"/>
    <p:sldId id="457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04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2760 0 0,'0'0'429'0'0,"-6"4"424"0"0,-2 0 4745 0 0,-23 9 1312 0 0,31-13-6859 0 0,0 1-1 0 0,0 0 1 0 0,0 0 0 0 0,0 0-1 0 0,0 0 1 0 0,0-1 0 0 0,0 1-1 0 0,0 0 1 0 0,0 0-1 0 0,0 0 1 0 0,1-1 0 0 0,-1 1-1 0 0,0 0 1 0 0,1 0 0 0 0,-1-1-1 0 0,0 1 1 0 0,1 0-1 0 0,-1-1 1 0 0,1 1 0 0 0,-1 0-1 0 0,1-1 1 0 0,-1 1 0 0 0,1 0-1 0 0,0-1 1 0 0,-1 1-1 0 0,1-1 1 0 0,-1 1 0 0 0,1-1-1 0 0,0 0 1 0 0,0 1 0 0 0,-1-1-1 0 0,1 0 1 0 0,1 1-1 0 0,4 2 135 0 0,0-1-1 0 0,1 1 1 0 0,-1-1-1 0 0,1-1 0 0 0,-1 1 1 0 0,1-1-1 0 0,0 0 0 0 0,0-1 1 0 0,9 0-1 0 0,13 2 140 0 0,-18 0-241 0 0,216 16 1434 0 0,-123-15-966 0 0,47 0 69 0 0,-51-2-50 0 0,-33 0-207 0 0,65 5 518 0 0,130 22 0 0 0,-96-7-267 0 0,-127-17-455 0 0,57 5 314 0 0,-68-8-319 0 0,175 0 796 0 0,-108-6-532 0 0,241-21 604 0 0,-89 17-314 0 0,-91 7-160 0 0,-90 0-339 0 0,31-1 150 0 0,-65 3-190 0 0,-24 0-132 0 0,-1 1 0 0 0,0-1 0 0 0,9-2 0 0 0,82-7 393 0 0,-77 7-367 0 0,-14 1-30 0 0,1 1 0 0 0,-1-2 1 0 0,0 1-1 0 0,10-4 0 0 0,-14 4-30 0 0,1 0 7 0 0,0-1 0 0 0,0 1 1 0 0,0-1-1 0 0,-1 0 0 0 0,5-3 0 0 0,-7 5-211 0 0,0-1 1 0 0,0 0-1 0 0,1 0 1 0 0,-1 0-1 0 0,0 0 1 0 0,0 0-1 0 0,0 0 1 0 0,0 0-1 0 0,0 0 1 0 0,0 0-1 0 0,-1 0 1 0 0,1-1-1 0 0,0 1 0 0 0,-1 0 1 0 0,1-1-1 0 0,-1 1 1 0 0,1 0-1 0 0,-1-1 1 0 0,1 1-1 0 0,-1-1 1 0 0,0 1-1 0 0,0-1 1 0 0,0 1-1 0 0,0-1 1 0 0,0 1-1 0 0,0-3 1 0 0,-1-2-1578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3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 6336 0 0,'-11'-10'11683'0'0,"11"11"-11593"0"0,13 1 1231 0 0,16 6-712 0 0,-20-3-276 0 0,2-2 0 0 0,-1 1 0 0 0,0-2-1 0 0,1 1 1 0 0,16 1 0 0 0,56-1 578 0 0,-16-1-196 0 0,-8 0-87 0 0,68-7 0 0 0,124 8 451 0 0,-89 2-390 0 0,-55-2-342 0 0,58-1 302 0 0,-99-7-333 0 0,66-3 290 0 0,-44 5-379 0 0,13 9 90 0 0,-68-3-60 0 0,-1-2 0 0 0,1 0-1 0 0,42-6 1 0 0,47-8 358 0 0,-95 11-499 0 0,37-3 132 0 0,-12-5 61 0 0,-49 10-297 0 0,21-4 200 0 0,-22 3-159 0 0,1 1-31 0 0,-2 0-1 0 0,-1 12-3965 0 0,0-11 3622 0 0,0 0 0 0 0,0 0 0 0 0,0 0 0 0 0,0 0 0 0 0,0 0 0 0 0,-1 0 0 0 0,1 0 0 0 0,0 0 0 0 0,-1 0 0 0 0,1 0 0 0 0,-1 1 0 0 0,-4 6-1838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04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49 13272 0 0,'0'0'1201'0'0,"-3"-12"-389"0"0,3-24 5662 0 0,-3 44-6378 0 0,-6 16-133 0 0,0 1 0 0 0,2 0-1 0 0,1 0 1 0 0,0 1 0 0 0,2 0-1 0 0,2 0 1 0 0,0 0 0 0 0,3 42-1 0 0,-1-64 42 0 0,0 0-1 0 0,1 0 1 0 0,-1-1 0 0 0,1 1-1 0 0,0 0 1 0 0,0-1-1 0 0,0 1 1 0 0,1-1-1 0 0,0 1 1 0 0,-1-1-1 0 0,5 7 1 0 0,-4-9 7 0 0,-1 1 1 0 0,1-1-1 0 0,0 1 0 0 0,0-1 0 0 0,0 0 1 0 0,-1 0-1 0 0,1 1 0 0 0,0-1 1 0 0,1 0-1 0 0,-1-1 0 0 0,0 1 1 0 0,0 0-1 0 0,0-1 0 0 0,0 1 1 0 0,1-1-1 0 0,-1 0 0 0 0,0 1 0 0 0,0-1 1 0 0,1 0-1 0 0,3-1 0 0 0,-3 0-3 0 0,0 1-1 0 0,-1-1 1 0 0,1 0-1 0 0,-1 0 1 0 0,1 0-1 0 0,-1 0 0 0 0,1 0 1 0 0,-1-1-1 0 0,0 1 1 0 0,1-1-1 0 0,-1 1 1 0 0,0-1-1 0 0,2-2 0 0 0,25-31 130 0 0,-20 24-90 0 0,17-23 349 0 0,-2 0-1 0 0,-1-2 0 0 0,20-42 1 0 0,-40 72-277 0 0,1-3 201 0 0,1 0 1 0 0,0 0-1 0 0,1 0 0 0 0,7-9 1 0 0,-13 17 84 0 0,0 21-219 0 0,-1 1-143 0 0,-1 0 1 0 0,-4 21 0 0 0,2-21-51 0 0,1-1 1 0 0,0 23 0 0 0,3-37-134 0 0,0 7-162 0 0,2 22 0 0 0,-1-30-551 0 0,0 0-1 0 0,0 0 1 0 0,1 0 0 0 0,2 6-1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0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27 10136 0 0,'0'0'769'0'0,"0"-1"-530"0"0,-2-15 1241 0 0,2 16-1370 0 0,0-1-1 0 0,0 1 1 0 0,-1-1-1 0 0,1 1 1 0 0,4-8 6255 0 0,-4 19-6248 0 0,0-1-1 0 0,0 1 1 0 0,-1 0 0 0 0,0-1 0 0 0,0 1-1 0 0,-6 15 1 0 0,1 4-69 0 0,-3 23 227 0 0,-3 106-1 0 0,12-156-257 0 0,0 0 0 0 0,0-1 0 0 0,0 1 0 0 0,1 0 0 0 0,0 0 0 0 0,-1 0 0 0 0,1 0 0 0 0,2 3 0 0 0,-3-5-5 0 0,1 0 0 0 0,-1 0 0 0 0,1 0 0 0 0,-1 0 0 0 0,1-1 0 0 0,0 1 0 0 0,-1 0 0 0 0,1 0 0 0 0,0-1 0 0 0,-1 1 0 0 0,1 0 0 0 0,0-1 0 0 0,0 1 0 0 0,0-1 0 0 0,0 1 0 0 0,-1-1 0 0 0,1 1 0 0 0,0-1 0 0 0,0 0-1 0 0,0 1 1 0 0,0-1 0 0 0,0 0 0 0 0,0 0 0 0 0,2 0 0 0 0,-2 0 41 0 0,1-1 0 0 0,0 0 0 0 0,-1 0 1 0 0,1 0-1 0 0,0 0 0 0 0,-1 0 0 0 0,0 0 0 0 0,1 0 0 0 0,-1 0 0 0 0,0-1 0 0 0,3-2 0 0 0,2-2 101 0 0,25-18 786 0 0,1 1 1 0 0,46-23-1 0 0,-74 43-789 0 0,1 1-1 0 0,0 0 1 0 0,1 1-1 0 0,-1-1 1 0 0,9-1-1 0 0,-11 3-108 0 0,-1 0 1 0 0,1 0-1 0 0,-1-1 0 0 0,1 2 0 0 0,-1-1 0 0 0,1 0 0 0 0,-1 0 1 0 0,1 1-1 0 0,-1 0 0 0 0,0-1 0 0 0,1 1 0 0 0,-1 0 0 0 0,4 2 1 0 0,-4-2-36 0 0,-1 0 1 0 0,0 1-1 0 0,0-1 1 0 0,-1 0-1 0 0,1 0 1 0 0,0 1 0 0 0,0-1-1 0 0,-1 0 1 0 0,1 1-1 0 0,0-1 1 0 0,-1 1-1 0 0,1-1 1 0 0,-1 1 0 0 0,0-1-1 0 0,0 1 1 0 0,1-1-1 0 0,-1 1 1 0 0,0-1 0 0 0,0 1-1 0 0,-1 0 1 0 0,1-1-1 0 0,-1 3 1 0 0,0 3 35 0 0,0 0 0 0 0,0 0 0 0 0,-5 10 0 0 0,0-3 15 0 0,-1 0 0 0 0,0 0 0 0 0,-1-1 0 0 0,0 0 0 0 0,-1 0 0 0 0,-1-1 0 0 0,-15 15 0 0 0,17-18-82 0 0,-1-1 0 0 0,0-1 0 0 0,-1 1 0 0 0,0-1 0 0 0,0-1 0 0 0,-1 0 0 0 0,1 0 0 0 0,-1-1 0 0 0,0-1 0 0 0,-12 4 0 0 0,20-7-92 0 0,0-1-1 0 0,0 1 1 0 0,1-1-1 0 0,-1 1 1 0 0,0-1 0 0 0,0 0-1 0 0,0 0 1 0 0,1 0-1 0 0,-1-1 1 0 0,-4 0-1 0 0,6 0-75 0 0,-1 1 0 0 0,1-1 0 0 0,-1 0 0 0 0,1 1 0 0 0,-1-1 0 0 0,1 0 0 0 0,0 0 0 0 0,-1 0 0 0 0,1 0 0 0 0,0 0 0 0 0,0 0 0 0 0,0-1 0 0 0,0 1 0 0 0,0 0 0 0 0,0-1 0 0 0,0 1 0 0 0,0 0 0 0 0,-1-4 0 0 0,-1-5-1535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0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0,'3'8'288'0'0,"-1"0"-531"0"0,4 26 8512 0 0,3 12-5607 0 0,-1-4 296 0 0,8 56 3131 0 0,-14-60-5302 0 0,-3 1-1 0 0,-5 42 0 0 0,0 31-841 0 0,6-97 261 0 0,1-1-1 0 0,3 17 0 0 0,6 4-2002 0 0,1-15-4047 0 0,-3-10-2114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05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90 360 4144 0 0,'0'0'191'0'0,"-8"9"26"0"0,-6 22 3023 0 0,-4 18 6790 0 0,6-14-6397 0 0,5-19-3549 0 0,0 1 0 0 0,2 0 0 0 0,0 1 0 0 0,1-1 0 0 0,1 1 0 0 0,-1 21 0 0 0,3-24-1633 0 0,0 0-5793 0 0</inkml:trace>
  <inkml:trace contextRef="#ctx0" brushRef="#br0" timeOffset="1">197 27 10592 0 0,'-11'-16'472'0'0,"6"10"96"0"0,-1 3-456 0 0,0 1-112 0 0,-2 4 1152 0 0,5 1 200 0 0,-5 5 48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0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3224 0 0,'0'0'10400'0'0,"8"-10"-8427"0"0,-5 0-1222 0 0,-2 9-605 0 0,-1-1 0 0 0,1 0 0 0 0,-1 1 0 0 0,1-1 0 0 0,0 1 0 0 0,0-1 0 0 0,-1 1 0 0 0,1-1 0 0 0,2-1-1 0 0,19-27 2126 0 0,4-23-346 0 0,-16 30-1089 0 0,16-42 828 0 0,-7 20-755 0 0,-14 31-574 0 0,1 0 0 0 0,0 1-1 0 0,8-13 1 0 0,-14 26-326 0 0,0 0 0 0 0,1 0 0 0 0,-1-1 0 0 0,0 1 0 0 0,0 0 0 0 0,0 0 0 0 0,0 0 0 0 0,0 0 0 0 0,1-1 0 0 0,-1 1 0 0 0,0 0 0 0 0,0 0 0 0 0,0 0 0 0 0,0 0 1 0 0,1 0-1 0 0,-1 0 0 0 0,0-1 0 0 0,0 1 0 0 0,0 0 0 0 0,1 0 0 0 0,-1 0 0 0 0,0 0 0 0 0,0 0 0 0 0,0 0 0 0 0,1 0 0 0 0,-1 0 0 0 0,0 0 0 0 0,0 0 0 0 0,0 0 0 0 0,1 0 0 0 0,-1 0 0 0 0,0 0 0 0 0,1 0 0 0 0,5 7 40 0 0,2 11-77 0 0,-4 11-13 0 0,-1 0-1 0 0,-2 42 0 0 0,2 10-22 0 0,-3-78 62 0 0,0 4 1 0 0,1-1 0 0 0,-1 1 0 0 0,1-1 0 0 0,1 1 0 0 0,-1-1 1 0 0,1 1-1 0 0,0-1 0 0 0,1 0 0 0 0,2 6 0 0 0,-5-11 1 0 0,1-1 0 0 0,-1 1 0 0 0,0 0 0 0 0,0-1 0 0 0,1 0 0 0 0,-1 1 0 0 0,0-1 0 0 0,1 1 0 0 0,-1-1 0 0 0,0 1 0 0 0,1-1 0 0 0,-1 0 0 0 0,1 1 0 0 0,-1-1 0 0 0,1 1 0 0 0,-1-1 0 0 0,1 0 0 0 0,-1 0 0 0 0,1 1 0 0 0,-1-1 0 0 0,1 0 0 0 0,-1 0 0 0 0,1 0 0 0 0,-1 0 0 0 0,1 0 0 0 0,-1 1 0 0 0,1-1 0 0 0,0 0 0 0 0,-1 0 0 0 0,1 0 0 0 0,-1 0 0 0 0,1-1 0 0 0,-1 1 0 0 0,1 0 0 0 0,-1 0 0 0 0,1 0 0 0 0,0 0 0 0 0,-1-1 0 0 0,1 1 0 0 0,-1 0 0 0 0,1 0 0 0 0,-1-1 0 0 0,0 1 0 0 0,1 0 0 0 0,-1-1 0 0 0,1 1 0 0 0,-1-1 0 0 0,1 1 0 0 0,-1 0 0 0 0,0-1 0 0 0,1 1 0 0 0,-1-1 0 0 0,0 1 0 0 0,0-1 0 0 0,1 0 0 0 0,-1 0 0 0 0,16-20 19 0 0,7-14 38 0 0,-10 11-19 0 0,-6 8 38 0 0,0 1 1 0 0,2 0-1 0 0,0 0 0 0 0,0 1 1 0 0,2 1-1 0 0,14-17 0 0 0,-24 29-73 0 0,-1 1-1 0 0,1-1 0 0 0,-1 1 1 0 0,1-1-1 0 0,-1 1 1 0 0,1-1-1 0 0,0 1 1 0 0,-1-1-1 0 0,1 1 0 0 0,0 0 1 0 0,-1-1-1 0 0,1 1 1 0 0,0 0-1 0 0,0 0 0 0 0,-1 0 1 0 0,1-1-1 0 0,0 1 1 0 0,0 0-1 0 0,-1 0 1 0 0,1 0-1 0 0,0 0 0 0 0,0 0 1 0 0,-1 0-1 0 0,1 0 1 0 0,0 1-1 0 0,0-1 0 0 0,0 0 1 0 0,0 1-2 0 0,1 0-1 0 0,-1 0 1 0 0,0 0 0 0 0,0 0 0 0 0,0 0-1 0 0,0 0 1 0 0,0 0 0 0 0,0 0 0 0 0,-1 1-1 0 0,1-1 1 0 0,0 0 0 0 0,0 1 0 0 0,0 1-1 0 0,1 4-1 0 0,1 1 0 0 0,-1 0 0 0 0,0 0-1 0 0,0 10 1 0 0,1 1-15 0 0,1 0 0 0 0,1 1 0 0 0,6 17 0 0 0,6 20 16 0 0,-17-55 0 0 0,1 0 0 0 0,0 1 0 0 0,-1-1 0 0 0,1 0 0 0 0,0 0 0 0 0,0 0 0 0 0,0 0 0 0 0,0 0 0 0 0,0 0 0 0 0,1 0 0 0 0,-1 0 0 0 0,1 0 0 0 0,-1 0 0 0 0,1-1 0 0 0,-1 1 0 0 0,1 0 0 0 0,0-1 0 0 0,0 0 0 0 0,0 1 0 0 0,0-1 0 0 0,0 0 0 0 0,0 0 0 0 0,0 0 0 0 0,0 0 0 0 0,1-1 0 0 0,-1 1 0 0 0,0 0 0 0 0,0-1 0 0 0,1 0 0 0 0,-1 1 0 0 0,0-1 0 0 0,1 0 0 0 0,-1 0 0 0 0,0-1 0 0 0,4 1 0 0 0,1-2 0 0 0,0 1 0 0 0,0-1 0 0 0,0 0 0 0 0,0-1 0 0 0,0 0 0 0 0,0 0 0 0 0,-1 0 0 0 0,0-1 0 0 0,12-8 0 0 0,-2-2 24 0 0,-1-1-1 0 0,-1-1 1 0 0,0 0 0 0 0,-1-1-1 0 0,-1 0 1 0 0,-1-1 0 0 0,15-29-1 0 0,-17 23 0 0 0,-9 23-21 0 0,0 0-1 0 0,1 1 1 0 0,-1-1-1 0 0,0 0 1 0 0,0 0 0 0 0,0 1-1 0 0,0-1 1 0 0,0 0-1 0 0,0 1 1 0 0,0-1-1 0 0,0 0 1 0 0,0 1 0 0 0,-1-1-1 0 0,1 0 1 0 0,0 1-1 0 0,0-1 1 0 0,-1 0 0 0 0,1 1-1 0 0,0-1 1 0 0,-1 0-1 0 0,1 1 1 0 0,0-1-1 0 0,-1 1 1 0 0,1-1 0 0 0,-1 1-1 0 0,1-1 1 0 0,-1 1-1 0 0,1-1 1 0 0,-1 1-1 0 0,1-1 1 0 0,-1 1 0 0 0,-1-1-1 0 0,1 1 1 0 0,0 0 0 0 0,0 0-1 0 0,0 0 1 0 0,0 0 0 0 0,1 0 0 0 0,-1 0-1 0 0,0 1 1 0 0,0-1 0 0 0,0 0 0 0 0,0 0-1 0 0,0 1 1 0 0,0-1 0 0 0,0 0 0 0 0,0 1-1 0 0,1-1 1 0 0,-1 1 0 0 0,0 0-1 0 0,-1 0 1 0 0,-13 13 56 0 0,3 0-4 0 0,0 0 1 0 0,1 0 0 0 0,1 2-1 0 0,0-1 1 0 0,-8 19-1 0 0,15-28-58 0 0,1 1-1 0 0,-1-1 1 0 0,1 1 0 0 0,0-1-1 0 0,0 1 1 0 0,1 0 0 0 0,0 0-1 0 0,0 0 1 0 0,1 0 0 0 0,0 0-1 0 0,0 0 1 0 0,0 0 0 0 0,1-1-1 0 0,0 1 1 0 0,1 0 0 0 0,3 10-1 0 0,-4-14-272 0 0,1 0 0 0 0,-1 0 0 0 0,1 0 0 0 0,0 0 0 0 0,0 0 0 0 0,0 0 1 0 0,1-1-1 0 0,-1 1 0 0 0,1-1 0 0 0,-1 0 0 0 0,1 0 0 0 0,0 0 0 0 0,3 2 0 0 0,10 6-8557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17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40 2304 0 0,'-15'-5'5050'0'0,"9"1"-3866"0"0,0 0 0 0 0,0 0 0 0 0,0 1-1 0 0,0 0 1 0 0,-1 1 0 0 0,1-1-1 0 0,-1 1 1 0 0,0 0 0 0 0,-12-1-1 0 0,-7-2 7216 0 0,39 7-7369 0 0,59 6-173 0 0,116-2-1 0 0,-161-7-750 0 0,165-4 487 0 0,-12 4-267 0 0,210 4 438 0 0,-328 3-711 0 0,25 1 174 0 0,-76-6-175 0 0,-9-1-42 0 0,0 0 0 0 0,0 0-1 0 0,-1 0 1 0 0,1 0 0 0 0,0 0 0 0 0,-1 0 0 0 0,1 0 0 0 0,0-1 0 0 0,0 1 0 0 0,-1-1-1 0 0,3 0 1 0 0,1-1-352 0 0,5-3 994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44 221 3024 0 0,'0'0'1925'0'0,"-2"0"-1805"0"0,2 0-170 0 0,-18-1 1532 0 0,10 4-1625 0 0,-7 5 10721 0 0,27-10-7851 0 0,-1-1-2085 0 0,-1-1 0 0 0,0-1-1 0 0,0 0 1 0 0,0 0 0 0 0,0-1-1 0 0,-1 0 1 0 0,16-14-1 0 0,16-9 361 0 0,-23 17-681 0 0,0-1 1 0 0,-1 0 0 0 0,0-2-1 0 0,27-30 1 0 0,-23 25-80 0 0,-17 16-700 0 0,0 1 1 0 0,0-1 0 0 0,-1 1-1 0 0,0-1 1 0 0,4-5-1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23 193 9008 0 0,'0'0'4629'0'0,"8"-10"-3212"0"0,0 4-1082 0 0,-1 0-1 0 0,2 1 1 0 0,-1 0-1 0 0,1 0 1 0 0,11-4-1 0 0,-11 6-170 0 0,0-2 1 0 0,-1 1-1 0 0,1-1 0 0 0,-1 0 0 0 0,8-7 0 0 0,-5 2-1 0 0,0 1 117 0 0,16-18 0 0 0,-25 25-200 0 0,0 0-1 0 0,0-1 0 0 0,0 1 0 0 0,-1-1 1 0 0,1 1-1 0 0,-1-1 0 0 0,1 1 1 0 0,-1-1-1 0 0,0 0 0 0 0,0 0 1 0 0,-1 0-1 0 0,1 0 0 0 0,0-5 0 0 0,-1 7-46 0 0,1 0 0 0 0,-2 0 0 0 0,1 0 1 0 0,0 0-1 0 0,0 0 0 0 0,0 0 0 0 0,0 0 0 0 0,0 1 0 0 0,-1-1 0 0 0,1 0 0 0 0,0 0 0 0 0,-1 0 0 0 0,1 0 0 0 0,-1 0 0 0 0,1 1 0 0 0,-1-1 0 0 0,1 0 0 0 0,-1 0 0 0 0,0 1 0 0 0,1-1 0 0 0,-3-1 0 0 0,2 1 9 0 0,0 1-1 0 0,-1-1 1 0 0,1 1-1 0 0,-1-1 1 0 0,1 1-1 0 0,-1-1 1 0 0,0 1-1 0 0,1 0 1 0 0,-1 0-1 0 0,1 0 1 0 0,-1 0-1 0 0,-1 0 1 0 0,-6 1 148 0 0,0 1 0 0 0,1 0 1 0 0,-16 5-1 0 0,20-5-106 0 0,-4 1 53 0 0,1 1 0 0 0,0-1-1 0 0,0 1 1 0 0,1 1-1 0 0,-1 0 1 0 0,1-1 0 0 0,0 2-1 0 0,0-1 1 0 0,0 1-1 0 0,1 0 1 0 0,0 0 0 0 0,0 0-1 0 0,1 1 1 0 0,-5 9-1 0 0,2-4 69 0 0,1 1 0 0 0,0 0 0 0 0,1 0 0 0 0,1 1 1 0 0,0 0-1 0 0,0-1 0 0 0,-1 19 0 0 0,5-25-206 0 0,0-1 0 0 0,1 1 0 0 0,0-1 0 0 0,0 0 0 0 0,0 1 0 0 0,4 9 0 0 0,-1 2 78 0 0,-3-17-60 0 0,0 1 0 0 0,0 0 0 0 0,0 0 0 0 0,0 0 0 0 0,0-1 0 0 0,0 1 0 0 0,1 0-1 0 0,-1-1 1 0 0,0 1 0 0 0,1-1 0 0 0,-1 0 0 0 0,1 1 0 0 0,0-1 0 0 0,-1 0 0 0 0,1 0 0 0 0,0 0-1 0 0,0 0 1 0 0,0 0 0 0 0,2 0 0 0 0,2 1 36 0 0,0 0-1 0 0,0 0 0 0 0,0-1 1 0 0,13 2-1 0 0,-8-3-509 0 0,-1 0-1 0 0,0 0 1 0 0,1-1 0 0 0,-1-1-1 0 0,0 0 1 0 0,0 0-1 0 0,0-1 1 0 0,0 0-1 0 0,0-1 1 0 0,-1 0 0 0 0,1 0-1 0 0,13-9 1 0 0,-7 1-1381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2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6 12296 0 0,'0'0'1112'0'0,"-9"-3"-727"0"0,6 2-86 0 0,0 1 0 0 0,1-1 0 0 0,-1 1 0 0 0,0 0 0 0 0,0 0-1 0 0,0 0 1 0 0,0 0 0 0 0,0 1 0 0 0,0-1 0 0 0,0 1 0 0 0,0 0 0 0 0,1-1 0 0 0,-1 1 0 0 0,0 1 0 0 0,0-1 0 0 0,1 0 0 0 0,-1 1 0 0 0,1-1-1 0 0,-4 3 1 0 0,-7 6 149 0 0,1 1-1 0 0,0 0 1 0 0,0 1-1 0 0,1 0 1 0 0,1 0-1 0 0,0 1 1 0 0,-14 23-1 0 0,17-23-383 0 0,0 0 0 0 0,1 0 0 0 0,1 0 0 0 0,-5 18-1 0 0,9-26-58 0 0,0-1 0 0 0,0 1-1 0 0,1-1 1 0 0,-1 0-1 0 0,1 1 1 0 0,0-1 0 0 0,1 1-1 0 0,0 4 1 0 0,0-7 33 0 0,-1 1 0 0 0,1-1 0 0 0,0 1 1 0 0,0-1-1 0 0,0 0 0 0 0,0 1 0 0 0,0-1 1 0 0,1 0-1 0 0,-1 0 0 0 0,1 0 0 0 0,0 0 0 0 0,-1 0 1 0 0,1 0-1 0 0,0-1 0 0 0,2 3 0 0 0,-1-3-43 0 0,0 1 0 0 0,0-1 0 0 0,0 1 0 0 0,0-1 0 0 0,0 0 0 0 0,1 0 0 0 0,-1 0 0 0 0,0-1 0 0 0,0 1 0 0 0,1-1 0 0 0,-1 0 0 0 0,0 0 0 0 0,1 0 0 0 0,-1 0-1 0 0,0-1 1 0 0,7-1 0 0 0,1 0-603 0 0,-1-1-1 0 0,1-1 0 0 0,17-8 0 0 0,-5-1-4793 0 0,-1-4-1662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 19351 0 0,'-1'0'77'0'0,"0"0"0"0"0,1-1 0 0 0,-1 1 0 0 0,0 0-1 0 0,0 0 1 0 0,0-1 0 0 0,0 1 0 0 0,0 0 0 0 0,1 0-1 0 0,-1 0 1 0 0,0 0 0 0 0,0 0 0 0 0,0 1 0 0 0,0-1 0 0 0,0 0-1 0 0,1 0 1 0 0,-1 0 0 0 0,0 1 0 0 0,0-1 0 0 0,0 1-1 0 0,0 0-33 0 0,0 0-1 0 0,0 0 0 0 0,0 0 0 0 0,0 1 1 0 0,1-1-1 0 0,-1 0 0 0 0,0 1 0 0 0,1-1 1 0 0,-1 0-1 0 0,1 1 0 0 0,-1 1 0 0 0,-5 24 771 0 0,0 0 0 0 0,2 1 1 0 0,1-1-1 0 0,1 36 0 0 0,0-12-801 0 0,2-3 1 0 0,1-30-15 0 0,-3 29 1 0 0,1-33-116 0 0,1-1-1 0 0,0 0 1 0 0,1 1-1 0 0,3 18 1 0 0,17 54-737 0 0,-19-73 246 0 0,-2-11 306 0 0,0 0 0 0 0,0 0 0 0 0,1 1 0 0 0,-1-1 0 0 0,1 0 0 0 0,-1 0 0 0 0,1 0 0 0 0,0 0 0 0 0,0 0 0 0 0,0-1 0 0 0,1 3 0 0 0,10 11-2595 0 0,0-6-3572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3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19 6192 0 0,'0'0'3958'0'0,"-9"3"-714"0"0,3-1-1968 0 0,29 13-642 0 0,-16-13-393 0 0,0 0 0 0 0,-1-1 0 0 0,9 1 0 0 0,3 1 580 0 0,36 0 504 0 0,-13 0-250 0 0,-14-2-573 0 0,-10-1-230 0 0,0 0 0 0 0,0-1 0 0 0,18-4 0 0 0,-29 5-216 0 0,88-19 402 0 0,-62 12-180 0 0,25-2 609 0 0,-19 3-656 0 0,-29 4-165 0 0,0 0 1 0 0,0 1 0 0 0,11-1-1 0 0,5 2 77 0 0,-14-1-92 0 0,0 1 1 0 0,0 0-1 0 0,18 3 0 0 0,-23-1-32 0 0,0-1 0 0 0,0-1 0 0 0,0 1 0 0 0,1-1 0 0 0,-1 0-1 0 0,8-1 1 0 0,-10 1 6 0 0,0 0 0 0 0,-1 0-1 0 0,1 0 1 0 0,0 0-1 0 0,0 1 1 0 0,6 2 0 0 0,15 1 125 0 0,-1-4 9 0 0,-7 0-5 0 0,0 0 0 0 0,22-3 0 0 0,-25 1-65 0 0,1 1-1 0 0,-1 1 0 0 0,20 2 1 0 0,-17 0-4 0 0,0-2-1 0 0,18-1 1 0 0,-26 1-75 0 0,0 0 0 0 0,0 1-1 0 0,0-1 1 0 0,12 4 0 0 0,13 1 13 0 0,30 1 182 0 0,64 3 441 0 0,158-2 191 0 0,-170-2-573 0 0,-89-5-139 0 0,-11-1 12 0 0,0 1-1 0 0,29 4 1 0 0,37 3 168 0 0,7 1-84 0 0,48-10-55 0 0,6 0 103 0 0,-133 2-233 0 0,81 6 216 0 0,17 2-157 0 0,1-1 322 0 0,18-13 313 0 0,-1 0-159 0 0,-34 6-560 0 0,45 2 361 0 0,-83-2-239 0 0,-10-5 387 0 0,-41 5-496 0 0,-1 0-1 0 0,1-1 0 0 0,-1 1 0 0 0,1-1 0 0 0,-1 1 0 0 0,1-1 0 0 0,-1 0 1 0 0,0 0-1 0 0,1 0 0 0 0,-1 0 0 0 0,0 0 0 0 0,0-1 0 0 0,0 1 1 0 0,0-1-1 0 0,0 1 0 0 0,0-1 0 0 0,0 0 0 0 0,1-2 0 0 0,-2 4-36 0 0,6-7 30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2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34 6448 0 0,'-11'-8'13149'0'0,"11"9"-13155"0"0,1-1-1 0 0,-1 0 1 0 0,0 0 0 0 0,1 1 0 0 0,-1-1-1 0 0,0 0 1 0 0,1 0 0 0 0,-1 0 0 0 0,0 0 0 0 0,1 1-1 0 0,-1-1 1 0 0,1 0 0 0 0,-1 0 0 0 0,0 0-1 0 0,1 0 1 0 0,-1 0 0 0 0,1 0 0 0 0,-1 0 0 0 0,0 0-1 0 0,1 0 1 0 0,-1 0 0 0 0,1 0 0 0 0,-1 0-1 0 0,0 0 1 0 0,1-1 0 0 0,-1 1 0 0 0,1 0 0 0 0,-1 0-1 0 0,0 0 1 0 0,1 0 0 0 0,-1-1 0 0 0,1 1 0 0 0,-1-1 58 0 0,1 0 1 0 0,-1 1-1 0 0,0-1 1 0 0,1 0-1 0 0,-1 0 1 0 0,0 1-1 0 0,0-1 1 0 0,1 0 0 0 0,-1 0-1 0 0,0 0 1 0 0,0 0-1 0 0,0 1 1 0 0,0-3-1 0 0,-1 0 595 0 0,5-7 1945 0 0,-1 30-2168 0 0,-3-17-419 0 0,0 0 0 0 0,0-1 0 0 0,0 1 0 0 0,-1 0 0 0 0,1 0-1 0 0,-2 5 1 0 0,-1 13-172 0 0,1 10 1059 0 0,-5 36 0 0 0,-1-4-766 0 0,2-30-126 0 0,5-24 0 0 0,-1 0 0 0 0,0 15 0 0 0,-3-1-304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3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4144 0 0,'-3'-3'440'0'0,"-2"-2"-440"0"0,-10 3 8824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3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 10136 0 0,'-4'10'268'0'0,"1"1"1"0"0,1 0-1 0 0,0 0 0 0 0,1 0 1 0 0,0 0-1 0 0,1 21 1 0 0,-2 21 3093 0 0,-1-16-1570 0 0,-2 16-1218 0 0,4-42-435 0 0,0 0 0 0 0,1 19 0 0 0,-1 14 212 0 0,-2-16-128 0 0,-1 2 150 0 0,-8 43-1 0 0,9-49 1106 0 0,3-42-340 0 0,1 10-917 0 0,2-14 278 0 0,0 1 1 0 0,11-34-1 0 0,-11 44-257 0 0,4-24 1 0 0,-5 22 7 0 0,6-22 0 0 0,4-2 125 0 0,11-32 485 0 0,-8 36-57 0 0,1 0 0 0 0,29-45 0 0 0,-43 76-741 0 0,0-1 0 0 0,0 1 0 0 0,0 0-1 0 0,0 0 1 0 0,1 0 0 0 0,-1 0 0 0 0,1 0 0 0 0,0 0-1 0 0,0 1 1 0 0,-1-1 0 0 0,1 1 0 0 0,0 0 0 0 0,0 0 0 0 0,0 0-1 0 0,4-1 1 0 0,-6 2-53 0 0,1 0 1 0 0,-1 0-1 0 0,0-1 0 0 0,0 1 0 0 0,0 0 1 0 0,1 0-1 0 0,-1 0 0 0 0,0 0 0 0 0,0 1 1 0 0,0-1-1 0 0,1 0 0 0 0,-1 0 0 0 0,0 1 1 0 0,0-1-1 0 0,0 1 0 0 0,0-1 0 0 0,0 1 1 0 0,0-1-1 0 0,0 1 0 0 0,0 0 0 0 0,0-1 1 0 0,0 1-1 0 0,0 0 0 0 0,0 0 0 0 0,0 0 1 0 0,-1 0-1 0 0,1 0 0 0 0,0-1 0 0 0,-1 1 1 0 0,1 1-1 0 0,0-1 0 0 0,-1 0 0 0 0,1 0 1 0 0,-1 0-1 0 0,0 0 0 0 0,1 0 0 0 0,-1 0 0 0 0,0 1 1 0 0,0-1-1 0 0,0 0 0 0 0,0 2 0 0 0,1 2-2 0 0,0 2 11 0 0,-1 1 0 0 0,1-1 0 0 0,-1 1 0 0 0,-1 0 0 0 0,1-1 0 0 0,-1 1 0 0 0,-1-1-1 0 0,-2 10 1 0 0,-2 0 26 0 0,-1 0-1 0 0,-10 18 1 0 0,12-28-74 0 0,1 0 1 0 0,-1 0-1 0 0,0-1 0 0 0,0 0 0 0 0,-1 1 1 0 0,-13 9-1 0 0,18-15-176 0 0,-1 1 0 0 0,0-1 0 0 0,0 0 0 0 0,0 0 0 0 0,0 0 0 0 0,0 0 0 0 0,0 0 0 0 0,0 0 0 0 0,-1-1 0 0 0,1 1 0 0 0,0-1 0 0 0,0 0 0 0 0,0 1-1 0 0,-1-1 1 0 0,1 0 0 0 0,0 0 0 0 0,-1-1 0 0 0,1 1 0 0 0,0 0 0 0 0,0-1 0 0 0,0 1 0 0 0,-1-1 0 0 0,1 0 0 0 0,0 0 0 0 0,-3-1 0 0 0,3-3-1763 0 0,3-3-57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16040 0 0,'0'0'1451'0'0,"-12"2"751"0"0,0 2-801 0 0,0 0 1 0 0,-19 10-1 0 0,25-11-1039 0 0,2-1-97 0 0,0 1 1 0 0,0 0-1 0 0,0-1 0 0 0,0 1 0 0 0,0 1 0 0 0,1-1 0 0 0,-1 1 0 0 0,1-1 0 0 0,0 1 1 0 0,0 0-1 0 0,0 0 0 0 0,1 0 0 0 0,-3 5 0 0 0,5-8-245 0 0,-1-1 0 0 0,1 1 1 0 0,0-1-1 0 0,0 1 0 0 0,0-1 0 0 0,0 1 0 0 0,0-1 0 0 0,-1 1 0 0 0,1 0 1 0 0,0-1-1 0 0,0 1 0 0 0,0-1 0 0 0,1 1 0 0 0,-1-1 0 0 0,0 1 0 0 0,0-1 1 0 0,0 1-1 0 0,0-1 0 0 0,0 1 0 0 0,1 0 0 0 0,-1-1 0 0 0,0 1 0 0 0,0-1 1 0 0,1 0-1 0 0,-1 1 0 0 0,0-1 0 0 0,1 1 0 0 0,-1-1 0 0 0,1 1 0 0 0,-1-1 1 0 0,0 0-1 0 0,2 1 0 0 0,16 11 135 0 0,-14-10-91 0 0,26 13 150 0 0,7 4 42 0 0,-35-18-228 0 0,1 1 0 0 0,-1 0 1 0 0,0 0-1 0 0,1 0 0 0 0,-1 0 1 0 0,0 0-1 0 0,0 0 0 0 0,0 0 1 0 0,-1 1-1 0 0,4 4 0 0 0,-4-5-11 0 0,-1 1-1 0 0,1-1 0 0 0,-1 1 1 0 0,1 0-1 0 0,-1-1 0 0 0,0 1 0 0 0,0 0 1 0 0,0-1-1 0 0,0 1 0 0 0,0 0 0 0 0,-1-1 1 0 0,1 1-1 0 0,-1 0 0 0 0,1-1 1 0 0,-1 1-1 0 0,0-1 0 0 0,0 1 0 0 0,-1-1 1 0 0,1 0-1 0 0,-2 4 0 0 0,-4 5 34 0 0,-1 0 0 0 0,-16 16 0 0 0,20-22-48 0 0,-4 3-399 0 0,0-1 0 0 0,-1 0 0 0 0,1-1 0 0 0,-1 0 0 0 0,-1 0 0 0 0,1-1 0 0 0,-1-1 0 0 0,0 1 0 0 0,-16 4 1 0 0,14-7-1758 0 0,5-2-430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4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4 187 17335 0 0,'0'0'1572'0'0,"15"2"-1264"0"0,-11-3-79 0 0,1 1-1 0 0,-1-1 0 0 0,0 0 0 0 0,1 0 0 0 0,-1 0 0 0 0,0-1 0 0 0,1 0 0 0 0,-1 0 0 0 0,0 0 1 0 0,0 0-1 0 0,4-3 0 0 0,2-3 518 0 0,0 1 0 0 0,15-17 0 0 0,-12 10-260 0 0,0 0 0 0 0,-2 0 0 0 0,1-1 0 0 0,12-24 0 0 0,-24 39-472 0 0,1-1 1 0 0,-1 0 0 0 0,1 0 0 0 0,-1 1 0 0 0,0-1 0 0 0,1 0-1 0 0,-1 0 1 0 0,0 1 0 0 0,0-1 0 0 0,1 0 0 0 0,-1 0 0 0 0,0 0 0 0 0,0 0-1 0 0,0 1 1 0 0,0-1 0 0 0,0 0 0 0 0,0 0 0 0 0,-1 0 0 0 0,1 1 0 0 0,0-1-1 0 0,0 0 1 0 0,0 0 0 0 0,-1 0 0 0 0,1 1 0 0 0,-1-1 0 0 0,1 0-1 0 0,0 0 1 0 0,-1 1 0 0 0,1-1 0 0 0,-1 1 0 0 0,1-1 0 0 0,-1 0 0 0 0,0 1-1 0 0,1-1 1 0 0,-1 1 0 0 0,0-1 0 0 0,1 1 0 0 0,-2-1 0 0 0,0 0 17 0 0,1 0 0 0 0,-1 1 0 0 0,0-1 1 0 0,0 0-1 0 0,0 1 0 0 0,0-1 0 0 0,0 1 1 0 0,0 0-1 0 0,0 0 0 0 0,0 0 0 0 0,0 0 0 0 0,0 0 1 0 0,0 0-1 0 0,-3 1 0 0 0,-4 2 52 0 0,1 0-1 0 0,-1 1 1 0 0,0 0 0 0 0,1 1-1 0 0,0 0 1 0 0,0 0-1 0 0,0 1 1 0 0,1 0 0 0 0,-1 0-1 0 0,1 0 1 0 0,1 1-1 0 0,-1 0 1 0 0,1 1 0 0 0,1 0-1 0 0,-7 10 1 0 0,8-12-21 0 0,1 0-1 0 0,-1 1 1 0 0,1-1 0 0 0,0 1-1 0 0,1 0 1 0 0,0 0 0 0 0,0 0 0 0 0,0 0-1 0 0,1 0 1 0 0,0 0 0 0 0,1 0-1 0 0,-1 0 1 0 0,1 1 0 0 0,1-1 0 0 0,-1 0-1 0 0,1 0 1 0 0,0 0 0 0 0,1 1-1 0 0,0-1 1 0 0,4 10 0 0 0,-4-12-72 0 0,1-1 0 0 0,0 0 1 0 0,0 0-1 0 0,0 0 0 0 0,0 0 0 0 0,0 0 1 0 0,1-1-1 0 0,-1 0 0 0 0,8 6 0 0 0,3-1-452 0 0,24 12 0 0 0,-13-7-956 0 0,-5-3-479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13 4608 0 0,'8'-9'-17'0'0,"-7"8"350"0"0,-1 1-1 0 0,1 0 1 0 0,0-1-1 0 0,-1 1 1 0 0,1 0-1 0 0,-1 0 0 0 0,1-1 1 0 0,0 1-1 0 0,-1 0 1 0 0,1 0-1 0 0,-1 0 0 0 0,1 0 1 0 0,0 0-1 0 0,-1 0 1 0 0,1 0-1 0 0,0 0 0 0 0,-1 0 1 0 0,1 0-1 0 0,0 1 1 0 0,0-1 49 0 0,0 0 1 0 0,-1 0 0 0 0,1 1 0 0 0,0-1-1 0 0,-1 1 1 0 0,1-1 0 0 0,-1 1-1 0 0,1-1 1 0 0,0 1 0 0 0,-1-1 0 0 0,0 1-1 0 0,1-1 1 0 0,-1 1 0 0 0,1-1 0 0 0,-1 1-1 0 0,0 0 1 0 0,1 0 0 0 0,1 11 29 0 0,-3-5-325 0 0,0-1 0 0 0,0 0 0 0 0,-1 0 0 0 0,0 0 0 0 0,-1 0 0 0 0,1 0 0 0 0,-1 0 0 0 0,0 0 0 0 0,-5 5 0 0 0,-4 11-91 0 0,-1 2 12 0 0,-8 19-1306 0 0,15-28-5155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71 10424 0 0,'-2'-17'1128'0'0,"-4"-36"5037"0"0,5 61-2213 0 0,-3 37-3854 0 0,3 27-98 0 0,2 71 0 0 0,0-123-5 0 0,12 124 50 0 0,-8-105 200 0 0,18 63 1 0 0,-22-96-177 0 0,1 0 0 0 0,0-1 0 0 0,1 1 0 0 0,-1-1 0 0 0,4 6-1 0 0,-5-10-44 0 0,-1 0-1 0 0,1-1 1 0 0,-1 1-1 0 0,1 0 0 0 0,-1-1 1 0 0,1 1-1 0 0,0 0 1 0 0,-1-1-1 0 0,1 1 0 0 0,0 0 1 0 0,-1-1-1 0 0,1 1 1 0 0,0-1-1 0 0,0 1 0 0 0,-1-1 1 0 0,1 0-1 0 0,0 1 1 0 0,0-1-1 0 0,0 0 0 0 0,0 1 1 0 0,-1-1-1 0 0,1 0 0 0 0,0 0 1 0 0,0 0-1 0 0,0 0 1 0 0,0 0-1 0 0,0 0 0 0 0,0 0 1 0 0,0 0-1 0 0,0 0 1 0 0,-1-1-1 0 0,1 1 0 0 0,0 0 1 0 0,0 0-1 0 0,0-1 1 0 0,0 1-1 0 0,-1-1 0 0 0,1 1 1 0 0,0-1-1 0 0,0 1 0 0 0,-1-1 1 0 0,1 1-1 0 0,1-2 1 0 0,6-7 229 0 0,-1 0 0 0 0,0 0 0 0 0,-1-1 1 0 0,1 1-1 0 0,-2-1 0 0 0,9-21 0 0 0,-6 13-207 0 0,39-106 62 0 0,-22 52 282 0 0,49-149-469 0 0,-64 195-1723 0 0,-3 10-4831 0 0,-1 6-926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85 209 13824 0 0,'-2'1'244'0'0,"0"-1"0"0"0,0 1 1 0 0,0 0-1 0 0,0-1 0 0 0,1 1 1 0 0,-1 0-1 0 0,0 0 0 0 0,0 0 1 0 0,1 1-1 0 0,-1-1 0 0 0,0 0 1 0 0,1 1-1 0 0,0-1 0 0 0,-1 1 1 0 0,1-1-1 0 0,0 1 1 0 0,0 0-1 0 0,0-1 0 0 0,0 1 1 0 0,-2 3-1 0 0,-2 5 1024 0 0,1-1-1 0 0,-6 18 1 0 0,2 0-1061 0 0,1 0 0 0 0,1 1 1 0 0,2-1-1 0 0,-2 51 0 0 0,6-72-480 0 0,0 0-1 0 0,0 0 1 0 0,1 1-1 0 0,2 8 1 0 0,4 0-6064 0 0</inkml:trace>
  <inkml:trace contextRef="#ctx0" brushRef="#br0" timeOffset="1">136 1 12440 0 0,'0'0'1104'0'0,"-5"2"-880"0"0,-4 3-224 0 0,3 0 0 0 0,1 3 352 0 0,-1-1 24 0 0,1 1 8 0 0,1 2 0 0 0,2 0-752 0 0,2 3-144 0 0,2-1-32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9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4608 0 0,'-10'2'855'0'0,"0"1"1"0"0,-15 7 0 0 0,-3 7 7325 0 0,6-6-3373 0 0,19-9-4514 0 0,0-1 1 0 0,0 0 0 0 0,0 1-1 0 0,0-1 1 0 0,0 1-1 0 0,1 0 1 0 0,-1 0 0 0 0,1 0-1 0 0,-5 4 1 0 0,6-4-27 0 0,-1 0-1 0 0,0 0 1 0 0,0 0-1 0 0,0 0 1 0 0,0 0 0 0 0,-3 1-1 0 0,5-2 277 0 0,8 3 54 0 0,0-2-530 0 0,0 0 1 0 0,0 0-1 0 0,0-1 1 0 0,0 0-1 0 0,0 0 1 0 0,0-1-1 0 0,1 0 1 0 0,-1 0-1 0 0,0-1 1 0 0,10-2 0 0 0,-6 2 25 0 0,1 0 1 0 0,-1 0 0 0 0,14 1 0 0 0,-19 1-43 0 0,-2-1-24 0 0,-1 1 0 0 0,0-1 0 0 0,0 1 0 0 0,0 0-1 0 0,1 0 1 0 0,3 2 0 0 0,-7-2-21 0 0,0 0-1 0 0,1-1 0 0 0,-1 1 1 0 0,0 0-1 0 0,-1 0 1 0 0,1 0-1 0 0,0 0 0 0 0,0-1 1 0 0,0 1-1 0 0,0 0 0 0 0,-1 1 1 0 0,1-1-1 0 0,0 0 1 0 0,-1 0-1 0 0,1 0 0 0 0,-1 0 1 0 0,1 0-1 0 0,-1 1 1 0 0,0-1-1 0 0,0 0 0 0 0,1 0 1 0 0,-1 0-1 0 0,0 1 0 0 0,0-1 1 0 0,0 2-1 0 0,-1 3 25 0 0,1-1-1 0 0,-1 1 1 0 0,0-1-1 0 0,-1 1 1 0 0,1-1-1 0 0,-1 1 1 0 0,0-1 0 0 0,-1 0-1 0 0,1 0 1 0 0,-1 0-1 0 0,0 0 1 0 0,-4 5-1 0 0,-4 3 18 0 0,1-1-1 0 0,-25 22 0 0 0,22-23-285 0 0,0-2 1 0 0,0 0 0 0 0,-1 0 0 0 0,0-2-1 0 0,0 1 1 0 0,-23 7 0 0 0,15-12-1946 0 0,14-3-2718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2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44 5064 0 0,'-4'-1'9525'0'0,"12"-7"-5040"0"0,-4 4-5756 0 0,3-2 1950 0 0,-5 4-529 0 0,-1 1 1 0 0,1-1 0 0 0,-1 1 0 0 0,1 0 0 0 0,0 0 0 0 0,0 0 0 0 0,-1 0 0 0 0,4-1-1 0 0,17-10 1898 0 0,-21 12-1024 0 0,-2 0-581 0 0,1 0-416 0 0,-1 0 1 0 0,1 0-1 0 0,-1 0 0 0 0,1 0 1 0 0,-1 0-1 0 0,1 0 1 0 0,-1 0-1 0 0,1 0 0 0 0,-1 0 1 0 0,1 0-1 0 0,0 0 0 0 0,-1 0 1 0 0,1 1-1 0 0,-1-1 1 0 0,1 0-1 0 0,0 0 0 0 0,-1 0 1 0 0,1 1-1 0 0,-1-1 0 0 0,1 0 1 0 0,0 1-1 0 0,-1-1 1 0 0,1 0-1 0 0,0 1 0 0 0,-1-1 1 0 0,1 0-1 0 0,0 1 0 0 0,0-1 1 0 0,0 0-1 0 0,-1 1 1 0 0,1-1-1 0 0,0 1 0 0 0,0-1 1 0 0,0 1-1 0 0,0-1 0 0 0,0 0 1 0 0,-1 1-1 0 0,5 16 712 0 0,-3-12-470 0 0,0 14-213 0 0,0 1 0 0 0,-3 23 0 0 0,0 6-59 0 0,1-30 3 0 0,1-11 0 0 0,0 1 0 0 0,0-1 0 0 0,1 1 0 0 0,0-1 0 0 0,3 13 0 0 0,-4-20 0 0 0,0 0 0 0 0,0 0 0 0 0,1-1 0 0 0,-1 1 0 0 0,0-1 0 0 0,0 1 0 0 0,1 0 0 0 0,-1-1 0 0 0,0 1 0 0 0,1-1 0 0 0,-1 1 0 0 0,1 0 0 0 0,-1-1 0 0 0,1 1 0 0 0,0 0 0 0 0,4-1 0 0 0,-4 0 0 0 0,1 0 5 0 0,0 0-1 0 0,1-1 1 0 0,-1 1-1 0 0,1 0 1 0 0,-1-1-1 0 0,0 0 1 0 0,0 1-1 0 0,1-1 1 0 0,-1 0 0 0 0,0 0-1 0 0,0 0 1 0 0,0 0-1 0 0,0-1 1 0 0,0 1-1 0 0,0 0 1 0 0,0-1-1 0 0,-1 0 1 0 0,1 1-1 0 0,1-3 1 0 0,5-5 68 0 0,0-1 0 0 0,9-15 1 0 0,-11 15-25 0 0,5-6 16 0 0,-6 10-9 0 0,0-1 0 0 0,-1 1 0 0 0,4-9 1 0 0,28-53 705 0 0,-18 37 50 0 0,-18 30-744 0 0,1-1-1 0 0,0 1 0 0 0,0-1 1 0 0,-1 1-1 0 0,1 0 1 0 0,0-1-1 0 0,0 1 1 0 0,1 0-1 0 0,-1 0 0 0 0,0 0 1 0 0,0 0-1 0 0,0 0 1 0 0,4-1-1 0 0,0 4 120 0 0,-5-2-186 0 0,1 0 1 0 0,-1 0-1 0 0,1 1 1 0 0,-1-1-1 0 0,0 0 0 0 0,1 0 1 0 0,-1 1-1 0 0,1-1 1 0 0,-1 0-1 0 0,0 1 1 0 0,1-1-1 0 0,-1 0 0 0 0,0 1 1 0 0,0-1-1 0 0,1 1 1 0 0,-1-1-1 0 0,0 1 1 0 0,0-1-1 0 0,0 0 1 0 0,1 1-1 0 0,-1-1 0 0 0,0 1 1 0 0,0-1-1 0 0,0 1 1 0 0,0-1-1 0 0,0 1 1 0 0,0-1-1 0 0,0 1 0 0 0,0-1 1 0 0,0 1-1 0 0,0-1 1 0 0,0 1-1 0 0,0-1 1 0 0,0 0-1 0 0,-1 1 1 0 0,1 0-1 0 0,0 17-159 0 0,0-1 1 0 0,1 1-1 0 0,1 0 0 0 0,1-1 0 0 0,5 22 0 0 0,-7-38-56 0 0,-1 1 0 0 0,1-1-1 0 0,0 1 1 0 0,0-1 0 0 0,0 1-1 0 0,0-1 1 0 0,0 0 0 0 0,0 0-1 0 0,0 1 1 0 0,0-1 0 0 0,2 2-1 0 0,9 4-6584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42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6448 0 0,'-18'11'2833'0'0,"18"-11"-2666"0"0,0 0 0 0 0,-1-1 0 0 0,1 1-1 0 0,0 0 1 0 0,0 0 0 0 0,-1 0 0 0 0,1 0 0 0 0,0 0-1 0 0,0 0 1 0 0,-1 0 0 0 0,1 0 0 0 0,0 0 0 0 0,0 0 0 0 0,-1 0-1 0 0,1 0 1 0 0,0 0 0 0 0,0 0 0 0 0,-1 0 0 0 0,1 1 0 0 0,0-1-1 0 0,0 0 1 0 0,-2 1 1335 0 0,2-1-1336 0 0,0 1 1 0 0,0-1 0 0 0,-1 0 0 0 0,1 0 0 0 0,0 1 0 0 0,6 7 6302 0 0,0-2-7273 0 0,-2-3 1030 0 0,-1 0-1 0 0,1 0 1 0 0,0-1-1 0 0,0 1 1 0 0,1-1-1 0 0,-1 0 0 0 0,0 0 1 0 0,1-1-1 0 0,-1 1 1 0 0,1-1-1 0 0,6 1 1 0 0,-2 0 52 0 0,28 5 208 0 0,1-1 0 0 0,73 1-1 0 0,-44-5-162 0 0,313 6 1343 0 0,-322-8-1632 0 0,53-2-48 0 0,77 1 989 0 0,307 21-84 0 0,-384-18-735 0 0,55-14 316 0 0,58-12 804 0 0,-170 16-1641 0 0,67-9 669 0 0,-41 4-23 0 0,-70 11-197 0 0,-8 2-168 0 0,1 0 1 0 0,-1 0-1 0 0,1-1 1 0 0,-1 0-1 0 0,1 1 1 0 0,-1-1 0 0 0,3-1-1 0 0,-4 1-60 0 0,19 12-5813 0 0,-16-7 4458 0 0,-3 1-5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30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12440 0 0,'-10'4'683'0'0,"0"1"1"0"0,0 0-1 0 0,0 0 1 0 0,1 1-1 0 0,0 0 1 0 0,0 1 0 0 0,1 0-1 0 0,-1 0 1 0 0,1 1-1 0 0,1 0 1 0 0,0 0-1 0 0,-10 16 1 0 0,12-16-220 0 0,1-1 0 0 0,0 2 0 0 0,0-1 0 0 0,-3 11 0 0 0,6-15-395 0 0,-1 1 0 0 0,1 0 0 0 0,0-1 0 0 0,1 1 0 0 0,-1 0 0 0 0,1 0 0 0 0,0 0-1 0 0,0-1 1 0 0,1 8 0 0 0,0-10-13 0 0,-1 1-1 0 0,1-1 1 0 0,-1 1-1 0 0,1-1 1 0 0,0 0-1 0 0,0 1 1 0 0,0-1-1 0 0,0 0 1 0 0,1 0-1 0 0,1 4 1 0 0,-1-5-30 0 0,-1-1 0 0 0,0 1 0 0 0,1 0 0 0 0,-1 0 0 0 0,1 0 0 0 0,-1-1 0 0 0,0 1 0 0 0,1-1 0 0 0,0 1 0 0 0,-1-1 0 0 0,1 0-1 0 0,-1 1 1 0 0,1-1 0 0 0,-1 0 0 0 0,1 0 0 0 0,0 0 0 0 0,-1 0 0 0 0,4-1 0 0 0,0 0 40 0 0,1-1 0 0 0,-1 1 0 0 0,0-1 0 0 0,1 0 0 0 0,-1 0 0 0 0,0-1 0 0 0,0 1 0 0 0,0-1 0 0 0,-1 0-1 0 0,1-1 1 0 0,5-4 0 0 0,2-3 125 0 0,-1 0 0 0 0,19-23 0 0 0,-9 6 130 0 0,34-41 1018 0 0,-41 57-807 0 0,-13 12-144 0 0,6 5-185 0 0,-5-1-197 0 0,-1 1-1 0 0,1 0 1 0 0,-1-1 0 0 0,-1 1 0 0 0,1 0 0 0 0,-1-1 0 0 0,0 1-1 0 0,0 9 1 0 0,-1-6 6 0 0,1 12 43 0 0,-1-16-224 0 0,1 1 0 0 0,-1 0 0 0 0,1-1 0 0 0,1 1 0 0 0,-1-1 0 0 0,1 1 0 0 0,0 0 0 0 0,1 5 0 0 0,-1-9-865 0 0,10-3-3015 0 0,-3-2 1999 0 0,-2-3-250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3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 14280 0 0,'0'-4'9915'0'0,"-1"22"-9015"0"0,-1 0 0 0 0,-7 27 0 0 0,2-9-380 0 0,3-7-339 0 0,1 0 0 0 0,2 55-1 0 0,7 10-2831 0 0,-5-85 2115 0 0,-1 41-3948 0 0,0-27 2181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3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6 3680 0 0,'0'0'284'0'0,"-8"-3"777"0"0,-3 0 3458 0 0,-15 6 3874 0 0,2 4-5487 0 0,21-6-2796 0 0,1 1 0 0 0,-1-1 1 0 0,0 1-1 0 0,1 0 1 0 0,-1 0-1 0 0,1 0 1 0 0,0 0-1 0 0,0 1 1 0 0,0-1-1 0 0,0 1 1 0 0,0-1-1 0 0,0 1 0 0 0,1-1 1 0 0,-3 5-1 0 0,2-3 31 0 0,0 0 0 0 0,1 1 0 0 0,-1-1 0 0 0,1 1 0 0 0,0-1 0 0 0,0 1 0 0 0,0 0 0 0 0,0-1 0 0 0,1 1 0 0 0,0 5 0 0 0,0-6-86 0 0,1-1 1 0 0,0 0-1 0 0,-1 0 0 0 0,1 0 1 0 0,1 0-1 0 0,-1 0 0 0 0,0 0 1 0 0,1 0-1 0 0,-1 0 0 0 0,1 0 1 0 0,0-1-1 0 0,0 1 0 0 0,0-1 1 0 0,0 1-1 0 0,5 3 0 0 0,0-1 56 0 0,1 0 1 0 0,0 0-1 0 0,0 0 0 0 0,0-1 0 0 0,1-1 0 0 0,-1 1 1 0 0,14 2-1 0 0,-7-1 163 0 0,22 10 1 0 0,-33-13-231 0 0,0 0 0 0 0,0 0 0 0 0,0 1 0 0 0,0 0 0 0 0,-1 0 1 0 0,1 0-1 0 0,-1 0 0 0 0,0 1 0 0 0,5 5 0 0 0,-6-6-15 0 0,0 0-1 0 0,-1 0 0 0 0,1 0 1 0 0,0 1-1 0 0,-1-1 1 0 0,0 1-1 0 0,0-1 0 0 0,0 1 1 0 0,0-1-1 0 0,0 1 0 0 0,-1 0 1 0 0,0-1-1 0 0,0 1 1 0 0,0 0-1 0 0,0-1 0 0 0,0 1 1 0 0,-1 0-1 0 0,0-1 1 0 0,1 1-1 0 0,-1 0 0 0 0,-1-1 1 0 0,1 0-1 0 0,0 1 0 0 0,-1-1 1 0 0,-3 6-1 0 0,-5 5 36 0 0,0 0 0 0 0,0-1-1 0 0,-1-1 1 0 0,-18 16 0 0 0,20-19-76 0 0,2-2-349 0 0,-6 5 552 0 0,-19 16 1 0 0,6-13-1695 0 0,24-14 858 0 0,-1 0 0 0 0,0 0 1 0 0,0 0-1 0 0,0-1 0 0 0,0 1 0 0 0,1-1 0 0 0,-5 1 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3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11056 0 0,'-7'26'8027'0'0,"0"19"-5432"0"0,4 29-968 0 0,9 76 1 0 0,-3-95-1083 0 0,0-16-670 0 0,2-1 0 0 0,2 1 0 0 0,17 55 0 0 0,-15-75-1083 0 0,-2-8-5583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3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38 13360 0 0,'-10'-1'-599'0'0,"-3"-1"9355"0"0,25 4-6972 0 0,27-1-1003 0 0,0-2 1 0 0,61-9-1 0 0,-84 8-859 0 0,50-7 130 0 0,56-4-3378 0 0,-99 11 2128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3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4144 0 0,'0'0'319'0'0,"-8"7"202"0"0,-7 11 7884 0 0,2-2-4421 0 0,-5 11-2252 0 0,13-18-1633 0 0,1 1 0 0 0,0 0 1 0 0,0 0-1 0 0,1 0 0 0 0,1 1 1 0 0,0-1-1 0 0,0 1 0 0 0,1-1 1 0 0,0 1-1 0 0,1 0 0 0 0,0-1 1 0 0,1 1-1 0 0,0 0 0 0 0,1-1 1 0 0,0 1-1 0 0,0-1 0 0 0,1 0 1 0 0,1 1-1 0 0,4 9 0 0 0,-7-17-88 0 0,1 0 0 0 0,0 0-1 0 0,0 0 1 0 0,0 0-1 0 0,1-1 1 0 0,-1 1 0 0 0,1 0-1 0 0,-1-1 1 0 0,1 0 0 0 0,4 4-1 0 0,-5-6 12 0 0,-1 1-1 0 0,1 0 0 0 0,-1 0 1 0 0,1-1-1 0 0,-1 1 1 0 0,1-1-1 0 0,-1 1 0 0 0,1-1 1 0 0,0 0-1 0 0,-1 0 1 0 0,1 0-1 0 0,-1 0 0 0 0,1 0 1 0 0,0 0-1 0 0,-1 0 1 0 0,1 0-1 0 0,0 0 0 0 0,-1-1 1 0 0,1 1-1 0 0,-1-1 1 0 0,1 1-1 0 0,-1-1 1 0 0,1 0-1 0 0,1-1 0 0 0,6-4 101 0 0,-1-1-1 0 0,-1 0 0 0 0,1-1 0 0 0,-1 0 0 0 0,-1 0 1 0 0,1 0-1 0 0,-1 0 0 0 0,-1-1 0 0 0,6-11 0 0 0,-3 6 526 0 0,0 0 0 0 0,20-23-1 0 0,-17 25-9 0 0,-6 8-159 0 0,-1-1 0 0 0,0 1-1 0 0,6-8 1 0 0,-10 11-474 0 0,0 1 0 0 0,1 0-1 0 0,-1 0 1 0 0,0 0 0 0 0,0 0-1 0 0,1 0 1 0 0,-1-1 0 0 0,0 1 0 0 0,1 0-1 0 0,-1 0 1 0 0,0 0 0 0 0,1 0-1 0 0,-1 0 1 0 0,0 0 0 0 0,1 0-1 0 0,-1 0 1 0 0,0 0 0 0 0,1 0 0 0 0,-1 0-1 0 0,0 0 1 0 0,0 0 0 0 0,1 1-1 0 0,-1-1 1 0 0,0 0 0 0 0,1 0-1 0 0,-1 0 1 0 0,0 0 0 0 0,1 0 0 0 0,-1 1-1 0 0,0-1 1 0 0,0 0 0 0 0,1 0-1 0 0,-1 1 1 0 0,0-1 0 0 0,0 0 0 0 0,0 0-1 0 0,1 1 1 0 0,-1-1 0 0 0,0 0-1 0 0,0 0 1 0 0,0 1 0 0 0,0-1-1 0 0,0 1 1 0 0,9 11 5 0 0,-2 20-273 0 0,-6-23-66 0 0,1 0 1 0 0,0-1-1 0 0,0 1 0 0 0,7 14 1 0 0,-9-22 208 0 0,1 1 1 0 0,0 0-1 0 0,0-1 0 0 0,0 1 1 0 0,0-1-1 0 0,1 1 1 0 0,-1-1-1 0 0,0 0 0 0 0,1 1 1 0 0,-1-1-1 0 0,0 0 1 0 0,1 0-1 0 0,0 0 0 0 0,-1 0 1 0 0,1 0-1 0 0,-1-1 1 0 0,1 1-1 0 0,0 0 0 0 0,0-1 1 0 0,-1 1-1 0 0,1-1 1 0 0,0 1-1 0 0,0-1 0 0 0,0 0 1 0 0,0 0-1 0 0,-1 0 1 0 0,4 0-1 0 0,6-2-8189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3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120 266 18975 0 0,'0'0'432'0'0,"-6"2"586"0"0,2-1-946 0 0,0 1 0 0 0,0 0 0 0 0,0 0 0 0 0,0 0 0 0 0,0 1 1 0 0,0-1-1 0 0,1 1 0 0 0,0 0 0 0 0,-1 0 0 0 0,1 0 0 0 0,0 1 1 0 0,0-1-1 0 0,0 1 0 0 0,-2 3 0 0 0,-4 9 205 0 0,0 0 0 0 0,-7 20 0 0 0,10-23-161 0 0,2-4-81 0 0,1 1-1 0 0,0-1 1 0 0,0 1 0 0 0,1 0-1 0 0,1 0 1 0 0,-1 0 0 0 0,2 0 0 0 0,-1 10-1 0 0,1-14-35 0 0,1 0-1 0 0,-1 0 1 0 0,1 0-1 0 0,0 0 1 0 0,1 0-1 0 0,-1 0 1 0 0,1 0-1 0 0,0 0 0 0 0,1 0 1 0 0,-1-1-1 0 0,1 1 1 0 0,1-1-1 0 0,-1 0 1 0 0,5 6-1 0 0,-6-9 5 0 0,0 0-1 0 0,0 0 1 0 0,0-1-1 0 0,0 1 1 0 0,0 0-1 0 0,1-1 1 0 0,-1 1-1 0 0,1-1 1 0 0,-1 0-1 0 0,1 0 1 0 0,-1 0-1 0 0,1 0 1 0 0,0 0 0 0 0,0 0-1 0 0,-1-1 1 0 0,1 1-1 0 0,0-1 1 0 0,0 0-1 0 0,0 0 1 0 0,-1 0-1 0 0,1 0 1 0 0,0-1-1 0 0,0 1 1 0 0,-1-1-1 0 0,1 1 1 0 0,0-1-1 0 0,0 0 1 0 0,-1 0-1 0 0,5-3 1 0 0,-1 1 17 0 0,0-1 0 0 0,0 0 1 0 0,0 0-1 0 0,0-1 0 0 0,-1 1 1 0 0,1-2-1 0 0,-1 1 0 0 0,0 0 0 0 0,-1-1 1 0 0,6-9-1 0 0,0 0 36 0 0,-1-1 0 0 0,-1 1 1 0 0,0-2-1 0 0,-1 1 0 0 0,-1-1 0 0 0,8-34 0 0 0,34-219 2446 0 0,-20 160 1036 0 0,-26 104-3343 0 0,-1 4-85 0 0,-10 22-152 0 0,1 0-1 0 0,1 1 1 0 0,1 0-1 0 0,1 0 1 0 0,1 0-1 0 0,1 0 1 0 0,0 1-1 0 0,2-1 0 0 0,0 1 1 0 0,2-1-1 0 0,2 23 1 0 0,-1-37-335 0 0,0 0 1 0 0,0 0-1 0 0,0 0 1 0 0,0-1-1 0 0,1 1 0 0 0,5 8 1 0 0,2 4-2296 0 0,-6-11 957 0 0</inkml:trace>
  <inkml:trace contextRef="#ctx0" brushRef="#br0" timeOffset="1">486 173 18311 0 0,'0'0'2630'0'0,"-2"8"-1196"0"0,-5 28-958 0 0,-17 90 2994 0 0,7-44-2176 0 0,15-72-1294 0 0,0 1 0 0 0,1-1 0 0 0,0 0 0 0 0,1 0 0 0 0,0 0 0 0 0,3 17 0 0 0,1-16-844 0 0,0 4-1618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32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 11056 0 0,'0'0'984'0'0,"-7"-3"-792"0"0,2 6-192 0 0,-1-1 704 0 0,4 1 912 0 0</inkml:trace>
  <inkml:trace contextRef="#ctx0" brushRef="#br0" timeOffset="1">149 136 16471 0 0,'-12'7'496'0'0,"2"1"0"0"0,-1 1 0 0 0,1-1 0 0 0,0 2-1 0 0,1-1 1 0 0,0 1 0 0 0,1 1 0 0 0,0-1 0 0 0,1 1-1 0 0,0 1 1 0 0,0 0 0 0 0,-6 16 0 0 0,4-10 556 0 0,-7 20 1291 0 0,16-36-2159 0 0,-1 0 0 0 0,0 1 0 0 0,1-1 0 0 0,0 0 0 0 0,0 1 0 0 0,-1-1 0 0 0,1 1 0 0 0,0-1 0 0 0,1 1-1 0 0,-1-1 1 0 0,0 0 0 0 0,1 1 0 0 0,1 3 0 0 0,-2-5-139 0 0,1-1 0 0 0,-1 1 0 0 0,1-1 0 0 0,-1 1 0 0 0,1-1 0 0 0,-1 1 0 0 0,1-1 0 0 0,-1 1 0 0 0,1-1-1 0 0,0 1 1 0 0,-1-1 0 0 0,1 0 0 0 0,0 1 0 0 0,-1-1 0 0 0,1 0 0 0 0,0 0 0 0 0,0 0 0 0 0,-1 1 0 0 0,1-1 0 0 0,0 0 0 0 0,-1 0 0 0 0,1 0 0 0 0,0 0 0 0 0,0 0-1 0 0,-1 0 1 0 0,1-1 0 0 0,0 1 0 0 0,0 0 0 0 0,-1 0 0 0 0,1 0 0 0 0,0-1 0 0 0,0 1 0 0 0,24-11 557 0 0,-17 6-525 0 0,0 0-1 0 0,0 0 0 0 0,-1-1 0 0 0,0 0 0 0 0,0-1 0 0 0,-1 1 1 0 0,0-1-1 0 0,8-11 0 0 0,-5 5-572 0 0,-2 0 0 0 0,1 0 1 0 0,-2-1-1 0 0,8-21 0 0 0,-13 33 283 0 0,-1 1-1 0 0,0-1 1 0 0,1 1-1 0 0,-1-1 1 0 0,0 1-1 0 0,0-1 1 0 0,0 1-1 0 0,0-1 1 0 0,0 1-1 0 0,0-1 1 0 0,0 0 0 0 0,-1 1-1 0 0,1-1 1 0 0,-1 1-1 0 0,1-1 1 0 0,-1 1-1 0 0,1 0 1 0 0,-1-1-1 0 0,0 1 1 0 0,0-1-1 0 0,1 1 1 0 0,-1 0-1 0 0,0 0 1 0 0,0 0-1 0 0,0-1 1 0 0,-1 1 0 0 0,1 0-1 0 0,-2-1 1 0 0,-12-13-2057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3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18 3224 0 0,'-4'-8'288'0'0,"3"7"181"0"0,0 0 0 0 0,0 0 0 0 0,0 0 0 0 0,0 1 0 0 0,0-1 0 0 0,0 0 0 0 0,0 1 1 0 0,0-1-1 0 0,0 1 0 0 0,0-1 0 0 0,0 1 0 0 0,0-1 0 0 0,0 1 0 0 0,0 0 0 0 0,-1 0 0 0 0,1-1 0 0 0,0 1 0 0 0,0 0 0 0 0,0 0 1 0 0,-1 0-1 0 0,1 0 0 0 0,0 0 0 0 0,0 1 0 0 0,0-1 0 0 0,0 0 0 0 0,-1 0 0 0 0,0 1 0 0 0,-7 2 146 0 0,1 0 0 0 0,-1 0 0 0 0,1 1 0 0 0,-1 0 0 0 0,1 1 0 0 0,0-1 0 0 0,1 2 0 0 0,-12 8-1 0 0,-2 6 556 0 0,-27 30-1 0 0,32-29-729 0 0,0 0 0 0 0,2 1-1 0 0,1 1 1 0 0,-19 45-1 0 0,19-39-205 0 0,8-17-113 0 0,0 0 1 0 0,1-1-1 0 0,0 1 0 0 0,1 0 1 0 0,0 1-1 0 0,1-1 0 0 0,0 1 1 0 0,1-1-1 0 0,1 18 0 0 0,0-25-114 0 0,1 0 0 0 0,-1 0-1 0 0,1 0 1 0 0,0 0 0 0 0,1 0 0 0 0,-1 0-1 0 0,1 0 1 0 0,0 0 0 0 0,0-1-1 0 0,1 1 1 0 0,-1-1 0 0 0,1 1 0 0 0,0-1-1 0 0,0 0 1 0 0,0 0 0 0 0,1 0 0 0 0,-1-1-1 0 0,1 1 1 0 0,0-1 0 0 0,0 0 0 0 0,0 0-1 0 0,1 0 1 0 0,-1-1 0 0 0,1 1-1 0 0,5 1 1 0 0,-3-2-190 0 0,1 0 0 0 0,-1 0 0 0 0,1 0 0 0 0,0-1 0 0 0,0 0 0 0 0,-1-1 0 0 0,1 0 0 0 0,0 0 0 0 0,0-1 0 0 0,0 0-1 0 0,10-2 1 0 0,9-4-1405 0 0,46-19 0 0 0,73-39-5224 0 0,-121 52 5537 0 0,0-2-1 0 0,-2 0 1 0 0,36-31 0 0 0,-53 41 1328 0 0,24-25-20 0 0,-29 29 245 0 0,1-1-1 0 0,-1 1 1 0 0,0-1 0 0 0,0 1-1 0 0,0-1 1 0 0,0 1-1 0 0,-1-1 1 0 0,1 1 0 0 0,0-1-1 0 0,-1 0 1 0 0,1 0 0 0 0,-1 1-1 0 0,1-1 1 0 0,-1 0-1 0 0,0 0 1 0 0,0 1 0 0 0,0-1-1 0 0,0 0 1 0 0,0-2-1 0 0,0 3-111 0 0,-1 0-1 0 0,1 0 1 0 0,-1 0-1 0 0,1 0 0 0 0,-1 1 1 0 0,0-1-1 0 0,1 0 1 0 0,-1 1-1 0 0,0-1 0 0 0,1 0 1 0 0,-1 1-1 0 0,0-1 0 0 0,0 1 1 0 0,0-1-1 0 0,0 1 1 0 0,1 0-1 0 0,-1-1 0 0 0,0 1 1 0 0,0 0-1 0 0,0-1 1 0 0,0 1-1 0 0,0 0 0 0 0,0 0 1 0 0,0 0-1 0 0,0 0 0 0 0,0 0 1 0 0,0 0-1 0 0,0 0 1 0 0,0 0-1 0 0,0 0 0 0 0,0 1 1 0 0,1-1-1 0 0,-3 1 1 0 0,0-1 130 0 0,-1 1 1 0 0,0 1 0 0 0,0-1-1 0 0,1 0 1 0 0,-1 1 0 0 0,-6 4-1 0 0,5-2-40 0 0,0 1 0 0 0,0 0 0 0 0,0 0 0 0 0,1 1 0 0 0,-1-1 0 0 0,1 1 0 0 0,1 0 0 0 0,-1 0 0 0 0,1 1 0 0 0,0-1-1 0 0,0 1 1 0 0,1-1 0 0 0,0 1 0 0 0,0 0 0 0 0,1 0 0 0 0,-1 0 0 0 0,2 0 0 0 0,-1 0 0 0 0,1 13 0 0 0,0-18-235 0 0,0-1 0 0 0,0 1 0 0 0,1 0-1 0 0,-1-1 1 0 0,0 1 0 0 0,1-1 0 0 0,-1 1 0 0 0,1-1 0 0 0,0 0 0 0 0,-1 1 0 0 0,1-1 0 0 0,0 0 0 0 0,0 1 0 0 0,0-1 0 0 0,0 0-1 0 0,0 0 1 0 0,0 0 0 0 0,0 1 0 0 0,0-1 0 0 0,0 0 0 0 0,2 0 0 0 0,-1 0-25 0 0,0 0 0 0 0,0 0 0 0 0,0 0 0 0 0,1-1 0 0 0,-1 1-1 0 0,0-1 1 0 0,0 0 0 0 0,1 0 0 0 0,-1 0 0 0 0,0 0 0 0 0,1 0 0 0 0,3-1 0 0 0,5-1-450 0 0,0-1 1 0 0,0-1-1 0 0,-1 1 1 0 0,15-9-1 0 0,-22 11 214 0 0,14-6-1208 0 0,2 2-58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3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111 368 4144 0 0,'0'0'319'0'0,"2"-16"9844"0"0,-1 14-9613 0 0,-1 1 0 0 0,1-1 0 0 0,-1 0 0 0 0,0 1 0 0 0,0-1 0 0 0,0 0 0 0 0,0 1 0 0 0,0-1 0 0 0,0 0 0 0 0,0 0-1 0 0,-1 1 1 0 0,0-4 0 0 0,1 4-6 0 0,-9 1 502 0 0,7 1-979 0 0,-1-1 1 0 0,1 1 0 0 0,-1 0-1 0 0,0 0 1 0 0,1 0-1 0 0,-1 0 1 0 0,1 0 0 0 0,0 0-1 0 0,-1 1 1 0 0,1-1 0 0 0,0 1-1 0 0,0 0 1 0 0,0-1 0 0 0,-2 3-1 0 0,-3 4 31 0 0,0-1-1 0 0,-9 13 0 0 0,11-11-30 0 0,-1-1-1 0 0,1 2 1 0 0,-7 17-1 0 0,10-22-49 0 0,1 0 0 0 0,-1 0 0 0 0,1 0 0 0 0,0 0 0 0 0,0 0 0 0 0,1 1-1 0 0,-1-1 1 0 0,1 0 0 0 0,1 7 0 0 0,-1-11-13 0 0,0 0 0 0 0,0 0 0 0 0,0 0 0 0 0,1 0 0 0 0,-1-1 0 0 0,0 1 0 0 0,1 0 0 0 0,-1 0 0 0 0,0 0 0 0 0,1 0 0 0 0,-1-1 0 0 0,1 1 0 0 0,0 0 0 0 0,-1 0 0 0 0,1-1 0 0 0,-1 1 0 0 0,1 0 0 0 0,0-1 0 0 0,0 1 0 0 0,-1-1 0 0 0,1 1 0 0 0,1 0 0 0 0,0-1 8 0 0,-1 1 0 0 0,1-1 0 0 0,-1 0 0 0 0,1 1 0 0 0,-1-1 0 0 0,1 0 0 0 0,-1 0 0 0 0,1 0 1 0 0,-1 0-1 0 0,1 0 0 0 0,0-1 0 0 0,1 0 0 0 0,2 0 44 0 0,-1-1-1 0 0,1 1 1 0 0,-1-1-1 0 0,1 0 1 0 0,-1-1-1 0 0,0 1 1 0 0,7-6-1 0 0,1-4 84 0 0,0 0-1 0 0,-1-1 1 0 0,14-20-1 0 0,25-48 87 0 0,-16 25-164 0 0,64-116 589 0 0,-45 62 931 0 0,-53 110-1268 0 0,3 10-148 0 0,-4-1-147 0 0,1-1 0 0 0,-1 1-1 0 0,0-1 1 0 0,-1 1-1 0 0,0-1 1 0 0,-5 13 0 0 0,3-8-11 0 0,-40 114 65 0 0,39-109-74 0 0,-32 117-115 0 0,34-117 90 0 0,0 0 0 0 0,1-1 1 0 0,1 1-1 0 0,1 0 0 0 0,4 32 0 0 0,-4-46-242 0 0,1-1-1 0 0,0 1 0 0 0,0 0 1 0 0,1-1-1 0 0,-1 1 1 0 0,1-1-1 0 0,0 1 0 0 0,0-1 1 0 0,0 0-1 0 0,0 0 1 0 0,0 0-1 0 0,1 0 1 0 0,-1 0-1 0 0,1 0 0 0 0,0-1 1 0 0,0 0-1 0 0,0 1 1 0 0,0-1-1 0 0,0 0 0 0 0,1 0 1 0 0,-1 0-1 0 0,0-1 1 0 0,1 1-1 0 0,0-1 1 0 0,3 1-1 0 0,3-2-1273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3:34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2304 0 0,'2'3'71'0'0,"-2"-2"-58"0"0,0-1 0 0 0,1 1 0 0 0,-1 0 0 0 0,0-1 0 0 0,0 1 0 0 0,1 0 0 0 0,-1-1 0 0 0,0 1 0 0 0,0 0 0 0 0,0-1-1 0 0,0 1 1 0 0,0 0 0 0 0,0 0 0 0 0,0-1 0 0 0,-7 15 11944 0 0,-2-16-5758 0 0,10 2-6133 0 0,0 0-46 0 0,0-1 0 0 0,0 1 0 0 0,0 0-1 0 0,1 0 1 0 0,-1 0 0 0 0,0-1 0 0 0,0 1-1 0 0,1 0 1 0 0,-1-1 0 0 0,0 0 0 0 0,1 1-1 0 0,2 0 1 0 0,1 0 213 0 0,75 26 865 0 0,-68-23-963 0 0,-1-1-1 0 0,1 0 1 0 0,0-1-1 0 0,0-1 1 0 0,18 1-1 0 0,-6 0 34 0 0,114 9 597 0 0,-82-4-731 0 0,57 16 0 0 0,-56-11 232 0 0,64 6-1 0 0,-90-15-14 0 0,61 7-34 0 0,27 2 516 0 0,-92-9-689 0 0,0-2 0 0 0,0 0 0 0 0,38-6 0 0 0,-17 2 196 0 0,25-3-259 0 0,-33 2 80 0 0,52 1 1 0 0,-46 2-102 0 0,4 0-8 0 0,29 2 77 0 0,-53-2-11 0 0,39 4-1 0 0,-12 4-4 0 0,116 10 46 0 0,-14-11-26 0 0,93 6 462 0 0,-208-10-382 0 0,0-3 0 0 0,60-8-1 0 0,13-1 19 0 0,69-1-56 0 0,-43 2-8 0 0,97-4 106 0 0,-59 2 87 0 0,0 0-59 0 0,-9-4 84 0 0,-56 3-55 0 0,130-3 345 0 0,-135 16-273 0 0,-77 1-226 0 0,8 0 8 0 0,-2-2 60 0 0,-31 0-110 0 0,13-3 41 0 0,-8 1 0 0 0,12-7 11 0 0,-13-2-1165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3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16703 0 0,'0'0'1512'0'0,"2"0"-1245"0"0,6-8 477 0 0,1 1 1 0 0,-1-1-1 0 0,-1 0 0 0 0,0 0 1 0 0,12-18-1 0 0,-14 19-526 0 0,9-15 883 0 0,14-27 1 0 0,-5 8-257 0 0,-22 39-825 0 0,0-1-1 0 0,0 1 1 0 0,0 0-1 0 0,0 0 1 0 0,0 0 0 0 0,-1-1-1 0 0,1 1 1 0 0,-1 0 0 0 0,0 0-1 0 0,1-1 1 0 0,-1-3-1 0 0,0 5-4 0 0,0 1 0 0 0,-1-1 0 0 0,1 1-1 0 0,0-1 1 0 0,0 1 0 0 0,0-1-1 0 0,0 1 1 0 0,-1-1 0 0 0,1 1-1 0 0,0-1 1 0 0,0 1 0 0 0,-1-1 0 0 0,1 1-1 0 0,0-1 1 0 0,-1 1 0 0 0,1 0-1 0 0,-1-1 1 0 0,1 1 0 0 0,0 0 0 0 0,-1-1-1 0 0,0 1 15 0 0,0-1-1 0 0,0 1 1 0 0,0 0-1 0 0,0 0 1 0 0,1 0-1 0 0,-1-1 1 0 0,0 1-1 0 0,0 0 1 0 0,0 0-1 0 0,0 1 1 0 0,0-1 0 0 0,0 0-1 0 0,1 0 1 0 0,-1 0-1 0 0,0 0 1 0 0,-1 1-1 0 0,-3 2 85 0 0,0-1-1 0 0,1 1 0 0 0,-1 0 1 0 0,1 0-1 0 0,0 0 0 0 0,0 1 1 0 0,0-1-1 0 0,0 1 0 0 0,1 0 1 0 0,0 0-1 0 0,-1 0 0 0 0,1 1 1 0 0,-2 4-1 0 0,1-1 21 0 0,0-1 0 0 0,0 1 0 0 0,1-1 0 0 0,0 1-1 0 0,0 0 1 0 0,1 0 0 0 0,-2 15 0 0 0,3-14-81 0 0,1 0-1 0 0,0 1 1 0 0,1-1 0 0 0,-1 0-1 0 0,2 0 1 0 0,-1 1 0 0 0,1-1-1 0 0,1 0 1 0 0,5 12 0 0 0,-7-17-176 0 0,1 0 1 0 0,0 0 0 0 0,0 0 0 0 0,1 0-1 0 0,-1-1 1 0 0,1 1 0 0 0,0-1-1 0 0,0 0 1 0 0,0 0 0 0 0,0 0 0 0 0,1 0-1 0 0,-1 0 1 0 0,1-1 0 0 0,-1 1 0 0 0,1-1-1 0 0,0 0 1 0 0,0 0 0 0 0,0-1 0 0 0,0 1-1 0 0,1-1 1 0 0,-1 0 0 0 0,5 1 0 0 0,3-2-1271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4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13824 0 0,'1'1'2705'0'0,"4"3"-2229"0"0,1-2 104 0 0,0-1 1 0 0,0 0-1 0 0,-1 0 1 0 0,1 0-1 0 0,0-1 1 0 0,0 1-1 0 0,8-2 1 0 0,18 2 817 0 0,69 9-918 0 0,-34-4-1872 0 0,-55-4-192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4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10136 0 0,'-8'8'1078'0'0,"-9"-5"8661"0"0,23-4-7281 0 0,16-2-1905 0 0,0 2 0 0 0,0 0 0 0 0,0 2-1 0 0,30 3 1 0 0,-22 0-481 0 0,6 1-847 0 0,0-2 0 0 0,1-1 0 0 0,38-3 0 0 0,-50-2-933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4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16559 0 0,'-3'2'124'0'0,"0"0"0"0"0,1 0-1 0 0,-1 1 1 0 0,1-1-1 0 0,0 1 1 0 0,-1-1 0 0 0,1 1-1 0 0,1 0 1 0 0,-1 0-1 0 0,0 0 1 0 0,1 0 0 0 0,-1 0-1 0 0,1 1 1 0 0,0-1-1 0 0,0 0 1 0 0,-1 5-1 0 0,-1 7 292 0 0,1 0 0 0 0,-1 20 0 0 0,0 10 627 0 0,-34 328 869 0 0,34-357-2337 0 0,-3 19 635 0 0,0-11-6542 0 0,1-9-679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4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18511 0 0,'0'0'1859'0'0,"13"-2"-1606"0"0,117-27 3108 0 0,-45 13-1682 0 0,-63 12-2185 0 0,1 2-1 0 0,-1 0 0 0 0,39 3 1 0 0,-15 0-1697 0 0,-15-1-5655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48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1 324 3224 0 0,'0'5'17534'0'0,"11"-14"-16022"0"0,-2-1-756 0 0,-6 7-529 0 0,0 0 1 0 0,-1-1 0 0 0,1 1-1 0 0,-1 0 1 0 0,4-8-1 0 0,58-134 2669 0 0,-55 119-2531 0 0,-8 21-289 0 0,1 0-1 0 0,-1 0 1 0 0,1 0 0 0 0,4-6 0 0 0,0-3 17 0 0,3-5 35 0 0,-9 19-127 0 0,0 0-1 0 0,0 0 1 0 0,0 0 0 0 0,0 0 0 0 0,0 0 0 0 0,0 0 0 0 0,0 0 0 0 0,0 0 0 0 0,0 0 0 0 0,0 0 0 0 0,0-1 0 0 0,1 1 0 0 0,-1 0-1 0 0,0 0 1 0 0,0 0 0 0 0,0 0 0 0 0,0 0 0 0 0,0 0 0 0 0,0 0 0 0 0,0 0 0 0 0,0 0 0 0 0,1 0 0 0 0,-1 0 0 0 0,0 0 0 0 0,0 0-1 0 0,0 0 1 0 0,0 0 0 0 0,0 0 0 0 0,0 0 0 0 0,0 0 0 0 0,0 0 0 0 0,0 0 0 0 0,1 0 0 0 0,-1 0 0 0 0,0 0 0 0 0,0 0 0 0 0,0 0-1 0 0,0 0 1 0 0,0 1 0 0 0,0-1 0 0 0,0 0 0 0 0,0 0 0 0 0,0 0 0 0 0,0 0 0 0 0,0 0 0 0 0,1 0 0 0 0,2 11 15 0 0,-2 1-16 0 0,-1 0 0 0 0,-1 19 0 0 0,0-5 0 0 0,0 6-13 0 0,1 24-48 0 0,1-50 55 0 0,-1-1-1 0 0,1 1 1 0 0,1-1-1 0 0,-1 1 1 0 0,1-1 0 0 0,0 0-1 0 0,5 10 1 0 0,-7-14 5 0 0,0 0 1 0 0,1-1 0 0 0,-1 1-1 0 0,1 0 1 0 0,-1-1-1 0 0,1 1 1 0 0,-1 0-1 0 0,1-1 1 0 0,0 1 0 0 0,-1 0-1 0 0,1-1 1 0 0,0 1-1 0 0,0-1 1 0 0,-1 1 0 0 0,1-1-1 0 0,0 0 1 0 0,0 1-1 0 0,-1-1 1 0 0,1 0-1 0 0,0 1 1 0 0,0-1 0 0 0,0 0-1 0 0,1 0 1 0 0,-1 0 0 0 0,1 0 0 0 0,-1 0-1 0 0,1-1 1 0 0,-1 1 0 0 0,0-1 0 0 0,1 1 0 0 0,-1-1 0 0 0,0 1 0 0 0,1-1 0 0 0,-1 0 0 0 0,0 0-1 0 0,0 1 1 0 0,2-2 0 0 0,1-2 0 0 0,0 0 0 0 0,0-1 1 0 0,0 1-1 0 0,-1-1 0 0 0,1 1 0 0 0,2-7 0 0 0,31-44 12 0 0,-25 39-130 0 0,-1-1-1 0 0,11-21 0 0 0,-2 3-282 0 0,-12 22-872 0 0,11-23 1 0 0,-11 16-4882 0 0,0 3-1913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48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9 8752 0 0,'-12'-9'13157'0'0,"7"16"-12552"0"0,3 13 395 0 0,0 30 1 0 0,0 6-557 0 0,0-8-215 0 0,6 85 0 0 0,0-58-151 0 0,-2-56-92 0 0,0-1 0 0 0,2 0 0 0 0,0 0 0 0 0,8 23 0 0 0,4 5-2746 0 0,-12-36-2871 0 0</inkml:trace>
  <inkml:trace contextRef="#ctx0" brushRef="#br0" timeOffset="1">1 267 6448 0 0,'0'0'585'0'0,"6"0"-474"0"0,20-7 2455 0 0,16 0 6317 0 0,2-1-2713 0 0,11-2-5405 0 0,72-3 0 0 0,-117 13-1552 0 0,-1 1 1 0 0,1-1 0 0 0,13 4 0 0 0,-8-2-3783 0 0,9 3-3426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4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14480 0 0,'0'0'1313'0'0,"6"-6"-914"0"0,33-42 4181 0 0,12-30-2129 0 0,-49 74-2400 0 0,0 0 1 0 0,0-1-1 0 0,0 1 0 0 0,0 0 0 0 0,-1-1 0 0 0,1 1 1 0 0,-1-1-1 0 0,0 1 0 0 0,-1-1 0 0 0,1 0 0 0 0,-1 1 1 0 0,0-1-1 0 0,0 0 0 0 0,-1-7 0 0 0,-1 6 147 0 0,-1 6 67 0 0,-4 2 42 0 0,4-1-270 0 0,1 0 0 0 0,0 0 0 0 0,-1 0 1 0 0,1 0-1 0 0,0 1 0 0 0,0-1 1 0 0,0 1-1 0 0,0-1 0 0 0,0 1 0 0 0,0 0 1 0 0,1-1-1 0 0,-1 1 0 0 0,1 0 1 0 0,-1 0-1 0 0,1 0 0 0 0,-1 0 0 0 0,1 1 1 0 0,0-1-1 0 0,-1 4 0 0 0,-2 2 161 0 0,1 1 0 0 0,0-1 0 0 0,1 1 0 0 0,-2 12 1 0 0,3-11-131 0 0,0 0 1 0 0,1 1 0 0 0,0-1 0 0 0,1 0 0 0 0,0 1 0 0 0,0-1 0 0 0,1 0 0 0 0,1 0 0 0 0,-1 0 0 0 0,2 0 0 0 0,-1 0 0 0 0,2-1-1 0 0,-1 1 1 0 0,1-1 0 0 0,11 15 0 0 0,-14-21-81 0 0,1 0-1 0 0,0 0 1 0 0,0 0 0 0 0,0-1-1 0 0,0 1 1 0 0,1-1 0 0 0,-1 0-1 0 0,1 0 1 0 0,-1 0 0 0 0,1 0-1 0 0,7 2 1 0 0,-8-3-335 0 0,1 0 0 0 0,0 0 1 0 0,0 0-1 0 0,0-1 0 0 0,5 1 0 0 0,-6-1-499 0 0,-1 0 0 0 0,1-1 1 0 0,-1 1-1 0 0,1-1 0 0 0,0 1 0 0 0,-1-1 0 0 0,0 0 0 0 0,4-1 0 0 0,6-5-6815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4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 17247 0 0,'1'-1'49'0'0,"-1"1"0"0"0,0 0-1 0 0,1 0 1 0 0,-1 0 0 0 0,0 0-1 0 0,1 0 1 0 0,-1 0 0 0 0,0 0-1 0 0,0 0 1 0 0,1 0 0 0 0,-1 0-1 0 0,0 0 1 0 0,1 0 0 0 0,-1 0-1 0 0,0 0 1 0 0,1 0 0 0 0,-1 0-1 0 0,0 0 1 0 0,1 0 0 0 0,-1 0-1 0 0,0 0 1 0 0,1 0 0 0 0,-1 1-1 0 0,0-1 1 0 0,1 0 0 0 0,-1 0-1 0 0,0 0 1 0 0,0 0 0 0 0,1 1-1 0 0,-1-1 1 0 0,0 0 0 0 0,0 0-1 0 0,0 1 1 0 0,1-1 0 0 0,-1 0-1 0 0,0 1 1 0 0,0-1 0 0 0,0 0-1 0 0,0 0 1 0 0,0 1-1 0 0,1-1 1 0 0,-1 0 0 0 0,0 1-1 0 0,0-1 1 0 0,0 0 0 0 0,0 1-1 0 0,0-1 1 0 0,0 0 0 0 0,0 1-1 0 0,0-1 1 0 0,0 1 0 0 0,-3 24 384 0 0,1-12 29 0 0,2 4 104 0 0,0-9-208 0 0,1-1 0 0 0,-2 1 0 0 0,-1 11 0 0 0,-4 41 496 0 0,2-15-868 0 0,-6 70 294 0 0,9-108-254 0 0,-2 12-8 0 0,1 0 0 0 0,0 0 1 0 0,2 19-1 0 0,1-21-153 0 0,-1-8 1 0 0,0 0 0 0 0,4 12 0 0 0,-4-18-93 0 0,1 0 0 0 0,0-1-1 0 0,0 0 1 0 0,0 1 0 0 0,0-1 0 0 0,0 1 0 0 0,0-1-1 0 0,1 0 1 0 0,-1 0 0 0 0,1 0 0 0 0,-1 0 0 0 0,5 3-1 0 0,-5-4 13 0 0,-1 0-1 0 0,1 0 0 0 0,0-1 0 0 0,0 1 1 0 0,0-1-1 0 0,0 1 0 0 0,0-1 1 0 0,0 1-1 0 0,1-1 0 0 0,-1 0 0 0 0,0 1 1 0 0,0-1-1 0 0,0 0 0 0 0,0 0 0 0 0,0 0 1 0 0,0 0-1 0 0,1 0 0 0 0,-1 0 1 0 0,2 0-1 0 0,-2-1 31 0 0,0 1 0 0 0,0-1 0 0 0,-1 0-1 0 0,1 1 1 0 0,0-1 0 0 0,0 0 0 0 0,-1 1 0 0 0,1-1 0 0 0,0 0 0 0 0,-1 0 0 0 0,2-1 0 0 0</inkml:trace>
  <inkml:trace contextRef="#ctx0" brushRef="#br0" timeOffset="1">216 14 17423 0 0,'0'0'1574'0'0,"2"8"-877"0"0,2 106 1844 0 0,-2-23-2110 0 0,-1-54-410 0 0,-1-23-264 0 0,1 0-1 0 0,0 1 0 0 0,1-1 0 0 0,4 17 1 0 0,-1-12-4974 0 0,-1-3-1763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4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100 223 19263 0 0,'-4'3'186'0'0,"1"0"0"0"0,0 1 0 0 0,1-1 0 0 0,-1 1-1 0 0,1-1 1 0 0,-1 1 0 0 0,1 0 0 0 0,0 0 0 0 0,0 0-1 0 0,-1 7 1 0 0,-5 5-63 0 0,-6 16 1029 0 0,-19 68 0 0 0,28-83-1070 0 0,2 0 0 0 0,0 0 0 0 0,-1 20 0 0 0,4 0-6859 0 0,3-22-652 0 0</inkml:trace>
  <inkml:trace contextRef="#ctx0" brushRef="#br0" timeOffset="1">111 8 19351 0 0,'0'0'1888'0'0,"-6"-2"-1680"0"0,4-1-208 0 0,-1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3:4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12 2760 0 0,'-14'-7'5725'0'0,"5"5"-4912"0"0,7 2-516 0 0,0-1 0 0 0,1 1 0 0 0,-1-1-1 0 0,0 1 1 0 0,0-1 0 0 0,0 1 0 0 0,0 0 0 0 0,0 0-1 0 0,0 0 1 0 0,0 0 0 0 0,0 1 0 0 0,0-1-1 0 0,0 0 1 0 0,0 1 0 0 0,0 0 0 0 0,-3 1 0 0 0,-3 1 2718 0 0,1 0 664 0 0,7-2-3626 0 0,0-1 0 0 0,0 1-1 0 0,0-1 1 0 0,0 0 0 0 0,0 1 0 0 0,0-1-1 0 0,0 1 1 0 0,0-1 0 0 0,1 0 0 0 0,-1 1 0 0 0,0-1-1 0 0,0 1 1 0 0,1-1 0 0 0,-1 0 0 0 0,0 1 0 0 0,0-1-1 0 0,1 0 1 0 0,-1 0 0 0 0,0 1 0 0 0,1-1 0 0 0,-1 0-1 0 0,0 0 1 0 0,1 1 0 0 0,-1-1 0 0 0,1 0 0 0 0,0 0-1 0 0,6 5 124 0 0,0-1-1 0 0,1 0 0 0 0,0-1 1 0 0,0 0-1 0 0,0 0 0 0 0,15 3 1 0 0,55 6 597 0 0,-54-10-298 0 0,22 5-34 0 0,-11-2 213 0 0,45 1 1 0 0,-4-6 276 0 0,-61 0-927 0 0,-1 0 0 0 0,16 3-1 0 0,4-1-3 0 0,177 17 536 0 0,-162-16 34 0 0,202 7 380 0 0,-92-1 106 0 0,-123-8-874 0 0,-21 0-92 0 0,0-1 1 0 0,23-2-1 0 0,-35 2-58 0 0,0-1 0 0 0,0 1 0 0 0,0-1-1 0 0,0 0 1 0 0,0 0 0 0 0,0 0 0 0 0,0 0-1 0 0,0 0 1 0 0,0 0 0 0 0,-1-1 0 0 0,1 0-1 0 0,0 1 1 0 0,-1-1 0 0 0,0 0 0 0 0,5-4-1 0 0,-6 4-26 0 0,1 0-1 0 0,-1 0 0 0 0,0 0 1 0 0,1 0-1 0 0,-1 0 0 0 0,0 0 0 0 0,0 0 1 0 0,0-1-1 0 0,0 1 0 0 0,-1 0 1 0 0,1-1-1 0 0,-1 1 0 0 0,1 0 1 0 0,-1-4-1 0 0,0 1-968 0 0,0 0-1 0 0,-1-1 1 0 0,0 1 0 0 0,1 0 0 0 0,-4-8-1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50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4608 0 0,'12'-7'12555'0'0,"2"2"-6463"0"0,13 2-3725 0 0,-3 1-1287 0 0,12-3-432 0 0,1 2-1 0 0,56 3 1 0 0,-44 0-1162 0 0,-40 1-315 0 0,-1-1 0 0 0,17 4 1 0 0,-16-1-1082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5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7368 0 0,'0'0'1142'0'0,"8"4"3505"0"0,-1 3-2517 0 0,-1-1 0 0 0,0 1 0 0 0,7 11 1 0 0,-6-5-556 0 0,11 21 1 0 0,-11-17-1391 0 0,0 0-1 0 0,-2 1 1 0 0,6 30-1 0 0,-7-29-13 0 0,-2 1 0 0 0,-1-1-1 0 0,0 1 1 0 0,-1-1 0 0 0,-2 1-1 0 0,0-1 1 0 0,0 1 0 0 0,-2-1-1 0 0,-1 0 1 0 0,0 0 0 0 0,-1-1-1 0 0,-1 1 1 0 0,-1-1-1 0 0,-12 21 1 0 0,16-33-119 0 0,0-1-1 0 0,0 0 0 0 0,0-1 1 0 0,0 1-1 0 0,-1-1 0 0 0,0 0 1 0 0,0 0-1 0 0,0 0 0 0 0,0 0 1 0 0,-1-1-1 0 0,1 0 1 0 0,-1 0-1 0 0,0-1 0 0 0,0 0 1 0 0,0 0-1 0 0,0 0 0 0 0,0 0 1 0 0,-7 0-1 0 0,9-2-17 0 0,-1 1 0 0 0,0-1 1 0 0,1 0-1 0 0,-1 0 0 0 0,1-1 0 0 0,-1 0 0 0 0,1 1 0 0 0,-1-1 0 0 0,1-1 1 0 0,-1 1-1 0 0,1-1 0 0 0,0 1 0 0 0,0-1 0 0 0,0-1 0 0 0,0 1 1 0 0,0 0-1 0 0,0-1 0 0 0,0 0 0 0 0,1 0 0 0 0,0 0 0 0 0,-1 0 0 0 0,1-1 1 0 0,0 1-1 0 0,1-1 0 0 0,-4-5 0 0 0,0 0-500 0 0,1-1 0 0 0,1 1 0 0 0,-7-20 0 0 0,10 25 277 0 0,0 1 0 0 0,0-1 0 0 0,0 0 0 0 0,1 0 0 0 0,0 0 0 0 0,-1-1 0 0 0,1 1 0 0 0,1 0 0 0 0,-1 0 0 0 0,1 0 0 0 0,-1 0 0 0 0,1 0 0 0 0,2-5 0 0 0,2-1-1390 0 0,1 0-12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0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4 128 2304 0 0,'0'0'101'0'0,"0"0"1"0"0,-3-5-3 0 0,3 4 816 0 0,-1 0-1 0 0,1-1 1 0 0,0 1-1 0 0,0 0 1 0 0,0 0-1 0 0,0-1 1 0 0,1 1-1 0 0,-1 0 0 0 0,0 0 1 0 0,0-1-1 0 0,2-1 1 0 0,0-1 849 0 0,0 3-1535 0 0,1 0 0 0 0,0 0 1 0 0,-1 0-1 0 0,1 1 1 0 0,-1-1-1 0 0,1 1 0 0 0,0-1 1 0 0,-1 1-1 0 0,1 0 1 0 0,5 0-1 0 0,33 6 1131 0 0,-16-2-658 0 0,127 13 1511 0 0,87 7-305 0 0,-197-21-1730 0 0,22 0-4 0 0,-23-6-47 0 0,-40 3-96 0 0,0 0 0 0 0,0 0 0 0 0,0 0 0 0 0,0-1 0 0 0,0 1 0 0 0,0 0 0 0 0,0-1 0 0 0,0 1 0 0 0,0-1 1 0 0,-1 1-1 0 0,3-2 0 0 0,-3 2-18 0 0,0 0-1 0 0,0 0 1 0 0,1-1 0 0 0,-1 1 0 0 0,0 0-1 0 0,0 0 1 0 0,0-1 0 0 0,0 1 0 0 0,0 0 0 0 0,0 0-1 0 0,1-1 1 0 0,-1 1 0 0 0,0 0 0 0 0,0-1-1 0 0,0 1 1 0 0,0 0 0 0 0,0 0 0 0 0,0-1 0 0 0,0 1-1 0 0,0 0 1 0 0,0 0 0 0 0,0-1 0 0 0,-1 1-1 0 0,1 0 1 0 0,0-1 0 0 0,0 1 0 0 0,0 0-1 0 0,-2-3 76 0 0,0 1 0 0 0,1 0 0 0 0,-1-1 0 0 0,0 1-1 0 0,0 0 1 0 0,-4-2 0 0 0,-3-4 145 0 0,3 3-181 0 0,-1 0-1 0 0,0 0 1 0 0,0 1-1 0 0,0 0 1 0 0,0 1-1 0 0,-1 0 1 0 0,1 0-1 0 0,-15-3 1 0 0,-3-3-13 0 0,-2 1 10 0 0,17 5-49 0 0,0-1 1 0 0,0 1 0 0 0,0-2 0 0 0,-16-9 0 0 0,4 4-15 0 0,25 10-8 0 0,0 0 1 0 0,0 0-1 0 0,0 0 1 0 0,-1 0-1 0 0,1-1 1 0 0,4 0 0 0 0,0 0 5 0 0,24-2-55 0 0,34-4 123 0 0,0 2-1 0 0,72 5 1 0 0,-131 1-40 0 0,0-1 0 0 0,-1 1 0 0 0,1 0 0 0 0,0 0 0 0 0,-1 1 0 0 0,1 0 0 0 0,9 4 0 0 0,-13-5-4 0 0,-1 0 1 0 0,0-1 0 0 0,0 1-1 0 0,-1 0 1 0 0,1 0 0 0 0,0 0-1 0 0,0 0 1 0 0,0-1 0 0 0,0 1-1 0 0,-1 0 1 0 0,1 0 0 0 0,0 1-1 0 0,-1-1 1 0 0,1 0 0 0 0,-1 0-1 0 0,1 0 1 0 0,-1 2 0 0 0,1-2 4 0 0,-1 1 0 0 0,0 0 0 0 0,0 0 1 0 0,-1 0-1 0 0,1-1 0 0 0,0 1 0 0 0,-1 0 0 0 0,1 0 1 0 0,-1-1-1 0 0,1 1 0 0 0,-1 0 0 0 0,0-1 0 0 0,0 1 0 0 0,1-1 1 0 0,-3 3-1 0 0,-6 8 39 0 0,-1 0 1 0 0,0-1-1 0 0,0 0 1 0 0,-1-1-1 0 0,-1 0 1 0 0,-18 12 0 0 0,12-9 11 0 0,2 0 1 0 0,-21 21-1 0 0,-8 12-1152 0 0,34-34-136 0 0,3-4-64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3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22 5408 0 0,'0'0'1382'0'0,"-18"-6"2626"0"0,16 5-3729 0 0,1-1 0 0 0,-2 1-1 0 0,1-1 1 0 0,0 1 0 0 0,0 0 0 0 0,0-1-1 0 0,-1 1 1 0 0,1 1 0 0 0,-1-1-1 0 0,1 0 1 0 0,0 0 0 0 0,-1 1-1 0 0,1-1 1 0 0,-1 1 0 0 0,0 0 0 0 0,1 0-1 0 0,-1 0 1 0 0,1 0 0 0 0,-1 0-1 0 0,1 1 1 0 0,-1-1 0 0 0,1 1-1 0 0,-1 0 1 0 0,1 0 0 0 0,-1-1 0 0 0,1 1-1 0 0,0 1 1 0 0,0-1 0 0 0,-3 2-1 0 0,-9 7 985 0 0,11-8-933 0 0,0 0 1 0 0,1-1-1 0 0,0 1 0 0 0,-1 0 0 0 0,1 0 0 0 0,0 0 0 0 0,-3 5 971 0 0,5-1-189 0 0,1-4-1029 0 0,0-1 1 0 0,0 1-1 0 0,0-1 0 0 0,1 1 1 0 0,-1-1-1 0 0,0 0 1 0 0,1 0-1 0 0,-1 0 0 0 0,1 1 1 0 0,-1-1-1 0 0,1-1 1 0 0,-1 1-1 0 0,1 0 0 0 0,0 0 1 0 0,0-1-1 0 0,2 2 1 0 0,36 6 666 0 0,-26-5-502 0 0,44 5 396 0 0,79 3 1 0 0,-62-7-393 0 0,-48-2-178 0 0,212 6 716 0 0,-7-20-15 0 0,-116 6-374 0 0,-95 6-282 0 0,1 0 0 0 0,26 4 0 0 0,-35-2-60 0 0,97 14 469 0 0,-108-15-534 0 0,-1-1-3 0 0,-1 0 0 0 0,1 1 0 0 0,-1-1 0 0 0,0 0 0 0 0,1 0 0 0 0,-1 0 0 0 0,1 0 0 0 0,-1 0 0 0 0,1 0 0 0 0,-1 0 0 0 0,1 0 0 0 0,-1 0 0 0 0,0 0 0 0 0,1 0 0 0 0,-1 0 0 0 0,1 0 0 0 0,-1 0 0 0 0,1-1 0 0 0,0 1 3 0 0,-1-1 0 0 0,0 0 0 0 0,1 0 0 0 0,-1 1-1 0 0,0-1 1 0 0,0 0 0 0 0,1 0 0 0 0,-1 1 0 0 0,0-1 0 0 0,0 0 0 0 0,0 0-1 0 0,0 1 1 0 0,0-1 0 0 0,0 0 0 0 0,0 0 0 0 0,0 0 0 0 0,-1 1 0 0 0,1-1-1 0 0,0 0 1 0 0,0 0 0 0 0,-1-1 0 0 0,0 1-139 0 0,1 0-1 0 0,0 0 1 0 0,0 0 0 0 0,0 0 0 0 0,0 0-1 0 0,0 0 1 0 0,0 0 0 0 0,0 0-1 0 0,0 0 1 0 0,0 0 0 0 0,0 0 0 0 0,0-1-1 0 0,1 1 1 0 0,-1 0 0 0 0,1 0-1 0 0,-1 0 1 0 0,0 0 0 0 0,1 0 0 0 0,0 1-1 0 0,-1-1 1 0 0,1 0 0 0 0,-1 0-1 0 0,1 0 1 0 0,0 0 0 0 0,0 1 0 0 0,0-1-1 0 0,-1 0 1 0 0,1 1 0 0 0,0-1-1 0 0,2-1 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4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19 2304 0 0,'-16'-13'10650'0'0,"14"12"-10348"0"0,-1 0 0 0 0,1 0 0 0 0,-1 1 0 0 0,1-1 0 0 0,-1 0 0 0 0,0 1 0 0 0,1 0 0 0 0,-1-1 0 0 0,0 1-1 0 0,1 0 1 0 0,-1 0 0 0 0,0 1 0 0 0,1-1 0 0 0,-1 0 0 0 0,1 1 0 0 0,-4 1 0 0 0,-2 0 82 0 0,0 1 0 0 0,0 0-1 0 0,1 1 1 0 0,-9 4 0 0 0,-2 2 144 0 0,0 1 0 0 0,1 1 0 0 0,0 0 0 0 0,1 1 0 0 0,1 1 0 0 0,-26 29 0 0 0,27-24-255 0 0,1 1-1 0 0,0 0 1 0 0,2 1 0 0 0,-16 42 0 0 0,21-49-138 0 0,2 0 0 0 0,0 1 0 0 0,1 0 0 0 0,0 0 0 0 0,2 0 0 0 0,-1 0 0 0 0,2 0 0 0 0,2 26 0 0 0,-2-36-117 0 0,1 0 0 0 0,0 0 0 0 0,0 0 0 0 0,0-1 0 0 0,0 1 0 0 0,1 0 0 0 0,0-1 0 0 0,0 1 0 0 0,0-1 0 0 0,1 0 0 0 0,0 0 0 0 0,-1 1 0 0 0,1-2 1 0 0,1 1-1 0 0,-1 0 0 0 0,0-1 0 0 0,1 1 0 0 0,0-1 0 0 0,0 0 0 0 0,0 0 0 0 0,0-1 0 0 0,0 1 0 0 0,1-1 0 0 0,-1 0 0 0 0,1 0 0 0 0,-1-1 0 0 0,1 1 0 0 0,0-1 1 0 0,0 0-1 0 0,-1 0 0 0 0,1 0 0 0 0,0-1 0 0 0,0 0 0 0 0,0 0 0 0 0,0 0 0 0 0,0 0 0 0 0,5-2 0 0 0,8-1-558 0 0,0-1 0 0 0,0-1 0 0 0,0-1 0 0 0,24-11 0 0 0,63-40-5822 0 0,-73 36-1359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4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7 4144 0 0,'-11'-6'983'0'0,"7"6"963"0"0,1 1 1 0 0,-1 0 0 0 0,1 0 0 0 0,-1 0 0 0 0,1 0 0 0 0,-5 2 0 0 0,-19 11 1247 0 0,11-4-2854 0 0,1 0 0 0 0,0 2 0 0 0,0 0 0 0 0,2 0 0 0 0,-1 2 1 0 0,2-1-1 0 0,0 2 0 0 0,0-1 0 0 0,1 2 0 0 0,1-1 0 0 0,1 2 1 0 0,0-1-1 0 0,1 1 0 0 0,1 0 0 0 0,-7 27 0 0 0,12-40-255 0 0,1 1 1 0 0,1 0-1 0 0,-1-1 0 0 0,0 1 0 0 0,1 0 0 0 0,0 0 1 0 0,0-1-1 0 0,1 1 0 0 0,-1 0 0 0 0,1 0 0 0 0,2 6 1 0 0,-3-10-65 0 0,1 1 1 0 0,-1-1-1 0 0,1 1 1 0 0,0-1-1 0 0,0 1 1 0 0,0-1-1 0 0,0 1 1 0 0,0-1-1 0 0,0 0 1 0 0,0 0-1 0 0,0 1 1 0 0,0-1 0 0 0,1 0-1 0 0,-1 0 1 0 0,0 0-1 0 0,1 0 1 0 0,-1-1-1 0 0,1 1 1 0 0,-1 0-1 0 0,1-1 1 0 0,-1 1-1 0 0,1 0 1 0 0,0-1-1 0 0,-1 0 1 0 0,1 1-1 0 0,0-1 1 0 0,-1 0-1 0 0,1 0 1 0 0,0 0 0 0 0,-1 0-1 0 0,1 0 1 0 0,0 0-1 0 0,-1-1 1 0 0,3 0-1 0 0,4-1 35 0 0,1 0 0 0 0,-1-1 0 0 0,0 0 0 0 0,0-1 0 0 0,0 0 1 0 0,0 0-1 0 0,-1-1 0 0 0,0 0 0 0 0,0 0 0 0 0,0-1 0 0 0,0 1 0 0 0,-1-2 0 0 0,10-11 0 0 0,-3 1-67 0 0,0-1 0 0 0,-1 0 1 0 0,-1-1-1 0 0,11-27 0 0 0,-17 34-1127 0 0,0 0 1 0 0,-1 0 0 0 0,3-16 0 0 0,-2 8-8140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4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1 436 2304 0 0,'0'0'11942'0'0,"3"-16"-9982"0"0,-3 7-1393 0 0,1 0 0 0 0,1-1 0 0 0,-1 1 0 0 0,1 0 0 0 0,1 0-1 0 0,0 0 1 0 0,7-16 0 0 0,37-58 1244 0 0,-37 67-1286 0 0,11-17 60 0 0,30-54 840 0 0,-39 65-912 0 0,1 0 0 0 0,27-38 0 0 0,-39 60-510 0 0,-1-1-1 0 0,0 1 1 0 0,1-1-1 0 0,-1 1 1 0 0,0-1 0 0 0,1 1-1 0 0,-1-1 1 0 0,0 1 0 0 0,1 0-1 0 0,-1-1 1 0 0,1 1 0 0 0,-1 0-1 0 0,0-1 1 0 0,1 1 0 0 0,-1 0-1 0 0,1-1 1 0 0,-1 1-1 0 0,1 0 1 0 0,0 0 0 0 0,-1 0-1 0 0,1-1 1 0 0,-1 1 0 0 0,1 0-1 0 0,-1 0 1 0 0,1 0 0 0 0,-1 0-1 0 0,1 0 1 0 0,0 0 0 0 0,-1 0-1 0 0,1 0 1 0 0,0 1-1 0 0,0 0 8 0 0,0-1 0 0 0,0 1-1 0 0,0 0 1 0 0,0 0-1 0 0,-1 0 1 0 0,1 0-1 0 0,0 0 1 0 0,-1 0 0 0 0,1 0-1 0 0,-1 0 1 0 0,1 0-1 0 0,-1 1 1 0 0,1 1 0 0 0,2 6 49 0 0,-1 0 1 0 0,1 16-1 0 0,0 92-31 0 0,2 19 8 0 0,-4-133-36 0 0,-1 0 0 0 0,1-1 0 0 0,-1 1 0 0 0,1 0 0 0 0,0-1 0 0 0,0 1 0 0 0,0 0 0 0 0,0-1 0 0 0,0 1 0 0 0,0-1 0 0 0,1 0 0 0 0,0 1 0 0 0,2 2 0 0 0,-3-4 0 0 0,0-1 0 0 0,-1 1 0 0 0,1-1 0 0 0,0 1 0 0 0,-1-1 0 0 0,1 0 0 0 0,0 1 0 0 0,-1-1 0 0 0,1 0 0 0 0,0 0 0 0 0,0 0 0 0 0,0 0 0 0 0,-1 0 0 0 0,1 0 0 0 0,0 0 0 0 0,0 0 0 0 0,-1 0 0 0 0,1 0 0 0 0,0 0 0 0 0,0 0 0 0 0,-1 0 0 0 0,1 0 0 0 0,0-1 0 0 0,0 1-1 0 0,-1 0 1 0 0,1-1 0 0 0,0 1 0 0 0,-1-1 0 0 0,1 1 0 0 0,0 0 0 0 0,-1-1 0 0 0,1 1 0 0 0,-1-1 0 0 0,1 0 0 0 0,16-20 10 0 0,-16 20-7 0 0,19-31 391 0 0,28-67-1 0 0,5-10 783 0 0,-50 104-1119 0 0,0 1 0 0 0,0 0 0 0 0,0 0 0 0 0,0 1 0 0 0,1-1 0 0 0,-1 0 0 0 0,1 1 0 0 0,5-3 0 0 0,-8 6-51 0 0,-1 0-1 0 0,1 0 1 0 0,0 0-1 0 0,0 1 1 0 0,0-1 0 0 0,-1 0-1 0 0,1 1 1 0 0,0-1-1 0 0,0 0 1 0 0,-1 1 0 0 0,1-1-1 0 0,0 1 1 0 0,-1-1-1 0 0,1 1 1 0 0,0-1 0 0 0,-1 1-1 0 0,1 0 1 0 0,-1-1-1 0 0,1 1 1 0 0,0 1 0 0 0,11 16 57 0 0,-7-6-50 0 0,-2 1 0 0 0,0 0 0 0 0,0 1-1 0 0,-1-1 1 0 0,-1 0 0 0 0,0 22 0 0 0,1 0 25 0 0,-2 3-177 0 0,0-21 304 0 0,3 27 0 0 0,-2-40-484 0 0,-1 0 0 0 0,1 1 0 0 0,0-1 0 0 0,1 0 0 0 0,-1 0 0 0 0,1 0 0 0 0,0 0 0 0 0,0 0 0 0 0,0-1 0 0 0,0 1 0 0 0,4 4 0 0 0,-2-4-3015 0 0,1-8 1060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4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86 139 3224 0 0,'0'0'143'0'0,"-3"6"26"0"0,1 15 2038 0 0,1 12 5480 0 0,1 3-2142 0 0,-9 134-2971 0 0,-6-41-1695 0 0,8-79-600 0 0,-1-19-97 0 0,6-25-106 0 0,0 0 1 0 0,1-1-1 0 0,0 1 1 0 0,-2 10-1 0 0,3-15 106 0 0,0-1-140 0 0,-1 0 0 0 0,1-1 1 0 0,-1 1-1 0 0,1-1 1 0 0,-1 1-1 0 0,1 0 0 0 0,-1-1 1 0 0,1 1-1 0 0,-1-1 1 0 0,1 0-1 0 0,-1 1 1 0 0,1-1-1 0 0,0 1 0 0 0,0-1 1 0 0,-1 0-1 0 0,1 1 1 0 0,0-1-1 0 0,-1 0 0 0 0,-4-15 217 0 0,4 14-177 0 0,-2-12 116 0 0,-1-1 0 0 0,2 0 0 0 0,0 0 0 0 0,1-16 0 0 0,-1-4-36 0 0,-1-1 151 0 0,3-1 0 0 0,1 1 0 0 0,1 0 0 0 0,2 0 0 0 0,2 0-1 0 0,1 0 1 0 0,2 1 0 0 0,16-42 0 0 0,-19 63-182 0 0,0-1-1 0 0,1 1 0 0 0,1 0 1 0 0,15-21-1 0 0,-19 30-86 0 0,-1 1 1 0 0,1-1-1 0 0,1 1 0 0 0,-1 0 0 0 0,1 0 0 0 0,-1 1 1 0 0,6-4-1 0 0,-7 6-34 0 0,0 0 0 0 0,-1-1 1 0 0,1 1-1 0 0,0 0 0 0 0,0 1 1 0 0,0-1-1 0 0,0 0 0 0 0,-1 1 0 0 0,1 0 1 0 0,0-1-1 0 0,0 1 0 0 0,0 0 1 0 0,0 1-1 0 0,5 0 0 0 0,-5-1-8 0 0,0 1 0 0 0,0 0 0 0 0,-1 0 0 0 0,1 0 0 0 0,0 0 0 0 0,-1 0-1 0 0,1 1 1 0 0,-1-1 0 0 0,1 1 0 0 0,-1-1 0 0 0,0 1 0 0 0,0 0 0 0 0,0 0 0 0 0,0 0 0 0 0,0 0 0 0 0,2 4 0 0 0,-1-3 4 0 0,-2 1 1 0 0,1 0-1 0 0,0-1 1 0 0,-1 1-1 0 0,0 0 1 0 0,1 0-1 0 0,-2 0 1 0 0,1 0-1 0 0,0 0 1 0 0,-1 7-1 0 0,0-3 3 0 0,0-1-1 0 0,-1 1 1 0 0,0 0 0 0 0,0 0-1 0 0,-1-1 1 0 0,0 1 0 0 0,-1-1-1 0 0,1 1 1 0 0,-1-1 0 0 0,-1 0-1 0 0,-6 10 1 0 0,7-13-92 0 0,0 1-1 0 0,-1-1 1 0 0,0-1-1 0 0,0 1 1 0 0,0 0 0 0 0,0-1-1 0 0,-1 0 1 0 0,1 0-1 0 0,-1 0 1 0 0,0-1-1 0 0,0 1 1 0 0,0-1 0 0 0,0-1-1 0 0,-9 3 1 0 0,8-2-459 0 0,1-2 0 0 0,0 1 1 0 0,-1-1-1 0 0,1 1 1 0 0,0-2-1 0 0,-1 1 0 0 0,1 0 1 0 0,0-1-1 0 0,-7-2 0 0 0,1-1-5374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4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 12816 0 0,'-7'-11'7383'0'0,"10"18"-1944"0"0,0 24-4494 0 0,-12 82 115 0 0,1-1-1456 0 0,11-75-3157 0 0,-3-31 1650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4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12240 0 0,'0'0'1336'0'0</inkml:trace>
  <inkml:trace contextRef="#ctx0" brushRef="#br0" timeOffset="1">268 1 17359 0 0,'0'0'795'0'0,"0"2"-16"0"0,-3 71 2253 0 0,-18 99 0 0 0,-2 24-1908 0 0,22-183-1330 0 0,1 0 1 0 0,1 0-1 0 0,0 0 1 0 0,0 0-1 0 0,1-1 1 0 0,1 1 0 0 0,0 0-1 0 0,1-1 1 0 0,1 0-1 0 0,0 0 1 0 0,0 0-1 0 0,8 12 1 0 0,-5-11-998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3:4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 8288 0 0,'-22'-2'1340'0'0,"2"-3"7455"0"0,26 8-8272 0 0,3 1-265 0 0,-1 0 0 0 0,1-1-1 0 0,0 0 1 0 0,0-1 0 0 0,0 0 0 0 0,1 0-1 0 0,11 0 1 0 0,71-1 915 0 0,-48-2-887 0 0,240-7 846 0 0,358-2 2271 0 0,-29 40-1497 0 0,-603-30-1862 0 0,290 8 1267 0 0,-91-4 93 0 0,-195-4-1420 0 0,31 4-145 0 0,-25-2 231 0 0,0-1 0 0 0,0 0 0 0 0,27-3 0 0 0,-44 1-56 0 0,1 0 0 0 0,-1 1 0 0 0,0-1 0 0 0,0-1 0 0 0,0 1 0 0 0,1 0 1 0 0,-1-1-1 0 0,0 1 0 0 0,-1-1 0 0 0,1 0 0 0 0,0 0 0 0 0,0 0 0 0 0,-1 0 1 0 0,4-5-1 0 0,5-5-66 0 0,-10 11-343 0 0,3-5-3803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4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17855 0 0,'0'0'819'0'0,"1"0"-20"0"0,6-1-582 0 0,0 0 0 0 0,0 0 0 0 0,0 0 0 0 0,0-1 0 0 0,-1 1 0 0 0,1-2 0 0 0,-1 1 0 0 0,0-1 0 0 0,1 0 0 0 0,-1 0 0 0 0,5-5 0 0 0,1 0 416 0 0,0 0-1 0 0,-1-2 0 0 0,-1 1 1 0 0,14-17-1 0 0,-21 23-565 0 0,0 0 0 0 0,-1 0 0 0 0,0-1 1 0 0,1 1-1 0 0,-1-1 0 0 0,0 1 0 0 0,-1-1 0 0 0,1 0 0 0 0,-1 0 0 0 0,1 0 0 0 0,-1 0 0 0 0,1-7 0 0 0,-3 10-49 0 0,1 1 0 0 0,-1-1 0 0 0,1 1 0 0 0,-1 0 0 0 0,0-1 0 0 0,1 1 0 0 0,-1 0 0 0 0,1 0 0 0 0,-1-1 0 0 0,0 1 0 0 0,1 0 0 0 0,-1 0 0 0 0,1 0 0 0 0,-1 0 0 0 0,0 0 0 0 0,1 0 0 0 0,-1 0 0 0 0,0 0 0 0 0,1 0 0 0 0,-1 0 0 0 0,0 0 0 0 0,1 0 0 0 0,-2 1 0 0 0,-4 1 57 0 0,-1 0 1 0 0,1 1-1 0 0,0-1 0 0 0,-1 2 0 0 0,1-1 0 0 0,1 1 1 0 0,-1-1-1 0 0,0 2 0 0 0,1-1 0 0 0,0 1 0 0 0,0-1 1 0 0,0 1-1 0 0,-6 10 0 0 0,1-1 140 0 0,1 0 0 0 0,0 1 0 0 0,1 0 0 0 0,-8 23 0 0 0,13-31-174 0 0,0 0-1 0 0,1 0 0 0 0,0 1 1 0 0,1-1-1 0 0,0 1 1 0 0,0 0-1 0 0,1-1 1 0 0,0 16-1 0 0,1-18-24 0 0,-1-1 0 0 0,1 1-1 0 0,0-1 1 0 0,1 0 0 0 0,-1 0 0 0 0,1 1-1 0 0,-1-1 1 0 0,1 0 0 0 0,1-1 0 0 0,-1 1 0 0 0,0 0-1 0 0,1 0 1 0 0,0-1 0 0 0,0 0 0 0 0,0 1-1 0 0,5 3 1 0 0,4 2-1237 0 0,0-1 0 0 0,0 0-1 0 0,16 7 1 0 0,-14-8-7741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4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 12728 0 0,'-17'0'1149'0'0,"17"0"-946"0"0,0-1-190 0 0,0 1 0 0 0,0 0 0 0 0,0 0 0 0 0,0 0 0 0 0,-1 0 0 0 0,1 0 0 0 0,0 0 0 0 0,0 0 0 0 0,0-1 0 0 0,0 1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0,0 0 0 0 0,-1 0 0 0 0,1 0 0 0 0,0 0 0 0 0,0 1 0 0 0,0-1 0 0 0,0 0 0 0 0,0 0 0 0 0,0 0 0 0 0,0 0 0 0 0,0 0 0 0 0,0 0 0 0 0,0 0 0 0 0,-1 3 2219 0 0,2 10-3 0 0,19 35-1258 0 0,-3 2 0 0 0,12 59 0 0 0,-17-34-585 0 0,-3 5 452 0 0,-5-48-166 0 0,-3-27 638 0 0,-1-23-393 0 0,0 13-876 0 0,1-21 285 0 0,2 0 0 0 0,0-1 0 0 0,2 1 0 0 0,10-34-1 0 0,43-99 1129 0 0,-55 151-1397 0 0,0 1 1 0 0,1 0-1 0 0,0 0 0 0 0,0 0 1 0 0,0 0-1 0 0,8-7 1 0 0,-11 12-68 0 0,0 1 1 0 0,0 0 0 0 0,0 0-1 0 0,0 0 1 0 0,1 0 0 0 0,-1 0-1 0 0,0 0 1 0 0,0 0 0 0 0,1 1-1 0 0,-1-1 1 0 0,1 0 0 0 0,-1 1-1 0 0,1-1 1 0 0,-1 1 0 0 0,1 0 0 0 0,-1-1-1 0 0,1 1 1 0 0,-1 0 0 0 0,1 0-1 0 0,-1 0 1 0 0,1 0 0 0 0,-1 0-1 0 0,1 0 1 0 0,-1 0 0 0 0,1 1-1 0 0,-1-1 1 0 0,1 0 0 0 0,-1 1 0 0 0,1 0-1 0 0,-1-1 1 0 0,1 1 0 0 0,-1 0-1 0 0,0-1 1 0 0,1 1 0 0 0,-1 0-1 0 0,0 0 1 0 0,0 0 0 0 0,0 0-1 0 0,0 0 1 0 0,1 2 0 0 0,15 16-2182 0 0,-1 1 1 0 0,23 36 0 0 0,-35-49 1141 0 0,7 11-6989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5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16 3224 0 0,'-4'-3'428'0'0,"-6"-4"4950"0"0,9 6-4917 0 0,0 1 0 0 0,0-1-1 0 0,-1 0 1 0 0,1 1-1 0 0,0-1 1 0 0,0 1-1 0 0,0-1 1 0 0,-1 1 0 0 0,1 0-1 0 0,0 0 1 0 0,0-1-1 0 0,-1 1 1 0 0,1 0 0 0 0,0 0-1 0 0,-1 0 1 0 0,1 0-1 0 0,0 1 1 0 0,-1-1-1 0 0,1 0 1 0 0,-1 1 0 0 0,0 0-217 0 0,0 0 1 0 0,0 0 0 0 0,1 0 0 0 0,-1 0-1 0 0,0 0 1 0 0,1 1 0 0 0,-1-1 0 0 0,1 0 0 0 0,-1 1-1 0 0,1-1 1 0 0,-2 4 0 0 0,-2 3-221 0 0,0 1 1 0 0,1 0-1 0 0,0 0 1 0 0,-3 11-1 0 0,7-17 260 0 0,-5 13-204 0 0,1-1 0 0 0,1 1 0 0 0,1 0 0 0 0,0 0 1 0 0,1 0-1 0 0,1 0 0 0 0,1 0 0 0 0,0 0 0 0 0,1 0 0 0 0,0 0 0 0 0,6 17 0 0 0,-8-31-33 0 0,1 1 0 0 0,0-1 0 0 0,0 0 0 0 0,0 0 0 0 0,0 1-1 0 0,0-1 1 0 0,0 0 0 0 0,0 0 0 0 0,1 0 0 0 0,-1 0 0 0 0,1 0 0 0 0,-1 0-1 0 0,1-1 1 0 0,0 1 0 0 0,0 0 0 0 0,0-1 0 0 0,0 1 0 0 0,0-1 0 0 0,0 0-1 0 0,0 0 1 0 0,0 0 0 0 0,0 0 0 0 0,1 0 0 0 0,-1 0 0 0 0,0 0 0 0 0,4 0-1 0 0,-2-1 44 0 0,0 0 0 0 0,0 0 0 0 0,0 0-1 0 0,0 0 1 0 0,0-1 0 0 0,0 1 0 0 0,0-1 0 0 0,0 0-1 0 0,0 0 1 0 0,0-1 0 0 0,0 1 0 0 0,0-1-1 0 0,-1 0 1 0 0,1 0 0 0 0,3-2 0 0 0,0-2 58 0 0,0 0 1 0 0,0 0 0 0 0,0 0 0 0 0,-1-1 0 0 0,6-9 0 0 0,26-41 626 0 0,-27 38-553 0 0,1-2 177 0 0,10-25-1 0 0,-8 17-27 0 0,20-49 1073 0 0,-34 78-1440 0 0,0-1-1 0 0,0 1 1 0 0,-1 0 0 0 0,1 0-1 0 0,0 0 1 0 0,0 0-1 0 0,0 0 1 0 0,0 0 0 0 0,1-1-1 0 0,-1 1 1 0 0,0 0-1 0 0,0 0 1 0 0,0 0 0 0 0,0 0-1 0 0,0 0 1 0 0,0 0 0 0 0,0 0-1 0 0,0-1 1 0 0,0 1-1 0 0,0 0 1 0 0,0 0 0 0 0,0 0-1 0 0,0 0 1 0 0,0 0-1 0 0,0 0 1 0 0,0 0 0 0 0,1 0-1 0 0,-1 0 1 0 0,0-1-1 0 0,0 1 1 0 0,0 0 0 0 0,0 0-1 0 0,0 0 1 0 0,0 0 0 0 0,0 0-1 0 0,1 0 1 0 0,-1 0-1 0 0,0 0 1 0 0,0 0 0 0 0,0 0-1 0 0,0 0 1 0 0,0 0-1 0 0,0 0 1 0 0,0 0 0 0 0,1 0-1 0 0,-1 0 1 0 0,0 0 0 0 0,0 0-1 0 0,0 0 1 0 0,0 0-1 0 0,0 0 1 0 0,0 0 0 0 0,1 0-1 0 0,-1 0 1 0 0,0 1-1 0 0,3 9 270 0 0,0 20 159 0 0,-2-26-407 0 0,0 32-34 0 0,-1-27-20 0 0,0-1 0 0 0,0 0-1 0 0,1 1 1 0 0,0-1-1 0 0,0 0 1 0 0,1 0 0 0 0,0 0-1 0 0,7 15 1 0 0,0-5-864 0 0,-6-11-67 0 0,0 0-1 0 0,0 0 1 0 0,1 0 0 0 0,0-1 0 0 0,1 0 0 0 0,9 12-1 0 0,-3-11-1319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5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0 344 3680 0 0,'0'0'284'0'0,"6"-6"3424"0"0,-1 2-462 0 0,-1 0 1 0 0,0-1-1 0 0,5-7 1 0 0,9-20 1897 0 0,10-36-3960 0 0,-20 48 314 0 0,-1-3-902 0 0,-6 17-487 0 0,1 0 0 0 0,0 0 1 0 0,0 0-1 0 0,1 0 0 0 0,-1 0 0 0 0,1 1 1 0 0,5-7-1 0 0,-1 25-56 0 0,1 5-53 0 0,13 20 0 0 0,-9-16 0 0 0,-9-17 6 0 0,1 0 0 0 0,-1 0 1 0 0,1 0-1 0 0,0 0 0 0 0,0-1 0 0 0,0 0 1 0 0,0 0-1 0 0,1 0 0 0 0,6 4 0 0 0,-10-7 26 0 0,1 0-1 0 0,0 0 1 0 0,-1 0-1 0 0,1 0 1 0 0,0 0 0 0 0,0-1-1 0 0,0 1 1 0 0,-1-1-1 0 0,1 1 1 0 0,0-1-1 0 0,0 0 1 0 0,0 1 0 0 0,0-1-1 0 0,0 0 1 0 0,0 0-1 0 0,0 0 1 0 0,0-1-1 0 0,0 1 1 0 0,-1 0 0 0 0,1-1-1 0 0,0 1 1 0 0,0-1-1 0 0,0 0 1 0 0,0 0-1 0 0,-1 0 1 0 0,1 0 0 0 0,0 0-1 0 0,-1 0 1 0 0,1 0-1 0 0,-1 0 1 0 0,1 0-1 0 0,1-2 1 0 0,4-6 71 0 0,1 1 1 0 0,-1-1-1 0 0,-1 0 0 0 0,1-1 1 0 0,8-18-1 0 0,-8 11-37 0 0,0-1 1 0 0,-1 0-1 0 0,-1 1 0 0 0,3-22 1 0 0,-2-9-3167 0 0,-6 27-7352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5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3 107 2760 0 0,'0'0'9280'0'0,"-2"-21"-3261"0"0,3 20-5952 0 0,0 0-1 0 0,1 0 0 0 0,-1-1 0 0 0,0 1 0 0 0,1 0 0 0 0,-1 0 0 0 0,1 0 0 0 0,-1 0 1 0 0,1 0-1 0 0,-1 1 0 0 0,1-1 0 0 0,2 0 0 0 0,26-6 305 0 0,-11 3-182 0 0,0 0-48 0 0,0 0 0 0 0,0 2 0 0 0,21-1-1 0 0,61 4 225 0 0,-32 1-93 0 0,145 5 400 0 0,-75-17-62 0 0,-104 10-563 0 0,55-10 0 0 0,-71 7-75 0 0,0-1-1 0 0,23-8 1 0 0,-31 8 16 0 0,1 2-1 0 0,0 0 1 0 0,0 0 0 0 0,16 0-1 0 0,-7 1 8 0 0,103-5 89 0 0,-104 6-64 0 0,0 1 0 0 0,-1 1 0 0 0,1 1 0 0 0,24 7 0 0 0,-20-3 4 0 0,40 10-72 0 0,-57-16 95 0 0,1 0 0 0 0,0 0 0 0 0,0-1 0 0 0,1 0 0 0 0,-1 0-1 0 0,10-3 1 0 0,125-14 801 0 0,-101 12-440 0 0,76-1 0 0 0,-53 4-305 0 0,23 2 282 0 0,81 13 582 0 0,-113-11-752 0 0,22 1 107 0 0,-23 0-27 0 0,66-6 0 0 0,-22 1-5 0 0,107 8 163 0 0,-28 5-246 0 0,-53-5-78 0 0,-73-4-41 0 0,58 5 146 0 0,-79-6-96 0 0,41 8 1 0 0,-37-4-31 0 0,98 10 161 0 0,-57-6-147 0 0,70 5 159 0 0,90 6 743 0 0,-159-15-720 0 0,-68-5-253 0 0,0 1 0 0 0,0 0 0 0 0,13 4 0 0 0,17 2 118 0 0,-38-7-165 0 0,1 1-1 0 0,-1-1 0 0 0,1 0 0 0 0,0 0 0 0 0,-1 0 1 0 0,1 0-1 0 0,-1 0 0 0 0,1 0 0 0 0,0 0 0 0 0,-1 0 0 0 0,3-1 1 0 0,2-1 21 0 0,1 1-17 0 0,1 0-1 0 0,-1 0 1 0 0,0-1-1 0 0,1 0 1 0 0,-1-1-1 0 0,0 0 1 0 0,0 0-1 0 0,0 0 1 0 0,9-7-1 0 0,16-10-650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9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29 208 3224 0 0,'-28'-5'20069'0'0,"244"3"-17323"0"0,-14-6-2026 0 0,-72 4 17 0 0,-130 4-722 0 0,1 0-1 0 0,0 0 0 0 0,-1 0 0 0 0,1 0 0 0 0,-1 0 0 0 0,1 0 0 0 0,-1 0 0 0 0,1 0 0 0 0,-1 0 0 0 0,1-1 0 0 0,0 1 0 0 0,-1 0 0 0 0,1 0 0 0 0,-1 0 1 0 0,1-1-1 0 0,-1 1 0 0 0,1 0 0 0 0,-1 0 0 0 0,1-1 0 0 0,-1 1 0 0 0,0 0 0 0 0,1-1 0 0 0,-1 1 0 0 0,1-1 0 0 0,-1 1 0 0 0,0-1 0 0 0,1 1 0 0 0,-1-1 0 0 0,0 1 1 0 0,0-1-1 0 0,1 1 0 0 0,-1-1 0 0 0,0 1 0 0 0,0-1 0 0 0,0 1 0 0 0,0-1 0 0 0,0 1 0 0 0,0-1 0 0 0,1 1 0 0 0,-1-1 0 0 0,0 0 0 0 0,-1 1 0 0 0,1-1 0 0 0,0 1 1 0 0,0-1-1 0 0,0 1 0 0 0,0-1 0 0 0,0 0 0 0 0,-2-4 81 0 0,0 0 0 0 0,0 1-1 0 0,0-1 1 0 0,-3-5 0 0 0,1 3-127 0 0,0 0 57 0 0,-1-1-1 0 0,1 1 1 0 0,-2 0-1 0 0,1 1 1 0 0,-1-1-1 0 0,0 1 0 0 0,-10-8 1 0 0,-4-2-12 0 0,-26-15 0 0 0,41 27 32 0 0,1 2-24 0 0,0-1 0 0 0,0 1 1 0 0,0-1-1 0 0,0 1 0 0 0,0 0 1 0 0,0 1-1 0 0,-1-1 1 0 0,1 1-1 0 0,-1 0 0 0 0,1 0 1 0 0,-1 0-1 0 0,-6 0 0 0 0,23 3 8 0 0,0 0 0 0 0,0 0 0 0 0,0 1-1 0 0,-1 1 1 0 0,20 8 0 0 0,-12-4 20 0 0,-1-2-2 0 0,-1 2 0 0 0,0 0 0 0 0,17 11 1 0 0,-29-16-25 0 0,0 1 0 0 0,0-1 0 0 0,0 1 1 0 0,-1 0-1 0 0,1 0 0 0 0,-1 0 1 0 0,0 1-1 0 0,-1 0 0 0 0,1-1 0 0 0,-1 1 1 0 0,0 1-1 0 0,0-1 0 0 0,4 11 0 0 0,-6-12-1 0 0,0-1 0 0 0,-1 0 0 0 0,1 1-1 0 0,-1-1 1 0 0,0 1 0 0 0,0-1-1 0 0,0 1 1 0 0,-1-1 0 0 0,1 1 0 0 0,-1-1-1 0 0,0 1 1 0 0,0-1 0 0 0,0 0-1 0 0,0 1 1 0 0,0-1 0 0 0,-1 0 0 0 0,0 0-1 0 0,0 0 1 0 0,0 0 0 0 0,0 0-1 0 0,0 0 1 0 0,0-1 0 0 0,-1 1 0 0 0,1-1-1 0 0,-4 3 1 0 0,-2 2 2 0 0,0-1 0 0 0,-1 0 0 0 0,0 0 0 0 0,-1-1 0 0 0,1 0 1 0 0,-1-1-1 0 0,-11 4 0 0 0,-24 4-3051 0 0,34-11 1435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02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2760 0 0,'12'0'16351'0'0,"-11"0"-16124"0"0,6 0 1142 0 0,5 17-813 0 0,-7-11-332 0 0,0 0-1 0 0,-1 0 1 0 0,0 1-1 0 0,6 12 1 0 0,1 3 218 0 0,-1-2-137 0 0,0 0-1 0 0,-2 1 1 0 0,-1-1-1 0 0,0 1 0 0 0,-1 1 1 0 0,-2-1-1 0 0,0 1 1 0 0,1 29-1 0 0,-5-34-226 0 0,-1 0 0 0 0,0-1 0 0 0,-1 1 0 0 0,-6 23 0 0 0,3-24 207 0 0,-1 0 1 0 0,0-1 0 0 0,-1 0 0 0 0,-13 20 0 0 0,14-26-175 0 0,0 1 1 0 0,-1-2-1 0 0,0 1 1 0 0,0-1-1 0 0,0 0 1 0 0,-1-1-1 0 0,-1 1 1 0 0,1-2-1 0 0,-15 10 1 0 0,18-13-43 0 0,-1 0 0 0 0,1 0 0 0 0,-1-1 1 0 0,0 1-1 0 0,0-1 0 0 0,0 0 0 0 0,0-1 1 0 0,0 0-1 0 0,-1 0 0 0 0,1 0 0 0 0,0-1 1 0 0,0 1-1 0 0,-1-2 0 0 0,1 1 0 0 0,0-1 1 0 0,-1 0-1 0 0,-10-3 0 0 0,14 3-58 0 0,0 0 0 0 0,0 0 0 0 0,0-1 0 0 0,0 1 0 0 0,0-1 0 0 0,0 0 0 0 0,1 0 0 0 0,-1 0-1 0 0,1 0 1 0 0,-1-1 0 0 0,1 1 0 0 0,0-1 0 0 0,0 1 0 0 0,0-1 0 0 0,0 0 0 0 0,0 0 0 0 0,1 0 0 0 0,-1 0 0 0 0,1 0 0 0 0,-2-3 0 0 0,0-6-22 0 0,1 0 0 0 0,0 0 0 0 0,0 1 1 0 0,0-16-1 0 0,1 7-16 0 0,2-27-246 0 0,1 14-51 0 0,3-22-2724 0 0,-5 37 1472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02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4608 0 0,'-5'12'448'0'0,"-18"-17"18015"0"0,18 3-17951 0 0,-1 0-144 0 0,3-3-24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0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5 12584 0 0,'-10'-3'1337'0'0,"10"3"-1334"0"0,0 0 0 0 0,-1 0 0 0 0,1-1 0 0 0,0 1 0 0 0,-1 0 0 0 0,1 0 0 0 0,0 0 0 0 0,-1 0 0 0 0,1 0 0 0 0,0 0 0 0 0,-1 0 0 0 0,1 0 0 0 0,0 0 0 0 0,-1 0-1 0 0,1 0 1 0 0,-1 0 0 0 0,1 0 0 0 0,0 0 0 0 0,-1 0 0 0 0,1 1 0 0 0,0-1 0 0 0,-1 0 0 0 0,1 0 0 0 0,0 0 0 0 0,0 0 0 0 0,-1 1 0 0 0,1-1 0 0 0,0 0 0 0 0,-1 1 0 0 0,0 0 75 0 0,-10 3 1151 0 0,1 0 0 0 0,0 1 0 0 0,-1 1 0 0 0,-14 11 0 0 0,20-13-956 0 0,-1 0 1 0 0,1 1-1 0 0,1 0 0 0 0,-1 0 0 0 0,1 1 1 0 0,-1-1-1 0 0,1 1 0 0 0,1 0 1 0 0,-4 6-1 0 0,-4 10-143 0 0,2 0 1 0 0,0 0-1 0 0,1 1 1 0 0,1 0-1 0 0,1 0 1 0 0,-3 26-1 0 0,9-45-96 0 0,0 0-1 0 0,0 1 0 0 0,0-1 0 0 0,1 0 0 0 0,-1 0 1 0 0,1 0-1 0 0,0-1 0 0 0,0 1 0 0 0,0 0 1 0 0,1 0-1 0 0,-1 0 0 0 0,1-1 0 0 0,2 5 1 0 0,-3-8-20 0 0,-1 1 0 0 0,0-1 0 0 0,1 1 0 0 0,-1 0 0 0 0,1-1 0 0 0,-1 1 1 0 0,1-1-1 0 0,0 1 0 0 0,-1-1 0 0 0,1 1 0 0 0,-1-1 0 0 0,1 1 1 0 0,0-1-1 0 0,0 0 0 0 0,-1 0 0 0 0,1 1 0 0 0,0-1 0 0 0,-1 0 0 0 0,1 0 1 0 0,0 0-1 0 0,0 1 0 0 0,0-1 0 0 0,-1 0 0 0 0,1 0 0 0 0,1 0 0 0 0,0-1 21 0 0,0 1-1 0 0,0-1 1 0 0,-1 0-1 0 0,1 1 0 0 0,0-1 1 0 0,0 0-1 0 0,-1 0 1 0 0,1 0-1 0 0,0 0 0 0 0,1-2 1 0 0,2-2 111 0 0,1 0 1 0 0,-1-1-1 0 0,0 0 1 0 0,5-8-1 0 0,58-103 1925 0 0,-52 88-1114 0 0,7-10 212 0 0,-23 39-1149 0 0,1 0-1 0 0,-1-1 0 0 0,0 1 0 0 0,0 0 0 0 0,0-1 0 0 0,1 1 0 0 0,-1 0 1 0 0,0 0-1 0 0,0-1 0 0 0,1 1 0 0 0,-1 0 0 0 0,0 0 0 0 0,0 0 0 0 0,1-1 1 0 0,-1 1-1 0 0,0 0 0 0 0,1 0 0 0 0,-1 0 0 0 0,0 0 0 0 0,1 0 0 0 0,-1-1 1 0 0,0 1-1 0 0,1 0 0 0 0,-1 0 0 0 0,1 0 0 0 0,-1 0 0 0 0,0 0 0 0 0,1 0 1 0 0,-1 0-1 0 0,0 0 0 0 0,1 1 0 0 0,0-1-1 0 0,-1 1 0 0 0,1-1 1 0 0,0 1-1 0 0,-1-1 0 0 0,1 1 0 0 0,0-1 1 0 0,-1 1-1 0 0,1 0 0 0 0,-1 0 0 0 0,1-1 1 0 0,-1 1-1 0 0,1 1 0 0 0,9 29 68 0 0,-9-29-58 0 0,12 67 80 0 0,5 15 7 0 0,-16-79-417 0 0,0 0-1 0 0,0-1 1 0 0,0 1-1 0 0,5 7 1 0 0,-6-10 139 0 0,0-1 0 0 0,1 1 0 0 0,-1 0-1 0 0,0-1 1 0 0,1 1 0 0 0,-1-1 0 0 0,1 0 0 0 0,-1 1 0 0 0,1-1 0 0 0,0 0 0 0 0,-1 0 0 0 0,1 0 0 0 0,0 0 0 0 0,3 1 0 0 0,4-1-1783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03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5064 0 0,'0'-1'113'0'0,"3"-21"18521"0"0,-3 37-17036 0 0,8 74 200 0 0,-8-78-1762 0 0,1 0 0 0 0,0 0 0 0 0,1-1 0 0 0,0 1 0 0 0,0 0 0 0 0,5 13 0 0 0,-5-19-11 0 0,0-1-1 0 0,0 1 1 0 0,1 0-1 0 0,-1-1 1 0 0,1 1-1 0 0,0-1 1 0 0,1 0-1 0 0,-1 1 1 0 0,1-2-1 0 0,-1 1 1 0 0,1 0-1 0 0,0-1 1 0 0,1 0-1 0 0,-1 0 1 0 0,6 3-1 0 0,-8-5 35 0 0,0 0-1 0 0,0 0 1 0 0,1 0 0 0 0,-1 0-1 0 0,0-1 1 0 0,1 1-1 0 0,-1-1 1 0 0,1 1 0 0 0,-1-1-1 0 0,0 0 1 0 0,1 0-1 0 0,-1 0 1 0 0,1 0 0 0 0,-1-1-1 0 0,0 1 1 0 0,5-2-1 0 0,-4 1 41 0 0,1-1-1 0 0,0 0 1 0 0,-1 0-1 0 0,1 0 1 0 0,-1 0-1 0 0,0-1 1 0 0,0 1-1 0 0,0-1 1 0 0,4-3-1 0 0,1-5 148 0 0,0 1 1 0 0,0-1-1 0 0,-1-1 0 0 0,11-23 0 0 0,39-104 94 0 0,-38 108-1477 0 0,-2 14-3422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41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26 2760 0 0,'0'0'3552'0'0,"-3"-16"3270"0"0,3 7-3879 0 0,1 15 2015 0 0,1 10-968 0 0,-2-8-5142 0 0,2 25 1919 0 0,-1-21-560 0 0,-1-1 0 0 0,-1 16 0 0 0,-4 42 179 0 0,2 0 1 0 0,8 90 0 0 0,-6-137-375 0 0,0 10 65 0 0,2-31-194 0 0,-1 0-1 0 0,0 1 0 0 0,0-1 1 0 0,0 0-1 0 0,1 1 0 0 0,-1-1 0 0 0,1 0 1 0 0,-1 0-1 0 0,1 1 0 0 0,0-1 1 0 0,-1 0-1 0 0,1 0 0 0 0,0 0 0 0 0,0 0 1 0 0,0 0-1 0 0,-1 0 0 0 0,1 0 1 0 0,3 2-1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0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26 18343 0 0,'0'0'1660'0'0,"-10"-14"590"0"0,8 13-2024 0 0,0-1 1 0 0,-1 1 0 0 0,1 0 0 0 0,-1-1 0 0 0,1 1-1 0 0,-1 1 1 0 0,1-1 0 0 0,-1 0 0 0 0,0 1-1 0 0,1-1 1 0 0,-1 1 0 0 0,0 0 0 0 0,1 0-1 0 0,-1 0 1 0 0,0 0 0 0 0,1 0 0 0 0,-1 1 0 0 0,0-1-1 0 0,1 1 1 0 0,-1-1 0 0 0,1 1 0 0 0,-4 2-1 0 0,-2 0-93 0 0,0 0-1 0 0,0 1 0 0 0,0 0 0 0 0,1 1 1 0 0,-12 8-1 0 0,12-6-66 0 0,0-1 1 0 0,0 1-1 0 0,1 0 0 0 0,0 1 1 0 0,1-1-1 0 0,-1 1 0 0 0,1 0 1 0 0,1 1-1 0 0,0-1 1 0 0,0 1-1 0 0,0 0 0 0 0,1 0 1 0 0,-3 14-1 0 0,6-22-52 0 0,0 0 0 0 0,0 0 0 0 0,0 0 0 0 0,0 0 0 0 0,0 0 0 0 0,0 0 0 0 0,0 0 0 0 0,0 0 0 0 0,0 0 0 0 0,0 0-1 0 0,0-1 1 0 0,1 1 0 0 0,-1 0 0 0 0,0 0 0 0 0,1 0 0 0 0,-1 0 0 0 0,1 0 0 0 0,-1 0 0 0 0,1 0 0 0 0,-1-1 0 0 0,1 1 0 0 0,-1 0 0 0 0,1-1 0 0 0,0 1 0 0 0,-1 0 0 0 0,1-1 0 0 0,0 1 0 0 0,0 0-1 0 0,0-1 1 0 0,-1 1 0 0 0,1-1 0 0 0,0 0 0 0 0,0 1 0 0 0,1-1 0 0 0,0 0 12 0 0,-1 0 0 0 0,0 0-1 0 0,1 0 1 0 0,-1 0 0 0 0,0-1 0 0 0,1 1 0 0 0,-1 0-1 0 0,0-1 1 0 0,0 1 0 0 0,1-1 0 0 0,-1 0 0 0 0,2-1-1 0 0,0 1 24 0 0,3-2 106 0 0,0-1-1 0 0,0 0 0 0 0,-1 0 1 0 0,1 0-1 0 0,-1-1 1 0 0,8-8-1 0 0,24-35 452 0 0,-3 2-637 0 0,-25 36 33 0 0,-6 5 0 0 0,1 1 0 0 0,-1 0 1 0 0,1 0-1 0 0,0 0 0 0 0,0 1 0 0 0,0-1 0 0 0,1 1 1 0 0,-1 0-1 0 0,9-4 0 0 0,-12 7 14 0 0,0 0 0 0 0,-1 0 1 0 0,1 0-1 0 0,-1 0 0 0 0,1 0 0 0 0,-1 0 0 0 0,1 0 1 0 0,-1 0-1 0 0,1 1 0 0 0,-1-1 0 0 0,0 0 0 0 0,1 0 1 0 0,-1 0-1 0 0,1 1 0 0 0,-1-1 0 0 0,1 0 0 0 0,-1 1 1 0 0,0-1-1 0 0,1 0 0 0 0,-1 1 0 0 0,1-1 0 0 0,-1 1 0 0 0,0-1 1 0 0,0 0-1 0 0,1 1 0 0 0,-1-1 0 0 0,0 1 0 0 0,0-1 1 0 0,1 1-1 0 0,-1 0 0 0 0,6 15-23 0 0,-2 29-197 0 0,-3 57 0 0 0,-1-70 173 0 0,0-29 56 0 0,0 1 0 0 0,0-1-1 0 0,1 0 1 0 0,-1 1 0 0 0,1-1 0 0 0,-1 0-1 0 0,1 1 1 0 0,0-1 0 0 0,0 0 0 0 0,1 0 0 0 0,2 6-1 0 0,-3-9 168 0 0,10-2-1584 0 0,3-5-1414 0 0,0-1 0 0 0,17-12 0 0 0,-17 10-5584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47 20959 0 0,'9'-20'2304'0'0,"-9"19"-2205"0"0,1 1 1 0 0,-1-1-1 0 0,1 0 0 0 0,-1 1 0 0 0,0-1 0 0 0,1 0 0 0 0,-1 1 0 0 0,0-1 1 0 0,0 0-1 0 0,1 0 0 0 0,-1 1 0 0 0,0-1 0 0 0,0 0 0 0 0,0 0 1 0 0,0 1-1 0 0,0-1 0 0 0,0 0 0 0 0,0 0 0 0 0,0 1 0 0 0,0-1 0 0 0,-1 0 1 0 0,1 0-1 0 0,0 1 0 0 0,0-1 0 0 0,-1 0 0 0 0,1 0 0 0 0,-1 1 0 0 0,0-2 1 0 0,0 1 63 0 0,1 1 0 0 0,-1-1 0 0 0,0 1 1 0 0,0-1-1 0 0,0 1 0 0 0,0 0 0 0 0,0-1 0 0 0,0 1 1 0 0,0 0-1 0 0,0 0 0 0 0,0 0 0 0 0,0-1 1 0 0,0 1-1 0 0,0 0 0 0 0,0 0 0 0 0,0 0 1 0 0,0 1-1 0 0,0-1 0 0 0,0 0 0 0 0,0 0 1 0 0,-1 1-1 0 0,-4 1-13 0 0,1 0 1 0 0,0 1 0 0 0,0 0-1 0 0,0-1 1 0 0,1 2-1 0 0,-1-1 1 0 0,0 1 0 0 0,1-1-1 0 0,0 1 1 0 0,0 0-1 0 0,0 1 1 0 0,1-1 0 0 0,-5 7-1 0 0,1-1-170 0 0,1 1 0 0 0,1-1 1 0 0,0 1-1 0 0,0 0 0 0 0,-4 17 0 0 0,7-19 20 0 0,0 1 0 0 0,1-1 0 0 0,0 1 0 0 0,0-1 0 0 0,1 1 0 0 0,1 10 0 0 0,-1-14 0 0 0,1 1 0 0 0,1-1 0 0 0,-1 0 0 0 0,1 0 0 0 0,0 1 0 0 0,0-1 0 0 0,0-1 0 0 0,1 1 0 0 0,0 0 0 0 0,4 6 0 0 0,-4-10-1 0 0,-1 1-1 0 0,1-1 1 0 0,0 1 0 0 0,0-1 0 0 0,0 0-1 0 0,0 0 1 0 0,0 0 0 0 0,0-1 0 0 0,0 1-1 0 0,1-1 1 0 0,-1 1 0 0 0,1-1-1 0 0,5 1 1 0 0,-3-1 33 0 0,1 0 0 0 0,0 0-1 0 0,0 0 1 0 0,0-1 0 0 0,0 0-1 0 0,8-1 1 0 0,-7-1 143 0 0,0 0 0 0 0,15-6 0 0 0,10-2-4171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0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4144 0 0,'0'0'14749'0'0,"14"1"-13209"0"0,63 13 916 0 0,-59-10-2137 0 0,18 4 556 0 0,42 3 0 0 0,-52-9-653 0 0,-3 0-53 0 0,39-1 1 0 0,-26-5 226 0 0,-1-1 0 0 0,0-3 0 0 0,48-15 0 0 0,-81 23-370 0 0,-1-1 1 0 0,0 1-1 0 0,1 0 0 0 0,-1-1 1 0 0,0 1-1 0 0,0-1 0 0 0,0 0 1 0 0,0 1-1 0 0,1-1 0 0 0,-1 0 1 0 0,0 0-1 0 0,0 1 0 0 0,0-1 1 0 0,0 0-1 0 0,-1 0 0 0 0,1 0 1 0 0,2-2-1 0 0,-3 2-12 0 0,0 0 1 0 0,0 0-1 0 0,0 0 1 0 0,0 1-1 0 0,0-1 1 0 0,0 0-1 0 0,0 0 1 0 0,0 0-1 0 0,0 1 1 0 0,0-1-1 0 0,0 0 1 0 0,-1 0-1 0 0,1 0 1 0 0,0 1-1 0 0,-1-1 1 0 0,1 0-1 0 0,0 1 1 0 0,-1-1-1 0 0,1 0 1 0 0,-1 1-1 0 0,0-2 1 0 0,-4-3 45 0 0,0 0-1 0 0,-1 0 1 0 0,1 0 0 0 0,-13-7 0 0 0,12 8-40 0 0,-13-7 26 0 0,-1 0-1 0 0,-24-10 0 0 0,21 11-50 0 0,-28-17-1 0 0,51 27 4 0 0,0 0 0 0 0,0 0 0 0 0,0 0 0 0 0,0 0-1 0 0,0 0 1 0 0,0 0 0 0 0,0 0 0 0 0,0 0-1 0 0,0 0 1 0 0,0-1 0 0 0,0 1 0 0 0,-1 0 0 0 0,1 0-1 0 0,0 0 1 0 0,0 0 0 0 0,0 0 0 0 0,0 0-1 0 0,0 0 1 0 0,0 0 0 0 0,0 0 0 0 0,0-1 0 0 0,0 1-1 0 0,0 0 1 0 0,0 0 0 0 0,0 0 0 0 0,0 0-1 0 0,0 0 1 0 0,0 0 0 0 0,0 0 0 0 0,0-1 0 0 0,0 1-1 0 0,0 0 1 0 0,0 0 0 0 0,0 0 0 0 0,0 0-1 0 0,0 0 1 0 0,0 0 0 0 0,0 0 0 0 0,1 0 0 0 0,-1 0-1 0 0,0-1 1 0 0,0 1 0 0 0,0 0 0 0 0,0 0-1 0 0,0 0 1 0 0,0 0 0 0 0,0 0 0 0 0,0 0-1 0 0,0 0 1 0 0,0 0 0 0 0,0 0 0 0 0,1 0 0 0 0,8-5-221 0 0,12-1-90 0 0,1 4 418 0 0,0 0-1 0 0,0 2 1 0 0,29 2 0 0 0,-40-1-57 0 0,0 1 0 0 0,-1 0 1 0 0,1 1-1 0 0,-1 0 0 0 0,1 0 1 0 0,-1 1-1 0 0,0 0 0 0 0,17 11 0 0 0,-24-13-29 0 0,-1-1 0 0 0,0 1 0 0 0,1 0 0 0 0,-1 0 0 0 0,0 0 0 0 0,0 1 0 0 0,0-1-1 0 0,0 0 1 0 0,-1 1 0 0 0,1-1 0 0 0,-1 1 0 0 0,1-1 0 0 0,-1 1 0 0 0,0 0-1 0 0,1 4 1 0 0,-1-3 9 0 0,0 0-1 0 0,-1 1 1 0 0,0-1-1 0 0,0 0 1 0 0,0 1-1 0 0,0-1 1 0 0,-1 0-1 0 0,1 0 0 0 0,-3 7 1 0 0,-3 5 29 0 0,0 0-1 0 0,-1 0 1 0 0,-1-1-1 0 0,-12 19 1 0 0,16-29-58 0 0,-3 6-597 0 0,0-1 0 0 0,-13 14 1 0 0,3-7-6763 0 0,4-6-1350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0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2 3224 0 0,'1'-1'22788'0'0,"1"2"-23961"0"0,1 1 1277 0 0,0 1 0 0 0,1 0 0 0 0,-1 0-1 0 0,0 0 1 0 0,-1 1 0 0 0,1-1 0 0 0,0 1-1 0 0,-1-1 1 0 0,2 5 0 0 0,16 38 450 0 0,-13-24-408 0 0,-1 0-1 0 0,-1 1 1 0 0,5 44-1 0 0,-6 69 318 0 0,-5-118-383 0 0,0 0-1 0 0,-1 0 0 0 0,0 0 0 0 0,-6 18 0 0 0,5-27 46 0 0,0 0-1 0 0,0 0 1 0 0,0 0 0 0 0,-1-1-1 0 0,0 0 1 0 0,-1 0 0 0 0,0 0 0 0 0,0 0-1 0 0,-11 11 1 0 0,13-16-65 0 0,1-1 1 0 0,-2 1-1 0 0,1-1 1 0 0,0 1-1 0 0,0-1 0 0 0,-1 0 1 0 0,1 0-1 0 0,-1 0 0 0 0,1-1 1 0 0,-1 1-1 0 0,0-1 0 0 0,0 0 1 0 0,0 0-1 0 0,0-1 1 0 0,1 1-1 0 0,-8 0 0 0 0,0-2 130 0 0,0 0 0 0 0,-1-1 0 0 0,1 0 0 0 0,-17-6 0 0 0,14 4-96 0 0,1-1 0 0 0,0 0 0 0 0,0-1 0 0 0,0 0 0 0 0,-17-13 0 0 0,23 15-96 0 0,0-1-1 0 0,1-1 0 0 0,-1 1 1 0 0,1-1-1 0 0,1 0 0 0 0,-1 0 1 0 0,1-1-1 0 0,0 0 0 0 0,1 0 0 0 0,-8-14 1 0 0,12 20-139 0 0,0-1 0 0 0,0 1 0 0 0,-1-1 0 0 0,1 1 0 0 0,0-1 0 0 0,1 1 0 0 0,-1-1 0 0 0,0 0 0 0 0,0 1 0 0 0,0-1 0 0 0,1 1 1 0 0,-1-1-1 0 0,1 1 0 0 0,0-1 0 0 0,-1 1 0 0 0,1 0 0 0 0,0-1 0 0 0,0 1 0 0 0,-1 0 0 0 0,1-1 0 0 0,0 1 0 0 0,0 0 0 0 0,1 0 0 0 0,-1 0 0 0 0,0 0 1 0 0,0 0-1 0 0,1 0 0 0 0,-1 0 0 0 0,3-1 0 0 0,10-7-1326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0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74 20527 0 0,'0'0'912'0'0,"-3"-3"184"0"0,-2 0-872 0 0,2-1-224 0 0,0-1 0 0 0,-1 0 0 0 0,-1-3 736 0 0,2 1 96 0 0,1-1 32 0 0,-1 1 0 0 0,3 1-520 0 0,0-1 336 0 0,5 2-1160 0 0,1 3-144 0 0,3-1-24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0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4 10136 0 0,'-1'0'74'0'0,"1"-1"0"0"0,-1 1-1 0 0,0 0 1 0 0,0 0 0 0 0,0-1 0 0 0,0 1 0 0 0,0 0 0 0 0,0 0 0 0 0,0 0 0 0 0,0 0 0 0 0,0 0 0 0 0,0 0 0 0 0,0 0 0 0 0,0 1 0 0 0,-1-1 0 0 0,-10 1 1759 0 0,-23-4 5468 0 0,1 3-4345 0 0,29 1-2839 0 0,0 0-1 0 0,0 0 1 0 0,1 0 0 0 0,-1 0-1 0 0,0 1 1 0 0,1 0-1 0 0,-1 0 1 0 0,1 0-1 0 0,0 1 1 0 0,0-1-1 0 0,0 1 1 0 0,-5 4 0 0 0,1-1-81 0 0,1 0 0 0 0,1 0 0 0 0,-1 1 0 0 0,1 0 0 0 0,1 0 0 0 0,-1 0 0 0 0,1 1 0 0 0,0 0 0 0 0,1 0 0 0 0,0 0 0 0 0,0 0 0 0 0,0 1 0 0 0,-1 8 0 0 0,-2 11 13 0 0,4-16-33 0 0,0 0 1 0 0,-1 13-1 0 0,2-10-34 0 0,0 16 124 0 0,2-30-81 0 0,0 1 0 0 0,1-1 0 0 0,-1 1 0 0 0,0-1 1 0 0,1 1-1 0 0,-1-1 0 0 0,1 0 0 0 0,-1 1 0 0 0,1-1 0 0 0,-1 0 0 0 0,1 1 0 0 0,0-1 0 0 0,0 0 1 0 0,0 0-1 0 0,0 0 0 0 0,2 2 0 0 0,-3-3-17 0 0,1 1 0 0 0,-1-1 1 0 0,1 0-1 0 0,0 0 0 0 0,-1 0 1 0 0,1 0-1 0 0,-1 0 0 0 0,1 0 0 0 0,0 0 1 0 0,-1 0-1 0 0,1 0 0 0 0,-1-1 1 0 0,1 1-1 0 0,0 0 0 0 0,-1 0 1 0 0,1-1-1 0 0,0 1 0 0 0,1-1 16 0 0,3 0 13 0 0,0-1 0 0 0,0 1-1 0 0,0-1 1 0 0,0 0 0 0 0,0-1-1 0 0,0 1 1 0 0,-1-1 0 0 0,1 0-1 0 0,-1 0 1 0 0,8-7 0 0 0,-1-2 96 0 0,0-1 1 0 0,11-16 0 0 0,-13 17 270 0 0,1 0-1 0 0,0 0 1 0 0,12-10 0 0 0,-22 21-370 0 0,0 1 0 0 0,1-1 0 0 0,-1 1 0 0 0,1 0 0 0 0,-1-1 0 0 0,1 1-1 0 0,-1 0 1 0 0,1-1 0 0 0,0 1 0 0 0,-1 0 0 0 0,1 0 0 0 0,-1-1 0 0 0,1 1 0 0 0,-1 0 0 0 0,1 0 0 0 0,0 0-1 0 0,-1 0 1 0 0,1 0 0 0 0,0 0 0 0 0,-1 0 0 0 0,1 0 0 0 0,-1 0 0 0 0,1 0 0 0 0,0 0 0 0 0,-1 0 0 0 0,2 1 0 0 0,-2-1-14 0 0,1 1 1 0 0,0-1-1 0 0,0 1 1 0 0,0 0-1 0 0,-1 0 1 0 0,1-1-1 0 0,0 1 1 0 0,-1 0-1 0 0,1 0 1 0 0,0 0-1 0 0,-1 0 1 0 0,1 0-1 0 0,-1 0 1 0 0,1 1-1 0 0,0 3 2 0 0,1 0 0 0 0,-1 0 1 0 0,0 0-1 0 0,0 0 0 0 0,0 8 0 0 0,-1-4-26 0 0,0 0 0 0 0,1 1 0 0 0,1-1 0 0 0,-1-1 0 0 0,2 1 0 0 0,-1 0 0 0 0,1 0 0 0 0,4 8 0 0 0,-7-17-109 0 0,1 1 0 0 0,-1 0-1 0 0,1 0 1 0 0,-1 0 0 0 0,1-1 0 0 0,-1 1-1 0 0,1 0 1 0 0,0-1 0 0 0,-1 1 0 0 0,1 0 0 0 0,0-1-1 0 0,-1 1 1 0 0,1-1 0 0 0,0 1 0 0 0,0-1-1 0 0,0 1 1 0 0,0-1 0 0 0,-1 0 0 0 0,1 0 0 0 0,2 1-1 0 0,10-2-7938 0 0,-2-4-369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09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18 9216 0 0,'-7'-4'519'0'0,"-13"-10"16911"0"0,47 87-16056 0 0,-16-45-1161 0 0,12 43 1 0 0,-20-61-95 0 0,-1 2-38 0 0,1-1 0 0 0,1 1 0 0 0,0-1 0 0 0,8 17 0 0 0,-10-24-89 0 0,0-1 0 0 0,0 0-1 0 0,0 0 1 0 0,0 0 0 0 0,1 0-1 0 0,0-1 1 0 0,-1 1-1 0 0,1-1 1 0 0,0 1 0 0 0,0-1-1 0 0,1 0 1 0 0,-1 0 0 0 0,0-1-1 0 0,1 1 1 0 0,-1-1 0 0 0,1 1-1 0 0,-1-1 1 0 0,1 0-1 0 0,3 0 1 0 0,-4 0 36 0 0,-1-1 1 0 0,1 0-1 0 0,0 0 1 0 0,-1 0-1 0 0,1-1 0 0 0,-1 1 1 0 0,1-1-1 0 0,0 1 1 0 0,-1-1-1 0 0,1 0 0 0 0,-1 0 1 0 0,0 0-1 0 0,1 0 1 0 0,-1-1-1 0 0,0 1 0 0 0,0 0 1 0 0,0-1-1 0 0,0 0 1 0 0,0 1-1 0 0,0-1 0 0 0,3-4 1 0 0,3-4 96 0 0,0 0 0 0 0,0-1 1 0 0,6-13-1 0 0,-8 13-104 0 0,28-52 109 0 0,9-14-1257 0 0,-10 29-8832 0 0,-24 36 1541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10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 19351 0 0,'0'0'2554'0'0,"-17"-2"-524"0"0,14 2-1861 0 0,0 0-1 0 0,0 0 0 0 0,0 0 1 0 0,0 1-1 0 0,0-1 1 0 0,0 1-1 0 0,1 0 0 0 0,-1 0 1 0 0,0 0-1 0 0,0 0 0 0 0,1 0 1 0 0,-1 1-1 0 0,1-1 1 0 0,-1 1-1 0 0,1 0 0 0 0,-5 3 1 0 0,-1 2-9 0 0,0 1 0 0 0,0 0 1 0 0,-7 10-1 0 0,2-1-130 0 0,1 0 0 0 0,1 1-1 0 0,-15 33 1 0 0,22-41 69 0 0,0 0 0 0 0,0 0-1 0 0,1 0 1 0 0,1 1 0 0 0,0-1 0 0 0,0 1 0 0 0,1 0-1 0 0,0 0 1 0 0,2 12 0 0 0,-1-22-77 0 0,0 0 0 0 0,0 0-1 0 0,0 0 1 0 0,0 0 0 0 0,0 0 0 0 0,0 0 0 0 0,0 0 0 0 0,0 0-1 0 0,1 0 1 0 0,-1-1 0 0 0,0 1 0 0 0,1 0 0 0 0,-1 0 0 0 0,1 0 0 0 0,-1 0-1 0 0,1 0 1 0 0,-1 0 0 0 0,1-1 0 0 0,0 1 0 0 0,-1 0 0 0 0,1-1 0 0 0,0 1-1 0 0,0 0 1 0 0,0-1 0 0 0,-1 1 0 0 0,1-1 0 0 0,0 1 0 0 0,0-1 0 0 0,0 1-1 0 0,0-1 1 0 0,0 0 0 0 0,0 1 0 0 0,0-1 0 0 0,0 0 0 0 0,0 0 0 0 0,0 0-1 0 0,1 0 1 0 0,1 0-25 0 0,-1 0 0 0 0,1-1 0 0 0,0 0 0 0 0,-1 1 0 0 0,1-1 0 0 0,-1 0 0 0 0,1 0 0 0 0,-1-1 0 0 0,1 1 0 0 0,-1 0 0 0 0,0-1-1 0 0,3-2 1 0 0,5-5 77 0 0,-1 0-1 0 0,0-1 0 0 0,14-20 0 0 0,-14 17 165 0 0,17-18-1 0 0,-25 30-210 0 0,-1 1 1 0 0,1 0-1 0 0,-1-1 0 0 0,1 1 0 0 0,-1 0 0 0 0,1-1 0 0 0,-1 1 0 0 0,1 0 0 0 0,0 0 0 0 0,-1-1 0 0 0,1 1 0 0 0,0 0 0 0 0,-1 0 0 0 0,1 0 0 0 0,-1 0 1 0 0,1 0-1 0 0,0 0 0 0 0,-1 0 0 0 0,1 0 0 0 0,0 0 0 0 0,-1 0 0 0 0,1 0 0 0 0,0 0 0 0 0,-1 1 0 0 0,1-1 0 0 0,-1 0 0 0 0,1 0 0 0 0,0 1 0 0 0,-1-1 0 0 0,1 0 1 0 0,-1 1-1 0 0,1-1 0 0 0,0 1 0 0 0,1 1 49 0 0,-1-1 0 0 0,1 0 1 0 0,-1 1-1 0 0,1 0 0 0 0,-1-1 0 0 0,0 1 1 0 0,0 0-1 0 0,2 3 0 0 0,1 7-328 0 0,-1 1 1 0 0,0 0-1 0 0,0 0 1 0 0,-2 0-1 0 0,1 0 0 0 0,-2 0 1 0 0,-1 18-1 0 0,1-9-1308 0 0,4 33 0 0 0,-3-48 1071 0 0,0 0 0 0 0,1 0 0 0 0,0 0 0 0 0,0 0 0 0 0,1 0 0 0 0,-1 0 0 0 0,2-1 0 0 0,5 11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2760 0 0,'0'0'17615'0'0,"10"-3"-16439"0"0,22 4-207 0 0,38 7-1 0 0,12 1 279 0 0,70-4 185 0 0,-17-5-568 0 0,-62 2-168 0 0,-72-2-344 0 0,-2-18 561 0 0,-1 14-921 0 0,0-1 0 0 0,-1 1 0 0 0,0-1 0 0 0,0 1-1 0 0,0 0 1 0 0,0 0 0 0 0,-1 0 0 0 0,1 1 0 0 0,-1-1-1 0 0,-6-4 1 0 0,0 0-15 0 0,0-1 10 0 0,1 1 0 0 0,-1 0 0 0 0,-1 1 1 0 0,0 0-1 0 0,-22-12 0 0 0,21 17-181 0 0,12 2 193 0 0,0 0 0 0 0,0 0 0 0 0,0 0 0 0 0,0 0-1 0 0,0 0 1 0 0,0 0 0 0 0,-1 0 0 0 0,1 0 0 0 0,0 0-1 0 0,0 0 1 0 0,0 0 0 0 0,0 0 0 0 0,0 1 0 0 0,0-1-1 0 0,0 0 1 0 0,0 0 0 0 0,0 0 0 0 0,0 0 0 0 0,0 0-1 0 0,0 0 1 0 0,0 0 0 0 0,0 0 0 0 0,0 0 0 0 0,0 0-1 0 0,0 0 1 0 0,0 1 0 0 0,0-1 0 0 0,0 0 0 0 0,0 0-1 0 0,0 0 1 0 0,0 0 0 0 0,0 0 0 0 0,0 0 0 0 0,0 0-1 0 0,0 0 1 0 0,0 0 0 0 0,0 0 0 0 0,0 1-1 0 0,0-1 1 0 0,0 0 0 0 0,0 0 0 0 0,0 0 0 0 0,0 0-1 0 0,0 0 1 0 0,1 0 0 0 0,-1 0 0 0 0,0 0 0 0 0,0 0-1 0 0,0 0 1 0 0,0 0 0 0 0,0 0 0 0 0,0 0 0 0 0,0 0-1 0 0,14 12 2 0 0,-3-5 12 0 0,1 0-1 0 0,-1-1 1 0 0,1-1-1 0 0,0 0 1 0 0,0-1 0 0 0,24 5-1 0 0,-27-6 33 0 0,25 7 127 0 0,-33-10-162 0 0,0 0-1 0 0,0 0 1 0 0,0 0-1 0 0,0 0 1 0 0,-1 1-1 0 0,1-1 1 0 0,0 0-1 0 0,0 1 1 0 0,0-1-1 0 0,0 1 1 0 0,0-1-1 0 0,-1 1 1 0 0,1-1-1 0 0,0 1 1 0 0,0-1-1 0 0,-1 1 1 0 0,1 0-1 0 0,0-1 1 0 0,-1 1-1 0 0,1 0 1 0 0,-1 0-1 0 0,1-1 1 0 0,-1 1-1 0 0,1 2 1 0 0,0-1 3 0 0,-1-1-1 0 0,0 1 1 0 0,1 0 0 0 0,-1 0 0 0 0,0 0 0 0 0,0 0-1 0 0,-1 0 1 0 0,1-1 0 0 0,0 1 0 0 0,-1 0-1 0 0,0 3 1 0 0,-3 4 28 0 0,1 0 0 0 0,-2-1 1 0 0,-9 16-1 0 0,-48 59-154 0 0,45-54-437 0 0,10-17-1891 0 0,0 0-4555 0 0,1-2-1301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17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74 6504 0 0,'0'0'592'0'0,"0"-1"-491"0"0,-1 0 218 0 0,1 0 0 0 0,0 0 0 0 0,-1-1 0 0 0,1 1 0 0 0,-1 0 0 0 0,1 0 0 0 0,-1 0 0 0 0,0 0 0 0 0,0 0 0 0 0,-5-6 6037 0 0,5 8-6220 0 0,-1 0-1 0 0,1 1 0 0 0,-1-1 1 0 0,1 1-1 0 0,-1-1 0 0 0,1 1 1 0 0,0 0-1 0 0,0 0 0 0 0,0-1 1 0 0,0 1-1 0 0,0 0 0 0 0,0 0 1 0 0,1 0-1 0 0,-1 0 0 0 0,1 0 1 0 0,-1 0-1 0 0,1 0 0 0 0,0 0 1 0 0,0 4 1739 0 0,0-5-1738 0 0,-1 3-23 0 0,-1 0-54 0 0,1-3 21 0 0,1 0 0 0 0,-1 0 0 0 0,0 0 0 0 0,0 0 1 0 0,0 0-1 0 0,1-1 0 0 0,-1 1 0 0 0,0 0 1 0 0,0 0-1 0 0,0-1 0 0 0,0 1 0 0 0,0-1 0 0 0,-1 1 1 0 0,1-1-1 0 0,0 1 0 0 0,0-1 0 0 0,0 1 0 0 0,0-1 1 0 0,-4 0 3737 0 0,11 5-3339 0 0,2-2-455 0 0,-1 0-1 0 0,1-1 1 0 0,-1 0 0 0 0,1 0-1 0 0,0-1 1 0 0,0 0-1 0 0,0 0 1 0 0,8-1 0 0 0,4 2-7 0 0,16 1 10 0 0,43 3 61 0 0,79-3 186 0 0,-156-4-254 0 0,-2 0-10 0 0,1 1 0 0 0,-1 0 1 0 0,0 0-1 0 0,0 0 1 0 0,1-1-1 0 0,-1 1 1 0 0,0 0-1 0 0,1 0 0 0 0,-1 0 1 0 0,0-1-1 0 0,0 1 1 0 0,1 0-1 0 0,-1 0 1 0 0,0 0-1 0 0,1 0 1 0 0,-1 0-1 0 0,1 0 0 0 0,-1 0 1 0 0,0 0-1 0 0,1 0 1 0 0,-1 0-1 0 0,0 0 1 0 0,1 0-1 0 0,-1 0 0 0 0,0 0 1 0 0,1 0-1 0 0,-1 0 1 0 0,1 1-1 0 0,-1-2 24 0 0,0 1 0 0 0,0-1 0 0 0,0 1 0 0 0,1-1 0 0 0,-1 1 0 0 0,0 0 0 0 0,0-1-1 0 0,0 1 1 0 0,0-1 0 0 0,0 1 0 0 0,0-1 0 0 0,0 1 0 0 0,0-1 0 0 0,0 1 0 0 0,0 0 0 0 0,0-1 0 0 0,0 1 0 0 0,-1-1 0 0 0,1 1 0 0 0,0-1-1 0 0,0 1 1 0 0,0 0 0 0 0,-1-1 0 0 0,-4-13 317 0 0,5 14-313 0 0,-7-13-127 0 0,1 1-1 0 0,-2 0 0 0 0,0 1 1 0 0,0 0-1 0 0,-1 0 0 0 0,0 1 1 0 0,-18-16-1 0 0,14 13 68 0 0,13 13 20 0 0,0 0 0 0 0,0 0 1 0 0,0 0-1 0 0,0 0 0 0 0,0 0 1 0 0,0 0-1 0 0,0 0 0 0 0,0 0 0 0 0,0 0 1 0 0,0 0-1 0 0,0 0 0 0 0,1 0 0 0 0,-1 0 1 0 0,0 0-1 0 0,0 0 0 0 0,0 0 1 0 0,0 0-1 0 0,0 0 0 0 0,0-1 0 0 0,0 1 1 0 0,0 0-1 0 0,0 0 0 0 0,0 0 0 0 0,0 0 1 0 0,0 0-1 0 0,0 0 0 0 0,0 0 0 0 0,0 0 1 0 0,0 0-1 0 0,0 0 0 0 0,0 0 1 0 0,0 0-1 0 0,0 0 0 0 0,0 0 0 0 0,0 0 1 0 0,0 0-1 0 0,0 0 0 0 0,0 0 0 0 0,0 0 1 0 0,0 0-1 0 0,0 0 0 0 0,0 0 0 0 0,0 0 1 0 0,0-1-1 0 0,0 1 0 0 0,0 0 1 0 0,0 0-1 0 0,0 0 0 0 0,0 0 0 0 0,0 0 1 0 0,0 0-1 0 0,0 0 0 0 0,0 0 0 0 0,0 0 1 0 0,0 0-1 0 0,0 0 0 0 0,0 0 0 0 0,0 0 1 0 0,-1 0-1 0 0,1 0 0 0 0,10 5-13 0 0,-4-1 7 0 0,1-1 1 0 0,0 0-1 0 0,-1-1 0 0 0,11 3 1 0 0,-10-3 0 0 0,-1 0-1 0 0,1 1 1 0 0,-1-1 0 0 0,7 5 0 0 0,-2-4 6 0 0,-8 2 12 0 0,-2-4-3 0 0,-1 0-1 0 0,1 1 1 0 0,-1-1-1 0 0,1 0 1 0 0,-1 1-1 0 0,0-1 1 0 0,1 1-1 0 0,-1-1 1 0 0,0 0-1 0 0,0 1 1 0 0,0-1-1 0 0,0 1 1 0 0,0-1-1 0 0,0 0 1 0 0,0 1-1 0 0,-1-1 1 0 0,1 0-1 0 0,0 1 1 0 0,-1-1-1 0 0,1 0 1 0 0,-1 1-1 0 0,0-1 1 0 0,1 0-1 0 0,-1 0 1 0 0,0 1-1 0 0,0-1 1 0 0,-1 1-1 0 0,-4 8 78 0 0,3-4 21 0 0,0 1 0 0 0,-1-1-1 0 0,1 0 1 0 0,-10 11 0 0 0,-1 3-97 0 0,-4 5-665 0 0,-34 37 1 0 0,46-52-763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41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17191 0 0,'0'0'1719'0'0,"13"2"-1474"0"0,13 0 655 0 0,0-1-1 0 0,-1-1 0 0 0,1-1 0 0 0,50-9 0 0 0,-26 3 9 0 0,12-2-109 0 0,-33 3-2 0 0,58-2-1 0 0,-87 8-770 0 0,1 0 0 0 0,0 0 0 0 0,0 0 0 0 0,-1 0 0 0 0,1 1 0 0 0,0-1-1 0 0,-1 0 1 0 0,1 0 0 0 0,0 0 0 0 0,0 0 0 0 0,-1 1 0 0 0,1-1 0 0 0,0 0 0 0 0,-1 1-1 0 0,1-1 1 0 0,-1 1 0 0 0,1-1 0 0 0,0 0 0 0 0,-1 1 0 0 0,1-1 0 0 0,-1 1 0 0 0,1 0 0 0 0,-1-1-1 0 0,1 2 1 0 0,0-1 14 0 0,-1 1-1 0 0,1-1 0 0 0,-1 1 0 0 0,0-1 1 0 0,1 1-1 0 0,-1-1 0 0 0,0 1 1 0 0,0-1-1 0 0,0 1 0 0 0,0-1 0 0 0,-1 3 1 0 0,-1 5 83 0 0,0 0 1 0 0,-1 0-1 0 0,-5 10 1 0 0,6-15-98 0 0,-11 23 150 0 0,-2 0 0 0 0,0-1 1 0 0,-2-1-1 0 0,-39 46 0 0 0,16-11 191 0 0,0-3 74 0 0,38-56-430 0 0,1 0 1 0 0,-1 0-1 0 0,1 0 0 0 0,0 0 1 0 0,-1 0-1 0 0,0-1 0 0 0,1 1 0 0 0,-1 0 1 0 0,1-1-1 0 0,-1 1 0 0 0,0-1 1 0 0,0 0-1 0 0,1 0 0 0 0,-4 0 0 0 0,4 0-299 0 0,-12-6-2979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0:1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33 3224 0 0,'0'0'5182'0'0,"-21"-3"1180"0"0,35 7-1061 0 0,-7-2-5129 0 0,-1 0 0 0 0,1-1 1 0 0,-1 0-1 0 0,1 0 0 0 0,0 0 1 0 0,0-1-1 0 0,9-1 0 0 0,93-17 790 0 0,-76 13-696 0 0,67-1 1 0 0,34 9 123 0 0,-85 0-225 0 0,58-5 257 0 0,-4 3-245 0 0,28 2-288 0 0,83 2 1998 0 0,-70-5-837 0 0,-144 0-1047 0 0,240 1 759 0 0,-137-7-662 0 0,77-6 977 0 0,-128 9-925 0 0,-26 1-115 0 0,-10 1 2 0 0,-1 0 0 0 0,32 3 0 0 0,178 8 1053 0 0,-222-10-1052 0 0,21 0 733 0 0,-23 0-321 0 0,0-1-399 0 0,3-2-63 0 0,-4 2-69 0 0,0 1 0 0 0,0 0 0 0 0,0-1 0 0 0,1 1 0 0 0,-1 0 0 0 0,0 0 0 0 0,0-1 1 0 0,0 1-1 0 0,0 0 0 0 0,0-1 0 0 0,0 1 0 0 0,0 0 0 0 0,0-1 0 0 0,0 1 0 0 0,0 0 0 0 0,0-1 1 0 0,0 1-1 0 0,0 0 0 0 0,0-1 0 0 0,0 1 0 0 0,0 0 0 0 0,0-1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4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39 143 4608 0 0,'0'0'208'0'0,"-1"-1"-9"0"0,-2-3-14 0 0,2 4 556 0 0,-32-4 12689 0 0,39 2-10163 0 0,-2 0-4572 0 0,6 0 1537 0 0,1 1 0 0 0,-1-1-1 0 0,0 2 1 0 0,1-1 0 0 0,-1 2 0 0 0,18 1 0 0 0,-10 0-302 0 0,23-1-1 0 0,-9-3 198 0 0,81-1 394 0 0,-96 3-351 0 0,34-5-1 0 0,6 1-12 0 0,-24 2-205 0 0,43-7 0 0 0,-49 5 338 0 0,0 1 1 0 0,52 0-1 0 0,-35 8 73 0 0,59 12 1 0 0,-54-9-118 0 0,0-3 1 0 0,-1-2 0 0 0,53-3 0 0 0,-49-1-32 0 0,67-8 656 0 0,-49 1-806 0 0,-44 5-53 0 0,-12 2 6 0 0,0 0-1 0 0,28 1 0 0 0,-30 1-17 0 0,1-1 0 0 0,13-2 0 0 0,-12 1 0 0 0,25 1 0 0 0,-9 3 164 0 0,-11-1 151 0 0,0 0 0 0 0,0-2 0 0 0,34-2 0 0 0,-39 0-147 0 0,0-1 0 0 0,0-1 0 0 0,14-5 0 0 0,-18 6-28 0 0,0 0 1 0 0,19-2-1 0 0,6-1 56 0 0,-10 3-119 0 0,-21 3 166 0 0,0-1 1 0 0,0 1 0 0 0,0-1-1 0 0,7-2 1 0 0,-8 3-244 0 0,2 0 0 0 0,1 0 0 0 0,1 2-27 0 0,-5-1-103 0 0,9-7-165 0 0,17-47-3290 0 0,-22 39 2046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46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4144 0 0,'0'0'12415'0'0,"5"-6"-10524"0"0,0 3-1683 0 0,-1 0 0 0 0,1 1 0 0 0,0 0 0 0 0,0 0 0 0 0,0 0 0 0 0,1 0 0 0 0,-1 1 0 0 0,8-1 0 0 0,-6 1-55 0 0,1 0-1 0 0,-1-1 1 0 0,1 1 0 0 0,-1-1-1 0 0,0-1 1 0 0,0 0-1 0 0,0 0 1 0 0,10-6 0 0 0,-9 6-75 0 0,3-3-27 0 0,1 0 1 0 0,0 1-1 0 0,0 1 1 0 0,17-4-1 0 0,-24 8-40 0 0,0-1 0 0 0,0 1 0 0 0,-1 0 0 0 0,1 1 0 0 0,6 0 0 0 0,13 2-13 0 0,-14-3 7 0 0,0 1-1 0 0,15 4 0 0 0,-15-3 88 0 0,1 0 0 0 0,17 0-1 0 0,-9-1 13 0 0,-12-1-35 0 0,0 1 0 0 0,0-2 0 0 0,0 1 0 0 0,13-3-1 0 0,13-6 137 0 0,-25 6-169 0 0,0 0 0 0 0,1 1-1 0 0,-1 0 1 0 0,1 0-1 0 0,15 0 1 0 0,-22 2-31 0 0,30 4 43 0 0,-29-2-19 0 0,0-1 21 0 0,25 2-11 0 0,-13-3 31 0 0,-10 0-49 0 0,0 0-1 0 0,0 0 0 0 0,0 0 0 0 0,1 1 0 0 0,6 1 1 0 0,7 2 16 0 0,-13-4-29 0 0,0 1-1 0 0,-1 0 0 0 0,1 0 1 0 0,9 4-1 0 0,6 5 13 0 0,16 8 24 0 0,-31-16-44 0 0,0 1 0 0 0,0-1 0 0 0,0-1 0 0 0,12 3 0 0 0,-15-4 0 0 0,26 5 16 0 0,0-2 0 0 0,37-1 0 0 0,35-2-16 0 0,-64 2 84 0 0,41 7-1 0 0,-41-4 2 0 0,43 0-1 0 0,74-16-163 0 0,-86 5 86 0 0,67-8 185 0 0,-23 8-92 0 0,-38 2-72 0 0,-15 0-22 0 0,149-6 71 0 0,-169 10-17 0 0,-6 1 61 0 0,45-5-1 0 0,-48 1-59 0 0,39 3-1 0 0,4-1 30 0 0,-5-3 14 0 0,95-8 213 0 0,-23-2-226 0 0,68 3 37 0 0,9 10 75 0 0,-112 2-229 0 0,3 4 318 0 0,37 0-244 0 0,5 0-128 0 0,-126-4 168 0 0,26-3-1 0 0,-4 1 16 0 0,240-9 339 0 0,-190-2-65 0 0,27-1 238 0 0,-30 12-152 0 0,8-1-14 0 0,-27 0-25 0 0,-72 2-352 0 0,13-6 200 0 0,6-3 212 0 0,-20 9-489 0 0,0 0 1 0 0,0 0-1 0 0,0-1 1 0 0,1 1-1 0 0,-1-1 1 0 0,0 1-1 0 0,0-1 1 0 0,0 0-1 0 0,0 1 1 0 0,0-1-1 0 0,1-1 0 0 0,-1 1-43 0 0,1 0 0 0 0,-1 0 0 0 0,0 0 0 0 0,1 0 0 0 0,-1 1 0 0 0,1-1 0 0 0,-1 0 0 0 0,1 1-1 0 0,1-1 1 0 0,9-4-345 0 0,-11 4 341 0 0,0 0 0 0 0,-1 1 0 0 0,1-1 1 0 0,0 0-1 0 0,0 1 0 0 0,0-1 0 0 0,-1 1 1 0 0,1-1-1 0 0,0 1 0 0 0,0 0 0 0 0,0-1 1 0 0,0 1-1 0 0,0 0 0 0 0,0 0 0 0 0,0-1 1 0 0,1 1-1 0 0,0 0-284 0 0,6 0-923 0 0,-6 0 619 0 0,0 1 0 0 0,0-1-1 0 0,0 0 1 0 0,0 1 0 0 0,0-1-1 0 0,0 1 1 0 0,0 0 0 0 0,-1 0-1 0 0,1-1 1 0 0,0 1 0 0 0,2 2-1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4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11 157 2760 0 0,'-10'15'18096'0'0,"10"-15"-17645"0"0,3 1 857 0 0,2 1-3880 0 0,0-1 2788 0 0,0 0-1 0 0,0 0 1 0 0,0-1 0 0 0,0 1 0 0 0,0-1-1 0 0,0 0 1 0 0,0-1 0 0 0,0 1-1 0 0,6-3 1 0 0,8 1 175 0 0,38-2 445 0 0,63-4-32 0 0,-78 8-569 0 0,102 3 173 0 0,-100-3-305 0 0,22-6 178 0 0,-49 5-212 0 0,31-7 531 0 0,-48 8-593 0 0,0 0-1 0 0,1-1 1 0 0,-1 1-1 0 0,0 0 1 0 0,0 0-1 0 0,0 0 1 0 0,1 0-1 0 0,-1 0 1 0 0,0 0 0 0 0,0-1-1 0 0,0 1 1 0 0,0 0-1 0 0,0 0 1 0 0,1 0-1 0 0,-1-1 1 0 0,0 1-1 0 0,0 0 1 0 0,0 0-1 0 0,0 0 1 0 0,0-1-1 0 0,0 1 1 0 0,0 0 0 0 0,0 0-1 0 0,0-1 1 0 0,0 1-1 0 0,0 0 1 0 0,0 0-1 0 0,0 0 1 0 0,0-1-1 0 0,0 1 1 0 0,0 0-1 0 0,0 0 1 0 0,0-1-1 0 0,0 1 1 0 0,0 0-1 0 0,0 0 1 0 0,0-1 0 0 0,-4-8 146 0 0,-1 5-90 0 0,0 0 1 0 0,-1 0 0 0 0,0 0 0 0 0,0 1 0 0 0,0 0 0 0 0,0 0 0 0 0,-11-3 0 0 0,-22-11 61 0 0,-62-31 517 0 0,96 46-644 0 0,4 1-17 0 0,0 1-1 0 0,1 0 1 0 0,-1-1 0 0 0,0 1-1 0 0,0-1 1 0 0,0 1 0 0 0,1-1-1 0 0,-1 1 1 0 0,0-1 0 0 0,0 1-1 0 0,1-1 1 0 0,-1 0 0 0 0,0 1-1 0 0,1-1 1 0 0,-1 0 0 0 0,1 0-1 0 0,-1 1 1 0 0,1-1 0 0 0,-1 0 0 0 0,0-2-1 0 0,-1 1-154 0 0,1 2 178 0 0,1 0 0 0 0,0-1 0 0 0,-1 1-1 0 0,1 0 1 0 0,0 0 0 0 0,-1 0 0 0 0,1-1 0 0 0,0 1 0 0 0,0 0-1 0 0,-1 0 1 0 0,1 0 0 0 0,0-1 0 0 0,0 1 0 0 0,-1 0 0 0 0,1-1-1 0 0,0 1 1 0 0,0 0 0 0 0,0 0 0 0 0,-1-1 0 0 0,1 1 0 0 0,0 0-1 0 0,0-1 1 0 0,0 1 0 0 0,0 0 0 0 0,0-1 0 0 0,0 1 0 0 0,0-1-1 0 0,0 1 1 0 0,0 0 0 0 0,0-1 0 0 0,0 1 0 0 0,0 0 0 0 0,0-1-1 0 0,0 1 1 0 0,0-1 0 0 0,0 1 10 0 0,1-1 0 0 0,-1 1 0 0 0,0 0 0 0 0,0-1 0 0 0,0 1 0 0 0,1 0-1 0 0,-1 0 1 0 0,0-1 0 0 0,1 1 0 0 0,-1 0 0 0 0,0 0 0 0 0,1-1 0 0 0,-1 1 0 0 0,0 0 0 0 0,1 0-1 0 0,-1 0 1 0 0,1-1 0 0 0,-1 1 0 0 0,0 0 0 0 0,1 0 0 0 0,-1 0 0 0 0,1 0 0 0 0,-1 0 0 0 0,0 0-1 0 0,1 0 1 0 0,0 0 0 0 0,14 0-260 0 0,-14 0 224 0 0,26 1 85 0 0,-1 2 0 0 0,0 1 0 0 0,0 1 0 0 0,29 10-1 0 0,-50-14-50 0 0,1 1-1 0 0,-1 0 0 0 0,1 0 0 0 0,-1 1 0 0 0,0 0 0 0 0,0 0 0 0 0,7 5 0 0 0,-10-7-8 0 0,-1 0 0 0 0,0 0-1 0 0,0 0 1 0 0,0 1-1 0 0,1-1 1 0 0,-1 0 0 0 0,0 1-1 0 0,0-1 1 0 0,-1 0-1 0 0,1 1 1 0 0,0-1-1 0 0,0 1 1 0 0,-1 0 0 0 0,1-1-1 0 0,-1 1 1 0 0,1-1-1 0 0,-1 1 1 0 0,0 0 0 0 0,0-1-1 0 0,1 1 1 0 0,-1 0-1 0 0,-1-1 1 0 0,1 1 0 0 0,0 0-1 0 0,0-1 1 0 0,0 1-1 0 0,-1 0 1 0 0,1-1 0 0 0,-2 3-1 0 0,-3 5 38 0 0,0 0-1 0 0,-1 0 0 0 0,0 0 1 0 0,-1-1-1 0 0,0 0 0 0 0,0 0 1 0 0,-15 12-1 0 0,-3 3 551 0 0,10-9-684 0 0,-1-2-1 0 0,-1 1 0 0 0,1-2 1 0 0,-2 0-1 0 0,0-1 0 0 0,-25 10 1 0 0,34-17-2518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20 215 2304 0 0,'0'0'257'0'0,"0"9"1455"0"0,-19 18 6783 0 0,19-27-8459 0 0,0 0 0 0 0,0 0 0 0 0,0 0 0 0 0,0 1 0 0 0,0 8 8077 0 0,5-13-7908 0 0,-1 0-1 0 0,1 0 1 0 0,-1 0 0 0 0,0-1 0 0 0,-1 1 0 0 0,1-1-1 0 0,-1 0 1 0 0,0 0 0 0 0,0 0 0 0 0,-1-1 0 0 0,1 1 0 0 0,2-9-1 0 0,14-27 138 0 0,0 9 19 0 0,-6 9-24 0 0,31-41-1 0 0,-17 36-212 0 0,-23 25-113 0 0,-4 4-1 0 0,1 0-1 0 0,0-1 1 0 0,-1 1 0 0 0,1 0-1 0 0,-1 0 1 0 0,1 0 0 0 0,-1-1-1 0 0,1 1 1 0 0,-1 0 0 0 0,1 2 0 0 0,2 7-9 0 0,-1 1 0 0 0,0 0 0 0 0,-1 0 1 0 0,0-1-1 0 0,-1 1 0 0 0,0 0 0 0 0,-2 12 1 0 0,1 13-2 0 0,-2-1 0 0 0,2-28 0 0 0,0 0 0 0 0,1-1 0 0 0,-1 1 0 0 0,1 0 0 0 0,1 0 0 0 0,-1 0 0 0 0,1 0 0 0 0,3 11 0 0 0,-1-11 0 0 0,-3-6 0 0 0,0-1 0 0 0,0 0 0 0 0,0 1 0 0 0,1-1 0 0 0,-1 0 0 0 0,0 0 0 0 0,0 0 0 0 0,0 1 0 0 0,1-1 0 0 0,-1 0 0 0 0,0 0 0 0 0,0 0 0 0 0,1 1 0 0 0,-1-1 0 0 0,0 0 0 0 0,0 0 0 0 0,1 0 0 0 0,-1 0 0 0 0,0 0 0 0 0,1 0 0 0 0,-1 0 0 0 0,0 0 0 0 0,1 0 0 0 0,-1 1 0 0 0,0-1 0 0 0,0 0 0 0 0,1-1 0 0 0,-1 1 0 0 0,0 0 0 0 0,1 0 0 0 0,-1 0 0 0 0,0 0 0 0 0,1 0 0 0 0,-1 0 0 0 0,7-3 0 0 0,-7 3 0 0 0,3-2 4 0 0,0 0 0 0 0,-1 0 0 0 0,1-1 0 0 0,-1 1 0 0 0,0 0 0 0 0,0-1 0 0 0,1 1 0 0 0,2-6 0 0 0,13-26 87 0 0,-16 30-74 0 0,53-95 551 0 0,-48 88-404 0 0,1 0 1 0 0,1 0 0 0 0,0 0-1 0 0,1 1 1 0 0,0 0 0 0 0,12-8-1 0 0,-20 16-139 0 0,0 1 0 0 0,0-1 0 0 0,0 1 0 0 0,0 0-1 0 0,0 0 1 0 0,0 0 0 0 0,0 0 0 0 0,1 1 0 0 0,-1-1 0 0 0,0 1 0 0 0,1-1 0 0 0,3 0-1 0 0,-5 2-28 0 0,1-1-1 0 0,-1 0 1 0 0,0 0 0 0 0,0 0-1 0 0,0 1 1 0 0,0-1-1 0 0,0 1 1 0 0,1-1-1 0 0,-1 1 1 0 0,0-1-1 0 0,0 1 1 0 0,0-1-1 0 0,0 1 1 0 0,0 0-1 0 0,-1 0 1 0 0,1-1-1 0 0,0 1 1 0 0,0 0 0 0 0,0 0-1 0 0,-1 0 1 0 0,1 0-1 0 0,0 0 1 0 0,-1 0-1 0 0,1 0 1 0 0,-1 0-1 0 0,1 2 1 0 0,3 9 32 0 0,-1 1 0 0 0,0 0-1 0 0,-1-1 1 0 0,-1 1 0 0 0,0 0 0 0 0,-1 15 0 0 0,3 23 30 0 0,-2-45-265 0 0,0 0-1 0 0,1-1 1 0 0,-1 1 0 0 0,2 0-1 0 0,-1-1 1 0 0,0 0-1 0 0,1 1 1 0 0,5 6 0 0 0,-1 2-232 0 0,-6-14 262 0 0,-1 1 0 0 0,1-1 0 0 0,-1 1 1 0 0,1-1-1 0 0,-1 0 0 0 0,1 1 0 0 0,-1-1 0 0 0,1 1 0 0 0,-1-1 0 0 0,1 0 1 0 0,-1 1-1 0 0,1-1 0 0 0,0 0 0 0 0,-1 0 0 0 0,1 1 0 0 0,0-1 1 0 0,-1 0-1 0 0,2 0 0 0 0,-1 0-306 0 0,6 1-1129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6912 0 0,'0'0'622'0'0,"8"-3"1516"0"0,8-10 3392 0 0,6-12-2436 0 0,-13 15-2681 0 0,-2 2-129 0 0,11-12 50 0 0,-1-1-1 0 0,0 0 1 0 0,-2-1-1 0 0,16-31 1 0 0,-29 49-304 0 0,0-1 1 0 0,0 1-1 0 0,-1-1 1 0 0,0 0-1 0 0,0 0 1 0 0,0 1-1 0 0,0-1 1 0 0,-1-6-1 0 0,0 11-22 0 0,0 0 0 0 0,0 0 0 0 0,0-1 0 0 0,0 1 0 0 0,0 0-1 0 0,0-1 1 0 0,0 1 0 0 0,-1 0 0 0 0,1 0 0 0 0,0-1 0 0 0,0 1-1 0 0,0 0 1 0 0,0 0 0 0 0,-1-1 0 0 0,1 1 0 0 0,0 0 0 0 0,0 0-1 0 0,-1-1 1 0 0,1 1 0 0 0,0 0 0 0 0,0 0 0 0 0,-1 0 0 0 0,1 0-1 0 0,0 0 1 0 0,-1 0 0 0 0,1-1 0 0 0,0 1 0 0 0,-1 0 0 0 0,1 0-1 0 0,0 0 1 0 0,0 0 0 0 0,-1 0 0 0 0,1 0 0 0 0,0 0 0 0 0,-1 0-1 0 0,1 0 1 0 0,0 0 0 0 0,-1 0 0 0 0,1 1 0 0 0,0-1 0 0 0,-1 0-1 0 0,1 0 1 0 0,0 0 0 0 0,0 0 0 0 0,-1 0 0 0 0,1 0 0 0 0,0 1-1 0 0,0-1 1 0 0,-1 0 0 0 0,1 1 0 0 0,-15 10 389 0 0,15-10-396 0 0,-8 7 276 0 0,1 0 0 0 0,1 1 0 0 0,-1 0-1 0 0,1 1 1 0 0,1-1 0 0 0,-6 14 0 0 0,7-15-141 0 0,1 1 0 0 0,0-1 0 0 0,0 0 0 0 0,1 1 0 0 0,0-1 0 0 0,0 1 0 0 0,1 0-1 0 0,0 0 1 0 0,0-1 0 0 0,1 1 0 0 0,1 0 0 0 0,-1 0 0 0 0,4 13 0 0 0,-3-20-128 0 0,0 0 1 0 0,0 1 0 0 0,0-1-1 0 0,1 0 1 0 0,-1 0-1 0 0,1 1 1 0 0,-1-1 0 0 0,1 0-1 0 0,0 0 1 0 0,0-1-1 0 0,0 1 1 0 0,0 0 0 0 0,0-1-1 0 0,0 1 1 0 0,1-1-1 0 0,-1 0 1 0 0,0 0 0 0 0,1 0-1 0 0,-1 0 1 0 0,1 0-1 0 0,-1 0 1 0 0,1 0-1 0 0,4 0 1 0 0,6 0-620 0 0,-1 1 0 0 0,0-2 0 0 0,21-1 1 0 0,-13 0-728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0 308 5008 0 0,'0'0'585'0'0,"7"10"6567"0"0,-7-11-7033 0 0,-1 1 0 0 0,1-1 0 0 0,-1 1 0 0 0,1-1 0 0 0,-1 1 0 0 0,1-1 0 0 0,0 1 0 0 0,-1-1 0 0 0,1 0 0 0 0,-1 1 0 0 0,1-1 0 0 0,0 0 0 0 0,0 1 0 0 0,-1-1 0 0 0,1 0 0 0 0,0 1 0 0 0,0-1 0 0 0,0 0 0 0 0,0 1 0 0 0,0-1-1 0 0,0 0 1 0 0,0 0 0 0 0,0 1 0 0 0,0-1 0 0 0,0 0 0 0 0,0 1 0 0 0,0-1 0 0 0,1 0 0 0 0,-1 1 0 0 0,0-1 0 0 0,1 0 0 0 0,11-28 1521 0 0,-5 15-737 0 0,5-15 11 0 0,2 1 0 0 0,2 1 0 0 0,0 0 0 0 0,28-34 0 0 0,-27 37-457 0 0,-17 23-446 0 0,1 0 1 0 0,0 0-1 0 0,-1 0 1 0 0,1 0-1 0 0,0 0 0 0 0,0 0 1 0 0,0 1-1 0 0,-1-1 1 0 0,1 0-1 0 0,0 0 0 0 0,2 0 1 0 0,-3 1-6 0 0,1 0 0 0 0,-1 0 0 0 0,0 0 0 0 0,0 0-1 0 0,0 0 1 0 0,1 0 0 0 0,-1 0 0 0 0,0 0 0 0 0,0 0 0 0 0,0 0 0 0 0,1 0 0 0 0,-1 0 0 0 0,0 0 0 0 0,0 1 0 0 0,0-1-1 0 0,0 0 1 0 0,1 0 0 0 0,-1 0 0 0 0,0 0 0 0 0,0 0 0 0 0,0 0 0 0 0,0 1 0 0 0,0-1 0 0 0,1 0 0 0 0,-1 0-1 0 0,0 0 1 0 0,0 0 0 0 0,0 1 0 0 0,0-1 0 0 0,0 0 0 0 0,0 0 0 0 0,0 0 0 0 0,0 1 0 0 0,0-1 0 0 0,0 0 0 0 0,0 0-1 0 0,0 1 1 0 0,1 4 100 0 0,-1 1 1 0 0,1-1-1 0 0,-2 10 0 0 0,0-4-47 0 0,1 24-49 0 0,-1-8 17 0 0,6 51 0 0 0,-5-77-27 0 0,0 0 0 0 0,0 0 0 0 0,0 0 0 0 0,1 0 0 0 0,-1 0 0 0 0,0-1 1 0 0,0 1-1 0 0,1 0 0 0 0,-1 0 0 0 0,1 0 0 0 0,-1 0 0 0 0,0-1 0 0 0,1 1 0 0 0,0 0 0 0 0,-1 0 0 0 0,2 0 0 0 0,-2-1 0 0 0,0 1 0 0 0,1-1 0 0 0,-1 0 0 0 0,0 0 0 0 0,1 0 0 0 0,-1 0-1 0 0,0 0 1 0 0,1 0 0 0 0,-1 0 0 0 0,1 0 0 0 0,-1 0 0 0 0,0 0 0 0 0,1 0 0 0 0,-1 0 0 0 0,0 0 0 0 0,1 0 0 0 0,-1 0 0 0 0,0-1 0 0 0,1 1 0 0 0,-1 0 0 0 0,0 0 0 0 0,1 0 0 0 0,-1 0 0 0 0,0-1-1 0 0,1 1 1 0 0,14-17 10 0 0,-15 16-8 0 0,14-21 101 0 0,14-36-1 0 0,8-12 602 0 0,-29 60-481 0 0,-1 0 0 0 0,1 1-1 0 0,1 0 1 0 0,0 0 0 0 0,0 0-1 0 0,13-9 1 0 0,-21 17-217 0 0,1 1 0 0 0,0-1 1 0 0,-1 1-1 0 0,1-1 0 0 0,0 1 1 0 0,-1-1-1 0 0,1 1 0 0 0,0 0 1 0 0,-1-1-1 0 0,1 1 0 0 0,0 0 1 0 0,0 0-1 0 0,0-1 0 0 0,-1 1 0 0 0,1 0 1 0 0,0 0-1 0 0,0 0 0 0 0,0 0 1 0 0,-1 0-1 0 0,1 0 0 0 0,0 0 1 0 0,0 1-1 0 0,0-1 0 0 0,-1 0 0 0 0,1 0 1 0 0,1 1-1 0 0,-1 0 2 0 0,1 0-1 0 0,-1 0 1 0 0,0 0 0 0 0,0 1-1 0 0,0-1 1 0 0,1 0 0 0 0,-1 0-1 0 0,0 1 1 0 0,-1-1 0 0 0,1 1-1 0 0,1 2 1 0 0,1 3 2 0 0,0 0 1 0 0,-1 0-1 0 0,-1 0 0 0 0,3 12 0 0 0,-2 23 24 0 0,-2 47-1 0 0,-2-28-3573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10104 0 0,'0'0'918'0'0,"0"-10"-740"0"0,0-3 267 0 0,0 7 70 0 0,-1 1 0 0 0,1-1 1 0 0,0 0-1 0 0,1 0 0 0 0,0 1 1 0 0,0-1-1 0 0,0 0 0 0 0,0 1 1 0 0,4-8 5034 0 0,-1 24-4288 0 0,-1-4-1012 0 0,-1 9-193 0 0,0 0-1 0 0,-1-1 1 0 0,0 1 0 0 0,-2 0 0 0 0,0 0 0 0 0,-3 17 0 0 0,-2 24 37 0 0,2-15-45 0 0,2-29-26 0 0,1 0-1 0 0,0 0 0 0 0,2 25 0 0 0,-1-35-22 0 0,1 0 0 0 0,0 0 0 0 0,0 0 0 0 0,-1-1 0 0 0,2 1 0 0 0,-1 0 0 0 0,1 2 0 0 0,-1-4 0 0 0,-1-1 0 0 0,0 0 0 0 0,0 1 0 0 0,0-1 0 0 0,1 0 0 0 0,-1 0 0 0 0,0 1 0 0 0,0-1-1 0 0,0 0 1 0 0,1 0 0 0 0,-1 1 0 0 0,0-1 0 0 0,1 0 0 0 0,-1 0 0 0 0,0 1 0 0 0,1-1 0 0 0,-1 0 0 0 0,0 0-1 0 0,1 0 1 0 0,-1 0 0 0 0,0 0 0 0 0,1 0 0 0 0,-1 0 0 0 0,0 0 0 0 0,1 1 0 0 0,-1-1 0 0 0,1 0 0 0 0,1-2 13 0 0,10-5 69 0 0,-1 1-1 0 0,20-17 1 0 0,9-4 552 0 0,-27 18-296 0 0,18-8 571 0 0,-29 16-854 0 0,0 0 0 0 0,-1 0 0 0 0,1 1 0 0 0,0-1 0 0 0,0 1 0 0 0,0-1 0 0 0,-1 1 0 0 0,1 0 0 0 0,0 0 1 0 0,0 0-1 0 0,0 0 0 0 0,0 0 0 0 0,0 0 0 0 0,3 1 0 0 0,-4-1-37 0 0,0 1 1 0 0,0 0-1 0 0,0-1 0 0 0,0 1 1 0 0,-1 0-1 0 0,1 0 0 0 0,0-1 1 0 0,0 1-1 0 0,-1 0 0 0 0,1 0 1 0 0,-1 0-1 0 0,1 0 0 0 0,0 0 1 0 0,-1 0-1 0 0,0 0 0 0 0,1 0 1 0 0,-1 0-1 0 0,0 0 0 0 0,1 0 1 0 0,-1 0-1 0 0,0 0 0 0 0,0 1 1 0 0,0-1-1 0 0,0 0 0 0 0,0 0 1 0 0,0 0-1 0 0,-1 1 0 0 0,1 4 33 0 0,-1-1-1 0 0,0 0 0 0 0,0 0 1 0 0,-2 7-1 0 0,-3 3 77 0 0,-1-1 0 0 0,-18 29-1 0 0,7-13-61 0 0,15-24-37 0 0,-2 0-1 0 0,1 0 1 0 0,-1 0-1 0 0,0 0 0 0 0,0-1 1 0 0,0 1-1 0 0,-8 4 0 0 0,9-7-107 0 0,0 0-1 0 0,0 0 0 0 0,0-1 1 0 0,0 0-1 0 0,0 0 1 0 0,0 0-1 0 0,-1 0 0 0 0,1-1 1 0 0,-1 0-1 0 0,1 0 0 0 0,-1 0 1 0 0,-6 0-1 0 0,10-1-110 0 0,0 0-1 0 0,1 0 0 0 0,-1 0 1 0 0,1 0-1 0 0,-1 0 0 0 0,1-1 1 0 0,-1 1-1 0 0,1 0 0 0 0,-1 0 1 0 0,0-1-1 0 0,1 1 0 0 0,-1 0 1 0 0,1-1-1 0 0,0 1 1 0 0,-1 0-1 0 0,1-1 0 0 0,-1 1 1 0 0,0-2-1 0 0,6-1-1623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2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6 142 10136 0 0,'0'0'41'0'0,"-1"0"1"0"0,1 0-1 0 0,0 0 1 0 0,0 0-1 0 0,0 0 1 0 0,-1 0-1 0 0,1 1 1 0 0,0-1-1 0 0,0 0 1 0 0,0 0-1 0 0,-1 0 1 0 0,1 0-1 0 0,0 0 1 0 0,0 0-1 0 0,0 0 0 0 0,-1 0 1 0 0,1 0-1 0 0,0 1 1 0 0,0-1-1 0 0,0 0 1 0 0,0 0-1 0 0,-1 0 1 0 0,1 0-1 0 0,0 0 1 0 0,0 1-1 0 0,0-1 1 0 0,0 0-1 0 0,0 0 1 0 0,0 0-1 0 0,0 1 1 0 0,0-1-1 0 0,-1 0 1 0 0,6 5 3010 0 0,-2-2-2575 0 0,-1-2-336 0 0,0-1 0 0 0,0 0 0 0 0,0 1 0 0 0,0-1 0 0 0,-1 0 0 0 0,1 0 0 0 0,0 0 0 0 0,0 0 0 0 0,0 0 0 0 0,3-1 0 0 0,-3 1 33 0 0,5-2 35 0 0,1 0-1 0 0,-1 0 0 0 0,0-1 0 0 0,0 0 0 0 0,0 0 1 0 0,-1 0-1 0 0,1-1 0 0 0,-1 0 0 0 0,1-1 0 0 0,-1 1 1 0 0,-1-1-1 0 0,8-7 0 0 0,-10 9 16 0 0,0-1 1 0 0,0 1-1 0 0,0-1 0 0 0,0 0 1 0 0,-1 0-1 0 0,1 0 0 0 0,-1 0 0 0 0,0 0 1 0 0,0 0-1 0 0,0-1 0 0 0,-1 1 1 0 0,0-1-1 0 0,0 1 0 0 0,0-1 0 0 0,0 0 1 0 0,-1 1-1 0 0,1-9 0 0 0,-1 12-204 0 0,0 0 0 0 0,0 0-1 0 0,-1 0 1 0 0,1 1-1 0 0,0-1 1 0 0,0 0 0 0 0,0 0-1 0 0,-1 1 1 0 0,1-1-1 0 0,0 0 1 0 0,-1 0 0 0 0,1 1-1 0 0,-1-1 1 0 0,1 0-1 0 0,-1 1 1 0 0,1-1 0 0 0,-1 0-1 0 0,1 1 1 0 0,-1-1-1 0 0,1 1 1 0 0,-1-1 0 0 0,0 1-1 0 0,1-1 1 0 0,-1 1 0 0 0,0 0-1 0 0,0-1 1 0 0,1 1-1 0 0,-1 0 1 0 0,0 0 0 0 0,0-1-1 0 0,0 1 1 0 0,1 0-1 0 0,-1 0 1 0 0,0 0 0 0 0,0 0-1 0 0,0 0 1 0 0,1 0-1 0 0,-1 0 1 0 0,0 0 0 0 0,0 0-1 0 0,0 1 1 0 0,1-1 0 0 0,-1 0-1 0 0,0 0 1 0 0,0 1-1 0 0,0-1 1 0 0,-2 2 78 0 0,-1-1 0 0 0,1 1 0 0 0,0 0 0 0 0,0-1 0 0 0,0 1 1 0 0,0 0-1 0 0,1 1 0 0 0,-1-1 0 0 0,-4 5 0 0 0,0 3-40 0 0,3-6-44 0 0,1 0-1 0 0,0 0 1 0 0,0 0 0 0 0,0 1-1 0 0,1-1 1 0 0,-4 9-1 0 0,0 3-13 0 0,5-12 0 0 0,-1 0 0 0 0,0 0 0 0 0,1 0 0 0 0,0 0 0 0 0,0 0 0 0 0,0 1 0 0 0,1-1 0 0 0,-1 8 0 0 0,2-3 2 0 0,-1-3 3 0 0,0 1 0 0 0,1-1 0 0 0,0 1 0 0 0,0-1 1 0 0,4 11-1 0 0,-4-15-12 0 0,0-1 0 0 0,-1 1 0 0 0,1 0 0 0 0,1-1 0 0 0,-1 1 1 0 0,0-1-1 0 0,0 0 0 0 0,0 1 0 0 0,1-1 0 0 0,-1 0 0 0 0,1 0 0 0 0,-1 1 1 0 0,1-1-1 0 0,0 0 0 0 0,-1-1 0 0 0,1 1 0 0 0,0 0 0 0 0,-1 0 0 0 0,1-1 1 0 0,0 1-1 0 0,0-1 0 0 0,0 0 0 0 0,3 1 0 0 0,-2-1-207 0 0,-1 0 1 0 0,0 0-1 0 0,1 0 0 0 0,-1-1 0 0 0,1 1 1 0 0,-1-1-1 0 0,0 1 0 0 0,1-1 1 0 0,-1 0-1 0 0,3-1 0 0 0,11-7-6469 0 0,-4 0-398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15664 0 0,'0'0'1571'0'0,"0"-4"-1423"0"0,0 0-9 0 0,0 4-39 0 0,0-1 0 0 0,0 1-1 0 0,0 0 1 0 0,0 0 0 0 0,0 0 0 0 0,0-1-1 0 0,0 1 1 0 0,0 0 0 0 0,0 0-1 0 0,0 0 1 0 0,0-1 0 0 0,1 1 0 0 0,-1 0-1 0 0,0 0 1 0 0,0 0 0 0 0,0 0 0 0 0,0-1-1 0 0,0 1 1 0 0,0 0 0 0 0,1 0 0 0 0,-1 0-1 0 0,0 0 1 0 0,0 0 0 0 0,0-1 0 0 0,0 1-1 0 0,1 0 1 0 0,-1 0 0 0 0,0 0-1 0 0,0 0 1 0 0,0 0 0 0 0,1 0 0 0 0,-1 0-1 0 0,0 0 1 0 0,0 0 0 0 0,0 0 0 0 0,1 0-1 0 0,-1 0 1 0 0,0 0 0 0 0,0 0 0 0 0,0 0-1 0 0,1 0 1 0 0,-1 0 0 0 0,0 0-1 0 0,0 0 1 0 0,0 0 0 0 0,0 0 0 0 0,1 0-1 0 0,-1 0 1 0 0,0 0 0 0 0,0 1 0 0 0,1-1-1 0 0,8 5 539 0 0,2 5-485 0 0,-7-7-151 0 0,-1 0 0 0 0,1 0 1 0 0,-1 0-1 0 0,0 1 0 0 0,0-1 0 0 0,0 1 1 0 0,0 0-1 0 0,2 5 0 0 0,3 7-90 0 0,29 74 1738 0 0,-27-73-1401 0 0,-9-15-230 0 0,0 0 1 0 0,1 0-1 0 0,-1 0 1 0 0,0 0-1 0 0,0 0 0 0 0,0 0 1 0 0,0 0-1 0 0,0 0 1 0 0,-1 1-1 0 0,1-1 1 0 0,-1 0-1 0 0,1 1 0 0 0,-1 2 1 0 0,0-4 360 0 0,9-14 1029 0 0,-8 10-1389 0 0,1 0 0 0 0,-1-1 0 0 0,0 0 0 0 0,0 1-1 0 0,0-1 1 0 0,-1 1 0 0 0,1-1 0 0 0,-1 0 0 0 0,0 0 0 0 0,0 1-1 0 0,-1-8 1 0 0,1 5-19 0 0,0-1-1 0 0,0 1 1 0 0,1-10-1 0 0,2-1 104 0 0,-2 11 116 0 0,0 0 0 0 0,0 0 0 0 0,1 0 0 0 0,0 0 0 0 0,2-6 0 0 0,-2 8-208 0 0,0 1 1 0 0,-1-1-1 0 0,1 1 0 0 0,1 0 1 0 0,-1 0-1 0 0,0 0 0 0 0,1 0 1 0 0,-1 0-1 0 0,1 1 0 0 0,0-1 1 0 0,5-3-1 0 0,-7 6-38 0 0,0 0 0 0 0,0 0-1 0 0,0-1 1 0 0,0 1 0 0 0,0 0 0 0 0,0 0-1 0 0,1 1 1 0 0,-1-1 0 0 0,0 0 0 0 0,0 0-1 0 0,0 0 1 0 0,0 1 0 0 0,0-1 0 0 0,0 0-1 0 0,0 1 1 0 0,0-1 0 0 0,-1 1 0 0 0,1-1-1 0 0,0 1 1 0 0,0 0 0 0 0,0-1 0 0 0,0 1-1 0 0,0 1 1 0 0,1-1-120 0 0,2 1-395 0 0,-1 1 0 0 0,0-1 1 0 0,-1 0-1 0 0,1 1 0 0 0,0-1 0 0 0,-1 1 0 0 0,1 0 0 0 0,3 5 0 0 0,2 7-8122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4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10336 0 0,'0'0'792'0'0,"0"-1"-552"0"0,8-12 1902 0 0,0 1-1 0 0,0-1 1 0 0,20-19 0 0 0,-23 27-1833 0 0,1 0 0 0 0,0 0-1 0 0,0 1 1 0 0,0 0 0 0 0,0 0-1 0 0,1 1 1 0 0,0 0 0 0 0,0 0-1 0 0,9-3 1 0 0,-14 6-247 0 0,0-1 0 0 0,0 0 1 0 0,1 1-1 0 0,-1-1 0 0 0,1 1 0 0 0,-1 0 0 0 0,0 0 1 0 0,1 0-1 0 0,-1 0 0 0 0,1 0 0 0 0,-1 0 1 0 0,0 1-1 0 0,1-1 0 0 0,-1 1 0 0 0,0-1 0 0 0,4 3 1 0 0,-4-2-42 0 0,-1 0 0 0 0,1 0 1 0 0,0 1-1 0 0,-1-1 1 0 0,1 1-1 0 0,-1 0 0 0 0,1-1 1 0 0,-1 1-1 0 0,0 0 0 0 0,1 0 1 0 0,-1 0-1 0 0,0-1 1 0 0,0 1-1 0 0,-1 0 0 0 0,1 1 1 0 0,0-1-1 0 0,-1 0 1 0 0,1 3-1 0 0,0 2 13 0 0,0 0 0 0 0,0 0 1 0 0,-1 0-1 0 0,0-1 0 0 0,0 1 0 0 0,-1 0 1 0 0,-1 8-1 0 0,-3 5 48 0 0,-7 20-1 0 0,2-11-26 0 0,6-17-21 0 0,0-2-1 0 0,-12 21 1 0 0,7-14-2 0 0,6-13-7 0 0,1 0-1 0 0,-1 0 0 0 0,0 0 1 0 0,0-1-1 0 0,0 1 1 0 0,-1-1-1 0 0,1 0 0 0 0,-1 0 1 0 0,1 0-1 0 0,-1-1 0 0 0,0 1 1 0 0,-7 2-1 0 0,-15 11 59 0 0,23-14-41 0 0,0-1-1 0 0,0 0 1 0 0,0 1 0 0 0,0-2-1 0 0,1 1 1 0 0,-1 0-1 0 0,0 0 1 0 0,-1-1 0 0 0,-4 0-1 0 0,8 1-15 0 0,0-1 0 0 0,0 0 0 0 0,0 0 0 0 0,-1 0 0 0 0,1 0 0 0 0,0 0-1 0 0,0 0 1 0 0,-1 0 0 0 0,1 0 0 0 0,0 0 0 0 0,0 0 0 0 0,-1 0 0 0 0,1 0 0 0 0,0 0 0 0 0,0 0-1 0 0,0-1 1 0 0,-1 1 0 0 0,1 0 0 0 0,0 0 0 0 0,0 0 0 0 0,0 0 0 0 0,-1 0 0 0 0,1 0 0 0 0,0-1-1 0 0,0 1 1 0 0,0 0 0 0 0,0 0 0 0 0,-1 0 0 0 0,1 0 0 0 0,0-1 0 0 0,0 1 0 0 0,0 0 0 0 0,0 0-1 0 0,0 0 1 0 0,0-1 0 0 0,0 1 0 0 0,-1 0 0 0 0,1 0 0 0 0,0-1 0 0 0,0 1 0 0 0,0 0 0 0 0,0 0-1 0 0,0 0 1 0 0,0-1 0 0 0,0 1 0 0 0,0 0 0 0 0,0 0 0 0 0,0-1 0 0 0,0 1 0 0 0,0 0 0 0 0,1 0-1 0 0,-1 0 1 0 0,0-1 0 0 0,0 1 0 0 0,0 0 0 0 0,0 0 0 0 0,0 0 0 0 0,0-1 0 0 0,1 1 0 0 0,-1-1 39 0 0,1 0 0 0 0,0 0 1 0 0,-1 0-1 0 0,1 0 1 0 0,0 0-1 0 0,0 1 1 0 0,0-1-1 0 0,0 0 0 0 0,-1 0 1 0 0,1 1-1 0 0,0-1 1 0 0,2 0-1 0 0,8-3-26 0 0,1 1 0 0 0,0 1 0 0 0,-1-1 0 0 0,1 2 1 0 0,0 0-1 0 0,0 0 0 0 0,0 1 0 0 0,0 1 0 0 0,0 0 0 0 0,0 0 0 0 0,0 1 0 0 0,18 6 0 0 0,-24-6 73 0 0,-1 1-1 0 0,1 0 1 0 0,-1 1-1 0 0,10 6 1 0 0,-9-5-449 0 0,-1-1 0 0 0,1-1 1 0 0,12 7-1 0 0,-18-10 130 0 0,1 0 0 0 0,0 0 1 0 0,0 0-1 0 0,0 1 1 0 0,-1-1-1 0 0,1 0 0 0 0,0 0 1 0 0,0 0-1 0 0,0 0 0 0 0,-1 0 1 0 0,1 0-1 0 0,0 0 0 0 0,0-1 1 0 0,0 1-1 0 0,-1 0 0 0 0,1 0 1 0 0,0-1-1 0 0,0 1 0 0 0,-1 0 1 0 0,1-1-1 0 0,0 1 0 0 0,-1-1 1 0 0,1 1-1 0 0,0-1 0 0 0,0 0 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3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2304 0 0,'0'0'101'0'0,"1"-1"1"0"0,7-4-284 0 0,-8 4 539 0 0,0 0 0 0 0,1 1 0 0 0,-1-1 0 0 0,0 1 0 0 0,1-1 0 0 0,-1 0 0 0 0,0 1 0 0 0,0-1 0 0 0,0 0 0 0 0,1 1 0 0 0,-1-1 0 0 0,0 1 1 0 0,0-1-1 0 0,0 0 0 0 0,0 1 0 0 0,-1-5 3421 0 0,5-4 3692 0 0,-5 55-6307 0 0,1 44-334 0 0,1-76-731 0 0,0 0 0 0 0,2 1 0 0 0,-1-1 1 0 0,6 14-1 0 0,-7-25-67 0 0,0 0 1 0 0,0 0-1 0 0,0 0 1 0 0,1 0 0 0 0,-1-1-1 0 0,1 1 1 0 0,0-1-1 0 0,3 5 1 0 0,-4-6-6 0 0,-1-1 0 0 0,1 1-1 0 0,0-1 1 0 0,0 1 0 0 0,0-1 0 0 0,-1 1 0 0 0,1-1 0 0 0,0 1-1 0 0,0-1 1 0 0,0 0 0 0 0,0 1 0 0 0,0-1 0 0 0,0 0 0 0 0,0 0-1 0 0,0 0 1 0 0,0 1 0 0 0,0-1 0 0 0,0 0 0 0 0,-1-1-1 0 0,1 1 1 0 0,0 0 0 0 0,0 0 0 0 0,0 0 0 0 0,0 0 0 0 0,0-1-1 0 0,0 1 1 0 0,0 0 0 0 0,0-1 0 0 0,0 1 0 0 0,-1-1 0 0 0,2 0-1 0 0,7-5 192 0 0,-2 0-1 0 0,1 0 0 0 0,-1-1 1 0 0,1 0-1 0 0,6-10 0 0 0,30-43 413 0 0,-21 26-328 0 0,-2 4-246 0 0,14-17-472 0 0,-9 19-3551 0 0,-17 20-3689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4144 0 0,'-15'3'440'0'0,"11"-3"689"0"0,0 1 0 0 0,0-1-1 0 0,0 0 1 0 0,0-1 0 0 0,-6 0 0 0 0,-12-1 4469 0 0,7 5-5031 0 0,13-2-410 0 0,-1 0 0 0 0,0 0 0 0 0,0 0 1 0 0,0 0-1 0 0,0 0 0 0 0,1 1 0 0 0,-1-1 0 0 0,1 1 0 0 0,-1 0 0 0 0,1 0 0 0 0,0 0 1 0 0,-1 0-1 0 0,1 0 0 0 0,0 0 0 0 0,0 0 0 0 0,0 1 0 0 0,1-1 0 0 0,-3 6 0 0 0,1-1-49 0 0,0 0 0 0 0,1 1 0 0 0,0-1 0 0 0,0 1 0 0 0,0-1 0 0 0,1 1 0 0 0,1 0 0 0 0,-1 0 0 0 0,1-1 0 0 0,1 1 0 0 0,-1 0 0 0 0,3 11 0 0 0,-2-18-94 0 0,-1 0-1 0 0,0 1 1 0 0,1-1-1 0 0,-1 0 1 0 0,1 1-1 0 0,0-1 1 0 0,-1 0-1 0 0,1 0 1 0 0,0 0-1 0 0,0 1 1 0 0,0-1-1 0 0,0 0 1 0 0,0 0-1 0 0,0 0 1 0 0,0 0-1 0 0,0-1 1 0 0,0 1-1 0 0,2 1 1 0 0,-2-2 4 0 0,0 0 1 0 0,0 1-1 0 0,0-1 1 0 0,0 0-1 0 0,0 0 1 0 0,0 0 0 0 0,0 0-1 0 0,0 0 1 0 0,0 0-1 0 0,0 0 1 0 0,0-1-1 0 0,0 1 1 0 0,0 0-1 0 0,0 0 1 0 0,0-1-1 0 0,0 1 1 0 0,0-1 0 0 0,0 1-1 0 0,0-1 1 0 0,0 1-1 0 0,0-1 1 0 0,-1 0-1 0 0,1 1 1 0 0,1-2-1 0 0,10-9 630 0 0,-1-2-1 0 0,16-19 0 0 0,11-12 355 0 0,-38 43-973 0 0,1 0 0 0 0,-1 1 0 0 0,1-1 0 0 0,0 0 0 0 0,0 1-1 0 0,-1-1 1 0 0,1 1 0 0 0,0-1 0 0 0,0 1 0 0 0,0-1 0 0 0,0 1 0 0 0,0-1-1 0 0,0 1 1 0 0,0 0 0 0 0,0 0 0 0 0,-1-1 0 0 0,1 1 0 0 0,0 0 0 0 0,0 0-1 0 0,0 0 1 0 0,0 0 0 0 0,0 0 0 0 0,2 1 0 0 0,-2-1-5 0 0,1 1 1 0 0,-1 0-1 0 0,0-1 1 0 0,1 1-1 0 0,-1 0 1 0 0,0 0-1 0 0,0 0 1 0 0,1 0-1 0 0,-1 0 1 0 0,0 0 0 0 0,0 0-1 0 0,0 1 1 0 0,1 1-1 0 0,2 4 7 0 0,0 1 1 0 0,0 0-1 0 0,-1-1 0 0 0,3 10 1 0 0,-6-16-30 0 0,8 30 26 0 0,-6-23-21 0 0,0 1-1 0 0,0-1 0 0 0,5 10 0 0 0,-4-10-728 0 0,1-1-1 0 0,0 0 1 0 0,1 1-1 0 0,-1-2 1 0 0,1 1-1 0 0,8 8 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4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5984 0 0,'4'-1'1136'0'0,"15"-2"8301"0"0,-16 3-9248 0 0,1 0 0 0 0,-1 1-1 0 0,0-1 1 0 0,0 1 0 0 0,0 0 0 0 0,0-1 0 0 0,0 1 0 0 0,0 1 0 0 0,0-1 0 0 0,0 0 0 0 0,0 1-1 0 0,0-1 1 0 0,-1 1 0 0 0,1 0 0 0 0,-1 0 0 0 0,1 0 0 0 0,-1 0 0 0 0,0 1 0 0 0,1-1-1 0 0,-1 1 1 0 0,-1-1 0 0 0,1 1 0 0 0,2 4 0 0 0,1 2-107 0 0,-1 0 0 0 0,-1 1 0 0 0,0-1 0 0 0,0 1 0 0 0,-1-1-1 0 0,2 17 1 0 0,-4-19 9 0 0,0-1-1 0 0,0 1 0 0 0,-1-1 0 0 0,0 1 1 0 0,0-1-1 0 0,-5 13 0 0 0,2-3 174 0 0,3-16-240 0 0,1 0-1 0 0,0 0 0 0 0,0 0 0 0 0,0 0 1 0 0,0 0-1 0 0,0-1 0 0 0,0 1 0 0 0,0 0 1 0 0,0 0-1 0 0,0 0 0 0 0,0 0 1 0 0,0 0-1 0 0,-1 0 0 0 0,1 0 0 0 0,0 0 1 0 0,0 0-1 0 0,0 0 0 0 0,0 0 0 0 0,0 0 1 0 0,0-1-1 0 0,0 1 0 0 0,-1 0 1 0 0,1 0-1 0 0,0 0 0 0 0,0 0 0 0 0,0 0 1 0 0,0 0-1 0 0,0 0 0 0 0,0 0 0 0 0,-1 0 1 0 0,1 0-1 0 0,0 0 0 0 0,0 0 1 0 0,0 0-1 0 0,0 1 0 0 0,0-1 0 0 0,0 0 1 0 0,-1 0-1 0 0,1 0 0 0 0,0 0 0 0 0,0 0 1 0 0,0 0-1 0 0,0 0 0 0 0,0 0 0 0 0,0 0 1 0 0,0 0-1 0 0,0 0 0 0 0,0 1 1 0 0,-1-1-1 0 0,1 0 0 0 0,0 0 0 0 0,0 0 1 0 0,0 0-1 0 0,0 0 0 0 0,0 0 0 0 0,0 0 1 0 0,0 1-1 0 0,0-1 0 0 0,-3-13 324 0 0,3 4-150 0 0,1 1-1 0 0,0 0 1 0 0,1-1 0 0 0,0 1-1 0 0,0 0 1 0 0,1 0-1 0 0,6-14 1 0 0,-3 11-69 0 0,0 0 1 0 0,0 1 0 0 0,1 0 0 0 0,15-18-1 0 0,-19 25-344 0 0,0 1-1 0 0,0-1 1 0 0,-1 1-1 0 0,2-1 1 0 0,-1 1-1 0 0,0 0 1 0 0,0 0-1 0 0,1 1 1 0 0,-1-1-1 0 0,1 1 1 0 0,-1-1-1 0 0,8 0 1 0 0,0 1-1274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5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64 300 14280 0 0,'-3'4'415'0'0,"0"-1"1"0"0,0 1 0 0 0,0 0 0 0 0,1 0-1 0 0,-1 0 1 0 0,1 0 0 0 0,0 0 0 0 0,-3 8-1 0 0,-10 39 3520 0 0,13-44-3865 0 0,-1 8 77 0 0,-3 7 356 0 0,-3 23 1 0 0,8-39-716 0 0,0-1 0 0 0,1 1 1 0 0,0-1-1 0 0,0 1 1 0 0,0 0-1 0 0,1-1 0 0 0,0 1 1 0 0,0-1-1 0 0,3 10 0 0 0,-1-5-4978 0 0</inkml:trace>
  <inkml:trace contextRef="#ctx0" brushRef="#br0" timeOffset="1">129 1 16583 0 0,'-3'0'1472'0'0,"1"0"-1176"0"0,-1 2-232 0 0,0 0-64 0 0,0 1 128 0 0,0-1 8 0 0,0 3 8 0 0,3 3-5143 0 0,0-1-1033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5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10 11520 0 0,'-4'0'311'0'0,"-1"-1"1"0"0,1 1 0 0 0,0-1-1 0 0,-7-2 1 0 0,9 2 262 0 0,-1 0 0 0 0,0 0 0 0 0,0 1 0 0 0,1-1 0 0 0,-1 1 0 0 0,0 0 0 0 0,0 0 0 0 0,0 0 0 0 0,0 0-1 0 0,0 0 1 0 0,0 0 0 0 0,-3 2 0 0 0,1-1-365 0 0,0 1-1 0 0,1 0 1 0 0,-1 1-1 0 0,0-1 0 0 0,1 1 1 0 0,-1 0-1 0 0,1 0 0 0 0,0 0 1 0 0,0 1-1 0 0,0-1 1 0 0,1 1-1 0 0,-1 0 0 0 0,1 0 1 0 0,-4 7-1 0 0,0 0 105 0 0,1 0 1 0 0,1 0-1 0 0,0 1 0 0 0,-7 23 0 0 0,12-32-235 0 0,-1-1 0 0 0,1 1 0 0 0,-1 0-1 0 0,1-1 1 0 0,0 1 0 0 0,0 0 0 0 0,0-1-1 0 0,1 6 1 0 0,-1-7-44 0 0,0 0 1 0 0,1 1-1 0 0,-1-1 0 0 0,1 0 0 0 0,-1 0 1 0 0,1 0-1 0 0,-1 1 0 0 0,1-1 0 0 0,0 0 1 0 0,-1 0-1 0 0,1 0 0 0 0,0 0 0 0 0,0 0 1 0 0,0 0-1 0 0,0 0 0 0 0,0-1 0 0 0,0 1 1 0 0,2 1-1 0 0,-2-2-10 0 0,1 0 0 0 0,-1-1 0 0 0,1 1 0 0 0,-1-1 0 0 0,1 1 0 0 0,-1-1 0 0 0,0 1 0 0 0,1-1 0 0 0,-1 0 0 0 0,0 0 0 0 0,0 0 0 0 0,1 0 0 0 0,-1 0 0 0 0,1-1 0 0 0,0 1 9 0 0,6-7 77 0 0,-1 0-1 0 0,1 0 1 0 0,-1-1 0 0 0,8-13-1 0 0,-10 14 10 0 0,0 1-1 0 0,1-1 0 0 0,0 1 0 0 0,0 0 1 0 0,1 0-1 0 0,11-9 0 0 0,-18 16-111 0 0,1 0 0 0 0,-1 0 0 0 0,0 0 0 0 0,1-1 0 0 0,-1 1 0 0 0,0 0 0 0 0,1 0-1 0 0,-1 0 1 0 0,0 0 0 0 0,1 0 0 0 0,-1 0 0 0 0,1 0 0 0 0,-1 0 0 0 0,0 0 0 0 0,1 1 0 0 0,-1-1 0 0 0,0 0 0 0 0,1 0 0 0 0,-1 0 0 0 0,0 0-1 0 0,1 0 1 0 0,-1 1 0 0 0,0-1 0 0 0,1 0 0 0 0,-1 0 0 0 0,0 0 0 0 0,0 1 0 0 0,1-1 0 0 0,-1 0 0 0 0,0 1 0 0 0,0-1 0 0 0,0 0-1 0 0,1 0 1 0 0,-1 1 0 0 0,0-1 0 0 0,0 0 0 0 0,0 1 0 0 0,1 0 0 0 0,4 13 22 0 0,-4 0 12 0 0,0-1 1 0 0,-1 1-1 0 0,-4 25 1 0 0,3-28-76 0 0,0-1 0 0 0,0 0 0 0 0,1 1 0 0 0,0-1 0 0 0,1 1 0 0 0,0-1 0 0 0,1 0 0 0 0,2 12 0 0 0,1-12-821 0 0,0-14-2420 0 0,-4 3 2900 0 0,1-1-1 0 0,-1 0 1 0 0,1 0 0 0 0,-1 1 0 0 0,0-1 0 0 0,0 0 0 0 0,0 0 0 0 0,1-4 0 0 0,0 2-200 0 0,6-18-1847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5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17911 0 0,'0'0'1796'0'0,"0"14"-901"0"0,11 42 562 0 0,7 102-1 0 0,-18-152-1438 0 0,0 9 20 0 0,1-1 0 0 0,1 1 1 0 0,0-1-1 0 0,1 0 0 0 0,0 0 1 0 0,2 0-1 0 0,7 19 0 0 0,-12-33 2 0 0,0 1 1 0 0,1 0-1 0 0,-1-1 0 0 0,1 1 0 0 0,-1 0 1 0 0,0-1-1 0 0,1 1 0 0 0,-1 0 0 0 0,1-1 1 0 0,0 1-1 0 0,-1-1 0 0 0,1 1 0 0 0,-1-1 0 0 0,1 1 1 0 0,0-1-1 0 0,-1 1 0 0 0,1-1 0 0 0,0 0 1 0 0,0 1-1 0 0,-1-1 0 0 0,1 0 0 0 0,0 0 0 0 0,0 0 1 0 0,-1 1-1 0 0,1-1 0 0 0,0 0 0 0 0,0 0 1 0 0,0 0-1 0 0,-1 0 0 0 0,1 0 0 0 0,0-1 0 0 0,0 1 1 0 0,0 0-1 0 0,-1 0 0 0 0,1 0 0 0 0,0-1 1 0 0,0 1-1 0 0,-1 0 0 0 0,1-1 0 0 0,0 1 0 0 0,-1-1 1 0 0,2 0-1 0 0,3-3 77 0 0,0 0 0 0 0,0 0 0 0 0,-1 0 0 0 0,7-8 0 0 0,-5 4 184 0 0,19-24 389 0 0,-21 26-470 0 0,-1 0 0 0 0,1 1 1 0 0,1-1-1 0 0,-1 1 1 0 0,1 0-1 0 0,0 0 0 0 0,0 1 1 0 0,1 0-1 0 0,5-5 0 0 0,-10 9-196 0 0,-1 0-1 0 0,0 0 1 0 0,0 0-1 0 0,1 0 0 0 0,-1 0 1 0 0,0 0-1 0 0,0 0 0 0 0,1 0 1 0 0,-1 0-1 0 0,0-1 0 0 0,0 1 1 0 0,1 0-1 0 0,-1 1 1 0 0,0-1-1 0 0,0 0 0 0 0,1 0 1 0 0,-1 0-1 0 0,0 0 0 0 0,0 0 1 0 0,1 0-1 0 0,-1 0 0 0 0,0 0 1 0 0,0 0-1 0 0,0 0 1 0 0,1 1-1 0 0,-1-1 0 0 0,0 0 1 0 0,0 0-1 0 0,0 0 0 0 0,1 0 1 0 0,-1 1-1 0 0,0-1 0 0 0,0 0 1 0 0,0 0-1 0 0,5 13 197 0 0,-3 12-183 0 0,-6-3 35 0 0,-1-1 0 0 0,-11 34 0 0 0,11-42-472 0 0,0 0 0 0 0,-7 13 0 0 0,11-25-137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 13824 0 0,'0'-5'6994'0'0,"0"14"-4659"0"0,-11 227 1589 0 0,5-157-3667 0 0,5-66-482 0 0,0 1 327 0 0,0 1 1 0 0,1-1-1 0 0,3 26 0 0 0,-2-37-227 0 0,-1 1 0 0 0,1-1 0 0 0,0 0 0 0 0,0 1 0 0 0,0-1 0 0 0,0 0 0 0 0,1 0 0 0 0,-1 0 0 0 0,1 0 0 0 0,0 0 0 0 0,0 0 0 0 0,0 0 0 0 0,0-1 0 0 0,1 1 0 0 0,-1-1-1 0 0,1 0 1 0 0,-1 1 0 0 0,1-1 0 0 0,0 0 0 0 0,0 0 0 0 0,4 1 0 0 0,2 0-2591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4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27 137 11520 0 0,'0'0'1040'0'0,"14"-6"3613"0"0,-9 4-3500 0 0,-1 0 1 0 0,0-1-1 0 0,1 0 1 0 0,-1 0-1 0 0,7-7 1 0 0,-1-2-469 0 0,19-24 0 0 0,-28 34-519 0 0,12-24 174 0 0,-12 25-324 0 0,0-1 1 0 0,-1 1-1 0 0,1-1 0 0 0,-1 1 1 0 0,1-1-1 0 0,-1 0 0 0 0,1 1 1 0 0,-1-1-1 0 0,0 0 1 0 0,0 1-1 0 0,0-1 0 0 0,0 0 1 0 0,-1-2-1 0 0,1 3-8 0 0,-1 1 0 0 0,1-1 0 0 0,0 1 0 0 0,-1-1 0 0 0,1 1 0 0 0,-1-1 0 0 0,1 1 1 0 0,-1 0-1 0 0,1-1 0 0 0,-1 1 0 0 0,0 0 0 0 0,1 0 0 0 0,-1-1 0 0 0,1 1 0 0 0,-1 0 0 0 0,1 0 0 0 0,-1 0 0 0 0,0 0 0 0 0,1 0 0 0 0,-1 0 0 0 0,0 0 0 0 0,1 0 0 0 0,-1 0 0 0 0,1 0 0 0 0,-1 0 0 0 0,0 0 0 0 0,1 0 0 0 0,-1 0 0 0 0,1 1 0 0 0,-1-1 1 0 0,0 0-1 0 0,1 0 0 0 0,-1 1 0 0 0,1-1 0 0 0,-2 1 0 0 0,-16 13 195 0 0,17-14-200 0 0,-9 10 136 0 0,1 0 0 0 0,0 0-1 0 0,0 1 1 0 0,-12 21 0 0 0,16-24 16 0 0,1 0-1 0 0,0 0 1 0 0,0 0-1 0 0,1 1 1 0 0,0 0 0 0 0,0 0-1 0 0,1-1 1 0 0,-1 13-1 0 0,2-12-59 0 0,1-1-1 0 0,0 1 0 0 0,0 0 0 0 0,1 0 0 0 0,0 0 0 0 0,2 10 0 0 0,-2-16-91 0 0,1 1 1 0 0,-1-1-1 0 0,0 0 0 0 0,1 0 1 0 0,-1 0-1 0 0,1 0 1 0 0,0 0-1 0 0,0 0 0 0 0,0-1 1 0 0,1 1-1 0 0,-1 0 0 0 0,1-1 1 0 0,-1 0-1 0 0,1 0 1 0 0,0 0-1 0 0,-1 0 0 0 0,1 0 1 0 0,7 3-1 0 0,36 12-904 0 0,-14-7-2935 0 0,-15-4-5250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5:0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11976 0 0,'0'0'3186'0'0,"18"0"-2578"0"0,38 13 1815 0 0,112 9-1 0 0,-33-18-1526 0 0,-120-3-804 0 0,0 0 0 0 0,-1 1 0 0 0,17 4 0 0 0,-30-6 1116 0 0,-9 3-1008 0 0,-3-1-448 0 0,-19-7 350 0 0,0-2 0 0 0,1-1 0 0 0,-51-21 0 0 0,75 26-92 0 0,-1 1 0 0 0,1-1 0 0 0,0 0-1 0 0,-9-7 1 0 0,12 8 26 0 0,0 1 0 0 0,0-1 0 0 0,0 0 0 0 0,1 0 0 0 0,-1 0 0 0 0,0-1 0 0 0,1 1 0 0 0,-1 0-1 0 0,1-1 1 0 0,0 1 0 0 0,0-1 0 0 0,-2-3 0 0 0,3 5 38 0 0,0 0-1 0 0,0 0 0 0 0,-1-1 0 0 0,1 1 1 0 0,0 0-1 0 0,0 0 0 0 0,0 0 1 0 0,1 0-1 0 0,-1-1 0 0 0,0 1 1 0 0,0 0-1 0 0,1 0 0 0 0,-1 0 1 0 0,0 0-1 0 0,1 0 0 0 0,-1 0 0 0 0,1 0 1 0 0,-1 0-1 0 0,1 0 0 0 0,1-1 1 0 0,0 0-69 0 0,0 0 1 0 0,0 0 0 0 0,0 0 0 0 0,0 0 0 0 0,0 1-1 0 0,1-1 1 0 0,-1 1 0 0 0,4-2 0 0 0,3 0-85 0 0,-1 0 0 0 0,1 1-1 0 0,0 0 1 0 0,13-2 0 0 0,-6 3 103 0 0,-1 2 1 0 0,26 2-1 0 0,-19-1-17 0 0,3 2 139 0 0,-1 0 0 0 0,25 8 0 0 0,-11-2-8 0 0,-37-10-122 0 0,0 0 1 0 0,0 0-1 0 0,0 1 0 0 0,0-1 0 0 0,1 0 0 0 0,-1 0 0 0 0,0 1 1 0 0,0-1-1 0 0,0 1 0 0 0,0-1 0 0 0,0 1 0 0 0,-1 0 0 0 0,1-1 1 0 0,0 1-1 0 0,0 0 0 0 0,0 0 0 0 0,0-1 0 0 0,-1 1 1 0 0,1 0-1 0 0,0 0 0 0 0,-1 0 0 0 0,1 0 0 0 0,-1 0 0 0 0,1 0 1 0 0,-1 0-1 0 0,1 0 0 0 0,-1 0 0 0 0,0 0 0 0 0,1 0 0 0 0,-1 0 1 0 0,0 0-1 0 0,0 0 0 0 0,0 0 0 0 0,0 1 0 0 0,0-1 0 0 0,0 0 1 0 0,0 0-1 0 0,0 0 0 0 0,-1 0 0 0 0,1 0 0 0 0,0 0 1 0 0,-1 0-1 0 0,1 0 0 0 0,0 0 0 0 0,-2 1 0 0 0,0 3 41 0 0,0 0 0 0 0,-1 0 0 0 0,0 0 0 0 0,0-1 0 0 0,-1 0 0 0 0,1 1 0 0 0,-8 5 0 0 0,1-1 23 0 0,-1 0 0 0 0,-19 11-1 0 0,25-17-81 0 0,0 0-1 0 0,0-1 1 0 0,0 0-1 0 0,0 0 0 0 0,0 0 1 0 0,-1-1-1 0 0,1 0 1 0 0,-1 0-1 0 0,1 0 0 0 0,-7-1 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5:0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2760 0 0,'0'0'6246'0'0,"-15"13"85"0"0,13-13-5832 0 0,-1 1-1 0 0,1-1 1 0 0,-1 0-1 0 0,1 0 1 0 0,-1 0 0 0 0,1 0-1 0 0,-1 0 1 0 0,1 0 0 0 0,-1-1-1 0 0,-2 0 1 0 0,23 7 3596 0 0,32 6-3541 0 0,-28-9-244 0 0,1-1 0 0 0,-1-1-1 0 0,24-2 1 0 0,27 1 19 0 0,296-12 700 0 0,-312 11-980 0 0,56 1 41 0 0,270 17 695 0 0,-267-13-634 0 0,0 6 177 0 0,-52-3-152 0 0,-41-5-116 0 0,62 3 184 0 0,-21-3-32 0 0,-35 0 11 0 0,0-2 0 0 0,0-1 0 0 0,46-7 0 0 0,-68 7-167 0 0,-2-1-33 0 0,-1 1 0 0 0,1 1 0 0 0,-1-1 0 0 0,1 1-1 0 0,-1-1 1 0 0,7 2 0 0 0,-6-2-23 0 0,1-1 0 0 0,11 6 0 0 0,-16-4-22 0 0,1 0 0 0 0,-1 1 1 0 0,0 0-1 0 0,1-1 0 0 0,-1 1 0 0 0,0 0 1 0 0,1 0-1 0 0,-1 0 0 0 0,0 0 0 0 0,0 0 0 0 0,0 0 1 0 0,0 0-1 0 0,0 0 0 0 0,0 0 0 0 0,0 1 1 0 0,1 2-1 0 0,5 5-1435 0 0,-5-8 1103 0 0,-1 0-1 0 0,0 0 1 0 0,0 0-1 0 0,0 0 1 0 0,0 0-1 0 0,0 0 1 0 0,0 1-1 0 0,-1-1 1 0 0,1 0-1 0 0,0 2 1 0 0,2 3-1904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44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17503 0 0,'0'0'1338'0'0,"8"0"-772"0"0,0-1-103 0 0,0 1 0 0 0,0 1-1 0 0,0 0 1 0 0,0 0 0 0 0,0 0 0 0 0,-1 1-1 0 0,1 0 1 0 0,10 5 0 0 0,-15-6-452 0 0,0 1 1 0 0,0 0 0 0 0,0 0-1 0 0,0 0 1 0 0,-1 0 0 0 0,1 1 0 0 0,-1-1-1 0 0,0 1 1 0 0,1-1 0 0 0,-1 1 0 0 0,0 0-1 0 0,-1 0 1 0 0,1 0 0 0 0,0 0-1 0 0,-1 0 1 0 0,0 1 0 0 0,0-1 0 0 0,0 0-1 0 0,1 5 1 0 0,-1-2 82 0 0,0 1 1 0 0,0-1-1 0 0,-1 1 0 0 0,0-1 1 0 0,0 1-1 0 0,-1-1 1 0 0,0 1-1 0 0,0-1 0 0 0,0 0 1 0 0,-1 1-1 0 0,-3 7 0 0 0,-3 6 334 0 0,-1 0-1 0 0,-12 18 0 0 0,6-12-74 0 0,-10 14 657 0 0,25-39-1010 0 0,0-1 0 0 0,0 0 0 0 0,0 1 0 0 0,0-1 0 0 0,0 0 0 0 0,0 1 0 0 0,0-1 0 0 0,0 0 0 0 0,0 1 0 0 0,1-1 0 0 0,-1 0 0 0 0,0 1 0 0 0,0-1 0 0 0,0 0 0 0 0,0 0 0 0 0,0 1 0 0 0,1-1 0 0 0,-1 0 0 0 0,0 0 0 0 0,0 1 0 0 0,0-1 0 0 0,1 0 0 0 0,-1 0 0 0 0,0 1 0 0 0,0-1 0 0 0,1 0 0 0 0,-1 0 0 0 0,0 0 0 0 0,0 0 0 0 0,1 1 0 0 0,-1-1 0 0 0,0 0 0 0 0,1 0 0 0 0,-1 0 0 0 0,0 0 0 0 0,1 0 0 0 0,-1 0 0 0 0,0 0 0 0 0,0 0 0 0 0,1 0 0 0 0,6 0 84 0 0,0 0-1 0 0,0 0 1 0 0,0-1-1 0 0,0 0 1 0 0,0 0-1 0 0,0-1 1 0 0,0 0-1 0 0,0 0 1 0 0,6-4-1 0 0,-1 2-186 0 0,-6 2 74 0 0,28-9-1393 0 0,40-21 0 0 0,-51 20 187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5:5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86 8520 0 0,'0'0'389'0'0,"-9"3"150"0"0,8-2-171 0 0,0-1 0 0 0,0 1 0 0 0,0 0 0 0 0,0-1 0 0 0,-1 1 0 0 0,1 0 0 0 0,0-1 0 0 0,0 1 0 0 0,-1-1 0 0 0,1 0 0 0 0,-6 1 5455 0 0,17-11-4287 0 0,-7 8-1306 0 0,0 1-1 0 0,1-1 1 0 0,0 1-1 0 0,-1 0 1 0 0,1 0-1 0 0,0 0 1 0 0,-1 0-1 0 0,1 1 1 0 0,6-1-1 0 0,37 3 230 0 0,-35-1-511 0 0,87 11 1302 0 0,-55-6-430 0 0,56 1 0 0 0,211-19 1340 0 0,-274 9-1864 0 0,0-1 0 0 0,62-16 0 0 0,-48 6-46 0 0,-19 6-170 0 0,51-21-1 0 0,-63 22 32 0 0,1 1-4272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5:53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61 4488 0 0,'0'0'929'0'0,"-5"-16"2708"0"0,5 15-3401 0 0,0 0 0 0 0,0 0 1 0 0,-1 0-1 0 0,1 0 0 0 0,0 1 0 0 0,0-1 0 0 0,0 0 0 0 0,-1 0 0 0 0,1 0 0 0 0,0 0 0 0 0,-1 0 0 0 0,1 1 0 0 0,-1-1 0 0 0,1 0 0 0 0,-1 0 0 0 0,1 1 0 0 0,-1-1 0 0 0,0 0 0 0 0,1 1 0 0 0,-1-1 0 0 0,0 1 0 0 0,-9-3 8639 0 0,14 2-8366 0 0,38-9 1303 0 0,-30 6-1781 0 0,1 1 0 0 0,-1 1 0 0 0,1 0 0 0 0,13 0 0 0 0,78 8 972 0 0,-55-2-701 0 0,-12 2-118 0 0,-26-4-104 0 0,0 0 0 0 0,18 0 0 0 0,150 3 773 0 0,108-4-151 0 0,-237-4-731 0 0,131-4 584 0 0,-113 7-600 0 0,33-2 245 0 0,-55 3-135 0 0,67 4 78 0 0,39 8 88 0 0,-46-2-46 0 0,145 24 248 0 0,-170-21-339 0 0,-58-10-179 0 0,30 5 445 0 0,105 5-1 0 0,-120-13-330 0 0,2-1 138 0 0,79-8 0 0 0,-4-9-167 0 0,25 11 64 0 0,-135 6-64 0 0,82 5 0 0 0,-24 1-141 0 0,-57-8-1167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32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69 2760 0 0,'-11'5'17419'0'0,"10"-13"-14191"0"0,2 8-3181 0 0,-1 0 0 0 0,1-1 0 0 0,0 1 0 0 0,-1-1 0 0 0,1 1 0 0 0,-1 0 0 0 0,1-1 0 0 0,-1 1 0 0 0,1-1 0 0 0,-1 1 0 0 0,1-1 0 0 0,-1 0 0 0 0,0 1 0 0 0,1-2-1 0 0,7-6 810 0 0,-5 2-521 0 0,1-1 612 0 0,-3 7-872 0 0,0-1 1 0 0,0 1-1 0 0,0 0 0 0 0,0-1 1 0 0,0 1-1 0 0,0 0 0 0 0,0-1 0 0 0,0 1 1 0 0,0 0-1 0 0,0 0 0 0 0,0 0 1 0 0,0 0-1 0 0,1 0 0 0 0,17 0 535 0 0,51-2 388 0 0,228-21-110 0 0,-248 19-719 0 0,-25 1-72 0 0,0 1 0 0 0,38 3 0 0 0,-20 5 19 0 0,3 0 59 0 0,-16-5 2 0 0,-18-2 3 0 0,-11 0-159 0 0,0 1-1 0 0,0 0 0 0 0,0 0 1 0 0,0-1-1 0 0,0 1 0 0 0,0 0 0 0 0,0 0 1 0 0,0 0-1 0 0,0 0 0 0 0,-1 0 1 0 0,1 0-1 0 0,0 1 0 0 0,0-1 0 0 0,0 0 1 0 0,0 0-1 0 0,0 1 0 0 0,0-1 1 0 0,0 0-1 0 0,0 1 0 0 0,-1-1 0 0 0,2 1 1 0 0,-1 0-127 0 0,5 2-371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3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2760 0 0,'0'0'16159'0'0,"-5"12"-11841"0"0,5-11-3762 0 0,-2 44 2552 0 0,0-29-2562 0 0,2 1 0 0 0,1 18 0 0 0,-1-18-414 0 0,0 0 0 0 0,-1 0 0 0 0,0-1 0 0 0,-5 21 0 0 0,3-20-755 0 0,0 1 0 0 0,1 1-1 0 0,1 21 1 0 0,3-51-3106 0 0,-1-1-4704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34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3680 0 0,'0'0'167'0'0,"4"-12"559"0"0,12-8 9726 0 0,3-3-4030 0 0,-15 17-6128 0 0,0 1-1 0 0,0 1 1 0 0,0-1-1 0 0,1 0 0 0 0,0 1 1 0 0,5-4-1 0 0,-3 2 2261 0 0,-7 6-2523 0 0,-1 0 0 0 0,1 0 1 0 0,-1 0-1 0 0,1 1 0 0 0,-1-1 0 0 0,1 0 0 0 0,-1 0 0 0 0,1 1 0 0 0,-1-1 0 0 0,1 0 0 0 0,0 1 1 0 0,-1-1-1 0 0,1 0 0 0 0,-1 1 0 0 0,1-1 0 0 0,0 1 0 0 0,-1-1 0 0 0,1 0 0 0 0,0 1 0 0 0,0-1 1 0 0,-1 2-1 0 0,1-1 4 0 0,-1-1 0 0 0,1 1 1 0 0,-1 0-1 0 0,1 0 0 0 0,-1-1 1 0 0,1 1-1 0 0,-1-1 0 0 0,1 1 1 0 0,-1 0-1 0 0,1-1 0 0 0,-1 1 1 0 0,0-1-1 0 0,1 1 0 0 0,-1-1 1 0 0,0 1-1 0 0,0-1 0 0 0,1 0 1 0 0,-1 1-1 0 0,0-1 0 0 0,0 0 1 0 0,0 0-1 0 0,1 0 0 0 0,-1 1 1 0 0,-1-1-1 0 0,2 0-35 0 0,0 0 0 0 0,0 0 0 0 0,-1 0 0 0 0,1 0 0 0 0,0 0 0 0 0,0 0 0 0 0,0 0 0 0 0,0 0 0 0 0,-1 0 0 0 0,1 0 0 0 0,0 0 0 0 0,0 0 0 0 0,0 0 0 0 0,0 0 0 0 0,-1 0 0 0 0,1 0 0 0 0,0 0 0 0 0,0 0 0 0 0,0 0 0 0 0,0 0 0 0 0,0 0 0 0 0,-1 0 0 0 0,1 0 0 0 0,0 0 0 0 0,0-1 0 0 0,0 1 0 0 0,0 0 0 0 0,0 0 0 0 0,-1 0 0 0 0,1 0 0 0 0,0 0 0 0 0,0 0 0 0 0,0 0 0 0 0,0-1 0 0 0,0 1 0 0 0,0 0 0 0 0,0 0 0 0 0,0 0 0 0 0,0 0 0 0 0,0 0 0 0 0,0-1 0 0 0,-1 1 0 0 0,1 0 0 0 0,0 0 0 0 0,0 0 0 0 0,0 0 0 0 0,0-1 0 0 0,0 1 0 0 0,0 0 0 0 0,0 0 0 0 0,0 0 0 0 0,0 0 0 0 0,1-1 0 0 0,-1 1 0 0 0,0 0 0 0 0,0 0 0 0 0,0 0 0 0 0,0-5 0 0 0,0 4-55 0 0,0 1 0 0 0,0-1-1 0 0,0 1 1 0 0,0 0 0 0 0,0-1-1 0 0,0 1 1 0 0,0 0 0 0 0,1-1 0 0 0,-1 1-1 0 0,0 0 1 0 0,0-1 0 0 0,0 1 0 0 0,0 0-1 0 0,1-1 1 0 0,-1 1 0 0 0,0 0-1 0 0,0 0 1 0 0,0-1 0 0 0,1 1 0 0 0,-1 0-1 0 0,0 0 1 0 0,1-1 0 0 0,-1 1-1 0 0,0 0 1 0 0,0 0 0 0 0,1 0 0 0 0,-1-1-1 0 0,0 1 1 0 0,1 0 0 0 0,-1 0-1 0 0,1 0 1 0 0,-1 0 0 0 0,0 0 0 0 0,1 0-1 0 0,-1 0 1 0 0,0 0 0 0 0,1 0 0 0 0,-1 0-1 0 0,0 0 1 0 0,1 0 0 0 0,-1 0-1 0 0,0 0 1 0 0,1 0 0 0 0,-1 0 0 0 0,1 0-1 0 0,-1 0 1 0 0,0 1 0 0 0,1-1-1 0 0,-1 0 1 0 0,1 0-342 0 0,8 3-1378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3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1 392 2760 0 0,'0'0'19979'0'0,"0"-16"-19151"0"0,1 0-232 0 0,0 1-1 0 0,8-28 1 0 0,-3 12 129 0 0,5-24 187 0 0,-9 44-758 0 0,1-17 407 0 0,-2 39-559 0 0,1 0 1 0 0,0 0 0 0 0,1 0-1 0 0,0-1 1 0 0,5 14 0 0 0,4 13-6 0 0,-10-31 3 0 0,0 1 0 0 0,1-1 0 0 0,4 10 0 0 0,-6-15 0 0 0,0 1 0 0 0,0 0 0 0 0,0 0 0 0 0,0-1 0 0 0,1 1 0 0 0,-1-1 0 0 0,0 1 0 0 0,1-1 0 0 0,-1 0 0 0 0,1 1 0 0 0,-1-1 0 0 0,1 0 0 0 0,0 0 0 0 0,0 0 0 0 0,3 1 0 0 0,-4-2 6 0 0,1 1-1 0 0,0-1 1 0 0,-1 0-1 0 0,1-1 1 0 0,-1 1-1 0 0,1 0 1 0 0,-1 0 0 0 0,1-1-1 0 0,0 1 1 0 0,-1 0-1 0 0,1-1 1 0 0,-1 0-1 0 0,3 0 1 0 0,17-12 133 0 0,-21 13-139 0 0,4-3 71 0 0,-1 1-1 0 0,1-1 0 0 0,-1 0 1 0 0,1 0-1 0 0,-1-1 0 0 0,0 1 1 0 0,0-1-1 0 0,0 0 0 0 0,-1 1 1 0 0,1-1-1 0 0,-1 0 0 0 0,0 0 0 0 0,0-1 1 0 0,2-4-1 0 0,2-8 183 0 0,11-36 86 0 0,-9 24-186 0 0,-4 16-45 0 0,-1 1 1 0 0,2-14 0 0 0,-1 1-1285 0 0,14-45 1 0 0,-18 68 828 0 0,6-16-1374 0 0,1 9-6043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3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18 17791 0 0,'-2'-15'819'0'0,"2"12"362"0"0,0 5-654 0 0,-9 75 2850 0 0,-2 53-1135 0 0,-4 64-725 0 0,13-137-1310 0 0,8 78-1 0 0,-2-105-346 0 0,-3-28-116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3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21191 0 0,'0'0'1920'0'0,"8"2"-1544"0"0,-2-1-218 0 0,-1 1-1 0 0,0-1 1 0 0,1-1 0 0 0,-1 1-1 0 0,1-1 1 0 0,-1 0-1 0 0,1-1 1 0 0,-1 1 0 0 0,1-1-1 0 0,-1 0 1 0 0,9-3-1 0 0,5-2 1565 0 0,34-18 0 0 0,-22 9-938 0 0,-1 2-792 0 0,-1 1 0 0 0,56-13-1 0 0,-16 14-3498 0 0,-24 7 1486 0 0,-4 4-25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37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2760 0 0,'2'-6'2966'0'0,"2"-8"4945"0"0,-4 13-7511 0 0,1-1-1 0 0,-1 1 1 0 0,1 0 0 0 0,-1 0 0 0 0,1 0-1 0 0,0 0 1 0 0,-1 0 0 0 0,1 0 0 0 0,0 0-1 0 0,0 0 1 0 0,0 0 0 0 0,0 0 0 0 0,0 1-1 0 0,1-2 1 0 0,0 1-12 0 0,0 0-1 0 0,1-1 1 0 0,-1 1-1 0 0,1 0 1 0 0,-1 0-1 0 0,4 0 1 0 0,0 0-193 0 0,-1 0 1 0 0,1 1 0 0 0,0-1-1 0 0,-1 1 1 0 0,10 1-1 0 0,73 11 1688 0 0,3-5-1703 0 0,6 0-195 0 0,-82-6 111 0 0,0 0 0 0 0,0-1 0 0 0,0-1 0 0 0,-1 0 0 0 0,22-5 0 0 0,-35 6-84 0 0,0 0 0 0 0,0 0 0 0 0,0 0-1 0 0,0-1 1 0 0,0 1 0 0 0,0 0 0 0 0,0-1-1 0 0,0 1 1 0 0,0 0 0 0 0,0-1 0 0 0,0 1-1 0 0,-1-1 1 0 0,1 0 0 0 0,0 1 0 0 0,0-1 0 0 0,0 1-1 0 0,-1-1 1 0 0,1 0 0 0 0,0 0 0 0 0,-1 0-1 0 0,1 1 1 0 0,-1-1 0 0 0,1 0 0 0 0,-1 0-1 0 0,1-1 1 0 0,-1 0 7 0 0,1 0-1 0 0,-1 0 1 0 0,0 1-1 0 0,-1-1 1 0 0,1 0-1 0 0,0 0 1 0 0,0 1-1 0 0,-1-1 1 0 0,1 0-1 0 0,-1 1 1 0 0,1-1-1 0 0,-1 1 1 0 0,-1-3-1 0 0,-2-4 31 0 0,-1 1 0 0 0,0 0 1 0 0,0 0-1 0 0,-11-11 0 0 0,-11-8 44 0 0,-1 1 0 0 0,-59-40 0 0 0,75 55 90 0 0,11 8-158 0 0,-1 1 0 0 0,0-1 0 0 0,1 1 0 0 0,-1 0-1 0 0,0 0 1 0 0,0-1 0 0 0,-2 0 0 0 0,95 30 76 0 0,23 3-23 0 0,-80-22-17 0 0,-26-7-37 0 0,0 0 0 0 0,-1 0 1 0 0,1 0-1 0 0,-1 1 0 0 0,1 0 1 0 0,-1 1-1 0 0,0 0 0 0 0,11 8 1 0 0,-16-10-26 0 0,0-1 0 0 0,0 1 1 0 0,-1 0-1 0 0,1 0 0 0 0,-1 0 1 0 0,1 0-1 0 0,-1 1 0 0 0,0-1 1 0 0,0 0-1 0 0,0 0 0 0 0,0 1 1 0 0,0-1-1 0 0,0 1 0 0 0,-1-1 1 0 0,1 1-1 0 0,-1-1 0 0 0,0 1 1 0 0,1-1-1 0 0,-1 1 0 0 0,0 0 1 0 0,-1-1-1 0 0,1 1 0 0 0,0-1 1 0 0,-1 1-1 0 0,1-1 0 0 0,-1 1 1 0 0,-1 2-1 0 0,-4 9 91 0 0,0 0-1 0 0,0 0 1 0 0,-1-1 0 0 0,-1 0-1 0 0,-1-1 1 0 0,-9 13 0 0 0,-6 2-103 0 0,-36 35 1 0 0,32-39-1908 0 0,-38 26 0 0 0,64-48 1755 0 0,-23 16-8800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3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3680 0 0,'-3'13'12581'0'0,"7"-5"-10515"0"0,-4-7-1796 0 0,1 0 0 0 0,-1 0 0 0 0,1 0-1 0 0,-1 1 1 0 0,1-1 0 0 0,-1 0 0 0 0,1 0-1 0 0,0 0 1 0 0,0 0 0 0 0,0-1 0 0 0,-1 1-1 0 0,3 1 1 0 0,-2 0-101 0 0,0-1-1 0 0,0 1 1 0 0,1-1-1 0 0,-1 1 1 0 0,-1 0-1 0 0,1 0 1 0 0,0-1 0 0 0,0 1-1 0 0,-1 0 1 0 0,1 0-1 0 0,-1 0 1 0 0,1 0 0 0 0,-1-1-1 0 0,0 1 1 0 0,0 0-1 0 0,0 0 1 0 0,0 3-1 0 0,1 6 147 0 0,-1 3-192 0 0,0 1 1 0 0,-1 0-1 0 0,-1 0 0 0 0,0-1 1 0 0,-7 23-1 0 0,-1 10-325 0 0,-13 50 492 0 0,10-54-2984 0 0,11-35-3085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07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11952 0 0,'0'0'5150'0'0,"6"-15"-2986"0"0,53-147 3517 0 0,-23 71-5061 0 0,-27 70-622 0 0,2 0 0 0 0,14-24 0 0 0,4-5 570 0 0,-29 50-567 0 0,3-7 124 0 0,0 1 0 0 0,1-1 1 0 0,0 1-1 0 0,0 0 0 0 0,1 0 1 0 0,8-9-1 0 0,-12 14-101 0 0,-1 1 0 0 0,1-1 0 0 0,0 0 0 0 0,0 1 0 0 0,-1-1-1 0 0,1 1 1 0 0,0-1 0 0 0,0 1 0 0 0,-1-1 0 0 0,1 1 0 0 0,0 0 0 0 0,0-1 0 0 0,0 1-1 0 0,0 0 1 0 0,0-1 0 0 0,1 2-3 0 0,-1-1 0 0 0,0 0 0 0 0,1 1 0 0 0,-1-1-1 0 0,0 1 1 0 0,0 0 0 0 0,0-1 0 0 0,0 1 0 0 0,0 0 0 0 0,0 0-1 0 0,2 0 1 0 0,0 3 6 0 0,1-1 1 0 0,0 1-1 0 0,-1 0 0 0 0,0 0 0 0 0,1 0 1 0 0,-2 1-1 0 0,1-1 0 0 0,0 0 0 0 0,-1 1 0 0 0,2 6 1 0 0,3 9-77 0 0,6 24 0 0 0,-9-25-40 0 0,0-4 115 0 0,13 49 269 0 0,2 0-1 0 0,28 61 1 0 0,-34-96-190 0 0,-8-15-35 0 0,1 0 0 0 0,1-1 0 0 0,1 0 0 0 0,14 21-1 0 0,6 2 17 0 0,-25-33 78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4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55 2304 0 0,'-11'-8'-1207'0'0,"-4"-8"6756"0"0,14 15-4988 0 0,0 0 1 0 0,1 0 0 0 0,-1 0 0 0 0,0 0 0 0 0,1 0 0 0 0,-1 0-1 0 0,1 0 1 0 0,-1 0 0 0 0,1-1 0 0 0,0 1 0 0 0,0 0 0 0 0,-1-2-1 0 0,1 3-448 0 0,0-1-1 0 0,0 0 1 0 0,0 1-1 0 0,0-1 1 0 0,1 1 0 0 0,-1-1-1 0 0,0 1 1 0 0,0-1-1 0 0,0 1 1 0 0,1-1-1 0 0,-1 1 1 0 0,0-1-1 0 0,1 1 1 0 0,-1-1-1 0 0,0 1 1 0 0,2-2 779 0 0,4-3 3321 0 0,-4 7-4058 0 0,0-1-1 0 0,0 1 1 0 0,0-1-1 0 0,0 1 0 0 0,0 0 1 0 0,0 0-1 0 0,-1 0 0 0 0,1 0 1 0 0,-1 0-1 0 0,0 0 1 0 0,1 0-1 0 0,-1 0 0 0 0,0 1 1 0 0,0-1-1 0 0,0 0 1 0 0,-1 1-1 0 0,1-1 0 0 0,-1 1 1 0 0,1-1-1 0 0,-1 4 0 0 0,1 8 231 0 0,0-1-1 0 0,-2 22 1 0 0,0-22-149 0 0,-4 54 445 0 0,0 24 198 0 0,1-44-420 0 0,2-40-528 0 0,1 1-1 0 0,0-1 0 0 0,1 1 0 0 0,0-1 0 0 0,0 0 0 0 0,0 1 0 0 0,1-1 0 0 0,0 1 1 0 0,0-1-1 0 0,3 9 0 0 0,-3-15-437 0 0,0-2 212 0 0,0 0-1 0 0,0 0 1 0 0,0 0-1 0 0,0 0 1 0 0,0 0-1 0 0,0 0 1 0 0,0 0-1 0 0,-1 0 1 0 0,1 0-1 0 0,0-2 1 0 0,0 3 132 0 0,5-12-1400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3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51 4144 0 0,'0'0'184'0'0,"0"-2"40"0"0,0-9-224 0 0,-3 4 0 0 0,3 0 0 0 0,-3 1 3600 0 0,3 1 680 0 0,-5 0 135 0 0,-2 0 25 0 0,2 3-2616 0 0,2 4-1552 0 0,-2 3-832 0 0,2 2-168 0 0,6 2-32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39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1 332 3224 0 0,'1'0'9841'0'0,"6"-1"-8944"0"0,29-2 3416 0 0,-33-14-2245 0 0,-3 16-1962 0 0,-1 0-1 0 0,1 0 0 0 0,-1 0 1 0 0,1 0-1 0 0,-1 0 0 0 0,1 0 1 0 0,-1 0-1 0 0,0 0 0 0 0,0 0 1 0 0,-1-1-1 0 0,1 2-55 0 0,1-1 0 0 0,-1 1 0 0 0,1 0 0 0 0,-1-1 0 0 0,1 1 0 0 0,-1-1 0 0 0,1 0 0 0 0,0 1 0 0 0,-1-1 0 0 0,1 1 0 0 0,0-1 1 0 0,-1 0-1 0 0,1 1 0 0 0,0-1 0 0 0,0 1 0 0 0,-1-1 0 0 0,1 0 0 0 0,0 1 0 0 0,0-1 0 0 0,0 0 0 0 0,0 0 0 0 0,0 1 0 0 0,0-1 0 0 0,0 0 0 0 0,0 1 0 0 0,0-1 0 0 0,1-1 0 0 0,1-13 750 0 0,-2 12-701 0 0,0 0 0 0 0,0 1 0 0 0,1-1 0 0 0,-1 0 0 0 0,1 1 0 0 0,0-1 0 0 0,2-3 0 0 0,28-76 957 0 0,-8 24-600 0 0,-18 45-1 0 0,-4 11-368 0 0,0-1 1 0 0,0 1-1 0 0,0-1 1 0 0,1 1 0 0 0,-1-1-1 0 0,1 1 1 0 0,-1 0-1 0 0,1 0 1 0 0,0 0 0 0 0,0 0-1 0 0,0 0 1 0 0,3-2-1 0 0,-4 3-167 0 0,7 16-282 0 0,14 86 190 0 0,-15-75 177 0 0,-5-18-5 0 0,1 1 0 0 0,0-1 0 0 0,0 0 0 0 0,7 10 0 0 0,-9-15 0 0 0,1 0 0 0 0,0 0 0 0 0,0 0 0 0 0,1 0 0 0 0,-1 0 0 0 0,1 0 0 0 0,-1-1 0 0 0,1 1 0 0 0,0-1 0 0 0,0 0 0 0 0,0 0 0 0 0,5 3 0 0 0,-7-5 7 0 0,1 1 1 0 0,-1-1-1 0 0,1 0 0 0 0,-1 0 1 0 0,1 0-1 0 0,-1 1 0 0 0,1-1 1 0 0,-1-1-1 0 0,0 1 0 0 0,1 0 1 0 0,-1 0-1 0 0,1-1 0 0 0,-1 1 1 0 0,1 0-1 0 0,-1-1 0 0 0,0 0 0 0 0,1 1 1 0 0,-1-1-1 0 0,0 0 0 0 0,0 1 1 0 0,1-1-1 0 0,-1 0 0 0 0,0 0 1 0 0,0 0-1 0 0,0 0 0 0 0,0 0 1 0 0,0 0-1 0 0,1-2 0 0 0,3-4 103 0 0,0-1-1 0 0,0 1 0 0 0,5-13 1 0 0,-5 11-32 0 0,6-16 150 0 0,13-43-1 0 0,-16 43-1629 0 0,2 0 0 0 0,12-24-1 0 0,-17 36-4605 0 0,1-2-1735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39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14280 0 0,'0'0'1681'0'0,"-4"13"2103"0"0,-4 54-2289 0 0,0 100 0 0 0,6-89-1239 0 0,-1 13-66 0 0,5-1-1 0 0,15 109 0 0 0,-9-161-2582 0 0,-8-30 1026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0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17503 0 0,'0'0'1560'0'0,"5"0"-1248"0"0,6 0-248 0 0,1 3-64 0 0,1-3 832 0 0,5 0 152 0 0,2-3 32 0 0,2 1 8 0 0,1-3-368 0 0,-2 0-72 0 0,5 0-8 0 0,3 0-8 0 0,-4 8-504 0 0,-3-3-64 0 0,-2 0-72 0 0,0 0 72 0 0,0 5-1696 0 0,-4-3-288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0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86 261 3224 0 0,'1'-13'15041'0'0,"6"9"-16884"0"0,15-15 3267 0 0,37-42-1 0 0,-48 49-1143 0 0,-5 5-98 0 0,1 0 1 0 0,-1-1 0 0 0,0 0-1 0 0,-1 0 1 0 0,0 0 0 0 0,0-1-1 0 0,-1 1 1 0 0,0-1 0 0 0,4-16-1 0 0,-7 23-118 0 0,-1 1-1 0 0,0-1 1 0 0,1 0-1 0 0,-1 0 1 0 0,0 0 0 0 0,0 0-1 0 0,0 0 1 0 0,-1 1-1 0 0,1-1 1 0 0,0 0-1 0 0,-1 0 1 0 0,1 0-1 0 0,-1 1 1 0 0,0-1-1 0 0,0 0 1 0 0,1 1-1 0 0,-1-1 1 0 0,0 0-1 0 0,0 1 1 0 0,0-1-1 0 0,-1 1 1 0 0,1 0-1 0 0,0-1 1 0 0,-1 1 0 0 0,1 0-1 0 0,0 0 1 0 0,-1 0-1 0 0,0 0 1 0 0,1 0-1 0 0,-1 0 1 0 0,1 0-1 0 0,-1 0 1 0 0,0 1-1 0 0,0-1 1 0 0,1 0-1 0 0,-1 1 1 0 0,-2-1-1 0 0,-1 1-15 0 0,1-1 0 0 0,-1 1 1 0 0,0 0-1 0 0,1 0 0 0 0,-1 0 0 0 0,1 0 0 0 0,-1 1 0 0 0,1 0 0 0 0,-1 0 0 0 0,1 0 0 0 0,-1 1 0 0 0,1-1 0 0 0,0 1 0 0 0,-4 2 0 0 0,-6 5 203 0 0,0 0 0 0 0,1 1 0 0 0,-20 20-1 0 0,28-24-147 0 0,-1 0 0 0 0,2 0 0 0 0,-1 1 0 0 0,1-1 0 0 0,-1 1-1 0 0,2 0 1 0 0,-1 0 0 0 0,1 0 0 0 0,-4 14 0 0 0,3-5-3 0 0,0 1-1 0 0,2-1 1 0 0,-1 1 0 0 0,2 0 0 0 0,1 17 0 0 0,0-28-90 0 0,0 0 1 0 0,1 0 0 0 0,0 0-1 0 0,0-1 1 0 0,1 1 0 0 0,-1 0-1 0 0,1 0 1 0 0,1-1 0 0 0,-1 1-1 0 0,1-1 1 0 0,0 0 0 0 0,0 0-1 0 0,0 0 1 0 0,1 0-1 0 0,0 0 1 0 0,0-1 0 0 0,7 7-1 0 0,-9-9-80 0 0,1-1 0 0 0,0 1 0 0 0,0 0 0 0 0,0-1 0 0 0,0 1 0 0 0,1-1 0 0 0,-1 0 0 0 0,0 0 0 0 0,0 0 0 0 0,1-1 0 0 0,-1 1 0 0 0,1-1 0 0 0,-1 0 0 0 0,1 0 0 0 0,-1 0 0 0 0,0 0 0 0 0,4-1 0 0 0,1 0-495 0 0,0-1-1 0 0,0 0 1 0 0,0-1-1 0 0,0 0 1 0 0,-1 0-1 0 0,8-5 1 0 0,5-2-1038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52 3680 0 0,'0'0'284'0'0,"-1"-2"-874"0"0,-3-10 11006 0 0,3 8-9468 0 0,0 3-825 0 0,0 0-1 0 0,1 0 0 0 0,-1 0 0 0 0,0 0 1 0 0,0 1-1 0 0,0-1 0 0 0,1 0 1 0 0,-1 0-1 0 0,0 1 0 0 0,0-1 0 0 0,0 0 1 0 0,0 1-1 0 0,-1-1 0 0 0,1 1 1 0 0,0-1-1 0 0,0 1 0 0 0,0 0 0 0 0,0-1 1 0 0,0 1-1 0 0,-1 0 0 0 0,1 0 1 0 0,0 0-1 0 0,0 0 0 0 0,0 0 0 0 0,-1 0 1 0 0,1 0-1 0 0,0 0 0 0 0,0 0 1 0 0,0 1-1 0 0,-1-1 0 0 0,0 1 1 0 0,-6 2 372 0 0,0-1 0 0 0,0 2 1 0 0,-10 5-1 0 0,10-5-241 0 0,1 0-139 0 0,0 1 1 0 0,0-1-1 0 0,0 1 0 0 0,0 1 0 0 0,1-1 0 0 0,0 1 0 0 0,1 0 0 0 0,-1 1 0 0 0,1-1 0 0 0,0 1 0 0 0,1 0 0 0 0,-1 0 0 0 0,1 1 0 0 0,-3 9 0 0 0,4-11-69 0 0,1 0-1 0 0,0 0 0 0 0,1 0 1 0 0,-1 0-1 0 0,1 0 0 0 0,0 0 1 0 0,1 0-1 0 0,-1 1 0 0 0,1-1 0 0 0,1 0 1 0 0,-1 1-1 0 0,1-1 0 0 0,0 0 1 0 0,0 0-1 0 0,1 0 0 0 0,0 0 0 0 0,0 0 1 0 0,0 0-1 0 0,6 9 0 0 0,-6-12-45 0 0,0-1 1 0 0,-1 0-1 0 0,1 1 0 0 0,0-1 0 0 0,0 0 0 0 0,1 0 0 0 0,-1-1 0 0 0,0 1 0 0 0,0 0 1 0 0,1-1-1 0 0,-1 1 0 0 0,1-1 0 0 0,0 0 0 0 0,-1 0 0 0 0,1 0 0 0 0,0 0 0 0 0,0 0 1 0 0,-1-1-1 0 0,1 1 0 0 0,0-1 0 0 0,0 0 0 0 0,0 0 0 0 0,0 0 0 0 0,0 0 1 0 0,-1 0-1 0 0,1-1 0 0 0,0 1 0 0 0,0-1 0 0 0,0 0 0 0 0,3-1 0 0 0,2-1 1 0 0,-1 0-1 0 0,0 0 0 0 0,-1-1 1 0 0,1 1-1 0 0,-1-2 0 0 0,1 1 1 0 0,-1-1-1 0 0,0 0 1 0 0,-1 0-1 0 0,7-8 0 0 0,-4 3 156 0 0,-1 0 0 0 0,-1-1 0 0 0,0 0 0 0 0,0 0-1 0 0,5-17 1 0 0,-2 3 399 0 0,7-39-1 0 0,-5 7 1474 0 0,-11 55-1942 0 0,0 1 0 0 0,1-1 0 0 0,-1 0 0 0 0,1 1 0 0 0,-1-1 0 0 0,1 1 0 0 0,0-1-1 0 0,-1 1 1 0 0,2-3 0 0 0,-1 4-72 0 0,0-1-1 0 0,-1 1 0 0 0,1 0 1 0 0,0-1-1 0 0,-1 1 0 0 0,1 0 1 0 0,0 0-1 0 0,-1-1 0 0 0,1 1 0 0 0,0 0 1 0 0,0 0-1 0 0,-1 0 0 0 0,1 0 1 0 0,0 0-1 0 0,-1 0 0 0 0,1 0 1 0 0,0 0-1 0 0,0 0 0 0 0,-1 0 1 0 0,1 0-1 0 0,0 0 0 0 0,0 1 1 0 0,-1-1-1 0 0,2 1 0 0 0,2 0-13 0 0,-1 1 0 0 0,1-1 0 0 0,-1 1 0 0 0,0 0 0 0 0,0 1 0 0 0,1-1 0 0 0,-1 0 0 0 0,-1 1 0 0 0,1 0 0 0 0,0-1 0 0 0,-1 1 0 0 0,1 0 0 0 0,2 4 0 0 0,1 3 0 0 0,0 0 0 0 0,-1 1 0 0 0,5 11 0 0 0,-4-7 7 0 0,-1 0-1 0 0,-1 0 1 0 0,0 1 0 0 0,0-1-1 0 0,-2 1 1 0 0,0 0 0 0 0,0 28-1 0 0,-2-31 69 0 0,0 0-1 0 0,-1 1 0 0 0,-1-1 1 0 0,0 0-1 0 0,-1-1 0 0 0,0 1 1 0 0,-5 12-1 0 0,-4 2 0 0 0,-1 0 0 0 0,-19 28 1 0 0,25-44-117 0 0,0-1 1 0 0,-1 0 0 0 0,0 0-1 0 0,0-1 1 0 0,-1 0 0 0 0,-1-1-1 0 0,-16 12 1 0 0,21-17 19 0 0,0-1-1 0 0,0 0 0 0 0,0 0 1 0 0,0 0-1 0 0,0 0 0 0 0,0-1 1 0 0,0 0-1 0 0,0 0 1 0 0,-1-1-1 0 0,1 1 0 0 0,0-1 1 0 0,0 0-1 0 0,-1-1 1 0 0,1 1-1 0 0,0-1 0 0 0,0 0 1 0 0,-8-3-1 0 0,8 3-233 0 0,1-1 0 0 0,-1 1-1 0 0,1-1 1 0 0,0 0-1 0 0,0-1 1 0 0,0 1 0 0 0,0-1-1 0 0,0 1 1 0 0,1-1 0 0 0,-1 0-1 0 0,1-1 1 0 0,0 1 0 0 0,0-1-1 0 0,0 1 1 0 0,0-1-1 0 0,1 0 1 0 0,-1 0 0 0 0,1 0-1 0 0,0 0 1 0 0,-2-5 0 0 0,-1-8-1230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15200 0 0,'0'0'1161'0'0,"15"-1"-651"0"0,-9 0-327 0 0,0-1 0 0 0,-1 0 0 0 0,1-1 0 0 0,0 1 0 0 0,-1-1 0 0 0,0 0 0 0 0,0 0 0 0 0,0-1 0 0 0,0 0 0 0 0,0 1 0 0 0,7-10 0 0 0,4-1 216 0 0,-13 11-321 0 0,-1 0 1 0 0,1 0-1 0 0,-1 0 0 0 0,0-1 0 0 0,0 1 1 0 0,-1 0-1 0 0,1-1 0 0 0,1-6 1 0 0,-2 8 4 0 0,-1 0 1 0 0,1 0 0 0 0,-1 0 0 0 0,1 0 0 0 0,-1 0 0 0 0,0 0 0 0 0,0 0 0 0 0,-1-4-1 0 0,1 6-26 0 0,0-1-1 0 0,0 0 0 0 0,0 0 0 0 0,-1 1 0 0 0,1-1 0 0 0,0 0 0 0 0,-1 1 0 0 0,1-1 0 0 0,0 0 0 0 0,-1 1 0 0 0,1-1 0 0 0,-1 0 1 0 0,1 1-1 0 0,-1-1 0 0 0,1 1 0 0 0,-1-1 0 0 0,0 1 0 0 0,1-1 0 0 0,-1 1 0 0 0,0 0 0 0 0,1-1 0 0 0,-2 0 0 0 0,0 1-3 0 0,1 0 0 0 0,0 0-1 0 0,-1 0 1 0 0,1 0 0 0 0,-1 0-1 0 0,1 0 1 0 0,-1 0-1 0 0,1 1 1 0 0,0-1 0 0 0,-1 0-1 0 0,1 1 1 0 0,0-1 0 0 0,-1 1-1 0 0,1 0 1 0 0,0-1 0 0 0,0 1-1 0 0,-1 0 1 0 0,1 0 0 0 0,0 0-1 0 0,0 0 1 0 0,-1 1-1 0 0,-24 25 686 0 0,23-23-554 0 0,-4 3 7 0 0,1 1 0 0 0,1 0 1 0 0,0 0-1 0 0,0 1 0 0 0,0 0 0 0 0,1-1 0 0 0,1 1 0 0 0,-4 12 0 0 0,5-14-61 0 0,0 0-1 0 0,1 0 0 0 0,0 0 1 0 0,1 0-1 0 0,-1 1 0 0 0,1-1 1 0 0,1 0-1 0 0,0 0 0 0 0,-1 0 1 0 0,2 0-1 0 0,3 13 0 0 0,-3-14-158 0 0,0-1 1 0 0,1 1-1 0 0,-1-1 0 0 0,1 1 1 0 0,0-1-1 0 0,0 0 0 0 0,7 8 1 0 0,-8-11 4 0 0,0-1-1 0 0,-1 1 1 0 0,1-1 0 0 0,0 0 0 0 0,0 1-1 0 0,0-1 1 0 0,0 0 0 0 0,0 0 0 0 0,0 0 0 0 0,0 0-1 0 0,1-1 1 0 0,-1 1 0 0 0,0-1 0 0 0,0 1 0 0 0,0-1-1 0 0,1 0 1 0 0,-1 0 0 0 0,0 0 0 0 0,1 0-1 0 0,-1 0 1 0 0,0 0 0 0 0,0 0 0 0 0,3-2 0 0 0,4 0-608 0 0,-1-1 0 0 0,0 0 1 0 0,0-1-1 0 0,0 0 1 0 0,0 0-1 0 0,14-10 0 0 0,-5 1-1552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2760 0 0,'0'0'11490'0'0,"11"9"-8985"0"0,-6-3-1922 0 0,0 0 0 0 0,-1-1 0 0 0,0 2 0 0 0,0-1 0 0 0,-1 0 0 0 0,5 12 0 0 0,-7-17-509 0 0,4 14 293 0 0,0 0 1 0 0,-1 1-1 0 0,0 0 0 0 0,-1-1 1 0 0,-1 1-1 0 0,0 30 0 0 0,1 0-291 0 0,7 0 1769 0 0,-10-46-1833 0 0,0 0 1 0 0,0 0-1 0 0,0 0 1 0 0,0 0-1 0 0,0 0 1 0 0,0 0-1 0 0,0 0 1 0 0,0 0-1 0 0,0 0 0 0 0,1-1 1 0 0,-1 1-1 0 0,0 0 1 0 0,0 0-1 0 0,0 0 1 0 0,0 0-1 0 0,0 0 1 0 0,0 0-1 0 0,0 0 1 0 0,1 0-1 0 0,-1 0 0 0 0,0 0 1 0 0,0 0-1 0 0,0 0 1 0 0,0 0-1 0 0,0 0 1 0 0,0 1-1 0 0,0-1 1 0 0,0 0-1 0 0,1 0 1 0 0,-1 0-1 0 0,0 0 1 0 0,0 0-1 0 0,0 0 0 0 0,0 0 1 0 0,0 0-1 0 0,0 0 1 0 0,0 0-1 0 0,0 0 1 0 0,0 0-1 0 0,0 0 1 0 0,0 1-1 0 0,1-1 1 0 0,-1 0-1 0 0,0 0 0 0 0,0 0 1 0 0,0 0-1 0 0,0 0 1 0 0,0 0-1 0 0,0 0 1 0 0,0 0-1 0 0,0 1 1 0 0,0-1-1 0 0,0 0 1 0 0,3-7 410 0 0,2-26 461 0 0,-1 9-751 0 0,0-1 0 0 0,2 1 0 0 0,15-42 0 0 0,-15 53-190 0 0,24-50 970 0 0,-26 56-845 0 0,0 1 0 0 0,0 0 1 0 0,1 0-1 0 0,0 0 0 0 0,0 1 1 0 0,0 0-1 0 0,8-7 0 0 0,-12 11-85 0 0,1 0-1 0 0,-1 0 0 0 0,1 0 0 0 0,-1 0 0 0 0,1 0 0 0 0,0 1 0 0 0,0-1 0 0 0,-1 0 0 0 0,1 1 0 0 0,0-1 1 0 0,0 1-1 0 0,0 0 0 0 0,-1 0 0 0 0,1-1 0 0 0,0 1 0 0 0,0 0 0 0 0,0 1 0 0 0,0-1 0 0 0,0 0 0 0 0,-1 0 1 0 0,1 1-1 0 0,0-1 0 0 0,0 1 0 0 0,-1 0 0 0 0,1-1 0 0 0,0 1 0 0 0,2 2 0 0 0,3 2-112 0 0,-1 0-1 0 0,1 1 0 0 0,-2-1 0 0 0,1 1 1 0 0,5 8-1 0 0,6 5-957 0 0,2 1-2545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5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76 3680 0 0,'-1'-24'2448'0'0,"3"14"1125"0"0,2-7 1119 0 0,5-7-195 0 0,-9 26-4366 0 0,2 11 24 0 0,0 0 0 0 0,-1 1 0 0 0,0-1 1 0 0,-2 15-1 0 0,1 22 158 0 0,0-33-207 0 0,-1 1 0 0 0,-6 35 0 0 0,1-13-33 0 0,5-28-64 0 0,-9 117 147 0 0,8-83-110 0 0,1 20 45 0 0,3-25-38 0 0,2 30 266 0 0,-4-47 937 0 0,14-30-624 0 0,63-43 288 0 0,-74 47-894 0 0,1 1 0 0 0,0-1 0 0 0,0 0 0 0 0,0 1-1 0 0,0 0 1 0 0,5-1 0 0 0,-5 2-20 0 0,0-1-1 0 0,0 0 0 0 0,-1 0 1 0 0,1 0-1 0 0,-1-1 0 0 0,1 1 1 0 0,5-4-1 0 0,-5 3-5 0 0,-1 0 0 0 0,1 0 0 0 0,0 0 0 0 0,0 0 0 0 0,0 1 0 0 0,0-1 0 0 0,0 1 0 0 0,1 0 0 0 0,4 0 0 0 0,42-1 0 0 0,-9 1 0 0 0,-21-1-69 0 0,-15 2 24 0 0,1 0 0 0 0,0-1 0 0 0,-1 1 1 0 0,13-5-1 0 0,-18 5 58 0 0,-1 0 0 0 0,0 0 0 0 0,0 0-1 0 0,1 0 1 0 0,-1 0 0 0 0,0 0 0 0 0,1 0 0 0 0,-1-1 0 0 0,0 1 0 0 0,0 0 0 0 0,1 0-1 0 0,-1 0 1 0 0,0 0 0 0 0,0-1 0 0 0,0 1 0 0 0,1 0 0 0 0,-1 0 0 0 0,0-1-1 0 0,0 1 1 0 0,0 0 0 0 0,1 0 0 0 0,-1-1 0 0 0,0 1 0 0 0,0 0 0 0 0,0 0 0 0 0,0-1-1 0 0,0 1 1 0 0,0 0 0 0 0,0-1 0 0 0,0 1 0 0 0,0 0 0 0 0,0-1 0 0 0,0 1 0 0 0,0 0-1 0 0,0 0 1 0 0,0-1 0 0 0,0 1 0 0 0,0 0 0 0 0,0-1 0 0 0,0 1 0 0 0,0 0 0 0 0,0 0-1 0 0,0-1 1 0 0,0 1 0 0 0,-1 0 0 0 0,1-1 0 0 0,0 1 0 0 0,0 0 0 0 0,0 0-1 0 0,-1 0 1 0 0,1-1 0 0 0,0 1 0 0 0,0 0 0 0 0,0 0 0 0 0,-1 0 0 0 0,1-1 0 0 0,-15-9 153 0 0,15 10-166 0 0,-7-4 32 0 0,0 1 1 0 0,0 0-1 0 0,-1 1 0 0 0,-11-3 1 0 0,12 4-10 0 0,0-1 0 0 0,-1 0 0 0 0,1-1 0 0 0,-12-6 0 0 0,18 9-8 0 0,0 0 0 0 0,1-1 0 0 0,-1 1 0 0 0,0 0 0 0 0,1-1-1 0 0,-1 1 1 0 0,0 0 0 0 0,1 0 0 0 0,-1 0 0 0 0,0 0 0 0 0,1 0 0 0 0,-1 0 0 0 0,0 0-1 0 0,0 0 1 0 0,1 0 0 0 0,-1 0 0 0 0,0 0 0 0 0,1 0 0 0 0,-2 1 0 0 0,2 0 393 0 0,9-2-310 0 0,0-1-98 0 0,0 0 0 0 0,0 1 0 0 0,1 0 0 0 0,-1 0 0 0 0,0 1 0 0 0,1 0 0 0 0,-1 1 0 0 0,15 3 0 0 0,-13-2-13 0 0,-3-1 23 0 0,0 0 1 0 0,0 1-1 0 0,-1 0 0 0 0,1 0 0 0 0,11 6 0 0 0,-17-8-2 0 0,-1 1 0 0 0,0 0 0 0 0,0-1 0 0 0,0 1 0 0 0,0 0 0 0 0,0 0 1 0 0,0 0-1 0 0,0 0 0 0 0,-1 0 0 0 0,1 0 0 0 0,0 0 0 0 0,0 0 0 0 0,-1 0 0 0 0,1 0 0 0 0,-1 0 0 0 0,1 0 0 0 0,0 2 0 0 0,-1-1 7 0 0,0 0 0 0 0,0-1 0 0 0,0 1 0 0 0,0 0 0 0 0,0-1 0 0 0,-1 1 0 0 0,1 0 0 0 0,0-1 0 0 0,-1 1 0 0 0,1 0 0 0 0,-1-1 0 0 0,0 1 0 0 0,0-1 0 0 0,1 1 0 0 0,-1-1 0 0 0,-2 3 0 0 0,-10 14 168 0 0,0-1 0 0 0,-29 30-1 0 0,36-41-218 0 0,0-1 0 0 0,-1 0 0 0 0,1 0 0 0 0,-1 0 0 0 0,0 0 0 0 0,-1-1-1 0 0,1-1 1 0 0,-1 1 0 0 0,1-1 0 0 0,-16 4 0 0 0,22-7-160 0 0,0 0 63 0 0,1 0 1 0 0,-1 1-1 0 0,1-1 0 0 0,-1 0 0 0 0,1 0 0 0 0,-1 0 0 0 0,1 0 0 0 0,-1 0 0 0 0,0 0 0 0 0,1 0 1 0 0,-1 0-1 0 0,1 0 0 0 0,-1 0 0 0 0,1-1 0 0 0,-1 1 0 0 0,0 0 0 0 0,-2-5-1331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2760 0 0,'0'-9'1587'0'0,"0"-2"4227"0"0,0 8-5330 0 0,1 1 1 0 0,-1-1-1 0 0,1 1 0 0 0,-1 0 1 0 0,1-1-1 0 0,0 1 1 0 0,0 0-1 0 0,0-1 0 0 0,0 1 1 0 0,0 0-1 0 0,0 0 0 0 0,1 0 1 0 0,-1 0-1 0 0,4-3 0 0 0,8-15 1545 0 0,-13 19-1996 0 0,0 1-1 0 0,0 0 1 0 0,0 0-1 0 0,1 0 0 0 0,-1 0 1 0 0,0 0-1 0 0,0-1 1 0 0,0 1-1 0 0,0 0 0 0 0,1 0 1 0 0,-1 0-1 0 0,0 0 1 0 0,0 0-1 0 0,0 0 1 0 0,1 0-1 0 0,-1 0 0 0 0,0 0 1 0 0,0 0-1 0 0,0 0 1 0 0,1 0-1 0 0,-1 0 0 0 0,0 0 1 0 0,0 0-1 0 0,0 0 1 0 0,1 0-1 0 0,-1 0 0 0 0,0 0 1 0 0,0 0-1 0 0,0 0 1 0 0,1 0-1 0 0,-1 0 0 0 0,0 0 1 0 0,0 0-1 0 0,0 0 1 0 0,0 1-1 0 0,1-1 0 0 0,-1 0 1 0 0,0 0-1 0 0,0 0 1 0 0,0 0-1 0 0,0 0 1 0 0,1 1-1 0 0,-1-1 0 0 0,0 0 1 0 0,0 0-1 0 0,0 0 1 0 0,0 0-1 0 0,0 1 0 0 0,0-1 1 0 0,0 0-1 0 0,0 0 1 0 0,0 1-1 0 0,7 8 346 0 0,-5 1-329 0 0,0 0 0 0 0,-1-1 0 0 0,0 1 0 0 0,0 0 0 0 0,-1 0 0 0 0,-1 0 0 0 0,-1 14 0 0 0,0-12-17 0 0,0 18 160 0 0,1 1 0 0 0,4 44 0 0 0,-2-68-136 0 0,0 1 0 0 0,1-1-1 0 0,0 0 1 0 0,4 12 0 0 0,-6-17-36 0 0,1-1 0 0 0,-1 1 0 0 0,1-1 1 0 0,0 0-1 0 0,-1 1 0 0 0,1-1 0 0 0,0 0 0 0 0,0 0 0 0 0,0 1 1 0 0,0-1-1 0 0,0 0 0 0 0,0 0 0 0 0,0 0 0 0 0,0 0 0 0 0,0 0 1 0 0,0 0-1 0 0,1-1 0 0 0,-1 1 0 0 0,0 0 0 0 0,1 0 1 0 0,-1-1-1 0 0,0 1 0 0 0,1-1 0 0 0,-1 0 0 0 0,1 1 0 0 0,-1-1 1 0 0,1 0-1 0 0,-1 0 0 0 0,1 0 0 0 0,2 0 0 0 0,-1-1 51 0 0,0 0 0 0 0,0 0 0 0 0,0 0 0 0 0,0-1 0 0 0,0 0-1 0 0,-1 1 1 0 0,1-1 0 0 0,0 0 0 0 0,-1 0 0 0 0,0-1 0 0 0,1 1 0 0 0,-1 0-1 0 0,0-1 1 0 0,0 1 0 0 0,2-5 0 0 0,4-5 317 0 0,12-26 1 0 0,-19 35-356 0 0,6-19 257 0 0,-6 18-241 0 0,0 0 1 0 0,0 0-1 0 0,0 0 0 0 0,1 0 0 0 0,-1 1 1 0 0,5-8-1 0 0,-6 13-43 0 0,0 0-1 0 0,0 0 1 0 0,0 1-1 0 0,1-1 1 0 0,-1 0 0 0 0,1 0-1 0 0,-1 0 1 0 0,2 3 0 0 0,0 2-4 0 0,-2-6-3 0 0,3 12-17 0 0,-1 0 1 0 0,2 0 0 0 0,0-1 0 0 0,9 19 0 0 0,-12-28 22 0 0,0-1 0 0 0,0 0-1 0 0,1 1 1 0 0,-1-1 0 0 0,1 0-1 0 0,0 0 1 0 0,-1 0 0 0 0,1 0-1 0 0,0 0 1 0 0,0 0 0 0 0,0-1-1 0 0,0 1 1 0 0,1 0 0 0 0,-1-1-1 0 0,0 0 1 0 0,1 0 0 0 0,-1 0-1 0 0,1 0 1 0 0,-1 0 0 0 0,1 0-1 0 0,-1 0 1 0 0,1-1 0 0 0,0 1-1 0 0,-1-1 1 0 0,1 0 0 0 0,0 0 0 0 0,-1 0-1 0 0,1 0 1 0 0,3-1 0 0 0,0 0 64 0 0,0-1 1 0 0,-1 0 0 0 0,1 0-1 0 0,-1 0 1 0 0,1-1 0 0 0,-1 1 0 0 0,0-2-1 0 0,0 1 1 0 0,6-5 0 0 0,4-5 420 0 0,20-22 1 0 0,-12 10-287 0 0,-17 19-436 0 0,0-1 0 0 0,-1 0-1 0 0,0 0 1 0 0,0 0 0 0 0,-1 0 0 0 0,0-1 0 0 0,0 1-1 0 0,-1-1 1 0 0,0 0 0 0 0,3-12 0 0 0,-5 17-598 0 0,1-3-243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47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14744 0 0,'0'0'1136'0'0,"15"5"3657"0"0,27-7-229 0 0,-30 0-4087 0 0,-1 0 0 0 0,1-1 0 0 0,15-5 0 0 0,-6 0-270 0 0,110-37 113 0 0,-116 40-632 0 0,-12 3-28 0 0,0 1 0 0 0,0 0 1 0 0,0 0-1 0 0,1 0 0 0 0,-1 0 1 0 0,5 0-1 0 0,-8 1 172 0 0,1 0 0 0 0,0 0 0 0 0,-1 0 0 0 0,1 0 0 0 0,0 0 0 0 0,-1 0 1 0 0,1-1-1 0 0,-1 1 0 0 0,1 0 0 0 0,0 0 0 0 0,-1-1 0 0 0,1 1 0 0 0,-1 0 0 0 0,1-1 0 0 0,-1 1 0 0 0,1 0 0 0 0,0-1 1 0 0,-1 1 120 0 0,3-3-2235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7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86 9584 0 0,'0'0'438'0'0,"1"-13"164"0"0,3-10 620 0 0,-2 11 870 0 0,8-26 5556 0 0,-7 74-6677 0 0,-12 79-238 0 0,1-27-528 0 0,3-23-188 0 0,2-28-94 0 0,1-1 0 0 0,4 40 0 0 0,-1-67 136 0 0,0-1 1 0 0,1 0 0 0 0,5 13-1 0 0,-7-21-55 0 0,0 1 0 0 0,0-1 0 0 0,0 1 0 0 0,1-1 0 0 0,-1 1 0 0 0,0 0 0 0 0,0-1 0 0 0,1 1 0 0 0,-1-1 0 0 0,0 0 0 0 0,1 1 0 0 0,-1-1 0 0 0,0 1 0 0 0,1-1 0 0 0,-1 1 0 0 0,1-1 0 0 0,-1 0 0 0 0,1 1-1 0 0,-1-1 1 0 0,0 0 0 0 0,1 0 0 0 0,0 1 0 0 0,-1-1 0 0 0,1 0 0 0 0,-1 0 0 0 0,1 0 0 0 0,-1 0 0 0 0,1 1 0 0 0,-1-1 0 0 0,1 0 0 0 0,0 0 0 0 0,-1 0 0 0 0,1 0 0 0 0,-1 0 0 0 0,2-1 0 0 0,12-6 129 0 0,-14 7-125 0 0,11-9 111 0 0,0 0 0 0 0,-1 0 0 0 0,17-22 0 0 0,8-6 1073 0 0,-6 3-389 0 0,-24 28-612 0 0,1-1 1 0 0,0 0 0 0 0,0 1-1 0 0,0 0 1 0 0,0 1 0 0 0,15-10-1 0 0,-21 14-184 0 0,1 1 1 0 0,0 0-1 0 0,-1-1 0 0 0,1 1 0 0 0,0 0 0 0 0,0-1 1 0 0,-1 1-1 0 0,1 0 0 0 0,0 0 0 0 0,0 0 1 0 0,0-1-1 0 0,-1 1 0 0 0,1 0 0 0 0,0 0 0 0 0,0 0 1 0 0,0 0-1 0 0,-1 1 0 0 0,1-1 0 0 0,0 0 1 0 0,0 0-1 0 0,0 0 0 0 0,-1 1 0 0 0,1-1 0 0 0,1 1 1 0 0,-1 0 18 0 0,0 0 1 0 0,0 0-1 0 0,0 0 1 0 0,-1 0 0 0 0,1 0-1 0 0,0 0 1 0 0,-1 0-1 0 0,1 0 1 0 0,-1 0 0 0 0,1 0-1 0 0,-1 1 1 0 0,1-1-1 0 0,-1 0 1 0 0,1 2-1 0 0,-1 3 74 0 0,1 0 0 0 0,0 0 0 0 0,-1 0 0 0 0,0 1 0 0 0,-2 7 0 0 0,-1-1-51 0 0,0 0 1 0 0,-7 18-1 0 0,6-22-20 0 0,1 0 0 0 0,0 0 0 0 0,1 1 0 0 0,0-1 0 0 0,-1 19 0 0 0,2-23-173 0 0,1 0-1 0 0,-1 0 0 0 0,0 0 0 0 0,0-1 0 0 0,-1 1 0 0 0,1 0 1 0 0,-3 5-1 0 0,3-9-851 0 0,7-2-1219 0 0,13-9-1314 0 0,-7 3 1614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38 4144 0 0,'-11'-7'869'0'0,"9"7"-61"0"0,0 0 1 0 0,0 0-1 0 0,0-1 0 0 0,-1 1 1 0 0,1 1-1 0 0,0-1 0 0 0,0 0 1 0 0,0 0-1 0 0,0 1 0 0 0,0 0 0 0 0,0-1 1 0 0,0 1-1 0 0,0 0 0 0 0,-2 1 1 0 0,0 0-250 0 0,1 0 0 0 0,0 1 1 0 0,0-1-1 0 0,0 1 0 0 0,1-1 1 0 0,-1 1-1 0 0,-3 4 0 0 0,-1 4-65 0 0,0 1-1 0 0,1-1 1 0 0,-7 19-1 0 0,11-25 59 0 0,-3 6-102 0 0,1 0 0 0 0,0 1 1 0 0,-2 14-1 0 0,5-23-362 0 0,0 1 1 0 0,1-1-1 0 0,0 0 1 0 0,0 1-1 0 0,0-1 1 0 0,0 1-1 0 0,0-1 1 0 0,0 1 0 0 0,1-1-1 0 0,0 1 1 0 0,0-1-1 0 0,0 0 1 0 0,0 1-1 0 0,0-1 1 0 0,3 4-1 0 0,-3-6-72 0 0,-1 0 0 0 0,1 0 1 0 0,-1-1-1 0 0,1 1 0 0 0,0 0 0 0 0,0 0 0 0 0,-1-1 0 0 0,1 1 0 0 0,0-1 1 0 0,0 1-1 0 0,0-1 0 0 0,-1 1 0 0 0,1-1 0 0 0,0 1 0 0 0,0-1 0 0 0,0 0 1 0 0,0 1-1 0 0,0-1 0 0 0,0 0 0 0 0,0 0 0 0 0,0 0 0 0 0,1 0 0 0 0,1 0-12 0 0,-1 0-1 0 0,0 0 1 0 0,0-1-1 0 0,0 0 1 0 0,0 1-1 0 0,0-1 1 0 0,0 0-1 0 0,0 0 1 0 0,4-2-1 0 0,0-1-12 0 0,0-1-1 0 0,0 0 0 0 0,0 0 1 0 0,-1 0-1 0 0,5-6 0 0 0,0-2-37 0 0,-1-1 0 0 0,0 0 0 0 0,-1 0 0 0 0,10-27 0 0 0,-2-3-3127 0 0,-9 26 903 0 0,-4 11 1135 0 0,-1 0 0 0 0,1 0-1 0 0,1-10 1 0 0,-3-2-790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17335 0 0,'0'0'2692'0'0,"0"2"-1796"0"0,-1 17-136 0 0,0-1-1 0 0,0 1 0 0 0,-8 29 1 0 0,2-14-106 0 0,1 0 0 0 0,-1 35 1 0 0,4 71-124 0 0,1-100-535 0 0,1-27 119 0 0,0 1-1 0 0,2 23 1 0 0,0-33-234 0 0,-1 0 1 0 0,1 0-1 0 0,0 0 1 0 0,0 0 0 0 0,1 0-1 0 0,-1 0 1 0 0,1-1-1 0 0,0 1 1 0 0,0 0-1 0 0,0-1 1 0 0,0 0-1 0 0,0 1 1 0 0,5 3 0 0 0,-6-6-10 0 0,-1-1 0 0 0,1 1 1 0 0,-1-1-1 0 0,1 1 1 0 0,0-1-1 0 0,-1 1 1 0 0,1-1-1 0 0,0 0 1 0 0,-1 1-1 0 0,1-1 1 0 0,0 0-1 0 0,0 0 1 0 0,-1 0-1 0 0,1 1 1 0 0,0-1-1 0 0,0 0 1 0 0,-1 0-1 0 0,1 0 1 0 0,1 0-1 0 0,8 0-1331 0 0</inkml:trace>
  <inkml:trace contextRef="#ctx0" brushRef="#br0" timeOffset="1">98 408 4144 0 0,'2'0'6168'0'0,"9"0"-1659"0"0,-7-1-3973 0 0,-1 0 0 0 0,0 0 1 0 0,0-1-1 0 0,0 1 0 0 0,0-1 0 0 0,0 0 1 0 0,0 0-1 0 0,0 0 0 0 0,-1 0 0 0 0,1-1 1 0 0,2-3-1 0 0,24-33 368 0 0,-14 18 263 0 0,-8 10-639 0 0,0 0 0 0 0,10-22 0 0 0,-14 26-372 0 0,-3 7-145 0 0,0-1-1 0 0,1 1 1 0 0,-1-1-1 0 0,0 1 0 0 0,0 0 1 0 0,1-1-1 0 0,-1 1 1 0 0,0-1-1 0 0,0 1 1 0 0,0-1-1 0 0,1 1 0 0 0,-1 0 1 0 0,0-1-1 0 0,0 1 1 0 0,0-1-1 0 0,0 1 1 0 0,0-1-1 0 0,0 1 1 0 0,0-1-1 0 0,0 1 0 0 0,0-1 1 0 0,0 1-1 0 0,0-1 1 0 0,-1 1-1 0 0,1 0 1 0 0,0-1-1 0 0,0 1 0 0 0,0-1 1 0 0,0 1-1 0 0,-1-1 1 0 0,1 1-1 0 0,0 0 1 0 0,-1-1-1 0 0,1 1 1 0 0,0 0-1 0 0,0-1 0 0 0,-1 1 1 0 0,1 0-1 0 0,-1-1 1 0 0,1 1-1 0 0,0 0 1 0 0,-1 0-1 0 0,1-1 0 0 0,-1 1 1 0 0,1 0-1 0 0,-1 0 1 0 0,1 0-1 0 0,0 0 1 0 0,-1-1-1 0 0,1 1 1 0 0,-2 0-1 0 0,0 0 42 0 0,1 0-1 0 0,-1 0 0 0 0,0 0 1 0 0,0 1-1 0 0,0-1 1 0 0,0 0-1 0 0,0 1 1 0 0,1-1-1 0 0,-1 1 1 0 0,0 0-1 0 0,1 0 1 0 0,-3 1-1 0 0,-5 5 126 0 0,1 1 1 0 0,1 0-1 0 0,0 0 0 0 0,0 1 0 0 0,0 0 0 0 0,-9 16 1 0 0,12-18-85 0 0,-7 12 374 0 0,-16 34 1 0 0,23-45-372 0 0,1 1 1 0 0,0-1-1 0 0,1 1 1 0 0,0 0-1 0 0,0-1 1 0 0,0 19-1 0 0,2-24-99 0 0,0 0 0 0 0,1 1 1 0 0,-1-1-1 0 0,1 0 0 0 0,0 0 0 0 0,0 0 0 0 0,0 0 1 0 0,0 0-1 0 0,1 0 0 0 0,-1 0 0 0 0,1-1 0 0 0,-1 1 1 0 0,1 0-1 0 0,0-1 0 0 0,0 1 0 0 0,1-1 0 0 0,-1 0 0 0 0,0 0 1 0 0,1 1-1 0 0,-1-2 0 0 0,1 1 0 0 0,-1 0 0 0 0,6 2 1 0 0,2 1-616 0 0,1 0 0 0 0,0-1 1 0 0,0-1-1 0 0,23 5 0 0 0,-17-4-1122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93 13792 0 0,'0'-19'1846'0'0,"1"0"0"0"0,4-21 0 0 0,-4 25 3478 0 0,-2 22-4583 0 0,-10 50-560 0 0,6-33-184 0 0,1 1 0 0 0,-2 40 0 0 0,5-38 3 0 0,-11 52 0 0 0,6-43 0 0 0,-13 49 0 0 0,12-61 0 0 0,2 0 0 0 0,0 0 0 0 0,-1 41 0 0 0,8-53-774 0 0,-2-11 638 0 0,0-1 0 0 0,1 0 0 0 0,-1 0 1 0 0,0 0-1 0 0,0 0 0 0 0,1 0 0 0 0,-1 0 0 0 0,0 0 1 0 0,1 0-1 0 0,-1 0 0 0 0,0 0 0 0 0,0 0 0 0 0,1 0 0 0 0,-1 0 1 0 0,0 0-1 0 0,1 0 0 0 0,-1 0 0 0 0,0 0 0 0 0,0 0 1 0 0,1 0-1 0 0,-1 0 0 0 0,0 0 0 0 0,0 0 0 0 0,1-1 0 0 0,-1 1 1 0 0,0 0-1 0 0,0 0 0 0 0,1 0 0 0 0,-1 0 0 0 0,0-1 1 0 0,0 1-1 0 0,0 0 0 0 0,1 0 0 0 0,-1-1 0 0 0,0 1 0 0 0,8-9-7295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 16527 0 0,'0'0'760'0'0,"-3"-5"380"0"0,2 6-1029 0 0,0-1-1 0 0,0 0 1 0 0,0 1-1 0 0,0-1 1 0 0,0 1-1 0 0,0-1 1 0 0,0 1-1 0 0,0-1 0 0 0,0 1 1 0 0,0 0-1 0 0,0 0 1 0 0,1-1-1 0 0,-1 1 1 0 0,0 0-1 0 0,0 0 1 0 0,1 0-1 0 0,-1 0 0 0 0,1 0 1 0 0,-1 0-1 0 0,1 0 1 0 0,-1 0-1 0 0,1 0 1 0 0,0 0-1 0 0,-1 0 1 0 0,1 0-1 0 0,0 2 0 0 0,-6 29 663 0 0,5 5 466 0 0,6 71 0 0 0,15 38-256 0 0,1 13-1051 0 0,-19-146 55 0 0,-1-8 23 0 0,-1 1-1 0 0,1 0 0 0 0,-1 0 0 0 0,0 0 1 0 0,-2 9-1 0 0,2-14-92 0 0,0-1 0 0 0,0 0 0 0 0,0 1 0 0 0,0-1 0 0 0,0 0 0 0 0,0 1-1 0 0,-1-1 1 0 0,1 0 0 0 0,0 1 0 0 0,0-1 0 0 0,0 0 0 0 0,-1 0 0 0 0,1 1 0 0 0,0-1 0 0 0,0 0 0 0 0,-1 0 0 0 0,1 1 0 0 0,0-1 0 0 0,-1 0 0 0 0,1 0 0 0 0,0 0-1 0 0,-1 1 1 0 0,1-1 0 0 0,0 0 0 0 0,-1 0 0 0 0,1 0 0 0 0,0 0 0 0 0,-1 0 0 0 0,0 0 0 0 0,-5-1-1444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7:4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53 118 10136 0 0,'0'0'777'0'0,"6"-16"1670"0"0,-3 13-1514 0 0,-1 1 1 0 0,1-1 0 0 0,0 1 0 0 0,0 0-1 0 0,0 0 1 0 0,4-3 0 0 0,24-10 758 0 0,-13 7-1809 0 0,6-5 460 0 0,1 2 0 0 0,35-10-1 0 0,-47 17-195 0 0,1 0 0 0 0,-1 2 0 0 0,1 0 0 0 0,0 0 0 0 0,0 1-1 0 0,20 2 1 0 0,-32-1-565 0 0,0 0 0 0 0,1 0 0 0 0,-1 1 0 0 0,1 0 0 0 0,-1-1 0 0 0,0 1 0 0 0,0 0 0 0 0,1 0 0 0 0,-1 0 0 0 0,0 0 0 0 0,0 1 0 0 0,0-1 0 0 0,0 0 0 0 0,0 1-1 0 0,-1 0 1 0 0,1-1 0 0 0,0 1 0 0 0,-1 0 0 0 0,2 2 0 0 0</inkml:trace>
  <inkml:trace contextRef="#ctx0" brushRef="#br0" timeOffset="1">0 202 17503 0 0,'0'0'1588'0'0,"6"-5"-393"0"0,8-4-226 0 0,0 1 1 0 0,1 0-1 0 0,17-7 1 0 0,6-2-183 0 0,2-1-581 0 0,1 2-1 0 0,51-12 0 0 0,0 11-658 0 0,-28 6-3463 0 0,-39 6-3874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8:31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73 10136 0 0,'-4'3'436'0'0,"-6"4"184"0"0,2-5-244 0 0,0-1-1 0 0,0 1 1 0 0,0-1 0 0 0,0-1 0 0 0,-12 0 0 0 0,14 0-106 0 0,0 0 0 0 0,0-1 1 0 0,0 0-1 0 0,-7-2 0 0 0,3-1 25 0 0,-9-3 1662 0 0,18 7-1893 0 0,0 0 0 0 0,0 0 1 0 0,1 0-1 0 0,-1 0 0 0 0,0 0 0 0 0,0 0 1 0 0,1 0-1 0 0,-1 0 0 0 0,0 0 0 0 0,0 0 1 0 0,1 0-1 0 0,-1 1 0 0 0,0-1 1 0 0,0 0-1 0 0,1 1 0 0 0,-1-1 0 0 0,0 0 1 0 0,1 1-1 0 0,-1-1 0 0 0,-1 2 0 0 0,2-2 160 0 0,-5 3 2528 0 0,7-1-2599 0 0,1 0 1 0 0,-1 0-1 0 0,1 0 0 0 0,0 0 0 0 0,0-1 0 0 0,0 1 0 0 0,0-1 0 0 0,0 0 1 0 0,0 0-1 0 0,0 0 0 0 0,0 0 0 0 0,1 0 0 0 0,3-1 0 0 0,76 10 1135 0 0,95-2 0 0 0,118-18 8 0 0,-179 1-770 0 0,87-3 1121 0 0,-118 13-1936 0 0,166-3 442 0 0,-1-21 330 0 0,140-12 216 0 0,-228 38-435 0 0,-44 1-78 0 0,205-13 393 0 0,-199 7-468 0 0,-67 3-43 0 0,-4 2 87 0 0,69 11 1 0 0,24 3 106 0 0,-56-12-111 0 0,45 9 74 0 0,-114-11-225 0 0,-1-2 0 0 0,0 0 0 0 0,0-1 0 0 0,1-1 0 0 0,36-7 0 0 0,93-28 0 0 0,-80 14 0 0 0,-64 22 10 0 0,-7 0-13 0 0,1 0-1 0 0,0 0 1 0 0,0 0 0 0 0,0 0 0 0 0,0 0 0 0 0,0 0 0 0 0,0 0 0 0 0,0 0 0 0 0,0 0 0 0 0,-1-1 0 0 0,1 1 0 0 0,0 0 0 0 0,0-1-1 0 0,0 1 1 0 0,0 0 0 0 0,-1-1 0 0 0,1 1 0 0 0,0-1 0 0 0,0 0 0 0 0,0 0-262 0 0,3-8-905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8:3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35 2760 0 0,'-2'0'180'0'0,"0"1"0"0"0,-1-1 1 0 0,1 0-1 0 0,-1 1 0 0 0,1-1 1 0 0,-1-1-1 0 0,1 1 0 0 0,-1 0 0 0 0,1-1 1 0 0,-1 1-1 0 0,1-1 0 0 0,-3-1 0 0 0,-1 0 2098 0 0,-1 0 0 0 0,1-1 0 0 0,-8-5-1 0 0,14 8-2133 0 0,0 0-1 0 0,-1 0 0 0 0,1 0 1 0 0,0 0-1 0 0,-1 0 0 0 0,1 0 0 0 0,0 0 1 0 0,-1-1-1 0 0,1 1 0 0 0,0 0 1 0 0,-1 0-1 0 0,1 0 0 0 0,0-1 1 0 0,0 1-1 0 0,-1 0 0 0 0,1 0 1 0 0,0-1-1 0 0,0 1 0 0 0,0 0 1 0 0,-1-1-1 0 0,1 1 0 0 0,0 0 1 0 0,0-1-1 0 0,0 1 0 0 0,0 0 1 0 0,0-1-1 0 0,0 1 0 0 0,-1 0 1 0 0,1-1-1 0 0,0 1 0 0 0,0 0 0 0 0,0-1 1 0 0,0 1-1 0 0,0-1 0 0 0,0 1 1 0 0,1-1-9 0 0,0 1 0 0 0,0-1 0 0 0,0 1 0 0 0,-1-1 0 0 0,1 1 0 0 0,0 0 0 0 0,0-1 0 0 0,0 1 0 0 0,0 0 0 0 0,0 0 0 0 0,-1 0 0 0 0,1-1 0 0 0,1 1-1 0 0,35 0 673 0 0,50 13 1277 0 0,-5 0-675 0 0,-24-9-490 0 0,65-4-1 0 0,59-12 209 0 0,110-1 113 0 0,-206 17-900 0 0,101 1 149 0 0,-182-5-377 0 0,0 0-1 0 0,0-1 1 0 0,0 0-1 0 0,0 0 1 0 0,0 0-1 0 0,-1-1 1 0 0,1 1-1 0 0,0-1 1 0 0,5-3-1 0 0,-7 2-2298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8:4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28 8000 0 0,'0'0'616'0'0,"-15"3"130"0"0,11-2-389 0 0,1 1-1 0 0,-1-1 0 0 0,0 1 0 0 0,0 0 1 0 0,1 0-1 0 0,-1 1 0 0 0,1-1 0 0 0,0 1 0 0 0,-1-1 1 0 0,-7 14 6212 0 0,17-15-6729 0 0,2-1 488 0 0,-1-1 1 0 0,1 1-1 0 0,-1-1 1 0 0,1 0-1 0 0,-1-1 0 0 0,9-2 1 0 0,-6 1-68 0 0,0 1 0 0 0,16-2-1 0 0,101-11 1036 0 0,103 8 209 0 0,-55 5-1407 0 0,-150 2 25 0 0,47 5 1 0 0,9 2-110 0 0,-23-6 344 0 0,-24 0 482 0 0,62-5-1 0 0,-81 3-826 0 0,-1 0-1 0 0,17 2 0 0 0,-15 0 64 0 0,23-2 1 0 0,152-10 667 0 0,2 0-59 0 0,31 3 275 0 0,-203 8-557 0 0,18 0 504 0 0,-11-1-1133 0 0,37 4 1 0 0,-61-3 225 0 0,-1 1 1 0 0,0-1 0 0 0,0-1-1 0 0,0 1 1 0 0,0 0-1 0 0,1-1 1 0 0,-1 0 0 0 0,0 1-1 0 0,0-1 1 0 0,4-2-1 0 0,-6 2-220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9:3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2304 0 0,'0'0'101'0'0,"-14"2"22"0"0,11-1 11 0 0,-27 5 19302 0 0,40-6-14079 0 0,42 6-3766 0 0,-12 0-1036 0 0,-24-4-307 0 0,29 2 1 0 0,180 10 563 0 0,-38-1-468 0 0,-139-12-245 0 0,159 3-11 0 0,-68-9 407 0 0,140 3 144 0 0,-232 6-607 0 0,-29-2-5 0 0,-1-1 0 0 0,1 0 1 0 0,0-1-1 0 0,33-5 0 0 0,-43 3-22 0 0,-1 1 0 0 0,0 1 0 0 0,15 0 0 0 0,1 0-14 0 0,-22 0-125 0 0,1 10-4547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4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15376 0 0,'-1'0'97'0'0,"-1"0"1"0"0,1 0 0 0 0,0 0-1 0 0,0 0 1 0 0,-1 0-1 0 0,1 0 1 0 0,0 1 0 0 0,-1-1-1 0 0,1 0 1 0 0,0 1 0 0 0,0-1-1 0 0,-1 1 1 0 0,1-1 0 0 0,0 1-1 0 0,0-1 1 0 0,0 1 0 0 0,0 0-1 0 0,0 0 1 0 0,0 0 0 0 0,0-1-1 0 0,0 1 1 0 0,0 0 0 0 0,-1 1-1 0 0,-22 28 2524 0 0,21-25-1804 0 0,-1 0-558 0 0,0 1 1 0 0,1-1-1 0 0,0 1 0 0 0,0-1 1 0 0,0 1-1 0 0,1 0 1 0 0,-1 0-1 0 0,2 0 1 0 0,-1 0-1 0 0,1 0 0 0 0,-1 9 1 0 0,1-5-10 0 0,2 13 167 0 0,-1-21-392 0 0,0-1 0 0 0,0 0-1 0 0,0 0 1 0 0,1 0 0 0 0,-1 0 0 0 0,1 0 0 0 0,-1 0-1 0 0,1 0 1 0 0,-1 0 0 0 0,1 0 0 0 0,-1 0 0 0 0,1 0-1 0 0,0 0 1 0 0,-1-1 0 0 0,1 1 0 0 0,0 0-1 0 0,1 1 1 0 0,8 5 447 0 0,-9-6-433 0 0,0 0 0 0 0,0-1 0 0 0,0 1 1 0 0,0 0-1 0 0,0 0 0 0 0,0-1 0 0 0,1 1 0 0 0,-1 0 0 0 0,0-1 0 0 0,1 0 0 0 0,-1 1 0 0 0,0-1 1 0 0,1 0-1 0 0,-1 1 0 0 0,1-1 0 0 0,-1 0 0 0 0,2 0 0 0 0,96-5 1537 0 0,-68 4-904 0 0,53 4 0 0 0,-78-2-603 0 0,0 0 1 0 0,0 0-1 0 0,0 0 0 0 0,0 1 1 0 0,-1 0-1 0 0,1 0 0 0 0,-1 1 1 0 0,1-1-1 0 0,6 6 0 0 0,-9-7-45 0 0,-1 1 1 0 0,0 0-1 0 0,0-1 0 0 0,0 1 0 0 0,0 0 0 0 0,-1 0 0 0 0,1 0 0 0 0,0 1 0 0 0,-1-1 0 0 0,1 0 0 0 0,-1 0 0 0 0,0 1 0 0 0,0-1 0 0 0,0 1 0 0 0,0-1 0 0 0,0 1 0 0 0,0 0 0 0 0,-1-1 1 0 0,1 1-1 0 0,-1 0 0 0 0,0-1 0 0 0,0 6 0 0 0,-1-2 4 0 0,0 0 0 0 0,0 0 0 0 0,-1 0 0 0 0,1 0 0 0 0,-1 0 0 0 0,-1-1 0 0 0,1 1 0 0 0,-1 0 0 0 0,0-1 0 0 0,0 0 0 0 0,-1 0 0 0 0,0 0 0 0 0,-8 9 0 0 0,-3 0 35 0 0,-1-1 0 0 0,-31 21 0 0 0,44-31-56 0 0,-11 6 4 0 0,0-2-1 0 0,0 0 1 0 0,-29 11 0 0 0,-49 8-2485 0 0,77-24 897 0 0,1 1-338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9:43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57 2760 0 0,'0'0'125'0'0,"-12"-5"22"0"0,1 3-185 0 0,9 2 669 0 0,0 0 1 0 0,0 0-1 0 0,0-1 0 0 0,0 1 1 0 0,0-1-1 0 0,0 0 0 0 0,0 1 0 0 0,0-1 1 0 0,1 0-1 0 0,-3-1 0 0 0,0-1 1083 0 0,2 1-1237 0 0,0 1-1 0 0,0-1 0 0 0,0 1 0 0 0,0-1 1 0 0,1 1-1 0 0,-1-1 0 0 0,-1-2 0 0 0,3 4-407 0 0,0 0 0 0 0,0 0-1 0 0,0 0 1 0 0,0 0-1 0 0,0 0 1 0 0,0-1 0 0 0,0 1-1 0 0,0 0 1 0 0,0 0 0 0 0,0 0-1 0 0,0 0 1 0 0,0 0 0 0 0,0 0-1 0 0,0 0 1 0 0,0 0 0 0 0,0-1-1 0 0,0 1 1 0 0,0 0 0 0 0,0 0-1 0 0,0 0 1 0 0,0 0 0 0 0,0 0-1 0 0,0 0 1 0 0,0 0 0 0 0,0-1-1 0 0,0 1 1 0 0,0 0 0 0 0,0 0-1 0 0,0 0 1 0 0,1 0 206 0 0,-1 0-207 0 0,0 0 1 0 0,0 0 0 0 0,0 0-1 0 0,0-1 1 0 0,0 1 0 0 0,0 0-1 0 0,0 0 1 0 0,0 0-1 0 0,0 0 1 0 0,1 0 0 0 0,-1 0-1 0 0,0 0 1 0 0,0 0 0 0 0,0 0-1 0 0,10-1 870 0 0,9 1-663 0 0,67 14 1086 0 0,-31-5-507 0 0,62 3 1 0 0,29-4-146 0 0,61 1 344 0 0,-181-8-927 0 0,106-6 452 0 0,-10-5 427 0 0,-58 5-19 0 0,74-13-1 0 0,-122 15-703 0 0,-1 2 1 0 0,28 0-1 0 0,-40 1-249 0 0,1-1 1 0 0,-1 1-1 0 0,0-1 1 0 0,1 1 0 0 0,-1-1-1 0 0,0 0 1 0 0,1 0-1 0 0,-1-1 1 0 0,0 1 0 0 0,6-4-1 0 0,8-12-4659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9:47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33 8808 0 0,'0'0'800'0'0,"0"-1"-656"0"0,-1-2-8 0 0,0 1 258 0 0,0 1 0 0 0,1 0 1 0 0,-1-1-1 0 0,1 1 0 0 0,-1-1 1 0 0,1 1-1 0 0,0 0 0 0 0,0-1 1 0 0,0 1-1 0 0,-1-1 0 0 0,1 1 1 0 0,1-3-1 0 0,-1 3-287 0 0,0 1-1 0 0,1-1 0 0 0,-1 1 1 0 0,1-1-1 0 0,-1 1 0 0 0,1-1 0 0 0,-1 1 1 0 0,1-1-1 0 0,-1 1 0 0 0,1 0 1 0 0,0-1-1 0 0,-1 1 0 0 0,1 0 1 0 0,0-1-1 0 0,-1 1 0 0 0,1 0 1 0 0,0 0-1 0 0,-1 0 0 0 0,1 0 1 0 0,0-1-1 0 0,-1 1 0 0 0,1 0 1 0 0,0 0-1 0 0,-1 0 0 0 0,1 0 1 0 0,0 0-1 0 0,0 1 0 0 0,93 5 3015 0 0,-18 1-1322 0 0,106 12-741 0 0,-136-15-343 0 0,86-2 0 0 0,-82-3-651 0 0,63 6 0 0 0,48 17 1981 0 0,-158-21-2035 0 0,1-1-1 0 0,-1 1 1 0 0,0-1-1 0 0,1 0 1 0 0,-1 0-1 0 0,1 0 0 0 0,-1 0 1 0 0,1-1-1 0 0,-1 1 1 0 0,0-1-1 0 0,1 0 0 0 0,-1 0 1 0 0,0 0-1 0 0,0 0 1 0 0,0-1-1 0 0,1 1 0 0 0,-1-1 1 0 0,4-3-1 0 0,12-9-990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39:5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45 4608 0 0,'-11'-2'15241'0'0,"20"5"-14812"0"0,0 0 1 0 0,0-1 0 0 0,11 1-1 0 0,11-1 231 0 0,1-1 0 0 0,-1-1 0 0 0,43-6 0 0 0,46-3 213 0 0,-36 4-410 0 0,209-5 579 0 0,-221 14-861 0 0,175 6 412 0 0,-204-7-491 0 0,161 10 796 0 0,0-13 29 0 0,-84-1-477 0 0,-49 1-165 0 0,-9 2-63 0 0,73-9 1 0 0,-7 1 291 0 0,-127 6-508 0 0,0 0 0 0 0,0 0-1 0 0,0 0 1 0 0,0 0-1 0 0,-1 0 1 0 0,1 0 0 0 0,0 0-1 0 0,0 0 1 0 0,0 0-1 0 0,-1 0 1 0 0,1 1-1 0 0,0-1 1 0 0,0 0 0 0 0,-1 1-1 0 0,1-1 1 0 0,0 0-1 0 0,0 1 1 0 0,-1-1 0 0 0,2 2-1 0 0,-2-2-23 0 0,1 0 0 0 0,-1 0-1 0 0,1 1 1 0 0,-1-1 0 0 0,1 0-1 0 0,-1 0 1 0 0,0 1 0 0 0,1-1-1 0 0,-1 0 1 0 0,1 0 0 0 0,-1 0-1 0 0,1 0 1 0 0,-1 0 0 0 0,1 0-1 0 0,0 0 1 0 0,-1 0 0 0 0,1 0-1 0 0,-1 0 1 0 0,1 0 0 0 0,-1 0-1 0 0,1 0 1 0 0,-1 0 0 0 0,1-1-1 0 0,-1 1 1 0 0,0 0 0 0 0,1 0-1 0 0,0-1 1 0 0,0 1-169 0 0,0 0 0 0 0,-1 0 0 0 0,1-1 0 0 0,0 1 0 0 0,-1 0 0 0 0,1 0 0 0 0,0-1 0 0 0,-1 1 0 0 0,1 0-1 0 0,0-1 1 0 0,-1 1 0 0 0,1-1 0 0 0,-1 1 0 0 0,1-1 0 0 0,0 1 0 0 0,-1-1 0 0 0,0 1 0 0 0,1-1 0 0 0,-1 1 0 0 0,1-1 0 0 0,-1 0 0 0 0,1 0 0 0 0,-1-17-3725 0 0,0 12 3225 0 0,1-10-1328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0:5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 10336 0 0,'-4'-4'5792'0'0,"-8"13"-3800"0"0,11-8-1825 0 0,0 0-1 0 0,0-1 0 0 0,0 1 1 0 0,0-1-1 0 0,0 1 0 0 0,0 0 1 0 0,0 0-1 0 0,0 0 0 0 0,0 0 1 0 0,0-1-1 0 0,0 1 0 0 0,1 0 1 0 0,-1 0-1 0 0,0 1 0 0 0,1-1 1 0 0,-1 0-1 0 0,1 0 0 0 0,-1 0 1 0 0,1 0-1 0 0,0 0 0 0 0,-1 1 1 0 0,1-1-1 0 0,0 0 0 0 0,0 0 1 0 0,0 0-1 0 0,0 1 0 0 0,0-1 1 0 0,0 0-1 0 0,0 0 0 0 0,0 2 1 0 0,1-1-73 0 0,-1 0 1 0 0,1 0-1 0 0,-1-1 1 0 0,1 1-1 0 0,0 0 1 0 0,0 0-1 0 0,0-1 1 0 0,-1 1-1 0 0,2 0 1 0 0,-1-1-1 0 0,0 1 1 0 0,0-1-1 0 0,0 1 1 0 0,1-1-1 0 0,1 2 1 0 0,1-1 76 0 0,-1 0 0 0 0,0 0 1 0 0,1 0-1 0 0,0 0 1 0 0,0 0-1 0 0,7 1 0 0 0,3 0 290 0 0,1 0 0 0 0,30 1 0 0 0,-43-4-434 0 0,91-2 727 0 0,-22-1-372 0 0,119-12 410 0 0,3-1-435 0 0,-91 21 203 0 0,-55-3-364 0 0,94 11 236 0 0,-132-12-348 0 0,0-1-1 0 0,1 0 0 0 0,-1 0 1 0 0,0-1-1 0 0,0 0 1 0 0,1 0-1 0 0,-1-1 1 0 0,0-1-1 0 0,14-5 1 0 0,-19 6-65 0 0,-1 0 1 0 0,1 0 0 0 0,-1 0 0 0 0,0 0-1 0 0,0-1 1 0 0,0 0 0 0 0,-1 1 0 0 0,1-1-1 0 0,3-6 1 0 0,-5 8-17 0 0,-1 1-1 0 0,0 0 1 0 0,0-1-1 0 0,0 1 0 0 0,0 0 0 0 0,0 0 0 0 0,1-1 0 0 0,-1 1 1 0 0,0 0-1 0 0,0-1 0 0 0,0 1 0 0 0,1 0 0 0 0,-1 0 1 0 0,0-1-1 0 0,0 1 0 0 0,1 0 0 0 0,-1 0 0 0 0,0 0 0 0 0,0-1 1 0 0,1 1-1 0 0,-1 0 0 0 0,0 0 0 0 0,1 0 0 0 0,-1 0 0 0 0,0 0 1 0 0,1 0-1 0 0,-1 0 0 0 0,0 0 0 0 0,1 0 0 0 0,-1-1 1 0 0,1 1-1 0 0,1-4-33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0:5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21 5816 0 0,'0'0'526'0'0,"0"-1"-431"0"0,-12-4 2212 0 0,3 3 699 0 0,-4-2-678 0 0,8 3 1496 0 0,-6 1 1037 0 0,25-1-420 0 0,12 0-3742 0 0,13-3-146 0 0,-1 2-1 0 0,53 4 0 0 0,77 19-229 0 0,-4-8 813 0 0,-80-8-577 0 0,84-3-1003 0 0,-100-2 677 0 0,31-2 42 0 0,111 4 407 0 0,-167 0-523 0 0,45-4 0 0 0,-11 0-34 0 0,-56 1-121 0 0,-10 1-13 0 0,0 0-1 0 0,0 0 0 0 0,15 3 0 0 0,9 0-1067 0 0,-45 1-3433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0:5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43 2760 0 0,'0'0'1731'0'0,"-18"-17"11171"0"0,24 17-10036 0 0,-2 0-3516 0 0,89 8 3568 0 0,-8-3-1966 0 0,69-3 486 0 0,-45-9-556 0 0,-44 5-921 0 0,60 3 257 0 0,173 7 1511 0 0,-246-8-1541 0 0,150-7 821 0 0,-117 1-870 0 0,-68 6-88 0 0,31-7-1 0 0,2 0 58 0 0,136 3 315 0 0,-183 4-416 0 0,53-7 163 0 0,-19 8-100 0 0,64-3 219 0 0,-82 1-216 0 0,20 2-1 0 0,-4 0-13 0 0,106 5 80 0 0,-123-7-88 0 0,-11 1-40 0 0,-1 0 0 0 0,1 0 0 0 0,0 0 0 0 0,10 3 0 0 0,-3-1 46 0 0,1 0 0 0 0,16 0 0 0 0,15 2 116 0 0,-15-3 104 0 0,-25-1-192 0 0,0 0-1 0 0,0 0 0 0 0,1 1 1 0 0,9 2-1 0 0,-9-1-66 0 0,0-1-1 0 0,0 0 1 0 0,0-1 0 0 0,0 0 0 0 0,0 0-1 0 0,10-1 1 0 0,24 1 130 0 0,-35-1-141 0 0,1 1-1 0 0,-1 0 1 0 0,0 0-1 0 0,10 1 1 0 0,-6 0-43 0 0,-9-1-72 0 0,9 3 529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20 3224 0 0,'1'0'143'0'0,"6"0"-3"0"0,-4 0 146 0 0,-1 0 0 0 0,0 0 0 0 0,0 0 0 0 0,0 0 0 0 0,0-1 0 0 0,0 1 0 0 0,0-1 0 0 0,13-2 10578 0 0,-15 3-10767 0 0,0 0-1 0 0,0 0 1 0 0,0 0-1 0 0,0 0 0 0 0,1 0 1 0 0,-1 0-1 0 0,0 0 0 0 0,0 0 1 0 0,0-1-1 0 0,0 1 0 0 0,1 0 1 0 0,-1 0-1 0 0,0 0 1 0 0,0 0-1 0 0,0 0 0 0 0,0 0 1 0 0,0 0-1 0 0,1 0 0 0 0,-1 0 1 0 0,0 0-1 0 0,0-1 0 0 0,0 1 1 0 0,0 0-1 0 0,0 0 1 0 0,0 0-1 0 0,0 0 0 0 0,0 0 1 0 0,1-1-1 0 0,-1 1 0 0 0,0 0 1 0 0,0 0-1 0 0,0 0 0 0 0,0 0 1 0 0,0 0-1 0 0,0-1 1 0 0,0 1-1 0 0,0 0 0 0 0,0 0 1 0 0,0 0-1 0 0,0 0 0 0 0,0-1 1 0 0,0 1-1 0 0,0 0 0 0 0,0 0 1 0 0,0 0-1 0 0,0-1 1 0 0,-5-5 689 0 0,3 5-719 0 0,0 1 0 0 0,0-1 0 0 0,-1 1 0 0 0,1 0-1 0 0,0 0 1 0 0,-1 0 0 0 0,1 0 0 0 0,0 0 0 0 0,-1 0 0 0 0,1 0-1 0 0,-3 2 1 0 0,-28 7 628 0 0,31-8-688 0 0,-33 17 468 0 0,23-11-236 0 0,6-3-140 0 0,0 0 1 0 0,1 1 0 0 0,0-1-1 0 0,0 1 1 0 0,0 0-1 0 0,0 1 1 0 0,1-1 0 0 0,0 1-1 0 0,0 0 1 0 0,1 0 0 0 0,-1 0-1 0 0,1 0 1 0 0,1 1 0 0 0,-4 11-1 0 0,5-16-89 0 0,1 0-1 0 0,0 0 1 0 0,-1 0-1 0 0,1 0 1 0 0,0 0-1 0 0,0 0 1 0 0,1 0-1 0 0,-1 0 1 0 0,0 0-1 0 0,1-1 1 0 0,-1 1-1 0 0,1 0 1 0 0,-1 0 0 0 0,1 0-1 0 0,0 0 1 0 0,0-1-1 0 0,0 1 1 0 0,0 0-1 0 0,0-1 1 0 0,0 1-1 0 0,0 0 1 0 0,1-1-1 0 0,-1 0 1 0 0,1 1-1 0 0,-1-1 1 0 0,1 0-1 0 0,-1 0 1 0 0,1 0-1 0 0,0 0 1 0 0,-1 0-1 0 0,1 0 1 0 0,0 0-1 0 0,0 0 1 0 0,2 0 0 0 0,18 1 382 0 0,26-2 0 0 0,-29 0-118 0 0,-12 1-146 0 0,-1-1 0 0 0,1 1-1 0 0,-1 1 1 0 0,9 2 0 0 0,0 0 124 0 0,-14-4-231 0 0,-1 1 0 0 0,1 0 0 0 0,-1 0 1 0 0,0 0-1 0 0,1 0 0 0 0,-1 0 0 0 0,0 0 0 0 0,1 0 0 0 0,-1 0 1 0 0,0 0-1 0 0,0 0 0 0 0,0 0 0 0 0,0 0 0 0 0,0 0 1 0 0,0 0-1 0 0,0 0 0 0 0,-1 1 0 0 0,-1 8 115 0 0,0-1-1 0 0,-1-1 1 0 0,-1 1 0 0 0,1 0-1 0 0,-1-1 1 0 0,-1 0-1 0 0,0 0 1 0 0,-7 10 0 0 0,0 1-345 0 0,-3 5-80 0 0,-1-2 0 0 0,-26 30 0 0 0,5-17-2552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2304 0 0,'1'-9'927'0'0,"0"-2"4539"0"0,3 1 1479 0 0,-1 0 722 0 0,1 13-7462 0 0,-1 1 0 0 0,0-1 1 0 0,1 1-1 0 0,-1 0 0 0 0,-1 0 1 0 0,1 0-1 0 0,0 0 0 0 0,-1 1 1 0 0,0-1-1 0 0,0 0 0 0 0,0 1 1 0 0,-1 0-1 0 0,0-1 0 0 0,1 1 1 0 0,-2 0-1 0 0,2 6 0 0 0,2 19 159 0 0,0-8-277 0 0,7 315-48 0 0,-12-246-879 0 0,1-89-22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17791 0 0,'0'1'1618'0'0,"0"-1"-1540"0"0,0 1 1 0 0,0-1 0 0 0,0 0 0 0 0,-1 1-1 0 0,1-1 1 0 0,0 1 0 0 0,0-1 0 0 0,0 0-1 0 0,0 1 1 0 0,0-1 0 0 0,0 1 0 0 0,0-1-1 0 0,1 0 1 0 0,-1 1 0 0 0,0-1 0 0 0,0 0-1 0 0,0 1 1 0 0,0-1 0 0 0,0 1-1 0 0,1-1 1 0 0,-1 0 0 0 0,0 1 0 0 0,0-1-1 0 0,0 0 1 0 0,1 1 0 0 0,-1-1 0 0 0,0 0-1 0 0,1 0 1 0 0,-1 1 0 0 0,0-1 0 0 0,1 0-1 0 0,-1 0 1 0 0,0 1 0 0 0,1-1 0 0 0,-1 0-1 0 0,0 0 1 0 0,1 0 0 0 0,13 4 1353 0 0,-13-4-1394 0 0,16 2 824 0 0,1-1-1 0 0,-1-1 0 0 0,30-4 1 0 0,14 0-236 0 0,108 9-238 0 0,-139-2-575 0 0,24 1-168 0 0,-17-3-4460 0 0,-26-1-3647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7832 0 0,'2'0'13571'0'0,"10"2"-12052"0"0,-4 3-1272 0 0,-1 1-1 0 0,0-1 1 0 0,0 1-1 0 0,-1 0 1 0 0,1 1-1 0 0,-1-1 1 0 0,-1 1-1 0 0,1 1 1 0 0,-1-1 0 0 0,0 1-1 0 0,-1-1 1 0 0,5 13-1 0 0,-4-10-335 0 0,0 1 0 0 0,1-1 0 0 0,1 0 0 0 0,-1-1 0 0 0,2 1 0 0 0,-1-1 0 0 0,1-1 0 0 0,0 1 0 0 0,1-1 0 0 0,0-1 0 0 0,0 0 0 0 0,17 10 0 0 0,-15-13-1962 0 0,0-1-3405 0 0,3-2-2063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49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44 17159 0 0,'-5'3'7792'0'0,"10"-2"-7517"0"0,1-1 0 0 0,0 0 0 0 0,0 0-1 0 0,-1 0 1 0 0,11-2 0 0 0,4-1 87 0 0,0 0-210 0 0,0-1-1 0 0,0-1 1 0 0,19-7 0 0 0,-17 5-114 0 0,-10 0 274 0 0,-4 3-2342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 3224 0 0,'-15'6'12604'0'0,"8"0"-10708"0"0,1 1 1 0 0,0 0 0 0 0,-7 10-1 0 0,-26 48-704 0 0,37-63-1047 0 0,-70 109 550 0 0,7-12-254 0 0,-77 131-2142 0 0,132-215 293 0 0,0-2-59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19351 0 0,'-9'6'2563'0'0,"8"-3"-1579"0"0,-3 6-459 0 0,4-5-237 0 0,1 19 647 0 0,-2 1-1 0 0,-1-1 1 0 0,-4 23 0 0 0,-8 21-894 0 0,4 0 1 0 0,2 0-1 0 0,3 129 0 0 0,6-177 61 0 0,1-1 0 0 0,4 19 0 0 0,-5-30-272 0 0,1-1 0 0 0,0 1 0 0 0,1-1 0 0 0,0 1 0 0 0,0-1-1 0 0,0 0 1 0 0,0 0 0 0 0,7 8 0 0 0,-1-5-6205 0 0,5-4-2216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3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48 203 3680 0 0,'10'13'13963'0'0,"4"-16"-12111"0"0,-7-1-1533 0 0,0-1-1 0 0,-1 1 0 0 0,0-1 1 0 0,0 0-1 0 0,0 0 0 0 0,-1-1 0 0 0,0 0 1 0 0,0 0-1 0 0,0 0 0 0 0,-1 0 0 0 0,1-1 1 0 0,-2 0-1 0 0,4-7 0 0 0,5-6 517 0 0,-9 15-591 0 0,0 1 0 0 0,0-1 1 0 0,-1 0-1 0 0,0 1 0 0 0,0-1 0 0 0,2-6 0 0 0,-1 0-42 0 0,-2 7-102 0 0,0 0 0 0 0,0 0 0 0 0,0 0 0 0 0,-1 0 0 0 0,1-5 0 0 0,-1 7-88 0 0,-1 1-1 0 0,1 0 1 0 0,0 0-1 0 0,0 0 0 0 0,0 0 1 0 0,-1 0-1 0 0,1 1 0 0 0,0-1 1 0 0,-1 0-1 0 0,1 0 0 0 0,-1 0 1 0 0,1 0-1 0 0,-1 0 0 0 0,1 0 1 0 0,-1 1-1 0 0,0-1 0 0 0,1 0 1 0 0,-1 0-1 0 0,0 1 0 0 0,0-1 1 0 0,0 0-1 0 0,1 1 0 0 0,-1-1 1 0 0,0 1-1 0 0,0-1 0 0 0,0 1 1 0 0,-1-1-1 0 0,-1 0 4 0 0,1 1 0 0 0,-1-1 0 0 0,0 0 0 0 0,0 1 0 0 0,1-1 0 0 0,-1 1-1 0 0,0 0 1 0 0,0 0 0 0 0,0 0 0 0 0,1 0 0 0 0,-1 1 0 0 0,0-1 0 0 0,0 1 0 0 0,-4 1 0 0 0,2 0 40 0 0,1 0 1 0 0,1 0-1 0 0,-1 0 1 0 0,0 1 0 0 0,0-1-1 0 0,1 1 1 0 0,0 0 0 0 0,-5 5-1 0 0,-3 5 108 0 0,2 0-1 0 0,0 0 0 0 0,0 1 1 0 0,-6 16-1 0 0,9-19-27 0 0,1 1 0 0 0,0 0-1 0 0,1 0 1 0 0,0 1 0 0 0,-3 23-1 0 0,6-27-43 0 0,0 0-1 0 0,1-1 0 0 0,0 1 0 0 0,1 0 1 0 0,-1 0-1 0 0,2 0 0 0 0,-1-1 0 0 0,1 1 0 0 0,5 11 1 0 0,-6-16-65 0 0,0-1 1 0 0,0 0 0 0 0,1 1-1 0 0,0-1 1 0 0,-1 0 0 0 0,1 0-1 0 0,0 0 1 0 0,1 0 0 0 0,-1 0-1 0 0,0-1 1 0 0,1 1 0 0 0,-1-1-1 0 0,1 1 1 0 0,0-1 0 0 0,0 0-1 0 0,0 0 1 0 0,0 0 0 0 0,0-1-1 0 0,1 1 1 0 0,-1-1 0 0 0,0 0-1 0 0,1 1 1 0 0,-1-1 0 0 0,1-1-1 0 0,-1 1 1 0 0,1-1 0 0 0,5 1-1 0 0,2 0-390 0 0,0-1 0 0 0,0-1 0 0 0,0 0 0 0 0,0 0 0 0 0,0-1-1 0 0,0 0 1 0 0,10-4 0 0 0,-1-1-1020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96 2760 0 0,'-8'-4'16395'0'0,"9"3"-16190"0"0,0 0 0 0 0,0 0-1 0 0,1 0 1 0 0,-1 0 0 0 0,0 0-1 0 0,1 0 1 0 0,-1 0-1 0 0,1 0 1 0 0,-1 0 0 0 0,1 0-1 0 0,-1 1 1 0 0,1-1 0 0 0,-1 1-1 0 0,1-1 1 0 0,3 0-1 0 0,29-3 371 0 0,-26 4-380 0 0,225-8 2741 0 0,-193 11-2726 0 0,-30-2-260 0 0,1 0-1 0 0,-1-1 1 0 0,1 0-1 0 0,14-2 1 0 0,-13 0 76 0 0,-1 1 1 0 0,19 1 0 0 0,-14 0 570 0 0,-15 0-324 0 0,-18-10 70 0 0,-72-29-31 0 0,81 35-313 0 0,0 2 0 0 0,-1-1 0 0 0,1 1 0 0 0,-1 0 1 0 0,1 1-1 0 0,-1 0 0 0 0,-9 0 0 0 0,67 13-11 0 0,-12-10 12 0 0,105 12 0 0 0,-133-13 182 0 0,-1 0 0 0 0,-1 1 0 0 0,1 0 0 0 0,0 0-1 0 0,0 1 1 0 0,-1 0 0 0 0,1 0 0 0 0,-1 1 0 0 0,8 5 0 0 0,-15-9-176 0 0,1 1 1 0 0,0 0-1 0 0,-1-1 0 0 0,1 1 1 0 0,0 0-1 0 0,-1 0 0 0 0,1 0 1 0 0,-1-1-1 0 0,1 1 0 0 0,-1 0 1 0 0,0 0-1 0 0,1 0 1 0 0,-1 0-1 0 0,0 0 0 0 0,0 0 1 0 0,0-1-1 0 0,1 1 0 0 0,-1 0 1 0 0,0 0-1 0 0,0 0 1 0 0,0 0-1 0 0,-1 0 0 0 0,1 0 1 0 0,0 0-1 0 0,0 0 0 0 0,0 0 1 0 0,-1 0-1 0 0,1 0 1 0 0,0-1-1 0 0,-1 1 0 0 0,1 0 1 0 0,-1 0-1 0 0,1 0 0 0 0,-2 1 1 0 0,-1 4 38 0 0,-1-1 1 0 0,-1 1 0 0 0,-6 6-1 0 0,9-10-13 0 0,-12 11 13 0 0,0 0 0 0 0,-1-1 0 0 0,-1-1 1 0 0,0-1-1 0 0,-19 10 0 0 0,-18 11-436 0 0,46-26-816 0 0,-2 0 0 0 0,1-1-1 0 0,-10 5 1 0 0,4-4-7955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6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44 2760 0 0,'-9'-20'12748'0'0,"7"5"-6198"0"0,5 21-5714 0 0,1 4-728 0 0,-1 0 0 0 0,0 0 0 0 0,-1 0 0 0 0,0 1 0 0 0,-1-1 0 0 0,0 1 0 0 0,-1 20 0 0 0,0 174 1021 0 0,4-256 465 0 0,0 25-1346 0 0,1-3 231 0 0,0 0 1 0 0,3 0 0 0 0,17-48-1 0 0,-22 70-376 0 0,0 1 0 0 0,1-1 0 0 0,0 0 0 0 0,0 1 0 0 0,0 0 0 0 0,1 0 0 0 0,-1 0 0 0 0,9-7 0 0 0,-11 11-105 0 0,1 0 0 0 0,0 1 0 0 0,0-1 0 0 0,0 0 0 0 0,0 1 0 0 0,0-1 0 0 0,0 1 0 0 0,0 0 0 0 0,0 0 0 0 0,1 0 0 0 0,-1 1 0 0 0,0-1 0 0 0,1 1 0 0 0,-1 0 0 0 0,0 0 0 0 0,1 0 0 0 0,-1 0 0 0 0,0 0 0 0 0,1 1 0 0 0,5 1 0 0 0,-6-1-55 0 0,0 0 0 0 0,0 1 0 0 0,0-1-1 0 0,-1 1 1 0 0,1-1 0 0 0,-1 1-1 0 0,1 0 1 0 0,-1 0 0 0 0,1 0-1 0 0,-1 0 1 0 0,3 3 0 0 0,22 32-1235 0 0,-4-5-651 0 0,-2-9-1548 0 0,-11-12 1531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15664 0 0,'6'1'1754'0'0,"17"0"-1238"0"0,-10-3-189 0 0,1-1 0 0 0,-1 0 0 0 0,-1-1 0 0 0,1 0 0 0 0,0-1 1 0 0,-1-1-1 0 0,0 0 0 0 0,-1 0 0 0 0,1-1 0 0 0,-1-1 0 0 0,0 0 0 0 0,-1 0 0 0 0,0-1 0 0 0,0 0 0 0 0,9-12 0 0 0,5-14-115 0 0,-22 32-196 0 0,0 0 1 0 0,-1 0-1 0 0,1 0 0 0 0,-1-1 1 0 0,0 1-1 0 0,0 0 1 0 0,0-1-1 0 0,0 1 1 0 0,0-6-1 0 0,-1 6-7 0 0,0 0 19 0 0,0 1 1 0 0,0 0-1 0 0,0-1 0 0 0,0 1 0 0 0,0 0 0 0 0,-1-1 0 0 0,0-2 0 0 0,0 5-16 0 0,1-1-1 0 0,0 0 0 0 0,-1 1 0 0 0,1-1 0 0 0,-1 1 1 0 0,1-1-1 0 0,-1 1 0 0 0,1-1 0 0 0,-1 1 1 0 0,1 0-1 0 0,-1-1 0 0 0,1 1 0 0 0,-1-1 1 0 0,1 1-1 0 0,-1 0 0 0 0,0 0 0 0 0,1-1 0 0 0,-1 1 1 0 0,0 0-1 0 0,1 0 0 0 0,-1 0 0 0 0,0 0 1 0 0,1 0-1 0 0,-1 0 0 0 0,0 0 0 0 0,1 0 0 0 0,-1 0 1 0 0,0 0-1 0 0,1 0 0 0 0,-1 0 0 0 0,-1 1 1 0 0,-1-1 40 0 0,0 1 0 0 0,0 0 0 0 0,0 0 0 0 0,0 1 0 0 0,0-1 0 0 0,0 0 0 0 0,1 1 0 0 0,-1 0 0 0 0,0 0 0 0 0,1 0 0 0 0,-1 0 0 0 0,1 0 0 0 0,-2 2 0 0 0,-4 5 145 0 0,1 0 0 0 0,-7 13 0 0 0,7-11-39 0 0,3-4-54 0 0,0 1 0 0 0,0-1 1 0 0,1 1-1 0 0,0-1 0 0 0,1 1 0 0 0,-1 0 1 0 0,2 0-1 0 0,-1 0 0 0 0,1 1 1 0 0,0-1-1 0 0,1 0 0 0 0,0 0 0 0 0,0 1 1 0 0,2 10-1 0 0,-1-16-96 0 0,-1-1 1 0 0,1 1 0 0 0,0-1-1 0 0,0 0 1 0 0,0 1-1 0 0,0-1 1 0 0,0 0 0 0 0,0 0-1 0 0,1 0 1 0 0,-1 0 0 0 0,1 0-1 0 0,0 0 1 0 0,-1 0-1 0 0,1 0 1 0 0,0-1 0 0 0,0 1-1 0 0,0 0 1 0 0,3 1-1 0 0,-2-2-33 0 0,-1 0-1 0 0,1 0 0 0 0,0-1 0 0 0,0 1 0 0 0,0 0 1 0 0,-1-1-1 0 0,1 0 0 0 0,0 0 0 0 0,0 0 0 0 0,0 0 1 0 0,0 0-1 0 0,0 0 0 0 0,0-1 0 0 0,-1 1 0 0 0,6-3 0 0 0,27-12-2847 0 0,-13 4 1153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8288 0 0,'-9'4'290'0'0,"-1"1"0"0"0,1 0 1 0 0,0 1-1 0 0,0 0 0 0 0,1 0 1 0 0,-15 14-1 0 0,17-14 843 0 0,0 1 1 0 0,0 0 0 0 0,1 1-1 0 0,0-1 1 0 0,0 1-1 0 0,1 0 1 0 0,0 0-1 0 0,-4 11 1 0 0,2-3-761 0 0,4-13-309 0 0,1-1 0 0 0,-1 1 0 0 0,1 0 0 0 0,0 0 0 0 0,0-1 0 0 0,1 1 0 0 0,-1 0 0 0 0,0 0 0 0 0,1 0 0 0 0,0 0 0 0 0,-1 0 0 0 0,1 0 0 0 0,1 0 0 0 0,-1 0 0 0 0,0 0 0 0 0,1 0 0 0 0,0 3 0 0 0,4 9 328 0 0,-5-14-355 0 0,0 1 1 0 0,1-1-1 0 0,-1 0 0 0 0,0 1 0 0 0,1-1 1 0 0,-1 0-1 0 0,1 1 0 0 0,0-1 0 0 0,-1 0 1 0 0,1 0-1 0 0,0 0 0 0 0,-1 0 0 0 0,1 1 1 0 0,0-1-1 0 0,0 0 0 0 0,0 0 0 0 0,0-1 1 0 0,0 1-1 0 0,0 0 0 0 0,1 0 0 0 0,-1 0 0 0 0,0-1 1 0 0,0 1-1 0 0,0 0 0 0 0,1-1 0 0 0,-1 0 1 0 0,3 1-1 0 0,1 0 20 0 0,-1 0-1 0 0,1-1 1 0 0,0 0 0 0 0,-1 0-1 0 0,1 0 1 0 0,0-1 0 0 0,-1 0 0 0 0,1 0-1 0 0,0 0 1 0 0,-1 0 0 0 0,1-1-1 0 0,-1 0 1 0 0,0 1 0 0 0,0-2 0 0 0,1 1-1 0 0,-1 0 1 0 0,-1-1 0 0 0,1 0-1 0 0,7-6 1 0 0,-4 2 176 0 0,1-1 0 0 0,-1 1 0 0 0,-1-2 0 0 0,0 1 0 0 0,0-1-1 0 0,0 0 1 0 0,8-18 0 0 0,-1-2 431 0 0,-6 16 3 0 0,-1-1-1 0 0,7-25 1 0 0,1 96 525 0 0,-13-51-1213 0 0,1 5-30 0 0,0-1 0 0 0,1 0 0 0 0,0-1 0 0 0,0 1 0 0 0,6 10 0 0 0,-8-18-136 0 0,1 1 0 0 0,-1-1-1 0 0,1 0 1 0 0,0 0-1 0 0,0 0 1 0 0,0 0-1 0 0,0 0 1 0 0,0 0 0 0 0,0 0-1 0 0,0-1 1 0 0,0 1-1 0 0,1-1 1 0 0,-1 1-1 0 0,1-1 1 0 0,-1 0-1 0 0,1 0 1 0 0,-1 0 0 0 0,1 0-1 0 0,0-1 1 0 0,-1 1-1 0 0,1-1 1 0 0,0 0-1 0 0,5 1 1 0 0,0-1-801 0 0,-1-1 1 0 0,1 1-1 0 0,-1-1 1 0 0,1-1-1 0 0,-1 1 1 0 0,1-1-1 0 0,-1-1 1 0 0,10-3-1 0 0,7-11-1666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111 209 8288 0 0,'-14'2'888'0'0,"1"2"753"0"0,9-3-675 0 0,1 0 0 0 0,0 0-1 0 0,0 0 1 0 0,0 1 0 0 0,0-1-1 0 0,0 1 1 0 0,1 0-1 0 0,-1 0 1 0 0,0 0 0 0 0,-4 4-1 0 0,4-2-691 0 0,-1-1-79 0 0,0 1 1 0 0,0 0-1 0 0,1 0 0 0 0,-1 0 0 0 0,1 1 1 0 0,0-1-1 0 0,1 1 0 0 0,-1 0 1 0 0,1-1-1 0 0,0 1 0 0 0,0 0 1 0 0,0 0-1 0 0,-1 7 0 0 0,2-5-80 0 0,0 1 0 0 0,1 0-1 0 0,-1-1 1 0 0,2 1 0 0 0,-1-1 0 0 0,1 1-1 0 0,2 8 1 0 0,-3-13-97 0 0,1-1 1 0 0,-1 0-1 0 0,1 1 1 0 0,0-1-1 0 0,0 0 1 0 0,0 0-1 0 0,0 1 1 0 0,1-1-1 0 0,-1 0 1 0 0,1 0-1 0 0,-1-1 0 0 0,1 1 1 0 0,-1 0-1 0 0,1 0 1 0 0,0-1-1 0 0,0 1 1 0 0,0-1-1 0 0,0 1 1 0 0,0-1-1 0 0,0 0 0 0 0,0 0 1 0 0,1 0-1 0 0,-1 0 1 0 0,0 0-1 0 0,1-1 1 0 0,3 1-1 0 0,0 0 20 0 0,-1-1 1 0 0,0-1-1 0 0,1 1 0 0 0,-1-1 0 0 0,0 0 0 0 0,1 0 0 0 0,-1-1 0 0 0,0 1 1 0 0,0-1-1 0 0,0 0 0 0 0,0-1 0 0 0,0 1 0 0 0,-1-1 0 0 0,1 0 0 0 0,-1 0 1 0 0,6-5-1 0 0,-1 0 40 0 0,0 0 1 0 0,-1 0 0 0 0,0 0 0 0 0,-1-1 0 0 0,0-1-1 0 0,11-17 1 0 0,-10 12-1 0 0,0-1-1 0 0,0-1 0 0 0,-2 1 0 0 0,0-1 1 0 0,-1 0-1 0 0,0 0 0 0 0,-1-1 1 0 0,1-27-1 0 0,-4 26 34 0 0,1-7 625 0 0,-5-53 1 0 0,3 79-727 0 0,1-1 0 0 0,-1 0 0 0 0,0 1 0 0 0,-1-1 0 0 0,1 1 0 0 0,0-1 0 0 0,0 1 0 0 0,0-1 0 0 0,0 1 0 0 0,0-1 0 0 0,0 1 0 0 0,-1-1 0 0 0,1 1 0 0 0,0-1 0 0 0,0 1 0 0 0,-1-1 0 0 0,1 1 0 0 0,0-1 0 0 0,-1 0 0 0 0,-4 8 280 0 0,-3 21 140 0 0,8-27-422 0 0,-9 51-28 0 0,2-1 1 0 0,2 1-1 0 0,5 101 0 0 0,0-138-197 0 0,2 1 0 0 0,0-1-1 0 0,5 20 1 0 0,-5-28-683 0 0,0 0 0 0 0,1 0 0 0 0,0 0 0 0 0,0 0 0 0 0,5 6 0 0 0,1 0-7959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7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2760 0 0,'-17'5'2711'0'0,"-9"8"6405"0"0,21-10-8722 0 0,1 1 0 0 0,-1 0 0 0 0,1 0 0 0 0,0 0 1 0 0,0 1-1 0 0,0 0 0 0 0,1-1 0 0 0,-6 11 0 0 0,5-9-179 0 0,1 0-1 0 0,0 0 1 0 0,0 0-1 0 0,0 1 1 0 0,1-1-1 0 0,0 1 1 0 0,1-1-1 0 0,-1 1 1 0 0,1 0 0 0 0,0 13-1 0 0,-1 3 155 0 0,1-14-94 0 0,0 1 0 0 0,1 13 0 0 0,0-21-174 0 0,1 0 0 0 0,-1 0 0 0 0,0-1-1 0 0,1 1 1 0 0,-1 0 0 0 0,1 0 0 0 0,-1 0 0 0 0,1 0 0 0 0,0-1 0 0 0,0 1-1 0 0,-1 0 1 0 0,1-1 0 0 0,1 1 0 0 0,-1-1 0 0 0,0 1 0 0 0,0-1-1 0 0,3 3 1 0 0,-3-4-97 0 0,1 1-1 0 0,-1-1 1 0 0,0 0 0 0 0,1 1-1 0 0,-1-1 1 0 0,0 0-1 0 0,1 0 1 0 0,-1 0 0 0 0,1 0-1 0 0,-1 0 1 0 0,0 0-1 0 0,1 0 1 0 0,-1-1-1 0 0,1 1 1 0 0,-1 0 0 0 0,0-1-1 0 0,1 1 1 0 0,-1-1-1 0 0,0 0 1 0 0,2 0 0 0 0,26-17 811 0 0,-22 12-578 0 0,1-1 0 0 0,-1 0-1 0 0,0-1 1 0 0,-1 1 0 0 0,0-1 0 0 0,8-15 0 0 0,23-54 776 0 0,-17 32-151 0 0,-17 39-668 0 0,-2 5-144 0 0,0 0 1 0 0,-1 0-1 0 0,1 0 1 0 0,-1 0-1 0 0,1 0 1 0 0,-1 0-1 0 0,0-1 1 0 0,1 1-1 0 0,-1 0 1 0 0,0-2-1 0 0,0 2 408 0 0,-2 9-273 0 0,-1 12-120 0 0,-1-1 0 0 0,-8 21 0 0 0,6-19-50 0 0,-6 31-1 0 0,10-45-276 0 0,1 0-1 0 0,1 0 1 0 0,-1 0 0 0 0,1-1-1 0 0,0 1 1 0 0,0 0 0 0 0,3 12-1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2304 0 0,'-19'3'18208'0'0,"18"11"-15211"0"0,7 9-3159 0 0,-1-9 373 0 0,5 28 0 0 0,0 2 979 0 0,5 10-598 0 0,-10-31-580 0 0,11 28 0 0 0,-14-45-13 0 0,1 1 1 0 0,0-1-1 0 0,1 0 0 0 0,-1 0 0 0 0,1 0 0 0 0,0-1 0 0 0,1 1 0 0 0,8 8 0 0 0,-13-14 1 0 0,1 1 0 0 0,-1-1 0 0 0,1 0 0 0 0,-1 1 0 0 0,1-1 0 0 0,-1 0 0 0 0,1 1 0 0 0,-1-1 0 0 0,1 0 0 0 0,0 0 0 0 0,-1 0 0 0 0,1 1 0 0 0,-1-1 0 0 0,1 0 0 0 0,0 0 0 0 0,-1 0 0 0 0,1 0 0 0 0,0 0 0 0 0,-1 0 0 0 0,1 0 0 0 0,-1 0 0 0 0,1 0 0 0 0,0-1 0 0 0,-1 1 0 0 0,1 0 0 0 0,-1 0 0 0 0,1-1 0 0 0,0 1 0 0 0,-1 0 0 0 0,1-1 0 0 0,1 0 0 0 0,0 0 45 0 0,1 0 0 0 0,-1 0 0 0 0,1-1-1 0 0,-1 0 1 0 0,1 1 0 0 0,-1-1 0 0 0,4-4-1 0 0,-4 4 174 0 0,0-1 0 0 0,1 1 0 0 0,-1 0-1 0 0,1 0 1 0 0,0 0 0 0 0,3-1 0 0 0,-4 2-154 0 0,-2 1-56 0 0,1 0 0 0 0,0 0 0 0 0,-1 0 0 0 0,1-1-1 0 0,-1 1 1 0 0,0 0 0 0 0,1 0 0 0 0,-1-1 0 0 0,1 1 0 0 0,-1 0 0 0 0,1-1-1 0 0,-1 1 1 0 0,0-1 0 0 0,1 1 0 0 0,-1 0 0 0 0,0-1 0 0 0,1 1 0 0 0,-1-1 0 0 0,0 1-1 0 0,1-1 1 0 0,0-1 1811 0 0,-1 14-1654 0 0,-3-5-165 0 0,0-1 0 0 0,-1 1 0 0 0,0-1 0 0 0,0 0 0 0 0,-1 0 0 0 0,1 0 0 0 0,-1-1 0 0 0,-10 9 0 0 0,11-9 0 0 0,-5 3-131 0 0,1 0 1 0 0,-1 0-1 0 0,-1-1 0 0 0,1 0 1 0 0,-1-1-1 0 0,0 0 0 0 0,-21 9 1 0 0,30-14-120 0 0,0-1 0 0 0,-1 0 1 0 0,1 1-1 0 0,-1-1 0 0 0,1 0 0 0 0,-1 0 1 0 0,1 0-1 0 0,0 0 0 0 0,-1 0 1 0 0,1 0-1 0 0,-1 0 0 0 0,1 0 0 0 0,-1 0 1 0 0,1-1-1 0 0,0 1 0 0 0,-1-1 1 0 0,1 1-1 0 0,0-1 0 0 0,-1 0 0 0 0,1 1 1 0 0,0-1-1 0 0,0 0 0 0 0,-2-1 1 0 0,2 1-139 0 0,0-1 1 0 0,-1 0-1 0 0,1 1 1 0 0,0-1-1 0 0,0 0 1 0 0,0 0-1 0 0,1 0 1 0 0,-1 1 0 0 0,0-1-1 0 0,1 0 1 0 0,-1 0-1 0 0,1 0 1 0 0,0 0-1 0 0,-1-4 1 0 0,5-17-2418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49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14656 0 0,'0'0'5298'0'0,"0"12"-3350"0"0,1-6-1815 0 0,0 0-1 0 0,-1 0 1 0 0,0 0-1 0 0,0-1 1 0 0,-1 1 0 0 0,0 0-1 0 0,-1 6 1 0 0,0-5-9 0 0,1-1 0 0 0,0 1 0 0 0,1 0 0 0 0,0 13 0 0 0,1-11 62 0 0,1 0 0 0 0,-1-1-1 0 0,1 1 1 0 0,1 0 0 0 0,6 16-1 0 0,-7-23-128 0 0,0 1 0 0 0,-1 0 0 0 0,1-1 0 0 0,0 1 0 0 0,0-1 1 0 0,0 1-1 0 0,1-1 0 0 0,-1 0 0 0 0,1 0 0 0 0,-1 0 0 0 0,1 0 0 0 0,0 0 0 0 0,-1-1 0 0 0,1 1 0 0 0,0-1 0 0 0,0 0 0 0 0,0 0 0 0 0,0 0 0 0 0,0 0 0 0 0,4 0 0 0 0,76 9 1303 0 0,-73-9-1166 0 0,-1-1 88 0 0,1 1 1 0 0,0 0 0 0 0,-1 0-1 0 0,1 1 1 0 0,-1 1-1 0 0,0-1 1 0 0,14 7 0 0 0,-22-9-256 0 0,-1 1-1 0 0,1 0 1 0 0,-1-1 0 0 0,1 1-1 0 0,0 0 1 0 0,-1-1 0 0 0,1 1 0 0 0,-1 0-1 0 0,0-1 1 0 0,1 1 0 0 0,-1 0 0 0 0,1 0-1 0 0,-1 0 1 0 0,0-1 0 0 0,0 1 0 0 0,1 0-1 0 0,-1 0 1 0 0,0 0 0 0 0,0 0 0 0 0,0 0-1 0 0,0-1 1 0 0,0 1 0 0 0,0 0 0 0 0,0 0-1 0 0,-1 0 1 0 0,1 0 0 0 0,0 0-1 0 0,-9 23 282 0 0,9-23-275 0 0,-4 6 10 0 0,1-1-1 0 0,-1 0 1 0 0,-1-1 0 0 0,1 1-1 0 0,-1-1 1 0 0,0 0 0 0 0,0 0-1 0 0,0 0 1 0 0,-1-1 0 0 0,0 1-1 0 0,1-2 1 0 0,-2 1 0 0 0,1 0-1 0 0,-13 4 1 0 0,-4 1-2 0 0,0-2 1 0 0,-47 10-1 0 0,-51-2-2116 0 0,101-15 826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11520 0 0,'0'0'2821'0'0,"-1"13"2552"0"0,-4 5-4237 0 0,0 0-1 0 0,0 0 1 0 0,2 0 0 0 0,-2 28-1 0 0,1-12-592 0 0,1-13-504 0 0,1 0 0 0 0,1-1-1 0 0,1 1 1 0 0,1 0 0 0 0,1 0-1 0 0,0 0 1 0 0,8 28 0 0 0,-9-46-311 0 0,0 0 1 0 0,1 0-1 0 0,-1-1 1 0 0,1 1-1 0 0,-1 0 1 0 0,1-1-1 0 0,0 1 1 0 0,0-1-1 0 0,0 0 1 0 0,0 1-1 0 0,0-1 1 0 0,1 0-1 0 0,-1 0 1 0 0,1-1-1 0 0,-1 1 1 0 0,1 0 0 0 0,3 1-1 0 0,5-1-1663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9 119 8752 0 0,'0'0'793'0'0,"2"-1"-650"0"0,14-8 493 0 0,17-12 7818 0 0,-25 15-7488 0 0,-1 0-1 0 0,0 0 1 0 0,-1-1-1 0 0,1 0 1 0 0,-1 0-1 0 0,6-10 1 0 0,-12 16-945 0 0,1 0 0 0 0,-1 1 0 0 0,1-1 0 0 0,-1 0 0 0 0,1 1 0 0 0,-1-1 0 0 0,0 0 1 0 0,0 0-1 0 0,1 1 0 0 0,-1-1 0 0 0,0 0 0 0 0,0 0 0 0 0,0 0 0 0 0,0 1 0 0 0,0-1 1 0 0,0 0-1 0 0,0 0 0 0 0,0 0 0 0 0,0 1 0 0 0,0-1 0 0 0,0 0 0 0 0,0 0 0 0 0,-1 0 1 0 0,1 1-1 0 0,0-1 0 0 0,-1 0 0 0 0,1 1 0 0 0,0-1 0 0 0,-1 0 0 0 0,1 1 0 0 0,-1-1 1 0 0,1 0-1 0 0,-1 1 0 0 0,1-1 0 0 0,-1 1 0 0 0,0-1 0 0 0,1 1 0 0 0,-1-1 0 0 0,0 1 1 0 0,1-1-1 0 0,-1 1 0 0 0,0 0 0 0 0,1-1 0 0 0,-1 1 0 0 0,0 0 0 0 0,0 0 0 0 0,1-1 1 0 0,-1 1-1 0 0,-1 0 0 0 0,-1 0 43 0 0,0-1 0 0 0,1 1 0 0 0,-1 0-1 0 0,1 0 1 0 0,-1 0 0 0 0,1 1 0 0 0,-1-1 0 0 0,1 0 0 0 0,-1 1 0 0 0,1 0 0 0 0,-1-1 0 0 0,1 1-1 0 0,-1 0 1 0 0,1 0 0 0 0,-3 2 0 0 0,0 1-64 0 0,0 1 0 0 0,1-1 0 0 0,0 1 0 0 0,0 0 0 0 0,0 0 0 0 0,0 0 0 0 0,1 0 0 0 0,-1 1 0 0 0,2 0 0 0 0,-1-1 0 0 0,0 1 0 0 0,1 0 0 0 0,0 0 0 0 0,1 1 0 0 0,-2 8 0 0 0,2-10-254 0 0,0 0 1 0 0,0 0-1 0 0,1 0 0 0 0,0 0 1 0 0,0 0-1 0 0,1 7 0 0 0,0-7-578 0 0,0 0 0 0 0,1 0 0 0 0,-1-1 0 0 0,1 1 0 0 0,0-1 0 0 0,4 8 0 0 0,3 1-7759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9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17423 0 0,'-11'5'1322'0'0,"5"-3"-1226"0"0,1 1 1 0 0,0-1 0 0 0,0 1-1 0 0,0 0 1 0 0,0 0-1 0 0,0 1 1 0 0,1-1 0 0 0,-1 1-1 0 0,1 0 1 0 0,-4 6 0 0 0,-7 6 701 0 0,-14 25 1 0 0,18-24-94 0 0,1-1 0 0 0,0 2 0 0 0,-7 19 0 0 0,14-31-609 0 0,1-1 0 0 0,0 1 0 0 0,0 0 0 0 0,1 1 1 0 0,0-1-1 0 0,0 0 0 0 0,0 0 0 0 0,1 0 0 0 0,0 1 1 0 0,0-1-1 0 0,1 0 0 0 0,0 0 0 0 0,2 11 0 0 0,-2-15-88 0 0,0 0 0 0 0,-1-1-1 0 0,1 1 1 0 0,0 0-1 0 0,0-1 1 0 0,1 1 0 0 0,-1-1-1 0 0,0 0 1 0 0,0 1 0 0 0,1-1-1 0 0,-1 0 1 0 0,1 0 0 0 0,-1 0-1 0 0,1 0 1 0 0,-1 0 0 0 0,1 0-1 0 0,0 0 1 0 0,-1 0 0 0 0,1-1-1 0 0,0 1 1 0 0,0-1 0 0 0,0 1-1 0 0,0-1 1 0 0,-1 0 0 0 0,1 1-1 0 0,0-1 1 0 0,0 0-1 0 0,0 0 1 0 0,0-1 0 0 0,3 1-1 0 0,2-1-273 0 0,0-1 0 0 0,0 1 0 0 0,0-1-1 0 0,0 0 1 0 0,0-1 0 0 0,11-5 0 0 0,4-4-1650 0 0,3 0-90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0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18511 0 0,'-8'0'364'0'0,"1"1"0"0"0,-1 1 0 0 0,1 0 0 0 0,-1 0 0 0 0,1 0 0 0 0,0 1 0 0 0,0 0 0 0 0,0 0 0 0 0,0 1 0 0 0,1-1 0 0 0,-10 8 0 0 0,7-5 538 0 0,4-2-594 0 0,0 0 1 0 0,0 0-1 0 0,0 1 1 0 0,0 0-1 0 0,1-1 1 0 0,0 2 0 0 0,0-1-1 0 0,0 0 1 0 0,1 1-1 0 0,-1 0 1 0 0,1 0-1 0 0,1 0 1 0 0,-4 10-1 0 0,6-15-272 0 0,-1 0-1 0 0,1 0 0 0 0,0 0 0 0 0,0 0 0 0 0,0-1 0 0 0,0 1 0 0 0,0 0 1 0 0,0 0-1 0 0,0 0 0 0 0,0 0 0 0 0,0 0 0 0 0,1 0 0 0 0,-1 0 0 0 0,0 0 1 0 0,1 0-1 0 0,-1 0 0 0 0,0-1 0 0 0,1 1 0 0 0,-1 0 0 0 0,1 0 0 0 0,-1 0 1 0 0,1-1-1 0 0,0 2 0 0 0,0-1-20 0 0,1-1 0 0 0,-1 1 0 0 0,0-1 0 0 0,0 1-1 0 0,0-1 1 0 0,1 1 0 0 0,-1-1 0 0 0,0 0 0 0 0,0 1 0 0 0,1-1 0 0 0,-1 0 0 0 0,0 0 0 0 0,1 0 0 0 0,1 0 0 0 0,3-1-3 0 0,0 0 1 0 0,1 0 0 0 0,-1-1 0 0 0,0 1 0 0 0,9-5-1 0 0,-1-1-383 0 0,-1 0-1 0 0,0-1 0 0 0,16-13 0 0 0,12-13-3546 0 0,-27 21 1974 0 0,-2-2-8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1:1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146 221 9672 0 0,'-11'5'1032'0'0,"-31"10"1640"0"0,33-12-1140 0 0,0 0 1 0 0,0 1 0 0 0,0-1 0 0 0,-10 8-1 0 0,16-10-1282 0 0,1 1-1 0 0,-1 0 0 0 0,1 0 0 0 0,0 1 1 0 0,0-1-1 0 0,-1 0 0 0 0,2 1 0 0 0,-1-1 1 0 0,0 1-1 0 0,0 0 0 0 0,1 0 0 0 0,-1-1 1 0 0,1 1-1 0 0,0 0 0 0 0,0 0 0 0 0,0 0 1 0 0,0 4-1 0 0,-1 0-246 0 0,1 0 0 0 0,0 0 0 0 0,1 0-1 0 0,-1 0 1 0 0,2 13 0 0 0,-1-6-3 0 0,0-13 0 0 0,-1 0 0 0 0,1 0 0 0 0,0 0 0 0 0,0 0 0 0 0,0 0 0 0 0,-1-1 0 0 0,1 1 0 0 0,0 0 0 0 0,0 0 0 0 0,0 0 0 0 0,1 0 0 0 0,-1 0 0 0 0,0 0 0 0 0,0-1 0 0 0,0 1 0 0 0,1 0 0 0 0,-1 0 0 0 0,0 0 0 0 0,1 0 0 0 0,-1-1 0 0 0,1 1 0 0 0,-1 0 0 0 0,1 0 0 0 0,-1-1 0 0 0,1 1 0 0 0,-1 0 0 0 0,1-1 0 0 0,0 1 0 0 0,-1-1 0 0 0,1 1 0 0 0,0-1 0 0 0,-1 1 0 0 0,1-1 0 0 0,0 1 0 0 0,0-1 0 0 0,0 0 0 0 0,0 1 0 0 0,1-1 0 0 0,2 1 17 0 0,1 0 0 0 0,0-1-1 0 0,-1 0 1 0 0,1 0 0 0 0,0 0-1 0 0,-1 0 1 0 0,1-1 0 0 0,0 0-1 0 0,-1 0 1 0 0,1 0-1 0 0,-1 0 1 0 0,0-1 0 0 0,1 0-1 0 0,-1 0 1 0 0,0 0 0 0 0,0 0-1 0 0,0-1 1 0 0,0 1 0 0 0,0-1-1 0 0,-1 0 1 0 0,5-5 0 0 0,1-1 125 0 0,-1 0 0 0 0,1-1 0 0 0,-2 0-1 0 0,0 0 1 0 0,0 0 0 0 0,10-23 0 0 0,-6 8 196 0 0,-1-2 0 0 0,-1 1 0 0 0,-1-2 0 0 0,-1 1 0 0 0,-2-1 0 0 0,-1 0 0 0 0,1-40 0 0 0,-10 37 883 0 0,5 33-1194 0 0,-1 0-1 0 0,1-1 0 0 0,0 1 0 0 0,-1 0 0 0 0,0-1 1 0 0,1 1-1 0 0,-1-1 0 0 0,-1 3 0 0 0,-4 10-11 0 0,1 15-18 0 0,1 1 0 0 0,1 0 0 0 0,2-1 0 0 0,1 1 0 0 0,1 0 0 0 0,2-1 1 0 0,0 1-1 0 0,2-1 0 0 0,11 34 0 0 0,-15-58-115 0 0,1 0-1 0 0,0-1 1 0 0,1 1 0 0 0,-1-1 0 0 0,1 0 0 0 0,-1 0 0 0 0,6 6-1 0 0,-7-9-149 0 0,0 1-1 0 0,1-1 1 0 0,-1 0-1 0 0,0 1 0 0 0,1-1 1 0 0,0 0-1 0 0,-1 0 1 0 0,1 0-1 0 0,0 0 1 0 0,0 0-1 0 0,0 0 0 0 0,-1 0 1 0 0,1-1-1 0 0,0 1 1 0 0,0-1-1 0 0,0 1 0 0 0,0-1 1 0 0,0 0-1 0 0,4 0 1 0 0</inkml:trace>
  <inkml:trace contextRef="#ctx0" brushRef="#br0" timeOffset="1">381 399 18831 0 0,'0'0'862'0'0,"4"4"283"0"0,-2-3-1077 0 0,-1 0-1 0 0,1 0 1 0 0,-1 0-1 0 0,1 0 1 0 0,-1 0-1 0 0,1-1 1 0 0,-1 1-1 0 0,1-1 1 0 0,-1 1-1 0 0,1-1 1 0 0,0 0-1 0 0,-1 1 1 0 0,1-1-1 0 0,0 0 1 0 0,-1 0-1 0 0,1 0 1 0 0,0-1-1 0 0,2 1 1 0 0,2-2 276 0 0,0 0 0 0 0,1 0 0 0 0,-1 0 0 0 0,0-1 0 0 0,0 0 0 0 0,0 0 1 0 0,7-5-1 0 0,0-2 196 0 0,0 1 1 0 0,11-13-1 0 0,-17 15-368 0 0,0 0 0 0 0,-1 0 0 0 0,10-16 0 0 0,-15 21-151 0 0,1 0-1 0 0,-1 0 1 0 0,0 0-1 0 0,0 0 1 0 0,0-1 0 0 0,0 1-1 0 0,0 0 1 0 0,0-1-1 0 0,-1 1 1 0 0,1 0-1 0 0,-1-1 1 0 0,0 1 0 0 0,0-1-1 0 0,1 1 1 0 0,-1 0-1 0 0,-1-1 1 0 0,1 1-1 0 0,0-1 1 0 0,-1 1 0 0 0,-1-5-1 0 0,1 6-20 0 0,0 0 0 0 0,0-1 0 0 0,0 1 0 0 0,0 0 0 0 0,-1 0 0 0 0,1-1 0 0 0,-1 1 0 0 0,1 0 0 0 0,-1 0 0 0 0,1 1 0 0 0,-1-1 0 0 0,1 0 0 0 0,-1 0 0 0 0,0 1 0 0 0,0-1 0 0 0,1 1 0 0 0,-1 0 0 0 0,0-1 0 0 0,0 1 0 0 0,1 0 0 0 0,-1 0 0 0 0,0 0 0 0 0,0 0 0 0 0,1 0 0 0 0,-4 1 0 0 0,-2 0 0 0 0,0 0 0 0 0,0 1 0 0 0,0 0 0 0 0,1 0 0 0 0,-8 4 0 0 0,6-3 80 0 0,0 1 0 0 0,1 1 0 0 0,0-1 0 0 0,-1 1 0 0 0,2 0 0 0 0,-1 1 0 0 0,1-1 0 0 0,0 1 0 0 0,0 1 0 0 0,0-1 0 0 0,1 1 0 0 0,0 0 0 0 0,0 0 0 0 0,1 1 0 0 0,0-1 0 0 0,0 1 0 0 0,1 0 0 0 0,0 0 0 0 0,0 0 0 0 0,1 0 0 0 0,0 1 0 0 0,1-1 0 0 0,-2 15 0 0 0,3-20-75 0 0,0 1-1 0 0,0-1 1 0 0,0 1 0 0 0,0-1-1 0 0,1 1 1 0 0,-1-1-1 0 0,1 0 1 0 0,0 1 0 0 0,0-1-1 0 0,0 0 1 0 0,1 0-1 0 0,-1 0 1 0 0,1 0 0 0 0,-1 0-1 0 0,1 0 1 0 0,0 0-1 0 0,0 0 1 0 0,4 3 0 0 0,-2-3-14 0 0,-1 0-1 0 0,1-1 1 0 0,-1 1 0 0 0,1-1 0 0 0,0 0 0 0 0,0 0 0 0 0,0 0 0 0 0,0 0 0 0 0,0-1-1 0 0,0 0 1 0 0,1 0 0 0 0,-1 0 0 0 0,0 0 0 0 0,5 0 0 0 0,44-1-1643 0 0,-27-3 665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2:2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2304 0 0,'-5'7'17347'0'0,"4"-2"-16454"0"0,1-5-863 0 0,0 1-1 0 0,0-1 1 0 0,0 0-1 0 0,0 1 1 0 0,0-1-1 0 0,-1 0 0 0 0,1 1 1 0 0,0-1-1 0 0,0 0 1 0 0,0 0-1 0 0,0 1 1 0 0,0-1-1 0 0,0 0 1 0 0,1 1-1 0 0,-1-1 1 0 0,0 0-1 0 0,0 1 1 0 0,0-1-1 0 0,0 0 1 0 0,0 1-1 0 0,0-1 1 0 0,0 0-1 0 0,1 0 1 0 0,-1 1-1 0 0,0-1 1 0 0,0 0-1 0 0,0 0 1 0 0,1 1-1 0 0,3 4 81 0 0,0-1 0 0 0,0 0-1 0 0,0 0 1 0 0,1 0-1 0 0,0-1 1 0 0,-1 1 0 0 0,1-1-1 0 0,0 0 1 0 0,8 3-1 0 0,6 2 407 0 0,26 8 0 0 0,-39-15-372 0 0,1 0-1 0 0,-1 0 1 0 0,1 0-1 0 0,7 0 1 0 0,17 1 468 0 0,-27-2-511 0 0,1 0 1 0 0,-1 0 0 0 0,1 0 0 0 0,-1-1-1 0 0,1 0 1 0 0,5-1 0 0 0,3-1-96 0 0,0 2-30 0 0,-1 0-1 0 0,1 1 1 0 0,23 2 0 0 0,6 1 25 0 0,-24-3-13 0 0,10 0 201 0 0,46-5 0 0 0,12 0 189 0 0,-76 4-374 0 0,0 0 0 0 0,13 1 0 0 0,15-1-141 0 0,-4 1-330 0 0,-28 0 544 0 0,1 0 0 0 0,-1 1 0 0 0,0-1-1 0 0,8 3 1 0 0,17 0 249 0 0,105 3 234 0 0,-82-7-326 0 0,83 3-10 0 0,6 8 147 0 0,-125-8-284 0 0,-1-1 0 0 0,0-1 1 0 0,28-3-1 0 0,61-16-287 0 0,10-6 480 0 0,-31 10-736 0 0,10 5 1552 0 0,-46 7-954 0 0,-11 1-17 0 0,-1 2-16 0 0,-26 0-64 0 0,0 0-1 0 0,21-3 0 0 0,-1 1 51 0 0,-25 2-71 0 0,0 0 0 0 0,0-1-1 0 0,0 0 1 0 0,9-2 0 0 0,-5 1 16 0 0,-1 1 1 0 0,1 0-1 0 0,-1 0 1 0 0,1 1-1 0 0,0 0 1 0 0,-1 1-1 0 0,13 2 0 0 0,6-1 10 0 0,30 3 46 0 0,63 14 0 0 0,-80-13 241 0 0,-1-1 0 0 0,69-1 0 0 0,-61-9 252 0 0,-47 5-597 0 0,0 0 0 0 0,0 0 0 0 0,0 0 0 0 0,0 0 0 0 0,0 0 1 0 0,0-1-1 0 0,0 1 0 0 0,0 0 0 0 0,-1-1 0 0 0,1 1 0 0 0,0 0 0 0 0,0-1 0 0 0,0 1 0 0 0,0-1 0 0 0,-1 1 0 0 0,1-1 0 0 0,0 0 0 0 0,-1 1 1 0 0,2-2-1 0 0,9-19-255 0 0,-8 14 212 0 0,-2 4-491 0 0,1-6-1466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2:4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37 3968 0 0,'0'0'183'0'0,"-20"-7"3444"0"0,18 6-3516 0 0,0-1 378 0 0,0 1 0 0 0,-1 1 0 0 0,1-1 0 0 0,0 0 0 0 0,0 0 0 0 0,-8 0 3987 0 0,15 1-3432 0 0,38-2 454 0 0,66-11-1 0 0,-65 9-1176 0 0,-1 2 1 0 0,47 2-1 0 0,-25 1-56 0 0,6 3 640 0 0,133 24 0 0 0,-141-17-611 0 0,22 0 256 0 0,100 1 0 0 0,86-18 518 0 0,-224 6-869 0 0,0 2 0 0 0,51 9 0 0 0,-96-11-188 0 0,57 10 334 0 0,-37-5-177 0 0,1-2-1 0 0,-1 0 0 0 0,35-1 1 0 0,134-8 603 0 0,-105 9-254 0 0,-6 7-108 0 0,-38-9-184 0 0,-26-1-70 0 0,29 4 1 0 0,-34-4-51 0 0,0 0 0 0 0,-1-1 0 0 0,1 0 0 0 0,0 0 0 0 0,0-1 0 0 0,-1-1 0 0 0,21-7 0 0 0,-2 5 134 0 0,-24 4-206 0 0,0 1 1 0 0,-1-1-1 0 0,1 0 1 0 0,0-1 0 0 0,7-2-1 0 0,3-2 107 0 0,-12 5-118 0 0,-1 0 1 0 0,0 0-1 0 0,1 0 0 0 0,-1-1 1 0 0,0 1-1 0 0,1-1 0 0 0,-1 1 1 0 0,0-1-1 0 0,0 1 0 0 0,0-1 0 0 0,-1 0 1 0 0,1 0-1 0 0,0 0 0 0 0,1-3 1 0 0,-2 4-45 0 0,-4-9-3784 0 0,0 4 1599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2:4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9416 0 0,'0'3'7879'0'0,"0"-2"-7737"0"0,1 0 0 0 0,0-1 0 0 0,0 1 0 0 0,-1-1 0 0 0,1 0 0 0 0,0 1 0 0 0,0-1 0 0 0,0 0 0 0 0,-1 1 0 0 0,1-1 0 0 0,0 0 0 0 0,0 0 0 0 0,0 0-1 0 0,0 1 1 0 0,0-1 0 0 0,0 0 0 0 0,-1 0 0 0 0,1-1 0 0 0,2 1 0 0 0,34-7 1316 0 0,35-4-140 0 0,15-1-532 0 0,-11 0-435 0 0,270-10 585 0 0,-264 21-781 0 0,1 4-1 0 0,95 17 1 0 0,-111-9 723 0 0,132 5 0 0 0,-36-25 415 0 0,-159 9-1286 0 0,7-1 48 0 0,1-1 0 0 0,11-4 0 0 0,-15 5-14 0 0,-1 0-1 0 0,0 0 1 0 0,9 0-1 0 0,24-4 97 0 0,-39 5-175 0 0,0 0 0 0 0,0-1 0 0 0,0 1 0 0 0,1 0 0 0 0,-1 0 0 0 0,0 0 0 0 0,0 0 1 0 0,0 0-1 0 0,0 0 0 0 0,1 0 0 0 0,-1 1 0 0 0,0-1 0 0 0,0 0 0 0 0,0 1 0 0 0,0-1 0 0 0,0 0 0 0 0,0 1 0 0 0,0 0 0 0 0,0-1 0 0 0,0 1 0 0 0,0-1 0 0 0,1 2 0 0 0,3 5-3343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3:1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55 6392 0 0,'0'0'1578'0'0,"-9"-4"4416"0"0,9 3-5918 0 0,0 1 0 0 0,0-1 0 0 0,0 1 0 0 0,-1-1 0 0 0,1 1 0 0 0,0 0 0 0 0,0-1 0 0 0,0 1 0 0 0,0-1 0 0 0,0 1 0 0 0,0-1 0 0 0,0 1 0 0 0,0-1 1 0 0,0 1-1 0 0,0-1 0 0 0,0 1 0 0 0,0 0 0 0 0,0-1 0 0 0,1 1 0 0 0,-1-1 0 0 0,0 1 0 0 0,0-1 0 0 0,0 1 0 0 0,0 0 0 0 0,1-1 0 0 0,-1 1 0 0 0,0-1 0 0 0,1 1 0 0 0,-1 0 1 0 0,0-1-1 0 0,1 1 0 0 0,-1 0 0 0 0,0 0 0 0 0,1-1 0 0 0,0 1 0 0 0,5-8 579 0 0,-6 7-419 0 0,2 1-151 0 0,-1 0 1 0 0,0 0 0 0 0,0 0-1 0 0,1 0 1 0 0,-1 0 0 0 0,0 0 0 0 0,0 1-1 0 0,0-1 1 0 0,1 0 0 0 0,-1 1-1 0 0,1 0 1 0 0,1 0 172 0 0,22 8 1014 0 0,-21-7-1061 0 0,1 0 0 0 0,-1 0 0 0 0,1-1 0 0 0,0 1 0 0 0,-1-1 0 0 0,1 0 0 0 0,6 0 0 0 0,20 1 573 0 0,-20-1-574 0 0,-1-1 0 0 0,15 0 0 0 0,54-4 743 0 0,97 6 0 0 0,-37 2-677 0 0,-99-3-186 0 0,32-1-16 0 0,41-6 385 0 0,59-6 660 0 0,-116 7-858 0 0,56 2 0 0 0,0 7 183 0 0,-37 3 19 0 0,-46-3-116 0 0,-1-1 0 0 0,53-3 0 0 0,-66-1-322 0 0,1-1-1 0 0,-1 0 1 0 0,16-5 0 0 0,-23 5-71 0 0,4-3-343 0 0,-4-4-2861 0 0,-1-2 1234 0 0,-3 0-22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5:3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90 170 2760 0 0,'-15'-3'272'0'0,"6"1"-1159"0"0,6 2 1663 0 0,0 0 1 0 0,0-1-1 0 0,0 1 0 0 0,0-1 0 0 0,1 0 1 0 0,-1 0-1 0 0,0 0 0 0 0,1 0 1 0 0,-1-1-1 0 0,1 1 0 0 0,-1-1 1 0 0,1 1-1 0 0,0-1 0 0 0,-1 0 1 0 0,1 0-1 0 0,-3-3 0 0 0,-3-2 754 0 0,8 7-1434 0 0,-1-1 1 0 0,1 1 0 0 0,-1-1 0 0 0,0 1 0 0 0,1 0-1 0 0,-1-1 1 0 0,1 1 0 0 0,-1-1 0 0 0,1 1 0 0 0,-1-1-1 0 0,1 0 1 0 0,-1 1 0 0 0,1-1 0 0 0,0 0-1 0 0,-1 1 1 0 0,-1-10 8314 0 0,5 10-8744 0 0,3 2 645 0 0,0-1 0 0 0,-1 1 0 0 0,10 5 1 0 0,10 3-269 0 0,21 3 295 0 0,-26-7-123 0 0,0 0-1 0 0,0-1 1 0 0,0-1-1 0 0,1-2 1 0 0,35 2-1 0 0,36-15 296 0 0,2 1-198 0 0,-81 9-287 0 0,0 0 12 0 0,0 1-1 0 0,0 0 1 0 0,19 3-1 0 0,8 1 386 0 0,-28-3-198 0 0,-1 0 1 0 0,16 4-1 0 0,-17-4-440 0 0,2-2-169 0 0,-12 1 415 0 0,1-1-18 0 0,-1 1 1 0 0,0 0-1 0 0,0-1 1 0 0,0 1-1 0 0,0-1 1 0 0,0 1-1 0 0,0-1 0 0 0,0 1 1 0 0,0-1-1 0 0,0 1 1 0 0,0-1-1 0 0,0 1 1 0 0,0 0-1 0 0,0-1 1 0 0,0 1-1 0 0,0-1 1 0 0,0 1-1 0 0,0-1 1 0 0,-1 0-1 0 0,-2-2 10 0 0,0-1 0 0 0,-1 1 0 0 0,0 0 0 0 0,1 0 1 0 0,-1 0-1 0 0,0 0 0 0 0,0 0 0 0 0,-1 1 0 0 0,1 0 0 0 0,-7-3 0 0 0,-18-10 59 0 0,-50-35-82 0 0,56 36 11 0 0,16 9 0 0 0,0 1-1 0 0,-1-1 1 0 0,-11-4-1 0 0,-3 0 24 0 0,-15-5 7 0 0,46 14-173 0 0,12 6-24 0 0,-6 1 247 0 0,1 0 0 0 0,20 6 0 0 0,-1-1-237 0 0,-23-7 116 0 0,1-1 0 0 0,1 0 0 0 0,-1-1 0 0 0,0 0 1 0 0,1-1-1 0 0,0-1 0 0 0,13 0 0 0 0,-23-1 34 0 0,1 1 0 0 0,-1-1 0 0 0,0 1 0 0 0,1 0 0 0 0,-1 1 0 0 0,0-1 0 0 0,0 1 0 0 0,0 0 1 0 0,5 2-1 0 0,14 7 52 0 0,-22-11-48 0 0,-1 0-1 0 0,1 0 0 0 0,0 1 1 0 0,-1-1-1 0 0,1 0 1 0 0,-1 0-1 0 0,1 0 0 0 0,0 0 1 0 0,-1 0-1 0 0,1 0 0 0 0,-1 0 1 0 0,1 0-1 0 0,0 0 1 0 0,-1 0-1 0 0,1 0 0 0 0,-1 0 1 0 0,1-1-1 0 0,0 1 0 0 0,-1 0 1 0 0,1 0-1 0 0,-1-1 0 0 0,1 1 1 0 0,-1 0-1 0 0,1-1 1 0 0,0 1-1 0 0,1-2 16 0 0,-2 2-21 0 0,0 0 0 0 0,0 0 0 0 0,0 0 0 0 0,1-1 0 0 0,-1 1 0 0 0,0 0 0 0 0,0 0 0 0 0,0 0 0 0 0,1 0 0 0 0,-1-1 0 0 0,0 1-1 0 0,0 0 1 0 0,1 0 0 0 0,-1 0 0 0 0,0 0 0 0 0,0 0 0 0 0,1 0 0 0 0,-1 0 0 0 0,0 0 0 0 0,0 0 0 0 0,1-1 0 0 0,-1 1 0 0 0,0 0 0 0 0,0 0 0 0 0,1 1 0 0 0,-1-1 0 0 0,0 0 0 0 0,0 0 0 0 0,1 0 0 0 0,-1 0 0 0 0,0 0 0 0 0,1 0-1 0 0,-1 0 1 0 0,0 0 0 0 0,0 0 0 0 0,0 1 0 0 0,1-1 0 0 0,-1 0 0 0 0,0 0 0 0 0,0 0 0 0 0,0 0 0 0 0,1 1 0 0 0,-1 3 26 0 0,-1 6-28 0 0,1-9 0 0 0,0 0 0 0 0,0 0 0 0 0,0-1 0 0 0,0 1 0 0 0,0 0 0 0 0,0 0 0 0 0,-1-1 0 0 0,1 1 0 0 0,0 0 0 0 0,0 0 0 0 0,-1-1 0 0 0,1 1 0 0 0,0 0 0 0 0,-1 0 0 0 0,1-1 0 0 0,0 1 0 0 0,-1-1 0 0 0,1 1 0 0 0,-1 0 0 0 0,1-1 0 0 0,-1 1 0 0 0,0-1 0 0 0,1 1 0 0 0,-1-1 0 0 0,-1 1 0 0 0,0 1 0 0 0,-7 4 0 0 0,0 1 0 0 0,-1-1 0 0 0,1-1 0 0 0,-12 5 0 0 0,8-4 0 0 0,-19 12 0 0 0,29-16-391 0 0,-1 0 1 0 0,1 0-1 0 0,0 0 1 0 0,-1 0-1 0 0,1-1 1 0 0,0 0-1 0 0,-1 1 1 0 0,0-1-1 0 0,1-1 1 0 0,-1 1-1 0 0,-4 0 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5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1840 0 0,'1'-19'872'0'0,"0"13"1171"0"0,1 0 0 0 0,0 0 1 0 0,0 0-1 0 0,0 1 0 0 0,1-1 1 0 0,3-6-1 0 0,6-7 733 0 0,-12 19-2716 0 0,0 0-1 0 0,0-1 0 0 0,0 1 1 0 0,0 0-1 0 0,0 0 0 0 0,0 0 0 0 0,1 0 1 0 0,-1 0-1 0 0,0 0 0 0 0,0 0 0 0 0,0 0 1 0 0,0 0-1 0 0,0 0 0 0 0,0 0 1 0 0,1 0-1 0 0,-1 0 0 0 0,0 0 0 0 0,0 0 1 0 0,0 0-1 0 0,0 0 0 0 0,0 0 1 0 0,0 0-1 0 0,1 0 0 0 0,-1 0 0 0 0,0 0 1 0 0,0 0-1 0 0,0 0 0 0 0,0 0 0 0 0,0 0 1 0 0,0 1-1 0 0,0-1 0 0 0,0 0 1 0 0,1 0-1 0 0,-1 0 0 0 0,0 0 0 0 0,0 0 1 0 0,0 0-1 0 0,0 0 0 0 0,0 0 1 0 0,0 1-1 0 0,0-1 0 0 0,0 0 0 0 0,0 0 1 0 0,0 0-1 0 0,0 0 0 0 0,0 0 0 0 0,0 0 1 0 0,0 0-1 0 0,0 1 0 0 0,0-1 1 0 0,0 0-1 0 0,0 0 0 0 0,0 0 0 0 0,6 15 711 0 0,0 17-861 0 0,-5 11 75 0 0,0-4 631 0 0,-6 45 1 0 0,-6 55 30 0 0,5-60-712 0 0,4-66 106 0 0,-2 15-263 0 0,10-49-4595 0 0,-5 6-2759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5:4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66 11688 0 0,'-12'8'1250'0'0,"9"-7"-1310"0"0,-3 2 482 0 0,-1 1-1 0 0,1 0 1 0 0,0 0-1 0 0,0 0 1 0 0,-10 10 0 0 0,-4 2 1563 0 0,12-11 1677 0 0,28 0-2344 0 0,19 8-295 0 0,61 17 964 0 0,-81-26-1673 0 0,-8-2-176 0 0,-1 0-1 0 0,1 0 1 0 0,12 0-1 0 0,45-2 383 0 0,-52-1-406 0 0,-10 1-51 0 0,0 0-1 0 0,0-1 0 0 0,0 0 1 0 0,0 0-1 0 0,0 0 0 0 0,-1-1 1 0 0,1 0-1 0 0,0 0 0 0 0,-1 0 1 0 0,8-5-1 0 0,-12 7-41 0 0,-1-1 1 0 0,1 0-1 0 0,0 0 0 0 0,-1 1 1 0 0,1-1-1 0 0,-1 0 0 0 0,0 0 1 0 0,1 0-1 0 0,-1 0 0 0 0,1 0 0 0 0,-1 0 1 0 0,0 0-1 0 0,0 0 0 0 0,0 0 1 0 0,0 1-1 0 0,0-1 0 0 0,0 0 1 0 0,0 0-1 0 0,0 0 0 0 0,0 0 0 0 0,0 0 1 0 0,0 0-1 0 0,0 0 0 0 0,-1 0 1 0 0,1 0-1 0 0,0 0 0 0 0,-1 0 1 0 0,1 0-1 0 0,-1 0 0 0 0,0-1 0 0 0,-1-2 24 0 0,0 0 0 0 0,0 0-1 0 0,-1 0 1 0 0,0 1 0 0 0,-4-7-1 0 0,-4-1-7 0 0,-1 1 0 0 0,0 0 0 0 0,0 0-1 0 0,-21-11 1 0 0,-43-19-26 0 0,97 35 266 0 0,-16 4-219 0 0,0 1-1 0 0,1 0 1 0 0,-1 0-1 0 0,0 0 1 0 0,0 1-1 0 0,1 0 1 0 0,-1 0-1 0 0,7 2 1 0 0,-5-1-172 0 0,-1 0 0 0 0,1-1 1 0 0,13 1-1 0 0,128-10 620 0 0,-94 4-988 0 0,-47 3 400 0 0,4 0 63 0 0,1 0 0 0 0,-1 1 0 0 0,0 0 0 0 0,0 1 0 0 0,1 0 0 0 0,19 5 0 0 0,-30-6 30 0 0,0 0-1 0 0,0 1 1 0 0,0-1 0 0 0,0 1-1 0 0,0-1 1 0 0,0 1 0 0 0,-1-1-1 0 0,1 1 1 0 0,0-1 0 0 0,0 1-1 0 0,-1 0 1 0 0,1 0-1 0 0,0-1 1 0 0,-1 1 0 0 0,1 0-1 0 0,-1 0 1 0 0,1 0 0 0 0,-1-1-1 0 0,1 1 1 0 0,-1 0 0 0 0,0 0-1 0 0,1 2 1 0 0,-1-1 10 0 0,0 0 0 0 0,1 1 1 0 0,-1-1-1 0 0,-1 0 0 0 0,1 1 0 0 0,0-1 1 0 0,0 0-1 0 0,-1 0 0 0 0,0 4 1 0 0,-3 3 56 0 0,0 0 1 0 0,0 0 0 0 0,-7 11 0 0 0,10-18-68 0 0,-9 15 50 0 0,-1-1 1 0 0,-1 0-1 0 0,-1 0 0 0 0,0-1 1 0 0,0-1-1 0 0,-2 0 0 0 0,0-1 1 0 0,-21 14-1 0 0,28-20-3245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5:45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94 12672 0 0,'0'0'1142'0'0,"-12"16"3269"0"0,13-14-4296 0 0,-1-1 0 0 0,0 0-1 0 0,1 0 1 0 0,-1 0 0 0 0,1 0 0 0 0,-1 0 0 0 0,1 0 0 0 0,-1 0 0 0 0,1 0-1 0 0,0 0 1 0 0,0 0 0 0 0,-1-1 0 0 0,1 1 0 0 0,0 0 0 0 0,0 0 0 0 0,0-1 0 0 0,0 1-1 0 0,0 0 1 0 0,0-1 0 0 0,0 1 0 0 0,0-1 0 0 0,2 1 0 0 0,27 9 945 0 0,-8-7-583 0 0,0-1-1 0 0,0-1 0 0 0,1 0 0 0 0,-1-2 0 0 0,38-5 1 0 0,-50 3-322 0 0,0 1 1 0 0,0-1 0 0 0,0-1 0 0 0,9-4 0 0 0,21-7-145 0 0,-14 8 83 0 0,41-4-1 0 0,-3 1 546 0 0,-75 4-122 0 0,-1 0 1 0 0,1 0-1 0 0,-15-3 1 0 0,-130-30-314 0 0,139 35-200 0 0,-1 1-4 0 0,44 0 0 0 0,-22 3 0 0 0,37 0 39 0 0,1 1 0 0 0,46 9 0 0 0,-74-8-9 0 0,-9-2 19 0 0,0 1 0 0 0,1 0 0 0 0,-1 1 0 0 0,0-1-1 0 0,8 4 1 0 0,-13-5-40 0 0,0 1 0 0 0,0-1 0 0 0,1 0 0 0 0,-1 1 0 0 0,0-1 0 0 0,0 0-1 0 0,0 0 1 0 0,1 1 0 0 0,-1-1 0 0 0,0 0 0 0 0,0 1 0 0 0,0-1 0 0 0,0 0 0 0 0,0 1 0 0 0,0-1 0 0 0,0 0 0 0 0,0 1-1 0 0,0-1 1 0 0,0 1 0 0 0,0-1 0 0 0,0 0 0 0 0,0 1 0 0 0,0-1 0 0 0,0 0 0 0 0,0 1 0 0 0,0-1 0 0 0,0 0 0 0 0,-1 1-1 0 0,1-1 1 0 0,0 0 0 0 0,0 0 0 0 0,0 1 0 0 0,0-1 0 0 0,-1 0 0 0 0,1 1 0 0 0,0-1 0 0 0,0 0 0 0 0,-1 0 0 0 0,1 1-1 0 0,0-1 1 0 0,-1 0 0 0 0,-11 12 241 0 0,-86 73 243 0 0,87-76-502 0 0,2-2-139 0 0,0-1 0 0 0,0 1-1 0 0,0-1 1 0 0,-14 6 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5:5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150 226 2304 0 0,'0'0'769'0'0,"-12"-4"737"0"0,7 3-748 0 0,0 0 0 0 0,0-1 0 0 0,1 0 0 0 0,-1 0 0 0 0,-4-3 0 0 0,-14-6 1956 0 0,0 4 531 0 0,17 6-2513 0 0,1 0 0 0 0,-1-1 0 0 0,1 0 0 0 0,0 0 1 0 0,0 0-1 0 0,-1 0 0 0 0,2-1 0 0 0,-1 0 0 0 0,-6-5 2040 0 0,28 1-1669 0 0,-5 2-811 0 0,0 1 0 0 0,-1 1 0 0 0,20-4-1 0 0,7-2 47 0 0,141-28 294 0 0,-147 33-572 0 0,16 2-16 0 0,-80 5 905 0 0,8-7-490 0 0,-43-14 0 0 0,10 3-587 0 0,52 14 143 0 0,0 0 1 0 0,0-1 0 0 0,0 0 0 0 0,0 0-1 0 0,0 0 1 0 0,1 0 0 0 0,-1-1-1 0 0,-4-3 505 0 0,23 5-436 0 0,6-3-74 0 0,80-17 95 0 0,-83 18-87 0 0,0 2 1 0 0,0 0-1 0 0,34 3 0 0 0,-30 0 94 0 0,19 5 0 0 0,-38-7-36 0 0,-1 1-50 0 0,0 1 0 0 0,0-1 0 0 0,0 0-1 0 0,0 0 1 0 0,0 0 0 0 0,0 1 0 0 0,-1-1 0 0 0,1 0-1 0 0,0 1 1 0 0,0 1 0 0 0,-2 1 55 0 0,-1 1 0 0 0,1 0 0 0 0,-1-1 0 0 0,0 0 0 0 0,0 1 0 0 0,-1-1 0 0 0,-4 6 0 0 0,5-6-144 0 0,-12 17-62 0 0,2-5 119 0 0,2 2-1 0 0,-14 26 0 0 0,12-14-121 0 0,11-29-1 0 0,15 4-2042 0 0,-12-5 1363 0 0,0 0 0 0 0,-1 0-1 0 0,1 0 1 0 0,-1 0 0 0 0,1-1-1 0 0,0 1 1 0 0,-1 0 0 0 0,3-1 0 0 0,-2 0-788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6:05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66 364 5584 0 0,'0'0'256'0'0,"-1"-1"-7"0"0,0 0 120 0 0,0 0-1 0 0,-1 0 1 0 0,0 0-1 0 0,1 0 1 0 0,-1 0-1 0 0,0 0 1 0 0,1 0-1 0 0,-1 0 1 0 0,0 1 0 0 0,0-1-1 0 0,-3 0 1 0 0,-4-2 1559 0 0,7 3-1397 0 0,-1 0 0 0 0,1 0 0 0 0,0 1 0 0 0,0-1 0 0 0,0 1 0 0 0,0-1 0 0 0,0 1 0 0 0,0 0 0 0 0,0 0 0 0 0,0 0 0 0 0,0 0 0 0 0,-6 6 4260 0 0,8 2-4893 0 0,0-3 1899 0 0,6-3-1375 0 0,-6-3-416 0 0,0 1-1 0 0,0-1 1 0 0,0 0-1 0 0,0 0 1 0 0,0 0-1 0 0,1 1 1 0 0,-1-1-1 0 0,0 0 1 0 0,0 0-1 0 0,0 0 1 0 0,1 0-1 0 0,-1 0 1 0 0,0 0-1 0 0,0 1 1 0 0,0-1-1 0 0,1 0 1 0 0,-1 0-1 0 0,0 0 1 0 0,0 0-1 0 0,1 0 1 0 0,-1 0-1 0 0,0 0 1 0 0,0 0-1 0 0,1 0 1 0 0,-1 0-1 0 0,0 0 1 0 0,0 0-1 0 0,1 0 1 0 0,-1 0-1 0 0,0 0 0 0 0,0 0 1 0 0,0 0-1 0 0,1 0 1 0 0,-1 0-1 0 0,0-1 1 0 0,0 1-1 0 0,1 0 1 0 0,-1 0-1 0 0,0 0 1 0 0,0 0-1 0 0,0 0 1 0 0,0-1-1 0 0,1 1 1 0 0,-1 0-1 0 0,7-13 207 0 0,-7 13-194 0 0,1-1-1 0 0,-1 1 1 0 0,1 0 0 0 0,-1-1-1 0 0,1 1 1 0 0,-1 0-1 0 0,1 0 1 0 0,-1-1 0 0 0,1 1-1 0 0,-1 0 1 0 0,1 0 0 0 0,0 0-1 0 0,-1 0 1 0 0,1-1-1 0 0,-1 1 1 0 0,1 0 0 0 0,-1 0-1 0 0,1 0 1 0 0,0 0-1 0 0,-1 1 1 0 0,1-1 0 0 0,-1 0-1 0 0,1 0 1 0 0,-1 0-1 0 0,1 0 1 0 0,0 0 0 0 0,0 1-1 0 0,1 0 70 0 0,26 2 384 0 0,-18-1-420 0 0,-1 0 1 0 0,1-1 0 0 0,0-1-1 0 0,0 0 1 0 0,-1 0 0 0 0,1 0-1 0 0,10-3 1 0 0,4-2 216 0 0,0 2-1 0 0,1 1 1 0 0,-1 1-1 0 0,1 1 1 0 0,25 3-1 0 0,-13-1 33 0 0,38-3-1 0 0,126-9 446 0 0,-52 4-239 0 0,-112 3-171 0 0,207-6-100 0 0,-185 9-84 0 0,43 0 227 0 0,-35-3-163 0 0,106-13-663 0 0,-161 15 609 0 0,0 0-1 0 0,0 1 1 0 0,0 1-1 0 0,23 3 1 0 0,-35-4-161 0 0,0 0 0 0 0,0 0 0 0 0,1 0 0 0 0,-1 0 0 0 0,0 0 0 0 0,0 0 0 0 0,0 0 0 0 0,1 0 0 0 0,-1-1 0 0 0,0 1 0 0 0,0 0 0 0 0,0 0 0 0 0,0 0 0 0 0,0 0 0 0 0,1 0 0 0 0,-1 0 0 0 0,0 0 0 0 0,0-1 0 0 0,0 1 0 0 0,0 0 0 0 0,0 0 0 0 0,0 0 0 0 0,0 0 0 0 0,1-1 0 0 0,-1 1 0 0 0,0 0 0 0 0,0 0 0 0 0,0 0 0 0 0,0 0 0 0 0,0-1 0 0 0,0 1 0 0 0,0 0 0 0 0,0 0 0 0 0,0 0 0 0 0,0-1 0 0 0,0 1 0 0 0,0 0 0 0 0,0 0 0 0 0,0 0 0 0 0,0-1 0 0 0,0 1 0 0 0,-1 0 0 0 0,5-47 0 0 0,3-170 0 0 0,-5 171 0 0 0,-1 41 0 0 0,-1 5 0 0 0,3 4 0 0 0,-2 0 0 0 0,0 1 0 0 0,0-1 0 0 0,-1 0 0 0 0,0 1 0 0 0,0-1 0 0 0,0 8 0 0 0,0 131 0 0 0,0-75-21 0 0,0-59-86 0 0,0 11-385 0 0,0-19 462 0 0,0-1 0 0 0,0 0 0 0 0,0 0 0 0 0,-1 0 1 0 0,1 1-1 0 0,0-1 0 0 0,0 0 0 0 0,0 0 0 0 0,0 0 0 0 0,0 0 0 0 0,0 0 0 0 0,0 1 1 0 0,0-1-1 0 0,-1 0 0 0 0,1 0 0 0 0,0 0 0 0 0,0 0 0 0 0,0 0 0 0 0,0 0 0 0 0,-1 1 0 0 0,1-1 1 0 0,0 0-1 0 0,0 0 0 0 0,0 0 0 0 0,0 0 0 0 0,-1 0 0 0 0,1 0 0 0 0,0 0 0 0 0,0 0 1 0 0,0 0-1 0 0,0 0 0 0 0,-1 0 0 0 0,1 0 0 0 0,0 0 0 0 0,0 0 0 0 0,0 0 0 0 0,-1 0 0 0 0,1 0 1 0 0,0 0-1 0 0,0 0 0 0 0,0 0 0 0 0,0 0 0 0 0,-1-1 0 0 0,1 1 0 0 0,0 0 0 0 0,0 0 0 0 0,0 0 1 0 0,-1 0-1 0 0,-7-5-2243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6:1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32 138 3224 0 0,'-4'-4'542'0'0,"-4"-4"3966"0"0,-11-30 4513 0 0,20 37-8885 0 0,0 0-1 0 0,0 0 1 0 0,0 0-1 0 0,0 1 1 0 0,0-1-1 0 0,0 0 1 0 0,0 1-1 0 0,1-1 1 0 0,-1 1-1 0 0,0-1 1 0 0,0 1-1 0 0,1 0 1 0 0,-1-1-1 0 0,0 1 1 0 0,2 0-1 0 0,22-2 571 0 0,-25 2-704 0 0,83 0 1327 0 0,121-14 0 0 0,266-36 449 0 0,-292 59-1299 0 0,-147-6-459 0 0,24 3 133 0 0,74 3 483 0 0,-8-10 245 0 0,182-26-1 0 0,-285 26-783 0 0,-1 0-1 0 0,1 1 1 0 0,23 2 0 0 0,11 1 144 0 0,-41-5-207 0 0,-10-1-1018 0 0,-12-4-696 0 0,3 4 609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6:20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47 4432 0 0,'0'0'200'0'0,"-20"-6"1626"0"0,13 3-1675 0 0,-7-8 10673 0 0,24 15-9098 0 0,1 2-1279 0 0,0-1 0 0 0,0-1-1 0 0,17 5 1 0 0,-23-8-344 0 0,0 0 0 0 0,0 0 0 0 0,0-1 0 0 0,1 0 0 0 0,-1 0 0 0 0,0 0 0 0 0,1 0 0 0 0,-1-1 0 0 0,0 0 0 0 0,6-1 0 0 0,13-4 226 0 0,0 2 0 0 0,0 1 0 0 0,47-1 0 0 0,-8 1 35 0 0,30-3 124 0 0,0 5 0 0 0,94 10 0 0 0,-122-6-210 0 0,0-3-1 0 0,67-9 0 0 0,-15 1 38 0 0,105-10 819 0 0,-190 16-889 0 0,0 1 0 0 0,1 1-1 0 0,-1 2 1 0 0,51 9-1 0 0,-49-5-42 0 0,1-2 0 0 0,1-1 1 0 0,50-3-1 0 0,16 1 500 0 0,14 12-796 0 0,-73-7 101 0 0,-33-3 41 0 0,-1-2-13 0 0,-2-3-4002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49:55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2760 0 0,'-5'1'420'0'0,"-7"1"1597"0"0,6-1-59 0 0,-1 0-1 0 0,1-1 1 0 0,-10 0-1 0 0,12 0-1690 0 0,-7 4 6681 0 0,20 2-6661 0 0,0-1 1 0 0,1-1-1 0 0,0 1 0 0 0,19 4 0 0 0,46 9 637 0 0,-37-11-495 0 0,48 8 975 0 0,157 8 0 0 0,104-29 793 0 0,-189 0-1914 0 0,-152 6-270 0 0,316-1 670 0 0,89 14 513 0 0,-294-15-950 0 0,-36-1-41 0 0,228 12 263 0 0,-74-3-295 0 0,-178-2-69 0 0,-26-1 36 0 0,1-1 0 0 0,-1-1 1 0 0,1-2-1 0 0,32-6 0 0 0,-38 3-61 0 0,0 1-1 0 0,30 0 0 0 0,-55 3-333 0 0,0 0 1 0 0,0 1-1 0 0,1-1 1 0 0,-1 0-1 0 0,0 1 0 0 0,1-1 1 0 0,-1 1-1 0 0,0-1 1 0 0,0 1-1 0 0,2 1 0 0 0,17 15-9353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02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26 2760 0 0,'0'0'2324'0'0,"-6"-13"1904"0"0,1 9-3047 0 0,5 4-954 0 0,0 0 1 0 0,0 0 0 0 0,-1 0 0 0 0,1 0-1 0 0,0 0 1 0 0,-1 0 0 0 0,1-1-1 0 0,0 1 1 0 0,0 0 0 0 0,-1 0-1 0 0,1 0 1 0 0,0 0 0 0 0,-1 0-1 0 0,1 0 1 0 0,0 0 0 0 0,0 1-1 0 0,-1-1 1 0 0,-1 1 2049 0 0,1-1-2050 0 0,0 1 325 0 0,1 1-419 0 0,1 0 0 0 0,-1 0 0 0 0,0-1 0 0 0,1 1-1 0 0,-1 0 1 0 0,1-1 0 0 0,-1 1 0 0 0,1 0 0 0 0,1 2-1 0 0,0-2-49 0 0,0 0-1 0 0,1-1 0 0 0,-1 1 0 0 0,0-1 0 0 0,1 1 0 0 0,0-1 0 0 0,-1 0 0 0 0,1 1 0 0 0,-1-1 0 0 0,1-1 1 0 0,0 1-1 0 0,0 0 0 0 0,0-1 0 0 0,4 1 0 0 0,3-1 180 0 0,1 0 0 0 0,17-3 0 0 0,-2 0 110 0 0,125 0 1142 0 0,64-6-418 0 0,-172 7-979 0 0,1 1 1 0 0,62 7-1 0 0,-37-1-53 0 0,-34-5-6 0 0,47-5-1 0 0,-21 0 32 0 0,91 5 391 0 0,22 0 236 0 0,-131-4-542 0 0,10-1 170 0 0,0 2 1 0 0,86 6-1 0 0,-85 4-110 0 0,-25-3 6 0 0,0 0 0 0 0,0-2-1 0 0,33-2 1 0 0,-30-3-166 0 0,84-9 500 0 0,-76 7-289 0 0,59-1-1 0 0,-12 2 88 0 0,8-2-311 0 0,-78 6-57 0 0,0 0-1 0 0,1 2 1 0 0,23 4-1 0 0,-25-1-3 0 0,-1 0 0 0 0,1 1 0 0 0,-1 1 0 0 0,14 9 0 0 0,-4-4 0 0 0,-13-8-28 0 0,-10-4-49 0 0,-1 0 0 0 0,0 0 0 0 0,0 0 1 0 0,1 0-1 0 0,-1-1 0 0 0,0 1 0 0 0,0 0 0 0 0,0-1 0 0 0,1 1 0 0 0,-1 0 0 0 0,0-1 1 0 0,0 0-1 0 0,0 1 0 0 0,0-1 0 0 0,0 0 0 0 0,0 1 0 0 0,0-1 0 0 0,0 0 0 0 0,0 0 1 0 0,0 0-1 0 0,0 0 0 0 0,1-2 0 0 0,-1 2-304 0 0,4-4-1266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1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41 6912 0 0,'4'15'528'0'0,"-4"-15"-522"0"0,0 0 1 0 0,0 0-1 0 0,0-1 1 0 0,0 1-1 0 0,0 0 0 0 0,0 0 1 0 0,0 0-1 0 0,0 0 1 0 0,0 0-1 0 0,0 0 1 0 0,0 0-1 0 0,0 0 0 0 0,0 0 1 0 0,0 0-1 0 0,0 0 1 0 0,0-1-1 0 0,0 1 1 0 0,0 0-1 0 0,0 0 1 0 0,0 0-1 0 0,0 0 0 0 0,0 0 1 0 0,0 0-1 0 0,0 0 1 0 0,0 0-1 0 0,0 0 1 0 0,0 0-1 0 0,0 0 0 0 0,1 0 1 0 0,-1 0-1 0 0,0-1 1 0 0,0 1-1 0 0,0 0 1 0 0,0 0-1 0 0,0 0 1 0 0,0 0-1 0 0,0 0 0 0 0,0 0 1 0 0,0 0-1 0 0,0 0 1 0 0,0 0-1 0 0,1 0 1 0 0,-1 0-1 0 0,0 0 0 0 0,0 0 1 0 0,0 0-1 0 0,0 0 1 0 0,0 0-1 0 0,0 0 1 0 0,0 0-1 0 0,0 0 1 0 0,0 0-1 0 0,0 0 0 0 0,0 0 1 0 0,1 0-1 0 0,-1 0 1 0 0,0 0-1 0 0,0 0 1 0 0,0 1-1 0 0,0-1 1 0 0,0 0-1 0 0,0 0 0 0 0,0 0 1 0 0,0 0-1 0 0,0 0 1 0 0,0 0-1 0 0,0 0 1 0 0,0 0-1 0 0,3-6 548 0 0,-1-5 1314 0 0,1 0 0 0 0,6-15 3679 0 0,-9 34-3340 0 0,-2 17-2670 0 0,-25 81 1568 0 0,-16 73 12 0 0,40-163-741 0 0,0-1 0 0 0,-1 30 0 0 0,5-44-354 0 0,-1 0-1 0 0,0 0 0 0 0,0 0 0 0 0,1 0 0 0 0,-1 0 1 0 0,1 1-1 0 0,-1-1 0 0 0,1 0 0 0 0,-1 0 1 0 0,1 0-1 0 0,0 0 0 0 0,-1 0 0 0 0,1 0 1 0 0,0-1-1 0 0,0 1 0 0 0,0 0 0 0 0,-1 0 0 0 0,1 0 1 0 0,0-1-1 0 0,0 1 0 0 0,0-1 0 0 0,0 1 1 0 0,1 0-1 0 0,-1-1 0 0 0,0 0 0 0 0,0 1 1 0 0,0-1-1 0 0,0 0 0 0 0,0 1 0 0 0,1-1 0 0 0,1 0 1 0 0,4 1 52 0 0,0-1 1 0 0,0 1-1 0 0,12-2 1 0 0,35-5 88 0 0,-36 4-76 0 0,-1 0 0 0 0,1 0 1 0 0,-1 2-1 0 0,0 0 1 0 0,1 1-1 0 0,29 5 0 0 0,161 43 81 0 0,46-8-197 0 0,-102-32 286 0 0,-71-6-21 0 0,-44-3-53 0 0,0-2 1 0 0,68-12-1 0 0,-50 6-133 0 0,458-70-122 0 0,-262 50 360 0 0,171 13 115 0 0,-50 6-198 0 0,-300 8-205 0 0,107 4 0 0 0,330 11 736 0 0,-240-9-1296 0 0,-187-5 560 0 0,139 3 0 0 0,-10 7 0 0 0,6 15 0 0 0,24 2 571 0 0,-144-19-489 0 0,81 3-691 0 0,-61-9 629 0 0,13 4-21 0 0,-111-4 4 0 0,0 2-1 0 0,0 0 0 0 0,0 1 1 0 0,29 12-1 0 0,-29-9 41 0 0,-12-4-30 0 0,1 0-1 0 0,0-1 0 0 0,0 0 0 0 0,12 3 1 0 0,-17-6 1 0 0,-1 1 0 0 0,1-1 0 0 0,-1 0 0 0 0,1 0 0 0 0,0 0 0 0 0,-1 0 0 0 0,1 0 0 0 0,-1-1 0 0 0,1 1 1 0 0,-1-1-1 0 0,1 0 0 0 0,-1 0 0 0 0,1 0 0 0 0,-1 0 0 0 0,0 0 0 0 0,1 0 0 0 0,-1-1 0 0 0,0 1 0 0 0,3-3 1 0 0,0-1 99 0 0,1 0 1 0 0,-1-1 0 0 0,0 0 0 0 0,-1 0 0 0 0,0 0 0 0 0,0-1 0 0 0,0 0 0 0 0,0 1 0 0 0,-1-1 0 0 0,0 0 0 0 0,3-13 0 0 0,-4 9 4 0 0,1-1-1 0 0,-2 1 1 0 0,1-1 0 0 0,-2 0 0 0 0,0 1-1 0 0,0-1 1 0 0,-2-12 0 0 0,1 2 20 0 0,2 18-125 0 0,-1 0 1 0 0,0 0 0 0 0,0 0-1 0 0,-1 1 1 0 0,1-1-1 0 0,-2-6 1 0 0,-1-1-177 0 0,1 1 0 0 0,0-1-1 0 0,1 0 1 0 0,0 0 0 0 0,1-16 0 0 0,0 22-334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1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85 7112 0 0,'-5'-10'768'0'0,"2"3"-117"0"0,0 1 1 0 0,1-1-1 0 0,-1 0 1 0 0,-3-9 5094 0 0,3 21-4599 0 0,-2 6-1271 0 0,-6 24 469 0 0,-8 49-1 0 0,15-65-201 0 0,-1 9 279 0 0,2 0-1 0 0,-1 58 0 0 0,4-74-279 0 0,0 0 239 0 0,0 0-1 0 0,3 17 0 0 0,-2-26-291 0 0,-1 0 0 0 0,1 0 0 0 0,0 1 0 0 0,0-1 0 0 0,0 0 0 0 0,1 0 0 0 0,-1 0 0 0 0,1 0 0 0 0,-1-1 1 0 0,1 1-1 0 0,0 0 0 0 0,0-1 0 0 0,5 5 0 0 0,-6-6-47 0 0,1 0 0 0 0,0 0 1 0 0,-1 0-1 0 0,1-1 1 0 0,0 1-1 0 0,-1 0 0 0 0,1-1 1 0 0,0 0-1 0 0,0 1 1 0 0,0-1-1 0 0,-1 0 0 0 0,1 0 1 0 0,0 0-1 0 0,0 0 1 0 0,0 0-1 0 0,0 0 0 0 0,-1 0 1 0 0,1-1-1 0 0,0 1 1 0 0,0-1-1 0 0,2 0 0 0 0,3-2 104 0 0,0 0-1 0 0,-1 0 0 0 0,1 0 0 0 0,6-6 0 0 0,-3 3-84 0 0,0 0-1 0 0,1 0 1 0 0,0 1-1 0 0,0 0 1 0 0,0 1-1 0 0,0 0 1 0 0,1 1-1 0 0,19-3 1 0 0,-8 4-184 0 0,0 0 0 0 0,1 2-1 0 0,32 4 1 0 0,-15 2 427 0 0,54 14 0 0 0,20 4-264 0 0,-70-20-166 0 0,55-3-1 0 0,-59-1 524 0 0,75 8 1 0 0,-94-4-355 0 0,0-1 0 0 0,0-1 0 0 0,1-1 1 0 0,-1-1-1 0 0,1-1 0 0 0,-1-1 0 0 0,0-1 1 0 0,28-7-1 0 0,25-8 34 0 0,1 4 1 0 0,119-9-1 0 0,48 11 56 0 0,-98 7-133 0 0,-40 3 0 0 0,403-1 467 0 0,-375 1-433 0 0,7 1-15 0 0,254 5-16 0 0,-237-5-43 0 0,103-8 42 0 0,-89 2 180 0 0,44-2-105 0 0,193-7-77 0 0,-130-15-609 0 0,-235 25 578 0 0,-14 1 130 0 0,133-23 1498 0 0,-147 24-1515 0 0,0-2-1 0 0,0 0 0 0 0,20-10 1 0 0,-27 12 200 0 0,-6 3-229 0 0,-1 0 0 0 0,1 1 1 0 0,0 0-1 0 0,0-1 0 0 0,0 1 0 0 0,0 0 0 0 0,0 0 1 0 0,0 0-1 0 0,-1 0 0 0 0,4 1 0 0 0,-2-1 4 0 0,-1 0-1 0 0,0 0 1 0 0,1 1-1 0 0,-1-2 1 0 0,0 1-1 0 0,1 0 0 0 0,-1 0 1 0 0,4-2-1 0 0,4-2 24 0 0,-1-1-1 0 0,0-1 0 0 0,0 1 0 0 0,0-1 0 0 0,-1-1 0 0 0,10-9 1 0 0,-12 10-69 0 0,7-4 42 0 0,-12 10-55 0 0,0 0-1 0 0,0-1 1 0 0,0 1 0 0 0,0 0 0 0 0,-1-1-1 0 0,1 1 1 0 0,0-1 0 0 0,0 1-1 0 0,0-1 1 0 0,-1 0 0 0 0,1 1-1 0 0,0-1 1 0 0,-1 0 0 0 0,1 1-1 0 0,-1-1 1 0 0,1 0 0 0 0,-1 1 0 0 0,1-1-1 0 0,-1 0 1 0 0,1 0 0 0 0,-1 0-1 0 0,0 0 1 0 0,1 0 0 0 0,-1 1-1 0 0,0-2 1 0 0,3-9-37 0 0,-3 10 32 0 0,1 0 0 0 0,-1-1 0 0 0,0 1 0 0 0,0 0 0 0 0,1 0 0 0 0,-1 0 0 0 0,0-1 0 0 0,0 1 0 0 0,0 0 0 0 0,0 0 0 0 0,0 0 0 0 0,0-1 0 0 0,-1 1 0 0 0,1 0 0 0 0,-1-2 0 0 0,1 2-6 0 0,-1 0 0 0 0,1-1-1 0 0,0 1 1 0 0,0 0 0 0 0,0 0-1 0 0,0 0 1 0 0,0 0-1 0 0,0 0 1 0 0,0 0 0 0 0,0 0-1 0 0,1 0 1 0 0,-1 0-1 0 0,1-2 1 0 0,-1 2-5 0 0,1 0 0 0 0,-1 0 0 0 0,0-1 0 0 0,0 1 0 0 0,1 0 0 0 0,-1 0 0 0 0,0 0 0 0 0,0 0 0 0 0,0 0 0 0 0,0-1 0 0 0,-1 1 0 0 0,1-1 0 0 0,-2-4-422 0 0,1 1 1 0 0,0-1-1 0 0,0 1 0 0 0,1-1 1 0 0,0 1-1 0 0,0-8 0 0 0,0 7-624 0 0,0 0-882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5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45 13824 0 0,'-5'4'8349'0'0,"18"-5"-7881"0"0,0 0 0 0 0,0-1 0 0 0,1-1 0 0 0,-1 0 1 0 0,18-7-1 0 0,-17 6-298 0 0,22-3 0 0 0,-5 0-21 0 0,-20 4-279 0 0,1 1 0 0 0,-1 0 1 0 0,1 0-1 0 0,-1 1 0 0 0,1 1 0 0 0,0 0 0 0 0,-1 0 0 0 0,1 1 0 0 0,15 4 1 0 0,-26-5-23 0 0,0 0 1 0 0,0 0 0 0 0,0 1 0 0 0,0-1 0 0 0,0 1 0 0 0,0-1 0 0 0,0 1 0 0 0,0-1 0 0 0,-1 1 0 0 0,1-1-1 0 0,0 1 1 0 0,0 0 0 0 0,0 0 0 0 0,-1-1 0 0 0,1 1 0 0 0,0 0 0 0 0,-1 0 0 0 0,1 0 0 0 0,0 0-1 0 0,-1 0 1 0 0,1 0 0 0 0,-1 0 0 0 0,1 1 0 0 0,-1 8-2020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5064 0 0,'0'0'389'0'0,"-2"0"632"0"0,-10 6 8439 0 0,9-4-9024 0 0,1 1-40 0 0,0 1 1 0 0,0-1-1 0 0,0 1 0 0 0,0 0 0 0 0,0 0 1 0 0,1 0-1 0 0,0 0 0 0 0,-1 7 1 0 0,-4 34 616 0 0,-4 113 493 0 0,-14 273 237 0 0,23-419-1747 0 0,0 121 960 0 0,2-110-1050 0 0,1 0 0 0 0,1 0-1 0 0,10 37 1 0 0,-13-59-136 0 0,1 1 1 0 0,-1-1-1 0 0,1 1 1 0 0,-1-1-1 0 0,1 1 1 0 0,0-1-1 0 0,0 1 1 0 0,-1-1-1 0 0,1 0 1 0 0,0 1-1 0 0,0-1 0 0 0,0 0 1 0 0,1 0-1 0 0,-1 0 1 0 0,0 0-1 0 0,0 0 1 0 0,0 0-1 0 0,3 1 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1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1 321 6448 0 0,'0'0'498'0'0,"8"1"97"0"0,-4-1 496 0 0,-1 0 0 0 0,1 0-1 0 0,-1 0 1 0 0,1-1 0 0 0,-1 1 0 0 0,0-1-1 0 0,1 0 1 0 0,-1 0 0 0 0,5-1 0 0 0,-1-1-289 0 0,-1-1 0 0 0,1 1 0 0 0,10-9 0 0 0,0-1-366 0 0,-1-2 1 0 0,14-15 0 0 0,-16 14-13 0 0,-1 0-1 0 0,22-34 1 0 0,-28 39-338 0 0,-2 1 0 0 0,1-1 1 0 0,-2 0-1 0 0,1 0 0 0 0,-2-1 1 0 0,5-17-1 0 0,-8 24-35 0 0,1 0-1 0 0,-1 1 1 0 0,0-1-1 0 0,0 0 1 0 0,0 1 0 0 0,-2-9-1 0 0,1 12-30 0 0,1 1-1 0 0,0-1 0 0 0,0 0 0 0 0,0 0 1 0 0,0 0-1 0 0,-1 1 0 0 0,1-1 1 0 0,0 0-1 0 0,-1 0 0 0 0,1 1 0 0 0,-1-1 1 0 0,1 0-1 0 0,0 1 0 0 0,-1-1 1 0 0,0 0-1 0 0,1 1 0 0 0,-1-1 0 0 0,1 1 1 0 0,-1-1-1 0 0,0 1 0 0 0,1-1 0 0 0,-1 1 1 0 0,0 0-1 0 0,1-1 0 0 0,-1 1 1 0 0,0 0-1 0 0,0-1 0 0 0,0 1 0 0 0,1 0 1 0 0,-1 0-1 0 0,0 0 0 0 0,0 0 1 0 0,0 0-1 0 0,1 0 0 0 0,-1 0 0 0 0,0 0 1 0 0,0 0-1 0 0,0 0 0 0 0,1 0 0 0 0,-1 0 1 0 0,0 1-1 0 0,0-1 0 0 0,1 0 1 0 0,-1 1-1 0 0,-1-1 0 0 0,-2 3 24 0 0,0-1 0 0 0,0 1-1 0 0,0 0 1 0 0,0 0 0 0 0,0 0 0 0 0,1 1 0 0 0,-1-1-1 0 0,1 1 1 0 0,-5 7 0 0 0,-24 41 374 0 0,27-43-402 0 0,2-3-54 0 0,1-1 1 0 0,0 1-1 0 0,-1 0 0 0 0,2 0 0 0 0,-1 0 0 0 0,1 0 1 0 0,0 0-1 0 0,0 1 0 0 0,0-1 0 0 0,1 0 0 0 0,0 0 0 0 0,1 1 1 0 0,0 5-1 0 0,0-8-9 0 0,0 1 1 0 0,0-1 0 0 0,0 0-1 0 0,0 0 1 0 0,1 0 0 0 0,0 0-1 0 0,-1 0 1 0 0,2-1 0 0 0,-1 1-1 0 0,0-1 1 0 0,1 1-1 0 0,-1-1 1 0 0,1 0 0 0 0,0 1-1 0 0,0-2 1 0 0,0 1 0 0 0,1 0-1 0 0,-1 0 1 0 0,8 3 0 0 0,-5-3-430 0 0,1 0 0 0 0,0 0 0 0 0,-1-1 1 0 0,1 0-1 0 0,0 0 0 0 0,1-1 1 0 0,-1 0-1 0 0,0 0 0 0 0,0-1 0 0 0,9 0 1 0 0,9 0-1446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18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58 731 11520 0 0,'-3'2'70'0'0,"-6"1"5777"0"0,9-3-5599 0 0,-1-1 0 0 0,0 1 1 0 0,1-1-1 0 0,-1 1 0 0 0,0-1 1 0 0,1 0-1 0 0,-1 1 0 0 0,1-1 1 0 0,-1 0-1 0 0,1 1 1 0 0,-1-1-1 0 0,1 0 0 0 0,0 0 1 0 0,-1-1-1 0 0,-3-10 455 0 0,1 0 0 0 0,0 0-1 0 0,0 0 1 0 0,1-1 0 0 0,0-21 0 0 0,2 30-563 0 0,-8-141 1591 0 0,-2-31-978 0 0,7 37-552 0 0,3 103-206 0 0,0 24 5 0 0,1 0 0 0 0,0 1 0 0 0,0-1 0 0 0,1 0 0 0 0,1 1 0 0 0,0 0 0 0 0,5-13 0 0 0,-7 23-1 0 0,-1-1 1 0 0,1 1-1 0 0,0-1 0 0 0,0 1 0 0 0,0-1 1 0 0,0 1-1 0 0,0 0 0 0 0,0 0 0 0 0,0-1 1 0 0,0 1-1 0 0,1 0 0 0 0,-1 0 0 0 0,1 0 1 0 0,-1 0-1 0 0,0 0 0 0 0,1 0 0 0 0,-1 1 1 0 0,1-1-1 0 0,2 0 0 0 0,-2 0-6 0 0,1 1 0 0 0,0 0 0 0 0,-1 0 0 0 0,1 0 0 0 0,0 0 0 0 0,-1 0-1 0 0,1 0 1 0 0,-1 1 0 0 0,1-1 0 0 0,0 1 0 0 0,3 1 0 0 0,2 2-16 0 0,-1 0 0 0 0,1 0 1 0 0,0 0-1 0 0,-1 1 0 0 0,0 0 0 0 0,10 10 0 0 0,-7-5-92 0 0,-1 0-1 0 0,0 1 1 0 0,0 1-1 0 0,-1-1 1 0 0,-1 1-1 0 0,0 0 1 0 0,9 25-1 0 0,-1 4-1517 0 0,11 50 0 0 0,-16-52 195 0 0,-2-9-118 0 0,-5-4-32 0 0</inkml:trace>
  <inkml:trace contextRef="#ctx0" brushRef="#br0" timeOffset="1">43 463 16128 0 0,'8'-3'5091'0'0,"15"-2"-3335"0"0,-7 3-1683 0 0,-1-1 1 0 0,0 0-1 0 0,1-1 0 0 0,-2-1 0 0 0,16-7 0 0 0,0-2-2222 0 0,36-22 1 0 0,-43 23-4897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18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14744 0 0,'-1'8'1525'0'0,"-5"121"5310"0"0,5-55-5566 0 0,4 127 168 0 0,0-123-1312 0 0,-1-48-962 0 0,2-1 0 0 0,12 45 0 0 0,-13-62-162 0 0,0 1-1099 0 0</inkml:trace>
  <inkml:trace contextRef="#ctx0" brushRef="#br0" timeOffset="1">0 444 1840 0 0,'0'0'160'0'0,"6"0"-160"0"0,6 0 4128 0 0,-1 0 784 0 0,6 3 160 0 0,-3-1 31 0 0,5-2-4103 0 0,1 2-816 0 0,0 4-184 0 0,5-1-5960 0 0,-2 0-1207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19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16008 0 0,'0'0'2993'0'0,"9"13"-1155"0"0,-3-9-1593 0 0,1 0-1 0 0,0-1 1 0 0,0 1-1 0 0,0-1 1 0 0,0-1-1 0 0,1 0 1 0 0,-1 0-1 0 0,12 2 1 0 0,64 2 416 0 0,-67-5-619 0 0,21-1 119 0 0,-1-1 0 0 0,1-2-1 0 0,39-8 1 0 0,-73 10-142 0 0,1 0-1 0 0,-1 0 1 0 0,0 0 0 0 0,0-1-1 0 0,1 1 1 0 0,5-5-1 0 0,3-1 161 0 0,-12 7-173 0 0,0 0 1 0 0,1 0-1 0 0,-1-1 0 0 0,0 1 0 0 0,0 0 1 0 0,0-1-1 0 0,0 1 0 0 0,1 0 0 0 0,-1 0 0 0 0,0-1 1 0 0,0 1-1 0 0,0 0 0 0 0,0-1 0 0 0,0 1 0 0 0,0 0 1 0 0,0-1-1 0 0,0 1 0 0 0,0 0 0 0 0,0-1 1 0 0,0 1-1 0 0,0 0 0 0 0,0-1 0 0 0,0 1 0 0 0,-1 0 1 0 0,1-1-1 0 0,0 1 0 0 0,0 0 0 0 0,0 0 0 0 0,0-1 1 0 0,-1 1-1 0 0,1 0 0 0 0,0 0 0 0 0,0-1 0 0 0,-1 1 1 0 0,-6-10 111 0 0,0 5-45 0 0,1 0 0 0 0,-1 1 0 0 0,-1 0 1 0 0,1 0-1 0 0,-14-5 0 0 0,-43-11 106 0 0,12 4-22 0 0,0 1 860 0 0,71 9-782 0 0,19 1-181 0 0,0 2-1 0 0,52 1 1 0 0,-76 2-15 0 0,-13 0-38 0 0,46 3 91 0 0,-43-3-77 0 0,0 0-1 0 0,0 1 1 0 0,-1 0-1 0 0,1 0 1 0 0,-1 0-1 0 0,1 0 1 0 0,-1 1-1 0 0,1-1 1 0 0,-1 1 0 0 0,5 3-1 0 0,-6-3-1 0 0,-1-1-1 0 0,1 1 0 0 0,-1 0 1 0 0,1 0-1 0 0,-1-1 1 0 0,0 1-1 0 0,0 0 0 0 0,0 0 1 0 0,0 0-1 0 0,0 0 1 0 0,0 0-1 0 0,-1 1 1 0 0,1-1-1 0 0,-1 0 0 0 0,1 0 1 0 0,-1 0-1 0 0,0 1 1 0 0,0-1-1 0 0,0 0 0 0 0,0 0 1 0 0,0 0-1 0 0,0 1 1 0 0,-1-1-1 0 0,1 0 0 0 0,-1 0 1 0 0,0 0-1 0 0,-1 3 1 0 0,-2 6 52 0 0,-1 0 1 0 0,-1-1 0 0 0,-13 20-1 0 0,11-19-27 0 0,-65 95 18 0 0,23-38-3640 0 0,38-53-2582 0 0,0-4-1795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19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75 13824 0 0,'-8'-1'1500'0'0,"8"1"-1437"0"0,0 0 1 0 0,0-1-1 0 0,0 1 1 0 0,0 0-1 0 0,0 0 1 0 0,0-1-1 0 0,0 1 1 0 0,0 0-1 0 0,0 0 1 0 0,0-1-1 0 0,0 1 1 0 0,1 0-1 0 0,-1 0 1 0 0,0-1-1 0 0,0 1 1 0 0,0 0-1 0 0,0 0 1 0 0,1 0-1 0 0,-1-1 1 0 0,0 1-1 0 0,0 0 1 0 0,1 0 0 0 0,-1 0-1 0 0,0 0 1 0 0,0-1-1 0 0,1 1 1 0 0,-1 0-1 0 0,0 0 1 0 0,0 0-1 0 0,1 0 1 0 0,-1 0-1 0 0,0 0 1 0 0,0 0-1 0 0,1 0 1 0 0,-1 0-1 0 0,0 0 1 0 0,1 0-1 0 0,-1 0 1 0 0,0 0-1 0 0,0 0 1 0 0,1 0-1 0 0,-1 0 1 0 0,9 2 1087 0 0,-7-1-1045 0 0,0 0-1 0 0,0 0 1 0 0,0 1 0 0 0,0-1 0 0 0,0 0-1 0 0,0 1 1 0 0,0-1 0 0 0,0 1-1 0 0,-1-1 1 0 0,1 1 0 0 0,-1 0-1 0 0,1 0 1 0 0,-1 0 0 0 0,0 0-1 0 0,1 0 1 0 0,-1 0 0 0 0,0 0 0 0 0,1 4-1 0 0,1 3 71 0 0,-1 0 0 0 0,0 0 0 0 0,1 14 0 0 0,3 13 817 0 0,-1-21-680 0 0,4 27-1 0 0,-8-35-316 0 0,-1 0 0 0 0,0 0-1 0 0,-1 9 1 0 0,-3 53 4 0 0,4-68 15 0 0,0 0-1 0 0,0-1 0 0 0,0 1 0 0 0,0 0 1 0 0,0 0-1 0 0,0 0 0 0 0,1-1 0 0 0,-1 1 0 0 0,0 0 1 0 0,0 0-1 0 0,0 0 0 0 0,1-1 0 0 0,0 2 1 0 0,0-1 483 0 0,-4-3 20 0 0,3 1-488 0 0,0 0 0 0 0,-1 0 0 0 0,1 0 0 0 0,0 1-1 0 0,-1-1 1 0 0,1 0 0 0 0,0 0 0 0 0,0 0 0 0 0,0 0 0 0 0,0 0 0 0 0,0 0-1 0 0,0 0 1 0 0,0 0 0 0 0,0 0 0 0 0,0 0 0 0 0,0 0 0 0 0,1 0-1 0 0,-1 0 1 0 0,1-1 0 0 0,1-8 51 0 0,-2 2 10 0 0,1 0 1 0 0,0 0-1 0 0,1 0 1 0 0,-1 0-1 0 0,2 0 1 0 0,-1 0 0 0 0,1 1-1 0 0,0-1 1 0 0,5-6-1 0 0,6-11 505 0 0,22-28-1 0 0,-21 31-499 0 0,22-22-650 0 0,-18 23-144 0 0,-4 6-2195 0 0,1 1 0 0 0,1 1-1 0 0,33-21 1 0 0,-36 25 455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2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36 384 17503 0 0,'-1'2'399'0'0,"-24"111"1557"0"0,20-86-951 0 0,1 10-304 0 0,4-35-787 0 0,0 1 0 0 0,0-1 1 0 0,0 1-1 0 0,1-1 0 0 0,-1 1 0 0 0,1-1 0 0 0,0 1 0 0 0,0-1 0 0 0,-1 1 0 0 0,2-1 0 0 0,1 4 0 0 0,1-2-2144 0 0,1-10 1078 0 0</inkml:trace>
  <inkml:trace contextRef="#ctx0" brushRef="#br0" timeOffset="1">145 8 18743 0 0,'-5'-5'416'0'0,"-4"3"80"0"0,-5 2 16 0 0,3 0 16 0 0,2 5-424 0 0,4 0-104 0 0,0 0 0 0 0,-2 3 0 0 0,-1 1-1264 0 0,5 4-272 0 0,3-1-63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2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17159 0 0,'-118'5'5647'0'0,"112"-4"-5301"0"0,-1-1 0 0 0,1 1-1 0 0,-1 0 1 0 0,1 0 0 0 0,-13 4 0 0 0,17-4-299 0 0,1-1 0 0 0,-1 1 1 0 0,0 0-1 0 0,1-1 0 0 0,-1 1 0 0 0,1 0 1 0 0,-1 0-1 0 0,1 0 0 0 0,-1 0 0 0 0,1 0 1 0 0,-1 1-1 0 0,1-1 0 0 0,0 0 0 0 0,0 1 1 0 0,0-1-1 0 0,0 0 0 0 0,0 1 0 0 0,0 0 1 0 0,0-1-1 0 0,0 1 0 0 0,1-1 0 0 0,-1 1 1 0 0,0 0-1 0 0,1-1 0 0 0,0 1 0 0 0,-1 3 1 0 0,1-3-41 0 0,0 0 0 0 0,0 0 0 0 0,0 0 0 0 0,0 1 1 0 0,1-1-1 0 0,-1 0 0 0 0,1 0 0 0 0,-1 0 1 0 0,1 0-1 0 0,0 0 0 0 0,0 0 0 0 0,0 0 0 0 0,0 0 1 0 0,0 0-1 0 0,0-1 0 0 0,1 1 0 0 0,-1 0 1 0 0,1-1-1 0 0,-1 1 0 0 0,4 2 0 0 0,-2-2-2 0 0,0-1 0 0 0,1 1 1 0 0,-1 0-1 0 0,1-1 0 0 0,-1 0 0 0 0,1 0 0 0 0,0 0 0 0 0,-1 0 0 0 0,1 0 0 0 0,0-1 0 0 0,4 0 1 0 0,5 0 150 0 0,1-1 1 0 0,-1 0 0 0 0,1-1 0 0 0,-1 0 0 0 0,23-8 0 0 0,-29 7-109 0 0,-1 1 0 0 0,1 0-1 0 0,0 1 1 0 0,0 0 0 0 0,1 0-1 0 0,-1 0 1 0 0,0 1 0 0 0,14 1-1 0 0,-20-1-37 0 0,0 0 0 0 0,-1 1-1 0 0,1-1 1 0 0,0 0-1 0 0,0 1 1 0 0,-1-1 0 0 0,1 1-1 0 0,0-1 1 0 0,-1 0-1 0 0,1 1 1 0 0,-1 0 0 0 0,1-1-1 0 0,-1 1 1 0 0,1-1-1 0 0,-1 1 1 0 0,1 0 0 0 0,-1-1-1 0 0,1 1 1 0 0,-1 0-1 0 0,0-1 1 0 0,1 1-1 0 0,-1 0 1 0 0,0 0 0 0 0,0-1-1 0 0,0 1 1 0 0,0 0-1 0 0,1 0 1 0 0,-1-1 0 0 0,0 1-1 0 0,0 0 1 0 0,0 0-1 0 0,-1 0 1 0 0,1-1 0 0 0,0 1-1 0 0,0 0 1 0 0,-1 1-1 0 0,1 1-43 0 0,-1 1 0 0 0,0-1 0 0 0,0 0 0 0 0,-1 0 0 0 0,1 0 0 0 0,-1 0 0 0 0,-2 4 0 0 0,-85 109 1020 0 0,68-92-1200 0 0,-2 0 0 0 0,-37 30 0 0 0,50-46-161 0 0,0-1-1 0 0,-12 7 0 0 0,19-12 17 0 0,-1-1 0 0 0,1 1-1 0 0,0-1 1 0 0,-1 1 0 0 0,1-1 0 0 0,-1 0-1 0 0,0-1 1 0 0,1 1 0 0 0,-1 0-1 0 0,0-1 1 0 0,-6 0 0 0 0,-1-2-1475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2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19839 0 0,'4'-6'352'0'0,"-3"3"26"0"0,1 0 0 0 0,0 0-1 0 0,0 0 1 0 0,1 0 0 0 0,3-4 0 0 0,5 25 1105 0 0,-8-8-1208 0 0,0 0 0 0 0,-1 0 1 0 0,0 1-1 0 0,1 18 1 0 0,-4 44-94 0 0,0-29-93 0 0,0-18 5 0 0,1-10-97 0 0,1 30-1 0 0,0-42 28 0 0,0 1 0 0 0,0 0-1 0 0,0-1 1 0 0,0 1 0 0 0,3 5 0 0 0,9 8 248 0 0,-12-17-236 0 0,-1-1 0 0 0,1 0 0 0 0,0 1 0 0 0,-1-1-1 0 0,1 0 1 0 0,0 0 0 0 0,0 0 0 0 0,-1 0 0 0 0,1 1 0 0 0,0-1 0 0 0,0 0-1 0 0,-1 0 1 0 0,1 0 0 0 0,0-1 0 0 0,-1 1 0 0 0,1 0 0 0 0,0 0-1 0 0,0 0 1 0 0,-1 0 0 0 0,1-1 0 0 0,0 1 0 0 0,-1 0 0 0 0,2-1 0 0 0,14-8 286 0 0,-15 8-285 0 0,61-44 307 0 0,-55 40-263 0 0,-2 1 107 0 0,0 0 0 0 0,1 1-1 0 0,-1 0 1 0 0,1 0 0 0 0,6-2 0 0 0,-11 4-155 0 0,1 0 0 0 0,0 1 0 0 0,0 0 1 0 0,-1-1-1 0 0,1 1 0 0 0,0 0 1 0 0,-1 0-1 0 0,1 0 0 0 0,0 0 1 0 0,0 0-1 0 0,-1 1 0 0 0,1-1 0 0 0,0 0 1 0 0,-1 1-1 0 0,1-1 0 0 0,0 1 1 0 0,-1 0-1 0 0,1-1 0 0 0,-1 1 1 0 0,1 0-1 0 0,-1 0 0 0 0,1 0 1 0 0,-1 0-1 0 0,2 2 0 0 0,-1-2-33 0 0,0 1 0 0 0,0 0 0 0 0,0 0 0 0 0,-1 0 0 0 0,1 0 0 0 0,0 0 0 0 0,-1 0 0 0 0,1 0 0 0 0,-1 1 0 0 0,0-1 0 0 0,0 1 0 0 0,0-1 0 0 0,0 1 0 0 0,1 3 0 0 0,-1-3-108 0 0,0 0 0 0 0,0 0 0 0 0,0 0 0 0 0,1-1 0 0 0,-1 1-1 0 0,1 0 1 0 0,-1-1 0 0 0,1 0 0 0 0,0 1 0 0 0,0-1 0 0 0,3 3 0 0 0,-4-4 30 0 0,1 0 0 0 0,-1 0 0 0 0,0 0 0 0 0,0 0 0 0 0,0 0 0 0 0,0-1 1 0 0,1 1-1 0 0,-1 0 0 0 0,0-1 0 0 0,1 1 0 0 0,-1-1 0 0 0,1 1 0 0 0,-1-1 0 0 0,0 0 0 0 0,1 0 0 0 0,-1 1 1 0 0,1-1-1 0 0,-1 0 0 0 0,1 0 0 0 0,-1 0 0 0 0,1-1 0 0 0,-1 1 0 0 0,1 0 0 0 0,-1-1 0 0 0,2 1 1 0 0,24-16-4325 0 0,-15 2-3753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2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21191 0 0,'-1'5'1027'0'0,"-2"16"-543"0"0,1 1 1 0 0,1 36-1 0 0,0-7 295 0 0,1 0 278 0 0,3 0-1 0 0,15 90 1 0 0,-6-64-1173 0 0,-8-50-683 0 0,1-1-1 0 0,16 49 1 0 0,-17-65-428 0 0</inkml:trace>
  <inkml:trace contextRef="#ctx0" brushRef="#br0" timeOffset="1">0 350 20239 0 0,'0'0'1984'0'0,"5"0"-1768"0"0,7 3-216 0 0,5-1 0 0 0,5-2 0 0 0,1 0 288 0 0,-1-2 8 0 0,6 2 8 0 0,0-3 0 0 0,1 3-240 0 0,-1 0-64 0 0,6 0 0 0 0,-1-2-6312 0 0,-1-1-1271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5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79 13824 0 0,'0'0'1585'0'0,"9"-3"305"0"0,5-2-138 0 0,28-15-1 0 0,0 0-1130 0 0,-21 10-481 0 0,15-6 218 0 0,-34 15-724 0 0,0 0 1 0 0,0 0-1 0 0,0 1 1 0 0,0 0-1 0 0,0-1 1 0 0,0 1-1 0 0,0 0 1 0 0,0 0-1 0 0,0 0 1 0 0,0 0-1 0 0,0 0 1 0 0,1 0-1 0 0,2 2 0 0 0</inkml:trace>
  <inkml:trace contextRef="#ctx0" brushRef="#br0" timeOffset="1">10 304 16527 0 0,'-1'0'56'0'0,"1"0"0"0"0,-1 0 0 0 0,1 1 0 0 0,-1-1 0 0 0,1 0 0 0 0,-1 1 0 0 0,1-1 0 0 0,-1 0 0 0 0,1 1-1 0 0,-1-1 1 0 0,1 1 0 0 0,0-1 0 0 0,-1 1 0 0 0,1-1 0 0 0,0 0 0 0 0,-1 1 0 0 0,1-1 0 0 0,0 1 0 0 0,0 0-1 0 0,-1-1 1 0 0,1 1 0 0 0,0-1 0 0 0,0 1 0 0 0,0-1 0 0 0,0 1 0 0 0,0 0 0 0 0,0 0 0 0 0,0 0-19 0 0,0 0 0 0 0,1 0 1 0 0,-1 0-1 0 0,1 0 0 0 0,-1 0 1 0 0,1 0-1 0 0,-1 0 0 0 0,1-1 1 0 0,0 1-1 0 0,0 0 1 0 0,-1 0-1 0 0,1 0 0 0 0,0-1 1 0 0,1 2-1 0 0,2 0 289 0 0,0 1 0 0 0,1 0 1 0 0,-1-1-1 0 0,1 0 0 0 0,-1 0 0 0 0,6 1 1 0 0,-3-2 23 0 0,0 0 1 0 0,0-1-1 0 0,0 1 1 0 0,0-2-1 0 0,-1 1 0 0 0,1-1 1 0 0,0 0-1 0 0,0-1 1 0 0,0 1-1 0 0,12-6 1 0 0,11-2 391 0 0,3 1-166 0 0,128-27 460 0 0,-124 31-1033 0 0,0-1-1530 0 0,-13 1-4729 0 0,-2-3-2062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4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56 2304 0 0,'13'-4'4856'0'0,"-10"4"-4366"0"0,-1-1 1 0 0,1 1-1 0 0,-1-1 1 0 0,1 0-1 0 0,-1 0 1 0 0,0 0-1 0 0,1 0 1 0 0,-1 0 0 0 0,0 0-1 0 0,0-1 1 0 0,0 1-1 0 0,0-1 1 0 0,0 1-1 0 0,0-1 1 0 0,0 0-1 0 0,0 0 1 0 0,-1 0-1 0 0,1 0 1 0 0,-1 0-1 0 0,1 0 1 0 0,1-4-1 0 0,-3 5-298 0 0,0 0 0 0 0,1 1 0 0 0,-1-1 0 0 0,0 0-1 0 0,0 1 1 0 0,0-1 0 0 0,0 0 0 0 0,1 1-1 0 0,-1-1 1 0 0,0 0 0 0 0,0 1 0 0 0,0-1-1 0 0,-1 0 1 0 0,1 1 0 0 0,0-1 0 0 0,0 0 0 0 0,0 1-1 0 0,-1-2 1 0 0,1 2-103 0 0,-1-1 0 0 0,0 1 0 0 0,0-1 0 0 0,1 1 0 0 0,-1 0 0 0 0,0-1 0 0 0,0 1 0 0 0,0 0 0 0 0,1 0 0 0 0,-1 0 0 0 0,0-1 0 0 0,0 1-1 0 0,0 0 1 0 0,0 0 0 0 0,0 0 0 0 0,-1 1 0 0 0,-6 0 175 0 0,0 1 1 0 0,0 0-1 0 0,0 1 0 0 0,1 0 0 0 0,-1 0 0 0 0,1 1 0 0 0,0-1 0 0 0,-8 7 1 0 0,-10 6 148 0 0,1 2 1 0 0,0 0 0 0 0,-38 41-1 0 0,51-47-212 0 0,-16 21 0 0 0,24-28-90 0 0,0 0 0 0 0,0 0 1 0 0,0 0-1 0 0,0 0 0 0 0,1 0 0 0 0,0 1 0 0 0,-2 11 0 0 0,4-16-105 0 0,0 0 0 0 0,0 0 0 0 0,0 0 0 0 0,0 0-1 0 0,1 0 1 0 0,-1 0 0 0 0,0 1 0 0 0,1-1 0 0 0,-1 0 0 0 0,1 0 0 0 0,-1 0 0 0 0,1 0 0 0 0,0 0 0 0 0,-1-1 0 0 0,1 1 0 0 0,0 0 0 0 0,0 0-1 0 0,-1 0 1 0 0,1-1 0 0 0,0 1 0 0 0,0 0 0 0 0,0-1 0 0 0,0 1 0 0 0,0 0 0 0 0,0-1 0 0 0,0 0 0 0 0,2 1 0 0 0,2 2 7 0 0,1-1-1 0 0,-1 0 1 0 0,13 2 0 0 0,-3-2 98 0 0,28 0 0 0 0,-32-2-36 0 0,1 0 0 0 0,0 1 1 0 0,-1 0-1 0 0,21 6 1 0 0,-29-6-62 0 0,1 0 0 0 0,-1 0 0 0 0,0 1 0 0 0,0 0-1 0 0,0-1 1 0 0,0 1 0 0 0,0 1 0 0 0,0-1 0 0 0,0 0 0 0 0,-1 1 0 0 0,1-1 0 0 0,-1 1 0 0 0,1 0 0 0 0,-1-1 0 0 0,0 1 0 0 0,0 0 0 0 0,0 1 0 0 0,-1-1 0 0 0,3 6-1 0 0,-2-4 6 0 0,-1 1-1 0 0,0-1 1 0 0,0 0-1 0 0,0 1 0 0 0,-1-1 1 0 0,0 1-1 0 0,0-1 0 0 0,0 1 1 0 0,-2 8-1 0 0,-2 3 128 0 0,-8 28-1 0 0,6-27-79 0 0,-1-1 0 0 0,-13 25 0 0 0,16-34-367 0 0,-1-1 0 0 0,0 1 0 0 0,0-1 0 0 0,-1 0 0 0 0,0-1 0 0 0,0 1 0 0 0,-9 6-1 0 0,14-12 187 0 0,1-1-1 0 0,0 0 1 0 0,-1 1-1 0 0,1-1 1 0 0,0 0-1 0 0,-1 0 1 0 0,1 1-1 0 0,0-1 0 0 0,-1 0 1 0 0,1 0-1 0 0,0 0 1 0 0,-1 1-1 0 0,1-1 1 0 0,-1 0-1 0 0,1 0 1 0 0,0 0-1 0 0,-1 0 0 0 0,1 0 1 0 0,-1 0-1 0 0,1 0 1 0 0,-1 0-1 0 0,1 0 1 0 0,0 0-1 0 0,-1 0 0 0 0,1 0 1 0 0,-1 0-1 0 0,1 0 1 0 0,0 0-1 0 0,-1 0 1 0 0,1-1-1 0 0,-1 1 1 0 0,1 0-1 0 0,0 0 0 0 0,-1 0 1 0 0,1-1-1 0 0,0 1 1 0 0,-1 0-1 0 0,1-1 1 0 0,0 1-1 0 0,-1 0 0 0 0,1-1 1 0 0,0 1-1 0 0,0 0 1 0 0,-1-1-1 0 0,1 1 1 0 0,0 0-1 0 0,0-1 1 0 0,-1 0-1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4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17503 0 0,'0'0'1996'0'0,"-6"15"402"0"0,4-7-1899 0 0,0 1 1 0 0,1 0-1 0 0,0 0 1 0 0,0-1-1 0 0,0 1 1 0 0,1 0-1 0 0,2 14 0 0 0,-1-7-176 0 0,3 19 261 0 0,10 49 0 0 0,-4-35-384 0 0,67 269 359 0 0,-18-148-1022 0 0,-47-143-385 0 0,20 33-1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4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16583 0 0,'0'0'1730'0'0,"8"0"-1456"0"0,-2 1 368 0 0,0-1-1 0 0,1 0 1 0 0,-1 0-1 0 0,0-1 0 0 0,0 0 1 0 0,0 0-1 0 0,0-1 1 0 0,12-3-1 0 0,2-4 1008 0 0,24-13 0 0 0,8-3-300 0 0,73-30-1169 0 0,-44 28-960 0 0,-28 12-1086 0 0,-28 10 108 0 0</inkml:trace>
  <inkml:trace contextRef="#ctx0" brushRef="#br0" timeOffset="1">682 2 12896 0 0,'-6'-1'545'0'0,"0"1"1"0"0,0-1 0 0 0,0 2 0 0 0,0-1 0 0 0,0 0-1 0 0,-1 1 1 0 0,1 0 0 0 0,0 1 0 0 0,-11 3 0 0 0,2 2 1040 0 0,-1 0-1 0 0,-19 12 1 0 0,29-15-1334 0 0,0 0 0 0 0,0 1 1 0 0,1 0-1 0 0,-1 0 0 0 0,1 1 0 0 0,0-1 0 0 0,1 1 0 0 0,-1 0 0 0 0,1 0 0 0 0,-4 8 0 0 0,6-10-137 0 0,0 1 0 0 0,0-1 0 0 0,0 0-1 0 0,0 1 1 0 0,1-1 0 0 0,0 1 0 0 0,0 0-1 0 0,0-1 1 0 0,1 1 0 0 0,-1 0 0 0 0,1 0-1 0 0,0-1 1 0 0,0 1 0 0 0,1 0 0 0 0,0 0-1 0 0,-1-1 1 0 0,3 6 0 0 0,-2-8-69 0 0,0 1 0 0 0,0-1-1 0 0,1 0 1 0 0,-1 1 0 0 0,1-1 0 0 0,-1 0 0 0 0,1 0 0 0 0,0 0 0 0 0,0 0-1 0 0,0-1 1 0 0,0 1 0 0 0,0 0 0 0 0,0-1 0 0 0,0 0 0 0 0,1 1 0 0 0,-1-1-1 0 0,0 0 1 0 0,1 0 0 0 0,-1 0 0 0 0,1 0 0 0 0,-1-1 0 0 0,1 1 0 0 0,0-1-1 0 0,-1 0 1 0 0,1 1 0 0 0,-1-1 0 0 0,1 0 0 0 0,0-1 0 0 0,2 1 0 0 0,6-1-109 0 0,-1-1 1 0 0,0 0 0 0 0,1-1 0 0 0,-1 0 0 0 0,18-8-1 0 0,-17 5-79 0 0,0 0 0 0 0,0 0 0 0 0,0-1-1 0 0,10-9 1 0 0,-10 6-2206 0 0,15-16 0 0 0,-12 8-6333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4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 17503 0 0,'-3'15'1872'0'0,"5"-1"-1197"0"0,-1 1 0 0 0,2 0-1 0 0,0-1 1 0 0,5 15-1 0 0,4 19 1287 0 0,0 4-651 0 0,6 43-121 0 0,0 0-426 0 0,-6-35-170 0 0,-11-59-176 0 0,-2-4-116 0 0,-2-13 45 0 0,-4-21-19 0 0,0 11-220 0 0,1 0-1 0 0,2 0 1 0 0,0-1-1 0 0,2 0 1 0 0,1 0-1 0 0,1 0 1 0 0,7-52-1 0 0,-4 65 14 0 0,1 0 0 0 0,1 1 0 0 0,0 0 0 0 0,1 0 0 0 0,10-19 0 0 0,-14 29-92 0 0,1 0 0 0 0,-1 0 0 0 0,0 0 0 0 0,1 0 0 0 0,0 0 0 0 0,-1 1 0 0 0,1 0 0 0 0,0-1 1 0 0,0 1-1 0 0,1 0 0 0 0,-1 0 0 0 0,0 1 0 0 0,1-1 0 0 0,-1 1 0 0 0,1-1 0 0 0,-1 1 0 0 0,1 0 0 0 0,0 1 0 0 0,-1-1 0 0 0,1 0 0 0 0,0 1 0 0 0,-1 0 0 0 0,1 0 0 0 0,4 1 0 0 0,-6-1-23 0 0,0 1 0 0 0,0 0 0 0 0,1-1-1 0 0,-1 1 1 0 0,0 0 0 0 0,-1 0 0 0 0,1 0-1 0 0,0 1 1 0 0,0-1 0 0 0,0 0-1 0 0,-1 1 1 0 0,1-1 0 0 0,-1 1 0 0 0,1-1-1 0 0,-1 1 1 0 0,1 0 0 0 0,-1 0 0 0 0,2 3-1 0 0,0 0 5 0 0,0 1 0 0 0,0 0 0 0 0,-1 0-1 0 0,0 0 1 0 0,2 7 0 0 0,-3-8 0 0 0,0 1 0 0 0,-1-1-1 0 0,1 1 1 0 0,-1 0 0 0 0,0-1 0 0 0,-1 1-1 0 0,1-1 1 0 0,-1 1 0 0 0,0-1 0 0 0,-1 1-1 0 0,1-1 1 0 0,-1 0 0 0 0,0 1 0 0 0,0-1-1 0 0,-1 0 1 0 0,1 0 0 0 0,-1 0 0 0 0,0-1-1 0 0,-1 1 1 0 0,-4 5 0 0 0,5-7-104 0 0,0 0-1 0 0,0 0 1 0 0,-1-1 0 0 0,1 1-1 0 0,-1-1 1 0 0,1 1 0 0 0,-1-1 0 0 0,0 0-1 0 0,0-1 1 0 0,0 1 0 0 0,0-1-1 0 0,0 1 1 0 0,0-1 0 0 0,0 0-1 0 0,0-1 1 0 0,-1 1 0 0 0,1-1 0 0 0,0 0-1 0 0,-1 0 1 0 0,1 0 0 0 0,0 0-1 0 0,0-1 1 0 0,-1 0 0 0 0,1 0-1 0 0,0 0 1 0 0,-6-3 0 0 0,-13-6-1603 0 0,1-2-379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0:4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1969 293 19495 0 0,'-4'1'264'0'0,"1"0"0"0"0,0 0-1 0 0,-1-1 1 0 0,1 0 0 0 0,0 1-1 0 0,-1-1 1 0 0,1 0 0 0 0,0-1-1 0 0,-1 1 1 0 0,-3-2 0 0 0,6 2-117 0 0,-1 0 0 0 0,0-1 1 0 0,1 0-1 0 0,-1 1 1 0 0,1-1-1 0 0,-1 0 1 0 0,1 0-1 0 0,0 0 0 0 0,-1 0 1 0 0,1 0-1 0 0,0 0 1 0 0,-1 0-1 0 0,1-1 1 0 0,0 1-1 0 0,0 0 1 0 0,0-1-1 0 0,0 1 0 0 0,1-1 1 0 0,-1 1-1 0 0,0-1 1 0 0,0-1-1 0 0,-24-55 1821 0 0,20 46-1892 0 0,-1 0 1 0 0,0 0-1 0 0,-1 1 0 0 0,0 0 1 0 0,-1 0-1 0 0,0 0 0 0 0,-14-14 1 0 0,14 18-56 0 0,-1 0 0 0 0,0 0-1 0 0,0 1 1 0 0,-1 0 0 0 0,1 1 0 0 0,-1 0 0 0 0,0 0 0 0 0,-14-3-1 0 0,-89-21 56 0 0,99 26-75 0 0,-29-4 14 0 0,1 1 1 0 0,-1 3 0 0 0,-68 2-1 0 0,-3 7 125 0 0,-51 0 742 0 0,96-2-1304 0 0,-128 22-1 0 0,153-18 449 0 0,-5 3-245 0 0,-1 2 0 0 0,-80 34-1 0 0,71-25 695 0 0,24-8-468 0 0,0 0-1 0 0,1 3 0 0 0,0 1 0 0 0,2 1 0 0 0,0 2 0 0 0,-29 25 0 0 0,45-30-6 0 0,0 0 0 0 0,2 1 0 0 0,0 1 0 0 0,1 0 0 0 0,1 1 0 0 0,0 1 0 0 0,2 0 0 0 0,0 0 0 0 0,-11 35 0 0 0,4 0 0 0 0,3 0 0 0 0,-12 90 0 0 0,22-97 11 0 0,1 1-1 0 0,3 0 1 0 0,1 0 0 0 0,13 69-1 0 0,-9-81-8 0 0,2 0 0 0 0,1 0-1 0 0,2-1 1 0 0,2 0-1 0 0,1-1 1 0 0,35 67-1 0 0,-36-83-1 0 0,1-1 0 0 0,1-1 0 0 0,0 0 0 0 0,20 18 0 0 0,73 53 0 0 0,33 4 68 0 0,-110-76 18 0 0,2-1 1 0 0,61 22 0 0 0,-33-21 100 0 0,1-2-1 0 0,1-2 1 0 0,82 4-1 0 0,-62-13 53 0 0,1-3 1 0 0,84-12-1 0 0,-78-1-12 0 0,0-4-1 0 0,96-32 1 0 0,-136 34 6 0 0,0-2 1 0 0,66-35-1 0 0,-96 43-159 0 0,-1-2-1 0 0,0 0 0 0 0,-1-1 0 0 0,-1-1 1 0 0,0-1-1 0 0,-1 0 0 0 0,0-1 1 0 0,24-31-1 0 0,-17 12-52 0 0,-2 0-1 0 0,-1-2 1 0 0,-2 0-1 0 0,-1-1 1 0 0,-2-1-1 0 0,-1 0 1 0 0,8-48-1 0 0,-11 30 0 0 0,-3 0 0 0 0,-2 0 0 0 0,-2-1 0 0 0,-8-87 0 0 0,2 106-20 0 0,-2 1 0 0 0,-1 0 0 0 0,-20-64 0 0 0,19 82 0 0 0,0 1 0 0 0,-1 1 0 0 0,-1-1 0 0 0,0 1 0 0 0,-2 0 0 0 0,0 1 0 0 0,0 1 0 0 0,-2 0 0 0 0,-16-16 0 0 0,10 13 0 0 0,-1 0 0 0 0,0 2 0 0 0,-1 1 0 0 0,-44-25 0 0 0,-3 4 0 0 0,-19-9 0 0 0,26 15-69 0 0,42 20 11 0 0,-1 0-1 0 0,0 1 1 0 0,0 1 0 0 0,-37-9 0 0 0,53 16-497 0 0,-1 0 0 0 0,1 1 0 0 0,0 0 1 0 0,-1 0-1 0 0,-7 2 0 0 0,0 0-596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51:05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37 14280 0 0,'-15'-8'379'0'0,"7"3"504"0"0,0 1 0 0 0,0 0 0 0 0,-1 0 0 0 0,1 0 0 0 0,-11-2 0 0 0,17 6-740 0 0,0 0-1 0 0,0-1 0 0 0,0 1 1 0 0,0 0-1 0 0,0 0 0 0 0,-1 0 1 0 0,1 0-1 0 0,0 0 0 0 0,0 1 1 0 0,0-1-1 0 0,0 1 1 0 0,0-1-1 0 0,0 1 0 0 0,0 0 1 0 0,0-1-1 0 0,0 1 0 0 0,0 0 1 0 0,0 1-1 0 0,1-1 0 0 0,-1 0 1 0 0,0 0-1 0 0,1 1 0 0 0,-1-1 1 0 0,1 1-1 0 0,-1-1 1 0 0,1 1-1 0 0,-2 3 0 0 0,-1 1-52 0 0,0 1 0 0 0,1 0 0 0 0,0 0-1 0 0,1 1 1 0 0,-1-1 0 0 0,2 1 0 0 0,-1-1-1 0 0,0 10 1 0 0,-2 62-82 0 0,31 335-8 0 0,-18-198 554 0 0,-9-215-528 0 0,0 0 1 0 0,0 0 0 0 0,0 0-1 0 0,0 0 1 0 0,0 0 0 0 0,0 0-1 0 0,0 0 1 0 0,0 0 0 0 0,-1 0-1 0 0,1 0 1 0 0,0-1 0 0 0,-1 1-1 0 0,0 2 1 0 0,1-3-11 0 0,0 0 0 0 0,-1 0 1 0 0,1 0-1 0 0,0 0 0 0 0,0 0 0 0 0,0 0 1 0 0,-1 0-1 0 0,1 1 0 0 0,0-1 0 0 0,0 0 1 0 0,-1 0-1 0 0,1 0 0 0 0,0 0 0 0 0,0 0 1 0 0,0 0-1 0 0,-1 0 0 0 0,1-1 0 0 0,0 1 1 0 0,0 0-1 0 0,-1 0 0 0 0,1 0 0 0 0,0 0 1 0 0,0 0-1 0 0,0 0 0 0 0,-1 0 0 0 0,1 0 1 0 0,0 0-1 0 0,0-1 0 0 0,0 1 0 0 0,-1 0 1 0 0,1 0-1 0 0,0 0 0 0 0,0-1 0 0 0,-2-1 98 0 0,0-1-1 0 0,0 1 0 0 0,0-1 0 0 0,0 0 1 0 0,1 0-1 0 0,-3-5 0 0 0,-55-159 1435 0 0,99 315-1525 0 0,-39-144-84 0 0,0 1-1 0 0,0-1 1 0 0,1 0 0 0 0,-1 0-1 0 0,1-1 1 0 0,0 1 0 0 0,0 0 0 0 0,0-1-1 0 0,4 4 1 0 0,-6-6 85 0 0,1 0-1 0 0,0 0 1 0 0,0 0-1 0 0,0 0 1 0 0,0 0-1 0 0,0-1 1 0 0,1 1 0 0 0,-1 0-1 0 0,0-1 1 0 0,0 1-1 0 0,0-1 1 0 0,1 1-1 0 0,-1-1 1 0 0,0 1-1 0 0,0-1 1 0 0,1 0-1 0 0,-1 0 1 0 0,0 0 0 0 0,1 0-1 0 0,-1 0 1 0 0,0 0-1 0 0,1 0 1 0 0,-1 0-1 0 0,0 0 1 0 0,1-1-1 0 0,-1 1 1 0 0,0 0 0 0 0,0-1-1 0 0,1 1 1 0 0,-1-1-1 0 0,0 1 1 0 0,0-1-1 0 0,1-1 1 0 0,12-7 126 0 0,0-2 1 0 0,-1 0 0 0 0,23-25-1 0 0,-6 5-50 0 0,133-113-3110 0 0,-138 122 1031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5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21 11952 0 0,'0'0'1082'0'0,"-10"-5"6751"0"0,12-11-3311 0 0,-24 59-4357 0 0,22-42 96 0 0,0-1-244 0 0,0-1 9 0 0,0-1 0 0 0,0 1 0 0 0,0 0-1 0 0,0 0 1 0 0,0 0 0 0 0,0 0 0 0 0,0 0 0 0 0,1 0 0 0 0,-1 0 0 0 0,0 0 0 0 0,1 0-1 0 0,-1 0 1 0 0,1 0 0 0 0,-1 0 0 0 0,2-2 0 0 0,-2 2 39 0 0,0 1-102 0 0,0 0 1 0 0,0 1-1 0 0,1-1 0 0 0,-1 0 1 0 0,0 0-1 0 0,0 0 0 0 0,0 0 0 0 0,0 0 1 0 0,0 0-1 0 0,0 0 0 0 0,0 0 0 0 0,0 0 1 0 0,0 0-1 0 0,1 0 0 0 0,-1 0 1 0 0,0 0-1 0 0,0 0 0 0 0,0 0 0 0 0,0 0 1 0 0,0 0-1 0 0,0 0 0 0 0,0 0 0 0 0,0 0 1 0 0,1 0-1 0 0,-1 0 0 0 0,0 0 1 0 0,0 0-1 0 0,0-1 0 0 0,0 1 0 0 0,0 0 1 0 0,0 0-1 0 0,0 0 0 0 0,0 0 0 0 0,0 0 1 0 0,0 0-1 0 0,0 0 0 0 0,0 0 1 0 0,1 0-1 0 0,-1 0 0 0 0,0 0 0 0 0,0 0 1 0 0,0-1-1 0 0,0 1 0 0 0,0 0 0 0 0,0 0 1 0 0,0 0-1 0 0,0 0 0 0 0,0 0 1 0 0,0 0-1 0 0,0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54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82 5064 0 0,'0'0'1941'0'0,"-9"-11"7637"0"0,10 9-9414 0 0,-1 1-1 0 0,1 0 1 0 0,-1-1-1 0 0,1 1 1 0 0,0-1-1 0 0,-1 1 1 0 0,1 0-1 0 0,0-1 1 0 0,0 1-1 0 0,0 0 1 0 0,0 0-1 0 0,0 0 1 0 0,0 0-1 0 0,0 0 1 0 0,0 0-1 0 0,1 0 1 0 0,-1 0-1 0 0,0 0 1 0 0,0 0-1 0 0,3 0 1 0 0,29-14 1580 0 0,-31 14-1648 0 0,2 0 119 0 0,15-7 313 0 0,0 2 0 0 0,26-6 0 0 0,-39 11-452 0 0,0 0 0 0 0,0 1 0 0 0,0-1-1 0 0,0 1 1 0 0,1 1 0 0 0,-1-1 0 0 0,0 1 0 0 0,0 0-1 0 0,0 0 1 0 0,0 1 0 0 0,10 4 0 0 0,-13-5-68 0 0,-1 0 0 0 0,0 0 0 0 0,0 1 0 0 0,0-1 0 0 0,0 1 1 0 0,0 0-1 0 0,0 0 0 0 0,0-1 0 0 0,0 1 0 0 0,-1 0 0 0 0,1 0 0 0 0,-1 1 0 0 0,0-1 1 0 0,1 0-1 0 0,-1 0 0 0 0,0 1 0 0 0,0-1 0 0 0,-1 1 0 0 0,1-1 0 0 0,0 1 0 0 0,-1-1 0 0 0,0 1 1 0 0,1-1-1 0 0,-1 5 0 0 0,0 3 14 0 0,-1 0 1 0 0,0 0 0 0 0,0 0-1 0 0,-6 18 1 0 0,0-3 4 0 0,0-1 1 0 0,-2 0-1 0 0,-1-1 1 0 0,-14 25-1 0 0,6-19-24 0 0,-2-1 0 0 0,0-1 0 0 0,-34 33 1 0 0,-78 64 2 0 0,115-109-2 0 0,15-13 51 0 0,1-1-1 0 0,-1 1 1 0 0,0-1 0 0 0,1 1-1 0 0,0-1 1 0 0,-1 1 0 0 0,1 0-1 0 0,0 0 1 0 0,-1 0 0 0 0,1 0-1 0 0,0 0 1 0 0,1 0 0 0 0,-1 0-1 0 0,-1 4 1 0 0,20-4 506 0 0,0-3-371 0 0,0-1 1 0 0,1-1-1 0 0,-1-1 0 0 0,-1 0 0 0 0,27-11 1 0 0,-25 9-186 0 0,-5 2 72 0 0,0 1 1 0 0,0 0-1 0 0,0 1 1 0 0,0 1-1 0 0,1 0 1 0 0,-1 1-1 0 0,28 3 0 0 0,-10 2-678 0 0,-1 2 0 0 0,45 14 0 0 0,-24-7-2371 0 0,-32-8 1437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08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10136 0 0,'3'-3'775'0'0,"-1"-1"1"0"0,1 1-1 0 0,0 0 1 0 0,0 0-1 0 0,0 1 1 0 0,0-1-1 0 0,1 1 1 0 0,-1 0-1 0 0,1-1 1 0 0,-1 2-1 0 0,1-1 1 0 0,7-3-1 0 0,9-1 2257 0 0,26-5 0 0 0,-25 6-3338 0 0,-12 3 490 0 0,-1 1 0 0 0,1 0 0 0 0,0 0 0 0 0,0 1 0 0 0,-1 0-1 0 0,1 1 1 0 0,0 0 0 0 0,0 0 0 0 0,11 4 0 0 0,-3 0-1054 0 0,-1 1 0 0 0,0 1 0 0 0,27 14 0 0 0,-28-14-753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4:5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 2304 0 0,'0'0'11152'0'0,"-7"-2"-7409"0"0,2 2-2591 0 0,-6-2 5507 0 0,13 3-6604 0 0,1 1 17 0 0,-1 3 0 0 0,-6 4 81 0 0,1-4-100 0 0,-1-1 11 0 0,3-3 226 0 0,-7-7 724 0 0,4-1-840 0 0,2-5-98 0 0,4 7-1866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5:05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3680 0 0,'0'0'15831'0'0,"9"18"-14719"0"0,-6-15-1017 0 0,0 0 0 0 0,0-1 0 0 0,0 1 0 0 0,0-1 0 0 0,0 0 0 0 0,1 0 0 0 0,-1 0 0 0 0,1 0 0 0 0,0-1 0 0 0,-1 1 0 0 0,6 0 0 0 0,7 3 254 0 0,21 1 1 0 0,-36-5-337 0 0,29 2 508 0 0,0 0 0 0 0,50-4 0 0 0,60-11 638 0 0,-137 11-1133 0 0,120-4 1126 0 0,-121 5-1056 0 0,6 12 224 0 0,-6-1-292 0 0,0-1-1 0 0,0 1 1 0 0,-1-1-1 0 0,-1 1 1 0 0,0 19-1 0 0,-1-7 0 0 0,7 460-27 0 0,16-68 0 0 0,-22-413 0 0 0,22 259 64 0 0,-4-120 6 0 0,-5-54-23 0 0,-12-80-4 0 0,0-1 61 0 0,0 0 0 0 0,-1 0 0 0 0,0 0 0 0 0,0 0 0 0 0,0 0 0 0 0,-2 12 0 0 0,1-17-39 0 0,0 0-1 0 0,0 0 0 0 0,0 0 1 0 0,0 1-1 0 0,0-1 0 0 0,-1 0 1 0 0,1-1-1 0 0,0 1 0 0 0,0 0 1 0 0,-1 0-1 0 0,1 0 1 0 0,-1-1-1 0 0,1 1 0 0 0,0-1 1 0 0,-1 1-1 0 0,1-1 0 0 0,-1 1 1 0 0,1-1-1 0 0,-4 0 1 0 0,-34 4 256 0 0,-52 1-151 0 0,71-4-153 0 0,-1 0 1 0 0,1 2 0 0 0,-1 0-1 0 0,1 1 1 0 0,0 1 0 0 0,-22 9-1 0 0,16-3 3 0 0,1 0-1 0 0,-27 17 0 0 0,35-19-6 0 0,-1-1-1 0 0,-36 12 1 0 0,17-8 9 0 0,24-7 26 0 0,0-2 0 0 0,0 1 0 0 0,-1-2 0 0 0,-19 2 0 0 0,-52-3 699 0 0,42-2-138 0 0,42 1-560 0 0,10 10-4464 0 0,-3-10 2805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6:4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92 1376 0 0,'-11'-5'9702'0'0,"10"3"-9084"0"0,1 2-328 0 0,-1-1 0 0 0,0 0 0 0 0,1 0 0 0 0,-1 0 1 0 0,1 1-1 0 0,-1-1 0 0 0,1 0 0 0 0,0 0 0 0 0,-1 0 0 0 0,1 0 0 0 0,0 0 0 0 0,0 0 1 0 0,-1 0-1 0 0,1 0 0 0 0,0 0 0 0 0,0 0 0 0 0,0-1 0 0 0,3-5 419 0 0,-2 4-432 0 0,0 0-1 0 0,0 0 1 0 0,1 0 0 0 0,-1 0-1 0 0,1 1 1 0 0,0-1 0 0 0,-1 0-1 0 0,1 1 1 0 0,0-1-1 0 0,1 1 1 0 0,-1 0 0 0 0,3-3-1 0 0,-1 2-7 0 0,0 1 0 0 0,1-1 0 0 0,-1 0 0 0 0,1 1 0 0 0,-1 0 0 0 0,1 0-1 0 0,0 0 1 0 0,0 1 0 0 0,7-2 0 0 0,-9 3-194 0 0,-1 0 0 0 0,0 0 0 0 0,1 0 0 0 0,-1 0 0 0 0,1 1 0 0 0,-1-1 0 0 0,1 1 0 0 0,-1-1 0 0 0,0 1 0 0 0,1 0 0 0 0,-1 0 0 0 0,0 0 0 0 0,0 0 0 0 0,0 1 0 0 0,0-1 0 0 0,0 0 0 0 0,0 1 0 0 0,0 0 0 0 0,0-1 0 0 0,0 1 0 0 0,2 4 0 0 0,0-1-46 0 0,0 1 0 0 0,-1 0 0 0 0,0 0 0 0 0,0 0 0 0 0,-1 0 0 0 0,0 0-1 0 0,0 1 1 0 0,0-1 0 0 0,-1 1 0 0 0,0-1 0 0 0,0 1 0 0 0,0 0 0 0 0,-1-1 0 0 0,0 1 0 0 0,-1 0 0 0 0,-1 10 0 0 0,-3 10 106 0 0,-1 0-1 0 0,-14 41 1 0 0,6-24-101 0 0,1-2 35 0 0,-28 61 1 0 0,34-88-66 0 0,-1 2 29 0 0,-19 31 1 0 0,24-44-28 0 0,-1 0 0 0 0,1 0-1 0 0,0 0 1 0 0,-1 0-1 0 0,0 0 1 0 0,0-1 0 0 0,0 0-1 0 0,0 0 1 0 0,-1 0 0 0 0,1 0-1 0 0,-10 3 1 0 0,14-5 5 0 0,-1-1 1 0 0,0 1-1 0 0,0-1 1 0 0,0 0-1 0 0,0 1 0 0 0,1-1 1 0 0,-1 0-1 0 0,0 0 1 0 0,0 0-1 0 0,0 0 1 0 0,0 0-1 0 0,0 0 0 0 0,0 0 1 0 0,0 0-1 0 0,0 0 1 0 0,0 0-1 0 0,1 0 0 0 0,-1 0 1 0 0,0-1-1 0 0,0 1 1 0 0,0 0-1 0 0,0-1 1 0 0,0 1-1 0 0,1-1 0 0 0,-1 1 1 0 0,0-1-1 0 0,0 1 1 0 0,1-1-1 0 0,-1 1 1 0 0,0-1-1 0 0,1 0 0 0 0,-1 1 1 0 0,0-1-1 0 0,1 0 1 0 0,-1 0-1 0 0,1 1 1 0 0,0-1-1 0 0,-1 0 0 0 0,0-1 1 0 0,1 0 45 0 0,0 1-1 0 0,-1-1 1 0 0,1 0 0 0 0,0 1 0 0 0,0-1 0 0 0,0 0 0 0 0,0 0 0 0 0,0 1-1 0 0,1-1 1 0 0,-1 0 0 0 0,0 1 0 0 0,1-1 0 0 0,-1 0 0 0 0,1 1-1 0 0,0-1 1 0 0,-1 1 0 0 0,1-1 0 0 0,0 1 0 0 0,0-1 0 0 0,2-1-1 0 0,6-8 123 0 0,1 1 0 0 0,0 1 0 0 0,0 0 0 0 0,1 0 0 0 0,0 1 0 0 0,1 1 0 0 0,-1-1 0 0 0,21-7 0 0 0,-24 11-266 0 0,1 1-1 0 0,0 1 1 0 0,0-1-1 0 0,0 2 1 0 0,0-1 0 0 0,0 1-1 0 0,0 0 1 0 0,0 1-1 0 0,1 0 1 0 0,-1 1-1 0 0,0 0 1 0 0,0 0 0 0 0,16 5-1 0 0,-17-4-462 0 0,-1-1 1 0 0,0 1-1 0 0,1-1 1 0 0,-1 0-1 0 0,12-1 0 0 0,5-3-7010 0 0,-8-2-189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6:4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8752 0 0,'0'0'10690'0'0,"-3"7"-8374"0"0,-2 8-1387 0 0,0 1 1 0 0,-3 18-1 0 0,-3 7-452 0 0,7-26-344 0 0,-2 4 22 0 0,0 1 1 0 0,1 0 0 0 0,2 0-1 0 0,-3 28 1 0 0,6-46-128 0 0,0 0 0 0 0,0-1 0 0 0,0 1 0 0 0,0 0 0 0 0,1-1 1 0 0,-1 1-1 0 0,0-1 0 0 0,1 1 0 0 0,-1 0 0 0 0,1-1 0 0 0,-1 1 0 0 0,1-1 0 0 0,0 0 0 0 0,0 1 1 0 0,-1-1-1 0 0,1 1 0 0 0,0-1 0 0 0,0 0 0 0 0,1 0 0 0 0,-1 0 0 0 0,0 1 0 0 0,0-1 0 0 0,0 0 1 0 0,3 1-1 0 0,-2-1 6 0 0,1 0 0 0 0,-1-1 0 0 0,1 1 0 0 0,-1-1 0 0 0,1 1 1 0 0,0-1-1 0 0,-1 0 0 0 0,1 0 0 0 0,-1 0 0 0 0,1 0 0 0 0,0 0 1 0 0,-1-1-1 0 0,1 1 0 0 0,-1-1 0 0 0,3 0 0 0 0,17-5-174 0 0,-1-1 0 0 0,0-1 0 0 0,31-16 0 0 0,20-18-4974 0 0,-57 32 2660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6:4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6 17823 0 0,'-1'-1'1618'0'0,"0"-3"1846"0"0,-16 8-998 0 0,14-2-2332 0 0,0 1-1 0 0,1 0 1 0 0,-1 0-1 0 0,1 0 0 0 0,0 0 1 0 0,0 0-1 0 0,0 0 1 0 0,0 1-1 0 0,1-1 1 0 0,-1 1-1 0 0,-1 5 0 0 0,-2 3-3 0 0,-9 26 121 0 0,1 0 0 0 0,-8 43 1 0 0,-9 31-274 0 0,19-80 44 0 0,2 1 0 0 0,1 0 0 0 0,2 0 1 0 0,1 0-1 0 0,-1 51 0 0 0,8-69-1011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6:4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61 920 0 0,'0'-10'10905'0'0,"-1"3"-6894"0"0,-1 1 783 0 0,2 1-4505 0 0,0 5 290 0 0,-17-13 2418 0 0,10 11-2864 0 0,1 0 0 0 0,-1 0-1 0 0,0 1 1 0 0,0 0 0 0 0,0 0-1 0 0,0 0 1 0 0,0 1 0 0 0,0 0-1 0 0,-9 2 1 0 0,5-1-38 0 0,0 2-1 0 0,0-1 1 0 0,1 2-1 0 0,0-1 1 0 0,-15 8 0 0 0,6-1-34 0 0,0 2 1 0 0,0 0-1 0 0,1 1 1 0 0,1 1 0 0 0,-22 21-1 0 0,35-31-54 0 0,0 1 0 0 0,1-1-1 0 0,-1 1 1 0 0,1-1 0 0 0,0 1 0 0 0,0 0-1 0 0,0 0 1 0 0,1 0 0 0 0,0 1-1 0 0,-2 5 1 0 0,3-9-5 0 0,1 1-1 0 0,-1-1 1 0 0,1 0 0 0 0,0 0 0 0 0,0 0-1 0 0,0 0 1 0 0,0 0 0 0 0,0 0-1 0 0,1 0 1 0 0,-1 0 0 0 0,0 0-1 0 0,1 0 1 0 0,0 0 0 0 0,-1 0-1 0 0,1 0 1 0 0,0 0 0 0 0,0 0 0 0 0,0-1-1 0 0,0 1 1 0 0,1 0 0 0 0,-1-1-1 0 0,0 1 1 0 0,1 0 0 0 0,-1-1-1 0 0,1 0 1 0 0,-1 1 0 0 0,1-1-1 0 0,0 0 1 0 0,-1 0 0 0 0,1 0-1 0 0,2 1 1 0 0,17 7 117 0 0,1 0-1 0 0,-1-2 1 0 0,39 9 0 0 0,19 5 518 0 0,-70-18-563 0 0,-1 0 1 0 0,1 1-1 0 0,-1-1 0 0 0,11 8 0 0 0,-16-9-55 0 0,0 1-1 0 0,0-1 1 0 0,-1 0-1 0 0,1 1 1 0 0,-1 0-1 0 0,0 0 1 0 0,1-1-1 0 0,-1 1 0 0 0,-1 1 1 0 0,1-1-1 0 0,0 0 1 0 0,-1 0-1 0 0,0 1 1 0 0,2 3-1 0 0,0 3 47 0 0,0 0 0 0 0,-1 0 0 0 0,2 15-1 0 0,-4-20-41 0 0,0-1 0 0 0,-1 1 0 0 0,1 0 0 0 0,-1 0 0 0 0,0-1 0 0 0,0 1 0 0 0,0-1-1 0 0,-1 1 1 0 0,-4 8 0 0 0,2-6-8 0 0,0 1 0 0 0,0-1 0 0 0,-1 0 0 0 0,0 0 0 0 0,-1-1 0 0 0,1 1 0 0 0,-1-1 0 0 0,-1 0 0 0 0,1-1 0 0 0,-1 0 0 0 0,0 0 0 0 0,0 0 0 0 0,0-1 0 0 0,-1 0-1 0 0,0 0 1 0 0,0-1 0 0 0,0 0 0 0 0,0 0 0 0 0,0-1 0 0 0,0 0 0 0 0,-1-1 0 0 0,-16 2 0 0 0,19-3-15 0 0,0 0 0 0 0,-1-1 0 0 0,1 0 0 0 0,0 0 0 0 0,-9-2 0 0 0,13 2 0 0 0,0 0 0 0 0,-1 0 0 0 0,1 0 0 0 0,0 0 0 0 0,0 0 0 0 0,0 0 0 0 0,0-1 0 0 0,0 1 0 0 0,0-1 0 0 0,1 0 0 0 0,-1 1 0 0 0,0-1 0 0 0,1 0 0 0 0,-1 0 0 0 0,1 0 0 0 0,-2-3 0 0 0,1-1 8 0 0,-1-1 1 0 0,1 1-1 0 0,0-1 0 0 0,1 0 1 0 0,0 1-1 0 0,0-1 0 0 0,0 0 1 0 0,1 0-1 0 0,0 1 0 0 0,0-1 1 0 0,1 0-1 0 0,0 0 0 0 0,2-7 1 0 0,4-12 51 0 0,0 0 1 0 0,12-24 0 0 0,-15 41-49 0 0,13-29 278 0 0,35-57 1 0 0,-25 48-184 0 0,-25 43-104 0 0,11-20 227 0 0,1 1-1 0 0,1 1 1 0 0,24-29-1 0 0,-24 31-192 0 0,-14 17-307 0 0,1 0-1 0 0,0 1 0 0 0,0-1 0 0 0,0 0 0 0 0,0 1 0 0 0,0 0 0 0 0,1-1 0 0 0,-1 1 0 0 0,1 0 1 0 0,-1 0-1 0 0,4-1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6:5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60 1840 0 0,'-16'-13'20097'0'0,"16"14"-19708"0"0,5-11 1638 0 0,-4 10-1932 0 0,4-3 111 0 0,0-1 0 0 0,1 1 0 0 0,-1 1 0 0 0,1-1 0 0 0,8-2 1 0 0,9-2 215 0 0,-15 5-209 0 0,-1 0 0 0 0,1 0 0 0 0,0 0 0 0 0,11 0 1 0 0,-17 2-181 0 0,0 0 0 0 0,0 0 0 0 0,0 0 0 0 0,1 1 0 0 0,-1-1 0 0 0,0 0 0 0 0,0 1 0 0 0,0 0 0 0 0,0-1 0 0 0,0 1 0 0 0,0 0 0 0 0,0 0 0 0 0,0 0 0 0 0,0 1 0 0 0,0-1 0 0 0,-1 0 0 0 0,1 1 0 0 0,0-1 0 0 0,-1 1 0 0 0,3 2 0 0 0,-3-2-14 0 0,1 1 0 0 0,-1-1 0 0 0,0 1 1 0 0,0-1-1 0 0,0 1 0 0 0,0 0 0 0 0,-1-1 0 0 0,1 1 1 0 0,-1 0-1 0 0,1 0 0 0 0,-1 5 0 0 0,-2 32 124 0 0,0-29-101 0 0,0-1-1 0 0,0 0 1 0 0,-1 1 0 0 0,0-1-1 0 0,-1-1 1 0 0,0 1 0 0 0,-7 11-1 0 0,6-14 25 0 0,4-5 71 0 0,15-7-73 0 0,-2-1 52 0 0,1 0-1 0 0,25-8 1 0 0,-19 7 65 0 0,-11 4-50 0 0,1 1-1 0 0,0 0 1 0 0,18-2 0 0 0,-24 3-121 0 0,0 1-1 0 0,1 0 1 0 0,-1 0 0 0 0,0 0 0 0 0,0 0-1 0 0,0 1 1 0 0,0-1 0 0 0,1 1 0 0 0,-1 0-1 0 0,0 0 1 0 0,0 0 0 0 0,0 0 0 0 0,0 0-1 0 0,-1 1 1 0 0,4 1 0 0 0,-5-2-15 0 0,0 0 0 0 0,1 1 0 0 0,-1-1 0 0 0,0 0 0 0 0,0 1 1 0 0,-1-1-1 0 0,1 1 0 0 0,0-1 0 0 0,0 1 0 0 0,-1-1 0 0 0,1 1 0 0 0,-1-1 0 0 0,1 1 1 0 0,-1 0-1 0 0,0-1 0 0 0,1 3 0 0 0,-1 0 62 0 0,0 0-1 0 0,0 0 1 0 0,-1 0 0 0 0,1 0-1 0 0,-1 0 1 0 0,-1 6 0 0 0,-2 0 25 0 0,0 0 0 0 0,0-1 0 0 0,0 1 0 0 0,-9 12 0 0 0,-11 16-44 0 0,8-13-90 0 0,0-1-1 0 0,-35 40 1 0 0,43-57-70 0 0,1 1-1 0 0,-11 7 0 0 0,16-14-152 0 0,0 1-1 0 0,0-1 0 0 0,0 0 0 0 0,0 0 0 0 0,0 0 0 0 0,0 0 0 0 0,0 0 1 0 0,0 0-1 0 0,-1 0 0 0 0,1-1 0 0 0,0 1 0 0 0,0-1 0 0 0,-1 0 0 0 0,1 0 1 0 0,0 1-1 0 0,-5-2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6:5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18743 0 0,'0'0'3476'0'0,"-3"7"-1932"0"0,-13 32 456 0 0,11-26-1875 0 0,-1 0-1 0 0,-3 15 1 0 0,8-22 29 0 0,1 1 0 0 0,-1-1 0 0 0,1 0 0 0 0,1 8 1 0 0,-1 1-73 0 0,1-15-63 0 0,-1 1 0 0 0,0 0 0 0 0,0 0 0 0 0,1-1 0 0 0,-1 1 0 0 0,0 0 0 0 0,1-1 0 0 0,-1 1 0 0 0,0 0 0 0 0,1-1 0 0 0,-1 1 0 0 0,1 0 0 0 0,-1-1 0 0 0,1 1 0 0 0,0-1 0 0 0,-1 1 0 0 0,1-1 0 0 0,0 0 0 0 0,-1 1-1 0 0,1-1 1 0 0,0 1 0 0 0,-1-1 0 0 0,1 0 0 0 0,0 0 0 0 0,-1 1 0 0 0,1-1 0 0 0,0 0 0 0 0,0 0 0 0 0,-1 0 0 0 0,1 0 0 0 0,0 0 0 0 0,0 0 0 0 0,1 0 0 0 0,1 0 36 0 0,1 0 1 0 0,-1 0-1 0 0,0 0 0 0 0,1-1 0 0 0,-1 1 1 0 0,5-2-1 0 0,10-5-266 0 0,29-15-1 0 0,-40 17-738 0 0,1 1 0 0 0,-1-1 0 0 0,9-9 0 0 0,-4 2-834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6:5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18919 0 0,'0'0'1712'0'0,"-12"17"694"0"0,6 1-226 0 0,-2 24 0 0 0,-6 18-1798 0 0,-74 245 1510 0 0,82-287-1892 0 0,3-9 0 0 0,0 0 0 0 0,0 1 0 0 0,0 9 0 0 0,2-15-88 0 0,0 0 0 0 0,0 0-1 0 0,0-1 1 0 0,0 1 0 0 0,0 0 0 0 0,-1-1-1 0 0,0 1 1 0 0,1 0 0 0 0,-5 5-1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7:0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1840 0 0,'0'0'4145'0'0,"-9"10"-4"0"0,-4 1-2019 0 0,11-10-1646 0 0,0 1 1 0 0,0 0-1 0 0,0 0 1 0 0,0-1-1 0 0,0 1 1 0 0,-5 1 0 0 0,7-2-296 0 0,-1 0 0 0 0,0-1 0 0 0,0 1 1 0 0,0 0-1 0 0,1 0 0 0 0,-1 0 0 0 0,0 0 1 0 0,1-1-1 0 0,-1 1 0 0 0,1 0 0 0 0,-1 0 1 0 0,1 0-1 0 0,-1 0 0 0 0,1 2 0 0 0,-6 8 1923 0 0,6-11-2061 0 0,0 0 1 0 0,0 0-1 0 0,-1 1 0 0 0,1-1 1 0 0,0 0-1 0 0,0 0 0 0 0,0 1 0 0 0,0-1 1 0 0,0 0-1 0 0,0 0 0 0 0,0 1 1 0 0,0-1-1 0 0,0 0 0 0 0,0 0 1 0 0,0 1-1 0 0,0-1 0 0 0,0 0 1 0 0,0 1-1 0 0,0-1 0 0 0,0 0 0 0 0,0 0 1 0 0,0 1-1 0 0,0-1 0 0 0,0 0 1 0 0,1 0-1 0 0,-1 1 0 0 0,0-1 1 0 0,0 0-1 0 0,0 0 0 0 0,0 0 0 0 0,1 1 1 0 0,-1-1-1 0 0,0 0 0 0 0,0 0 1 0 0,0 0-1 0 0,1 0 0 0 0,-1 1 1 0 0,0-1-1 0 0,0 0 0 0 0,1 0 0 0 0,-1 0 1 0 0,0 0-1 0 0,0 0 0 0 0,1 0 1 0 0,-1 0-1 0 0,16 7 428 0 0,-13-6-269 0 0,1 1-80 0 0,1-1-1 0 0,0 0 1 0 0,0 0-1 0 0,0-1 1 0 0,-1 1-1 0 0,1-1 1 0 0,0 0-1 0 0,9-2 1 0 0,5 1 132 0 0,195 5 1334 0 0,-171-2-1300 0 0,40 2 222 0 0,98 10 387 0 0,-134-14-521 0 0,88-10 0 0 0,101-29 457 0 0,-197 35-609 0 0,41 0 0 0 0,-61 4-186 0 0,2 0 52 0 0,-1 0 1 0 0,1 1-1 0 0,31 7 1 0 0,-31-4 66 0 0,0-1 1 0 0,0 0-1 0 0,27-1 0 0 0,-47-2-144 0 0,0 0 0 0 0,-1 0 0 0 0,1 0 0 0 0,0 0 0 0 0,0-1-1 0 0,-1 1 1 0 0,1 0 0 0 0,0 0 0 0 0,0-1 0 0 0,-1 1-1 0 0,1 0 1 0 0,0-1 0 0 0,-1 1 0 0 0,1-1 0 0 0,-1 1 0 0 0,1-1-1 0 0,0 1 1 0 0,-1-1 0 0 0,1 1 0 0 0,0-2 0 0 0,-1 2 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0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76 12440 0 0,'-1'-4'446'0'0,"0"1"1"0"0,-1 0 0 0 0,1 0 0 0 0,-1 0-1 0 0,0 0 1 0 0,0 0 0 0 0,0 0 0 0 0,-1 0-1 0 0,1 1 1 0 0,-6-5 0 0 0,2 2 908 0 0,-1 0 0 0 0,0 0 0 0 0,-11-5 0 0 0,12 7-1169 0 0,1 1-1 0 0,0 0 1 0 0,0 1 0 0 0,-1-1-1 0 0,1 1 1 0 0,0 0 0 0 0,-1 0 0 0 0,-5 0-1 0 0,8 1-118 0 0,0 0-1 0 0,0 0 0 0 0,0 1 1 0 0,1-1-1 0 0,-1 1 0 0 0,0-1 1 0 0,0 1-1 0 0,1 0 0 0 0,-1 0 1 0 0,0 0-1 0 0,1 0 0 0 0,-1 0 1 0 0,1 1-1 0 0,-1-1 0 0 0,1 1 1 0 0,0 0-1 0 0,-3 2 0 0 0,-4 7-21 0 0,0 1 0 0 0,0-1-1 0 0,2 1 1 0 0,-1 1 0 0 0,2 0-1 0 0,0 0 1 0 0,0 0 0 0 0,1 1-1 0 0,-5 24 1 0 0,7-28 15 0 0,1 0 1 0 0,1 0-1 0 0,0 0 0 0 0,0 0 1 0 0,1 0-1 0 0,1 0 0 0 0,-1 0 1 0 0,2 0-1 0 0,-1 0 0 0 0,1 0 1 0 0,1 0-1 0 0,0-1 1 0 0,0 1-1 0 0,9 16 0 0 0,-10-23-11 0 0,0 0 0 0 0,0 0 0 0 0,0-1 0 0 0,0 1 0 0 0,1 0 0 0 0,-1-1 0 0 0,1 0 0 0 0,0 0 0 0 0,0 1 0 0 0,0-1 0 0 0,0-1 0 0 0,0 1 0 0 0,0 0 0 0 0,0-1 0 0 0,0 0 0 0 0,1 0 0 0 0,-1 0-1 0 0,1 0 1 0 0,-1 0 0 0 0,1-1 0 0 0,-1 1 0 0 0,1-1 0 0 0,-1 0 0 0 0,1 0 0 0 0,-1 0 0 0 0,1-1 0 0 0,4 0 0 0 0,0-1 48 0 0,1 0-1 0 0,-1-1 0 0 0,0 0 1 0 0,0 0-1 0 0,0 0 1 0 0,-1-1-1 0 0,1 0 1 0 0,-1-1-1 0 0,0 0 1 0 0,9-8-1 0 0,0-3-63 0 0,-1-1 1 0 0,-1-1-1 0 0,0 0 0 0 0,-2-1 0 0 0,17-33 1 0 0,6-7-2803 0 0,-10 23-2268 0 0,-20 22 2867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7:2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2760 0 0,'0'0'125'0'0,"0"1"-3"0"0,-23 30 15341 0 0,37-23-13966 0 0,6-4-554 0 0,0 0 0 0 0,38 2 0 0 0,45-5 619 0 0,-60-1-1281 0 0,192-7 1399 0 0,-102 5-1309 0 0,140 4 1162 0 0,-196 2-1296 0 0,74 1 1029 0 0,-149-5-1241 0 0,1 0 0 0 0,-1 0 0 0 0,1-1 1 0 0,-1 1-1 0 0,0-1 0 0 0,1 1 0 0 0,-1-1 1 0 0,1 0-1 0 0,-1 0 0 0 0,0 0 0 0 0,0 0 1 0 0,0 0-1 0 0,0 0 0 0 0,1-1 0 0 0,-2 1 0 0 0,1-1 1 0 0,0 0-1 0 0,0 1 0 0 0,0-1 0 0 0,-1 0 1 0 0,1 0-1 0 0,-1 0 0 0 0,1 0 0 0 0,-1 0 0 0 0,1-3 1 0 0,-2 5-112 0 0,2-1-403 0 0,-1 1 97 0 0,0-1 0 0 0,0 1 0 0 0,0-1-1 0 0,1 1 1 0 0,-1 0 0 0 0,0 0 0 0 0,0 0 0 0 0,3 0 0 0 0,1 3-1457 0 0,1 1-309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7:34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64 1840 0 0,'0'0'8008'0'0,"1"-1"-7504"0"0,0-1-1 0 0,0 1 1 0 0,-1 0 0 0 0,1-1 0 0 0,0 1 0 0 0,0 0 0 0 0,-1-1-1 0 0,1-2 1 0 0,-1 3-328 0 0,0 0 1 0 0,0 0-1 0 0,-1 0 0 0 0,1 0 0 0 0,-1 0 0 0 0,1 0 1 0 0,-1 0-1 0 0,1 0 0 0 0,-1 0 0 0 0,1 1 0 0 0,-1-1 1 0 0,0 0-1 0 0,1 0 0 0 0,-1 1 0 0 0,0-1 0 0 0,0 0 1 0 0,0 1-1 0 0,0-1 0 0 0,0 0 0 0 0,0 1 0 0 0,1-1 1 0 0,-1 1-1 0 0,0 0 0 0 0,0-1 0 0 0,0 1 0 0 0,-1 0 1 0 0,1 0-1 0 0,0-1 0 0 0,0 1 0 0 0,0 0 0 0 0,0 0 1 0 0,-1 0-1 0 0,1 0 298 0 0,0 1-356 0 0,0-1 0 0 0,0 0 0 0 0,0 0 0 0 0,1 0-1 0 0,-1 0 1 0 0,0 0 0 0 0,0 0 0 0 0,0 0 0 0 0,0 0 0 0 0,0 0-1 0 0,0 0 1 0 0,0 0 0 0 0,1 0 0 0 0,-1-1 0 0 0,0 1-1 0 0,0 0 1 0 0,0-1 0 0 0,0 1 0 0 0,1-1 0 0 0,-1 1-1 0 0,-1-2 1 0 0,2-4 266 0 0,-1 5-217 0 0,1 0-1 0 0,0 0 0 0 0,0 0 0 0 0,0 0 0 0 0,0 0 0 0 0,1 0 0 0 0,-1 0 1 0 0,0 0-1 0 0,0-1 0 0 0,1 1 0 0 0,-1 0 0 0 0,1-2 1072 0 0,16 3-958 0 0,40-1 238 0 0,-27-1-275 0 0,30 3-1 0 0,-20 0-64 0 0,-21-1-41 0 0,26 4 1 0 0,60 5 131 0 0,-46-5-130 0 0,237 9 604 0 0,-63-7-160 0 0,9 0-290 0 0,-126-16-56 0 0,-89 8-165 0 0,-15 0-47 0 0,9 0 34 0 0,1 0 0 0 0,-1 1 0 0 0,0 2 0 0 0,23 2 0 0 0,11 1 282 0 0,-48-3-318 0 0,17-1 218 0 0,-10-1-63 0 0,2 1-2012 0 0,-15 0 1675 0 0,-1 0-1 0 0,1 0 1 0 0,-1 0 0 0 0,0 0 0 0 0,1 1-1 0 0,-1-1 1 0 0,1 0 0 0 0,-1 0 0 0 0,1 1-1 0 0,-1-1 1 0 0,0 0 0 0 0,1 1 0 0 0,-1-1-1 0 0,0 1 1 0 0,1-1 0 0 0,-1 0 0 0 0,0 1-1 0 0,1-1 1 0 0,-1 1 0 0 0,0-1-1 0 0,0 1 1 0 0,0-1 0 0 0,0 1 0 0 0,1-1-1 0 0,-1 1 1 0 0,2 6-2177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7:3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69 6504 0 0,'-15'-5'693'0'0,"-10"-11"-218"0"0,3 2 3263 0 0,20 12-2923 0 0,1 1-1 0 0,-1 0 0 0 0,1-1 0 0 0,-1 1 0 0 0,1-1 1 0 0,0 1-1 0 0,-6-9 4726 0 0,12 6-3804 0 0,4-2-901 0 0,-4 5-625 0 0,0 0 1 0 0,0 1 0 0 0,1 0 0 0 0,-1 0 0 0 0,0 0-1 0 0,0 0 1 0 0,9 2 0 0 0,3 1 167 0 0,106 15 1420 0 0,-17-1-1067 0 0,354-4 531 0 0,-211-14-643 0 0,41 3-473 0 0,-206-2 115 0 0,-75 0-228 0 0,13 1 75 0 0,-1-2 0 0 0,1 0 0 0 0,34-7 0 0 0,-28-2 59 0 0,-22 8-138 0 0,-5 2-34 0 0,0-1 1 0 0,0 0-1 0 0,-1 0 1 0 0,1 0-1 0 0,0 1 1 0 0,0-1-1 0 0,0 0 0 0 0,-1 0 1 0 0,1 0-1 0 0,0-1 1 0 0,-1 1-1 0 0,1 0 0 0 0,-1 0 1 0 0,0 0-1 0 0,1 0 1 0 0,-1 0-1 0 0,0-1 1 0 0,1 1-1 0 0,-1-2 0 0 0,0 2 5 0 0,0 0-641 0 0,3-9 812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7:4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2760 0 0,'2'-6'9454'0'0,"-1"0"-4266"0"0,2-7 2560 0 0,10 22-6735 0 0,-10-4-919 0 0,-1-1 0 0 0,1 0 0 0 0,-1 1-1 0 0,0-1 1 0 0,-1 1 0 0 0,1 0 0 0 0,-1-1 0 0 0,0 1-1 0 0,0 0 1 0 0,0 0 0 0 0,-1 10 0 0 0,0 4 86 0 0,-6 34 1 0 0,2-21-49 0 0,-9 55 85 0 0,7-59-198 0 0,2 0 1 0 0,-1 33 0 0 0,5-59-430 0 0,6-10-3120 0 0,-1-4 1699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7:43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21191 0 0,'0'0'2127'0'0,"14"-2"-786"0"0,27-6 1585 0 0,-28 5-2526 0 0,0 1 0 0 0,1 0 0 0 0,-1 0 1 0 0,25 1-1 0 0,-36 1-389 0 0,0 0 1 0 0,0 1 0 0 0,0-1 0 0 0,0 0-1 0 0,0 1 1 0 0,0-1 0 0 0,0 1-1 0 0,0 0 1 0 0,0-1 0 0 0,0 1-1 0 0,-1 0 1 0 0,1 0 0 0 0,0 0-1 0 0,-1 1 1 0 0,1-1 0 0 0,-1 0 0 0 0,1 0-1 0 0,-1 1 1 0 0,1-1 0 0 0,-1 1-1 0 0,0-1 1 0 0,0 1 0 0 0,0 0-1 0 0,0 0 1 0 0,0-1 0 0 0,0 1-1 0 0,0 0 1 0 0,-1 0 0 0 0,1 0-1 0 0,-1 0 1 0 0,1 0 0 0 0,-1 0 0 0 0,0 0-1 0 0,0 0 1 0 0,1 0 0 0 0,-2 0-1 0 0,1 0 1 0 0,0 2 0 0 0,-1 5 19 0 0,-1 1 1 0 0,0-1 0 0 0,0 0-1 0 0,-1 1 1 0 0,0-1-1 0 0,-8 13 1 0 0,2 2 47 0 0,7-18-116 0 0,0 0-1 0 0,0 0 1 0 0,-1 0-1 0 0,0-1 1 0 0,-6 10 0 0 0,6-11 38 0 0,1-1 0 0 0,0 1 0 0 0,0 0 0 0 0,1-1 0 0 0,-1 1 0 0 0,0 5 0 0 0,-3 5 977 0 0,5-13-535 0 0,10 2-260 0 0,-9-2-186 0 0,0-1 1 0 0,-1 0 0 0 0,1 1 0 0 0,0-1 0 0 0,-1 0-1 0 0,1 1 1 0 0,0-1 0 0 0,-1 0 0 0 0,1 0 0 0 0,0 0 0 0 0,0 0-1 0 0,-1 0 1 0 0,1 0 0 0 0,0 0 0 0 0,-1 0 0 0 0,1 0-1 0 0,0 0 1 0 0,1 0 0 0 0,31-11-446 0 0,27-8 419 0 0,-19 13-3435 0 0,-27 5-6579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7:4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72 2304 0 0,'0'0'11774'0'0,"-3"-15"-8129"0"0,17-10 263 0 0,-2 5-1741 0 0,-12 19-2059 0 0,0 1-1 0 0,0-1 1 0 0,1 0 0 0 0,-1 1-1 0 0,0-1 1 0 0,1 0-1 0 0,-1 1 1 0 0,1-1 0 0 0,-1 0-1 0 0,1 1 1 0 0,-1-1 0 0 0,1 1-1 0 0,-1-1 1 0 0,1 1 0 0 0,-1-1-1 0 0,1 1 1 0 0,0 0 0 0 0,0-1-1 0 0,0 1-34 0 0,-1 0 0 0 0,0 0 0 0 0,1 0-1 0 0,-1 0 1 0 0,1 0 0 0 0,-1 0 0 0 0,1 0 0 0 0,-1 0-1 0 0,1 0 1 0 0,-1 0 0 0 0,0 0 0 0 0,1 1 0 0 0,-1-1-1 0 0,1 0 1 0 0,-1 0 0 0 0,0 0 0 0 0,1 1-1 0 0,-1-1 1 0 0,0 0 0 0 0,1 0 0 0 0,-1 1 0 0 0,1-1-1 0 0,0 2-2 0 0,0-1 0 0 0,1 1-1 0 0,-1 0 1 0 0,0 0 0 0 0,0-1-1 0 0,0 1 1 0 0,-1 0 0 0 0,1 0-1 0 0,0 0 1 0 0,-1 0 0 0 0,1 0-1 0 0,0 2 1 0 0,0 27 19 0 0,-2 1 0 0 0,-1-1 0 0 0,-1 0 0 0 0,-9 39 0 0 0,-2 24 171 0 0,-2 5-141 0 0,17-88-780 0 0,4-10-606 0 0,10-13-2034 0 0,-7 1 938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7:47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21191 0 0,'0'0'1606'0'0,"11"-6"-884"0"0,-1 0 64 0 0,0 1 0 0 0,1 0 0 0 0,0 0-1 0 0,12-3 1 0 0,-16 6-569 0 0,0 0 0 0 0,0 0-1 0 0,0 1 1 0 0,0 0 0 0 0,0 1-1 0 0,0-1 1 0 0,14 2 0 0 0,-19-1-208 0 0,-1 1-1 0 0,1-1 1 0 0,0 0 0 0 0,0 0 0 0 0,-1 1-1 0 0,1-1 1 0 0,0 1 0 0 0,-1 0 0 0 0,1-1 0 0 0,0 1-1 0 0,-1 0 1 0 0,1 0 0 0 0,-1 0 0 0 0,1 0-1 0 0,-1 0 1 0 0,0 0 0 0 0,1 1 0 0 0,-1-1 0 0 0,0 0-1 0 0,0 1 1 0 0,0-1 0 0 0,0 1 0 0 0,0-1 0 0 0,0 1-1 0 0,0-1 1 0 0,-1 1 0 0 0,1 0 0 0 0,0-1-1 0 0,-1 1 1 0 0,1 0 0 0 0,-1-1 0 0 0,0 1 0 0 0,0 0-1 0 0,0 0 1 0 0,0-1 0 0 0,0 1 0 0 0,0 0-1 0 0,0 2 1 0 0,-2 7 12 0 0,-1-1-1 0 0,0 0 0 0 0,-1 1 1 0 0,1-1-1 0 0,-8 11 0 0 0,3-3 44 0 0,1-1 9 0 0,2-7 37 0 0,1 0 0 0 0,0 1 0 0 0,-4 17 0 0 0,8-27-83 0 0,-1 0 1 0 0,1 0-1 0 0,0 0 1 0 0,0 1-1 0 0,0-1 1 0 0,0 0-1 0 0,0 0 0 0 0,0 0 1 0 0,0 0-1 0 0,0 1 1 0 0,1-1-1 0 0,-1 0 0 0 0,0 0 1 0 0,1 0-1 0 0,-1 0 1 0 0,1 0-1 0 0,-1 0 0 0 0,1 0 1 0 0,-1 0-1 0 0,1 0 1 0 0,0 0-1 0 0,1 1 0 0 0,-1-1 3 0 0,0 0 0 0 0,1 0 0 0 0,-1 0 0 0 0,1 0-1 0 0,-1-1 1 0 0,1 1 0 0 0,0-1 0 0 0,-1 1-1 0 0,1-1 1 0 0,0 1 0 0 0,-1-1 0 0 0,1 0 0 0 0,3 0-1 0 0,3 0 32 0 0,1-1 0 0 0,0 0 0 0 0,0-1 0 0 0,14-4 0 0 0,70-26-1438 0 0,-75 25-265 0 0,-3-1-451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7:4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90 9216 0 0,'-6'-4'949'0'0,"-4"-1"-1099"0"0,8 4 1126 0 0,-1 0-1 0 0,0-1 1 0 0,0 1 0 0 0,1-1 0 0 0,-1 0 0 0 0,1 0-1 0 0,0 0 1 0 0,-1 0 0 0 0,-3-4 0 0 0,0-3 5337 0 0,14 5-5529 0 0,-7 4-1080 0 0,7-2 473 0 0,-1 0 0 0 0,1 1 1 0 0,0 0-1 0 0,0 1 0 0 0,-1 0 0 0 0,1 0 1 0 0,9 2-1 0 0,10-1 102 0 0,30-3 221 0 0,64-11 0 0 0,-3-7 116 0 0,-107 18-558 0 0,-3 0 17 0 0,1 0-1 0 0,0 1 1 0 0,0 0-1 0 0,0 1 1 0 0,0 0 0 0 0,11 1-1 0 0,-20-1-71 0 0,0 0 1 0 0,1-1-1 0 0,-1 1 1 0 0,0 0-1 0 0,1 0 0 0 0,-1 0 1 0 0,0 0-1 0 0,0 0 1 0 0,1 1-1 0 0,-1-1 0 0 0,0 0 1 0 0,1 0-1 0 0,-1 0 1 0 0,0 0-1 0 0,1 0 0 0 0,-1 0 1 0 0,0 0-1 0 0,1 1 1 0 0,-1-1-1 0 0,0 0 0 0 0,0 0 1 0 0,1 0-1 0 0,-1 1 1 0 0,0-1-1 0 0,0 0 0 0 0,0 0 1 0 0,1 1-1 0 0,-1-1 1 0 0,0 0-1 0 0,0 0 0 0 0,0 1 1 0 0,0-1-1 0 0,1 0 1 0 0,-1 1-1 0 0,0-1 0 0 0,0 0 1 0 0,0 0-1 0 0,0 1 1 0 0,0-1-1 0 0,0 0 0 0 0,0 1 1 0 0,0 0-1 0 0,0-1 10 0 0,1 4 24 0 0,1 1 0 0 0,-1-1 1 0 0,-1 0-1 0 0,1 1 0 0 0,-1-1 0 0 0,1 1 1 0 0,-1-1-1 0 0,0 1 0 0 0,-2 5 1 0 0,-8 43 116 0 0,8-42-148 0 0,-19 93 170 0 0,5 2 0 0 0,-3 134 0 0 0,18-211-165 0 0,1 0 1 0 0,2-1-1 0 0,1 1 0 0 0,1-1 1 0 0,1 0-1 0 0,2 0 0 0 0,1-1 1 0 0,1 1-1 0 0,1-2 0 0 0,1 1 1 0 0,23 37-1 0 0,-27-54 1 0 0,1-1-1 0 0,0 0 1 0 0,1 0 0 0 0,0-1-1 0 0,0 0 1 0 0,0-1 0 0 0,1 0-1 0 0,17 9 1 0 0,18 14 38 0 0,-43-29-28 0 0,-1 1 1 0 0,1-1 0 0 0,-1 0 0 0 0,0 0-1 0 0,1 1 1 0 0,-1-1 0 0 0,0 1-1 0 0,0-1 1 0 0,0 1 0 0 0,0 0 0 0 0,1 3-1 0 0,-2-5-10 0 0,0 1-1 0 0,1 0 0 0 0,-1 0 1 0 0,0-1-1 0 0,0 1 0 0 0,0 0 0 0 0,0 0 1 0 0,0 0-1 0 0,0-1 0 0 0,-1 1 1 0 0,1 0-1 0 0,0 0 0 0 0,0-1 0 0 0,-1 1 1 0 0,1 0-1 0 0,0-1 0 0 0,0 1 1 0 0,-1 0-1 0 0,1 0 0 0 0,-1-1 1 0 0,1 1-1 0 0,-1-1 0 0 0,1 1 0 0 0,-1-1 1 0 0,1 1-1 0 0,-1 0 0 0 0,0-1 1 0 0,1 0-1 0 0,-1 1 0 0 0,0-1 0 0 0,1 1 1 0 0,-2-1-1 0 0,-15 10 28 0 0,-1 0-4 0 0,-1-1 0 0 0,-27 10 0 0 0,-14-3-35 0 0,-93 12 0 0 0,126-24 0 0 0,-46 9 0 0 0,69-12-328 0 0,5 1-493 0 0,9 2-1334 0 0,-6-2 1254 0 0,7 3-662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7:59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30 2304 0 0,'0'-10'-44'0'0,"0"1"6693"0"0,-28 10-4258 0 0,11 1 743 0 0,-30-1-1 0 0,25-2 5324 0 0,27 0-8234 0 0,41-5 545 0 0,65-1 0 0 0,-42 10-227 0 0,88 16 0 0 0,-57-5-119 0 0,-64-10-191 0 0,287 26 1781 0 0,-245-25-2144 0 0,24 2 412 0 0,-88-8-152 0 0,1 0-1 0 0,-1-1 1 0 0,0-1 0 0 0,0 0 0 0 0,0-1 0 0 0,22-9-1 0 0,-27 7-73 0 0,2 0 74 0 0,16 4-126 0 0,-26 2-58 0 0,-18 2-1014 0 0,-5 2-1174 0 0,7-3-2025 0 0,4-1-4968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8:00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2760 0 0,'-9'0'16514'0'0,"16"3"-15629"0"0,10 2-356 0 0,1 0 0 0 0,-1-1 0 0 0,1-1 1 0 0,0-1-1 0 0,23 1 0 0 0,0 0 40 0 0,79 2 849 0 0,-56-3-820 0 0,197 3 1005 0 0,-98-2-693 0 0,184 14 561 0 0,-332-17-1377 0 0,0 0 0 0 0,1 0-1 0 0,-1-2 1 0 0,0 0 0 0 0,27-6 0 0 0,-39 6-64 0 0,0 0-1 0 0,0 1 1 0 0,1-1 0 0 0,-2 0 0 0 0,6-4-1 0 0,-8 5-118 0 0,10-9-3757 0 0,-6 8 2520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0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 5064 0 0,'0'0'389'0'0,"0"-11"759"0"0,0 2 3740 0 0,1-9 10114 0 0,1 25-14062 0 0,0 7-674 0 0,-1 0 0 0 0,0 1 0 0 0,-1-1-1 0 0,0 0 1 0 0,-4 22 0 0 0,2-9-77 0 0,-11 216 443 0 0,14-78-509 0 0,0-152-1119 0 0,1 1 1 0 0,5 17-1 0 0,-3-19-8732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1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392 148 3224 0 0,'0'0'143'0'0,"9"-9"3524"0"0,-1-3 1156 0 0,3-9-2440 0 0,-11 20-2311 0 0,6-12 827 0 0,-5 10-776 0 0,0 0 0 0 0,0 0 0 0 0,0 1 0 0 0,0-1 1 0 0,1 1-1 0 0,2-4 0 0 0,-4 5-1 0 0,1 0 1 0 0,0-1 0 0 0,0 1-1 0 0,-1 0 1 0 0,1-1 0 0 0,-1 1-1 0 0,1 0 1 0 0,-1-1-1 0 0,0 1 1 0 0,0-1 0 0 0,1 1-1 0 0,-1-1 1 0 0,0 1-1 0 0,0-1 1 0 0,0 1 0 0 0,0-1-1 0 0,-1 1 1 0 0,1-1-1 0 0,0 1 1 0 0,-1 0 0 0 0,1-1-1 0 0,-1 1 1 0 0,1-1 0 0 0,-1 1-1 0 0,-1-2 1 0 0,0-6 849 0 0,1 8-863 0 0,1 1 0 0 0,0-1 0 0 0,0 0 0 0 0,-1 0 0 0 0,1 0 0 0 0,0 0 1 0 0,-1 0-1 0 0,1 0 0 0 0,-1 1 0 0 0,1-1 0 0 0,-1 0 0 0 0,1 0 0 0 0,-1 1 1 0 0,0-1-1 0 0,1 0 0 0 0,-1 1 0 0 0,0-1 0 0 0,0 1 0 0 0,-1-2 0 0 0,0 1 24 0 0,-1 0 0 0 0,0 0-1 0 0,1 0 1 0 0,-1 0 0 0 0,0 1 0 0 0,0-1-1 0 0,0 1 1 0 0,0-1 0 0 0,1 1-1 0 0,-1 0 1 0 0,0 0 0 0 0,0 0 0 0 0,0 1-1 0 0,0-1 1 0 0,1 1 0 0 0,-1-1-1 0 0,0 1 1 0 0,0 0 0 0 0,-4 2 0 0 0,-3 2-7 0 0,0 0 0 0 0,1 0 0 0 0,-17 13 0 0 0,4-1-114 0 0,1 1-1 0 0,1 1 1 0 0,0 1 0 0 0,2 1 0 0 0,0 0-1 0 0,2 1 1 0 0,0 1 0 0 0,1 1 0 0 0,2 0-1 0 0,-17 39 1 0 0,28-57-12 0 0,0 1-1 0 0,0-1 1 0 0,0 1-1 0 0,1 0 0 0 0,0-1 1 0 0,0 1-1 0 0,1 0 1 0 0,0 0-1 0 0,1 7 1 0 0,-1-12 2 0 0,0 0 0 0 0,1 0 0 0 0,-1 0 0 0 0,1 0 0 0 0,-1 1 1 0 0,1-1-1 0 0,0 0 0 0 0,0 0 0 0 0,0 0 0 0 0,0 0 1 0 0,0 0-1 0 0,0-1 0 0 0,1 1 0 0 0,-1 0 0 0 0,1-1 0 0 0,-1 1 1 0 0,1-1-1 0 0,0 1 0 0 0,-1-1 0 0 0,1 1 0 0 0,0-1 0 0 0,0 0 1 0 0,0 0-1 0 0,0 0 0 0 0,0 0 0 0 0,0-1 0 0 0,0 1 1 0 0,1 0-1 0 0,-1-1 0 0 0,0 0 0 0 0,3 1 0 0 0,2-1 16 0 0,0 0 0 0 0,0 0 0 0 0,1 0-1 0 0,-1-1 1 0 0,0 0 0 0 0,0-1 0 0 0,0 1 0 0 0,-1-1-1 0 0,1-1 1 0 0,0 1 0 0 0,-1-1 0 0 0,1 0 0 0 0,-1-1 0 0 0,0 0-1 0 0,9-7 1 0 0,-4 2 65 0 0,0 0 0 0 0,-1-1-1 0 0,0-1 1 0 0,-1 1 0 0 0,0-2-1 0 0,13-23 1 0 0,-11 17 161 0 0,-2 0 0 0 0,12-32 0 0 0,-19 42-139 0 0,1 0-1 0 0,-1 0 1 0 0,-1 0-1 0 0,1-1 0 0 0,-1 1 1 0 0,-1 0-1 0 0,0-1 0 0 0,0 1 1 0 0,-2-11-1 0 0,2 15 13 0 0,-2-1-1 0 0,1 1 1 0 0,0 0-1 0 0,-1 0 1 0 0,0 1 0 0 0,-3-7-1 0 0,4 9-20 0 0,-4-2 159 0 0,4 3-239 0 0,0 0 1 0 0,1 0-1 0 0,-1 0 1 0 0,0 0 0 0 0,0 0-1 0 0,1 0 1 0 0,-1 0-1 0 0,0 1 1 0 0,1-1 0 0 0,-1 0-1 0 0,1 1 1 0 0,-1-1-1 0 0,0 0 1 0 0,1 1-1 0 0,-1-1 1 0 0,1 0 0 0 0,-1 1-1 0 0,1-1 1 0 0,-1 1-1 0 0,1-1 1 0 0,-1 1-1 0 0,1 0 1 0 0,-1-1 0 0 0,1 1-1 0 0,0-1 1 0 0,-1 1-1 0 0,1 0 1 0 0,0-1-1 0 0,0 1 1 0 0,-1 0 0 0 0,1-1-1 0 0,0 1 1 0 0,0 0-1 0 0,0-1 1 0 0,0 1-1 0 0,0 0 1 0 0,0-1 0 0 0,0 1-1 0 0,0 1 1 0 0,0 1 21 0 0,1 0 0 0 0,-1 0 0 0 0,1 0 0 0 0,-1 0 0 0 0,1-1 0 0 0,2 4 0 0 0,-2-4-34 0 0,0 0 0 0 0,0 0-1 0 0,1-1 1 0 0,-1 1 0 0 0,1-1 0 0 0,0 1 0 0 0,-1-1-1 0 0,1 0 1 0 0,0 1 0 0 0,0-1 0 0 0,0 0-1 0 0,0 0 1 0 0,2 1 0 0 0,-1-1-48 0 0,-1 0 0 0 0,1 0 1 0 0,-1 1-1 0 0,1-1 0 0 0,-1 1 0 0 0,0 0 1 0 0,4 3-1 0 0,15 23 310 0 0,-1 2 0 0 0,-1 1 0 0 0,19 42 0 0 0,-25-46-199 0 0,0-3 48 0 0,13 35 0 0 0,-23-50-102 0 0,-1-1 1 0 0,1 1-1 0 0,-2 0 0 0 0,1-1 1 0 0,-1 1-1 0 0,-1 0 0 0 0,1 0 1 0 0,-2 11-1 0 0,-1-1-8 0 0,-1 0-1 0 0,-1 0 1 0 0,0-1 0 0 0,-2 1-1 0 0,-8 20 1 0 0,10-31 2 0 0,0 0-1 0 0,0 0 1 0 0,-1-1-1 0 0,0 1 1 0 0,0-1-1 0 0,-1 0 1 0 0,0-1 0 0 0,0 1-1 0 0,0-1 1 0 0,-1 0-1 0 0,0-1 1 0 0,0 1-1 0 0,-12 5 1 0 0,10-6 26 0 0,-1 0 0 0 0,0-1-1 0 0,0-1 1 0 0,0 1 0 0 0,-1-2 0 0 0,1 1 0 0 0,-1-2-1 0 0,0 1 1 0 0,-16-1 0 0 0,-30-3 35 0 0,-98-15 0 0 0,139 15-745 0 0,1 1-1 0 0,-1 1 1 0 0,0 0 0 0 0,-19 3 0 0 0,23-2-627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1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98 179 3912 0 0,'0'0'176'0'0,"-21"-1"13858"0"0,21 0-13602 0 0,0-8 5615 0 0,1 2-7954 0 0,-1 6 1884 0 0,3-6 302 0 0,1 0 0 0 0,-1 0-1 0 0,1 0 1 0 0,0 0 0 0 0,1 0-1 0 0,0 1 1 0 0,0 0 0 0 0,8-9-1 0 0,0 2 165 0 0,1 0 0 0 0,22-15 0 0 0,-29 22-339 0 0,1 2 1 0 0,-1-1-1 0 0,1 1 1 0 0,0 0-1 0 0,0 1 0 0 0,1 0 1 0 0,11-3-1 0 0,-17 5-90 0 0,0 1 1 0 0,1-1-1 0 0,-1 1 0 0 0,1 0 1 0 0,-1 0-1 0 0,0 0 0 0 0,1 1 0 0 0,-1-1 1 0 0,0 1-1 0 0,1 0 0 0 0,-1 0 0 0 0,0 0 1 0 0,0 0-1 0 0,6 4 0 0 0,-4-2-1 0 0,-1 0 0 0 0,1 0-1 0 0,-1 1 1 0 0,0-1-1 0 0,0 1 1 0 0,-1 0 0 0 0,1 0-1 0 0,4 8 1 0 0,-1-1 9 0 0,-1 0 0 0 0,-1 1 0 0 0,0-1 0 0 0,0 1 0 0 0,-1 0 0 0 0,-1 0 0 0 0,3 19 0 0 0,-4-8 23 0 0,0-1-1 0 0,-2 1 1 0 0,-1 0 0 0 0,-6 37-1 0 0,-25 90 106 0 0,22-119-147 0 0,-1 0 0 0 0,-1-1-1 0 0,-23 41 1 0 0,30-63-26 0 0,1-1 0 0 0,-2 1 0 0 0,1-1 0 0 0,-1 0 0 0 0,0 0 0 0 0,0-1 0 0 0,-1 1 0 0 0,0-1 0 0 0,0-1 0 0 0,-1 1 0 0 0,1-2 0 0 0,-1 1 0 0 0,0-1 0 0 0,0 0 0 0 0,-1 0 0 0 0,1-1 0 0 0,-1 0 0 0 0,0-1 0 0 0,0 0 0 0 0,0 0 0 0 0,0-1 0 0 0,0 0 0 0 0,-12 0 0 0 0,12-1 21 0 0,1-1 0 0 0,0 1 0 0 0,-1-1 0 0 0,1-1 0 0 0,-13-3-1 0 0,19 4 11 0 0,-1 0-1 0 0,1 0 0 0 0,-1 0 0 0 0,1 0 0 0 0,0 0 1 0 0,0-1-1 0 0,-1 1 0 0 0,1-1 0 0 0,0 1 0 0 0,0-1 0 0 0,0 0 1 0 0,1 0-1 0 0,-1 0 0 0 0,0 0 0 0 0,1 0 0 0 0,-1 0 1 0 0,1 0-1 0 0,0-1 0 0 0,0 1 0 0 0,0 0 0 0 0,-1-3 0 0 0,2 3 26 0 0,-1 1-1 0 0,1-1 0 0 0,0 0 0 0 0,0 1 0 0 0,0-1 1 0 0,0 1-1 0 0,1-1 0 0 0,-1 1 0 0 0,0-1 0 0 0,1 1 1 0 0,-1-1-1 0 0,1 1 0 0 0,-1-1 0 0 0,1 1 0 0 0,0 0 0 0 0,0-1 1 0 0,-1 1-1 0 0,1 0 0 0 0,0-1 0 0 0,0 1 0 0 0,0 0 1 0 0,0 0-1 0 0,1 0 0 0 0,-1 0 0 0 0,0 0 0 0 0,0 0 0 0 0,1 0 1 0 0,1 0-1 0 0,5-4 136 0 0,0 1 0 0 0,0 1 0 0 0,13-5 0 0 0,-18 7-119 0 0,4-1 27 0 0,0 1-1 0 0,0-1 1 0 0,0 1 0 0 0,1 1-1 0 0,-1-1 1 0 0,11 2-1 0 0,46 7 221 0 0,-50-6-249 0 0,38 8 90 0 0,56 20 0 0 0,-15-4 209 0 0,-48-15 21 0 0,94 21-940 0 0,-46-21-2933 0 0,-73-11 1518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16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11 482 4832 0 0,'-3'-2'14087'0'0,"2"2"-14031"0"0,1 0-1 0 0,0 0 0 0 0,-1-1 1 0 0,1 1-1 0 0,0 0 0 0 0,-1 0 1 0 0,1 0-1 0 0,-1-1 0 0 0,1 1 0 0 0,0 0 1 0 0,0 0-1 0 0,-1-1 0 0 0,1 1 1 0 0,0 0-1 0 0,-1-1 0 0 0,1 1 1 0 0,0 0-1 0 0,0-1 0 0 0,0 1 0 0 0,-1 0 1 0 0,1-1-1 0 0,0 1 0 0 0,0-1 1 0 0,0 1-1 0 0,0 0 0 0 0,0-1 0 0 0,0 1 1 0 0,0-1-1 0 0,0 1 0 0 0,0-1 1 0 0,0 1-1 0 0,0-1 0 0 0,1-13 752 0 0,24-46 1113 0 0,79-144 619 0 0,-57 101-1702 0 0,-20 40-374 0 0,-11 38-302 0 0,-15 26-146 0 0,0 0-1 0 0,0 0 0 0 0,0 1 1 0 0,0-1-1 0 0,0 0 1 0 0,0 0-1 0 0,-1 0 0 0 0,1 1 1 0 0,1 1-1 0 0,1 6-14 0 0,-1 0 0 0 0,1 0 0 0 0,-2 1 0 0 0,1-1 0 0 0,-1 14 0 0 0,-3 50 0 0 0,0-20 0 0 0,1-17 0 0 0,2 42 0 0 0,0-69 0 0 0,0-1 0 0 0,1 1 0 0 0,0 0 0 0 0,0-1 0 0 0,1 1 0 0 0,6 12 0 0 0,-9-20 0 0 0,0-1 0 0 0,0 0 0 0 0,1 1 0 0 0,-1-1 0 0 0,0 1 0 0 0,1-1 0 0 0,-1 0 0 0 0,0 1 0 0 0,1-1 0 0 0,-1 0-1 0 0,1 1 1 0 0,-1-1 0 0 0,1 0 0 0 0,-1 1 0 0 0,1-1 0 0 0,-1 0 0 0 0,1 0 0 0 0,-1 0 0 0 0,1 0 0 0 0,-1 1 0 0 0,1-1 0 0 0,-1 0 0 0 0,1 0 0 0 0,-1 0 0 0 0,1 0-1 0 0,-1 0 1 0 0,1 0 0 0 0,-1 0 0 0 0,1-1 0 0 0,-1 1 0 0 0,1 0 0 0 0,-1 0 0 0 0,1 0 0 0 0,-1 0 0 0 0,1-1 0 0 0,-1 1 0 0 0,1 0 0 0 0,-1 0 0 0 0,1-1 0 0 0,0 0-1 0 0,1 0 3 0 0,0-1 0 0 0,0 1-1 0 0,0-1 1 0 0,0 0 0 0 0,0 1 0 0 0,-1-1-1 0 0,3-2 1 0 0,33-53 144 0 0,-13 20 157 0 0,23-45 0 0 0,8-13 381 0 0,-48 83-606 0 0,-2 3 14 0 0,1 1-1 0 0,13-16 1 0 0,-17 22-81 0 0,-1 1 1 0 0,1-1-1 0 0,0 1 0 0 0,-1-1 0 0 0,1 1 1 0 0,0 0-1 0 0,0 0 0 0 0,0 0 0 0 0,0 0 1 0 0,0 0-1 0 0,0 0 0 0 0,0 0 1 0 0,0 1-1 0 0,1-1 0 0 0,-1 1 0 0 0,0 0 1 0 0,0-1-1 0 0,0 1 0 0 0,3 0 0 0 0,-3 1-5 0 0,0-1-1 0 0,0 1 1 0 0,-1 0-1 0 0,1 0 1 0 0,0 0-1 0 0,-1 0 1 0 0,1 0-1 0 0,0 0 1 0 0,-1 0-1 0 0,1 0 1 0 0,-1 0-1 0 0,0 1 1 0 0,1-1-1 0 0,-1 1 1 0 0,0-1-1 0 0,0 1 0 0 0,0 0 1 0 0,1 2-1 0 0,2 3 12 0 0,0 1-1 0 0,-1-1 0 0 0,2 9 1 0 0,7 32 105 0 0,10 72-1 0 0,-13-60-119 0 0,2 3-443 0 0,-11-62 257 0 0,0 0 0 0 0,0-1 0 0 0,1 1 1 0 0,-1 0-1 0 0,0-1 0 0 0,0 1 0 0 0,1 0 1 0 0,-1-1-1 0 0,1 1 0 0 0,-1 0 0 0 0,0-1 1 0 0,1 1-1 0 0,-1-1 0 0 0,1 1 0 0 0,-1-1 0 0 0,1 1 1 0 0,0 0-1 0 0,0-7-1667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17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51 348 11976 0 0,'0'0'1082'0'0,"-3"9"1276"0"0,0 3 777 0 0,2-6-1828 0 0,-1 0-1 0 0,1 0 0 0 0,0 13 1 0 0,-5 96 1509 0 0,1 4-2020 0 0,5-95-763 0 0,2-1 0 0 0,8 47-1 0 0,3-30-2745 0 0</inkml:trace>
  <inkml:trace contextRef="#ctx0" brushRef="#br0" timeOffset="1">32 43 5528 0 0,'-12'-14'240'0'0,"7"7"56"0"0,2 2-232 0 0,-9-12 9264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17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3224 0 0,'0'0'10964'0'0,"0"-1"-10081"0"0,0-1-1 0 0,1 0 1 0 0,-1 0 0 0 0,0 1 0 0 0,1-1 0 0 0,-1 0 0 0 0,1 0 0 0 0,1-2 0 0 0,2 6-838 0 0,-1 2 0 0 0,1-1 1 0 0,-1 0-1 0 0,1 1 0 0 0,-1 0 0 0 0,0 0 0 0 0,0 0 1 0 0,-1 0-1 0 0,1 0 0 0 0,-1 0 0 0 0,0 1 0 0 0,0-1 1 0 0,-1 1-1 0 0,1-1 0 0 0,0 7 0 0 0,3 11 13 0 0,-1 0 0 0 0,0 23 0 0 0,-2-25-23 0 0,3 148 153 0 0,-5-163-181 0 0,-3 24 115 0 0,3-27 528 0 0,-2-13-25 0 0,1-6-364 0 0,1 0 1 0 0,1 0-1 0 0,0 0 1 0 0,2 0-1 0 0,-1 1 1 0 0,2-1-1 0 0,0 1 1 0 0,1 0-1 0 0,1 0 1 0 0,1 0-1 0 0,0 1 1 0 0,0 0-1 0 0,2 0 1 0 0,0 1-1 0 0,21-26 1 0 0,-7 10-26 0 0,-18 21-179 0 0,1 2-1 0 0,0-1 0 0 0,0 0 0 0 0,11-8 0 0 0,-14 13-26 0 0,1 0 1 0 0,0 0-1 0 0,1 0 0 0 0,-1 0 0 0 0,0 1 1 0 0,1 0-1 0 0,0 0 0 0 0,-1 0 0 0 0,1 0 1 0 0,0 1-1 0 0,0 0 0 0 0,10-1 0 0 0,-12 1-269 0 0,0 2 0 0 0,0-1 0 0 0,0 0 0 0 0,1 1 1 0 0,-1-1-1 0 0,0 1 0 0 0,0 0 0 0 0,5 2 0 0 0,-4-1-749 0 0,-1 0 0 0 0,0 0 0 0 0,1 0 1 0 0,-1 1-1 0 0,0-1 0 0 0,-1 1 0 0 0,1-1 0 0 0,3 5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1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38 3680 0 0,'0'0'284'0'0,"-1"-16"6233"0"0,0 13-5325 0 0,1 2-1074 0 0,0 0 0 0 0,0 1 0 0 0,0-1 0 0 0,0 0 1 0 0,0 1-1 0 0,0-1 0 0 0,0 0 0 0 0,0 1 1 0 0,0-1-1 0 0,0 0 0 0 0,-1 1 0 0 0,1-1 1 0 0,0 0-1 0 0,0 1 0 0 0,-1-1 0 0 0,1 1 1 0 0,-1-1-1 0 0,1 0 0 0 0,0 1 0 0 0,-1-1 1 0 0,1 1-1 0 0,-1-1 0 0 0,1 1 0 0 0,-1 0 1 0 0,1-1-1 0 0,-1 1 0 0 0,1-1 0 0 0,-1 1 1 0 0,0 0-1 0 0,1 0 0 0 0,-1-1 0 0 0,0 1 1 0 0,1 0-1 0 0,-1 0 0 0 0,0 0 0 0 0,0-1 576 0 0,-5 4 361 0 0,0 0-858 0 0,1 0 0 0 0,0 1 0 0 0,0 0-1 0 0,0 0 1 0 0,0 1 0 0 0,1-1 0 0 0,0 1-1 0 0,0 0 1 0 0,-6 9 0 0 0,1-3-76 0 0,-6 11-177 0 0,1 1 0 0 0,1 0 0 0 0,1 1 0 0 0,-15 42 0 0 0,17-35 185 0 0,1-1-1 0 0,2 2 0 0 0,-6 54 1 0 0,13-52 111 0 0,0-32-231 0 0,0 0 0 0 0,0 0 0 0 0,1-1 0 0 0,-1 1 0 0 0,0 0 0 0 0,1 0 0 0 0,0-1 0 0 0,-1 1-1 0 0,1 0 1 0 0,0-1 0 0 0,0 1 0 0 0,0-1 0 0 0,0 1 0 0 0,0-1 0 0 0,0 1 0 0 0,2 0 0 0 0,-2-1-2 0 0,-1-1 0 0 0,1 0 0 0 0,0 0 0 0 0,0 1 1 0 0,0-1-1 0 0,-1 0 0 0 0,1 0 0 0 0,0 0 0 0 0,0 0 1 0 0,0 0-1 0 0,0 0 0 0 0,-1 0 0 0 0,1 0 0 0 0,0 0 1 0 0,0 0-1 0 0,0-1 0 0 0,-1 1 0 0 0,1 0 0 0 0,0-1 0 0 0,0 1 1 0 0,0 0-1 0 0,-1-1 0 0 0,1 1 0 0 0,0-1 0 0 0,-1 1 1 0 0,1-1-1 0 0,1-1 0 0 0,17-17 86 0 0,-19 18-85 0 0,17-18 158 0 0,-7 8-28 0 0,0-1 0 0 0,0-1 0 0 0,-1 0 0 0 0,14-26 0 0 0,-14 20 1 0 0,-1-1 94 0 0,15-24-1 0 0,19-36 870 0 0,-8 13 514 0 0,-22 43-726 0 0,5-9 834 0 0,-16 32-863 0 0,6 15-487 0 0,-3-5-284 0 0,0 4 23 0 0,-1 0-1 0 0,-1 0 0 0 0,1 20 0 0 0,0-3 2 0 0,0-3-50 0 0,-2-14-50 0 0,0-1 1 0 0,1 1-1 0 0,1-1 1 0 0,7 22-1 0 0,-7-27-19 0 0,-1 0-141 0 0,1 0-1 0 0,0 0 1 0 0,1-1-1 0 0,0 1 1 0 0,7 9-1 0 0,-5-8-323 0 0,14 14-2837 0 0,-15-17 1824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1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1 478 12672 0 0,'0'0'1142'0'0,"1"-10"585"0"0,0 0-584 0 0,0 0 0 0 0,1 1 0 0 0,0-1 1 0 0,6-17-1 0 0,-4 14-89 0 0,4-23 1 0 0,13-50 1215 0 0,-8 34-1211 0 0,-6 30-671 0 0,0-1 0 0 0,12-22 0 0 0,-13 30 144 0 0,5-9 427 0 0,-10 23-879 0 0,-1 4-73 0 0,1-1 1 0 0,-1 1-1 0 0,1-1 1 0 0,0 1-1 0 0,-1 0 0 0 0,4 4 1 0 0,3 13 5 0 0,-4 8-13 0 0,-1-12 0 0 0,1 1 0 0 0,8 30 0 0 0,-10-45 0 0 0,1 6 0 0 0,1 1 0 0 0,0-1 0 0 0,0 0 0 0 0,1 0 0 0 0,0 0 0 0 0,0-1 0 0 0,1 1 0 0 0,0-1 0 0 0,0 0 0 0 0,10 9 0 0 0,-11-12 17 0 0,-1-1 0 0 0,1 1 0 0 0,1-1-1 0 0,-1 0 1 0 0,0 0 0 0 0,1-1 0 0 0,7 4 0 0 0,-10-6-8 0 0,0 0-1 0 0,-1 1 1 0 0,1-1 0 0 0,0 0 0 0 0,0 0 0 0 0,-1 0 0 0 0,1 0-1 0 0,0-1 1 0 0,0 1 0 0 0,-1 0 0 0 0,1-1 0 0 0,0 1 0 0 0,-1-1 0 0 0,1 1-1 0 0,-1-1 1 0 0,1 0 0 0 0,-1 0 0 0 0,1 0 0 0 0,-1 0 0 0 0,1 0-1 0 0,-1 0 1 0 0,0 0 0 0 0,1 0 0 0 0,-1-1 0 0 0,0 1 0 0 0,1-2-1 0 0,3-4 139 0 0,0 0-1 0 0,0 1 1 0 0,-1-2-1 0 0,0 1 1 0 0,5-14-1 0 0,10-41 706 0 0,-16 52-815 0 0,15-60-624 0 0,3-9-1656 0 0,-4 28-3028 0 0,-11 37 3159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1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196 380 11976 0 0,'0'0'1082'0'0,"-6"-13"-868"0"0,3 3 781 0 0,3 8-575 0 0,-1 0 0 0 0,1 0 0 0 0,-1 0 0 0 0,0 0 0 0 0,1 0 0 0 0,-1 0 0 0 0,0 0-1 0 0,0 1 1 0 0,0-1 0 0 0,0 0 0 0 0,0 0 0 0 0,-1 1 0 0 0,-1-3 0 0 0,-5-1 1687 0 0,7 4-1993 0 0,1 1 0 0 0,-1-1 0 0 0,0 0 1 0 0,0 1-1 0 0,0-1 0 0 0,0 0 1 0 0,0 1-1 0 0,0 0 0 0 0,0-1 1 0 0,0 1-1 0 0,0-1 0 0 0,0 1 0 0 0,0 0 1 0 0,0 0-1 0 0,-1 0 0 0 0,1 0 1 0 0,0-1-1 0 0,0 2 0 0 0,0-1 1 0 0,0 0-1 0 0,0 0 0 0 0,0 0 0 0 0,0 0 1 0 0,0 1-1 0 0,-1-1 0 0 0,1 0 1 0 0,0 1-1 0 0,-1 0 0 0 0,-3 2-5 0 0,1-1 0 0 0,-1 1 0 0 0,1 0 0 0 0,0 1 0 0 0,0-1 0 0 0,0 1 0 0 0,0-1 0 0 0,1 1 0 0 0,-1 0 0 0 0,1 1 0 0 0,0-1 0 0 0,-3 6 0 0 0,-3 7-11 0 0,0 1 1 0 0,-5 18-1 0 0,4-12-96 0 0,1 1 1 0 0,2 0-1 0 0,0 0 0 0 0,2 1 1 0 0,1 0-1 0 0,-2 39 0 0 0,6-47-2 0 0,-1 0 0 0 0,4 30 0 0 0,-2-44 0 0 0,0 1 0 0 0,0-1 0 0 0,0 0 0 0 0,0 1 0 0 0,0-1 0 0 0,1 0 0 0 0,0 0 0 0 0,0 0 0 0 0,0 0 0 0 0,1 0 0 0 0,4 6 0 0 0,-6-9 1 0 0,0 0 0 0 0,0-1-1 0 0,-1 1 1 0 0,1-1 0 0 0,0 1 0 0 0,0-1-1 0 0,0 1 1 0 0,0-1 0 0 0,0 0 0 0 0,0 1-1 0 0,0-1 1 0 0,0 0 0 0 0,0 0 0 0 0,0 0-1 0 0,0 1 1 0 0,0-1 0 0 0,0 0-1 0 0,0-1 1 0 0,0 1 0 0 0,0 0 0 0 0,0 0-1 0 0,0 0 1 0 0,-1 0 0 0 0,1-1 0 0 0,0 1-1 0 0,0-1 1 0 0,0 1 0 0 0,0 0 0 0 0,0-1-1 0 0,0 1 1 0 0,-1-1 0 0 0,1 0 0 0 0,0 1-1 0 0,0-1 1 0 0,0-1 0 0 0,4-2 9 0 0,-2 1-1 0 0,1-1 1 0 0,0-1 0 0 0,-1 1 0 0 0,4-6 0 0 0,5-12 118 0 0,0 0 1 0 0,14-40 0 0 0,9-51 21 0 0,-27 86-120 0 0,3-18 132 0 0,7-58-1 0 0,-2 5 121 0 0,-6 43-94 0 0,14-57 303 0 0,-16 82 204 0 0,6-41 1 0 0,-15 71-687 0 0,1-1 1 0 0,0 1 0 0 0,0 0-1 0 0,0 0 1 0 0,0 0 0 0 0,0 0-1 0 0,0 0 1 0 0,0-1-1 0 0,0 1 1 0 0,0 0 0 0 0,0 0-1 0 0,0 0 1 0 0,0 0 0 0 0,0-1-1 0 0,0 1 1 0 0,0 0 0 0 0,0 0-1 0 0,0 0 1 0 0,0 0-1 0 0,0-1 1 0 0,0 1 0 0 0,0 0-1 0 0,0 0 1 0 0,0 0 0 0 0,1 0-1 0 0,-1 0 1 0 0,0-1-1 0 0,0 1 1 0 0,0 0 0 0 0,0 0-1 0 0,0 0 1 0 0,0 0 0 0 0,0 0-1 0 0,1 0 1 0 0,-1 0 0 0 0,0-1-1 0 0,0 1 1 0 0,0 0-1 0 0,0 0 1 0 0,0 0 0 0 0,1 0-1 0 0,-1 0 1 0 0,0 0 0 0 0,0 0-1 0 0,0 0 1 0 0,0 0 0 0 0,1 0-1 0 0,-1 0 1 0 0,0 0-1 0 0,0 0 1 0 0,0 0 0 0 0,0 0-1 0 0,1 0 1 0 0,-1 0 0 0 0,0 0-1 0 0,0 0 1 0 0,0 0 0 0 0,0 0-1 0 0,9 12 125 0 0,4 20-111 0 0,-2 23 95 0 0,6 89 1 0 0,-9-59-64 0 0,1 19-35 0 0,-7-58-63 0 0,3-1 1 0 0,16 72-1 0 0,-21-114-140 0 0,1-1 1 0 0,0 1-1 0 0,0-1 0 0 0,0 1 1 0 0,0-1-1 0 0,0 0 0 0 0,0 1 1 0 0,0-1-1 0 0,1 0 0 0 0,0 0 1 0 0,-1 0-1 0 0,1 0 0 0 0,0 0 1 0 0,0 0-1 0 0,2 2 0 0 0,-3-4 26 0 0,0 0 0 0 0,-1 1-1 0 0,1-1 1 0 0,0 0 0 0 0,0 0-1 0 0,-1 0 1 0 0,1 0 0 0 0,0 0-1 0 0,-1 0 1 0 0,1 0 0 0 0,0 0-1 0 0,-1 0 1 0 0,1-1 0 0 0,0 1-1 0 0,-1 0 1 0 0,1 0 0 0 0,1-1-1 0 0,0 0-353 0 0,12-4-1355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1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7 12440 0 0,'-15'-6'1658'0'0,"10"6"-711"0"0,0 0-1 0 0,1 1 1 0 0,-1 0-1 0 0,0 0 1 0 0,0 0-1 0 0,0 0 1 0 0,1 1-1 0 0,-1 0 1 0 0,1 0-1 0 0,-6 3 1 0 0,3-1-516 0 0,0 1 0 0 0,1 0-1 0 0,-1 0 1 0 0,1 1 0 0 0,-8 9 0 0 0,1 1-464 0 0,1 2 1 0 0,0-1-1 0 0,-17 37 1 0 0,19-34 33 0 0,1 1 0 0 0,1-1 0 0 0,1 2 0 0 0,1-1 0 0 0,1 1 0 0 0,0 0 0 0 0,2 0 0 0 0,1 0 0 0 0,0 34 0 0 0,2-50 16 0 0,1-1-1 0 0,0 1 1 0 0,0-1-1 0 0,0 1 1 0 0,0-1-1 0 0,1 1 1 0 0,0-1 0 0 0,0 0-1 0 0,1 0 1 0 0,4 8-1 0 0,-6-12-7 0 0,0 1 0 0 0,0-1 0 0 0,0 0 0 0 0,1 1 0 0 0,-1-1-1 0 0,0 0 1 0 0,1 0 0 0 0,-1 0 0 0 0,1 0 0 0 0,-1 0 0 0 0,1-1 0 0 0,0 1 0 0 0,-1 0-1 0 0,1-1 1 0 0,1 1 0 0 0,0-1-2 0 0,-1 0-1 0 0,0 1 1 0 0,1-2 0 0 0,-1 1-1 0 0,0 0 1 0 0,1 0 0 0 0,-1-1-1 0 0,0 1 1 0 0,0-1 0 0 0,1 0-1 0 0,-1 0 1 0 0,0 0 0 0 0,0 0-1 0 0,2-1 1 0 0,5-5 82 0 0,0 0 0 0 0,0 0-1 0 0,-1-1 1 0 0,0 0 0 0 0,-1 0 0 0 0,7-11-1 0 0,-13 18-77 0 0,11-14 162 0 0,-2-2 1 0 0,13-24-1 0 0,-7 10 35 0 0,-9 18-38 0 0,8-26 1 0 0,-13 32-41 0 0,0-1 1 0 0,1 0 0 0 0,0 1 0 0 0,1 0 0 0 0,-1 0 0 0 0,1 0 0 0 0,1 0 0 0 0,-1 0 0 0 0,10-8-1 0 0,-14 14-118 0 0,1 0 0 0 0,-1 1 0 0 0,1-1 0 0 0,0 1 0 0 0,-1-1 0 0 0,1 1 0 0 0,0 0 0 0 0,-1-1 0 0 0,1 1 0 0 0,0 0 0 0 0,0-1 0 0 0,-1 1 0 0 0,1 0 0 0 0,0 0 0 0 0,0 0 0 0 0,0-1 0 0 0,-1 1 1 0 0,1 0-1 0 0,0 0 0 0 0,0 0 0 0 0,0 0 0 0 0,-1 1 0 0 0,1-1 0 0 0,0 0 0 0 0,1 0 0 0 0,-1 1 20 0 0,0 0 1 0 0,0 0-1 0 0,0 0 1 0 0,1 0 0 0 0,-1 0-1 0 0,0 0 1 0 0,0 0 0 0 0,0 0-1 0 0,-1 0 1 0 0,1 0-1 0 0,0 0 1 0 0,1 3 0 0 0,1 3 74 0 0,0 0-1 0 0,-1 0 1 0 0,1 1 0 0 0,0 8 0 0 0,4 20-263 0 0,42 180-3488 0 0,-40-191 2068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2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325 414 7368 0 0,'-8'-5'762'0'0,"2"1"844"0"0,0 0-1 0 0,0 0 0 0 0,-8-3 1 0 0,6 4-180 0 0,0 0 1 0 0,0 0-1 0 0,-1 1 0 0 0,-13-3 1 0 0,15 4-1110 0 0,-1 1-1 0 0,1 0 1 0 0,0 0 0 0 0,-1 0-1 0 0,1 1 1 0 0,-9 1 0 0 0,5 1-119 0 0,0 0 0 0 0,1 0 0 0 0,-1 1 0 0 0,1 0 0 0 0,0 1 0 0 0,-10 6 0 0 0,16-8-160 0 0,0 0 1 0 0,0 0 0 0 0,0 1-1 0 0,0-1 1 0 0,0 1-1 0 0,1 0 1 0 0,0 0 0 0 0,0 0-1 0 0,0 0 1 0 0,0 1-1 0 0,0-1 1 0 0,1 1 0 0 0,0-1-1 0 0,0 1 1 0 0,-1 7 0 0 0,2-9-4 0 0,0 0 0 0 0,0 0 0 0 0,1 0 0 0 0,-1 0 0 0 0,1 0 1 0 0,0 0-1 0 0,0 0 0 0 0,0 0 0 0 0,1 0 0 0 0,-1 0 0 0 0,1 0 1 0 0,-1 0-1 0 0,3 6 0 0 0,-2-7-20 0 0,0-1 0 0 0,0 1 0 0 0,1-1 0 0 0,-1 1 0 0 0,0-1 1 0 0,0 1-1 0 0,1-1 0 0 0,-1 0 0 0 0,1 0 0 0 0,-1 0 0 0 0,1 0 0 0 0,0 0 0 0 0,-1 0 0 0 0,1 0 0 0 0,0 0 0 0 0,0 0 1 0 0,-1-1-1 0 0,1 1 0 0 0,0-1 0 0 0,0 0 0 0 0,0 1 0 0 0,0-1 0 0 0,3 0 0 0 0,5 0 44 0 0,0 0-1 0 0,0-1 0 0 0,-1 0 1 0 0,1-1-1 0 0,0 0 1 0 0,16-6-1 0 0,56-27 393 0 0,-25 9-55 0 0,-42 20-280 0 0,-1 0-22 0 0,0 1-1 0 0,0 0 1 0 0,1 1 0 0 0,20-4-1 0 0,-33 8-64 0 0,0 0 1 0 0,0-1-1 0 0,0 0 0 0 0,0 1 0 0 0,0-1 1 0 0,0 0-1 0 0,0 0 0 0 0,0 0 0 0 0,-1 0 1 0 0,1-1-1 0 0,0 1 0 0 0,-1 0 0 0 0,1-1 1 0 0,0 1-1 0 0,-1-1 0 0 0,0 1 0 0 0,1-1 1 0 0,-1 0-1 0 0,0 1 0 0 0,0-1 0 0 0,1-3 1 0 0,2-4 76 0 0,0 0 1 0 0,-1 0-1 0 0,2-14 1 0 0,-2 11-54 0 0,1-7-6 0 0,-2 0 0 0 0,-1-1 0 0 0,0 1 1 0 0,-1 0-1 0 0,-1-1 0 0 0,-6-29 0 0 0,5 37-33 0 0,-1 0 0 0 0,0 0 0 0 0,-1 0-1 0 0,0 0 1 0 0,-1 0 0 0 0,0 1-1 0 0,-1 0 1 0 0,0 0 0 0 0,-1 0 0 0 0,0 1-1 0 0,-1 0 1 0 0,0 1 0 0 0,-11-11-1 0 0,17 18-12 0 0,-1 0 0 0 0,1 0 0 0 0,-1 0-1 0 0,0 0 1 0 0,0 0 0 0 0,0 1 0 0 0,0-1-1 0 0,0 1 1 0 0,0 0 0 0 0,0 0 0 0 0,-1 0-1 0 0,1 1 1 0 0,0-1 0 0 0,-1 1-1 0 0,1-1 1 0 0,0 1 0 0 0,-1 0 0 0 0,1 1-1 0 0,0-1 1 0 0,-1 0 0 0 0,1 1 0 0 0,0 0-1 0 0,-1 0 1 0 0,1 0 0 0 0,0 0 0 0 0,0 0-1 0 0,0 1 1 0 0,-5 3 0 0 0,-9 7 4 0 0,0 0-1 0 0,2 1 1 0 0,0 1 0 0 0,0 1 0 0 0,1 0 0 0 0,1 1 0 0 0,0 0 0 0 0,1 1-1 0 0,1 0 1 0 0,-12 27 0 0 0,4-3 8 0 0,2 0 1 0 0,2 1-1 0 0,-16 78 0 0 0,18-55 47 0 0,3 1 0 0 0,-2 70-1 0 0,12-121-33 0 0,0 0-1 0 0,1 0 1 0 0,0 0 0 0 0,2 0 0 0 0,-1 0-1 0 0,9 23 1 0 0,-9-32-19 0 0,0-1 1 0 0,0 0-1 0 0,1 1 1 0 0,-1-1-1 0 0,1 0 1 0 0,0-1-1 0 0,1 1 0 0 0,-1 0 1 0 0,1-1-1 0 0,0 0 1 0 0,0 0-1 0 0,0 0 1 0 0,1 0-1 0 0,-1-1 0 0 0,1 0 1 0 0,0 0-1 0 0,0 0 1 0 0,0 0-1 0 0,1-1 1 0 0,6 3-1 0 0,0-2-131 0 0,1-1 1 0 0,-1 0-1 0 0,0 0 1 0 0,1-1-1 0 0,0-1 1 0 0,-1 0-1 0 0,21-3 0 0 0,-2-3-828 0 0,56-18 0 0 0,-39 10-971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0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81 6912 0 0,'12'-36'2618'0'0,"-3"4"5691"0"0,-7 20-1782 0 0,-1 20-6397 0 0,0 1 1 0 0,-1 0 0 0 0,0 0-1 0 0,-1-1 1 0 0,1 1-1 0 0,-2-1 1 0 0,1 1-1 0 0,-4 10 1 0 0,-1 8-51 0 0,-10 55-50 0 0,-25 170 78 0 0,39-243-390 0 0,1 0-1 0 0,1 0 1 0 0,0 0 0 0 0,0 0-1 0 0,1 0 1 0 0,0 0 0 0 0,0-1-1 0 0,4 14 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22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86 121 3224 0 0,'0'0'143'0'0,"4"-11"3300"0"0,-5 8-2638 0 0,0 0 0 0 0,0-1 0 0 0,0 1-1 0 0,1-1 1 0 0,-1 0 0 0 0,1 1-1 0 0,0-1 1 0 0,0 1 0 0 0,0-1-1 0 0,1-5 1 0 0,0 3 236 0 0,-1 0 1 0 0,0 1-1 0 0,-1-11 0 0 0,1 16-939 0 0,0 0-1 0 0,0-1 0 0 0,0 1 0 0 0,0 0 0 0 0,0-1 1 0 0,0 1-1 0 0,0 0 0 0 0,0-1 0 0 0,-1 1 0 0 0,1 0 1 0 0,0 0-1 0 0,0-1 0 0 0,0 1 0 0 0,0 0 0 0 0,0 0 1 0 0,-1-1-1 0 0,1 1 0 0 0,0 0 0 0 0,0 0 0 0 0,-1 0 1 0 0,1-1-1 0 0,0 1 0 0 0,0 0 0 0 0,-1 0 0 0 0,1 0 1 0 0,0-1-1 0 0,-11 4 1004 0 0,9-2-1075 0 0,0 0 1 0 0,0 1 0 0 0,0-1 0 0 0,0 1 0 0 0,0-1-1 0 0,0 1 1 0 0,1 0 0 0 0,-1 0 0 0 0,1 0 0 0 0,0 0-1 0 0,-1 0 1 0 0,1 0 0 0 0,0 0 0 0 0,-1 3 0 0 0,-12 33 52 0 0,5-8-91 0 0,2 0 0 0 0,1 0 0 0 0,-2 32 0 0 0,7-45-13 0 0,1 0 1 0 0,0 0 0 0 0,1 0-1 0 0,1 0 1 0 0,0 0 0 0 0,1-1 0 0 0,6 19-1 0 0,-6-29-10 0 0,-1 1 1 0 0,1-1-1 0 0,0 0 0 0 0,1 0 0 0 0,-1-1 1 0 0,1 1-1 0 0,0-1 0 0 0,6 7 0 0 0,-7-10 41 0 0,-1 0 1 0 0,0 0-1 0 0,1 0 0 0 0,-1 0 0 0 0,1 0 1 0 0,0 0-1 0 0,-1-1 0 0 0,1 1 0 0 0,0-1 1 0 0,0 0-1 0 0,0 0 0 0 0,0 0 0 0 0,0 0 1 0 0,0-1-1 0 0,0 1 0 0 0,0-1 0 0 0,1 0 1 0 0,-1 1-1 0 0,6-2 0 0 0,-1 0 40 0 0,-1-1 1 0 0,1 0-1 0 0,0-1 0 0 0,-1 1 0 0 0,0-1 0 0 0,0-1 0 0 0,0 0 0 0 0,0 0 1 0 0,7-5-1 0 0,-5 2 65 0 0,0-1 1 0 0,0 0 0 0 0,-1-1-1 0 0,0 0 1 0 0,9-13 0 0 0,0-4 277 0 0,-2 0 0 0 0,-2-1 0 0 0,21-54 0 0 0,41-143 530 0 0,-75 223-269 0 0,-1 2-583 0 0,0 1 0 0 0,0-1-1 0 0,1 1 1 0 0,-1-1 0 0 0,0 1-1 0 0,0 0 1 0 0,1-1 0 0 0,-1 1-1 0 0,1 0 1 0 0,-1 1 0 0 0,1-2-34 0 0,-4 14-7 0 0,2 0 1 0 0,-2 15-1 0 0,1-3-33 0 0,-9 95 30 0 0,4 144-1 0 0,8-263-25 0 0,0 0 0 0 0,0 0-1 0 0,1 0 1 0 0,-1 0-1 0 0,1 0 1 0 0,-1 0 0 0 0,1 0-1 0 0,0 0 1 0 0,2 4-1 0 0,-2-6-69 0 0,-1-1 0 0 0,1 1-1 0 0,-1 0 1 0 0,1-1 0 0 0,-1 1 0 0 0,1 0-1 0 0,0-1 1 0 0,-1 1 0 0 0,1-1-1 0 0,0 1 1 0 0,-1-1 0 0 0,1 1-1 0 0,0-1 1 0 0,0 1 0 0 0,-1-1-1 0 0,1 0 1 0 0,0 0 0 0 0,0 1-1 0 0,0-1 1 0 0,0 0 0 0 0,-1 0 0 0 0,1 0-1 0 0,0 0 1 0 0,0 0 0 0 0,0 0-1 0 0,0 0 1 0 0,0 0 0 0 0,-1 0-1 0 0,1 0 1 0 0,0-1 0 0 0,0 1-1 0 0,0 0 1 0 0,-1-1 0 0 0,1 1-1 0 0,0 0 1 0 0,0-1 0 0 0,1 0 0 0 0,25-17-8313 0 0,-12 4 507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2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166 101 9216 0 0,'13'-30'1440'0'0,"1"-2"4218"0"0,-13 31-5455 0 0,0 0 0 0 0,-1 0 0 0 0,1 0 0 0 0,-1 0 1 0 0,0-1-1 0 0,1 1 0 0 0,-1 0 0 0 0,0 0 0 0 0,0 0 0 0 0,0 0 0 0 0,0 0 0 0 0,0-1 0 0 0,0 1 0 0 0,0 0 0 0 0,0 0 0 0 0,0 0 0 0 0,0 0 0 0 0,0 0 1 0 0,-1 0-1 0 0,1-1 0 0 0,-1 1 0 0 0,1 0 0 0 0,-1 0 0 0 0,1 0 0 0 0,-1 0 0 0 0,1 0 0 0 0,-1 0 0 0 0,0 1 0 0 0,-1-3 0 0 0,1 3-75 0 0,-1-1 0 0 0,1 0 0 0 0,0 1 0 0 0,-1-1 0 0 0,1 1 0 0 0,-1-1 0 0 0,1 1 0 0 0,-1 0 0 0 0,1 0 0 0 0,0-1 0 0 0,-1 1 0 0 0,1 0 0 0 0,-1 0 0 0 0,1 1 0 0 0,-1-1 0 0 0,1 0 0 0 0,-1 0 0 0 0,1 1 0 0 0,-1-1 0 0 0,1 1 0 0 0,-1-1 0 0 0,-1 2 0 0 0,-2 1-14 0 0,0 0 0 0 0,0 1-1 0 0,0-1 1 0 0,0 1 0 0 0,1 0 0 0 0,-1 1 0 0 0,1-1-1 0 0,0 1 1 0 0,1 0 0 0 0,-5 7 0 0 0,-3 5 143 0 0,-14 33 1 0 0,11-17 47 0 0,2 0 0 0 0,1 1 0 0 0,-8 39 0 0 0,16-58-207 0 0,1 0 1 0 0,0 0-1 0 0,1 0 1 0 0,1 0-1 0 0,0 0 1 0 0,1 0-1 0 0,1 0 1 0 0,0 0-1 0 0,1 0 1 0 0,5 15-1 0 0,-6-26-88 0 0,-1-1 0 0 0,1 1 0 0 0,0-1 0 0 0,0 1-1 0 0,0-1 1 0 0,0 0 0 0 0,0 1 0 0 0,1-1 0 0 0,0-1-1 0 0,-1 1 1 0 0,1 0 0 0 0,0 0 0 0 0,0-1 0 0 0,1 0-1 0 0,-1 0 1 0 0,0 0 0 0 0,1 0 0 0 0,0 0 0 0 0,-1-1-1 0 0,1 1 1 0 0,0-1 0 0 0,-1 0 0 0 0,1 0 0 0 0,0 0-1 0 0,0-1 1 0 0,0 0 0 0 0,7 0 0 0 0,1 0-4 0 0,0-1 0 0 0,0-1 0 0 0,0 0 0 0 0,0 0 0 0 0,-1-1 0 0 0,1-1 0 0 0,-1 0-1 0 0,13-7 1 0 0,-17 8-31 0 0,82-40-936 0 0,-31 11-3051 0 0,-30 15-5066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2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4144 0 0,'-4'2'86'0'0,"1"0"-1"0"0,-1 0 1 0 0,0-1 0 0 0,0 1 0 0 0,-7 1 0 0 0,-2 1 3197 0 0,-8 4 4652 0 0,1 1-3382 0 0,5-2-3729 0 0,1 1 0 0 0,0 0 1 0 0,1 1-1 0 0,-20 16 0 0 0,26-19-533 0 0,1 2 0 0 0,-1-1-1 0 0,1 1 1 0 0,0 0 0 0 0,1 0-1 0 0,0 1 1 0 0,0-1 0 0 0,-3 12-1 0 0,8-20-283 0 0,-1 1 1 0 0,1 0-1 0 0,0 0 0 0 0,0-1 0 0 0,0 1 1 0 0,-1 0-1 0 0,1 0 0 0 0,0 0 0 0 0,0-1 1 0 0,0 1-1 0 0,0 0 0 0 0,1 0 0 0 0,-1 0 1 0 0,0-1-1 0 0,0 1 0 0 0,0 0 0 0 0,1 0 1 0 0,-1-1-1 0 0,0 1 0 0 0,1 0 0 0 0,0 0 1 0 0,0 1 9 0 0,1 0 1 0 0,-1-1 0 0 0,0 1 0 0 0,1-1 0 0 0,0 0-1 0 0,-1 1 1 0 0,1-1 0 0 0,2 1 0 0 0,4 2 41 0 0,0 0-1 0 0,17 4 1 0 0,-25-8-59 0 0,72 16 799 0 0,-51-12-353 0 0,-1 0-1 0 0,36 13 1 0 0,-54-17-420 0 0,-1 1 0 0 0,1 0 0 0 0,0 0 0 0 0,-1 0 1 0 0,1 0-1 0 0,-1 0 0 0 0,1 0 0 0 0,-1 0 0 0 0,1 1 0 0 0,-1-1 0 0 0,0 1 0 0 0,0-1 0 0 0,1 1 0 0 0,-1-1 1 0 0,0 1-1 0 0,0-1 0 0 0,-1 1 0 0 0,2 2 0 0 0,-1-1 4 0 0,0 0 0 0 0,-1 0-1 0 0,1 1 1 0 0,-1-1 0 0 0,0 0 0 0 0,0 0 0 0 0,0 0 0 0 0,-1 0 0 0 0,1 0-1 0 0,-2 5 1 0 0,0 0 8 0 0,-1 1 1 0 0,0 0-1 0 0,-1-1 0 0 0,0 0 1 0 0,0 0-1 0 0,-11 14 0 0 0,6-11-20 0 0,-1 1 0 0 0,0-2 1 0 0,-1 0-1 0 0,0 0 0 0 0,-1-1 0 0 0,-14 9 0 0 0,5-5-311 0 0,0-2 0 0 0,-45 18 0 0 0,-22 3-4900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2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206 463 4144 0 0,'0'0'191'0'0,"-5"-2"26"0"0,-19-6 1923 0 0,20 7-1031 0 0,0 0 1 0 0,0 1 0 0 0,0 0-1 0 0,0-1 1 0 0,0 1-1 0 0,0 1 1 0 0,0-1-1 0 0,0 0 1 0 0,0 1-1 0 0,1 0 1 0 0,-1 0-1 0 0,0 0 1 0 0,-4 2-1 0 0,-13 10 2000 0 0,12-6-3063 0 0,1 1 0 0 0,1 0-1 0 0,-1 0 1 0 0,1 0 0 0 0,1 1 0 0 0,-1 0 0 0 0,1 0 0 0 0,1 1-1 0 0,0 0 1 0 0,0 0 0 0 0,1 0 0 0 0,0 0 0 0 0,-4 20 0 0 0,5-15-64 0 0,1 0 1 0 0,1 0 0 0 0,0 0-1 0 0,0 0 1 0 0,2 0-1 0 0,0 0 1 0 0,0 0 0 0 0,1 0-1 0 0,8 24 1 0 0,-9-36 58 0 0,-1 0 1 0 0,2 0-1 0 0,-1-1 0 0 0,0 1 1 0 0,0 0-1 0 0,1 0 0 0 0,0-1 1 0 0,-1 1-1 0 0,1-1 0 0 0,0 0 1 0 0,0 1-1 0 0,0-1 0 0 0,1 0 1 0 0,-1 0-1 0 0,1 0 0 0 0,3 2 1 0 0,-4-3-14 0 0,1 0 0 0 0,-1 0 1 0 0,1-1-1 0 0,-1 1 0 0 0,1-1 0 0 0,-1 1 1 0 0,1-1-1 0 0,-1 0 0 0 0,1 0 0 0 0,0 0 1 0 0,-1 0-1 0 0,1 0 0 0 0,-1 0 0 0 0,1-1 1 0 0,0 0-1 0 0,-1 1 0 0 0,1-1 0 0 0,-1 0 1 0 0,4-2-1 0 0,3-2 61 0 0,1-1-1 0 0,-1 0 1 0 0,-1 0 0 0 0,1-1-1 0 0,-1 0 1 0 0,0 0 0 0 0,-1-1-1 0 0,0 0 1 0 0,13-18 0 0 0,0-7 168 0 0,23-48-1 0 0,-41 77-238 0 0,27-62 419 0 0,-4-1 0 0 0,26-106 0 0 0,4-5 163 0 0,-12 42 431 0 0,-39 127-725 0 0,-3 13-76 0 0,-3 13-138 0 0,-17 106-39 0 0,-37 172 0 0 0,52-269-63 0 0,-17 125 49 0 0,18-123-117 0 0,2-1 1 0 0,1 1-1 0 0,5 39 1 0 0,-4-60-390 0 0,1-1-1 0 0,-1 1 1 0 0,1-1-1 0 0,0 1 1 0 0,0-1-1 0 0,1 1 1 0 0,0-1-1 0 0,0 0 1 0 0,1 0-1 0 0,-1 0 1 0 0,1-1-1 0 0,7 8 1 0 0,5-1-1772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23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44 6912 0 0,'0'0'528'0'0,"-1"-6"2947"0"0,-1-8 2321 0 0,2 13-5526 0 0,1-1 430 0 0,0 0 1 0 0,-1-1-1 0 0,1 1 1 0 0,0 0-1 0 0,0 0 0 0 0,0 0 1 0 0,0 0-1 0 0,3-3 2354 0 0,1 18-2462 0 0,-7-1-519 0 0,1-1 0 0 0,-1 0 1 0 0,-1 0-1 0 0,0 0 0 0 0,-1-1 0 0 0,0 1 1 0 0,-9 17-1 0 0,-5 12 20 0 0,14-29-79 0 0,2-3 17 0 0,-1 0 0 0 0,-1-1 0 0 0,-5 10 0 0 0,9-16 105 0 0,1-2-119 0 0,0 0 1 0 0,0 0-1 0 0,0 0 0 0 0,0 0 1 0 0,0-1-1 0 0,-1 1 0 0 0,1 0 0 0 0,0 0 1 0 0,0-1-1 0 0,0-1 0 0 0,0 1 9 0 0,7-12 125 0 0,13-18 1 0 0,9-11 249 0 0,-97 143-166 0 0,67-99-211 0 0,13-8-5795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24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1 412 8896 0 0,'0'0'5614'0'0,"11"-9"-3533"0"0,25-16-421 0 0,-28 20-1332 0 0,0-1 0 0 0,0 0-1 0 0,12-11 1 0 0,17-20 645 0 0,-13 14-239 0 0,35-44 0 0 0,-50 54-338 0 0,0-2-1 0 0,-1 1 1 0 0,-1-1-1 0 0,0 0 0 0 0,-1 0 1 0 0,0-1-1 0 0,-2 0 0 0 0,5-20 1 0 0,-9 33-372 0 0,0 1 0 0 0,0-1 0 0 0,0 0 0 0 0,0 0 0 0 0,0 0-1 0 0,0 0 1 0 0,-1 0 0 0 0,1 0 0 0 0,-1 0 0 0 0,0 0 0 0 0,0 0 0 0 0,0 0 0 0 0,0 1 0 0 0,-2-4 0 0 0,2 5 14 0 0,0 0-1 0 0,0 0 1 0 0,1 0 0 0 0,-1 0 0 0 0,0 0 0 0 0,0 0 0 0 0,0 0-1 0 0,0 0 1 0 0,-1 0 0 0 0,1 0 0 0 0,0 0 0 0 0,0 1-1 0 0,0-1 1 0 0,-1 1 0 0 0,1-1 0 0 0,0 1 0 0 0,-1-1 0 0 0,1 1-1 0 0,-1 0 1 0 0,1-1 0 0 0,0 1 0 0 0,-1 0 0 0 0,1 0 0 0 0,-1 0-1 0 0,1 0 1 0 0,0 0 0 0 0,-1 1 0 0 0,1-1 0 0 0,0 0 0 0 0,-1 0-1 0 0,-2 2 1 0 0,-2 1 30 0 0,0 0-1 0 0,0 0 0 0 0,1 1 0 0 0,-1 0 1 0 0,1 0-1 0 0,0 0 0 0 0,0 1 1 0 0,0 0-1 0 0,0 0 0 0 0,1 0 1 0 0,-7 11-1 0 0,-3 6 208 0 0,-18 39 1 0 0,24-42-134 0 0,1 0-1 0 0,0 1 1 0 0,1-1 0 0 0,1 1 0 0 0,2 0-1 0 0,-1 1 1 0 0,2-1 0 0 0,1 1 0 0 0,0-1 0 0 0,2 1-1 0 0,3 21 1 0 0,-3-34-86 0 0,1 1 0 0 0,0-1 0 0 0,0 0 0 0 0,1-1-1 0 0,0 1 1 0 0,0 0 0 0 0,1-1 0 0 0,4 8 0 0 0,-5-12-37 0 0,-1 1 0 0 0,1-1-1 0 0,0 0 1 0 0,0 1 0 0 0,1-2 0 0 0,-1 1 0 0 0,0 0 0 0 0,1-1 0 0 0,0 1 0 0 0,-1-1 0 0 0,1 0 0 0 0,0 0-1 0 0,0-1 1 0 0,0 1 0 0 0,1-1 0 0 0,7 2 0 0 0,-1-2-65 0 0,0 0 0 0 0,0-1 0 0 0,0 0 1 0 0,1 0-1 0 0,-1-2 0 0 0,0 1 0 0 0,19-6 0 0 0,-7 0-794 0 0,-1 0-1 0 0,36-19 1 0 0,-22 6-944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25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357 413 4144 0 0,'-9'-8'440'0'0,"6"7"577"0"0,1 0 0 0 0,-1 0 0 0 0,0 1 0 0 0,0-1 0 0 0,0 0 1 0 0,0 1-1 0 0,0 0 0 0 0,0 0 0 0 0,0 0 0 0 0,-3 0 0 0 0,1 1-217 0 0,0 0-1 0 0,-1 0 1 0 0,1 0 0 0 0,0 1 0 0 0,-5 2-1 0 0,-2 2-345 0 0,1 0-1 0 0,1 0 1 0 0,-1 1-1 0 0,-9 9 1 0 0,-6 5-64 0 0,1 2-1 0 0,1 1 1 0 0,-23 28-1 0 0,36-37-299 0 0,0 0-1 0 0,2 0 0 0 0,0 1 1 0 0,0 0-1 0 0,1 0 0 0 0,1 1 1 0 0,-6 25-1 0 0,9-27-18 0 0,1 0 0 0 0,-2 22-1 0 0,4-32-55 0 0,1 0-1 0 0,0 0 0 0 0,0 0 1 0 0,1 0-1 0 0,-1 0 0 0 0,1 0 1 0 0,0 0-1 0 0,0 0 0 0 0,1 0 1 0 0,0-1-1 0 0,3 7 0 0 0,-4-9 7 0 0,0 0 0 0 0,0-1 0 0 0,1 1 0 0 0,-1-1 0 0 0,1 1 0 0 0,-1-1 0 0 0,1 0 0 0 0,0 0 0 0 0,-1 1 0 0 0,1-1 0 0 0,0 0-1 0 0,0-1 1 0 0,0 1 0 0 0,0 0 0 0 0,0 0 0 0 0,0-1 0 0 0,0 1 0 0 0,0-1 0 0 0,0 0 0 0 0,0 0 0 0 0,0 1 0 0 0,0-1 0 0 0,0 0 0 0 0,0-1 0 0 0,0 1 0 0 0,0 0 0 0 0,0-1-1 0 0,1 1 1 0 0,1-2 0 0 0,3 0 46 0 0,1 0 0 0 0,-1-1 0 0 0,1 0 0 0 0,-1-1 0 0 0,0 0-1 0 0,9-6 1 0 0,-2-1 34 0 0,-1-1-1 0 0,-1 1 1 0 0,1-2 0 0 0,9-14-1 0 0,38-59 220 0 0,32-90 53 0 0,-79 150-114 0 0,10-29 256 0 0,-2-1 0 0 0,-3-1 0 0 0,16-82 0 0 0,-34 138-513 0 0,5-22 319 0 0,0 0-1 0 0,-1 0 1 0 0,-2-1-1 0 0,0-42 1 0 0,-2 65-321 0 0,0 0 0 0 0,0 0 0 0 0,0 0 0 0 0,-1 0 0 0 0,1 0 0 0 0,0 0 0 0 0,-1 0 0 0 0,1 0 0 0 0,0 0 0 0 0,-1 0 0 0 0,0-1 0 0 0,0 2 0 0 0,1-1 0 0 0,0 1 0 0 0,0 0 0 0 0,0 0 0 0 0,-1 0 0 0 0,1-1 0 0 0,0 1 0 0 0,0 0 0 0 0,-1 0 0 0 0,1 0 0 0 0,0 0 0 0 0,0 0 0 0 0,-1 0 0 0 0,1 0 0 0 0,0-1 0 0 0,-1 1 0 0 0,1 0 0 0 0,0 0 0 0 0,-1 0 0 0 0,1 0 0 0 0,0 0 0 0 0,0 0 0 0 0,-1 0 0 0 0,1 0 0 0 0,0 0 0 0 0,-1 1 0 0 0,0-1 0 0 0,0 1 0 0 0,0 0 0 0 0,0-1 0 0 0,0 1 0 0 0,0 0 0 0 0,0 0 0 0 0,0 0 0 0 0,0 0 0 0 0,1 0 0 0 0,-1 0 0 0 0,0 0 0 0 0,1 0 0 0 0,-1 0 0 0 0,0 0 0 0 0,1 1 0 0 0,-1-1 0 0 0,1 0 0 0 0,-1 2 0 0 0,-9 45 0 0 0,2 1 0 0 0,-3 93 0 0 0,10-107 0 0 0,-5 290 0 0 0,7-293 0 0 0,-1-7 0 0 0,5 28 0 0 0,-4-45 0 0 0,1 0 0 0 0,0 0 0 0 0,0 0 0 0 0,1 0 0 0 0,0-1 0 0 0,0 1 0 0 0,7 10 0 0 0,-9-17-110 0 0,-1 0 0 0 0,1 1 0 0 0,0-1 1 0 0,0 0-1 0 0,0 0 0 0 0,0 0 0 0 0,0 0 0 0 0,0 0 0 0 0,1 0 0 0 0,-1 0 1 0 0,2 1-1 0 0,-2-2-70 0 0,0 0 1 0 0,-1 0-1 0 0,1 0 1 0 0,0 1-1 0 0,0-1 1 0 0,0 0-1 0 0,-1 0 1 0 0,1 0-1 0 0,0 0 0 0 0,0 0 1 0 0,-1 0-1 0 0,1-1 1 0 0,0 1-1 0 0,0 0 1 0 0,0 0-1 0 0,-1 0 1 0 0,1-1-1 0 0,0 1 1 0 0,-1 0-1 0 0,1-1 1 0 0,0 1-1 0 0,-1-1 1 0 0,1 1-1 0 0,0-1 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2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66 17503 0 0,'0'0'399'0'0,"-6"0"1106"0"0,-10 1 880 0 0,15-1-2334 0 0,1 0-1 0 0,0 0 1 0 0,-1 0 0 0 0,1 0 0 0 0,0 0 0 0 0,-1 0 0 0 0,1 0 0 0 0,-1 1 0 0 0,1-1 0 0 0,0 0 0 0 0,-1 0-1 0 0,1 0 1 0 0,0 0 0 0 0,-1 0 0 0 0,1 1 0 0 0,0-1 0 0 0,-1 0 0 0 0,1 0 0 0 0,0 0 0 0 0,-1 1-1 0 0,1-1 1 0 0,-5 5 212 0 0,0 0-1 0 0,1 0 1 0 0,0 1-1 0 0,0-1 1 0 0,0 1-1 0 0,1 0 1 0 0,0 0-1 0 0,0 0 1 0 0,0 0-1 0 0,-3 11 1 0 0,0 7-379 0 0,-6 35 0 0 0,10-44 108 0 0,0-1 1 0 0,1 0-1 0 0,1 1 0 0 0,2 21 0 0 0,-1-28 57 0 0,0 1-1 0 0,1-1 0 0 0,0 0 0 0 0,0 0 0 0 0,1-1 0 0 0,0 1 0 0 0,1 0 1 0 0,-1-1-1 0 0,7 9 0 0 0,-8-14-15 0 0,0 1 0 0 0,0-1-1 0 0,1 1 1 0 0,-1-1 0 0 0,0 0 0 0 0,1 0 0 0 0,0 0-1 0 0,-1 0 1 0 0,1-1 0 0 0,0 1 0 0 0,0-1 0 0 0,0 0-1 0 0,0 1 1 0 0,0-1 0 0 0,0-1 0 0 0,0 1 0 0 0,1 0-1 0 0,-1-1 1 0 0,0 1 0 0 0,0-1 0 0 0,1 0 0 0 0,-1 0-1 0 0,0-1 1 0 0,0 1 0 0 0,1-1 0 0 0,-1 1 0 0 0,6-3 0 0 0,-1 0 35 0 0,0 0 1 0 0,0 0 0 0 0,0-1-1 0 0,0 0 1 0 0,-1 0 0 0 0,1-1-1 0 0,-1 0 1 0 0,0-1 0 0 0,9-8-1 0 0,-5 1 220 0 0,1 1 0 0 0,-2-1 0 0 0,0-1 0 0 0,17-29 0 0 0,-5-3 237 0 0,31-90 1 0 0,-38 95 153 0 0,-8 24-216 0 0,8-30 0 0 0,-15 113-463 0 0,-17 247 0 0 0,15-143 0 0 0,3-161-19 0 0,0 0 0 0 0,0-1 0 0 0,1 1 0 0 0,0-1 0 0 0,0 0 0 0 0,5 10 0 0 0,-7-16-677 0 0,6-5-3043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35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71 8752 0 0,'-19'6'1693'0'0,"15"-5"-1194"0"0,1 0 0 0 0,0 0 0 0 0,-1 0 0 0 0,1 1 0 0 0,0-1 0 0 0,-5 4 0 0 0,-10 6 4022 0 0,22-9-3880 0 0,7-1-572 0 0,78-6 1727 0 0,-23 0-1511 0 0,528-53 210 0 0,-407 38-448 0 0,350 5 0 0 0,76 37-5 0 0,-286-11 392 0 0,363 37-483 0 0,-504-28 102 0 0,21-4-32 0 0,177 11 33 0 0,-81-12 4 0 0,193 7-63 0 0,-285-16 5 0 0,910 21 0 0 0,-251-2 149 0 0,-479-12 22 0 0,1202 18-16 0 0,-890-37-35 0 0,0 0 99 0 0,173-1 1542 0 0,-488 3-473 0 0,283 2-468 0 0,-659 2-928 0 0,0 1-251 0 0,0-1 1 0 0,0 0 0 0 0,0-1 0 0 0,0-1-1 0 0,0 1 1 0 0,22-8 0 0 0,-25 4-805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3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121 212 11056 0 0,'0'0'4753'0'0,"9"-1"-2864"0"0,8-3-1331 0 0,-1 0-1 0 0,1-2 1 0 0,-1 0-1 0 0,0 0 1 0 0,18-12-1 0 0,-8 3-396 0 0,0-2-1 0 0,25-22 1 0 0,-45 35-107 0 0,-1-1 0 0 0,0 0 1 0 0,0-1-1 0 0,-1 1 1 0 0,1-1-1 0 0,-1 0 0 0 0,-1 0 1 0 0,5-8-1 0 0,-8 13-43 0 0,1 0-1 0 0,-1 0 1 0 0,1 0-1 0 0,-1 0 1 0 0,0 0-1 0 0,0 0 1 0 0,1 0-1 0 0,-1 0 1 0 0,0 0-1 0 0,0 0 1 0 0,0 0-1 0 0,0 0 1 0 0,0 0-1 0 0,0 0 1 0 0,0 0-1 0 0,0 0 1 0 0,-1 0-1 0 0,1 0 1 0 0,0 0-1 0 0,-1 0 1 0 0,1 0-1 0 0,0 0 1 0 0,-1 1-1 0 0,1-1 1 0 0,-1 0-1 0 0,1 0 1 0 0,-1 0-1 0 0,0 0 1 0 0,1 1-1 0 0,-1-1 1 0 0,0 0-1 0 0,0 1 1 0 0,1-1-1 0 0,-1 0 1 0 0,0 1-1 0 0,0-1 1 0 0,0 1-1 0 0,0 0 1 0 0,0-1-1 0 0,0 1 1 0 0,-1-1-1 0 0,-1 0 13 0 0,0 0 0 0 0,-1 1-1 0 0,1-1 1 0 0,0 1 0 0 0,-1 0-1 0 0,1 0 1 0 0,0 0 0 0 0,-1 0-1 0 0,1 0 1 0 0,0 1 0 0 0,-6 1-1 0 0,-10 5 46 0 0,1 1 0 0 0,0 0 0 0 0,0 2 0 0 0,1 0 0 0 0,0 0 0 0 0,1 2 0 0 0,0 0 0 0 0,1 1 0 0 0,1 1 0 0 0,-17 19 0 0 0,15-14 82 0 0,1 1-1 0 0,1 0 0 0 0,0 1 0 0 0,2 1 0 0 0,0 0 0 0 0,2 0 0 0 0,-15 45 1 0 0,20-49 140 0 0,-4 27 0 0 0,8-40-264 0 0,0-1 1 0 0,1 1 0 0 0,0 0 0 0 0,0 0 0 0 0,0 0-1 0 0,0 0 1 0 0,1 0 0 0 0,0 0 0 0 0,0 0-1 0 0,3 7 1 0 0,-3-9-27 0 0,1-1-1 0 0,-1 0 1 0 0,0 0 0 0 0,1 0-1 0 0,0 0 1 0 0,-1-1 0 0 0,1 1-1 0 0,0 0 1 0 0,0-1-1 0 0,0 1 1 0 0,0-1 0 0 0,0 1-1 0 0,0-1 1 0 0,0 0 0 0 0,1 0-1 0 0,-1 0 1 0 0,0 0-1 0 0,1-1 1 0 0,-1 1 0 0 0,1-1-1 0 0,-1 1 1 0 0,1-1 0 0 0,-1 0-1 0 0,5 0 1 0 0,4 0 32 0 0,-1-1-1 0 0,1 0 1 0 0,-1-1 0 0 0,15-4 0 0 0,101-36-35 0 0,-85 25-2566 0 0,-1-1-3577 0 0,-14 5-1173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09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14 125 4144 0 0,'-4'-15'-277'0'0,"4"1"4061"0"0,0 13-3271 0 0,1 0 0 0 0,-1 0 0 0 0,0-1 1 0 0,1 1-1 0 0,0 0 0 0 0,-1 0 0 0 0,1-1 1 0 0,0 1-1 0 0,0 0 0 0 0,-1 0 0 0 0,1 0 0 0 0,0 0 1 0 0,0 0-1 0 0,0 0 0 0 0,0 0 0 0 0,0 1 1 0 0,1-1-1 0 0,-1 0 0 0 0,2 0 0 0 0,21-14 1602 0 0,-15 10-1540 0 0,-1 0 1 0 0,2 0-1 0 0,12-5 0 0 0,10-1 185 0 0,-23 6-551 0 0,0 2-1 0 0,1-1 0 0 0,-1 1 0 0 0,1 1 0 0 0,0 0 0 0 0,0 0 0 0 0,0 1 0 0 0,16-1 1 0 0,-25 2-187 0 0,0 1 1 0 0,0-1 0 0 0,0 0-1 0 0,0 0 1 0 0,0 0 0 0 0,0 1-1 0 0,0-1 1 0 0,0 0 0 0 0,0 1-1 0 0,0-1 1 0 0,0 1 0 0 0,0-1-1 0 0,0 1 1 0 0,0-1 0 0 0,-1 1-1 0 0,1 0 1 0 0,0-1 0 0 0,0 1-1 0 0,-1 0 1 0 0,1 0 0 0 0,0 0-1 0 0,0 1 1 0 0,0 0-16 0 0,-1-1 1 0 0,1 1-1 0 0,-1 0 1 0 0,1 0-1 0 0,-1 0 1 0 0,0-1-1 0 0,0 1 1 0 0,0 0-1 0 0,0 0 1 0 0,0 0-1 0 0,0-1 1 0 0,-1 3-1 0 0,-1 5-15 0 0,-1 0 0 0 0,0-1 0 0 0,0 0 0 0 0,-7 11 0 0 0,-5 7 28 0 0,-2 0 0 0 0,-30 34 0 0 0,31-40-16 0 0,12-15-4 0 0,2-3 0 0 0,0 0 0 0 0,1 0 0 0 0,-1 0 0 0 0,1 0 0 0 0,0 0 0 0 0,-1 0 0 0 0,1 1 0 0 0,0-1 0 0 0,0 0 0 0 0,0 4 0 0 0,0-2-14 0 0,2-2 6 0 0,1-1 0 0 0,-1 0 1 0 0,0 0-1 0 0,0 0 0 0 0,1 0 1 0 0,-1 0-1 0 0,1 0 0 0 0,-1-1 1 0 0,4 2-1 0 0,-5-1-2 0 0,9 2 30 0 0,0 0 0 0 0,0-1 0 0 0,0 0 0 0 0,0 0 0 0 0,13 0 0 0 0,18 4 384 0 0,-33-5-217 0 0,0 1 0 0 0,0 0 0 0 0,0 1 0 0 0,0-1 1 0 0,-1 1-1 0 0,7 4 0 0 0,-11-6-167 0 0,-1 0 0 0 0,1 0 1 0 0,-1 0-1 0 0,0 1 0 0 0,1-1 0 0 0,-1 0 1 0 0,0 0-1 0 0,0 1 0 0 0,0-1 0 0 0,0 1 0 0 0,0-1 1 0 0,0 1-1 0 0,0 0 0 0 0,-1-1 0 0 0,1 1 1 0 0,-1 0-1 0 0,1-1 0 0 0,-1 1 0 0 0,1 0 1 0 0,-1-1-1 0 0,0 1 0 0 0,0 0 0 0 0,0 0 1 0 0,0 0-1 0 0,0-1 0 0 0,0 1 0 0 0,-1 0 0 0 0,1 0 1 0 0,-1-1-1 0 0,0 3 0 0 0,-2 6 169 0 0,-1 0 0 0 0,-1-1 1 0 0,0 1-1 0 0,0-1 0 0 0,-1 0 0 0 0,0 0 0 0 0,-13 14 0 0 0,8-11-145 0 0,-1-1 0 0 0,0 1 0 0 0,-1-2 0 0 0,-18 12 0 0 0,19-14-11 0 0,0-2-1 0 0,0 1 1 0 0,-1-2-1 0 0,-20 7 1 0 0,28-10-140 0 0,-1-1 0 0 0,1 0 0 0 0,0 0 1 0 0,-1 0-1 0 0,1-1 0 0 0,-1 1 0 0 0,1-1 0 0 0,-1-1 0 0 0,1 1 1 0 0,-1-1-1 0 0,1 0 0 0 0,0 0 0 0 0,-1-1 0 0 0,-6-2 0 0 0,11 3-98 0 0,0 1-1 0 0,0-1 0 0 0,0 1 1 0 0,0-1-1 0 0,0 0 0 0 0,0 0 0 0 0,0 0 1 0 0,0 0-1 0 0,1 0 0 0 0,-1 0 1 0 0,0 0-1 0 0,-1-1 0 0 0,-1-10-6713 0 0,6 2-1140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37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3680 0 0,'2'-4'15127'0'0,"15"-20"-13577"0"0,-1 7-746 0 0,-2-2 0 0 0,0 0 0 0 0,17-30 0 0 0,15-20 30 0 0,-27 42-521 0 0,-13 16-189 0 0,1 1 0 0 0,1 1-1 0 0,0-1 1 0 0,0 1-1 0 0,12-9 1 0 0,-16 28-43 0 0,-3 3-73 0 0,0 1 0 0 0,0 0 0 0 0,-1-1 0 0 0,-1 1 0 0 0,0 0 0 0 0,-1-1 0 0 0,-5 23 0 0 0,2-13-2 0 0,-2 29-1 0 0,6-30 42 0 0,0-13-46 0 0,0-1 0 0 0,1 1 1 0 0,0 0-1 0 0,2 17 0 0 0,-2-26-1 0 0,1 0 0 0 0,-1 0 0 0 0,0 1 0 0 0,0-1 0 0 0,0 0 0 0 0,0 0 0 0 0,0 1 0 0 0,0-1 0 0 0,0 0 0 0 0,0 0 0 0 0,0 0 0 0 0,1 0 0 0 0,-1 1 0 0 0,0-1 0 0 0,0 0 0 0 0,0 0 0 0 0,0 0 0 0 0,1 0 0 0 0,-1 0 0 0 0,0 1 0 0 0,0-1 0 0 0,0 0 0 0 0,1 0 0 0 0,-1 0 0 0 0,0 0 0 0 0,0 0 0 0 0,0 0 0 0 0,1 0 0 0 0,-1 0 0 0 0,0 0 0 0 0,0 0 0 0 0,1 0 0 0 0,-1 0 0 0 0,0 0 0 0 0,0 0 0 0 0,0 0 0 0 0,1 0 0 0 0,-1 0 0 0 0,0 0 0 0 0,0 0 0 0 0,0 0 0 0 0,1 0 0 0 0,-1 0 0 0 0,0-1 0 0 0,0 1 0 0 0,0 0 0 0 0,1 0 0 0 0,-1 0 0 0 0,0 0 0 0 0,0 0 0 0 0,0-1 0 0 0,1 1 0 0 0,7-7 0 0 0,6-10 31 0 0,-1 0 0 0 0,-1-2-1 0 0,17-29 1 0 0,4-8 134 0 0,11-6 351 0 0,-39 55-378 0 0,2 0 0 0 0,-1 0 0 0 0,1 0 0 0 0,0 1 0 0 0,15-10 0 0 0,-20 14-105 0 0,1 1 1 0 0,0 0-1 0 0,-1 0 0 0 0,1 0 1 0 0,0 0-1 0 0,0 0 0 0 0,0 0 0 0 0,0 1 1 0 0,0-1-1 0 0,0 1 0 0 0,-1 0 0 0 0,1 0 1 0 0,5 0-1 0 0,-6 0-29 0 0,-1 1 0 0 0,0-1 0 0 0,1 0 0 0 0,-1 1 0 0 0,1-1 0 0 0,-1 1-1 0 0,0 0 1 0 0,1-1 0 0 0,-1 1 0 0 0,0 0 0 0 0,0 0 0 0 0,1 0 0 0 0,-1 0 0 0 0,0 0 0 0 0,0 0 0 0 0,0 0 0 0 0,0 0 0 0 0,0 0 0 0 0,0 1 0 0 0,-1-1 0 0 0,1 0 0 0 0,0 1-1 0 0,-1-1 1 0 0,1 0 0 0 0,-1 1 0 0 0,1-1 0 0 0,-1 3 0 0 0,3 7 20 0 0,-2 1 0 0 0,0-1-1 0 0,0 1 1 0 0,-1-1 0 0 0,-1 1 0 0 0,0-1-1 0 0,0 1 1 0 0,-1-1 0 0 0,-4 14-1 0 0,3-13-69 0 0,-4 12-112 0 0,1 0-1 0 0,1 1 1 0 0,-2 38-1 0 0,7-63 114 0 0,0 1-1 0 0,0-1 0 0 0,0 0 0 0 0,0 0 1 0 0,0 0-1 0 0,0 1 0 0 0,1-1 0 0 0,-1 0 1 0 0,0 0-1 0 0,0 0 0 0 0,0 1 0 0 0,0-1 1 0 0,0 0-1 0 0,1 0 0 0 0,-1 0 0 0 0,0 0 1 0 0,0 1-1 0 0,0-1 0 0 0,0 0 0 0 0,1 0 0 0 0,-1 0 1 0 0,0 0-1 0 0,0 0 0 0 0,1 0 0 0 0,-1 0 1 0 0,0 0-1 0 0,0 0 0 0 0,0 0 0 0 0,1 0 1 0 0,-1 0-1 0 0,0 0 0 0 0,0 0 0 0 0,1 0 1 0 0,-1 0-1 0 0,0 0 0 0 0,0 0 0 0 0,0 0 0 0 0,1 0 1 0 0,-1 0-1 0 0,0 0 0 0 0,0 0 0 0 0,1 0 1 0 0,-1 0-1 0 0,0 0 0 0 0,0 0 0 0 0,0-1 1 0 0,0 1-1 0 0,1 0 0 0 0,-1 0 0 0 0,0 0 1 0 0,0-1-1 0 0,11-5-2172 0 0,-3-1 322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3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0 4144 0 0,'-1'3'27'0'0,"-1"-1"1"0"0,1 0-1 0 0,-1 0 1 0 0,1 0 0 0 0,-1-1-1 0 0,0 1 1 0 0,-2 2-1 0 0,-30 18 8297 0 0,7-6-3865 0 0,15-8-3523 0 0,2 1-1 0 0,-1 1 0 0 0,1 0 0 0 0,-11 14 0 0 0,16-17-804 0 0,0 0 0 0 0,0 1 0 0 0,1 0 0 0 0,0 0 0 0 0,0 0 0 0 0,1 0 0 0 0,-5 17 0 0 0,5-11-105 0 0,0-6-11 0 0,2 0 0 0 0,-1 0 0 0 0,1 0-1 0 0,0 0 1 0 0,0 0 0 0 0,1 0 0 0 0,1 12-1 0 0,0-13-15 0 0,-1-5 2 0 0,-1 0 0 0 0,2-1-1 0 0,-1 1 1 0 0,0-1 0 0 0,0 1 0 0 0,0 0 0 0 0,1-1-1 0 0,-1 1 1 0 0,1-1 0 0 0,-1 1 0 0 0,1-1-1 0 0,0 1 1 0 0,0-1 0 0 0,0 1 0 0 0,-1-1-1 0 0,1 0 1 0 0,0 0 0 0 0,2 2 0 0 0,-2-2 10 0 0,0-1 0 0 0,0 1 0 0 0,0-1 0 0 0,-1 1 0 0 0,1-1 0 0 0,0 1 0 0 0,0-1 0 0 0,0 0 0 0 0,0 1 0 0 0,0-1 0 0 0,0 0 0 0 0,0 0 0 0 0,0 0 0 0 0,2 0 0 0 0,4-4 18 0 0,-6 3-5 0 0,3-2 15 0 0,0 0-1 0 0,0-1 1 0 0,0 1-1 0 0,-1-1 1 0 0,0 1 0 0 0,1-1-1 0 0,-1 0 1 0 0,-1 0-1 0 0,5-7 1 0 0,1-6 265 0 0,8-21 1 0 0,-7 14 60 0 0,33-68 2139 0 0,-42 92-2184 0 0,1 0-301 0 0,0 1 0 0 0,0-1 1 0 0,-1 1-1 0 0,1-1 0 0 0,0 1 0 0 0,-1-1 0 0 0,1 1 0 0 0,0 0 1 0 0,-1-1-1 0 0,1 1 0 0 0,-1 0 0 0 0,1 0 0 0 0,-1 0 0 0 0,1-1 1 0 0,-1 1-1 0 0,0 0 0 0 0,1 0 0 0 0,-1 0 0 0 0,0 0 0 0 0,0 0 1 0 0,1 0-1 0 0,-1-1 0 0 0,0 3 0 0 0,3 25 281 0 0,0 87-172 0 0,-3-113-203 0 0,0 0-1 0 0,1 1 1 0 0,-1-1-1 0 0,0 0 1 0 0,1 0-1 0 0,-1 0 1 0 0,1 0-1 0 0,0 0 1 0 0,0 0-1 0 0,0 0 1 0 0,0 0-1 0 0,0 0 1 0 0,0 0-1 0 0,0 0 1 0 0,1 0-1 0 0,-1-1 1 0 0,1 1-1 0 0,-1-1 1 0 0,1 1-1 0 0,2 1 1 0 0,2-3-1476 0 0,-1-5-73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3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87 285 17359 0 0,'-3'3'196'0'0,"1"-1"-1"0"0,0 1 0 0 0,0-1 0 0 0,0 1 0 0 0,0 0 0 0 0,1 0 0 0 0,-1 0 0 0 0,1 0 0 0 0,-2 4 1 0 0,-8 33 340 0 0,2-6 890 0 0,-1-8-793 0 0,1 0 1 0 0,1 1 0 0 0,-7 46-1 0 0,13-62-656 0 0,1-10-56 0 0,1 0 1 0 0,-1 0-1 0 0,1 0 0 0 0,0 0 1 0 0,0 0-1 0 0,0 0 0 0 0,-1 0 1 0 0,1 0-1 0 0,0 0 1 0 0,0 0-1 0 0,0 0 0 0 0,0 0 1 0 0,1 1-1 0 0,-1-1 0 0 0,0 0 1 0 0,0 0-1 0 0,1 0 1 0 0,0 1-1 0 0,4 4-820 0 0</inkml:trace>
  <inkml:trace contextRef="#ctx0" brushRef="#br0" timeOffset="1">191 0 4608 0 0,'-5'0'7000'0'0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6:38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9672 0 0,'-1'6'1004'0'0,"-3"16"-353"0"0,0-8 2941 0 0,-2 30 0 0 0,-8 114 2515 0 0,-3 72-3864 0 0,18-219-2239 0 0,0 1 1 0 0,1 0 0 0 0,4 15 0 0 0,-3-14-35 0 0,0-1 1 0 0,0 18-1 0 0,-2-22-161 0 0,0 0 1 0 0,0 0-1 0 0,1 0 0 0 0,3 7 0 0 0,1 5-3279 0 0,-2-9-596 0 0,0 6-3811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28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3 651 2304 0 0,'-2'5'7840'0'0,"4"-2"-7512"0"0,1 0 0 0 0,-1 0 1 0 0,0 0-1 0 0,0 0 0 0 0,0 1 1 0 0,-1-1-1 0 0,3 6 0 0 0,-4-8-74 0 0,3 13 2196 0 0,1-24 4955 0 0,2-19-6107 0 0,2-4-882 0 0,19-81 1345 0 0,-11 51-1286 0 0,25-80 236 0 0,-37 134-702 0 0,1-1 0 0 0,-1 1 0 0 0,2 0-1 0 0,-1 1 1 0 0,2-1 0 0 0,-1 1-1 0 0,1 0 1 0 0,0 1 0 0 0,0-1-1 0 0,1 2 1 0 0,0-1 0 0 0,0 1-1 0 0,15-9 1 0 0,-7 6-20 0 0,0 1 0 0 0,1 1-1 0 0,0 0 1 0 0,1 1 0 0 0,-1 0-1 0 0,33-4 1 0 0,39 2 11 0 0,-41 5 0 0 0,66-2 60 0 0,-27 0 148 0 0,-68 0-1 0 0,-18 5-66 0 0,-5-10 99 0 0,2 7-207 0 0,-1-1-1 0 0,0 1 1 0 0,0 0-1 0 0,0 1 1 0 0,0-1-1 0 0,-1 0 1 0 0,1 1-1 0 0,-1 0 0 0 0,-5-3 1 0 0,-38-15 55 0 0,17 8-48 0 0,4 3-26 0 0,19 8-15 0 0,0-2 0 0 0,0 1 1 0 0,-6-4-1 0 0,0 1 1 0 0,9 1 0 0 0,0 1-11 0 0,8 4-8 0 0,0-1 0 0 0,1 0 0 0 0,-1 0 0 0 0,1 0 0 0 0,6-1 0 0 0,-5 0 8 0 0,12 0 11 0 0,1-2 0 0 0,0 2 0 0 0,0 0 0 0 0,1 1 0 0 0,-1 1 0 0 0,26 5 0 0 0,-41-5 2 0 0,0 0-1 0 0,0 0 1 0 0,0 1 0 0 0,-1 0-1 0 0,1 0 1 0 0,-1 0-1 0 0,1 0 1 0 0,3 3 0 0 0,-6-4 8 0 0,0-1 0 0 0,0 1 0 0 0,0 1 0 0 0,0-1 1 0 0,0 0-1 0 0,0 0 0 0 0,0 0 0 0 0,-1 0 1 0 0,1 1-1 0 0,0-1 0 0 0,-1 0 0 0 0,1 1 0 0 0,-1-1 1 0 0,1 0-1 0 0,-1 1 0 0 0,0-1 0 0 0,0 1 0 0 0,1-1 1 0 0,-1 0-1 0 0,0 1 0 0 0,0-1 0 0 0,0 1 0 0 0,-1-1 1 0 0,1 1-1 0 0,-1 1 0 0 0,-2 14 91 0 0,3-13-82 0 0,-1-1 0 0 0,0 1 0 0 0,0-1 0 0 0,0 1 1 0 0,0-1-1 0 0,-4 7 0 0 0,-5 8 36 0 0,6-9-17 0 0,-1-1 0 0 0,-1 1 0 0 0,1-1 0 0 0,-1 0 0 0 0,-14 14-1 0 0,12-14-542 0 0,0 0 0 0 0,1 0-1 0 0,-7 10 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30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2760 0 0,'0'-3'7069'0'0,"2"-6"-6264"0"0,1 0 67 0 0,0 1-1 0 0,1-1 1 0 0,-1 1-1 0 0,13-12 5036 0 0,-16 20-5820 0 0,3 9 871 0 0,2 10-1103 0 0,-3 10 407 0 0,-1 34 0 0 0,-1 1-234 0 0,10 246 1968 0 0,-3-205-1968 0 0,-7-96-59 0 0,0-7-12 0 0,0 0 0 0 0,0 0 0 0 0,0 0 0 0 0,0 0 0 0 0,0 0 0 0 0,1 0 0 0 0,-1 0 0 0 0,1 0 0 0 0,-1 0 0 0 0,1 0 0 0 0,0 0 0 0 0,0-1 0 0 0,1 4 0 0 0,-1-4-697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3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5984 0 0,'1'0'7674'0'0,"7"-1"-5386"0"0,1 0-761 0 0,0-2-1 0 0,1 1 1 0 0,9-5-1 0 0,51-28 1440 0 0,-23 11-1525 0 0,-47 23-1430 0 0,31-13 436 0 0,39-14 0 0 0,-59 25-452 0 0,-1 0 0 0 0,1 0 0 0 0,0 1 0 0 0,0 1 0 0 0,0 0 0 0 0,0 0 0 0 0,0 1 0 0 0,12 2 0 0 0,-6 1-1325 0 0,1 0-1 0 0,24 9 0 0 0,-26-5-77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3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11544 0 0,'0'0'1322'0'0,"7"-6"-248"0"0,17-11 509 0 0,0-2 1 0 0,36-37-1 0 0,-52 48-1446 0 0,0-1-1 0 0,-1 0 1 0 0,-1 0 0 0 0,1-1 0 0 0,-1 0-1 0 0,-1 0 1 0 0,0 0 0 0 0,0-1 0 0 0,-1 0-1 0 0,3-15 1 0 0,-6 22-67 0 0,0 1 1 0 0,-1-1-1 0 0,0 0 0 0 0,1 0 1 0 0,-1 1-1 0 0,-1-1 1 0 0,0-5-1 0 0,1 8-52 0 0,0 0 1 0 0,0 0-1 0 0,-1 0 1 0 0,1 0-1 0 0,0 0 0 0 0,-1 0 1 0 0,1 1-1 0 0,-1-1 1 0 0,1 0-1 0 0,-1 0 0 0 0,1 1 1 0 0,-1-1-1 0 0,1 0 1 0 0,-1 1-1 0 0,0-1 0 0 0,1 0 1 0 0,-1 1-1 0 0,0-1 1 0 0,0 1-1 0 0,1-1 0 0 0,-1 1 1 0 0,0-1-1 0 0,0 1 1 0 0,0 0-1 0 0,0 0 1 0 0,1-1-1 0 0,-1 1 0 0 0,0 0 1 0 0,0 0-1 0 0,0 0 1 0 0,0 0-1 0 0,0 0 0 0 0,0 0 1 0 0,0 0-1 0 0,0 0 1 0 0,-1 0-1 0 0,-2 1 19 0 0,0 0-1 0 0,0 1 1 0 0,1-1 0 0 0,-1 0 0 0 0,0 1-1 0 0,1 0 1 0 0,0 0 0 0 0,-1 0 0 0 0,1 0-1 0 0,0 1 1 0 0,0-1 0 0 0,0 1-1 0 0,0 0 1 0 0,1 0 0 0 0,-1 0 0 0 0,1 0-1 0 0,-3 4 1 0 0,-3 8 513 0 0,0-1 0 0 0,-11 29 0 0 0,13-27-436 0 0,1-2 104 0 0,0 0-1 0 0,0 0 0 0 0,2 1 1 0 0,-4 24-1 0 0,6-31-129 0 0,1 0 1 0 0,0 0-1 0 0,0 0 0 0 0,0 0 0 0 0,1 0 1 0 0,1 0-1 0 0,-1 0 0 0 0,1 0 0 0 0,0 0 0 0 0,5 10 1 0 0,-5-14-63 0 0,0-1 0 0 0,0 1 1 0 0,1-1-1 0 0,-1 1 1 0 0,1-1-1 0 0,0 0 1 0 0,0 0-1 0 0,0 0 1 0 0,0 0-1 0 0,0 0 0 0 0,1-1 1 0 0,-1 0-1 0 0,1 1 1 0 0,0-1-1 0 0,0-1 1 0 0,0 1-1 0 0,-1 0 1 0 0,2-1-1 0 0,-1 0 1 0 0,0 0-1 0 0,0 0 0 0 0,8 0 1 0 0,-5 0-287 0 0,0-1 1 0 0,1-1-1 0 0,-1 1 1 0 0,0-1-1 0 0,9-2 0 0 0,-7 1-1588 0 0,-1-1 0 0 0,1 0-1 0 0,14-7 1 0 0,-5 1-5722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3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19519 0 0,'0'0'1772'0'0,"6"13"-1424"0"0,4 2 597 0 0,2 1 1 0 0,0-2-1 0 0,1 1 0 0 0,0-2 0 0 0,20 16 0 0 0,-5-5-727 0 0,59 47 445 0 0,-6-16-1332 0 0,-67-51-1877 0 0,-14-4 2465 0 0,9 1-1479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32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286 233 17503 0 0,'-12'5'330'0'0,"0"1"0"0"0,1 0 0 0 0,0 0 0 0 0,0 1-1 0 0,-10 9 1 0 0,5-2 119 0 0,1-2 13 0 0,2 0 0 0 0,0 1 0 0 0,-12 16 0 0 0,2 2 223 0 0,-29 54 0 0 0,43-68-702 0 0,1 1 0 0 0,0 1 0 0 0,2 0 0 0 0,-9 36-1 0 0,13-46-310 0 0,1-7 104 0 0,1 0 0 0 0,-1 1 0 0 0,1-1 0 0 0,0 1-1 0 0,0-1 1 0 0,-1 0 0 0 0,1 1 0 0 0,1-1 0 0 0,-1 3 0 0 0,1 1-767 0 0</inkml:trace>
  <inkml:trace contextRef="#ctx0" brushRef="#br0" timeOffset="1">469 1 13824 0 0,'-7'7'1472'0'0,"4"-2"-848"0"0,0 0 0 0 0,1 0-1 0 0,-1 1 1 0 0,1-1 0 0 0,1 0 0 0 0,-1 1 0 0 0,-1 8 0 0 0,-2 42 1648 0 0,3-20-1818 0 0,-1 7-21 0 0,3 0-1 0 0,1 0 1 0 0,8 44 0 0 0,-5-46-428 0 0,-1-17-298 0 0,2 0 1 0 0,8 30-1 0 0,0-13-7340 0 0,-7-28 635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10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66 19351 0 0,'1'-6'2062'0'0,"-1"5"-2000"0"0,0 0-1 0 0,0 0 1 0 0,0 0 0 0 0,0 0 0 0 0,0 0 0 0 0,0 0 0 0 0,0 1 0 0 0,0-1 0 0 0,0 0-1 0 0,0 0 1 0 0,0 0 0 0 0,-1 0 0 0 0,1 0 0 0 0,0 0 0 0 0,-1 0 0 0 0,1 0 0 0 0,-1 0-1 0 0,1 0 1 0 0,-1 1 0 0 0,1-1 0 0 0,-1 0 0 0 0,0 0 0 0 0,1 1 0 0 0,-1-1 0 0 0,0 0-1 0 0,0 1 1 0 0,0-1 0 0 0,1 1 0 0 0,-1-1 0 0 0,0 1 0 0 0,-2-1 0 0 0,2 0 16 0 0,0 0 1 0 0,-1 0 0 0 0,1 0 0 0 0,-1 0-1 0 0,1 0 1 0 0,-1 1 0 0 0,1-1 0 0 0,-1 1-1 0 0,0-1 1 0 0,1 1 0 0 0,-1 0 0 0 0,0-1 0 0 0,1 1-1 0 0,-1 0 1 0 0,0 0 0 0 0,1 0 0 0 0,-1 0-1 0 0,0 1 1 0 0,1-1 0 0 0,-1 0 0 0 0,0 1-1 0 0,1-1 1 0 0,-1 1 0 0 0,1-1 0 0 0,-1 1-1 0 0,-2 1 1 0 0,-4 4 9 0 0,0-1-1 0 0,0 1 1 0 0,0 0-1 0 0,1 1 1 0 0,0 0-1 0 0,0 0 1 0 0,1 0-1 0 0,0 1 1 0 0,0 0 0 0 0,1 0-1 0 0,0 0 1 0 0,-4 10-1 0 0,1-1 73 0 0,1 1 0 0 0,1 0-1 0 0,0 0 1 0 0,2 0-1 0 0,-4 25 1 0 0,7-37-134 0 0,1 0 0 0 0,0 0 1 0 0,0 0-1 0 0,1 0 0 0 0,-1 0 0 0 0,1 0 0 0 0,1-1 0 0 0,-1 1 1 0 0,1 0-1 0 0,0 0 0 0 0,0-1 0 0 0,5 9 0 0 0,-6-12-12 0 0,0 0 0 0 0,1 0 0 0 0,-1 0-1 0 0,0 0 1 0 0,1 0 0 0 0,0-1 0 0 0,-1 1 0 0 0,1 0 0 0 0,0-1-1 0 0,0 1 1 0 0,0-1 0 0 0,0 0 0 0 0,0 0 0 0 0,0 0 0 0 0,0 0-1 0 0,0 0 1 0 0,0 0 0 0 0,0 0 0 0 0,1-1 0 0 0,-1 1 0 0 0,0-1-1 0 0,1 0 1 0 0,-1 0 0 0 0,0 1 0 0 0,1-2 0 0 0,-1 1-1 0 0,0 0 1 0 0,1 0 0 0 0,-1-1 0 0 0,0 1 0 0 0,0-1 0 0 0,1 0-1 0 0,-1 1 1 0 0,3-3 0 0 0,3-1 60 0 0,0 0 0 0 0,0-1 0 0 0,-1 0 0 0 0,0-1 1 0 0,0 1-1 0 0,0-1 0 0 0,-1-1 0 0 0,1 1 0 0 0,-2-1 0 0 0,1 0 0 0 0,-1 0 0 0 0,7-13 0 0 0,3-9-58 0 0,-2 0 0 0 0,12-37-1 0 0,-9 22-201 0 0,2-6-766 0 0,-10 26-1733 0 0,0 0-4766 0 0,-2 9-396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3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19351 0 0,'3'4'856'0'0,"0"-4"176"0"0,-1 0-824 0 0,4 0-208 0 0,2 0 0 0 0,7 3 0 0 0,2-3 448 0 0,-1 0 56 0 0,1-3 8 0 0,3 3 0 0 0,0-2-232 0 0,-1 0-48 0 0,1-1-8 0 0,3 0 0 0 0,-1 3-352 0 0,4 0-80 0 0,-1-3-16 0 0,-9 3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3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116 745 2760 0 0,'1'4'41'0'0,"-1"-2"-27"0"0,0-1 1 0 0,0 0 0 0 0,0 0 0 0 0,0 0-1 0 0,0 0 1 0 0,1 0 0 0 0,-1 0-1 0 0,0 0 1 0 0,1 0 0 0 0,8 12 11171 0 0,-8-15-10643 0 0,0-1 0 0 0,0 0-1 0 0,0 0 1 0 0,0 0 0 0 0,-1 0-1 0 0,1 0 1 0 0,-1-3 0 0 0,1-4 22 0 0,-2-1 0 0 0,-1-12 0 0 0,0 0 238 0 0,-3-27 782 0 0,-20-97 0 0 0,-29-45-819 0 0,46 169-747 0 0,-20-76 85 0 0,25 85-46 0 0,0 0 1 0 0,1 0-1 0 0,1-1 0 0 0,1 1 1 0 0,0-16-1 0 0,1 27-46 0 0,-1 0 1 0 0,0 0-1 0 0,1 0 0 0 0,0 0 0 0 0,-1 0 1 0 0,1 0-1 0 0,0 0 0 0 0,1 0 0 0 0,-1 1 1 0 0,0-1-1 0 0,1 0 0 0 0,0 1 0 0 0,-1-1 1 0 0,1 1-1 0 0,0 0 0 0 0,0-1 0 0 0,0 1 0 0 0,1 0 1 0 0,-1 0-1 0 0,1 0 0 0 0,-1 1 0 0 0,1-1 1 0 0,-1 0-1 0 0,1 1 0 0 0,0 0 0 0 0,0 0 1 0 0,0 0-1 0 0,-1 0 0 0 0,1 0 0 0 0,0 0 0 0 0,0 1 1 0 0,0 0-1 0 0,5-1 0 0 0,7 1-41 0 0,-1 1 1 0 0,1 1-1 0 0,0 0 0 0 0,21 6 0 0 0,-25-5 29 0 0,64 21 0 0 0,-68-21 0 0 0,-1 0 0 0 0,1 1 0 0 0,-1-1 0 0 0,1 1 0 0 0,-1 0 0 0 0,0 1 0 0 0,-1 0 0 0 0,8 7 0 0 0,-10-8-234 0 0,0 0-1 0 0,0 1 1 0 0,0-1-1 0 0,0 1 1 0 0,-1 0 0 0 0,0 0-1 0 0,3 7 1 0 0,-3-3-790 0 0,0 0 0 0 0,0 0 0 0 0,-1 0 0 0 0,-1-1 0 0 0,1 1 0 0 0,-2 14-1 0 0,-2-3-6146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33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18023 0 0,'0'0'1632'0'0,"7"-3"-757"0"0,78-20 2244 0 0,-64 20-2996 0 0,-1 0 0 0 0,1 1-1 0 0,0 1 1 0 0,30 3 0 0 0,-20 0-347 0 0,6 1-1319 0 0,-13-1-4344 0 0,-5 1-1258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33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49 273 4144 0 0,'-3'17'879'0'0,"-2"2"7760"0"0,2 1-4433 0 0,-6 19-1953 0 0,0-6-2149 0 0,-7 39 1 0 0,13-57-580 0 0</inkml:trace>
  <inkml:trace contextRef="#ctx0" brushRef="#br0" timeOffset="1">52 0 10136 0 0,'0'0'1080'0'0,"-12"7"4271"0"0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3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17503 0 0,'0'0'803'0'0,"-5"13"298"0"0,2-2-597 0 0,1 0-1 0 0,0 1 1 0 0,0-1-1 0 0,1 1 0 0 0,1 17 1 0 0,-1 13 203 0 0,0-10 417 0 0,6 57-1 0 0,-1-41-938 0 0,-2-18-236 0 0,1-1 0 0 0,2 0 0 0 0,1 0 0 0 0,15 47 1 0 0,-20-74-281 0 0,0 1 1 0 0,0 0 0 0 0,1 0 0 0 0,-1-1 0 0 0,1 1-1 0 0,-1 0 1 0 0,1-1 0 0 0,0 0 0 0 0,0 1 0 0 0,0-1 0 0 0,0 0-1 0 0,1 0 1 0 0,3 3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3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52 198 14744 0 0,'0'0'1334'0'0,"11"-3"-962"0"0,-2-4 319 0 0,0 0 1 0 0,0-1-1 0 0,-1-1 0 0 0,-1 1 1 0 0,1-1-1 0 0,11-20 0 0 0,-18 27-627 0 0,8-10 250 0 0,-2 0 0 0 0,0 0 0 0 0,0-1 0 0 0,-1 1 0 0 0,4-15 0 0 0,-10 26-309 0 0,1 1 1 0 0,-1-1 0 0 0,0 0 0 0 0,0 0-1 0 0,1 1 1 0 0,-1-1 0 0 0,0 0-1 0 0,0 0 1 0 0,0 0 0 0 0,0 1 0 0 0,0-1-1 0 0,0 0 1 0 0,0 0 0 0 0,0 0 0 0 0,0 1-1 0 0,-1-1 1 0 0,1 0 0 0 0,0 0 0 0 0,0 0-1 0 0,-1 1 1 0 0,1-1 0 0 0,0 0-1 0 0,-1 1 1 0 0,1-1 0 0 0,-1 0 0 0 0,1 1-1 0 0,-1-1 1 0 0,1 0 0 0 0,-1 1 0 0 0,1-1-1 0 0,-1 1 1 0 0,0-1 0 0 0,1 1-1 0 0,-1-1 1 0 0,0 1 0 0 0,1 0 0 0 0,-1-1-1 0 0,0 1 1 0 0,0 0 0 0 0,1 0 0 0 0,-1-1-1 0 0,0 1 1 0 0,0 0 0 0 0,0 0-1 0 0,-1 0 1 0 0,-1 0 33 0 0,1 0 0 0 0,-1 0 1 0 0,1 0-1 0 0,-1 1 0 0 0,0-1 0 0 0,1 1 0 0 0,-1 0 0 0 0,1-1 0 0 0,-1 1 0 0 0,1 0 0 0 0,-1 1 1 0 0,-3 1-1 0 0,-2 4 119 0 0,0 0-1 0 0,1 0 1 0 0,0 1 0 0 0,0 0 0 0 0,1 0 0 0 0,-11 18 0 0 0,4-1 602 0 0,-15 34 0 0 0,23-45-474 0 0,1 1 1 0 0,0 0-1 0 0,0 0 0 0 0,1 0 1 0 0,1 0-1 0 0,1 0 0 0 0,0 1 1 0 0,3 23-1 0 0,-2-34-241 0 0,1 0-1 0 0,0-1 1 0 0,0 1-1 0 0,0-1 1 0 0,0 1-1 0 0,1-1 1 0 0,0 0-1 0 0,4 8 1 0 0,-4-10-44 0 0,-1 0 0 0 0,0 0 1 0 0,1 0-1 0 0,-1-1 0 0 0,1 1 1 0 0,-1 0-1 0 0,1-1 1 0 0,0 1-1 0 0,0-1 0 0 0,0 0 1 0 0,0 1-1 0 0,0-1 0 0 0,0 0 1 0 0,0 0-1 0 0,0-1 1 0 0,0 1-1 0 0,0 0 0 0 0,1-1 1 0 0,3 1-1 0 0,10-1-316 0 0,-1-1 0 0 0,0-1 0 0 0,0-1 1 0 0,0 0-1 0 0,15-6 0 0 0,-10 4-1524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4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1840 0 0,'4'23'12448'0'0,"4"-25"-12121"0"0,-1 1 135 0 0,14 6-227 0 0,10 3 1720 0 0,57 2-648 0 0,-37-3-751 0 0,-29-6-454 0 0,24 4 1 0 0,-23-2-71 0 0,22 1 0 0 0,25 1 187 0 0,2-2 548 0 0,88-14 39 0 0,-101 6-598 0 0,-4-2-115 0 0,-27 4 73 0 0,30-1-1 0 0,26-3 234 0 0,-52 3-264 0 0,91-13 129 0 0,-36 14 151 0 0,-63 4-6 0 0,122 1-437 0 0,-119-1-115 0 0,-18 0 160 0 0,-1 0 1 0 0,16-2-1 0 0,1 0 88 0 0,44 3 1 0 0,-11 0-20 0 0,6 0 114 0 0,0 3 0 0 0,73 16 0 0 0,-61-12-625 0 0,39-4 1354 0 0,-53-2-750 0 0,-32-3 144 0 0,47 8-1 0 0,-14-1-693 0 0,32-5 246 0 0,-63-1 135 0 0,37-2 98 0 0,-45-1 15 0 0,-1 2 1 0 0,34 3-1 0 0,-50-2-123 0 0,77 6 0 0 0,-75-8 488 0 0,0-1 0 0 0,16-4 0 0 0,-23 5-493 0 0,0 0 0 0 0,0 0-1 0 0,0 0 1 0 0,0-1 0 0 0,0 1-1 0 0,0 0 1 0 0,0-1 0 0 0,-1 0-1 0 0,1 1 1 0 0,0-1 0 0 0,1-3-1 0 0,-2 0-140 0 0,2-6-744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4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46 328 8952 0 0,'-6'3'202'0'0,"-16"13"644"0"0,21-16-495 0 0,1 1 0 0 0,-1-1 1 0 0,0 0-1 0 0,0 0 0 0 0,0 0 0 0 0,1 0 1 0 0,-1 0-1 0 0,0 0 0 0 0,0 0 1 0 0,0 0-1 0 0,1 0 0 0 0,-1-1 1 0 0,0 1-1 0 0,0 0 0 0 0,1 0 0 0 0,-1-1 1 0 0,0 1-1 0 0,1 0 0 0 0,-1-1 1 0 0,0 1-1 0 0,1-1 0 0 0,-2 0 0 0 0,2 0 315 0 0,12-16 1455 0 0,-8 13-1915 0 0,0 1 0 0 0,0-1-1 0 0,1 1 1 0 0,-1-1 0 0 0,1 1 0 0 0,0 1 0 0 0,9-5-1 0 0,39-11 365 0 0,-27 11-383 0 0,64-14 157 0 0,-45 12-206 0 0,120-35 230 0 0,-134 33-454 0 0,0-1 0 0 0,0-1 0 0 0,32-20 0 0 0,-60 31 133 0 0,0 0 1 0 0,0-1-1 0 0,0 1 0 0 0,0-1 0 0 0,0 0 0 0 0,-1 0 1 0 0,1 0-1 0 0,-1 0 0 0 0,0 0 0 0 0,0 0 0 0 0,2-4 0 0 0,-3 5-23 0 0,-1 1-1 0 0,1 0 1 0 0,-1 0-1 0 0,1 0 0 0 0,-1-1 1 0 0,0 1-1 0 0,1 0 1 0 0,-1-1-1 0 0,0 1 0 0 0,0 0 1 0 0,0 0-1 0 0,0-1 1 0 0,0 1-1 0 0,0 0 0 0 0,-1-1 1 0 0,1 1-1 0 0,0 0 1 0 0,-1-1-1 0 0,1 1 0 0 0,-1 0 1 0 0,1 0-1 0 0,-1 0 1 0 0,1 0-1 0 0,-1-1 0 0 0,0 1 1 0 0,0 0-1 0 0,1 0 1 0 0,-1 0-1 0 0,0 0 0 0 0,0 0 1 0 0,0 1-1 0 0,0-1 1 0 0,0 0-1 0 0,0 0 0 0 0,0 1 1 0 0,-2-2-1 0 0,-5-1-9 0 0,0-1 0 0 0,0 1-1 0 0,0 0 1 0 0,0 0 0 0 0,-1 1 0 0 0,1 1-1 0 0,-9-2 1 0 0,-9 1 37 0 0,-26 2 0 0 0,22 1-39 0 0,6-3 28 0 0,16 1-12 0 0,14-1-16 0 0,32-6-15 0 0,-30 6 6 0 0,-1 0 1 0 0,1 0-1 0 0,-1 1 0 0 0,12-1 1 0 0,-4 2 50 0 0,-7-1 18 0 0,0 1 1 0 0,0 0-1 0 0,0 0 0 0 0,0 1 0 0 0,0 0 0 0 0,0 1 0 0 0,9 2 1 0 0,-16-3-27 0 0,0-1 1 0 0,0 1 0 0 0,0 0 0 0 0,0-1 0 0 0,-1 1 0 0 0,1 0 0 0 0,0 0-1 0 0,0-1 1 0 0,-1 1 0 0 0,1 0 0 0 0,0 0 0 0 0,-1 0 0 0 0,1 0 0 0 0,0 0 0 0 0,-1 0-1 0 0,0 0 1 0 0,1 0 0 0 0,-1 0 0 0 0,0 0 0 0 0,1 0 0 0 0,-1 0 0 0 0,0 1 0 0 0,0-1-1 0 0,0 0 1 0 0,0 0 0 0 0,0 0 0 0 0,0 0 0 0 0,0 2 0 0 0,-2 4-133 0 0,1-1 0 0 0,-1 0 1 0 0,-4 12-1 0 0,3-9 40 0 0,-28 70 600 0 0,16-42-2142 0 0,1 0-5598 0 0,9-21-945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47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1 392 7832 0 0,'5'3'7904'0'0,"12"-33"-4833"0"0,-13 23-2734 0 0,0 1 0 0 0,-1 0 0 0 0,-1-1 0 0 0,1 1 0 0 0,2-11 0 0 0,5-12 441 0 0,13-21 264 0 0,13-35-156 0 0,-31 71-892 0 0,9-24 442 0 0,-12 32-216 0 0,0 1 0 0 0,0-1 0 0 0,0 0 0 0 0,-1 0 0 0 0,1-9 1 0 0,5-19 138 0 0,-6 27-332 0 0,-1 6-24 0 0,0 1 0 0 0,0 0 0 0 0,0 0 0 0 0,0 0 0 0 0,0 0-1 0 0,0-1 1 0 0,0 1 0 0 0,0 0 0 0 0,0 0 0 0 0,0 0 0 0 0,0 0 0 0 0,0-1 0 0 0,0 1 0 0 0,0 0 0 0 0,0 0 0 0 0,0 0 0 0 0,0 0 0 0 0,0 0 0 0 0,0-1 0 0 0,0 1 0 0 0,0 0 0 0 0,0 0 0 0 0,0 0-1 0 0,1 0 1 0 0,-1 0 0 0 0,0 0 0 0 0,0-1 0 0 0,0 1 0 0 0,0 0 0 0 0,0 0 0 0 0,0 0 0 0 0,1 0 0 0 0,-1 0 0 0 0,0 0 0 0 0,0 0 0 0 0,0 0 0 0 0,0 0 0 0 0,0 0 0 0 0,1 0 0 0 0,-1-1 0 0 0,0 1-1 0 0,0 0 1 0 0,0 0 0 0 0,0 0 0 0 0,1 0 0 0 0,0 21 77 0 0,3 71-80 0 0,-4-86 0 0 0,0 1 0 0 0,1-1 0 0 0,-1 1 0 0 0,1-1 0 0 0,1 1 0 0 0,-1-1 0 0 0,5 12 0 0 0,18 64 0 0 0,-19-68 0 0 0,-4-10 0 0 0,0-1 0 0 0,0 0 0 0 0,0 0 0 0 0,1 0 0 0 0,-1 0 0 0 0,1 0 0 0 0,0 0 0 0 0,0 0 0 0 0,0 0 0 0 0,0 0 0 0 0,0-1 0 0 0,1 1 0 0 0,-1-1 0 0 0,6 4 0 0 0,-8-5 0 0 0,1-1 0 0 0,0 1 0 0 0,-1-1 0 0 0,1 1 0 0 0,0-1 0 0 0,0 1 0 0 0,-1-1 0 0 0,1 0 0 0 0,0 1 0 0 0,0-1 0 0 0,0 0 0 0 0,-1 1 0 0 0,1-1 0 0 0,0 0 0 0 0,0 0 0 0 0,0 0 0 0 0,0 0 0 0 0,0 0 0 0 0,-1 0 0 0 0,1 0 0 0 0,0 0 0 0 0,0 0 0 0 0,0 0 0 0 0,0-1 0 0 0,0 1 0 0 0,-1 0 0 0 0,1 0 0 0 0,0-1 0 0 0,1 0 0 0 0,0 0 0 0 0,1-1 30 0 0,0 0 0 0 0,0 1 0 0 0,0-1 0 0 0,0 0 0 0 0,-1-1 0 0 0,1 1 0 0 0,-1 0 0 0 0,0-1 0 0 0,0 1 0 0 0,0-1 0 0 0,4-5 0 0 0,15-35 412 0 0,-10 15-143 0 0,14-52 0 0 0,1 1-208 0 0,-25 74-545 0 0,1 0 0 0 0,0 0 0 0 0,0 0 0 0 0,1 0 0 0 0,-1 0 0 0 0,1 0 0 0 0,0 1 0 0 0,0-1 0 0 0,1 1 0 0 0,-1 0 0 0 0,8-6 0 0 0,-3 4-1525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4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40 3680 0 0,'-2'3'6025'0'0,"-8"5"-2550"0"0,2-3-2504 0 0,1 0 1 0 0,-1 0 0 0 0,1 1-1 0 0,-9 9 1 0 0,10-9-649 0 0,0 1 1 0 0,0 0-1 0 0,1 0 0 0 0,0 0 1 0 0,1 1-1 0 0,0 0 0 0 0,-6 15 1 0 0,0-1 153 0 0,8-17-354 0 0,0-1-1 0 0,0 1 1 0 0,0 0 0 0 0,0 0-1 0 0,1 0 1 0 0,0 0 0 0 0,-1 10-1 0 0,-1 37 1042 0 0,2-50-1087 0 0,1 0-1 0 0,0 1 1 0 0,0-1-1 0 0,0 0 0 0 0,1 0 1 0 0,-1 1-1 0 0,0-1 1 0 0,1 0-1 0 0,0 0 1 0 0,-1 0-1 0 0,1 0 1 0 0,0 0-1 0 0,0 0 0 0 0,0 0 1 0 0,0 0-1 0 0,1 0 1 0 0,-1 0-1 0 0,0 0 1 0 0,3 2-1 0 0,-2-3-39 0 0,-1 0 1 0 0,0-1-1 0 0,0 1 1 0 0,0 0-1 0 0,0-1 1 0 0,1 1-1 0 0,-1 0 1 0 0,0-1-1 0 0,1 0 1 0 0,-1 1-1 0 0,0-1 1 0 0,1 0-1 0 0,-1 0 1 0 0,0 0-1 0 0,1 1 1 0 0,-1-2-1 0 0,0 1 0 0 0,1 0 1 0 0,-1 0-1 0 0,0 0 1 0 0,1-1-1 0 0,-1 1 1 0 0,0 0-1 0 0,1-1 1 0 0,-1 1-1 0 0,0-1 1 0 0,0 0-1 0 0,1 1 1 0 0,-1-1-1 0 0,0 0 1 0 0,0 0-1 0 0,1-1 1 0 0,17-14 234 0 0,-1-1 0 0 0,0-1 1 0 0,-2-1-1 0 0,23-32 1 0 0,45-88-3379 0 0,-57 92-486 0 0,-17 30 1818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02:10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20503 0 0,'0'0'464'0'0,"1"9"634"0"0,14 29-304 0 0,-10-27-286 0 0,0 1-1 0 0,-1 0 1 0 0,-1 0-1 0 0,4 18 1 0 0,13 245 3758 0 0,-19-244-4370 0 0,11 57 0 0 0,-6-50-2254 0 0,-6-30-4304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4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 12440 0 0,'3'-6'8395'0'0,"5"28"-6328"0"0,1 4-1771 0 0,-2 1 0 0 0,-1 1-1 0 0,3 34 1 0 0,-3-16 578 0 0,26 190-810 0 0,-30-223-396 0 0,0 0 1 0 0,2 0-1 0 0,-1 0 0 0 0,2 0 0 0 0,0-1 0 0 0,0 0 0 0 0,13 21 1 0 0,-12-23-959 0 0</inkml:trace>
  <inkml:trace contextRef="#ctx0" brushRef="#br0" timeOffset="1">0 369 14280 0 0,'0'0'1297'0'0,"2"0"-1068"0"0,60 9 6736 0 0,3-3-4991 0 0,32 4-3612 0 0,-78-7 786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13 152 8288 0 0,'0'0'74'0'0,"0"-1"0"0"0,-1 1 0 0 0,1 0 0 0 0,0-1-1 0 0,0 1 1 0 0,0 0 0 0 0,0-1 0 0 0,-1 1 0 0 0,1 0 0 0 0,0-1 0 0 0,0 1 0 0 0,0 0 0 0 0,0-1 0 0 0,0 1 0 0 0,0-1 0 0 0,0 1 0 0 0,0 0 0 0 0,0-1 0 0 0,0 1 0 0 0,0 0 0 0 0,0-1 0 0 0,1 1 0 0 0,-1 0 0 0 0,0-1-1 0 0,0 1 1 0 0,0 0 0 0 0,0-1 0 0 0,1 1 0 0 0,-1 0 0 0 0,0-1 0 0 0,0 1 0 0 0,0 0 0 0 0,1-1 0 0 0,-1 1 0 0 0,0 0 0 0 0,1 0 0 0 0,-1-1 0 0 0,16-18 3249 0 0,-9 11-1739 0 0,6-10-730 0 0,0 0 1 0 0,-2-1 0 0 0,14-28-1 0 0,-25 47-825 0 0,0-1 0 0 0,0 1-1 0 0,0 0 1 0 0,0 0-1 0 0,1-1 1 0 0,-1 1-1 0 0,0 0 1 0 0,0 0-1 0 0,0-1 1 0 0,0 1 0 0 0,0 0-1 0 0,0-1 1 0 0,0 1-1 0 0,0 0 1 0 0,0 0-1 0 0,0-1 1 0 0,0 1-1 0 0,0 0 1 0 0,-1 0 0 0 0,1-1-1 0 0,0 1 1 0 0,0 0-1 0 0,0 0 1 0 0,0-1-1 0 0,0 1 1 0 0,0 0-1 0 0,-1 0 1 0 0,1 0 0 0 0,0-1-1 0 0,0 1 1 0 0,0 0-1 0 0,-1 0 1 0 0,1 0-1 0 0,0-1 1 0 0,0 1-1 0 0,0 0 1 0 0,-1 0 0 0 0,1 0-1 0 0,0 0 1 0 0,0 0-1 0 0,-1 0 1 0 0,1 0-1 0 0,0 0 1 0 0,0-1 0 0 0,-1 1-1 0 0,1 0 1 0 0,0 0-1 0 0,-1 0 1 0 0,-12 2 1154 0 0,7 1-1010 0 0,0 1 1 0 0,1 0-1 0 0,0 0 1 0 0,0 0-1 0 0,0 0 1 0 0,0 1-1 0 0,1 0 1 0 0,0 0-1 0 0,0 0 0 0 0,0 1 1 0 0,1-1-1 0 0,-1 1 1 0 0,1 0-1 0 0,-4 11 1 0 0,5-11-27 0 0,0 0 1 0 0,0 0-1 0 0,1 0 0 0 0,0 0 1 0 0,0 0-1 0 0,0 0 1 0 0,1 1-1 0 0,0-1 1 0 0,0 0-1 0 0,0 0 1 0 0,1 1-1 0 0,0-1 1 0 0,0 0-1 0 0,1 0 1 0 0,3 10-1 0 0,-2-12-434 0 0,0 0 0 0 0,0 0-1 0 0,0 0 1 0 0,1 0 0 0 0,-1-1 0 0 0,1 1-1 0 0,0-1 1 0 0,0 0 0 0 0,0 0 0 0 0,1 0-1 0 0,-1-1 1 0 0,1 1 0 0 0,-1-1 0 0 0,1 0-1 0 0,0-1 1 0 0,0 1 0 0 0,5 0 0 0 0,13 0-1591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4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51 246 11808 0 0,'0'0'1938'0'0,"5"12"270"0"0,-2 3-1805 0 0,-1 0-1 0 0,-1 0 0 0 0,-1 26 1 0 0,0-23-216 0 0,0 18 178 0 0,-2 1-1 0 0,-1-1 0 0 0,-11 47 1 0 0,13-78-252 0 0,-10 33 715 0 0,10-37-776 0 0,1 1 1 0 0,0-1-1 0 0,-1 0 0 0 0,0 0 0 0 0,1 1 1 0 0,-1-1-1 0 0,0 0 0 0 0,1 0 0 0 0,-1 0 0 0 0,0 0 1 0 0,0 0-1 0 0,0 0 0 0 0,0 0 0 0 0,0 0 0 0 0,0-1 1 0 0,0 1-1 0 0,0 0 0 0 0,0 0 0 0 0,0-1 0 0 0,-1 1 1 0 0,1-1-1 0 0,0 1 0 0 0,0-1 0 0 0,-2 1 0 0 0,2-2 0 0 0,1 1 0 0 0,-1-1 0 0 0,1 0 0 0 0,-1 1 0 0 0,1-1 0 0 0,-1 0 0 0 0,1 0 0 0 0,0 1 0 0 0,-1-1 0 0 0,1 0 0 0 0,0 0 0 0 0,0 1 0 0 0,-1-1 0 0 0,1 0 0 0 0,0 0 0 0 0,0 0 0 0 0,0 0 0 0 0,0-1 0 0 0,0 2-8 0 0,-1-36 313 0 0,2 1 0 0 0,1 0 0 0 0,13-68 0 0 0,-7 60-177 0 0,1-3 124 0 0,3 0-1 0 0,20-52 1 0 0,-22 76-115 0 0,0-1 1 0 0,1 2-1 0 0,17-25 0 0 0,-26 42-188 0 0,1 0 0 0 0,0 1-1 0 0,0-1 1 0 0,0 1 0 0 0,0 0-1 0 0,0 0 1 0 0,0 0 0 0 0,1 0-1 0 0,0 1 1 0 0,-1-1 0 0 0,1 1-1 0 0,0 0 1 0 0,0 0 0 0 0,0 0-1 0 0,1 1 1 0 0,-1 0 0 0 0,0-1 0 0 0,0 1-1 0 0,5 0 1 0 0,-5 1-7 0 0,-1 0 0 0 0,1 0-1 0 0,-1 0 1 0 0,1 1 0 0 0,-1-1 0 0 0,1 1 0 0 0,-1 0 0 0 0,0 0 0 0 0,0 0-1 0 0,1 1 1 0 0,-1-1 0 0 0,0 1 0 0 0,0-1 0 0 0,0 1 0 0 0,0 0 0 0 0,-1 0-1 0 0,1 0 1 0 0,0 1 0 0 0,-1-1 0 0 0,0 1 0 0 0,1-1 0 0 0,-1 1 0 0 0,0 0-1 0 0,2 4 1 0 0,0 1 62 0 0,-1-1-1 0 0,0 0 0 0 0,-1 1 1 0 0,1 0-1 0 0,-1-1 0 0 0,-1 1 1 0 0,0 0-1 0 0,0 0 0 0 0,0 0 1 0 0,-1 0-1 0 0,0 0 0 0 0,-1 0 1 0 0,0 0-1 0 0,0 0 0 0 0,0 0 1 0 0,-1 0-1 0 0,-6 14 0 0 0,3-7 56 0 0,-2-1 0 0 0,0 1-1 0 0,0-1 1 0 0,-2 0 0 0 0,0-1-1 0 0,0 0 1 0 0,-1 0 0 0 0,-12 11-1 0 0,20-21-122 0 0,-1-1 0 0 0,1 0-1 0 0,-1 0 1 0 0,1 0 0 0 0,-1 0 0 0 0,0 0 0 0 0,0-1-1 0 0,0 1 1 0 0,0-1 0 0 0,0 0 0 0 0,0 0-1 0 0,0 0 1 0 0,0 0 0 0 0,0 0 0 0 0,-1-1-1 0 0,1 1 1 0 0,0-1 0 0 0,0 0 0 0 0,-1 0-1 0 0,1 0 1 0 0,0-1 0 0 0,0 1 0 0 0,-1-1 0 0 0,1 1-1 0 0,0-1 1 0 0,0 0 0 0 0,0-1 0 0 0,0 1-1 0 0,0 0 1 0 0,0-1 0 0 0,0 0 0 0 0,0 1-1 0 0,1-1 1 0 0,-1 0 0 0 0,1-1 0 0 0,-1 1 0 0 0,1 0-1 0 0,0-1 1 0 0,-4-4 0 0 0,5 4-169 0 0,-2-1-309 0 0,1 1 0 0 0,1-1 1 0 0,-1 1-1 0 0,-2-8 1 0 0,3-3-1073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5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12 4608 0 0,'-5'-2'9630'0'0,"-6"-4"-8254"0"0,6 5-1001 0 0,0 0-1 0 0,0 0 1 0 0,0 1 0 0 0,0-1-1 0 0,0 1 1 0 0,0 0-1 0 0,0 1 1 0 0,0-1 0 0 0,0 1-1 0 0,0 0 1 0 0,0 0-1 0 0,-9 3 1 0 0,8-1-285 0 0,1 0 0 0 0,-1-1-1 0 0,1 2 1 0 0,0-1 0 0 0,0 1 0 0 0,1-1-1 0 0,-1 1 1 0 0,1 0 0 0 0,0 1 0 0 0,-6 6-1 0 0,-1 4 205 0 0,0 0 1 0 0,-16 32-1 0 0,25-42-241 0 0,-1 1 1 0 0,1-1 0 0 0,0 1 0 0 0,0 0 0 0 0,1 0 0 0 0,0-1-1 0 0,0 1 1 0 0,0 0 0 0 0,1 0 0 0 0,0 0 0 0 0,0 0 0 0 0,0 0-1 0 0,2 7 1 0 0,-2-11-98 0 0,1-1 0 0 0,-1 1 0 0 0,1-1-1 0 0,-1 1 1 0 0,1-1 0 0 0,0 1 0 0 0,-1-1-1 0 0,1 0 1 0 0,0 1 0 0 0,0-1 0 0 0,0 0-1 0 0,0 0 1 0 0,0 0 0 0 0,0 1 0 0 0,0-1-1 0 0,1 0 1 0 0,-1 0 0 0 0,0-1 0 0 0,1 1-1 0 0,-1 0 1 0 0,0 0 0 0 0,1-1 0 0 0,-1 1-1 0 0,1-1 1 0 0,-1 1 0 0 0,4 0 0 0 0,-3-1 88 0 0,1 0 1 0 0,0 0-1 0 0,0 0 0 0 0,0 0 1 0 0,-1 0-1 0 0,1 0 1 0 0,0-1-1 0 0,0 0 1 0 0,-1 1-1 0 0,1-1 1 0 0,0 0-1 0 0,-1 0 0 0 0,1-1 1 0 0,2-1-1 0 0,8-6 132 0 0,0-1-1 0 0,0-1 0 0 0,-1 0 0 0 0,-1 0 0 0 0,0-1 1 0 0,15-21-1 0 0,-21 26 42 0 0,15-17 475 0 0,-18 22-623 0 0,-1 0 0 0 0,1 1 0 0 0,-1-1 0 0 0,1 1 0 0 0,0-1 1 0 0,0 1-1 0 0,0 0 0 0 0,0 0 0 0 0,4-2 0 0 0,-6 3-45 0 0,1 0 1 0 0,-1 0-1 0 0,0 0 0 0 0,1 0 1 0 0,-1 0-1 0 0,1 0 0 0 0,-1 0 1 0 0,0 0-1 0 0,1 0 0 0 0,-1 0 1 0 0,1 0-1 0 0,-1 0 1 0 0,0 0-1 0 0,1 1 0 0 0,-1-1 1 0 0,1 0-1 0 0,-1 0 0 0 0,0 0 1 0 0,1 1-1 0 0,-1-1 0 0 0,0 0 1 0 0,1 1-1 0 0,-1-1 0 0 0,0 0 1 0 0,0 1-1 0 0,1-1 0 0 0,-1 0 1 0 0,0 1-1 0 0,0-1 1 0 0,0 0-1 0 0,1 1 0 0 0,-1-1 1 0 0,0 1-1 0 0,0-1 0 0 0,0 0 1 0 0,0 1-1 0 0,0-1 0 0 0,0 1 1 0 0,0-1-1 0 0,0 0 0 0 0,0 1 1 0 0,0-1-1 0 0,0 1 0 0 0,-1 24 709 0 0,0-17-552 0 0,1-5-147 0 0,0-1 0 0 0,0 1 1 0 0,0-1-1 0 0,0 1 0 0 0,1 0 0 0 0,-1-1 0 0 0,1 1 0 0 0,0-1 1 0 0,2 5-1 0 0,-3-7-176 0 0,1 1-1 0 0,-1 0 1 0 0,1-1 0 0 0,-1 1-1 0 0,1 0 1 0 0,-1-1 0 0 0,1 1 0 0 0,0-1-1 0 0,-1 1 1 0 0,1-1 0 0 0,0 1 0 0 0,0-1-1 0 0,-1 0 1 0 0,1 1 0 0 0,0-1 0 0 0,0 0-1 0 0,0 0 1 0 0,-1 1 0 0 0,1-1-1 0 0,0 0 1 0 0,0 0 0 0 0,0 0 0 0 0,0 0-1 0 0,0 0 1 0 0,-1 0 0 0 0,1 0 0 0 0,0 0-1 0 0,0-1 1 0 0,0 1 0 0 0,0 0 0 0 0,-1 0-1 0 0,2-1 1 0 0,8-3-1521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50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161 233 8752 0 0,'-34'29'1379'0'0,"24"-22"94"0"0,1 1 1 0 0,0 0-1 0 0,-10 13 1 0 0,6-4 522 0 0,-16 26 0 0 0,23-33-1739 0 0,1 1 1 0 0,-1 1 0 0 0,2-1 0 0 0,0 1 0 0 0,0 0 0 0 0,-3 22 0 0 0,6-31-230 0 0,1 0 1 0 0,-1 1-1 0 0,1-1 1 0 0,0 1-1 0 0,1-1 0 0 0,-1 0 1 0 0,1 1-1 0 0,-1-1 1 0 0,1 0-1 0 0,0 1 1 0 0,0-1-1 0 0,0 0 0 0 0,1 0 1 0 0,-1 0-1 0 0,1 0 1 0 0,2 4-1 0 0,-2-5-18 0 0,-1 0-1 0 0,1-1 1 0 0,-1 0 0 0 0,1 1-1 0 0,0-1 1 0 0,-1 0 0 0 0,1 0-1 0 0,0 0 1 0 0,0 0 0 0 0,0 0-1 0 0,0-1 1 0 0,0 1 0 0 0,0 0-1 0 0,0-1 1 0 0,0 1-1 0 0,0-1 1 0 0,0 0 0 0 0,0 0-1 0 0,0 0 1 0 0,0 0 0 0 0,0 0-1 0 0,0 0 1 0 0,0 0 0 0 0,0-1-1 0 0,0 1 1 0 0,0-1 0 0 0,3-1-1 0 0,2-1 44 0 0,-1 0 0 0 0,0 0 0 0 0,0-1 0 0 0,0 0 0 0 0,0 0 0 0 0,0 0 0 0 0,-1-1 0 0 0,1 0 0 0 0,-1 0 0 0 0,-1 0-1 0 0,9-12 1 0 0,-1-2 152 0 0,0 0-1 0 0,12-30 0 0 0,-12 22 126 0 0,-2-1 0 0 0,12-54 0 0 0,3-60 1256 0 0,-18 94-930 0 0,-5 33-1 0 0,-1-27-1 0 0,-1 37-404 0 0,0 4 291 0 0,0 1-517 0 0,-1 1 0 0 0,0 0 1 0 0,0-1-1 0 0,0 1 0 0 0,1 0 0 0 0,-1 0 0 0 0,0-1 0 0 0,1 1 1 0 0,-1 0-1 0 0,0 0 0 0 0,1 0 0 0 0,-1 0 0 0 0,1 0 0 0 0,0 0 1 0 0,-1 0-1 0 0,1 1 0 0 0,-1 0 25 0 0,-4 12-30 0 0,1 0 0 0 0,0 1 0 0 0,1-1 0 0 0,1 0-1 0 0,0 1 1 0 0,1 25 0 0 0,0-15-15 0 0,0-2-4 0 0,2-1 0 0 0,1 0 0 0 0,7 35 0 0 0,-7-48-214 0 0,0 0 0 0 0,0-1 0 0 0,1 1 0 0 0,0 0 0 0 0,7 11-1 0 0,-8-16-86 0 0,0 0 0 0 0,1-1 0 0 0,0 1 0 0 0,-1-1 0 0 0,1 0-1 0 0,1 0 1 0 0,-1 0 0 0 0,0 0 0 0 0,1 0 0 0 0,-1-1-1 0 0,1 1 1 0 0,0-1 0 0 0,4 2 0 0 0,3 1-8613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50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6448 0 0,'-5'1'15733'0'0,"6"13"-14725"0"0,0-6-720 0 0,-1 24 660 0 0,6 38 0 0 0,5 28-778 0 0,20 94 1468 0 0,-28-177-1856 0 0,-1-9-415 0 0,-1 0 1 0 0,0 0-1 0 0,0 10 1 0 0,-1-15 466 0 0,0 0 0 0 0,0 0 1 0 0,0 0-1 0 0,0 0 0 0 0,0 0 0 0 0,0 0 1 0 0,0 0-1 0 0,-1 0 0 0 0,1 0 1 0 0,0 0-1 0 0,-1 0 0 0 0,1 0 0 0 0,-1 0 1 0 0,1 0-1 0 0,-1 0 0 0 0,0 0 0 0 0,1 0 1 0 0,-1-1-1 0 0,0 1 0 0 0,1 0 0 0 0,-1 0 1 0 0,0-1-1 0 0,0 1 0 0 0,0-1 1 0 0,0 1-1 0 0,-1 0 0 0 0,-11-1-1881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51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1 373 21191 0 0,'0'0'480'0'0,"8"-8"1167"0"0,2 2-1412 0 0,0 1 0 0 0,0 0 0 0 0,15-5 0 0 0,-12 4 412 0 0,21-9-1 0 0,-17 5-760 0 0,1 2-1 0 0,21-6 1 0 0,1-2-2447 0 0,-20 8-5630 0 0</inkml:trace>
  <inkml:trace contextRef="#ctx0" brushRef="#br0" timeOffset="1">578 0 20271 0 0,'-1'1'105'0'0,"-1"-1"-1"0"0,1 1 0 0 0,-1 0 1 0 0,1 0-1 0 0,-1 0 0 0 0,1 0 0 0 0,0 0 1 0 0,-1 0-1 0 0,1 0 0 0 0,0 0 1 0 0,0 0-1 0 0,0 0 0 0 0,0 1 0 0 0,0-1 1 0 0,0 1-1 0 0,0-1 0 0 0,0 1 1 0 0,1-1-1 0 0,-1 1 0 0 0,0-1 0 0 0,1 1 1 0 0,0-1-1 0 0,-1 1 0 0 0,1 0 1 0 0,-1 2-1 0 0,0 8 140 0 0,1-1 0 0 0,1 22 0 0 0,-1-13 490 0 0,8 127 2042 0 0,-5-102-2386 0 0,2-4-3156 0 0,17 73-1 0 0,-20-105-5419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7:5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21743 0 0,'0'0'2176'0'0,"8"-2"-1968"0"0,12-8 191 0 0,32-21 0 0 0,-39 22-187 0 0,-1 1 0 0 0,2 0 0 0 0,-1 1 0 0 0,1 1 1 0 0,28-10-1 0 0,-22 11-2164 0 0,0 0-6758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0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78 7832 0 0,'0'-10'356'0'0,"0"8"-7"0"0,0 0-327 0 0,0 0-1 0 0,1 1 0 0 0,-1-1 1 0 0,1 0-1 0 0,0 1 1 0 0,0-1-1 0 0,0 0 1 0 0,0 1-1 0 0,1-3 1 0 0,4-6 1763 0 0,17-27 9176 0 0,-23 39-10845 0 0,-1-1 1 0 0,1 0-1 0 0,0 1 0 0 0,-1-1 1 0 0,1 0-1 0 0,0 1 1 0 0,0-1-1 0 0,0 1 0 0 0,0-1 1 0 0,1 2-1 0 0,-1 11 37 0 0,-8 17-2 0 0,-13 34-1 0 0,-3 8-1108 0 0,19-52-117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9T15:28:0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32 8208 0 0,'0'0'741'0'0,"7"-23"5406"0"0,-8 23-5986 0 0,1-1 0 0 0,-1 0 1 0 0,1 1-1 0 0,-1-1 0 0 0,1 1 1 0 0,-1-1-1 0 0,0 1 0 0 0,1-1 1 0 0,-1 1-1 0 0,0-1 1 0 0,1 1-1 0 0,-1-1 0 0 0,0 1 1 0 0,0 0-1 0 0,1-1 0 0 0,-1 1 1 0 0,0 0-1 0 0,0 0 0 0 0,0 0 1 0 0,1-1-1 0 0,-1 1 1 0 0,0 0-1 0 0,-1 0 0 0 0,-21 0 1174 0 0,17 2-1160 0 0,0-1 0 0 0,0 1-1 0 0,0-1 1 0 0,0 2 0 0 0,0-1-1 0 0,0 1 1 0 0,1 0 0 0 0,-1 0-1 0 0,1 0 1 0 0,0 1 0 0 0,0-1-1 0 0,0 2 1 0 0,-6 5 0 0 0,-5 4-18 0 0,11-9-64 0 0,-1-1 0 0 0,2 1-1 0 0,-9 9 1 0 0,12-13-84 0 0,0 0 0 0 0,0 1 0 0 0,0-1 1 0 0,0 1-1 0 0,1-1 0 0 0,-1 0 0 0 0,1 1 0 0 0,-1 0 1 0 0,1-1-1 0 0,-1 1 0 0 0,1-1 0 0 0,0 1 0 0 0,0-1 1 0 0,0 1-1 0 0,0 0 0 0 0,0-1 0 0 0,0 1 0 0 0,0-1 1 0 0,0 1-1 0 0,1-1 0 0 0,0 3 0 0 0,0-2-3 0 0,0 0 0 0 0,0 0 0 0 0,0-1 0 0 0,0 1 0 0 0,0 0 0 0 0,1 0 0 0 0,-1-1-1 0 0,1 1 1 0 0,0-1 0 0 0,-1 1 0 0 0,1-1 0 0 0,0 0 0 0 0,0 1 0 0 0,0-1 0 0 0,-1 0 0 0 0,1 0-1 0 0,4 1 1 0 0,2 1 30 0 0,0-1-1 0 0,0 0 1 0 0,9 1-1 0 0,-15-3-25 0 0,4 1 47 0 0,-1 0 0 0 0,1 1 0 0 0,0-1 0 0 0,-1 1 0 0 0,9 3 0 0 0,4 3 68 0 0,-14-7-99 0 0,-1 0 0 0 0,1 1-1 0 0,-1-1 1 0 0,1 1 0 0 0,-1 0 0 0 0,4 3-1 0 0,-5-4-15 0 0,-1 0-1 0 0,0 1 0 0 0,0-1 0 0 0,0 0 0 0 0,0 1 1 0 0,0-1-1 0 0,-1 1 0 0 0,1-1 0 0 0,0 1 0 0 0,-1-1 1 0 0,1 1-1 0 0,-1-1 0 0 0,1 1 0 0 0,-1 0 0 0 0,0-1 1 0 0,1 1-1 0 0,-1 0 0 0 0,0 2 0 0 0,-1 2 27 0 0,1 0 0 0 0,-1 0 0 0 0,-1-1-1 0 0,1 1 1 0 0,-1 0 0 0 0,1-1 0 0 0,-2 1 0 0 0,1-1-1 0 0,0 0 1 0 0,-1 0 0 0 0,0 0 0 0 0,-4 5 0 0 0,-3 2 75 0 0,0 0 1 0 0,0-1 0 0 0,-17 15-1 0 0,24-23-292 0 0,-8 6-269 0 0,-22 15 1 0 0,30-22 31 0 0,0 0 0 0 0,0-1-1 0 0,0 1 1 0 0,0-1 0 0 0,0 1-1 0 0,0-1 1 0 0,-1 0-1 0 0,1-1 1 0 0,0 1 0 0 0,-1 0-1 0 0,1-1 1 0 0,-1 0-1 0 0,-5 0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2.png"/><Relationship Id="rId18" Type="http://schemas.openxmlformats.org/officeDocument/2006/relationships/customXml" Target="../ink/ink224.xml"/><Relationship Id="rId26" Type="http://schemas.openxmlformats.org/officeDocument/2006/relationships/customXml" Target="../ink/ink228.xml"/><Relationship Id="rId39" Type="http://schemas.openxmlformats.org/officeDocument/2006/relationships/image" Target="../media/image235.png"/><Relationship Id="rId21" Type="http://schemas.openxmlformats.org/officeDocument/2006/relationships/image" Target="../media/image226.png"/><Relationship Id="rId34" Type="http://schemas.openxmlformats.org/officeDocument/2006/relationships/customXml" Target="../ink/ink232.xml"/><Relationship Id="rId42" Type="http://schemas.openxmlformats.org/officeDocument/2006/relationships/customXml" Target="../ink/ink236.xml"/><Relationship Id="rId47" Type="http://schemas.openxmlformats.org/officeDocument/2006/relationships/image" Target="../media/image239.png"/><Relationship Id="rId50" Type="http://schemas.openxmlformats.org/officeDocument/2006/relationships/customXml" Target="../ink/ink240.xml"/><Relationship Id="rId55" Type="http://schemas.openxmlformats.org/officeDocument/2006/relationships/image" Target="../media/image243.png"/><Relationship Id="rId7" Type="http://schemas.openxmlformats.org/officeDocument/2006/relationships/image" Target="../media/image219.png"/><Relationship Id="rId2" Type="http://schemas.openxmlformats.org/officeDocument/2006/relationships/customXml" Target="../ink/ink216.xml"/><Relationship Id="rId16" Type="http://schemas.openxmlformats.org/officeDocument/2006/relationships/customXml" Target="../ink/ink223.xml"/><Relationship Id="rId29" Type="http://schemas.openxmlformats.org/officeDocument/2006/relationships/image" Target="../media/image230.png"/><Relationship Id="rId11" Type="http://schemas.openxmlformats.org/officeDocument/2006/relationships/image" Target="../media/image221.png"/><Relationship Id="rId24" Type="http://schemas.openxmlformats.org/officeDocument/2006/relationships/customXml" Target="../ink/ink227.xml"/><Relationship Id="rId32" Type="http://schemas.openxmlformats.org/officeDocument/2006/relationships/customXml" Target="../ink/ink231.xml"/><Relationship Id="rId37" Type="http://schemas.openxmlformats.org/officeDocument/2006/relationships/image" Target="../media/image234.png"/><Relationship Id="rId40" Type="http://schemas.openxmlformats.org/officeDocument/2006/relationships/customXml" Target="../ink/ink235.xml"/><Relationship Id="rId45" Type="http://schemas.openxmlformats.org/officeDocument/2006/relationships/image" Target="../media/image238.png"/><Relationship Id="rId53" Type="http://schemas.openxmlformats.org/officeDocument/2006/relationships/image" Target="../media/image242.png"/><Relationship Id="rId58" Type="http://schemas.openxmlformats.org/officeDocument/2006/relationships/customXml" Target="../ink/ink244.xml"/><Relationship Id="rId5" Type="http://schemas.openxmlformats.org/officeDocument/2006/relationships/image" Target="../media/image218.png"/><Relationship Id="rId19" Type="http://schemas.openxmlformats.org/officeDocument/2006/relationships/image" Target="../media/image225.png"/><Relationship Id="rId4" Type="http://schemas.openxmlformats.org/officeDocument/2006/relationships/customXml" Target="../ink/ink217.xml"/><Relationship Id="rId9" Type="http://schemas.openxmlformats.org/officeDocument/2006/relationships/image" Target="../media/image220.png"/><Relationship Id="rId14" Type="http://schemas.openxmlformats.org/officeDocument/2006/relationships/customXml" Target="../ink/ink222.xml"/><Relationship Id="rId22" Type="http://schemas.openxmlformats.org/officeDocument/2006/relationships/customXml" Target="../ink/ink226.xml"/><Relationship Id="rId27" Type="http://schemas.openxmlformats.org/officeDocument/2006/relationships/image" Target="../media/image229.png"/><Relationship Id="rId30" Type="http://schemas.openxmlformats.org/officeDocument/2006/relationships/customXml" Target="../ink/ink230.xml"/><Relationship Id="rId35" Type="http://schemas.openxmlformats.org/officeDocument/2006/relationships/image" Target="../media/image233.png"/><Relationship Id="rId43" Type="http://schemas.openxmlformats.org/officeDocument/2006/relationships/image" Target="../media/image237.png"/><Relationship Id="rId48" Type="http://schemas.openxmlformats.org/officeDocument/2006/relationships/customXml" Target="../ink/ink239.xml"/><Relationship Id="rId56" Type="http://schemas.openxmlformats.org/officeDocument/2006/relationships/customXml" Target="../ink/ink243.xml"/><Relationship Id="rId8" Type="http://schemas.openxmlformats.org/officeDocument/2006/relationships/customXml" Target="../ink/ink219.xml"/><Relationship Id="rId51" Type="http://schemas.openxmlformats.org/officeDocument/2006/relationships/image" Target="../media/image241.png"/><Relationship Id="rId3" Type="http://schemas.openxmlformats.org/officeDocument/2006/relationships/image" Target="../media/image217.png"/><Relationship Id="rId12" Type="http://schemas.openxmlformats.org/officeDocument/2006/relationships/customXml" Target="../ink/ink221.xml"/><Relationship Id="rId17" Type="http://schemas.openxmlformats.org/officeDocument/2006/relationships/image" Target="../media/image224.png"/><Relationship Id="rId25" Type="http://schemas.openxmlformats.org/officeDocument/2006/relationships/image" Target="../media/image228.png"/><Relationship Id="rId33" Type="http://schemas.openxmlformats.org/officeDocument/2006/relationships/image" Target="../media/image232.png"/><Relationship Id="rId38" Type="http://schemas.openxmlformats.org/officeDocument/2006/relationships/customXml" Target="../ink/ink234.xml"/><Relationship Id="rId46" Type="http://schemas.openxmlformats.org/officeDocument/2006/relationships/customXml" Target="../ink/ink238.xml"/><Relationship Id="rId59" Type="http://schemas.openxmlformats.org/officeDocument/2006/relationships/image" Target="../media/image245.png"/><Relationship Id="rId20" Type="http://schemas.openxmlformats.org/officeDocument/2006/relationships/customXml" Target="../ink/ink225.xml"/><Relationship Id="rId41" Type="http://schemas.openxmlformats.org/officeDocument/2006/relationships/image" Target="../media/image236.png"/><Relationship Id="rId54" Type="http://schemas.openxmlformats.org/officeDocument/2006/relationships/customXml" Target="../ink/ink2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8.xml"/><Relationship Id="rId15" Type="http://schemas.openxmlformats.org/officeDocument/2006/relationships/image" Target="../media/image223.png"/><Relationship Id="rId23" Type="http://schemas.openxmlformats.org/officeDocument/2006/relationships/image" Target="../media/image227.png"/><Relationship Id="rId28" Type="http://schemas.openxmlformats.org/officeDocument/2006/relationships/customXml" Target="../ink/ink229.xml"/><Relationship Id="rId36" Type="http://schemas.openxmlformats.org/officeDocument/2006/relationships/customXml" Target="../ink/ink233.xml"/><Relationship Id="rId49" Type="http://schemas.openxmlformats.org/officeDocument/2006/relationships/image" Target="../media/image240.png"/><Relationship Id="rId57" Type="http://schemas.openxmlformats.org/officeDocument/2006/relationships/image" Target="../media/image244.png"/><Relationship Id="rId10" Type="http://schemas.openxmlformats.org/officeDocument/2006/relationships/customXml" Target="../ink/ink220.xml"/><Relationship Id="rId31" Type="http://schemas.openxmlformats.org/officeDocument/2006/relationships/image" Target="../media/image231.png"/><Relationship Id="rId44" Type="http://schemas.openxmlformats.org/officeDocument/2006/relationships/customXml" Target="../ink/ink237.xml"/><Relationship Id="rId52" Type="http://schemas.openxmlformats.org/officeDocument/2006/relationships/customXml" Target="../ink/ink24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8.xml"/><Relationship Id="rId13" Type="http://schemas.openxmlformats.org/officeDocument/2006/relationships/image" Target="../media/image251.png"/><Relationship Id="rId18" Type="http://schemas.openxmlformats.org/officeDocument/2006/relationships/customXml" Target="../ink/ink253.xml"/><Relationship Id="rId3" Type="http://schemas.openxmlformats.org/officeDocument/2006/relationships/image" Target="../media/image246.png"/><Relationship Id="rId21" Type="http://schemas.openxmlformats.org/officeDocument/2006/relationships/image" Target="../media/image255.png"/><Relationship Id="rId7" Type="http://schemas.openxmlformats.org/officeDocument/2006/relationships/image" Target="../media/image248.png"/><Relationship Id="rId12" Type="http://schemas.openxmlformats.org/officeDocument/2006/relationships/customXml" Target="../ink/ink250.xml"/><Relationship Id="rId17" Type="http://schemas.openxmlformats.org/officeDocument/2006/relationships/image" Target="../media/image253.png"/><Relationship Id="rId2" Type="http://schemas.openxmlformats.org/officeDocument/2006/relationships/customXml" Target="../ink/ink245.xml"/><Relationship Id="rId16" Type="http://schemas.openxmlformats.org/officeDocument/2006/relationships/customXml" Target="../ink/ink252.xml"/><Relationship Id="rId20" Type="http://schemas.openxmlformats.org/officeDocument/2006/relationships/customXml" Target="../ink/ink2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7.xml"/><Relationship Id="rId11" Type="http://schemas.openxmlformats.org/officeDocument/2006/relationships/image" Target="../media/image250.png"/><Relationship Id="rId5" Type="http://schemas.openxmlformats.org/officeDocument/2006/relationships/image" Target="../media/image247.png"/><Relationship Id="rId15" Type="http://schemas.openxmlformats.org/officeDocument/2006/relationships/image" Target="../media/image252.png"/><Relationship Id="rId23" Type="http://schemas.openxmlformats.org/officeDocument/2006/relationships/image" Target="../media/image256.png"/><Relationship Id="rId10" Type="http://schemas.openxmlformats.org/officeDocument/2006/relationships/customXml" Target="../ink/ink249.xml"/><Relationship Id="rId19" Type="http://schemas.openxmlformats.org/officeDocument/2006/relationships/image" Target="../media/image254.png"/><Relationship Id="rId4" Type="http://schemas.openxmlformats.org/officeDocument/2006/relationships/customXml" Target="../ink/ink246.xml"/><Relationship Id="rId9" Type="http://schemas.openxmlformats.org/officeDocument/2006/relationships/image" Target="../media/image249.png"/><Relationship Id="rId14" Type="http://schemas.openxmlformats.org/officeDocument/2006/relationships/customXml" Target="../ink/ink251.xml"/><Relationship Id="rId22" Type="http://schemas.openxmlformats.org/officeDocument/2006/relationships/customXml" Target="../ink/ink25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2.png"/><Relationship Id="rId18" Type="http://schemas.openxmlformats.org/officeDocument/2006/relationships/customXml" Target="../ink/ink264.xml"/><Relationship Id="rId26" Type="http://schemas.openxmlformats.org/officeDocument/2006/relationships/customXml" Target="../ink/ink268.xml"/><Relationship Id="rId39" Type="http://schemas.openxmlformats.org/officeDocument/2006/relationships/image" Target="../media/image275.png"/><Relationship Id="rId21" Type="http://schemas.openxmlformats.org/officeDocument/2006/relationships/image" Target="../media/image266.png"/><Relationship Id="rId34" Type="http://schemas.openxmlformats.org/officeDocument/2006/relationships/customXml" Target="../ink/ink272.xml"/><Relationship Id="rId7" Type="http://schemas.openxmlformats.org/officeDocument/2006/relationships/image" Target="../media/image259.png"/><Relationship Id="rId2" Type="http://schemas.openxmlformats.org/officeDocument/2006/relationships/customXml" Target="../ink/ink256.xml"/><Relationship Id="rId16" Type="http://schemas.openxmlformats.org/officeDocument/2006/relationships/customXml" Target="../ink/ink263.xml"/><Relationship Id="rId20" Type="http://schemas.openxmlformats.org/officeDocument/2006/relationships/customXml" Target="../ink/ink265.xml"/><Relationship Id="rId29" Type="http://schemas.openxmlformats.org/officeDocument/2006/relationships/image" Target="../media/image270.png"/><Relationship Id="rId41" Type="http://schemas.openxmlformats.org/officeDocument/2006/relationships/image" Target="../media/image2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8.xml"/><Relationship Id="rId11" Type="http://schemas.openxmlformats.org/officeDocument/2006/relationships/image" Target="../media/image261.png"/><Relationship Id="rId24" Type="http://schemas.openxmlformats.org/officeDocument/2006/relationships/customXml" Target="../ink/ink267.xml"/><Relationship Id="rId32" Type="http://schemas.openxmlformats.org/officeDocument/2006/relationships/customXml" Target="../ink/ink271.xml"/><Relationship Id="rId37" Type="http://schemas.openxmlformats.org/officeDocument/2006/relationships/image" Target="../media/image274.png"/><Relationship Id="rId40" Type="http://schemas.openxmlformats.org/officeDocument/2006/relationships/customXml" Target="../ink/ink275.xml"/><Relationship Id="rId5" Type="http://schemas.openxmlformats.org/officeDocument/2006/relationships/image" Target="../media/image258.png"/><Relationship Id="rId15" Type="http://schemas.openxmlformats.org/officeDocument/2006/relationships/image" Target="../media/image263.png"/><Relationship Id="rId23" Type="http://schemas.openxmlformats.org/officeDocument/2006/relationships/image" Target="../media/image267.png"/><Relationship Id="rId28" Type="http://schemas.openxmlformats.org/officeDocument/2006/relationships/customXml" Target="../ink/ink269.xml"/><Relationship Id="rId36" Type="http://schemas.openxmlformats.org/officeDocument/2006/relationships/customXml" Target="../ink/ink273.xml"/><Relationship Id="rId10" Type="http://schemas.openxmlformats.org/officeDocument/2006/relationships/customXml" Target="../ink/ink260.xml"/><Relationship Id="rId19" Type="http://schemas.openxmlformats.org/officeDocument/2006/relationships/image" Target="../media/image265.png"/><Relationship Id="rId31" Type="http://schemas.openxmlformats.org/officeDocument/2006/relationships/image" Target="../media/image271.png"/><Relationship Id="rId4" Type="http://schemas.openxmlformats.org/officeDocument/2006/relationships/customXml" Target="../ink/ink257.xml"/><Relationship Id="rId9" Type="http://schemas.openxmlformats.org/officeDocument/2006/relationships/image" Target="../media/image260.png"/><Relationship Id="rId14" Type="http://schemas.openxmlformats.org/officeDocument/2006/relationships/customXml" Target="../ink/ink262.xml"/><Relationship Id="rId22" Type="http://schemas.openxmlformats.org/officeDocument/2006/relationships/customXml" Target="../ink/ink266.xml"/><Relationship Id="rId27" Type="http://schemas.openxmlformats.org/officeDocument/2006/relationships/image" Target="../media/image269.png"/><Relationship Id="rId30" Type="http://schemas.openxmlformats.org/officeDocument/2006/relationships/customXml" Target="../ink/ink270.xml"/><Relationship Id="rId35" Type="http://schemas.openxmlformats.org/officeDocument/2006/relationships/image" Target="../media/image273.png"/><Relationship Id="rId8" Type="http://schemas.openxmlformats.org/officeDocument/2006/relationships/customXml" Target="../ink/ink259.xml"/><Relationship Id="rId3" Type="http://schemas.openxmlformats.org/officeDocument/2006/relationships/image" Target="../media/image257.png"/><Relationship Id="rId12" Type="http://schemas.openxmlformats.org/officeDocument/2006/relationships/customXml" Target="../ink/ink261.xml"/><Relationship Id="rId17" Type="http://schemas.openxmlformats.org/officeDocument/2006/relationships/image" Target="../media/image264.png"/><Relationship Id="rId25" Type="http://schemas.openxmlformats.org/officeDocument/2006/relationships/image" Target="../media/image268.png"/><Relationship Id="rId33" Type="http://schemas.openxmlformats.org/officeDocument/2006/relationships/image" Target="../media/image272.png"/><Relationship Id="rId38" Type="http://schemas.openxmlformats.org/officeDocument/2006/relationships/customXml" Target="../ink/ink27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30" Type="http://schemas.openxmlformats.org/officeDocument/2006/relationships/customXml" Target="../ink/ink30.xml"/><Relationship Id="rId8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21" Type="http://schemas.openxmlformats.org/officeDocument/2006/relationships/image" Target="../media/image42.png"/><Relationship Id="rId34" Type="http://schemas.openxmlformats.org/officeDocument/2006/relationships/customXml" Target="../ink/ink48.xml"/><Relationship Id="rId7" Type="http://schemas.openxmlformats.org/officeDocument/2006/relationships/image" Target="../media/image35.png"/><Relationship Id="rId12" Type="http://schemas.openxmlformats.org/officeDocument/2006/relationships/customXml" Target="../ink/ink37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37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0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41.png"/><Relationship Id="rId31" Type="http://schemas.openxmlformats.org/officeDocument/2006/relationships/image" Target="../media/image47.png"/><Relationship Id="rId4" Type="http://schemas.openxmlformats.org/officeDocument/2006/relationships/customXml" Target="../ink/ink33.xml"/><Relationship Id="rId9" Type="http://schemas.openxmlformats.org/officeDocument/2006/relationships/image" Target="../media/image36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5.png"/><Relationship Id="rId30" Type="http://schemas.openxmlformats.org/officeDocument/2006/relationships/customXml" Target="../ink/ink46.xml"/><Relationship Id="rId35" Type="http://schemas.openxmlformats.org/officeDocument/2006/relationships/image" Target="../media/image49.png"/><Relationship Id="rId8" Type="http://schemas.openxmlformats.org/officeDocument/2006/relationships/customXml" Target="../ink/ink35.xml"/><Relationship Id="rId3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9" Type="http://schemas.openxmlformats.org/officeDocument/2006/relationships/image" Target="../media/image69.png"/><Relationship Id="rId21" Type="http://schemas.openxmlformats.org/officeDocument/2006/relationships/image" Target="../media/image60.png"/><Relationship Id="rId34" Type="http://schemas.openxmlformats.org/officeDocument/2006/relationships/customXml" Target="../ink/ink66.xml"/><Relationship Id="rId42" Type="http://schemas.openxmlformats.org/officeDocument/2006/relationships/customXml" Target="../ink/ink70.xml"/><Relationship Id="rId47" Type="http://schemas.openxmlformats.org/officeDocument/2006/relationships/image" Target="../media/image73.png"/><Relationship Id="rId7" Type="http://schemas.openxmlformats.org/officeDocument/2006/relationships/image" Target="../media/image53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9" Type="http://schemas.openxmlformats.org/officeDocument/2006/relationships/image" Target="../media/image64.png"/><Relationship Id="rId11" Type="http://schemas.openxmlformats.org/officeDocument/2006/relationships/image" Target="../media/image55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37" Type="http://schemas.openxmlformats.org/officeDocument/2006/relationships/image" Target="../media/image68.png"/><Relationship Id="rId40" Type="http://schemas.openxmlformats.org/officeDocument/2006/relationships/customXml" Target="../ink/ink69.xml"/><Relationship Id="rId45" Type="http://schemas.openxmlformats.org/officeDocument/2006/relationships/image" Target="../media/image72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4.png"/><Relationship Id="rId10" Type="http://schemas.openxmlformats.org/officeDocument/2006/relationships/customXml" Target="../ink/ink54.xml"/><Relationship Id="rId19" Type="http://schemas.openxmlformats.org/officeDocument/2006/relationships/image" Target="../media/image59.png"/><Relationship Id="rId31" Type="http://schemas.openxmlformats.org/officeDocument/2006/relationships/image" Target="../media/image65.png"/><Relationship Id="rId44" Type="http://schemas.openxmlformats.org/officeDocument/2006/relationships/customXml" Target="../ink/ink71.xml"/><Relationship Id="rId4" Type="http://schemas.openxmlformats.org/officeDocument/2006/relationships/customXml" Target="../ink/ink51.xml"/><Relationship Id="rId9" Type="http://schemas.openxmlformats.org/officeDocument/2006/relationships/image" Target="../media/image54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3.png"/><Relationship Id="rId30" Type="http://schemas.openxmlformats.org/officeDocument/2006/relationships/customXml" Target="../ink/ink64.xml"/><Relationship Id="rId35" Type="http://schemas.openxmlformats.org/officeDocument/2006/relationships/image" Target="../media/image67.png"/><Relationship Id="rId43" Type="http://schemas.openxmlformats.org/officeDocument/2006/relationships/image" Target="../media/image71.png"/><Relationship Id="rId48" Type="http://schemas.openxmlformats.org/officeDocument/2006/relationships/customXml" Target="../ink/ink73.xml"/><Relationship Id="rId8" Type="http://schemas.openxmlformats.org/officeDocument/2006/relationships/customXml" Target="../ink/ink53.xml"/><Relationship Id="rId3" Type="http://schemas.openxmlformats.org/officeDocument/2006/relationships/image" Target="../media/image51.png"/><Relationship Id="rId12" Type="http://schemas.openxmlformats.org/officeDocument/2006/relationships/customXml" Target="../ink/ink55.xm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33" Type="http://schemas.openxmlformats.org/officeDocument/2006/relationships/image" Target="../media/image66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20" Type="http://schemas.openxmlformats.org/officeDocument/2006/relationships/customXml" Target="../ink/ink59.xml"/><Relationship Id="rId41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png"/><Relationship Id="rId21" Type="http://schemas.openxmlformats.org/officeDocument/2006/relationships/image" Target="../media/image84.png"/><Relationship Id="rId42" Type="http://schemas.openxmlformats.org/officeDocument/2006/relationships/customXml" Target="../ink/ink94.xml"/><Relationship Id="rId63" Type="http://schemas.openxmlformats.org/officeDocument/2006/relationships/image" Target="../media/image105.png"/><Relationship Id="rId84" Type="http://schemas.openxmlformats.org/officeDocument/2006/relationships/customXml" Target="../ink/ink115.xml"/><Relationship Id="rId138" Type="http://schemas.openxmlformats.org/officeDocument/2006/relationships/customXml" Target="../ink/ink142.xml"/><Relationship Id="rId159" Type="http://schemas.openxmlformats.org/officeDocument/2006/relationships/image" Target="../media/image153.png"/><Relationship Id="rId170" Type="http://schemas.openxmlformats.org/officeDocument/2006/relationships/customXml" Target="../ink/ink158.xml"/><Relationship Id="rId191" Type="http://schemas.openxmlformats.org/officeDocument/2006/relationships/image" Target="../media/image169.png"/><Relationship Id="rId107" Type="http://schemas.openxmlformats.org/officeDocument/2006/relationships/image" Target="../media/image127.png"/><Relationship Id="rId11" Type="http://schemas.openxmlformats.org/officeDocument/2006/relationships/image" Target="../media/image79.png"/><Relationship Id="rId32" Type="http://schemas.openxmlformats.org/officeDocument/2006/relationships/customXml" Target="../ink/ink89.xml"/><Relationship Id="rId53" Type="http://schemas.openxmlformats.org/officeDocument/2006/relationships/image" Target="../media/image100.png"/><Relationship Id="rId74" Type="http://schemas.openxmlformats.org/officeDocument/2006/relationships/customXml" Target="../ink/ink110.xml"/><Relationship Id="rId128" Type="http://schemas.openxmlformats.org/officeDocument/2006/relationships/customXml" Target="../ink/ink137.xml"/><Relationship Id="rId149" Type="http://schemas.openxmlformats.org/officeDocument/2006/relationships/image" Target="../media/image148.png"/><Relationship Id="rId5" Type="http://schemas.openxmlformats.org/officeDocument/2006/relationships/image" Target="../media/image76.png"/><Relationship Id="rId95" Type="http://schemas.openxmlformats.org/officeDocument/2006/relationships/image" Target="../media/image121.png"/><Relationship Id="rId160" Type="http://schemas.openxmlformats.org/officeDocument/2006/relationships/customXml" Target="../ink/ink153.xml"/><Relationship Id="rId181" Type="http://schemas.openxmlformats.org/officeDocument/2006/relationships/image" Target="../media/image164.png"/><Relationship Id="rId22" Type="http://schemas.openxmlformats.org/officeDocument/2006/relationships/customXml" Target="../ink/ink84.xml"/><Relationship Id="rId43" Type="http://schemas.openxmlformats.org/officeDocument/2006/relationships/image" Target="../media/image95.png"/><Relationship Id="rId64" Type="http://schemas.openxmlformats.org/officeDocument/2006/relationships/customXml" Target="../ink/ink105.xml"/><Relationship Id="rId118" Type="http://schemas.openxmlformats.org/officeDocument/2006/relationships/customXml" Target="../ink/ink132.xml"/><Relationship Id="rId139" Type="http://schemas.openxmlformats.org/officeDocument/2006/relationships/image" Target="../media/image143.png"/><Relationship Id="rId85" Type="http://schemas.openxmlformats.org/officeDocument/2006/relationships/image" Target="../media/image116.png"/><Relationship Id="rId150" Type="http://schemas.openxmlformats.org/officeDocument/2006/relationships/customXml" Target="../ink/ink148.xml"/><Relationship Id="rId171" Type="http://schemas.openxmlformats.org/officeDocument/2006/relationships/image" Target="../media/image159.png"/><Relationship Id="rId192" Type="http://schemas.openxmlformats.org/officeDocument/2006/relationships/customXml" Target="../ink/ink169.xml"/><Relationship Id="rId12" Type="http://schemas.openxmlformats.org/officeDocument/2006/relationships/customXml" Target="../ink/ink79.xml"/><Relationship Id="rId33" Type="http://schemas.openxmlformats.org/officeDocument/2006/relationships/image" Target="../media/image90.png"/><Relationship Id="rId108" Type="http://schemas.openxmlformats.org/officeDocument/2006/relationships/customXml" Target="../ink/ink127.xml"/><Relationship Id="rId129" Type="http://schemas.openxmlformats.org/officeDocument/2006/relationships/image" Target="../media/image138.png"/><Relationship Id="rId54" Type="http://schemas.openxmlformats.org/officeDocument/2006/relationships/customXml" Target="../ink/ink100.xml"/><Relationship Id="rId75" Type="http://schemas.openxmlformats.org/officeDocument/2006/relationships/image" Target="../media/image111.png"/><Relationship Id="rId96" Type="http://schemas.openxmlformats.org/officeDocument/2006/relationships/customXml" Target="../ink/ink121.xml"/><Relationship Id="rId140" Type="http://schemas.openxmlformats.org/officeDocument/2006/relationships/customXml" Target="../ink/ink143.xml"/><Relationship Id="rId161" Type="http://schemas.openxmlformats.org/officeDocument/2006/relationships/image" Target="../media/image154.png"/><Relationship Id="rId182" Type="http://schemas.openxmlformats.org/officeDocument/2006/relationships/customXml" Target="../ink/ink164.xml"/><Relationship Id="rId6" Type="http://schemas.openxmlformats.org/officeDocument/2006/relationships/customXml" Target="../ink/ink76.xml"/><Relationship Id="rId23" Type="http://schemas.openxmlformats.org/officeDocument/2006/relationships/image" Target="../media/image85.png"/><Relationship Id="rId119" Type="http://schemas.openxmlformats.org/officeDocument/2006/relationships/image" Target="../media/image133.png"/><Relationship Id="rId44" Type="http://schemas.openxmlformats.org/officeDocument/2006/relationships/customXml" Target="../ink/ink95.xml"/><Relationship Id="rId65" Type="http://schemas.openxmlformats.org/officeDocument/2006/relationships/image" Target="../media/image106.png"/><Relationship Id="rId86" Type="http://schemas.openxmlformats.org/officeDocument/2006/relationships/customXml" Target="../ink/ink116.xml"/><Relationship Id="rId130" Type="http://schemas.openxmlformats.org/officeDocument/2006/relationships/customXml" Target="../ink/ink138.xml"/><Relationship Id="rId151" Type="http://schemas.openxmlformats.org/officeDocument/2006/relationships/image" Target="../media/image149.png"/><Relationship Id="rId172" Type="http://schemas.openxmlformats.org/officeDocument/2006/relationships/customXml" Target="../ink/ink159.xml"/><Relationship Id="rId193" Type="http://schemas.openxmlformats.org/officeDocument/2006/relationships/image" Target="../media/image170.png"/><Relationship Id="rId13" Type="http://schemas.openxmlformats.org/officeDocument/2006/relationships/image" Target="../media/image80.png"/><Relationship Id="rId109" Type="http://schemas.openxmlformats.org/officeDocument/2006/relationships/image" Target="../media/image128.png"/><Relationship Id="rId34" Type="http://schemas.openxmlformats.org/officeDocument/2006/relationships/customXml" Target="../ink/ink90.xml"/><Relationship Id="rId50" Type="http://schemas.openxmlformats.org/officeDocument/2006/relationships/customXml" Target="../ink/ink98.xml"/><Relationship Id="rId55" Type="http://schemas.openxmlformats.org/officeDocument/2006/relationships/image" Target="../media/image101.png"/><Relationship Id="rId76" Type="http://schemas.openxmlformats.org/officeDocument/2006/relationships/customXml" Target="../ink/ink111.xml"/><Relationship Id="rId97" Type="http://schemas.openxmlformats.org/officeDocument/2006/relationships/image" Target="../media/image122.png"/><Relationship Id="rId104" Type="http://schemas.openxmlformats.org/officeDocument/2006/relationships/customXml" Target="../ink/ink125.xml"/><Relationship Id="rId120" Type="http://schemas.openxmlformats.org/officeDocument/2006/relationships/customXml" Target="../ink/ink133.xml"/><Relationship Id="rId125" Type="http://schemas.openxmlformats.org/officeDocument/2006/relationships/image" Target="../media/image136.png"/><Relationship Id="rId141" Type="http://schemas.openxmlformats.org/officeDocument/2006/relationships/image" Target="../media/image144.png"/><Relationship Id="rId146" Type="http://schemas.openxmlformats.org/officeDocument/2006/relationships/customXml" Target="../ink/ink146.xml"/><Relationship Id="rId167" Type="http://schemas.openxmlformats.org/officeDocument/2006/relationships/image" Target="../media/image157.png"/><Relationship Id="rId188" Type="http://schemas.openxmlformats.org/officeDocument/2006/relationships/customXml" Target="../ink/ink167.xml"/><Relationship Id="rId7" Type="http://schemas.openxmlformats.org/officeDocument/2006/relationships/image" Target="../media/image77.png"/><Relationship Id="rId71" Type="http://schemas.openxmlformats.org/officeDocument/2006/relationships/image" Target="../media/image109.png"/><Relationship Id="rId92" Type="http://schemas.openxmlformats.org/officeDocument/2006/relationships/customXml" Target="../ink/ink119.xml"/><Relationship Id="rId162" Type="http://schemas.openxmlformats.org/officeDocument/2006/relationships/customXml" Target="../ink/ink154.xml"/><Relationship Id="rId183" Type="http://schemas.openxmlformats.org/officeDocument/2006/relationships/image" Target="../media/image165.png"/><Relationship Id="rId2" Type="http://schemas.openxmlformats.org/officeDocument/2006/relationships/customXml" Target="../ink/ink74.xml"/><Relationship Id="rId29" Type="http://schemas.openxmlformats.org/officeDocument/2006/relationships/image" Target="../media/image88.png"/><Relationship Id="rId24" Type="http://schemas.openxmlformats.org/officeDocument/2006/relationships/customXml" Target="../ink/ink85.xml"/><Relationship Id="rId40" Type="http://schemas.openxmlformats.org/officeDocument/2006/relationships/customXml" Target="../ink/ink93.xml"/><Relationship Id="rId45" Type="http://schemas.openxmlformats.org/officeDocument/2006/relationships/image" Target="../media/image96.png"/><Relationship Id="rId66" Type="http://schemas.openxmlformats.org/officeDocument/2006/relationships/customXml" Target="../ink/ink106.xml"/><Relationship Id="rId87" Type="http://schemas.openxmlformats.org/officeDocument/2006/relationships/image" Target="../media/image117.png"/><Relationship Id="rId110" Type="http://schemas.openxmlformats.org/officeDocument/2006/relationships/customXml" Target="../ink/ink128.xml"/><Relationship Id="rId115" Type="http://schemas.openxmlformats.org/officeDocument/2006/relationships/image" Target="../media/image131.png"/><Relationship Id="rId131" Type="http://schemas.openxmlformats.org/officeDocument/2006/relationships/image" Target="../media/image139.png"/><Relationship Id="rId136" Type="http://schemas.openxmlformats.org/officeDocument/2006/relationships/customXml" Target="../ink/ink141.xml"/><Relationship Id="rId157" Type="http://schemas.openxmlformats.org/officeDocument/2006/relationships/image" Target="../media/image152.png"/><Relationship Id="rId178" Type="http://schemas.openxmlformats.org/officeDocument/2006/relationships/customXml" Target="../ink/ink162.xml"/><Relationship Id="rId61" Type="http://schemas.openxmlformats.org/officeDocument/2006/relationships/image" Target="../media/image104.png"/><Relationship Id="rId82" Type="http://schemas.openxmlformats.org/officeDocument/2006/relationships/customXml" Target="../ink/ink114.xml"/><Relationship Id="rId152" Type="http://schemas.openxmlformats.org/officeDocument/2006/relationships/customXml" Target="../ink/ink149.xml"/><Relationship Id="rId173" Type="http://schemas.openxmlformats.org/officeDocument/2006/relationships/image" Target="../media/image160.png"/><Relationship Id="rId194" Type="http://schemas.openxmlformats.org/officeDocument/2006/relationships/customXml" Target="../ink/ink170.xml"/><Relationship Id="rId19" Type="http://schemas.openxmlformats.org/officeDocument/2006/relationships/image" Target="../media/image83.png"/><Relationship Id="rId14" Type="http://schemas.openxmlformats.org/officeDocument/2006/relationships/customXml" Target="../ink/ink80.xml"/><Relationship Id="rId30" Type="http://schemas.openxmlformats.org/officeDocument/2006/relationships/customXml" Target="../ink/ink88.xml"/><Relationship Id="rId35" Type="http://schemas.openxmlformats.org/officeDocument/2006/relationships/image" Target="../media/image91.png"/><Relationship Id="rId56" Type="http://schemas.openxmlformats.org/officeDocument/2006/relationships/customXml" Target="../ink/ink101.xml"/><Relationship Id="rId77" Type="http://schemas.openxmlformats.org/officeDocument/2006/relationships/image" Target="../media/image112.png"/><Relationship Id="rId100" Type="http://schemas.openxmlformats.org/officeDocument/2006/relationships/customXml" Target="../ink/ink123.xml"/><Relationship Id="rId105" Type="http://schemas.openxmlformats.org/officeDocument/2006/relationships/image" Target="../media/image126.png"/><Relationship Id="rId126" Type="http://schemas.openxmlformats.org/officeDocument/2006/relationships/customXml" Target="../ink/ink136.xml"/><Relationship Id="rId147" Type="http://schemas.openxmlformats.org/officeDocument/2006/relationships/image" Target="../media/image147.png"/><Relationship Id="rId168" Type="http://schemas.openxmlformats.org/officeDocument/2006/relationships/customXml" Target="../ink/ink157.xml"/><Relationship Id="rId8" Type="http://schemas.openxmlformats.org/officeDocument/2006/relationships/customXml" Target="../ink/ink77.xml"/><Relationship Id="rId51" Type="http://schemas.openxmlformats.org/officeDocument/2006/relationships/image" Target="../media/image99.png"/><Relationship Id="rId72" Type="http://schemas.openxmlformats.org/officeDocument/2006/relationships/customXml" Target="../ink/ink109.xml"/><Relationship Id="rId93" Type="http://schemas.openxmlformats.org/officeDocument/2006/relationships/image" Target="../media/image120.png"/><Relationship Id="rId98" Type="http://schemas.openxmlformats.org/officeDocument/2006/relationships/customXml" Target="../ink/ink122.xml"/><Relationship Id="rId121" Type="http://schemas.openxmlformats.org/officeDocument/2006/relationships/image" Target="../media/image134.png"/><Relationship Id="rId142" Type="http://schemas.openxmlformats.org/officeDocument/2006/relationships/customXml" Target="../ink/ink144.xml"/><Relationship Id="rId163" Type="http://schemas.openxmlformats.org/officeDocument/2006/relationships/image" Target="../media/image155.png"/><Relationship Id="rId184" Type="http://schemas.openxmlformats.org/officeDocument/2006/relationships/customXml" Target="../ink/ink165.xml"/><Relationship Id="rId189" Type="http://schemas.openxmlformats.org/officeDocument/2006/relationships/image" Target="../media/image168.png"/><Relationship Id="rId3" Type="http://schemas.openxmlformats.org/officeDocument/2006/relationships/image" Target="../media/image75.png"/><Relationship Id="rId25" Type="http://schemas.openxmlformats.org/officeDocument/2006/relationships/image" Target="../media/image86.png"/><Relationship Id="rId46" Type="http://schemas.openxmlformats.org/officeDocument/2006/relationships/customXml" Target="../ink/ink96.xml"/><Relationship Id="rId67" Type="http://schemas.openxmlformats.org/officeDocument/2006/relationships/image" Target="../media/image107.png"/><Relationship Id="rId116" Type="http://schemas.openxmlformats.org/officeDocument/2006/relationships/customXml" Target="../ink/ink131.xml"/><Relationship Id="rId137" Type="http://schemas.openxmlformats.org/officeDocument/2006/relationships/image" Target="../media/image142.png"/><Relationship Id="rId158" Type="http://schemas.openxmlformats.org/officeDocument/2006/relationships/customXml" Target="../ink/ink152.xml"/><Relationship Id="rId20" Type="http://schemas.openxmlformats.org/officeDocument/2006/relationships/customXml" Target="../ink/ink83.xml"/><Relationship Id="rId41" Type="http://schemas.openxmlformats.org/officeDocument/2006/relationships/image" Target="../media/image94.png"/><Relationship Id="rId62" Type="http://schemas.openxmlformats.org/officeDocument/2006/relationships/customXml" Target="../ink/ink104.xml"/><Relationship Id="rId83" Type="http://schemas.openxmlformats.org/officeDocument/2006/relationships/image" Target="../media/image115.png"/><Relationship Id="rId88" Type="http://schemas.openxmlformats.org/officeDocument/2006/relationships/customXml" Target="../ink/ink117.xml"/><Relationship Id="rId111" Type="http://schemas.openxmlformats.org/officeDocument/2006/relationships/image" Target="../media/image129.png"/><Relationship Id="rId132" Type="http://schemas.openxmlformats.org/officeDocument/2006/relationships/customXml" Target="../ink/ink139.xml"/><Relationship Id="rId153" Type="http://schemas.openxmlformats.org/officeDocument/2006/relationships/image" Target="../media/image150.png"/><Relationship Id="rId174" Type="http://schemas.openxmlformats.org/officeDocument/2006/relationships/customXml" Target="../ink/ink160.xml"/><Relationship Id="rId179" Type="http://schemas.openxmlformats.org/officeDocument/2006/relationships/image" Target="../media/image163.png"/><Relationship Id="rId195" Type="http://schemas.openxmlformats.org/officeDocument/2006/relationships/image" Target="../media/image171.png"/><Relationship Id="rId190" Type="http://schemas.openxmlformats.org/officeDocument/2006/relationships/customXml" Target="../ink/ink168.xml"/><Relationship Id="rId15" Type="http://schemas.openxmlformats.org/officeDocument/2006/relationships/image" Target="../media/image81.png"/><Relationship Id="rId36" Type="http://schemas.openxmlformats.org/officeDocument/2006/relationships/customXml" Target="../ink/ink91.xml"/><Relationship Id="rId57" Type="http://schemas.openxmlformats.org/officeDocument/2006/relationships/image" Target="../media/image102.png"/><Relationship Id="rId106" Type="http://schemas.openxmlformats.org/officeDocument/2006/relationships/customXml" Target="../ink/ink126.xml"/><Relationship Id="rId127" Type="http://schemas.openxmlformats.org/officeDocument/2006/relationships/image" Target="../media/image137.png"/><Relationship Id="rId10" Type="http://schemas.openxmlformats.org/officeDocument/2006/relationships/customXml" Target="../ink/ink78.xml"/><Relationship Id="rId31" Type="http://schemas.openxmlformats.org/officeDocument/2006/relationships/image" Target="../media/image89.png"/><Relationship Id="rId52" Type="http://schemas.openxmlformats.org/officeDocument/2006/relationships/customXml" Target="../ink/ink99.xml"/><Relationship Id="rId73" Type="http://schemas.openxmlformats.org/officeDocument/2006/relationships/image" Target="../media/image110.png"/><Relationship Id="rId78" Type="http://schemas.openxmlformats.org/officeDocument/2006/relationships/customXml" Target="../ink/ink112.xml"/><Relationship Id="rId94" Type="http://schemas.openxmlformats.org/officeDocument/2006/relationships/customXml" Target="../ink/ink120.xml"/><Relationship Id="rId99" Type="http://schemas.openxmlformats.org/officeDocument/2006/relationships/image" Target="../media/image123.png"/><Relationship Id="rId101" Type="http://schemas.openxmlformats.org/officeDocument/2006/relationships/image" Target="../media/image124.png"/><Relationship Id="rId122" Type="http://schemas.openxmlformats.org/officeDocument/2006/relationships/customXml" Target="../ink/ink134.xml"/><Relationship Id="rId143" Type="http://schemas.openxmlformats.org/officeDocument/2006/relationships/image" Target="../media/image145.png"/><Relationship Id="rId148" Type="http://schemas.openxmlformats.org/officeDocument/2006/relationships/customXml" Target="../ink/ink147.xml"/><Relationship Id="rId164" Type="http://schemas.openxmlformats.org/officeDocument/2006/relationships/customXml" Target="../ink/ink155.xml"/><Relationship Id="rId169" Type="http://schemas.openxmlformats.org/officeDocument/2006/relationships/image" Target="../media/image158.png"/><Relationship Id="rId185" Type="http://schemas.openxmlformats.org/officeDocument/2006/relationships/image" Target="../media/image166.png"/><Relationship Id="rId4" Type="http://schemas.openxmlformats.org/officeDocument/2006/relationships/customXml" Target="../ink/ink75.xml"/><Relationship Id="rId9" Type="http://schemas.openxmlformats.org/officeDocument/2006/relationships/image" Target="../media/image78.png"/><Relationship Id="rId180" Type="http://schemas.openxmlformats.org/officeDocument/2006/relationships/customXml" Target="../ink/ink163.xml"/><Relationship Id="rId26" Type="http://schemas.openxmlformats.org/officeDocument/2006/relationships/customXml" Target="../ink/ink86.xml"/><Relationship Id="rId47" Type="http://schemas.openxmlformats.org/officeDocument/2006/relationships/image" Target="../media/image97.png"/><Relationship Id="rId68" Type="http://schemas.openxmlformats.org/officeDocument/2006/relationships/customXml" Target="../ink/ink107.xml"/><Relationship Id="rId89" Type="http://schemas.openxmlformats.org/officeDocument/2006/relationships/image" Target="../media/image118.png"/><Relationship Id="rId112" Type="http://schemas.openxmlformats.org/officeDocument/2006/relationships/customXml" Target="../ink/ink129.xml"/><Relationship Id="rId133" Type="http://schemas.openxmlformats.org/officeDocument/2006/relationships/image" Target="../media/image140.png"/><Relationship Id="rId154" Type="http://schemas.openxmlformats.org/officeDocument/2006/relationships/customXml" Target="../ink/ink150.xml"/><Relationship Id="rId175" Type="http://schemas.openxmlformats.org/officeDocument/2006/relationships/image" Target="../media/image161.png"/><Relationship Id="rId16" Type="http://schemas.openxmlformats.org/officeDocument/2006/relationships/customXml" Target="../ink/ink81.xml"/><Relationship Id="rId37" Type="http://schemas.openxmlformats.org/officeDocument/2006/relationships/image" Target="../media/image92.png"/><Relationship Id="rId58" Type="http://schemas.openxmlformats.org/officeDocument/2006/relationships/customXml" Target="../ink/ink102.xml"/><Relationship Id="rId79" Type="http://schemas.openxmlformats.org/officeDocument/2006/relationships/image" Target="../media/image113.png"/><Relationship Id="rId102" Type="http://schemas.openxmlformats.org/officeDocument/2006/relationships/customXml" Target="../ink/ink124.xml"/><Relationship Id="rId123" Type="http://schemas.openxmlformats.org/officeDocument/2006/relationships/image" Target="../media/image135.png"/><Relationship Id="rId144" Type="http://schemas.openxmlformats.org/officeDocument/2006/relationships/customXml" Target="../ink/ink145.xml"/><Relationship Id="rId90" Type="http://schemas.openxmlformats.org/officeDocument/2006/relationships/customXml" Target="../ink/ink118.xml"/><Relationship Id="rId165" Type="http://schemas.openxmlformats.org/officeDocument/2006/relationships/image" Target="../media/image156.png"/><Relationship Id="rId186" Type="http://schemas.openxmlformats.org/officeDocument/2006/relationships/customXml" Target="../ink/ink166.xml"/><Relationship Id="rId27" Type="http://schemas.openxmlformats.org/officeDocument/2006/relationships/image" Target="../media/image87.png"/><Relationship Id="rId48" Type="http://schemas.openxmlformats.org/officeDocument/2006/relationships/customXml" Target="../ink/ink97.xml"/><Relationship Id="rId69" Type="http://schemas.openxmlformats.org/officeDocument/2006/relationships/image" Target="../media/image108.png"/><Relationship Id="rId113" Type="http://schemas.openxmlformats.org/officeDocument/2006/relationships/image" Target="../media/image130.png"/><Relationship Id="rId134" Type="http://schemas.openxmlformats.org/officeDocument/2006/relationships/customXml" Target="../ink/ink140.xml"/><Relationship Id="rId80" Type="http://schemas.openxmlformats.org/officeDocument/2006/relationships/customXml" Target="../ink/ink113.xml"/><Relationship Id="rId155" Type="http://schemas.openxmlformats.org/officeDocument/2006/relationships/image" Target="../media/image151.png"/><Relationship Id="rId176" Type="http://schemas.openxmlformats.org/officeDocument/2006/relationships/customXml" Target="../ink/ink161.xml"/><Relationship Id="rId17" Type="http://schemas.openxmlformats.org/officeDocument/2006/relationships/image" Target="../media/image82.png"/><Relationship Id="rId38" Type="http://schemas.openxmlformats.org/officeDocument/2006/relationships/customXml" Target="../ink/ink92.xml"/><Relationship Id="rId59" Type="http://schemas.openxmlformats.org/officeDocument/2006/relationships/image" Target="../media/image103.png"/><Relationship Id="rId103" Type="http://schemas.openxmlformats.org/officeDocument/2006/relationships/image" Target="../media/image125.png"/><Relationship Id="rId124" Type="http://schemas.openxmlformats.org/officeDocument/2006/relationships/customXml" Target="../ink/ink135.xml"/><Relationship Id="rId70" Type="http://schemas.openxmlformats.org/officeDocument/2006/relationships/customXml" Target="../ink/ink108.xml"/><Relationship Id="rId91" Type="http://schemas.openxmlformats.org/officeDocument/2006/relationships/image" Target="../media/image119.png"/><Relationship Id="rId145" Type="http://schemas.openxmlformats.org/officeDocument/2006/relationships/image" Target="../media/image146.png"/><Relationship Id="rId166" Type="http://schemas.openxmlformats.org/officeDocument/2006/relationships/customXml" Target="../ink/ink156.xml"/><Relationship Id="rId187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87.xml"/><Relationship Id="rId49" Type="http://schemas.openxmlformats.org/officeDocument/2006/relationships/image" Target="../media/image98.png"/><Relationship Id="rId114" Type="http://schemas.openxmlformats.org/officeDocument/2006/relationships/customXml" Target="../ink/ink130.xml"/><Relationship Id="rId60" Type="http://schemas.openxmlformats.org/officeDocument/2006/relationships/customXml" Target="../ink/ink103.xml"/><Relationship Id="rId81" Type="http://schemas.openxmlformats.org/officeDocument/2006/relationships/image" Target="../media/image114.png"/><Relationship Id="rId135" Type="http://schemas.openxmlformats.org/officeDocument/2006/relationships/image" Target="../media/image141.png"/><Relationship Id="rId156" Type="http://schemas.openxmlformats.org/officeDocument/2006/relationships/customXml" Target="../ink/ink151.xml"/><Relationship Id="rId177" Type="http://schemas.openxmlformats.org/officeDocument/2006/relationships/image" Target="../media/image162.png"/><Relationship Id="rId18" Type="http://schemas.openxmlformats.org/officeDocument/2006/relationships/customXml" Target="../ink/ink82.xml"/><Relationship Id="rId39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3.xml"/><Relationship Id="rId21" Type="http://schemas.openxmlformats.org/officeDocument/2006/relationships/image" Target="../media/image181.png"/><Relationship Id="rId42" Type="http://schemas.openxmlformats.org/officeDocument/2006/relationships/customXml" Target="../ink/ink191.xml"/><Relationship Id="rId47" Type="http://schemas.openxmlformats.org/officeDocument/2006/relationships/image" Target="../media/image194.png"/><Relationship Id="rId63" Type="http://schemas.openxmlformats.org/officeDocument/2006/relationships/image" Target="../media/image202.png"/><Relationship Id="rId68" Type="http://schemas.openxmlformats.org/officeDocument/2006/relationships/customXml" Target="../ink/ink204.xml"/><Relationship Id="rId84" Type="http://schemas.openxmlformats.org/officeDocument/2006/relationships/customXml" Target="../ink/ink212.xml"/><Relationship Id="rId89" Type="http://schemas.openxmlformats.org/officeDocument/2006/relationships/image" Target="../media/image215.png"/><Relationship Id="rId16" Type="http://schemas.openxmlformats.org/officeDocument/2006/relationships/customXml" Target="../ink/ink178.xml"/><Relationship Id="rId11" Type="http://schemas.openxmlformats.org/officeDocument/2006/relationships/image" Target="../media/image176.png"/><Relationship Id="rId32" Type="http://schemas.openxmlformats.org/officeDocument/2006/relationships/customXml" Target="../ink/ink186.xml"/><Relationship Id="rId37" Type="http://schemas.openxmlformats.org/officeDocument/2006/relationships/image" Target="../media/image189.png"/><Relationship Id="rId53" Type="http://schemas.openxmlformats.org/officeDocument/2006/relationships/image" Target="../media/image197.png"/><Relationship Id="rId58" Type="http://schemas.openxmlformats.org/officeDocument/2006/relationships/customXml" Target="../ink/ink199.xml"/><Relationship Id="rId74" Type="http://schemas.openxmlformats.org/officeDocument/2006/relationships/customXml" Target="../ink/ink207.xml"/><Relationship Id="rId79" Type="http://schemas.openxmlformats.org/officeDocument/2006/relationships/image" Target="../media/image210.png"/><Relationship Id="rId5" Type="http://schemas.openxmlformats.org/officeDocument/2006/relationships/image" Target="../media/image173.png"/><Relationship Id="rId90" Type="http://schemas.openxmlformats.org/officeDocument/2006/relationships/customXml" Target="../ink/ink215.xml"/><Relationship Id="rId14" Type="http://schemas.openxmlformats.org/officeDocument/2006/relationships/customXml" Target="../ink/ink177.xml"/><Relationship Id="rId22" Type="http://schemas.openxmlformats.org/officeDocument/2006/relationships/customXml" Target="../ink/ink181.xml"/><Relationship Id="rId27" Type="http://schemas.openxmlformats.org/officeDocument/2006/relationships/image" Target="../media/image184.png"/><Relationship Id="rId30" Type="http://schemas.openxmlformats.org/officeDocument/2006/relationships/customXml" Target="../ink/ink185.xml"/><Relationship Id="rId35" Type="http://schemas.openxmlformats.org/officeDocument/2006/relationships/image" Target="../media/image188.png"/><Relationship Id="rId43" Type="http://schemas.openxmlformats.org/officeDocument/2006/relationships/image" Target="../media/image192.png"/><Relationship Id="rId48" Type="http://schemas.openxmlformats.org/officeDocument/2006/relationships/customXml" Target="../ink/ink194.xml"/><Relationship Id="rId56" Type="http://schemas.openxmlformats.org/officeDocument/2006/relationships/customXml" Target="../ink/ink198.xml"/><Relationship Id="rId64" Type="http://schemas.openxmlformats.org/officeDocument/2006/relationships/customXml" Target="../ink/ink202.xml"/><Relationship Id="rId69" Type="http://schemas.openxmlformats.org/officeDocument/2006/relationships/image" Target="../media/image205.png"/><Relationship Id="rId77" Type="http://schemas.openxmlformats.org/officeDocument/2006/relationships/image" Target="../media/image209.png"/><Relationship Id="rId8" Type="http://schemas.openxmlformats.org/officeDocument/2006/relationships/customXml" Target="../ink/ink174.xml"/><Relationship Id="rId51" Type="http://schemas.openxmlformats.org/officeDocument/2006/relationships/image" Target="../media/image196.png"/><Relationship Id="rId72" Type="http://schemas.openxmlformats.org/officeDocument/2006/relationships/customXml" Target="../ink/ink206.xml"/><Relationship Id="rId80" Type="http://schemas.openxmlformats.org/officeDocument/2006/relationships/customXml" Target="../ink/ink210.xml"/><Relationship Id="rId85" Type="http://schemas.openxmlformats.org/officeDocument/2006/relationships/image" Target="../media/image213.png"/><Relationship Id="rId3" Type="http://schemas.openxmlformats.org/officeDocument/2006/relationships/image" Target="../media/image172.png"/><Relationship Id="rId12" Type="http://schemas.openxmlformats.org/officeDocument/2006/relationships/customXml" Target="../ink/ink176.xml"/><Relationship Id="rId17" Type="http://schemas.openxmlformats.org/officeDocument/2006/relationships/image" Target="../media/image179.png"/><Relationship Id="rId25" Type="http://schemas.openxmlformats.org/officeDocument/2006/relationships/image" Target="../media/image183.png"/><Relationship Id="rId33" Type="http://schemas.openxmlformats.org/officeDocument/2006/relationships/image" Target="../media/image187.png"/><Relationship Id="rId38" Type="http://schemas.openxmlformats.org/officeDocument/2006/relationships/customXml" Target="../ink/ink189.xml"/><Relationship Id="rId46" Type="http://schemas.openxmlformats.org/officeDocument/2006/relationships/customXml" Target="../ink/ink193.xml"/><Relationship Id="rId59" Type="http://schemas.openxmlformats.org/officeDocument/2006/relationships/image" Target="../media/image200.png"/><Relationship Id="rId67" Type="http://schemas.openxmlformats.org/officeDocument/2006/relationships/image" Target="../media/image204.png"/><Relationship Id="rId20" Type="http://schemas.openxmlformats.org/officeDocument/2006/relationships/customXml" Target="../ink/ink180.xml"/><Relationship Id="rId41" Type="http://schemas.openxmlformats.org/officeDocument/2006/relationships/image" Target="../media/image191.png"/><Relationship Id="rId54" Type="http://schemas.openxmlformats.org/officeDocument/2006/relationships/customXml" Target="../ink/ink197.xml"/><Relationship Id="rId62" Type="http://schemas.openxmlformats.org/officeDocument/2006/relationships/customXml" Target="../ink/ink201.xml"/><Relationship Id="rId70" Type="http://schemas.openxmlformats.org/officeDocument/2006/relationships/customXml" Target="../ink/ink205.xml"/><Relationship Id="rId75" Type="http://schemas.openxmlformats.org/officeDocument/2006/relationships/image" Target="../media/image208.png"/><Relationship Id="rId83" Type="http://schemas.openxmlformats.org/officeDocument/2006/relationships/image" Target="../media/image212.png"/><Relationship Id="rId88" Type="http://schemas.openxmlformats.org/officeDocument/2006/relationships/customXml" Target="../ink/ink214.xml"/><Relationship Id="rId91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3.xml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customXml" Target="../ink/ink184.xml"/><Relationship Id="rId36" Type="http://schemas.openxmlformats.org/officeDocument/2006/relationships/customXml" Target="../ink/ink188.xml"/><Relationship Id="rId49" Type="http://schemas.openxmlformats.org/officeDocument/2006/relationships/image" Target="../media/image195.png"/><Relationship Id="rId57" Type="http://schemas.openxmlformats.org/officeDocument/2006/relationships/image" Target="../media/image199.png"/><Relationship Id="rId10" Type="http://schemas.openxmlformats.org/officeDocument/2006/relationships/customXml" Target="../ink/ink175.xml"/><Relationship Id="rId31" Type="http://schemas.openxmlformats.org/officeDocument/2006/relationships/image" Target="../media/image186.png"/><Relationship Id="rId44" Type="http://schemas.openxmlformats.org/officeDocument/2006/relationships/customXml" Target="../ink/ink192.xml"/><Relationship Id="rId52" Type="http://schemas.openxmlformats.org/officeDocument/2006/relationships/customXml" Target="../ink/ink196.xml"/><Relationship Id="rId60" Type="http://schemas.openxmlformats.org/officeDocument/2006/relationships/customXml" Target="../ink/ink200.xml"/><Relationship Id="rId65" Type="http://schemas.openxmlformats.org/officeDocument/2006/relationships/image" Target="../media/image203.png"/><Relationship Id="rId73" Type="http://schemas.openxmlformats.org/officeDocument/2006/relationships/image" Target="../media/image207.png"/><Relationship Id="rId78" Type="http://schemas.openxmlformats.org/officeDocument/2006/relationships/customXml" Target="../ink/ink209.xml"/><Relationship Id="rId81" Type="http://schemas.openxmlformats.org/officeDocument/2006/relationships/image" Target="../media/image211.png"/><Relationship Id="rId86" Type="http://schemas.openxmlformats.org/officeDocument/2006/relationships/customXml" Target="../ink/ink213.xml"/><Relationship Id="rId4" Type="http://schemas.openxmlformats.org/officeDocument/2006/relationships/customXml" Target="../ink/ink172.xml"/><Relationship Id="rId9" Type="http://schemas.openxmlformats.org/officeDocument/2006/relationships/image" Target="../media/image175.png"/><Relationship Id="rId13" Type="http://schemas.openxmlformats.org/officeDocument/2006/relationships/image" Target="../media/image177.png"/><Relationship Id="rId18" Type="http://schemas.openxmlformats.org/officeDocument/2006/relationships/customXml" Target="../ink/ink179.xml"/><Relationship Id="rId39" Type="http://schemas.openxmlformats.org/officeDocument/2006/relationships/image" Target="../media/image190.png"/><Relationship Id="rId34" Type="http://schemas.openxmlformats.org/officeDocument/2006/relationships/customXml" Target="../ink/ink187.xml"/><Relationship Id="rId50" Type="http://schemas.openxmlformats.org/officeDocument/2006/relationships/customXml" Target="../ink/ink195.xml"/><Relationship Id="rId55" Type="http://schemas.openxmlformats.org/officeDocument/2006/relationships/image" Target="../media/image198.png"/><Relationship Id="rId76" Type="http://schemas.openxmlformats.org/officeDocument/2006/relationships/customXml" Target="../ink/ink208.xml"/><Relationship Id="rId7" Type="http://schemas.openxmlformats.org/officeDocument/2006/relationships/image" Target="../media/image174.png"/><Relationship Id="rId71" Type="http://schemas.openxmlformats.org/officeDocument/2006/relationships/image" Target="../media/image206.png"/><Relationship Id="rId2" Type="http://schemas.openxmlformats.org/officeDocument/2006/relationships/customXml" Target="../ink/ink171.xml"/><Relationship Id="rId29" Type="http://schemas.openxmlformats.org/officeDocument/2006/relationships/image" Target="../media/image185.png"/><Relationship Id="rId24" Type="http://schemas.openxmlformats.org/officeDocument/2006/relationships/customXml" Target="../ink/ink182.xml"/><Relationship Id="rId40" Type="http://schemas.openxmlformats.org/officeDocument/2006/relationships/customXml" Target="../ink/ink190.xml"/><Relationship Id="rId45" Type="http://schemas.openxmlformats.org/officeDocument/2006/relationships/image" Target="../media/image193.png"/><Relationship Id="rId66" Type="http://schemas.openxmlformats.org/officeDocument/2006/relationships/customXml" Target="../ink/ink203.xml"/><Relationship Id="rId87" Type="http://schemas.openxmlformats.org/officeDocument/2006/relationships/image" Target="../media/image214.png"/><Relationship Id="rId61" Type="http://schemas.openxmlformats.org/officeDocument/2006/relationships/image" Target="../media/image201.png"/><Relationship Id="rId82" Type="http://schemas.openxmlformats.org/officeDocument/2006/relationships/customXml" Target="../ink/ink211.xml"/><Relationship Id="rId19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FE2C-9BC0-4046-9847-3C5E660A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/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940-109C-41EA-B57B-798312D4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3823"/>
          </a:xfrm>
        </p:spPr>
        <p:txBody>
          <a:bodyPr>
            <a:normAutofit/>
          </a:bodyPr>
          <a:lstStyle/>
          <a:p>
            <a:r>
              <a:rPr lang="en-US" dirty="0"/>
              <a:t>Big part of programming</a:t>
            </a:r>
          </a:p>
          <a:p>
            <a:pPr lvl="1"/>
            <a:r>
              <a:rPr lang="en-US" dirty="0"/>
              <a:t>Understanding when you made a mistake</a:t>
            </a:r>
          </a:p>
          <a:p>
            <a:pPr lvl="1"/>
            <a:r>
              <a:rPr lang="en-US" dirty="0"/>
              <a:t>How to fix the mistake</a:t>
            </a:r>
          </a:p>
          <a:p>
            <a:r>
              <a:rPr lang="en-US" dirty="0"/>
              <a:t>Possible mistakes</a:t>
            </a:r>
          </a:p>
          <a:p>
            <a:pPr lvl="1"/>
            <a:r>
              <a:rPr lang="en-US" dirty="0"/>
              <a:t>Invalid command</a:t>
            </a:r>
          </a:p>
          <a:p>
            <a:pPr lvl="2"/>
            <a:r>
              <a:rPr lang="en-US" dirty="0"/>
              <a:t>Expect that that class is defined in a file with the same name .java</a:t>
            </a:r>
          </a:p>
          <a:p>
            <a:pPr lvl="2"/>
            <a:r>
              <a:rPr lang="en-US" dirty="0"/>
              <a:t>Class can’t be found – typo in the name or a has mismatch with the name of the class</a:t>
            </a:r>
          </a:p>
          <a:p>
            <a:pPr lvl="1"/>
            <a:r>
              <a:rPr lang="en-US" dirty="0"/>
              <a:t>Name of field doesn’t match value</a:t>
            </a:r>
          </a:p>
          <a:p>
            <a:pPr lvl="2"/>
            <a:r>
              <a:rPr lang="en-US" dirty="0"/>
              <a:t>Pick meaningful names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111486-D917-445D-AFE3-E1CF7C2C04F5}"/>
                  </a:ext>
                </a:extLst>
              </p14:cNvPr>
              <p14:cNvContentPartPr/>
              <p14:nvPr/>
            </p14:nvContentPartPr>
            <p14:xfrm>
              <a:off x="1204489" y="2018059"/>
              <a:ext cx="1317600" cy="4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111486-D917-445D-AFE3-E1CF7C2C04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849" y="2009419"/>
                <a:ext cx="13352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543BDB-5F53-4CFD-A7C6-F80C38F2375A}"/>
                  </a:ext>
                </a:extLst>
              </p14:cNvPr>
              <p14:cNvContentPartPr/>
              <p14:nvPr/>
            </p14:nvContentPartPr>
            <p14:xfrm>
              <a:off x="1229329" y="2363299"/>
              <a:ext cx="433800" cy="1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543BDB-5F53-4CFD-A7C6-F80C38F237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0329" y="2354299"/>
                <a:ext cx="4514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7E8FFC-7584-4916-B3A1-C3578EE9B8C6}"/>
                  </a:ext>
                </a:extLst>
              </p14:cNvPr>
              <p14:cNvContentPartPr/>
              <p14:nvPr/>
            </p14:nvContentPartPr>
            <p14:xfrm>
              <a:off x="1193329" y="3131899"/>
              <a:ext cx="694080" cy="24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7E8FFC-7584-4916-B3A1-C3578EE9B8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4329" y="3122899"/>
                <a:ext cx="7117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9FC9D5-8D8A-4EEA-A854-D94B06F2DCAD}"/>
                  </a:ext>
                </a:extLst>
              </p14:cNvPr>
              <p14:cNvContentPartPr/>
              <p14:nvPr/>
            </p14:nvContentPartPr>
            <p14:xfrm>
              <a:off x="3425689" y="3424219"/>
              <a:ext cx="535680" cy="22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9FC9D5-8D8A-4EEA-A854-D94B06F2DC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7049" y="3415219"/>
                <a:ext cx="5533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75CDA6-6E5D-4A19-9AC9-40064C2F8000}"/>
                  </a:ext>
                </a:extLst>
              </p14:cNvPr>
              <p14:cNvContentPartPr/>
              <p14:nvPr/>
            </p14:nvContentPartPr>
            <p14:xfrm>
              <a:off x="1969489" y="3696379"/>
              <a:ext cx="452880" cy="2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75CDA6-6E5D-4A19-9AC9-40064C2F80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0849" y="3687379"/>
                <a:ext cx="470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78E801-E2E3-4F0E-BFFC-55E4FADD4474}"/>
                  </a:ext>
                </a:extLst>
              </p14:cNvPr>
              <p14:cNvContentPartPr/>
              <p14:nvPr/>
            </p14:nvContentPartPr>
            <p14:xfrm>
              <a:off x="3275569" y="3706819"/>
              <a:ext cx="345240" cy="2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78E801-E2E3-4F0E-BFFC-55E4FADD44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6569" y="3697819"/>
                <a:ext cx="362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247215-FFD1-46A7-83C7-CB238C0F1AA4}"/>
                  </a:ext>
                </a:extLst>
              </p14:cNvPr>
              <p14:cNvContentPartPr/>
              <p14:nvPr/>
            </p14:nvContentPartPr>
            <p14:xfrm>
              <a:off x="5307049" y="3694219"/>
              <a:ext cx="736200" cy="20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247215-FFD1-46A7-83C7-CB238C0F1A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8049" y="3685219"/>
                <a:ext cx="7538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0944F2-7181-480C-84BF-F0B58D9C3D18}"/>
                  </a:ext>
                </a:extLst>
              </p14:cNvPr>
              <p14:cNvContentPartPr/>
              <p14:nvPr/>
            </p14:nvContentPartPr>
            <p14:xfrm>
              <a:off x="2051929" y="4003459"/>
              <a:ext cx="401760" cy="34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0944F2-7181-480C-84BF-F0B58D9C3D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43289" y="3994819"/>
                <a:ext cx="4194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90B898-1BA7-4DD1-A708-85520D72542F}"/>
                  </a:ext>
                </a:extLst>
              </p14:cNvPr>
              <p14:cNvContentPartPr/>
              <p14:nvPr/>
            </p14:nvContentPartPr>
            <p14:xfrm>
              <a:off x="3949129" y="4002379"/>
              <a:ext cx="537480" cy="18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90B898-1BA7-4DD1-A708-85520D7254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40129" y="3993379"/>
                <a:ext cx="555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C4A4EC-F717-42A5-B550-793E4F505A82}"/>
                  </a:ext>
                </a:extLst>
              </p14:cNvPr>
              <p14:cNvContentPartPr/>
              <p14:nvPr/>
            </p14:nvContentPartPr>
            <p14:xfrm>
              <a:off x="1928809" y="4299739"/>
              <a:ext cx="868320" cy="15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C4A4EC-F717-42A5-B550-793E4F505A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19809" y="4291099"/>
                <a:ext cx="88596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F034BCD-98AE-46DA-AEEA-7DAA479B3B58}"/>
              </a:ext>
            </a:extLst>
          </p:cNvPr>
          <p:cNvGrpSpPr/>
          <p:nvPr/>
        </p:nvGrpSpPr>
        <p:grpSpPr>
          <a:xfrm>
            <a:off x="2222209" y="4549579"/>
            <a:ext cx="2752200" cy="349200"/>
            <a:chOff x="2222209" y="4549579"/>
            <a:chExt cx="275220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301C79-7F16-4312-8081-2B9660129922}"/>
                    </a:ext>
                  </a:extLst>
                </p14:cNvPr>
                <p14:cNvContentPartPr/>
                <p14:nvPr/>
              </p14:nvContentPartPr>
              <p14:xfrm>
                <a:off x="2222209" y="4656139"/>
                <a:ext cx="6732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301C79-7F16-4312-8081-2B96601299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13209" y="4647499"/>
                  <a:ext cx="84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8C8928-27E6-4F49-B58A-2152292A6B14}"/>
                    </a:ext>
                  </a:extLst>
                </p14:cNvPr>
                <p14:cNvContentPartPr/>
                <p14:nvPr/>
              </p14:nvContentPartPr>
              <p14:xfrm>
                <a:off x="2407969" y="4603939"/>
                <a:ext cx="24480" cy="20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8C8928-27E6-4F49-B58A-2152292A6B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99329" y="4594939"/>
                  <a:ext cx="42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193F62-F836-40C2-A20D-75C6878F7B06}"/>
                    </a:ext>
                  </a:extLst>
                </p14:cNvPr>
                <p14:cNvContentPartPr/>
                <p14:nvPr/>
              </p14:nvContentPartPr>
              <p14:xfrm>
                <a:off x="2377009" y="4709779"/>
                <a:ext cx="174240" cy="9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193F62-F836-40C2-A20D-75C6878F7B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8009" y="4701139"/>
                  <a:ext cx="191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D073AC-1C38-4A1A-82D5-7A51595D004A}"/>
                    </a:ext>
                  </a:extLst>
                </p14:cNvPr>
                <p14:cNvContentPartPr/>
                <p14:nvPr/>
              </p14:nvContentPartPr>
              <p14:xfrm>
                <a:off x="2563849" y="4689979"/>
                <a:ext cx="88920" cy="8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D073AC-1C38-4A1A-82D5-7A51595D00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55209" y="4681339"/>
                  <a:ext cx="106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6206DB-11A7-4FFF-AD84-8A46CEBC7FAC}"/>
                    </a:ext>
                  </a:extLst>
                </p14:cNvPr>
                <p14:cNvContentPartPr/>
                <p14:nvPr/>
              </p14:nvContentPartPr>
              <p14:xfrm>
                <a:off x="2569969" y="4689979"/>
                <a:ext cx="139320" cy="208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6206DB-11A7-4FFF-AD84-8A46CEBC7F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60969" y="4681339"/>
                  <a:ext cx="156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11E1A-5501-4290-89E8-A60B189FA580}"/>
                    </a:ext>
                  </a:extLst>
                </p14:cNvPr>
                <p14:cNvContentPartPr/>
                <p14:nvPr/>
              </p14:nvContentPartPr>
              <p14:xfrm>
                <a:off x="2763649" y="4549579"/>
                <a:ext cx="22680" cy="248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11E1A-5501-4290-89E8-A60B189FA5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55009" y="4540579"/>
                  <a:ext cx="40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29DBDA-F36C-480D-A200-8B664180FB46}"/>
                    </a:ext>
                  </a:extLst>
                </p14:cNvPr>
                <p14:cNvContentPartPr/>
                <p14:nvPr/>
              </p14:nvContentPartPr>
              <p14:xfrm>
                <a:off x="2812609" y="4674139"/>
                <a:ext cx="75960" cy="13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29DBDA-F36C-480D-A200-8B664180FB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03969" y="4665499"/>
                  <a:ext cx="93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B50ED9-EFB1-4EF7-9CDB-AB70387815E3}"/>
                    </a:ext>
                  </a:extLst>
                </p14:cNvPr>
                <p14:cNvContentPartPr/>
                <p14:nvPr/>
              </p14:nvContentPartPr>
              <p14:xfrm>
                <a:off x="3029329" y="4707979"/>
                <a:ext cx="222120" cy="93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B50ED9-EFB1-4EF7-9CDB-AB70387815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0689" y="4699339"/>
                  <a:ext cx="239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E355C6-DF97-4193-B27F-8111D7337607}"/>
                    </a:ext>
                  </a:extLst>
                </p14:cNvPr>
                <p14:cNvContentPartPr/>
                <p14:nvPr/>
              </p14:nvContentPartPr>
              <p14:xfrm>
                <a:off x="3435769" y="4671619"/>
                <a:ext cx="109080" cy="116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E355C6-DF97-4193-B27F-8111D73376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7129" y="4662979"/>
                  <a:ext cx="126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7B62F9-3C3B-4655-8CE1-8BC15EE9F433}"/>
                    </a:ext>
                  </a:extLst>
                </p14:cNvPr>
                <p14:cNvContentPartPr/>
                <p14:nvPr/>
              </p14:nvContentPartPr>
              <p14:xfrm>
                <a:off x="3539089" y="4683499"/>
                <a:ext cx="99000" cy="9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7B62F9-3C3B-4655-8CE1-8BC15EE9F4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0449" y="4674859"/>
                  <a:ext cx="116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04CD27-535A-44BB-9EA8-A8C722D2680B}"/>
                    </a:ext>
                  </a:extLst>
                </p14:cNvPr>
                <p14:cNvContentPartPr/>
                <p14:nvPr/>
              </p14:nvContentPartPr>
              <p14:xfrm>
                <a:off x="3674449" y="4680259"/>
                <a:ext cx="153360" cy="88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04CD27-535A-44BB-9EA8-A8C722D268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65449" y="4671619"/>
                  <a:ext cx="171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E0FC42-0730-43B3-8B20-BF650F6B8EAB}"/>
                    </a:ext>
                  </a:extLst>
                </p14:cNvPr>
                <p14:cNvContentPartPr/>
                <p14:nvPr/>
              </p14:nvContentPartPr>
              <p14:xfrm>
                <a:off x="3810169" y="4594579"/>
                <a:ext cx="96480" cy="175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E0FC42-0730-43B3-8B20-BF650F6B8E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01169" y="4585579"/>
                  <a:ext cx="114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2F35CF-6CA0-4DEB-AF53-3668972A4EA8}"/>
                    </a:ext>
                  </a:extLst>
                </p14:cNvPr>
                <p14:cNvContentPartPr/>
                <p14:nvPr/>
              </p14:nvContentPartPr>
              <p14:xfrm>
                <a:off x="3994489" y="4676659"/>
                <a:ext cx="70560" cy="90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2F35CF-6CA0-4DEB-AF53-3668972A4E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85489" y="4667659"/>
                  <a:ext cx="88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1C4219-38A7-45A1-8772-E5EAEDAB6897}"/>
                    </a:ext>
                  </a:extLst>
                </p14:cNvPr>
                <p14:cNvContentPartPr/>
                <p14:nvPr/>
              </p14:nvContentPartPr>
              <p14:xfrm>
                <a:off x="4110049" y="4606099"/>
                <a:ext cx="69840" cy="157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1C4219-38A7-45A1-8772-E5EAEDAB68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01049" y="4597459"/>
                  <a:ext cx="87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B4CF09-4C51-4FCA-AB38-49955C1C12A1}"/>
                    </a:ext>
                  </a:extLst>
                </p14:cNvPr>
                <p14:cNvContentPartPr/>
                <p14:nvPr/>
              </p14:nvContentPartPr>
              <p14:xfrm>
                <a:off x="4227769" y="4595659"/>
                <a:ext cx="23760" cy="146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B4CF09-4C51-4FCA-AB38-49955C1C12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18769" y="4586659"/>
                  <a:ext cx="41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E4C9C7-1F39-45EC-AEB7-0E9937ADA08D}"/>
                    </a:ext>
                  </a:extLst>
                </p14:cNvPr>
                <p14:cNvContentPartPr/>
                <p14:nvPr/>
              </p14:nvContentPartPr>
              <p14:xfrm>
                <a:off x="4309849" y="4678099"/>
                <a:ext cx="42120" cy="72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E4C9C7-1F39-45EC-AEB7-0E9937ADA0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01209" y="4669099"/>
                  <a:ext cx="59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EF47BB-5023-4A86-9AB6-D297021D472B}"/>
                    </a:ext>
                  </a:extLst>
                </p14:cNvPr>
                <p14:cNvContentPartPr/>
                <p14:nvPr/>
              </p14:nvContentPartPr>
              <p14:xfrm>
                <a:off x="4592449" y="4645699"/>
                <a:ext cx="62640" cy="113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EF47BB-5023-4A86-9AB6-D297021D47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83449" y="4637059"/>
                  <a:ext cx="80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11FAFE-E937-44FF-8BD1-1ECF974400E6}"/>
                    </a:ext>
                  </a:extLst>
                </p14:cNvPr>
                <p14:cNvContentPartPr/>
                <p14:nvPr/>
              </p14:nvContentPartPr>
              <p14:xfrm>
                <a:off x="4682809" y="4669459"/>
                <a:ext cx="75600" cy="5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11FAFE-E937-44FF-8BD1-1ECF974400E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74169" y="4660819"/>
                  <a:ext cx="93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707AB7A-5F3F-4604-80CC-7E72B12AC164}"/>
                    </a:ext>
                  </a:extLst>
                </p14:cNvPr>
                <p14:cNvContentPartPr/>
                <p14:nvPr/>
              </p14:nvContentPartPr>
              <p14:xfrm>
                <a:off x="4768489" y="4583779"/>
                <a:ext cx="205920" cy="183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707AB7A-5F3F-4604-80CC-7E72B12AC1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59489" y="4574779"/>
                  <a:ext cx="22356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768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101"/>
            <a:ext cx="7886700" cy="49216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Possible mistakes (cont.)</a:t>
            </a:r>
          </a:p>
          <a:p>
            <a:pPr lvl="1"/>
            <a:r>
              <a:rPr lang="en-US" dirty="0"/>
              <a:t>Could leave off or forget int</a:t>
            </a:r>
          </a:p>
          <a:p>
            <a:pPr lvl="2"/>
            <a:r>
              <a:rPr lang="en-US" dirty="0"/>
              <a:t>Syntax error</a:t>
            </a:r>
          </a:p>
          <a:p>
            <a:pPr lvl="1"/>
            <a:r>
              <a:rPr lang="en-US" dirty="0"/>
              <a:t>Error messages do not always match what’s wrong</a:t>
            </a:r>
          </a:p>
          <a:p>
            <a:pPr lvl="2"/>
            <a:r>
              <a:rPr lang="en-US" dirty="0"/>
              <a:t>Use context of program to figure out what happened</a:t>
            </a:r>
          </a:p>
          <a:p>
            <a:pPr lvl="1"/>
            <a:r>
              <a:rPr lang="en-US" dirty="0"/>
              <a:t>Other errors we can get</a:t>
            </a:r>
          </a:p>
          <a:p>
            <a:pPr lvl="2"/>
            <a:r>
              <a:rPr lang="en-US" dirty="0"/>
              <a:t>When running programs – practice trying to break them a little bit</a:t>
            </a:r>
          </a:p>
          <a:p>
            <a:pPr lvl="3"/>
            <a:r>
              <a:rPr lang="en-US" dirty="0"/>
              <a:t>Remove =</a:t>
            </a:r>
          </a:p>
          <a:p>
            <a:pPr lvl="3"/>
            <a:r>
              <a:rPr lang="en-US" dirty="0"/>
              <a:t>Remove ;</a:t>
            </a:r>
          </a:p>
          <a:p>
            <a:pPr lvl="3"/>
            <a:r>
              <a:rPr lang="en-US" dirty="0"/>
              <a:t>Remove { or }</a:t>
            </a:r>
          </a:p>
          <a:p>
            <a:r>
              <a:rPr lang="en-US" dirty="0"/>
              <a:t>Going to be a lot of times where you make a mistake</a:t>
            </a:r>
          </a:p>
          <a:p>
            <a:pPr lvl="1"/>
            <a:r>
              <a:rPr lang="en-US" dirty="0"/>
              <a:t>Typo</a:t>
            </a:r>
          </a:p>
          <a:p>
            <a:pPr lvl="1"/>
            <a:r>
              <a:rPr lang="en-US" dirty="0"/>
              <a:t>Copy/paste incorrectly</a:t>
            </a:r>
          </a:p>
          <a:p>
            <a:pPr lvl="1"/>
            <a:r>
              <a:rPr lang="en-US" dirty="0"/>
              <a:t>Accidently delete something</a:t>
            </a:r>
          </a:p>
          <a:p>
            <a:pPr lvl="1"/>
            <a:r>
              <a:rPr lang="en-US" dirty="0"/>
              <a:t>Or just make a mistake</a:t>
            </a:r>
          </a:p>
          <a:p>
            <a:r>
              <a:rPr lang="en-US" dirty="0"/>
              <a:t>Need to practice fixing error messages</a:t>
            </a:r>
          </a:p>
          <a:p>
            <a:pPr lvl="1"/>
            <a:r>
              <a:rPr lang="en-US" dirty="0"/>
              <a:t>Use the context of the program to understand the error message</a:t>
            </a:r>
          </a:p>
          <a:p>
            <a:r>
              <a:rPr lang="en-US" dirty="0"/>
              <a:t>Errors are a normal part of programming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A4B5AC-5DBD-4101-BDB8-019CF60D8CDE}"/>
                  </a:ext>
                </a:extLst>
              </p14:cNvPr>
              <p14:cNvContentPartPr/>
              <p14:nvPr/>
            </p14:nvContentPartPr>
            <p14:xfrm>
              <a:off x="1576009" y="943099"/>
              <a:ext cx="912600" cy="3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A4B5AC-5DBD-4101-BDB8-019CF60D8C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7009" y="934099"/>
                <a:ext cx="9302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2CB024-707F-4EED-8BD7-8EE43C379BF4}"/>
                  </a:ext>
                </a:extLst>
              </p14:cNvPr>
              <p14:cNvContentPartPr/>
              <p14:nvPr/>
            </p14:nvContentPartPr>
            <p14:xfrm>
              <a:off x="1705609" y="1202659"/>
              <a:ext cx="840960" cy="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2CB024-707F-4EED-8BD7-8EE43C379B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6609" y="1194019"/>
                <a:ext cx="8586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39F8DA-03EC-4043-BF47-85D9A43F441A}"/>
                  </a:ext>
                </a:extLst>
              </p14:cNvPr>
              <p14:cNvContentPartPr/>
              <p14:nvPr/>
            </p14:nvContentPartPr>
            <p14:xfrm>
              <a:off x="3850489" y="1181779"/>
              <a:ext cx="564840" cy="2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39F8DA-03EC-4043-BF47-85D9A43F44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1849" y="1172779"/>
                <a:ext cx="5824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278739-2579-41F3-BFC8-A1525D777816}"/>
                  </a:ext>
                </a:extLst>
              </p14:cNvPr>
              <p14:cNvContentPartPr/>
              <p14:nvPr/>
            </p14:nvContentPartPr>
            <p14:xfrm>
              <a:off x="1875889" y="1430539"/>
              <a:ext cx="567720" cy="2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278739-2579-41F3-BFC8-A1525D7778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7249" y="1421539"/>
                <a:ext cx="5853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E21472-C830-42D4-AF4E-3A1C31443E9E}"/>
                  </a:ext>
                </a:extLst>
              </p14:cNvPr>
              <p14:cNvContentPartPr/>
              <p14:nvPr/>
            </p14:nvContentPartPr>
            <p14:xfrm>
              <a:off x="895609" y="2929579"/>
              <a:ext cx="257760" cy="7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E21472-C830-42D4-AF4E-3A1C31443E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969" y="2920939"/>
                <a:ext cx="275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E4787F-6716-4ADB-BCE2-AC11DFB1C98D}"/>
                  </a:ext>
                </a:extLst>
              </p14:cNvPr>
              <p14:cNvContentPartPr/>
              <p14:nvPr/>
            </p14:nvContentPartPr>
            <p14:xfrm>
              <a:off x="919369" y="3177619"/>
              <a:ext cx="236160" cy="92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E4787F-6716-4ADB-BCE2-AC11DFB1C9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0729" y="3168979"/>
                <a:ext cx="2538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9BB8F3-5A5A-471F-BD97-98ED439A66BD}"/>
                  </a:ext>
                </a:extLst>
              </p14:cNvPr>
              <p14:cNvContentPartPr/>
              <p14:nvPr/>
            </p14:nvContentPartPr>
            <p14:xfrm>
              <a:off x="933769" y="3445099"/>
              <a:ext cx="173520" cy="65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9BB8F3-5A5A-471F-BD97-98ED439A66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4769" y="3436459"/>
                <a:ext cx="1911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D9C22E-27B5-44BE-8B7F-EDEF8BD3D4B6}"/>
                  </a:ext>
                </a:extLst>
              </p14:cNvPr>
              <p14:cNvContentPartPr/>
              <p14:nvPr/>
            </p14:nvContentPartPr>
            <p14:xfrm>
              <a:off x="930529" y="3689899"/>
              <a:ext cx="166320" cy="81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D9C22E-27B5-44BE-8B7F-EDEF8BD3D4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1889" y="3681259"/>
                <a:ext cx="1839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C7B766-DD53-4F46-A535-7C0BD4019724}"/>
                  </a:ext>
                </a:extLst>
              </p14:cNvPr>
              <p14:cNvContentPartPr/>
              <p14:nvPr/>
            </p14:nvContentPartPr>
            <p14:xfrm>
              <a:off x="2542609" y="4073659"/>
              <a:ext cx="568440" cy="13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C7B766-DD53-4F46-A535-7C0BD40197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33609" y="4065019"/>
                <a:ext cx="5860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0B0E4D-9B56-43A8-99F2-D363C44CECDE}"/>
                  </a:ext>
                </a:extLst>
              </p14:cNvPr>
              <p14:cNvContentPartPr/>
              <p14:nvPr/>
            </p14:nvContentPartPr>
            <p14:xfrm>
              <a:off x="1957609" y="4427179"/>
              <a:ext cx="640080" cy="49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0B0E4D-9B56-43A8-99F2-D363C44CEC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48969" y="4418179"/>
                <a:ext cx="6577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0EB2F4-4B69-4167-83E8-008CF0D16220}"/>
                  </a:ext>
                </a:extLst>
              </p14:cNvPr>
              <p14:cNvContentPartPr/>
              <p14:nvPr/>
            </p14:nvContentPartPr>
            <p14:xfrm>
              <a:off x="841969" y="4799779"/>
              <a:ext cx="721800" cy="21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0EB2F4-4B69-4167-83E8-008CF0D162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2969" y="4791139"/>
                <a:ext cx="73944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29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dirty="0"/>
              <a:t>class </a:t>
            </a:r>
            <a:r>
              <a:rPr lang="fr-FR" dirty="0" err="1"/>
              <a:t>Examples1Lecture</a:t>
            </a:r>
            <a:r>
              <a:rPr lang="fr-FR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x = 2 + 9 *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y = 10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What’s would happen here?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x?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y?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about y = 11 / 3;  ?</a:t>
            </a:r>
          </a:p>
          <a:p>
            <a:pPr>
              <a:spcBef>
                <a:spcPts val="0"/>
              </a:spcBef>
            </a:pPr>
            <a:r>
              <a:rPr lang="en-US" dirty="0"/>
              <a:t> Using parenthesis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3503"/>
            <a:ext cx="7886700" cy="3599220"/>
          </a:xfrm>
        </p:spPr>
        <p:txBody>
          <a:bodyPr/>
          <a:lstStyle/>
          <a:p>
            <a:r>
              <a:rPr lang="en-US" dirty="0"/>
              <a:t>Order of operations &amp; parenthesizing</a:t>
            </a:r>
          </a:p>
          <a:p>
            <a:pPr lvl="1"/>
            <a:r>
              <a:rPr lang="en-US" dirty="0"/>
              <a:t>In many ways Java acts like arithmetic</a:t>
            </a:r>
          </a:p>
          <a:p>
            <a:pPr lvl="1"/>
            <a:r>
              <a:rPr lang="en-US" dirty="0"/>
              <a:t>But in other ways, Java does not</a:t>
            </a:r>
          </a:p>
          <a:p>
            <a:pPr lvl="2"/>
            <a:r>
              <a:rPr lang="en-US" dirty="0"/>
              <a:t>Division has truncation behavior we do not see in math classes</a:t>
            </a:r>
          </a:p>
          <a:p>
            <a:pPr lvl="3"/>
            <a:r>
              <a:rPr lang="en-US" dirty="0"/>
              <a:t>Very common in programming</a:t>
            </a:r>
          </a:p>
          <a:p>
            <a:pPr lvl="2"/>
            <a:r>
              <a:rPr lang="en-US" dirty="0"/>
              <a:t>Multiplication &amp; division before addition &amp; subtraction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52A43D-C003-4D9A-8105-B5414B7CD6FE}"/>
                  </a:ext>
                </a:extLst>
              </p14:cNvPr>
              <p14:cNvContentPartPr/>
              <p14:nvPr/>
            </p14:nvContentPartPr>
            <p14:xfrm>
              <a:off x="3733489" y="1725019"/>
              <a:ext cx="1038960" cy="4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52A43D-C003-4D9A-8105-B5414B7CD6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489" y="1716019"/>
                <a:ext cx="10566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48E3FD-010D-44DD-A99E-0A8DDE053A6B}"/>
                  </a:ext>
                </a:extLst>
              </p14:cNvPr>
              <p14:cNvContentPartPr/>
              <p14:nvPr/>
            </p14:nvContentPartPr>
            <p14:xfrm>
              <a:off x="2540809" y="2329459"/>
              <a:ext cx="889560" cy="2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48E3FD-010D-44DD-A99E-0A8DDE053A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1809" y="2320819"/>
                <a:ext cx="90720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1018060-6DC1-4A20-8057-7EDE7A2C5F69}"/>
              </a:ext>
            </a:extLst>
          </p:cNvPr>
          <p:cNvGrpSpPr/>
          <p:nvPr/>
        </p:nvGrpSpPr>
        <p:grpSpPr>
          <a:xfrm>
            <a:off x="1504369" y="2793859"/>
            <a:ext cx="4351680" cy="193320"/>
            <a:chOff x="1504369" y="2793859"/>
            <a:chExt cx="435168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4EE37E-D7BF-4A28-AB73-65D9F84111A0}"/>
                    </a:ext>
                  </a:extLst>
                </p14:cNvPr>
                <p14:cNvContentPartPr/>
                <p14:nvPr/>
              </p14:nvContentPartPr>
              <p14:xfrm>
                <a:off x="1504369" y="2793859"/>
                <a:ext cx="2013120" cy="193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4EE37E-D7BF-4A28-AB73-65D9F84111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5369" y="2784859"/>
                  <a:ext cx="2030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C9F44D-1101-4F0C-963F-C4C367295D2D}"/>
                    </a:ext>
                  </a:extLst>
                </p14:cNvPr>
                <p14:cNvContentPartPr/>
                <p14:nvPr/>
              </p14:nvContentPartPr>
              <p14:xfrm>
                <a:off x="4012849" y="2818339"/>
                <a:ext cx="1843200" cy="162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C9F44D-1101-4F0C-963F-C4C367295D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3849" y="2809339"/>
                  <a:ext cx="186084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527030-39F6-4DCA-87BF-A6E579CD64D4}"/>
              </a:ext>
            </a:extLst>
          </p:cNvPr>
          <p:cNvGrpSpPr/>
          <p:nvPr/>
        </p:nvGrpSpPr>
        <p:grpSpPr>
          <a:xfrm>
            <a:off x="1776889" y="3235579"/>
            <a:ext cx="1557000" cy="354240"/>
            <a:chOff x="1776889" y="3235579"/>
            <a:chExt cx="155700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123618-7A08-4EAC-AF8D-2D7E289BD75A}"/>
                    </a:ext>
                  </a:extLst>
                </p14:cNvPr>
                <p14:cNvContentPartPr/>
                <p14:nvPr/>
              </p14:nvContentPartPr>
              <p14:xfrm>
                <a:off x="1776889" y="3235579"/>
                <a:ext cx="27360" cy="354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123618-7A08-4EAC-AF8D-2D7E289BD7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7889" y="3226939"/>
                  <a:ext cx="450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6DF4AD-E915-45FA-A7DD-EE3A2D23DC41}"/>
                    </a:ext>
                  </a:extLst>
                </p14:cNvPr>
                <p14:cNvContentPartPr/>
                <p14:nvPr/>
              </p14:nvContentPartPr>
              <p14:xfrm>
                <a:off x="1811449" y="3431059"/>
                <a:ext cx="102960" cy="115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6DF4AD-E915-45FA-A7DD-EE3A2D23DC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2809" y="3422419"/>
                  <a:ext cx="120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8EB6AC-7316-497B-9E23-B93FF9B2985B}"/>
                    </a:ext>
                  </a:extLst>
                </p14:cNvPr>
                <p14:cNvContentPartPr/>
                <p14:nvPr/>
              </p14:nvContentPartPr>
              <p14:xfrm>
                <a:off x="2018449" y="3298939"/>
                <a:ext cx="108000" cy="26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8EB6AC-7316-497B-9E23-B93FF9B298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9449" y="3290299"/>
                  <a:ext cx="1256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046805-97D3-43C1-BF84-0DDA03EB0399}"/>
                    </a:ext>
                  </a:extLst>
                </p14:cNvPr>
                <p14:cNvContentPartPr/>
                <p14:nvPr/>
              </p14:nvContentPartPr>
              <p14:xfrm>
                <a:off x="2200969" y="3301099"/>
                <a:ext cx="60480" cy="23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046805-97D3-43C1-BF84-0DDA03EB03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1969" y="3292459"/>
                  <a:ext cx="78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1C9DB5-D18E-445D-BF0C-EC14478C71BC}"/>
                    </a:ext>
                  </a:extLst>
                </p14:cNvPr>
                <p14:cNvContentPartPr/>
                <p14:nvPr/>
              </p14:nvContentPartPr>
              <p14:xfrm>
                <a:off x="2400769" y="3398659"/>
                <a:ext cx="175320" cy="126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1C9DB5-D18E-445D-BF0C-EC14478C71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92129" y="3389659"/>
                  <a:ext cx="192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165DF6-A7E5-494B-A2B3-69EC70DD0DF0}"/>
                    </a:ext>
                  </a:extLst>
                </p14:cNvPr>
                <p14:cNvContentPartPr/>
                <p14:nvPr/>
              </p14:nvContentPartPr>
              <p14:xfrm>
                <a:off x="2729089" y="3370939"/>
                <a:ext cx="120960" cy="13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165DF6-A7E5-494B-A2B3-69EC70DD0D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0449" y="3361939"/>
                  <a:ext cx="138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B150E4-D4F9-4B89-993D-9D7B9EE6596F}"/>
                    </a:ext>
                  </a:extLst>
                </p14:cNvPr>
                <p14:cNvContentPartPr/>
                <p14:nvPr/>
              </p14:nvContentPartPr>
              <p14:xfrm>
                <a:off x="2852569" y="3266899"/>
                <a:ext cx="52200" cy="216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B150E4-D4F9-4B89-993D-9D7B9EE659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43929" y="3258259"/>
                  <a:ext cx="69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28BAA5-94E4-46F4-AA5A-EC78F1F532F3}"/>
                    </a:ext>
                  </a:extLst>
                </p14:cNvPr>
                <p14:cNvContentPartPr/>
                <p14:nvPr/>
              </p14:nvContentPartPr>
              <p14:xfrm>
                <a:off x="2943289" y="3407659"/>
                <a:ext cx="111600" cy="141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28BAA5-94E4-46F4-AA5A-EC78F1F532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4289" y="3398659"/>
                  <a:ext cx="129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9AFECD-12A9-48A4-84F4-1593D0177257}"/>
                    </a:ext>
                  </a:extLst>
                </p14:cNvPr>
                <p14:cNvContentPartPr/>
                <p14:nvPr/>
              </p14:nvContentPartPr>
              <p14:xfrm>
                <a:off x="3076129" y="3347179"/>
                <a:ext cx="132840" cy="127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9AFECD-12A9-48A4-84F4-1593D01772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67129" y="3338539"/>
                  <a:ext cx="150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B71B71-3B55-4778-81BC-BEE8F267DAB6}"/>
                    </a:ext>
                  </a:extLst>
                </p14:cNvPr>
                <p14:cNvContentPartPr/>
                <p14:nvPr/>
              </p14:nvContentPartPr>
              <p14:xfrm>
                <a:off x="3221209" y="3281659"/>
                <a:ext cx="112680" cy="22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B71B71-3B55-4778-81BC-BEE8F267DA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12209" y="3273019"/>
                  <a:ext cx="1303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86D4AD-9F66-48D1-B54B-E5DAE1D2DCE8}"/>
              </a:ext>
            </a:extLst>
          </p:cNvPr>
          <p:cNvGrpSpPr/>
          <p:nvPr/>
        </p:nvGrpSpPr>
        <p:grpSpPr>
          <a:xfrm>
            <a:off x="181729" y="4076179"/>
            <a:ext cx="785880" cy="653400"/>
            <a:chOff x="181729" y="4076179"/>
            <a:chExt cx="785880" cy="65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AC022B2-3952-4FAB-B8A7-5B94CBF34E32}"/>
                    </a:ext>
                  </a:extLst>
                </p14:cNvPr>
                <p14:cNvContentPartPr/>
                <p14:nvPr/>
              </p14:nvContentPartPr>
              <p14:xfrm>
                <a:off x="327529" y="4329619"/>
                <a:ext cx="104400" cy="21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AC022B2-3952-4FAB-B8A7-5B94CBF34E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8889" y="4320619"/>
                  <a:ext cx="122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1C668D-155F-460F-9D3D-816CF3047664}"/>
                    </a:ext>
                  </a:extLst>
                </p14:cNvPr>
                <p14:cNvContentPartPr/>
                <p14:nvPr/>
              </p14:nvContentPartPr>
              <p14:xfrm>
                <a:off x="526249" y="4245019"/>
                <a:ext cx="75960" cy="309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1C668D-155F-460F-9D3D-816CF30476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7249" y="4236019"/>
                  <a:ext cx="936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39A17E-2D1F-48F9-9459-1D01CE75B205}"/>
                    </a:ext>
                  </a:extLst>
                </p14:cNvPr>
                <p14:cNvContentPartPr/>
                <p14:nvPr/>
              </p14:nvContentPartPr>
              <p14:xfrm>
                <a:off x="478369" y="4378579"/>
                <a:ext cx="264960" cy="85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39A17E-2D1F-48F9-9459-1D01CE75B2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9729" y="4369579"/>
                  <a:ext cx="282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E566F5B-0671-41E5-A34D-F03ECC6A8E3E}"/>
                    </a:ext>
                  </a:extLst>
                </p14:cNvPr>
                <p14:cNvContentPartPr/>
                <p14:nvPr/>
              </p14:nvContentPartPr>
              <p14:xfrm>
                <a:off x="769609" y="4364899"/>
                <a:ext cx="86400" cy="166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E566F5B-0671-41E5-A34D-F03ECC6A8E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0609" y="4355899"/>
                  <a:ext cx="10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3018BC-1373-4480-99CC-9DA2CB67439F}"/>
                    </a:ext>
                  </a:extLst>
                </p14:cNvPr>
                <p14:cNvContentPartPr/>
                <p14:nvPr/>
              </p14:nvContentPartPr>
              <p14:xfrm>
                <a:off x="181729" y="4076179"/>
                <a:ext cx="785880" cy="653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3018BC-1373-4480-99CC-9DA2CB6743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089" y="4067539"/>
                  <a:ext cx="803520" cy="67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ACB192-E45A-472F-9CCA-8788581203CF}"/>
                  </a:ext>
                </a:extLst>
              </p14:cNvPr>
              <p14:cNvContentPartPr/>
              <p14:nvPr/>
            </p14:nvContentPartPr>
            <p14:xfrm>
              <a:off x="561889" y="3652099"/>
              <a:ext cx="142920" cy="299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ACB192-E45A-472F-9CCA-8788581203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2889" y="3643459"/>
                <a:ext cx="16056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66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3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Examples2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rate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class – will talk about more later</a:t>
            </a:r>
          </a:p>
          <a:p>
            <a:pPr lvl="1"/>
            <a:r>
              <a:rPr lang="en-US" dirty="0"/>
              <a:t>For now: describes a group of fields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Calculate the pay you would receive at a certain hourly rate given a number of hours</a:t>
            </a:r>
          </a:p>
          <a:p>
            <a:pPr lvl="2"/>
            <a:r>
              <a:rPr lang="en-US" dirty="0"/>
              <a:t>New field: # of hours worked</a:t>
            </a:r>
          </a:p>
          <a:p>
            <a:pPr lvl="1"/>
            <a:r>
              <a:rPr lang="en-US" dirty="0"/>
              <a:t>Calculate total pay using Java as a calculator</a:t>
            </a:r>
          </a:p>
        </p:txBody>
      </p:sp>
    </p:spTree>
    <p:extLst>
      <p:ext uri="{BB962C8B-B14F-4D97-AF65-F5344CB8AC3E}">
        <p14:creationId xmlns:p14="http://schemas.microsoft.com/office/powerpoint/2010/main" val="402803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724719"/>
          </a:xfrm>
        </p:spPr>
        <p:txBody>
          <a:bodyPr>
            <a:normAutofit/>
          </a:bodyPr>
          <a:lstStyle/>
          <a:p>
            <a:r>
              <a:rPr lang="en-US" dirty="0"/>
              <a:t>Calculate total pay (cont.)</a:t>
            </a:r>
          </a:p>
          <a:p>
            <a:pPr lvl="1"/>
            <a:r>
              <a:rPr lang="en-US" dirty="0"/>
              <a:t>Can we use these fields in another calculation?</a:t>
            </a:r>
          </a:p>
          <a:p>
            <a:pPr lvl="1"/>
            <a:r>
              <a:rPr lang="en-US" dirty="0"/>
              <a:t>Why is it useful to do this with fields instead of writing this directly?</a:t>
            </a:r>
          </a:p>
          <a:p>
            <a:pPr lvl="2"/>
            <a:r>
              <a:rPr lang="en-US" dirty="0"/>
              <a:t>What if: </a:t>
            </a:r>
          </a:p>
          <a:p>
            <a:pPr lvl="3"/>
            <a:r>
              <a:rPr lang="en-US" dirty="0"/>
              <a:t>Use same hourly rate, but a number of different weeks to calculate?</a:t>
            </a:r>
          </a:p>
          <a:p>
            <a:pPr lvl="2"/>
            <a:r>
              <a:rPr lang="en-US" dirty="0"/>
              <a:t>What if:</a:t>
            </a:r>
          </a:p>
          <a:p>
            <a:pPr lvl="3"/>
            <a:r>
              <a:rPr lang="en-US" dirty="0"/>
              <a:t>We want to change the hourly rate?</a:t>
            </a:r>
          </a:p>
          <a:p>
            <a:pPr lvl="2"/>
            <a:r>
              <a:rPr lang="en-US" dirty="0"/>
              <a:t>Change once, changes all values</a:t>
            </a:r>
          </a:p>
          <a:p>
            <a:pPr lvl="3"/>
            <a:r>
              <a:rPr lang="en-US" dirty="0"/>
              <a:t>Many times, you will have one field whose value can be used in many places</a:t>
            </a:r>
          </a:p>
          <a:p>
            <a:pPr lvl="4"/>
            <a:r>
              <a:rPr lang="en-US" dirty="0"/>
              <a:t>Configure how the program works</a:t>
            </a:r>
          </a:p>
          <a:p>
            <a:pPr lvl="2"/>
            <a:r>
              <a:rPr lang="en-US" dirty="0"/>
              <a:t>Changing the value in one spot can affect many other places in the program</a:t>
            </a:r>
          </a:p>
          <a:p>
            <a:pPr lvl="3"/>
            <a:r>
              <a:rPr lang="en-US" dirty="0"/>
              <a:t>Powerful concept in programming:</a:t>
            </a:r>
          </a:p>
          <a:p>
            <a:pPr lvl="4"/>
            <a:r>
              <a:rPr lang="en-US" dirty="0"/>
              <a:t>Define a value in one place</a:t>
            </a:r>
          </a:p>
          <a:p>
            <a:pPr lvl="4"/>
            <a:r>
              <a:rPr lang="en-US" dirty="0"/>
              <a:t>Change it by editing the program</a:t>
            </a:r>
          </a:p>
          <a:p>
            <a:pPr lvl="4"/>
            <a:r>
              <a:rPr lang="en-US" dirty="0"/>
              <a:t>Watch its changes be reflected in all the other places next time it’s run</a:t>
            </a:r>
          </a:p>
        </p:txBody>
      </p:sp>
    </p:spTree>
    <p:extLst>
      <p:ext uri="{BB962C8B-B14F-4D97-AF65-F5344CB8AC3E}">
        <p14:creationId xmlns:p14="http://schemas.microsoft.com/office/powerpoint/2010/main" val="149933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52589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this.hourlyRate</a:t>
            </a:r>
            <a:endParaRPr lang="en-US" dirty="0"/>
          </a:p>
          <a:p>
            <a:pPr lvl="1"/>
            <a:r>
              <a:rPr lang="en-US" dirty="0"/>
              <a:t>Call that a field look-up or a field access</a:t>
            </a:r>
          </a:p>
          <a:p>
            <a:pPr lvl="2"/>
            <a:r>
              <a:rPr lang="en-US" dirty="0"/>
              <a:t>Looking up the current value of a field that has been defined before</a:t>
            </a:r>
          </a:p>
        </p:txBody>
      </p:sp>
    </p:spTree>
    <p:extLst>
      <p:ext uri="{BB962C8B-B14F-4D97-AF65-F5344CB8AC3E}">
        <p14:creationId xmlns:p14="http://schemas.microsoft.com/office/powerpoint/2010/main" val="17980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11,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4073" y="471951"/>
            <a:ext cx="4939868" cy="96462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Greg Miranda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746226" y="1808973"/>
            <a:ext cx="4939867" cy="2839064"/>
          </a:xfrm>
        </p:spPr>
        <p:txBody>
          <a:bodyPr vert="horz" lIns="68580" tIns="34290" rIns="68580" bIns="34290" rtlCol="0">
            <a:normAutofit fontScale="92500" lnSpcReduction="20000"/>
          </a:bodyPr>
          <a:lstStyle/>
          <a:p>
            <a:r>
              <a:rPr lang="en-US" sz="1500" b="1" dirty="0"/>
              <a:t>Started at UCSD in Summer 2018</a:t>
            </a:r>
          </a:p>
          <a:p>
            <a:pPr lvl="1"/>
            <a:r>
              <a:rPr lang="en-US" sz="1500" dirty="0"/>
              <a:t>Taught at private colleges (AICASD, UAT) before UCSD</a:t>
            </a:r>
          </a:p>
          <a:p>
            <a:r>
              <a:rPr lang="en-US" sz="1500" b="1" dirty="0"/>
              <a:t>Teaching Background:</a:t>
            </a:r>
          </a:p>
          <a:p>
            <a:pPr lvl="1"/>
            <a:r>
              <a:rPr lang="en-US" sz="1500" dirty="0"/>
              <a:t>CSE 5A/8B/11/12</a:t>
            </a:r>
          </a:p>
          <a:p>
            <a:pPr lvl="1"/>
            <a:r>
              <a:rPr lang="en-US" sz="1500" dirty="0"/>
              <a:t>Game Programming, Game Design, Web Programming</a:t>
            </a:r>
          </a:p>
          <a:p>
            <a:r>
              <a:rPr lang="en-US" sz="1800" b="1" dirty="0"/>
              <a:t>Background:</a:t>
            </a:r>
          </a:p>
          <a:p>
            <a:pPr lvl="1"/>
            <a:r>
              <a:rPr lang="en-US" sz="1500" dirty="0"/>
              <a:t>CE graduate from UCSD in ’96</a:t>
            </a:r>
          </a:p>
          <a:p>
            <a:pPr lvl="1"/>
            <a:r>
              <a:rPr lang="en-US" sz="1500" dirty="0"/>
              <a:t>20+ years as a Software Engineer</a:t>
            </a:r>
          </a:p>
          <a:p>
            <a:r>
              <a:rPr lang="en-US" sz="1800" b="1" dirty="0"/>
              <a:t>When I’m not teaching: </a:t>
            </a:r>
          </a:p>
          <a:p>
            <a:pPr lvl="1"/>
            <a:r>
              <a:rPr lang="en-US" sz="1500" dirty="0"/>
              <a:t>Consulting</a:t>
            </a:r>
          </a:p>
          <a:p>
            <a:pPr lvl="1"/>
            <a:r>
              <a:rPr lang="en-US" sz="1500" dirty="0"/>
              <a:t>Taekwondo</a:t>
            </a:r>
          </a:p>
          <a:p>
            <a:pPr lvl="1"/>
            <a:endParaRPr lang="en-US" sz="1500" dirty="0"/>
          </a:p>
        </p:txBody>
      </p:sp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492D264-7B41-41A1-A469-21DF2008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3" y="1436571"/>
            <a:ext cx="3548830" cy="2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Wednesday @ </a:t>
            </a:r>
            <a:r>
              <a:rPr lang="en-US" dirty="0" err="1"/>
              <a:t>4pm</a:t>
            </a:r>
            <a:r>
              <a:rPr lang="en-US" dirty="0"/>
              <a:t> &amp; </a:t>
            </a:r>
            <a:r>
              <a:rPr lang="en-US" dirty="0" err="1"/>
              <a:t>5pm</a:t>
            </a:r>
            <a:endParaRPr lang="en-US" dirty="0"/>
          </a:p>
          <a:p>
            <a:r>
              <a:rPr lang="en-US" dirty="0"/>
              <a:t>Quiz 1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released today – due Thursday</a:t>
            </a:r>
          </a:p>
          <a:p>
            <a:r>
              <a:rPr lang="en-US" dirty="0" err="1"/>
              <a:t>PA1</a:t>
            </a:r>
            <a:r>
              <a:rPr lang="en-US" dirty="0"/>
              <a:t> released Wednesday – due 4/7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CBEC3A-BD4E-43A1-82A2-D29B53AEEB67}"/>
                  </a:ext>
                </a:extLst>
              </p14:cNvPr>
              <p14:cNvContentPartPr/>
              <p14:nvPr/>
            </p14:nvContentPartPr>
            <p14:xfrm>
              <a:off x="878689" y="1749139"/>
              <a:ext cx="1074240" cy="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CBEC3A-BD4E-43A1-82A2-D29B53AEEB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049" y="1740499"/>
                <a:ext cx="109188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5C64781-25AD-4118-A1A5-5D8EBCBBC72B}"/>
              </a:ext>
            </a:extLst>
          </p:cNvPr>
          <p:cNvGrpSpPr/>
          <p:nvPr/>
        </p:nvGrpSpPr>
        <p:grpSpPr>
          <a:xfrm>
            <a:off x="4414609" y="1141099"/>
            <a:ext cx="357480" cy="242280"/>
            <a:chOff x="4414609" y="1141099"/>
            <a:chExt cx="35748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835D64-9A41-416A-9B81-789A0687BC93}"/>
                    </a:ext>
                  </a:extLst>
                </p14:cNvPr>
                <p14:cNvContentPartPr/>
                <p14:nvPr/>
              </p14:nvContentPartPr>
              <p14:xfrm>
                <a:off x="4414609" y="1178899"/>
                <a:ext cx="172080" cy="20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835D64-9A41-416A-9B81-789A0687BC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5609" y="1169899"/>
                  <a:ext cx="189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1B18C8-DB5E-43B3-9453-415212936901}"/>
                    </a:ext>
                  </a:extLst>
                </p14:cNvPr>
                <p14:cNvContentPartPr/>
                <p14:nvPr/>
              </p14:nvContentPartPr>
              <p14:xfrm>
                <a:off x="4423609" y="1276459"/>
                <a:ext cx="123120" cy="2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1B18C8-DB5E-43B3-9453-4152129369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14609" y="1267459"/>
                  <a:ext cx="140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692193-1213-445C-B56C-E4469A2254B4}"/>
                    </a:ext>
                  </a:extLst>
                </p14:cNvPr>
                <p14:cNvContentPartPr/>
                <p14:nvPr/>
              </p14:nvContentPartPr>
              <p14:xfrm>
                <a:off x="4601809" y="1178899"/>
                <a:ext cx="135360" cy="135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692193-1213-445C-B56C-E4469A2254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2809" y="1169899"/>
                  <a:ext cx="153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283294-123D-40A2-B842-09093262FE2A}"/>
                    </a:ext>
                  </a:extLst>
                </p14:cNvPr>
                <p14:cNvContentPartPr/>
                <p14:nvPr/>
              </p14:nvContentPartPr>
              <p14:xfrm>
                <a:off x="4764889" y="1141099"/>
                <a:ext cx="7200" cy="223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283294-123D-40A2-B842-09093262FE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56249" y="1132099"/>
                  <a:ext cx="2484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9C093-620F-4CB7-B70C-6CC722CE7871}"/>
              </a:ext>
            </a:extLst>
          </p:cNvPr>
          <p:cNvGrpSpPr/>
          <p:nvPr/>
        </p:nvGrpSpPr>
        <p:grpSpPr>
          <a:xfrm>
            <a:off x="5252689" y="1149019"/>
            <a:ext cx="349560" cy="217080"/>
            <a:chOff x="5252689" y="1149019"/>
            <a:chExt cx="34956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137A3B-3121-420A-A222-4819E2DBF27D}"/>
                    </a:ext>
                  </a:extLst>
                </p14:cNvPr>
                <p14:cNvContentPartPr/>
                <p14:nvPr/>
              </p14:nvContentPartPr>
              <p14:xfrm>
                <a:off x="5252689" y="1169899"/>
                <a:ext cx="27360" cy="19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137A3B-3121-420A-A222-4819E2DBF2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4049" y="1161259"/>
                  <a:ext cx="45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DE44A4-C1E6-47BF-A444-57440813CD14}"/>
                    </a:ext>
                  </a:extLst>
                </p14:cNvPr>
                <p14:cNvContentPartPr/>
                <p14:nvPr/>
              </p14:nvContentPartPr>
              <p14:xfrm>
                <a:off x="5262409" y="1163779"/>
                <a:ext cx="115920" cy="202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DE44A4-C1E6-47BF-A444-57440813CD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53409" y="1154779"/>
                  <a:ext cx="133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AF3346-B13B-4BDD-BD74-617B59208730}"/>
                    </a:ext>
                  </a:extLst>
                </p14:cNvPr>
                <p14:cNvContentPartPr/>
                <p14:nvPr/>
              </p14:nvContentPartPr>
              <p14:xfrm>
                <a:off x="5423329" y="1188619"/>
                <a:ext cx="105840" cy="136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AF3346-B13B-4BDD-BD74-617B592087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4329" y="1179979"/>
                  <a:ext cx="123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D1BE95-FD43-4F3E-9190-32C66AFCD977}"/>
                    </a:ext>
                  </a:extLst>
                </p14:cNvPr>
                <p14:cNvContentPartPr/>
                <p14:nvPr/>
              </p14:nvContentPartPr>
              <p14:xfrm>
                <a:off x="5573449" y="1149019"/>
                <a:ext cx="28800" cy="203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D1BE95-FD43-4F3E-9190-32C66AFCD9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64449" y="1140019"/>
                  <a:ext cx="4644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EC2697-02F2-476D-ACC3-7108A724187F}"/>
                  </a:ext>
                </a:extLst>
              </p14:cNvPr>
              <p14:cNvContentPartPr/>
              <p14:nvPr/>
            </p14:nvContentPartPr>
            <p14:xfrm>
              <a:off x="864649" y="2176099"/>
              <a:ext cx="720360" cy="16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EC2697-02F2-476D-ACC3-7108A72418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6009" y="2167099"/>
                <a:ext cx="7380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63CB0B4-04AE-4D59-964B-AD1B3B3E563D}"/>
              </a:ext>
            </a:extLst>
          </p:cNvPr>
          <p:cNvGrpSpPr/>
          <p:nvPr/>
        </p:nvGrpSpPr>
        <p:grpSpPr>
          <a:xfrm>
            <a:off x="2098729" y="2138299"/>
            <a:ext cx="2203560" cy="48960"/>
            <a:chOff x="2098729" y="2138299"/>
            <a:chExt cx="2203560" cy="4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D5EAF4-C505-413B-B786-F3867D9D6DD0}"/>
                    </a:ext>
                  </a:extLst>
                </p14:cNvPr>
                <p14:cNvContentPartPr/>
                <p14:nvPr/>
              </p14:nvContentPartPr>
              <p14:xfrm>
                <a:off x="2098729" y="2138299"/>
                <a:ext cx="1147680" cy="3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D5EAF4-C505-413B-B786-F3867D9D6D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9729" y="2129659"/>
                  <a:ext cx="1165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2D83592-EC8E-40A0-AEB4-3121125C43D8}"/>
                    </a:ext>
                  </a:extLst>
                </p14:cNvPr>
                <p14:cNvContentPartPr/>
                <p14:nvPr/>
              </p14:nvContentPartPr>
              <p14:xfrm>
                <a:off x="3446209" y="2149459"/>
                <a:ext cx="856080" cy="37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2D83592-EC8E-40A0-AEB4-3121125C43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37209" y="2140459"/>
                  <a:ext cx="87372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60E9BD9-0FE7-46D2-8733-BC6E5563F894}"/>
                  </a:ext>
                </a:extLst>
              </p14:cNvPr>
              <p14:cNvContentPartPr/>
              <p14:nvPr/>
            </p14:nvContentPartPr>
            <p14:xfrm>
              <a:off x="3402289" y="2564179"/>
              <a:ext cx="1525320" cy="74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60E9BD9-0FE7-46D2-8733-BC6E5563F8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3289" y="2555179"/>
                <a:ext cx="15429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D0A6D7-E4DA-4DA9-B9F9-E0C7BCFB7864}"/>
                  </a:ext>
                </a:extLst>
              </p14:cNvPr>
              <p14:cNvContentPartPr/>
              <p14:nvPr/>
            </p14:nvContentPartPr>
            <p14:xfrm>
              <a:off x="847009" y="3007699"/>
              <a:ext cx="484920" cy="46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D0A6D7-E4DA-4DA9-B9F9-E0C7BCFB78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8369" y="2998699"/>
                <a:ext cx="5025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AD6B2B2-9880-405E-9BCD-F795B9C0B2BA}"/>
                  </a:ext>
                </a:extLst>
              </p14:cNvPr>
              <p14:cNvContentPartPr/>
              <p14:nvPr/>
            </p14:nvContentPartPr>
            <p14:xfrm>
              <a:off x="3838609" y="2989339"/>
              <a:ext cx="905040" cy="20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AD6B2B2-9880-405E-9BCD-F795B9C0B2B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29609" y="2980699"/>
                <a:ext cx="92268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0D-D35C-44E0-9F65-9ECDB87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6849-5DC4-4DBC-94EE-900EA704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coding experience?</a:t>
            </a:r>
          </a:p>
          <a:p>
            <a:pPr lvl="1"/>
            <a:r>
              <a:rPr lang="en-US" dirty="0"/>
              <a:t>A – No coding</a:t>
            </a:r>
          </a:p>
          <a:p>
            <a:pPr lvl="1"/>
            <a:r>
              <a:rPr lang="en-US" dirty="0"/>
              <a:t>B – A little bit of coding</a:t>
            </a:r>
          </a:p>
          <a:p>
            <a:pPr lvl="1"/>
            <a:r>
              <a:rPr lang="en-US" dirty="0"/>
              <a:t>C – Some coding</a:t>
            </a:r>
          </a:p>
          <a:p>
            <a:pPr lvl="1"/>
            <a:r>
              <a:rPr lang="en-US" dirty="0"/>
              <a:t>D – Lots of coding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1F760F-54DC-419F-8F8F-EB003A634B65}"/>
              </a:ext>
            </a:extLst>
          </p:cNvPr>
          <p:cNvGrpSpPr/>
          <p:nvPr/>
        </p:nvGrpSpPr>
        <p:grpSpPr>
          <a:xfrm>
            <a:off x="735769" y="1825819"/>
            <a:ext cx="226800" cy="176040"/>
            <a:chOff x="735769" y="1825819"/>
            <a:chExt cx="2268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42CAA4-9207-47A1-A8AD-A13825A8D734}"/>
                    </a:ext>
                  </a:extLst>
                </p14:cNvPr>
                <p14:cNvContentPartPr/>
                <p14:nvPr/>
              </p14:nvContentPartPr>
              <p14:xfrm>
                <a:off x="735769" y="1825819"/>
                <a:ext cx="6480" cy="17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42CAA4-9207-47A1-A8AD-A13825A8D7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7129" y="1817179"/>
                  <a:ext cx="24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360600-FA6D-401F-8303-054530733EE4}"/>
                    </a:ext>
                  </a:extLst>
                </p14:cNvPr>
                <p14:cNvContentPartPr/>
                <p14:nvPr/>
              </p14:nvContentPartPr>
              <p14:xfrm>
                <a:off x="804169" y="1828699"/>
                <a:ext cx="158400" cy="137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360600-FA6D-401F-8303-054530733E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5169" y="1819699"/>
                  <a:ext cx="17604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276FCC-A30A-41D7-80ED-EA58430C26DC}"/>
              </a:ext>
            </a:extLst>
          </p:cNvPr>
          <p:cNvGrpSpPr/>
          <p:nvPr/>
        </p:nvGrpSpPr>
        <p:grpSpPr>
          <a:xfrm>
            <a:off x="725689" y="2189059"/>
            <a:ext cx="257760" cy="135720"/>
            <a:chOff x="725689" y="2189059"/>
            <a:chExt cx="25776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39ADFC-6B13-4C96-B0AE-20D25EDB6F66}"/>
                    </a:ext>
                  </a:extLst>
                </p14:cNvPr>
                <p14:cNvContentPartPr/>
                <p14:nvPr/>
              </p14:nvContentPartPr>
              <p14:xfrm>
                <a:off x="725689" y="2195899"/>
                <a:ext cx="104760" cy="12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39ADFC-6B13-4C96-B0AE-20D25EDB6F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7049" y="2187259"/>
                  <a:ext cx="122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CCEDA2-33D5-4215-B60D-48B93A68B36E}"/>
                    </a:ext>
                  </a:extLst>
                </p14:cNvPr>
                <p14:cNvContentPartPr/>
                <p14:nvPr/>
              </p14:nvContentPartPr>
              <p14:xfrm>
                <a:off x="883009" y="2189059"/>
                <a:ext cx="100440" cy="111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CCEDA2-33D5-4215-B60D-48B93A68B3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4369" y="2180059"/>
                  <a:ext cx="1180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452B73-8BE9-4949-ACCD-EE62C9D238AC}"/>
              </a:ext>
            </a:extLst>
          </p:cNvPr>
          <p:cNvGrpSpPr/>
          <p:nvPr/>
        </p:nvGrpSpPr>
        <p:grpSpPr>
          <a:xfrm>
            <a:off x="728209" y="2448619"/>
            <a:ext cx="225000" cy="190440"/>
            <a:chOff x="728209" y="2448619"/>
            <a:chExt cx="2250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BAB85D-5B19-4629-A503-74B75D01D1AE}"/>
                    </a:ext>
                  </a:extLst>
                </p14:cNvPr>
                <p14:cNvContentPartPr/>
                <p14:nvPr/>
              </p14:nvContentPartPr>
              <p14:xfrm>
                <a:off x="728209" y="2483179"/>
                <a:ext cx="16200" cy="150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BAB85D-5B19-4629-A503-74B75D01D1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9209" y="2474179"/>
                  <a:ext cx="33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CFD86F-91CC-491D-ADE1-174E617FC825}"/>
                    </a:ext>
                  </a:extLst>
                </p14:cNvPr>
                <p14:cNvContentPartPr/>
                <p14:nvPr/>
              </p14:nvContentPartPr>
              <p14:xfrm>
                <a:off x="793729" y="2448619"/>
                <a:ext cx="118080" cy="3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CFD86F-91CC-491D-ADE1-174E617FC8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729" y="2439979"/>
                  <a:ext cx="135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C8A351-2157-4785-935A-10269E28B959}"/>
                    </a:ext>
                  </a:extLst>
                </p14:cNvPr>
                <p14:cNvContentPartPr/>
                <p14:nvPr/>
              </p14:nvContentPartPr>
              <p14:xfrm>
                <a:off x="826129" y="2461219"/>
                <a:ext cx="127080" cy="17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C8A351-2157-4785-935A-10269E28B9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7129" y="2452579"/>
                  <a:ext cx="14472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6C88C7-6F7E-4DD2-8649-CCB8B4A6ED31}"/>
              </a:ext>
            </a:extLst>
          </p:cNvPr>
          <p:cNvGrpSpPr/>
          <p:nvPr/>
        </p:nvGrpSpPr>
        <p:grpSpPr>
          <a:xfrm>
            <a:off x="848809" y="2780899"/>
            <a:ext cx="128520" cy="185760"/>
            <a:chOff x="848809" y="2780899"/>
            <a:chExt cx="12852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20A867-E179-444C-828D-0C0631EC344C}"/>
                    </a:ext>
                  </a:extLst>
                </p14:cNvPr>
                <p14:cNvContentPartPr/>
                <p14:nvPr/>
              </p14:nvContentPartPr>
              <p14:xfrm>
                <a:off x="888409" y="2780899"/>
                <a:ext cx="74160" cy="1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20A867-E179-444C-828D-0C0631EC34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769" y="2772259"/>
                  <a:ext cx="91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C52378-0D3B-4B9D-9938-0AAEB2F3D04C}"/>
                    </a:ext>
                  </a:extLst>
                </p14:cNvPr>
                <p14:cNvContentPartPr/>
                <p14:nvPr/>
              </p14:nvContentPartPr>
              <p14:xfrm>
                <a:off x="848809" y="2813659"/>
                <a:ext cx="128520" cy="153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C52378-0D3B-4B9D-9938-0AAEB2F3D0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9809" y="2805019"/>
                  <a:ext cx="146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4B7FFF-4650-47BE-99D3-B7E40DE92E04}"/>
              </a:ext>
            </a:extLst>
          </p:cNvPr>
          <p:cNvGrpSpPr/>
          <p:nvPr/>
        </p:nvGrpSpPr>
        <p:grpSpPr>
          <a:xfrm>
            <a:off x="792649" y="3137659"/>
            <a:ext cx="618840" cy="246600"/>
            <a:chOff x="792649" y="3137659"/>
            <a:chExt cx="61884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B4D869-B513-4DF1-B0FE-660AA1E86944}"/>
                    </a:ext>
                  </a:extLst>
                </p14:cNvPr>
                <p14:cNvContentPartPr/>
                <p14:nvPr/>
              </p14:nvContentPartPr>
              <p14:xfrm>
                <a:off x="1258129" y="3184459"/>
                <a:ext cx="18000" cy="171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B4D869-B513-4DF1-B0FE-660AA1E869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9489" y="3175819"/>
                  <a:ext cx="35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9B3100-A165-46AC-94A1-CE0AA7CCEFBC}"/>
                    </a:ext>
                  </a:extLst>
                </p14:cNvPr>
                <p14:cNvContentPartPr/>
                <p14:nvPr/>
              </p14:nvContentPartPr>
              <p14:xfrm>
                <a:off x="1257409" y="3165739"/>
                <a:ext cx="118800" cy="1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9B3100-A165-46AC-94A1-CE0AA7CCEF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8769" y="3157099"/>
                  <a:ext cx="136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DAFC62-4346-41D5-917A-45FB12E536A4}"/>
                    </a:ext>
                  </a:extLst>
                </p14:cNvPr>
                <p14:cNvContentPartPr/>
                <p14:nvPr/>
              </p14:nvContentPartPr>
              <p14:xfrm>
                <a:off x="1238689" y="3257899"/>
                <a:ext cx="172800" cy="126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DAFC62-4346-41D5-917A-45FB12E536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30049" y="3249259"/>
                  <a:ext cx="190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B1A936-92B6-4F86-807C-C657C1F4361F}"/>
                    </a:ext>
                  </a:extLst>
                </p14:cNvPr>
                <p14:cNvContentPartPr/>
                <p14:nvPr/>
              </p14:nvContentPartPr>
              <p14:xfrm>
                <a:off x="1124209" y="3262219"/>
                <a:ext cx="11160" cy="1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B1A936-92B6-4F86-807C-C657C1F436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5569" y="3253219"/>
                  <a:ext cx="28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B89231-01B5-40F2-B4AF-CC81BCA55FCA}"/>
                    </a:ext>
                  </a:extLst>
                </p14:cNvPr>
                <p14:cNvContentPartPr/>
                <p14:nvPr/>
              </p14:nvContentPartPr>
              <p14:xfrm>
                <a:off x="792649" y="3137659"/>
                <a:ext cx="189000" cy="217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B89231-01B5-40F2-B4AF-CC81BCA55F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4009" y="3128659"/>
                  <a:ext cx="206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7247AA-B488-40A7-AE53-26431977C864}"/>
                    </a:ext>
                  </a:extLst>
                </p14:cNvPr>
                <p14:cNvContentPartPr/>
                <p14:nvPr/>
              </p14:nvContentPartPr>
              <p14:xfrm>
                <a:off x="1107289" y="3256099"/>
                <a:ext cx="15480" cy="1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7247AA-B488-40A7-AE53-26431977C8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8289" y="3247459"/>
                  <a:ext cx="3312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2B0D5-6CB9-4644-906E-702CE302851F}"/>
                  </a:ext>
                </a:extLst>
              </p14:cNvPr>
              <p14:cNvContentPartPr/>
              <p14:nvPr/>
            </p14:nvContentPartPr>
            <p14:xfrm>
              <a:off x="3340729" y="2111659"/>
              <a:ext cx="277200" cy="645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2B0D5-6CB9-4644-906E-702CE30285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31729" y="2102659"/>
                <a:ext cx="294840" cy="6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33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122F-8917-4196-8469-6623D436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B94B-8FAB-4002-B026-DD41DD93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– Select All</a:t>
            </a:r>
          </a:p>
          <a:p>
            <a:pPr lvl="1"/>
            <a:r>
              <a:rPr lang="en-US" dirty="0"/>
              <a:t>A – Java</a:t>
            </a:r>
          </a:p>
          <a:p>
            <a:pPr lvl="1"/>
            <a:r>
              <a:rPr lang="en-US" dirty="0"/>
              <a:t>B – C++</a:t>
            </a:r>
          </a:p>
          <a:p>
            <a:pPr lvl="1"/>
            <a:r>
              <a:rPr lang="en-US" dirty="0"/>
              <a:t>C – Python</a:t>
            </a:r>
          </a:p>
          <a:p>
            <a:pPr lvl="1"/>
            <a:r>
              <a:rPr lang="en-US" dirty="0"/>
              <a:t>D – JavaScript or other scripting language</a:t>
            </a:r>
          </a:p>
          <a:p>
            <a:pPr lvl="1"/>
            <a:r>
              <a:rPr lang="en-US" dirty="0"/>
              <a:t>E – Other compiled language (ex: C)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B3E8AB-44FB-40F5-BB96-9C45E3C9D891}"/>
              </a:ext>
            </a:extLst>
          </p:cNvPr>
          <p:cNvGrpSpPr/>
          <p:nvPr/>
        </p:nvGrpSpPr>
        <p:grpSpPr>
          <a:xfrm>
            <a:off x="775369" y="1795939"/>
            <a:ext cx="318600" cy="240480"/>
            <a:chOff x="775369" y="1795939"/>
            <a:chExt cx="31860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542411A-1332-4B47-9A6F-F94A1E7AA92A}"/>
                    </a:ext>
                  </a:extLst>
                </p14:cNvPr>
                <p14:cNvContentPartPr/>
                <p14:nvPr/>
              </p14:nvContentPartPr>
              <p14:xfrm>
                <a:off x="775369" y="1826539"/>
                <a:ext cx="131400" cy="209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542411A-1332-4B47-9A6F-F94A1E7AA92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6369" y="1817899"/>
                  <a:ext cx="149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883179-86DE-4BCD-9088-8B9CA465FE0B}"/>
                    </a:ext>
                  </a:extLst>
                </p14:cNvPr>
                <p14:cNvContentPartPr/>
                <p14:nvPr/>
              </p14:nvContentPartPr>
              <p14:xfrm>
                <a:off x="961129" y="1810699"/>
                <a:ext cx="95760" cy="106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883179-86DE-4BCD-9088-8B9CA465FE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2129" y="1801699"/>
                  <a:ext cx="113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0B48D9-6891-4055-9FF9-5DD435B45484}"/>
                    </a:ext>
                  </a:extLst>
                </p14:cNvPr>
                <p14:cNvContentPartPr/>
                <p14:nvPr/>
              </p14:nvContentPartPr>
              <p14:xfrm>
                <a:off x="1030969" y="1795939"/>
                <a:ext cx="63000" cy="21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0B48D9-6891-4055-9FF9-5DD435B454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2329" y="1787299"/>
                  <a:ext cx="8064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E9FBE4-195A-4F4B-A3E4-488C0CAB3F92}"/>
              </a:ext>
            </a:extLst>
          </p:cNvPr>
          <p:cNvGrpSpPr/>
          <p:nvPr/>
        </p:nvGrpSpPr>
        <p:grpSpPr>
          <a:xfrm>
            <a:off x="779689" y="2139739"/>
            <a:ext cx="296280" cy="537480"/>
            <a:chOff x="779689" y="2139739"/>
            <a:chExt cx="296280" cy="53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69E416-C54B-40B8-B241-6DF323005B5B}"/>
                    </a:ext>
                  </a:extLst>
                </p14:cNvPr>
                <p14:cNvContentPartPr/>
                <p14:nvPr/>
              </p14:nvContentPartPr>
              <p14:xfrm>
                <a:off x="927289" y="2139739"/>
                <a:ext cx="124200" cy="21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69E416-C54B-40B8-B241-6DF323005B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8649" y="2131099"/>
                  <a:ext cx="141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2C8674-257D-41A8-A09E-4B81C24FC0A2}"/>
                    </a:ext>
                  </a:extLst>
                </p14:cNvPr>
                <p14:cNvContentPartPr/>
                <p14:nvPr/>
              </p14:nvContentPartPr>
              <p14:xfrm>
                <a:off x="779689" y="2505499"/>
                <a:ext cx="125640" cy="17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2C8674-257D-41A8-A09E-4B81C24FC0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049" y="2496859"/>
                  <a:ext cx="143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6C5D5D-0B6D-4635-ABDD-C8BC87A39167}"/>
                    </a:ext>
                  </a:extLst>
                </p14:cNvPr>
                <p14:cNvContentPartPr/>
                <p14:nvPr/>
              </p14:nvContentPartPr>
              <p14:xfrm>
                <a:off x="980929" y="2484619"/>
                <a:ext cx="59760" cy="60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6C5D5D-0B6D-4635-ABDD-C8BC87A391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1929" y="2475979"/>
                  <a:ext cx="77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600FD1-236E-4B7A-8A09-34EED2F24D08}"/>
                    </a:ext>
                  </a:extLst>
                </p14:cNvPr>
                <p14:cNvContentPartPr/>
                <p14:nvPr/>
              </p14:nvContentPartPr>
              <p14:xfrm>
                <a:off x="1016929" y="2419099"/>
                <a:ext cx="59040" cy="198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600FD1-236E-4B7A-8A09-34EED2F24D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8289" y="2410459"/>
                  <a:ext cx="7668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4DAB871-E5EA-4F85-BF63-42413481A11F}"/>
                  </a:ext>
                </a:extLst>
              </p14:cNvPr>
              <p14:cNvContentPartPr/>
              <p14:nvPr/>
            </p14:nvContentPartPr>
            <p14:xfrm>
              <a:off x="1518049" y="2056939"/>
              <a:ext cx="508680" cy="37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4DAB871-E5EA-4F85-BF63-42413481A1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9409" y="2047939"/>
                <a:ext cx="5263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1D8604-4266-4AAE-A7BA-84A0283D521D}"/>
                  </a:ext>
                </a:extLst>
              </p14:cNvPr>
              <p14:cNvContentPartPr/>
              <p14:nvPr/>
            </p14:nvContentPartPr>
            <p14:xfrm>
              <a:off x="1538929" y="2382019"/>
              <a:ext cx="434520" cy="20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1D8604-4266-4AAE-A7BA-84A0283D52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29929" y="2373379"/>
                <a:ext cx="452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62DE30F-8BAA-4D5E-86D5-95969E006552}"/>
                  </a:ext>
                </a:extLst>
              </p14:cNvPr>
              <p14:cNvContentPartPr/>
              <p14:nvPr/>
            </p14:nvContentPartPr>
            <p14:xfrm>
              <a:off x="1510489" y="2066299"/>
              <a:ext cx="582480" cy="23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62DE30F-8BAA-4D5E-86D5-95969E0065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01489" y="2057299"/>
                <a:ext cx="600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602058D-94EA-443A-AFFA-170C4C48B53E}"/>
                  </a:ext>
                </a:extLst>
              </p14:cNvPr>
              <p14:cNvContentPartPr/>
              <p14:nvPr/>
            </p14:nvContentPartPr>
            <p14:xfrm>
              <a:off x="3962089" y="3376699"/>
              <a:ext cx="566280" cy="24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602058D-94EA-443A-AFFA-170C4C48B5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53449" y="3368059"/>
                <a:ext cx="5839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3ACB71D-C9DA-4B18-97CE-BA7A76EB15A0}"/>
              </a:ext>
            </a:extLst>
          </p:cNvPr>
          <p:cNvGrpSpPr/>
          <p:nvPr/>
        </p:nvGrpSpPr>
        <p:grpSpPr>
          <a:xfrm>
            <a:off x="786889" y="3129379"/>
            <a:ext cx="193320" cy="155880"/>
            <a:chOff x="786889" y="3129379"/>
            <a:chExt cx="19332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9A935E-849E-4983-A38A-EE964A868753}"/>
                    </a:ext>
                  </a:extLst>
                </p14:cNvPr>
                <p14:cNvContentPartPr/>
                <p14:nvPr/>
              </p14:nvContentPartPr>
              <p14:xfrm>
                <a:off x="786889" y="3146299"/>
                <a:ext cx="14040" cy="138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9A935E-849E-4983-A38A-EE964A8687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7889" y="3137659"/>
                  <a:ext cx="31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EEFFAE-3C07-419F-A26A-60DC9FFA3C8B}"/>
                    </a:ext>
                  </a:extLst>
                </p14:cNvPr>
                <p14:cNvContentPartPr/>
                <p14:nvPr/>
              </p14:nvContentPartPr>
              <p14:xfrm>
                <a:off x="874729" y="3129379"/>
                <a:ext cx="105480" cy="9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EEFFAE-3C07-419F-A26A-60DC9FFA3C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6089" y="3120379"/>
                  <a:ext cx="12312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17FD96-DD26-4A2D-8EED-FD2993EE17A1}"/>
              </a:ext>
            </a:extLst>
          </p:cNvPr>
          <p:cNvGrpSpPr/>
          <p:nvPr/>
        </p:nvGrpSpPr>
        <p:grpSpPr>
          <a:xfrm>
            <a:off x="783649" y="2816179"/>
            <a:ext cx="221040" cy="157320"/>
            <a:chOff x="783649" y="2816179"/>
            <a:chExt cx="22104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00EA72-6B1D-4082-A997-B36D2C154FE3}"/>
                    </a:ext>
                  </a:extLst>
                </p14:cNvPr>
                <p14:cNvContentPartPr/>
                <p14:nvPr/>
              </p14:nvContentPartPr>
              <p14:xfrm>
                <a:off x="783649" y="2818699"/>
                <a:ext cx="20880" cy="154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00EA72-6B1D-4082-A997-B36D2C154F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4649" y="2810059"/>
                  <a:ext cx="3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27A6EB-8919-44E4-93BC-F50B4EA46F2E}"/>
                    </a:ext>
                  </a:extLst>
                </p14:cNvPr>
                <p14:cNvContentPartPr/>
                <p14:nvPr/>
              </p14:nvContentPartPr>
              <p14:xfrm>
                <a:off x="881929" y="2816179"/>
                <a:ext cx="122760" cy="90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27A6EB-8919-44E4-93BC-F50B4EA46F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3289" y="2807179"/>
                  <a:ext cx="14040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4428D9A-8F33-4F1A-8FAB-DB32FF194F69}"/>
                  </a:ext>
                </a:extLst>
              </p14:cNvPr>
              <p14:cNvContentPartPr/>
              <p14:nvPr/>
            </p14:nvContentPartPr>
            <p14:xfrm>
              <a:off x="2174689" y="1853539"/>
              <a:ext cx="245880" cy="440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4428D9A-8F33-4F1A-8FAB-DB32FF194F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65689" y="1844899"/>
                <a:ext cx="2635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BA2D586-3E2B-4405-A620-22C150E6E87F}"/>
                  </a:ext>
                </a:extLst>
              </p14:cNvPr>
              <p14:cNvContentPartPr/>
              <p14:nvPr/>
            </p14:nvContentPartPr>
            <p14:xfrm>
              <a:off x="1532449" y="2395699"/>
              <a:ext cx="430920" cy="29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BA2D586-3E2B-4405-A620-22C150E6E87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23449" y="2386699"/>
                <a:ext cx="448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A1BD269-EE65-47F1-9860-244D9ACEE5B7}"/>
                  </a:ext>
                </a:extLst>
              </p14:cNvPr>
              <p14:cNvContentPartPr/>
              <p14:nvPr/>
            </p14:nvContentPartPr>
            <p14:xfrm>
              <a:off x="1514449" y="2079979"/>
              <a:ext cx="463680" cy="22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A1BD269-EE65-47F1-9860-244D9ACEE5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05809" y="2071339"/>
                <a:ext cx="48132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55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DF136A-058D-4BD5-9310-EA901104D5FB}"/>
              </a:ext>
            </a:extLst>
          </p:cNvPr>
          <p:cNvGrpSpPr/>
          <p:nvPr/>
        </p:nvGrpSpPr>
        <p:grpSpPr>
          <a:xfrm>
            <a:off x="1489249" y="2661019"/>
            <a:ext cx="1939320" cy="444240"/>
            <a:chOff x="1489249" y="2661019"/>
            <a:chExt cx="193932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284FB4-0BDE-4101-AA59-71FBD5EAF027}"/>
                    </a:ext>
                  </a:extLst>
                </p14:cNvPr>
                <p14:cNvContentPartPr/>
                <p14:nvPr/>
              </p14:nvContentPartPr>
              <p14:xfrm>
                <a:off x="1489249" y="2821939"/>
                <a:ext cx="204120" cy="283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284FB4-0BDE-4101-AA59-71FBD5EAF0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80609" y="2812939"/>
                  <a:ext cx="221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DA02237-6066-4A8E-9857-EA93CBFE150C}"/>
                    </a:ext>
                  </a:extLst>
                </p14:cNvPr>
                <p14:cNvContentPartPr/>
                <p14:nvPr/>
              </p14:nvContentPartPr>
              <p14:xfrm>
                <a:off x="1793809" y="2678299"/>
                <a:ext cx="272880" cy="271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DA02237-6066-4A8E-9857-EA93CBFE15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4809" y="2669299"/>
                  <a:ext cx="290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24FD51-3F3F-40F1-82C0-7B7A90F01438}"/>
                    </a:ext>
                  </a:extLst>
                </p14:cNvPr>
                <p14:cNvContentPartPr/>
                <p14:nvPr/>
              </p14:nvContentPartPr>
              <p14:xfrm>
                <a:off x="2121409" y="2773699"/>
                <a:ext cx="231840" cy="173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24FD51-3F3F-40F1-82C0-7B7A90F014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2769" y="2764699"/>
                  <a:ext cx="249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D20278-B2DD-4D61-A937-3CF48C471C17}"/>
                    </a:ext>
                  </a:extLst>
                </p14:cNvPr>
                <p14:cNvContentPartPr/>
                <p14:nvPr/>
              </p14:nvContentPartPr>
              <p14:xfrm>
                <a:off x="2422009" y="2661739"/>
                <a:ext cx="19800" cy="28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D20278-B2DD-4D61-A937-3CF48C471C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13009" y="2652739"/>
                  <a:ext cx="374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7B3D9C-3625-419D-BD8B-C7A808C35C1F}"/>
                    </a:ext>
                  </a:extLst>
                </p14:cNvPr>
                <p14:cNvContentPartPr/>
                <p14:nvPr/>
              </p14:nvContentPartPr>
              <p14:xfrm>
                <a:off x="2523529" y="2798899"/>
                <a:ext cx="126720" cy="144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7B3D9C-3625-419D-BD8B-C7A808C35C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4529" y="2789899"/>
                  <a:ext cx="144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52F743-15BC-48BC-B16F-A1FD6EFDE287}"/>
                    </a:ext>
                  </a:extLst>
                </p14:cNvPr>
                <p14:cNvContentPartPr/>
                <p14:nvPr/>
              </p14:nvContentPartPr>
              <p14:xfrm>
                <a:off x="2697049" y="2784139"/>
                <a:ext cx="140040" cy="168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52F743-15BC-48BC-B16F-A1FD6EFDE2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8409" y="2775139"/>
                  <a:ext cx="157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96A9EA-6889-411A-B84D-08C7D00E8A9D}"/>
                    </a:ext>
                  </a:extLst>
                </p14:cNvPr>
                <p14:cNvContentPartPr/>
                <p14:nvPr/>
              </p14:nvContentPartPr>
              <p14:xfrm>
                <a:off x="2856169" y="2785939"/>
                <a:ext cx="144360" cy="17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96A9EA-6889-411A-B84D-08C7D00E8A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7529" y="2777299"/>
                  <a:ext cx="162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2F4365-9C57-4DC4-B571-DE7562E6342E}"/>
                    </a:ext>
                  </a:extLst>
                </p14:cNvPr>
                <p14:cNvContentPartPr/>
                <p14:nvPr/>
              </p14:nvContentPartPr>
              <p14:xfrm>
                <a:off x="3108169" y="2661019"/>
                <a:ext cx="155520" cy="29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2F4365-9C57-4DC4-B571-DE7562E634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99169" y="2652379"/>
                  <a:ext cx="173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BB9D56-5C44-4405-A725-5E193222FD0F}"/>
                    </a:ext>
                  </a:extLst>
                </p14:cNvPr>
                <p14:cNvContentPartPr/>
                <p14:nvPr/>
              </p14:nvContentPartPr>
              <p14:xfrm>
                <a:off x="3289249" y="2771539"/>
                <a:ext cx="139320" cy="186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BB9D56-5C44-4405-A725-5E193222FD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80249" y="2762899"/>
                  <a:ext cx="1569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C310BA-35D4-4ECD-9FA7-5370C1C73713}"/>
              </a:ext>
            </a:extLst>
          </p:cNvPr>
          <p:cNvGrpSpPr/>
          <p:nvPr/>
        </p:nvGrpSpPr>
        <p:grpSpPr>
          <a:xfrm>
            <a:off x="3657889" y="2562379"/>
            <a:ext cx="1945080" cy="384120"/>
            <a:chOff x="3657889" y="2562379"/>
            <a:chExt cx="194508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A15E7D-DE47-42F1-9135-12D9288A827E}"/>
                    </a:ext>
                  </a:extLst>
                </p14:cNvPr>
                <p14:cNvContentPartPr/>
                <p14:nvPr/>
              </p14:nvContentPartPr>
              <p14:xfrm>
                <a:off x="3657889" y="2584699"/>
                <a:ext cx="170280" cy="339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A15E7D-DE47-42F1-9135-12D9288A82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49249" y="2575699"/>
                  <a:ext cx="1879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8884E3-B12A-46DE-AA71-FAF647EE8A32}"/>
                    </a:ext>
                  </a:extLst>
                </p14:cNvPr>
                <p14:cNvContentPartPr/>
                <p14:nvPr/>
              </p14:nvContentPartPr>
              <p14:xfrm>
                <a:off x="3957049" y="2715379"/>
                <a:ext cx="161640" cy="19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8884E3-B12A-46DE-AA71-FAF647EE8A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48409" y="2706739"/>
                  <a:ext cx="179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0D2B7B-E322-441A-B732-C722002E038D}"/>
                    </a:ext>
                  </a:extLst>
                </p14:cNvPr>
                <p14:cNvContentPartPr/>
                <p14:nvPr/>
              </p14:nvContentPartPr>
              <p14:xfrm>
                <a:off x="4213009" y="2698099"/>
                <a:ext cx="146880" cy="194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0D2B7B-E322-441A-B732-C722002E03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04369" y="2689099"/>
                  <a:ext cx="164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2383CE-31D2-4C76-B089-277F4F1A0612}"/>
                    </a:ext>
                  </a:extLst>
                </p14:cNvPr>
                <p14:cNvContentPartPr/>
                <p14:nvPr/>
              </p14:nvContentPartPr>
              <p14:xfrm>
                <a:off x="4442329" y="2676859"/>
                <a:ext cx="116640" cy="203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2383CE-31D2-4C76-B089-277F4F1A06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33689" y="2668219"/>
                  <a:ext cx="134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E0A4DC-FD19-449B-8157-3EDA7DC241FB}"/>
                    </a:ext>
                  </a:extLst>
                </p14:cNvPr>
                <p14:cNvContentPartPr/>
                <p14:nvPr/>
              </p14:nvContentPartPr>
              <p14:xfrm>
                <a:off x="4642489" y="2562379"/>
                <a:ext cx="169560" cy="312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E0A4DC-FD19-449B-8157-3EDA7DC241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33489" y="2553379"/>
                  <a:ext cx="187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4A59CD-7BBB-4F6F-BFC9-E82CA9C46608}"/>
                    </a:ext>
                  </a:extLst>
                </p14:cNvPr>
                <p14:cNvContentPartPr/>
                <p14:nvPr/>
              </p14:nvContentPartPr>
              <p14:xfrm>
                <a:off x="4858489" y="2798179"/>
                <a:ext cx="26280" cy="7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4A59CD-7BBB-4F6F-BFC9-E82CA9C466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49849" y="2789539"/>
                  <a:ext cx="43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7CA3EA-6813-4FDA-B52D-57EEBA1B2B38}"/>
                    </a:ext>
                  </a:extLst>
                </p14:cNvPr>
                <p14:cNvContentPartPr/>
                <p14:nvPr/>
              </p14:nvContentPartPr>
              <p14:xfrm>
                <a:off x="4979089" y="2754619"/>
                <a:ext cx="149400" cy="19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7CA3EA-6813-4FDA-B52D-57EEBA1B2B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0449" y="2745619"/>
                  <a:ext cx="167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A2CE73-9B5E-415A-AA6A-B076BDA196A2}"/>
                    </a:ext>
                  </a:extLst>
                </p14:cNvPr>
                <p14:cNvContentPartPr/>
                <p14:nvPr/>
              </p14:nvContentPartPr>
              <p14:xfrm>
                <a:off x="5228209" y="2594059"/>
                <a:ext cx="174960" cy="315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A2CE73-9B5E-415A-AA6A-B076BDA196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9569" y="2585059"/>
                  <a:ext cx="192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49BC11-98E9-4B61-A07D-EEF65F231E9E}"/>
                    </a:ext>
                  </a:extLst>
                </p14:cNvPr>
                <p14:cNvContentPartPr/>
                <p14:nvPr/>
              </p14:nvContentPartPr>
              <p14:xfrm>
                <a:off x="5462209" y="2710699"/>
                <a:ext cx="140760" cy="223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49BC11-98E9-4B61-A07D-EEF65F231E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53569" y="2701699"/>
                  <a:ext cx="1584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D7BB07-0738-4066-B18A-F023AD4FE6CF}"/>
              </a:ext>
            </a:extLst>
          </p:cNvPr>
          <p:cNvGrpSpPr/>
          <p:nvPr/>
        </p:nvGrpSpPr>
        <p:grpSpPr>
          <a:xfrm>
            <a:off x="1439209" y="3205699"/>
            <a:ext cx="4446000" cy="377280"/>
            <a:chOff x="1439209" y="3205699"/>
            <a:chExt cx="444600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BFC360-76C4-489B-A996-F6CBB850583B}"/>
                    </a:ext>
                  </a:extLst>
                </p14:cNvPr>
                <p14:cNvContentPartPr/>
                <p14:nvPr/>
              </p14:nvContentPartPr>
              <p14:xfrm>
                <a:off x="1439209" y="3205699"/>
                <a:ext cx="4446000" cy="10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BFC360-76C4-489B-A996-F6CBB85058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30569" y="3196699"/>
                  <a:ext cx="4463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05C34B-E248-4135-B35B-AF1B4CF93662}"/>
                    </a:ext>
                  </a:extLst>
                </p14:cNvPr>
                <p14:cNvContentPartPr/>
                <p14:nvPr/>
              </p14:nvContentPartPr>
              <p14:xfrm>
                <a:off x="1902169" y="3399379"/>
                <a:ext cx="142920" cy="183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05C34B-E248-4135-B35B-AF1B4CF936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93529" y="3390739"/>
                  <a:ext cx="160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E6A499-F1EC-443D-A5D5-96AD73FBD050}"/>
                    </a:ext>
                  </a:extLst>
                </p14:cNvPr>
                <p14:cNvContentPartPr/>
                <p14:nvPr/>
              </p14:nvContentPartPr>
              <p14:xfrm>
                <a:off x="2108089" y="3424939"/>
                <a:ext cx="178560" cy="117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E6A499-F1EC-443D-A5D5-96AD73FBD0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99089" y="3416299"/>
                  <a:ext cx="196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D0E3CD-B8A4-4705-A9B7-F98450F0BB4C}"/>
                    </a:ext>
                  </a:extLst>
                </p14:cNvPr>
                <p14:cNvContentPartPr/>
                <p14:nvPr/>
              </p14:nvContentPartPr>
              <p14:xfrm>
                <a:off x="2330209" y="3418459"/>
                <a:ext cx="72720" cy="118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D0E3CD-B8A4-4705-A9B7-F98450F0BB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21569" y="3409459"/>
                  <a:ext cx="90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E6F5B8-061F-4D45-B05A-C20E5988E086}"/>
                    </a:ext>
                  </a:extLst>
                </p14:cNvPr>
                <p14:cNvContentPartPr/>
                <p14:nvPr/>
              </p14:nvContentPartPr>
              <p14:xfrm>
                <a:off x="2450809" y="3324859"/>
                <a:ext cx="69120" cy="20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E6F5B8-061F-4D45-B05A-C20E5988E0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41809" y="3315859"/>
                  <a:ext cx="86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0C1D4A6-5CBE-4855-9C0F-ADE1086FDD1D}"/>
                    </a:ext>
                  </a:extLst>
                </p14:cNvPr>
                <p14:cNvContentPartPr/>
                <p14:nvPr/>
              </p14:nvContentPartPr>
              <p14:xfrm>
                <a:off x="2594449" y="3307579"/>
                <a:ext cx="16920" cy="247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0C1D4A6-5CBE-4855-9C0F-ADE1086FDD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85449" y="3298579"/>
                  <a:ext cx="34560" cy="26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8835-FB6F-4C87-B9CC-FA4BDDCD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running Java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DC9D-E2A1-41DD-8D2A-5D502B5F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edit Code?</a:t>
            </a:r>
          </a:p>
          <a:p>
            <a:pPr lvl="1"/>
            <a:r>
              <a:rPr lang="en-US" dirty="0"/>
              <a:t>Text Editor</a:t>
            </a:r>
          </a:p>
          <a:p>
            <a:pPr lvl="1"/>
            <a:r>
              <a:rPr lang="en-US" dirty="0"/>
              <a:t>Integrated Development Environment (IDE)</a:t>
            </a:r>
          </a:p>
          <a:p>
            <a:r>
              <a:rPr lang="en-US" dirty="0"/>
              <a:t>How to run Code?</a:t>
            </a:r>
          </a:p>
          <a:p>
            <a:pPr lvl="1"/>
            <a:r>
              <a:rPr lang="en-US" dirty="0"/>
              <a:t>Command Line</a:t>
            </a:r>
          </a:p>
          <a:p>
            <a:pPr lvl="2"/>
            <a:r>
              <a:rPr lang="en-US" dirty="0"/>
              <a:t>Mac/Linux</a:t>
            </a:r>
          </a:p>
          <a:p>
            <a:pPr lvl="2"/>
            <a:r>
              <a:rPr lang="en-US" dirty="0"/>
              <a:t>Windows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EEDC84-B0F8-4140-9B92-80F9F1FD505C}"/>
              </a:ext>
            </a:extLst>
          </p:cNvPr>
          <p:cNvGrpSpPr/>
          <p:nvPr/>
        </p:nvGrpSpPr>
        <p:grpSpPr>
          <a:xfrm>
            <a:off x="2554129" y="1014019"/>
            <a:ext cx="945000" cy="405360"/>
            <a:chOff x="2554129" y="1014019"/>
            <a:chExt cx="94500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51B683-4879-44F9-8865-64A56923C61D}"/>
                    </a:ext>
                  </a:extLst>
                </p14:cNvPr>
                <p14:cNvContentPartPr/>
                <p14:nvPr/>
              </p14:nvContentPartPr>
              <p14:xfrm>
                <a:off x="2554129" y="1166659"/>
                <a:ext cx="283320" cy="252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51B683-4879-44F9-8865-64A56923C6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5489" y="1157659"/>
                  <a:ext cx="300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FA980A-9CDA-4CA0-AFB7-025F5E0EB26A}"/>
                    </a:ext>
                  </a:extLst>
                </p14:cNvPr>
                <p14:cNvContentPartPr/>
                <p14:nvPr/>
              </p14:nvContentPartPr>
              <p14:xfrm>
                <a:off x="3014209" y="1026259"/>
                <a:ext cx="24840" cy="230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FA980A-9CDA-4CA0-AFB7-025F5E0EB2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05569" y="1017619"/>
                  <a:ext cx="42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922066-CBCE-43C4-A01E-D4327C521C71}"/>
                    </a:ext>
                  </a:extLst>
                </p14:cNvPr>
                <p14:cNvContentPartPr/>
                <p14:nvPr/>
              </p14:nvContentPartPr>
              <p14:xfrm>
                <a:off x="2960209" y="1116259"/>
                <a:ext cx="172080" cy="4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922066-CBCE-43C4-A01E-D4327C521C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51569" y="1107259"/>
                  <a:ext cx="189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60F3FB-B276-4E73-8F51-C569891A44D7}"/>
                    </a:ext>
                  </a:extLst>
                </p14:cNvPr>
                <p14:cNvContentPartPr/>
                <p14:nvPr/>
              </p14:nvContentPartPr>
              <p14:xfrm>
                <a:off x="3135529" y="1097539"/>
                <a:ext cx="90000" cy="137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60F3FB-B276-4E73-8F51-C569891A44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6889" y="1088899"/>
                  <a:ext cx="107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1A6584-3AD3-4DEC-8311-82D70BFE0150}"/>
                    </a:ext>
                  </a:extLst>
                </p14:cNvPr>
                <p14:cNvContentPartPr/>
                <p14:nvPr/>
              </p14:nvContentPartPr>
              <p14:xfrm>
                <a:off x="3256849" y="1127779"/>
                <a:ext cx="114480" cy="9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1A6584-3AD3-4DEC-8311-82D70BFE0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7849" y="1118779"/>
                  <a:ext cx="132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EEA647-C1FB-4D51-98F6-BD9115FE0ADF}"/>
                    </a:ext>
                  </a:extLst>
                </p14:cNvPr>
                <p14:cNvContentPartPr/>
                <p14:nvPr/>
              </p14:nvContentPartPr>
              <p14:xfrm>
                <a:off x="3281329" y="1014019"/>
                <a:ext cx="175320" cy="23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EEA647-C1FB-4D51-98F6-BD9115FE0A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2329" y="1005379"/>
                  <a:ext cx="192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28F343-2004-4DAD-A23E-23934D793B6B}"/>
                    </a:ext>
                  </a:extLst>
                </p14:cNvPr>
                <p14:cNvContentPartPr/>
                <p14:nvPr/>
              </p14:nvContentPartPr>
              <p14:xfrm>
                <a:off x="3398329" y="1120219"/>
                <a:ext cx="100800" cy="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28F343-2004-4DAD-A23E-23934D793B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89689" y="1111219"/>
                  <a:ext cx="1184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5AD7EC-27A2-42E0-B587-337D9E64FF4B}"/>
              </a:ext>
            </a:extLst>
          </p:cNvPr>
          <p:cNvGrpSpPr/>
          <p:nvPr/>
        </p:nvGrpSpPr>
        <p:grpSpPr>
          <a:xfrm>
            <a:off x="3680569" y="989899"/>
            <a:ext cx="450360" cy="278640"/>
            <a:chOff x="3680569" y="989899"/>
            <a:chExt cx="45036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75946D-402D-4ED8-BC18-D97FB8FC13D7}"/>
                    </a:ext>
                  </a:extLst>
                </p14:cNvPr>
                <p14:cNvContentPartPr/>
                <p14:nvPr/>
              </p14:nvContentPartPr>
              <p14:xfrm>
                <a:off x="3713689" y="989899"/>
                <a:ext cx="125280" cy="27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75946D-402D-4ED8-BC18-D97FB8FC13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05049" y="980899"/>
                  <a:ext cx="142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D5199D-763B-4E4C-B0AF-A2C69F36843E}"/>
                    </a:ext>
                  </a:extLst>
                </p14:cNvPr>
                <p14:cNvContentPartPr/>
                <p14:nvPr/>
              </p14:nvContentPartPr>
              <p14:xfrm>
                <a:off x="3680569" y="1146859"/>
                <a:ext cx="121680" cy="1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D5199D-763B-4E4C-B0AF-A2C69F3684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71569" y="1137859"/>
                  <a:ext cx="139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0571AF-BC5E-4E71-B736-838E2F1C0CC0}"/>
                    </a:ext>
                  </a:extLst>
                </p14:cNvPr>
                <p14:cNvContentPartPr/>
                <p14:nvPr/>
              </p14:nvContentPartPr>
              <p14:xfrm>
                <a:off x="3896209" y="1043899"/>
                <a:ext cx="18720" cy="17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0571AF-BC5E-4E71-B736-838E2F1C0C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7569" y="1034899"/>
                  <a:ext cx="36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DC1B89-23CB-4A51-B69B-BD93222410C8}"/>
                    </a:ext>
                  </a:extLst>
                </p14:cNvPr>
                <p14:cNvContentPartPr/>
                <p14:nvPr/>
              </p14:nvContentPartPr>
              <p14:xfrm>
                <a:off x="4012849" y="1003939"/>
                <a:ext cx="27000" cy="19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DC1B89-23CB-4A51-B69B-BD93222410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3849" y="995299"/>
                  <a:ext cx="44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DAF92B-634B-463D-80C3-28791427D432}"/>
                    </a:ext>
                  </a:extLst>
                </p14:cNvPr>
                <p14:cNvContentPartPr/>
                <p14:nvPr/>
              </p14:nvContentPartPr>
              <p14:xfrm>
                <a:off x="4064329" y="1072699"/>
                <a:ext cx="66600" cy="14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DAF92B-634B-463D-80C3-28791427D4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55329" y="1064059"/>
                  <a:ext cx="8424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71F629-382F-450A-999C-76A6AA3D9932}"/>
                  </a:ext>
                </a:extLst>
              </p14:cNvPr>
              <p14:cNvContentPartPr/>
              <p14:nvPr/>
            </p14:nvContentPartPr>
            <p14:xfrm>
              <a:off x="1228609" y="2073859"/>
              <a:ext cx="977040" cy="32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71F629-382F-450A-999C-76A6AA3D99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19609" y="2064859"/>
                <a:ext cx="99468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BCBD5AF8-9A37-4916-A930-E76110341500}"/>
              </a:ext>
            </a:extLst>
          </p:cNvPr>
          <p:cNvGrpSpPr/>
          <p:nvPr/>
        </p:nvGrpSpPr>
        <p:grpSpPr>
          <a:xfrm>
            <a:off x="2346049" y="1632499"/>
            <a:ext cx="1625400" cy="338040"/>
            <a:chOff x="2346049" y="1632499"/>
            <a:chExt cx="162540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DA06DC-FC75-4481-960B-57EB23409462}"/>
                    </a:ext>
                  </a:extLst>
                </p14:cNvPr>
                <p14:cNvContentPartPr/>
                <p14:nvPr/>
              </p14:nvContentPartPr>
              <p14:xfrm>
                <a:off x="2346049" y="1832659"/>
                <a:ext cx="226800" cy="125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DA06DC-FC75-4481-960B-57EB234094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7049" y="1824019"/>
                  <a:ext cx="244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7F741A-017C-4DE5-AAE7-6EF18FD710CD}"/>
                    </a:ext>
                  </a:extLst>
                </p14:cNvPr>
                <p14:cNvContentPartPr/>
                <p14:nvPr/>
              </p14:nvContentPartPr>
              <p14:xfrm>
                <a:off x="2692729" y="1770379"/>
                <a:ext cx="152640" cy="142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7F741A-017C-4DE5-AAE7-6EF18FD710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4089" y="1761379"/>
                  <a:ext cx="170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E8164B-9F4D-432C-8A1C-29DBEB0B3C99}"/>
                    </a:ext>
                  </a:extLst>
                </p14:cNvPr>
                <p14:cNvContentPartPr/>
                <p14:nvPr/>
              </p14:nvContentPartPr>
              <p14:xfrm>
                <a:off x="2879569" y="1765699"/>
                <a:ext cx="104760" cy="120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E8164B-9F4D-432C-8A1C-29DBEB0B3C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70569" y="1757059"/>
                  <a:ext cx="122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6C5FB5-A5CE-41C7-8517-54A0CCADCFC5}"/>
                    </a:ext>
                  </a:extLst>
                </p14:cNvPr>
                <p14:cNvContentPartPr/>
                <p14:nvPr/>
              </p14:nvContentPartPr>
              <p14:xfrm>
                <a:off x="3018529" y="1662739"/>
                <a:ext cx="88560" cy="208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6C5FB5-A5CE-41C7-8517-54A0CCADCF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9529" y="1653739"/>
                  <a:ext cx="106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00C897-5460-4ABA-B1E6-8567BE7415A1}"/>
                    </a:ext>
                  </a:extLst>
                </p14:cNvPr>
                <p14:cNvContentPartPr/>
                <p14:nvPr/>
              </p14:nvContentPartPr>
              <p14:xfrm>
                <a:off x="3122209" y="1787659"/>
                <a:ext cx="40320" cy="89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00C897-5460-4ABA-B1E6-8567BE7415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13569" y="1778659"/>
                  <a:ext cx="57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A7C11E-85AD-4C92-BE0B-E37E11B87108}"/>
                    </a:ext>
                  </a:extLst>
                </p14:cNvPr>
                <p14:cNvContentPartPr/>
                <p14:nvPr/>
              </p14:nvContentPartPr>
              <p14:xfrm>
                <a:off x="3252529" y="1747339"/>
                <a:ext cx="112320" cy="223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A7C11E-85AD-4C92-BE0B-E37E11B871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43529" y="1738699"/>
                  <a:ext cx="129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A90FE5-8A36-4547-B595-732D0573285D}"/>
                    </a:ext>
                  </a:extLst>
                </p14:cNvPr>
                <p14:cNvContentPartPr/>
                <p14:nvPr/>
              </p14:nvContentPartPr>
              <p14:xfrm>
                <a:off x="3417769" y="1767859"/>
                <a:ext cx="98640" cy="90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A90FE5-8A36-4547-B595-732D057328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09129" y="1758859"/>
                  <a:ext cx="116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279017-5CC3-4428-9AE4-46BE10213B81}"/>
                    </a:ext>
                  </a:extLst>
                </p14:cNvPr>
                <p14:cNvContentPartPr/>
                <p14:nvPr/>
              </p14:nvContentPartPr>
              <p14:xfrm>
                <a:off x="3537289" y="1665619"/>
                <a:ext cx="119880" cy="19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279017-5CC3-4428-9AE4-46BE10213B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28289" y="1656979"/>
                  <a:ext cx="137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0D21A4-6307-47E4-93A4-CE907BAFFC33}"/>
                    </a:ext>
                  </a:extLst>
                </p14:cNvPr>
                <p14:cNvContentPartPr/>
                <p14:nvPr/>
              </p14:nvContentPartPr>
              <p14:xfrm>
                <a:off x="3787129" y="1644019"/>
                <a:ext cx="21240" cy="176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0D21A4-6307-47E4-93A4-CE907BAFFC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78129" y="1635019"/>
                  <a:ext cx="38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D0DA45-2F2C-4D31-8E7F-2ED71C0FF095}"/>
                    </a:ext>
                  </a:extLst>
                </p14:cNvPr>
                <p14:cNvContentPartPr/>
                <p14:nvPr/>
              </p14:nvContentPartPr>
              <p14:xfrm>
                <a:off x="3730969" y="1632499"/>
                <a:ext cx="213120" cy="168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D0DA45-2F2C-4D31-8E7F-2ED71C0FF0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22329" y="1623499"/>
                  <a:ext cx="230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A9C97B-EED1-4E4F-8497-3988002A9C15}"/>
                    </a:ext>
                  </a:extLst>
                </p14:cNvPr>
                <p14:cNvContentPartPr/>
                <p14:nvPr/>
              </p14:nvContentPartPr>
              <p14:xfrm>
                <a:off x="3889009" y="1715299"/>
                <a:ext cx="82440" cy="38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A9C97B-EED1-4E4F-8497-3988002A9C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80369" y="1706299"/>
                  <a:ext cx="10008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A30701-28AD-4D6F-91C4-C211F420BA89}"/>
                  </a:ext>
                </a:extLst>
              </p14:cNvPr>
              <p14:cNvContentPartPr/>
              <p14:nvPr/>
            </p14:nvContentPartPr>
            <p14:xfrm>
              <a:off x="4180249" y="1744099"/>
              <a:ext cx="21600" cy="79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A30701-28AD-4D6F-91C4-C211F420BA8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71609" y="1735099"/>
                <a:ext cx="3924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60F9200-826F-4713-A0F5-2CBD13C4E4B8}"/>
              </a:ext>
            </a:extLst>
          </p:cNvPr>
          <p:cNvGrpSpPr/>
          <p:nvPr/>
        </p:nvGrpSpPr>
        <p:grpSpPr>
          <a:xfrm>
            <a:off x="4434769" y="1486339"/>
            <a:ext cx="896760" cy="276840"/>
            <a:chOff x="4434769" y="1486339"/>
            <a:chExt cx="89676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FB77DA-66CE-43F5-86E9-16D59E23445C}"/>
                    </a:ext>
                  </a:extLst>
                </p14:cNvPr>
                <p14:cNvContentPartPr/>
                <p14:nvPr/>
              </p14:nvContentPartPr>
              <p14:xfrm>
                <a:off x="4434769" y="1614499"/>
                <a:ext cx="66240" cy="148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FB77DA-66CE-43F5-86E9-16D59E2344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26129" y="1605499"/>
                  <a:ext cx="83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60A7F0D-0DDA-4E06-BF3C-B9D801FD795B}"/>
                    </a:ext>
                  </a:extLst>
                </p14:cNvPr>
                <p14:cNvContentPartPr/>
                <p14:nvPr/>
              </p14:nvContentPartPr>
              <p14:xfrm>
                <a:off x="4578409" y="1619539"/>
                <a:ext cx="105120" cy="124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60A7F0D-0DDA-4E06-BF3C-B9D801FD79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69769" y="1610899"/>
                  <a:ext cx="122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809A73-4BB7-441A-8764-048316527E98}"/>
                    </a:ext>
                  </a:extLst>
                </p14:cNvPr>
                <p14:cNvContentPartPr/>
                <p14:nvPr/>
              </p14:nvContentPartPr>
              <p14:xfrm>
                <a:off x="4749049" y="1537099"/>
                <a:ext cx="102240" cy="189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809A73-4BB7-441A-8764-048316527E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40409" y="1528099"/>
                  <a:ext cx="119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2FC93C-A22C-4FC5-826B-6191573AEFCB}"/>
                    </a:ext>
                  </a:extLst>
                </p14:cNvPr>
                <p14:cNvContentPartPr/>
                <p14:nvPr/>
              </p14:nvContentPartPr>
              <p14:xfrm>
                <a:off x="4914289" y="1497139"/>
                <a:ext cx="24840" cy="227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2FC93C-A22C-4FC5-826B-6191573AEF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05649" y="1488139"/>
                  <a:ext cx="42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997383-71D2-4DC4-AF3C-59483C6A090E}"/>
                    </a:ext>
                  </a:extLst>
                </p14:cNvPr>
                <p14:cNvContentPartPr/>
                <p14:nvPr/>
              </p14:nvContentPartPr>
              <p14:xfrm>
                <a:off x="4998529" y="1486339"/>
                <a:ext cx="71280" cy="236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997383-71D2-4DC4-AF3C-59483C6A09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89889" y="1477339"/>
                  <a:ext cx="88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713ABB-03C7-4F83-AADF-B816B857D05B}"/>
                    </a:ext>
                  </a:extLst>
                </p14:cNvPr>
                <p14:cNvContentPartPr/>
                <p14:nvPr/>
              </p14:nvContentPartPr>
              <p14:xfrm>
                <a:off x="5073409" y="1591819"/>
                <a:ext cx="258120" cy="154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713ABB-03C7-4F83-AADF-B816B857D0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64769" y="1582819"/>
                  <a:ext cx="27576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5375EAE-8E2D-4BA4-87CF-0C311E0FBC27}"/>
                  </a:ext>
                </a:extLst>
              </p14:cNvPr>
              <p14:cNvContentPartPr/>
              <p14:nvPr/>
            </p14:nvContentPartPr>
            <p14:xfrm>
              <a:off x="4780009" y="2411899"/>
              <a:ext cx="453960" cy="14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5375EAE-8E2D-4BA4-87CF-0C311E0FBC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71369" y="2402899"/>
                <a:ext cx="47160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83792A2-5244-48A9-A249-7201799AE0CE}"/>
              </a:ext>
            </a:extLst>
          </p:cNvPr>
          <p:cNvGrpSpPr/>
          <p:nvPr/>
        </p:nvGrpSpPr>
        <p:grpSpPr>
          <a:xfrm>
            <a:off x="5352769" y="1844179"/>
            <a:ext cx="980640" cy="357120"/>
            <a:chOff x="5352769" y="1844179"/>
            <a:chExt cx="98064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67FEBD-5DAF-4E9E-852B-51A2AF2138C5}"/>
                    </a:ext>
                  </a:extLst>
                </p14:cNvPr>
                <p14:cNvContentPartPr/>
                <p14:nvPr/>
              </p14:nvContentPartPr>
              <p14:xfrm>
                <a:off x="5352769" y="2118139"/>
                <a:ext cx="111240" cy="83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67FEBD-5DAF-4E9E-852B-51A2AF2138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44129" y="2109499"/>
                  <a:ext cx="128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7160A4-CA26-46F1-A160-9A67604C7C5B}"/>
                    </a:ext>
                  </a:extLst>
                </p14:cNvPr>
                <p14:cNvContentPartPr/>
                <p14:nvPr/>
              </p14:nvContentPartPr>
              <p14:xfrm>
                <a:off x="5532049" y="2002939"/>
                <a:ext cx="89280" cy="121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7160A4-CA26-46F1-A160-9A67604C7C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23049" y="1994299"/>
                  <a:ext cx="106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B9B641-1314-4AAD-8276-F905B6EE8777}"/>
                    </a:ext>
                  </a:extLst>
                </p14:cNvPr>
                <p14:cNvContentPartPr/>
                <p14:nvPr/>
              </p14:nvContentPartPr>
              <p14:xfrm>
                <a:off x="5697289" y="1972699"/>
                <a:ext cx="76320" cy="110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B9B641-1314-4AAD-8276-F905B6EE87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88289" y="1964059"/>
                  <a:ext cx="93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BFC789B-AFFA-4D7E-937D-81B8807821BF}"/>
                    </a:ext>
                  </a:extLst>
                </p14:cNvPr>
                <p14:cNvContentPartPr/>
                <p14:nvPr/>
              </p14:nvContentPartPr>
              <p14:xfrm>
                <a:off x="5872969" y="1844179"/>
                <a:ext cx="22320" cy="213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BFC789B-AFFA-4D7E-937D-81B8807821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64329" y="1835179"/>
                  <a:ext cx="39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02B2CC-8E69-4E84-A681-5AC9F5D83ED5}"/>
                    </a:ext>
                  </a:extLst>
                </p14:cNvPr>
                <p14:cNvContentPartPr/>
                <p14:nvPr/>
              </p14:nvContentPartPr>
              <p14:xfrm>
                <a:off x="5970889" y="1960099"/>
                <a:ext cx="14400" cy="117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02B2CC-8E69-4E84-A681-5AC9F5D83E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62249" y="1951459"/>
                  <a:ext cx="32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2A44A1-27A1-4A44-A685-2E1A44BEFAB6}"/>
                    </a:ext>
                  </a:extLst>
                </p14:cNvPr>
                <p14:cNvContentPartPr/>
                <p14:nvPr/>
              </p14:nvContentPartPr>
              <p14:xfrm>
                <a:off x="5996089" y="1866499"/>
                <a:ext cx="8640" cy="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2A44A1-27A1-4A44-A685-2E1A44BEFA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87089" y="1857859"/>
                  <a:ext cx="262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13AADD-7C27-42ED-A69C-6D798AFD7246}"/>
                    </a:ext>
                  </a:extLst>
                </p14:cNvPr>
                <p14:cNvContentPartPr/>
                <p14:nvPr/>
              </p14:nvContentPartPr>
              <p14:xfrm>
                <a:off x="6035689" y="1947499"/>
                <a:ext cx="84960" cy="179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13AADD-7C27-42ED-A69C-6D798AFD72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27049" y="1938499"/>
                  <a:ext cx="102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B513CA-0FD0-4BC1-AE2D-AE49E64D5BEE}"/>
                    </a:ext>
                  </a:extLst>
                </p14:cNvPr>
                <p14:cNvContentPartPr/>
                <p14:nvPr/>
              </p14:nvContentPartPr>
              <p14:xfrm>
                <a:off x="6177889" y="1915099"/>
                <a:ext cx="65160" cy="12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B513CA-0FD0-4BC1-AE2D-AE49E64D5B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68889" y="1906459"/>
                  <a:ext cx="82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C54A14-4DFF-42B0-8FB9-2A4E8D2D15A8}"/>
                    </a:ext>
                  </a:extLst>
                </p14:cNvPr>
                <p14:cNvContentPartPr/>
                <p14:nvPr/>
              </p14:nvContentPartPr>
              <p14:xfrm>
                <a:off x="6262489" y="1939219"/>
                <a:ext cx="70920" cy="127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C54A14-4DFF-42B0-8FB9-2A4E8D2D15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53489" y="1930579"/>
                  <a:ext cx="8856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888B9D1-30E2-4694-9C65-5416B9927E65}"/>
                  </a:ext>
                </a:extLst>
              </p14:cNvPr>
              <p14:cNvContentPartPr/>
              <p14:nvPr/>
            </p14:nvContentPartPr>
            <p14:xfrm>
              <a:off x="5389849" y="1681819"/>
              <a:ext cx="28440" cy="69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888B9D1-30E2-4694-9C65-5416B9927E6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80849" y="1673179"/>
                <a:ext cx="4608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91D83197-CA72-4268-8E06-EF4F570B6064}"/>
              </a:ext>
            </a:extLst>
          </p:cNvPr>
          <p:cNvGrpSpPr/>
          <p:nvPr/>
        </p:nvGrpSpPr>
        <p:grpSpPr>
          <a:xfrm>
            <a:off x="5614489" y="1389499"/>
            <a:ext cx="683280" cy="254880"/>
            <a:chOff x="5614489" y="1389499"/>
            <a:chExt cx="68328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3003E65-C315-4520-B038-49337E1D915A}"/>
                    </a:ext>
                  </a:extLst>
                </p14:cNvPr>
                <p14:cNvContentPartPr/>
                <p14:nvPr/>
              </p14:nvContentPartPr>
              <p14:xfrm>
                <a:off x="5614489" y="1419379"/>
                <a:ext cx="117360" cy="22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3003E65-C315-4520-B038-49337E1D91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05849" y="1410739"/>
                  <a:ext cx="135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61949D-8F33-43F0-B1AB-1489E3DB89B8}"/>
                    </a:ext>
                  </a:extLst>
                </p14:cNvPr>
                <p14:cNvContentPartPr/>
                <p14:nvPr/>
              </p14:nvContentPartPr>
              <p14:xfrm>
                <a:off x="5779009" y="1419379"/>
                <a:ext cx="48960" cy="189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61949D-8F33-43F0-B1AB-1489E3DB89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70369" y="1410739"/>
                  <a:ext cx="66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CFEEB5-12A6-404B-9014-79F3F21E8BEF}"/>
                    </a:ext>
                  </a:extLst>
                </p14:cNvPr>
                <p14:cNvContentPartPr/>
                <p14:nvPr/>
              </p14:nvContentPartPr>
              <p14:xfrm>
                <a:off x="5867569" y="1489939"/>
                <a:ext cx="83880" cy="118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CFEEB5-12A6-404B-9014-79F3F21E8B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58929" y="1481299"/>
                  <a:ext cx="101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F2C0C95-EAE1-4A0E-B8B7-95D3AB246FE6}"/>
                    </a:ext>
                  </a:extLst>
                </p14:cNvPr>
                <p14:cNvContentPartPr/>
                <p14:nvPr/>
              </p14:nvContentPartPr>
              <p14:xfrm>
                <a:off x="5989609" y="1494259"/>
                <a:ext cx="109080" cy="92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F2C0C95-EAE1-4A0E-B8B7-95D3AB246F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80969" y="1485619"/>
                  <a:ext cx="126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3F24EE-40CB-4E72-B99E-A922752574F6}"/>
                    </a:ext>
                  </a:extLst>
                </p14:cNvPr>
                <p14:cNvContentPartPr/>
                <p14:nvPr/>
              </p14:nvContentPartPr>
              <p14:xfrm>
                <a:off x="6130369" y="1494619"/>
                <a:ext cx="107280" cy="87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3F24EE-40CB-4E72-B99E-A922752574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21729" y="1485619"/>
                  <a:ext cx="124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DB2C63-1472-47EA-9648-AB4929E8F819}"/>
                    </a:ext>
                  </a:extLst>
                </p14:cNvPr>
                <p14:cNvContentPartPr/>
                <p14:nvPr/>
              </p14:nvContentPartPr>
              <p14:xfrm>
                <a:off x="6287689" y="1389499"/>
                <a:ext cx="10080" cy="156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DB2C63-1472-47EA-9648-AB4929E8F8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78689" y="1380499"/>
                  <a:ext cx="277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A788EF1-9AFA-4BB7-B0E5-AC798F066C84}"/>
              </a:ext>
            </a:extLst>
          </p:cNvPr>
          <p:cNvGrpSpPr/>
          <p:nvPr/>
        </p:nvGrpSpPr>
        <p:grpSpPr>
          <a:xfrm>
            <a:off x="6558409" y="1314259"/>
            <a:ext cx="697320" cy="218160"/>
            <a:chOff x="6558409" y="1314259"/>
            <a:chExt cx="69732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BCCB260-5A66-45D6-87C3-ADE89075D144}"/>
                    </a:ext>
                  </a:extLst>
                </p14:cNvPr>
                <p14:cNvContentPartPr/>
                <p14:nvPr/>
              </p14:nvContentPartPr>
              <p14:xfrm>
                <a:off x="6558409" y="1341259"/>
                <a:ext cx="77040" cy="178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BCCB260-5A66-45D6-87C3-ADE89075D1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49769" y="1332259"/>
                  <a:ext cx="94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B32619-EFB1-403F-858A-9C54D4B05F2D}"/>
                    </a:ext>
                  </a:extLst>
                </p14:cNvPr>
                <p14:cNvContentPartPr/>
                <p14:nvPr/>
              </p14:nvContentPartPr>
              <p14:xfrm>
                <a:off x="6736609" y="1315699"/>
                <a:ext cx="23040" cy="212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B32619-EFB1-403F-858A-9C54D4B05F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27609" y="1307059"/>
                  <a:ext cx="40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865F4E-CF7C-4B7F-BF3F-FE3B9386E77D}"/>
                    </a:ext>
                  </a:extLst>
                </p14:cNvPr>
                <p14:cNvContentPartPr/>
                <p14:nvPr/>
              </p14:nvContentPartPr>
              <p14:xfrm>
                <a:off x="6672169" y="1410379"/>
                <a:ext cx="150480" cy="13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865F4E-CF7C-4B7F-BF3F-FE3B9386E7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63529" y="1401739"/>
                  <a:ext cx="168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EE3930A-F801-48E8-BCA8-DB4EDF3603F1}"/>
                    </a:ext>
                  </a:extLst>
                </p14:cNvPr>
                <p14:cNvContentPartPr/>
                <p14:nvPr/>
              </p14:nvContentPartPr>
              <p14:xfrm>
                <a:off x="6834889" y="1409659"/>
                <a:ext cx="123840" cy="117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EE3930A-F801-48E8-BCA8-DB4EDF3603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25889" y="1401019"/>
                  <a:ext cx="141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4A3B87A-EF9B-4764-86E2-054D027AB1E9}"/>
                    </a:ext>
                  </a:extLst>
                </p14:cNvPr>
                <p14:cNvContentPartPr/>
                <p14:nvPr/>
              </p14:nvContentPartPr>
              <p14:xfrm>
                <a:off x="6989329" y="1314259"/>
                <a:ext cx="175320" cy="218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4A3B87A-EF9B-4764-86E2-054D027AB1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80329" y="1305259"/>
                  <a:ext cx="192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47E4550-C851-422D-9DE4-8C12E80E09E4}"/>
                    </a:ext>
                  </a:extLst>
                </p14:cNvPr>
                <p14:cNvContentPartPr/>
                <p14:nvPr/>
              </p14:nvContentPartPr>
              <p14:xfrm>
                <a:off x="7194889" y="1335499"/>
                <a:ext cx="60840" cy="137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47E4550-C851-422D-9DE4-8C12E80E09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85889" y="1326859"/>
                  <a:ext cx="784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97F9F1-9450-4A92-8998-2E1A0E223AA1}"/>
              </a:ext>
            </a:extLst>
          </p:cNvPr>
          <p:cNvGrpSpPr/>
          <p:nvPr/>
        </p:nvGrpSpPr>
        <p:grpSpPr>
          <a:xfrm>
            <a:off x="7451929" y="1250179"/>
            <a:ext cx="505440" cy="214920"/>
            <a:chOff x="7451929" y="1250179"/>
            <a:chExt cx="50544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AFE61AE-25D5-4592-A5BE-C57D850343C6}"/>
                    </a:ext>
                  </a:extLst>
                </p14:cNvPr>
                <p14:cNvContentPartPr/>
                <p14:nvPr/>
              </p14:nvContentPartPr>
              <p14:xfrm>
                <a:off x="7451929" y="1263859"/>
                <a:ext cx="231480" cy="20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AFE61AE-25D5-4592-A5BE-C57D850343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43289" y="1254859"/>
                  <a:ext cx="249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15CF98-97E0-4A62-AE8B-7365EB53AE00}"/>
                    </a:ext>
                  </a:extLst>
                </p14:cNvPr>
                <p14:cNvContentPartPr/>
                <p14:nvPr/>
              </p14:nvContentPartPr>
              <p14:xfrm>
                <a:off x="7742089" y="1250179"/>
                <a:ext cx="135000" cy="211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15CF98-97E0-4A62-AE8B-7365EB53AE0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33089" y="1241539"/>
                  <a:ext cx="152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C9DFF4-6E88-406E-BA9E-2434755C31A6}"/>
                    </a:ext>
                  </a:extLst>
                </p14:cNvPr>
                <p14:cNvContentPartPr/>
                <p14:nvPr/>
              </p14:nvContentPartPr>
              <p14:xfrm>
                <a:off x="7907329" y="1333339"/>
                <a:ext cx="50040" cy="108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C9DFF4-6E88-406E-BA9E-2434755C31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98329" y="1324339"/>
                  <a:ext cx="676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90FFCE9-76DD-428C-98DA-9FB030D425B4}"/>
                  </a:ext>
                </a:extLst>
              </p14:cNvPr>
              <p14:cNvContentPartPr/>
              <p14:nvPr/>
            </p14:nvContentPartPr>
            <p14:xfrm>
              <a:off x="5304889" y="2359699"/>
              <a:ext cx="98640" cy="11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90FFCE9-76DD-428C-98DA-9FB030D425B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5889" y="2350699"/>
                <a:ext cx="11628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A09AC496-AFDB-42A7-BFD7-E1DA0B7C1F73}"/>
              </a:ext>
            </a:extLst>
          </p:cNvPr>
          <p:cNvGrpSpPr/>
          <p:nvPr/>
        </p:nvGrpSpPr>
        <p:grpSpPr>
          <a:xfrm>
            <a:off x="5536729" y="2231179"/>
            <a:ext cx="981720" cy="246600"/>
            <a:chOff x="5536729" y="2231179"/>
            <a:chExt cx="98172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9C8C965-ED1B-437C-8F24-3B7E879E297C}"/>
                    </a:ext>
                  </a:extLst>
                </p14:cNvPr>
                <p14:cNvContentPartPr/>
                <p14:nvPr/>
              </p14:nvContentPartPr>
              <p14:xfrm>
                <a:off x="5536729" y="2257819"/>
                <a:ext cx="139320" cy="9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9C8C965-ED1B-437C-8F24-3B7E879E297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28089" y="2248819"/>
                  <a:ext cx="156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9760ED-BFC7-4061-8418-FCB984AADA61}"/>
                    </a:ext>
                  </a:extLst>
                </p14:cNvPr>
                <p14:cNvContentPartPr/>
                <p14:nvPr/>
              </p14:nvContentPartPr>
              <p14:xfrm>
                <a:off x="5614849" y="2252419"/>
                <a:ext cx="36720" cy="225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9760ED-BFC7-4061-8418-FCB984AADA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06209" y="2243779"/>
                  <a:ext cx="54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ADF8359-02EB-4577-84B6-065D0D7DE729}"/>
                    </a:ext>
                  </a:extLst>
                </p14:cNvPr>
                <p14:cNvContentPartPr/>
                <p14:nvPr/>
              </p14:nvContentPartPr>
              <p14:xfrm>
                <a:off x="5539969" y="2424499"/>
                <a:ext cx="156240" cy="20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ADF8359-02EB-4577-84B6-065D0D7DE72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31329" y="2415499"/>
                  <a:ext cx="173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27758C-41DA-41E5-927B-F60128262941}"/>
                    </a:ext>
                  </a:extLst>
                </p14:cNvPr>
                <p14:cNvContentPartPr/>
                <p14:nvPr/>
              </p14:nvContentPartPr>
              <p14:xfrm>
                <a:off x="5741569" y="2347819"/>
                <a:ext cx="134280" cy="118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27758C-41DA-41E5-927B-F601282629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32929" y="2339179"/>
                  <a:ext cx="151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7F9BEE8-56E2-4147-8FED-1F4D6EA28B69}"/>
                    </a:ext>
                  </a:extLst>
                </p14:cNvPr>
                <p14:cNvContentPartPr/>
                <p14:nvPr/>
              </p14:nvContentPartPr>
              <p14:xfrm>
                <a:off x="5873329" y="2247379"/>
                <a:ext cx="141120" cy="201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7F9BEE8-56E2-4147-8FED-1F4D6EA28B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64689" y="2238379"/>
                  <a:ext cx="158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C5DADE-53C8-42BE-859C-70E971D74634}"/>
                    </a:ext>
                  </a:extLst>
                </p14:cNvPr>
                <p14:cNvContentPartPr/>
                <p14:nvPr/>
              </p14:nvContentPartPr>
              <p14:xfrm>
                <a:off x="6013369" y="2325859"/>
                <a:ext cx="73440" cy="109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C5DADE-53C8-42BE-859C-70E971D746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04369" y="2317219"/>
                  <a:ext cx="91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95F801F-F942-4C37-8672-9C945E9888E8}"/>
                    </a:ext>
                  </a:extLst>
                </p14:cNvPr>
                <p14:cNvContentPartPr/>
                <p14:nvPr/>
              </p14:nvContentPartPr>
              <p14:xfrm>
                <a:off x="6134689" y="2252059"/>
                <a:ext cx="87840" cy="189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95F801F-F942-4C37-8672-9C945E9888E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26049" y="2243419"/>
                  <a:ext cx="105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08AE5F-09EE-463A-92D0-CA6257F67670}"/>
                    </a:ext>
                  </a:extLst>
                </p14:cNvPr>
                <p14:cNvContentPartPr/>
                <p14:nvPr/>
              </p14:nvContentPartPr>
              <p14:xfrm>
                <a:off x="6248449" y="2270419"/>
                <a:ext cx="39960" cy="201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08AE5F-09EE-463A-92D0-CA6257F6767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39809" y="2261779"/>
                  <a:ext cx="57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88B0BC6-52B5-46CD-B5AD-D66CB189B85C}"/>
                    </a:ext>
                  </a:extLst>
                </p14:cNvPr>
                <p14:cNvContentPartPr/>
                <p14:nvPr/>
              </p14:nvContentPartPr>
              <p14:xfrm>
                <a:off x="6394609" y="2231179"/>
                <a:ext cx="123840" cy="9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88B0BC6-52B5-46CD-B5AD-D66CB189B8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85969" y="2222539"/>
                  <a:ext cx="141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A7245C-CBA2-4AF1-8122-52DCFF817737}"/>
                    </a:ext>
                  </a:extLst>
                </p14:cNvPr>
                <p14:cNvContentPartPr/>
                <p14:nvPr/>
              </p14:nvContentPartPr>
              <p14:xfrm>
                <a:off x="6392809" y="2261419"/>
                <a:ext cx="109080" cy="203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A7245C-CBA2-4AF1-8122-52DCFF81773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83809" y="2252779"/>
                  <a:ext cx="12672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89D6725-6A62-4A2B-924A-3AFF19AE34C8}"/>
                  </a:ext>
                </a:extLst>
              </p14:cNvPr>
              <p14:cNvContentPartPr/>
              <p14:nvPr/>
            </p14:nvContentPartPr>
            <p14:xfrm>
              <a:off x="830089" y="1860379"/>
              <a:ext cx="292320" cy="99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89D6725-6A62-4A2B-924A-3AFF19AE34C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1089" y="1851379"/>
                <a:ext cx="3099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CA917AA-1DE2-4BBD-8731-9578F8CF6FD7}"/>
                  </a:ext>
                </a:extLst>
              </p14:cNvPr>
              <p14:cNvContentPartPr/>
              <p14:nvPr/>
            </p14:nvContentPartPr>
            <p14:xfrm>
              <a:off x="1699129" y="2791699"/>
              <a:ext cx="433800" cy="42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CA917AA-1DE2-4BBD-8731-9578F8CF6FD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90489" y="2783059"/>
                <a:ext cx="45144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DAD9B89-81E2-4CE6-BFFD-2511739AB3CB}"/>
              </a:ext>
            </a:extLst>
          </p:cNvPr>
          <p:cNvGrpSpPr/>
          <p:nvPr/>
        </p:nvGrpSpPr>
        <p:grpSpPr>
          <a:xfrm>
            <a:off x="4224169" y="2880259"/>
            <a:ext cx="966240" cy="408960"/>
            <a:chOff x="4224169" y="2880259"/>
            <a:chExt cx="96624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CD766A-1CF3-4A4E-838C-6770194E3559}"/>
                    </a:ext>
                  </a:extLst>
                </p14:cNvPr>
                <p14:cNvContentPartPr/>
                <p14:nvPr/>
              </p14:nvContentPartPr>
              <p14:xfrm>
                <a:off x="4224169" y="3012739"/>
                <a:ext cx="140040" cy="196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CD766A-1CF3-4A4E-838C-6770194E355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15529" y="3003739"/>
                  <a:ext cx="157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28338D6-5013-4DFB-B625-67926E24E61F}"/>
                    </a:ext>
                  </a:extLst>
                </p14:cNvPr>
                <p14:cNvContentPartPr/>
                <p14:nvPr/>
              </p14:nvContentPartPr>
              <p14:xfrm>
                <a:off x="4435129" y="3018499"/>
                <a:ext cx="95400" cy="132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28338D6-5013-4DFB-B625-67926E24E6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26129" y="3009859"/>
                  <a:ext cx="113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0A2AF9D-964D-4EB8-8F8D-F22DEE78E629}"/>
                    </a:ext>
                  </a:extLst>
                </p14:cNvPr>
                <p14:cNvContentPartPr/>
                <p14:nvPr/>
              </p14:nvContentPartPr>
              <p14:xfrm>
                <a:off x="4557169" y="3027499"/>
                <a:ext cx="201240" cy="157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0A2AF9D-964D-4EB8-8F8D-F22DEE78E62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48529" y="3018499"/>
                  <a:ext cx="218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517D35-7F9C-421F-ADB5-F72AE79BF3BC}"/>
                    </a:ext>
                  </a:extLst>
                </p14:cNvPr>
                <p14:cNvContentPartPr/>
                <p14:nvPr/>
              </p14:nvContentPartPr>
              <p14:xfrm>
                <a:off x="4773169" y="3053059"/>
                <a:ext cx="90000" cy="236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517D35-7F9C-421F-ADB5-F72AE79BF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64529" y="3044059"/>
                  <a:ext cx="107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3EE0CC7-BD1C-48F4-8506-B7B5623E4ED6}"/>
                    </a:ext>
                  </a:extLst>
                </p14:cNvPr>
                <p14:cNvContentPartPr/>
                <p14:nvPr/>
              </p14:nvContentPartPr>
              <p14:xfrm>
                <a:off x="4953529" y="3021019"/>
                <a:ext cx="6840" cy="110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3EE0CC7-BD1C-48F4-8506-B7B5623E4ED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44889" y="3012019"/>
                  <a:ext cx="24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A5A86F-05E3-47BF-924C-6B3F32AFB09E}"/>
                    </a:ext>
                  </a:extLst>
                </p14:cNvPr>
                <p14:cNvContentPartPr/>
                <p14:nvPr/>
              </p14:nvContentPartPr>
              <p14:xfrm>
                <a:off x="4979089" y="2880259"/>
                <a:ext cx="97920" cy="227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A5A86F-05E3-47BF-924C-6B3F32AFB0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70449" y="2871619"/>
                  <a:ext cx="115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F5FAE90-7CC5-4ABA-ACD3-B424C2907962}"/>
                    </a:ext>
                  </a:extLst>
                </p14:cNvPr>
                <p14:cNvContentPartPr/>
                <p14:nvPr/>
              </p14:nvContentPartPr>
              <p14:xfrm>
                <a:off x="5125249" y="3036139"/>
                <a:ext cx="65160" cy="129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F5FAE90-7CC5-4ABA-ACD3-B424C29079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16609" y="3027499"/>
                  <a:ext cx="828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3303CE5-FADF-4712-8AB3-327E8C9E1AC1}"/>
              </a:ext>
            </a:extLst>
          </p:cNvPr>
          <p:cNvGrpSpPr/>
          <p:nvPr/>
        </p:nvGrpSpPr>
        <p:grpSpPr>
          <a:xfrm>
            <a:off x="4306969" y="3484699"/>
            <a:ext cx="484200" cy="150840"/>
            <a:chOff x="4306969" y="3484699"/>
            <a:chExt cx="48420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7C2AD3A-85AC-4B1A-8F83-054C0A2CAFD2}"/>
                    </a:ext>
                  </a:extLst>
                </p14:cNvPr>
                <p14:cNvContentPartPr/>
                <p14:nvPr/>
              </p14:nvContentPartPr>
              <p14:xfrm>
                <a:off x="4306969" y="3484699"/>
                <a:ext cx="128160" cy="150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7C2AD3A-85AC-4B1A-8F83-054C0A2CAFD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97969" y="3476059"/>
                  <a:ext cx="145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1A62548-76FD-41BA-9A86-79040ADB9F73}"/>
                    </a:ext>
                  </a:extLst>
                </p14:cNvPr>
                <p14:cNvContentPartPr/>
                <p14:nvPr/>
              </p14:nvContentPartPr>
              <p14:xfrm>
                <a:off x="4483729" y="3515659"/>
                <a:ext cx="140040" cy="119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1A62548-76FD-41BA-9A86-79040ADB9F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74729" y="3506659"/>
                  <a:ext cx="157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4F189F4-58EA-4F25-B548-9B210FF8DCE9}"/>
                    </a:ext>
                  </a:extLst>
                </p14:cNvPr>
                <p14:cNvContentPartPr/>
                <p14:nvPr/>
              </p14:nvContentPartPr>
              <p14:xfrm>
                <a:off x="4663009" y="3500539"/>
                <a:ext cx="128160" cy="123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4F189F4-58EA-4F25-B548-9B210FF8DC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54009" y="3491539"/>
                  <a:ext cx="14580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D52BB4F-706F-4B4B-9D94-4D79FCAA21E1}"/>
                  </a:ext>
                </a:extLst>
              </p14:cNvPr>
              <p14:cNvContentPartPr/>
              <p14:nvPr/>
            </p14:nvContentPartPr>
            <p14:xfrm>
              <a:off x="1203409" y="3153139"/>
              <a:ext cx="1487520" cy="54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D52BB4F-706F-4B4B-9D94-4D79FCAA21E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94769" y="3144499"/>
                <a:ext cx="15051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EB5E920-20E3-4EB3-B7D3-AED4540AA60E}"/>
                  </a:ext>
                </a:extLst>
              </p14:cNvPr>
              <p14:cNvContentPartPr/>
              <p14:nvPr/>
            </p14:nvContentPartPr>
            <p14:xfrm>
              <a:off x="5307769" y="2994019"/>
              <a:ext cx="223200" cy="104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EB5E920-20E3-4EB3-B7D3-AED4540AA60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299129" y="2985019"/>
                <a:ext cx="24084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95F9589-A764-4B72-8EC9-7064A27C4746}"/>
              </a:ext>
            </a:extLst>
          </p:cNvPr>
          <p:cNvGrpSpPr/>
          <p:nvPr/>
        </p:nvGrpSpPr>
        <p:grpSpPr>
          <a:xfrm>
            <a:off x="5796649" y="2879539"/>
            <a:ext cx="780480" cy="363600"/>
            <a:chOff x="5796649" y="2879539"/>
            <a:chExt cx="78048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4F32DD5-8CAA-4E6D-9CDE-2C504539859E}"/>
                    </a:ext>
                  </a:extLst>
                </p14:cNvPr>
                <p14:cNvContentPartPr/>
                <p14:nvPr/>
              </p14:nvContentPartPr>
              <p14:xfrm>
                <a:off x="5796649" y="3021019"/>
                <a:ext cx="117720" cy="222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4F32DD5-8CAA-4E6D-9CDE-2C504539859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87649" y="3012019"/>
                  <a:ext cx="135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97C696-3750-44A6-B2B9-610BCB96AAC9}"/>
                    </a:ext>
                  </a:extLst>
                </p14:cNvPr>
                <p14:cNvContentPartPr/>
                <p14:nvPr/>
              </p14:nvContentPartPr>
              <p14:xfrm>
                <a:off x="5878369" y="2879539"/>
                <a:ext cx="15840" cy="5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97C696-3750-44A6-B2B9-610BCB96AA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69729" y="2870899"/>
                  <a:ext cx="33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DE4EA73-FD54-482A-822F-04F457F92C37}"/>
                    </a:ext>
                  </a:extLst>
                </p14:cNvPr>
                <p14:cNvContentPartPr/>
                <p14:nvPr/>
              </p14:nvContentPartPr>
              <p14:xfrm>
                <a:off x="6001129" y="2978179"/>
                <a:ext cx="108720" cy="130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DE4EA73-FD54-482A-822F-04F457F92C3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92489" y="2969539"/>
                  <a:ext cx="126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272920E-0774-40FA-A0E2-1E4F048D152A}"/>
                    </a:ext>
                  </a:extLst>
                </p14:cNvPr>
                <p14:cNvContentPartPr/>
                <p14:nvPr/>
              </p14:nvContentPartPr>
              <p14:xfrm>
                <a:off x="6156289" y="2977099"/>
                <a:ext cx="110880" cy="106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272920E-0774-40FA-A0E2-1E4F048D15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47649" y="2968099"/>
                  <a:ext cx="128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E548FD-0CB1-4F35-9042-D40F7DAF761F}"/>
                    </a:ext>
                  </a:extLst>
                </p14:cNvPr>
                <p14:cNvContentPartPr/>
                <p14:nvPr/>
              </p14:nvContentPartPr>
              <p14:xfrm>
                <a:off x="6332329" y="2986459"/>
                <a:ext cx="120240" cy="90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E548FD-0CB1-4F35-9042-D40F7DAF761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23689" y="2977819"/>
                  <a:ext cx="137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B71FC67-4BF9-4B8C-900D-ADCF2085E702}"/>
                    </a:ext>
                  </a:extLst>
                </p14:cNvPr>
                <p14:cNvContentPartPr/>
                <p14:nvPr/>
              </p14:nvContentPartPr>
              <p14:xfrm>
                <a:off x="6503689" y="2956579"/>
                <a:ext cx="73440" cy="114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B71FC67-4BF9-4B8C-900D-ADCF2085E70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95049" y="2947579"/>
                  <a:ext cx="9108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03CB19B-3496-4BD8-966A-32A9C98FD0B7}"/>
                  </a:ext>
                </a:extLst>
              </p14:cNvPr>
              <p14:cNvContentPartPr/>
              <p14:nvPr/>
            </p14:nvContentPartPr>
            <p14:xfrm>
              <a:off x="5266009" y="3548419"/>
              <a:ext cx="226800" cy="110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03CB19B-3496-4BD8-966A-32A9C98FD0B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257369" y="3539779"/>
                <a:ext cx="24444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D11C9A-30D5-4346-91E5-DAFD81D8D4C6}"/>
              </a:ext>
            </a:extLst>
          </p:cNvPr>
          <p:cNvGrpSpPr/>
          <p:nvPr/>
        </p:nvGrpSpPr>
        <p:grpSpPr>
          <a:xfrm>
            <a:off x="5802049" y="3438979"/>
            <a:ext cx="587880" cy="357840"/>
            <a:chOff x="5802049" y="3438979"/>
            <a:chExt cx="58788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B2F1F03-8E75-4D5C-A5A8-565D8DECD6BC}"/>
                    </a:ext>
                  </a:extLst>
                </p14:cNvPr>
                <p14:cNvContentPartPr/>
                <p14:nvPr/>
              </p14:nvContentPartPr>
              <p14:xfrm>
                <a:off x="5802049" y="3585859"/>
                <a:ext cx="133560" cy="210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B2F1F03-8E75-4D5C-A5A8-565D8DECD6B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93049" y="3577219"/>
                  <a:ext cx="151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A7E5001-0BB5-4B2D-AEEB-D828972D1373}"/>
                    </a:ext>
                  </a:extLst>
                </p14:cNvPr>
                <p14:cNvContentPartPr/>
                <p14:nvPr/>
              </p14:nvContentPartPr>
              <p14:xfrm>
                <a:off x="5900689" y="3438979"/>
                <a:ext cx="11520" cy="26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A7E5001-0BB5-4B2D-AEEB-D828972D137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92049" y="3430339"/>
                  <a:ext cx="29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BBDD9D-C764-44FD-93F4-34FD292A7317}"/>
                    </a:ext>
                  </a:extLst>
                </p14:cNvPr>
                <p14:cNvContentPartPr/>
                <p14:nvPr/>
              </p14:nvContentPartPr>
              <p14:xfrm>
                <a:off x="6014089" y="3560659"/>
                <a:ext cx="98280" cy="104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BBDD9D-C764-44FD-93F4-34FD292A731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05089" y="3552019"/>
                  <a:ext cx="115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6E94E47-E1C9-4B53-B1A6-8FB1781D173B}"/>
                    </a:ext>
                  </a:extLst>
                </p14:cNvPr>
                <p14:cNvContentPartPr/>
                <p14:nvPr/>
              </p14:nvContentPartPr>
              <p14:xfrm>
                <a:off x="6141169" y="3557059"/>
                <a:ext cx="133200" cy="108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6E94E47-E1C9-4B53-B1A6-8FB1781D173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32529" y="3548059"/>
                  <a:ext cx="150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301B522-998E-45F7-BA5E-21828DC77CE0}"/>
                    </a:ext>
                  </a:extLst>
                </p14:cNvPr>
                <p14:cNvContentPartPr/>
                <p14:nvPr/>
              </p14:nvContentPartPr>
              <p14:xfrm>
                <a:off x="6308569" y="3540139"/>
                <a:ext cx="81360" cy="171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301B522-998E-45F7-BA5E-21828DC77CE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99569" y="3531499"/>
                  <a:ext cx="99000" cy="18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CB220C3-996C-4E87-A90D-056A3C8DA79F}"/>
                  </a:ext>
                </a:extLst>
              </p14:cNvPr>
              <p14:cNvContentPartPr/>
              <p14:nvPr/>
            </p14:nvContentPartPr>
            <p14:xfrm>
              <a:off x="1279369" y="3263299"/>
              <a:ext cx="213480" cy="1105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CB220C3-996C-4E87-A90D-056A3C8DA79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270729" y="3254659"/>
                <a:ext cx="2311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6ABFC0D-F07A-4BB4-ABBC-3A2238C8D702}"/>
              </a:ext>
            </a:extLst>
          </p:cNvPr>
          <p:cNvGrpSpPr/>
          <p:nvPr/>
        </p:nvGrpSpPr>
        <p:grpSpPr>
          <a:xfrm>
            <a:off x="1321849" y="3541579"/>
            <a:ext cx="1013760" cy="167760"/>
            <a:chOff x="1321849" y="3541579"/>
            <a:chExt cx="101376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7D55C73-95D0-4227-8783-3BE2121B211E}"/>
                    </a:ext>
                  </a:extLst>
                </p14:cNvPr>
                <p14:cNvContentPartPr/>
                <p14:nvPr/>
              </p14:nvContentPartPr>
              <p14:xfrm>
                <a:off x="1321849" y="3541579"/>
                <a:ext cx="144000" cy="91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7D55C73-95D0-4227-8783-3BE2121B21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13209" y="3532939"/>
                  <a:ext cx="161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77637B-BE88-4479-BAAF-69F119993C1E}"/>
                    </a:ext>
                  </a:extLst>
                </p14:cNvPr>
                <p14:cNvContentPartPr/>
                <p14:nvPr/>
              </p14:nvContentPartPr>
              <p14:xfrm>
                <a:off x="1565209" y="3694219"/>
                <a:ext cx="770400" cy="15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77637B-BE88-4479-BAAF-69F119993C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56209" y="3685579"/>
                  <a:ext cx="788040" cy="3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033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BE34-07BC-4778-A1C8-A0664B60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4829"/>
            <a:ext cx="7886700" cy="411789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Examples1Lecture</a:t>
            </a:r>
            <a:r>
              <a:rPr lang="en-US" dirty="0"/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</a:t>
            </a:r>
            <a:r>
              <a:rPr lang="en-US" dirty="0" err="1"/>
              <a:t>theNumberFive</a:t>
            </a:r>
            <a:r>
              <a:rPr lang="en-US" dirty="0"/>
              <a:t> = 2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Fields</a:t>
            </a:r>
          </a:p>
          <a:p>
            <a:pPr>
              <a:spcBef>
                <a:spcPts val="0"/>
              </a:spcBef>
            </a:pPr>
            <a:r>
              <a:rPr lang="en-US" dirty="0"/>
              <a:t>Arithmetic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Output</a:t>
            </a:r>
          </a:p>
          <a:p>
            <a:pPr>
              <a:spcBef>
                <a:spcPts val="0"/>
              </a:spcBef>
            </a:pPr>
            <a:r>
              <a:rPr lang="en-US" dirty="0"/>
              <a:t>Java / Programming Languages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Simplest thing you can do with them: calculators</a:t>
            </a:r>
          </a:p>
          <a:p>
            <a:pPr>
              <a:spcBef>
                <a:spcPts val="0"/>
              </a:spcBef>
            </a:pPr>
            <a:r>
              <a:rPr lang="en-US" dirty="0"/>
              <a:t>More Examples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CDAADA-36C4-41B5-9230-6405565824A8}"/>
                  </a:ext>
                </a:extLst>
              </p14:cNvPr>
              <p14:cNvContentPartPr/>
              <p14:nvPr/>
            </p14:nvContentPartPr>
            <p14:xfrm>
              <a:off x="842689" y="2110939"/>
              <a:ext cx="691560" cy="5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CDAADA-36C4-41B5-9230-640556582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049" y="2101939"/>
                <a:ext cx="709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C6F593-C184-4A6C-A3E9-06C799BA7241}"/>
                  </a:ext>
                </a:extLst>
              </p14:cNvPr>
              <p14:cNvContentPartPr/>
              <p14:nvPr/>
            </p14:nvContentPartPr>
            <p14:xfrm>
              <a:off x="1192249" y="1165579"/>
              <a:ext cx="1704240" cy="6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C6F593-C184-4A6C-A3E9-06C799BA72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3249" y="1156579"/>
                <a:ext cx="172188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9DF6917-AD46-406F-A01E-AA22B1DC85F9}"/>
              </a:ext>
            </a:extLst>
          </p:cNvPr>
          <p:cNvGrpSpPr/>
          <p:nvPr/>
        </p:nvGrpSpPr>
        <p:grpSpPr>
          <a:xfrm>
            <a:off x="1634689" y="1770379"/>
            <a:ext cx="2139480" cy="261360"/>
            <a:chOff x="1634689" y="1770379"/>
            <a:chExt cx="213948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5D7232-5F38-4267-B4CB-E82282DEAE00}"/>
                    </a:ext>
                  </a:extLst>
                </p14:cNvPr>
                <p14:cNvContentPartPr/>
                <p14:nvPr/>
              </p14:nvContentPartPr>
              <p14:xfrm>
                <a:off x="1634689" y="1924819"/>
                <a:ext cx="233280" cy="106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5D7232-5F38-4267-B4CB-E82282DEAE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26049" y="1916179"/>
                  <a:ext cx="250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2792EC-F998-4651-85F9-9D309F5D678F}"/>
                    </a:ext>
                  </a:extLst>
                </p14:cNvPr>
                <p14:cNvContentPartPr/>
                <p14:nvPr/>
              </p14:nvContentPartPr>
              <p14:xfrm>
                <a:off x="1956529" y="1916179"/>
                <a:ext cx="182160" cy="95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2792EC-F998-4651-85F9-9D309F5D67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47889" y="1907179"/>
                  <a:ext cx="199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A6179A-5CE8-4A49-9490-3869E9A6DBA7}"/>
                    </a:ext>
                  </a:extLst>
                </p14:cNvPr>
                <p14:cNvContentPartPr/>
                <p14:nvPr/>
              </p14:nvContentPartPr>
              <p14:xfrm>
                <a:off x="2180809" y="1900339"/>
                <a:ext cx="78840" cy="9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A6179A-5CE8-4A49-9490-3869E9A6DB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1809" y="1891339"/>
                  <a:ext cx="96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D6E2B5-8A43-429C-943C-3CD5A53C3685}"/>
                    </a:ext>
                  </a:extLst>
                </p14:cNvPr>
                <p14:cNvContentPartPr/>
                <p14:nvPr/>
              </p14:nvContentPartPr>
              <p14:xfrm>
                <a:off x="2283409" y="1895659"/>
                <a:ext cx="138960" cy="11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D6E2B5-8A43-429C-943C-3CD5A53C36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4409" y="1886659"/>
                  <a:ext cx="156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8D2BE6-7E44-483B-825F-FDB084D6DBEC}"/>
                    </a:ext>
                  </a:extLst>
                </p14:cNvPr>
                <p14:cNvContentPartPr/>
                <p14:nvPr/>
              </p14:nvContentPartPr>
              <p14:xfrm>
                <a:off x="2486809" y="1815019"/>
                <a:ext cx="74160" cy="178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8D2BE6-7E44-483B-825F-FDB084D6DB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7809" y="1806379"/>
                  <a:ext cx="91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00F5AB-7F05-42CD-AA81-B30CBB9DCB3F}"/>
                    </a:ext>
                  </a:extLst>
                </p14:cNvPr>
                <p14:cNvContentPartPr/>
                <p14:nvPr/>
              </p14:nvContentPartPr>
              <p14:xfrm>
                <a:off x="2609569" y="1906459"/>
                <a:ext cx="57960" cy="79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00F5AB-7F05-42CD-AA81-B30CBB9DCB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0569" y="1897819"/>
                  <a:ext cx="75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2E3B37-469C-409C-BFAD-CC1599EFC559}"/>
                    </a:ext>
                  </a:extLst>
                </p14:cNvPr>
                <p14:cNvContentPartPr/>
                <p14:nvPr/>
              </p14:nvContentPartPr>
              <p14:xfrm>
                <a:off x="2703889" y="1895659"/>
                <a:ext cx="91440" cy="75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2E3B37-469C-409C-BFAD-CC1599EFC5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5249" y="1887019"/>
                  <a:ext cx="109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CFBD56-BC96-4732-9A1F-DF85A9BBF44E}"/>
                    </a:ext>
                  </a:extLst>
                </p14:cNvPr>
                <p14:cNvContentPartPr/>
                <p14:nvPr/>
              </p14:nvContentPartPr>
              <p14:xfrm>
                <a:off x="2970289" y="1893499"/>
                <a:ext cx="102960" cy="9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CFBD56-BC96-4732-9A1F-DF85A9BBF4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61649" y="1884499"/>
                  <a:ext cx="120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2D35B1-FFF3-433B-B804-F76FB16660BF}"/>
                    </a:ext>
                  </a:extLst>
                </p14:cNvPr>
                <p14:cNvContentPartPr/>
                <p14:nvPr/>
              </p14:nvContentPartPr>
              <p14:xfrm>
                <a:off x="3120409" y="1900699"/>
                <a:ext cx="91800" cy="9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2D35B1-FFF3-433B-B804-F76FB16660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1409" y="1891699"/>
                  <a:ext cx="109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D3F2A7-F152-42FD-B5EB-2C8F7BF99305}"/>
                    </a:ext>
                  </a:extLst>
                </p14:cNvPr>
                <p14:cNvContentPartPr/>
                <p14:nvPr/>
              </p14:nvContentPartPr>
              <p14:xfrm>
                <a:off x="3229129" y="1890259"/>
                <a:ext cx="78840" cy="7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D3F2A7-F152-42FD-B5EB-2C8F7BF993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20129" y="1881259"/>
                  <a:ext cx="96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55AE0A-024C-4726-9245-26731BBF9875}"/>
                    </a:ext>
                  </a:extLst>
                </p14:cNvPr>
                <p14:cNvContentPartPr/>
                <p14:nvPr/>
              </p14:nvContentPartPr>
              <p14:xfrm>
                <a:off x="3356209" y="1785499"/>
                <a:ext cx="46440" cy="200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55AE0A-024C-4726-9245-26731BBF98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7569" y="1776859"/>
                  <a:ext cx="64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57F587-7155-4C7B-A6BF-3A661B21E2BE}"/>
                    </a:ext>
                  </a:extLst>
                </p14:cNvPr>
                <p14:cNvContentPartPr/>
                <p14:nvPr/>
              </p14:nvContentPartPr>
              <p14:xfrm>
                <a:off x="3440089" y="1874779"/>
                <a:ext cx="68400" cy="98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57F587-7155-4C7B-A6BF-3A661B21E2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1449" y="1866139"/>
                  <a:ext cx="86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816046-CC33-4CDF-B3BE-79BC4F6FD42C}"/>
                    </a:ext>
                  </a:extLst>
                </p14:cNvPr>
                <p14:cNvContentPartPr/>
                <p14:nvPr/>
              </p14:nvContentPartPr>
              <p14:xfrm>
                <a:off x="3557449" y="1782619"/>
                <a:ext cx="77400" cy="159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816046-CC33-4CDF-B3BE-79BC4F6FD4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48809" y="1773619"/>
                  <a:ext cx="95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82C84A-41F2-4676-A227-C2286DA950AE}"/>
                    </a:ext>
                  </a:extLst>
                </p14:cNvPr>
                <p14:cNvContentPartPr/>
                <p14:nvPr/>
              </p14:nvContentPartPr>
              <p14:xfrm>
                <a:off x="3680929" y="1770379"/>
                <a:ext cx="20880" cy="174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82C84A-41F2-4676-A227-C2286DA950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2289" y="1761379"/>
                  <a:ext cx="38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50CD99-21C8-4FE8-BA83-46EBCF708ADD}"/>
                    </a:ext>
                  </a:extLst>
                </p14:cNvPr>
                <p14:cNvContentPartPr/>
                <p14:nvPr/>
              </p14:nvContentPartPr>
              <p14:xfrm>
                <a:off x="3720529" y="1856419"/>
                <a:ext cx="53640" cy="121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50CD99-21C8-4FE8-BA83-46EBCF708A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11889" y="1847779"/>
                  <a:ext cx="7128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37863AD-6F8A-44A5-8F7B-F572F1988E8C}"/>
                  </a:ext>
                </a:extLst>
              </p14:cNvPr>
              <p14:cNvContentPartPr/>
              <p14:nvPr/>
            </p14:nvContentPartPr>
            <p14:xfrm>
              <a:off x="615169" y="2307139"/>
              <a:ext cx="197640" cy="62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37863AD-6F8A-44A5-8F7B-F572F1988E8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6529" y="2298139"/>
                <a:ext cx="2152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0E90A22-8AE2-4627-B72C-190E1849363B}"/>
                  </a:ext>
                </a:extLst>
              </p14:cNvPr>
              <p14:cNvContentPartPr/>
              <p14:nvPr/>
            </p14:nvContentPartPr>
            <p14:xfrm>
              <a:off x="3109609" y="1187899"/>
              <a:ext cx="691920" cy="38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0E90A22-8AE2-4627-B72C-190E184936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00609" y="1179259"/>
                <a:ext cx="7095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E9CB8A-DB46-4DC3-9728-A0A9F665B862}"/>
                  </a:ext>
                </a:extLst>
              </p14:cNvPr>
              <p14:cNvContentPartPr/>
              <p14:nvPr/>
            </p14:nvContentPartPr>
            <p14:xfrm>
              <a:off x="852409" y="3087619"/>
              <a:ext cx="376560" cy="37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E9CB8A-DB46-4DC3-9728-A0A9F665B8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3409" y="3078619"/>
                <a:ext cx="3942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6DEB4A-2A04-4D24-880A-E736564A58A4}"/>
                  </a:ext>
                </a:extLst>
              </p14:cNvPr>
              <p14:cNvContentPartPr/>
              <p14:nvPr/>
            </p14:nvContentPartPr>
            <p14:xfrm>
              <a:off x="4742209" y="3383179"/>
              <a:ext cx="1017720" cy="45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6DEB4A-2A04-4D24-880A-E736564A58A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33569" y="3374539"/>
                <a:ext cx="10353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E15321-2AB1-4180-A823-70F417E01864}"/>
                  </a:ext>
                </a:extLst>
              </p14:cNvPr>
              <p14:cNvContentPartPr/>
              <p14:nvPr/>
            </p14:nvContentPartPr>
            <p14:xfrm>
              <a:off x="803089" y="1178539"/>
              <a:ext cx="269280" cy="27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E15321-2AB1-4180-A823-70F417E0186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4089" y="1169539"/>
                <a:ext cx="28692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BF21B70-3137-4192-BBF9-5225BC2B1A49}"/>
              </a:ext>
            </a:extLst>
          </p:cNvPr>
          <p:cNvGrpSpPr/>
          <p:nvPr/>
        </p:nvGrpSpPr>
        <p:grpSpPr>
          <a:xfrm>
            <a:off x="5213449" y="317419"/>
            <a:ext cx="624600" cy="277200"/>
            <a:chOff x="5213449" y="317419"/>
            <a:chExt cx="62460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97ED24-2D14-4B4A-8D35-A6C7F13DBAF5}"/>
                    </a:ext>
                  </a:extLst>
                </p14:cNvPr>
                <p14:cNvContentPartPr/>
                <p14:nvPr/>
              </p14:nvContentPartPr>
              <p14:xfrm>
                <a:off x="5225689" y="477619"/>
                <a:ext cx="9360" cy="11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97ED24-2D14-4B4A-8D35-A6C7F13DBA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6689" y="468619"/>
                  <a:ext cx="27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4CFEDF-E369-4052-9068-BB21BA798485}"/>
                    </a:ext>
                  </a:extLst>
                </p14:cNvPr>
                <p14:cNvContentPartPr/>
                <p14:nvPr/>
              </p14:nvContentPartPr>
              <p14:xfrm>
                <a:off x="5213449" y="334339"/>
                <a:ext cx="29880" cy="35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4CFEDF-E369-4052-9068-BB21BA7984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04449" y="325699"/>
                  <a:ext cx="47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4B40DC-BC71-4E39-A509-05A7697EB2A8}"/>
                    </a:ext>
                  </a:extLst>
                </p14:cNvPr>
                <p14:cNvContentPartPr/>
                <p14:nvPr/>
              </p14:nvContentPartPr>
              <p14:xfrm>
                <a:off x="5311729" y="436579"/>
                <a:ext cx="98280" cy="141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4B40DC-BC71-4E39-A509-05A7697EB2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03089" y="427939"/>
                  <a:ext cx="115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EAA4CEF-03DA-4EE1-8E0D-B7108077556B}"/>
                    </a:ext>
                  </a:extLst>
                </p14:cNvPr>
                <p14:cNvContentPartPr/>
                <p14:nvPr/>
              </p14:nvContentPartPr>
              <p14:xfrm>
                <a:off x="5471209" y="317419"/>
                <a:ext cx="14400" cy="226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EAA4CEF-03DA-4EE1-8E0D-B710807755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62209" y="308419"/>
                  <a:ext cx="32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43C9726-E868-4C38-9113-8DA352E804B2}"/>
                    </a:ext>
                  </a:extLst>
                </p14:cNvPr>
                <p14:cNvContentPartPr/>
                <p14:nvPr/>
              </p14:nvContentPartPr>
              <p14:xfrm>
                <a:off x="5405329" y="367819"/>
                <a:ext cx="174600" cy="42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43C9726-E868-4C38-9113-8DA352E804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96329" y="359179"/>
                  <a:ext cx="192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821A03-6F6C-4558-BF93-854200870156}"/>
                    </a:ext>
                  </a:extLst>
                </p14:cNvPr>
                <p14:cNvContentPartPr/>
                <p14:nvPr/>
              </p14:nvContentPartPr>
              <p14:xfrm>
                <a:off x="5615929" y="406339"/>
                <a:ext cx="222120" cy="163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821A03-6F6C-4558-BF93-8542008701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07289" y="397339"/>
                  <a:ext cx="2397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EF3001-8286-46EF-B1CD-710D56D8CC92}"/>
              </a:ext>
            </a:extLst>
          </p:cNvPr>
          <p:cNvGrpSpPr/>
          <p:nvPr/>
        </p:nvGrpSpPr>
        <p:grpSpPr>
          <a:xfrm>
            <a:off x="6076729" y="223459"/>
            <a:ext cx="1012320" cy="391680"/>
            <a:chOff x="6076729" y="223459"/>
            <a:chExt cx="101232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CD4A31-ABCB-4EF6-B928-65BAC2D8F473}"/>
                    </a:ext>
                  </a:extLst>
                </p14:cNvPr>
                <p14:cNvContentPartPr/>
                <p14:nvPr/>
              </p14:nvContentPartPr>
              <p14:xfrm>
                <a:off x="6076729" y="423619"/>
                <a:ext cx="22680" cy="139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CD4A31-ABCB-4EF6-B928-65BAC2D8F4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67729" y="414979"/>
                  <a:ext cx="40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4E240D-C9E4-4604-B874-95DA7E3639FF}"/>
                    </a:ext>
                  </a:extLst>
                </p14:cNvPr>
                <p14:cNvContentPartPr/>
                <p14:nvPr/>
              </p14:nvContentPartPr>
              <p14:xfrm>
                <a:off x="6100489" y="287539"/>
                <a:ext cx="12600" cy="18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4E240D-C9E4-4604-B874-95DA7E3639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91849" y="278899"/>
                  <a:ext cx="3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48E31C-405F-43B7-BDAF-A6D99BEDC66C}"/>
                    </a:ext>
                  </a:extLst>
                </p14:cNvPr>
                <p14:cNvContentPartPr/>
                <p14:nvPr/>
              </p14:nvContentPartPr>
              <p14:xfrm>
                <a:off x="6157369" y="423619"/>
                <a:ext cx="135000" cy="119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48E31C-405F-43B7-BDAF-A6D99BEDC6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48729" y="414979"/>
                  <a:ext cx="152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872A26-A209-40EF-8A58-436EC3D74ED3}"/>
                    </a:ext>
                  </a:extLst>
                </p14:cNvPr>
                <p14:cNvContentPartPr/>
                <p14:nvPr/>
              </p14:nvContentPartPr>
              <p14:xfrm>
                <a:off x="6407209" y="223459"/>
                <a:ext cx="10080" cy="270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872A26-A209-40EF-8A58-436EC3D74E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98209" y="214819"/>
                  <a:ext cx="2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453CB1-3242-4DE3-8D22-0F9F849816BA}"/>
                    </a:ext>
                  </a:extLst>
                </p14:cNvPr>
                <p14:cNvContentPartPr/>
                <p14:nvPr/>
              </p14:nvContentPartPr>
              <p14:xfrm>
                <a:off x="6367249" y="367099"/>
                <a:ext cx="117000" cy="9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453CB1-3242-4DE3-8D22-0F9F849816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58609" y="358099"/>
                  <a:ext cx="134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8A264-241E-44D5-8430-9A6FABB051E7}"/>
                    </a:ext>
                  </a:extLst>
                </p14:cNvPr>
                <p14:cNvContentPartPr/>
                <p14:nvPr/>
              </p14:nvContentPartPr>
              <p14:xfrm>
                <a:off x="6530329" y="392659"/>
                <a:ext cx="87840" cy="139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8A264-241E-44D5-8430-9A6FABB051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21689" y="384019"/>
                  <a:ext cx="105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89A94A1-5A76-4E4E-8A3D-5B9D473FDE0B}"/>
                    </a:ext>
                  </a:extLst>
                </p14:cNvPr>
                <p14:cNvContentPartPr/>
                <p14:nvPr/>
              </p14:nvContentPartPr>
              <p14:xfrm>
                <a:off x="6657409" y="408859"/>
                <a:ext cx="138960" cy="20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89A94A1-5A76-4E4E-8A3D-5B9D473FDE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48409" y="400219"/>
                  <a:ext cx="156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F9DEFA-8D6D-47D5-9544-51458D7DD283}"/>
                    </a:ext>
                  </a:extLst>
                </p14:cNvPr>
                <p14:cNvContentPartPr/>
                <p14:nvPr/>
              </p14:nvContentPartPr>
              <p14:xfrm>
                <a:off x="6864769" y="385819"/>
                <a:ext cx="64440" cy="106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F9DEFA-8D6D-47D5-9544-51458D7DD2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56129" y="377179"/>
                  <a:ext cx="82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E675AE-BE80-49DE-8F09-F8454CF4401A}"/>
                    </a:ext>
                  </a:extLst>
                </p14:cNvPr>
                <p14:cNvContentPartPr/>
                <p14:nvPr/>
              </p14:nvContentPartPr>
              <p14:xfrm>
                <a:off x="6966289" y="362419"/>
                <a:ext cx="122760" cy="11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E675AE-BE80-49DE-8F09-F8454CF4401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57649" y="353419"/>
                  <a:ext cx="1404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0B300F-84E4-4F59-94A3-A167884ED32B}"/>
              </a:ext>
            </a:extLst>
          </p:cNvPr>
          <p:cNvGrpSpPr/>
          <p:nvPr/>
        </p:nvGrpSpPr>
        <p:grpSpPr>
          <a:xfrm>
            <a:off x="6191929" y="668059"/>
            <a:ext cx="840960" cy="254520"/>
            <a:chOff x="6191929" y="668059"/>
            <a:chExt cx="8409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9B80FB-A57D-4A07-88B8-AD8CE784AD88}"/>
                    </a:ext>
                  </a:extLst>
                </p14:cNvPr>
                <p14:cNvContentPartPr/>
                <p14:nvPr/>
              </p14:nvContentPartPr>
              <p14:xfrm>
                <a:off x="6191929" y="671659"/>
                <a:ext cx="157680" cy="247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9B80FB-A57D-4A07-88B8-AD8CE784AD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82929" y="663019"/>
                  <a:ext cx="175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E80535-0B8F-48F8-94CC-597E00BF74A2}"/>
                    </a:ext>
                  </a:extLst>
                </p14:cNvPr>
                <p14:cNvContentPartPr/>
                <p14:nvPr/>
              </p14:nvContentPartPr>
              <p14:xfrm>
                <a:off x="6499369" y="801619"/>
                <a:ext cx="171360" cy="120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E80535-0B8F-48F8-94CC-597E00BF74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90369" y="792979"/>
                  <a:ext cx="189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9A8ADD-09C5-49B7-ABCB-CFD5DE921764}"/>
                    </a:ext>
                  </a:extLst>
                </p14:cNvPr>
                <p14:cNvContentPartPr/>
                <p14:nvPr/>
              </p14:nvContentPartPr>
              <p14:xfrm>
                <a:off x="6719689" y="686779"/>
                <a:ext cx="91800" cy="201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9A8ADD-09C5-49B7-ABCB-CFD5DE9217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10689" y="677779"/>
                  <a:ext cx="109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2A37D-EDF9-4F8C-B8F9-BC4DB34678D4}"/>
                    </a:ext>
                  </a:extLst>
                </p14:cNvPr>
                <p14:cNvContentPartPr/>
                <p14:nvPr/>
              </p14:nvContentPartPr>
              <p14:xfrm>
                <a:off x="6850369" y="765259"/>
                <a:ext cx="66600" cy="93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2A37D-EDF9-4F8C-B8F9-BC4DB34678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41729" y="756619"/>
                  <a:ext cx="84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BE3DEE-F2F5-4E1D-B8D9-8EE2F6436A95}"/>
                    </a:ext>
                  </a:extLst>
                </p14:cNvPr>
                <p14:cNvContentPartPr/>
                <p14:nvPr/>
              </p14:nvContentPartPr>
              <p14:xfrm>
                <a:off x="6949729" y="668059"/>
                <a:ext cx="83160" cy="206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BE3DEE-F2F5-4E1D-B8D9-8EE2F6436A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40729" y="659059"/>
                  <a:ext cx="10080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7DF9CD-4C5C-4141-A059-DF26E2118FEC}"/>
              </a:ext>
            </a:extLst>
          </p:cNvPr>
          <p:cNvGrpSpPr/>
          <p:nvPr/>
        </p:nvGrpSpPr>
        <p:grpSpPr>
          <a:xfrm>
            <a:off x="7206049" y="634939"/>
            <a:ext cx="170640" cy="221760"/>
            <a:chOff x="7206049" y="634939"/>
            <a:chExt cx="17064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019C2C-5A12-4F29-8C0C-41E9650FD608}"/>
                    </a:ext>
                  </a:extLst>
                </p14:cNvPr>
                <p14:cNvContentPartPr/>
                <p14:nvPr/>
              </p14:nvContentPartPr>
              <p14:xfrm>
                <a:off x="7239169" y="656539"/>
                <a:ext cx="32040" cy="200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019C2C-5A12-4F29-8C0C-41E9650FD6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30529" y="647539"/>
                  <a:ext cx="49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51E359-697A-4DB9-82EF-62B7DC606D79}"/>
                    </a:ext>
                  </a:extLst>
                </p14:cNvPr>
                <p14:cNvContentPartPr/>
                <p14:nvPr/>
              </p14:nvContentPartPr>
              <p14:xfrm>
                <a:off x="7315849" y="634939"/>
                <a:ext cx="18360" cy="205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51E359-697A-4DB9-82EF-62B7DC606D7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07209" y="625939"/>
                  <a:ext cx="36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C78E0E-CB78-4ED2-A25F-117B1B345D81}"/>
                    </a:ext>
                  </a:extLst>
                </p14:cNvPr>
                <p14:cNvContentPartPr/>
                <p14:nvPr/>
              </p14:nvContentPartPr>
              <p14:xfrm>
                <a:off x="7206049" y="714139"/>
                <a:ext cx="170640" cy="73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C78E0E-CB78-4ED2-A25F-117B1B345D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97049" y="705139"/>
                  <a:ext cx="188280" cy="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6312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</TotalTime>
  <Words>745</Words>
  <Application>Microsoft Office PowerPoint</Application>
  <PresentationFormat>On-screen Show (16:9)</PresentationFormat>
  <Paragraphs>133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CSE 11  Accelerated Intro to Programming Lecture 1</vt:lpstr>
      <vt:lpstr>Fair Notice of Class Recording Announcement</vt:lpstr>
      <vt:lpstr>Greg Miranda</vt:lpstr>
      <vt:lpstr>Announcements</vt:lpstr>
      <vt:lpstr>Coding Experience</vt:lpstr>
      <vt:lpstr>Coding Experience</vt:lpstr>
      <vt:lpstr>Topics</vt:lpstr>
      <vt:lpstr>Experimenting with running Java Programs</vt:lpstr>
      <vt:lpstr>PowerPoint Presentation</vt:lpstr>
      <vt:lpstr>Errors / Error Messages</vt:lpstr>
      <vt:lpstr>PowerPoint Presentation</vt:lpstr>
      <vt:lpstr>Arithmetic in Java</vt:lpstr>
      <vt:lpstr>PowerPoint Presentation</vt:lpstr>
      <vt:lpstr>New 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134</cp:revision>
  <dcterms:modified xsi:type="dcterms:W3CDTF">2021-03-29T15:51:54Z</dcterms:modified>
</cp:coreProperties>
</file>