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446" r:id="rId3"/>
    <p:sldId id="444" r:id="rId4"/>
    <p:sldId id="257" r:id="rId5"/>
    <p:sldId id="449" r:id="rId6"/>
    <p:sldId id="450" r:id="rId7"/>
    <p:sldId id="261" r:id="rId8"/>
    <p:sldId id="447" r:id="rId9"/>
    <p:sldId id="451" r:id="rId10"/>
    <p:sldId id="448" r:id="rId11"/>
    <p:sldId id="452" r:id="rId12"/>
    <p:sldId id="453" r:id="rId13"/>
    <p:sldId id="454" r:id="rId14"/>
    <p:sldId id="455" r:id="rId15"/>
    <p:sldId id="458" r:id="rId16"/>
    <p:sldId id="456" r:id="rId17"/>
    <p:sldId id="457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2:07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0 498 2760 0 0,'0'0'19555'0'0,"5"-15"-18039"0"0,-1 6-1077 0 0,-1 0-1 0 0,-1-1 1 0 0,0 1-1 0 0,2-14 0 0 0,-2 6-32 0 0,13-75 842 0 0,16-84 66 0 0,-22 146-992 0 0,16-38-1 0 0,-22 61-292 0 0,-3 5-26 0 0,1 0 1 0 0,0 0-1 0 0,0 1 0 0 0,0-1 0 0 0,0 0 1 0 0,0 0-1 0 0,0 0 0 0 0,0 1 0 0 0,1-1 0 0 0,-1 0 1 0 0,1 1-1 0 0,-1-1 0 0 0,1 1 0 0 0,0 0 1 0 0,-1 0-1 0 0,1-1 0 0 0,0 1 0 0 0,0 0 1 0 0,0 0-1 0 0,2 0 0 0 0,-2 0 0 0 0,0 1 0 0 0,0 0 0 0 0,0 0 0 0 0,0 0 0 0 0,0 1 0 0 0,0-1 0 0 0,-1 0 0 0 0,1 1 0 0 0,0-1 0 0 0,0 1 0 0 0,0 0 0 0 0,0-1 0 0 0,-1 1-1 0 0,1 0 1 0 0,0 0 0 0 0,-1 0 0 0 0,1 0 0 0 0,-1 0 0 0 0,1 1 0 0 0,-1-1 0 0 0,0 0 0 0 0,2 3 0 0 0,5 5 4 0 0,0 1 0 0 0,-1 0 0 0 0,0 0 0 0 0,-1 1 0 0 0,10 21 0 0 0,17 61 61 0 0,-22-59-53 0 0,32 109 135 0 0,-28-97-82 0 0,29 73 45 0 0,-23-69-277 0 0,-12-30-2368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2:31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50 3224 0 0,'-12'-8'475'0'0,"7"7"480"0"0,4 1-720 0 0,0 0 0 0 0,1 0 0 0 0,-1-1-1 0 0,0 1 1 0 0,0 0 0 0 0,0 0 0 0 0,1-1-1 0 0,-1 1 1 0 0,0 0 0 0 0,1-1 0 0 0,-1 1-1 0 0,0-1 1 0 0,1 1 0 0 0,-1-1-1 0 0,0 1 1 0 0,1-1 0 0 0,-1-1 0 0 0,-11-6 999 0 0,11 8-1003 0 0,1-1 0 0 0,0 1 0 0 0,0-1 0 0 0,0 1 0 0 0,-1-1 0 0 0,1 1 0 0 0,0 0 0 0 0,-1-1 0 0 0,1 1 0 0 0,0 0 0 0 0,-1-1 1 0 0,1 1-1 0 0,0 0 0 0 0,-1 0 0 0 0,1-1 0 0 0,-1 1 0 0 0,1 0 0 0 0,-1 0 0 0 0,1 0 0 0 0,0-1 0 0 0,-1 1 0 0 0,1 0 0 0 0,-1 0 0 0 0,1 0 0 0 0,-1 0 0 0 0,0 0 0 0 0,1 0-130 0 0,-1 0 0 0 0,1 1 0 0 0,0-1 0 0 0,0 0 0 0 0,0 1 0 0 0,0-1 0 0 0,0 0 1 0 0,0 1-1 0 0,0-1 0 0 0,-1 0 0 0 0,1 0 0 0 0,0 1 0 0 0,0-1 0 0 0,0 0 0 0 0,0 1 0 0 0,0-1 0 0 0,0 0 1 0 0,0 1-1 0 0,1-1 0 0 0,-1 0 0 0 0,0 1 0 0 0,0-1 0 0 0,0 0 0 0 0,0 1 0 0 0,0-1 0 0 0,0 0 0 0 0,1 0 1 0 0,-1 1-1 0 0,0-1 0 0 0,0 0 0 0 0,0 0 0 0 0,1 1 0 0 0,-1-1 0 0 0,0 0 0 0 0,1 1 0 0 0,1 0 10 0 0,0 0 0 0 0,0 0 0 0 0,1 0 0 0 0,-1 0 0 0 0,0 0 0 0 0,1 0 0 0 0,-1-1 0 0 0,1 1 0 0 0,-1-1 0 0 0,1 1 0 0 0,-1-1 0 0 0,4 0 0 0 0,-3 0 22 0 0,173 2 2379 0 0,-87-4-2080 0 0,-18 1-131 0 0,63 1 430 0 0,-23 5-784 0 0,10-4 511 0 0,-60-2-143 0 0,84 4 314 0 0,107-4 414 0 0,-55-18-139 0 0,-163 14-726 0 0,-18 2-50 0 0,1 1-1 0 0,16 0 0 0 0,-15 1-56 0 0,17 1 13 0 0,-29 1-68 0 0,-1-1 1 0 0,1 0-1 0 0,0-1 1 0 0,8-1-1 0 0,14-1 30 0 0,-12 0-8 0 0,-15 2-527 0 0,7-1-900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2:28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19351 0 0,'0'0'439'0'0,"-2"6"596"0"0,-1 32-333 0 0,-5 31 682 0 0,5-53-1081 0 0,1 22 0 0 0,-2 12-301 0 0,1-25-181 0 0,1 0 1 0 0,2 1-1 0 0,0-1 0 0 0,1 0 0 0 0,2 0 0 0 0,9 41 0 0 0,-9-55-1257 0 0,3-4-76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2:29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49 178 17503 0 0,'-3'5'215'0'0,"1"1"0"0"0,0 0-1 0 0,0 0 1 0 0,1 0 0 0 0,0 0-1 0 0,0 0 1 0 0,0 0 0 0 0,0 8-1 0 0,-1 10-226 0 0,-13 46 1356 0 0,10-50-1149 0 0,1-1 0 0 0,1 1 0 0 0,-2 31 0 0 0,5-43-607 0 0,1 21 883 0 0,6-11-6496 0 0,-2-7-668 0 0</inkml:trace>
  <inkml:trace contextRef="#ctx0" brushRef="#br0" timeOffset="1">136 1 10592 0 0,'0'0'1136'0'0,"-6"2"-1136"0"0,1 3-64 0 0,-2 0-56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2:29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14600 0 0,'0'0'4393'0'0,"1"5"-2956"0"0,4 20-507 0 0,-2-17-658 0 0,-2 1 0 0 0,1-1 0 0 0,-1 12-1 0 0,0 62 173 0 0,-4-40-408 0 0,-14 71-1 0 0,5-69 270 0 0,-24 61-1 0 0,36-103-37 0 0,-3-6 447 0 0,2 4-699 0 0,1-1 1 0 0,0 1 0 0 0,-1 0 0 0 0,1 0 0 0 0,0-1-1 0 0,-1 1 1 0 0,1 0 0 0 0,0-1 0 0 0,0 1-1 0 0,0 0 1 0 0,-1-1 0 0 0,1 1 0 0 0,0 0 0 0 0,0-1-1 0 0,0 1 1 0 0,0 0 0 0 0,-1-1 0 0 0,1 1-1 0 0,0-1 1 0 0,-1-23 265 0 0,0 15-178 0 0,1 1 0 0 0,0-1-1 0 0,1-11 1 0 0,2-8-96 0 0,-2 18 3 0 0,0 0-1 0 0,1 0 0 0 0,0 0 0 0 0,6-18 1 0 0,-3 17-49 0 0,48-110 1087 0 0,-41 97-297 0 0,1 1 1 0 0,31-41-1 0 0,-42 62-684 0 0,0-1 0 0 0,0 1 0 0 0,1 0-1 0 0,-1 1 1 0 0,1-1 0 0 0,-1 0-1 0 0,1 1 1 0 0,0-1 0 0 0,-1 1 0 0 0,1 0-1 0 0,4-1 1 0 0,-6 1-55 0 0,0 1 0 0 0,0-1 0 0 0,0 1 1 0 0,0 0-1 0 0,0 0 0 0 0,1 0 0 0 0,-1 0 0 0 0,0 0 0 0 0,0 0 0 0 0,0 0 1 0 0,0 0-1 0 0,0 0 0 0 0,0 0 0 0 0,0 0 0 0 0,0 1 0 0 0,0-1 0 0 0,0 0 1 0 0,0 1-1 0 0,0-1 0 0 0,0 1 0 0 0,0-1 0 0 0,0 1 0 0 0,0 0 0 0 0,0-1 0 0 0,0 1 1 0 0,0 0-1 0 0,-1 0 0 0 0,1-1 0 0 0,0 1 0 0 0,0 0 0 0 0,-1 0 0 0 0,1 0 1 0 0,0 2-1 0 0,2 3-2 0 0,-1 1 1 0 0,0-1 0 0 0,0 1-1 0 0,-1-1 1 0 0,1 1 0 0 0,-1 0-1 0 0,-1 0 1 0 0,1 0 0 0 0,-1 0-1 0 0,-2 8 1 0 0,1-3 0 0 0,1-3-78 0 0,-2 0 0 0 0,-3 18-1 0 0,3-21-33 0 0,-8 21-1103 0 0,9-25 966 0 0,1-1 0 0 0,-1 1-1 0 0,0-1 1 0 0,0 0 0 0 0,0 1 0 0 0,0-1 0 0 0,0 0-1 0 0,0 0 1 0 0,-1 1 0 0 0,1-1 0 0 0,0 0 0 0 0,-1 0-1 0 0,1-1 1 0 0,-3 3 0 0 0,-2-3-1837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2:29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18431 0 0,'0'0'1668'0'0,"-9"8"-673"0"0,-12 5 1557 0 0,15-9-2086 0 0,0-1 0 0 0,0 1-1 0 0,1 0 1 0 0,-6 5 0 0 0,7-6-305 0 0,1 1 0 0 0,-1-1-1 0 0,1 1 1 0 0,0 0 0 0 0,0 0-1 0 0,1 0 1 0 0,-1 0 0 0 0,1 0-1 0 0,0 1 1 0 0,0-1-1 0 0,0 1 1 0 0,1-1 0 0 0,0 1-1 0 0,0 0 1 0 0,-1 7 0 0 0,2-11-99 0 0,0 1 0 0 0,1-1 1 0 0,-1 0-1 0 0,1 0 0 0 0,-1 0 0 0 0,1 0 1 0 0,-1 0-1 0 0,1 0 0 0 0,-1 0 0 0 0,1 0 1 0 0,0 0-1 0 0,0 0 0 0 0,0 0 1 0 0,-1 0-1 0 0,1 0 0 0 0,0 0 0 0 0,0-1 1 0 0,1 2-1 0 0,20 10 43 0 0,1-3 283 0 0,-11-5-137 0 0,0 1 1 0 0,-1 0 0 0 0,17 11-1 0 0,-27-15-243 0 0,1 0 0 0 0,-1 1 0 0 0,0-1 0 0 0,0 0 0 0 0,0 1 0 0 0,0-1 0 0 0,0 0 0 0 0,0 1 0 0 0,-1-1 0 0 0,1 1 0 0 0,0 0 0 0 0,-1-1 0 0 0,1 1 0 0 0,-1-1 0 0 0,0 1 0 0 0,1 0 0 0 0,-1-1 0 0 0,0 1 0 0 0,0 0 0 0 0,0-1 0 0 0,0 1 0 0 0,0 0 0 0 0,-1 2 0 0 0,0 2 12 0 0,-1 0 0 0 0,1 1-1 0 0,-1-1 1 0 0,-5 10 0 0 0,4-9-14 0 0,0 0 0 0 0,-1-1 0 0 0,0 1 0 0 0,-1-1 0 0 0,0 0 0 0 0,0 0 0 0 0,0 0-1 0 0,-11 9 1 0 0,12-12-479 0 0,0 0 0 0 0,-1 0 0 0 0,1 0 0 0 0,-1-1-1 0 0,0 0 1 0 0,0 0 0 0 0,0 0 0 0 0,0 0-1 0 0,0-1 1 0 0,0 0 0 0 0,0 0 0 0 0,0 0-1 0 0,-8 0 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2:30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3680 0 0,'0'0'167'0'0,"11"10"3688"0"0,-9-10-2855 0 0,-1 1 0 0 0,1-1 0 0 0,-1 0-1 0 0,1 1 1 0 0,0-1 0 0 0,-1 0 0 0 0,1 0-1 0 0,0 0 1 0 0,0 0 0 0 0,-1 0 0 0 0,3-1-1 0 0,19-5 2612 0 0,-6-3-2243 0 0,0-2 0 0 0,30-22 0 0 0,-41 28-1219 0 0,-1 0 0 0 0,0-1 1 0 0,1 1-1 0 0,-2-1 0 0 0,1 0 0 0 0,-1-1 0 0 0,0 1 1 0 0,0-1-1 0 0,-1 0 0 0 0,5-12 0 0 0,-7 18-131 0 0,-1 0 0 0 0,0 0 0 0 0,1 0-1 0 0,-1 0 1 0 0,0 0 0 0 0,0 0 0 0 0,0 0 0 0 0,0-1 0 0 0,0 1-1 0 0,0 0 1 0 0,0 0 0 0 0,0 0 0 0 0,0 0 0 0 0,0 0 0 0 0,0 0 0 0 0,-1 0-1 0 0,1 0 1 0 0,0 0 0 0 0,-1 0 0 0 0,1 0 0 0 0,-1 0 0 0 0,1 0-1 0 0,-1 1 1 0 0,1-1 0 0 0,-1 0 0 0 0,0 0 0 0 0,0 0 0 0 0,1 1-1 0 0,-1-1 1 0 0,0 0 0 0 0,0 1 0 0 0,0-1 0 0 0,0 1 0 0 0,1-1-1 0 0,-1 1 1 0 0,-2-1 0 0 0,1 0-20 0 0,1 1-1 0 0,-1-1 0 0 0,0 1 1 0 0,0 0-1 0 0,0-1 1 0 0,0 1-1 0 0,0 0 0 0 0,0 0 1 0 0,0 1-1 0 0,0-1 1 0 0,0 0-1 0 0,0 1 0 0 0,1-1 1 0 0,-1 1-1 0 0,0 0 1 0 0,0-1-1 0 0,0 1 0 0 0,1 0 1 0 0,-4 2-1 0 0,-2 3 22 0 0,0-1 0 0 0,0 1 0 0 0,1 1-1 0 0,0-1 1 0 0,0 1 0 0 0,1 0 0 0 0,-1 1 0 0 0,2-1 0 0 0,-1 1-1 0 0,1 0 1 0 0,0 0 0 0 0,1 1 0 0 0,0-1 0 0 0,0 1 0 0 0,-2 14-1 0 0,3-16 121 0 0,0 0-1 0 0,1 1 1 0 0,1-1-1 0 0,-1 1 1 0 0,1 0-1 0 0,1 10 0 0 0,0-14-126 0 0,0-1 0 0 0,0 1 0 0 0,0-1 0 0 0,0 1-1 0 0,1-1 1 0 0,-1 0 0 0 0,1 1 0 0 0,0-1-1 0 0,0 0 1 0 0,0 0 0 0 0,0 0 0 0 0,1 0-1 0 0,-1-1 1 0 0,1 1 0 0 0,5 4 0 0 0,-3-4-45 0 0,-1 0 0 0 0,1 0 0 0 0,0-1 0 0 0,0 1 0 0 0,0-1 0 0 0,0 0 0 0 0,0-1 0 0 0,1 1 0 0 0,6 0 0 0 0,31 3-3784 0 0,-23-4-5991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2:31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32 2760 0 0,'0'0'1439'0'0,"-1"-6"2606"0"0,-4-8 819 0 0,3 4 3306 0 0,18 8-6334 0 0,65 17 254 0 0,8 1-2119 0 0,-76-15-1305 0 0,-1-1-1 0 0,19-2 0 0 0,-19 2-2335 0 0,10-3-3871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2:3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4144 0 0,'-1'1'8162'0'0,"-1"6"-5647"0"0,-2 15 1917 0 0,-12 71-990 0 0,11-54-2974 0 0,0-9 152 0 0,3 0 0 0 0,0 32 0 0 0,1-9-52 0 0,0-36-549 0 0,0 0-1 0 0,4 25 1 0 0,0-14-18 0 0,-1-14 2 0 0,0-1 0 0 0,0 1 0 0 0,1 0 0 0 0,8 19 0 0 0,-7-23-173 0 0,-2-4 341 0 0,0-1 0 0 0,0 0 0 0 0,7 10-1 0 0,-8-14-492 0 0,0 1 0 0 0,1-1 0 0 0,-1 1 0 0 0,1-1-1 0 0,-1 0 1 0 0,1 1 0 0 0,-1-1 0 0 0,4 2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2:33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84 4608 0 0,'0'0'353'0'0,"-1"0"-231"0"0,-1 0 440 0 0,18-5 11220 0 0,2-4-7253 0 0,-4 1-3239 0 0,90-33 2721 0 0,-90 36-3997 0 0,1 0 0 0 0,1 2 0 0 0,-1 0 0 0 0,0 1 0 0 0,20-1 0 0 0,1 7-3064 0 0,-24-2-2259 0 0,4 0-2865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2:33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0 153 10680 0 0,'0'0'970'0'0,"14"-1"-190"0"0,-9 0-375 0 0,1-1-1 0 0,-1 1 1 0 0,0-2-1 0 0,0 1 1 0 0,-1 0-1 0 0,8-6 1 0 0,9-3 469 0 0,-15 7-631 0 0,0 0 1 0 0,-1 0-1 0 0,1-1 1 0 0,8-8-1 0 0,1-2 219 0 0,-12 12-389 0 0,1-1 0 0 0,-1 0 0 0 0,-1 0 0 0 0,1 0 0 0 0,0 0 0 0 0,2-6 0 0 0,7-11 47 0 0,-12 21-108 0 0,0-1-1 0 0,1 1 1 0 0,-1 0 0 0 0,0-1-1 0 0,1 1 1 0 0,-1-1 0 0 0,0 1-1 0 0,1-1 1 0 0,-1 1-1 0 0,0 0 1 0 0,0-1 0 0 0,0 1-1 0 0,1-1 1 0 0,-1 1 0 0 0,0-1-1 0 0,0 1 1 0 0,0-1 0 0 0,0 0-1 0 0,0 1 1 0 0,0-1 0 0 0,0 1-1 0 0,0-1 1 0 0,0 1-1 0 0,0-1 1 0 0,0 1 0 0 0,0-1-1 0 0,-1 1 1 0 0,1-1 0 0 0,0 1-1 0 0,0-1 1 0 0,-1 1 0 0 0,1 0-1 0 0,0-1 1 0 0,0 1-1 0 0,-1-1 1 0 0,1 1 0 0 0,0-1-1 0 0,-1 1 1 0 0,1 0 0 0 0,-1-1-1 0 0,1 1 1 0 0,-1-1 0 0 0,0 1 54 0 0,0 0 1 0 0,-1-1 0 0 0,1 1-1 0 0,0-1 1 0 0,-1 1 0 0 0,1 0 0 0 0,0 0-1 0 0,-1 0 1 0 0,1 0 0 0 0,0 0-1 0 0,-1 0 1 0 0,1 0 0 0 0,0 1 0 0 0,-1-1-1 0 0,1 0 1 0 0,-2 1 0 0 0,-2 1 111 0 0,0 1 0 0 0,0 0 1 0 0,0 0-1 0 0,1 0 0 0 0,-1 0 1 0 0,1 1-1 0 0,-1 0 0 0 0,1 0 1 0 0,-4 4-1 0 0,-2 5 614 0 0,-17 26-1 0 0,23-32-546 0 0,0 1-1 0 0,1 0 1 0 0,-1 0 0 0 0,1 0-1 0 0,1 0 1 0 0,-1 0-1 0 0,2 0 1 0 0,-2 12 0 0 0,3-18-231 0 0,0 1 0 0 0,0-1 1 0 0,1 0-1 0 0,-1 0 0 0 0,1 0 1 0 0,0 1-1 0 0,-1-1 1 0 0,1 0-1 0 0,0 0 0 0 0,0 0 1 0 0,1 0-1 0 0,-1 0 0 0 0,0 0 1 0 0,0-1-1 0 0,1 1 1 0 0,0 0-1 0 0,-1-1 0 0 0,1 1 1 0 0,0-1-1 0 0,-1 1 0 0 0,1-1 1 0 0,0 0-1 0 0,0 0 1 0 0,0 0-1 0 0,0 0 0 0 0,0 0 1 0 0,1 0-1 0 0,-1-1 0 0 0,0 1 1 0 0,0-1-1 0 0,4 1 1 0 0,0-1-26 0 0,-1 0 0 0 0,0 0 0 0 0,1-1-1 0 0,-1 1 1 0 0,1-2 0 0 0,-1 1 0 0 0,0 0 0 0 0,1-1 0 0 0,4-2 0 0 0,7-4-1104 0 0,21-13-1 0 0,-19 9-220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2:34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5064 0 0,'0'0'389'0'0,"-1"1"-250"0"0,-1 5 1291 0 0,-1-1 0 0 0,1 1 0 0 0,0 0 0 0 0,1 0 0 0 0,-1 0 1 0 0,1 0-1 0 0,0 0 0 0 0,0 10 0 0 0,-3 13 1553 0 0,-5 38-1553 0 0,-3 101 0 0 0,11-143-1503 0 0,1 1 0 0 0,2-1 0 0 0,0 1 0 0 0,11 46 0 0 0,-12-68-358 0 0,1 0 0 0 0,-1 0 0 0 0,1-1 0 0 0,-1 1 0 0 0,1 0 1 0 0,4 4-1 0 0,2 5-1383 0 0</inkml:trace>
  <inkml:trace contextRef="#ctx0" brushRef="#br0" timeOffset="1">257 61 5064 0 0,'0'0'389'0'0,"-5"3"3524"0"0,2 21 6659 0 0,-7 13-5881 0 0,-1 4-3903 0 0,5-5-693 0 0,1 0 1 0 0,2 0 0 0 0,1 0 0 0 0,2 1-1 0 0,5 42 1 0 0,-3-58-338 0 0,4 21 1205 0 0,1-23-3160 0 0,4-2-4004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2:36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15 2760 0 0,'0'0'125'0'0,"-21"-12"4118"0"0,18 12-4222 0 0,2 0 326 0 0,1 0-164 0 0,0-1-1 0 0,-1 1 1 0 0,1 0 0 0 0,0 0 0 0 0,-1 0-1 0 0,1-1 1 0 0,-1 1 0 0 0,1 0 0 0 0,0 0 0 0 0,-1 0-1 0 0,1 0 1 0 0,0 0 0 0 0,-1 0 0 0 0,1 0-1 0 0,-1 0 1 0 0,1 0 0 0 0,0 0 0 0 0,-1 0-1 0 0,1 0 1 0 0,-1 0 0 0 0,1 0 0 0 0,0 1 0 0 0,-1-1-1 0 0,1 0 1 0 0,0 0 0 0 0,-1 0 0 0 0,1 0-1 0 0,0 1 1 0 0,-1-1 0 0 0,1 0 0 0 0,0 0 0 0 0,-1 1-1 0 0,1-1 1 0 0,0 0 0 0 0,0 1 0 0 0,-1-1-1 0 0,1 0 1 0 0,0 1 0 0 0,-1 9 4804 0 0,5-3-5183 0 0,-1-4 363 0 0,1 1 1 0 0,-1-1-1 0 0,1 0 0 0 0,0 0 0 0 0,0 0 0 0 0,0 0 0 0 0,1 0 0 0 0,-1-1 0 0 0,1 0 0 0 0,-1 0 0 0 0,1 0 0 0 0,0-1 0 0 0,6 2 0 0 0,0-1 123 0 0,0 0 0 0 0,1-1 1 0 0,-1 0-1 0 0,22-2 0 0 0,65-6 1032 0 0,-65 5-1006 0 0,55-6 280 0 0,-77 7-549 0 0,0 1-1 0 0,-1 0 1 0 0,15 2-1 0 0,9 0 16 0 0,108 8 523 0 0,-45-1-203 0 0,-13-2 140 0 0,57 1 101 0 0,-72-7-402 0 0,62-2-503 0 0,-52-7 1277 0 0,70-4-549 0 0,-84 12-359 0 0,-43-2-39 0 0,-19 1-44 0 0,0 0-1 0 0,0 1 1 0 0,0 0-1 0 0,1-1 1 0 0,4 2-1 0 0,9-1 112 0 0,1 0-1 0 0,0-1 1 0 0,33-6-1 0 0,-28 3 54 0 0,39-2 1 0 0,0 1 11 0 0,1 0-31 0 0,-49 4-118 0 0,0 0 0 0 0,-1-1 1 0 0,1-1-1 0 0,16-5 0 0 0,-30 8-31 0 0,6-1 11 0 0,-3 1 31 0 0,2-2-31 0 0,0 1-26 0 0,1-2-292 0 0,-5 2-138 0 0,0 0 0 0 0,1 1 0 0 0,-1-1 1 0 0,0 1-1 0 0,1-1 0 0 0,-1 1 0 0 0,0 0 0 0 0,1-1 0 0 0,-1 1 0 0 0,1 0 1 0 0,-1 0-1 0 0,0 0 0 0 0,1 0 0 0 0,-1 0 0 0 0,1 0 0 0 0,-1 0 0 0 0,0 1 1 0 0,2-1-1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2:34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4144 0 0,'0'0'15459'0'0,"-2"13"-12053"0"0,-14 45-21 0 0,-5 25-2750 0 0,17-69-945 0 0,1 1-867 0 0,2-5-5522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2:34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4 146 12440 0 0,'-3'13'8127'0'0</inkml:trace>
  <inkml:trace contextRef="#ctx0" brushRef="#br0" timeOffset="1">255 63 23039 0 0,'0'0'528'0'0,"8"-2"704"0"0,43-19 124 0 0,-37 14-560 0 0,1 1 0 0 0,18-5 0 0 0,-16 6-725 0 0,1 1-1 0 0,0 1 0 0 0,0 1 1 0 0,21 0-1 0 0,-33 3-450 0 0,0-1 0 0 0,1 0-1 0 0,11 4 1 0 0,-14-3-558 0 0,0 0 1 0 0,0 1-1 0 0,0-1 0 0 0,-1 1 0 0 0,1 0 1 0 0,3 3-1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2:35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0 21191 0 0,'0'0'1027'0'0,"0"2"-448"0"0,7 10-316 0 0,0 2 0 0 0,-1-1 0 0 0,-1 1-1 0 0,0-1 1 0 0,-1 1 0 0 0,-1 1 0 0 0,0-1 0 0 0,2 28 0 0 0,-3-1 307 0 0,-8 78 0 0 0,4-97-305 0 0,-1-1-1 0 0,-1 0 0 0 0,-13 38 1 0 0,13-48-171 0 0,0-1 0 0 0,-1 1 1 0 0,0-1-1 0 0,-1-1 1 0 0,0 1-1 0 0,0-1 0 0 0,-1 0 1 0 0,0 0-1 0 0,-9 8 0 0 0,15-16-50 0 0,-1 0 0 0 0,1 1-1 0 0,0-1 1 0 0,-1 0 0 0 0,1 0-1 0 0,-1 0 1 0 0,0-1 0 0 0,1 1-1 0 0,-1 0 1 0 0,0 0 0 0 0,0-1-1 0 0,1 1 1 0 0,-1-1 0 0 0,0 0-1 0 0,0 1 1 0 0,0-1 0 0 0,1 0-1 0 0,-1 0 1 0 0,0 0 0 0 0,-2-1-1 0 0,1 0-12 0 0,0 0-1 0 0,1 0 1 0 0,-1 0-1 0 0,1 0 1 0 0,-1 0 0 0 0,1-1-1 0 0,-1 1 1 0 0,1-1-1 0 0,0 0 1 0 0,0 1-1 0 0,0-1 1 0 0,-2-3-1 0 0,-1-1-70 0 0,0-1-1 0 0,0 0 0 0 0,0 0 0 0 0,1 0 0 0 0,1 0 1 0 0,-1-1-1 0 0,1 1 0 0 0,-2-10 0 0 0,-3-20-1794 0 0,8 34 1234 0 0,0 0 0 0 0,0-1 0 0 0,0 1 0 0 0,0-1-1 0 0,0 1 1 0 0,1 0 0 0 0,0-1 0 0 0,0-2 0 0 0,0 3-1446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2:47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9 119 3224 0 0,'-7'-4'15916'0'0,"6"3"-15342"0"0,1-1-361 0 0,0 1 0 0 0,0-1 0 0 0,0 1 0 0 0,0-1 1 0 0,0 1-1 0 0,0-1 0 0 0,1 1 0 0 0,-1-1 0 0 0,0 1 0 0 0,1-1 0 0 0,-1 1 0 0 0,1-1 0 0 0,0 1 0 0 0,-1 0 1 0 0,1-1-1 0 0,0 1 0 0 0,0 0 0 0 0,0 0 0 0 0,0-1 0 0 0,0 1 0 0 0,0 0 0 0 0,0 0 0 0 0,0 0 0 0 0,1 0 0 0 0,-1 1 1 0 0,2-2-1 0 0,5-2 323 0 0,-1 0 0 0 0,1 0 0 0 0,14-4 0 0 0,-2 1 155 0 0,8-4 109 0 0,36-9 0 0 0,-44 14-651 0 0,-3 2-109 0 0,31-3-1 0 0,-36 6-32 0 0,36 0-1037 0 0,-26 1-4405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2:47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16783 0 0,'0'0'1522'0'0,"-4"7"642"0"0,5 19-212 0 0,2 0-1 0 0,7 33 1 0 0,4 33-1109 0 0,-2 15-332 0 0,-2-31-426 0 0,-2 97-1398 0 0,-9-157-579 0 0,-4-1-4137 0 0,0-2-1956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2:48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21191 0 0,'4'-1'1920'0'0,"88"-26"1482"0"0,-77 23-2889 0 0,1 0 0 0 0,0 2 0 0 0,-1 0 0 0 0,1 1 0 0 0,0 0 0 0 0,20 3 0 0 0,93 17-3736 0 0,-111-16 2284 0 0,-5 0-438 0 0,2 2-173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2:48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1 373 11144 0 0,'0'7'11439'0'0,"1"-22"-10684"0"0,0 1 0 0 0,2-1 0 0 0,0 1 0 0 0,0 0 0 0 0,1 0 0 0 0,9-20 0 0 0,22-68 834 0 0,-2 4-479 0 0,-30 91-1046 0 0,-3 7-63 0 0,0 0 1 0 0,0 0-1 0 0,0 0 1 0 0,1-1-1 0 0,-1 1 1 0 0,0 0-1 0 0,0 0 0 0 0,1 0 1 0 0,-1 0-1 0 0,0 0 1 0 0,0 0-1 0 0,0 0 1 0 0,1 0-1 0 0,-1 0 0 0 0,0 0 1 0 0,0 0-1 0 0,1 0 1 0 0,-1 0-1 0 0,0 0 1 0 0,0 0-1 0 0,0 0 0 0 0,1 0 1 0 0,-1 0-1 0 0,0 0 1 0 0,0 0-1 0 0,0 1 0 0 0,1-1 1 0 0,-1 0-1 0 0,0 0 1 0 0,0 0-1 0 0,0 0 1 0 0,1 0-1 0 0,-1 0 0 0 0,0 1 1 0 0,0-1-1 0 0,0 0 1 0 0,0 0-1 0 0,0 0 1 0 0,1 1-1 0 0,-1-1 0 0 0,0 0 1 0 0,0 0-1 0 0,0 0 1 0 0,0 1-1 0 0,7 10-20 0 0,-1 0 0 0 0,-1 1-1 0 0,0 0 1 0 0,0 0 0 0 0,2 14-1 0 0,6 14-16 0 0,-8-29 36 0 0,-1-1 0 0 0,1 0 0 0 0,0 0 0 0 0,1 0 0 0 0,1 0 0 0 0,-1-1 0 0 0,11 10 0 0 0,-15-16 0 0 0,1 0 0 0 0,0 0 0 0 0,0-1 0 0 0,0 1 0 0 0,0-1 0 0 0,1 0 0 0 0,-1 0 0 0 0,1 0 0 0 0,-1 0 0 0 0,1-1 0 0 0,0 1 0 0 0,0-1 0 0 0,-1 0 0 0 0,1 0 0 0 0,0 0 0 0 0,0-1 0 0 0,0 0 0 0 0,0 1 0 0 0,0-1 0 0 0,0 0 0 0 0,0-1 0 0 0,0 1 0 0 0,7-3 0 0 0,-6 2 18 0 0,0-1 0 0 0,-1 0 0 0 0,1 0 1 0 0,-1 0-1 0 0,0-1 0 0 0,0 1 0 0 0,0-1 0 0 0,0 0 0 0 0,0 0 0 0 0,0-1 1 0 0,4-4-1 0 0,1-4 91 0 0,-1 1 1 0 0,11-20 0 0 0,-7 10-57 0 0,-5 7-134 0 0,-1-1 0 0 0,-1 0 1 0 0,0 0-1 0 0,0-1 0 0 0,3-25 0 0 0,-8 38-25 0 0,6-27-2050 0 0,-4 10-5307 0 0,-1 2-1550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13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2304 0 0,'12'5'13476'0'0,"-17"-5"-11073"0"0,5 2-2155 0 0,0 0-1 0 0,0 0 0 0 0,1 0 0 0 0,-1 0 0 0 0,1 0 0 0 0,0 0 0 0 0,-1 0 0 0 0,2 2 0 0 0,0-2-112 0 0,0 0 0 0 0,1 0 0 0 0,-1 0 0 0 0,0-1 0 0 0,0 1 0 0 0,1 0 0 0 0,-1-1 0 0 0,1 0 0 0 0,0 1 0 0 0,-1-1 0 0 0,1 0 0 0 0,0-1 0 0 0,0 1 0 0 0,3 0 0 0 0,7 1 285 0 0,23 1-1 0 0,-24-2-212 0 0,200-5 1517 0 0,-32-1-1145 0 0,196 30 1255 0 0,-118 0-684 0 0,-199-23-741 0 0,-1-2 0 0 0,82-12 0 0 0,-72 5-26 0 0,19-4-31 0 0,-2 1-85 0 0,-56 8 96 0 0,-23 1-321 0 0,0 1 0 0 0,0 0 1 0 0,0-1-1 0 0,0 0 0 0 0,-1-1 1 0 0,1 1-1 0 0,6-3 0 0 0,-1 0-42 0 0,6 2 0 0 0,-14 1-294 0 0,0 0 1 0 0,0 0-1 0 0,0 0 1 0 0,-1 0-1 0 0,1-1 1 0 0,0 1-1 0 0,-1-1 1 0 0,1 0-1 0 0,3-3 0 0 0,-2 1-611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21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298 101 3680 0 0,'0'0'621'0'0,"3"-12"4056"0"0,-1-14 466 0 0,-7-13-1986 0 0,5 38-3085 0 0,0 0-1 0 0,0 0 1 0 0,0 0-1 0 0,-1 0 1 0 0,1 0-1 0 0,0 0 1 0 0,0 0-1 0 0,-1 0 1 0 0,1 0-1 0 0,-1 0 1 0 0,1 0-1 0 0,-1 0 1 0 0,1 0-1 0 0,-1 0 1 0 0,0 0 0 0 0,1 1-1 0 0,-1-1 1 0 0,0 0-1 0 0,1 1 1 0 0,-1-1-1 0 0,0 0 1 0 0,0 1-1 0 0,0-1 1 0 0,0 1-1 0 0,0-1 1 0 0,0 1-1 0 0,0 0 1 0 0,0-1-1 0 0,0 1 1 0 0,0 0-1 0 0,0-1 1 0 0,0 1-1 0 0,0 0 1 0 0,0 0-1 0 0,0 0 1 0 0,0 0-1 0 0,0 0 1 0 0,0 0 0 0 0,0 0-1 0 0,0 1 1 0 0,0-1-1 0 0,-1 1 1 0 0,-3 0 96 0 0,1 1 1 0 0,0 0-1 0 0,-1-1 1 0 0,1 2-1 0 0,0-1 1 0 0,0 1-1 0 0,-7 5 1 0 0,6-3-124 0 0,-13 9 295 0 0,1 1 1 0 0,1 1-1 0 0,1 0 0 0 0,-22 31 1 0 0,-32 71 1158 0 0,59-99-1187 0 0,2 1 1 0 0,1 0 0 0 0,0 0-1 0 0,-6 30 1 0 0,12-44-242 0 0,1 0-1 0 0,-1 0 1 0 0,1 0-1 0 0,0 0 1 0 0,0 1-1 0 0,1-1 0 0 0,0 0 1 0 0,0 0-1 0 0,0 0 1 0 0,1 0-1 0 0,0 0 1 0 0,0 0-1 0 0,0-1 1 0 0,1 1-1 0 0,4 7 1 0 0,-4-10-64 0 0,0 1 0 0 0,-1 0 1 0 0,2-1-1 0 0,-1 0 0 0 0,0 0 0 0 0,1 0 1 0 0,-1 0-1 0 0,1 0 0 0 0,0-1 1 0 0,0 0-1 0 0,0 0 0 0 0,0 0 1 0 0,0 0-1 0 0,1 0 0 0 0,-1-1 0 0 0,0 0 1 0 0,1 0-1 0 0,-1 0 0 0 0,1 0 1 0 0,-1-1-1 0 0,6 0 0 0 0,3 0-272 0 0,0-1 0 0 0,-1-1 0 0 0,1 0 0 0 0,-1-1 0 0 0,16-5 0 0 0,29-13-8022 0 0,-30 9 557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22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60 12440 0 0,'-3'-10'1328'0'0,"1"6"-389"0"0,0 1 0 0 0,0 0 0 0 0,0-1 0 0 0,0 1 0 0 0,-1 0 0 0 0,0 1 1 0 0,-3-5-1 0 0,2 5-503 0 0,1 0 0 0 0,0-1 0 0 0,-1 1 0 0 0,1 0 0 0 0,-1 1 0 0 0,1-1 0 0 0,-6-1 0 0 0,7 2-374 0 0,-1 1-1 0 0,1-1 0 0 0,-1 0 0 0 0,1 1 0 0 0,-1 0 0 0 0,1 0 0 0 0,-1 0 0 0 0,1 0 0 0 0,-1 0 0 0 0,1 0 0 0 0,-1 1 0 0 0,0-1 0 0 0,1 1 0 0 0,0 0 0 0 0,-1 0 0 0 0,1 0 0 0 0,-1 0 0 0 0,1 0 0 0 0,0 0 1 0 0,0 0-1 0 0,0 1 0 0 0,0-1 0 0 0,0 1 0 0 0,0 0 0 0 0,0 0 0 0 0,-2 3 0 0 0,-3 3 79 0 0,1 2 1 0 0,1-1-1 0 0,0 1 1 0 0,0 0-1 0 0,1 0 1 0 0,0 0-1 0 0,1 1 1 0 0,0-1-1 0 0,0 1 1 0 0,1 0-1 0 0,1 0 0 0 0,0 0 1 0 0,0-1-1 0 0,1 1 1 0 0,1 0-1 0 0,2 17 1 0 0,-3-26-112 0 0,0 0 0 0 0,0 0 0 0 0,1 0 0 0 0,-1 0 1 0 0,1 0-1 0 0,-1 0 0 0 0,1-1 0 0 0,0 1 0 0 0,0 0 0 0 0,0 0 1 0 0,0-1-1 0 0,0 1 0 0 0,0 0 0 0 0,0-1 0 0 0,0 1 0 0 0,1-1 0 0 0,-1 0 1 0 0,1 1-1 0 0,-1-1 0 0 0,1 0 0 0 0,-1 0 0 0 0,1 0 0 0 0,0 0 1 0 0,-1 0-1 0 0,1 0 0 0 0,0 0 0 0 0,0-1 0 0 0,2 1 0 0 0,-1 0-4 0 0,1-1 0 0 0,-1 0 0 0 0,0 0-1 0 0,0-1 1 0 0,1 1 0 0 0,-1-1-1 0 0,0 1 1 0 0,0-1 0 0 0,0 0 0 0 0,0 0-1 0 0,0-1 1 0 0,0 1 0 0 0,0-1 0 0 0,0 1-1 0 0,5-5 1 0 0,2-2 41 0 0,0 0 0 0 0,-1-1 0 0 0,0-1-1 0 0,15-18 1 0 0,24-46-660 0 0,-38 57 16 0 0,0-2-672 0 0,-1-2-57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2:52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47 1840 0 0,'0'0'14711'0'0,"-1"0"-14121"0"0,-10-2-1089 0 0,1 1 4811 0 0,0 0-555 0 0,9 0-3007 0 0,-16-16 1580 0 0,24 14-2402 0 0,-5 1 134 0 0,1 1 1 0 0,-1 0 0 0 0,1 0 0 0 0,0 0-1 0 0,-1 0 1 0 0,1 0 0 0 0,3 0-1 0 0,93-8 299 0 0,-46 5-215 0 0,3 6 14 0 0,-34-2-50 0 0,1 0-1 0 0,-1 2 1 0 0,1 1-1 0 0,23 5 0 0 0,36 5 128 0 0,23 2-161 0 0,-14 0 8 0 0,-63-12-20 0 0,-1 1-113 0 0,29-1 1 0 0,-31-2 15 0 0,-6-1 271 0 0,24-2-1 0 0,51-2 219 0 0,-25 1-217 0 0,-32 1-91 0 0,50-3 104 0 0,-58 3-134 0 0,-21 1-79 0 0,1 0-1 0 0,0 1 1 0 0,9 1-1 0 0,-10-1-8 0 0,0 1 1 0 0,1-2-1 0 0,-1 1 1 0 0,10-3-1 0 0,24-2 193 0 0,-17 8-123 0 0,-20-2-113 0 0,0 0-1 0 0,0-1 1 0 0,0 0 0 0 0,0 1-1 0 0,0-2 1 0 0,0 1-1 0 0,5-1 1 0 0,-1 1-562 0 0,-8 1 80 0 0,0-1 0 0 0,0 1 1 0 0,0 0-1 0 0,0-1 0 0 0,0 1 0 0 0,0 0 0 0 0,0 0 0 0 0,0 0 0 0 0,0 0 0 0 0,0 0 0 0 0,-1 0 0 0 0,1 0 0 0 0,1 1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23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1 320 3680 0 0,'0'0'16270'0'0,"4"-12"-14901"0"0,27-86 2270 0 0,-23 75-3240 0 0,1 1 1 0 0,1 0-1 0 0,1 1 1 0 0,17-26 0 0 0,-14 23-109 0 0,-10 18-250 0 0,-1 1 0 0 0,1-1 0 0 0,0 1 0 0 0,0 0 0 0 0,1 0 0 0 0,-1 1 0 0 0,7-6 0 0 0,-10 10-41 0 0,-1-1 0 0 0,1 1 0 0 0,0-1 0 0 0,-1 1 0 0 0,1 0 0 0 0,0-1 0 0 0,-1 1 0 0 0,1 0 0 0 0,0-1 0 0 0,0 1 0 0 0,-1 0 0 0 0,1 0 0 0 0,0 0 0 0 0,0 0 0 0 0,0-1 0 0 0,-1 1 0 0 0,1 0 0 0 0,0 1 0 0 0,0-1 0 0 0,-1 0 0 0 0,1 0 0 0 0,0 0 0 0 0,0 0 0 0 0,-1 1 0 0 0,1-1 0 0 0,0 0 0 0 0,0 0 0 0 0,-1 1 0 0 0,1-1 0 0 0,0 1 0 0 0,-1-1 0 0 0,1 1 0 0 0,0-1 0 0 0,-1 1 0 0 0,1-1 0 0 0,-1 1 0 0 0,1-1 0 0 0,-1 1 0 0 0,1 0 0 0 0,-1-1 0 0 0,0 1 0 0 0,1 0 0 0 0,-1 0 0 0 0,0-1 0 0 0,1 1 0 0 0,-1 0 0 0 0,0 1 0 0 0,2 5 0 0 0,0 0 0 0 0,-1 0 0 0 0,0 0 0 0 0,1 8 0 0 0,-2-9 0 0 0,2 17 0 0 0,0 0 0 0 0,-2 1 0 0 0,-1-1 0 0 0,-4 29 0 0 0,3-39 0 0 0,0 24 0 0 0,0 3 0 0 0,1-36 8 0 0,1 0-1 0 0,0-1 1 0 0,1 1 0 0 0,-1 0-1 0 0,1 0 1 0 0,1 5-1 0 0,0-4 15 0 0,-2-5-18 0 0,1 0-1 0 0,0 0 1 0 0,-1 0 0 0 0,1 0-1 0 0,-1 0 1 0 0,1 0 0 0 0,0 0-1 0 0,-1 0 1 0 0,1 0 0 0 0,-1 0 0 0 0,1 0-1 0 0,-1 0 1 0 0,1-1 0 0 0,0 1-1 0 0,-1 0 1 0 0,2-1 0 0 0,-2 1 2 0 0,4-2 14 0 0,0-1 0 0 0,0 1-1 0 0,0-1 1 0 0,0 1 0 0 0,-1-1 0 0 0,1 0-1 0 0,-1-1 1 0 0,0 1 0 0 0,4-5 0 0 0,23-38 308 0 0,-7 10-26 0 0,47-69 737 0 0,-68 103-998 0 0,0-1 0 0 0,1 1 0 0 0,-1-1 0 0 0,0 1 0 0 0,1 0 0 0 0,0 0 0 0 0,5-4 0 0 0,-8 6-22 0 0,1 0 0 0 0,-1 0-1 0 0,1-1 1 0 0,-1 1 0 0 0,1 0 0 0 0,0 0 0 0 0,-1 0-1 0 0,1 0 1 0 0,-1 0 0 0 0,1 0 0 0 0,0 0 0 0 0,-1 0-1 0 0,1 0 1 0 0,-1 0 0 0 0,1 0 0 0 0,-1 0-1 0 0,1 0 1 0 0,0 0 0 0 0,-1 1 0 0 0,1-1 0 0 0,0 1-9 0 0,0-1 0 0 0,-1 1 1 0 0,1 0-1 0 0,0-1 0 0 0,-1 1 1 0 0,1 0-1 0 0,-1 0 0 0 0,1-1 1 0 0,-1 1-1 0 0,1 0 0 0 0,-1 0 1 0 0,1 0-1 0 0,-1 0 0 0 0,0 0 1 0 0,0 0-1 0 0,1 1 0 0 0,3 15 38 0 0,-1-7-17 0 0,-1 1 0 0 0,0-1-1 0 0,0 19 1 0 0,-12 158-340 0 0,9-160-1527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23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92 147 6912 0 0,'0'0'528'0'0,"0"13"33"0"0,1 20 6376 0 0,-1 29-2349 0 0,-1-21-3340 0 0,1-26-576 0 0,0 0-1 0 0,-5 29 1 0 0,-27 76 432 0 0,27-100-1076 0 0,4-17-39 0 0,0 0 0 0 0,0-1 0 0 0,0 1 0 0 0,-1 0 0 0 0,1-1 0 0 0,0 1 0 0 0,-1-1 0 0 0,0 1 0 0 0,-2 2 0 0 0,3-4 607 0 0,0-2-563 0 0,-1 1-1 0 0,1 0 0 0 0,0-1 1 0 0,0 1-1 0 0,0-1 0 0 0,-1 1 1 0 0,1-1-1 0 0,0 0 1 0 0,0 1-1 0 0,0-1 0 0 0,0 0 1 0 0,0 0-1 0 0,0 0 0 0 0,0 0 1 0 0,0 0-1 0 0,1 0 0 0 0,-1 0 1 0 0,0 0-1 0 0,0 0 1 0 0,1 0-1 0 0,-1 0 0 0 0,1-1 1 0 0,-1 1-1 0 0,1 0 0 0 0,0 0 1 0 0,-1-1-1 0 0,1 0 0 0 0,-2-6 32 0 0,0 0-1 0 0,-1-15 0 0 0,2 4 125 0 0,1-1 1 0 0,0 1-1 0 0,1 0 0 0 0,6-29 0 0 0,1 14 434 0 0,19-52-1 0 0,-15 53-358 0 0,24-46-1 0 0,-31 69-129 0 0,1 0-1 0 0,0 1 1 0 0,1-1 0 0 0,0 1 0 0 0,1 1 0 0 0,-1 0-1 0 0,2 0 1 0 0,13-11 0 0 0,-17 15-80 0 0,0 1-1 0 0,1 0 1 0 0,0 0-1 0 0,0 0 1 0 0,0 0 0 0 0,12-2-1 0 0,-17 4-45 0 0,1 1 0 0 0,-1 0 0 0 0,0-1 0 0 0,1 1 1 0 0,-1 0-1 0 0,1 0 0 0 0,-1 0 0 0 0,1 0 0 0 0,-1 0 0 0 0,1 0 0 0 0,-1 1 0 0 0,1-1 0 0 0,-1 0 0 0 0,1 1 0 0 0,-1-1 0 0 0,0 1 1 0 0,1 0-1 0 0,-1-1 0 0 0,0 1 0 0 0,1 0 0 0 0,-1 0 0 0 0,0 0 0 0 0,0-1 0 0 0,0 2 0 0 0,0-1 0 0 0,0 0 0 0 0,0 0 0 0 0,0 0 1 0 0,0 0-1 0 0,0 1 0 0 0,0-1 0 0 0,-1 0 0 0 0,1 0 0 0 0,0 3 0 0 0,1 2-2 0 0,0 1 0 0 0,-1 0 0 0 0,0-1 0 0 0,-1 1 0 0 0,1 0 0 0 0,-1 0 0 0 0,-1-1-1 0 0,1 1 1 0 0,-1 0 0 0 0,0 0 0 0 0,-1-1 0 0 0,-2 7 0 0 0,1-1 6 0 0,-2 0-1 0 0,1-1 1 0 0,-1 1 0 0 0,-1-1-1 0 0,-12 17 1 0 0,14-23-254 0 0,0-1-1 0 0,0 0 1 0 0,0 0-1 0 0,0 0 1 0 0,0-1 0 0 0,-1 0-1 0 0,0 1 1 0 0,-6 2-1 0 0,9-5 52 0 0,0 0-1 0 0,0 0 0 0 0,0 0 0 0 0,0 0 0 0 0,0-1 0 0 0,0 1 0 0 0,0 0 1 0 0,0-1-1 0 0,0 0 0 0 0,0 1 0 0 0,-1-1 0 0 0,1 0 0 0 0,0 0 0 0 0,0 0 1 0 0,0-1-1 0 0,0 1 0 0 0,0 0 0 0 0,0-1 0 0 0,-1 1 0 0 0,1-1 0 0 0,0 0 0 0 0,1 0 1 0 0,-1 0-1 0 0,0 0 0 0 0,-2-1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24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 4144 0 0,'5'-9'17990'0'0,"-5"20"-16749"0"0,-3 45 714 0 0,1-1-1742 0 0,-5-8 60 0 0,-4 37 96 0 0,11-73-1030 0 0,0-1 0 0 0,0 1 0 0 0,3 11 0 0 0,-2-15-3091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24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26 193 5064 0 0,'0'0'544'0'0,"-6"-2"-544"0"0,-2-1 0 0 0,2 3 3568 0 0,1-2-1568 0 0</inkml:trace>
  <inkml:trace contextRef="#ctx0" brushRef="#br0" timeOffset="1">285 0 21191 0 0,'-6'16'752'0'0,"2"0"-1"0"0,0 0 0 0 0,-4 33 1 0 0,-1 10 496 0 0,0-18-419 0 0,2 1 0 0 0,-1 46 1 0 0,7-60-783 0 0,1 0-1 0 0,2 0 1 0 0,0 0 0 0 0,8 31 0 0 0,-7-48-291 0 0,0-1 0 0 0,0 1-1 0 0,1-1 1 0 0,1 0 0 0 0,-1 0 0 0 0,12 16-1 0 0,-10-18-694 0 0,0 0 0 0 0,1-1 0 0 0,-1 1 0 0 0,12 8 0 0 0,-1-3-7087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24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20671 0 0,'12'-5'1584'0'0,"16"-16"-1081"0"0,-18 15-81 0 0,0-1 0 0 0,-1 0 0 0 0,0-1 1 0 0,0 1-1 0 0,0-2 0 0 0,-1 1 0 0 0,9-15 946 0 0,-36 35-507 0 0,14-7-805 0 0,0 0 0 0 0,0 1 0 0 0,0-1 0 0 0,1 1 0 0 0,0 0 0 0 0,0 0 0 0 0,0 0 0 0 0,1 1 0 0 0,0 0 0 0 0,1-1 0 0 0,-1 1 0 0 0,1 0 0 0 0,0 0 0 0 0,1 0 0 0 0,0 0 1 0 0,0 0-1 0 0,0 1 0 0 0,1-1 0 0 0,0 0 0 0 0,0 0 0 0 0,1 0 0 0 0,0 1 0 0 0,0-1 0 0 0,1 0 0 0 0,0 0 0 0 0,0 0 0 0 0,1-1 0 0 0,0 1 0 0 0,5 9 0 0 0,-4-10-605 0 0,0 0 0 0 0,1 0 1 0 0,-1-1-1 0 0,1 1 0 0 0,1-1 0 0 0,-1 0 0 0 0,10 6 1 0 0,2 0-8661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25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15632 0 0,'0'0'1417'0'0,"15"0"-416"0"0,46-11 2949 0 0,-39 6-3685 0 0,0 1-1 0 0,39-1 1 0 0,-19 5-2438 0 0,-17 0-5272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66 2760 0 0,'2'-15'1663'0'0,"-2"-2"3369"0"0,0 2-3954 0 0,0 14-867 0 0,1-12 6100 0 0,17 9-1224 0 0,-17 4-4596 0 0,14 10 423 0 0,-14-9-832 0 0,1 1 1 0 0,-1-1-1 0 0,1 0 0 0 0,-1 0 0 0 0,0 1 0 0 0,0-1 0 0 0,0 1 0 0 0,0-1 1 0 0,0 1-1 0 0,0-1 0 0 0,0 1 0 0 0,-1 0 0 0 0,1-1 0 0 0,0 3 0 0 0,0-2-33 0 0,-1-1-1 0 0,0 1 0 0 0,1-1 0 0 0,0 0 1 0 0,-1 1-1 0 0,1-1 0 0 0,0 0 0 0 0,0 1 1 0 0,-1-1-1 0 0,1 0 0 0 0,0 0 0 0 0,0 0 1 0 0,0 0-1 0 0,0 0 0 0 0,2 1 0 0 0,0 0-46 0 0,0 0-1 0 0,0 1 1 0 0,0-1-1 0 0,0 1 0 0 0,0-1 1 0 0,-1 1-1 0 0,1 0 1 0 0,-1 0-1 0 0,0 0 1 0 0,0 0-1 0 0,2 5 1 0 0,2 3-3 0 0,-1 0 1 0 0,4 14-1 0 0,-1 3 60 0 0,-1 2 0 0 0,-2-1 0 0 0,-1 0 0 0 0,1 60 0 0 0,-5-66 228 0 0,-1 1 0 0 0,-2-1-1 0 0,0 0 1 0 0,-1 0 0 0 0,-1 0 0 0 0,-2-1 0 0 0,0 1 0 0 0,-1-1 0 0 0,-1-1 0 0 0,-1 0-1 0 0,-1 0 1 0 0,-23 31 0 0 0,32-48-284 0 0,-1-1 1 0 0,0 0-1 0 0,0 0 1 0 0,0 0-1 0 0,0 0 0 0 0,0 0 1 0 0,-1-1-1 0 0,1 0 0 0 0,-1 1 1 0 0,0-1-1 0 0,0-1 1 0 0,0 1-1 0 0,0 0 0 0 0,-7 1 1 0 0,7-3-27 0 0,0 1 0 0 0,0-1-1 0 0,0 0 1 0 0,1 0 0 0 0,-1 0 0 0 0,0-1 0 0 0,0 1 0 0 0,0-1 0 0 0,1 0 0 0 0,-1 0 0 0 0,0-1 0 0 0,1 1 0 0 0,-1-1 0 0 0,1 1 0 0 0,-1-1 0 0 0,-3-3 0 0 0,-3-3-348 0 0,0 0 0 0 0,1 0 0 0 0,0 0 0 0 0,0-1 0 0 0,-11-17 0 0 0,11 13-1842 0 0,-15-28 0 0 0,11 15-6113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27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19351 0 0,'3'-18'424'0'0,"-3"14"88"0"0,0-7 24 0 0,4 6 8 0 0,-4-2-440 0 0,0 2-104 0 0,2 0 0 0 0,1-3-136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27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204 105 10136 0 0,'-6'-8'898'0'0,"5"7"-884"0"0,1 1 0 0 0,-1-1 0 0 0,1 0 0 0 0,-1 1-1 0 0,1-1 1 0 0,-1 1 0 0 0,1-1 0 0 0,0 0 0 0 0,-1 1-1 0 0,1-1 1 0 0,0 0 0 0 0,0 1 0 0 0,-1-1 0 0 0,1 0-1 0 0,0 0 1 0 0,0 1 0 0 0,0-1 0 0 0,0 0 0 0 0,0 0-1 0 0,0-2 189 0 0,1 1 0 0 0,-1-1-1 0 0,0 1 1 0 0,1 0 0 0 0,0-1 0 0 0,0 1-1 0 0,-1 0 1 0 0,1-1 0 0 0,3-3-1 0 0,4-13 1248 0 0,-8 16-1129 0 0,0 0 0 0 0,0 1 0 0 0,0-1 0 0 0,0 0-1 0 0,0 1 1 0 0,-1-1 0 0 0,0 0 0 0 0,1 1 0 0 0,-1-1 0 0 0,0 1 0 0 0,-2-5 0 0 0,1 7-147 0 0,0 0-1 0 0,1 0 0 0 0,-1 1 1 0 0,0-1-1 0 0,0 0 0 0 0,1 0 1 0 0,-1 1-1 0 0,0-1 0 0 0,1 1 0 0 0,-1-1 1 0 0,0 1-1 0 0,-1 1 0 0 0,-4 2 56 0 0,1 0 0 0 0,-1 0 0 0 0,1 0-1 0 0,0 1 1 0 0,0 0 0 0 0,-5 7 0 0 0,-32 38 427 0 0,29-31-522 0 0,4-6 10 0 0,2 0 0 0 0,0 1 1 0 0,1 0-1 0 0,0 0 0 0 0,1 1 0 0 0,0 0 0 0 0,1 0 1 0 0,1 0-1 0 0,1 0 0 0 0,0 1 0 0 0,-1 25 1 0 0,4-35-86 0 0,-1 0 1 0 0,2 0-1 0 0,-1 0 1 0 0,0 0 0 0 0,1 0-1 0 0,0-1 1 0 0,3 10 0 0 0,-3-14-43 0 0,-1 0 0 0 0,1 1 0 0 0,-1-1 0 0 0,1 0 0 0 0,-1 0 0 0 0,1 0 0 0 0,0 1 0 0 0,0-1 0 0 0,-1 0 0 0 0,1 0 0 0 0,0 0 0 0 0,0 0 0 0 0,0 0 0 0 0,0 0 0 0 0,0-1 0 0 0,1 1 0 0 0,-1 0 0 0 0,0 0 0 0 0,0-1 0 0 0,0 1 0 0 0,1-1 1 0 0,-1 1-1 0 0,0-1 0 0 0,1 0 0 0 0,-1 1 0 0 0,0-1 0 0 0,1 0 0 0 0,-1 0 0 0 0,0 0 0 0 0,1 0 0 0 0,-1 0 0 0 0,0 0 0 0 0,1 0 0 0 0,-1 0 0 0 0,1-1 0 0 0,1 0 0 0 0,3-1 38 0 0,-1 0 0 0 0,1-1 1 0 0,-1 0-1 0 0,0 0 0 0 0,0 0 0 0 0,0-1 0 0 0,0 1 0 0 0,-1-1 0 0 0,5-5 0 0 0,37-45 328 0 0,-34 40-277 0 0,-2-1 143 0 0,16-27 0 0 0,-22 33-59 0 0,1 0-1 0 0,0 1 1 0 0,0 0-1 0 0,1 0 1 0 0,0 0-1 0 0,0 0 1 0 0,1 1-1 0 0,0 0 1 0 0,13-9-1 0 0,-16 13-63 0 0,-1 1 2 0 0,0 0 1 0 0,0 0-1 0 0,0 1 1 0 0,0-1-1 0 0,5-1 1 0 0,-8 3-124 0 0,1 1 0 0 0,-1-1 0 0 0,0 0 0 0 0,1 1 0 0 0,-1-1 0 0 0,0 0 1 0 0,1 1-1 0 0,-1-1 0 0 0,0 0 0 0 0,1 1 0 0 0,-1-1 0 0 0,0 1 0 0 0,1-1 0 0 0,-1 1 1 0 0,0-1-1 0 0,0 0 0 0 0,0 1 0 0 0,0-1 0 0 0,1 1 0 0 0,-1-1 0 0 0,0 2 0 0 0,0-2 6 0 0,6 17 3 0 0,-1 0-1 0 0,-1 0 1 0 0,0 0 0 0 0,1 20 0 0 0,-4-23-30 0 0,0 0 0 0 0,2 0 0 0 0,-1 0 0 0 0,2-1 0 0 0,0 1 0 0 0,9 19 0 0 0,-12-31-109 0 0,0 0-1 0 0,0 0 0 0 0,0 0 1 0 0,0 0-1 0 0,0 0 1 0 0,0-1-1 0 0,1 1 1 0 0,-1 0-1 0 0,1-1 1 0 0,0 1-1 0 0,-1-1 1 0 0,1 0-1 0 0,0 1 1 0 0,0-1-1 0 0,0 0 0 0 0,-1 0 1 0 0,1 0-1 0 0,1-1 1 0 0,3 2-1 0 0,-5-1-147 0 0,1-1 1 0 0,-1 0-1 0 0,1 0 0 0 0,0 0 0 0 0,-1 0 0 0 0,1 0 1 0 0,-1-1-1 0 0,1 1 0 0 0,-1 0 0 0 0,1-1 0 0 0,1 0 0 0 0,-1 0-560 0 0,0 0 0 0 0,0 0-1 0 0,0-1 1 0 0,0 1-1 0 0,0 0 1 0 0,0-1 0 0 0,0 1-1 0 0,2-4 1 0 0,5-7-6531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27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3224 0 0,'3'-24'180'0'0,"5"1"4488"0"0,1-10 4687 0 0,2 3-912 0 0,-11 30-8350 0 0,0 43 827 0 0,1 72-141 0 0,1-94-727 0 0,0 0 1 0 0,2 1-1 0 0,7 26 0 0 0,-7-35 20 0 0,0 1 100 0 0,0 0 1 0 0,1 0-1 0 0,0-1 0 0 0,1 0 1 0 0,0 0-1 0 0,16 23 1 0 0,-21-35-144 0 0,0 0 0 0 0,0 0 1 0 0,0 0-1 0 0,0 0 0 0 0,0 0 0 0 0,0 0 1 0 0,1-1-1 0 0,-1 1 0 0 0,0 0 1 0 0,0 0-1 0 0,1-1 0 0 0,-1 1 0 0 0,0-1 1 0 0,1 0-1 0 0,-1 1 0 0 0,1-1 1 0 0,-1 0-1 0 0,1 0 0 0 0,-1 1 0 0 0,1-1 1 0 0,-1 0-1 0 0,0-1 0 0 0,1 1 1 0 0,-1 0-1 0 0,1 0 0 0 0,-1-1 0 0 0,1 1 1 0 0,-1 0-1 0 0,0-1 0 0 0,1 0 0 0 0,-1 1 1 0 0,0-1-1 0 0,1 0 0 0 0,-1 0 1 0 0,0 1-1 0 0,2-3 0 0 0,3-2 107 0 0,0 0 0 0 0,-1 0 0 0 0,1-1 0 0 0,-1 1 0 0 0,7-11-1 0 0,-4 4-11 0 0,16-20 91 0 0,-3-1-1 0 0,22-43 1 0 0,-39 67-663 0 0,29-56-275 0 0,-13 35-2416 0 0,4 4-5324 0 0,-12 15 244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3:52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19 3224 0 0,'-4'-18'19819'0'0,"8"22"-19447"0"0,-2 0-119 0 0,0 0 1 0 0,0 0-1 0 0,0 0 0 0 0,-1 0 0 0 0,1 0 0 0 0,-1 0 0 0 0,0 0 1 0 0,0 1-1 0 0,0 4 0 0 0,0 3 92 0 0,0-1 0 0 0,-2 16 0 0 0,-17 131 540 0 0,9-89-888 0 0,7-57-51 0 0,-1 4 84 0 0,1 0 0 0 0,1 1 0 0 0,1-1 0 0 0,0 0 0 0 0,3 23 0 0 0,-3-38-64 0 0,0-1-1 0 0,0 1 1 0 0,0 0 0 0 0,0-1 0 0 0,1 1-1 0 0,-1 0 1 0 0,0-1 0 0 0,0 1 0 0 0,0-1 0 0 0,1 1-1 0 0,-1 0 1 0 0,0-1 0 0 0,1 1 0 0 0,-1-1-1 0 0,0 1 1 0 0,1-1 0 0 0,-1 1 0 0 0,1-1 0 0 0,-1 1-1 0 0,0-1 1 0 0,1 1 0 0 0,0-1 0 0 0,-1 0-1 0 0,1 1 1 0 0,-1-1 0 0 0,1 0 0 0 0,-1 0 0 0 0,1 1-1 0 0,0-1 1 0 0,-1 0 0 0 0,1 0 0 0 0,-1 0-1 0 0,1 0 1 0 0,0 0 0 0 0,-1 1 0 0 0,1-1 0 0 0,0 0-1 0 0,-1-1 1 0 0,1 1 0 0 0,0 0 0 0 0,-1 0-1 0 0,2 0 1 0 0,0-1-311 0 0,1 0-1 0 0,-1-1 1 0 0,1 1-1 0 0,-1 0 1 0 0,0-1-1 0 0,0 0 1 0 0,0 1-1 0 0,0-1 1 0 0,2-2-1 0 0,10-11-1158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28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 19263 0 0,'0'0'1744'0'0,"-13"5"-1400"0"0,-13 3 771 0 0,20-6-682 0 0,1-1 1 0 0,-1 1-1 0 0,0 0 1 0 0,1 1-1 0 0,-1-1 1 0 0,1 1-1 0 0,0 0 1 0 0,-8 6-1 0 0,-24 22 634 0 0,22-20-999 0 0,0 1 0 0 0,-21 23 0 0 0,33-32-54 0 0,0 1 0 0 0,0 0 0 0 0,0 0 0 0 0,0 1 0 0 0,1-1 0 0 0,0 0 0 0 0,-1 1 0 0 0,2 0 0 0 0,-1-1 0 0 0,0 1 0 0 0,1 0 0 0 0,0 0 0 0 0,0 0 0 0 0,0 8 0 0 0,1-11-1 0 0,0 0-1 0 0,0-1 1 0 0,1 1-1 0 0,-1-1 1 0 0,0 1-1 0 0,1-1 1 0 0,-1 1-1 0 0,1-1 1 0 0,-1 1-1 0 0,1-1 1 0 0,0 1-1 0 0,0-1 0 0 0,-1 1 1 0 0,1-1-1 0 0,0 0 1 0 0,0 0-1 0 0,0 1 1 0 0,1-1-1 0 0,-1 0 1 0 0,0 0-1 0 0,0 0 1 0 0,1 0-1 0 0,-1 0 1 0 0,0-1-1 0 0,1 1 0 0 0,-1 0 1 0 0,1-1-1 0 0,1 1 1 0 0,-1 0 11 0 0,1 0 0 0 0,-1-1 1 0 0,0 1-1 0 0,1-1 0 0 0,-1 0 1 0 0,1 0-1 0 0,-1 0 0 0 0,1 0 0 0 0,-1 0 1 0 0,1 0-1 0 0,-1-1 0 0 0,1 0 1 0 0,-1 1-1 0 0,0-1 0 0 0,1 0 1 0 0,-1 0-1 0 0,4-2 0 0 0,8-7 174 0 0,0-2 1 0 0,-1 1-1 0 0,0-2 0 0 0,0 0 1 0 0,19-28-1 0 0,-24 32-100 0 0,0-2 452 0 0,1 1 0 0 0,12-9-1 0 0,-21 19-544 0 0,0 0-1 0 0,1 0 1 0 0,-1 0-1 0 0,0-1 1 0 0,1 1-1 0 0,-1 0 0 0 0,0 0 1 0 0,0 0-1 0 0,1 0 1 0 0,-1 0-1 0 0,0 1 1 0 0,1-1-1 0 0,-1 0 0 0 0,0 0 1 0 0,1 0-1 0 0,-1 0 1 0 0,0 0-1 0 0,0 0 1 0 0,1 0-1 0 0,-1 0 1 0 0,0 1-1 0 0,0-1 0 0 0,1 0 1 0 0,-1 0-1 0 0,0 0 1 0 0,0 1-1 0 0,0-1 1 0 0,1 0-1 0 0,-1 0 0 0 0,0 1 1 0 0,0-1-1 0 0,1 0 1 0 0,4 9-17 0 0,-1 0 80 0 0,-1 0 0 0 0,0 0 0 0 0,-1 0-1 0 0,0 0 1 0 0,-1 1 0 0 0,0-1 0 0 0,0 1 0 0 0,-1 10 0 0 0,1-12-109 0 0,-1 0 0 0 0,2-1 0 0 0,-1 1 1 0 0,1 0-1 0 0,0-1 0 0 0,1 0 1 0 0,-1 1-1 0 0,7 10 0 0 0,-8-17-50 0 0,-1-1 1 0 0,0 0-1 0 0,1 1 0 0 0,-1-1 0 0 0,0 0 1 0 0,1 0-1 0 0,-1 1 0 0 0,0-1 1 0 0,1 0-1 0 0,-1 0 0 0 0,0 0 0 0 0,1 0 1 0 0,-1 1-1 0 0,1-1 0 0 0,-1 0 0 0 0,0 0 1 0 0,1 0-1 0 0,-1 0 0 0 0,1 0 1 0 0,-1 0-1 0 0,0 0 0 0 0,1 0 0 0 0,-1 0 1 0 0,1 0-1 0 0,-1 0 0 0 0,1-1 1 0 0,11-3-6710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28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45 11520 0 0,'0'-14'1224'0'0,"-1"1"264"0"0,-3-4 9591 0 0,-9 23-8404 0 0,6-2-2523 0 0,1 1 1 0 0,-1 0-1 0 0,1 0 1 0 0,0 1-1 0 0,1 0 1 0 0,-1 0-1 0 0,1 0 1 0 0,0 1-1 0 0,0 0 1 0 0,-3 8-1 0 0,2-5-51 0 0,1 0 0 0 0,0 0 1 0 0,0 1-1 0 0,1 0 0 0 0,1-1 0 0 0,0 2 0 0 0,0-1 1 0 0,1 0-1 0 0,0 12 0 0 0,1-17-53 0 0,1-1 0 0 0,1 1 1 0 0,-1 0-1 0 0,1-1 0 0 0,0 1 0 0 0,0-1 0 0 0,1 1 1 0 0,-1-1-1 0 0,1 1 0 0 0,1-1 0 0 0,-1 0 0 0 0,1 0 1 0 0,0 0-1 0 0,0 0 0 0 0,0-1 0 0 0,0 1 0 0 0,1-1 0 0 0,0 0 1 0 0,0 0-1 0 0,5 4 0 0 0,-6-5-45 0 0,1-1 0 0 0,0 0 0 0 0,-1 0 0 0 0,1 0 0 0 0,0 0 1 0 0,0-1-1 0 0,0 1 0 0 0,0-1 0 0 0,0 0 0 0 0,0 0 0 0 0,0-1 0 0 0,1 1 0 0 0,-1-1 0 0 0,0 0 0 0 0,5 0 0 0 0,6-2-81 0 0,0 0-1 0 0,26-8 0 0 0,-40 10 69 0 0,22-10-3972 0 0,-17 7 2449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30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1840 0 0,'0'-15'3832'0'0,"1"-13"6512"0"0,3 11-8401 0 0,-3 16-1731 0 0,-1-1 0 0 0,1 1 0 0 0,-1-1 0 0 0,1 1 0 0 0,0 0 0 0 0,0-1 0 0 0,0 1 0 0 0,0 0 0 0 0,0 0 0 0 0,0-1 0 0 0,0 1 0 0 0,0 0 0 0 0,0 0 0 0 0,0 0 0 0 0,1 0-1 0 0,-1 1 1 0 0,2-2 0 0 0,-2 2-171 0 0,-1 0 0 0 0,1 0 0 0 0,0 0 0 0 0,0 0 0 0 0,0 0 0 0 0,-1 0 0 0 0,1 0 0 0 0,0 0 0 0 0,0 0 0 0 0,0 1 0 0 0,-1-1 0 0 0,1 0 0 0 0,0 1 0 0 0,-1-1 0 0 0,1 0 0 0 0,0 1 0 0 0,0-1 0 0 0,-1 1 0 0 0,1-1 0 0 0,-1 1 0 0 0,1-1 0 0 0,-1 1 0 0 0,1-1 0 0 0,-1 1 0 0 0,1 0 0 0 0,-1-1-1 0 0,1 1 1 0 0,-1 0 0 0 0,0 0 0 0 0,1-1 0 0 0,-1 1 0 0 0,0 0 0 0 0,1 0 0 0 0,2 8 88 0 0,-1-1-1 0 0,1 1 1 0 0,-1 0-1 0 0,1 15 1 0 0,0-2 44 0 0,1 7 14 0 0,-1 49 0 0 0,0 6 55 0 0,0-31-34 0 0,-3-33 89 0 0,5 30 0 0 0,-3-53 1254 0 0,3-13-738 0 0,7-26-212 0 0,-9 31-365 0 0,8-25 97 0 0,2-1 0 0 0,21-43-1 0 0,-23 59-153 0 0,1 0 0 0 0,1 0 0 0 0,1 1 0 0 0,28-31 0 0 0,-41 50-327 0 0,0-1 0 0 0,0 1 0 0 0,0 0 0 0 0,0 0 0 0 0,0 0-1 0 0,0 0 1 0 0,1 1 0 0 0,-1-1 0 0 0,0 0 0 0 0,0 0 0 0 0,1 1 0 0 0,-1-1 0 0 0,0 1-1 0 0,1-1 1 0 0,-1 1 0 0 0,1-1 0 0 0,-1 1 0 0 0,1 0 0 0 0,-1 0 0 0 0,1 0 0 0 0,-1 0 0 0 0,0 0-1 0 0,4 0 1 0 0,-2 2-742 0 0,1-1-1 0 0,-1 1 0 0 0,1-1 1 0 0,-1 1-1 0 0,0 0 0 0 0,0 1 0 0 0,4 3 1 0 0,2 0-998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31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36 14800 0 0,'0'-22'1608'0'0,"0"21"-1389"0"0,0 1 0 0 0,0-1 0 0 0,0 0 1 0 0,0 1-1 0 0,0-1 0 0 0,0 1 0 0 0,0-1 1 0 0,0 0-1 0 0,0 1 0 0 0,0-1 0 0 0,0 0 1 0 0,0 1-1 0 0,0-1 0 0 0,-1 0 0 0 0,1 1 1 0 0,0-1-1 0 0,0 1 0 0 0,-1-1 0 0 0,0 0 1 0 0,-5 10 3840 0 0,1 3-4855 0 0,1-5 735 0 0,0 1 0 0 0,1 0 0 0 0,0 0 1 0 0,0 1-1 0 0,-2 11 0 0 0,-5 47 448 0 0,6-30-144 0 0,2-18-389 0 0,0 1 0 0 0,1-1 0 0 0,3 21 0 0 0,-1-28 132 0 0,0 0 0 0 0,1 0 0 0 0,1-1 0 0 0,0 1 0 0 0,0-1 0 0 0,7 14 1 0 0,-9-23 55 0 0,0 0-1 0 0,0 1 1 0 0,0-1 0 0 0,1 0 0 0 0,-1 1 0 0 0,1-1 0 0 0,0 0 0 0 0,-1 0 0 0 0,1-1 0 0 0,0 1 0 0 0,0 0 0 0 0,0 0 0 0 0,1-1 0 0 0,-1 1 0 0 0,0-1 0 0 0,0 0 0 0 0,1 0 0 0 0,-1 0-1 0 0,1 0 1 0 0,-1 0 0 0 0,1 0 0 0 0,-1-1 0 0 0,1 1 0 0 0,0-1 0 0 0,-1 0 0 0 0,1 0 0 0 0,0 0 0 0 0,-1 0 0 0 0,1 0 0 0 0,-1 0 0 0 0,1-1 0 0 0,0 1 0 0 0,-1-1 0 0 0,1 0-1 0 0,-1 0 1 0 0,1 0 0 0 0,-1 0 0 0 0,0 0 0 0 0,1 0 0 0 0,-1-1 0 0 0,0 1 0 0 0,0-1 0 0 0,4-3 0 0 0,3-4 131 0 0,0-1-1 0 0,-1 1 1 0 0,0-2 0 0 0,0 1-1 0 0,9-18 1 0 0,23-60 859 0 0,-4 8 14 0 0,-25 56-628 0 0,-9 19-295 0 0,0-1 0 0 0,0 1 0 0 0,1 0 0 0 0,-1 0 0 0 0,1 0 0 0 0,0 1 0 0 0,1-1 0 0 0,3-3 0 0 0,-6 7 159 0 0,11 10-137 0 0,-7-1-125 0 0,0 0 0 0 0,0 1 0 0 0,0 0-1 0 0,4 14 1 0 0,11 21-638 0 0,-12-31-763 0 0,1-1-1 0 0,0 0 1 0 0,1 0-1 0 0,14 12 1 0 0,-18-17-890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3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1 399 10136 0 0,'0'-1'8338'0'0,"5"-4"-6911"0"0,2-3-165 0 0,0-1 0 0 0,-1 0 0 0 0,0 0 1 0 0,8-18-1 0 0,15-45 813 0 0,-15 36-1235 0 0,2-7-53 0 0,-2-1-1 0 0,16-81 1 0 0,-30 135-816 0 0,0 0 0 0 0,0 0 0 0 0,1 0 0 0 0,1 0 0 0 0,-1 0 0 0 0,2 0 0 0 0,4 16 0 0 0,1-3 51 0 0,1 0 0 0 0,17 31 1 0 0,-23-49-14 0 0,-1-1 0 0 0,1 0 0 0 0,0 1 0 0 0,1-1 0 0 0,-1-1 0 0 0,1 1 1 0 0,-1 0-1 0 0,1-1 0 0 0,0 0 0 0 0,1 0 0 0 0,-1 0 0 0 0,0-1 0 0 0,1 1 0 0 0,-1-1 0 0 0,1 0 1 0 0,7 2-1 0 0,-8-3-10 0 0,0 0 0 0 0,0-1 1 0 0,0 1-1 0 0,0-1 1 0 0,0 0-1 0 0,0 0 0 0 0,0 0 1 0 0,-1-1-1 0 0,1 1 0 0 0,0-1 1 0 0,0 0-1 0 0,0 0 1 0 0,0-1-1 0 0,0 1 0 0 0,-1-1 1 0 0,1 1-1 0 0,-1-1 1 0 0,1 0-1 0 0,-1-1 0 0 0,0 1 1 0 0,4-4-1 0 0,0 0 33 0 0,-1-1-1 0 0,0 0 1 0 0,0 0-1 0 0,0-1 1 0 0,-1 1-1 0 0,0-2 1 0 0,4-8-1 0 0,2-8-31 0 0,8-29 0 0 0,-7 18-311 0 0,-9 29-455 0 0,-1-1 0 0 0,-1 0 0 0 0,2-8 0 0 0,0-4-9471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32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15840 0 0,'0'0'4705'0'0,"9"1"-2985"0"0,3-1-1351 0 0,0 0 1 0 0,-1 0 0 0 0,1-1-1 0 0,-1-1 1 0 0,1 0 0 0 0,-1 0-1 0 0,22-9 1 0 0,25-4-1623 0 0,-44 12 347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34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41 9216 0 0,'0'0'706'0'0,"1"-8"1343"0"0,-2-3 3339 0 0,-4-10 2368 0 0,7 22-7677 0 0,0 1-1 0 0,0 0 1 0 0,0 0-1 0 0,-1 0 1 0 0,1 0-1 0 0,-1 0 1 0 0,1 0-1 0 0,1 4 1 0 0,4 9 68 0 0,0 1 0 0 0,-1-1 0 0 0,0 1 0 0 0,4 22 1 0 0,8 69 247 0 0,-13-72-237 0 0,2 9 147 0 0,-3 0 0 0 0,-1 0 0 0 0,-3 0 0 0 0,-1 0 0 0 0,-2 0 0 0 0,-2 0 0 0 0,-22 85 0 0 0,25-123-271 0 0,0-1-1 0 0,0 1 1 0 0,0-1 0 0 0,-1 0-1 0 0,0 0 1 0 0,0 0 0 0 0,0 0 0 0 0,-8 8-1 0 0,10-11-57 0 0,0-1-1 0 0,0 0 0 0 0,0 0 1 0 0,-1 0-1 0 0,1 0 1 0 0,0-1-1 0 0,-1 1 0 0 0,1 0 1 0 0,0-1-1 0 0,-1 1 1 0 0,1 0-1 0 0,-1-1 0 0 0,1 0 1 0 0,-1 1-1 0 0,0-1 0 0 0,1 0 1 0 0,-1 0-1 0 0,1 0 1 0 0,-1 0-1 0 0,1 0 0 0 0,-1 0 1 0 0,0 0-1 0 0,1 0 1 0 0,-1-1-1 0 0,1 1 0 0 0,-1-1 1 0 0,1 1-1 0 0,-1-1 1 0 0,1 0-1 0 0,0 1 0 0 0,-1-1 1 0 0,1 0-1 0 0,0 0 1 0 0,-1 0-1 0 0,1 0 0 0 0,0 0 1 0 0,-1-1-1 0 0,-4-4-371 0 0,1 1-1 0 0,0-1 1 0 0,1 0-1 0 0,-7-9 1 0 0,-3-13-1358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34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33 16128 0 0,'-3'-8'1431'0'0,"0"1"-1143"0"0,3-1-288 0 0,0-2 5264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34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 21191 0 0,'-26'0'1597'0'0,"5"0"-1130"0"0,-28 2 0 0 0,41-1-198 0 0,1 0-1 0 0,0 1 1 0 0,0 0-1 0 0,-9 3 1 0 0,7-1 85 0 0,-1 0 0 0 0,1 1 0 0 0,-12 8 0 0 0,17-10-240 0 0,0 0 0 0 0,1 0 1 0 0,-1 1-1 0 0,1-1 0 0 0,-1 1 0 0 0,1 0 0 0 0,0 0 1 0 0,1 1-1 0 0,-3 4 0 0 0,2-2-114 0 0,0 0 0 0 0,1 0 0 0 0,0 0 0 0 0,0 0 0 0 0,1 1 0 0 0,0-1 0 0 0,0 1 0 0 0,1-1 0 0 0,0 1 0 0 0,0-1 0 0 0,1 1 0 0 0,0-1 0 0 0,0 1 0 0 0,1-1 0 0 0,0 0 0 0 0,0 0 0 0 0,0 0 0 0 0,5 8 0 0 0,-6-13 0 0 0,-1-1 0 0 0,1 1 0 0 0,0-1 0 0 0,0 1 0 0 0,0-1-1 0 0,0 0 1 0 0,0 1 0 0 0,0-1 0 0 0,1 0 0 0 0,-1 0 0 0 0,0 0 0 0 0,1 0 0 0 0,-1 0-1 0 0,1 0 1 0 0,-1 0 0 0 0,1 0 0 0 0,-1-1 0 0 0,1 1 0 0 0,-1 0 0 0 0,1-1 0 0 0,0 0-1 0 0,-1 1 1 0 0,1-1 0 0 0,0 0 0 0 0,-1 0 0 0 0,1 0 0 0 0,0 0 0 0 0,0 0 0 0 0,-1 0 0 0 0,1 0-1 0 0,0-1 1 0 0,-1 1 0 0 0,1-1 0 0 0,-1 1 0 0 0,3-2 0 0 0,1 0 2 0 0,0-1 1 0 0,0 0-1 0 0,0 0 0 0 0,-1-1 1 0 0,1 0-1 0 0,-1 1 1 0 0,0-2-1 0 0,7-7 0 0 0,51-81 1397 0 0,-62 93-1372 0 0,0-1-1 0 0,1 0 1 0 0,-1 1-1 0 0,1-1 1 0 0,-1 1-1 0 0,1-1 1 0 0,-1 0-1 0 0,1 1 1 0 0,0-1-1 0 0,-1 1 1 0 0,1-1-1 0 0,0 1 1 0 0,-1 0-1 0 0,1-1 1 0 0,0 1-1 0 0,0 0 1 0 0,-1-1-1 0 0,1 1 1 0 0,0 0-1 0 0,0 0 1 0 0,0 0-1 0 0,0 0 1 0 0,0 0-11 0 0,0 0 1 0 0,0 0-1 0 0,-1 1 1 0 0,1-1-1 0 0,0 1 0 0 0,0-1 1 0 0,-1 0-1 0 0,1 1 1 0 0,0-1-1 0 0,-1 1 0 0 0,1-1 1 0 0,-1 1-1 0 0,1 0 1 0 0,-1-1-1 0 0,1 1 1 0 0,-1 0-1 0 0,1 1 0 0 0,2 2-34 0 0,-1 0-1 0 0,-1 1 1 0 0,1-1 0 0 0,-1 1-1 0 0,1 0 1 0 0,-1 5-1 0 0,6 57-45 0 0,3 26 32 0 0,-9-88-155 0 0,1 0 1 0 0,-1 1-1 0 0,1-1 0 0 0,0 0 1 0 0,0 0-1 0 0,4 6 0 0 0,-6-10 132 0 0,1 0-1 0 0,-1 1 1 0 0,1-1-1 0 0,0 0 0 0 0,0 0 1 0 0,-1 0-1 0 0,1-1 1 0 0,0 1-1 0 0,0 0 0 0 0,0 0 1 0 0,0 0-1 0 0,0-1 0 0 0,0 1 1 0 0,0 0-1 0 0,0-1 1 0 0,0 1-1 0 0,0-1 0 0 0,0 1 1 0 0,1-1-1 0 0,-1 0 1 0 0,0 1-1 0 0,0-1 0 0 0,0 0 1 0 0,1 0-1 0 0,-1 0 0 0 0,0 0 1 0 0,0 0-1 0 0,0 0 1 0 0,1 0-1 0 0,-1 0 0 0 0,0 0 1 0 0,0-1-1 0 0,0 1 0 0 0,3-1 1 0 0,9-9-2721 0 0,-1-2-5946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35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41 19351 0 0,'-2'-4'581'0'0,"-1"-3"-321"0"0,3-5 5466 0 0,11 31-3757 0 0,-3 3-1465 0 0,0 0-1 0 0,8 45 0 0 0,-10-41-187 0 0,0 0 1 0 0,11 25-1 0 0,-14-44-225 0 0,-1-1 0 0 0,1 0 1 0 0,0-1-1 0 0,8 11 0 0 0,-11-15-68 0 0,1 0 0 0 0,0 0 1 0 0,0 0-1 0 0,0 0 0 0 0,0 0 0 0 0,0 0 0 0 0,0 0 0 0 0,0-1 0 0 0,0 1 0 0 0,0 0 1 0 0,0-1-1 0 0,1 1 0 0 0,-1-1 0 0 0,0 1 0 0 0,0-1 0 0 0,1 1 0 0 0,-1-1 0 0 0,0 0 1 0 0,0 0-1 0 0,1 0 0 0 0,-1 0 0 0 0,0 0 0 0 0,1 0 0 0 0,-1 0 0 0 0,0 0 0 0 0,1 0 1 0 0,-1-1-1 0 0,0 1 0 0 0,0 0 0 0 0,3-2 0 0 0,4-2 72 0 0,0-1 0 0 0,0 0 0 0 0,-1 0-1 0 0,0-1 1 0 0,0 1 0 0 0,9-11 0 0 0,34-43 251 0 0,-46 54-325 0 0,89-97-644 0 0,-28 39-3576 0 0,-48 49-2718 0 0,0 3-2054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3:52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64 5064 0 0,'-2'4'13683'0'0,"12"-6"-11731"0"0,52-4 3130 0 0,-20 2-3515 0 0,-30 2-1374 0 0,-1-1-1 0 0,1-1 0 0 0,18-8 1 0 0,-21 8-157 0 0,13-5-34 0 0,-14 5-285 0 0,1 0-1 0 0,0 0 0 0 0,0 1 1 0 0,12-2-1 0 0,-15 3-1928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35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8 23183 0 0,'0'0'528'0'0,"-17"-6"1459"0"0,11 5-1863 0 0,1 1 0 0 0,-1 0 0 0 0,1 0 1 0 0,0 0-1 0 0,-1 1 0 0 0,1 0 0 0 0,0 0 0 0 0,-1 0 0 0 0,1 1 1 0 0,0-1-1 0 0,0 1 0 0 0,0 0 0 0 0,0 1 0 0 0,0-1 0 0 0,1 1 0 0 0,-9 6 1 0 0,3 0 76 0 0,0-1 0 0 0,0 1 0 0 0,1 1 0 0 0,1 0 0 0 0,-15 20 0 0 0,18-21-163 0 0,1 1 0 0 0,0-1-1 0 0,0 1 1 0 0,1-1 0 0 0,0 1-1 0 0,0 0 1 0 0,1 1 0 0 0,1-1 0 0 0,0 0-1 0 0,0 0 1 0 0,1 1 0 0 0,0-1-1 0 0,3 16 1 0 0,-3-23-31 0 0,1-1 0 0 0,-1 1 0 0 0,1 0 0 0 0,0 0 0 0 0,0 0 0 0 0,0-1 0 0 0,0 1 0 0 0,1-1 0 0 0,-1 1 0 0 0,1-1 0 0 0,2 4 0 0 0,-3-5-6 0 0,0 0 0 0 0,0-1 0 0 0,0 1 0 0 0,-1 0-1 0 0,1-1 1 0 0,0 1 0 0 0,0 0 0 0 0,0-1 0 0 0,0 0 0 0 0,0 1 0 0 0,0-1-1 0 0,0 0 1 0 0,0 1 0 0 0,1-1 0 0 0,-1 0 0 0 0,0 0 0 0 0,0 0-1 0 0,0 0 1 0 0,0 0 0 0 0,0 0 0 0 0,0 0 0 0 0,0 0 0 0 0,0 0-1 0 0,0-1 1 0 0,0 1 0 0 0,0 0 0 0 0,1-1 0 0 0,-1 1 0 0 0,-1-1 0 0 0,1 1-1 0 0,0-1 1 0 0,2 0 0 0 0,7-7 28 0 0,1-1 1 0 0,-2 0-1 0 0,1 0 0 0 0,-1-1 0 0 0,0 0 0 0 0,7-12 1 0 0,-4 6 591 0 0,21-21 1 0 0,-25 29-449 0 0,16-14 140 0 0,-23 20-304 0 0,1 1 1 0 0,0 0-1 0 0,-1 0 0 0 0,1 0 1 0 0,0 0-1 0 0,0 0 1 0 0,0 0-1 0 0,0 0 0 0 0,0 1 1 0 0,0-1-1 0 0,0 1 1 0 0,3-1-1 0 0,-5 1-9 0 0,1 0 1 0 0,-1 0-1 0 0,0-1 0 0 0,1 1 1 0 0,-1 0-1 0 0,0 0 0 0 0,1 0 1 0 0,-1 0-1 0 0,1 0 0 0 0,-1 0 1 0 0,0 0-1 0 0,1 0 0 0 0,-1 0 0 0 0,0 0 1 0 0,1 1-1 0 0,-1-1 0 0 0,0 0 1 0 0,1 0-1 0 0,-1 0 0 0 0,0 0 1 0 0,1 0-1 0 0,-1 1 0 0 0,0-1 1 0 0,1 0-1 0 0,-1 0 0 0 0,0 1 1 0 0,0-1-1 0 0,1 0 0 0 0,-1 0 1 0 0,0 1-1 0 0,0-1 0 0 0,0 0 0 0 0,1 0 1 0 0,-1 1-1 0 0,0-1 0 0 0,0 0 1 0 0,0 1-1 0 0,0-1 0 0 0,0 0 1 0 0,0 1-1 0 0,1 0 0 0 0,-1-1 15 0 0,4 8 134 0 0,1 0 0 0 0,-1 1 1 0 0,0-1-1 0 0,-1 1 0 0 0,5 16 0 0 0,5 49-317 0 0,1 3-963 0 0,15 14-2241 0 0,-21-67 1344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47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44 163 8288 0 0,'0'0'756'0'0,"-20"-4"1542"0"0,-3-12 10719 0 0,40 22-12266 0 0,4 0-462 0 0,0-1 0 0 0,0-2 1 0 0,0 0-1 0 0,35 1 0 0 0,-36-3 130 0 0,51-3 56 0 0,-17-1-318 0 0,9 3-140 0 0,127 5 250 0 0,-118-2 984 0 0,-71-3-914 0 0,-4-9-169 0 0,2 6-164 0 0,-1 0-1 0 0,1 0 0 0 0,-1 0 1 0 0,0 0-1 0 0,0 0 1 0 0,0 0-1 0 0,-1 1 1 0 0,1-1-1 0 0,-1 0 1 0 0,-3-2-1 0 0,-33-22 65 0 0,20 14-43 0 0,-11-7-24 0 0,-1 1 0 0 0,-61-26-1 0 0,70 38-53 0 0,61 28 53 0 0,-20-15 33 0 0,0 0 0 0 0,1-2 0 0 0,32 5-1 0 0,61-4 120 0 0,-104-5-78 0 0,-1 2 1 0 0,1-1 0 0 0,13 5-1 0 0,-9-3 498 0 0,-13-3-547 0 0,0 0 0 0 0,0 1-1 0 0,0-1 1 0 0,0 0-1 0 0,1 1 1 0 0,-1-1-1 0 0,0 0 1 0 0,0 0-1 0 0,0 1 1 0 0,0-1 0 0 0,0 0-1 0 0,0 1 1 0 0,0-1-1 0 0,0 0 1 0 0,0 1-1 0 0,0-1 1 0 0,0 0-1 0 0,0 1 1 0 0,0-1 0 0 0,0 0-1 0 0,0 1 1 0 0,0-1-1 0 0,0 0 1 0 0,0 1-1 0 0,0-1 1 0 0,-1 0-1 0 0,1 0 1 0 0,0 1 0 0 0,-5 10-324 0 0,5-10 288 0 0,-5 6-53 0 0,0 1 0 0 0,-1 0 0 0 0,0-1 0 0 0,0 0 0 0 0,-1-1 0 0 0,-11 10 0 0 0,1-1 84 0 0,-6 6-49 0 0,9-8-315 0 0,-25 29 1 0 0,30-30-1257 0 0,6-3-6324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3:52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15 188 9384 0 0,'-9'2'1016'0'0,"9"-2"-968"0"0,0 0 0 0 0,0 0 0 0 0,-1 0 0 0 0,1 0 0 0 0,0 0 0 0 0,0-1 0 0 0,0 1 0 0 0,-1 0 0 0 0,1 0 1 0 0,0 0-1 0 0,0 0 0 0 0,0 0 0 0 0,-1 0 0 0 0,1 0 0 0 0,0 0 0 0 0,0-1 0 0 0,0 1 0 0 0,-1 0 0 0 0,1 0 0 0 0,0 0 0 0 0,0 0 1 0 0,0-1-1 0 0,0 1 0 0 0,0 0 0 0 0,-1 0 0 0 0,1 0 0 0 0,0-1 0 0 0,0 1 0 0 0,0 0 0 0 0,0 0 0 0 0,0 0 0 0 0,0-1 1 0 0,0 1-1 0 0,6-5 3573 0 0,13 0 1874 0 0,-2 6-4991 0 0,-1 1 1 0 0,0 1-1 0 0,0 0 0 0 0,17 6 0 0 0,-17-4-308 0 0,0-1 1 0 0,1-1 0 0 0,-1 0 0 0 0,19 0-1 0 0,-27-3-133 0 0,16 0 302 0 0,28-4 0 0 0,-45 4-341 0 0,-1-1-1 0 0,1-1 1 0 0,-1 1 0 0 0,0-1-1 0 0,0 0 1 0 0,0-1 0 0 0,0 1-1 0 0,0-1 1 0 0,8-6 0 0 0,-10 7-41 0 0,-2 0 107 0 0,1 0 0 0 0,-1 0 0 0 0,1 0 0 0 0,-1 0 0 0 0,0 0 0 0 0,0-1 0 0 0,0 1 0 0 0,2-3 0 0 0,-4 4-72 0 0,1 0 0 0 0,-1 0 0 0 0,0 0 0 0 0,1 0 0 0 0,-1-1 0 0 0,0 1 0 0 0,0 0 0 0 0,0 0 0 0 0,0 0 0 0 0,0 0 0 0 0,0 0 0 0 0,0 0 0 0 0,-1 0 0 0 0,1 0 0 0 0,0 0 0 0 0,-1 0 0 0 0,1 0 0 0 0,0 0 0 0 0,-1 0 0 0 0,1 0 0 0 0,-1 0 0 0 0,0 0 0 0 0,1 0 0 0 0,-1 0 0 0 0,0 0 0 0 0,1 1 0 0 0,-1-1 0 0 0,0 0 0 0 0,-1 0 0 0 0,-9-11 83 0 0,-1 1 0 0 0,0 0 0 0 0,-1 1-1 0 0,0 1 1 0 0,-21-12 0 0 0,25 17-89 0 0,0-1-1 0 0,1 0 1 0 0,-1 0 0 0 0,1-1-1 0 0,0 0 1 0 0,-8-9-1 0 0,15 15 155 0 0,11-6-40 0 0,10 5-60 0 0,0 0-1 0 0,-1 2 0 0 0,1 0 1 0 0,36 8-1 0 0,-27-5-29 0 0,-26-3-23 0 0,11 0 141 0 0,0 1 1 0 0,-1 1-1 0 0,1 1 0 0 0,21 7 0 0 0,-35-10-140 0 0,0-1 0 0 0,1 0-1 0 0,-1 1 1 0 0,1-1 0 0 0,-1 0 0 0 0,0 1-1 0 0,1-1 1 0 0,-1 1 0 0 0,0-1 0 0 0,1 0-1 0 0,-1 1 1 0 0,0-1 0 0 0,0 1 0 0 0,0-1-1 0 0,1 1 1 0 0,-1-1 0 0 0,0 1 0 0 0,0-1 0 0 0,0 1-1 0 0,0-1 1 0 0,0 1 0 0 0,0-1 0 0 0,0 1-1 0 0,0-1 1 0 0,0 1 0 0 0,0-1 0 0 0,0 1-1 0 0,0-1 1 0 0,0 1 0 0 0,-6 16 201 0 0,5-15-195 0 0,-13 21 97 0 0,11-18-90 0 0,0-1 0 0 0,1 1-1 0 0,-5 9 1 0 0,3-5-66 0 0,1 1 0 0 0,1 0 0 0 0,-4 16 0 0 0,6-22 1 0 0,0 1 0 0 0,0 0 0 0 0,0-1 0 0 0,0 1 0 0 0,1-1 0 0 0,0 1 0 0 0,0-1 0 0 0,0 1 0 0 0,0-1-1 0 0,4 8 1 0 0,-3-8-353 0 0,1-1 0 0 0,-1 1 0 0 0,1 0-1 0 0,0-1 1 0 0,0 0 0 0 0,0 1-1 0 0,0-1 1 0 0,0 0 0 0 0,1-1 0 0 0,0 1-1 0 0,-1-1 1 0 0,1 1 0 0 0,0-1-1 0 0,0 0 1 0 0,0-1 0 0 0,0 1 0 0 0,1-1-1 0 0,6 2 1 0 0,2 0-1656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8:25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1617 1 13824 0 0,'0'0'5129'0'0,"-5"3"-4515"0"0,-10 4-32 0 0,11-5-299 0 0,-1 0 1 0 0,0 1-1 0 0,1-1 0 0 0,-1 1 0 0 0,-5 5 1 0 0,-36 27 473 0 0,-57 46 44 0 0,38-14-459 0 0,19-17-289 0 0,-49 49 114 0 0,-117 155-1 0 0,126-138-238 0 0,-104 142 45 0 0,13 8 30 0 0,142-207-17 0 0,-119 200 43 0 0,14 9-268 0 0,-1 83 391 0 0,122-289-40 0 0,2 1-1 0 0,-16 128 1 0 0,30-165-71 0 0,2 1 1 0 0,1 0-1 0 0,1-1 1 0 0,1 1 0 0 0,2-1-1 0 0,0 0 1 0 0,2 0-1 0 0,0 0 1 0 0,2-1 0 0 0,13 29-1 0 0,-13-38 10 0 0,1-1-1 0 0,1-1 1 0 0,0 0-1 0 0,0 0 1 0 0,2-1-1 0 0,0 0 1 0 0,23 19-1 0 0,-14-15 18 0 0,1-1 0 0 0,1-1 0 0 0,0-1 0 0 0,32 13 0 0 0,-20-13 118 0 0,0-1-1 0 0,41 9 1 0 0,76 7 715 0 0,11-8-226 0 0,-84-11-551 0 0,-65-9 146 0 0,0 2-1 0 0,19 5 0 0 0,-32-8 135 0 0,-21 0 303 0 0,-3-3-488 0 0,0-1 0 0 0,-24-8 0 0 0,5 1-80 0 0,-33-7-33 0 0,-108-40 0 0 0,101 27-106 0 0,76 28 0 0 0,6 3 0 0 0,-1 0 0 0 0,1 0 0 0 0,0 0 0 0 0,0-1 0 0 0,0 1 0 0 0,0 0 0 0 0,0 0 1 0 0,0 0-1 0 0,0 0 0 0 0,0 0 0 0 0,0-1 0 0 0,-1 1 0 0 0,1 0 0 0 0,0 0 0 0 0,0 0 0 0 0,0 0 0 0 0,0-1 0 0 0,0 1 0 0 0,0 0 0 0 0,0 0 0 0 0,0 0 0 0 0,0-1 0 0 0,0 1 0 0 0,0 0 0 0 0,0 0 0 0 0,1 0 1 0 0,-1 0-1 0 0,0 0 0 0 0,0-1 0 0 0,0 1 0 0 0,0 0 0 0 0,0 0 0 0 0,0 0 0 0 0,0 0 0 0 0,0-1 0 0 0,0 1 0 0 0,0 0 0 0 0,1 0 0 0 0,-1 0 0 0 0,0 0 0 0 0,0 0 0 0 0,0 0 0 0 0,0 0 0 0 0,0 0 1 0 0,1-1-1 0 0,-1 1 0 0 0,0 0 0 0 0,0 0 0 0 0,0 0 0 0 0,0 0 0 0 0,1 0 0 0 0,-1 0 0 0 0,0 0 0 0 0,0 0 0 0 0,0 0 0 0 0,0 0 0 0 0,1 0 0 0 0,-1 0 0 0 0,0 0 0 0 0,0 0 0 0 0,12-3-14 0 0,-12 3 12 0 0,51-6 33 0 0,71-2 0 0 0,-107 8 47 0 0,4-1-45 0 0,1 1 0 0 0,-1 0 1 0 0,0 2-1 0 0,0 0 0 0 0,36 9 1 0 0,-53-10-43 0 0,0-1 0 0 0,0 1 1 0 0,-1 0-1 0 0,1 0 1 0 0,0-1-1 0 0,-1 1 0 0 0,1 0 1 0 0,-1 1-1 0 0,1-1 0 0 0,-1 0 1 0 0,1 0-1 0 0,-1 1 1 0 0,0-1-1 0 0,0 1 0 0 0,0-1 1 0 0,1 1-1 0 0,-1-1 0 0 0,1 3 1 0 0,-2-1 21 0 0,1-1 0 0 0,0 1 1 0 0,-1 0-1 0 0,1-1 0 0 0,-1 1 1 0 0,0 0-1 0 0,0-1 0 0 0,0 1 1 0 0,0 0-1 0 0,0-1 0 0 0,-2 5 1 0 0,0 2 36 0 0,-1-1 0 0 0,0 0 1 0 0,0 0-1 0 0,-1 0 0 0 0,0 0 0 0 0,-9 13 1 0 0,-18 18 165 0 0,-63 61-1 0 0,57-63-1523 0 0,-43 55-1 0 0,57-64-20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8:26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51 2304 0 0,'0'0'2468'0'0,"-15"-13"8944"0"0,11 10-9788 0 0,3 2-1314 0 0,1 1-1 0 0,0-1 0 0 0,0 1 1 0 0,-1 0-1 0 0,1-1 1 0 0,0 1-1 0 0,0-1 1 0 0,0 1-1 0 0,-1-1 0 0 0,1 1 1 0 0,0-1-1 0 0,0 1 1 0 0,0 0-1 0 0,0-1 0 0 0,0 1 1 0 0,0-1-1 0 0,0 1 1 0 0,0-1-1 0 0,3-4-501 0 0,5-2 2337 0 0,-8 7-2103 0 0,0 0 0 0 0,0 0 0 0 0,0 0 0 0 0,0 0 0 0 0,1 0 0 0 0,-1 0 0 0 0,0 0 0 0 0,0 0 0 0 0,0 0 0 0 0,0 0 0 0 0,0 0 0 0 0,0 0 0 0 0,0 0 0 0 0,1 0 0 0 0,-1 0 0 0 0,0 0 0 0 0,0 0 0 0 0,0 0 0 0 0,0 0 0 0 0,0 0-1 0 0,0 0 1 0 0,1 0 0 0 0,-1 0 0 0 0,0 0 0 0 0,0 0 0 0 0,0 0 0 0 0,0 0 0 0 0,0 1 0 0 0,0-1 0 0 0,0 0 0 0 0,0 0 0 0 0,0 0 0 0 0,0 0 0 0 0,1 0 0 0 0,-1 0 0 0 0,0 0 0 0 0,0 0 0 0 0,0 0 0 0 0,0 1 0 0 0,0 0 13 0 0,0 0 0 0 0,0 0 0 0 0,0 0-1 0 0,0 0 1 0 0,0 0 0 0 0,0 0 0 0 0,-1 0 0 0 0,1 0 0 0 0,0 0 0 0 0,-1 1-1 0 0,1-1 1 0 0,0 0 0 0 0,-1-1 0 0 0,0 3 0 0 0,-2 2 17 0 0,0 0-16 0 0,0 0 0 0 0,0 0 0 0 0,0-1 0 0 0,0 0 1 0 0,0 1-1 0 0,-7 5 0 0 0,2-4 15 0 0,7-4-33 0 0,-1 0 1 0 0,0 0-1 0 0,1-1 0 0 0,-1 1 0 0 0,0-1 0 0 0,0 1 1 0 0,0-1-1 0 0,-1 0 0 0 0,1 0 0 0 0,0 0 0 0 0,0 0 1 0 0,-1 0-1 0 0,1 0 0 0 0,0-1 0 0 0,-1 1 0 0 0,1-1 1 0 0,-4 1-1 0 0,5-2-21 0 0,0 0 0 0 0,0 1 1 0 0,0-1-1 0 0,0 0 0 0 0,1 0 0 0 0,-1 0 1 0 0,0 0-1 0 0,0 1 0 0 0,1-1 1 0 0,-1 0-1 0 0,1 0 0 0 0,-1 0 0 0 0,1 0 1 0 0,-1-1-1 0 0,1 1 0 0 0,0 0 0 0 0,0 0 1 0 0,-1 0-1 0 0,1-2 0 0 0,0 2 7 0 0,0-1-6 0 0,0-1-1 0 0,0 1 1 0 0,0 0-1 0 0,0-1 1 0 0,0 1 0 0 0,1-1-1 0 0,-1 1 1 0 0,1 0-1 0 0,0-1 1 0 0,1-3-1 0 0,11-21 179 0 0,-13 26-193 0 0,3-3 40 0 0,-2 2-13 0 0,0 0 1 0 0,0 0-1 0 0,1 0 0 0 0,-1 0 0 0 0,0 1 1 0 0,1-1-1 0 0,3-2 0 0 0,-4 3 312 0 0,-2 1-328 0 0,0 1 1 0 0,0-1-1 0 0,0 1 1 0 0,1 0 0 0 0,-1-1-1 0 0,0 1 1 0 0,1 0-1 0 0,-1 0 1 0 0,0-1-1 0 0,1 1 1 0 0,-2 2 0 0 0,1-2 1 0 0,0 1 1 0 0,0-1-1 0 0,0 1 1 0 0,0-1-1 0 0,0 0 1 0 0,0 0-1 0 0,-1 1 1 0 0,1-1-1 0 0,0 0 1 0 0,-1 0-1 0 0,1 0 1 0 0,-3 1-1 0 0,-5 6-32 0 0,4-6-204 0 0,4-2-597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8:26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541 15 10136 0 0,'0'0'777'0'0,"24"-15"15523"0"0,-24 29-12038 0 0,-1-7-5865 0 0,-15 52 1901 0 0,-2-1-1 0 0,-3-1 0 0 0,-45 87 1 0 0,-109 147 254 0 0,110-200-343 0 0,-8 9 87 0 0,44-57-84 0 0,-40 47 0 0 0,64-84-247 0 0,3-3-36 0 0,-1 0-1 0 0,0 0 1 0 0,0 0-1 0 0,0 0 0 0 0,0 0 1 0 0,-5 3-1 0 0,7-6-267 0 0,9-5-2714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8:27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 10136 0 0,'-2'-1'13271'0'0,"6"5"-13008"0"0,-1 1 1 0 0,0 0-1 0 0,0-1 0 0 0,0 1 0 0 0,-1 0 0 0 0,3 8 0 0 0,1 0-74 0 0,-1-2-75 0 0,-1 0 0 0 0,0 1 0 0 0,-1-1 0 0 0,0 1 0 0 0,-1 0 0 0 0,0 0-1 0 0,-1 0 1 0 0,-1 0 0 0 0,1 0 0 0 0,-4 22 0 0 0,0-15 183 0 0,0 0 0 0 0,-2-1-1 0 0,0 1 1 0 0,-1-1-1 0 0,-16 35 1 0 0,22-52-264 0 0,-1 0-1 0 0,1 0 1 0 0,-1 0-1 0 0,1 0 1 0 0,-1-1-1 0 0,1 1 1 0 0,-1 0 0 0 0,0 0-1 0 0,1-1 1 0 0,-1 1-1 0 0,0 0 1 0 0,0-1-1 0 0,0 1 1 0 0,-1 1-1 0 0,2-2-6 0 0,-1 0-1 0 0,1 0 0 0 0,-1 0 1 0 0,1 0-1 0 0,-1 0 0 0 0,1 0 1 0 0,0 0-1 0 0,-1 0 0 0 0,1 0 0 0 0,-1 0 1 0 0,1 0-1 0 0,0 0 0 0 0,-1 0 1 0 0,1-1-1 0 0,-1 1 0 0 0,1 0 0 0 0,0 0 1 0 0,-1 0-1 0 0,1 0 0 0 0,0-1 1 0 0,-1 1-1 0 0,1 0 0 0 0,0 0 0 0 0,-1-1 1 0 0,0 0 21 0 0,0-1 0 0 0,0 1-1 0 0,0-1 1 0 0,0 1 0 0 0,0-1 0 0 0,0 1 0 0 0,1-1 0 0 0,-1 0 0 0 0,0 1 0 0 0,1-1 0 0 0,0 0-1 0 0,-1 1 1 0 0,1-1 0 0 0,0-3 0 0 0,0-15 141 0 0,2-1 0 0 0,0 1-1 0 0,1 0 1 0 0,1 0 0 0 0,13-38-1 0 0,-13 47-115 0 0,1-1-1 0 0,0 1 0 0 0,1 0 0 0 0,0 0 0 0 0,1 0 0 0 0,0 1 1 0 0,0 0-1 0 0,2 1 0 0 0,-1 0 0 0 0,18-15 0 0 0,-24 22-70 0 0,1 0 0 0 0,-1 0-1 0 0,1 0 1 0 0,0 1-1 0 0,-1-1 1 0 0,1 1 0 0 0,0 0-1 0 0,0 0 1 0 0,0 0-1 0 0,0 0 1 0 0,0 1 0 0 0,0-1-1 0 0,0 1 1 0 0,0-1 0 0 0,0 1-1 0 0,6 1 1 0 0,-5 0-54 0 0,-1-1 0 0 0,0 1 0 0 0,0 1 1 0 0,0-1-1 0 0,0 0 0 0 0,0 1 0 0 0,-1 0 1 0 0,1-1-1 0 0,0 1 0 0 0,-1 0 0 0 0,1 0 1 0 0,-1 1-1 0 0,0-1 0 0 0,0 0 0 0 0,0 1 0 0 0,2 2 1 0 0,25 34-2280 0 0,15 16-6207 0 0,-34-44 6107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8:27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43 13160 0 0,'0'0'1186'0'0,"-1"0"-972"0"0,-1-2-25 0 0,1 0 936 0 0,-12-11 3505 0 0,13 13-4342 0 0,0-1 0 0 0,-1 1 0 0 0,1 0 0 0 0,0-1 0 0 0,0 1 0 0 0,0-1-1 0 0,-1 1 1 0 0,1 0 0 0 0,0-1 0 0 0,0 1 0 0 0,0-1 0 0 0,0 1 0 0 0,0-1 0 0 0,0 1 0 0 0,0 0 0 0 0,0-1-1 0 0,0 1 1 0 0,0-1 0 0 0,0 1 0 0 0,0-1 0 0 0,0 1 0 0 0,0-1 0 0 0,-3 5-231 0 0,-1 1 1 0 0,1 0 0 0 0,0 0-1 0 0,0-1 1 0 0,0 2-1 0 0,1-1 1 0 0,0 0-1 0 0,0 0 1 0 0,-2 8-1 0 0,1 1 83 0 0,0 1-1 0 0,-2 21 0 0 0,4-15-139 0 0,2 38 0 0 0,0-49 0 0 0,0-1 0 0 0,1 0 0 0 0,0 0 0 0 0,0 0 0 0 0,1 0 0 0 0,6 14 0 0 0,-8-21-5 0 0,0 1-1 0 0,1 0 1 0 0,-1-1-1 0 0,1 1 0 0 0,0-1 1 0 0,0 0-1 0 0,0 0 1 0 0,0 1-1 0 0,0-1 1 0 0,0 0-1 0 0,1-1 1 0 0,-1 1-1 0 0,1 0 1 0 0,-1-1-1 0 0,1 1 1 0 0,0-1-1 0 0,-1 0 0 0 0,1 0 1 0 0,0 0-1 0 0,5 1 1 0 0,-4-2-8 0 0,0 0 1 0 0,1 0 0 0 0,-1 0-1 0 0,0-1 1 0 0,0 1-1 0 0,1-1 1 0 0,-1 0-1 0 0,0-1 1 0 0,0 1 0 0 0,0 0-1 0 0,0-1 1 0 0,-1 0-1 0 0,1 0 1 0 0,3-3-1 0 0,3-2 111 0 0,0-1 0 0 0,0 0-1 0 0,-1-1 1 0 0,0 1 0 0 0,-1-2-1 0 0,0 1 1 0 0,-1-1 0 0 0,1-1-1 0 0,6-14 1 0 0,6-14 546 0 0,18-54 1 0 0,-38 93-639 0 0,28-79 1433 0 0,-27 78-1119 0 0,2 8-203 0 0,2 14-67 0 0,3 26-1 0 0,-6-30-37 0 0,1-1 0 0 0,1 0 0 0 0,8 25 0 0 0,-9-34-168 0 0,0 1-1 0 0,1 0 1 0 0,0-1 0 0 0,1 1 0 0 0,6 8-1 0 0,-8-13-425 0 0,1 1 0 0 0,-1-1 0 0 0,0 0 0 0 0,6 3 0 0 0,-5-3-739 0 0,1-1 0 0 0,-1 0 1 0 0,0 0-1 0 0,8 3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8:28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0 415 3680 0 0,'0'0'15954'0'0,"18"7"-9613"0"0,-12-17-5392 0 0,-5 9-823 0 0,0 0 1 0 0,-1-1-1 0 0,1 1 1 0 0,0-1-1 0 0,-1 1 1 0 0,1 0-1 0 0,0-1 1 0 0,-1 1-1 0 0,0-1 1 0 0,1 0 0 0 0,-1 1-1 0 0,0-1 1 0 0,0-1-1 0 0,9-82 2263 0 0,-8 26-1595 0 0,15-94-1 0 0,-15 135-701 0 0,-1 18-92 0 0,0 0 0 0 0,0 0 0 0 0,0 0 0 0 0,0 0 0 0 0,0 0 1 0 0,0 0-1 0 0,0-1 0 0 0,0 1 0 0 0,0 0 0 0 0,0 0 0 0 0,0 0 0 0 0,0 0 0 0 0,0 0 0 0 0,0 0 0 0 0,0-1 0 0 0,0 1 1 0 0,0 0-1 0 0,1 0 0 0 0,-1 0 0 0 0,0 0 0 0 0,0 0 0 0 0,0 0 0 0 0,0 0 0 0 0,0 0 0 0 0,0 0 0 0 0,0 0 0 0 0,1 0 1 0 0,-1-1-1 0 0,0 1 0 0 0,0 0 0 0 0,0 0 0 0 0,0 0 0 0 0,0 0 0 0 0,0 0 0 0 0,1 0 0 0 0,-1 0 0 0 0,0 0 0 0 0,0 0 1 0 0,0 0-1 0 0,0 0 0 0 0,0 0 0 0 0,0 0 0 0 0,1 0 0 0 0,-1 0 0 0 0,0 0 0 0 0,0 0 0 0 0,0 1 0 0 0,0-1 0 0 0,0 0 0 0 0,0 0 1 0 0,1 0-1 0 0,-1 0 0 0 0,0 0 0 0 0,0 0 0 0 0,0 0 0 0 0,5 5-1 0 0,-5-5 1 0 0,8 9 0 0 0,0 1 0 0 0,-1-1 0 0 0,6 14 0 0 0,4 4 0 0 0,8 11 0 0 0,-15-22 0 0 0,1 1 0 0 0,14 16 0 0 0,-24-32 0 0 0,1 1 0 0 0,-1-1 0 0 0,1 1 0 0 0,0-1 0 0 0,0 0 0 0 0,-1 0 0 0 0,1 0 0 0 0,0 0 0 0 0,0 0 0 0 0,0 0 0 0 0,0 0 0 0 0,0 0 0 0 0,0-1 0 0 0,0 1 0 0 0,3-1 0 0 0,-4 1 0 0 0,1-1 0 0 0,-1 0 0 0 0,1 0 0 0 0,-1-1 0 0 0,0 1 0 0 0,1 0 0 0 0,-1 0 0 0 0,1-1 0 0 0,-1 1 0 0 0,0-1 0 0 0,1 1 0 0 0,-1-1 0 0 0,0 1 0 0 0,0-1 0 0 0,1 0 0 0 0,-1 0 0 0 0,0 0 0 0 0,0 0 0 0 0,0 0 0 0 0,0 0 0 0 0,0 0 0 0 0,1-2 0 0 0,7-11-79 0 0,0 0 0 0 0,-2-1 1 0 0,1 0-1 0 0,-2 0 0 0 0,6-22 0 0 0,15-83-1156 0 0,-24 88-377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1:5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30 11976 0 0,'1'-2'2358'0'0,"3"-4"1084"0"0,14-15 2836 0 0,-17 24-6092 0 0,0 0-1 0 0,1 1 1 0 0,-1-1 0 0 0,-1 1-1 0 0,1-1 1 0 0,0 1 0 0 0,-1-1-1 0 0,0 1 1 0 0,0-1 0 0 0,0 5-1 0 0,0-8-178 0 0,-1 13 160 0 0,-1 0 1 0 0,0-1-1 0 0,-1 1 0 0 0,-6 17 1 0 0,-1 6-23 0 0,1-7-545 0 0,-21 50 1 0 0,27-73-53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3:52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12640 0 0,'0'0'1142'0'0,"0"2"-939"0"0,0-1-27 0 0,0 0-1 0 0,0 1 1 0 0,0-1-1 0 0,-1 1 1 0 0,1-1 0 0 0,0 0-1 0 0,-1 1 1 0 0,1-1-1 0 0,-1 0 1 0 0,1 0 0 0 0,-1 1-1 0 0,0-1 1 0 0,1 0-1 0 0,-1 0 1 0 0,0 0 0 0 0,0 0-1 0 0,0 0 1 0 0,-2 2-1 0 0,-5 8 1595 0 0,4 6 358 0 0,-6 31 0 0 0,7-28-1808 0 0,2-15-170 0 0,0 0-1 0 0,0 1 0 0 0,0-1 0 0 0,1 0 0 0 0,-1 1 1 0 0,1-1-1 0 0,1 1 0 0 0,-1-1 0 0 0,1 0 1 0 0,0 1-1 0 0,0-1 0 0 0,3 7 0 0 0,-4-11-109 0 0,1-1 1 0 0,-1 1-1 0 0,0-1 0 0 0,1 1 0 0 0,-1-1 0 0 0,1 1 0 0 0,-1-1 1 0 0,1 0-1 0 0,-1 1 0 0 0,0-1 0 0 0,1 0 0 0 0,-1 1 1 0 0,1-1-1 0 0,0 0 0 0 0,-1 0 0 0 0,1 1 0 0 0,-1-1 0 0 0,1 0 1 0 0,-1 0-1 0 0,1 0 0 0 0,-1 0 0 0 0,2 0 0 0 0,18-1 634 0 0,20-10 160 0 0,-39 10-787 0 0,7-1 64 0 0,0-1 1 0 0,0 1-1 0 0,0 1 0 0 0,0-1 1 0 0,0 1-1 0 0,0 1 0 0 0,0-1 1 0 0,1 2-1 0 0,-1-1 1 0 0,0 1-1 0 0,0 0 0 0 0,11 3 1 0 0,-12-2-66 0 0,-1 0 0 0 0,0 1 0 0 0,0-1 0 0 0,0 1 0 0 0,-1 0 0 0 0,7 5 0 0 0,-9-6-29 0 0,0 0-1 0 0,-1 0 1 0 0,1 1 0 0 0,-1 0-1 0 0,1-1 1 0 0,-1 1 0 0 0,0 0 0 0 0,0 0-1 0 0,0 0 1 0 0,-1 0 0 0 0,1 1-1 0 0,-1-1 1 0 0,2 4 0 0 0,-1 1 18 0 0,-1 0 1 0 0,1 0 0 0 0,-1 1-1 0 0,-1-1 1 0 0,0 0 0 0 0,0 0 0 0 0,0 1-1 0 0,-1-1 1 0 0,0 0 0 0 0,-1 0-1 0 0,0 0 1 0 0,0 0 0 0 0,-1 0-1 0 0,0 0 1 0 0,0 0 0 0 0,-1-1-1 0 0,0 0 1 0 0,0 1 0 0 0,-1-1-1 0 0,-7 8 1 0 0,9-11-14 0 0,-1 0 0 0 0,1-1 0 0 0,-1 1-1 0 0,0-1 1 0 0,0 0 0 0 0,0 0 0 0 0,-1-1 0 0 0,1 1 0 0 0,-1-1-1 0 0,1 0 1 0 0,-1 0 0 0 0,-6 2 0 0 0,-5 0-693 0 0,0-1 1 0 0,-24 1-1 0 0,14-1-2239 0 0,10-1-6652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1:52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49 166 10136 0 0,'-1'-2'61'0'0,"0"1"0"0"0,0-1 0 0 0,0 0 0 0 0,1 1 1 0 0,-1-1-1 0 0,1 0 0 0 0,-1 0 0 0 0,1 1 0 0 0,-1-4 0 0 0,-4-14 384 0 0,2 13 51 0 0,0 0 1 0 0,1 0-1 0 0,0 0 1 0 0,0-1-1 0 0,0-6 1 0 0,-9-24 2034 0 0,7 19-990 0 0,-3-3 903 0 0,6 15 1510 0 0,5 12-2852 0 0,-1 10-1007 0 0,-1 1 0 0 0,1 26 0 0 0,1 3-100 0 0,-2-23 33 0 0,32 216-288 0 0,-21-169 404 0 0,29 93 0 0 0,-39-154-141 0 0,1 4 56 0 0,1 0-1 0 0,0-1 0 0 0,10 19 0 0 0,-14-29-24 0 0,0 1 1 0 0,1-1-1 0 0,-1 0 0 0 0,1 0 1 0 0,0 0-1 0 0,-1 0 0 0 0,1 0 1 0 0,0 0-1 0 0,0 0 0 0 0,0-1 0 0 0,1 1 1 0 0,-1-1-1 0 0,0 1 0 0 0,0-1 1 0 0,1 0-1 0 0,-1 0 0 0 0,1 0 0 0 0,-1 0 1 0 0,1-1-1 0 0,-1 1 0 0 0,1-1 1 0 0,0 1-1 0 0,-1-1 0 0 0,4 0 1 0 0,-3 0-9 0 0,0-1 1 0 0,-1 0 0 0 0,1 0-1 0 0,0 0 1 0 0,-1 0 0 0 0,1 0 0 0 0,-1 0-1 0 0,1-1 1 0 0,-1 1 0 0 0,0-1 0 0 0,0 0-1 0 0,3-2 1 0 0,1-1 152 0 0,0-1 0 0 0,9-12-1 0 0,-2-1 308 0 0,-1-1-1 0 0,18-39 1 0 0,13-46 200 0 0,-37 88-622 0 0,19-61 101 0 0,27-142 0 0 0,-30 116-2536 0 0,-14 81-2521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1:52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5984 0 0,'0'0'541'0'0,"-7"18"13117"0"0,-1 48-8604 0 0,2 36-3933 0 0,5-62-809 0 0,-1-16-405 0 0,2 1 0 0 0,1-1-1 0 0,1 1 1 0 0,1-1 0 0 0,1 0 0 0 0,15 46 0 0 0,-18-67-90 0 0,-1-3 48 0 0,0 1-1 0 0,0-1 1 0 0,0 1 0 0 0,0 0 0 0 0,1-1-1 0 0,-1 1 1 0 0,0-1 0 0 0,1 1-1 0 0,-1-1 1 0 0,0 1 0 0 0,1-1 0 0 0,-1 1-1 0 0,0-1 1 0 0,1 1 0 0 0,-1-1-1 0 0,1 1 1 0 0,-1-1 0 0 0,2 1 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1:53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63 12440 0 0,'0'0'1104'0'0,"0"-4"-880"0"0,-3-4-224 0 0,-1-1 0 0 0,4-2 1504 0 0,0 4 263 0 0,0 2 57 0 0,-2-3 0 0 0,2 3-1296 0 0,-3 0 152 0 0,12 10-2320 0 0</inkml:trace>
  <inkml:trace contextRef="#ctx0" brushRef="#br0" timeOffset="1">380 134 13824 0 0,'-6'6'274'0'0,"-1"0"0"0"0,0-1 1 0 0,0 0-1 0 0,0 0 0 0 0,-12 5 1 0 0,-12 8 3706 0 0,30-17-3743 0 0,-9 5 1870 0 0,1 1 1 0 0,-15 14-1 0 0,22-20-1973 0 0,0 1-1 0 0,1 0 0 0 0,-1 0 0 0 0,0 0 1 0 0,1 0-1 0 0,-1 1 0 0 0,1-1 1 0 0,0 0-1 0 0,0 1 0 0 0,0-1 0 0 0,0 0 1 0 0,0 1-1 0 0,0 0 0 0 0,1-1 1 0 0,-1 1-1 0 0,1-1 0 0 0,0 1 1 0 0,0 3-1 0 0,0-4-96 0 0,1-1 0 0 0,-1 1 0 0 0,1-1 0 0 0,0 1 0 0 0,-1-1 0 0 0,1 1 0 0 0,0-1 0 0 0,0 0 0 0 0,0 1 0 0 0,0-1 0 0 0,1 0 0 0 0,-1 0 0 0 0,0 0 0 0 0,0 0 0 0 0,1 0 0 0 0,2 2 0 0 0,0 0 25 0 0,1-1 0 0 0,0 1-1 0 0,9 3 1 0 0,-1-3 97 0 0,22 3 0 0 0,-24-4-27 0 0,-1-1 1 0 0,1 2 0 0 0,17 5 0 0 0,-11-2 10 0 0,-13-5-105 0 0,0 0 0 0 0,0 1-1 0 0,0-1 1 0 0,-1 1 0 0 0,6 2 0 0 0,-8-3-28 0 0,0 1 0 0 0,0-1 0 0 0,1 0 0 0 0,-1 0 1 0 0,0 0-1 0 0,0 1 0 0 0,0-1 0 0 0,0 0 0 0 0,0 1 0 0 0,-1-1 0 0 0,1 1 0 0 0,0-1 0 0 0,-1 1 1 0 0,1-1-1 0 0,-1 1 0 0 0,1 0 0 0 0,-1 2 0 0 0,1-2 26 0 0,-1 1-1 0 0,0-1 1 0 0,0 1-1 0 0,0 0 1 0 0,-1-1-1 0 0,1 1 1 0 0,-1-1-1 0 0,1 1 1 0 0,-1-1-1 0 0,0 1 1 0 0,0-1-1 0 0,0 0 1 0 0,0 1 0 0 0,0-1-1 0 0,-1 0 1 0 0,1 0-1 0 0,-1 0 1 0 0,1 0-1 0 0,-1 0 1 0 0,-2 2-1 0 0,-4 3-77 0 0,0 0 0 0 0,-1-1-1 0 0,-15 9 1 0 0,11-7-238 0 0,9-5 20 0 0,0-1 1 0 0,-1 1-1 0 0,0-1 1 0 0,0-1-1 0 0,1 1 1 0 0,-1-1 0 0 0,0 1-1 0 0,0-2 1 0 0,0 1-1 0 0,-10 0 1 0 0,11-1-1357 0 0,1 0-1 0 0,-1-1 1 0 0,1 1 0 0 0,-1-1 0 0 0,-5-2-1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1:53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17359 0 0,'0'0'1743'0'0,"6"-11"-1582"0"0,6-18 6358 0 0,-12 44-5680 0 0,1 3-707 0 0,-1-1 1 0 0,-2 20 0 0 0,0-16-98 0 0,2 21 1 0 0,1-31-14 0 0,0 9 52 0 0,1 0 1 0 0,5 24-1 0 0,-3-21 8 0 0,-3-17-29 0 0,0 0 1 0 0,1 0-1 0 0,0 0 1 0 0,-1 0-1 0 0,2 0 1 0 0,3 8-1 0 0,-4-10-5 0 0,1 0-1 0 0,-1 0 1 0 0,1 0-1 0 0,0 0 1 0 0,1 0-1 0 0,3 3 1 0 0,-6-6-38 0 0,0 0 0 0 0,0-1 0 0 0,0 1 0 0 0,0 0 1 0 0,0-1-1 0 0,0 1 0 0 0,1-1 0 0 0,-1 0 0 0 0,0 1 0 0 0,0-1 0 0 0,0 0 0 0 0,1 0 0 0 0,-1 1 1 0 0,0-1-1 0 0,0 0 0 0 0,1 0 0 0 0,-1-1 0 0 0,0 1 0 0 0,1 0 0 0 0,-1 0 0 0 0,0-1 0 0 0,0 1 1 0 0,0 0-1 0 0,1-1 0 0 0,-1 1 0 0 0,0-1 0 0 0,2-1 0 0 0,5-3 43 0 0,-1 0 0 0 0,1-1-1 0 0,-1 0 1 0 0,0-1 0 0 0,-1 1 0 0 0,1-1 0 0 0,9-14-1 0 0,-6 5 69 0 0,1-1 0 0 0,12-29-1 0 0,-17 33-54 0 0,1 1 0 0 0,9-13 1 0 0,-8 15 112 0 0,-2-1 0 0 0,1 0 1 0 0,5-15-1 0 0,-11 24-79 0 0,0 1 0 0 0,0-1 0 0 0,0 1 0 0 0,0-1-1 0 0,0 1 1 0 0,0-1 0 0 0,0 1 0 0 0,0 0 0 0 0,2-2 0 0 0,1-1 340 0 0,-4 4-435 0 0,1 0 0 0 0,-1 0 1 0 0,0 0-1 0 0,0 0 0 0 0,1 0 0 0 0,-1 0 1 0 0,0 0-1 0 0,1 0 0 0 0,-1 0 1 0 0,0 0-1 0 0,0 0 0 0 0,1 0 0 0 0,-1 0 1 0 0,0 0-1 0 0,1 0 0 0 0,-1 0 1 0 0,0 1-1 0 0,0-1 0 0 0,1 0 0 0 0,-1 0 1 0 0,0 0-1 0 0,0 0 0 0 0,1 1 1 0 0,-1-1-1 0 0,0 0 0 0 0,0 0 1 0 0,0 0-1 0 0,1 1 0 0 0,-1-1 0 0 0,6 8 2 0 0,-3-3-18 0 0,0 0 0 0 0,-1 0 0 0 0,0 1 0 0 0,0-1 0 0 0,-1 1 0 0 0,0 0 0 0 0,1 0 0 0 0,-2-1 0 0 0,1 13-1 0 0,-1-11-36 0 0,1 0 0 0 0,0 1-1 0 0,0-1 1 0 0,1 0-1 0 0,4 14 1 0 0,-4-18-158 0 0,-1 0 0 0 0,1 0 1 0 0,0 0-1 0 0,0 0 0 0 0,0 0 1 0 0,0 0-1 0 0,0 0 0 0 0,1-1 1 0 0,-1 1-1 0 0,1-1 0 0 0,-1 0 1 0 0,1 0-1 0 0,4 3 0 0 0,-5-4-801 0 0,0-1 0 0 0,0 1-1 0 0,0 0 1 0 0,0-1 0 0 0,0 1 0 0 0,0-1-1 0 0,0 0 1 0 0,4 1 0 0 0,5-1-7342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1:54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18 3680 0 0,'0'0'167'0'0,"-15"-17"9777"0"0,7 17-4192 0 0,6 0-5212 0 0,0 1-1 0 0,0 0 1 0 0,0 0-1 0 0,0 0 1 0 0,0 0-1 0 0,0 0 0 0 0,-3 3 1 0 0,-1 1-342 0 0,1 0-1 0 0,0 0 1 0 0,-8 10 0 0 0,8-6 91 0 0,0 0 0 0 0,0 1 1 0 0,1-1-1 0 0,-4 12 0 0 0,-1 3 117 0 0,7-18-285 0 0,0 1 1 0 0,1-1-1 0 0,0 1 0 0 0,0-1 1 0 0,0 1-1 0 0,1-1 0 0 0,0 1 1 0 0,0 0-1 0 0,1-1 0 0 0,2 13 0 0 0,-2-17-105 0 0,-1-1-1 0 0,1 0 0 0 0,-1 0 0 0 0,1 0 1 0 0,-1 0-1 0 0,1 0 0 0 0,0 0 0 0 0,-1 0 0 0 0,1 0 1 0 0,0 0-1 0 0,0 0 0 0 0,0-1 0 0 0,0 1 1 0 0,-1 0-1 0 0,1 0 0 0 0,0-1 0 0 0,0 1 0 0 0,1-1 1 0 0,-1 1-1 0 0,0-1 0 0 0,0 1 0 0 0,0-1 1 0 0,0 0-1 0 0,0 1 0 0 0,0-1 0 0 0,1 0 0 0 0,-1 0 1 0 0,0 0-1 0 0,0 0 0 0 0,0 0 0 0 0,1 0 1 0 0,-1 0-1 0 0,0 0 0 0 0,0-1 0 0 0,2 0 0 0 0,1 1 14 0 0,-1-1-1 0 0,1 0 0 0 0,-1-1 0 0 0,1 1 1 0 0,-1-1-1 0 0,0 1 0 0 0,1-1 0 0 0,-1 0 1 0 0,0 0-1 0 0,4-4 0 0 0,10-13 217 0 0,28-40-1 0 0,-5 6 691 0 0,-39 51-881 0 0,0 1-1 0 0,1-1 1 0 0,0 1-1 0 0,-1 0 1 0 0,1-1 0 0 0,0 1-1 0 0,0 0 1 0 0,2-1-1 0 0,-4 2-37 0 0,1 0 0 0 0,0-1 1 0 0,-1 1-1 0 0,1 0 0 0 0,-1 0 0 0 0,1-1 0 0 0,0 1 0 0 0,-1 0 0 0 0,1 0 0 0 0,0 0 0 0 0,-1 0 0 0 0,1 0 1 0 0,0 0-1 0 0,-1 0 0 0 0,1 0 0 0 0,-1 0 0 0 0,1 0 0 0 0,0 1 0 0 0,-1-1 0 0 0,1 0 0 0 0,0 0 1 0 0,-1 1-1 0 0,1-1 0 0 0,-1 0 0 0 0,1 1 0 0 0,-1-1 0 0 0,1 0 0 0 0,-1 1 0 0 0,2 0 0 0 0,-1 1 26 0 0,1 0-23 0 0,0 1-1 0 0,0 0 1 0 0,0 0 0 0 0,0 0 0 0 0,-1 0 0 0 0,1 0-1 0 0,-1 0 1 0 0,0 0 0 0 0,2 6 0 0 0,-2 3 0 0 0,-1-8-89 0 0,1-1 0 0 0,-1 0 1 0 0,1 0-1 0 0,-1 0 0 0 0,1 0 0 0 0,0 0 0 0 0,2 5 0 0 0,3-11-4941 0 0,0-4 2863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1:54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5064 0 0,'0'0'389'0'0,"9"9"3598"0"0,-6-4-1944 0 0,0-1 0 0 0,0 0 0 0 0,-1 1 0 0 0,1 0 0 0 0,-1-1 0 0 0,3 9 0 0 0,-2-4-528 0 0,-1 1 0 0 0,3 18-1 0 0,-3 1-1663 0 0,-3 41-1 0 0,0-50 1534 0 0,-4 70-780 0 0,1-47-718 0 0,4 81 1 0 0,3-74-3100 0 0,0-27 1286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1:54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11 8752 0 0,'-17'-8'2972'0'0,"14"7"-2055"0"0,1 1-1 0 0,-1-1 1 0 0,1 1 0 0 0,-1 0 0 0 0,0-1 0 0 0,1 1 0 0 0,-1 0 0 0 0,-4 1 0 0 0,-23 8 1969 0 0,16-2-2304 0 0,0 1 0 0 0,-12 8-1 0 0,19-11-379 0 0,0 1-1 0 0,0 0 0 0 0,1 0 1 0 0,0 0-1 0 0,0 0 0 0 0,1 1 0 0 0,0 0 1 0 0,-6 10-1 0 0,5-5 24 0 0,0 0 1 0 0,0 0-1 0 0,1 0 0 0 0,-5 24 1 0 0,9-34-224 0 0,1 1 1 0 0,-1-1-1 0 0,1 0 1 0 0,0 1-1 0 0,0-1 1 0 0,0 1-1 0 0,0-1 1 0 0,0 0-1 0 0,1 1 0 0 0,-1-1 1 0 0,1 0-1 0 0,-1 1 1 0 0,1-1-1 0 0,0 0 1 0 0,0 1-1 0 0,0-1 1 0 0,1 2-1 0 0,0-1 41 0 0,1 0 0 0 0,-1-1 0 0 0,0 1 0 0 0,1-1 0 0 0,-1 1 1 0 0,1-1-1 0 0,0 0 0 0 0,0 0 0 0 0,0 0 0 0 0,5 2 0 0 0,3 0 61 0 0,0 0-1 0 0,0-1 1 0 0,0 0 0 0 0,0-1-1 0 0,0 0 1 0 0,15 0 0 0 0,23-1 70 0 0,-22-1 47 0 0,38 5 1 0 0,-58-4-194 0 0,0 0 1 0 0,0 0 0 0 0,0 1 0 0 0,0 0 0 0 0,-1 1 0 0 0,1-1 0 0 0,-1 1 0 0 0,1 1 0 0 0,-1-1 0 0 0,8 7-1 0 0,-12-8-23 0 0,0 0-1 0 0,0 0 1 0 0,0 1 0 0 0,0-1-1 0 0,0 0 1 0 0,-1 1-1 0 0,1 0 1 0 0,-1-1-1 0 0,0 1 1 0 0,0 0-1 0 0,0 0 1 0 0,0-1-1 0 0,0 1 1 0 0,0 0-1 0 0,-1 0 1 0 0,1 0-1 0 0,-1 0 1 0 0,0 0-1 0 0,0 0 1 0 0,0 0-1 0 0,0 0 1 0 0,-1 0 0 0 0,1 0-1 0 0,-1 0 1 0 0,-1 3-1 0 0,-2 8 61 0 0,-1 0-1 0 0,-1-1 0 0 0,-14 24 1 0 0,16-29-77 0 0,-3 5-55 0 0,-1 0 0 0 0,-1 0 0 0 0,-18 21-1 0 0,23-30-27 0 0,-1 0-1 0 0,1 1 1 0 0,-1-1-1 0 0,0-1 1 0 0,0 1-1 0 0,0-1 1 0 0,0 0-1 0 0,-1 0 1 0 0,1 0-1 0 0,-1-1 1 0 0,0 0-1 0 0,-7 2 1 0 0,12-4-87 0 0,-1 0 1 0 0,0 1-1 0 0,1-1 0 0 0,-1 0 1 0 0,0 0-1 0 0,1-1 0 0 0,-1 1 1 0 0,1 0-1 0 0,-1 0 0 0 0,0-1 1 0 0,1 1-1 0 0,-3-2 0 0 0,-7-8-7136 0 0,5-1-836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1:55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23 18143 0 0,'1'-5'322'0'0,"-1"4"-236"0"0,0 0 1 0 0,0 0-1 0 0,0 0 0 0 0,0 0 1 0 0,0 1-1 0 0,0-1 0 0 0,0 0 1 0 0,1 0-1 0 0,-1 0 0 0 0,0 0 1 0 0,1 0-1 0 0,-1 1 0 0 0,1-1 0 0 0,-1 0 1 0 0,1 0-1 0 0,-1 1 0 0 0,1-1 1 0 0,-1 0-1 0 0,2-1 0 0 0,-1 4 202 0 0,0-1 0 0 0,0 0 0 0 0,0 0 0 0 0,0 1 0 0 0,0-1 0 0 0,-1 1 0 0 0,1-1 0 0 0,0 1 0 0 0,-1-1 0 0 0,1 3 0 0 0,14 78 3978 0 0,-11-47-3856 0 0,17 86 323 0 0,15 58-587 0 0,-29-151-175 0 0,0-1 0 0 0,22 47 0 0 0,-2-22-3607 0 0,-21-43-2657 0 0</inkml:trace>
  <inkml:trace contextRef="#ctx0" brushRef="#br0" timeOffset="1">0 358 21191 0 0,'0'0'1920'0'0,"1"0"-1581"0"0,18-6 478 0 0,32-14-1 0 0,10-4 734 0 0,2 7-536 0 0,33-4-530 0 0,12 7-4254 0 0,-76 11-5087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1:5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99 2760 0 0,'-1'1'20'0'0,"1"-1"0"0"0,-1 0-1 0 0,0-1 1 0 0,0 1 0 0 0,1 0 0 0 0,-1 0 0 0 0,0 0-1 0 0,0 0 1 0 0,1 0 0 0 0,-1-1 0 0 0,0 1 0 0 0,1 0-1 0 0,-1-1 1 0 0,0 0 0 0 0,-7-3 302 0 0,-2-7 7115 0 0,2-6-3350 0 0,3 5-3190 0 0,4 12-785 0 0,1-1 1 0 0,0 0 0 0 0,-1 0 0 0 0,1-1 0 0 0,0 1 0 0 0,-1 0-1 0 0,1 0 1 0 0,0 0 0 0 0,0 0 0 0 0,0 0 0 0 0,0 0 0 0 0,0 0-1 0 0,0 0 1 0 0,0 0 0 0 0,1 0 0 0 0,-1 0 0 0 0,0 0 0 0 0,1 0-1 0 0,-1-1 1 0 0,12-19 1172 0 0,-6 11-771 0 0,-14 31 554 0 0,1 0 0 0 0,2 0 0 0 0,-4 23 0 0 0,6-16-1059 0 0,1-1 0 0 0,2 1 0 0 0,0 0 0 0 0,2 0 0 0 0,8 40 0 0 0,-9-63-2 0 0,0-1 1 0 0,1 1 0 0 0,0-1-1 0 0,0 1 1 0 0,0-1 0 0 0,1 0-1 0 0,5 7 1 0 0,-8-10 1 0 0,1 0-1 0 0,0 0 1 0 0,0 0 0 0 0,-1 0 0 0 0,1 0 0 0 0,0 0 0 0 0,0-1-1 0 0,0 1 1 0 0,0 0 0 0 0,0 0 0 0 0,0-1 0 0 0,0 1-1 0 0,0-1 1 0 0,0 1 0 0 0,0-1 0 0 0,0 0 0 0 0,0 1-1 0 0,1-1 1 0 0,-1 0 0 0 0,0 0 0 0 0,0 0 0 0 0,0 1-1 0 0,0-1 1 0 0,1-1 0 0 0,-1 1 0 0 0,0 0 0 0 0,0 0 0 0 0,0 0-1 0 0,0-1 1 0 0,0 1 0 0 0,1 0 0 0 0,-1-1 0 0 0,0 1-1 0 0,0-1 1 0 0,0 1 0 0 0,0-1 0 0 0,1 0 0 0 0,4-4 82 0 0,-1-1 1 0 0,1 1 0 0 0,-1-1-1 0 0,0 0 1 0 0,0 0-1 0 0,0-1 1 0 0,-1 1 0 0 0,0-1-1 0 0,3-8 1 0 0,3-11 53 0 0,10-34 0 0 0,-12 34-191 0 0,12-27 0 0 0,-12 35 629 0 0,1 0 1 0 0,1 1-1 0 0,0 0 0 0 0,23-28 0 0 0,-32 45-572 0 0,-1-1-1 0 0,0 1 0 0 0,0 0 1 0 0,1 0-1 0 0,-1 0 0 0 0,0-1 1 0 0,0 1-1 0 0,1 0 1 0 0,-1 0-1 0 0,0 0 0 0 0,0 0 1 0 0,1 0-1 0 0,-1-1 0 0 0,0 1 1 0 0,0 0-1 0 0,1 0 1 0 0,-1 0-1 0 0,0 0 0 0 0,1 0 1 0 0,-1 0-1 0 0,0 0 0 0 0,1 0 1 0 0,-1 0-1 0 0,0 0 1 0 0,0 0-1 0 0,1 0 0 0 0,-1 1 1 0 0,0-1-1 0 0,1 0 0 0 0,-1 0 1 0 0,0 0-1 0 0,0 0 1 0 0,1 0-1 0 0,-1 0 0 0 0,0 1 1 0 0,0-1-1 0 0,1 0 0 0 0,-1 0 1 0 0,0 0-1 0 0,0 1 1 0 0,0-1-1 0 0,1 0 0 0 0,-1 0 1 0 0,0 1-1 0 0,0-1 0 0 0,0 0 1 0 0,0 0-1 0 0,0 1 1 0 0,0-1-1 0 0,1 0 0 0 0,-1 1 1 0 0,0-1-1 0 0,0 0 0 0 0,0 1 1 0 0,5 18 22 0 0,1 83 96 0 0,-5-82-107 0 0,5 31 0 0 0,0-13 9 0 0,-6-34-27 0 0,1 1 1 0 0,0 0-1 0 0,0-1 0 0 0,1 1 1 0 0,-1-1-1 0 0,1 1 0 0 0,0-1 0 0 0,0 0 1 0 0,0 1-1 0 0,1-1 0 0 0,3 5 1 0 0,-4-7-256 0 0,0 0 1 0 0,0 0 0 0 0,0 0 0 0 0,1 0 0 0 0,-1-1-1 0 0,0 1 1 0 0,1-1 0 0 0,3 3 0 0 0,-3-3-543 0 0,-1-1 0 0 0,1 1 0 0 0,0 0 0 0 0,0-1 0 0 0,-1 1 0 0 0,1-1 0 0 0,0 0 0 0 0,0 0 0 0 0,4 0 0 0 0,12-4-7516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1:56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125 264 13792 0 0,'-30'38'1067'0'0,"-19"30"303"0"0,43-58-899 0 0,1 0 0 0 0,-1 0 0 0 0,2 0 0 0 0,0 1-1 0 0,-4 15 1 0 0,3-5-334 0 0,2-1 0 0 0,0 1 0 0 0,2-1 0 0 0,1 42 0 0 0,1-57-57 0 0,-1-1-1 0 0,1 0 0 0 0,0 1 1 0 0,0-1-1 0 0,0 0 0 0 0,1 0 1 0 0,-1 1-1 0 0,1-1 0 0 0,0 0 1 0 0,0-1-1 0 0,1 1 0 0 0,-1 0 1 0 0,1-1-1 0 0,4 6 0 0 0,-5-7-26 0 0,0-1-1 0 0,0 1 1 0 0,0-1 0 0 0,0 1-1 0 0,0-1 1 0 0,0 0-1 0 0,0 0 1 0 0,0 0 0 0 0,1 0-1 0 0,-1 0 1 0 0,0-1-1 0 0,1 1 1 0 0,-1-1 0 0 0,0 1-1 0 0,1-1 1 0 0,-1 0-1 0 0,1 0 1 0 0,-1 0 0 0 0,0 0-1 0 0,1 0 1 0 0,-1-1-1 0 0,1 1 1 0 0,-1-1 0 0 0,0 0-1 0 0,1 1 1 0 0,-1-1-1 0 0,3-2 1 0 0,3-1 39 0 0,0 0 0 0 0,-1-1 0 0 0,0 0-1 0 0,0-1 1 0 0,0 0 0 0 0,0 0 0 0 0,-1 0 0 0 0,0-1 0 0 0,-1 1-1 0 0,1-1 1 0 0,-1-1 0 0 0,5-10 0 0 0,3-8-62 0 0,-1 0-1 0 0,11-41 1 0 0,-16 45 247 0 0,1-9 329 0 0,-1 0 0 0 0,-1-1 1 0 0,-2 1-1 0 0,-2-1 0 0 0,-1-33 0 0 0,-4-92-590 0 0,0 100 2400 0 0,5 87-2515 0 0,1 0 0 0 0,14 53 0 0 0,-13-63 84 0 0,25 103 322 0 0,-23-95-1153 0 0,1 0 0 0 0,1 0 1 0 0,15 32-1 0 0,-12-39-3032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3:54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83 7224 0 0,'0'0'8910'0'0,"-17"-12"-4189"0"0,17 11-4527 0 0,0-1-1 0 0,1 0 0 0 0,-1 0 0 0 0,0 0 0 0 0,1 0 0 0 0,0 0 0 0 0,-1 0 1 0 0,1 0-1 0 0,0 1 0 0 0,0-1 0 0 0,0 0 0 0 0,0 1 0 0 0,1-1 1 0 0,-1 1-1 0 0,0-1 0 0 0,0 1 0 0 0,1-1 0 0 0,-1 1 0 0 0,1 0 1 0 0,2-2-1 0 0,4-2 118 0 0,1 0 1 0 0,18-7-1 0 0,-9 3 341 0 0,-17 9-635 0 0,0-1 1 0 0,1 1 0 0 0,-1-1-1 0 0,0 1 1 0 0,0-1-1 0 0,1 1 1 0 0,-1 0-1 0 0,0-1 1 0 0,0 1-1 0 0,1 0 1 0 0,-1 0 0 0 0,0 0-1 0 0,1 0 1 0 0,-1 0-1 0 0,0 0 1 0 0,1 1-1 0 0,-1-1 1 0 0,0 0-1 0 0,0 1 1 0 0,1-1-1 0 0,-1 1 1 0 0,0-1 0 0 0,0 1-1 0 0,0-1 1 0 0,0 1-1 0 0,1 0 1 0 0,-1 0-1 0 0,0 0 1 0 0,0-1-1 0 0,0 1 1 0 0,-1 0 0 0 0,1 0-1 0 0,0 0 1 0 0,0 0-1 0 0,-1 1 1 0 0,1-1-1 0 0,0 0 1 0 0,0 2-1 0 0,2 3 56 0 0,0 0-1 0 0,-1 1 0 0 0,0 0 0 0 0,0 0 0 0 0,1 13 0 0 0,-1-5-72 0 0,-2 1 0 0 0,0 0 0 0 0,0 0 0 0 0,-2 0 0 0 0,0 0 0 0 0,-4 17 0 0 0,-32 91 0 0 0,35-116 13 0 0,0 1 0 0 0,-1-1 1 0 0,0 0-1 0 0,0 0 0 0 0,-1 0 0 0 0,0 0 0 0 0,0-1 0 0 0,-1 0 0 0 0,0 0 0 0 0,0 0 1 0 0,-1-1-1 0 0,-8 6 0 0 0,32-23 449 0 0,1-2 250 0 0,23-13-1 0 0,-34 22-700 0 0,0 1-1 0 0,0 0 1 0 0,0 1 0 0 0,0 0-1 0 0,0 0 1 0 0,0 0 0 0 0,1 1-1 0 0,9-1 1 0 0,102-3-468 0 0,-107 5 64 0 0,29-1-1529 0 0,-16-5-2643 0 0,-13 1-3729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1:56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36 218 19351 0 0,'-7'15'2062'0'0,"1"3"-1048"0"0,1 1 0 0 0,1 0 0 0 0,0 0 0 0 0,-1 28 0 0 0,0 85 262 0 0,6-111-1416 0 0,1-1 0 0 0,1 1-1 0 0,0-1 1 0 0,9 27 0 0 0,-3-25-1164 0 0,1-12-5884 0 0</inkml:trace>
  <inkml:trace contextRef="#ctx0" brushRef="#br0" timeOffset="1">131 33 17191 0 0,'-9'-15'760'0'0,"7"10"160"0"0,-4 0-736 0 0,0 0-184 0 0,3 3 0 0 0,-2 2 1456 0 0,5 5-2024 0 0,3 2-184 0 0,-1 1-40 0 0,5-1-4223 0 0,1 3-841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1:57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13824 0 0,'-10'8'597'0'0,"2"0"0"0"0,-1 0 1 0 0,1 1-1 0 0,1 0 0 0 0,-1 1 1 0 0,1-1-1 0 0,1 1 1 0 0,-7 13-1 0 0,10-15-194 0 0,-1 0 0 0 0,1-1 0 0 0,1 1 0 0 0,-1 0 0 0 0,1 0 0 0 0,1 1 0 0 0,-1-1 0 0 0,1 0 0 0 0,1 0 0 0 0,0 1 0 0 0,0-1 0 0 0,2 13 0 0 0,-2-19-318 0 0,0 0 1 0 0,1 0-1 0 0,-1 0 0 0 0,1 0 0 0 0,-1 0 0 0 0,1-1 0 0 0,0 1 0 0 0,0 0 1 0 0,-1 0-1 0 0,1-1 0 0 0,1 1 0 0 0,-1 0 0 0 0,0-1 0 0 0,0 1 0 0 0,1-1 1 0 0,-1 0-1 0 0,0 1 0 0 0,1-1 0 0 0,-1 0 0 0 0,1 0 0 0 0,0 0 0 0 0,-1 0 1 0 0,1 0-1 0 0,0 0 0 0 0,0 0 0 0 0,0-1 0 0 0,-1 1 0 0 0,1-1 0 0 0,0 1 1 0 0,0-1-1 0 0,0 0 0 0 0,0 0 0 0 0,0 0 0 0 0,0 0 0 0 0,0 0 0 0 0,2 0 1 0 0,2-1 72 0 0,-1 0 0 0 0,0-1 0 0 0,0 1 0 0 0,0-1 0 0 0,0 0 1 0 0,0 0-1 0 0,-1 0 0 0 0,1-1 0 0 0,-1 0 0 0 0,1 0 0 0 0,-1 0 1 0 0,6-6-1 0 0,-5 3-157 0 0,1-1 0 0 0,-1 0 0 0 0,0-1-1 0 0,-1 1 1 0 0,1-1 0 0 0,-1 0 0 0 0,-1 0 0 0 0,0 0 0 0 0,0 0 0 0 0,-1-1 0 0 0,1 1 0 0 0,-2-1 0 0 0,0 0 0 0 0,0 0-1 0 0,0 1 1 0 0,-1-1 0 0 0,0 0 0 0 0,-2-10 0 0 0,1 14-488 0 0,0 1-1 0 0,0 0 1 0 0,0-1 0 0 0,-1 1-1 0 0,-2-6 1 0 0,0 2-2279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1:57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92 3224 0 0,'2'-13'288'0'0,"-1"11"449"0"0,0-1 1 0 0,-1 0-1 0 0,0 1 0 0 0,1-1 0 0 0,-1 0 1 0 0,0 1-1 0 0,0-1 0 0 0,-1 0 1 0 0,1 1-1 0 0,-1-1 0 0 0,0-3 1 0 0,-1 0 689 0 0,0-1 1 0 0,0 1-1 0 0,-5-10 1 0 0,6 15-1325 0 0,1 1-1 0 0,0-1 1 0 0,-1 1 0 0 0,1-1 0 0 0,0 1-1 0 0,-1-1 1 0 0,1 1 0 0 0,-1-1-1 0 0,1 1 1 0 0,0 0 0 0 0,-1-1-1 0 0,1 1 1 0 0,-1-1 0 0 0,0 1-1 0 0,1 0 1 0 0,-1 0 0 0 0,1-1-1 0 0,-1 1 1 0 0,1 0 0 0 0,-1 0-1 0 0,0 0 1 0 0,1-1 0 0 0,-1 1-1 0 0,1 0 1 0 0,-1 0 0 0 0,-1 0-1 0 0,1 1 37 0 0,-1-1 0 0 0,1 0-1 0 0,0 1 1 0 0,-1-1 0 0 0,1 1-1 0 0,-1 0 1 0 0,1-1 0 0 0,0 1-1 0 0,0 0 1 0 0,-3 2 0 0 0,-2 3 211 0 0,0 0 0 0 0,0 0 0 0 0,-6 8 0 0 0,11-12-231 0 0,-15 21 387 0 0,1 0 0 0 0,1 1 0 0 0,-12 27 0 0 0,-26 80 446 0 0,18-23-117 0 0,30-93-697 0 0,1 1 0 0 0,1-1 0 0 0,1 1 1 0 0,0 0-1 0 0,1 17 0 0 0,0-30-123 0 0,1 0 0 0 0,-1 0-1 0 0,1 0 1 0 0,-1 0 0 0 0,1 0 0 0 0,0-1 0 0 0,0 1-1 0 0,0 0 1 0 0,0 0 0 0 0,1-1 0 0 0,-1 1 0 0 0,1-1-1 0 0,0 1 1 0 0,0-1 0 0 0,0 0 0 0 0,2 3-1 0 0,-2-3-22 0 0,0-1 0 0 0,0 0 0 0 0,0 0 0 0 0,0 0-1 0 0,0 0 1 0 0,0 0 0 0 0,0 0 0 0 0,0-1 0 0 0,0 1-1 0 0,0-1 1 0 0,0 1 0 0 0,1-1 0 0 0,-1 0 0 0 0,0 0-1 0 0,0 0 1 0 0,0 0 0 0 0,1 0 0 0 0,-1-1 0 0 0,0 1-1 0 0,0-1 1 0 0,0 1 0 0 0,3-2 0 0 0,3-2-442 0 0,1 0 0 0 0,-1 0 0 0 0,0-1 0 0 0,13-9 1 0 0,-2-1-1733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1:57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6912 0 0,'-43'29'1232'0'0,"30"-19"1176"0"0,0 0 0 0 0,1 1 0 0 0,0 1 0 0 0,0 0-1 0 0,-10 15 1 0 0,12-13-1177 0 0,0 1-1 0 0,-9 18 0 0 0,16-27-933 0 0,0 1-1 0 0,0 0 1 0 0,1-1-1 0 0,0 1 0 0 0,0 0 1 0 0,0 0-1 0 0,1 0 0 0 0,0 9 1 0 0,1-15-264 0 0,0 0 1 0 0,-1 0-1 0 0,2 1 1 0 0,-1-1-1 0 0,0 0 1 0 0,0 1-1 0 0,0-1 1 0 0,1 0-1 0 0,-1 0 1 0 0,0 0-1 0 0,1 1 1 0 0,-1-1 0 0 0,1 0-1 0 0,0 0 1 0 0,-1 0-1 0 0,1 0 1 0 0,0 0-1 0 0,1 2 1 0 0,-1-2-17 0 0,0-1 1 0 0,0 1 0 0 0,0-1 0 0 0,0 1-1 0 0,0-1 1 0 0,0 0 0 0 0,0 1 0 0 0,0-1-1 0 0,1 0 1 0 0,-1 0 0 0 0,0 0-1 0 0,0 0 1 0 0,0 0 0 0 0,0 0 0 0 0,0 0-1 0 0,0 0 1 0 0,2 0 0 0 0,3-2 10 0 0,1-1 0 0 0,-1 1 1 0 0,1-1-1 0 0,-1 0 0 0 0,7-4 0 0 0,-12 6-27 0 0,8-5 57 0 0,1 0-1 0 0,-1-1 1 0 0,-1 0-1 0 0,1 0 1 0 0,-1-1-1 0 0,-1-1 1 0 0,1 1-1 0 0,6-11 1 0 0,15-30-2111 0 0,-7-2-6746 0 0,-14 34 281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1:58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128 232 3224 0 0,'0'0'143'0'0,"-13"-10"6467"0"0,13 10-6470 0 0,-17-7 7349 0 0,0 2-4873 0 0,15 5-2535 0 0,0-1 0 0 0,1 1 1 0 0,-1 0-1 0 0,0 0 0 0 0,1 0 0 0 0,-1 0 1 0 0,0 1-1 0 0,0-1 0 0 0,1 0 1 0 0,-1 1-1 0 0,1-1 0 0 0,-1 1 0 0 0,0 0 1 0 0,1-1-1 0 0,-1 1 0 0 0,1 0 0 0 0,-1 0 1 0 0,1 0-1 0 0,-2 2 0 0 0,-2 2 51 0 0,0 0 0 0 0,1 0 0 0 0,0 0 0 0 0,0 1 0 0 0,1 0 0 0 0,-1 0 0 0 0,1 0 0 0 0,1 0 0 0 0,-1 0 0 0 0,1 1 0 0 0,0-1 0 0 0,0 1 0 0 0,1 0 0 0 0,0-1 0 0 0,0 1 0 0 0,1 0 0 0 0,-1 0 0 0 0,1-1 0 0 0,1 1 0 0 0,0 0 0 0 0,2 10 0 0 0,-2-14-132 0 0,0 1 0 0 0,0 0 0 0 0,1-1 0 0 0,0 1 0 0 0,0-1 0 0 0,0 0 0 0 0,0 1 0 0 0,0-1 0 0 0,5 5 0 0 0,-6-7 10 0 0,1 0-1 0 0,-1-1 1 0 0,0 1 0 0 0,0 0-1 0 0,0-1 1 0 0,1 1 0 0 0,-1-1-1 0 0,0 0 1 0 0,0 1-1 0 0,1-1 1 0 0,-1 0 0 0 0,0 0-1 0 0,1 0 1 0 0,-1 0 0 0 0,0 0-1 0 0,1 0 1 0 0,-1 0-1 0 0,1 0 1 0 0,-1 0 0 0 0,0-1-1 0 0,0 1 1 0 0,1 0 0 0 0,-1-1-1 0 0,0 1 1 0 0,0-1-1 0 0,1 0 1 0 0,-1 1 0 0 0,0-1-1 0 0,0 0 1 0 0,0 0-1 0 0,0 0 1 0 0,0 0 0 0 0,0 0-1 0 0,1-2 1 0 0,-1 3-4 0 0,3-5 17 0 0,0 0 0 0 0,0 0 0 0 0,0-1 0 0 0,-1 0-1 0 0,0 1 1 0 0,0-1 0 0 0,-1 0 0 0 0,1 0 0 0 0,-1-1 0 0 0,0 1 0 0 0,1-10 0 0 0,5-13 2 0 0,22-77 225 0 0,14-37 729 0 0,-37 129-838 0 0,-6 12 37 0 0,0-1 0 0 0,1 1 0 0 0,-1-1 0 0 0,0 1 0 0 0,0-1 0 0 0,0 1 0 0 0,-1-1 0 0 0,2-4 0 0 0,3 33 455 0 0,-6-2-421 0 0,-6 45 0 0 0,-13 117-132 0 0,19-171-191 0 0,1-1 0 0 0,3 22-1 0 0,-3-30 47 0 0,1 0 0 0 0,1 0 0 0 0,-1-1-1 0 0,1 1 1 0 0,0 0 0 0 0,0-1-1 0 0,0 0 1 0 0,7 10 0 0 0,-9-14-112 0 0,1 0 1 0 0,1 0-1 0 0,-1 0 0 0 0,0 0 1 0 0,0 0-1 0 0,0 0 0 0 0,0 0 1 0 0,1 0-1 0 0,-1 0 1 0 0,0-1-1 0 0,1 1 0 0 0,-1-1 1 0 0,1 1-1 0 0,2 0 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1:58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1 231 4144 0 0,'0'0'191'0'0,"14"-3"26"0"0,-7 0 444 0 0,-1 0 0 0 0,0-1 0 0 0,1 1 0 0 0,-1-2 0 0 0,0 1 0 0 0,-1-1 0 0 0,1 1 1 0 0,-1-2-1 0 0,9-10 0 0 0,1-4 3858 0 0,19-33 0 0 0,-22 32-3755 0 0,-9 16-746 0 0,0 0 1 0 0,-1 0 0 0 0,0 0-1 0 0,1 0 1 0 0,-2 0 0 0 0,1-1-1 0 0,1-7 1 0 0,-3 12-2 0 0,0 0 0 0 0,0-1 0 0 0,0 1 0 0 0,0 0 0 0 0,0 0 0 0 0,0 0 0 0 0,0 0 0 0 0,0 0 1 0 0,0 0-1 0 0,0 0 0 0 0,-1-1 0 0 0,1 1 0 0 0,-1 0 0 0 0,1 0 0 0 0,0 0 0 0 0,-1 0 0 0 0,0 0 0 0 0,1 1 0 0 0,-1-1 0 0 0,0 0 0 0 0,1 0 0 0 0,-1 0 0 0 0,0 0 0 0 0,0 1 1 0 0,0-1-1 0 0,0 0 0 0 0,0 1 0 0 0,1-1 0 0 0,-1 1 0 0 0,0-1 0 0 0,0 1 0 0 0,-1-1 0 0 0,1 1 0 0 0,0 0 0 0 0,0-1 0 0 0,0 1 0 0 0,0 0 0 0 0,0 0 0 0 0,0 0 0 0 0,0 0 1 0 0,0 0-1 0 0,-1 0 0 0 0,0 0 0 0 0,-2 1 58 0 0,1-1 0 0 0,-1 1 1 0 0,1-1-1 0 0,0 1 0 0 0,-1 0 0 0 0,1 1 1 0 0,0-1-1 0 0,0 0 0 0 0,0 1 1 0 0,0 0-1 0 0,0 0 0 0 0,0 0 1 0 0,0 0-1 0 0,1 0 0 0 0,-1 0 0 0 0,-3 5 1 0 0,-4 5 604 0 0,1-1 1 0 0,-11 20 0 0 0,19-29-573 0 0,-4 6 271 0 0,1 0-1 0 0,0 0 1 0 0,1 0-1 0 0,0 1 1 0 0,0 0-1 0 0,-2 14 1 0 0,4-19-279 0 0,0 0 0 0 0,1 0 0 0 0,-1 0 0 0 0,1 0 1 0 0,0 0-1 0 0,0 0 0 0 0,1 0 0 0 0,-1 1 0 0 0,1-2 0 0 0,0 1 0 0 0,0 0 0 0 0,0 0 0 0 0,1 0 1 0 0,-1 0-1 0 0,1-1 0 0 0,0 1 0 0 0,3 4 0 0 0,-1-3-95 0 0,1 0 0 0 0,0 0-1 0 0,0-1 1 0 0,0 0 0 0 0,0 1 0 0 0,1-2-1 0 0,0 1 1 0 0,-1-1 0 0 0,1 0 0 0 0,1 0-1 0 0,-1 0 1 0 0,0-1 0 0 0,1 0 0 0 0,-1 0-1 0 0,10 1 1 0 0,18 5-3221 0 0,-25-5 1608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2:03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1152 4376 0 0,'0'0'199'0'0,"8"0"26"0"0,-2-1-177 0 0,0 0 0 0 0,-1 0 1 0 0,1 0-1 0 0,0 0 0 0 0,-1-1 1 0 0,1 0-1 0 0,8-5 0 0 0,15-4 142 0 0,57-7-105 0 0,-29 7-71 0 0,109-20 295 0 0,-92 19-261 0 0,-4 0-215 0 0,149-32 164 0 0,33-9 365 0 0,-133 27-176 0 0,155-40 332 0 0,161-47 474 0 0,-214 63-1049 0 0,-128 30 42 0 0,185-30 177 0 0,-100 20-44 0 0,434-78-137 0 0,-379 68-43 0 0,101-20 223 0 0,-144 23-102 0 0,127-26 10 0 0,188-36-5 0 0,-188 29 89 0 0,-290 63-188 0 0,98-30 41 0 0,-65 18 16 0 0,62-11 0 0 0,-120 29-22 0 0,35-5 58 0 0,48-4 1 0 0,55 9-131 0 0,-139 1-69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5:17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183 897 2304 0 0,'0'0'19423'0'0,"6"12"-18343"0"0,-8-1-16 0 0,2-11-1030 0 0,0 0 0 0 0,0 0-1 0 0,0 0 1 0 0,0 0 0 0 0,0 0 0 0 0,0 0-1 0 0,0 0 1 0 0,0 1 0 0 0,0-1 0 0 0,0 0-1 0 0,0 0 1 0 0,0 0 0 0 0,-1 0-1 0 0,1 0 1 0 0,0 0 0 0 0,0 0 0 0 0,0 0-1 0 0,0 0 1 0 0,0 0 0 0 0,0 0 0 0 0,0 0-1 0 0,-1 0 1 0 0,1 0 0 0 0,0 0 0 0 0,0 0-1 0 0,0 0 1 0 0,0 0 0 0 0,0 0 0 0 0,0 0-1 0 0,0 0 1 0 0,-1 0 0 0 0,1 0-1 0 0,0 0 1 0 0,0 0 0 0 0,0 0 0 0 0,0 0-1 0 0,0 0 1 0 0,0 0 0 0 0,0 0 0 0 0,-1 0-1 0 0,-10-14 615 0 0,7 6-446 0 0,0-1 0 0 0,0 0 0 0 0,1 0 0 0 0,0 0 1 0 0,0-1-1 0 0,1 1 0 0 0,-2-17 0 0 0,-3-15 38 0 0,-24-104 381 0 0,-25-92-162 0 0,37 164-395 0 0,-11-84 0 0 0,29 149-64 0 0,1 8 0 0 0,0-1 0 0 0,0 1 0 0 0,0 0 0 0 0,0 0 0 0 0,0 0 0 0 0,0 0 0 0 0,0 0 0 0 0,0-1 0 0 0,0 1 0 0 0,0 0 0 0 0,0 0 0 0 0,0 0 0 0 0,0 0 0 0 0,0 0 0 0 0,0-1 0 0 0,0 1 0 0 0,0 0 0 0 0,0 0 0 0 0,1 0 0 0 0,-1 0 0 0 0,0 0 0 0 0,0 0 0 0 0,0 0 0 0 0,0 0 0 0 0,0-1 0 0 0,0 1 0 0 0,1 0 0 0 0,-1 0 0 0 0,0 0 0 0 0,0 0 0 0 0,0 0 0 0 0,0 0 0 0 0,0 0 0 0 0,0 0 0 0 0,1 0 0 0 0,-1 0 0 0 0,0 0 0 0 0,3 0-4 0 0,-1 1 0 0 0,0-1-1 0 0,0 1 1 0 0,1 0 0 0 0,-1 0 0 0 0,0 0-1 0 0,0 0 1 0 0,0 0 0 0 0,0 0-1 0 0,0 1 1 0 0,0-1 0 0 0,0 1 0 0 0,-1-1-1 0 0,1 1 1 0 0,1 2 0 0 0,24 30-11 0 0,-2 7-14 0 0,27 64-1 0 0,17 26 61 0 0,-58-112 12 0 0,1 0 0 0 0,1-2 0 0 0,1 1 0 0 0,20 19 0 0 0,-32-36-65 0 0,0 1-1 0 0,0-1 1 0 0,0 1 0 0 0,0-1-1 0 0,0 0 1 0 0,0 0-1 0 0,0 0 1 0 0,0 0 0 0 0,3 1-1 0 0,-4-2 23 0 0,-1 0 0 0 0,0 0 0 0 0,1 0 0 0 0,-1 0 0 0 0,0 0 0 0 0,1-1 0 0 0,-1 1 0 0 0,0 0 0 0 0,1 0 0 0 0,-1 0 0 0 0,1 0 0 0 0,-1 0 0 0 0,0 0 0 0 0,0-1 0 0 0,1 1 0 0 0,-1 0 0 0 0,0 0 0 0 0,1-1 0 0 0,-1 1 0 0 0,0 0 0 0 0,0 0 0 0 0,1-1 0 0 0,-1 1 0 0 0,0 0 0 0 0,0-1 0 0 0,0 1 0 0 0,1 0 0 0 0,-1-1 0 0 0,0 1 0 0 0,0 0 0 0 0,0-1 0 0 0,0 1 0 0 0,0 0 0 0 0,0-1 0 0 0,0 1 0 0 0,0 0 0 0 0,0-1 0 0 0,0 1 0 0 0,0-1 0 0 0,0 1 0 0 0,0 0 0 0 0,0-1 0 0 0,0 1 0 0 0,0 0 0 0 0,0-1 0 0 0,0 1 0 0 0,0-1 0 0 0,-2-16 14 0 0,-1-1-1 0 0,0 1 1 0 0,-1 0 0 0 0,0 0-1 0 0,-13-27 1 0 0,7 16-24 0 0,-14-46 83 0 0,4-2 0 0 0,-14-90 0 0 0,32 151 30 0 0,1 0 1 0 0,1-1-1 0 0,0 1 1 0 0,3-25-1 0 0,-3 39-103 0 0,0 1 0 0 0,0-1 0 0 0,1 0 0 0 0,-1 0 0 0 0,0 0 0 0 0,0 0 0 0 0,1 0 0 0 0,-1 1 0 0 0,0-1 0 0 0,1 0 0 0 0,-1 0 0 0 0,1 1 0 0 0,-1-1 0 0 0,1 0 0 0 0,-1 0 0 0 0,1 1 0 0 0,-1-1 0 0 0,1 0 0 0 0,0 1 0 0 0,-1-1 0 0 0,1 1 0 0 0,0-1 0 0 0,0 0 0 0 0,1 1 0 0 0,-1 0 0 0 0,0-1 0 0 0,1 1 0 0 0,-1 0 0 0 0,0 0 0 0 0,1 0 0 0 0,-1 0 0 0 0,0 0 0 0 0,1 0 0 0 0,-1 1 0 0 0,0-1 0 0 0,1 0 0 0 0,1 1 0 0 0,4 2 0 0 0,0 1 0 0 0,-1-1 0 0 0,1 1 0 0 0,6 5 0 0 0,1 2 14 0 0,0 0-1 0 0,-1 1 1 0 0,0 1-1 0 0,-1 0 1 0 0,-1 1-1 0 0,11 16 1 0 0,53 96 129 0 0,-51-82-120 0 0,47 95 105 0 0,-70-136-179 0 0,1 0-1 0 0,0 0 1 0 0,0 0-1 0 0,0-1 0 0 0,1 1 1 0 0,3 3-1 0 0,-5-6-11 0 0,-1 0 1 0 0,1 0-1 0 0,-1 1 0 0 0,1-1 1 0 0,-1 0-1 0 0,1 0 0 0 0,-1 0 0 0 0,1 0 1 0 0,0 0-1 0 0,-1 0 0 0 0,1 0 1 0 0,-1 0-1 0 0,1 0 0 0 0,0 0 1 0 0,-1 0-1 0 0,1 0 0 0 0,-1 0 0 0 0,1 0 1 0 0,-1 0-1 0 0,1-1 0 0 0,-1 1 1 0 0,1 0-1 0 0,-1-1 0 0 0,1 1 1 0 0,-1 0-1 0 0,1 0 0 0 0,0-2 0 0 0,13-10-2814 0 0,-7 2 1154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5:17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15664 0 0,'-9'2'1417'0'0,"4"0"-1234"0"0,-1 0 1 0 0,0 0 0 0 0,1 0-1 0 0,-1 1 1 0 0,1 0 0 0 0,0 0-1 0 0,0 1 1 0 0,0-1 0 0 0,0 1-1 0 0,1 0 1 0 0,-1 1 0 0 0,1-1 0 0 0,-7 10-1 0 0,6-7 129 0 0,0 0-1 0 0,1 1 0 0 0,0-1 1 0 0,0 1-1 0 0,1 0 0 0 0,0 0 1 0 0,0 0-1 0 0,1 0 1 0 0,-2 13-1 0 0,3-5-174 0 0,1 0 1 0 0,0 0-1 0 0,2 0 1 0 0,-1 0-1 0 0,2 0 1 0 0,0-1-1 0 0,1 1 1 0 0,1-1-1 0 0,0 0 0 0 0,14 28 1 0 0,-18-41-121 0 0,0 0-1 0 0,0 0 1 0 0,0-1 0 0 0,0 1-1 0 0,0 0 1 0 0,1 0 0 0 0,-1-1 0 0 0,0 1-1 0 0,1-1 1 0 0,0 1 0 0 0,-1-1-1 0 0,1 0 1 0 0,0 0 0 0 0,-1 1 0 0 0,1-1-1 0 0,0 0 1 0 0,0-1 0 0 0,0 1-1 0 0,0 0 1 0 0,0 0 0 0 0,0-1-1 0 0,0 1 1 0 0,0-1 0 0 0,0 0 0 0 0,0 0-1 0 0,0 0 1 0 0,1 0 0 0 0,-1 0-1 0 0,0 0 1 0 0,0 0 0 0 0,0 0 0 0 0,0-1-1 0 0,0 0 1 0 0,0 1 0 0 0,0-1-1 0 0,0 0 1 0 0,0 0 0 0 0,0 0-1 0 0,0 0 1 0 0,-1 0 0 0 0,1 0 0 0 0,0 0-1 0 0,-1-1 1 0 0,1 1 0 0 0,-1-1-1 0 0,1 1 1 0 0,-1-1 0 0 0,3-3 0 0 0,0-3 115 0 0,0 0 1 0 0,0-1-1 0 0,-1 1 1 0 0,0-1 0 0 0,0 0-1 0 0,-1 0 1 0 0,2-18 0 0 0,-2-2 372 0 0,-3-35 1 0 0,0 35 646 0 0,3-34 1 0 0,-2 58-1119 0 0,1 0 1 0 0,0 0-1 0 0,0 1 1 0 0,1-1-1 0 0,2-6 0 0 0,-4 10-33 0 0,0 1 0 0 0,0-1 0 0 0,1 0 0 0 0,-1 1 0 0 0,0-1-1 0 0,1 0 1 0 0,-1 1 0 0 0,0-1 0 0 0,1 1 0 0 0,-1-1-1 0 0,1 1 1 0 0,-1-1 0 0 0,1 1 0 0 0,-1-1 0 0 0,1 1 0 0 0,-1-1-1 0 0,1 1 1 0 0,0 0 0 0 0,-1-1 0 0 0,1 1 0 0 0,0 0 0 0 0,-1-1-1 0 0,1 1 1 0 0,0 0 0 0 0,-1 0 0 0 0,1 0 0 0 0,0 0-1 0 0,-1-1 1 0 0,1 1 0 0 0,0 0 0 0 0,0 0 0 0 0,-1 1 0 0 0,1-1-1 0 0,0 0 1 0 0,-1 0 0 0 0,1 0 0 0 0,0 0 0 0 0,-1 0-1 0 0,1 1 1 0 0,0-1 0 0 0,-1 0 0 0 0,1 1 0 0 0,0-1 0 0 0,-1 0-1 0 0,1 1 1 0 0,0 0 0 0 0,11 9 42 0 0,-1 1-1 0 0,19 21 1 0 0,-29-30-43 0 0,9 8 0 0 0,0 0 0 0 0,15 10 0 0 0,-22-17-186 0 0,1-1 0 0 0,-1 0 0 0 0,1 0 0 0 0,0 0 0 0 0,-1 0 0 0 0,1 0 0 0 0,6 1 0 0 0,-8-3 59 0 0,0 1 0 0 0,-1-1 0 0 0,1 0 0 0 0,0 1-1 0 0,0-1 1 0 0,0 0 0 0 0,0 0 0 0 0,0 0 0 0 0,0-1 0 0 0,0 1-1 0 0,0 0 1 0 0,0-1 0 0 0,0 0 0 0 0,0 1 0 0 0,-1-1 0 0 0,1 0 0 0 0,0 0-1 0 0,2-1 1 0 0,5-5-1809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5:1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17071 0 0,'-3'12'1826'0'0,"-2"1"-1267"0"0,0-1 1 0 0,1 1-1 0 0,1 0 1 0 0,0 0 0 0 0,1 0-1 0 0,0 1 1 0 0,1-1-1 0 0,0 0 1 0 0,1 1-1 0 0,0-1 1 0 0,2 1 0 0 0,4 23-1 0 0,-5-33-485 0 0,3 13 265 0 0,1-1-1 0 0,1 1 0 0 0,1-1 0 0 0,14 26 0 0 0,-19-39-309 0 0,0 0-1 0 0,0 1 0 0 0,0-1 1 0 0,1 0-1 0 0,-1 0 1 0 0,1 0-1 0 0,0-1 0 0 0,0 1 1 0 0,0-1-1 0 0,0 0 1 0 0,1 1-1 0 0,-1-1 0 0 0,0-1 1 0 0,1 1-1 0 0,0 0 1 0 0,-1-1-1 0 0,1 0 0 0 0,0 0 1 0 0,0 0-1 0 0,0 0 1 0 0,-1-1-1 0 0,1 1 0 0 0,0-1 1 0 0,0 0-1 0 0,0 0 1 0 0,8-1-1 0 0,-6-1-18 0 0,0 1 0 0 0,0-1 0 0 0,0-1-1 0 0,0 1 1 0 0,0-1 0 0 0,-1 0 0 0 0,1 0 0 0 0,8-7-1 0 0,2-3 8 0 0,19-20-1 0 0,-23 19-434 0 0,0 0 0 0 0,-1 0 0 0 0,11-21-1 0 0,-4 7-8413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3:55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60 10136 0 0,'-2'-4'158'0'0,"1"-16"1057"0"0,1 19-769 0 0,-1-1 0 0 0,1 1 0 0 0,0 0-1 0 0,0-1 1 0 0,-1 1 0 0 0,1 0 0 0 0,0 0 0 0 0,-1-1 0 0 0,1 1-1 0 0,-1 0 1 0 0,0 0 0 0 0,1 0 0 0 0,-1 0 0 0 0,0 0 0 0 0,0 0 0 0 0,0 0-1 0 0,-1-2 1 0 0,1 3-286 0 0,0-1 0 0 0,0 0 0 0 0,0 0 0 0 0,0 0 0 0 0,-1 1 0 0 0,1-1 0 0 0,0 0 0 0 0,0 1 0 0 0,-1-1 0 0 0,1 1 0 0 0,-1 0 0 0 0,1-1 0 0 0,0 1 0 0 0,-3 0 0 0 0,2 0-91 0 0,-1 0 0 0 0,1 0 0 0 0,-1 1 0 0 0,1-1 0 0 0,-1 1 0 0 0,1-1 1 0 0,0 1-1 0 0,-1 0 0 0 0,1 0 0 0 0,0 0 0 0 0,-1 0 0 0 0,1 1 0 0 0,0-1 0 0 0,0 1 0 0 0,-3 1 0 0 0,2 0-34 0 0,-1-1-1 0 0,0 1 0 0 0,1 0 0 0 0,-1 0 1 0 0,1 0-1 0 0,0 0 0 0 0,0 1 1 0 0,0-1-1 0 0,0 1 0 0 0,1 0 0 0 0,-1 0 1 0 0,1 0-1 0 0,-2 6 0 0 0,2-6 132 0 0,0 1-1 0 0,0-1 0 0 0,1 0 1 0 0,0 1-1 0 0,0-1 0 0 0,0 1 1 0 0,1 0-1 0 0,0-1 1 0 0,0 9-1 0 0,0-11-96 0 0,0 0 0 0 0,1 0 0 0 0,-1 0 0 0 0,1-1 0 0 0,-1 1 0 0 0,1 0 0 0 0,0-1 0 0 0,0 1 0 0 0,0-1 0 0 0,0 1 0 0 0,0-1 0 0 0,0 1 0 0 0,0-1 0 0 0,0 1 1 0 0,0-1-1 0 0,1 0 0 0 0,-1 0 0 0 0,0 0 0 0 0,1 0 0 0 0,-1 0 0 0 0,1 0 0 0 0,0 0 0 0 0,-1 0 0 0 0,1-1 0 0 0,0 1 0 0 0,-1 0 0 0 0,1-1 0 0 0,2 1 0 0 0,13 2 65 0 0,1-1 0 0 0,22 1 0 0 0,-22-3-117 0 0,35 6 0 0 0,-52-5-26 0 0,13 2 67 0 0,0 0 1 0 0,17 7-1 0 0,-28-9 5 0 0,1 1-1 0 0,-1 0 0 0 0,1 0 0 0 0,-1 0 1 0 0,0 0-1 0 0,0 0 0 0 0,0 1 0 0 0,0-1 0 0 0,0 1 1 0 0,-1 0-1 0 0,1 0 0 0 0,-1 0 0 0 0,3 4 0 0 0,-4-5-48 0 0,1 0 0 0 0,-1 1 0 0 0,0 0 0 0 0,0-1 0 0 0,-1 1 0 0 0,1 0 0 0 0,0-1 0 0 0,-1 1 0 0 0,0 0 0 0 0,0 0 0 0 0,1 0 0 0 0,-2-1 0 0 0,1 1 0 0 0,0 0 0 0 0,0 0 0 0 0,-2 4-1 0 0,0-3-1 0 0,1 1-1 0 0,-1-1 0 0 0,0 0 0 0 0,0 0 1 0 0,-1 0-1 0 0,1 0 0 0 0,-1 0 0 0 0,0 0 1 0 0,-6 5-1 0 0,5-5 2 0 0,0 0 1 0 0,0-1-1 0 0,-1 0 1 0 0,1 0-1 0 0,-1 0 1 0 0,0 0-1 0 0,0-1 1 0 0,-6 3-1 0 0,8-4 6 0 0,0 0 0 0 0,0 0 0 0 0,0-1 0 0 0,0 1-1 0 0,-1-1 1 0 0,1 1 0 0 0,0-1 0 0 0,0 0 0 0 0,0 0 0 0 0,-1-1 0 0 0,1 1-1 0 0,0-1 1 0 0,-5-1 0 0 0,5 1-24 0 0,1 0-1 0 0,0 0 1 0 0,0 0 0 0 0,0 0 0 0 0,0 0-1 0 0,0-1 1 0 0,0 1 0 0 0,0-1-1 0 0,0 1 1 0 0,0-1 0 0 0,1 0-1 0 0,-1 0 1 0 0,1 0 0 0 0,-1 0-1 0 0,-1-3 1 0 0,1 1 13 0 0,1 0 1 0 0,0 1-1 0 0,0-1 0 0 0,0 0 1 0 0,0 0-1 0 0,0 0 0 0 0,1 0 1 0 0,0-7-1 0 0,1-4 107 0 0,0 0-1 0 0,2 0 1 0 0,8-28-1 0 0,-11 41-93 0 0,38-128 399 0 0,-20 74-4309 0 0,-14 44-5687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5:1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1229 3224 0 0,'-38'46'15'0'0,"26"-32"2636"0"0,0 1 4464 0 0,10-14-6668 0 0,1 0 0 0 0,0 0 0 0 0,-1 0 0 0 0,1 0 0 0 0,-1 0 0 0 0,1-1 0 0 0,-1 1 1 0 0,1 0-1 0 0,-1-1 0 0 0,0 1 0 0 0,1-1 0 0 0,-1 0 0 0 0,1 0 0 0 0,-1 1 0 0 0,-3-1 0 0 0,2-10 1117 0 0,3 6-1382 0 0,0 1-66 0 0,0 0 0 0 0,0 1 0 0 0,0-1 0 0 0,0 0 0 0 0,0 1 0 0 0,1-1 0 0 0,-1 0 0 0 0,1 1 0 0 0,0-1 0 0 0,0 1 0 0 0,0-1 0 0 0,0 1 0 0 0,0-1 1 0 0,0 1-1 0 0,3-4 0 0 0,8-11 433 0 0,-8 10-392 0 0,0 1 1 0 0,1 0 0 0 0,0 0-1 0 0,0 0 1 0 0,8-7-1 0 0,120-86 985 0 0,35-28-173 0 0,-107 77-698 0 0,246-217 940 0 0,-139 99-404 0 0,-115 116-510 0 0,70-62 358 0 0,-10 17 50 0 0,-93 77-487 0 0,-1-1 0 0 0,-1 0-1 0 0,20-31 1 0 0,-23 31-57 0 0,-12 16-129 0 0,1 1 1 0 0,0-1 0 0 0,-1 0-1 0 0,0-1 1 0 0,0 1-1 0 0,-1-1 1 0 0,4-11-1 0 0,-2 7 3 0 0,-4 10-34 0 0,0 0-1 0 0,0-1 1 0 0,1 1-1 0 0,-1-1 1 0 0,0 1-1 0 0,0 0 1 0 0,0-1-1 0 0,0 1 1 0 0,0-1-1 0 0,1 1 1 0 0,-1-1-1 0 0,0 1 1 0 0,0 0-1 0 0,0-1 1 0 0,0 1-1 0 0,-1-1 1 0 0,1 1-1 0 0,0-1 1 0 0,0 1-1 0 0,0-1 1 0 0,0 1-1 0 0,0 0 1 0 0,0-1-1 0 0,-1 1 1 0 0,1-1-1 0 0,0 1 1 0 0,0 0-1 0 0,-1-1 1 0 0,1 1-1 0 0,0 0 1 0 0,0-1-1 0 0,-1 1 1 0 0,1 0-1 0 0,0 0 1 0 0,-1-1-1 0 0,0 1 1 0 0,-1-4-305 0 0,-4 2-475 0 0,3 1 533 0 0,-1 0-3176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5:19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75 321 11000 0 0,'-3'-2'301'0'0,"0"-1"0"0"0,0 1 0 0 0,0-1-1 0 0,0 0 1 0 0,1 0 0 0 0,0 0 0 0 0,-1-1 0 0 0,1 1 0 0 0,0 0 0 0 0,1-1 0 0 0,-3-5 0 0 0,1 3 401 0 0,1 1 0 0 0,-1-1 0 0 0,0 1 0 0 0,-6-8 0 0 0,-14-15 3918 0 0,26 43-4124 0 0,8 25-424 0 0,2-1 1 0 0,1-1 0 0 0,35 63-1 0 0,-38-81-72 0 0,31 48-2 0 0,-36-60 4 0 0,-1-1 0 0 0,1-1-1 0 0,0 1 1 0 0,0-1 0 0 0,1 0 0 0 0,12 8 0 0 0,-16-13 41 0 0,-2-1-37 0 0,-1 0 0 0 0,1-1 1 0 0,0 1-1 0 0,0-1 0 0 0,0 1 0 0 0,0-1 1 0 0,-1 1-1 0 0,1-1 0 0 0,0 1 1 0 0,0-1-1 0 0,-1 1 0 0 0,1-1 1 0 0,0 0-1 0 0,-1 1 0 0 0,1-1 1 0 0,-1 0-1 0 0,1 0 0 0 0,-1 0 1 0 0,1 1-1 0 0,-1-1 0 0 0,0 0 0 0 0,1 0 1 0 0,-1 0-1 0 0,0-1 0 0 0,1 1 7 0 0,1-5 39 0 0,0 0 1 0 0,0-1-1 0 0,-1 1 0 0 0,0-1 0 0 0,0 0 0 0 0,-1 1 0 0 0,0-13 1 0 0,-8-49 389 0 0,4 40-262 0 0,1 4 3 0 0,-8-47 246 0 0,11 71-429 0 0,0 0 1 0 0,0 0-1 0 0,0 0 0 0 0,1 0 0 0 0,-1 0 1 0 0,0 0-1 0 0,0 0 0 0 0,0 0 0 0 0,0 0 1 0 0,0 0-1 0 0,0 0 0 0 0,0 0 0 0 0,0 0 0 0 0,0 0 1 0 0,0 0-1 0 0,0 0 0 0 0,0 0 0 0 0,1 0 1 0 0,-1 0-1 0 0,0 0 0 0 0,0 0 0 0 0,0 0 1 0 0,0 0-1 0 0,0 0 0 0 0,0 0 0 0 0,0 0 0 0 0,0 0 1 0 0,0 0-1 0 0,0 0 0 0 0,0 0 0 0 0,0 0 1 0 0,0 0-1 0 0,0 0 0 0 0,1 0 0 0 0,-1 0 1 0 0,0 0-1 0 0,0 0 0 0 0,0-1 0 0 0,0 1 0 0 0,0 0 1 0 0,0 0-1 0 0,0 0 0 0 0,0 0 0 0 0,0 0 1 0 0,0 0-1 0 0,0 0 0 0 0,0 0 0 0 0,0 0 1 0 0,0 0-1 0 0,0 0 0 0 0,0 0 0 0 0,0-1 0 0 0,0 1 1 0 0,0 0-1 0 0,0 0 0 0 0,0 0 0 0 0,0 0 1 0 0,0 0-1 0 0,0 0 0 0 0,0 0 0 0 0,0 0 1 0 0,0 0-1 0 0,0 0 0 0 0,-1 0 0 0 0,5 2-3 0 0,7 11 3 0 0,0 0 0 0 0,13 23 0 0 0,-13-21 0 0 0,19 25 0 0 0,-21-30-8 0 0,1 0 0 0 0,0-1 0 0 0,0 0 0 0 0,1-1 0 0 0,0 0 0 0 0,0 0 0 0 0,1-2 0 0 0,16 8 0 0 0,-25-12 17 0 0,-1-1 0 0 0,1-1 0 0 0,-1 1 0 0 0,1 0-1 0 0,-1 0 1 0 0,1-1 0 0 0,0 0 0 0 0,-1 1 0 0 0,1-1-1 0 0,0 0 1 0 0,-1 0 0 0 0,1 0 0 0 0,-1-1 0 0 0,1 1 0 0 0,0-1-1 0 0,2 0 1 0 0,-3 0 1 0 0,-1 0-1 0 0,0 0 1 0 0,1 0-1 0 0,-1 0 1 0 0,0 0 0 0 0,1 0-1 0 0,-1 0 1 0 0,0 0-1 0 0,0 0 1 0 0,0-1-1 0 0,0 1 1 0 0,0-1-1 0 0,0 1 1 0 0,0 0 0 0 0,-1-1-1 0 0,1 1 1 0 0,0-1-1 0 0,-1 0 1 0 0,0 1-1 0 0,1-1 1 0 0,-1 1-1 0 0,0-1 1 0 0,1 0 0 0 0,-1 1-1 0 0,0-1 1 0 0,-1-2-1 0 0,1-15 236 0 0,-2 0-1 0 0,0 0 1 0 0,-8-30-1 0 0,-22-56 428 0 0,11 42-572 0 0,-16-70-403 0 0,26 76-2582 0 0,8 39 1291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5:19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112 374 14744 0 0,'-3'15'648'0'0,"1"-8"144"0"0,2 4-632 0 0,0 1-160 0 0,2 1 0 0 0,5 4 0 0 0,-5 1 991 0 0,4-1 177 0 0,-4 0 32 0 0,1 3 8 0 0,3-2-928 0 0,0 0-184 0 0,-1-1-96 0 0,1-2 96 0 0,-1-5-464 0 0,1 1-88 0 0,-3-4-24 0 0</inkml:trace>
  <inkml:trace contextRef="#ctx0" brushRef="#br0" timeOffset="1">5 1 15664 0 0,'0'0'1719'0'0,"-3"7"-1719"0"0,1 1 0 0 0,2 2 0 0 0,0 0-552 0 0,2-1-127 0 0,4 29-25 0 0,3-5-8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5:20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92 469 6912 0 0,'-1'1'92'0'0,"-1"-1"0"0"0,0 1 0 0 0,1 0 1 0 0,-1 0-1 0 0,1-1 0 0 0,-1 1 0 0 0,1 0 1 0 0,-1 1-1 0 0,-1 0 0 0 0,-5 5 2399 0 0,-3-4 5747 0 0,10-3-8024 0 0,0-1-1 0 0,0 1 0 0 0,0 0 0 0 0,0-1 0 0 0,0 1 0 0 0,0-1 0 0 0,0 1 0 0 0,0-1 0 0 0,0 0 0 0 0,0 1 0 0 0,-1-2 0 0 0,1 2-26 0 0,0-2-54 0 0,0 1-1 0 0,-1 0 1 0 0,1-1-1 0 0,0 1 1 0 0,0 0-1 0 0,0-1 1 0 0,0 1-1 0 0,0-1 1 0 0,0 0-1 0 0,1 1 1 0 0,-1-1-1 0 0,0 0 1 0 0,0-2-1 0 0,-5-29 700 0 0,4 21-507 0 0,-17-131 1883 0 0,18 134-2053 0 0,1 3-48 0 0,0 0 0 0 0,0 0 0 0 0,1 0 0 0 0,2-10 0 0 0,-1-2-5 0 0,-2 18-102 0 0,0 0 0 0 0,0-1 0 0 0,0 1 0 0 0,0 0 0 0 0,0-1 0 0 0,1 1 0 0 0,-1 0 0 0 0,0-1 0 0 0,0 1 0 0 0,0 0 0 0 0,0-1 0 0 0,0 1 0 0 0,0 0 0 0 0,1-1 0 0 0,-1 1 0 0 0,0 0 0 0 0,0 0 0 0 0,0-1 0 0 0,1 1 0 0 0,-1 0 0 0 0,0 0 0 0 0,0-1 0 0 0,1 1 0 0 0,-1 0 0 0 0,0 0 0 0 0,1 0 0 0 0,-1-1 0 0 0,0 1 0 0 0,1 0 0 0 0,-1 0 0 0 0,0 0 0 0 0,1 0 0 0 0,-1 0 0 0 0,0 0 0 0 0,1 0 0 0 0,-1 0 0 0 0,0 0 0 0 0,1 0 0 0 0,-1 0 0 0 0,0 0 0 0 0,1 0 0 0 0,0 0 0 0 0,8 4 0 0 0,-9-4 0 0 0,65 42 0 0 0,19 10 0 0 0,-83-51 7 0 0,1 0 0 0 0,0 0-1 0 0,0 0 1 0 0,0 0 0 0 0,1 0 0 0 0,-1-1-1 0 0,0 1 1 0 0,0-1 0 0 0,0 1 0 0 0,0-1-1 0 0,1 0 1 0 0,-1 0 0 0 0,0 0-1 0 0,0 0 1 0 0,0 0 0 0 0,1 0 0 0 0,-1-1-1 0 0,0 1 1 0 0,0-1 0 0 0,0 0 0 0 0,0 1-1 0 0,0-1 1 0 0,0 0 0 0 0,3-2-1 0 0,-2 1 5 0 0,-1 0 0 0 0,-1 0 0 0 0,1 0-1 0 0,0 0 1 0 0,0 0 0 0 0,-1 0 0 0 0,1-1-1 0 0,-1 1 1 0 0,0 0 0 0 0,1-1-1 0 0,-1 0 1 0 0,0 1 0 0 0,-1-1 0 0 0,1 1-1 0 0,0-1 1 0 0,-1 0 0 0 0,0 0-1 0 0,1 1 1 0 0,-1-6 0 0 0,-1-15 136 0 0,0 1 1 0 0,-1-1-1 0 0,-8-31 1 0 0,8 44-650 0 0,-1-1 0 0 0,-1 1 0 0 0,1 0 0 0 0,-2 0 0 0 0,1 0-1 0 0,-2 1 1 0 0,1-1 0 0 0,-1 1 0 0 0,-10-12 0 0 0,8 14-1346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45:20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119 957 6912 0 0,'-9'5'801'0'0,"-1"0"0"0"0,0-1 0 0 0,0 0 0 0 0,0 0 0 0 0,-19 3 0 0 0,18-5-372 0 0,9-2-158 0 0,1 1-1 0 0,0-1 1 0 0,-1 0 0 0 0,1 1-1 0 0,-1-1 1 0 0,1 0-1 0 0,0 0 1 0 0,-1 0 0 0 0,1 0-1 0 0,-1 0 1 0 0,1 0-1 0 0,0 0 1 0 0,-1-1 0 0 0,1 1-1 0 0,-1 0 1 0 0,1-1 0 0 0,0 1-1 0 0,-3-3 922 0 0,7-14 2593 0 0,-1 8-3353 0 0,1 1 0 0 0,0 0 0 0 0,0 1 0 0 0,1-1 0 0 0,0 0 0 0 0,1 1 0 0 0,-1 0 0 0 0,8-8-1 0 0,-4 4-12 0 0,7-9 119 0 0,1 1 1 0 0,28-26 0 0 0,42-30 139 0 0,-50 44-466 0 0,238-177 1084 0 0,-227 175-1045 0 0,-2-2 0 0 0,-1-2 0 0 0,-1-2 0 0 0,66-79 0 0 0,-81 83-115 0 0,-2 2 51 0 0,35-55 0 0 0,-59 84-165 0 0,1 1 1 0 0,-1-1-1 0 0,0 0 0 0 0,-1 0 0 0 0,1-1 0 0 0,0-4 0 0 0,-1 8-57 0 0,-1 0 0 0 0,0 0 0 0 0,0 0 0 0 0,0 0 0 0 0,0 0 0 0 0,-1 0 0 0 0,1 0 0 0 0,0 0 0 0 0,0-1 0 0 0,-1 1 0 0 0,1 0 0 0 0,0 0 0 0 0,-1 0 0 0 0,1 0 0 0 0,-1 0 0 0 0,0 0 0 0 0,1 1 0 0 0,-1-1-1 0 0,0 0 1 0 0,1 0 0 0 0,-1 0 0 0 0,0 1 0 0 0,0-1 0 0 0,0 0 0 0 0,0 1 0 0 0,0-1 0 0 0,1 0 0 0 0,-3 0 0 0 0,1 0-313 0 0,0-1 5 0 0,-2 1-2650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08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52 2304 0 0,'0'0'1003'0'0,"-7"-8"5288"0"0,6 4-7105 0 0,-1-3 6904 0 0,2 6-5824 0 0,1 1 0 0 0,-1 0-1 0 0,1-1 1 0 0,-1 1-1 0 0,1 0 1 0 0,-1-1 0 0 0,1 1-1 0 0,-1 0 1 0 0,1 0 0 0 0,-1 0-1 0 0,1-1 1 0 0,-1 1-1 0 0,1 0 1 0 0,-1 0 0 0 0,1 0-1 0 0,0 0 1 0 0,0 0-1 0 0,32-9 2050 0 0,-16 4-1447 0 0,16-5-107 0 0,-31 9-708 0 0,1 1-1 0 0,-1-1 0 0 0,0 1 0 0 0,0-1 1 0 0,1 1-1 0 0,-1 0 0 0 0,5 1 0 0 0,4-1 88 0 0,3-2-22 0 0,-1 2 1 0 0,1 0 0 0 0,-1 0-1 0 0,0 1 1 0 0,16 4 0 0 0,42 3 171 0 0,-32-5 0 0 0,-30-3-195 0 0,0 1 1 0 0,15 2-1 0 0,-3 1 56 0 0,1-2-1 0 0,-1 0 0 0 0,34-2 1 0 0,-24-1-81 0 0,-20 1-28 0 0,-1-1-1 0 0,17-4 0 0 0,-17 3 9 0 0,1 0-1 0 0,16 0 0 0 0,52-2 410 0 0,-71 4-434 0 0,-1-1 0 0 0,1 2 0 0 0,9 1 0 0 0,10 0 8 0 0,-16-2-53 0 0,-1 2 0 0 0,18 3 0 0 0,2 1-8 0 0,31 7 406 0 0,-43-8-293 0 0,1 0 0 0 0,21 1 0 0 0,-20-4-73 0 0,0 2 0 0 0,24 6 0 0 0,-39-8 4 0 0,1-1 0 0 0,0 0 0 0 0,-1 0 0 0 0,1 0 0 0 0,0-1 0 0 0,0 0 0 0 0,-1 0 0 0 0,1 0 0 0 0,0-1 0 0 0,0 0 0 0 0,-1 0 0 0 0,7-2 0 0 0,-5 1 5 0 0,-1 0-1 0 0,1 0 0 0 0,0 1 0 0 0,0-1 1 0 0,0 1-1 0 0,11 1 0 0 0,44 3-180 0 0,-56-3 98 0 0,42 7-74 0 0,87 23 0 0 0,-128-28 127 0 0,24 6 410 0 0,-1 1-341 0 0,-1-2 0 0 0,1-1 0 0 0,0-2-1 0 0,31 2 1 0 0,47 2-7 0 0,-72-6 8 0 0,37 6 0 0 0,-31-3 33 0 0,-8-2-25 0 0,0-2-1 0 0,0-1 0 0 0,-1-1 1 0 0,61-12-1 0 0,-66 10-34 0 0,0 1 0 0 0,45 2 0 0 0,-31 0-19 0 0,2 0-5 0 0,85-2 44 0 0,-85 0 2 0 0,53 5 0 0 0,-79-1 8 0 0,76 10-148 0 0,-46-5 88 0 0,-12-1-4 0 0,15 2 0 0 0,7-7 24 0 0,81-10-1 0 0,-40 1-6 0 0,7-2 8 0 0,36-1 14 0 0,-75 10-162 0 0,102 5 390 0 0,-162-4-267 0 0,1 0 0 0 0,-1-1 0 0 0,8 0 0 0 0,14-2 0 0 0,65-2 0 0 0,3 0 0 0 0,100 9 64 0 0,-59-1-64 0 0,-54-5 82 0 0,-24 0-4 0 0,-27 1 0 0 0,29 1-28 0 0,3-2 126 0 0,-43 1-101 0 0,-1-1 0 0 0,0 0 1 0 0,1-2-1 0 0,26-7 0 0 0,0-2 61 0 0,-47 13-142 0 0,0-1-1 0 0,0 1 1 0 0,0-1 0 0 0,1 1-1 0 0,-1-1 1 0 0,0 0 0 0 0,0 1-1 0 0,0-1 1 0 0,0 0 0 0 0,-1 0-1 0 0,1 0 1 0 0,1-1 0 0 0,1-2-131 0 0,-2 4-489 0 0,3-3-1007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13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17 133 2760 0 0,'-5'-16'6012'0'0,"4"16"-5213"0"0,0 1 0 0 0,0 0 0 0 0,0 0 0 0 0,-2 1 1598 0 0,2-1-1598 0 0,0 0 0 0 0,1 0 0 0 0,-1 0-1 0 0,-1 2 1 0 0,5 0-597 0 0,0-1-1 0 0,-1 1 1 0 0,1-1-1 0 0,0 0 1 0 0,0 0-1 0 0,0 0 1 0 0,1 0-1 0 0,-1 0 1 0 0,0-1-1 0 0,1 0 1 0 0,-1 1-1 0 0,1-1 1 0 0,-1-1-1 0 0,1 1 1 0 0,6 0-1 0 0,5 1 205 0 0,0-1-1 0 0,23-2 0 0 0,64-12 339 0 0,14 1 505 0 0,-50 5-888 0 0,-47 5-294 0 0,-8 0-10 0 0,1 1-1 0 0,-1 0 1 0 0,1 1-1 0 0,-1 0 1 0 0,12 3-1 0 0,12 1 100 0 0,-24-3-48 0 0,0 0 0 0 0,20 6 0 0 0,-21-5 51 0 0,1-1 0 0 0,12 0 1 0 0,-21-1-94 0 0,3 0 12 0 0,-3 0-12 0 0,-1-1 1 0 0,-1 1-60 0 0,1 0 0 0 0,-1 0 1 0 0,1-1-1 0 0,-1 1 0 0 0,1 0 0 0 0,-1-1 1 0 0,0 1-1 0 0,1-1 0 0 0,-1 1 1 0 0,0 0-1 0 0,1-1 0 0 0,-1 1 0 0 0,0-1 1 0 0,1 1-1 0 0,-1-1 0 0 0,0 1 0 0 0,0-1 1 0 0,0 0-1 0 0,1 1 0 0 0,-1-1 1 0 0,0 1-1 0 0,0-1 0 0 0,0 1 0 0 0,0-1 1 0 0,0 1-1 0 0,0-1 0 0 0,0 0 0 0 0,0 1 1 0 0,0-1-1 0 0,-1 1 0 0 0,1-1 0 0 0,0 0 1 0 0,-10-13 95 0 0,8 11-81 0 0,-3-2 15 0 0,1 0 0 0 0,-1 0 0 0 0,0 0 0 0 0,0 1 0 0 0,0 0 0 0 0,-11-7 0 0 0,-38-17 50 0 0,48 25-86 0 0,-70-23 116 0 0,57 21-117 0 0,18 4 0 0 0,5-1 0 0 0,4 1 0 0 0,85 10 72 0 0,-77-8-7 0 0,30 5-1 0 0,-10-1 10 0 0,-34-4-58 0 0,0-1 0 0 0,0 0 1 0 0,-1 1-1 0 0,1 0 0 0 0,0-1 1 0 0,0 1-1 0 0,-1 0 0 0 0,1 0 1 0 0,0 0-1 0 0,-1 0 0 0 0,1 0 0 0 0,-1 0 1 0 0,0 1-1 0 0,1-1 0 0 0,-1 0 1 0 0,0 1-1 0 0,0-1 0 0 0,0 1 1 0 0,0 0-1 0 0,0-1 0 0 0,0 1 1 0 0,0 0-1 0 0,0-1 0 0 0,-1 1 0 0 0,1 0 1 0 0,-1 0-1 0 0,1 0 0 0 0,-1-1 1 0 0,0 1-1 0 0,0 0 0 0 0,1 0 1 0 0,-1 0-1 0 0,-1 0 0 0 0,1 0 0 0 0,0-1 1 0 0,0 1-1 0 0,-1 0 0 0 0,1 0 1 0 0,-1 0-1 0 0,1-1 0 0 0,-1 1 1 0 0,0 0-1 0 0,0 0 0 0 0,0-1 1 0 0,0 1-1 0 0,0-1 0 0 0,-2 3 0 0 0,3-4-9 0 0,-6 8 48 0 0,-1 0 1 0 0,0-1-1 0 0,0 0 1 0 0,0-1-1 0 0,-1 1 1 0 0,0-2-1 0 0,0 1 0 0 0,-9 4 1 0 0,-22 11 66 0 0,22-14-79 0 0,15-5-52 0 0,-1-1 0 0 0,1 0 1 0 0,-1 0-1 0 0,1 0 0 0 0,-1 0 1 0 0,0-1-1 0 0,1 1 0 0 0,-1 0 1 0 0,0-1-1 0 0,-3 0 0 0 0,6 0-163 0 0,-1 1 0 0 0,1-1 0 0 0,-1 0 1 0 0,1 0-1 0 0,-1 0 0 0 0,1 0 0 0 0,-1 0 0 0 0,0 0 0 0 0,1-1 0 0 0,-1 1 0 0 0,1 0 1 0 0,-1 0-1 0 0,1 0 0 0 0,-1 0 0 0 0,1-1 0 0 0,-1 1 0 0 0,1 0 0 0 0,-1-1 0 0 0,1 1 0 0 0,-1 0 1 0 0,1-1-1 0 0,0 1 0 0 0,-1-1 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15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9 253 2304 0 0,'0'0'12918'0'0,"-6"10"-10261"0"0,4 5 170 0 0,4-26 1064 0 0,0 0-3663 0 0,1 0 0 0 0,0 1 0 0 0,0 0 0 0 0,1-1 1 0 0,6-9-1 0 0,8-22 221 0 0,-11 23-252 0 0,0 1 0 0 0,12-20 0 0 0,-15 30-119 0 0,1 1 0 0 0,0-1 1 0 0,0 1-1 0 0,1 0 0 0 0,0 1 0 0 0,0-1 0 0 0,8-5 0 0 0,1 2 10 0 0,-15 9-88 0 0,1 1 0 0 0,-1 0 0 0 0,1-1 0 0 0,-1 1 1 0 0,1 0-1 0 0,-1-1 0 0 0,1 1 0 0 0,-1 0 0 0 0,1-1 0 0 0,-1 1 0 0 0,1 0 0 0 0,-1 0 0 0 0,1 0 0 0 0,-1 0 0 0 0,1-1 0 0 0,-1 1 1 0 0,1 0-1 0 0,-1 0 0 0 0,1 0 0 0 0,0 0 0 0 0,-1 0 0 0 0,1 0 0 0 0,-1 1 0 0 0,1-1 0 0 0,-1 0 0 0 0,1 0 0 0 0,-1 0 0 0 0,1 0 1 0 0,-1 1-1 0 0,1-1 0 0 0,-1 0 0 0 0,1 0 0 0 0,-1 1 0 0 0,1-1 0 0 0,-1 0 0 0 0,1 1 0 0 0,-1-1 0 0 0,0 1 0 0 0,1-1 0 0 0,-1 1 0 0 0,1 0 8 0 0,1 1-2 0 0,0-1 0 0 0,0 1 0 0 0,-1 0 0 0 0,1 0 0 0 0,-1 0-1 0 0,1 0 1 0 0,-1 0 0 0 0,0 0 0 0 0,1 0 0 0 0,-1 0 0 0 0,0 1 0 0 0,-1-1 0 0 0,2 4 0 0 0,5 34 48 0 0,-4-19-13 0 0,1 15-10 0 0,-4-27-23 0 0,1 0-1 0 0,0 0 0 0 0,1 1 1 0 0,0-1-1 0 0,4 9 0 0 0,3 9-7 0 0,-9-26 0 0 0,0 0 0 0 0,1-1 0 0 0,-1 1 0 0 0,0-1 0 0 0,1 1 0 0 0,-1-1 0 0 0,0 1 0 0 0,1-1 0 0 0,-1 1 0 0 0,1-1 0 0 0,-1 1 0 0 0,0-1 0 0 0,1 1 0 0 0,-1-1 0 0 0,1 0 0 0 0,-1 1 0 0 0,1-1 0 0 0,0 0 0 0 0,-1 0 0 0 0,1 1 0 0 0,-1-1 0 0 0,1 0 0 0 0,0 0 0 0 0,-1 0 0 0 0,1 0 0 0 0,-1 0 0 0 0,1 1 0 0 0,0-1 0 0 0,-1 0 0 0 0,1 0 0 0 0,-1-1 0 0 0,1 1 0 0 0,0 0 0 0 0,-1 0 0 0 0,1 0 0 0 0,0 0 0 0 0,-1-1 0 0 0,1 1 0 0 0,-1 0 0 0 0,1 0 0 0 0,-1-1 0 0 0,1 1 0 0 0,-1 0 0 0 0,1-1 0 0 0,-1 1 0 0 0,1-1 0 0 0,-1 1 0 0 0,1-1 0 0 0,-1 1 0 0 0,7-8-14 0 0,0 1-1 0 0,0-1 1 0 0,-1-1 0 0 0,-1 1-1 0 0,1-1 1 0 0,-2 0 0 0 0,8-16-1 0 0,5-10 34 0 0,-15 30 90 0 0,3-4-118 0 0,0 1 1 0 0,10-14 0 0 0,-14 20-4 0 0,0 1 0 0 0,0 0 1 0 0,0-1-1 0 0,0 1 0 0 0,0 0 1 0 0,1 0-1 0 0,-1 0 0 0 0,0 0 1 0 0,0 0-1 0 0,1 0 0 0 0,-1 0 1 0 0,1 1-1 0 0,-1-1 0 0 0,1 0 1 0 0,-1 1-1 0 0,1-1 0 0 0,-1 1 1 0 0,1 0-1 0 0,0-1 0 0 0,-1 1 1 0 0,1 0-1 0 0,0 0 0 0 0,-1 0 1 0 0,3 0-1 0 0,-2 1 13 0 0,0 0 0 0 0,-1 0-1 0 0,1 0 1 0 0,-1 0 0 0 0,1 0 0 0 0,-1 1-1 0 0,1-1 1 0 0,-1 0 0 0 0,0 1 0 0 0,1-1-1 0 0,-1 1 1 0 0,0-1 0 0 0,0 1 0 0 0,0 0-1 0 0,0 0 1 0 0,-1-1 0 0 0,2 4 0 0 0,0 1 88 0 0,0-1 0 0 0,0 1 0 0 0,-1 0 0 0 0,2 9 0 0 0,6 96 516 0 0,-9-107-656 0 0,1-1 1 0 0,0 1-1 0 0,0-1 0 0 0,0 0 1 0 0,0 0-1 0 0,0 1 1 0 0,1-1-1 0 0,-1 0 0 0 0,1 0 1 0 0,3 5-1 0 0,-4-7-199 0 0,0 0 1 0 0,0 1 0 0 0,0-1-1 0 0,0 0 1 0 0,1 0 0 0 0,-1 0-1 0 0,0 0 1 0 0,1 0-1 0 0,-1 0 1 0 0,0 0 0 0 0,1 0-1 0 0,-1 0 1 0 0,1-1-1 0 0,0 1 1 0 0,-1-1 0 0 0,1 1-1 0 0,-1-1 1 0 0,1 0 0 0 0,0 1-1 0 0,-1-1 1 0 0,1 0-1 0 0,0 0 1 0 0,2 0 0 0 0,2-2-1665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15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1 235 7832 0 0,'19'4'289'0'0,"7"-2"4818"0"0,-23-3-4563 0 0,1 0 1 0 0,-1 1-1 0 0,1-1 0 0 0,-1 0 1 0 0,0-1-1 0 0,1 1 0 0 0,-1-1 0 0 0,0 1 1 0 0,0-1-1 0 0,0 0 0 0 0,3-3 0 0 0,4-3-237 0 0,-1 0-1 0 0,0-1 1 0 0,0-1-1 0 0,-1 1 1 0 0,0-1-1 0 0,-1-1 1 0 0,0 1-1 0 0,-1-1 1 0 0,0-1-1 0 0,0 1 1 0 0,-1-1-1 0 0,-1 0 1 0 0,0 0-1 0 0,-1 0 1 0 0,3-15-1 0 0,-6 25-262 0 0,0 1 1 0 0,0-1-1 0 0,0 1 0 0 0,0-1 0 0 0,0 0 0 0 0,0 1 0 0 0,0-1 1 0 0,-1 0-1 0 0,1 1 0 0 0,-1-1 0 0 0,1 1 0 0 0,-1-1 0 0 0,0 1 0 0 0,1-1 1 0 0,-1 1-1 0 0,0 0 0 0 0,0-1 0 0 0,0 1 0 0 0,0 0 0 0 0,-1-2 1 0 0,1 3-13 0 0,0-1 1 0 0,1 1 0 0 0,-1-1 0 0 0,0 1 0 0 0,0-1-1 0 0,0 1 1 0 0,0-1 0 0 0,0 1 0 0 0,1 0 0 0 0,-1 0 0 0 0,0-1-1 0 0,0 1 1 0 0,0 0 0 0 0,0 0 0 0 0,0 0 0 0 0,0 0-1 0 0,0 0 1 0 0,0 0 0 0 0,0 0 0 0 0,0 0 0 0 0,0 1 0 0 0,0-1-1 0 0,1 0 1 0 0,-1 1 0 0 0,0-1 0 0 0,0 0 0 0 0,0 1-1 0 0,0-1 1 0 0,1 1 0 0 0,-1-1 0 0 0,0 1 0 0 0,0 0 0 0 0,1-1-1 0 0,-2 2 1 0 0,-3 3 27 0 0,0 0 0 0 0,1 1 0 0 0,0-1 0 0 0,0 1 0 0 0,0 0 0 0 0,1 0 0 0 0,-1 1 0 0 0,1-1 0 0 0,1 1 0 0 0,-1-1 0 0 0,1 1 0 0 0,1 0 0 0 0,-1 0 0 0 0,1 0 0 0 0,0 0 0 0 0,1 0 0 0 0,0 0 0 0 0,0 0 0 0 0,0 0 0 0 0,1 0 0 0 0,0 0 0 0 0,0 0 0 0 0,1 0 0 0 0,0 0 0 0 0,0 0 0 0 0,0-1 0 0 0,1 1 0 0 0,5 9 0 0 0,-7-15-192 0 0,0 0 0 0 0,0 1 0 0 0,0-1 0 0 0,0 0 0 0 0,0 0 0 0 0,0 0 1 0 0,0 0-1 0 0,1 0 0 0 0,-1 0 0 0 0,0 0 0 0 0,1 0 0 0 0,-1 0 0 0 0,0 0 0 0 0,1-1 0 0 0,-1 1 0 0 0,1-1 0 0 0,-1 1 0 0 0,1-1 0 0 0,-1 0 0 0 0,1 1 0 0 0,-1-1 0 0 0,1 0 0 0 0,2 0 1 0 0,1 0-736 0 0,-1-1 0 0 0,0 1 0 0 0,0-1 0 0 0,0 0 1 0 0,0 0-1 0 0,0 0 0 0 0,6-4 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16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0 193 9216 0 0,'0'0'9897'0'0,"0"-11"-7892"0"0,1 7-1751 0 0,-1 0 1 0 0,1 1-1 0 0,-1-1 0 0 0,1 0 1 0 0,1 0-1 0 0,-1 1 1 0 0,0-1-1 0 0,1 0 0 0 0,3-5 1 0 0,24-32 886 0 0,-12 18-493 0 0,-10 11-245 0 0,2 1 0 0 0,0 0-1 0 0,0 1 1 0 0,15-13-1 0 0,-23 22-288 0 0,0 3-98 0 0,-1 0 0 0 0,1-1 0 0 0,0 1 0 0 0,-1 0 0 0 0,1 0 0 0 0,-1 0 0 0 0,1-1 0 0 0,-1 1 0 0 0,0 0 0 0 0,0 3 0 0 0,3 69 37 0 0,-3-65-46 0 0,1 17 54 0 0,-1-25-66 0 0,0 0 0 0 0,0 0 1 0 0,0 1-1 0 0,1-1 0 0 0,-1 0 0 0 0,0 0 0 0 0,1 0 1 0 0,-1 0-1 0 0,1 0 0 0 0,-1 0 0 0 0,1 0 1 0 0,0 0-1 0 0,-1 0 0 0 0,1 0 0 0 0,0 0 1 0 0,2 2-1 0 0,-2-3-62 0 0,10-2 87 0 0,-5-2 9 0 0,-1 0-1 0 0,0 0 1 0 0,-1 0-1 0 0,1-1 1 0 0,-1 0 0 0 0,0 0-1 0 0,0 0 1 0 0,0 0-1 0 0,5-11 1 0 0,14-18 100 0 0,-13 22-63 0 0,-7 7 14 0 0,1 0-1 0 0,0 0 1 0 0,0 1-1 0 0,1-1 1 0 0,-1 1-1 0 0,1 0 1 0 0,0 0-1 0 0,0 0 1 0 0,0 1 0 0 0,12-6-1 0 0,-16 9-71 0 0,0-1-1 0 0,0 1 1 0 0,0 0 0 0 0,0 0-1 0 0,1 0 1 0 0,-1 0-1 0 0,0 0 1 0 0,0 0 0 0 0,0 0-1 0 0,0 0 1 0 0,1 0-1 0 0,-1 1 1 0 0,0-1 0 0 0,0 0-1 0 0,0 1 1 0 0,0-1-1 0 0,0 1 1 0 0,0-1 0 0 0,0 1-1 0 0,0 0 1 0 0,0-1-1 0 0,0 1 1 0 0,0 0 0 0 0,0 0-1 0 0,0-1 1 0 0,-1 1-1 0 0,1 0 1 0 0,0 0 0 0 0,-1 0-1 0 0,1 0 1 0 0,0 0-1 0 0,-1 0 1 0 0,1 0 0 0 0,-1 2-1 0 0,4 4-12 0 0,-2 1 0 0 0,1 0 0 0 0,2 16-1 0 0,-2-9-59 0 0,3 5-2167 0 0,5 37-1 0 0,-11-41 198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3:56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9 127 2760 0 0,'-8'-8'10639'0'0,"7"5"-9217"0"0,1 2-1171 0 0,1-1 0 0 0,-1 0-1 0 0,0 1 1 0 0,1-1 0 0 0,0 0 0 0 0,-1 1 0 0 0,1-1-1 0 0,0 0 1 0 0,0 1 0 0 0,0-1 0 0 0,0 1 0 0 0,0-1-1 0 0,2-1 1 0 0,20-19 1537 0 0,-16 16-1293 0 0,-1 0-151 0 0,2-1 0 0 0,-1 0 0 0 0,1 0 0 0 0,0 1 0 0 0,1 0 0 0 0,-1 0 0 0 0,1 1 0 0 0,15-6 0 0 0,-23 10-343 0 0,0 1-1 0 0,0 0 0 0 0,0-1 1 0 0,0 1-1 0 0,0 0 1 0 0,0 0-1 0 0,0 0 1 0 0,0 0-1 0 0,0 0 0 0 0,0 0 1 0 0,0 0-1 0 0,0 0 1 0 0,0 0-1 0 0,0 1 0 0 0,0-1 1 0 0,0 0-1 0 0,0 1 1 0 0,0-1-1 0 0,0 0 0 0 0,0 1 1 0 0,0 0-1 0 0,0-1 1 0 0,0 1-1 0 0,-1-1 0 0 0,1 1 1 0 0,0 0-1 0 0,0-1 1 0 0,-1 1-1 0 0,1 0 1 0 0,-1 0-1 0 0,1 0 0 0 0,0 0 1 0 0,-1-1-1 0 0,1 1 1 0 0,-1 0-1 0 0,0 0 0 0 0,1 0 1 0 0,-1 0-1 0 0,0 0 1 0 0,0 0-1 0 0,1 0 0 0 0,-1 0 1 0 0,0 2-1 0 0,0 4 80 0 0,1-1 0 0 0,-1 1-1 0 0,0 0 1 0 0,0-1 0 0 0,-3 11-1 0 0,-7 33 217 0 0,-2 0 0 0 0,-38 94 0 0 0,21-72 1094 0 0,29-71-1349 0 0,0-1 0 0 0,0 0 1 0 0,0 1-1 0 0,-1-1 1 0 0,1 0-1 0 0,0 1 1 0 0,0-1-1 0 0,0 1 1 0 0,0-1-1 0 0,0 0 0 0 0,0 1 1 0 0,0-1-1 0 0,0 1 1 0 0,0-1-1 0 0,0 1 1 0 0,0-1-1 0 0,0 0 1 0 0,0 1-1 0 0,0-1 0 0 0,0 1 1 0 0,1-1-1 0 0,-1 0 1 0 0,0 1-1 0 0,0-1 1 0 0,0 0-1 0 0,1 1 1 0 0,-1-1-1 0 0,0 0 1 0 0,1 1-1 0 0,-1-1-9 0 0,1 1-1 0 0,0-1 1 0 0,0 0-1 0 0,-1 0 1 0 0,1 0-1 0 0,0 1 1 0 0,0-1 0 0 0,-1 0-1 0 0,1 0 1 0 0,0 0-1 0 0,0 0 1 0 0,-1-1 0 0 0,1 1-1 0 0,1 0 1 0 0,27-11 496 0 0,-27 10-354 0 0,19-9-180 0 0,-1-2 0 0 0,0 0-1 0 0,35-29 1 0 0,-18 5-1903 0 0,13-24-5883 0 0,-38 41-474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17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32 6912 0 0,'0'0'528'0'0,"-7"-14"6249"0"0,1-4 3163 0 0,2 24-9648 0 0,-12 39 205 0 0,-16 87 1 0 0,20-78-367 0 0,6-30-44 0 0,2-1 1 0 0,0 0-1 0 0,2 1 0 0 0,1 35 0 0 0,1-53 28 0 0,0-1-1 0 0,1 1 1 0 0,0-1 0 0 0,0 0-1 0 0,1 1 1 0 0,-1-1 0 0 0,5 9-1 0 0,-5-12-88 0 0,0-1-1 0 0,0 1 1 0 0,0-1-1 0 0,0 1 0 0 0,0-1 1 0 0,1 1-1 0 0,-1-1 1 0 0,0 0-1 0 0,1 0 1 0 0,-1 1-1 0 0,1-1 1 0 0,-1 0-1 0 0,1-1 0 0 0,-1 1 1 0 0,1 0-1 0 0,0 0 1 0 0,0-1-1 0 0,-1 1 1 0 0,1-1-1 0 0,0 1 1 0 0,0-1-1 0 0,0 0 0 0 0,-1 0 1 0 0,1 1-1 0 0,0-1 1 0 0,3-1-1 0 0,14-1-25 0 0,1-1 0 0 0,-1-1 0 0 0,-1-1 0 0 0,19-7 0 0 0,-28 8 169 0 0,0 1-1 0 0,0 1 1 0 0,0 0-1 0 0,0 0 1 0 0,17-1-1 0 0,-23 3-116 0 0,0 0 0 0 0,0 1 0 0 0,0-1 0 0 0,1 0 0 0 0,-1 1 0 0 0,0 0 0 0 0,0 0 0 0 0,0 0 0 0 0,0 0 0 0 0,0 0 0 0 0,0 0 0 0 0,0 1 0 0 0,0 0 0 0 0,-1-1 0 0 0,1 1 0 0 0,0 0 0 0 0,-1 0 0 0 0,0 1 0 0 0,4 3 0 0 0,-5-5-26 0 0,0 1 0 0 0,0-1 0 0 0,0 1 0 0 0,-1 0 0 0 0,1-1 0 0 0,0 1 0 0 0,-1 0 0 0 0,1 0 0 0 0,-1-1-1 0 0,0 1 1 0 0,1 0 0 0 0,-1 0 0 0 0,0 0 0 0 0,0 0 0 0 0,0-1 0 0 0,0 1 0 0 0,-1 0 0 0 0,1 0 0 0 0,0-1 0 0 0,-1 1 0 0 0,0 0 0 0 0,1 0 0 0 0,-1-1 0 0 0,0 1 0 0 0,1 0 0 0 0,-1-1 0 0 0,0 1 0 0 0,0-1 0 0 0,-1 1 0 0 0,0 0 0 0 0,-1 2 5 0 0,1-1 0 0 0,-1 0 0 0 0,0 0 0 0 0,0 0 0 0 0,-1-1 0 0 0,1 1 0 0 0,0-1 0 0 0,-1 0 0 0 0,1 0 0 0 0,-1 0 0 0 0,-7 3 0 0 0,-1-3 4 0 0,-1-1 0 0 0,1 0 0 0 0,0 0 0 0 0,-1-1 0 0 0,-13-2 0 0 0,18 1-41 0 0,-27-3 485 0 0,8 0-2755 0 0,8 3-8627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17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2760 0 0,'0'0'36'0'0,"1"1"-1"0"0,0-1 1 0 0,-1 0 0 0 0,1 0 0 0 0,0 0 0 0 0,-1 0-1 0 0,1 0 1 0 0,0-1 0 0 0,-1 1 0 0 0,1 0-1 0 0,0 0 1 0 0,-1 0 0 0 0,1 0 0 0 0,0-1-1 0 0,-1 1 1 0 0,1 0 0 0 0,0-1 0 0 0,-1 1-1 0 0,1-1 1 0 0,-1 1 0 0 0,1 0 0 0 0,-1-1 0 0 0,1 1-1 0 0,-1-1 1 0 0,1 1 0 0 0,-1-1 0 0 0,0 0-1 0 0,1 0 1 0 0,1-1 1175 0 0,36-36 10463 0 0,-22 23-8967 0 0,23-20-1 0 0,-32 31-2407 0 0,-1-1 0 0 0,0 0 0 0 0,0 0 0 0 0,-1 0 0 0 0,1-1 0 0 0,-1 0 0 0 0,0 0 0 0 0,-1 0-1 0 0,0-1 1 0 0,4-7 0 0 0,6-5 816 0 0,-14 18-1086 0 0,0 1 1 0 0,0 0-1 0 0,0-1 1 0 0,-1 1-1 0 0,1 0 1 0 0,0-1-1 0 0,0 1 1 0 0,0 0-1 0 0,0-1 1 0 0,0 1-1 0 0,0 0 1 0 0,0-1 0 0 0,-1 1-1 0 0,1 0 1 0 0,0-1-1 0 0,0 1 1 0 0,0 0-1 0 0,-1 0 1 0 0,1-1-1 0 0,0 1 1 0 0,-1 0-1 0 0,1 0 1 0 0,0 0-1 0 0,0-1 1 0 0,-1 1-1 0 0,1 0 1 0 0,0 0-1 0 0,-1 0 1 0 0,1 0-1 0 0,0 0 1 0 0,-1 0-1 0 0,1-1 1 0 0,0 1-1 0 0,-1 0 1 0 0,1 0-1 0 0,0 0 1 0 0,-1 0-1 0 0,1 0 1 0 0,0 0-1 0 0,-1 0 1 0 0,1 1-1 0 0,0-1 1 0 0,-1 0-1 0 0,0 0 1 0 0,-14 19 582 0 0,10-14-558 0 0,1 0 0 0 0,0 0 0 0 0,0 0 0 0 0,0 1 0 0 0,1-1 0 0 0,0 1 0 0 0,-5 11 0 0 0,8-16-52 0 0,-4 13 68 0 0,0 0 0 0 0,0 1 0 0 0,0 17 0 0 0,3-29-63 0 0,1 1 0 0 0,0 0 0 0 0,0-1-1 0 0,0 1 1 0 0,0 0 0 0 0,1-1 0 0 0,-1 1-1 0 0,1-1 1 0 0,0 1 0 0 0,0-1-1 0 0,1 1 1 0 0,-1-1 0 0 0,1 0 0 0 0,-1 0-1 0 0,1 1 1 0 0,0-1 0 0 0,0 0 0 0 0,0-1-1 0 0,3 4 1 0 0,-4-5-99 0 0,0-1 0 0 0,1 1 0 0 0,-1 0 0 0 0,0-1 0 0 0,0 1 0 0 0,1-1 0 0 0,-1 1 0 0 0,0-1 0 0 0,1 0-1 0 0,-1 1 1 0 0,0-1 0 0 0,1 0 0 0 0,-1 0 0 0 0,0 0 0 0 0,1 0 0 0 0,-1 0 0 0 0,0 0 0 0 0,1 0 0 0 0,-1-1 0 0 0,0 1 0 0 0,1 0 0 0 0,-1-1 0 0 0,0 1 0 0 0,0-1 0 0 0,1 0 0 0 0,1-1-1 0 0,2-1-721 0 0,1 0 0 0 0,-1-1 0 0 0,0 0-1 0 0,7-7 1 0 0,0-1-813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17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2760 0 0,'3'4'17764'0'0,"3"7"-15734"0"0,-2-7-1697 0 0,0 2-1 0 0,-1-1 1 0 0,1 0 0 0 0,-1 1 0 0 0,0-1-1 0 0,-1 1 1 0 0,3 9 0 0 0,10 45 261 0 0,-12-39-514 0 0,8 18 0 0 0,6 31 612 0 0,-15-60-496 0 0,-2-10-170 0 0,0 0 0 0 0,0-1 0 0 0,0 1-1 0 0,0 0 1 0 0,0 0 0 0 0,0 0 0 0 0,0 0 0 0 0,0 0 0 0 0,0 0 0 0 0,0 0 0 0 0,0 0 0 0 0,0 0 0 0 0,0 0-1 0 0,1 0 1 0 0,-1 0 0 0 0,0 0 0 0 0,0 0 0 0 0,0 0 0 0 0,0 0 0 0 0,0 0 0 0 0,0 0 0 0 0,0 0-1 0 0,0 0 1 0 0,0 0 0 0 0,0-1 0 0 0,0 1 0 0 0,0 0 0 0 0,0 0 0 0 0,0 0 0 0 0,0 0 0 0 0,0 0 0 0 0,1 0-1 0 0,-1 0 1 0 0,0 0 0 0 0,0 0 0 0 0,0 0 0 0 0,0 0 0 0 0,0 1 0 0 0,0-1 0 0 0,0 0 0 0 0,0 0 0 0 0,0 0-1 0 0,0 0 1 0 0,0 0 0 0 0,0 0 0 0 0,0 0 0 0 0,0 0 0 0 0,0 0 0 0 0,1 0 0 0 0,-1 0 0 0 0,0 0 0 0 0,0 0-1 0 0,0 0 1 0 0,0 0 0 0 0,0 0 0 0 0,0 0 0 0 0,0 0 0 0 0,4-11 427 0 0,3-14-151 0 0,-2 7-112 0 0,1 1 1 0 0,1 0-1 0 0,0 0 0 0 0,1 1 1 0 0,1 0-1 0 0,14-20 0 0 0,-19 31-126 0 0,0-1 0 0 0,1 1 0 0 0,-1 1 0 0 0,7-6 0 0 0,-9 8-85 0 0,0 1 0 0 0,0 0 0 0 0,-1 0 1 0 0,1-1-1 0 0,0 1 0 0 0,0 0 0 0 0,0 1 1 0 0,0-1-1 0 0,0 0 0 0 0,1 1 0 0 0,-1-1 1 0 0,0 1-1 0 0,0-1 0 0 0,0 1 0 0 0,0 0 0 0 0,4 0 1 0 0,-6 0-69 0 0,1 0 1 0 0,-1 1-1 0 0,1-1 1 0 0,-1 0-1 0 0,1 0 1 0 0,-1 0-1 0 0,1 1 1 0 0,-1-1 0 0 0,0 0-1 0 0,1 0 1 0 0,-1 1-1 0 0,1-1 1 0 0,-1 0-1 0 0,0 1 1 0 0,1-1-1 0 0,-1 1 1 0 0,0-1-1 0 0,1 0 1 0 0,-1 1-1 0 0,0-1 1 0 0,1 1-1 0 0,-1-1 1 0 0,0 1 0 0 0,0-1-1 0 0,0 1 1 0 0,0-1-1 0 0,1 1 1 0 0,-1-1-1 0 0,0 1 1 0 0,0-1-1 0 0,0 1 1 0 0,0 0-1 0 0,0-1 1 0 0,0 1-1 0 0,0 0 1 0 0,0 4-1722 0 0,3 7-7521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18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15288 0 0,'0'0'1534'0'0,"4"-14"6226"0"0,0 26-7571 0 0,0 1 0 0 0,-1 0 0 0 0,-1 0 0 0 0,2 14 0 0 0,1 7-189 0 0,5 43 0 0 0,6 28 0 0 0,-15-100 8 0 0,0 0-1 0 0,0 0 1 0 0,1 0-1 0 0,0 0 1 0 0,0-1-1 0 0,1 1 1 0 0,-1-1-1 0 0,1 1 0 0 0,0-1 1 0 0,5 7-1 0 0,-7-10 27 0 0,0 0 0 0 0,1 0 0 0 0,-1 0 0 0 0,0 0 0 0 0,0-1 0 0 0,1 1-1 0 0,-1 0 1 0 0,0-1 0 0 0,1 1 0 0 0,-1 0 0 0 0,0-1 0 0 0,1 0 0 0 0,-1 1-1 0 0,1-1 1 0 0,-1 0 0 0 0,3 0 0 0 0,-2 0 50 0 0,0 0 1 0 0,0-1-1 0 0,0 1 0 0 0,0-1 1 0 0,0 0-1 0 0,0 1 0 0 0,0-1 1 0 0,0 0-1 0 0,0 0 0 0 0,-1 0 1 0 0,1-1-1 0 0,0 1 0 0 0,-1 0 1 0 0,4-3-1 0 0,6-9 117 0 0,0 0-1 0 0,-1 0 1 0 0,-1-1-1 0 0,0 0 1 0 0,0-1 0 0 0,-2 0-1 0 0,11-28 1 0 0,-9 24 13 0 0,10-17 0 0 0,0 0-554 0 0,2 0-1050 0 0,-5 13-2596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18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0 9672 0 0,'0'0'874'0'0,"-18"0"693"0"0,16 1-996 0 0,-1-1 0 0 0,0 0 1 0 0,1 0-1 0 0,-1 1 0 0 0,1-1 0 0 0,-1 1 0 0 0,1 0 1 0 0,-1 0-1 0 0,1 0 0 0 0,-1 0 0 0 0,1 1 0 0 0,-3 1 1 0 0,2-1-265 0 0,-1 1-1 0 0,1 0 1 0 0,0 0 0 0 0,0 0 0 0 0,0 1 0 0 0,-4 5 0 0 0,0 4-262 0 0,0 0 0 0 0,1 0-1 0 0,-6 19 1 0 0,10-26 290 0 0,-3 8-55 0 0,0 1 1 0 0,-3 21 0 0 0,7-32-203 0 0,1 0 1 0 0,-1 1-1 0 0,1 0 1 0 0,0-1-1 0 0,0 1 1 0 0,0-1-1 0 0,1 1 1 0 0,0-1-1 0 0,0 1 1 0 0,0-1-1 0 0,0 0 1 0 0,4 7-1 0 0,-5-10-57 0 0,0 0 0 0 0,1 0 0 0 0,0 0 0 0 0,-1 0 0 0 0,1 0 0 0 0,-1 0 0 0 0,1 0 0 0 0,0 0 0 0 0,0 0 0 0 0,-1-1 0 0 0,1 1 0 0 0,0 0 0 0 0,0-1 0 0 0,0 1 0 0 0,0 0 0 0 0,0-1 0 0 0,0 1 0 0 0,0-1 0 0 0,0 1 0 0 0,0-1 0 0 0,0 0 0 0 0,0 0 0 0 0,1 1 0 0 0,-1-1 0 0 0,0 0 0 0 0,0 0 0 0 0,0 0 0 0 0,0 0 0 0 0,0 0-1 0 0,0 0 1 0 0,0 0 0 0 0,1-1 0 0 0,-1 1 0 0 0,0 0 0 0 0,0-1 0 0 0,0 1 0 0 0,0 0 0 0 0,0-1 0 0 0,1 0 0 0 0,4-3 91 0 0,0 0-1 0 0,0-1 1 0 0,0 1 0 0 0,9-11-1 0 0,-8 8 18 0 0,13-14 336 0 0,19-27 0 0 0,17-16 820 0 0,-51 59-1197 0 0,-3 2-67 0 0,-1 1 0 0 0,1 0-1 0 0,1 0 1 0 0,-1 0 0 0 0,0 1-1 0 0,0-1 1 0 0,1 0 0 0 0,-1 1-1 0 0,1 0 1 0 0,0-1 0 0 0,2 0-1 0 0,-4 2-19 0 0,-1 0 1 0 0,1 0-1 0 0,-1 1 0 0 0,1-1 0 0 0,-1 0 0 0 0,1 0 0 0 0,0 0 0 0 0,-1 1 0 0 0,1-1 0 0 0,-1 0 0 0 0,1 1 0 0 0,-1-1 0 0 0,0 0 0 0 0,1 1 0 0 0,-1-1 0 0 0,1 0 0 0 0,-1 1 0 0 0,0-1 0 0 0,1 1 0 0 0,-1-1 0 0 0,0 1 0 0 0,1 0 0 0 0,5 11 890 0 0,-4-3-824 0 0,-1 0 1 0 0,0 0-1 0 0,0 0 0 0 0,-2 13 0 0 0,1-8-67 0 0,0-6 29 0 0,0-1-492 0 0,0 0 0 0 0,0-1 0 0 0,0 1 0 0 0,1-1 0 0 0,0 1 0 0 0,0-1 0 0 0,4 11 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19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19351 0 0,'0'0'439'0'0,"0"-1"-299"0"0,1 1 0 0 0,-1-1 0 0 0,1 0 0 0 0,-1 0 1 0 0,1 1-1 0 0,-1-1 0 0 0,1 0 0 0 0,0 1 0 0 0,-1-1 0 0 0,1 1 0 0 0,1-2 0 0 0,0 2 7 0 0,1 0-1 0 0,-1 0 0 0 0,0 0 0 0 0,1 1 0 0 0,-1-1 0 0 0,0 1 1 0 0,0-1-1 0 0,1 1 0 0 0,-1 0 0 0 0,0 0 0 0 0,0 0 1 0 0,0 0-1 0 0,0 0 0 0 0,0 0 0 0 0,0 0 0 0 0,0 1 0 0 0,-1-1 1 0 0,1 1-1 0 0,0-1 0 0 0,-1 1 0 0 0,1 0 0 0 0,-1 0 1 0 0,3 4-1 0 0,3 4 0 0 0,-1 0 0 0 0,0 1-1 0 0,5 12 1 0 0,-1 6 88 0 0,-1-1 0 0 0,-1 1 0 0 0,4 32 0 0 0,-4-21 138 0 0,-3-8 124 0 0,-5-30-365 0 0,0-11 23 0 0,1-3-4 0 0,0 0 0 0 0,0 0-1 0 0,1 1 1 0 0,0-1 0 0 0,1 0-1 0 0,6-13 1 0 0,0 2 160 0 0,2 1 1 0 0,13-22-1 0 0,-15 26-336 0 0,-6 13-18 0 0,-1 0 0 0 0,1 0 0 0 0,0 1-1 0 0,0-1 1 0 0,0 1 0 0 0,1 0-1 0 0,4-5 1 0 0,-6 7-135 0 0,0 0-1 0 0,0 1 1 0 0,-1-1 0 0 0,1 1 0 0 0,0 0-1 0 0,0 0 1 0 0,0-1 0 0 0,1 1-1 0 0,-1 0 1 0 0,0 1 0 0 0,3-2-1 0 0,-4 2-742 0 0,1 0 0 0 0,0 0 0 0 0,0 0 0 0 0,0 0 0 0 0,0 0 0 0 0,0 1 0 0 0,-1-1 0 0 0,1 0 0 0 0,3 2 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19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48 369 15144 0 0,'0'14'328'0'0,"-3"-3"72"0"0,0 1 16 0 0,0 3 15 0 0,-2-3-343 0 0,1 4-88 0 0,2-2 0 0 0,-4-1 0 0 0,4-1-264 0 0,2 1-71 0 0,-6-3-17 0 0</inkml:trace>
  <inkml:trace contextRef="#ctx0" brushRef="#br0" timeOffset="1">39 34 17047 0 0,'-5'-13'1512'0'0,"1"8"-1208"0"0,2 0-240 0 0,-4-1-64 0 0,-2 1 4592 0 0,-1 5-2928 0 0,4 0-1272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20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57 5984 0 0,'0'0'541'0'0,"-1"-13"-434"0"0,0 8 183 0 0,1 2 1172 0 0,-1 0 0 0 0,1 0-1 0 0,-1 0 1 0 0,0 0 0 0 0,-2-5 0 0 0,2 7-970 0 0,0 0 0 0 0,0 0 1 0 0,0 0-1 0 0,0-1 0 0 0,0 1 0 0 0,-1 0 1 0 0,1 0-1 0 0,0 1 0 0 0,0-1 0 0 0,-1 0 1 0 0,1 0-1 0 0,0 1 0 0 0,-1-1 0 0 0,-1 0 1 0 0,2 1-403 0 0,0-1 1 0 0,0 1-1 0 0,0 0 0 0 0,0-1 1 0 0,0 1-1 0 0,0 0 1 0 0,0 0-1 0 0,0 0 1 0 0,0 0-1 0 0,0 0 1 0 0,0 0-1 0 0,-1 1 1 0 0,1-1-1 0 0,0 0 1 0 0,0 0-1 0 0,0 1 0 0 0,0-1 1 0 0,0 0-1 0 0,-1 2 1 0 0,0-1-20 0 0,0 1 0 0 0,0-1 0 0 0,1 1 0 0 0,-1-1 0 0 0,0 1 0 0 0,1 0 0 0 0,-1 0 0 0 0,-1 3 0 0 0,-2 4-75 0 0,0 1-1 0 0,1 0 1 0 0,-3 11-1 0 0,4-14 81 0 0,1 1-71 0 0,-1 0 0 0 0,1 1-1 0 0,0-1 1 0 0,1 0 0 0 0,0 1-1 0 0,0-1 1 0 0,0 1 0 0 0,2-1-1 0 0,-1 1 1 0 0,1-1 0 0 0,2 13-1 0 0,-3-21 1 0 0,0 1 0 0 0,1 0 0 0 0,-1 0 0 0 0,0-1 0 0 0,1 1 0 0 0,-1 0 0 0 0,0-1 0 0 0,1 1-1 0 0,-1-1 1 0 0,1 1 0 0 0,-1 0 0 0 0,1-1 0 0 0,-1 1 0 0 0,1-1 0 0 0,-1 1 0 0 0,1-1 0 0 0,-1 1 0 0 0,1-1 0 0 0,0 0-1 0 0,-1 1 1 0 0,1-1 0 0 0,0 0 0 0 0,-1 1 0 0 0,1-1 0 0 0,0 0 0 0 0,0 0 0 0 0,-1 0 0 0 0,1 0 0 0 0,0 1 0 0 0,0-1-1 0 0,-1 0 1 0 0,1 0 0 0 0,0-1 0 0 0,0 1 0 0 0,-1 0 0 0 0,1 0 0 0 0,1 0 0 0 0,3-2 119 0 0,0-1 1 0 0,0 1-1 0 0,0-1 1 0 0,-1 1-1 0 0,1-2 1 0 0,-1 1-1 0 0,1 0 1 0 0,-1-1-1 0 0,0 0 0 0 0,-1 1 1 0 0,6-8-1 0 0,4-7-32 0 0,17-31 0 0 0,-2 4-126 0 0,-23 39 79 0 0,-3 2 102 0 0,0 0 0 0 0,1 1 1 0 0,0-1-1 0 0,0 1 1 0 0,0 0-1 0 0,4-3 1 0 0,-6 5 361 0 0,0 1-483 0 0,0 0-1 0 0,0 1 0 0 0,-1-1 1 0 0,1 1-1 0 0,0-1 0 0 0,0 0 1 0 0,-1 1-1 0 0,1 0 1 0 0,0-1-1 0 0,-1 1 0 0 0,1-1 1 0 0,0 1-1 0 0,-1 0 1 0 0,1-1-1 0 0,-1 1 0 0 0,1 0 1 0 0,-1 0-1 0 0,1-1 0 0 0,-1 1 1 0 0,0 0-1 0 0,1 0 1 0 0,-1 0-1 0 0,0-1 0 0 0,0 1 1 0 0,1 1-1 0 0,3 23-62 0 0,-3-11 87 0 0,-2 0 0 0 0,1 0 0 0 0,-7 27 0 0 0,3-14-4 0 0,1-3 1 0 0,-1-3-132 0 0,0 33-1 0 0,4-53-196 0 0,11-16-10947 0 0,-5 5 3324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20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5528 0 0,'6'-9'-250'0'0,"-5"5"2694"0"0,0 0 0 0 0,0 1-1 0 0,0-1 1 0 0,0 0 0 0 0,0-5 2842 0 0,-1 28-3960 0 0,0 50-440 0 0,4 0 0 0 0,14 81 0 0 0,-17-144-867 0 0,0 1 54 0 0,1 0 0 0 0,-1-1 0 0 0,1 1 0 0 0,0 0 0 0 0,6 12 0 0 0,-7-18-46 0 0,0 1 1 0 0,0 0 0 0 0,0-1 0 0 0,1 0-1 0 0,-1 1 1 0 0,0-1 0 0 0,1 0-1 0 0,-1 1 1 0 0,1-1 0 0 0,-1 0-1 0 0,1 0 1 0 0,-1 0 0 0 0,1-1-1 0 0,0 1 1 0 0,0 0 0 0 0,-1-1 0 0 0,1 1-1 0 0,0-1 1 0 0,0 1 0 0 0,0-1-1 0 0,-1 0 1 0 0,1 1 0 0 0,0-1-1 0 0,0 0 1 0 0,0-1 0 0 0,0 1-1 0 0,3-1 1 0 0,-1 0 61 0 0,1-1-1 0 0,-1 1 1 0 0,1-1 0 0 0,-1 0-1 0 0,0-1 1 0 0,0 1 0 0 0,6-4-1 0 0,9-6 214 0 0,-12 8-132 0 0,-2 1-22 0 0,0 1 1 0 0,1 0-1 0 0,-1-1 1 0 0,0 2-1 0 0,10-3 1 0 0,-14 4-112 0 0,0 0 0 0 0,0-1 0 0 0,0 1 0 0 0,1 0 0 0 0,-1 1 0 0 0,0-1 0 0 0,0 0 0 0 0,0 0 0 0 0,0 0 0 0 0,1 1 0 0 0,-1-1 0 0 0,0 0 0 0 0,0 1 0 0 0,0-1 0 0 0,0 1 0 0 0,0-1 1 0 0,0 1-1 0 0,0 0 0 0 0,0-1 0 0 0,0 1 0 0 0,-1 0 0 0 0,1 0 0 0 0,0 0 0 0 0,0 0 0 0 0,-1-1 0 0 0,1 1 0 0 0,0 0 0 0 0,-1 0 0 0 0,1 0 0 0 0,-1 0 0 0 0,1 1 0 0 0,-1-1 0 0 0,1 0 0 0 0,-1 2 0 0 0,1-1-15 0 0,-1 1 1 0 0,0 0-1 0 0,0 0 1 0 0,0-1-1 0 0,0 1 0 0 0,-1 0 1 0 0,1-1-1 0 0,-1 1 0 0 0,0 0 1 0 0,1-1-1 0 0,-1 1 1 0 0,0-1-1 0 0,-2 4 0 0 0,-4 13 25 0 0,5-14-153 0 0,0 1 0 0 0,0-1 1 0 0,0 0-1 0 0,-1 0 0 0 0,0 0 0 0 0,0 0 0 0 0,0 0 1 0 0,-1-1-1 0 0,1 1 0 0 0,-1-1 0 0 0,-5 4 0 0 0,7-6 33 0 0,0 0 0 0 0,0 0 0 0 0,-1 0 0 0 0,1-1 0 0 0,0 1 0 0 0,-1-1-1 0 0,0 1 1 0 0,1-1 0 0 0,-1 0 0 0 0,0 0 0 0 0,1 0 0 0 0,-1 0-1 0 0,0-1 1 0 0,0 1 0 0 0,0-1 0 0 0,0 0 0 0 0,0 0 0 0 0,1 0 0 0 0,-1 0-1 0 0,0 0 1 0 0,0 0 0 0 0,0-1 0 0 0,-3 0 0 0 0,0-1-660 0 0,3 1 276 0 0,1 0-1 0 0,-1 0 0 0 0,0 0 1 0 0,1-1-1 0 0,-1 1 1 0 0,0-1-1 0 0,1 1 0 0 0,0-1 1 0 0,-1 0-1 0 0,-1-2 0 0 0,-5-8-8045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20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8752 0 0,'0'0'793'0'0,"3"8"2660"0"0,3 12 4795 0 0,-3 2-3825 0 0,-1 0-3787 0 0,-4 25 0 0 0,1-11 317 0 0,-4 79-163 0 0,-1 1-494 0 0,6-94-421 0 0,-1 1 339 0 0,4 26 0 0 0,-2-42-443 0 0,0-1 0 0 0,0 1 0 0 0,1 0 0 0 0,0-1 0 0 0,0 0 0 0 0,0 1 0 0 0,1-1 0 0 0,5 8 0 0 0,-7-12-97 0 0,1 0 0 0 0,-1-1 0 0 0,1 1 0 0 0,0-1 0 0 0,-1 1-1 0 0,1-1 1 0 0,0 0 0 0 0,4 2 0 0 0,5 2-2090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3:56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16815 0 0,'0'0'1522'0'0,"8"0"-1220"0"0,12-5 726 0 0,-1 0-1 0 0,24-11 1 0 0,-18 7-249 0 0,24-10 512 0 0,-20 7-304 0 0,48-13 1 0 0,-47 17-1065 0 0,-22 5 195 0 0,0 1-1 0 0,0 0 0 0 0,0 0 1 0 0,0 0-1 0 0,0 1 0 0 0,0 1 0 0 0,0-1 1 0 0,0 1-1 0 0,13 2 0 0 0,-19-2-91 0 0,-1 0 0 0 0,0 1-1 0 0,1-1 1 0 0,-1 1 0 0 0,0-1-1 0 0,0 1 1 0 0,1-1 0 0 0,-1 1-1 0 0,0 0 1 0 0,0 0 0 0 0,0-1-1 0 0,0 1 1 0 0,0 0 0 0 0,0 0-1 0 0,0 0 1 0 0,0 0 0 0 0,0 0-1 0 0,0 1 1 0 0,-1-1 0 0 0,1 0-1 0 0,0 0 1 0 0,-1 0 0 0 0,1 1-1 0 0,-1-1 1 0 0,1 0 0 0 0,-1 1-1 0 0,0-1 1 0 0,1 0 0 0 0,-1 1-1 0 0,0-1 1 0 0,0 0 0 0 0,0 1-1 0 0,0-1 1 0 0,0 1 0 0 0,0-1-1 0 0,-1 0 1 0 0,1 1 0 0 0,-1 0-1 0 0,-1 7 129 0 0,-1-1 0 0 0,0 0-1 0 0,0 1 1 0 0,-8 11 0 0 0,9-15-93 0 0,-26 43 859 0 0,-59 77 1 0 0,58-84-654 0 0,-18 22 42 0 0,27-31-829 0 0,20-31-100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21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 20359 0 0,'0'0'1540'0'0,"14"2"-848"0"0,-7-3-512 0 0,0 1-1 0 0,0-1 1 0 0,0-1-1 0 0,0 1 0 0 0,0-1 1 0 0,0 0-1 0 0,-1-1 1 0 0,1 0-1 0 0,-1 0 1 0 0,1 0-1 0 0,-1-1 0 0 0,0 0 1 0 0,9-7-1 0 0,-6 3 135 0 0,0-1 0 0 0,0 0 0 0 0,-1 0 0 0 0,0-1 0 0 0,0 0 0 0 0,-1-1 0 0 0,6-11 0 0 0,-13 22-291 0 0,1-1 0 0 0,-1 0-1 0 0,1 0 1 0 0,-1 0 0 0 0,1 0 0 0 0,-1 0-1 0 0,0 1 1 0 0,1-1 0 0 0,-1 0 0 0 0,0 0-1 0 0,0 0 1 0 0,0 0 0 0 0,0 0 0 0 0,0 0-1 0 0,0 0 1 0 0,0 0 0 0 0,0 0 0 0 0,0 0 0 0 0,0 0-1 0 0,0 0 1 0 0,0 0 0 0 0,-1 0 0 0 0,1 0-1 0 0,0 0 1 0 0,-1 1 0 0 0,1-1 0 0 0,-1 0-1 0 0,1 0 1 0 0,-1 0 0 0 0,0 0 0 0 0,1 1-1 0 0,-1-1 1 0 0,0 0 0 0 0,1 1 0 0 0,-1-1-1 0 0,0 0 1 0 0,0 1 0 0 0,1-1 0 0 0,-1 1-1 0 0,0 0 1 0 0,0-1 0 0 0,0 1 0 0 0,0-1-1 0 0,-1 1 1 0 0,0-1 34 0 0,-1 1 0 0 0,1-1 0 0 0,-1 1 0 0 0,1-1 0 0 0,-1 1-1 0 0,0 0 1 0 0,1 0 0 0 0,-1 1 0 0 0,1-1 0 0 0,-1 0 0 0 0,1 1 0 0 0,-1 0 0 0 0,1-1 0 0 0,0 1-1 0 0,-1 0 1 0 0,1 0 0 0 0,-4 2 0 0 0,-1 2-57 0 0,1 1 0 0 0,-1-1 0 0 0,1 1 0 0 0,0 1 0 0 0,0-1 0 0 0,1 1 0 0 0,0 0 0 0 0,0 0 0 0 0,1 0 0 0 0,-5 10 0 0 0,6-11 0 0 0,0 0 0 0 0,1 0 0 0 0,0 1 0 0 0,0-1 0 0 0,1 0 0 0 0,0 1 0 0 0,0-1 0 0 0,0 1 0 0 0,1-1 0 0 0,0 1 0 0 0,0-1 0 0 0,1 1 0 0 0,-1-1 0 0 0,3 9 0 0 0,-2-12 4 0 0,0-1-1 0 0,0 1 1 0 0,0-1-1 0 0,0 1 1 0 0,1-1-1 0 0,-1 0 1 0 0,1 0 0 0 0,-1 0-1 0 0,1 0 1 0 0,0 0-1 0 0,0 0 1 0 0,0 0-1 0 0,0 0 1 0 0,0-1-1 0 0,0 1 1 0 0,0-1-1 0 0,0 1 1 0 0,1-1 0 0 0,-1 0-1 0 0,1 0 1 0 0,-1 0-1 0 0,1 0 1 0 0,3 0-1 0 0,-2 0-146 0 0,1 0-1 0 0,-1-1 0 0 0,1 0 1 0 0,0 0-1 0 0,-1 0 0 0 0,1 0 1 0 0,-1-1-1 0 0,1 0 0 0 0,-1 0 1 0 0,1 0-1 0 0,-1 0 0 0 0,7-4 0 0 0,6-2-2503 0 0,3-2-6562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2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16583 0 0,'-14'3'1822'0'0,"11"-2"-1466"0"0,1-1 1 0 0,-1 1 0 0 0,1 0 0 0 0,-1 0-1 0 0,1 0 1 0 0,-1 1 0 0 0,1-1-1 0 0,0 0 1 0 0,-1 1 0 0 0,1 0-1 0 0,0-1 1 0 0,0 1 0 0 0,0 0-1 0 0,0 0 1 0 0,1 0 0 0 0,-1 0 0 0 0,0 0-1 0 0,1 1 1 0 0,0-1 0 0 0,-1 0-1 0 0,0 4 1 0 0,1-4-148 0 0,0 1-1 0 0,0 0 1 0 0,0 1-1 0 0,0-1 1 0 0,0 0 0 0 0,1 0-1 0 0,-1 0 1 0 0,1 0 0 0 0,0 1-1 0 0,0-1 1 0 0,0 0-1 0 0,0 0 1 0 0,1 0 0 0 0,-1 0-1 0 0,1 1 1 0 0,0-1-1 0 0,2 5 1 0 0,1-2-61 0 0,0 1 0 0 0,1-1 0 0 0,-1 0 0 0 0,1-1 0 0 0,9 9-1 0 0,-9-10-124 0 0,-1 0-1 0 0,0 0 1 0 0,0 0-1 0 0,0 1 1 0 0,0-1-1 0 0,-1 1 1 0 0,0 0-1 0 0,0 0 1 0 0,4 10-1 0 0,-6-12-79 0 0,-1-1-1 0 0,1 1 1 0 0,-1 0-1 0 0,0 0 1 0 0,0-1-1 0 0,0 1 1 0 0,0 0-1 0 0,0 0 1 0 0,-1-1-1 0 0,1 1 1 0 0,-1 0-1 0 0,1-1 1 0 0,-1 1-1 0 0,0 0 1 0 0,0-1-1 0 0,-1 1 1 0 0,1-1-1 0 0,0 0 1 0 0,-1 1-1 0 0,1-1 1 0 0,-1 0-1 0 0,0 0 1 0 0,0 0 0 0 0,0 0-1 0 0,0 0 1 0 0,0 0-1 0 0,0-1 1 0 0,-1 1-1 0 0,1-1 1 0 0,0 1-1 0 0,-1-1 1 0 0,1 0-1 0 0,-1 0 1 0 0,1 0-1 0 0,-4 0 1 0 0,-7 2-1058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27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162 204 6680 0 0,'0'0'300'0'0,"3"-6"108"0"0,0 0 129 0 0,0 0 0 0 0,0-1 0 0 0,-1 1 0 0 0,0-1 0 0 0,0 0 0 0 0,-1 0 0 0 0,0 1 1 0 0,0-1-1 0 0,0-12 0 0 0,2-13 1881 0 0,-3 32-2413 0 0,5-45 3382 0 0,-5 42-3002 0 0,0-1 0 0 0,0 1 0 0 0,0-1 0 0 0,-1 1 0 0 0,1-1 0 0 0,-1 1 0 0 0,0-1 0 0 0,1 1 0 0 0,-2 0 1 0 0,-1-5 1577 0 0,-5 141-1552 0 0,8-81-382 0 0,-3 146 65 0 0,0-144 311 0 0,-16 86-1 0 0,18-138-384 0 0,1-1 0 0 0,0 1 0 0 0,0-1 0 0 0,-1 0 0 0 0,1 1-1 0 0,0-1 1 0 0,-1 0 0 0 0,0 1 0 0 0,1-1 0 0 0,-1 0 0 0 0,0 1 0 0 0,1-1 0 0 0,-1 0 0 0 0,0 0 0 0 0,0 0 0 0 0,0 0 0 0 0,0 0 0 0 0,0 0-1 0 0,0 0 1 0 0,-1 0 0 0 0,1 0 0 0 0,-2 0 0 0 0,2-1 4 0 0,-1 1 0 0 0,1-1-1 0 0,-1 0 1 0 0,1 0 0 0 0,-1 0-1 0 0,1 0 1 0 0,-1 0 0 0 0,1-1-1 0 0,-1 1 1 0 0,1 0 0 0 0,0-1-1 0 0,-1 1 1 0 0,1-1 0 0 0,-1 1-1 0 0,1-1 1 0 0,0 0 0 0 0,-2-1-1 0 0,-3-2 28 0 0,0 0 0 0 0,1-1 0 0 0,0 1 0 0 0,0-1 0 0 0,0 0 0 0 0,0-1 0 0 0,-6-10 0 0 0,-25-48 2 0 0,29 46 42 0 0,6 16-77 0 0,1-1 0 0 0,-1 1 0 0 0,0 0-1 0 0,0 0 1 0 0,0 0 0 0 0,0 1 0 0 0,0-1 0 0 0,-1-2 0 0 0,1 3 56 0 0,1 2-65 0 0,-1 0 0 0 0,1 0 0 0 0,-1 0 0 0 0,1-1 0 0 0,0 1 0 0 0,-1 0 0 0 0,1 0 0 0 0,0 0 0 0 0,0 0 0 0 0,0 0 0 0 0,0 0 0 0 0,0 0 0 0 0,0 0 1 0 0,0 2-1 0 0,0-3 0 0 0,1 9-6 0 0,-1-1 1 0 0,2 1-1 0 0,3 11 1 0 0,2 19-65 0 0,-5-25 58 0 0,0-1 0 0 0,1 1 1 0 0,5 13-1 0 0,-1-3 2 0 0,-4-12 1 0 0,1-1-1 0 0,8 16 1 0 0,-11-24 1 0 0,0 0 0 0 0,0 0 0 0 0,1-1 0 0 0,0 1 1 0 0,-1-1-1 0 0,1 0 0 0 0,0 1 0 0 0,0-1 0 0 0,0 0 0 0 0,0 0 1 0 0,1 0-1 0 0,-1 0 0 0 0,1-1 0 0 0,-1 1 0 0 0,4 1 1 0 0,-3-2 16 0 0,-1-1 1 0 0,0 0-1 0 0,0 0 1 0 0,0-1-1 0 0,0 1 1 0 0,0 0-1 0 0,0-1 1 0 0,0 1-1 0 0,0-1 1 0 0,0 0-1 0 0,0 1 1 0 0,0-1 0 0 0,0 0-1 0 0,0 0 1 0 0,2-2-1 0 0,26-18 68 0 0,-15 8-148 0 0,20-23-1 0 0,-23 23 265 0 0,1 0 0 0 0,20-16 0 0 0,20-6-702 0 0,-16 13-2830 0 0,-18 11-5616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28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179 105 2760 0 0,'9'-1'248'0'0,"-6"-1"74"0"0,-1 1 0 0 0,1-1 0 0 0,-1 1 0 0 0,1-1 0 0 0,-1 0 0 0 0,0 0 0 0 0,0 0 0 0 0,0 0 0 0 0,0-1 0 0 0,0 1 1 0 0,0 0-1 0 0,0-1 0 0 0,-1 1 0 0 0,3-6 0 0 0,2-3 3449 0 0,7-24 0 0 0,-12 34-3672 0 0,-1 1 1 0 0,0-1-1 0 0,1 1 0 0 0,-1-1 1 0 0,0 0-1 0 0,0 1 1 0 0,0-1-1 0 0,1 1 1 0 0,-1-1-1 0 0,0 1 0 0 0,0-1 1 0 0,0 0-1 0 0,0 1 1 0 0,0-1-1 0 0,0 1 0 0 0,0-1 1 0 0,0 1-1 0 0,0-1 1 0 0,0 0-1 0 0,-1 1 0 0 0,1-1 1 0 0,0 1-1 0 0,0-1 1 0 0,0 1-1 0 0,-1-1 0 0 0,1 1 1 0 0,0-1-1 0 0,-1 1 1 0 0,1-1-1 0 0,0 1 1 0 0,-1-1-1 0 0,1 1 0 0 0,-1-1 1 0 0,1 1-1 0 0,-1 0 1 0 0,1-1-1 0 0,0 1 0 0 0,-1 0 1 0 0,0-1-1 0 0,1 1 1 0 0,-1 0-1 0 0,1 0 0 0 0,-1 0 1 0 0,1-1-1 0 0,-1 1 1 0 0,1 0-1 0 0,-1 0 0 0 0,0 0 1 0 0,1 0-1 0 0,-2 0 1 0 0,0 0 91 0 0,-1 0 1 0 0,1 1-1 0 0,-1-1 1 0 0,1 1 0 0 0,-1-1-1 0 0,1 1 1 0 0,0 0-1 0 0,-1 0 1 0 0,1 0-1 0 0,-4 2 1 0 0,-14 11 2 0 0,1 1 0 0 0,-30 30-1 0 0,40-35-128 0 0,0 0-1 0 0,0 1 1 0 0,1 0 0 0 0,1 1-1 0 0,-1 0 1 0 0,-6 16-1 0 0,8-14 3 0 0,-3 6 52 0 0,1 0 1 0 0,1 1-1 0 0,-7 33 0 0 0,13-49-95 0 0,1 0 0 0 0,-1 0 0 0 0,0 0 0 0 0,1 0 0 0 0,0 0 0 0 0,1 0 0 0 0,-1 0-1 0 0,1 0 1 0 0,0 0 0 0 0,0 0 0 0 0,0 0 0 0 0,0-1 0 0 0,1 1 0 0 0,0 0-1 0 0,0-1 1 0 0,1 1 0 0 0,-1-1 0 0 0,1 0 0 0 0,0 0 0 0 0,0 0 0 0 0,5 5 0 0 0,-4-5-9 0 0,1-1 0 0 0,-1 0 1 0 0,1 0-1 0 0,0-1 0 0 0,0 1 1 0 0,0-1-1 0 0,0 0 0 0 0,0 0 1 0 0,1-1-1 0 0,-1 1 0 0 0,0-1 1 0 0,1-1-1 0 0,-1 1 1 0 0,1-1-1 0 0,-1 0 0 0 0,1 0 1 0 0,-1 0-1 0 0,1-1 0 0 0,9-2 1 0 0,8-3-256 0 0,1-1 0 0 0,-2-1 1 0 0,27-12-1 0 0,-31 12-335 0 0,11-6-804 0 0,2-2-69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28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35 9672 0 0,'-12'-34'13053'0'0,"11"36"-12889"0"0,0 0 0 0 0,0 1 0 0 0,0-1 0 0 0,1 1 0 0 0,-1-1-1 0 0,0 4 1 0 0,1-6-118 0 0,-13 87 243 0 0,-2 96-1 0 0,15-167-283 0 0,-1 1 0 0 0,2-1 1 0 0,3 18-1 0 0,-3-27-34 0 0,0-1 0 0 0,1 0 0 0 0,0 0 0 0 0,0 1 0 0 0,0-1 0 0 0,1-1 0 0 0,0 1 1 0 0,0 0-1 0 0,0-1 0 0 0,8 10 0 0 0,-10-14-108 0 0,-1-1 0 0 0,1 1 0 0 0,0 0 1 0 0,0 0-1 0 0,0 0 0 0 0,0 0 0 0 0,0-1 0 0 0,0 1 0 0 0,0 0 1 0 0,0-1-1 0 0,0 1 0 0 0,0-1 0 0 0,0 1 0 0 0,0-1 0 0 0,0 1 1 0 0,0-1-1 0 0,0 0 0 0 0,2 1 0 0 0,11-1-1422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28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0 4144 0 0,'-3'1'428'0'0,"-9"4"1652"0"0,1 1 0 0 0,0 0 0 0 0,-15 12 0 0 0,20-13-839 0 0,0 0 0 0 0,1 0 1 0 0,-7 9-1 0 0,-5 11-980 0 0,4-2 471 0 0,5-10-355 0 0,1 0 0 0 0,-7 15 1 0 0,13-24-240 0 0,0-1 1 0 0,0 1 0 0 0,0 0-1 0 0,0 0 1 0 0,0 0 0 0 0,1-1-1 0 0,-1 1 1 0 0,1 0 0 0 0,0 0 0 0 0,0 0-1 0 0,1 0 1 0 0,1 7 0 0 0,-2-10-122 0 0,0 0 0 0 0,1-1 0 0 0,-1 1 0 0 0,0 0 0 0 0,1 0 0 0 0,-1 0 0 0 0,1-1 0 0 0,-1 1 0 0 0,1 0 0 0 0,-1-1 0 0 0,1 1 0 0 0,0 0 0 0 0,-1-1 0 0 0,1 1 1 0 0,0-1-1 0 0,-1 1 0 0 0,1-1 0 0 0,0 1 0 0 0,0-1 0 0 0,-1 0 0 0 0,1 1 0 0 0,0-1 0 0 0,0 0 0 0 0,0 0 0 0 0,0 0 0 0 0,-1 1 0 0 0,1-1 0 0 0,0 0 0 0 0,0 0 0 0 0,0 0 0 0 0,0 0 1 0 0,0 0-1 0 0,0 0 0 0 0,-1-1 0 0 0,1 1 0 0 0,0 0 0 0 0,0 0 0 0 0,0-1 0 0 0,0 1 0 0 0,-1 0 0 0 0,2-2 0 0 0,4 0 32 0 0,-1-1 0 0 0,0 0-1 0 0,0 0 1 0 0,7-5 0 0 0,-4 0 100 0 0,0-1 0 0 0,0 0 0 0 0,-1 0 0 0 0,0-1 0 0 0,-1 1 0 0 0,7-14 0 0 0,0 0 264 0 0,-5 10-46 0 0,-6 8-167 0 0,1 0 1 0 0,-1 0 0 0 0,1 1 0 0 0,0-1-1 0 0,1 1 1 0 0,-1 0 0 0 0,1 0 0 0 0,0 0-1 0 0,7-6 1 0 0,-10 9 175 0 0,1 2-314 0 0,-1 1 1 0 0,1-1-1 0 0,-1 0 0 0 0,0 0 0 0 0,1 1 1 0 0,-1-1-1 0 0,0 0 0 0 0,1 3 0 0 0,1 2-43 0 0,-1 1-1 0 0,0 0 0 0 0,0 0 1 0 0,-1 0-1 0 0,0 0 1 0 0,0 13-1 0 0,-5 44 94 0 0,2-52-96 0 0,0 0 0 0 0,1 1 0 0 0,1-1 0 0 0,0 0 0 0 0,1 1-1 0 0,0-1 1 0 0,4 14 0 0 0,-4-23-167 0 0,0 0-1 0 0,0 0 1 0 0,0 0-1 0 0,0 0 1 0 0,1 0-1 0 0,1 2 1 0 0,6 2-2446 0 0,-8-7 2147 0 0,0 1 1 0 0,0-1-1 0 0,0 0 0 0 0,0 0 1 0 0,0 0-1 0 0,0 0 1 0 0,0 0-1 0 0,-1 0 0 0 0,1 0 1 0 0,0-1-1 0 0,0 1 1 0 0,0 0-1 0 0,1-1 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29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13 4608 0 0,'-9'-5'404'0'0,"-8"-2"516"0"0,3 6 4589 0 0,-3 5 2117 0 0,2 3-3931 0 0,14-6-3515 0 0,0 0 0 0 0,-1 0 0 0 0,1 0 0 0 0,0 0 0 0 0,0 0 0 0 0,-1 1 0 0 0,1-1 0 0 0,0 1-1 0 0,0-1 1 0 0,0 1 0 0 0,1-1 0 0 0,-1 1 0 0 0,0-1 0 0 0,1 1 0 0 0,-1 0 0 0 0,0 1 0 0 0,1-1 117 0 0,6 11 391 0 0,9-5-445 0 0,-1-1 0 0 0,23 7 0 0 0,-9-3-3 0 0,-24-10-199 0 0,0 1-1 0 0,-1 0 1 0 0,1 0 0 0 0,0 0-1 0 0,-1 1 1 0 0,0-1 0 0 0,6 6-1 0 0,-8-7-15 0 0,1 1-1 0 0,-1 0 0 0 0,1 0 0 0 0,-1-1 0 0 0,0 1 0 0 0,0 0 1 0 0,0 0-1 0 0,0 0 0 0 0,0 0 0 0 0,-1 0 0 0 0,1 0 0 0 0,-1 1 1 0 0,1-1-1 0 0,-1 0 0 0 0,1 4 0 0 0,-2-1 15 0 0,0-1 0 0 0,1 1 0 0 0,-2 0-1 0 0,1-1 1 0 0,0 1 0 0 0,-1-1 0 0 0,0 1 0 0 0,0-1 0 0 0,0 0-1 0 0,-1 0 1 0 0,1 0 0 0 0,-1 0 0 0 0,0 0 0 0 0,0-1-1 0 0,-6 6 1 0 0,1-1-350 0 0,0-2 0 0 0,0 1 0 0 0,-1-1-1 0 0,1 0 1 0 0,-1-1 0 0 0,-12 6 0 0 0,14-9-1293 0 0,1-1-371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29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15664 0 0,'-2'1'1206'0'0,"-2"2"-954"0"0,0 1 0 0 0,1 0 0 0 0,-1 0 0 0 0,1 0 0 0 0,0 1 0 0 0,0-1 0 0 0,-4 9 0 0 0,-14 37 4185 0 0,21-50-4419 0 0,-1 5 204 0 0,0-1 0 0 0,0 0 0 0 0,0 1 0 0 0,0-1 0 0 0,1 1 0 0 0,0-1 0 0 0,0 1 0 0 0,0-1 0 0 0,1 1 0 0 0,-1-1 0 0 0,1 1 0 0 0,0-1 0 0 0,0 1 0 0 0,1-1 0 0 0,-1 0 1 0 0,1 0-1 0 0,0 0 0 0 0,0 0 0 0 0,1 0 0 0 0,3 5 0 0 0,5 6 45 0 0,1-1 0 0 0,0 0 0 0 0,22 18 0 0 0,-30-28-193 0 0,-3-3-62 0 0,0 0 0 0 0,0 0 1 0 0,1 1-1 0 0,-1-1 0 0 0,0 1 1 0 0,0-1-1 0 0,0 1 0 0 0,0-1 1 0 0,-1 1-1 0 0,1-1 0 0 0,0 1 1 0 0,-1 0-1 0 0,1-1 0 0 0,-1 1 1 0 0,1 0-1 0 0,-1 0 0 0 0,0-1 1 0 0,0 5-1 0 0,0-4 9 0 0,0 1 0 0 0,-1 0 0 0 0,0 0 1 0 0,0-1-1 0 0,1 1 0 0 0,-2 0 0 0 0,1-1 0 0 0,0 1 0 0 0,0-1 0 0 0,-1 0 1 0 0,-1 3-1 0 0,-2 1-272 0 0,0 0-1 0 0,0-1 1 0 0,-1 1 0 0 0,0-1 0 0 0,0 0 0 0 0,0-1 0 0 0,-12 7 0 0 0,0-4-1519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34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2760 0 0,'0'0'2909'0'0,"-22"7"-370"0"0,-3 5 13 0 0,24-11-1970 0 0,-13 4 1326 0 0,12-5-1583 0 0,0 1-1 0 0,0 0 0 0 0,0 0 0 0 0,0 0 1 0 0,0 0-1 0 0,0 0 0 0 0,-3 2 1 0 0,-9 5 525 0 0,13-7-526 0 0,-9 4 7080 0 0,32-4-6804 0 0,35 6-1 0 0,-48-5-478 0 0,5-1 45 0 0,0 0 0 0 0,0-1 0 0 0,22-3 0 0 0,-18 2 54 0 0,22 0 0 0 0,44 1 364 0 0,-48-1-375 0 0,-24 1-125 0 0,23 1-1 0 0,-14 1 0 0 0,0-2 0 0 0,37-3 1 0 0,8-1 29 0 0,122-9 179 0 0,-67 1-142 0 0,-53 10 282 0 0,127 12-1 0 0,-166-9-191 0 0,-1 0-1 0 0,1-3 1 0 0,31-4 0 0 0,13-2 189 0 0,-37 7-233 0 0,-1 0-1 0 0,1 2 1 0 0,49 9 0 0 0,50 7 218 0 0,-119-15-272 0 0,26-1-1 0 0,-41-1-152 0 0,-1 0-1 0 0,1 0 1 0 0,-1 0-1 0 0,1-1 1 0 0,0 1-1 0 0,-1 0 1 0 0,1 0-1 0 0,-1-1 1 0 0,1 1-1 0 0,0 0 1 0 0,-1 0 0 0 0,1-1-1 0 0,-1 1 1 0 0,1-1-1 0 0,-1 1 1 0 0,1 0-1 0 0,-1-1 1 0 0,1 1-1 0 0,-1-1 1 0 0,0 1-1 0 0,1-1 1 0 0,-1 1 0 0 0,0-1-1 0 0,1 0 1 0 0,-1 1-1 0 0,0-1 1 0 0,0 1-1 0 0,1-1 1 0 0,-1 0-1 0 0,0 1 1 0 0,0-1-1 0 0,0 0 1 0 0,0 1 0 0 0,0-1-1 0 0,0 1 1 0 0,0-1-1 0 0,0 0 1 0 0,0 1-1 0 0,0-1 1 0 0,0 0-1 0 0,-1 1 1 0 0,1-1-1 0 0,0 1 1 0 0,0-1 0 0 0,-1 0-1 0 0,1 1 1 0 0,0-1-1 0 0,-1 0 1 0 0,0 0-713 0 0,-3 6-2980 0 0,-1-3 1349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4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1840 0 0,'0'0'13640'0'0,"0"-14"-6393"0"0,67 10-4993 0 0,-3 1-1558 0 0,-4 2-464 0 0,-36 2-137 0 0,28-2 0 0 0,-29 0 67 0 0,30 2 0 0 0,79 12 550 0 0,-107-11-478 0 0,37-2 0 0 0,-34 0-50 0 0,21-3 298 0 0,-35 1-363 0 0,-1 1 0 0 0,27 2 0 0 0,-7-1 173 0 0,-25 0-184 0 0,-1 0 0 0 0,1 0 0 0 0,12 3 0 0 0,-16-2-59 0 0,-4-1-57 0 0,26-1 496 0 0,-24 1-421 0 0,13-9-91 0 0,-14 8-99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2:0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19375 0 0,'0'0'3032'0'0,"14"-11"812"0"0,-6 8-3609 0 0,0 0-1 0 0,1 0 0 0 0,-1 1 1 0 0,1 0-1 0 0,-1 0 0 0 0,1 1 0 0 0,-1 0 1 0 0,1 1-1 0 0,0 0 0 0 0,0 0 1 0 0,10 2-1 0 0,43 6-1163 0 0,-46-7-1501 0 0,30-2-1 0 0,-30-2 669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3:59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7 13824 0 0,'-2'-6'9675'0'0,"1"21"-9465"0"0,-5 24-1 0 0,1 0 387 0 0,1-4-345 0 0,1-16-90 0 0,2 0-1 0 0,0 1 1 0 0,2 25-1 0 0,-1-43-142 0 0,1-1-1 0 0,-1 1 1 0 0,0 0 0 0 0,0-1-1 0 0,1 1 1 0 0,-1-1-1 0 0,1 0 1 0 0,0 1 0 0 0,1 1-1 0 0,-2-2-13 0 0,0-1-1 0 0,0 0 1 0 0,0 1-1 0 0,0-1 1 0 0,0 0 0 0 0,0 1-1 0 0,1-1 1 0 0,-1 0-1 0 0,0 0 1 0 0,0 1-1 0 0,1-1 1 0 0,-1 0 0 0 0,0 0-1 0 0,0 1 1 0 0,1-1-1 0 0,-1 0 1 0 0,0 0-1 0 0,0 1 1 0 0,1-1 0 0 0,-1 0-1 0 0,0 0 1 0 0,1 0-1 0 0,-1 0 1 0 0,0 0-1 0 0,1 0 1 0 0,-1 1 0 0 0,0-1-1 0 0,1 0 1 0 0,-1 0-1 0 0,1 0 1 0 0,-1 0-1 0 0,0 0 1 0 0,1 0 0 0 0,-1 0-1 0 0,0-1 1 0 0,1 1-1 0 0,-1 0 1 0 0,1 0-1 0 0,0 0 13 0 0,3-1-34 0 0,1 1 1 0 0,-1-1-1 0 0,1 0 0 0 0,-1 0 1 0 0,1-1-1 0 0,-1 1 0 0 0,1-1 1 0 0,-1 0-1 0 0,0 0 1 0 0,0-1-1 0 0,0 1 0 0 0,5-5 1 0 0,1-1-1182 0 0,0-1 0 0 0,0-1 0 0 0,10-11 0 0 0,-6 1-6458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46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78 1840 0 0,'0'0'4013'0'0,"9"-18"2830"0"0,1-10-2186 0 0,-9 26-4464 0 0,-1 0 0 0 0,1-1-1 0 0,-1 1 1 0 0,0 0-1 0 0,1 0 1 0 0,-1 0-1 0 0,0-1 1 0 0,0 1-1 0 0,0 0 1 0 0,-2-7 5979 0 0,2 14-4658 0 0,-9 75 401 0 0,-1 3-1316 0 0,-1-6-335 0 0,8-59-292 0 0,2-1-1 0 0,0 23 1 0 0,3-29-1011 0 0,-2-11 965 0 0,0 0-1 0 0,1 0 1 0 0,-1 0 0 0 0,0 1-1 0 0,0-1 1 0 0,0 0 0 0 0,0 0-1 0 0,0 0 1 0 0,1 0 0 0 0,-1 1 0 0 0,0-1-1 0 0,0 0 1 0 0,0 0 0 0 0,0 0-1 0 0,1 0 1 0 0,-1 0 0 0 0,0 0-1 0 0,0 0 1 0 0,0 0 0 0 0,1 0 0 0 0,-1 0-1 0 0,0 0 1 0 0,0 0 0 0 0,1 0-1 0 0,-1 0 1 0 0,0 0 0 0 0,0 0-1 0 0,0 0 1 0 0,1 0 0 0 0,-1 0 0 0 0,0 0-1 0 0,0 0 1 0 0,0 0 0 0 0,1 0-1 0 0,-1 0 1 0 0,0 0 0 0 0,0 0-1 0 0,0 0 1 0 0,1-1 0 0 0,-1 1 0 0 0,5-4-1780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4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59 11520 0 0,'-1'-3'-16'0'0,"0"1"0"0"0,0-1 0 0 0,0 0 0 0 0,-1 1 0 0 0,1-1 0 0 0,-1 1 0 0 0,-2-3-1 0 0,2 2 589 0 0,-1 1 0 0 0,1-1-1 0 0,-1 1 1 0 0,0 0-1 0 0,-3-3 1 0 0,0 2 1054 0 0,-1-1 1 0 0,1 1-1 0 0,-1 1 0 0 0,0-1 1 0 0,-8-1-1 0 0,19 11-2798 0 0,-1 1-460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47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0 381 5984 0 0,'0'0'464'0'0,"6"13"1105"0"0,-4-9-329 0 0,1 3 916 0 0,-1-1 0 0 0,1 1-1 0 0,1-1 1 0 0,-1 0 0 0 0,8 10-1 0 0,-10-16-2069 0 0,-1 1 0 0 0,1-1-1 0 0,-1 0 1 0 0,1 1-1 0 0,-1-1 1 0 0,1 0 0 0 0,-1 0-1 0 0,1 1 1 0 0,0-1-1 0 0,-1 0 1 0 0,1 0 0 0 0,-1 0-1 0 0,1 0 1 0 0,0 0-1 0 0,-1 0 1 0 0,1 0 0 0 0,0 0-1 0 0,-1 0 1 0 0,1 0-1 0 0,-1 0 1 0 0,1 0 0 0 0,0-1-1 0 0,-1 1 1 0 0,1 0-1 0 0,-1 0 1 0 0,1-1 0 0 0,0 1-1 0 0,-1 0 1 0 0,1-1-1 0 0,-1 1 1 0 0,1 0-1 0 0,-1-1 1 0 0,1 1 0 0 0,-1-1-1 0 0,0 1 1 0 0,1-1-1 0 0,0 0 1 0 0,14-20 1012 0 0,-7 4-564 0 0,0 1 0 0 0,-2-1 1 0 0,8-28-1 0 0,1-3-39 0 0,13-43 163 0 0,-9 30-236 0 0,-16 42-352 0 0,1 61-136 0 0,-2-18 28 0 0,13 46 0 0 0,-12-60 31 0 0,0-1 1 0 0,0 1-1 0 0,1-1 0 0 0,1 0 0 0 0,0 0 0 0 0,0 0 0 0 0,8 11 0 0 0,-11-18 21 0 0,-1-1-1 0 0,0 1 0 0 0,1 0 1 0 0,-1-1-1 0 0,1 1 1 0 0,-1-1-1 0 0,1 0 1 0 0,0 1-1 0 0,-1-1 0 0 0,1 0 1 0 0,0 0-1 0 0,0 0 1 0 0,0 0-1 0 0,0-1 0 0 0,0 1 1 0 0,0-1-1 0 0,0 1 1 0 0,0-1-1 0 0,0 1 1 0 0,0-1-1 0 0,0 0 0 0 0,0 0 1 0 0,1 0-1 0 0,-1 0 1 0 0,0 0-1 0 0,0-1 1 0 0,4 0-1 0 0,-3-1 15 0 0,0 0 0 0 0,1 0 0 0 0,-1 0 0 0 0,0 0 0 0 0,0 0 0 0 0,0-1 0 0 0,-1 1 0 0 0,1-1 0 0 0,-1 0 0 0 0,1 1 0 0 0,-1-1 0 0 0,0-1 0 0 0,0 1 0 0 0,0 0 0 0 0,1-4 0 0 0,7-17 114 0 0,-1-1 1 0 0,-1 0-1 0 0,7-41 0 0 0,0-1-978 0 0,-12 57 603 0 0,3-13-1640 0 0,10-24 0 0 0,-8 32 263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47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 4144 0 0,'0'0'319'0'0,"0"7"455"0"0,2 8 8916 0 0,-1 1-3614 0 0,-2 3-2446 0 0,-3 10-2845 0 0,0 23-281 0 0,1 138 1533 0 0,2-135-1752 0 0,0 27-82 0 0,1-43-139 0 0,0-19-30 0 0,5 36 0 0 0,6 29-1607 0 0,-10-77-807 0 0</inkml:trace>
  <inkml:trace contextRef="#ctx0" brushRef="#br0" timeOffset="1">7 307 10136 0 0,'-2'-3'266'0'0,"-2"-7"8007"0"0,14 3-4082 0 0,0 1-2348 0 0,2 1-1287 0 0,0 0 1 0 0,1 1-1 0 0,0 1 1 0 0,-1 0-1 0 0,1 0 1 0 0,25-1-1 0 0,2 9-3263 0 0,-27-3-2919 0 0,6 1-3093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48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41 3680 0 0,'0'8'284'0'0,"0"-6"172"0"0,-3 10 9954 0 0,3-6-9218 0 0,0-5-1061 0 0,0 1 0 0 0,0-1 0 0 0,0 0 0 0 0,0 0 1 0 0,1 1-1 0 0,-1-1 0 0 0,0 0 0 0 0,1 0 0 0 0,-1 1 0 0 0,1-1 0 0 0,-1 0 0 0 0,1 0 0 0 0,0 0 0 0 0,-1 0 0 0 0,1 0 0 0 0,0 0 1 0 0,0 0-1 0 0,0 0 0 0 0,2 1 0 0 0,0 1 152 0 0,1-1 0 0 0,0 0 1 0 0,0 0-1 0 0,6 2 0 0 0,6 4 235 0 0,-8-6-334 0 0,0 1 1 0 0,1-1-1 0 0,-1-1 0 0 0,0 1 0 0 0,1-1 1 0 0,-1-1-1 0 0,0 1 0 0 0,15-3 0 0 0,-2 2 83 0 0,151-10 595 0 0,-146 9-810 0 0,28 0 1 0 0,10 1 58 0 0,-5-8 131 0 0,-58 8-188 0 0,0-1-1 0 0,0 1 1 0 0,0 0 0 0 0,1 0-1 0 0,-1-1 1 0 0,0 1 0 0 0,0 0-1 0 0,0-1 1 0 0,0 1-1 0 0,0-1 1 0 0,0 0 0 0 0,1 0-1 0 0,-2 0-7 0 0,0 1 1 0 0,1-1-1 0 0,-1 0 0 0 0,0 1 0 0 0,0-1 0 0 0,0 0 1 0 0,0 1-1 0 0,1-1 0 0 0,-1 0 0 0 0,0 1 1 0 0,-1-1-1 0 0,1 0 0 0 0,0 0 0 0 0,0 1 0 0 0,0-1 1 0 0,0 0-1 0 0,0 1 0 0 0,-1-1 0 0 0,1 0 1 0 0,0 1-1 0 0,0-1 0 0 0,-1 0 0 0 0,-1-1-15 0 0,1 0-1 0 0,0 0 1 0 0,-1 0 0 0 0,1 0-1 0 0,-1 0 1 0 0,1 0 0 0 0,-1 1-1 0 0,0-1 1 0 0,0 1-1 0 0,0 0 1 0 0,0-1 0 0 0,0 1-1 0 0,0 0 1 0 0,-4-2 0 0 0,-35-11 31 0 0,27 11-24 0 0,-78-20 37 0 0,83 21-78 0 0,-6-3 30 0 0,-5-1 112 0 0,19 6-50 0 0,-9-2 419 0 0,37 2-570 0 0,6-1-286 0 0,40 6-1 0 0,-65-4 422 0 0,1 0-1 0 0,0 1 0 0 0,0 0 0 0 0,-1 0 1 0 0,1 1-1 0 0,-1 0 0 0 0,0 1 0 0 0,0 0 1 0 0,12 8-1 0 0,-18-11-45 0 0,0 1 0 0 0,0-1 0 0 0,0 1 0 0 0,-1 0 1 0 0,1 0-1 0 0,0 0 0 0 0,-1 0 0 0 0,1 0 0 0 0,-1 0 0 0 0,0 0 0 0 0,0 1 1 0 0,0-1-1 0 0,0 0 0 0 0,0 1 0 0 0,0-1 0 0 0,-1 1 0 0 0,1-1 0 0 0,-1 1 1 0 0,0-1-1 0 0,1 1 0 0 0,-1-1 0 0 0,0 1 0 0 0,-1 0 0 0 0,1-1 0 0 0,0 1 1 0 0,-1-1-1 0 0,1 1 0 0 0,-1-1 0 0 0,0 0 0 0 0,-1 4 0 0 0,-2 3 49 0 0,-1 0-1 0 0,0 0 0 0 0,0-1 1 0 0,-1 1-1 0 0,0-1 1 0 0,-11 11-1 0 0,7-10-133 0 0,0 0-1 0 0,-1-1 1 0 0,0-1-1 0 0,0 1 1 0 0,-22 9-1 0 0,24-13-267 0 0,-5 2-522 0 0,-1-3-43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49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11976 0 0,'0'0'3968'0'0,"11"9"15"0"0,-8-4-3639 0 0,-1-1-1 0 0,1 0 1 0 0,-1 1-1 0 0,0-1 1 0 0,0 1-1 0 0,-1 0 1 0 0,1-1-1 0 0,-1 1 1 0 0,0 0-1 0 0,0 0 1 0 0,0 9-1 0 0,-1 7 143 0 0,-3 31 0 0 0,1-22 44 0 0,-8 57 68 0 0,1-27-2255 0 0,7-20-5372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49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53 17047 0 0,'-4'-20'1512'0'0,"-1"13"-1208"0"0,2 0-240 0 0,0 1-64 0 0,1 1 608 0 0,-4 3 120 0 0,3-1 16 0 0,-3 1 8 0 0,1 2-632 0 0,2 0-120 0 0,-2 0 0 0 0,2 5-776 0 0,3 2-48 0 0,-3 3-24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50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1 361 8752 0 0,'0'0'8495'0'0,"15"-3"-5499"0"0,-7 0-2244 0 0,-1 0 0 0 0,1-1-1 0 0,-1 0 1 0 0,0 0-1 0 0,12-10 1 0 0,-15 11-564 0 0,-1-1-1 0 0,0 1 1 0 0,0-1 0 0 0,0 0 0 0 0,0 0 0 0 0,-1 0 0 0 0,1 0 0 0 0,-1 0 0 0 0,0 0-1 0 0,0-1 1 0 0,1-7 0 0 0,34-101 863 0 0,-29 83-118 0 0,-6 18-837 0 0,2-1-1 0 0,4-11 1 0 0,-5 43-272 0 0,-2 4 115 0 0,1 0 1 0 0,1 0 0 0 0,6 25-1 0 0,6-4 375 0 0,-8-25-88 0 0,-4-11-199 0 0,1 0-1 0 0,0 0 1 0 0,0-1-1 0 0,1 1 1 0 0,0-1-1 0 0,0 0 1 0 0,10 10-1 0 0,-14-15-51 0 0,1-1-1 0 0,-1 0 0 0 0,0 0 1 0 0,1 0-1 0 0,-1 0 0 0 0,1 0 1 0 0,0 0-1 0 0,-1 0 1 0 0,1 0-1 0 0,0-1 0 0 0,0 1 1 0 0,-1-1-1 0 0,1 1 0 0 0,0-1 1 0 0,0 0-1 0 0,0 1 0 0 0,0-1 1 0 0,-1 0-1 0 0,1 0 0 0 0,2-1 1 0 0,-2 0 47 0 0,1 1-1 0 0,-1-1 1 0 0,1 0 0 0 0,-1 0 0 0 0,0-1 0 0 0,1 1 0 0 0,-1-1 0 0 0,0 1-1 0 0,0-1 1 0 0,0 1 0 0 0,0-1 0 0 0,3-3 0 0 0,1-4 99 0 0,0 1 1 0 0,0-1-1 0 0,-1 0 1 0 0,0 0 0 0 0,7-20-1 0 0,28-104 126 0 0,-24 74-2564 0 0,2 1-4179 0 0,-12 40-1537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50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20591 0 0,'0'0'1863'0'0,"0"16"-1494"0"0,-3 7 381 0 0,2 1 0 0 0,2 30 0 0 0,-1-19-264 0 0,3 381 1578 0 0,1-336-2129 0 0,0-58-754 0 0,-3-21 311 0 0</inkml:trace>
  <inkml:trace contextRef="#ctx0" brushRef="#br0" timeOffset="1">0 429 15664 0 0,'0'0'1206'0'0,"12"-7"1053"0"0,12-2 2495 0 0,14 2-2146 0 0,-22 4-1996 0 0,42-9 1184 0 0,-42 8-1688 0 0,1 0-1 0 0,0 1 0 0 0,0 0 1 0 0,0 2-1 0 0,1 0 1 0 0,25 2-1 0 0,-8 3-1453 0 0,-16-3-824 0 0,0 2-4575 0 0,-2-1-1621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50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12 180 17503 0 0,'-9'-1'1872'0'0,"9"1"-1787"0"0,0-1-1 0 0,-1 1 1 0 0,1-1-1 0 0,0 1 1 0 0,0-1-1 0 0,-1 1 1 0 0,1-1-1 0 0,0 1 1 0 0,0-1-1 0 0,0 0 1 0 0,0 1-1 0 0,0-1 1 0 0,0 1-1 0 0,0-1 1 0 0,0 1-1 0 0,0-1 1 0 0,0 0-1 0 0,0 1 1 0 0,0-1-1 0 0,0 1 1 0 0,0-1-1 0 0,0 1 1 0 0,1-1-1 0 0,-1 1 1 0 0,0-1-1 0 0,0 1 1 0 0,1-1-1 0 0,-1 1 1 0 0,1-1-1 0 0,-1 0 279 0 0,1-1-255 0 0,0 0 1 0 0,1 0 0 0 0,-1 0-1 0 0,0 0 1 0 0,1 1 0 0 0,-1-1-1 0 0,1 1 1 0 0,-1-1 0 0 0,1 1-1 0 0,0-1 1 0 0,2-1 0 0 0,26-12 31 0 0,-13 7 592 0 0,79-35 692 0 0,-68 32-872 0 0,-1-1 0 0 0,33-19 1 0 0,-44 14-553 0 0,-22 15 55 0 0,-2 2 19 0 0,3 2 143 0 0,0 0 0 0 0,-1 0 0 0 0,1 0 0 0 0,0 1 0 0 0,0-1 0 0 0,1 1 0 0 0,-1 0 0 0 0,-8 8 0 0 0,1 0-191 0 0,-20 22-1 0 0,29-30-25 0 0,1 1 0 0 0,0-1 0 0 0,0 1 0 0 0,0 0 0 0 0,0 0 0 0 0,0 0 0 0 0,1 0 0 0 0,0 0 0 0 0,0 0 0 0 0,0 0 0 0 0,0 5 0 0 0,0-2 0 0 0,0 0 0 0 0,1 0 0 0 0,1 1 0 0 0,-1-1 0 0 0,3 12 0 0 0,-3-17-33 0 0,1 0 1 0 0,-1-1-1 0 0,1 1 1 0 0,-1 0-1 0 0,1-1 0 0 0,0 1 1 0 0,0-1-1 0 0,0 1 0 0 0,0-1 1 0 0,0 1-1 0 0,0-1 0 0 0,0 0 1 0 0,0 0-1 0 0,0 1 0 0 0,0-1 1 0 0,1 0-1 0 0,-1 0 0 0 0,1 0 1 0 0,-1 0-1 0 0,0 0 1 0 0,1-1-1 0 0,0 1 0 0 0,-1 0 1 0 0,1-1-1 0 0,-1 1 0 0 0,1-1 1 0 0,0 1-1 0 0,-1-1 0 0 0,1 0 1 0 0,0 0-1 0 0,0 0 0 0 0,-1 0 1 0 0,1 0-1 0 0,2 0 0 0 0,2-1-645 0 0,0 0-1 0 0,0-1 1 0 0,0 1-1 0 0,0-1 0 0 0,0 0 1 0 0,-1-1-1 0 0,1 1 0 0 0,7-6 1 0 0,3 0-7607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3:59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6912 0 0,'-1'1'338'0'0,"-1"1"1"0"0,0-1-1 0 0,0 1 1 0 0,1 0-1 0 0,-1 0 1 0 0,1 0-1 0 0,0 0 1 0 0,-1 0-1 0 0,1 0 0 0 0,0 1 1 0 0,-1 3-1 0 0,-9 32 8888 0 0,6-18-7346 0 0,-3 13-530 0 0,1 1 0 0 0,-2 37 0 0 0,8-58-1221 0 0,-22 127 884 0 0,-4 54-677 0 0,26-177-229 0 0,1 0-1 0 0,4 22 1 0 0,-4-38-210 0 0,0 1-1 0 0,0-1 1 0 0,1 1-1 0 0,-1-1 1 0 0,1 1-1 0 0,-1-1 1 0 0,1 0-1 0 0,-1 1 1 0 0,1-1-1 0 0,0 0 1 0 0,0 1-1 0 0,0-1 1 0 0,-1 0-1 0 0,1 0 1 0 0,1 0 0 0 0,-1 0-1 0 0,1 1 1 0 0,4 2-1011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51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7 17279 0 0,'0'0'794'0'0,"-17"-6"284"0"0,13 6-651 0 0,0 0-1 0 0,0 0 0 0 0,0 0 0 0 0,0 0 1 0 0,0 1-1 0 0,0-1 0 0 0,0 1 0 0 0,0 0 1 0 0,-5 3-1 0 0,-36 16 972 0 0,40-18-1304 0 0,-1 1 76 0 0,0 1 0 0 0,1 0 0 0 0,-1 0 0 0 0,1 1 0 0 0,0-1 0 0 0,0 1 0 0 0,-6 8 0 0 0,9-11-155 0 0,0 0 0 0 0,1 0 0 0 0,-1 0 0 0 0,1 1 0 0 0,-1-1 0 0 0,1 1 0 0 0,0-1 1 0 0,0 1-1 0 0,0-1 0 0 0,0 1 0 0 0,0 0 0 0 0,0-1 0 0 0,1 1 0 0 0,0 0 0 0 0,-1 0 1 0 0,1-1-1 0 0,0 1 0 0 0,0 0 0 0 0,0 0 0 0 0,1 4 0 0 0,0-6-6 0 0,0 1-1 0 0,-1-1 1 0 0,1 1-1 0 0,0 0 1 0 0,0-1-1 0 0,0 0 1 0 0,0 1-1 0 0,0-1 1 0 0,0 1-1 0 0,0-1 1 0 0,1 0-1 0 0,-1 0 1 0 0,0 0-1 0 0,1 0 1 0 0,-1 0-1 0 0,1 0 1 0 0,-1 0-1 0 0,4 1 1 0 0,-2-1 6 0 0,0 0 0 0 0,0-1 0 0 0,0 1 0 0 0,0-1 0 0 0,0 0 1 0 0,0 0-1 0 0,0 0 0 0 0,0 0 0 0 0,1 0 0 0 0,2-1 0 0 0,1-1 36 0 0,-1 1-1 0 0,1-1 1 0 0,-1-1-1 0 0,0 1 1 0 0,0-1-1 0 0,0 0 1 0 0,0-1-1 0 0,0 1 1 0 0,7-7-1 0 0,-1-2 223 0 0,15-19 0 0 0,-19 21 47 0 0,0 1 0 0 0,1-1 1 0 0,0 2-1 0 0,13-11 0 0 0,-22 19-317 0 0,1-1 0 0 0,0 1 0 0 0,-1-1 1 0 0,1 1-1 0 0,0-1 0 0 0,0 1 0 0 0,0-1 0 0 0,-1 1 0 0 0,1 0 0 0 0,0-1 1 0 0,0 1-1 0 0,0 0 0 0 0,0 0 0 0 0,0 0 0 0 0,0-1 0 0 0,0 1 0 0 0,-1 0 0 0 0,1 0 1 0 0,0 0-1 0 0,0 1 0 0 0,0-1 0 0 0,2 0 0 0 0,-3 1-1 0 0,1-1 0 0 0,0 1-1 0 0,0 0 1 0 0,-1-1 0 0 0,1 1-1 0 0,0 0 1 0 0,-1 0 0 0 0,1 0 0 0 0,-1-1-1 0 0,1 1 1 0 0,-1 0 0 0 0,1 0-1 0 0,-1 0 1 0 0,0 0 0 0 0,1 0 0 0 0,-1 0-1 0 0,0 1 1 0 0,1 4-1 0 0,0 0 0 0 0,-1 0 0 0 0,0 0-1 0 0,0-1 1 0 0,-2 12 0 0 0,-5 21 284 0 0,-3-2 1 0 0,-1 1-1 0 0,-2-1 0 0 0,-1-1 1 0 0,-30 53-1 0 0,35-71-328 0 0,-2 0 0 0 0,0-1 0 0 0,-24 26 0 0 0,27-33-66 0 0,-1-1 0 0 0,0 0-1 0 0,0-1 1 0 0,0 0-1 0 0,-1 0 1 0 0,0-1 0 0 0,-19 8-1 0 0,27-13-124 0 0,0 0-1 0 0,0-1 0 0 0,0 1 0 0 0,0 0 0 0 0,0-1 0 0 0,0 0 0 0 0,0 1 1 0 0,0-1-1 0 0,0 0 0 0 0,0 0 0 0 0,1 0 0 0 0,-1 0 0 0 0,0 0 0 0 0,0-1 1 0 0,0 1-1 0 0,0-1 0 0 0,0 1 0 0 0,0-1 0 0 0,-3-1 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51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6912 0 0,'8'-1'12423'0'0,"4"-1"-9696"0"0,-6-2-2138 0 0,0 0-1 0 0,-1 0 1 0 0,1 0-1 0 0,-1-1 1 0 0,0 0-1 0 0,0 0 1 0 0,6-7-1 0 0,12-13 665 0 0,-21 24-1161 0 0,5-5 273 0 0,-1 0 1 0 0,1-1-1 0 0,7-11 0 0 0,-12 16-360 0 0,-1-1 1 0 0,1 1-1 0 0,-1-1 1 0 0,0 1-1 0 0,0-1 1 0 0,0 0-1 0 0,0 0 0 0 0,0 1 1 0 0,-1-1-1 0 0,1 0 1 0 0,-1 0-1 0 0,0 0 1 0 0,0 0-1 0 0,0 0 1 0 0,0-3-1 0 0,0 5-5 0 0,0 1 0 0 0,0-1 0 0 0,0 0 0 0 0,-1 1 0 0 0,1-1 0 0 0,0 1 0 0 0,0-1 0 0 0,0 1 0 0 0,0-1 0 0 0,-1 1 0 0 0,1-1 0 0 0,0 1 0 0 0,-1-1 0 0 0,1 1 0 0 0,0-1 0 0 0,-1 1 0 0 0,1 0 0 0 0,0-1 0 0 0,-1 1 0 0 0,1 0 0 0 0,-1-1 0 0 0,1 1 0 0 0,-1 0 0 0 0,1-1 0 0 0,-1 1 0 0 0,1 0 0 0 0,-1 0 0 0 0,-1-1 0 0 0,1 1 0 0 0,0 0 0 0 0,-1 0 0 0 0,1 0 0 0 0,0 0 0 0 0,-1 0 0 0 0,1 1 0 0 0,0-1 0 0 0,0 0 0 0 0,-1 0 0 0 0,-1 1 0 0 0,-1 1-27 0 0,0 0 1 0 0,0 0-1 0 0,0 0 1 0 0,0 1 0 0 0,0-1-1 0 0,-3 4 1 0 0,0 2 34 0 0,-1-1 1 0 0,2 2-1 0 0,-1-1 1 0 0,1 1-1 0 0,0 0 1 0 0,1 0-1 0 0,-5 12 0 0 0,8-17-2 0 0,0-1 0 0 0,1 1 0 0 0,-1 0 0 0 0,1 0 0 0 0,0 1 0 0 0,0-1 0 0 0,1 0 0 0 0,-1 0 0 0 0,1 0 0 0 0,0 1 0 0 0,0-1 0 0 0,0 0 0 0 0,1 0 0 0 0,-1 0 0 0 0,1 0 0 0 0,0 1 0 0 0,1-1 0 0 0,-1 0 0 0 0,0 0 0 0 0,4 6 0 0 0,-4-9-56 0 0,0 0 0 0 0,0 0 0 0 0,0-1 0 0 0,-1 1 0 0 0,1 0 0 0 0,0 0 0 0 0,0-1 0 0 0,0 1 0 0 0,0 0 0 0 0,0-1 0 0 0,0 1 0 0 0,0-1 0 0 0,0 0 0 0 0,1 1 0 0 0,-1-1 0 0 0,0 0 0 0 0,0 1 0 0 0,0-1 0 0 0,0 0 0 0 0,0 0 0 0 0,1 0 0 0 0,-1 0 0 0 0,0 0 0 0 0,0 0 0 0 0,0-1 0 0 0,0 1 0 0 0,1 0 0 0 0,-1-1 0 0 0,0 1 0 0 0,0 0 0 0 0,0-1 0 0 0,0 1 0 0 0,0-1 0 0 0,2-1 0 0 0,4-3-627 0 0,0 1 0 0 0,0-1-1 0 0,10-10 1 0 0,-13 11 403 0 0,9-8-2581 0 0,0 0-5332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51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21191 0 0,'0'0'2380'0'0,"3"5"-1501"0"0,5 8-359 0 0,-2 1-1 0 0,0 0 1 0 0,-1 0 0 0 0,0 1 0 0 0,-1-1-1 0 0,-1 1 1 0 0,0 0 0 0 0,-1 0-1 0 0,1 29 1 0 0,-9 22-432 0 0,6-65 771 0 0,-2-13 242 0 0,2 8-1100 0 0,0 0 1 0 0,0 1-1 0 0,1-1 1 0 0,0 0-1 0 0,0 0 1 0 0,0 1-1 0 0,0-1 1 0 0,1 0-1 0 0,-1 1 1 0 0,1-1-1 0 0,0 1 0 0 0,4-5 1 0 0,2-2-2 0 0,1 0 0 0 0,13-12-1 0 0,10-11-1 0 0,-27 27-30 0 0,0 1 1 0 0,0-1-1 0 0,1 1 0 0 0,0 0 1 0 0,0 0-1 0 0,0 0 0 0 0,1 1 0 0 0,10-5 1 0 0,-17 8-42 0 0,1 1 1 0 0,0 0-1 0 0,-1 0 1 0 0,1 0-1 0 0,-1 0 1 0 0,1 0-1 0 0,0 0 1 0 0,-1 0-1 0 0,1 0 1 0 0,0 0-1 0 0,-1 0 1 0 0,1 0-1 0 0,-1 0 1 0 0,1 0-1 0 0,0 0 1 0 0,-1 1-1 0 0,1-1 1 0 0,-1 0-1 0 0,1 0 1 0 0,-1 1-1 0 0,1-1 1 0 0,-1 0-1 0 0,1 1 1 0 0,-1-1-1 0 0,1 1 1 0 0,-1-1-1 0 0,1 1 1 0 0,-1-1-1 0 0,1 1 1 0 0,-1 0-1 0 0,1 1-426 0 0,0-1 0 0 0,0 1 0 0 0,0 0-1 0 0,0 0 1 0 0,-1-1 0 0 0,1 1 0 0 0,-1 0-1 0 0,1 0 1 0 0,-1 2 0 0 0,0 8-8471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52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40 16272 0 0,'-3'-36'6969'0'0,"3"32"-3898"0"0,-1 19-1760 0 0,10 136 101 0 0,-8-48-896 0 0,-2 93-971 0 0,1-177 644 0 0,-2 37-263 0 0,-2 1 0 0 0,-16 72 0 0 0,20-125 64 0 0,-1 0 0 0 0,-1-1 0 0 0,1 1 0 0 0,0 0 0 0 0,-1-1 0 0 0,0 1 0 0 0,0-1 0 0 0,-4 6 0 0 0,6-9-16 0 0,-1 1 1 0 0,0 0-1 0 0,0 0 0 0 0,1-1 0 0 0,-1 1 0 0 0,0 0 0 0 0,0-1 0 0 0,0 1 0 0 0,0-1 0 0 0,0 1 0 0 0,0-1 0 0 0,0 0 0 0 0,0 1 0 0 0,0-1 0 0 0,0 0 0 0 0,0 0 1 0 0,0 0-1 0 0,0 0 0 0 0,0 0 0 0 0,0 0 0 0 0,0 0 0 0 0,0 0 0 0 0,0 0 0 0 0,0 0 0 0 0,0 0 0 0 0,0-1 0 0 0,0 1 0 0 0,0 0 0 0 0,0-1 0 0 0,0 1 0 0 0,0-1 1 0 0,0 1-1 0 0,0-1 0 0 0,0 1 0 0 0,0-1 0 0 0,-1-1 0 0 0,-4-4 70 0 0,-1 0 1 0 0,1 0-1 0 0,0 0 1 0 0,0-1-1 0 0,1 0 1 0 0,0 0-1 0 0,0-1 1 0 0,1 1-1 0 0,0-1 1 0 0,-3-9-1 0 0,3 6-36 0 0,0 0 0 0 0,1 0 1 0 0,-2-13-1 0 0,5 20 55 0 0,-1 0-1 0 0,1 1 1 0 0,0-1 0 0 0,0 0 0 0 0,0 0 0 0 0,1 1-1 0 0,-1-1 1 0 0,1 0 0 0 0,0 0 0 0 0,0 1 0 0 0,0-1-1 0 0,1 1 1 0 0,2-5 0 0 0,-4 7 109 0 0,11 0-304 0 0,-9 1 135 0 0,0 0 1 0 0,0 0 0 0 0,0 0 0 0 0,0 0-1 0 0,0 0 1 0 0,-1 0 0 0 0,1 0-1 0 0,0 1 1 0 0,0-1 0 0 0,0 1-1 0 0,3 1 1 0 0,2 2 26 0 0,0 0 0 0 0,0 1 1 0 0,0 0-1 0 0,0 0 0 0 0,11 13 0 0 0,-10-10 24 0 0,1 0-1 0 0,13 9 0 0 0,-21-16-22 0 0,1 0 0 0 0,0 0 0 0 0,-1 0-1 0 0,1 0 1 0 0,0-1 0 0 0,0 1-1 0 0,-1-1 1 0 0,1 1 0 0 0,0-1 0 0 0,0 0-1 0 0,0 1 1 0 0,0-1 0 0 0,0 0-1 0 0,0 0 1 0 0,-1 0 0 0 0,1-1 0 0 0,3 0-1 0 0,-2 0 2 0 0,0 0-1 0 0,0 0 1 0 0,0-1-1 0 0,0 1 0 0 0,0-1 1 0 0,0 0-1 0 0,0 1 1 0 0,-1-2-1 0 0,4-2 1 0 0,1-2-10 0 0,0-1 1 0 0,0-1 0 0 0,-1 1 0 0 0,0-1 0 0 0,6-12-1 0 0,-5 9-413 0 0,13-27-1108 0 0,-10 13-6080 0 0,-4 5-1620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54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7 121 9416 0 0,'-5'-21'1104'0'0,"4"16"-443"0"0,1 0 1 0 0,-1 0-1 0 0,1 0 1 0 0,1-1 0 0 0,-1 1-1 0 0,1 0 1 0 0,0 0-1 0 0,0 0 1 0 0,3-7-1 0 0,-2 6 582 0 0,0-1-1 0 0,-1 1 1 0 0,0-1-1 0 0,1-9 0 0 0,-4 92-1057 0 0,0-29 30 0 0,6 61 0 0 0,-2-82 186 0 0,2-1 1 0 0,0 1-1 0 0,16 47 0 0 0,-18-68-401 0 0,0 0 0 0 0,0 0 0 0 0,0-1 0 0 0,1 1 0 0 0,0-1 0 0 0,4 6 0 0 0,-7-9 0 0 0,1 0 0 0 0,0 0 0 0 0,0 0 0 0 0,0-1 0 0 0,0 1 0 0 0,0 0 0 0 0,0 0 0 0 0,1-1 0 0 0,-1 1 0 0 0,0-1 0 0 0,0 1 0 0 0,0-1 0 0 0,0 0 0 0 0,1 1 0 0 0,-1-1 0 0 0,0 0 0 0 0,0 0 0 0 0,1 0 0 0 0,-1 0 0 0 0,0 0 0 0 0,0 0 0 0 0,1 0 0 0 0,-1 0 0 0 0,0-1 0 0 0,0 1 0 0 0,1 0 0 0 0,-1-1 0 0 0,0 1 0 0 0,0-1 0 0 0,0 1 0 0 0,0-1 0 0 0,2-1 0 0 0,2-1-1 0 0,1-1 0 0 0,-1 0 0 0 0,0 0 0 0 0,-1 0-1 0 0,1-1 1 0 0,-1 1 0 0 0,0-1 0 0 0,0 0 0 0 0,4-7 0 0 0,3-6 91 0 0,11-28 0 0 0,-4 8 405 0 0,47-118 914 0 0,-54 129-1418 0 0,-9 15 39 0 0,0 5 301 0 0,-2 7-331 0 0,0 0-1 0 0,0 0 1 0 0,0 0 0 0 0,1 0-1 0 0,-1 0 1 0 0,0 0 0 0 0,0 0-1 0 0,0 0 1 0 0,1 0 0 0 0,-1 0-1 0 0,0 1 1 0 0,0-1 0 0 0,0 0-1 0 0,1 0 1 0 0,-1 0 0 0 0,0 0-1 0 0,0 0 1 0 0,0 0 0 0 0,0 1-1 0 0,0-1 1 0 0,1 0 0 0 0,-1 0-1 0 0,0 0 1 0 0,0 0-1 0 0,0 1 1 0 0,0-1 0 0 0,0 0-1 0 0,0 0 1 0 0,0 0 0 0 0,0 1-1 0 0,1-1 1 0 0,-1 0 0 0 0,0 0-1 0 0,5 10-22 0 0,0 0 0 0 0,0 0 0 0 0,3 13 0 0 0,11 22 286 0 0,-14-37-280 0 0,0 1-1 0 0,0-1 1 0 0,1 0 0 0 0,0 0-1 0 0,1-1 1 0 0,0 1 0 0 0,0-1-1 0 0,11 8 1 0 0,-14-13 53 0 0,-1 0 0 0 0,0 0 0 0 0,0 0 0 0 0,1 0 0 0 0,-1-1 1 0 0,1 0-1 0 0,-1 0 0 0 0,1 0 0 0 0,0 0 0 0 0,-1 0 0 0 0,1-1 0 0 0,0 1 0 0 0,-1-1 0 0 0,1 0 1 0 0,0 0-1 0 0,0-1 0 0 0,-1 1 0 0 0,1-1 0 0 0,0 0 0 0 0,-1 1 0 0 0,1-2 0 0 0,-1 1 0 0 0,1 0 1 0 0,-1-1-1 0 0,6-3 0 0 0,0 0 71 0 0,0-2 1 0 0,0 1-1 0 0,-1-1 1 0 0,0 0 0 0 0,10-12-1 0 0,-12 13-577 0 0,-2 0 1 0 0,1-1-1 0 0,4-8 0 0 0,-7 10-939 0 0,0 1-1 0 0,0-1 0 0 0,0 0 0 0 0,0 0 1 0 0,1-8-1 0 0,0-5-6888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54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13 5528 0 0,'-8'-13'17965'0'0,"-6"223"-17416"0"0,2-57-287 0 0,10-109-38 0 0,7 64 1 0 0,-2-71-103 0 0,-2-21-13 0 0,1 0 0 0 0,0 0 0 0 0,7 27 0 0 0,-8-42-93 0 0,-1 0 0 0 0,0 0 0 0 0,1 0 0 0 0,-1 1 0 0 0,0-1 0 0 0,1 0 0 0 0,-1 0 0 0 0,1 0 0 0 0,0 0 0 0 0,-1 0 0 0 0,1-1 0 0 0,0 1 0 0 0,-1 0 0 0 0,1 0 0 0 0,0 0 0 0 0,0-1 0 0 0,0 1 0 0 0,0 0 0 0 0,0-1 0 0 0,0 1 0 0 0,0 0 0 0 0,0-1 0 0 0,1 1 0 0 0,0-1 6 0 0,-1 0 0 0 0,0 0 0 0 0,1 0 1 0 0,-1-1-1 0 0,0 1 0 0 0,0 0 0 0 0,1-1 0 0 0,-1 1 0 0 0,0 0 0 0 0,0-1 1 0 0,1 0-1 0 0,-1 1 0 0 0,0-1 0 0 0,0 0 0 0 0,0 0 0 0 0,2-1 0 0 0,4-5 104 0 0,0 0 1 0 0,-1-1-1 0 0,0 1 0 0 0,6-10 0 0 0,7-12 354 0 0,1 1 1 0 0,26-27-1 0 0,-41 50-361 0 0,0 0-1 0 0,0 1 1 0 0,0-1-1 0 0,1 1 1 0 0,-1 0 0 0 0,11-4-1 0 0,-15 7-102 0 0,0 1-1 0 0,0-1 1 0 0,0 1-1 0 0,0-1 1 0 0,0 1-1 0 0,1 0 1 0 0,-1-1-1 0 0,0 1 1 0 0,0 0-1 0 0,0 0 1 0 0,1 0-1 0 0,-1 0 1 0 0,0 0-1 0 0,0 0 1 0 0,0 0-1 0 0,1 0 1 0 0,-1 1-1 0 0,0-1 1 0 0,0 0-1 0 0,0 1 1 0 0,0-1-1 0 0,1 1 1 0 0,-1-1-1 0 0,0 1 1 0 0,0 0-1 0 0,0-1 1 0 0,0 1-1 0 0,0 0 1 0 0,0 0-1 0 0,-1 0 1 0 0,1 0-1 0 0,0 0 1 0 0,0 0 0 0 0,-1 0-1 0 0,1 0 1 0 0,0 0-1 0 0,-1 0 1 0 0,1 0-1 0 0,-1 0 1 0 0,1 0-1 0 0,-1 0 1 0 0,0 1-1 0 0,1-1 1 0 0,-1 1-1 0 0,1 9 17 0 0,1-1 0 0 0,-2 0-1 0 0,1 1 1 0 0,-2-1 0 0 0,1 0 0 0 0,-4 16 0 0 0,1 12-2 0 0,3 0-224 0 0,0-36 247 0 0,14 5-833 0 0,-11-7 515 0 0,0 0 0 0 0,0 0-1 0 0,-1-1 1 0 0,1 1 0 0 0,0-1-1 0 0,0 1 1 0 0,-1-1 0 0 0,1 0-1 0 0,0 0 1 0 0,-1 0 0 0 0,4-2 0 0 0,31-21-2922 0 0,-20 12 536 0 0,2 0-4803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5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21 4608 0 0,'0'0'353'0'0,"-12"0"194"0"0,9 0 281 0 0,0 1-1 0 0,1-1 1 0 0,-1 0 0 0 0,0 1-1 0 0,1 0 1 0 0,-1 0 0 0 0,1-1-1 0 0,-1 1 1 0 0,1 1 0 0 0,-1-1-1 0 0,1 0 1 0 0,-3 2 0 0 0,1 1-116 0 0,-1-1-1 0 0,1 1 1 0 0,1 0 0 0 0,-1 0 0 0 0,-5 7 0 0 0,1 1 6 0 0,1 1 1 0 0,0-1 0 0 0,-8 24 0 0 0,13-30-400 0 0,0 0 0 0 0,0 0 1 0 0,1 0-1 0 0,-1 0 0 0 0,0 12 0 0 0,2-17-251 0 0,0 0 1 0 0,0 0-1 0 0,0 0 0 0 0,0 0 1 0 0,0 0-1 0 0,0 1 0 0 0,1-1 0 0 0,-1 0 1 0 0,0 0-1 0 0,1 0 0 0 0,-1 0 1 0 0,0 0-1 0 0,1 0 0 0 0,-1 0 0 0 0,1 0 1 0 0,0 0-1 0 0,-1 0 0 0 0,1 0 1 0 0,0 0-1 0 0,0 0 0 0 0,-1-1 0 0 0,1 1 1 0 0,0 0-1 0 0,0-1 0 0 0,0 1 0 0 0,0 0 1 0 0,0-1-1 0 0,0 1 0 0 0,0-1 1 0 0,0 1-1 0 0,0-1 0 0 0,0 0 0 0 0,0 1 1 0 0,1-1-1 0 0,-1 0 0 0 0,0 0 1 0 0,0 0-1 0 0,0 0 0 0 0,3 0 0 0 0,3-2-9 0 0,0 1 0 0 0,-1-1-1 0 0,1-1 1 0 0,0 1 0 0 0,-1-1-1 0 0,1 0 1 0 0,-1-1 0 0 0,7-4-1 0 0,-13 8-54 0 0,13-7-76 0 0,0 0 0 0 0,0-2-1 0 0,-1 1 1 0 0,0-2 0 0 0,-1 1-1 0 0,0-2 1 0 0,16-18 0 0 0,-17 14-925 0 0,0 0 1 0 0,10-25 0 0 0,-9 16-478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55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12440 0 0,'0'0'957'0'0,"-1"15"1275"0"0,-13 80 7246 0 0,4 128-6653 0 0,10-186-2637 0 0,2 1 0 0 0,9 49-1 0 0,-9-78-173 0 0,0-1 0 0 0,0 0 1 0 0,1 0-1 0 0,0 0 0 0 0,0 0 0 0 0,1-1 0 0 0,8 12 1 0 0,-11-17-124 0 0,0 0 1 0 0,1 0-1 0 0,-1 0 1 0 0,1 0-1 0 0,0-1 1 0 0,-1 1-1 0 0,1-1 1 0 0,0 1-1 0 0,0-1 1 0 0,0 1-1 0 0,0-1 1 0 0,0 0 0 0 0,0 0-1 0 0,1 0 1 0 0,-1 0-1 0 0,0-1 1 0 0,0 1-1 0 0,1-1 1 0 0,-1 1-1 0 0,0-1 1 0 0,1 0-1 0 0,-1 0 1 0 0,1 0 0 0 0,-1 0-1 0 0,0 0 1 0 0,1 0-1 0 0,-1-1 1 0 0,0 1-1 0 0,1-1 1 0 0,-1 1-1 0 0,4-3 1 0 0,9-5-2692 0 0,-2-1-5466 0 0</inkml:trace>
  <inkml:trace contextRef="#ctx0" brushRef="#br0" timeOffset="1">222 444 16064 0 0,'0'0'1459'0'0,"8"2"4079"0"0,-4-4-5257 0 0,1 0 1 0 0,-1 0 0 0 0,0 0-1 0 0,0-1 1 0 0,0 1 0 0 0,0-1-1 0 0,-1 0 1 0 0,5-4 0 0 0,0 0 391 0 0,0-1 0 0 0,10-14 0 0 0,-18 22-660 0 0,1-1 0 0 0,-1 0 0 0 0,1 0 0 0 0,-1 1 0 0 0,1-1 0 0 0,-1 0 0 0 0,1 0 0 0 0,-1 0 0 0 0,0 0 1 0 0,1 1-1 0 0,-1-1 0 0 0,0 0 0 0 0,0 0 0 0 0,0 0 0 0 0,0 0 0 0 0,0 0 0 0 0,0 0 0 0 0,0-1 0 0 0,0 1 10 0 0,0 1 0 0 0,-1-1 0 0 0,1 1 0 0 0,0-1 0 0 0,0 1 0 0 0,-1-1 0 0 0,1 1 0 0 0,0 0 0 0 0,-1-1 1 0 0,1 1-1 0 0,-1-1 0 0 0,1 1 0 0 0,0 0 0 0 0,-1 0 0 0 0,1-1 0 0 0,-1 1 0 0 0,1 0 0 0 0,-1 0 0 0 0,1-1 0 0 0,-1 1 0 0 0,1 0 0 0 0,-1 0 0 0 0,0 0 0 0 0,0 0 18 0 0,-1-1-1 0 0,1 1 1 0 0,-1 0-1 0 0,1 0 1 0 0,-1 0-1 0 0,1 1 0 0 0,-1-1 1 0 0,1 0-1 0 0,-1 0 1 0 0,1 1-1 0 0,0-1 1 0 0,-1 1-1 0 0,1-1 0 0 0,0 1 1 0 0,-1 0-1 0 0,1 0 1 0 0,0-1-1 0 0,0 1 1 0 0,0 0-1 0 0,0 0 0 0 0,-2 2 1 0 0,-39 44 604 0 0,39-45-626 0 0,1 0 0 0 0,0 0 0 0 0,1 1 0 0 0,-1-1 0 0 0,0 1 0 0 0,1-1 0 0 0,-1 1 0 0 0,1-1 0 0 0,0 1 0 0 0,0 0 0 0 0,0 0 0 0 0,0-1 0 0 0,0 1 0 0 0,1 0 0 0 0,-1 0 0 0 0,1 0 0 0 0,0 0 0 0 0,0 0 0 0 0,0 0 0 0 0,0 0 0 0 0,1 0 0 0 0,-1 0 0 0 0,1 0 0 0 0,-1 0 0 0 0,1-1 0 0 0,0 1 0 0 0,0 0 0 0 0,0 0 0 0 0,1-1 0 0 0,-1 1 0 0 0,4 3 0 0 0,-2-1-123 0 0,0 0-1 0 0,1 0 1 0 0,-1 0-1 0 0,1-1 1 0 0,0 1-1 0 0,1-1 1 0 0,-1 0-1 0 0,1-1 1 0 0,0 1-1 0 0,8 4 1 0 0,-6-4-479 0 0,0-1 0 0 0,1 0 0 0 0,-1-1 0 0 0,1 1 0 0 0,0-1 0 0 0,0-1 0 0 0,12 2 0 0 0,0-3-1052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55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18287 0 0,'0'0'2456'0'0,"0"6"-1408"0"0,-2 47 356 0 0,-15 80 0 0 0,-1 7-1114 0 0,16-111-187 0 0,-9 46 0 0 0,7-50-197 0 0,1 1-1 0 0,1 49 1 0 0,2-67-73 0 0,0-7 102 0 0,0 0 0 0 0,0-1 1 0 0,-1 1-1 0 0,1 0 0 0 0,0 0 1 0 0,1 0-1 0 0,-1-1 0 0 0,0 1 1 0 0,0 0-1 0 0,0 0 0 0 0,0 0 1 0 0,1-1-1 0 0,-1 1 1 0 0,0 0-1 0 0,1 0 0 0 0,-1-1 1 0 0,0 1-1 0 0,1 0 0 0 0,0 0 1 0 0,-1-1-37 0 0,1 0 1 0 0,-1 0-1 0 0,1 0 1 0 0,-1 0 0 0 0,0 0-1 0 0,1 0 1 0 0,-1 0-1 0 0,1 0 1 0 0,-1 0 0 0 0,0 0-1 0 0,1-1 1 0 0,-1 1-1 0 0,1 0 1 0 0,-1 0 0 0 0,0 0-1 0 0,1-1 1 0 0,-1 1-1 0 0,0 0 1 0 0,1 0 0 0 0,-1-1-1 0 0,0 1 1 0 0,0 0-1 0 0,1-1 1 0 0,-1 1 0 0 0,0-1-1 0 0,4-4-773 0 0,0 1 1 0 0,-1-2-1 0 0,4-7 0 0 0,4-12-1076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56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24 18655 0 0,'1'-3'85'0'0,"0"3"-8"0"0,-1-1-1 0 0,0 1 0 0 0,1-1 1 0 0,-1 0-1 0 0,0 1 1 0 0,1-1-1 0 0,-1 0 0 0 0,0 1 1 0 0,0-1-1 0 0,1 0 1 0 0,-1 1-1 0 0,0-1 1 0 0,0 0-1 0 0,0 0 0 0 0,0 1 1 0 0,0-1-1 0 0,0 0 1 0 0,0 0-1 0 0,0 1 0 0 0,-1-1 1 0 0,1 0-1 0 0,0 1 1 0 0,0-1-1 0 0,0 0 1 0 0,-1 1-1 0 0,0-3 1439 0 0,0 4-1359 0 0,1 0 0 0 0,0 1 1 0 0,-1-1-1 0 0,1 0 0 0 0,-1 0 0 0 0,0 0 1 0 0,1 0-1 0 0,-1 0 0 0 0,0 0 0 0 0,0 0 1 0 0,1 0-1 0 0,-2 1 0 0 0,-6 8 8 0 0,5-2 20 0 0,0 1 0 0 0,1-1 0 0 0,0 0 0 0 0,0 1 0 0 0,-1 14 0 0 0,1 46 594 0 0,2-50-771 0 0,2 61 734 0 0,19 127 0 0 0,-20-200-1128 0 0,3 18 1322 0 0,-1-12-7077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4:04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61 3680 0 0,'0'0'284'0'0,"-6"-3"284"0"0,-8-4 2628 0 0,12 5-3080 0 0,1 1 1 0 0,0-1 0 0 0,-1 1-1 0 0,1-1 1 0 0,0 1 0 0 0,-1-1-1 0 0,1 0 1 0 0,0 1 0 0 0,0-1-1 0 0,1 0 1 0 0,-1 0 0 0 0,0 0-1 0 0,0 0 1 0 0,1 0 0 0 0,0 0-1 0 0,-1 0 1 0 0,1 0 0 0 0,0 0-1 0 0,0 0 1 0 0,3-12 12030 0 0,6 19-13204 0 0,-1-3 1360 0 0,1 1 0 0 0,0-1 0 0 0,-1 0-1 0 0,1-1 1 0 0,0 0 0 0 0,0 0 0 0 0,14-1 0 0 0,4-3 221 0 0,31-6 0 0 0,-25 6-71 0 0,-33 3-383 0 0,6 13 272 0 0,-4-7-316 0 0,-1-1 1 0 0,0 1-1 0 0,0 0 0 0 0,-1 0 0 0 0,0 0 0 0 0,0-1 1 0 0,0 1-1 0 0,-2 9 0 0 0,0 14-2 0 0,1 61 111 0 0,3 65-47 0 0,-2-39-59 0 0,1-87-29 0 0,7 141 0 0 0,29 211-358 0 0,-14-172 342 0 0,-18-165 14 0 0,9 31 2 0 0,-7-41 13 0 0,-5-28 171 0 0,0 1 1 0 0,-1-1 0 0 0,0 0-1 0 0,1 9 1 0 0,-2-14 71 0 0,-7 6 736 0 0,0-5-853 0 0,-1 0 0 0 0,1-1 0 0 0,0 0-1 0 0,0-1 1 0 0,-1 0 0 0 0,1 0 0 0 0,0 0-1 0 0,-13-3 1 0 0,-17 0-17 0 0,17 3-90 0 0,0 1 0 0 0,1 1 0 0 0,-1 1 0 0 0,-33 9 0 0 0,6 4 63 0 0,25-8-15 0 0,-43 10 1 0 0,56-17-93 0 0,8-1-330 0 0,8-3-5035 0 0,1 0 3257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4:56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19063 0 0,'0'0'1912'0'0,"8"0"-1234"0"0,10-4 85 0 0,-2-1 0 0 0,30-11 0 0 0,-25 8-354 0 0,-11 4-362 0 0,105-36 1176 0 0,-89 33-921 0 0,-1 1 0 0 0,42-4 0 0 0,-63 10-471 0 0,0-1-1 0 0,0 1 1 0 0,0 1 0 0 0,0-1-1 0 0,-1 1 1 0 0,1-1 0 0 0,0 1-1 0 0,0 0 1 0 0,-1 1-1 0 0,1-1 1 0 0,-1 1 0 0 0,1-1-1 0 0,3 3 1 0 0,-6-3 47 0 0,1 0-1 0 0,0 1 1 0 0,-1-1 0 0 0,0 0 0 0 0,1 0-1 0 0,-1 1 1 0 0,0-1 0 0 0,0 1 0 0 0,1-1-1 0 0,-1 1 1 0 0,0 0 0 0 0,-1-1 0 0 0,1 1-1 0 0,0 0 1 0 0,0 0 0 0 0,-1-1 0 0 0,1 1-1 0 0,-1 0 1 0 0,0 0 0 0 0,1 0 0 0 0,-1 0-1 0 0,0 0 1 0 0,0 0 0 0 0,0 0-1 0 0,0-1 1 0 0,-1 1 0 0 0,0 4 0 0 0,-4 6-2052 0 0</inkml:trace>
  <inkml:trace contextRef="#ctx0" brushRef="#br0" timeOffset="1">37 244 15000 0 0,'-2'1'233'0'0,"1"-1"-161"0"0,1 0-1 0 0,-1 0 1 0 0,1 0 0 0 0,0 0-1 0 0,-1 1 1 0 0,1-1 0 0 0,-1 0 0 0 0,1 1-1 0 0,-1-1 1 0 0,1 0 0 0 0,0 0-1 0 0,-1 1 1 0 0,1-1 0 0 0,0 1-1 0 0,0-1 1 0 0,-1 0 0 0 0,1 1-1 0 0,0-1 1 0 0,0 1 0 0 0,-1-1-1 0 0,1 2 1130 0 0,6-2 1798 0 0,9-1-2061 0 0,-1-1 1 0 0,1-1-1 0 0,28-8 0 0 0,-7 1-436 0 0,11 0 109 0 0,60-6 0 0 0,-79 14-2623 0 0,49 3 0 0 0,-54 1 636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5:08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45 2760 0 0,'-1'0'207'0'0,"-12"5"312"0"0,-5-5 2312 0 0,12 0-1346 0 0,-15 4 1909 0 0,2-1-616 0 0,11 2 527 0 0,7-4-3202 0 0,1-1 0 0 0,0 0-1 0 0,0 0 1 0 0,0 1 0 0 0,0-1-1 0 0,0 0 1 0 0,0 1 0 0 0,0-1-1 0 0,0 0 1 0 0,0 0 0 0 0,0 1-1 0 0,0-1 1 0 0,0 0 0 0 0,0 1-1 0 0,0-1 1 0 0,0 0 0 0 0,0 1-1 0 0,0-1 1 0 0,0 0 0 0 0,0 0-1 0 0,0 1 1 0 0,0-1-1 0 0,1 0 1 0 0,-1 1 0 0 0,0-1-1 0 0,0 0 1 0 0,0 0 0 0 0,0 1-1 0 0,1-1 1 0 0,-1 0 0 0 0,0 0-1 0 0,0 0 1 0 0,1 1 0 0 0,-1-1-1 0 0,15 5 1002 0 0,16-2-382 0 0,-20-3-499 0 0,323-10 3547 0 0,11-16-2781 0 0,-258 17-506 0 0,0 1 106 0 0,118 5 962 0 0,-131 4-811 0 0,-52-7-435 0 0,-21 6-290 0 0,0 0 0 0 0,0-1 0 0 0,0 1 0 0 0,0-1 0 0 0,-1 1 0 0 0,1-1-1 0 0,0 1 1 0 0,0-1 0 0 0,-1 1 0 0 0,1-1 0 0 0,0 0 0 0 0,-1 1 0 0 0,1-1-1 0 0,0 0 1 0 0,-1 0 0 0 0,2-1 0 0 0,-2 2-13 0 0,0-1 1 0 0,0 1-1 0 0,1-1 0 0 0,-1 1 1 0 0,0-1-1 0 0,1 1 0 0 0,-1-1 0 0 0,0 1 1 0 0,1 0-1 0 0,-1-1 0 0 0,1 1 1 0 0,-1-1-1 0 0,0 1 0 0 0,1 0 1 0 0,-1 0-1 0 0,1-1 0 0 0,-1 1 0 0 0,1 0 1 0 0,0-1-1 0 0,2 2-233 0 0,0 0-1 0 0,-1-1 1 0 0,1 1-1 0 0,0 0 1 0 0,-1 0-1 0 0,1 1 1 0 0,-1-1-1 0 0,0 0 1 0 0,1 1-1 0 0,-1-1 1 0 0,3 4 0 0 0,10 5-4112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5:10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 2760 0 0,'0'0'420'0'0,"-7"0"3797"0"0,-6 2-62 0 0,-5-1 11439 0 0,25 3-15459 0 0,-1-3-44 0 0,0 1 1 0 0,1-1 0 0 0,-1 0-1 0 0,0 0 1 0 0,1 0 0 0 0,-1-1-1 0 0,9-1 1 0 0,16 2 945 0 0,-6 0-763 0 0,0-1 0 0 0,36-4 0 0 0,14 0 79 0 0,23 11-283 0 0,1 0 657 0 0,-17 1-1798 0 0,30-3 2830 0 0,75-13-1927 0 0,-44-6 304 0 0,43 9-83 0 0,-71-2 86 0 0,46 1 72 0 0,87 6-518 0 0,-208 0 307 0 0,0 2 0 0 0,0 2 0 0 0,68 15 0 0 0,-91-15 99 0 0,0-1 0 0 0,1-1 0 0 0,-1 0 0 0 0,23-1 0 0 0,70-10 398 0 0,-110 9-497 0 0,155-13 0 0 0,-132 12 0 0 0,1 1 0 0 0,32 4 0 0 0,-23-2 0 0 0,34 6 0 0 0,-29-3 0 0 0,-6 1 0 0 0,50 0 0 0 0,-62-5-44 0 0,25 4 0 0 0,-25-2 40 0 0,24 1 0 0 0,-34-4 25 0 0,1 0 1 0 0,-1 2-1 0 0,19 3 0 0 0,-21-2-10 0 0,-2-1-11 0 0,2-2 0 0 0,-2 0 0 0 0,2 2 0 0 0,-1 1 0 0 0,0-1 0 0 0,-1-2-77 0 0,-5 0-325 0 0,-4 13-2814 0 0,-5 2-154 0 0,4-9 1643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9:14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49 2304 0 0,'-4'2'15887'0'0,"62"-2"-14048"0"0,97-20 154 0 0,25 1-815 0 0,-155 16-843 0 0,-1 0 1 0 0,48 3-1 0 0,-10 1 137 0 0,-45-1-382 0 0,7-1 169 0 0,24 4 0 0 0,-39-2-226 0 0,-1-1-1 0 0,0-1 0 0 0,0 1 1 0 0,11-3-1 0 0,21-2 209 0 0,-9 5 121 0 0,-4 0-419 0 0,0 0 1 0 0,34 6-1 0 0,68 11 356 0 0,145 14 775 0 0,-137-13-621 0 0,-97-12-344 0 0,-28-3-55 0 0,0-1-1 0 0,20 1 1 0 0,100 4 455 0 0,23-11-18 0 0,-42 1-227 0 0,-82 3-235 0 0,121-5 371 0 0,-140 5-380 0 0,0 0 0 0 0,0 0 0 0 0,15 4 0 0 0,22 0-9 0 0,163 0 490 0 0,-21 4-165 0 0,-169-7-300 0 0,-2-1 15 0 0,1-1 0 0 0,32-4 0 0 0,-22 1 21 0 0,46-1-1 0 0,-27 3-3 0 0,-8 2-13 0 0,0 2 1 0 0,0 1-1 0 0,49 10 0 0 0,-4-2 403 0 0,146-2 0 0 0,-221-8-455 0 0,1 0 1 0 0,-1 1-1 0 0,-1 0 0 0 0,18 5 0 0 0,-9-2-4 0 0,-14-1 20 0 0,0-1 11 0 0,15 2-15 0 0,14 2-4 0 0,-20-6 16 0 0,-13-1-25 0 0,-1 0 0 0 0,1 0 0 0 0,-1 0 1 0 0,1 0-1 0 0,-1 1 0 0 0,1-1 0 0 0,-1 0 0 0 0,1 1 0 0 0,-1-1 1 0 0,0 1-1 0 0,3 1 0 0 0,-2 0-2 0 0,13-1 0 0 0,-14-1-77 0 0,0 0-1 0 0,0 0 1 0 0,0 0-1 0 0,-1 1 1 0 0,1-1-1 0 0,0 0 1 0 0,0 0-1 0 0,0 1 1 0 0,0-1-1 0 0,-1 0 1 0 0,1 1-1 0 0,0-1 1 0 0,0 1-1 0 0,-1-1 1 0 0,1 1-1 0 0,0-1 1 0 0,-1 1-1 0 0,1 0 1 0 0,0-1-1 0 0,-1 1 1 0 0,1 0-1 0 0,-1-1 1 0 0,1 1-1 0 0,-1 0 1 0 0,1 0-1 0 0,-1 0 1 0 0,0-1-1 0 0,1 1 1 0 0,-1 0-1 0 0,0 0 1 0 0,0 1 0 0 0,3 4-679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9:19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6704 0 0,'-14'5'9584'0'0,"23"-5"-8301"0"0,77-4 2583 0 0,-75 3-3553 0 0,-1 2 1 0 0,0-1 0 0 0,0 1 0 0 0,17 4-1 0 0,-7-1 41 0 0,101 20 1050 0 0,-71-13-949 0 0,0-2-1 0 0,57 3 1 0 0,91-18 368 0 0,-124-3-380 0 0,44-3-237 0 0,-91 11-184 0 0,-9 0 87 0 0,27 1 0 0 0,29 3 203 0 0,-29 1-127 0 0,-17-1-51 0 0,36 7 0 0 0,-55-8-97 0 0,0 0 0 0 0,-1-1 0 0 0,1 0 0 0 0,0-1 0 0 0,-1 0 0 0 0,1 0 0 0 0,15-3 0 0 0,-15 2 7 0 0,-8 1-48 0 0,0 0 0 0 0,0 0 0 0 0,0 0 0 0 0,0 0 0 0 0,0 0 0 0 0,0-1 1 0 0,0 1-1 0 0,-1 0 0 0 0,1 0 0 0 0,0-1 0 0 0,0 1 0 0 0,0-1 0 0 0,-1 1 1 0 0,1-1-1 0 0,0 1 0 0 0,0-1 0 0 0,-1 1 0 0 0,1-1 0 0 0,0 0 0 0 0,-1 1 1 0 0,1-1-1 0 0,-1 0 0 0 0,1 0 0 0 0,0-1 0 0 0,4-4-1594 0 0,-2 3 612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9:33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26 114 2760 0 0,'-8'3'8130'0'0,"4"-2"-8546"0"0,-1 0 39 0 0,-4 4 7883 0 0,15-3-6912 0 0,5-2-322 0 0,-1 0 1 0 0,1 0-1 0 0,-1-1 0 0 0,0-1 1 0 0,13-2-1 0 0,-11 1-73 0 0,9 0 186 0 0,25 0 0 0 0,2-1-90 0 0,-27 3-119 0 0,27 0 0 0 0,10 0-80 0 0,240-3 2399 0 0,-166 5-1574 0 0,-64 3-809 0 0,63-8 128 0 0,1-10 704 0 0,48-1-41 0 0,19 10-617 0 0,-69-3 81 0 0,-3 1 309 0 0,-56 3-27 0 0,-2 0-82 0 0,-48 3-549 0 0,-15 0-11 0 0,0 1 1 0 0,0 0 0 0 0,0 0 0 0 0,0 0-1 0 0,9 2 1 0 0,3-6 159 0 0,-17 3 315 0 0,0 1-471 0 0,0 0-1 0 0,0-1 1 0 0,0 1-1 0 0,0-1 1 0 0,0 1-1 0 0,0-1 1 0 0,0 1-1 0 0,-1-1 1 0 0,1 1-1 0 0,0-1 1 0 0,0 0-1 0 0,-1 1 0 0 0,1-1 1 0 0,0 0-1 0 0,-1 0 1 0 0,1 1-1 0 0,-1-1 1 0 0,1 0-1 0 0,-1 0 1 0 0,1 0-1 0 0,-1 0 1 0 0,1-1-1 0 0,0 0-383 0 0,-1 1 0 0 0,1-1 0 0 0,0 1 0 0 0,0 0-1 0 0,0 0 1 0 0,0-1 0 0 0,0 1 0 0 0,0 0 0 0 0,0 0 0 0 0,2-2 0 0 0,4 1-1351 0 0,0-1-18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0:09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8208 0 0,'0'0'1025'0'0,"-15"7"4532"0"0,2 0-1662 0 0,12-6-3738 0 0,1-1 0 0 0,0 1 1 0 0,-1-1-1 0 0,1 1 0 0 0,0 0 1 0 0,0-1-1 0 0,0 1 0 0 0,-1 0 1 0 0,1-1-1 0 0,0 1 0 0 0,0 0 1 0 0,0-1-1 0 0,0 2 0 0 0,2 0-32 0 0,-1-1 0 0 0,0 1 0 0 0,1-1 0 0 0,-1 1 1 0 0,1-1-1 0 0,0 0 0 0 0,-1 0 0 0 0,1 0 0 0 0,0 0 0 0 0,0 0 0 0 0,0 0 0 0 0,-1 0 0 0 0,1-1 0 0 0,3 1 0 0 0,29 7 834 0 0,-31-8-876 0 0,207 17 2677 0 0,-203-17-2718 0 0,48 0 296 0 0,36 3 66 0 0,106 24 718 0 0,-177-21-876 0 0,-17-5-197 0 0,-1 0 0 0 0,1 0 0 0 0,0 0 0 0 0,0-1 0 0 0,0 1 0 0 0,0-1 0 0 0,0 1 0 0 0,0-1 0 0 0,0 0 0 0 0,0 0-1 0 0,0-1 1 0 0,0 1 0 0 0,0 0 0 0 0,0-1 0 0 0,0 0 0 0 0,0 0 0 0 0,3-1 0 0 0,-6 2-41 0 0,0 0 0 0 0,1 0 0 0 0,-1-1 0 0 0,0 1 0 0 0,0 0 0 0 0,1 0 0 0 0,-1 0 1 0 0,0-1-1 0 0,0 1 0 0 0,0 0 0 0 0,0 0 0 0 0,1-1 0 0 0,-1 1 0 0 0,0 0 0 0 0,0 0 0 0 0,0-1 0 0 0,0 1 1 0 0,0 0-1 0 0,0 0 0 0 0,0-1 0 0 0,1 1 0 0 0,-1 0 0 0 0,0-1 0 0 0,0 1 0 0 0,0 0 0 0 0,0 0 1 0 0,0-1-1 0 0,-1 1 0 0 0,1 0 0 0 0,0-1 0 0 0,0 1 0 0 0,0 0 0 0 0,0 0 0 0 0,0-1 0 0 0,0 1 0 0 0,0 0 1 0 0,0 0-1 0 0,-1-1 0 0 0,-2-3-270 0 0,-1 0-2253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0:11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2760 0 0,'0'0'11876'0'0,"7"-7"-9633"0"0,-3 3-1924 0 0,1 0 0 0 0,-1 0 0 0 0,1 0-1 0 0,-1 0 1 0 0,1 1 0 0 0,1 0 0 0 0,-1 0-1 0 0,0 1 1 0 0,1-1 0 0 0,-1 1 0 0 0,1 0-1 0 0,-1 1 1 0 0,1-1 0 0 0,7 0-1 0 0,6-1-92 0 0,-1 2-1 0 0,1 0 1 0 0,24 1-1 0 0,90 19 1134 0 0,-91-12-754 0 0,59 4 0 0 0,310-13 1874 0 0,-368-1-2317 0 0,150-6 601 0 0,-7 4-129 0 0,0 0-227 0 0,-122 3-27 0 0,117-19-1 0 0,-120 12-51 0 0,120-2 0 0 0,-151 12-256 0 0,0 1 0 0 0,48 10 0 0 0,-73-12-60 0 0,0 0 0 0 0,0 0-1 0 0,0 0 1 0 0,8-2 0 0 0,-6 1 4 0 0,3-1 23 0 0,1-1 0 0 0,15-5 0 0 0,-15 4-42 0 0,0 1-1 0 0,0 0 1 0 0,0 1 0 0 0,1 0-1 0 0,14-1 1 0 0,-25 3 4 0 0,1 0 0 0 0,-1 0 0 0 0,1 0 1 0 0,0 0-1 0 0,-1-1 0 0 0,1 1 0 0 0,-1 0 0 0 0,1-1 0 0 0,-1 1 1 0 0,0-1-1 0 0,1 0 0 0 0,1 0 0 0 0,4-3-1580 0 0,-12-7-1434 0 0,2 6 1674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0:30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63 2760 0 0,'0'0'125'0'0,"-11"0"-22"0"0,6-1 2966 0 0,2 1-2293 0 0,2 0-459 0 0,0 0 1 0 0,-1 0-1 0 0,1 0 0 0 0,0-1 1 0 0,0 1-1 0 0,-1 0 1 0 0,1-1-1 0 0,0 1 0 0 0,0-1 1 0 0,0 1-1 0 0,-1-1 1 0 0,1 1-1 0 0,0-1 0 0 0,0 0 1 0 0,0 0-1 0 0,0 1 1 0 0,0-1-1 0 0,0 0 0 0 0,0 0 1 0 0,1 0-1 0 0,-2-2 1 0 0,-2-13 1300 0 0,2 11-1024 0 0,1 1 1 0 0,0-1 0 0 0,0 0 0 0 0,0-8 2847 0 0,14 14-3078 0 0,-1 1-1 0 0,1 0 0 0 0,-1 0 0 0 0,16 6 1 0 0,22 5 155 0 0,148 5 1378 0 0,-93-11-1346 0 0,137 6 558 0 0,-207-11-851 0 0,123 11 732 0 0,-116-8-780 0 0,120 9 874 0 0,-158-14-1020 0 0,-2 1-48 0 0,-1-1 0 0 0,0 0 1 0 0,0 0-1 0 0,0 0 0 0 0,1 1 1 0 0,-1-1-1 0 0,0-1 0 0 0,0 1 1 0 0,1 0-1 0 0,-1 0 0 0 0,0 0 1 0 0,0-1-1 0 0,0 1 0 0 0,0 0 1 0 0,1-1-1 0 0,-1 1 0 0 0,0-1 1 0 0,0 0-1 0 0,0 1 0 0 0,0-1 0 0 0,0 0 1 0 0,0 0-1 0 0,0 1 0 0 0,1-3 1 0 0,-1 2-42 0 0,0 0 0 0 0,0-1-1 0 0,-1 1 1 0 0,1-1 0 0 0,0 1 0 0 0,-1 0 0 0 0,1-1 0 0 0,-1 1 0 0 0,1-1 0 0 0,-1 0 0 0 0,0 1-1 0 0,0-1 1 0 0,0 1 0 0 0,0-1 0 0 0,0 1 0 0 0,0-1 0 0 0,0-2 0 0 0,0-3-1195 0 0,0 0-471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0:34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44 3224 0 0,'-9'0'288'0'0,"2"-1"657"0"0,0 0 1 0 0,-1 0-1 0 0,1 0 1 0 0,0-1-1 0 0,0 0 1 0 0,0-1-1 0 0,1 0 1 0 0,-12-6-1 0 0,2 2 347 0 0,6 0 1233 0 0,10 7-2417 0 0,0-1 0 0 0,0 1-1 0 0,0 0 1 0 0,0 0 0 0 0,0 0 0 0 0,0 0-1 0 0,0 0 1 0 0,0-1 0 0 0,1-2 2477 0 0,-1 3-2477 0 0,0 0-1 0 0,1 0 1 0 0,-1 0 0 0 0,0 0 0 0 0,0 0-1 0 0,12-2 3289 0 0,-2 3-4322 0 0,34 8 1643 0 0,0-2 0 0 0,1-2-1 0 0,61-1 1 0 0,24 2 169 0 0,-16 1-357 0 0,-44-3 277 0 0,87 15-1 0 0,-142-16-704 0 0,-5 0-3 0 0,1-1 1 0 0,0 0-1 0 0,0-1 0 0 0,0 0 0 0 0,16-1 0 0 0,-24-1-155 0 0,-1 1 0 0 0,1-1 0 0 0,-1 1 0 0 0,1-1-1 0 0,-1 0 1 0 0,1 0 0 0 0,-1 0 0 0 0,1 0-1 0 0,-1 0 1 0 0,0-1 0 0 0,0 1 0 0 0,0-1-1 0 0,1 0 1 0 0,-1 1 0 0 0,-1-1 0 0 0,1 0 0 0 0,0 0-1 0 0,0 0 1 0 0,-1 0 0 0 0,1-1 0 0 0,-1 1-1 0 0,0 0 1 0 0,0-1 0 0 0,0 1 0 0 0,2-5-1 0 0,-3 3-2532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5:29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1840 0 0,'0'-7'14563'0'0,"0"6"-14201"0"0,12-9 1624 0 0,-11 8-1821 0 0,0 1 0 0 0,1-1-1 0 0,-1 1 1 0 0,1 0 0 0 0,0-1-1 0 0,-1 1 1 0 0,1 0 0 0 0,0 0-1 0 0,-1 0 1 0 0,1 0 0 0 0,3 0-1 0 0,0-1 69 0 0,1 1-1 0 0,0 0 0 0 0,0 0 0 0 0,0 1 1 0 0,0 0-1 0 0,0 0 0 0 0,0 0 0 0 0,0 1 0 0 0,7 1 1 0 0,-10-1-175 0 0,0-1 0 0 0,0 1 0 0 0,-1 0 0 0 0,1 0 0 0 0,0 1 0 0 0,-1-1 0 0 0,1 1 0 0 0,-1-1 0 0 0,0 1 0 0 0,0 0 0 0 0,1-1 0 0 0,-1 1 0 0 0,0 0 0 0 0,0 1 0 0 0,-1-1 0 0 0,1 0 0 0 0,0 0 0 0 0,-1 1 0 0 0,1-1 0 0 0,-1 1 0 0 0,2 4 0 0 0,0 4 16 0 0,-1 0-1 0 0,1 1 1 0 0,-2-1 0 0 0,0 1 0 0 0,0-1 0 0 0,-1 1-1 0 0,0-1 1 0 0,-1 1 0 0 0,-3 12 0 0 0,-2 5 38 0 0,-1 1-1 0 0,-14 36 1 0 0,17-56-79 0 0,0 0 0 0 0,0 0 0 0 0,-1 0 0 0 0,0-1 0 0 0,-1 1 0 0 0,0-1 0 0 0,0-1 0 0 0,-1 1 0 0 0,0-1 0 0 0,-10 9 0 0 0,16-16-17 0 0,0 0 0 0 0,0 0 1 0 0,-1-1-1 0 0,1 1 0 0 0,0 0 0 0 0,0-1 0 0 0,0 1 1 0 0,-1-1-1 0 0,1 1 0 0 0,0-1 0 0 0,-1 0 1 0 0,1 1-1 0 0,0-1 0 0 0,-1 0 0 0 0,1 0 0 0 0,0 0 1 0 0,-1 0-1 0 0,1 0 0 0 0,-1 0 0 0 0,1 0 1 0 0,0-1-1 0 0,-1 1 0 0 0,-1-1 0 0 0,3 0-2 0 0,-1 1 0 0 0,1 0 0 0 0,-1-1 0 0 0,1 1 0 0 0,0-1 0 0 0,-1 1 0 0 0,1-1 0 0 0,0 1 0 0 0,-1-1 0 0 0,1 1 0 0 0,0-1 0 0 0,0 0 0 0 0,0 1 0 0 0,0-1 0 0 0,-1 1 0 0 0,1-1 0 0 0,0 0 0 0 0,0 1 0 0 0,0-1 0 0 0,0 1 0 0 0,0-1-1 0 0,0 0 1 0 0,0 1 0 0 0,1-1 0 0 0,-1 1 0 0 0,0-1 0 0 0,0 0 0 0 0,0 1 0 0 0,1-1 0 0 0,-1 1 0 0 0,0-1 0 0 0,1 0 0 0 0,0-1 42 0 0,0 0-1 0 0,1 0 1 0 0,-1 0-1 0 0,0 0 1 0 0,1 0-1 0 0,-1 1 1 0 0,4-3 0 0 0,3-3 123 0 0,1 0 0 0 0,1 1 0 0 0,-1 0 0 0 0,1 1 1 0 0,0 0-1 0 0,21-7 0 0 0,-10 6-63 0 0,-11 2-32 0 0,1 1-1 0 0,0 0 0 0 0,1 1 1 0 0,-1 0-1 0 0,13 0 0 0 0,-12 3-654 0 0,0 0 0 0 0,24 6 0 0 0,-26-5 21 0 0,0 0 1 0 0,-1 0-1 0 0,1-1 1 0 0,0 0-1 0 0,14-1 1 0 0,-13-2-1465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0:36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29 5064 0 0,'-17'5'14243'0'0,"18"-1"-13744"0"0,4 1-118 0 0,-1 0-1 0 0,2-1 1 0 0,-1 1-1 0 0,0-1 1 0 0,1 0-1 0 0,0-1 1 0 0,-1 1-1 0 0,2-1 1 0 0,-1 0-1 0 0,12 3 1 0 0,3 0 416 0 0,0 0 0 0 0,24 1 0 0 0,12-2-10 0 0,-1-2 0 0 0,63-6 1 0 0,-60 0-457 0 0,132-12 381 0 0,-80 5-452 0 0,298-24 459 0 0,-281 29-492 0 0,-52 3-22 0 0,28-4 49 0 0,117-1 156 0 0,19-5 326 0 0,-205 9-681 0 0,38-5 58 0 0,-61 7-267 0 0,1-1 0 0 0,22 2 0 0 0,-14 1-51 0 0,-20-1-168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1:13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93 2760 0 0,'-24'-4'-300'0'0,"16"3"1335"0"0,0 1-1 0 0,0-2 1 0 0,0 1 0 0 0,0-1 0 0 0,1-1-1 0 0,-1 1 1 0 0,1-1 0 0 0,-1-1 0 0 0,-11-6 0 0 0,11 4-198 0 0,7 6-636 0 0,-1-1 0 0 0,1 0 1 0 0,-1 0-1 0 0,1 0 0 0 0,0 0 1 0 0,-1 0-1 0 0,1 0 0 0 0,0 0 1 0 0,-1 0-1 0 0,1-1 0 0 0,0 1 1 0 0,0 0-1 0 0,0-1 0 0 0,0 1 1 0 0,1-1-1 0 0,-1 1 0 0 0,0-1 1 0 0,1 1-1 0 0,-2-4 2174 0 0,17 2-943 0 0,1 4-1000 0 0,-1 1 0 0 0,19 4 1 0 0,9 1 184 0 0,134 8 606 0 0,-66-12-264 0 0,203 1 499 0 0,-96-5-186 0 0,-118 2-661 0 0,-80-1-505 0 0,73-2 641 0 0,-79 0-557 0 0,1 0 1 0 0,0 0 0 0 0,-1-1 0 0 0,18-7-1 0 0,-20 5-45 0 0,0-1-1 0 0,20-13 0 0 0,-29 17-127 0 0,-2 1-88 0 0,0 0 0 0 0,0 1 0 0 0,0-1 0 0 0,0 0 0 0 0,0 0 1 0 0,1 1-1 0 0,-1-1 0 0 0,0 1 0 0 0,1-1 0 0 0,-1 1 0 0 0,0 0 1 0 0,1 0-1 0 0,-1-1 0 0 0,3 1 0 0 0,0 0-330 0 0,5-2-426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1:1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13 12640 0 0,'-17'0'1272'0'0,"-8"-4"-802"0"0,0 1 3258 0 0,15-3 2911 0 0,29 7-5946 0 0,0 0 1 0 0,33 8 0 0 0,177 29 1364 0 0,-223-38-2023 0 0,118 11 700 0 0,-79-8-533 0 0,206-7 603 0 0,-173 0-567 0 0,92 1 294 0 0,-124 4-371 0 0,77 14-1 0 0,-99-11-101 0 0,7 1 138 0 0,40 13 1 0 0,-70-17-156 0 0,2 1-20 0 0,-3-2-92 0 0,0 0 0 0 0,1 0 0 0 0,-1 1 0 0 0,0-1 0 0 0,1 0 0 0 0,-1 0 0 0 0,1 0 0 0 0,-1 0 0 0 0,0 0 0 0 0,1 0 0 0 0,-1 0 0 0 0,1 0 0 0 0,-1 0 0 0 0,0 0 0 0 0,1 0 0 0 0,-1 0 0 0 0,1 0 0 0 0,-1 0 0 0 0,0 0 0 0 0,1 0 0 0 0,-1 0 0 0 0,1 0 0 0 0,-1 0 0 0 0,1-1 0 0 0,-1-3-3199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1:19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6336 0 0,'0'0'14215'0'0,"1"1"-13805"0"0,3 0-228 0 0,-1 1 1 0 0,1 0-1 0 0,0-1 0 0 0,-1 1 1 0 0,1-1-1 0 0,0 0 1 0 0,0 0-1 0 0,0-1 1 0 0,0 1-1 0 0,5-1 0 0 0,6 0 161 0 0,23-4-1 0 0,7 0-363 0 0,3 2 639 0 0,-25 0 33 0 0,36 3 0 0 0,-18 3-221 0 0,1-1-1 0 0,50-5 0 0 0,42-10 171 0 0,6 1 80 0 0,73 11-25 0 0,-96 1-366 0 0,27 6-81 0 0,104-7 149 0 0,-137 8-134 0 0,-47-3 2 0 0,212 7 389 0 0,-116-6-345 0 0,-30-14 19 0 0,53-2 176 0 0,-101-3-464 0 0,-46 6 64 0 0,-32 6-47 0 0,-3 1-11 0 0,-1 0 0 0 0,1 0 1 0 0,0 0-1 0 0,0 0 0 0 0,0 0 1 0 0,0-1-1 0 0,0 1 0 0 0,0 0 1 0 0,0-1-1 0 0,0 1 0 0 0,-1-1 1 0 0,1 1-1 0 0,0-1 0 0 0,0 1 0 0 0,-1-1 1 0 0,2-1-1 0 0,1-2 6 0 0,0 0-12 0 0,-2 4-122 0 0,-1-1-1 0 0,1 0 1 0 0,0 0 0 0 0,-1 1-1 0 0,0-1 1 0 0,1 0 0 0 0,-1 0-1 0 0,0 0 1 0 0,1 0 0 0 0,-1 1-1 0 0,0-1 1 0 0,0 0 0 0 0,1 0-1 0 0,-1 0 1 0 0,0-2 0 0 0,-1 1-729 0 0,1 0 0 0 0,0 0 1 0 0,-1 0-1 0 0,0 0 1 0 0,1 1-1 0 0,-1-1 1 0 0,0 0-1 0 0,-1-2 1 0 0,0 1-1011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1:21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75 7656 0 0,'1'-10'135'0'0,"0"-15"426"0"0,-3 20-251 0 0,-5-18 6044 0 0,4 12 737 0 0,1 28-5772 0 0,-7 345-1546 0 0,1-197 227 0 0,-4-34 23 0 0,2-36 136 0 0,5-23 1109 0 0,19-89-606 0 0,-12 15-632 0 0,0 1-1 0 0,0-1 0 0 0,1 1 1 0 0,-1-1-1 0 0,1 1 0 0 0,-1 0 1 0 0,1 0-1 0 0,-1 0 0 0 0,1 0 1 0 0,0 0-1 0 0,4 0 1 0 0,34-3 88 0 0,-24 3-90 0 0,5 1 18 0 0,0 0 0 0 0,27 5 0 0 0,24 0 16 0 0,-54-4-22 0 0,22 4 0 0 0,-28-3 13 0 0,1-1-1 0 0,-1 0 0 0 0,27-1 0 0 0,-37 0-36 0 0,0-1 23 0 0,1 1 0 0 0,-1 0 0 0 0,0-1 0 0 0,1 1 0 0 0,-1-1-1 0 0,0 0 1 0 0,0 0 0 0 0,0 0 0 0 0,0 0 0 0 0,0-1 0 0 0,0 1-1 0 0,0-1 1 0 0,0 0 0 0 0,5-4 0 0 0,-8 5-10 0 0,0 0 1 0 0,1 0 0 0 0,-1 0-1 0 0,0 0 1 0 0,0 0-1 0 0,0 0 1 0 0,0 0-1 0 0,0 0 1 0 0,0 0 0 0 0,0 0-1 0 0,-1 0 1 0 0,1 0-1 0 0,0 0 1 0 0,0 0 0 0 0,-1 0-1 0 0,1 0 1 0 0,-1-1-1 0 0,-9-19 291 0 0,4 12-248 0 0,0 1 1 0 0,-1-1-1 0 0,0 1 1 0 0,0 1-1 0 0,-1-1 1 0 0,0 1-1 0 0,-1 0 1 0 0,-14-9-1 0 0,3 5 127 0 0,0 0 0 0 0,-41-16 0 0 0,59 27-175 0 0,0-1-1 0 0,0 1 0 0 0,0-1 1 0 0,0 1-1 0 0,0 0 1 0 0,0 0-1 0 0,-3 0 0 0 0,2 0-11 0 0,19 8 61 0 0,96 18-73 0 0,-102-24 76 0 0,0 1 0 0 0,16 5 0 0 0,-24-7-62 0 0,0 0-1 0 0,0-1 0 0 0,0 1 1 0 0,0 0-1 0 0,0 0 1 0 0,0 0-1 0 0,0 1 0 0 0,-1-1 1 0 0,1 0-1 0 0,0 1 1 0 0,-1-1-1 0 0,1 1 0 0 0,-1-1 1 0 0,0 1-1 0 0,1 0 1 0 0,-1 0-1 0 0,0-1 0 0 0,0 1 1 0 0,1 3-1 0 0,-2-2 6 0 0,0 0-1 0 0,-1 0 0 0 0,1 0 1 0 0,-1 0-1 0 0,1 0 1 0 0,-1 0-1 0 0,0 0 1 0 0,0 0-1 0 0,-1 0 1 0 0,1-1-1 0 0,0 1 1 0 0,-3 3-1 0 0,-3 7 57 0 0,2-4-56 0 0,0 0 1 0 0,0 0 0 0 0,-2 0-1 0 0,1-1 1 0 0,-10 10-1 0 0,-42 37-1640 0 0,39-38 730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1:21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36 2760 0 0,'5'-9'990'0'0,"-1"3"2672"0"0,3-1 758 0 0,-6 7-4103 0 0,0-1 0 0 0,0 1 1 0 0,-1-1-1 0 0,1 1 0 0 0,0-1 1 0 0,-1 1-1 0 0,1-1 0 0 0,-1 0 1 0 0,1 1-1 0 0,-1-1 0 0 0,1 0 1 0 0,-1 1-1 0 0,1-1 0 0 0,-1 0 1 0 0,1 0-1 0 0,-1 1 0 0 0,0-3 1364 0 0,-2 3-1348 0 0,-1 0 0 0 0,1 0 0 0 0,-1 0 0 0 0,1 1 0 0 0,-1-1 0 0 0,1 1 0 0 0,-1 0-1 0 0,-3 1 1 0 0,0 1-144 0 0,2-2-62 0 0,-1 1 1 0 0,1 0-1 0 0,-1 0 1 0 0,1 0-1 0 0,0 1 0 0 0,0-1 1 0 0,-5 6-1 0 0,-14 6 335 0 0,20-12-383 0 0,-1-1-1 0 0,1 1 0 0 0,0 0 0 0 0,-1 1 1 0 0,1-1-1 0 0,0 0 0 0 0,-4 6 0 0 0,-8 7 269 0 0,-10 14 469 0 0,25-29-808 0 0,-1 1-1 0 0,1-1 1 0 0,0 1-1 0 0,-1-1 1 0 0,1 1 0 0 0,0-1-1 0 0,-1 1 1 0 0,1 0 0 0 0,0-1-1 0 0,0 1 1 0 0,-1 0-1 0 0,1-1 1 0 0,0 1 0 0 0,0 0-1 0 0,0-1 1 0 0,0 1 0 0 0,0 0-1 0 0,0-1 1 0 0,0 1-1 0 0,0 0 1 0 0,0-1 0 0 0,0 1-1 0 0,0 0 1 0 0,0-1 0 0 0,1 1-1 0 0,-1 0 1 0 0,0-1-1 0 0,1 1 1 0 0,-1-1 0 0 0,0 1-1 0 0,1 0 1 0 0,-1-1 0 0 0,0 1-1 0 0,1-1 1 0 0,-1 1 0 0 0,1-1-1 0 0,-1 1 1 0 0,1-1-1 0 0,-1 0 1 0 0,1 1 0 0 0,0-1-1 0 0,-1 1 1 0 0,1-1 0 0 0,-1 0-1 0 0,1 0 1 0 0,0 1-1 0 0,-1-1 1 0 0,1 0 0 0 0,0 0-1 0 0,-1 0 1 0 0,1 0 0 0 0,1 0-1 0 0,5 2 9 0 0,0-1-1 0 0,0 0 1 0 0,13-1 0 0 0,-19 0 20 0 0,14 0 141 0 0,0 0-1 0 0,-1 1 1 0 0,1 1 0 0 0,0 0 0 0 0,-1 1 0 0 0,24 8 0 0 0,-36-10-143 0 0,0 0 0 0 0,0 0-1 0 0,-1 0 1 0 0,1 0 0 0 0,0 0-1 0 0,-1 1 1 0 0,1-1 0 0 0,-1 1-1 0 0,1-1 1 0 0,-1 1 0 0 0,0 0-1 0 0,1-1 1 0 0,-1 1 0 0 0,0 0 0 0 0,0 0-1 0 0,0 0 1 0 0,-1 0 0 0 0,1 0-1 0 0,0 0 1 0 0,-1 0 0 0 0,1 0-1 0 0,-1 0 1 0 0,0 0 0 0 0,0 0-1 0 0,1 0 1 0 0,-1 0 0 0 0,-1 0 0 0 0,1 0-1 0 0,-1 4 1 0 0,0-1 19 0 0,0 0-1 0 0,0 0 1 0 0,0 0 0 0 0,-1 0-1 0 0,0 0 1 0 0,0 0 0 0 0,0 0 0 0 0,-1-1-1 0 0,1 1 1 0 0,-7 7 0 0 0,-8 9 68 0 0,13-15-105 0 0,-1 0 1 0 0,0-1 0 0 0,0 1-1 0 0,0-1 1 0 0,0 0-1 0 0,-11 7 1 0 0,6-6-17 0 0,0-1-1 0 0,-21 8 1 0 0,27-12-239 0 0,-1 0 1 0 0,1 0-1 0 0,-1 0 0 0 0,1 0 1 0 0,0-1-1 0 0,-1 0 0 0 0,1 0 1 0 0,-1 0-1 0 0,1 0 0 0 0,-8-2 1 0 0,4-1-2033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1:22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15608 0 0,'0'0'4551'0'0,"-8"18"-1588"0"0,9-7-2293 0 0,-1-8-493 0 0,0 0 1 0 0,0 1-1 0 0,0-1 0 0 0,0 0 0 0 0,-2 6 0 0 0,0 5 37 0 0,0 0 0 0 0,1 0 0 0 0,1 24 0 0 0,0 10-22 0 0,-19 116 174 0 0,16-138-291 0 0,1 31 1 0 0,1-5-57 0 0,-1-40-62 0 0,2 0 1 0 0,0 0-1 0 0,0 0 0 0 0,1-1 0 0 0,0 1 0 0 0,1 0 1 0 0,1 0-1 0 0,5 16 0 0 0,1-6-1777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1:22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13360 0 0,'-3'3'5850'0'0,"14"3"-2247"0"0,19 5-478 0 0,94 13-210 0 0,-6-3-2524 0 0,-93-16-368 0 0,-16-4-129 0 0,-1 0 1 0 0,14 5-1 0 0,7 1-1393 0 0,-16-5-1567 0 0,-4-1 1240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1:2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16096 0 0,'0'0'737'0'0,"-6"0"241"0"0,-16 0 5210 0 0,23 4-4710 0 0,3 3-1257 0 0,0-1 1 0 0,1 0-1 0 0,-1-1 1 0 0,1 1-1 0 0,1-1 1 0 0,-1 0-1 0 0,7 4 1 0 0,3 5-201 0 0,2 1 1 0 0,0 0-1 0 0,1-1 1 0 0,24 14 0 0 0,-40-26-230 0 0,1 0 0 0 0,0 0 0 0 0,0 0 0 0 0,1-1 0 0 0,-1 1 0 0 0,0-1 1 0 0,0 0-1 0 0,1 0 0 0 0,-1 0 0 0 0,1 0 0 0 0,-1-1 0 0 0,1 0 1 0 0,-1 1-1 0 0,1-1 0 0 0,-1 0 0 0 0,4-1 0 0 0,4 1-1416 0 0</inkml:trace>
  <inkml:trace contextRef="#ctx0" brushRef="#br0" timeOffset="1">343 8 4608 0 0,'0'-1'143'0'0,"0"1"-1"0"0,-1 0 1 0 0,1-1 0 0 0,0 1 0 0 0,-1 0 0 0 0,1-1-1 0 0,0 1 1 0 0,-1 0 0 0 0,1-1 0 0 0,0 1 0 0 0,-1 0-1 0 0,1-1 1 0 0,-1 1 0 0 0,1 0 0 0 0,-1 0-1 0 0,1 0 1 0 0,0 0 0 0 0,-1-1 0 0 0,1 1 0 0 0,-1 0-1 0 0,1 0 1 0 0,-1 0 0 0 0,1 0 0 0 0,-1 0 0 0 0,1 0-1 0 0,-1 0 1 0 0,0 0 0 0 0,-15 8 7420 0 0,-2 7-509 0 0,10-7-7402 0 0,-36 43 2135 0 0,-57 85 0 0 0,84-111-1674 0 0,-69 100-60 0 0,56-74-601 0 0,19-30-7625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1:2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19519 0 0,'1'-4'313'0'0,"1"-8"199"0"0,0 0-1 0 0,1 0 0 0 0,0 0 1 0 0,1 0-1 0 0,1 1 0 0 0,11-22 0 0 0,-16 33-492 0 0,0 0-1 0 0,0 0 1 0 0,0 0-1 0 0,0 0 1 0 0,0 0-1 0 0,0-1 1 0 0,0 1-1 0 0,0 0 1 0 0,0 0-1 0 0,1 0 1 0 0,-1 0-1 0 0,0 0 1 0 0,0 0-1 0 0,0 0 1 0 0,0 0 0 0 0,0-1-1 0 0,0 1 1 0 0,0 0-1 0 0,1 0 1 0 0,-1 0-1 0 0,0 0 1 0 0,0 0-1 0 0,0 0 1 0 0,0 0-1 0 0,1 0 1 0 0,-1 0-1 0 0,0 0 1 0 0,0 0-1 0 0,0 0 1 0 0,0 0-1 0 0,0 0 1 0 0,1 0-1 0 0,-1 0 1 0 0,0 0-1 0 0,0 0 1 0 0,0 0-1 0 0,0 0 1 0 0,0 0-1 0 0,1 0 1 0 0,-1 0-1 0 0,0 0 1 0 0,0 0-1 0 0,0 1 1 0 0,0-1-1 0 0,0 0 1 0 0,0 0-1 0 0,1 0 1 0 0,-1 0 0 0 0,0 0-1 0 0,5 11 1397 0 0,0 15 448 0 0,-4 14-1531 0 0,1-21 222 0 0,-4 37 0 0 0,-13 96-174 0 0,-6 38-229 0 0,21-185-218 0 0,-1 0 0 0 0,1 1 0 0 0,0-1 1 0 0,1 1-1 0 0,-1-1 0 0 0,1 1 0 0 0,0-1 1 0 0,1 0-1 0 0,-1 1 0 0 0,1-1 0 0 0,4 8 0 0 0,-5-12-74 0 0,-1-1 0 0 0,0 1 0 0 0,1-1 0 0 0,-1 1 0 0 0,1-1 0 0 0,-1 0 0 0 0,1 1 0 0 0,-1-1 0 0 0,1 0 0 0 0,-1 0 0 0 0,1 1 0 0 0,-1-1 0 0 0,1 0 0 0 0,-1 0 0 0 0,1 0 0 0 0,-1 1 0 0 0,1-1 0 0 0,0 0 0 0 0,0 0-759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5:30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11 2760 0 0,'-28'-7'2718'0'0,"16"5"4531"0"0,-24 1 0 0 0,15 1-3633 0 0,-1 0-5321 0 0,19 0 1810 0 0,-1 1-1 0 0,1-1 1 0 0,0 1-1 0 0,-1-1 0 0 0,1 1 1 0 0,0 0-1 0 0,-1 1 0 0 0,1-1 1 0 0,0 0-1 0 0,0 1 1 0 0,0 0-1 0 0,0 0 0 0 0,0 0 1 0 0,1 0-1 0 0,-1 0 1 0 0,1 0-1 0 0,-1 1 0 0 0,1-1 1 0 0,0 1-1 0 0,0 0 1 0 0,0-1-1 0 0,-3 6 0 0 0,2-3-81 0 0,1 0 0 0 0,0 1 0 0 0,0-1-1 0 0,0 0 1 0 0,0 1 0 0 0,1-1 0 0 0,0 1 0 0 0,0-1-1 0 0,0 1 1 0 0,1 0 0 0 0,0-1 0 0 0,0 1-1 0 0,1 5 1 0 0,0-2-15 0 0,1 0 0 0 0,0-1 0 0 0,0 1 0 0 0,1-1 0 0 0,0 0 0 0 0,6 12-1 0 0,-8-17 9 0 0,1-1 0 0 0,-1 0 0 0 0,1 0-1 0 0,0 0 1 0 0,-1 0 0 0 0,1 0-1 0 0,0 0 1 0 0,0 0 0 0 0,1-1 0 0 0,-1 1-1 0 0,0-1 1 0 0,0 1 0 0 0,1-1 0 0 0,-1 0-1 0 0,1 0 1 0 0,-1 0 0 0 0,1 0-1 0 0,-1-1 1 0 0,1 1 0 0 0,0-1 0 0 0,-1 1-1 0 0,1-1 1 0 0,0 0 0 0 0,-1 0-1 0 0,5 0 1 0 0,-2-1 84 0 0,0 0-1 0 0,-1 0 0 0 0,1 0 1 0 0,0-1-1 0 0,0 0 0 0 0,-1 0 1 0 0,1 0-1 0 0,-1 0 0 0 0,0-1 1 0 0,0 1-1 0 0,0-1 0 0 0,0 0 1 0 0,0 0-1 0 0,0-1 0 0 0,-1 1 1 0 0,0-1-1 0 0,1 0 0 0 0,-1 0 1 0 0,-1 0-1 0 0,1 0 0 0 0,-1 0 1 0 0,1-1-1 0 0,2-8 0 0 0,11-19 885 0 0,-16 31-272 0 0,5 17-416 0 0,-4-6-254 0 0,-1 1-1 0 0,-1 0 0 0 0,0 0 1 0 0,-4 15-1 0 0,1 2 27 0 0,-10 48-29 0 0,8-54-30 0 0,2 0 1 0 0,1 1-1 0 0,-1 24 1 0 0,3-31-27 0 0,0-12 0 0 0,1 0-1 0 0,0 0 0 0 0,0 0 1 0 0,0 0-1 0 0,2 7 0 0 0,-1-3-53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1:23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8 171 4144 0 0,'-7'8'14937'0'0,"21"-16"-13105"0"0,-8 6-1187 0 0,13-8 153 0 0,-1 0 0 0 0,0-1 0 0 0,-1-1 0 0 0,0 0-1 0 0,0-1 1 0 0,27-30 0 0 0,-42 41-756 0 0,0 0 0 0 0,0-1 0 0 0,-1 1 0 0 0,1-1 0 0 0,-1 0 0 0 0,1 0 0 0 0,-1 1-1 0 0,0-1 1 0 0,0 0 0 0 0,0 0 0 0 0,0-3 0 0 0,-1 5-41 0 0,0 0 0 0 0,1 0 0 0 0,-1 0 0 0 0,-1 1 1 0 0,1-1-1 0 0,0 0 0 0 0,0 0 0 0 0,0 0 0 0 0,0 1 0 0 0,0-1 0 0 0,-1 0 0 0 0,1 0 0 0 0,0 0 0 0 0,-1 1 0 0 0,1-1 0 0 0,-1 0 1 0 0,1 1-1 0 0,-1-1 0 0 0,1 0 0 0 0,-1 1 0 0 0,1-1 0 0 0,-1 0 0 0 0,1 1 0 0 0,-1-1 0 0 0,0 1 0 0 0,0-1 0 0 0,1 1 0 0 0,-1 0 1 0 0,0-1-1 0 0,1 1 0 0 0,-1 0 0 0 0,0-1 0 0 0,0 1 0 0 0,0 0 0 0 0,1 0 0 0 0,-1 0 0 0 0,0 0 0 0 0,0 0 0 0 0,0 0 0 0 0,0 0 1 0 0,1 0-1 0 0,-1 0 0 0 0,-1 0 0 0 0,-3 1 130 0 0,0-1 0 0 0,0 1 0 0 0,0 0 1 0 0,0 0-1 0 0,0 1 0 0 0,1 0 0 0 0,-1-1 1 0 0,0 2-1 0 0,1-1 0 0 0,0 0 0 0 0,-1 1 1 0 0,-5 5-1 0 0,3-3-144 0 0,1 0 0 0 0,0 1 0 0 0,1 0 1 0 0,-1 0-1 0 0,1 1 0 0 0,0-1 1 0 0,-4 8-1 0 0,7-8 109 0 0,-1-1 0 0 0,1 1 0 0 0,1-1 0 0 0,-1 1 0 0 0,1 0 0 0 0,0 0 0 0 0,0 0 0 0 0,0 0 0 0 0,1 0 0 0 0,0 0 0 0 0,0 0 0 0 0,1 0 0 0 0,-1 0 0 0 0,1 0 0 0 0,1-1 0 0 0,-1 1 0 0 0,1 0 0 0 0,0 0 0 0 0,0-1 0 0 0,1 1 0 0 0,-1-1 0 0 0,5 5 0 0 0,-5-7-93 0 0,0-1 0 0 0,0 0 1 0 0,0 0-1 0 0,1 0 0 0 0,-1 0 0 0 0,1-1 1 0 0,-1 1-1 0 0,1-1 0 0 0,0 1 1 0 0,-1-1-1 0 0,1 0 0 0 0,0 0 0 0 0,5 1 1 0 0,5 1 101 0 0,24 1 0 0 0,-20-2-148 0 0,6 0-365 0 0,44-2 0 0 0,-37-2-2625 0 0,-1 0-3994 0 0,-6 0-1960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1:25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93 15032 0 0,'0'0'1505'0'0,"-8"9"4357"0"0,11-7-5749 0 0,1 0-1 0 0,-1 0 0 0 0,1-1 1 0 0,-1 1-1 0 0,1-1 0 0 0,0 0 1 0 0,0 0-1 0 0,0 0 0 0 0,-1-1 1 0 0,6 1-1 0 0,42-4 879 0 0,-38 2-740 0 0,0 0 1 0 0,14 2 0 0 0,44 2 92 0 0,-43-2-140 0 0,0 0-1 0 0,42 9 0 0 0,-54-6-143 0 0,63 11 1085 0 0,-74-14-1101 0 0,-2-1-66 0 0,1 1-1 0 0,-1-1 1 0 0,0 0 0 0 0,1 0 0 0 0,-1 0 0 0 0,6-1-1 0 0,-8 0 131 0 0,-5-13 387 0 0,-1 6-413 0 0,-2 0 0 0 0,1 1-1 0 0,-1 0 1 0 0,0 0 0 0 0,0 1-1 0 0,-14-9 1 0 0,-51-28 58 0 0,63 39-121 0 0,0-1-1 0 0,0 1 1 0 0,0 0 0 0 0,-1 1-1 0 0,0 0 1 0 0,0 1 0 0 0,0 0-1 0 0,-12-1 1 0 0,21 3 56 0 0,16 15-6 0 0,-2-8-69 0 0,0-1 0 0 0,1-1 0 0 0,0 0 0 0 0,0-1 0 0 0,0 0 0 0 0,24 2 0 0 0,27 8 0 0 0,-60-13 8 0 0,-1 0 40 0 0,1 1 0 0 0,-1-1 0 0 0,1 1 0 0 0,4 3 0 0 0,-8-5-38 0 0,0 1 1 0 0,0-1-1 0 0,0 1 1 0 0,0 0-1 0 0,0 0 1 0 0,0-1-1 0 0,-1 1 0 0 0,1 0 1 0 0,0 0-1 0 0,-1 0 1 0 0,1 0-1 0 0,0 0 1 0 0,-1 0-1 0 0,1 0 1 0 0,-1 0-1 0 0,1 0 0 0 0,-1 0 1 0 0,0 0-1 0 0,0 0 1 0 0,1 0-1 0 0,-1 0 1 0 0,0 3-1 0 0,0-1 9 0 0,-1 0 0 0 0,1 0 0 0 0,-1 0-1 0 0,0 0 1 0 0,0 1 0 0 0,0-1 0 0 0,-1 0 0 0 0,1 0-1 0 0,-1-1 1 0 0,1 1 0 0 0,-1 0 0 0 0,-3 3 0 0 0,-28 30 212 0 0,30-32-227 0 0,-45 40-2817 0 0,1 0-4131 0 0,33-29-1786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1:25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41 2760 0 0,'2'-20'689'0'0,"-3"18"291"0"0,-2-16 13408 0 0,7 22-11574 0 0,2 4-2695 0 0,-1 1 0 0 0,0 0-1 0 0,0 0 1 0 0,-1 1 0 0 0,-1 0-1 0 0,1-1 1 0 0,-1 1 0 0 0,-1 0-1 0 0,2 15 1 0 0,-1 9 115 0 0,-1 51 0 0 0,-2-57 55 0 0,-1-16-66 0 0,1-1 0 0 0,-2 1 0 0 0,-2 11 0 0 0,1-19 634 0 0,0-8-493 0 0,-1-11 115 0 0,5 4-276 0 0,1 0 1 0 0,0 0-1 0 0,1 0 0 0 0,0 1 0 0 0,1-1 0 0 0,0 1 0 0 0,7-13 1 0 0,1-4 178 0 0,-8 17-253 0 0,1 0-1 0 0,1 0 0 0 0,-1 0 1 0 0,2 1-1 0 0,9-11 1 0 0,-12 15-119 0 0,0 0 0 0 0,0 1 1 0 0,1 0-1 0 0,0 0 0 0 0,-1 0 1 0 0,1 1-1 0 0,1 0 0 0 0,-1 0 1 0 0,0 0-1 0 0,1 0 0 0 0,7-2 1 0 0,-8 4-169 0 0,-1 1 0 0 0,1-1 1 0 0,-1 1-1 0 0,1 0 0 0 0,-1 1 1 0 0,1-1-1 0 0,0 1 0 0 0,-1-1 1 0 0,1 1-1 0 0,5 2 0 0 0,-3 0-731 0 0,1 0 0 0 0,-1 0 0 0 0,0 0 0 0 0,0 1 0 0 0,8 6 0 0 0,0 3-7232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1:26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 4144 0 0,'0'1'12057'0'0,"7"3"-11360"0"0,-4-3-554 0 0,0 0 1 0 0,0-1-1 0 0,0 1 0 0 0,0-1 0 0 0,0 0 1 0 0,0 0-1 0 0,0 0 0 0 0,0 0 1 0 0,0 0-1 0 0,0-1 0 0 0,4 0 0 0 0,34-12 703 0 0,-28 8-615 0 0,-1 0-1 0 0,1-1 0 0 0,-1 0 0 0 0,0 0 0 0 0,19-16 1 0 0,-8 3 578 0 0,-1 0-1 0 0,33-38 1 0 0,-51 51-607 0 0,3-1 25 0 0,0-1-1 0 0,-1-1 1 0 0,7-12-1 0 0,-12 19-191 0 0,0 0 0 0 0,0 1 1 0 0,-1-1-1 0 0,1 1 0 0 0,0-1 0 0 0,-1 0 0 0 0,1 0 0 0 0,-1 1 0 0 0,0-1 0 0 0,1 0 0 0 0,-1 0 1 0 0,0 0-1 0 0,0 1 0 0 0,0-1 0 0 0,0 0 0 0 0,-1 0 0 0 0,1 0 0 0 0,0 1 0 0 0,-1-1 0 0 0,1 0 1 0 0,-1 1-1 0 0,0-1 0 0 0,1 0 0 0 0,-1 1 0 0 0,0-1 0 0 0,-2-2 0 0 0,2 3-6 0 0,-1-1 0 0 0,1 1 0 0 0,0 0 0 0 0,-1 0 0 0 0,1 1 0 0 0,-1-1 0 0 0,1 0 0 0 0,-1 0 0 0 0,1 1 0 0 0,-1-1 0 0 0,1 1 0 0 0,-1-1 1 0 0,0 1-1 0 0,1 0 0 0 0,-1-1 0 0 0,0 1 0 0 0,1 0 0 0 0,-1 0 0 0 0,0 0 0 0 0,0 1 0 0 0,1-1 0 0 0,-1 0 0 0 0,1 1 0 0 0,-1-1 0 0 0,0 1 0 0 0,1-1 0 0 0,-1 1 0 0 0,1 0 0 0 0,-1-1 0 0 0,1 1 0 0 0,-1 0 0 0 0,-1 1 0 0 0,-3 3 56 0 0,0-1-1 0 0,0 1 1 0 0,0 0-1 0 0,1 1 1 0 0,-9 9 0 0 0,7-6 18 0 0,1 1 0 0 0,0 0 0 0 0,0 1 1 0 0,1-1-1 0 0,0 1 0 0 0,1 0 0 0 0,0 0 1 0 0,0 0-1 0 0,2 1 0 0 0,-1-1 1 0 0,1 1-1 0 0,0 19 0 0 0,2-28-92 0 0,0 0 0 0 0,0 0 0 0 0,1 0 0 0 0,-1 0-1 0 0,1 0 1 0 0,0 0 0 0 0,0 0 0 0 0,0 0 0 0 0,0 0 0 0 0,0 0-1 0 0,0-1 1 0 0,1 1 0 0 0,0 0 0 0 0,-1-1 0 0 0,1 1 0 0 0,0-1-1 0 0,0 0 1 0 0,0 1 0 0 0,1-1 0 0 0,-1 0 0 0 0,0 0 0 0 0,1-1 0 0 0,-1 1-1 0 0,5 2 1 0 0,-3-2-116 0 0,1-1 0 0 0,-1 1-1 0 0,1 0 1 0 0,0-1 0 0 0,-1 0 0 0 0,1 0-1 0 0,0-1 1 0 0,0 1 0 0 0,0-1 0 0 0,0 0-1 0 0,0 0 1 0 0,-1-1 0 0 0,1 0-1 0 0,7-1 1 0 0,32-13-4037 0 0,-21 5-4239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1:26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0 4608 0 0,'-28'11'3909'0'0,"13"-6"1747"0"0,-22 11-1 0 0,14-1-2242 0 0,3 6-4220 0 0,14-15 996 0 0,3-2-69 0 0,0 0 1 0 0,0 0-1 0 0,0 0 1 0 0,0 0-1 0 0,1 0 0 0 0,0 0 1 0 0,0 1-1 0 0,0-1 0 0 0,0 1 1 0 0,-1 7-1 0 0,3-11-84 0 0,-3 13 695 0 0,-2 25 1 0 0,5-35-721 0 0,0 1 0 0 0,0-1 0 0 0,0 0 0 0 0,1 0 0 0 0,0 1 0 0 0,0-1 0 0 0,0 0 0 0 0,0 0 0 0 0,0 0 0 0 0,4 5 0 0 0,-5-8 5 0 0,0-1-1 0 0,1 1 1 0 0,-1-1-1 0 0,0 1 1 0 0,1-1-1 0 0,-1 1 1 0 0,1-1-1 0 0,-1 0 1 0 0,1 1-1 0 0,-1-1 1 0 0,1 0-1 0 0,-1 1 1 0 0,1-1-1 0 0,-1 0 0 0 0,1 0 1 0 0,-1 1-1 0 0,1-1 1 0 0,-1 0-1 0 0,1 0 1 0 0,0 0-1 0 0,-1 0 1 0 0,1 0-1 0 0,-1 0 1 0 0,2 0-1 0 0,17-5 545 0 0,-13 2-361 0 0,1-1 0 0 0,-1 0 0 0 0,7-5 0 0 0,-6 3-56 0 0,-1 0 0 0 0,1-1-1 0 0,-2 0 1 0 0,1 0 0 0 0,-1 0 0 0 0,6-11 0 0 0,-7 10 77 0 0,1 0 0 0 0,0 0 0 0 0,1 1 1 0 0,0 0-1 0 0,11-11 0 0 0,-16 17-202 0 0,0 1 1 0 0,-1-1-1 0 0,1 0 0 0 0,0 1 1 0 0,0-1-1 0 0,0 1 0 0 0,0-1 1 0 0,0 1-1 0 0,-1-1 0 0 0,1 1 1 0 0,0 0-1 0 0,0-1 0 0 0,0 1 0 0 0,0 0 1 0 0,0 0-1 0 0,0 0 0 0 0,0 0 1 0 0,1 0-1 0 0,-1 0 0 0 0,0 0 1 0 0,0 0-1 0 0,0 0 0 0 0,0 0 1 0 0,0 1-1 0 0,0-1 0 0 0,0 0 1 0 0,0 1-1 0 0,-1-1 0 0 0,1 1 0 0 0,0-1 1 0 0,0 1-1 0 0,0-1 0 0 0,0 1 1 0 0,0 0-1 0 0,-1-1 0 0 0,2 2 1 0 0,2 3-42 0 0,0 0 0 0 0,0 0 1 0 0,-1 1-1 0 0,0-1 1 0 0,3 7-1 0 0,3 4-112 0 0,-8-14-49 0 0,0 0 0 0 0,1 0 0 0 0,-1 0 1 0 0,0 0-1 0 0,1-1 0 0 0,0 1 0 0 0,0-1 1 0 0,-1 1-1 0 0,1-1 0 0 0,0 1 0 0 0,0-1 1 0 0,0 0-1 0 0,0 0 0 0 0,0 0 0 0 0,1 0 1 0 0,-1 0-1 0 0,0 0 0 0 0,0-1 0 0 0,1 1 0 0 0,-1-1 1 0 0,5 1-1 0 0,-3-2-446 0 0,0 1 1 0 0,0-1-1 0 0,0 0 0 0 0,0 0 1 0 0,0 0-1 0 0,0 0 1 0 0,0-1-1 0 0,0 1 0 0 0,0-1 1 0 0,0 0-1 0 0,4-4 0 0 0,12-9-1961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1:26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109 264 17823 0 0,'-8'3'874'0'0,"2"-2"-703"0"0,1 2 1 0 0,0-1-1 0 0,-1 0 1 0 0,1 1-1 0 0,0 0 1 0 0,0 0-1 0 0,1 1 0 0 0,-1-1 1 0 0,1 1-1 0 0,0 0 1 0 0,0 0-1 0 0,0 0 1 0 0,-6 10-1 0 0,6-8 109 0 0,0 1-1 0 0,1 0 1 0 0,0-1-1 0 0,0 1 1 0 0,1 1-1 0 0,-1-1 0 0 0,2 0 1 0 0,-1 0-1 0 0,1 1 1 0 0,0 8-1 0 0,0-6-148 0 0,1 0 1 0 0,0-1-1 0 0,1 1 0 0 0,0-1 0 0 0,3 14 0 0 0,-4-21-111 0 0,1 0-1 0 0,-1 0 0 0 0,1 0 1 0 0,0 0-1 0 0,0 0 1 0 0,0 0-1 0 0,0 0 0 0 0,0 0 1 0 0,0 0-1 0 0,0-1 0 0 0,1 1 1 0 0,-1 0-1 0 0,1-1 1 0 0,-1 1-1 0 0,1-1 0 0 0,-1 1 1 0 0,1-1-1 0 0,0 0 1 0 0,0 0-1 0 0,0 0 0 0 0,0 0 1 0 0,0 0-1 0 0,0 0 1 0 0,0-1-1 0 0,0 1 0 0 0,0 0 1 0 0,0-1-1 0 0,0 0 0 0 0,0 1 1 0 0,3-1-1 0 0,2-1 42 0 0,-1 0-1 0 0,0 0 1 0 0,0 0-1 0 0,0-1 1 0 0,0 1-1 0 0,0-2 1 0 0,-1 1-1 0 0,1-1 0 0 0,-1 1 1 0 0,1-1-1 0 0,-1-1 1 0 0,0 1-1 0 0,0-1 1 0 0,0 0-1 0 0,-1 0 1 0 0,5-6-1 0 0,5-4 197 0 0,-1-2 0 0 0,-1 0 0 0 0,17-29 0 0 0,-20 28-165 0 0,-1-1 1 0 0,0 1-1 0 0,-1-2 0 0 0,7-29 1 0 0,-6 11 225 0 0,4-52-1 0 0,-10 5 780 0 0,-3 48-518 0 0,-1 23-247 0 0,2 13-321 0 0,0 0 1 0 0,0 0-1 0 0,0 0 0 0 0,-1 0 1 0 0,1 0-1 0 0,0 0 1 0 0,0 0-1 0 0,0 0 0 0 0,0 0 1 0 0,-1 0-1 0 0,1 0 1 0 0,0 1-1 0 0,0-1 0 0 0,0 0 1 0 0,0 0-1 0 0,0 0 0 0 0,-1 0 1 0 0,1 0-1 0 0,0 0 1 0 0,0 1-1 0 0,0-1 0 0 0,0 0 1 0 0,0 0-1 0 0,0 0 1 0 0,0 0-1 0 0,0 1 0 0 0,0-1 1 0 0,-1 0-1 0 0,1 0 0 0 0,0 0 1 0 0,0 1-1 0 0,0-1 1 0 0,0 0-1 0 0,-7 27 237 0 0,2 6-557 0 0,1-1-1 0 0,1 1 1 0 0,3 0-1 0 0,0 0 1 0 0,2 0-1 0 0,2-1 1 0 0,8 39-1 0 0,-5-49-1090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1:27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6 13504 0 0,'0'0'306'0'0,"-17"-3"868"0"0,13 2-960 0 0,-1 1 1 0 0,1-1-1 0 0,0 1 1 0 0,-1 0 0 0 0,1 0-1 0 0,-1 0 1 0 0,1 1 0 0 0,0 0-1 0 0,0-1 1 0 0,-1 2-1 0 0,1-1 1 0 0,0 0 0 0 0,0 1-1 0 0,0 0 1 0 0,0 0 0 0 0,0 0-1 0 0,1 0 1 0 0,-1 1-1 0 0,1-1 1 0 0,-7 7 0 0 0,4-4-45 0 0,1 1 1 0 0,0 1-1 0 0,0-1 1 0 0,0 1 0 0 0,0 0-1 0 0,1 0 1 0 0,1 0 0 0 0,-1 0-1 0 0,1 1 1 0 0,-3 10-1 0 0,4-11 61 0 0,0 1-1 0 0,1 0 0 0 0,0 0 0 0 0,0 0 0 0 0,0 0 0 0 0,2 12 1 0 0,-1-16-67 0 0,1 0 1 0 0,0 0-1 0 0,0 0 1 0 0,0 0-1 0 0,0 0 1 0 0,0-1 0 0 0,1 1-1 0 0,0 0 1 0 0,0-1-1 0 0,0 0 1 0 0,0 1-1 0 0,0-1 1 0 0,1 0 0 0 0,5 6-1 0 0,-7-8-166 0 0,1 0 1 0 0,-1 0-1 0 0,1 0 0 0 0,-1-1 1 0 0,1 1-1 0 0,0 0 0 0 0,-1-1 0 0 0,1 1 1 0 0,0-1-1 0 0,0 1 0 0 0,0-1 0 0 0,-1 0 1 0 0,1 0-1 0 0,0 0 0 0 0,0 0 0 0 0,0 0 1 0 0,-1 0-1 0 0,1 0 0 0 0,0-1 1 0 0,0 1-1 0 0,-1-1 0 0 0,1 1 0 0 0,0-1 1 0 0,-1 0-1 0 0,1 1 0 0 0,0-1 0 0 0,1-2 1 0 0,7-3 231 0 0,-2 0 0 0 0,1 0 0 0 0,10-10 0 0 0,-15 12-51 0 0,5-5 90 0 0,0 0 1 0 0,-1-1-1 0 0,0-1 0 0 0,0 1 1 0 0,-1-1-1 0 0,6-14 1 0 0,31-75 1370 0 0,-38 86-1225 0 0,-6 14 1 0 0,0 1-363 0 0,-25 157-63 0 0,24-151-423 0 0,0 0 1 0 0,0 1-1 0 0,1-1 1 0 0,0 0-1 0 0,1 0 1 0 0,-1 0-1 0 0,1 0 1 0 0,1 0-1 0 0,2 9 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1:27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43 15664 0 0,'-1'-2'215'0'0,"0"0"0"0"0,0-1 1 0 0,0 1-1 0 0,1-1 1 0 0,-1 1-1 0 0,1-1 1 0 0,-1 1-1 0 0,1-1 1 0 0,0-3-1 0 0,0-8 7362 0 0,0 14-7569 0 0,1 0 1 0 0,-1 1-1 0 0,1-1 0 0 0,-1 0 0 0 0,1 0 0 0 0,-1 1 1 0 0,0-1-1 0 0,1 1 0 0 0,-1-1 0 0 0,1 0 0 0 0,-1 1 1 0 0,0-1-1 0 0,1 1 0 0 0,-1-1 0 0 0,0 1 1 0 0,0-1-1 0 0,1 1 0 0 0,-1-1 0 0 0,0 1 0 0 0,0-1 1 0 0,0 1-1 0 0,0 0 0 0 0,4 14-38 0 0,-4-13 43 0 0,6 27-13 0 0,-2 0 0 0 0,1 57 0 0 0,-5-70 0 0 0,0 7 0 0 0,-3 32 0 0 0,2-46 0 0 0,0 0 0 0 0,1 0 0 0 0,0 0 0 0 0,0 0 0 0 0,1 1 0 0 0,0-1 0 0 0,1 0 0 0 0,4 13 0 0 0,-6-21 1 0 0,0-1 0 0 0,1 1 0 0 0,-1 0 0 0 0,0-1 0 0 0,0 1-1 0 0,0-1 1 0 0,1 1 0 0 0,-1 0 0 0 0,0-1 0 0 0,1 1 0 0 0,-1-1 0 0 0,0 1 0 0 0,1-1-1 0 0,-1 1 1 0 0,1-1 0 0 0,-1 0 0 0 0,1 1 0 0 0,-1-1 0 0 0,1 1 0 0 0,-1-1 0 0 0,1 0-1 0 0,-1 1 1 0 0,1-1 0 0 0,-1 0 0 0 0,1 0 0 0 0,0 1 0 0 0,-1-1 0 0 0,1 0 0 0 0,0 0-1 0 0,-1 0 1 0 0,1 0 0 0 0,-1 0 0 0 0,1 0 0 0 0,0 0 0 0 0,-1 0 0 0 0,1 0 0 0 0,0 0-1 0 0,-1 0 1 0 0,1 0 0 0 0,0-1 0 0 0,-1 1 0 0 0,1 0 0 0 0,0-1 0 0 0,4-1 152 0 0,-1-1 0 0 0,0 0 0 0 0,0 0 1 0 0,7-6-1 0 0,-1 0 390 0 0,9-6-246 0 0,-13 10-64 0 0,0 0-1 0 0,0 0 1 0 0,1 1-1 0 0,0-1 1 0 0,0 2-1 0 0,0-1 1 0 0,0 1-1 0 0,13-5 0 0 0,-20 8-216 0 0,1 0 0 0 0,0 0 0 0 0,0 0-1 0 0,0 0 1 0 0,0 0 0 0 0,0 0 0 0 0,-1 0-1 0 0,1 0 1 0 0,0 0 0 0 0,0 0 0 0 0,0 0-1 0 0,0 0 1 0 0,0 1 0 0 0,-1-1 0 0 0,1 0-1 0 0,0 1 1 0 0,0-1 0 0 0,0 0-1 0 0,-1 1 1 0 0,1-1 0 0 0,0 1 0 0 0,-1-1-1 0 0,2 2 1 0 0,-1-1 3 0 0,0 1 1 0 0,0-1-1 0 0,0 1 0 0 0,0 0 0 0 0,-1-1 1 0 0,1 1-1 0 0,0-1 0 0 0,-1 1 0 0 0,1 0 1 0 0,-1 0-1 0 0,0 1 0 0 0,1 4 37 0 0,-1-1 0 0 0,0 0-1 0 0,0 0 1 0 0,-1 0-1 0 0,-2 11 1 0 0,-2 2-23 0 0,0-1 1 0 0,-2 0-1 0 0,-15 29 0 0 0,22-46-78 0 0,-1 0 1 0 0,1 0-1 0 0,0-1 0 0 0,-1 1 0 0 0,0 0 0 0 0,1 0 0 0 0,-1-1 0 0 0,1 1 0 0 0,-1 0 0 0 0,0-1 0 0 0,1 1 0 0 0,-1 0 0 0 0,0-1 0 0 0,0 1 0 0 0,0-1 0 0 0,1 0 0 0 0,-1 1 0 0 0,0-1 0 0 0,0 1 0 0 0,0-1 0 0 0,0 0 1 0 0,0 0-1 0 0,0 0 0 0 0,0 1 0 0 0,0-1 0 0 0,0 0 0 0 0,1 0 0 0 0,-1 0 0 0 0,0-1 0 0 0,-2 1 0 0 0,-5-5-2940 0 0,2-5-3288 0 0,1-5-2232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1:28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19583 0 0,'0'0'1772'0'0,"0"13"-582"0"0,-1 1 67 0 0,-4 24 0 0 0,3-23-469 0 0,-2 25 0 0 0,1 46 126 0 0,1-46-566 0 0,4 68-1 0 0,1-84-582 0 0,-1 0 529 0 0,7 29 1 0 0,-8-45-836 0 0,1-1 1 0 0,1 0 0 0 0,-1 0-1 0 0,1 0 1 0 0,1 0-1 0 0,-1-1 1 0 0,1 1-1 0 0,6 7 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1:28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0 197 17047 0 0,'0'0'779'0'0,"4"7"260"0"0,-2-6-966 0 0,1 0-1 0 0,-1 0 1 0 0,0 0 0 0 0,1 0 0 0 0,-1 0-1 0 0,1 0 1 0 0,-1-1 0 0 0,1 1 0 0 0,-1-1 0 0 0,1 1-1 0 0,0-1 1 0 0,-1 0 0 0 0,1 0 0 0 0,-1 0-1 0 0,1-1 1 0 0,2 0 0 0 0,6 0 929 0 0,-1-2 0 0 0,16-5 1 0 0,-15 3-846 0 0,0 0 0 0 0,0-1 1 0 0,0 0-1 0 0,-1-1 1 0 0,0 0-1 0 0,13-11 1 0 0,-10 6 372 0 0,-1 0 1 0 0,-1-1 0 0 0,21-28 0 0 0,-29 36-452 0 0,0 0 1 0 0,-1 0-1 0 0,5-11 1 0 0,-7 15-69 0 0,1 0 1 0 0,-1-1 0 0 0,1 1 0 0 0,-1 0 0 0 0,0 0 0 0 0,1-1-1 0 0,-1 1 1 0 0,0 0 0 0 0,0-1 0 0 0,0 1 0 0 0,0 0-1 0 0,0-1 1 0 0,-1 1 0 0 0,1 0 0 0 0,0 0 0 0 0,-1-1-1 0 0,1 1 1 0 0,0 0 0 0 0,-1 0 0 0 0,0-1 0 0 0,1 1 0 0 0,-1 0-1 0 0,-1-1 1 0 0,2 1 7 0 0,-1 1 1 0 0,0-1-1 0 0,0 1 0 0 0,1-1 1 0 0,-1 1-1 0 0,0 0 0 0 0,0 0 0 0 0,0-1 1 0 0,0 1-1 0 0,1 0 0 0 0,-1 0 0 0 0,0 0 1 0 0,0 0-1 0 0,0 0 0 0 0,0 0 1 0 0,0 0-1 0 0,0 0 0 0 0,0 0 0 0 0,1 0 1 0 0,-1 1-1 0 0,0-1 0 0 0,0 0 0 0 0,0 1 1 0 0,-1 0-1 0 0,-21 11 242 0 0,18-8-197 0 0,-3 1 60 0 0,0 0 1 0 0,1 1 0 0 0,-1 0-1 0 0,1 1 1 0 0,1-1-1 0 0,0 1 1 0 0,0 1 0 0 0,0-1-1 0 0,0 1 1 0 0,-7 16-1 0 0,8-13 27 0 0,0-1-1 0 0,1 1 1 0 0,1 0-1 0 0,-1 0 1 0 0,2 1 0 0 0,0-1-1 0 0,0 0 1 0 0,0 19-1 0 0,2-28-143 0 0,0 1 1 0 0,0-1-1 0 0,1 1 0 0 0,-1-1 1 0 0,0 0-1 0 0,1 1 0 0 0,0-1 1 0 0,-1 0-1 0 0,1 1 0 0 0,0-1 1 0 0,0 0-1 0 0,0 0 0 0 0,1 0 1 0 0,-1 0-1 0 0,0 0 0 0 0,1 0 1 0 0,-1 0-1 0 0,1 0 0 0 0,0 0 1 0 0,0-1-1 0 0,0 1 0 0 0,-1-1 0 0 0,1 1 1 0 0,1-1-1 0 0,-1 0 0 0 0,0 0 1 0 0,3 2-1 0 0,3-1-549 0 0,-1 0 1 0 0,1 0-1 0 0,-1-1 0 0 0,1 0 0 0 0,-1 0 0 0 0,1-1 1 0 0,12 0-1 0 0,2-2-9045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5:32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200 102 1840 0 0,'9'-10'8309'0'0,"-7"8"-7804"0"0,-1-1 1 0 0,1 1-1 0 0,-1-1 0 0 0,1 1 0 0 0,-1-1 1 0 0,0 0-1 0 0,0 0 0 0 0,0 0 1 0 0,-1 0-1 0 0,1 0 0 0 0,-1 0 0 0 0,1 0 1 0 0,-1 0-1 0 0,0-5 0 0 0,0 6-321 0 0,-1 0-1 0 0,1 0 1 0 0,0 1-1 0 0,0-1 1 0 0,-1 0-1 0 0,1 0 1 0 0,-1 1-1 0 0,0-1 0 0 0,1 0 1 0 0,-1 1-1 0 0,0-1 1 0 0,0 0-1 0 0,0 1 1 0 0,0-1-1 0 0,0 1 1 0 0,0 0-1 0 0,-1-1 1 0 0,1 1-1 0 0,0 0 1 0 0,-1 0-1 0 0,1 0 1 0 0,-1 0-1 0 0,1 0 1 0 0,-1 0-1 0 0,1 0 1 0 0,-4-1-1 0 0,1 1-13 0 0,-1 0 0 0 0,1 0 0 0 0,-1 0 0 0 0,1 1 0 0 0,-1-1 0 0 0,0 1 0 0 0,1 0 0 0 0,-1 1 0 0 0,1-1-1 0 0,-1 1 1 0 0,0 0 0 0 0,1 0 0 0 0,-1 0 0 0 0,-7 4 0 0 0,7-3-131 0 0,-1 0 1 0 0,1 0-1 0 0,0 0 0 0 0,0 1 0 0 0,0 0 0 0 0,1 0 0 0 0,-1 0 1 0 0,1 0-1 0 0,-8 8 0 0 0,4-2 15 0 0,0 1 0 0 0,1 0 0 0 0,-9 15 0 0 0,13-18-28 0 0,-1-1 0 0 0,2 0 1 0 0,-1 1-1 0 0,1 0 0 0 0,-1-1 0 0 0,2 1 0 0 0,-2 11 0 0 0,2-16-28 0 0,1 1-1 0 0,0 0 0 0 0,0-1 1 0 0,0 1-1 0 0,0-1 1 0 0,0 1-1 0 0,0 0 0 0 0,1-1 1 0 0,-1 1-1 0 0,1-1 1 0 0,0 1-1 0 0,0-1 0 0 0,0 1 1 0 0,0-1-1 0 0,0 0 1 0 0,0 1-1 0 0,1-1 1 0 0,-1 0-1 0 0,1 0 0 0 0,0 0 1 0 0,0 0-1 0 0,3 3 1 0 0,-3-4 11 0 0,0 0 1 0 0,0 0 0 0 0,0 0 0 0 0,0-1 0 0 0,0 1-1 0 0,1 0 1 0 0,-1-1 0 0 0,0 0 0 0 0,0 1 0 0 0,1-1-1 0 0,-1 0 1 0 0,0 0 0 0 0,0 0 0 0 0,1-1 0 0 0,-1 1-1 0 0,0 0 1 0 0,4-2 0 0 0,2-1 188 0 0,1 1-1 0 0,15-9 1 0 0,-19 8-132 0 0,1-1 0 0 0,-1 0 0 0 0,1 0 1 0 0,-1 0-1 0 0,0 0 0 0 0,-1-1 0 0 0,9-9 0 0 0,24-41 776 0 0,-24 34-523 0 0,-13 20-248 0 0,1-1-1 0 0,0 1 1 0 0,0-1-1 0 0,0 1 1 0 0,0 0-1 0 0,0-1 1 0 0,0 1-1 0 0,0 0 1 0 0,3-2-1 0 0,0 6 416 0 0,-1 9-342 0 0,-1-4-106 0 0,-2-1 0 0 0,1 1 0 0 0,-1 0-1 0 0,0 0 1 0 0,0-1 0 0 0,-3 9 0 0 0,-10 48 115 0 0,6-39-128 0 0,-26 89 92 0 0,7-17-64 0 0,23-87-63 0 0,2-8-250 0 0,0 0 0 0 0,0 0 0 0 0,1 0 0 0 0,-1 0 1 0 0,1 0-1 0 0,0 0 0 0 0,-1 3 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3:05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42 119 3856 0 0,'0'0'1048'0'0,"-14"-13"1476"0"0,12 11-2269 0 0,1 0 24 0 0,0 0 0 0 0,-1 0 0 0 0,1 0 0 0 0,-1 1-1 0 0,1-1 1 0 0,-1 1 0 0 0,1-1 0 0 0,-1 1 0 0 0,-3-3 2064 0 0,-2 0 2659 0 0,12 8-4805 0 0,1 0 0 0 0,0 0 0 0 0,0-1 1 0 0,1 0-1 0 0,-1 0 0 0 0,1-1 0 0 0,-1 0 0 0 0,1 0 0 0 0,0 0 0 0 0,-1-1 0 0 0,10 1 0 0 0,12 0 733 0 0,42-2 0 0 0,-28-1-296 0 0,19-3-280 0 0,32 0 390 0 0,-73 3-566 0 0,1 0-1 0 0,-1-2 1 0 0,0 0 0 0 0,35-12-1 0 0,-40 12-159 0 0,1 0 0 0 0,0 0-1 0 0,1 2 1 0 0,-1 0-1 0 0,17 2 1 0 0,-9-1 100 0 0,-15 1-50 0 0,5-2 36 0 0,-7 0-62 0 0,-1 1-1 0 0,1-1 1 0 0,0 1-1 0 0,0 0 1 0 0,0 0-1 0 0,9 3 1 0 0,15-1 37 0 0,-14-3-67 0 0,-12 1-12 0 0,0-1-1 0 0,-1 1 1 0 0,1 0 0 0 0,6 2-1 0 0,40-2 65 0 0,-40 2-71 0 0,-4 0 21 0 0,-1-2 0 0 0,0 1 0 0 0,1 0 0 0 0,-1-1-1 0 0,1 0 1 0 0,-1-1 0 0 0,0 0 0 0 0,8-1 0 0 0,128-22-74 0 0,-116 21 154 0 0,30 3 1 0 0,-30 0-54 0 0,-10 1-17 0 0,-1 0 0 0 0,21 5-1 0 0,-21-3 27 0 0,1 0 0 0 0,23 0 1 0 0,11-7 383 0 0,-35 3-476 0 0,22 2 0 0 0,-6 1-172 0 0,103-4 520 0 0,-93 1-419 0 0,0 1 26 0 0,-35 0 87 0 0,0 1 0 0 0,1-2 0 0 0,-1 1 0 0 0,8-2 0 0 0,14-1 0 0 0,8-2 68 0 0,-24 3-72 0 0,17-5 90 0 0,-17 4-16 0 0,1 0 1 0 0,-1 1 0 0 0,18-1-1 0 0,67-4-70 0 0,-48 2 0 0 0,-21 1 0 0 0,4 0 37 0 0,21-1 65 0 0,-37 3-33 0 0,4 1-9 0 0,16 1 75 0 0,43-5 46 0 0,-60 7-111 0 0,-16-1-38 0 0,0 0 0 0 0,1-1 1 0 0,-1 0-1 0 0,0 0 0 0 0,0 0 1 0 0,0 0-1 0 0,4 0 0 0 0,-3-1-30 0 0,-1 1 0 0 0,1 0 1 0 0,-1 1-1 0 0,1-1 0 0 0,0 1 0 0 0,5 1 0 0 0,0 0-1 0 0,-4-1-7 0 0,3 0-15 0 0,1 1 1 0 0,-1 0 0 0 0,9 4-1 0 0,1-1 21 0 0,-17-5 2 0 0,10 1-7 0 0,-9-2-17 0 0,1 0 0 0 0,0 0 0 0 0,0-1 0 0 0,-1 1 0 0 0,1-1 1 0 0,-1 1-1 0 0,1-1 0 0 0,2-3 0 0 0,0 3-458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3:23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5928 0 0,'0'0'8046'0'0,"13"2"-6703"0"0,16 6 588 0 0,53 6 0 0 0,-59-13-1483 0 0,0 0-1 0 0,0-2 0 0 0,24-4 0 0 0,17-1 336 0 0,72-8 8 0 0,86-3-254 0 0,-147 13 211 0 0,-33 2-388 0 0,-35 2-325 0 0,0 1-1 0 0,0-1 1 0 0,0 1-1 0 0,10 3 1 0 0,15 2 50 0 0,-15-4-72 0 0,-1 1 0 0 0,1 1 0 0 0,22 8 0 0 0,-18-5-2 0 0,24 5 0 0 0,-16-9 119 0 0,1 0 0 0 0,0-2 0 0 0,0-1 0 0 0,-1-2 0 0 0,48-7 0 0 0,-45 5 78 0 0,1 1 0 0 0,-1 2-1 0 0,37 3 1 0 0,-31 0-144 0 0,-22-2-40 0 0,-1 2-1 0 0,1-1 0 0 0,-1 2 1 0 0,18 4-1 0 0,-7 1 39 0 0,-2 0 7 0 0,0-1 0 0 0,0-1 0 0 0,1-1 0 0 0,46 4 0 0 0,-47-11 281 0 0,-1 0 0 0 0,0-1 0 0 0,42-13 0 0 0,-37 10-315 0 0,0 2 0 0 0,29-2 0 0 0,-13 2-35 0 0,49-1 0 0 0,-84 5 57 0 0,0-1-1 0 0,-1 0 1 0 0,1-1 0 0 0,0 0-1 0 0,-1 0 1 0 0,0-1-1 0 0,1 0 1 0 0,10-5-1 0 0,-6 1 247 0 0,21-14-1 0 0,-18 11-2587 0 0,0 1-4809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3:25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47 9128 0 0,'-11'-1'968'0'0,"9"1"-839"0"0,0-1 1 0 0,0 0 0 0 0,0 0-1 0 0,0 0 1 0 0,0 0 0 0 0,0 0-1 0 0,0 0 1 0 0,0 0 0 0 0,1-1-1 0 0,-1 1 1 0 0,0-1-1 0 0,-1-2 1 0 0,-20-24 7843 0 0,23 35-7500 0 0,-2 6 42 0 0,2-12-95 0 0,0 0-263 0 0,0 0-1 0 0,0 0 1 0 0,0 1-1 0 0,1-1 1 0 0,-1 0 0 0 0,0 0-1 0 0,1 0 1 0 0,-1 0 0 0 0,1 1-1 0 0,-1-1 1 0 0,1 0-1 0 0,-1 0 1 0 0,1 0 0 0 0,1 1-1 0 0,4 1 48 0 0,-1 0 0 0 0,0-1 0 0 0,1 0 0 0 0,-1 0 0 0 0,1 0 0 0 0,-1-1 0 0 0,1 1-1 0 0,0-1 1 0 0,9 0 0 0 0,6-1 389 0 0,30-3-1 0 0,3-1 20 0 0,51-1 288 0 0,-37 6-844 0 0,39 0 309 0 0,265-5 386 0 0,-290 4-670 0 0,-42 2 4 0 0,62 10-1 0 0,-63-5 101 0 0,62 1 0 0 0,-53-8 23 0 0,-10 0-15 0 0,-31-1-164 0 0,25-5 260 0 0,60-19 0 0 0,-78 21-278 0 0,0 0-1 0 0,1 1 1 0 0,-1 0 0 0 0,1 1-1 0 0,23 0 1 0 0,-32 4-34 0 0,-6-2 20 0 0,1 0 0 0 0,0 0 1 0 0,-1 1-1 0 0,1-1 0 0 0,0 0 1 0 0,-1 0-1 0 0,1 0 0 0 0,0 0 0 0 0,-1 0 1 0 0,1 0-1 0 0,0 0 0 0 0,-1 0 1 0 0,1 0-1 0 0,0 0 0 0 0,-1 0 1 0 0,1 0-1 0 0,0-1 0 0 0,-1 1 1 0 0,1 0-1 0 0,0 0 0 0 0,-1-1 0 0 0,1 1 1 0 0,0-1-1 0 0,38-9-1345 0 0,-31 6 845 0 0,-8 4 390 0 0,0 0 0 0 0,1-1 0 0 0,-1 1 1 0 0,1 0-1 0 0,-1 0 0 0 0,1 0 0 0 0,-1-1 0 0 0,1 1 0 0 0,-1 0 0 0 0,1 0 0 0 0,-1 0 1 0 0,1 0-1 0 0,-1 0 0 0 0,0 0 0 0 0,1 0 0 0 0,-1 0 0 0 0,1 0 0 0 0,-1 0 0 0 0,1 0 1 0 0,-1 0-1 0 0,1 0 0 0 0,-1 1 0 0 0,1-1 0 0 0,-1 0 0 0 0,1 0 0 0 0,-1 0 0 0 0,1 1 1 0 0,-1-1-1 0 0,0 0 0 0 0,1 1 0 0 0,-1-1 0 0 0,1 1 0 0 0,7 2-2789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3:41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16 100 6392 0 0,'0'0'3816'0'0,"15"-11"-1784"0"0,-2 3 2153 0 0,-18 7-2299 0 0,-4 1-1358 0 0,8 0-443 0 0,0 0-1 0 0,-1 0 0 0 0,1 0 1 0 0,-1-1-1 0 0,1 1 0 0 0,0-1 1 0 0,-1 1-1 0 0,1-1 0 0 0,0 0 0 0 0,0 1 1 0 0,-1-1-1 0 0,0-1 0 0 0,1 1 99 0 0,-10-12 2138 0 0,15 8-2141 0 0,0 1-1 0 0,1 0 1 0 0,-1 0-1 0 0,1 0 1 0 0,-1 1-1 0 0,1 0 1 0 0,0-1-1 0 0,1 2 1 0 0,-1-1-1 0 0,0 1 1 0 0,1-1-1 0 0,-1 1 1 0 0,1 1-1 0 0,8-2 1 0 0,10-1-263 0 0,0 1 1 0 0,30 0-1 0 0,-23 2 254 0 0,3 0-140 0 0,35 5 0 0 0,-57-3-29 0 0,68 9-2 0 0,13 1 0 0 0,261 28 80 0 0,-340-37-64 0 0,1-1-1 0 0,0-1 1 0 0,0 0 0 0 0,15-2-1 0 0,58-13 107 0 0,-15 2-299 0 0,-40 9 263 0 0,0 1 1 0 0,0 2-1 0 0,61 5 0 0 0,-52 2-22 0 0,-37-6-53 0 0,20 3 177 0 0,-16-8-40 0 0,-6 2-60 0 0,-2 2-29 0 0,1 0-157 0 0,9-4-3554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7:14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41 134 4608 0 0,'0'0'101'0'0,"-3"0"150"0"0,2 0-141 0 0,0 0 0 0 0,0 0 0 0 0,0 0 0 0 0,0 0 0 0 0,0 0-1 0 0,0-1 1 0 0,0 1 0 0 0,0-1 0 0 0,1 1 0 0 0,-1 0 0 0 0,0-1 0 0 0,0 1 0 0 0,0-1 0 0 0,0 0 0 0 0,1 1 0 0 0,-1-1 0 0 0,0 0 0 0 0,1 1 0 0 0,-1-1 0 0 0,0 0-1 0 0,1 0 1 0 0,-1-1 8 0 0,0 0 145 0 0,-1 1 0 0 0,2-1 0 0 0,-1 0 0 0 0,0 1 0 0 0,0-1 0 0 0,1 0 0 0 0,-1 0 0 0 0,0 1 0 0 0,1-1 0 0 0,-1-3 0 0 0,-8-8 7351 0 0,15 12-5536 0 0,13 1-1618 0 0,195-4 2233 0 0,-34 2-1921 0 0,-98 3-411 0 0,85 7 543 0 0,0 0 224 0 0,8-14-561 0 0,2 1-135 0 0,27 0 118 0 0,-79 0-48 0 0,-72 2-321 0 0,59-6 276 0 0,8-1 79 0 0,-104 10-430 0 0,235-15 723 0 0,-176 11-503 0 0,83 7 0 0 0,-149-3-310 0 0,142 12 378 0 0,-120-9-139 0 0,-10-1-179 0 0,0-1 0 0 0,1-1 0 0 0,-1-1 0 0 0,0-1 0 0 0,-1-1 0 0 0,1-1 0 0 0,0-1 0 0 0,-1 0 0 0 0,0-2 0 0 0,35-15 0 0 0,-41 16-989 0 0,-9 6-1854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7:15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2760 0 0,'-14'4'549'0'0,"-29"7"17984"0"0,67-9-16808 0 0,41 3-714 0 0,-24-1-710 0 0,3-1 35 0 0,66 3 480 0 0,81-14 242 0 0,-72 3-529 0 0,17-4 284 0 0,-69 4-423 0 0,122 4 0 0 0,204 7 581 0 0,-210-9-498 0 0,-98 2-280 0 0,161 5 375 0 0,-221-1-394 0 0,-1 1-1 0 0,28 8 0 0 0,8 1-74 0 0,-50-11-25 0 0,0-1 0 0 0,0 0 0 0 0,0-1 0 0 0,0 0 0 0 0,13-2 0 0 0,-21 1-154 0 0,-1 1 0 0 0,1-1 0 0 0,-1 1 0 0 0,0-1 0 0 0,1 0 0 0 0,-1 1-1 0 0,0-1 1 0 0,0 0 0 0 0,1 0 0 0 0,-1 0 0 0 0,0 0 0 0 0,0 0 0 0 0,0 0 0 0 0,0 0 0 0 0,0 0 0 0 0,-1-1 0 0 0,1 1 0 0 0,1-2 0 0 0,-2 2 37 0 0,9-9-3313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7:18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58 106 4608 0 0,'-1'-1'28'0'0,"0"0"0"0"0,0 1-1 0 0,0-1 1 0 0,0 1 0 0 0,1-1 0 0 0,-1 1 0 0 0,0-1 0 0 0,0 1 0 0 0,0 0 0 0 0,0-1-1 0 0,0 1 1 0 0,0 0 0 0 0,-1 0 0 0 0,1 0 0 0 0,0 0 0 0 0,0 0 0 0 0,0 0 0 0 0,0 0-1 0 0,0 0 1 0 0,0 0 0 0 0,0 0 0 0 0,0 1 0 0 0,0-1 0 0 0,0 0 0 0 0,0 1 0 0 0,-1 0-1 0 0,-6 1 1514 0 0,-13 2 9988 0 0,27-5-10776 0 0,6 0-550 0 0,-1 1-1 0 0,1 0 1 0 0,-1 0 0 0 0,0 1-1 0 0,1 0 1 0 0,-1 1-1 0 0,0 1 1 0 0,0 0-1 0 0,14 5 1 0 0,62 15 1067 0 0,-70-18-974 0 0,0-2 0 0 0,0 0 0 0 0,0 0 0 0 0,0-2 0 0 0,1 0 0 0 0,-1-1 0 0 0,0-1 0 0 0,20-4 0 0 0,-31 5-165 0 0,-1-1 1 0 0,0 0-1 0 0,0 0 0 0 0,-1 0 0 0 0,1-1 0 0 0,0 0 1 0 0,0 0-1 0 0,-1 0 0 0 0,9-5 0 0 0,-13 6-24 0 0,3-4 250 0 0,-8-2-295 0 0,-1 0-1 0 0,0 0 1 0 0,0 0-1 0 0,0 1 1 0 0,-1 0-1 0 0,0 0 1 0 0,0 1-1 0 0,0 0 1 0 0,-1 0 0 0 0,1 0-1 0 0,-1 1 1 0 0,-16-5-1 0 0,-32-14-61 0 0,52 22 0 0 0,-9-6 0 0 0,13 7-1 0 0,-1 0 1 0 0,1 0-1 0 0,0 0 0 0 0,0 0 0 0 0,0 0 0 0 0,0 0 1 0 0,0 0-1 0 0,0-1 0 0 0,-1 1 0 0 0,1 0 1 0 0,0 0-1 0 0,0 0 0 0 0,0 0 0 0 0,0 0 0 0 0,0-1 1 0 0,0 1-1 0 0,0 0 0 0 0,0 0 0 0 0,0 0 0 0 0,0 0 1 0 0,0-1-1 0 0,0 1 0 0 0,0 0 0 0 0,0 0 1 0 0,0 0-1 0 0,0 0 0 0 0,0-1 0 0 0,0 1 0 0 0,0 0 1 0 0,0 0-1 0 0,0 0 0 0 0,0 0 0 0 0,0-1 1 0 0,0 1-1 0 0,0 0 0 0 0,0 0 0 0 0,1 0 0 0 0,-1 0 1 0 0,0 0-1 0 0,0 0 0 0 0,0-1 0 0 0,0 1 0 0 0,0 0 1 0 0,0 0-1 0 0,1 0 0 0 0,5-4-35 0 0,14-1 19 0 0,-12 3 6 0 0,-1 0-1 0 0,1 1 0 0 0,13-1 0 0 0,1 1 12 0 0,48 3 0 0 0,-61-1 0 0 0,0 1 0 0 0,0 0 0 0 0,0 0 0 0 0,0 0 0 0 0,15 8 0 0 0,-20-9 28 0 0,0 1 0 0 0,0 1-1 0 0,0-1 1 0 0,0 0 0 0 0,7 7 0 0 0,-10-8-11 0 0,-1 0 1 0 0,1 0-1 0 0,0 0 1 0 0,0 0-1 0 0,-1 0 1 0 0,1 0-1 0 0,-1 0 0 0 0,1 0 1 0 0,-1 0-1 0 0,1 0 1 0 0,-1 1-1 0 0,0-1 1 0 0,1 0-1 0 0,-1 0 1 0 0,0 0-1 0 0,0 1 1 0 0,0-1-1 0 0,0 0 1 0 0,0 0-1 0 0,0 1 1 0 0,0-1-1 0 0,0 0 1 0 0,-1 0-1 0 0,1 0 1 0 0,0 1-1 0 0,-1-1 1 0 0,0 1-1 0 0,-7 12 93 0 0,0-1 0 0 0,0 0 1 0 0,-1 0-1 0 0,-1-1 0 0 0,0-1 0 0 0,-22 20 0 0 0,13-13-46 0 0,17-15-43 0 0,-9 6 11 0 0,10-9-201 0 0,1 0 0 0 0,-1 0 1 0 0,1 0-1 0 0,-1 0 0 0 0,1 0 0 0 0,0 0 0 0 0,-1 0 0 0 0,1 0 0 0 0,-1 0 1 0 0,1 0-1 0 0,0 0 0 0 0,-1-1 0 0 0,1 1 0 0 0,-1 0 0 0 0,1 0 0 0 0,0 0 1 0 0,-1-1-1 0 0,1 1 0 0 0,0 0 0 0 0,-1 0 0 0 0,1-1 0 0 0,0 1 0 0 0,-1 0 1 0 0,1-1-1 0 0,0 1 0 0 0,0 0 0 0 0,-1-1 0 0 0,1 1 0 0 0,0 0 0 0 0,0-1 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7:23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2 188 10424 0 0,'-2'-2'6734'0'0,"3"-1"-7030"0"0,1 1 491 0 0,0 0-1 0 0,0 0 1 0 0,0 0 0 0 0,0 1-1 0 0,0-1 1 0 0,0 1 0 0 0,0-1-1 0 0,0 1 1 0 0,0 0 0 0 0,1 0-1 0 0,-1 0 1 0 0,1 0 0 0 0,-1 0-1 0 0,0 1 1 0 0,1-1-1 0 0,2 0 1 0 0,7 0 389 0 0,-1 0-1 0 0,15 0 1 0 0,-6 1 44 0 0,0 1-1 0 0,-1 0 1 0 0,29 7 0 0 0,-29-5-162 0 0,1 0 0 0 0,36-1 1 0 0,-9 0 123 0 0,-29-2-328 0 0,-1-1 1 0 0,0-1-1 0 0,25-5 0 0 0,-38 7-209 0 0,0-1 0 0 0,0 0 0 0 0,1 0 0 0 0,-1 0 0 0 0,0-1-1 0 0,0 1 1 0 0,0-1 0 0 0,-1 0 0 0 0,1 0 0 0 0,0-1 0 0 0,-1 1 0 0 0,1-1 0 0 0,-1 0 0 0 0,0 1-1 0 0,0-1 1 0 0,0-1 0 0 0,4-4 0 0 0,-7 7-41 0 0,0 0 0 0 0,1 1-1 0 0,-1-1 1 0 0,0 0 0 0 0,0 0-1 0 0,0 1 1 0 0,0-1 0 0 0,0 0 0 0 0,0 0-1 0 0,0 1 1 0 0,0-1 0 0 0,0 0-1 0 0,0 0 1 0 0,-1 1 0 0 0,1-1 0 0 0,0 0-1 0 0,0 1 1 0 0,-1-2 0 0 0,-8-13 87 0 0,8 13-69 0 0,-2-2-18 0 0,0 0 0 0 0,0 0 0 0 0,-1 0 0 0 0,1 1 0 0 0,-1-1 0 0 0,0 1 0 0 0,0 0 0 0 0,0 0 0 0 0,0 0 0 0 0,0 0 0 0 0,-8-2 0 0 0,-1 0 16 0 0,0 1 0 0 0,0 0 0 0 0,-14-2 0 0 0,11 4 30 0 0,1 0-1 0 0,-28 1 1 0 0,37 1-79 0 0,4-2-95 0 0,6-2 119 0 0,3-2 81 0 0,0 3-56 0 0,0 0 0 0 0,0 1 0 0 0,0 0 1 0 0,1 0-1 0 0,-1 1 0 0 0,1-1 0 0 0,-1 2 0 0 0,1-1 1 0 0,12 1-1 0 0,3 3 68 0 0,40 7 0 0 0,-59-9-67 0 0,1 0 0 0 0,0 1 0 0 0,-1-1 0 0 0,0 1 0 0 0,1 0 0 0 0,-1 0 0 0 0,0 0 0 0 0,5 4 0 0 0,-7-5 0 0 0,0 1-1 0 0,-1-1 0 0 0,1 1 0 0 0,-1-1 1 0 0,1 1-1 0 0,-1 0 0 0 0,0 0 1 0 0,0 0-1 0 0,1-1 0 0 0,-1 1 0 0 0,-1 0 1 0 0,1 0-1 0 0,0 0 0 0 0,0 1 1 0 0,-1-1-1 0 0,1 0 0 0 0,-1 0 0 0 0,1 0 1 0 0,-1 4-1 0 0,0-4-14 0 0,0-1 1 0 0,-1 1-1 0 0,1-1 0 0 0,0 1 0 0 0,0-1 1 0 0,-1 1-1 0 0,1-1 0 0 0,-1 1 0 0 0,0-1 1 0 0,1 1-1 0 0,-1-1 0 0 0,0 0 0 0 0,0 0 1 0 0,0 1-1 0 0,0-1 0 0 0,0 0 1 0 0,0 0-1 0 0,0 0 0 0 0,0 0 0 0 0,0 0 1 0 0,0 0-1 0 0,-1 0 0 0 0,-1 1 0 0 0,-9 7 209 0 0,-77 61-164 0 0,74-58-59 0 0,8-7 0 0 0,1 1 0 0 0,0-1 0 0 0,0 1 0 0 0,1 0 0 0 0,-1 0 0 0 0,1 0 0 0 0,-4 9 0 0 0,9-15-1 0 0,-1 1 0 0 0,1-1 0 0 0,0 0 0 0 0,0 1 0 0 0,0-1 0 0 0,0 0 0 0 0,-1 1 0 0 0,1-1 0 0 0,0 0 0 0 0,0 1 0 0 0,-1-1 0 0 0,1 0 0 0 0,0 0 0 0 0,-1 1 0 0 0,1-1 0 0 0,0 0 0 0 0,-1 0 0 0 0,1 1-1 0 0,0-1 1 0 0,-1 0 0 0 0,1 0 0 0 0,0 0 0 0 0,-1 0 0 0 0,1 0 0 0 0,0 0 0 0 0,-1 1 0 0 0,1-1 0 0 0,-1 0 0 0 0,1 0 0 0 0,0 0 0 0 0,-1 0 0 0 0,1 0 0 0 0,-1 0 0 0 0,1-1 0 0 0,0 1 0 0 0,-1 0 0 0 0,1 0 0 0 0,-1 0 0 0 0,1 0 0 0 0,0 0 0 0 0,-1-1 0 0 0,1 1 0 0 0,0 0 0 0 0,-1 0 0 0 0,1 0 0 0 0,0-1 0 0 0,-1 1 0 0 0,1-1 0 0 0,-8-7-2535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7:36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65 119 6448 0 0,'0'0'585'0'0,"0"0"-485"0"0,-3-2 817 0 0,-20-14 3898 0 0,18 15-3393 0 0,0-1 0 0 0,-1 1 0 0 0,1 0 0 0 0,-12 0 4288 0 0,19 0-5520 0 0,0 2 0 0 0,1-1 1 0 0,-1 0-1 0 0,1 0 0 0 0,-1 1 0 0 0,3 0 0 0 0,-1 1-51 0 0,1-1 1 0 0,-1 0-1 0 0,1 0 1 0 0,-1-1-1 0 0,9 0 1 0 0,12 3 220 0 0,-7 0-116 0 0,1-1-1 0 0,22-1 0 0 0,-3 1-168 0 0,201 2 480 0 0,-233-4-541 0 0,1 1 34 0 0,0-2 0 0 0,-1 1 0 0 0,12-3-1 0 0,-18 3-36 0 0,0 0 0 0 0,0 0 0 0 0,0 0 0 0 0,1 0 0 0 0,-1 0-1 0 0,0 0 1 0 0,0 0 0 0 0,0 0 0 0 0,1 0 0 0 0,-1-1 0 0 0,0 1 0 0 0,0 0-1 0 0,0 0 1 0 0,1 0 0 0 0,-1 0 0 0 0,0 0 0 0 0,0 0 0 0 0,0-1-1 0 0,0 1 1 0 0,1 0 0 0 0,-1 0 0 0 0,0 0 0 0 0,0-1 0 0 0,0 1-1 0 0,0 0 1 0 0,0 0 0 0 0,0 0 0 0 0,0-1 0 0 0,0 1 0 0 0,1 0-1 0 0,-1 0 1 0 0,0 0 0 0 0,0-1 0 0 0,-4-7 335 0 0,-8-6 174 0 0,-10 1-571 0 0,0 0 1 0 0,0 2-1 0 0,-1 0 0 0 0,0 2 1 0 0,-42-12-1 0 0,31 12 62 0 0,96 16 314 0 0,16 0-325 0 0,-24-1 0 0 0,42 6 75 0 0,-89-10-22 0 0,-6-2 16 0 0,-1 1-52 0 0,0 1-1 0 0,0-1 1 0 0,0 0-1 0 0,-1 1 1 0 0,1-1-1 0 0,0 0 1 0 0,-1 1-1 0 0,0-1 1 0 0,1 0-1 0 0,-1 1 1 0 0,-3 3-27 0 0,0-1 1 0 0,-1 0 0 0 0,1 0-1 0 0,-1 0 1 0 0,1-1-1 0 0,-1 1 1 0 0,-10 4 0 0 0,-5 4-151 0 0,-16 12 549 0 0,26-19-371 0 0,1 1 1 0 0,0 0-1 0 0,0 1 0 0 0,0-1 1 0 0,1 2-1 0 0,0-1 1 0 0,-13 17-1 0 0,19-22-287 0 0,-5 4 73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7:47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32 169 8208 0 0,'0'0'373'0'0,"-6"-5"142"0"0,3 3-378 0 0,-10-1 2979 0 0,4 1 217 0 0,16 1-376 0 0,16 2-1618 0 0,24 4-1 0 0,-23-2-424 0 0,25 1-1 0 0,104-10 676 0 0,-53-8-826 0 0,-83 8-683 0 0,-16 6-80 0 0,-1 0 0 0 0,0-1 0 0 0,1 1 0 0 0,-1 0 0 0 0,0 0 0 0 0,0 0 0 0 0,1 0 0 0 0,-1 0 0 0 0,0-1 0 0 0,1 1 0 0 0,-1 0 0 0 0,0 0 0 0 0,0 0 0 0 0,1-1 0 0 0,-1 1 0 0 0,0 0 0 0 0,0 0 0 0 0,0-1 0 0 0,1 1 0 0 0,-1 0 0 0 0,0-1 0 0 0,0 1 0 0 0,0 0 0 0 0,0 0 0 0 0,0-1 0 0 0,0 1 0 0 0,0 0 0 0 0,1-1 0 0 0,-1 1 0 0 0,0 0 0 0 0,0-1 0 0 0,0 1 0 0 0,0 0 0 0 0,0-1 0 0 0,0 1 0 0 0,-1 0 0 0 0,1-1 0 0 0,0 1 0 0 0,0 0 0 0 0,0-1 0 0 0,0 1 0 0 0,0 0 0 0 0,0-1 0 0 0,-1 1 0 0 0,1-2 44 0 0,-1 1 0 0 0,0-1-1 0 0,1 1 1 0 0,-1-1-1 0 0,0 1 1 0 0,0-1 0 0 0,0 1-1 0 0,0 0 1 0 0,0-1 0 0 0,0 1-1 0 0,0 0 1 0 0,-1 0 0 0 0,1 0-1 0 0,0 0 1 0 0,-1 0 0 0 0,1 0-1 0 0,-3-1 1 0 0,-32-14 763 0 0,17 8-433 0 0,-39-16-320 0 0,-4-3-175 0 0,52 22-62 0 0,7 3 137 0 0,-1 1 0 0 0,1-1 0 0 0,0 0 0 0 0,0 0 0 0 0,0 0 0 0 0,-4-5 0 0 0,7 7 56 0 0,-1 0 1 0 0,1 0-1 0 0,0 0 0 0 0,0-1 1 0 0,0 1-1 0 0,0 0 1 0 0,0 0-1 0 0,0 0 0 0 0,0 0 1 0 0,-1 0-1 0 0,1 0 0 0 0,0 0 1 0 0,0 0-1 0 0,0 0 1 0 0,0-1-1 0 0,0 1 0 0 0,0 0 1 0 0,0 0-1 0 0,0 0 1 0 0,0 0-1 0 0,0 0 0 0 0,0 0 1 0 0,0-1-1 0 0,0 1 0 0 0,0 0 1 0 0,0 0-1 0 0,0 0 1 0 0,0 0-1 0 0,0 0 0 0 0,0-1 1 0 0,0 1-1 0 0,0 0 0 0 0,0 0 1 0 0,0 0-1 0 0,0 0 1 0 0,0 0-1 0 0,0 0 0 0 0,0-1 1 0 0,0 1-1 0 0,0 0 1 0 0,0 0-1 0 0,0 0 0 0 0,0 0 1 0 0,0 0-1 0 0,0 0 0 0 0,0 0 1 0 0,1-1-1 0 0,-1 1 1 0 0,0 0-1 0 0,0 0 0 0 0,0 0 1 0 0,0 0-1 0 0,0 0 1 0 0,0 0-1 0 0,0 0 0 0 0,1 0 1 0 0,12-3 81 0 0,16 4-147 0 0,-24-1 56 0 0,9 1 2 0 0,0 1 1 0 0,0 0-1 0 0,0 1 0 0 0,18 7 0 0 0,63 27 548 0 0,-88-34-514 0 0,3 1 51 0 0,0 1 1 0 0,-1 0-1 0 0,1 0 1 0 0,-1 1 0 0 0,14 10-1 0 0,-23-15-13 0 0,1-1-61 0 0,-1 0 0 0 0,1 0 0 0 0,-1 0 0 0 0,1 0 0 0 0,-1 1 0 0 0,1-1 0 0 0,-1 0 1 0 0,0 0-1 0 0,1 0 0 0 0,-1 1 0 0 0,1-1 0 0 0,-1 0 0 0 0,0 0 0 0 0,1 1 0 0 0,-1-1 0 0 0,0 0 0 0 0,1 1 0 0 0,-1-1 0 0 0,0 1 1 0 0,0-1-1 0 0,1 0 0 0 0,-1 1 0 0 0,0-1 0 0 0,0 1 0 0 0,0-1 0 0 0,1 0 0 0 0,-1 1 0 0 0,0-1 0 0 0,0 1 0 0 0,0-1 1 0 0,0 1-1 0 0,0-1 0 0 0,0 1 0 0 0,0-1 0 0 0,0 1 0 0 0,0 0 17 0 0,0 0-1 0 0,0 1 1 0 0,0-1 0 0 0,0 0 0 0 0,0 0-1 0 0,-1 0 1 0 0,1 0 0 0 0,0 0 0 0 0,-1 0-1 0 0,1 0 1 0 0,0 1 0 0 0,-2 0-1 0 0,-3 2 55 0 0,0 0 0 0 0,0 0 0 0 0,-1 0-1 0 0,1-1 1 0 0,-1 0 0 0 0,-9 4-1 0 0,-3 1-38 0 0,2 0-38 0 0,8-4 9 0 0,0 0 0 0 0,0 1 0 0 0,-11 7 0 0 0,6-2-16 0 0,-20 10 0 0 0,22-14-8 0 0,0 1-1 0 0,1 0 1 0 0,-17 15 0 0 0,26-21-121 0 0,12 1-5013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5:3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54 2760 0 0,'-1'-1'488'0'0,"0"0"0"0"0,0 0-1 0 0,0 0 1 0 0,0 0 0 0 0,0 0 0 0 0,0 0 0 0 0,0 0-1 0 0,0-1 1 0 0,1 1 0 0 0,-1 0 0 0 0,0-1 0 0 0,1 1-1 0 0,0-1 1 0 0,-1 1 0 0 0,0-3 0 0 0,0-17 6261 0 0,1 20-6559 0 0,0 1 1 0 0,0 0-1 0 0,0-1 0 0 0,0 1 1 0 0,0 0-1 0 0,0-1 0 0 0,0 1 1 0 0,0-1-1 0 0,0 1 0 0 0,0 0 1 0 0,0-1-1 0 0,0 1 0 0 0,0 0 1 0 0,0-1-1 0 0,0 1 0 0 0,0 0 1 0 0,-1-1-1 0 0,1 1 0 0 0,0 0 1 0 0,0-1-1 0 0,0 1 0 0 0,0 0 1 0 0,-1 0-1 0 0,1-1 0 0 0,0 1 0 0 0,0 0 1 0 0,-1 0-1 0 0,1-1 0 0 0,-1 1 1 0 0,-6 6 1478 0 0,-5 16-1513 0 0,-5 20-69 0 0,3 0 0 0 0,1 1 0 0 0,-8 48 0 0 0,20-85-30 0 0,0 1 1 0 0,0-1-1 0 0,0 0 1 0 0,1 0-1 0 0,0 1 1 0 0,2 10-1 0 0,1-10-57 0 0,3-3 0 0 0,-3-4-40 0 0,0 1 0 0 0,-1-1 0 0 0,1 0 0 0 0,0 0 0 0 0,0 0 0 0 0,0 0 0 0 0,0 0-1 0 0,-1-1 1 0 0,1 1 0 0 0,0-1 0 0 0,0 0 0 0 0,-1 0 0 0 0,5-2 0 0 0,2-1-620 0 0,0-1 1 0 0,12-10 0 0 0,-16 12 394 0 0,8-8-1408 0 0,-1-6-338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8:46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86 4608 0 0,'0'0'208'0'0,"-13"0"32"0"0,3-1 245 0 0,0 0 0 0 0,-18-4 1 0 0,-6-1 480 0 0,21 3-527 0 0,-3-1 564 0 0,2 4 176 0 0,9-1-655 0 0,0 1-1 0 0,0 0 1 0 0,0 0-1 0 0,1 1 1 0 0,-1-1 0 0 0,0 1-1 0 0,0 0 1 0 0,-6 2 0 0 0,7-1-60 0 0,0-1 1 0 0,0 0 0 0 0,0 0-1 0 0,0 0 1 0 0,-7 1 4037 0 0,32 0-3688 0 0,37 1 195 0 0,-39-3-715 0 0,32 4-1 0 0,195 19 1041 0 0,-93-26-233 0 0,-36-1-581 0 0,-19 1-230 0 0,51 2 130 0 0,-57 3-80 0 0,104-11 0 0 0,6-2 362 0 0,-170 9-605 0 0,92-8 200 0 0,-37 1-130 0 0,-44 6-83 0 0,173-17 944 0 0,-8-7-217 0 0,-201 26-788 0 0,-2 0-28 0 0,1 0 0 0 0,-1 0 0 0 0,1 0 0 0 0,9-4 0 0 0,-14 5 253 0 0,-4 7-3022 0 0,0-2 1499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8:47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7056 0 0,'0'0'6796'0'0,"8"-9"-4936"0"0,-3 6-1491 0 0,1 0 0 0 0,-1 1 0 0 0,0 0 1 0 0,1 0-1 0 0,0 1 0 0 0,-1-1 0 0 0,1 1 0 0 0,0 0 1 0 0,8 1-1 0 0,58 2 554 0 0,-49-1-675 0 0,154 1 1208 0 0,-119-4-1130 0 0,246-5 1227 0 0,-175 3-829 0 0,-60 1-255 0 0,176-8 1066 0 0,-202 5-1211 0 0,-30 4-180 0 0,26-2 0 0 0,-13-1-11 0 0,-11-5 132 0 0,-12 7-2570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8:54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8 2304 0 0,'-11'-3'419'0'0,"-68"-2"13577"0"0,77 6-13732 0 0,0-1-1 0 0,-1 1 1 0 0,1-1-1 0 0,0 1 1 0 0,0 0-1 0 0,0 0 0 0 0,0 0 1 0 0,0 0-1 0 0,0 0 1 0 0,0 0-1 0 0,0 1 0 0 0,1-1 1 0 0,-4 4-1 0 0,-6 3 809 0 0,9-6-760 0 0,-1 1-1 0 0,1-1 0 0 0,0 1 0 0 0,0-1 0 0 0,0 1 0 0 0,-1 3 1 0 0,2-5-195 0 0,1 0 570 0 0,8 12 568 0 0,-6-12-1189 0 0,-1 1 0 0 0,1-1 0 0 0,0 1 0 0 0,0-1 0 0 0,0 0 0 0 0,0 0 0 0 0,0 0 1 0 0,0 0-1 0 0,0 0 0 0 0,0-1 0 0 0,0 1 0 0 0,1 0 0 0 0,-1-1 0 0 0,3 1 1 0 0,35-1 457 0 0,-22-1-341 0 0,133-3 664 0 0,48 1-580 0 0,-95 6-205 0 0,139 6 513 0 0,-116-12 40 0 0,-70-1-327 0 0,-14 2-55 0 0,82 1 271 0 0,-7 6-80 0 0,-117-5-501 0 0,-1-12-2405 0 0,-3 6 1193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8:55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83 2760 0 0,'-5'0'10758'0'0,"1"2"-8507"0"0,53 4 593 0 0,-24-5-1856 0 0,34 7 0 0 0,-34-5-379 0 0,35 2 0 0 0,51-3 574 0 0,147-7 442 0 0,181-21-585 0 0,-369 23-979 0 0,189-10 398 0 0,-147 0-137 0 0,143-9 884 0 0,-211 21-939 0 0,76-13-1 0 0,-80 8-108 0 0,68-1-1 0 0,-81 8 7 0 0,0 1 0 0 0,-1 1 0 0 0,45 12 0 0 0,-44-12-23 0 0,-22-2-121 0 0,0-1 0 0 0,0 1 0 0 0,0 0-1 0 0,8 2 1 0 0,-9-2 45 0 0,2 1 44 0 0,10 1-91 0 0,-16-3-27 0 0,0 0-1 0 0,0 0 1 0 0,0 0 0 0 0,0 0-1 0 0,1 0 1 0 0,-1 0 0 0 0,0 0-1 0 0,0 0 1 0 0,0 0 0 0 0,0 0-1 0 0,0 0 1 0 0,0 0-1 0 0,0 0 1 0 0,0 0 0 0 0,1 0-1 0 0,-1 0 1 0 0,0 0 0 0 0,0 0-1 0 0,0 0 1 0 0,0 0 0 0 0,0 0-1 0 0,0 0 1 0 0,0 0 0 0 0,1 0-1 0 0,-1 0 1 0 0,0 0-1 0 0,0 0 1 0 0,0 0 0 0 0,0 0-1 0 0,0 0 1 0 0,0 0 0 0 0,0 0-1 0 0,0 0 1 0 0,0-1 0 0 0,0 1-1 0 0,1 0 1 0 0,-1 0 0 0 0,0 0-1 0 0,0 0 1 0 0,0 0-1 0 0,0 0 1 0 0,0 0 0 0 0,0 0-1 0 0,0 0 1 0 0,0-1 0 0 0,0 1-1 0 0,0 0 1 0 0,0 0 0 0 0,0 0-1 0 0,0 0 1 0 0,0 0 0 0 0,0 0-1 0 0,0 0 1 0 0,0-1-1 0 0,0 1 1 0 0,0 0 0 0 0,0 0-1 0 0,0 0 1 0 0,0 0 0 0 0,0 0-1 0 0,0 0 1 0 0,0 0 0 0 0,0 0-1 0 0,0-1 1 0 0,-1 1 0 0 0,-5-10-1327 0 0,0 0-1673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39:33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45 7600 0 0,'0'0'570'0'0,"-1"-1"-386"0"0,-3-1-146 0 0,-6-6 398 0 0,1-3 1273 0 0,8 9-1494 0 0,0 1 1 0 0,-1-1-1 0 0,1 1 0 0 0,0 0 0 0 0,0-1 0 0 0,-1 1 1 0 0,1 0-1 0 0,-1 0 0 0 0,1 0 0 0 0,-1 0 0 0 0,-1-1 1 0 0,0 1 222 0 0,0 0 1 0 0,0 0 0 0 0,0 0 0 0 0,-1 0 0 0 0,1 0 0 0 0,0 1 0 0 0,0 0 0 0 0,0 0-1 0 0,0-1 1 0 0,-1 2 0 0 0,1-1 0 0 0,0 0 0 0 0,0 1 0 0 0,0-1 0 0 0,0 1 0 0 0,0 0-1 0 0,-4 2 1 0 0,-18 10 5109 0 0,28-11-5369 0 0,0-1 0 0 0,0 1-1 0 0,0 0 1 0 0,0-1-1 0 0,5 2 1 0 0,2-1 193 0 0,0 0-1 0 0,0 0 0 0 0,0-1 1 0 0,12-1-1 0 0,-4 1-284 0 0,75-1-18 0 0,-32-2 183 0 0,21 1 65 0 0,75 2 197 0 0,-2 2 261 0 0,14 1-681 0 0,-35-6 317 0 0,-83-1-251 0 0,110-4 360 0 0,-121 7-510 0 0,-5-1 21 0 0,65 7 0 0 0,30 7-31 0 0,-102-11 0 0 0,-17-1 0 0 0,0 0 0 0 0,20 5 0 0 0,-11-1 0 0 0,28 3 0 0 0,17 3 0 0 0,19 2-35 0 0,-55-7 15 0 0,-16-3 48 0 0,24 8-1 0 0,-12-1-27 0 0,-22-9 0 0 0,-2-1 0 0 0,1 1 0 0 0,-1-1 0 0 0,1 1 0 0 0,-1-1 0 0 0,0 1 0 0 0,1 0 0 0 0,-1-1 0 0 0,0 1 0 0 0,0 0 0 0 0,0 0 0 0 0,2 2 0 0 0,-3-3-4 0 0,0 1 1 0 0,0-1-1 0 0,0 1 1 0 0,0 0-1 0 0,0-1 1 0 0,0 1-1 0 0,0-1 1 0 0,0 1-1 0 0,0 0 1 0 0,0-1-1 0 0,0 1 1 0 0,0 0-1 0 0,0-1 1 0 0,-1 1-1 0 0,1-1 0 0 0,0 1 1 0 0,0-1-1 0 0,-1 1 1 0 0,1-1-1 0 0,0 1 1 0 0,-1-1-1 0 0,1 1 1 0 0,-1-1-1 0 0,1 1 1 0 0,0-1-1 0 0,-1 1 1 0 0,1-1-1 0 0,-2 1 1 0 0,1 0-51 0 0,-2 4-225 0 0,1-1 0 0 0,-1 1 0 0 0,1 0 0 0 0,-2 10 0 0 0,-2 8-3988 0 0,3-10-5595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0:3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40 4032 0 0,'0'0'183'0'0,"-12"-18"4610"0"0,3 8-3245 0 0,9 9-1459 0 0,0 0-1 0 0,-1 1 1 0 0,1-1 0 0 0,-1 0 0 0 0,1 1-1 0 0,0-1 1 0 0,-1 1 0 0 0,1-1-1 0 0,-1 0 1 0 0,1 1 0 0 0,-1-1-1 0 0,0 1 1 0 0,1 0 0 0 0,-1-1 0 0 0,1 1-1 0 0,-1-1 1 0 0,0 1 0 0 0,1 0-1 0 0,-1 0 1 0 0,0-1 0 0 0,0 1 0 0 0,1 0-1 0 0,-1 0 1 0 0,0 0 0 0 0,1 0-1 0 0,-1 0 1 0 0,0 0 0 0 0,0 0-1 0 0,1 0 1 0 0,-1 0 0 0 0,0 0 0 0 0,0 0-1 0 0,1 0 1 0 0,-1 1 0 0 0,0-1-1 0 0,1 0 1 0 0,-1 0 0 0 0,0 1-1 0 0,1-1 1 0 0,-1 1 0 0 0,0-1 0 0 0,0 1-1 0 0,-24 9 6171 0 0,46-3-5028 0 0,-16-5-1089 0 0,1 0-1 0 0,-1-1 0 0 0,0 1 1 0 0,6 0-1 0 0,15 2 319 0 0,13 1 111 0 0,13 0-60 0 0,-26-2-333 0 0,65 10 246 0 0,-64-10-341 0 0,20 4 246 0 0,54-1-1 0 0,110-15 836 0 0,-8 16-625 0 0,-154-5-438 0 0,9 1-99 0 0,69 7 167 0 0,72 10 596 0 0,-170-19-662 0 0,51-5-1 0 0,-2-1 53 0 0,-7 4 6 0 0,41 0 51 0 0,61-5 92 0 0,-38 0-237 0 0,-78 6-76 0 0,-14 2 192 0 0,0-3-1 0 0,78-11 1 0 0,74-9 372 0 0,-67 10-297 0 0,-116 10-244 0 0,95-8 188 0 0,-59 14-181 0 0,-38-3-14 0 0,-1-1-1 0 0,1 0 0 0 0,-1 0 0 0 0,1-1 0 0 0,-1 0 0 0 0,13-3 0 0 0,20-9-679 0 0,-15 4-3215 0 0,-17 4 2425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0:44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44 6048 0 0,'0'0'273'0'0,"-11"-8"102"0"0,6 5 215 0 0,0-1 1 0 0,0-1 0 0 0,0 1-1 0 0,0-1 1 0 0,-7-9 6295 0 0,18 15-7053 0 0,-3 0 346 0 0,0 0 0 0 0,1 0 0 0 0,-1 1 0 0 0,0 0 0 0 0,0-1 0 0 0,5 5 0 0 0,-5-4-67 0 0,0 0 1 0 0,1 0-1 0 0,-1 0 0 0 0,0 0 1 0 0,1-1-1 0 0,2 2 0 0 0,23 5 710 0 0,-14-4-444 0 0,-1 0 0 0 0,1-1 0 0 0,-1-1 0 0 0,24 1 0 0 0,120-11 1165 0 0,-139 7-1398 0 0,330-4 1623 0 0,-163 22-1264 0 0,-133-8-275 0 0,-29-4 49 0 0,28 2-1 0 0,-29-6-56 0 0,-12 0-63 0 0,0 0-1 0 0,1-1 1 0 0,-1 0 0 0 0,1-1-1 0 0,12-2 1 0 0,-12 1-36 0 0,-11 2-92 0 0,1 0-1 0 0,0 0 0 0 0,0 0 0 0 0,0-1 1 0 0,0 1-1 0 0,0-1 0 0 0,-1 1 1 0 0,1-1-1 0 0,0 1 0 0 0,0-1 0 0 0,-1 0 1 0 0,1 0-1 0 0,0 0 0 0 0,-1 0 1 0 0,1 0-1 0 0,-1 0 0 0 0,1-1 0 0 0,-1 1 1 0 0,0 0-1 0 0,2-3 0 0 0,0 1-2102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0:46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97 129 6560 0 0,'0'0'298'0'0,"-17"-4"116"0"0,-14-6 1792 0 0,8 1-292 0 0,9 6-1653 0 0,2-1 4798 0 0,14 3-4765 0 0,-1 0-1 0 0,0 0 1 0 0,1 0-1 0 0,-1 0 1 0 0,0 1-1 0 0,1-1 1 0 0,-1 1-1 0 0,1-1 1 0 0,-1 1-1 0 0,3-1 1 0 0,24-6 247 0 0,0 2 1 0 0,1 1 0 0 0,42 0 0 0 0,-36 2-348 0 0,43 0 143 0 0,102 12 0 0 0,-165-9-263 0 0,128 7 733 0 0,29 2 15 0 0,-48-1-158 0 0,128-9 0 0 0,-151-5-274 0 0,110-22-1 0 0,-28 10-157 0 0,2 15 203 0 0,-161 2-390 0 0,161 7 768 0 0,-183-7-782 0 0,0 0 0 0 0,-1 0 0 0 0,1 0 1 0 0,-1 0-1 0 0,1-1 0 0 0,-1 1 0 0 0,1 0 0 0 0,-1-1 0 0 0,1 0 0 0 0,-1 1 0 0 0,1-1 0 0 0,-1 0 0 0 0,0 1 1 0 0,1-1-1 0 0,-1 0 0 0 0,0 0 0 0 0,0 0 0 0 0,3-2 0 0 0,-2 0-81 0 0,0 0 1 0 0,-1 0-1 0 0,1 0 1 0 0,0 0-1 0 0,-1-1 0 0 0,1-3 1 0 0,6-10-4251 0 0,-4 12 2004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0:5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54 2760 0 0,'-9'8'15015'0'0,"10"-7"-14931"0"0,0 0 0 0 0,0 0-1 0 0,1 0 1 0 0,-1 0-1 0 0,0 0 1 0 0,1 0-1 0 0,-1 0 1 0 0,1-1-1 0 0,-1 1 1 0 0,0 0-1 0 0,1-1 1 0 0,0 1-1 0 0,-1-1 1 0 0,1 0-1 0 0,-1 1 1 0 0,1-1-1 0 0,0 0 1 0 0,-1 0 0 0 0,3 0-1 0 0,36-3 391 0 0,-37 3-411 0 0,23-3 338 0 0,1 1-1 0 0,0 2 0 0 0,47 5 1 0 0,13 3 629 0 0,110-3 588 0 0,-132-5-1220 0 0,130-3 354 0 0,-22-4-194 0 0,0 1-134 0 0,230-6 226 0 0,-365 10-539 0 0,2 0 101 0 0,0-1 0 0 0,43-10 0 0 0,-36 2 85 0 0,60-5 0 0 0,-85 15-285 0 0,0 0 0 0 0,0 1-1 0 0,0 1 1 0 0,0 1-1 0 0,25 6 1 0 0,94 28 449 0 0,-138-36-425 0 0,-1 0-1 0 0,0 1 1 0 0,0-1 0 0 0,0 0-1 0 0,0 0 1 0 0,0 0 0 0 0,0 0-1 0 0,1 0 1 0 0,-1-1-1 0 0,0 1 1 0 0,0 0 0 0 0,0-1-1 0 0,0 0 1 0 0,0 1 0 0 0,0-1-1 0 0,0 0 1 0 0,0 0 0 0 0,-1 0-1 0 0,3-2 1 0 0,0 0-102 0 0,-1 0 0 0 0,0 0 0 0 0,0-1 0 0 0,0 1 0 0 0,-1-1 0 0 0,1 1 0 0 0,-1-1 0 0 0,2-5 0 0 0,3 1-2165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04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70 6048 0 0,'0'0'541'0'0,"0"-1"-445"0"0,0-6 366 0 0,0 4-99 0 0,0 0 0 0 0,0 0 0 0 0,0-1-1 0 0,0 1 1 0 0,0 0 0 0 0,1 0 0 0 0,-1 0 0 0 0,1 0 0 0 0,2-5 0 0 0,-2 6-50 0 0,-1 2-151 0 0,1-1 0 0 0,-1 0 0 0 0,1 0 0 0 0,-1 0-1 0 0,1 0 1 0 0,-1 0 0 0 0,0 0 0 0 0,1 0 0 0 0,-1 0-1 0 0,0 0 1 0 0,0 0 0 0 0,0 0 0 0 0,0 0 0 0 0,0 0 0 0 0,0 0-1 0 0,0 0 1 0 0,0 0 0 0 0,0 0 0 0 0,0 0 0 0 0,-2-2 2363 0 0,-1 14-1513 0 0,-7 21 164 0 0,8-25-1049 0 0,1-1 0 0 0,0 0-1 0 0,0 1 1 0 0,0-1-1 0 0,1 1 1 0 0,0-1 0 0 0,1 1-1 0 0,0 7 1 0 0,0-5-4 0 0,0-1-53 0 0,0 1 0 0 0,1-1 0 0 0,0 0 0 0 0,0 0 0 0 0,1 0 0 0 0,0 0-1 0 0,0-1 1 0 0,1 1 0 0 0,4 7 0 0 0,-4-10 12 0 0,0 0 0 0 0,0 1 0 0 0,0-1 0 0 0,0-1 0 0 0,1 1 0 0 0,0-1 0 0 0,0 0 0 0 0,0 0 0 0 0,0 0 0 0 0,1-1 0 0 0,-1 0 0 0 0,8 4 0 0 0,-2-4 109 0 0,-1 1 0 0 0,1-1 0 0 0,0-1 0 0 0,0 0 0 0 0,0-1-1 0 0,13 1 1 0 0,68-7 760 0 0,-12 0-610 0 0,23 2-70 0 0,37 0 40 0 0,-81 5-329 0 0,-28-2 115 0 0,0 1 0 0 0,40 7 0 0 0,151 27 38 0 0,-5-22 403 0 0,-190-11-464 0 0,126 15 215 0 0,-105-12-193 0 0,87-2 0 0 0,-36-3 108 0 0,59-3 123 0 0,0 1-98 0 0,-69 5-152 0 0,333 3 1050 0 0,-279-7-817 0 0,58-4-192 0 0,-74-2-57 0 0,-52 4-5 0 0,124-2 136 0 0,2-8 341 0 0,-144 9-386 0 0,96-1-112 0 0,126 5 367 0 0,-240-1-358 0 0,-1-1 0 0 0,58-11-1 0 0,-59 6-6 0 0,43 0 1 0 0,-59 5-14 0 0,0 2 0 0 0,0 1 1 0 0,0 0-1 0 0,-1 2 1 0 0,1 0-1 0 0,36 11 0 0 0,-28-3-25 0 0,-19-6 12 0 0,0-1 0 0 0,0 0 0 0 0,0-1-1 0 0,1 0 1 0 0,-1-1 0 0 0,22 3 0 0 0,85 0-11 0 0,-8-12 203 0 0,9 1-150 0 0,-96 4-53 0 0,0 0 0 0 0,1-1 0 0 0,-1-1 0 0 0,38-13 0 0 0,41-20 0 0 0,-76 29 25 0 0,-4 2 31 0 0,-1-2-1 0 0,32-16 1 0 0,-50 23-56 0 0,-2-2 0 0 0,14-7 11 0 0,-11 8 0 0 0,0 0 0 0 0,-1-1 1 0 0,1 0-1 0 0,-1 1 0 0 0,0-1 1 0 0,0 0-1 0 0,0 0 0 0 0,0 0 1 0 0,2-6-1 0 0,11-30 148 0 0,13-65 486 0 0,-17 78-506 0 0,-10 25-97 0 0,-1-3-74 0 0,0 3-186 0 0,-2 28-6130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5:34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16639 0 0,'0'0'1512'0'0,"-3"16"-1077"0"0,-1 0 1029 0 0,-1-1 0 0 0,-11 27-1 0 0,2-5-498 0 0,-62 186 839 0 0,71-205-1925 0 0,2 1-1 0 0,0 1 1 0 0,1-1 0 0 0,0 31-1 0 0,2-50 51 0 0,0 1 0 0 0,0-1 0 0 0,1 1 0 0 0,-1-1-1 0 0,0 1 1 0 0,0-1 0 0 0,0 1 0 0 0,0-1 0 0 0,0 1 0 0 0,1-1-1 0 0,-1 1 1 0 0,0-1 0 0 0,0 1 0 0 0,1-1 0 0 0,-1 1 0 0 0,0-1 0 0 0,1 1-1 0 0,-1-1 1 0 0,1 0 0 0 0,-1 1 0 0 0,0-1 0 0 0,1 0 0 0 0,-1 1-1 0 0,1-1 1 0 0,-1 0 0 0 0,1 1 0 0 0,-1-1 0 0 0,1 0 0 0 0,-1 0-1 0 0,1 0 1 0 0,-1 0 0 0 0,1 1 0 0 0,-1-1 0 0 0,2 0 0 0 0,8-2-1699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06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3 142 1840 0 0,'0'0'667'0'0,"-1"-4"974"0"0,-1-3-798 0 0,2-29 1307 0 0,0 35-1771 0 0,12-28 10527 0 0,-7 39-10077 0 0,-2 3-571 0 0,0 0 0 0 0,-1 0 0 0 0,-1 0-1 0 0,1 15 1 0 0,1 16 256 0 0,0-19-66 0 0,-3-13-164 0 0,2-1-1 0 0,0 1 1 0 0,0 0-1 0 0,1-1 1 0 0,5 13-1 0 0,-8-23-249 0 0,1 1-1 0 0,0-1 1 0 0,0 0-1 0 0,0 0 1 0 0,0 0-1 0 0,0 0 1 0 0,1 0-1 0 0,-1 0 1 0 0,0 0-1 0 0,0 0 1 0 0,1-1-1 0 0,-1 1 1 0 0,0 0-1 0 0,3 0 1 0 0,19 5 279 0 0,-6-6-118 0 0,1 0-1 0 0,-1-1 0 0 0,0-1 1 0 0,23-5-1 0 0,1 0 106 0 0,14 2-39 0 0,0 3 0 0 0,77 6 0 0 0,-93-2-206 0 0,378 29 841 0 0,-354-26-787 0 0,237 30 203 0 0,-213-23-15 0 0,131 1 1 0 0,-154-10-212 0 0,81 6 71 0 0,66 1 85 0 0,-173-10-157 0 0,132-5 264 0 0,-26-5-181 0 0,72 7 126 0 0,193-4 299 0 0,-330 1-537 0 0,42 0 20 0 0,-56 6-76 0 0,95 12 0 0 0,-80-4 0 0 0,108-3 0 0 0,-169-5 0 0 0,132 2 231 0 0,81-1 490 0 0,52 0-224 0 0,-101 2-386 0 0,-74 2-111 0 0,0 0 0 0 0,-42-4-27 0 0,106-4-164 0 0,-147 1 177 0 0,1-1 0 0 0,-1-1 0 0 0,-1-2 0 0 0,39-12 0 0 0,-58 15 45 0 0,0 0 1 0 0,0 0-1 0 0,0 0 0 0 0,0 0 0 0 0,-1-1 1 0 0,1 0-1 0 0,-1 0 0 0 0,0-1 0 0 0,0 1 1 0 0,0-1-1 0 0,-1 0 0 0 0,0 0 0 0 0,0-1 1 0 0,0 1-1 0 0,0-1 0 0 0,-1 0 0 0 0,5-12 1 0 0,-2-1 56 0 0,0-1 1 0 0,-1 1-1 0 0,3-31 1 0 0,-7 38-38 0 0,3-10 30 0 0,-2 13-81 0 0,-1-1 0 0 0,0 1 0 0 0,0-1 0 0 0,-1-10 0 0 0,1-21-41 0 0,-1 32 33 0 0,1 0 0 0 0,-1 0 0 0 0,-3-18 0 0 0,3 27-124 0 0,0-1 1 0 0,0 0-1 0 0,-1 1 1 0 0,1-1-1 0 0,0 1 0 0 0,0-1 1 0 0,-1 0-1 0 0,1 1 1 0 0,0-1-1 0 0,-1 1 0 0 0,1-1 1 0 0,-1 1-1 0 0,1-1 1 0 0,-1 1-1 0 0,1-1 0 0 0,-1 0 1 0 0,-7 6-1096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23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84 5984 0 0,'0'-20'375'0'0,"-1"-8"1611"0"0,2 11 2487 0 0,1-2 1644 0 0,1 27-4726 0 0,-1-3-1145 0 0,-1 1 1 0 0,0 0-1 0 0,0 0 1 0 0,0 0-1 0 0,-1 0 0 0 0,0 6 1 0 0,0 7 29 0 0,0 30 356 0 0,-3 0 0 0 0,-14 80 0 0 0,15-114-532 0 0,-30 158 938 0 0,-15 132-16 0 0,47-300-955 0 0,0 1-1 0 0,0-1 0 0 0,1 1 1 0 0,-1-1-1 0 0,1 0 0 0 0,3 10 1 0 0,-4-14-188 0 0,1 0 1 0 0,-1 0-1 0 0,1 0 1 0 0,-1 0 0 0 0,1 0-1 0 0,0 0 1 0 0,-1 0-1 0 0,1 0 1 0 0,0 0 0 0 0,0 0-1 0 0,0 0 1 0 0,-1 0-1 0 0,1 0 1 0 0,2 1 0 0 0,-2-2-227 0 0,0 0 1 0 0,0 1 0 0 0,0-1 0 0 0,0 0 0 0 0,0 0 0 0 0,-1 0 0 0 0,1 0 0 0 0,0 0-1 0 0,0 0 1 0 0,0 0 0 0 0,0 0 0 0 0,0 0 0 0 0,0 0 0 0 0,0 0 0 0 0,0-1 0 0 0,0 1 0 0 0,-1 0-1 0 0,1-1 1 0 0,0 1 0 0 0,0-1 0 0 0,0 1 0 0 0,1-2 0 0 0,9-5-7023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24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1 198 13504 0 0,'0'0'1224'0'0,"6"-2"-583"0"0,6-3-217 0 0,-1 0 1 0 0,0 0-1 0 0,0-1 0 0 0,-1-1 1 0 0,1 0-1 0 0,-1 0 0 0 0,-1-1 1 0 0,0 0-1 0 0,0 0 1 0 0,0-1-1 0 0,-1-1 0 0 0,0 1 1 0 0,9-18-1 0 0,-12 21-289 0 0,11-21 521 0 0,-15 25-581 0 0,0 0 1 0 0,0 0 0 0 0,0 0-1 0 0,-1 0 1 0 0,1 0 0 0 0,-1 0-1 0 0,1-1 1 0 0,-1 1 0 0 0,0 0-1 0 0,0 0 1 0 0,0-4 0 0 0,0 6-46 0 0,0-1 1 0 0,-1 0-1 0 0,1 1 0 0 0,0-1 1 0 0,0 0-1 0 0,0 1 1 0 0,-1-1-1 0 0,1 1 1 0 0,0-1-1 0 0,-1 1 0 0 0,1-1 1 0 0,0 1-1 0 0,-1-1 1 0 0,1 1-1 0 0,-1-1 1 0 0,1 1-1 0 0,-1-1 1 0 0,1 1-1 0 0,-1 0 0 0 0,1-1 1 0 0,-1 1-1 0 0,0 0 1 0 0,1-1-1 0 0,-1 1 1 0 0,1 0-1 0 0,-1 0 1 0 0,0 0-1 0 0,1-1 0 0 0,-1 1 1 0 0,0 0-1 0 0,1 0 1 0 0,-1 0-1 0 0,0 0 1 0 0,1 0-1 0 0,-1 0 0 0 0,1 0 1 0 0,-1 1-1 0 0,0-1 1 0 0,1 0-1 0 0,-1 0 1 0 0,0 0-1 0 0,1 1 1 0 0,-1-1-1 0 0,1 0 0 0 0,-1 1 1 0 0,0-1-1 0 0,-5 3 161 0 0,1 0-1 0 0,0 0 1 0 0,-8 5 0 0 0,12-7-162 0 0,-5 3 13 0 0,1 0-1 0 0,1 1 1 0 0,-1 0-1 0 0,1-1 1 0 0,0 1-1 0 0,0 1 1 0 0,0-1-1 0 0,-4 9 1 0 0,-2 7 22 0 0,-8 22 1 0 0,11-25 122 0 0,4-11-129 0 0,1 1 1 0 0,0-1-1 0 0,0 1 1 0 0,0 0 0 0 0,1 0-1 0 0,0 0 1 0 0,1-1-1 0 0,-1 1 1 0 0,3 13-1 0 0,-2-18-50 0 0,1 1-1 0 0,-1-1 1 0 0,1 1-1 0 0,0-1 1 0 0,0 1-1 0 0,1-1 0 0 0,-1 0 1 0 0,1 0-1 0 0,-1 1 1 0 0,1-1-1 0 0,0-1 0 0 0,0 1 1 0 0,1 0-1 0 0,-1 0 1 0 0,1-1-1 0 0,-1 1 1 0 0,1-1-1 0 0,0 0 0 0 0,0 0 1 0 0,-1 0-1 0 0,2 0 1 0 0,-1 0-1 0 0,3 1 1 0 0,2 0-21 0 0,0-1 1 0 0,0 0-1 0 0,0-1 1 0 0,0 0-1 0 0,0 0 1 0 0,1 0-1 0 0,-1-1 1 0 0,8-1-1 0 0,8-1-1417 0 0,33-9-1 0 0,-29 4-4463 0 0,0 0-1787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8 720 4144 0 0,'0'2'84'0'0,"0"-2"-45"0"0,0 1 0 0 0,0 0 0 0 0,0-1-1 0 0,0 1 1 0 0,-1 0 0 0 0,1-1 0 0 0,0 1 0 0 0,0-1-1 0 0,-1 1 1 0 0,1 0 0 0 0,0-1 0 0 0,-1 1-1 0 0,1-1 1 0 0,0 1 0 0 0,-1-1 0 0 0,1 1-1 0 0,-1-1 1 0 0,-2 3 2461 0 0,3-10 1761 0 0,0-19 4954 0 0,1 12-8583 0 0,0 1 1 0 0,4-21-1 0 0,7-33 192 0 0,-3-1 0 0 0,-2 0 0 0 0,-5-113 0 0 0,-7 125-605 0 0,2 34-20 0 0,0-35-1 0 0,4 43-63 0 0,-1-1-1 0 0,2 1 1 0 0,0 0-1 0 0,0 0 0 0 0,6-15 1 0 0,-8 28-131 0 0,1-1 0 0 0,-1 1 1 0 0,1 0-1 0 0,0 0 0 0 0,-1 0 1 0 0,1-1-1 0 0,0 1 0 0 0,0 0 1 0 0,0 0-1 0 0,0 0 0 0 0,0 0 0 0 0,0 1 1 0 0,0-1-1 0 0,0 0 0 0 0,1 0 1 0 0,-1 1-1 0 0,0-1 0 0 0,0 0 1 0 0,1 1-1 0 0,-1-1 0 0 0,0 1 0 0 0,1 0 1 0 0,-1-1-1 0 0,0 1 0 0 0,1 0 1 0 0,-1 0-1 0 0,1 0 0 0 0,-1 0 0 0 0,0 0 1 0 0,1 0-1 0 0,-1 0 0 0 0,1 1 1 0 0,-1-1-1 0 0,0 0 0 0 0,2 2 1 0 0,2-1-5 0 0,-1 1 1 0 0,1 0 0 0 0,-1 0-1 0 0,0 0 1 0 0,0 0 0 0 0,0 1-1 0 0,0 0 1 0 0,0 0 0 0 0,5 5-1 0 0,6 9-61 0 0,-1 1-1 0 0,-2 0 1 0 0,1 1-1 0 0,-2 1 1 0 0,-1 0 0 0 0,0 0-1 0 0,-2 0 1 0 0,0 1-1 0 0,-1 1 1 0 0,-1-1-1 0 0,-1 1 1 0 0,3 37 0 0 0,-5-22-786 0 0,0-16-413 0 0,-2 0 0 0 0,0 1 0 0 0,-4 29 0 0 0,0-30-559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24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17 369 8752 0 0,'-16'-9'1265'0'0,"16"9"-973"0"0,0-1 0 0 0,0 1 0 0 0,0-1 0 0 0,0 1 0 0 0,0-1-1 0 0,1 1 1 0 0,-1-1 0 0 0,0 1 0 0 0,0 0 0 0 0,1-1 0 0 0,-1 1 0 0 0,0-1 0 0 0,0 1 0 0 0,1 0 0 0 0,-1-1-1 0 0,0 1 1 0 0,1 0 0 0 0,-1-1 0 0 0,1 1 0 0 0,-1 0 0 0 0,0-1 0 0 0,2 1 0 0 0,10-7 2719 0 0,-5 4-2714 0 0,1 1 0 0 0,-1-1 0 0 0,1 2-1 0 0,0-1 1 0 0,0 1 0 0 0,15 0 0 0 0,18-2-78 0 0,-11-2-471 0 0,29-6-921 0 0,-19 2-4505 0 0,-9 0-754 0 0</inkml:trace>
  <inkml:trace contextRef="#ctx0" brushRef="#br0" timeOffset="1">631 0 4608 0 0,'-11'1'16103'0'0,"26"140"-9408"0"0,-3 72-5712 0 0,-7-120-612 0 0,4 12-2948 0 0,-9-95 1257 0 0</inkml:trace>
  <inkml:trace contextRef="#ctx0" brushRef="#br0" timeOffset="2">549 351 20071 0 0,'0'0'2176'0'0,"14"2"-2176"0"0,0 3 0 0 0,3 1 0 0 0,2-4 192 0 0,1 3 0 0 0,0 2 0 0 0,3-2 0 0 0,-3 6-640 0 0,-1-4-136 0 0,6 0-24 0 0,-8 1-8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25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13824 0 0,'0'0'629'0'0,"1"-1"-12"0"0,1 0-264 0 0,-1 1 0 0 0,1-1-1 0 0,-1 0 1 0 0,1 1 0 0 0,0-1-1 0 0,-1 1 1 0 0,1 0 0 0 0,-1-1 0 0 0,1 1-1 0 0,0 0 1 0 0,-1 0 0 0 0,4 0-1 0 0,-1 0-212 0 0,103 8 3480 0 0,-64-6-3798 0 0,-25-1 311 0 0,33-2-1 0 0,-45 1-124 0 0,0-1-6 0 0,0 1 0 0 0,-1-1-1 0 0,1 0 1 0 0,0 0 0 0 0,5-3-1 0 0,-10 4-1 0 0,-1 0 0 0 0,1-1 0 0 0,0 1 0 0 0,-1 0 0 0 0,1-1 0 0 0,0 1 0 0 0,-1-1 0 0 0,1 1 0 0 0,0-1 0 0 0,-1 1 0 0 0,1-1 0 0 0,-1 1 0 0 0,1-1 0 0 0,-1 0 0 0 0,1 1 0 0 0,-1-1 0 0 0,1 0 0 0 0,-1 1 0 0 0,0-1 0 0 0,1 0 0 0 0,-1 1 0 0 0,0-1 0 0 0,0 0 0 0 0,0 0 0 0 0,1 0 0 0 0,-1 1 0 0 0,0-1 0 0 0,0 0 0 0 0,0 0 0 0 0,0 0 0 0 0,0 1 0 0 0,-1-1 0 0 0,1 0 0 0 0,0 0 0 0 0,0 1-1 0 0,0-1 1 0 0,-1 0 0 0 0,1 0 0 0 0,0 1 0 0 0,-1-1 0 0 0,1 0 0 0 0,-1 1 0 0 0,0-2 0 0 0,-2-3 155 0 0,0 0 0 0 0,-1 0-1 0 0,0 0 1 0 0,0 1 0 0 0,0-1-1 0 0,-1 1 1 0 0,1 0 0 0 0,-6-3 0 0 0,-45-28 173 0 0,28 19-785 0 0,-4-2 597 0 0,30 18 264 0 0,7-2-188 0 0,12 1-217 0 0,-1 1 0 0 0,1 0 0 0 0,0 1 1 0 0,20 5-1 0 0,18 0 80 0 0,-52-6 17 0 0,-1 1 0 0 0,1-1 0 0 0,0 1-1 0 0,0 0 1 0 0,-1 0 0 0 0,1 0 0 0 0,-1 0 0 0 0,1 1 0 0 0,-1 0 0 0 0,4 1 0 0 0,-6-2-59 0 0,1 0 1 0 0,-1 0 0 0 0,0 0-1 0 0,0 1 1 0 0,1-1 0 0 0,-1 0-1 0 0,0 0 1 0 0,0 1 0 0 0,0-1 0 0 0,0 0-1 0 0,-1 1 1 0 0,1-1 0 0 0,0 1-1 0 0,-1 0 1 0 0,1-1 0 0 0,0 1 0 0 0,-1-1-1 0 0,0 1 1 0 0,1 0 0 0 0,-1-1-1 0 0,0 1 1 0 0,0 0 0 0 0,0-1-1 0 0,0 3 1 0 0,-1-3-36 0 0,1 5 142 0 0,0-1 0 0 0,-1 0-1 0 0,0 1 1 0 0,0-1 0 0 0,-1 0 0 0 0,1 0 0 0 0,-1 0-1 0 0,0 0 1 0 0,-5 9 0 0 0,4-11-76 0 0,-11 18-152 0 0,-1 0 0 0 0,-2-1 0 0 0,-27 26 0 0 0,32-34 93 0 0,9-9-920 0 0,-1 1 0 0 0,1-1 0 0 0,-1 0 0 0 0,0 0 0 0 0,0 0 0 0 0,0-1 0 0 0,0 1 0 0 0,-7 2 0 0 0,8-4-1647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26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11976 0 0,'0'0'1200'0'0,"9"14"-652"0"0,-2-9-131 0 0,-1 1 1 0 0,0 1-1 0 0,-1-1 1 0 0,1 1 0 0 0,-1 0-1 0 0,0 0 1 0 0,-1 0 0 0 0,0 1-1 0 0,0-1 1 0 0,-1 1-1 0 0,0 0 1 0 0,0 1 0 0 0,0-1-1 0 0,-1 0 1 0 0,-1 1 0 0 0,0-1-1 0 0,0 1 1 0 0,0-1-1 0 0,-1 1 1 0 0,0-1 0 0 0,-3 17-1 0 0,1-11 87 0 0,2-12-465 0 0,0 1 0 0 0,-1 0 0 0 0,1-1 0 0 0,-1 1 0 0 0,1 0 1 0 0,-1-1-1 0 0,0 1 0 0 0,0-1 0 0 0,0 1 0 0 0,0-1 0 0 0,0 0 0 0 0,-1 1 0 0 0,-2 2 0 0 0,3-4 449 0 0,-6-10 1045 0 0,6 6-1465 0 0,0-1 0 0 0,0 0 0 0 0,0 1 0 0 0,0-1 0 0 0,1 0-1 0 0,0 0 1 0 0,0 0 0 0 0,0 0 0 0 0,0 0 0 0 0,1 1 0 0 0,1-9 0 0 0,3-3 316 0 0,8-23 0 0 0,-8 25-335 0 0,1-1-293 0 0,13-26 0 0 0,-16 35 83 0 0,0 1 1 0 0,0-1-1 0 0,0 1 0 0 0,0 0 0 0 0,0 1 0 0 0,1-1 1 0 0,0 0-1 0 0,0 1 0 0 0,7-5 0 0 0,24-16-4763 0 0,-18 9 2368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26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59 359 12896 0 0,'-8'9'576'0'0,"5"-1"112"0"0,1 4-552 0 0,-4 1-136 0 0,0 4 0 0 0,3-1 0 0 0,0-2 1488 0 0,-2 4 271 0 0,0-3 49 0 0,-2 0 16 0 0,4 0-1344 0 0,1-3-272 0 0,-1-1-48 0 0,0-4-16 0 0,6 0-504 0 0</inkml:trace>
  <inkml:trace contextRef="#ctx0" brushRef="#br0" timeOffset="1">144 28 4144 0 0,'-9'-10'184'0'0,"7"7"40"0"0,-1-4-224 0 0,-8 0 9912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26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28 17711 0 0,'-9'-9'811'0'0,"7"8"-19"0"0,-7 0-475 0 0,-46-8 411 0 0,41 6-369 0 0,9 2-107 0 0,1 0-1 0 0,0 0 1 0 0,0 0 0 0 0,0 1 0 0 0,-1-1-1 0 0,1 1 1 0 0,0 0 0 0 0,0 0 0 0 0,-1 1 0 0 0,-6 1-1 0 0,8-2-177 0 0,1 1-1 0 0,-1-1 1 0 0,0 1 0 0 0,1 0-1 0 0,-1 0 1 0 0,1 0-1 0 0,0 0 1 0 0,-1 0 0 0 0,1 1-1 0 0,0-1 1 0 0,0 1-1 0 0,0-1 1 0 0,0 1 0 0 0,0 0-1 0 0,0 0 1 0 0,0-1-1 0 0,1 2 1 0 0,-1-1 0 0 0,-1 3-1 0 0,0 0-1 0 0,1 0-1 0 0,0 0 1 0 0,0 0-1 0 0,0 0 0 0 0,1 0 1 0 0,0 1-1 0 0,0-1 1 0 0,0 11-1 0 0,1-12-74 0 0,0-1 0 0 0,0 0 0 0 0,0 1 0 0 0,0-1 0 0 0,1 0 0 0 0,-1 0 0 0 0,1 0 0 0 0,0 1 0 0 0,0-1 0 0 0,1 0 0 0 0,-1 0 0 0 0,0 0 0 0 0,1 0 0 0 0,0-1 0 0 0,0 1 0 0 0,2 3 0 0 0,-2-4 0 0 0,1-1 1 0 0,-1 1-1 0 0,1 0 0 0 0,-1-1 0 0 0,1 0 1 0 0,0 1-1 0 0,0-1 0 0 0,0 0 0 0 0,-1 0 1 0 0,1-1-1 0 0,0 1 0 0 0,0-1 0 0 0,0 1 0 0 0,0-1 1 0 0,0 0-1 0 0,5 0 0 0 0,6-2 169 0 0,0 1 1 0 0,16-5-1 0 0,-20 4 200 0 0,-9 1-309 0 0,4 0 136 0 0,-1 0-1 0 0,0 1 1 0 0,0-1 0 0 0,1 1-1 0 0,-1-1 1 0 0,0 1 0 0 0,9 1-1 0 0,-13 0-189 0 0,0-1 0 0 0,1 0 0 0 0,-1 1 0 0 0,1-1 0 0 0,-1 0-1 0 0,0 1 1 0 0,1-1 0 0 0,-1 0 0 0 0,0 1 0 0 0,0-1 0 0 0,1 1 0 0 0,-1-1 0 0 0,0 1 0 0 0,0-1-1 0 0,0 0 1 0 0,1 1 0 0 0,-1-1 0 0 0,0 1 0 0 0,0-1 0 0 0,0 1 0 0 0,0-1 0 0 0,0 1-1 0 0,0-1 1 0 0,0 1 0 0 0,0-1 0 0 0,0 1 0 0 0,-2 13-217 0 0,0-7 344 0 0,0-1-1 0 0,0 0 1 0 0,-1 0-1 0 0,1 0 1 0 0,-2 0-1 0 0,1-1 1 0 0,-6 8-1 0 0,-32 34 699 0 0,11-14-905 0 0,23-25 53 0 0,1-1 0 0 0,-2 1 0 0 0,1-1 0 0 0,-1 0 0 0 0,0-1 0 0 0,-13 8 0 0 0,21-13-27 0 0,-1-1 0 0 0,0 0 0 0 0,1 1-1 0 0,-1-1 1 0 0,1 0 0 0 0,-1 0 0 0 0,0 1 0 0 0,1-1 0 0 0,-1 0 0 0 0,0 0 0 0 0,1 0 0 0 0,-1 0 0 0 0,0 0 0 0 0,1 0 0 0 0,-1 0-1 0 0,0 0 1 0 0,0 0 0 0 0,1 0 0 0 0,-1 0 0 0 0,0 0 0 0 0,1-1 0 0 0,-1 1 0 0 0,0 0 0 0 0,1 0 0 0 0,-1-1 0 0 0,1 1 0 0 0,-2-1 0 0 0,2 0-80 0 0,-1 1 0 0 0,1-1 0 0 0,-1 0 0 0 0,1 1 0 0 0,0-1 0 0 0,-1 0 0 0 0,1 0 0 0 0,0 1 0 0 0,0-1 0 0 0,0 0 0 0 0,-1 0 0 0 0,1 0 0 0 0,0 1 0 0 0,0-1 0 0 0,0 0 0 0 0,0 0 0 0 0,0 0 1 0 0,0 1-1 0 0,1-1 0 0 0,-1 0 0 0 0,0 0 0 0 0,0 0 0 0 0,1 1 0 0 0,-1-2 0 0 0,5-10-2160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27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13360 0 0,'3'-5'6065'0'0,"2"11"-3100"0"0,-4-6-2897 0 0,-1 1 0 0 0,1 0 0 0 0,-1-1 1 0 0,1 1-1 0 0,-1 0 0 0 0,1 0 1 0 0,-1-1-1 0 0,1 1 0 0 0,-1 0 0 0 0,0 0 1 0 0,1 0-1 0 0,-1-1 0 0 0,0 1 1 0 0,0 1-1 0 0,3 27 666 0 0,-2-1 0 0 0,-2 44-1 0 0,-1-48-503 0 0,1 0-1 0 0,2 0 0 0 0,0 0 1 0 0,6 30-1 0 0,-7-52-214 0 0,0-1 0 0 0,1 0 0 0 0,-1 1 0 0 0,0-1 0 0 0,1 0 0 0 0,-1 1 0 0 0,1-1 0 0 0,0 0 0 0 0,-1 1 0 0 0,1-1 0 0 0,0 0 0 0 0,0 0 0 0 0,0 0 0 0 0,0 0 0 0 0,0 0 0 0 0,0 0 0 0 0,0 0 0 0 0,0 0 0 0 0,2 1 0 0 0,-2-2 2 0 0,0 1-1 0 0,0-1 1 0 0,1 0-1 0 0,-1 0 1 0 0,0 0 0 0 0,1 1-1 0 0,-1-1 1 0 0,0 0 0 0 0,0-1-1 0 0,1 1 1 0 0,-1 0 0 0 0,0 0-1 0 0,0-1 1 0 0,1 1 0 0 0,-1 0-1 0 0,0-1 1 0 0,1 0 0 0 0,6-3 35 0 0,-1 0 1 0 0,0-1-1 0 0,0 0 1 0 0,12-12 0 0 0,-16 15-66 0 0,0-1 1 0 0,5-4 64 0 0,0 0 0 0 0,13-8 0 0 0,-19 13 53 0 0,0 1 1 0 0,1 0 0 0 0,-1 0-1 0 0,0-1 1 0 0,1 2-1 0 0,-1-1 1 0 0,0 0 0 0 0,1 0-1 0 0,-1 1 1 0 0,1 0-1 0 0,-1-1 1 0 0,1 1 0 0 0,0 0-1 0 0,-1 0 1 0 0,1 0-1 0 0,2 1 1 0 0,-3 1-90 0 0,1-1 1 0 0,-1 1-1 0 0,0 0 0 0 0,0 0 1 0 0,0 1-1 0 0,0-1 0 0 0,0 0 1 0 0,0 1-1 0 0,-1-1 0 0 0,1 1 1 0 0,-1-1-1 0 0,2 6 0 0 0,0-3 77 0 0,0 1 11 0 0,-1 0-1 0 0,0 1 0 0 0,0-1 1 0 0,1 9-1 0 0,-3-11-120 0 0,1 0 0 0 0,0 0 0 0 0,0 1 1 0 0,0-1-1 0 0,0 0 0 0 0,1 0 0 0 0,0 0 0 0 0,0 0 1 0 0,0-1-1 0 0,0 1 0 0 0,4 4 0 0 0,-6-8-37 0 0,1 0 1 0 0,-1 0-1 0 0,1 1 0 0 0,0-1 1 0 0,-1 0-1 0 0,1 0 0 0 0,0 0 1 0 0,-1 0-1 0 0,1 0 1 0 0,0 0-1 0 0,-1 0 0 0 0,1 0 1 0 0,0 0-1 0 0,-1 0 0 0 0,1 0 1 0 0,0 0-1 0 0,-1 0 0 0 0,1 0 1 0 0,0-1-1 0 0,-1 1 0 0 0,2-1 1 0 0,11-6-1360 0 0,-10 5-18 0 0,0-1 0 0 0,0 0 0 0 0,-1 0 0 0 0,1 0 1 0 0,3-6-1 0 0,3-10-6762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5:35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18 14568 0 0,'-2'-2'203'0'0,"0"0"0"0"0,0 1 1 0 0,0-1-1 0 0,0 1 0 0 0,0-1 1 0 0,0 1-1 0 0,0 0 1 0 0,-1 0-1 0 0,1 0 0 0 0,0 0 1 0 0,-1 0-1 0 0,1 1 1 0 0,0-1-1 0 0,-1 1 0 0 0,1-1 1 0 0,-1 1-1 0 0,1 0 0 0 0,-4 0 1 0 0,1 0 250 0 0,0 0 1 0 0,0 0-1 0 0,-1 1 1 0 0,1 0-1 0 0,0 0 1 0 0,1 0-1 0 0,-1 0 1 0 0,-7 3-1 0 0,3 1-213 0 0,1 0 0 0 0,0 1-1 0 0,0-1 1 0 0,1 2 0 0 0,-13 11 0 0 0,16-14-139 0 0,0 1-1 0 0,1 0 1 0 0,-1 0 0 0 0,1 0 0 0 0,0 0 0 0 0,0 1 0 0 0,0-1 0 0 0,1 1 0 0 0,0 0-1 0 0,-2 7 1 0 0,3-11-66 0 0,1 1-1 0 0,-1 0 0 0 0,1 0 1 0 0,0 0-1 0 0,0 0 0 0 0,1 0 1 0 0,-1 0-1 0 0,0 0 0 0 0,1 0 1 0 0,0 0-1 0 0,-1 0 1 0 0,1-1-1 0 0,0 1 0 0 0,2 3 1 0 0,-2-5-24 0 0,0 0 0 0 0,-1 0 0 0 0,1 0 1 0 0,0 1-1 0 0,0-1 0 0 0,0 0 1 0 0,0-1-1 0 0,0 1 0 0 0,0 0 1 0 0,0 0-1 0 0,0 0 0 0 0,1-1 0 0 0,-1 1 1 0 0,0 0-1 0 0,0-1 0 0 0,1 1 1 0 0,-1-1-1 0 0,0 0 0 0 0,1 1 0 0 0,-1-1 1 0 0,0 0-1 0 0,1 0 0 0 0,-1 0 1 0 0,0 0-1 0 0,1 0 0 0 0,-1 0 0 0 0,1 0 1 0 0,-1 0-1 0 0,0-1 0 0 0,1 1 1 0 0,-1 0-1 0 0,2-2 0 0 0,7-2 89 0 0,0 0-1 0 0,0-1 0 0 0,0 0 1 0 0,-1-1-1 0 0,0 0 0 0 0,0-1 1 0 0,10-9-1 0 0,-7 5 293 0 0,-2 0-1 0 0,1 0 1 0 0,-2-1 0 0 0,14-21 0 0 0,-22 32 131 0 0,0 10-478 0 0,1 0-1 0 0,-1 0 1 0 0,-1 1 0 0 0,0-1 0 0 0,0 0 0 0 0,-1 1-1 0 0,0-1 1 0 0,-1 0 0 0 0,1 0 0 0 0,-6 14 0 0 0,-33 118 220 0 0,37-125-190 0 0,-2 24-1 0 0,1-2-1266 0 0,13-40-2558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5 6448 0 0,'2'-4'13348'0'0,"8"14"-10078"0"0,7 27-2180 0 0,-2 0 0 0 0,20 75 0 0 0,1 3 165 0 0,-32-102-1494 0 0,-1-1 0 0 0,0 1-1 0 0,1 18 1 0 0,-2-17-1418 0 0,5 26 1 0 0</inkml:trace>
  <inkml:trace contextRef="#ctx0" brushRef="#br0" timeOffset="1">1 133 11056 0 0,'0'0'1176'0'0,"8"0"-1176"0"0,9-6 0 0 0,1 4 1888 0 0,1-1 328 0 0,3-4 71 0 0,-2 5 17 0 0,3-1-1672 0 0,-3 3-336 0 0,-4-2-64 0 0,4 2-8 0 0,5 0-1080 0 0,-5 0-208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30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12176 0 0,'2'-9'561'0'0,"-1"8"-17"0"0,-1-7-329 0 0,3-12 117 0 0,-2 19-128 0 0,-1 0 1 0 0,0 0 0 0 0,1-1-1 0 0,-1 1 1 0 0,1 0-1 0 0,-1 0 1 0 0,1 0 0 0 0,-1 0-1 0 0,1 0 1 0 0,0 0-1 0 0,0 0 1 0 0,-1 0 0 0 0,1 0-1 0 0,2-1 1 0 0,-2 2-153 0 0,-1 0 0 0 0,1 0 0 0 0,0 0 0 0 0,-1 0 0 0 0,1 0 0 0 0,-1 0 0 0 0,1 0 0 0 0,0 1 0 0 0,-1-1 0 0 0,1 0 0 0 0,0 0 0 0 0,-1 0 0 0 0,1 1 0 0 0,-1-1 0 0 0,1 0 0 0 0,-1 1 0 0 0,1-1 0 0 0,-1 0 0 0 0,1 1 0 0 0,-1-1 0 0 0,1 1 0 0 0,-1-1 0 0 0,1 1 0 0 0,-1-1 0 0 0,0 1 0 0 0,1-1 0 0 0,-1 1 0 0 0,0 0 0 0 0,1-1 0 0 0,-1 1 0 0 0,0-1 0 0 0,0 1 0 0 0,1 0 0 0 0,7 25 253 0 0,-7-24-236 0 0,4 28 206 0 0,0 0 1 0 0,-2 0-1 0 0,-1 41 0 0 0,-2-35-96 0 0,-4 210 517 0 0,4-220-638 0 0,4 32 0 0 0,-3-37-134 0 0,0-18-140 0 0,0 1 1 0 0,-1-1-1 0 0,1 0 0 0 0,0 1 0 0 0,1-1 0 0 0,-1 0 0 0 0,4 5 0 0 0,0 2-4132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30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4144 0 0,'0'0'319'0'0,"7"5"1950"0"0,-4-5-1531 0 0,0 1-1 0 0,-1 0 1 0 0,1-1 0 0 0,0 1 0 0 0,0-1-1 0 0,0 0 1 0 0,0 0 0 0 0,0 0 0 0 0,0 0-1 0 0,4-1 1 0 0,-3 0-370 0 0,0 0 1 0 0,1 0-1 0 0,-1-1 0 0 0,-1 0 0 0 0,1 1 1 0 0,6-5-1 0 0,-4 2-202 0 0,0-1 0 0 0,-1 1 0 0 0,1-1 0 0 0,-1 0 0 0 0,0-1-1 0 0,-1 1 1 0 0,1-1 0 0 0,4-8 0 0 0,-4 7-24 0 0,-4 4-107 0 0,1 1-1 0 0,0 0 0 0 0,-1-1 0 0 0,0 1 0 0 0,1-1 0 0 0,-1 0 1 0 0,0 1-1 0 0,0-1 0 0 0,0 0 0 0 0,-1 0 0 0 0,1 0 1 0 0,-1 0-1 0 0,0 0 0 0 0,1 1 0 0 0,-1-5 0 0 0,-1 5 2 0 0,1-1 46 0 0,0 1 1 0 0,-1 0-1 0 0,1 0 0 0 0,-1 0 0 0 0,0 0 0 0 0,1 0 0 0 0,-1 0 0 0 0,-2-3 0 0 0,3 5-33 0 0,-1-1-1 0 0,1 1 0 0 0,-1-1 1 0 0,0 1-1 0 0,1 0 1 0 0,-1-1-1 0 0,0 1 0 0 0,1-1 1 0 0,-1 1-1 0 0,0 0 0 0 0,0 0 1 0 0,1 0-1 0 0,-1-1 0 0 0,0 1 1 0 0,0 0-1 0 0,0 0 1 0 0,1 0-1 0 0,-1 0 0 0 0,0 0 1 0 0,0 0-1 0 0,1 0 0 0 0,-1 1 1 0 0,0-1-1 0 0,0 0 1 0 0,0 0-1 0 0,1 1 0 0 0,-2-1 1 0 0,0 1 35 0 0,-1 1 1 0 0,1-1-1 0 0,0 0 1 0 0,0 1 0 0 0,0-1-1 0 0,0 1 1 0 0,0-1-1 0 0,0 1 1 0 0,0 0-1 0 0,0 0 1 0 0,1 0 0 0 0,-1 0-1 0 0,1 0 1 0 0,0 0-1 0 0,-1 0 1 0 0,1 1 0 0 0,0-1-1 0 0,-1 5 1 0 0,-1 1-36 0 0,1 0 1 0 0,0 0-1 0 0,1 0 1 0 0,-1 13-1 0 0,1-17-28 0 0,1-1 0 0 0,0 1 0 0 0,1-1 1 0 0,-1 1-1 0 0,1-1 0 0 0,-1 1 0 0 0,1-1 0 0 0,0 1 0 0 0,0-1 0 0 0,1 0 0 0 0,-1 1 0 0 0,1-1 0 0 0,-1 0 0 0 0,1 0 0 0 0,0 0 0 0 0,0 0 0 0 0,1 0 0 0 0,-1-1 0 0 0,1 1 1 0 0,-1-1-1 0 0,4 3 0 0 0,0-1-381 0 0,0 0 0 0 0,0 0 0 0 0,12 5 0 0 0,23 5-6189 0 0,-19-8-373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30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37 624 8288 0 0,'0'0'756'0'0,"-3"-8"-288"0"0,0 0 1273 0 0,1 1 0 0 0,1-1 1 0 0,-2-12-1 0 0,2-47 1986 0 0,2 32-2902 0 0,-9-198 1247 0 0,2 130-1934 0 0,6 90-75 0 0,0 0-1 0 0,1 1 0 0 0,1-1 0 0 0,0 1 1 0 0,1-1-1 0 0,4-12 0 0 0,-6 23-54 0 0,-1 0-1 0 0,1 0 1 0 0,0 0-1 0 0,0 0 1 0 0,0 1-1 0 0,0-1 1 0 0,0 0-1 0 0,1 1 1 0 0,-1-1-1 0 0,0 0 1 0 0,1 1 0 0 0,-1 0-1 0 0,1-1 1 0 0,0 1-1 0 0,-1 0 1 0 0,1 0-1 0 0,0 0 1 0 0,0 0-1 0 0,0 0 1 0 0,-1 0-1 0 0,1 0 1 0 0,4 0-1 0 0,-3 0 1 0 0,0 1 0 0 0,0 0 0 0 0,-1 0 0 0 0,1 1 0 0 0,0-1 0 0 0,0 0 0 0 0,0 1 0 0 0,0 0 0 0 0,-1 0 0 0 0,1 0 0 0 0,0 0 0 0 0,-1 0-1 0 0,1 0 1 0 0,-1 1 0 0 0,5 2 0 0 0,1 2-242 0 0,0 1 0 0 0,0 0-1 0 0,0 1 1 0 0,-1 0 0 0 0,0 0-1 0 0,0 1 1 0 0,-1 0 0 0 0,0 0-1 0 0,-1 0 1 0 0,0 1 0 0 0,0-1-1 0 0,-1 1 1 0 0,0 0-1 0 0,-1 1 1 0 0,0-1 0 0 0,-1 1-1 0 0,0-1 1 0 0,0 1 0 0 0,-1 0-1 0 0,-1 10 1 0 0,-3 2-1493 0 0</inkml:trace>
  <inkml:trace contextRef="#ctx0" brushRef="#br0" timeOffset="1">28 336 16184 0 0,'-2'0'135'0'0,"0"-1"0"0"0,1 1 0 0 0,-1-1 1 0 0,0 1-1 0 0,0-1 0 0 0,0 0 1 0 0,0 0-1 0 0,0 0 0 0 0,1 0 1 0 0,-1 0-1 0 0,1 0 0 0 0,-1 0 1 0 0,-2-3-1 0 0,12-11 3496 0 0,-1 11-3470 0 0,-1 0 1 0 0,1 1 0 0 0,0 0 0 0 0,0 0 0 0 0,14-3 0 0 0,-9 3-139 0 0,101-41-917 0 0,-73 28-880 0 0,-8 3-3219 0 0,-3-2-1489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31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4144 0 0,'0'0'4647'0'0,"0"6"-2170"0"0,-4 17 4670 0 0,1-11-6103 0 0,2 0 0 0 0,-1 15 0 0 0,1 75 728 0 0,3-53-1511 0 0,5 57-72 0 0,-4-86-1519 0 0,8 30 0 0 0,-3-26-6315 0 0</inkml:trace>
  <inkml:trace contextRef="#ctx0" brushRef="#br0" timeOffset="1">0 334 16583 0 0,'0'0'2690'0'0,"9"-3"-714"0"0,5-1-1274 0 0,26-3 1 0 0,-2 1-726 0 0,-24 4-270 0 0,25-2 0 0 0,-7 2-1289 0 0,-9 0 358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31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1 148 16559 0 0,'6'6'1499'0'0,"-2"-3"-1448"0"0,0-1-1 0 0,0 0 1 0 0,1 1 0 0 0,-1-1-1 0 0,0 0 1 0 0,1-1 0 0 0,-1 1-1 0 0,1-1 1 0 0,8 1-1 0 0,2 0 648 0 0,27 0-1 0 0,9-2 858 0 0,93-12 0 0 0,-143 12-1545 0 0,1-1 1 0 0,0 1-1 0 0,0 0 0 0 0,-1-1 1 0 0,1 1-1 0 0,0-1 1 0 0,-1 0-1 0 0,1 1 1 0 0,-1-1-1 0 0,1 0 1 0 0,-1 0-1 0 0,1 0 0 0 0,-1 0 1 0 0,0 0-1 0 0,2-2 1 0 0,-2 2 7 0 0,-1 0 0 0 0,1 1 1 0 0,-1-1-1 0 0,1 0 0 0 0,-1 0 1 0 0,0 0-1 0 0,1 0 0 0 0,-1 0 1 0 0,0 0-1 0 0,0 0 0 0 0,0 0 0 0 0,0 0 1 0 0,1 0-1 0 0,-1 0 0 0 0,-1 0 1 0 0,1 0-1 0 0,0-1 0 0 0,0 1 1 0 0,0-1-1 0 0,-2-1 21 0 0,1 0 0 0 0,0 0 0 0 0,-1 0 0 0 0,1 0 0 0 0,-1 0 0 0 0,0 0 0 0 0,0 1 0 0 0,0-1 0 0 0,-1 1 0 0 0,1-1 0 0 0,0 1 0 0 0,-1 0 0 0 0,0 0 0 0 0,-3-3 0 0 0,-16-8 167 0 0,-1 0 1 0 0,-1 1-1 0 0,0 2 0 0 0,-26-9 0 0 0,43 17-15 0 0,-1 0 1 0 0,0-1-1 0 0,1 0 1 0 0,-11-6 605 0 0,55 7-678 0 0,-25 1-110 0 0,1 1 1 0 0,0 0 0 0 0,0 1 0 0 0,15 2 0 0 0,-19-1-6 0 0,1 0 24 0 0,0 0 0 0 0,0 1 0 0 0,0 0-1 0 0,18 8 1 0 0,-26-10-10 0 0,0 1-1 0 0,0-1 1 0 0,0 0-1 0 0,0 0 1 0 0,0 1-1 0 0,-1-1 0 0 0,1 1 1 0 0,0-1-1 0 0,-1 1 1 0 0,0 0-1 0 0,1 0 1 0 0,-1 0-1 0 0,0 0 1 0 0,0 0-1 0 0,0 0 1 0 0,0 0-1 0 0,0 0 1 0 0,0 0-1 0 0,0 0 1 0 0,-1 0-1 0 0,1 1 1 0 0,-1-1-1 0 0,0 0 1 0 0,0 0-1 0 0,0 1 1 0 0,0-1-1 0 0,0 0 1 0 0,-1 5-1 0 0,-2 6 52 0 0,0 1-1 0 0,-2-1 1 0 0,1 0-1 0 0,-2 0 1 0 0,0-1-1 0 0,0 1 1 0 0,-10 12 0 0 0,-16 20-8031 0 0,15-24-712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3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13824 0 0,'0'0'1388'0'0,"-1"16"-1194"0"0,4-6 423 0 0,4 18 251 0 0,-1-1 0 0 0,-1 1 0 0 0,3 48 0 0 0,-8-62-460 0 0,0-5 88 0 0,0 0 0 0 0,-1 0 0 0 0,-1 10 0 0 0,6-31 563 0 0,0-1-1 0 0,1 1 1 0 0,10-18-1 0 0,27-44 203 0 0,-34 63-2141 0 0,0 0 0 0 0,0 1 1 0 0,19-16-1 0 0,-14 13-4034 0 0,2-4-3243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32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37 288 15664 0 0,'-7'15'344'0'0,"5"-8"71"0"0,-1 1 9 0 0,0 4 24 0 0,0 1-360 0 0,1 2-88 0 0,-1 0 0 0 0,0-3 0 0 0,0 1 424 0 0,3-1 72 0 0,-3 1 16 0 0,0-1 0 0 0,3-1-416 0 0,-2-4-96 0 0,2-2 0 0 0</inkml:trace>
  <inkml:trace contextRef="#ctx0" brushRef="#br0" timeOffset="1">65 5 15288 0 0,'0'0'744'0'0,"-4"-5"191"0"0,8 10-935 0 0,1 3 0 0 0,1-1-599 0 0,-1 3-137 0 0,12 12-24 0 0,0-1-8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32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4 11056 0 0,'-33'-2'1612'0'0,"25"1"-391"0"0,0 1 1 0 0,0-1 0 0 0,0 1 0 0 0,-14 2 0 0 0,11 0-589 0 0,0 0 0 0 0,1 1 0 0 0,-1 0 0 0 0,-13 7 0 0 0,20-8-521 0 0,0 0 1 0 0,0 1 0 0 0,0-1-1 0 0,1 1 1 0 0,-1 0 0 0 0,1 0-1 0 0,-1 0 1 0 0,1 1 0 0 0,0-1 0 0 0,0 1-1 0 0,1-1 1 0 0,-1 1 0 0 0,-2 5-1 0 0,4-6-99 0 0,0-1 0 0 0,0 0-1 0 0,0 0 1 0 0,0 1 0 0 0,0-1 0 0 0,0 1-1 0 0,1-1 1 0 0,-1 0 0 0 0,1 1 0 0 0,0-1-1 0 0,-1 1 1 0 0,1 0 0 0 0,0-1-1 0 0,1 1 1 0 0,-1-1 0 0 0,0 1 0 0 0,1-1-1 0 0,-1 0 1 0 0,1 1 0 0 0,0-1 0 0 0,0 1-1 0 0,0-1 1 0 0,0 0 0 0 0,0 0-1 0 0,2 3 1 0 0,0-2 94 0 0,0 0-1 0 0,0-1 0 0 0,0 1 0 0 0,0-1 1 0 0,0 0-1 0 0,0 0 0 0 0,1 0 1 0 0,-1 0-1 0 0,1 0 0 0 0,-1-1 1 0 0,1 0-1 0 0,0 1 0 0 0,-1-1 1 0 0,1-1-1 0 0,6 2 0 0 0,2-2 99 0 0,0 1-1 0 0,0-2 1 0 0,16-1-1 0 0,-20 0-48 0 0,1 1 0 0 0,0 1-1 0 0,-1-1 1 0 0,1 1 0 0 0,-1 1 0 0 0,1 0-1 0 0,15 3 1 0 0,-22-3-156 0 0,-1-1 0 0 0,1 1 0 0 0,-1 0 0 0 0,0-1 0 0 0,0 1 0 0 0,1 0 0 0 0,-1 0 0 0 0,0 0 0 0 0,0 0 0 0 0,0 0 0 0 0,0 0 0 0 0,0 0 0 0 0,0 0 0 0 0,0 0 0 0 0,0 0 0 0 0,0 1 0 0 0,-1-1 0 0 0,1 0 0 0 0,0 1 0 0 0,-1-1 0 0 0,1 1 0 0 0,-1-1 0 0 0,0 0 0 0 0,1 1 0 0 0,-1-1 0 0 0,0 1 0 0 0,0-1 0 0 0,0 1 0 0 0,0-1 0 0 0,0 1 0 0 0,0-1 0 0 0,0 1 0 0 0,-1-1 0 0 0,1 1 0 0 0,-1 2 0 0 0,-2 3 0 0 0,1 1 0 0 0,-1 0 0 0 0,-1 0 0 0 0,-7 13 0 0 0,0-4 92 0 0,0-1-1 0 0,-1-1 1 0 0,-1 0 0 0 0,-19 18-1 0 0,21-23-61 0 0,0-1-1 0 0,-1 0 0 0 0,0 0 0 0 0,0-1 0 0 0,-1-1 1 0 0,-20 9-1 0 0,30-15-200 0 0,-1 1-1 0 0,0-1 1 0 0,0-1 0 0 0,0 1 0 0 0,-6 0 0 0 0,8-1-60 0 0,1 0-1 0 0,-1 0 1 0 0,0 0 0 0 0,1 0 0 0 0,-1 0 0 0 0,1-1 0 0 0,-1 1 0 0 0,1 0 0 0 0,-1-1 0 0 0,1 1 0 0 0,-1-1-1 0 0,1 0 1 0 0,0 1 0 0 0,-1-1 0 0 0,1 0 0 0 0,-2-1 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33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25 159 20559 0 0,'0'0'2060'0'0,"0"2"-1809"0"0,-10 130 2866 0 0,0-37-3327 0 0,8-68 113 0 0,0-6 171 0 0,2 0 0 0 0,2 33 0 0 0,-2-53-30 0 0,0 0 0 0 0,0 0 0 0 0,0 1 0 0 0,0-1 0 0 0,1 0 0 0 0,-1 0 0 0 0,0 0 1 0 0,1 0-1 0 0,-1 0 0 0 0,1 0 0 0 0,-1 1 0 0 0,1-1 0 0 0,0 0 0 0 0,-1 0 0 0 0,1 0 0 0 0,0-1 0 0 0,0 1 0 0 0,-1 0 0 0 0,1 0 1 0 0,0 0-1 0 0,0-1 0 0 0,2 2 0 0 0,-2-2-13 0 0,0 1-1 0 0,1-1 1 0 0,-1 0 0 0 0,0 0 0 0 0,1 1-1 0 0,-1-1 1 0 0,0 0 0 0 0,1-1 0 0 0,-1 1-1 0 0,0 0 1 0 0,1 0 0 0 0,-1 0 0 0 0,0-1 0 0 0,1 1-1 0 0,-1-1 1 0 0,2 0 0 0 0,1-1-14 0 0,1-1 0 0 0,-1 1-1 0 0,0-1 1 0 0,0 0 0 0 0,0 0 0 0 0,-1 0 0 0 0,1-1 0 0 0,-1 1-1 0 0,5-7 1 0 0,-5 6 82 0 0,0 0-1 0 0,0 1 1 0 0,0-1 0 0 0,1 1-1 0 0,-1 0 1 0 0,1 0 0 0 0,7-4-1 0 0,8-8 561 0 0,-15 12-588 0 0,0 0 0 0 0,-1 0 1 0 0,1 1-1 0 0,0-1 0 0 0,0 1 0 0 0,0 0 0 0 0,1 0 0 0 0,-1 0 0 0 0,0 1 1 0 0,1-1-1 0 0,7 0 0 0 0,-9 1-5 0 0,-1 1 0 0 0,0 0 0 0 0,1 0 1 0 0,-1 0-1 0 0,0 1 0 0 0,0-1 0 0 0,1 0 0 0 0,-1 1 0 0 0,0 0 0 0 0,0-1 1 0 0,0 1-1 0 0,0 0 0 0 0,0 0 0 0 0,0 0 0 0 0,0 1 0 0 0,0-1 1 0 0,0 0-1 0 0,0 1 0 0 0,-1-1 0 0 0,1 1 0 0 0,0-1 0 0 0,-1 1 0 0 0,1 0 1 0 0,-1 0-1 0 0,0 0 0 0 0,1 2 0 0 0,35 51-50 0 0,-36-53-144 0 0,1-1 1 0 0,-1 1-1 0 0,1 0 0 0 0,-1 0 1 0 0,1-1-1 0 0,-1 1 0 0 0,1-1 1 0 0,0 1-1 0 0,0-1 0 0 0,0 0 0 0 0,0 0 1 0 0,0 0-1 0 0,0 0 0 0 0,0 0 1 0 0,0 0-1 0 0,0 0 0 0 0,1-1 1 0 0,-1 1-1 0 0,0-1 0 0 0,0 0 1 0 0,1 1-1 0 0,-1-1 0 0 0,0 0 0 0 0,0-1 1 0 0,1 1-1 0 0,-1 0 0 0 0,0 0 1 0 0,1-1-1 0 0,-1 0 0 0 0,0 1 1 0 0,0-1-1 0 0,0 0 0 0 0,4-2 0 0 0,0 0-408 0 0,0-1 0 0 0,0 0-1 0 0,-1 0 1 0 0,1 0 0 0 0,-1-1-1 0 0,0 1 1 0 0,0-1 0 0 0,-1-1-1 0 0,7-8 1 0 0,10-23-1511 0 0</inkml:trace>
  <inkml:trace contextRef="#ctx0" brushRef="#br0" timeOffset="1">638 1 17967 0 0,'0'0'2159'0'0,"-1"16"1468"0"0,-2 14-1780 0 0,3 32 0 0 0,0 3-863 0 0,2 28-114 0 0,0-27-553 0 0,8 71-921 0 0,-6-96-236 0 0,-3-38 522 0 0,-1 1-1 0 0,0-1 1 0 0,-1 0 0 0 0,1 0-1 0 0,0 0 1 0 0,-2 5 0 0 0,0-2-1669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5:39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3224 0 0,'6'-18'1532'0'0,"-5"15"-594"0"0,0 0 0 0 0,-1 0 0 0 0,1 0 0 0 0,0 0 0 0 0,0 1 0 0 0,1-1 0 0 0,-1 0 0 0 0,1 0 0 0 0,-1 1 0 0 0,1-1 0 0 0,0 1 0 0 0,0-1 0 0 0,0 1 0 0 0,0 0 0 0 0,0 0 0 0 0,5-3 0 0 0,-6 4-250 0 0,1 3-525 0 0,-1-1 0 0 0,1 1-1 0 0,-1 0 1 0 0,1 0 0 0 0,-1 0 0 0 0,0-1-1 0 0,0 1 1 0 0,0 0 0 0 0,0 0 0 0 0,0 1 0 0 0,2 3-1 0 0,0 7 174 0 0,-1 0-1 0 0,0 0 0 0 0,0 0 0 0 0,-1 0 0 0 0,-1 13 1 0 0,-7 70 393 0 0,1-34-534 0 0,5-48-150 0 0,-1 14 20 0 0,3 45 0 0 0,1-60-271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33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14744 0 0,'0'0'1440'0'0,"5"-2"-1280"0"0,4 2-160 0 0,11-3 0 0 0,-1 3 0 0 0,1 0 1631 0 0,3 0 305 0 0,5 0 56 0 0,3 0 16 0 0,0 0-1368 0 0,2 0-280 0 0,-1 3-48 0 0,-1-1-16 0 0,2-2-672 0 0,-2 6-136 0 0,3-4-24 0 0,-8 3-9159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43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38 5064 0 0,'0'0'389'0'0,"-2"-3"122"0"0,-5-3 1553 0 0,3 2-1051 0 0,-2 1-1 0 0,1 0 1 0 0,0 0 0 0 0,-1 0 0 0 0,1 1-1 0 0,-1 0 1 0 0,0 0 0 0 0,0 0 0 0 0,1 1-1 0 0,-1-1 1 0 0,0 1 0 0 0,-9 0 0 0 0,7 2-583 0 0,1-1 1 0 0,-1 1 0 0 0,1 0-1 0 0,-1 1 1 0 0,1 0 0 0 0,0 0 0 0 0,0 0-1 0 0,-14 7 1 0 0,7-1-451 0 0,1 1 1 0 0,-1 0-1 0 0,1 0 0 0 0,-18 18 1 0 0,-16 22 1342 0 0,41-41-1188 0 0,-1 0 0 0 0,2 0-1 0 0,-1 1 1 0 0,1-1 0 0 0,0 1-1 0 0,1 1 1 0 0,0-1 0 0 0,-5 17-1 0 0,9-24-129 0 0,-1-1-1 0 0,1 1 0 0 0,0 0 1 0 0,0-1-1 0 0,0 1 0 0 0,0 0 1 0 0,0-1-1 0 0,0 1 1 0 0,0 0-1 0 0,0-1 0 0 0,1 1 1 0 0,-1 0-1 0 0,1-1 1 0 0,-1 1-1 0 0,1-1 0 0 0,-1 1 1 0 0,1-1-1 0 0,0 1 1 0 0,1 1-1 0 0,0-1-4 0 0,-1-1 1 0 0,1 1-1 0 0,0-1 1 0 0,0 0-1 0 0,-1 0 1 0 0,1 0-1 0 0,0 0 1 0 0,0 0-1 0 0,0 0 1 0 0,0 0-1 0 0,0 0 1 0 0,0-1-1 0 0,3 1 1 0 0,6 0 74 0 0,1 0-1 0 0,-1 0 1 0 0,1-2-1 0 0,17-1 1 0 0,-23 1 29 0 0,26-3 205 0 0,-7 1-121 0 0,0 1 1 0 0,0 1-1 0 0,45 3 1 0 0,-67-2-173 0 0,-1 1 1 0 0,1-1 0 0 0,-1 1-1 0 0,0-1 1 0 0,1 1 0 0 0,-1 0-1 0 0,1 0 1 0 0,-1 0 0 0 0,0 0 0 0 0,0 1-1 0 0,0-1 1 0 0,0 1 0 0 0,2 1-1 0 0,-3-2-2 0 0,0 1 1 0 0,0-1-1 0 0,0 0 0 0 0,0 1 0 0 0,0-1 0 0 0,-1 1 0 0 0,1-1 1 0 0,0 1-1 0 0,-1-1 0 0 0,1 1 0 0 0,-1-1 0 0 0,0 1 0 0 0,0-1 1 0 0,1 1-1 0 0,-1 0 0 0 0,0-1 0 0 0,0 1 0 0 0,-1-1 1 0 0,1 1-1 0 0,0-1 0 0 0,-1 4 0 0 0,-2 6 47 0 0,-1-1 0 0 0,0 1 0 0 0,0-1 0 0 0,-1 0 0 0 0,-9 15 0 0 0,-37 45 94 0 0,7-10-103 0 0,-51 85-1410 0 0,84-132 380 0 0,3-2-1718 0 0,4-4-3174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44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20647 0 0,'0'0'1870'0'0,"3"13"-1134"0"0,-2 22 415 0 0,2 1-1 0 0,13 63 1 0 0,28 68 104 0 0,-35-135-1149 0 0,2 9-115 0 0,6 18-359 0 0,14 84 0 0 0,-29-107-3064 0 0,-4-22-5289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44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20959 0 0,'0'0'1899'0'0,"7"-5"-1526"0"0,2 0-279 0 0,1 1-1 0 0,0 0 1 0 0,1 0-1 0 0,-1 1 1 0 0,1 0-1 0 0,0 1 1 0 0,18-2-1 0 0,80 3 943 0 0,-34 1-1132 0 0,-51-1-1774 0 0,1 0-420 0 0</inkml:trace>
  <inkml:trace contextRef="#ctx0" brushRef="#br0" timeOffset="1">455 1 17503 0 0,'-2'0'803'0'0,"-6"2"-472"0"0,0 0 0 0 0,0 1 0 0 0,0 0 0 0 0,0 0 0 0 0,1 1 0 0 0,0 0 0 0 0,-1 0 0 0 0,2 1 0 0 0,-1-1-1 0 0,0 2 1 0 0,1-1 0 0 0,0 1 0 0 0,0 0 0 0 0,1 0 0 0 0,-1 0 0 0 0,1 1 0 0 0,1 0 0 0 0,-6 10 0 0 0,4-7 231 0 0,1 1 1 0 0,0-1-1 0 0,-5 21 1 0 0,9-28-506 0 0,0-1 1 0 0,1 1 0 0 0,-1-1 0 0 0,1 1-1 0 0,0-1 1 0 0,0 1 0 0 0,0 0-1 0 0,0-1 1 0 0,0 1 0 0 0,0-1-1 0 0,1 1 1 0 0,-1-1 0 0 0,1 1-1 0 0,0-1 1 0 0,0 1 0 0 0,0-1 0 0 0,0 1-1 0 0,0-1 1 0 0,0 0 0 0 0,1 0-1 0 0,-1 0 1 0 0,1 0 0 0 0,2 3-1 0 0,-3-4-57 0 0,1 0 0 0 0,0 0-1 0 0,0 0 1 0 0,0-1 0 0 0,0 1-1 0 0,0 0 1 0 0,0-1 0 0 0,0 1-1 0 0,0-1 1 0 0,0 0-1 0 0,1 0 1 0 0,-1 0 0 0 0,0 0-1 0 0,0 0 1 0 0,0 0 0 0 0,0 0-1 0 0,0-1 1 0 0,0 1 0 0 0,3-2-1 0 0,6-1-153 0 0,0-1-1 0 0,11-5 1 0 0,23-15-2510 0 0,-22 12 1073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44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73 10136 0 0,'-3'8'367'0'0,"0"0"1"0"0,1 0 0 0 0,0 0-1 0 0,0 0 1 0 0,0 0 0 0 0,1 0 0 0 0,0 1-1 0 0,1 10 1 0 0,-3 22 5573 0 0,-11 45 42 0 0,-3 28-3408 0 0,10-63-1501 0 0,7-46-708 0 0,1-18-186 0 0,0 7-177 0 0,4-45 219 0 0,12-82-49 0 0,-13 112-106 0 0,1 1-1 0 0,0-1 1 0 0,2 1 0 0 0,11-24-1 0 0,-14 36 2 0 0,0 0-1 0 0,1 0 1 0 0,0 0-1 0 0,0 1 1 0 0,1-1-1 0 0,0 1 1 0 0,0 1 0 0 0,0-1-1 0 0,1 1 1 0 0,0 0-1 0 0,1 1 1 0 0,-1-1-1 0 0,1 1 1 0 0,0 1-1 0 0,0 0 1 0 0,0 0-1 0 0,1 0 1 0 0,0 1 0 0 0,-1 0-1 0 0,1 1 1 0 0,0 0-1 0 0,0 1 1 0 0,16-2-1 0 0,-23 3-57 0 0,-1 0 0 0 0,1 0 0 0 0,-1 0 0 0 0,1 0 0 0 0,-1 0 0 0 0,1 1-1 0 0,0-1 1 0 0,-1 0 0 0 0,1 1 0 0 0,-1-1 0 0 0,0 1 0 0 0,1 0 0 0 0,-1-1 0 0 0,1 1-1 0 0,-1 0 1 0 0,0 0 0 0 0,1 0 0 0 0,-1 0 0 0 0,0 0 0 0 0,0 0 0 0 0,0 0 0 0 0,0 0-1 0 0,0 0 1 0 0,0 1 0 0 0,0-1 0 0 0,0 0 0 0 0,0 1 0 0 0,-1-1 0 0 0,1 1-1 0 0,-1-1 1 0 0,1 1 0 0 0,-1-1 0 0 0,1 1 0 0 0,-1-1 0 0 0,0 1 0 0 0,0-1 0 0 0,1 3-1 0 0,-1 1 11 0 0,-1 0-1 0 0,1 0 0 0 0,-1 1 0 0 0,0-1 1 0 0,0 0-1 0 0,0 0 0 0 0,-1 0 0 0 0,0 0 1 0 0,0 0-1 0 0,-3 5 0 0 0,0-2-3 0 0,0 0-1 0 0,-1-1 1 0 0,1 0-1 0 0,-1 0 1 0 0,-1-1-1 0 0,1 0 1 0 0,-1 0-1 0 0,-13 9 1 0 0,15-12-107 0 0,0 0 0 0 0,-1 0 1 0 0,1 0-1 0 0,0-1 0 0 0,-1 0 0 0 0,0 0 1 0 0,1 0-1 0 0,-1-1 0 0 0,0 1 0 0 0,0-1 1 0 0,0-1-1 0 0,0 1 0 0 0,0-1 0 0 0,-8-1 1 0 0,10 0-198 0 0,1 0-1 0 0,-1 0 1 0 0,1 0 0 0 0,0 0 0 0 0,-1-1 0 0 0,1 1 0 0 0,0-1 0 0 0,-4-3-1 0 0,-12-9-1208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1:45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2209 421 4608 0 0,'-1'0'45'0'0,"0"0"-1"0"0,-1 0 1 0 0,1 0 0 0 0,0 0 0 0 0,-1 0 0 0 0,1 0-1 0 0,0 0 1 0 0,0 0 0 0 0,-2-1 0 0 0,-8-11 2574 0 0,-2-14 5716 0 0,7 12-4976 0 0,-15-31-403 0 0,-7-13-1458 0 0,25 52-1375 0 0,0 1 0 0 0,-1-1 0 0 0,0 1 0 0 0,0 0 0 0 0,0 0 0 0 0,-1 0 0 0 0,0 1 0 0 0,0-1 0 0 0,0 1 0 0 0,0 0 0 0 0,-1 1 0 0 0,1-1 1 0 0,-1 1-1 0 0,-9-3 0 0 0,-56-18 372 0 0,-98-17 0 0 0,39 11 13 0 0,-117-28-372 0 0,193 45-101 0 0,-94-12 1 0 0,122 23 21 0 0,-1 0 0 0 0,0 2 0 0 0,1 1 0 0 0,-1 2 0 0 0,-44 9 0 0 0,32-2-22 0 0,-70 28 0 0 0,88-29-23 0 0,0 2 0 0 0,1 0 1 0 0,0 1-1 0 0,-31 26 0 0 0,-76 79-12 0 0,66-55 37 0 0,18-20 35 0 0,-39 51 0 0 0,50-52-30 0 0,-21 27 78 0 0,-64 105 1 0 0,59-69 175 0 0,-67 160 0 0 0,118-244-255 0 0,0 0 0 0 0,2 0 0 0 0,0 0 0 0 0,1 0 0 0 0,1 1-1 0 0,1 0 1 0 0,1 29 0 0 0,2-38-29 0 0,0 1 0 0 0,1-1 0 0 0,0 0-1 0 0,1 0 1 0 0,0 0 0 0 0,1 0 0 0 0,0 0-1 0 0,1-1 1 0 0,1 0 0 0 0,0 0 0 0 0,0 0 0 0 0,1-1-1 0 0,13 17 1 0 0,1-5 11 0 0,1 0-1 0 0,1-2 1 0 0,1 0-1 0 0,43 26 1 0 0,-15-15-12 0 0,78 31 0 0 0,-17-9 46 0 0,67 27-61 0 0,94 17 4 0 0,-184-70 0 0 0,103 17 0 0 0,-129-34 120 0 0,0-2 0 0 0,0-3 0 0 0,1-3 0 0 0,85-8 0 0 0,-95 0 107 0 0,0-2-1 0 0,62-18 1 0 0,68-38 377 0 0,-150 50-467 0 0,-2-3 0 0 0,0-1 0 0 0,38-26 0 0 0,-66 40-120 0 0,197-154 499 0 0,-181 139-493 0 0,-2 0 1 0 0,0-2-1 0 0,-1 0 1 0 0,-1-1 0 0 0,-1-1-1 0 0,-1 0 1 0 0,13-30-1 0 0,-13 21-19 0 0,-3 0 0 0 0,0-1 0 0 0,-2 0 0 0 0,-2-1-1 0 0,-1 0 1 0 0,-1 0 0 0 0,1-57 0 0 0,-8 73-4 0 0,-1 0 0 0 0,0 1 0 0 0,-1 0 0 0 0,-1 0 0 0 0,0 0 0 0 0,-2 0 0 0 0,0 0 0 0 0,-1 1 0 0 0,-10-19 0 0 0,-8-7 0 0 0,-2 1 0 0 0,-34-40 0 0 0,12 19 0 0 0,-4 3 0 0 0,-2 3 0 0 0,-2 1 0 0 0,-127-91 0 0 0,121 105 0 0 0,-1 2 0 0 0,-2 3 0 0 0,-104-41 0 0 0,160 74-272 0 0,0-1 0 0 0,1 1-1 0 0,-17-2 1 0 0,21 5-228 0 0,0 0 0 0 0,1-1-1 0 0,-1 2 1 0 0,1-1 0 0 0,-1 1 0 0 0,-6 1-1 0 0,-3 2-9756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2:05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6 3224 0 0,'3'0'5941'0'0,"-30"-3"-4033"0"0,3 0-57 0 0,23 3-1783 0 0,1 0 0 0 0,0 0 0 0 0,0 0 0 0 0,-1 0 1 0 0,1 0-1 0 0,0 0 0 0 0,0 0 0 0 0,-1 0 0 0 0,1 0 1 0 0,0 0-1 0 0,0 0 0 0 0,-1 0 0 0 0,1 0 0 0 0,0 1 1 0 0,0-1-1 0 0,-1 0 0 0 0,1 0 0 0 0,0 0 0 0 0,0 0 1 0 0,0 0-1 0 0,-1 0 0 0 0,1 1 0 0 0,0-1 0 0 0,0 0 1 0 0,0 0-1 0 0,0 0 0 0 0,-1 1 0 0 0,1-1 0 0 0,0 0 1 0 0,0 0-1 0 0,0 0 0 0 0,0 1 0 0 0,0-1 0 0 0,0 0 1 0 0,0 0-1 0 0,-1 1 0 0 0,1-1 0 0 0,0 0 0 0 0,0 0 1 0 0,0 1-1 0 0,0-1 0 0 0,0 0 0 0 0,0 0 0 0 0,0 1 1 0 0,0-1-1 0 0,0 0 0 0 0,1 0 0 0 0,-1 1 0 0 0,0-1 1 0 0,0 0-1 0 0,0 0 0 0 0,0 1 0 0 0,0-1-57 0 0,1 1-1 0 0,-1 0 1 0 0,0-1-1 0 0,1 1 1 0 0,-1 0-1 0 0,1-1 1 0 0,-1 1-1 0 0,0-1 1 0 0,1 1-1 0 0,-1-1 1 0 0,1 1-1 0 0,-1-1 1 0 0,1 0-1 0 0,0 1 1 0 0,-1-1-1 0 0,1 1 1 0 0,1-1-1 0 0,18 5 483 0 0,25 3 258 0 0,78 7-233 0 0,19 1-312 0 0,306 3 77 0 0,-34 4-193 0 0,135 1-47 0 0,-291-26 184 0 0,208 2 1138 0 0,333 2 879 0 0,-394-30-1304 0 0,-189 5-605 0 0,261-20 1210 0 0,-452 43-1429 0 0,1 1 0 0 0,-1 2 0 0 0,40 8 0 0 0,-62-11-398 0 0,0 1-1 0 0,0-1 1 0 0,0 1-1 0 0,0-1 1 0 0,0 0 0 0 0,0 0-1 0 0,0 0 1 0 0,0-1-1 0 0,0 1 1 0 0,0-1-1 0 0,3-1 1 0 0,-2-2-1121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2:07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35 2760 0 0,'-17'-4'12141'0'0,"18"2"-11850"0"0,0 0 0 0 0,0 0 0 0 0,1 1 0 0 0,-1-1 0 0 0,0 0 0 0 0,1 1 0 0 0,-1-1 0 0 0,1 1 1 0 0,0-1-1 0 0,-1 1 0 0 0,1 0 0 0 0,0 0 0 0 0,0 0 0 0 0,3-2 0 0 0,-1 2-134 0 0,0 0-1 0 0,0-1 1 0 0,1 2-1 0 0,-1-1 1 0 0,0 0-1 0 0,0 1 1 0 0,5 0 0 0 0,4 1-40 0 0,0 0 1 0 0,-1 1 0 0 0,1 1 0 0 0,12 3 0 0 0,76 30 192 0 0,24 6-306 0 0,-44-26 316 0 0,139 10 0 0 0,124-18-45 0 0,-137-7-19 0 0,-73 1-128 0 0,369 11 23 0 0,-1-1 209 0 0,180-10 1782 0 0,-604-6-1807 0 0,-43 1-227 0 0,-20 2-49 0 0,-8 0-26 0 0,0 0 0 0 0,0 1 0 0 0,0 0 0 0 0,0 0 0 0 0,0 1 0 0 0,8 1 1 0 0,-15-2-67 0 0,0 0 0 0 0,1 0 1 0 0,-1 0-1 0 0,0 1 0 0 0,1-1 1 0 0,-1 0-1 0 0,1 0 1 0 0,-1 0-1 0 0,0 0 0 0 0,1 1 1 0 0,-1-1-1 0 0,0 0 1 0 0,1 0-1 0 0,-1 1 0 0 0,0-1 1 0 0,0 0-1 0 0,1 0 1 0 0,-1 1-1 0 0,0-1 0 0 0,0 0 1 0 0,0 1-1 0 0,1-1 0 0 0,-1 0 1 0 0,0 1-1 0 0,0-1 1 0 0,0 1-1 0 0,0-1 0 0 0,0 0 1 0 0,1 1-1 0 0,-1-1 1 0 0,0 0-1 0 0,0 1 0 0 0,0-1 1 0 0,0 1-1 0 0,0-1 1 0 0,0 0-1 0 0,-1 1 0 0 0,1 0 1 0 0,-1 2-2906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52:22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74 10880 0 0,'0'-2'497'0'0,"2"-32"129"0"0,1-3 5853 0 0,-11 48-5966 0 0,5-7-499 0 0,0 1 0 0 0,1-1 0 0 0,0 1 1 0 0,0-1-1 0 0,0 1 0 0 0,-1 5 0 0 0,-6 15-2 0 0,-52 118 49 0 0,7-14-5 0 0,16-41-110 0 0,-28 57 232 0 0,43-110 650 0 0,18-50-246 0 0,3 7-431 0 0,1-1 1 0 0,0 0-1 0 0,0 1 1 0 0,1-1-1 0 0,1 0 1 0 0,1-14 0 0 0,14-52 585 0 0,-13 66-571 0 0,5-16 578 0 0,-8 24-202 0 0,3 7-270 0 0,1 2-255 0 0,-2 1-1 0 0,1-1 1 0 0,-1 1-1 0 0,0 0 0 0 0,-1 0 1 0 0,1 13-1 0 0,-2-15 3 0 0,9 62 77 0 0,-7-43 0 0 0,-2-21-44 0 0,1 1 1 0 0,-1 0-1 0 0,1-1 0 0 0,0 1 1 0 0,2 6-1 0 0,-3-11 36 0 0,3-2-10 0 0,0 1 0 0 0,0-1 0 0 0,-1 1 0 0 0,1-1 0 0 0,0 0 0 0 0,0 0 0 0 0,-1 0 0 0 0,1 0 0 0 0,-1-1 0 0 0,1 1 0 0 0,3-4 0 0 0,26-23 225 0 0,-21 18-174 0 0,80-82 61 0 0,-76 78-1049 0 0,28-23 1 0 0,-23 21-2371 0 0,-8 7-4726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2:07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29 15952 0 0,'-2'-3'292'0'0,"0"1"0"0"0,0 0 0 0 0,0 0 0 0 0,0 0 0 0 0,0 0 0 0 0,0 0 1 0 0,-1 1-1 0 0,1-1 0 0 0,0 1 0 0 0,-1-1 0 0 0,1 1 0 0 0,-1 0 0 0 0,0 0 1 0 0,1 0-1 0 0,-1 0 0 0 0,0 1 0 0 0,0-1 0 0 0,0 1 0 0 0,-5-1 0 0 0,2 1 107 0 0,1 0 0 0 0,-1 0-1 0 0,0 0 1 0 0,1 1 0 0 0,-1 0-1 0 0,0 0 1 0 0,1 1-1 0 0,-1-1 1 0 0,-6 4 0 0 0,6-2-290 0 0,0 1 1 0 0,1 0-1 0 0,-1 0 1 0 0,1 1-1 0 0,-1-1 1 0 0,1 1-1 0 0,1 0 1 0 0,-1 1-1 0 0,1-1 1 0 0,-4 7-1 0 0,0 0-27 0 0,2 0-1 0 0,-1 0 0 0 0,2 0 0 0 0,-6 18 0 0 0,8-22-47 0 0,1-1 0 0 0,1 1 0 0 0,0 0 0 0 0,0 0-1 0 0,0 0 1 0 0,1 0 0 0 0,0 0 0 0 0,1 0 0 0 0,1 10 0 0 0,-2-16-27 0 0,1 1 1 0 0,-1-1 0 0 0,1 1 0 0 0,0-1 0 0 0,0 1 0 0 0,0-1 0 0 0,0 1-1 0 0,0-1 1 0 0,0 0 0 0 0,1 0 0 0 0,-1 0 0 0 0,1 0 0 0 0,0 0-1 0 0,-1 0 1 0 0,1 0 0 0 0,0 0 0 0 0,0 0 0 0 0,0-1 0 0 0,1 1 0 0 0,-1-1-1 0 0,0 0 1 0 0,0 0 0 0 0,1 0 0 0 0,-1 0 0 0 0,1 0 0 0 0,-1 0-1 0 0,1 0 1 0 0,-1-1 0 0 0,1 1 0 0 0,-1-1 0 0 0,1 0 0 0 0,3 0-1 0 0,0 0 113 0 0,0-1 0 0 0,0 0 0 0 0,0-1 0 0 0,0 1 0 0 0,0-1 0 0 0,0-1 0 0 0,-1 1 0 0 0,1-1 0 0 0,-1 0 0 0 0,1 0-1 0 0,-1 0 1 0 0,0-1 0 0 0,0 1 0 0 0,0-1 0 0 0,3-5 0 0 0,1 0-39 0 0,0 0 1 0 0,-1-1 0 0 0,-1 1-1 0 0,0-1 1 0 0,0-1-1 0 0,8-18 1 0 0,-2 0-114 0 0,12-27-667 0 0,-9 18-4255 0 0,-13 33 3184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5:39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17191 0 0,'0'0'1558'0'0,"-3"9"-1252"0"0,2-5-310 0 0,0 1 77 0 0,-1-1-1 0 0,0 1 0 0 0,0-1 1 0 0,-3 6-1 0 0,2-4 150 0 0,1-1-1 0 0,-1 0 1 0 0,-2 10 0 0 0,-5 12 437 0 0,2-10-197 0 0,2 1 0 0 0,0 1 0 0 0,-5 26 0 0 0,-1 38 194 0 0,12-81-618 0 0,0-1 0 0 0,-1 1 0 0 0,1 0 1 0 0,0 0-1 0 0,0-1 0 0 0,0 1 0 0 0,0 0 0 0 0,0-1 0 0 0,1 1 0 0 0,-1 0 0 0 0,0 0 0 0 0,1-1 0 0 0,-1 1 0 0 0,1-1 0 0 0,0 1 0 0 0,-1 0 0 0 0,1-1 0 0 0,1 2 0 0 0,-1-2 6 0 0,0 0-1 0 0,0 0 0 0 0,-1-1 0 0 0,1 1 0 0 0,0 0 0 0 0,0-1 0 0 0,0 1 1 0 0,0 0-1 0 0,0-1 0 0 0,0 0 0 0 0,0 1 0 0 0,0-1 0 0 0,0 1 0 0 0,0-1 1 0 0,0 0-1 0 0,0 0 0 0 0,0 0 0 0 0,0 0 0 0 0,0 1 0 0 0,0-2 0 0 0,0 1 0 0 0,1 0 1 0 0,-1 0-1 0 0,0 0 0 0 0,0 0 0 0 0,0-1 0 0 0,0 1 0 0 0,0 0 0 0 0,2-2 1 0 0,10-4-277 0 0,1-2 0 0 0,-1 0 0 0 0,0 0 1 0 0,-1-1-1 0 0,0-1 0 0 0,20-20 0 0 0,-17 15-1267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5:40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0 21191 0 0,'0'0'1606'0'0,"-1"1"-1085"0"0,-2 0-370 0 0,0 0-1 0 0,0 1 1 0 0,0-1 0 0 0,0 1-1 0 0,1 0 1 0 0,-1 0-1 0 0,1 0 1 0 0,-1 1 0 0 0,1-1-1 0 0,0 0 1 0 0,0 1 0 0 0,0 0-1 0 0,0-1 1 0 0,0 1 0 0 0,-2 5-1 0 0,0 2 206 0 0,1 0-1 0 0,0 1 0 0 0,-3 14 1 0 0,-2 8-64 0 0,-6 13 69 0 0,-17 97 1 0 0,28-121-605 0 0,1 0 0 0 0,1 0-1 0 0,1 0 1 0 0,1 0 0 0 0,1 1 0 0 0,8 37 0 0 0,-4-40-1259 0 0,2 0-68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5:43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3680 0 0,'0'0'19318'0'0,"1"1"-18891"0"0,2 2-285 0 0,0 0 1 0 0,0 0 0 0 0,-1 0 0 0 0,1 1 0 0 0,-1-1 0 0 0,0 1 0 0 0,0 0-1 0 0,0-1 1 0 0,-1 1 0 0 0,2 5 0 0 0,2 8 270 0 0,3 21 0 0 0,-1 1-116 0 0,2-1-149 0 0,3 15-369 0 0,1-21-3090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5:43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19351 0 0,'0'0'940'0'0,"7"-5"63"0"0,25-15 70 0 0,-24 15-151 0 0,1-1 0 0 0,14-6 0 0 0,-10 6-707 0 0,37-13-828 0 0,-34 14-2632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5:44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16783 0 0,'-1'1'100'0'0,"0"-1"0"0"0,0 0-1 0 0,0 0 1 0 0,0 1-1 0 0,-1-1 1 0 0,1 0-1 0 0,0 1 1 0 0,0-1-1 0 0,0 1 1 0 0,0 0-1 0 0,0-1 1 0 0,0 1-1 0 0,0 0 1 0 0,0-1-1 0 0,1 1 1 0 0,-3 2-1 0 0,-13 19 421 0 0,0-2 1094 0 0,14-16-1389 0 0,-1-1 0 0 0,0 0 0 0 0,1 1 0 0 0,0 0 1 0 0,-1 0-1 0 0,1 0 0 0 0,1 0 0 0 0,-1 0 0 0 0,1 0 0 0 0,-2 4 1 0 0,1 1-24 0 0,0 0 0 0 0,1 0 1 0 0,-1 17-1 0 0,2-24-99 0 0,0 0-1 0 0,0 0 0 0 0,1 0 0 0 0,-1 0 1 0 0,1 0-1 0 0,-1 0 0 0 0,1 0 0 0 0,-1 0 1 0 0,1 0-1 0 0,0 0 0 0 0,0 0 0 0 0,1 1 1 0 0,-1-2-69 0 0,-1-1 1 0 0,1 1-1 0 0,-1-1 0 0 0,0 1 1 0 0,1-1-1 0 0,0 1 1 0 0,-1-1-1 0 0,1 1 0 0 0,-1-1 1 0 0,1 0-1 0 0,-1 1 1 0 0,1-1-1 0 0,0 0 0 0 0,-1 0 1 0 0,1 1-1 0 0,0-1 1 0 0,-1 0-1 0 0,1 0 1 0 0,0 0-1 0 0,-1 0 0 0 0,1 0 1 0 0,0 0-1 0 0,0 0 1 0 0,-1 0-1 0 0,1 0 0 0 0,0 0 1 0 0,-1 0-1 0 0,1-1 1 0 0,0 1-1 0 0,-1 0 0 0 0,1 0 1 0 0,-1-1-1 0 0,1 1 1 0 0,0 0-1 0 0,-1-1 0 0 0,1 1 1 0 0,7-5 269 0 0,0 1 0 0 0,-1 1 0 0 0,1 0 0 0 0,0 0 0 0 0,17-3 0 0 0,42-4 512 0 0,-54 9-538 0 0,-10 0-240 0 0,-1 1 1 0 0,1 0-1 0 0,0-1 0 0 0,0 1 0 0 0,0 1 0 0 0,0-1 0 0 0,-1 0 0 0 0,1 1 0 0 0,0-1 0 0 0,0 1 0 0 0,-1 0 0 0 0,1 0 0 0 0,0 0 0 0 0,-1 0 0 0 0,1 0 0 0 0,-1 1 0 0 0,1-1 0 0 0,-1 1 0 0 0,0 0 0 0 0,0 0 0 0 0,0-1 0 0 0,0 1 0 0 0,0 0 0 0 0,0 1 0 0 0,0-1 0 0 0,-1 0 1 0 0,1 1-1 0 0,2 4 0 0 0,-3-3 0 0 0,1 1 0 0 0,-1 0 1 0 0,1 0-1 0 0,-1 0 0 0 0,-1 0 1 0 0,1 1-1 0 0,-1-1 1 0 0,0 0-1 0 0,0 0 0 0 0,0 0 1 0 0,-1 0-1 0 0,0 0 0 0 0,0 0 1 0 0,-3 10-1 0 0,2-9-23 0 0,-1 1 1 0 0,0-1-1 0 0,0 0 0 0 0,0 0 0 0 0,-1 0 1 0 0,1 0-1 0 0,-2-1 0 0 0,1 1 1 0 0,0-1-1 0 0,-1 0 0 0 0,0 0 0 0 0,-1-1 1 0 0,1 1-1 0 0,-1-1 0 0 0,1 0 0 0 0,-1-1 1 0 0,0 1-1 0 0,-1-1 0 0 0,1-1 0 0 0,0 1 1 0 0,-9 1-1 0 0,-10 4-385 0 0,20-5-53 0 0,1-2-1 0 0,-1 1 1 0 0,0 0 0 0 0,0-1 0 0 0,0 0 0 0 0,0 0-1 0 0,0-1 1 0 0,-1 1 0 0 0,1-1 0 0 0,0 0 0 0 0,0-1-1 0 0,-7 0 1 0 0,1-1-8960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5:48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2304 0 0,'0'0'20377'0'0,"8"-3"-19197"0"0,46-9 766 0 0,8 2-570 0 0,79-8-1025 0 0,-135 18-341 0 0,1 0 1 0 0,-1 0 0 0 0,1 0-1 0 0,-1 1 1 0 0,1 0-1 0 0,-1 0 1 0 0,1 0-1 0 0,-1 1 1 0 0,10 4 0 0 0,-12-4 10 0 0,-1 0 1 0 0,1 0 0 0 0,-1 0 0 0 0,0 0-1 0 0,0 1 1 0 0,0 0 0 0 0,0-1 0 0 0,0 1-1 0 0,0 0 1 0 0,-1 0 0 0 0,0 0 0 0 0,1 1-1 0 0,-1-1 1 0 0,0 1 0 0 0,-1-1 0 0 0,1 1-1 0 0,1 4 1 0 0,5 19 233 0 0,-2 0-1 0 0,5 42 1 0 0,-1 58 297 0 0,-8-89-444 0 0,37 319 553 0 0,-29-310-576 0 0,2-1 0 0 0,2 0-1 0 0,24 55 1 0 0,-21-67-6 0 0,2-1 0 0 0,1-1 1 0 0,1-1-1 0 0,33 38 0 0 0,-46-58 101 0 0,0 0-1 0 0,-2 1 1 0 0,8 16 0 0 0,-4-7-63 0 0,-8-16-97 0 0,1 1 0 0 0,-1 0-1 0 0,-1 0 1 0 0,1 0 0 0 0,-1 0 0 0 0,0 0-1 0 0,-1 0 1 0 0,1 0 0 0 0,-1 1 0 0 0,0-1 0 0 0,-1 0-1 0 0,1 0 1 0 0,-1 0 0 0 0,-1 0 0 0 0,1 0-1 0 0,-1 0 1 0 0,0 0 0 0 0,0 0 0 0 0,-6 9-1 0 0,-4 7 104 0 0,-2 0 0 0 0,0-1 0 0 0,-25 28 0 0 0,27-35-106 0 0,-2 3 12 0 0,-1 0 1 0 0,0-1-1 0 0,-1 0 0 0 0,-1-1 1 0 0,-32 21-1 0 0,32-25-43 0 0,-1-1 0 0 0,0-1 0 0 0,0 0 0 0 0,-1-2 0 0 0,0 0 0 0 0,0-1 0 0 0,-30 5 0 0 0,46-10-397 0 0,1-1 1 0 0,-1 0-1 0 0,0 0 0 0 0,1 0 1 0 0,-1 0-1 0 0,0 0 0 0 0,1-1 1 0 0,-1 1-1 0 0,-5-2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5:57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87 4608 0 0,'-8'3'475'0'0,"-11"4"2011"0"0,17-6-1770 0 0,0 0 1 0 0,0-1-1 0 0,0 1 1 0 0,1 0-1 0 0,-1-1 1 0 0,0 0 0 0 0,0 1-1 0 0,0-1 1 0 0,0 0-1 0 0,0 0 1 0 0,0 0-1 0 0,0 0 1 0 0,0 0-1 0 0,-3-1 1 0 0,5 1-549 0 0,-1-1 1 0 0,1 1-1 0 0,-1-1 1 0 0,1 1-1 0 0,0-1 0 0 0,0 1 1 0 0,-1-1-1 0 0,1 1 1 0 0,0-1-1 0 0,0 0 1 0 0,-1 1-1 0 0,1-1 1 0 0,0 1-1 0 0,0-1 1 0 0,0 1-1 0 0,0-1 0 0 0,0 0 1 0 0,0 1-1 0 0,0-1 1 0 0,0 1-1 0 0,0-1 1 0 0,0 0-1 0 0,0 1 1 0 0,0-1-1 0 0,1 1 1 0 0,-1-1-1 0 0,0 1 0 0 0,0-1 1 0 0,1 0-1 0 0,-1 1 1 0 0,1-1-1 0 0,2-1 17 0 0,0 1 0 0 0,0-1-1 0 0,1 1 1 0 0,-1 0-1 0 0,0 0 1 0 0,1 1 0 0 0,-1-1-1 0 0,0 0 1 0 0,1 1 0 0 0,-1 0-1 0 0,1 0 1 0 0,4 1-1 0 0,7 1 233 0 0,24 6-1 0 0,-1 1 299 0 0,7-4 3 0 0,84-1-1 0 0,47-13-58 0 0,-68 1-298 0 0,-48 5-207 0 0,193-6 685 0 0,-225 8-663 0 0,0 0 0 0 0,-1-2 0 0 0,1-2 0 0 0,30-8 0 0 0,-50 11-144 0 0,1-1 1 0 0,-1 0-1 0 0,0 0 1 0 0,0-1-1 0 0,-1 0 0 0 0,9-6 1 0 0,-15 4-65 0 0,-1-5-4586 0 0,3 8 2680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6:07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11 123 2760 0 0,'0'0'6104'0'0,"-9"-6"-2484"0"0,9 5-3179 0 0,-1 0 1 0 0,1 0 0 0 0,0 0 0 0 0,-1 0-1 0 0,1 0 1 0 0,0-1 0 0 0,0 1 0 0 0,0 0-1 0 0,0 0 1 0 0,0 0 0 0 0,0 0-1 0 0,1 0 1 0 0,-1 0 0 0 0,0-1 0 0 0,0 1-1 0 0,1 0 1 0 0,-1 0 0 0 0,1-2 0 0 0,0 2-371 0 0,0-1 0 0 0,0 1 1 0 0,0 0-1 0 0,0-1 0 0 0,1 1 1 0 0,-1 0-1 0 0,0 0 0 0 0,0 0 1 0 0,3-2-1 0 0,-2 2-76 0 0,0 0 0 0 0,0-1 0 0 0,0 1 0 0 0,0 0 0 0 0,1 0 0 0 0,-1 1 0 0 0,0-1 0 0 0,1 0 0 0 0,-1 1 0 0 0,1-1-1 0 0,-1 1 1 0 0,1 0 0 0 0,3 0 0 0 0,9 0 725 0 0,22 5-1 0 0,-8-1-18 0 0,6-2-152 0 0,-1-2 1 0 0,0-2-1 0 0,61-10 0 0 0,-28 3-55 0 0,10-3-190 0 0,30-3 169 0 0,-34 4-170 0 0,-37 4-166 0 0,-14 4-21 0 0,-6-1-117 0 0,0 2 0 0 0,0 0 0 0 0,0 1 0 0 0,0 0 0 0 0,-1 2 0 0 0,20 2 0 0 0,83 22 356 0 0,-113-24-350 0 0,1-1-1 0 0,0 1 1 0 0,-1-1 0 0 0,1 0-1 0 0,5 0 1 0 0,18 0 31 0 0,1-3 6 0 0,-7 1-236 0 0,126 9 450 0 0,-74-2-265 0 0,-36-2 242 0 0,-35-3-169 0 0,-3 0-129 0 0,-1 0-1 0 0,0 0 1 0 0,0 0-1 0 0,0 0 1 0 0,1 0-1 0 0,-1 0 1 0 0,0 0 0 0 0,0 0-1 0 0,0 0 1 0 0,1 0-1 0 0,-1 0 1 0 0,0 0-1 0 0,0-1 1 0 0,0 1-1 0 0,1 0 1 0 0,-1 0 0 0 0,0 0-1 0 0,0 0 1 0 0,0 0-1 0 0,0-1 1 0 0,0 1-1 0 0,1 0 1 0 0,-1 0-1 0 0,0 0 1 0 0,0-1 0 0 0,0 1-1 0 0,0 0 1 0 0,0 0-1 0 0,0 0 1 0 0,0-1-1 0 0,0 1 1 0 0,0 0 0 0 0,0 0-1 0 0,0 0 1 0 0,0-1-1 0 0,0 1 1 0 0,0 0-1 0 0,0 0 1 0 0,0 0-1 0 0,0-1 1 0 0,0 1 0 0 0,0 0-1 0 0,0 0 1 0 0,0 0-1 0 0,0-1 1 0 0,0 1-1 0 0,0 0 1 0 0,0 0-1 0 0,-1 0 1 0 0,1-1 0 0 0,0 1-1 0 0,0 0 1 0 0,0 0-1 0 0,0 0 1 0 0,0 0-1 0 0,-1 0 1 0 0,1-1-1 0 0,0 1 1 0 0,0 0 0 0 0,0 0-1 0 0,-1 0 1 0 0,1-1-351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19:5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282 111 5008 0 0,'-11'2'1208'0'0,"3"-25"1509"0"0,7 22-2706 0 0,-2-12 17 0 0,3 12 112 0 0,1 0 96 0 0,0 1 1 0 0,0-1-1 0 0,-1 0 1 0 0,1 0-1 0 0,0 0 1 0 0,-1 0-1 0 0,1 0 1 0 0,-1 0-1 0 0,1 0 1 0 0,-1 0-1 0 0,1 0 1 0 0,-1 0-1 0 0,0-1 1 0 0,0 1 0 0 0,1 0-1 0 0,-1 0 1 0 0,0-2-1 0 0,0 2 131 0 0,1-1-142 0 0,-1 0 1 0 0,0 1 0 0 0,1-1 0 0 0,-1 0 0 0 0,0 1-1 0 0,0-1 1 0 0,0 0 0 0 0,0 0 0 0 0,-1 1 0 0 0,1-1 0 0 0,0 0-1 0 0,-1 1 1 0 0,1-1 0 0 0,-1 0 0 0 0,1 1 0 0 0,-1-1-1 0 0,0 1 1 0 0,0-1 0 0 0,0 1 0 0 0,0-1 0 0 0,-2-1 911 0 0,3 2-1084 0 0,-1 0 0 0 0,0 0-1 0 0,1 0 1 0 0,-1 0 0 0 0,0 0 0 0 0,0 0-1 0 0,0 0 1 0 0,1 0 0 0 0,-1 0-1 0 0,0 1 1 0 0,0-1 0 0 0,0 0-1 0 0,0 1 1 0 0,-1-1 0 0 0,1 1-1 0 0,0-1 1 0 0,0 1 0 0 0,0-1-1 0 0,0 1 1 0 0,0 0 0 0 0,-1 0-1 0 0,1 0 1 0 0,0-1 0 0 0,-3 1 0 0 0,-31 1 759 0 0,28-1-740 0 0,0 1 0 0 0,1 1-1 0 0,-1-1 1 0 0,0 1 0 0 0,1 0 0 0 0,-1 0 0 0 0,1 1 0 0 0,0 0 0 0 0,0 0 0 0 0,0 0 0 0 0,0 1 0 0 0,1 0 0 0 0,-1 0 0 0 0,1 0 0 0 0,0 1 0 0 0,0 0-1 0 0,1 0 1 0 0,-7 9 0 0 0,1 0-40 0 0,0 1-1 0 0,1 0 1 0 0,1 1 0 0 0,1 0-1 0 0,0 0 1 0 0,1 1-1 0 0,0-1 1 0 0,2 1-1 0 0,0 1 1 0 0,1-1-1 0 0,-2 31 1 0 0,5-45-32 0 0,0 1 0 0 0,1-1 0 0 0,-1 0-1 0 0,1 1 1 0 0,-1-1 0 0 0,1 0 0 0 0,0 0 0 0 0,0 1 0 0 0,1-1-1 0 0,-1 0 1 0 0,1 0 0 0 0,0 0 0 0 0,-1 0 0 0 0,1-1 0 0 0,0 1 0 0 0,4 3-1 0 0,-5-4 14 0 0,1-1 0 0 0,0 1-1 0 0,0-1 1 0 0,0 0 0 0 0,0 0 0 0 0,0 1-1 0 0,0-1 1 0 0,1-1 0 0 0,-1 1-1 0 0,0 0 1 0 0,0 0 0 0 0,1-1-1 0 0,-1 0 1 0 0,0 1 0 0 0,1-1-1 0 0,-1 0 1 0 0,0 0 0 0 0,1 0-1 0 0,-1 0 1 0 0,0-1 0 0 0,1 1 0 0 0,-1 0-1 0 0,0-1 1 0 0,3-1 0 0 0,10-4 469 0 0,25-14 1 0 0,-20 9-266 0 0,-9 5-55 0 0,0-1 1 0 0,14-13-1 0 0,1 1 215 0 0,-10 7 14 0 0,-1 1 1 0 0,26-28-1 0 0,-34 31-263 0 0,0 0-1 0 0,-1-1 1 0 0,0 0 0 0 0,0 0 0 0 0,0-1-1 0 0,6-15 1 0 0,-9 14 29 0 0,1 1-1 0 0,-2-1 0 0 0,1 1 1 0 0,-1-1-1 0 0,-1 0 0 0 0,0-20 1 0 0,0 30-145 0 0,-1 0 1 0 0,-1 0-1 0 0,1 0 0 0 0,0 0 1 0 0,0 0-1 0 0,0 0 1 0 0,-1 0-1 0 0,1 0 1 0 0,0 0-1 0 0,-1 0 0 0 0,1 0 1 0 0,-1 0-1 0 0,1 0 1 0 0,-1 0-1 0 0,1 0 1 0 0,-1 1-1 0 0,0-1 0 0 0,1 0 1 0 0,-1 0-1 0 0,0 1 1 0 0,-1-2-1 0 0,0 1 11 0 0,-1 0 0 0 0,1 0 0 0 0,0 0 1 0 0,-1 0-1 0 0,1 0 0 0 0,0 1 0 0 0,-1-1 0 0 0,1 1 0 0 0,-1 0 0 0 0,1 0 0 0 0,-4 0 0 0 0,-4-1 390 0 0,5 1 69 0 0,12 8-310 0 0,5 6-172 0 0,5 3 0 0 0,-2 1 0 0 0,0 0 0 0 0,21 36 0 0 0,-24-32-5 0 0,-1 1 1 0 0,-2 0-1 0 0,0 1 0 0 0,-2 0 1 0 0,-1 1-1 0 0,6 34 0 0 0,-9-24 172 0 0,0 0-1 0 0,-3 0 1 0 0,0 0 0 0 0,-7 38-1 0 0,5-60-201 0 0,0 0 0 0 0,-1-1 0 0 0,0 1 0 0 0,-1-1 1 0 0,0 1-1 0 0,-1-1 0 0 0,-1 0 0 0 0,0-1 0 0 0,0 0 0 0 0,-9 12 0 0 0,12-19 45 0 0,-1-1 0 0 0,1 1 0 0 0,-1-1 0 0 0,0 0-1 0 0,0 0 1 0 0,0 0 0 0 0,0-1 0 0 0,0 1 0 0 0,-1-1 0 0 0,1 0 0 0 0,-1 0 0 0 0,1-1-1 0 0,-1 1 1 0 0,0-1 0 0 0,0 0 0 0 0,0-1 0 0 0,0 1 0 0 0,1-1 0 0 0,-1 1-1 0 0,0-2 1 0 0,0 1 0 0 0,0 0 0 0 0,-5-2 0 0 0,-2 0 33 0 0,0-1 0 0 0,0 0 0 0 0,1-1 1 0 0,-1-1-1 0 0,1 1 0 0 0,0-2 0 0 0,0 1 0 0 0,-11-9 0 0 0,14 8-151 0 0,-1 0-1 0 0,1 0 1 0 0,-9-10-1 0 0,15 14-253 0 0,0-1 0 0 0,0 1-1 0 0,0-1 1 0 0,0 1-1 0 0,1-1 1 0 0,-1 1 0 0 0,1-1-1 0 0,0 0 1 0 0,0 0 0 0 0,0 0-1 0 0,0 0 1 0 0,0 0 0 0 0,0 0-1 0 0,1 0 1 0 0,-1-4 0 0 0,1-6-8983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19:5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37 121 2304 0 0,'6'-3'4944'0'0,"-7"1"-3959"0"0,0 1 0 0 0,0-1 0 0 0,0 1 0 0 0,0-1 0 0 0,0 1 0 0 0,0 0 0 0 0,0-1 0 0 0,-1 1 1 0 0,1 0-1 0 0,-1 0 0 0 0,-1-2 0 0 0,2 3-755 0 0,-1 0 0 0 0,1 0 0 0 0,-1-1 0 0 0,1 1 1 0 0,-1-1-1 0 0,1 1 0 0 0,0-1 0 0 0,-1 1 0 0 0,1-1 0 0 0,-1 0 1 0 0,1 0-1 0 0,0 0 0 0 0,0 0 0 0 0,0 0 0 0 0,-2-1 0 0 0,3 1-182 0 0,-1 1-1 0 0,1-1 1 0 0,0 1-1 0 0,0-1 1 0 0,-1 1-1 0 0,1-1 1 0 0,0 1 0 0 0,0-1-1 0 0,0 0 1 0 0,0 1-1 0 0,0-1 1 0 0,0 1-1 0 0,0-1 1 0 0,0 0-1 0 0,0 1 1 0 0,0-1-1 0 0,0 1 1 0 0,0-1-1 0 0,0 1 1 0 0,0-1-1 0 0,0 0 1 0 0,1 1-1 0 0,-1-1 1 0 0,0 1 0 0 0,1-2-1 0 0,6-10 421 0 0,-3 7-344 0 0,0 0-1 0 0,0 1 1 0 0,0-1-1 0 0,1 1 0 0 0,0 0 1 0 0,0 0-1 0 0,0 0 1 0 0,0 1-1 0 0,0 0 1 0 0,1 0-1 0 0,-1 0 0 0 0,1 1 1 0 0,11-4-1 0 0,-11 4-65 0 0,-1 1-1 0 0,1 0 1 0 0,0 0-1 0 0,0 0 1 0 0,0 1-1 0 0,0 0 1 0 0,0 0-1 0 0,-1 1 1 0 0,1-1-1 0 0,8 3 1 0 0,-11-2-51 0 0,1 0 1 0 0,-1 1-1 0 0,1-1 0 0 0,-1 1 0 0 0,0 0 1 0 0,0 0-1 0 0,0 0 0 0 0,0 0 1 0 0,0 1-1 0 0,0-1 0 0 0,-1 1 0 0 0,1 0 1 0 0,-1 0-1 0 0,1 0 0 0 0,-1 0 1 0 0,0 0-1 0 0,2 6 0 0 0,1 1 5 0 0,-1 1 0 0 0,0 0 1 0 0,0 0-1 0 0,-1 1 0 0 0,-1-1 0 0 0,0 1 0 0 0,-1-1 0 0 0,0 1 0 0 0,-1 12 0 0 0,-2 12 40 0 0,-11 57 0 0 0,6-47-13 0 0,2-20-39 0 0,0 1 0 0 0,-2-2 0 0 0,-1 1 0 0 0,-1-1-1 0 0,-1 0 1 0 0,-1-1 0 0 0,-19 30 0 0 0,25-47-5 0 0,0 0 0 0 0,0-1-1 0 0,-1 1 1 0 0,1-1 0 0 0,-1-1 0 0 0,-1 1 0 0 0,1-1 0 0 0,-1 0 0 0 0,0 0 0 0 0,0-1-1 0 0,-1 0 1 0 0,-10 4 0 0 0,14-7 5 0 0,-1 0 1 0 0,1 0-1 0 0,0-1 0 0 0,0 1 0 0 0,0-1 1 0 0,-5 0-1 0 0,1-1 10 0 0,7 1 148 0 0,13-7 233 0 0,-1 3-227 0 0,-1 0 0 0 0,1 1 0 0 0,0 0 0 0 0,0 0-1 0 0,12 0 1 0 0,1-2 116 0 0,4 0-104 0 0,1 1 0 0 0,0 1 0 0 0,0 2 0 0 0,40 2 1 0 0,-53 1-297 0 0,0 0 1 0 0,0 1-1 0 0,0 0 1 0 0,-1 2 0 0 0,1 0-1 0 0,-1 0 1 0 0,0 1 0 0 0,-1 1-1 0 0,20 12 1 0 0,26 26-3108 0 0,-40-30 1063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2:08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19263 0 0,'0'0'2268'0'0,"3"14"3307"0"0,0 5-4964 0 0,-1-1-1 0 0,0 1 1 0 0,-2-1 0 0 0,0 1 0 0 0,-3 22-1 0 0,0 9-437 0 0,-6 69-14 0 0,4-63-411 0 0,2 76 0 0 0,8-102-2870 0 0,-2-17-6827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19:57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13 376 2304 0 0,'0'0'10622'0'0,"-8"7"-6313"0"0,7-8-4233 0 0,1 1-1 0 0,0 0 0 0 0,-1-1 0 0 0,1 1 0 0 0,0-1 1 0 0,-1 1-1 0 0,1 0 0 0 0,0-1 0 0 0,0 1 1 0 0,0-1-1 0 0,-1 1 0 0 0,1-1 0 0 0,0 1 0 0 0,0-1 1 0 0,0 1-1 0 0,0-1 0 0 0,0 1 0 0 0,0-1 0 0 0,0 1 1 0 0,0 0-1 0 0,0-1 0 0 0,0 1 0 0 0,0-1 0 0 0,0 1 1 0 0,0-1-1 0 0,0 1 0 0 0,1-1 0 0 0,3-18 390 0 0,-3 15-136 0 0,13-39 790 0 0,1 1-1 0 0,2 1 0 0 0,25-45 1 0 0,-12 37-3 0 0,-20 33-806 0 0,0 0 0 0 0,7-17 0 0 0,-16 27-206 0 0,-1 5-98 0 0,0 1 1 0 0,0-1-1 0 0,0 0 0 0 0,0 1 0 0 0,0-1 0 0 0,0 0 1 0 0,0 1-1 0 0,1-1 0 0 0,-1 0 0 0 0,0 1 0 0 0,0-1 1 0 0,1 1-1 0 0,-1-1 0 0 0,0 0 0 0 0,1 1 0 0 0,-1-1 1 0 0,1 1-1 0 0,-1-1 0 0 0,1 1 0 0 0,-1-1 0 0 0,1 1 1 0 0,0-1-1 0 0,3 5 36 0 0,2 7-19 0 0,-2 7-23 0 0,-1 0 0 0 0,-1 1 0 0 0,1 28 0 0 0,-2-28 0 0 0,-2 27 0 0 0,1-30 0 0 0,2 32 0 0 0,-2-43 0 0 0,1-1 0 0 0,0 0 0 0 0,1 1 0 0 0,2 6 0 0 0,-4-11 0 0 0,1 1 0 0 0,-1-1 0 0 0,0 0 0 0 0,1 1 0 0 0,-1-1 0 0 0,0 1 0 0 0,1-1-1 0 0,-1 0 1 0 0,0 1 0 0 0,1-1 0 0 0,-1 0 0 0 0,1 0 0 0 0,-1 1 0 0 0,1-1 0 0 0,-1 0 0 0 0,1 0 0 0 0,-1 0 0 0 0,1 1-1 0 0,-1-1 1 0 0,1 0 0 0 0,-1 0 0 0 0,1 0 0 0 0,-1 0 0 0 0,1 0 0 0 0,-1 0 0 0 0,1 0 0 0 0,-1 0 0 0 0,1 0 0 0 0,0 0 0 0 0,10-5 13 0 0,-5 1 9 0 0,0 0 0 0 0,-1-1 1 0 0,1 1-1 0 0,-1-1 0 0 0,0-1 1 0 0,0 1-1 0 0,4-8 0 0 0,26-46 304 0 0,-9 15 32 0 0,27-39 417 0 0,-53 82-763 0 0,1 0-1 0 0,-1 1 1 0 0,1-1 0 0 0,-1 0-1 0 0,1 0 1 0 0,-1 0-1 0 0,1 1 1 0 0,0-1 0 0 0,-1 0-1 0 0,1 1 1 0 0,0-1-1 0 0,0 1 1 0 0,-1-1 0 0 0,1 1-1 0 0,0-1 1 0 0,0 1-1 0 0,0-1 1 0 0,0 1 0 0 0,0 0-1 0 0,0-1 1 0 0,1 1 0 0 0,-2 0-5 0 0,1 0 0 0 0,0 1 0 0 0,0-1 0 0 0,-1 0 1 0 0,1 0-1 0 0,0 1 0 0 0,-1-1 0 0 0,1 1 0 0 0,-1-1 1 0 0,1 0-1 0 0,0 1 0 0 0,-1-1 0 0 0,1 1 0 0 0,-1-1 1 0 0,1 1-1 0 0,-1 0 0 0 0,1-1 0 0 0,-1 1 0 0 0,1 0 1 0 0,-1 0-1 0 0,3 4 19 0 0,-1 0 0 0 0,0 1 0 0 0,0-1 0 0 0,0 1 0 0 0,0 6 0 0 0,0 5 14 0 0,-1 0-1 0 0,0 0 1 0 0,-3 24 0 0 0,0 4 6 0 0,-3 12-76 0 0,3-45-26 0 0,1-1 1 0 0,0 1-1 0 0,1 0 1 0 0,0 0-1 0 0,0-1 1 0 0,4 17-1 0 0,-4-28 7 0 0,0 0-1 0 0,0 0 1 0 0,0 1-1 0 0,0-1 1 0 0,0 0-1 0 0,0 0 1 0 0,0 0-1 0 0,0 1 0 0 0,0-1 1 0 0,0 0-1 0 0,0 0 1 0 0,1 0-1 0 0,-1 1 1 0 0,0-1-1 0 0,0 0 0 0 0,0 0 1 0 0,0 0-1 0 0,0 0 1 0 0,1 0-1 0 0,-1 1 1 0 0,0-1-1 0 0,0 0 1 0 0,0 0-1 0 0,0 0 0 0 0,1 0 1 0 0,-1 0-1 0 0,0 0 1 0 0,0 0-1 0 0,0 0 1 0 0,1 0-1 0 0,-1 0 0 0 0,0 0 1 0 0,0 1-1 0 0,1-1 1 0 0,-1 0-1 0 0,0-1 1 0 0,0 1-1 0 0,1 0 0 0 0,7-4-2835 0 0,0-1 1290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19:58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54 283 4608 0 0,'-22'19'13717'0'0,"22"-18"-13012"0"0,0 0 0 0 0,0 0 1 0 0,-1 1-1 0 0,1 3-382 0 0,-1 0 1 0 0,1 0-1 0 0,0 0 1 0 0,1 6-1 0 0,-1 21 657 0 0,-1-21-655 0 0,-1 0-1 0 0,2 0 0 0 0,0 15 1 0 0,0-16-176 0 0,0-1 0 0 0,0 0 0 0 0,-3 12 0 0 0,-1 19 49 0 0,2-4-310 0 0,1-21-133 0 0,1 1 1 0 0,2 22 0 0 0,1 4-2175 0 0,0-33 511 0 0</inkml:trace>
  <inkml:trace contextRef="#ctx0" brushRef="#br0" timeOffset="1">9 0 15840 0 0,'3'0'1711'0'0,"-9"11"-6366"0"0,1-1-969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19:58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13360 0 0,'0'0'7950'0'0,"0"16"-6851"0"0,1 0-916 0 0,1 1 0 0 0,1-1 0 0 0,1 0 0 0 0,9 27 0 0 0,0 1-60 0 0,7 38 77 0 0,-13-69 2536 0 0,-7-19-2104 0 0,-1-1-484 0 0,0 0 0 0 0,1 0 0 0 0,0 0 1 0 0,1 0-1 0 0,-1 0 0 0 0,3-12 0 0 0,15-43 566 0 0,-14 47-457 0 0,3-2-17 0 0,0 0-1 0 0,1 1 1 0 0,17-27 0 0 0,-12 22-326 0 0,-11 18 74 0 0,0-1 0 0 0,0 1 1 0 0,0 0-1 0 0,1 0 0 0 0,-1 0 0 0 0,1 0 0 0 0,0 0 0 0 0,6-4 0 0 0,-8 6-43 0 0,0 1 1 0 0,0-1-1 0 0,0 1 0 0 0,0 0 1 0 0,0-1-1 0 0,0 1 1 0 0,0 0-1 0 0,0 0 1 0 0,0 0-1 0 0,0 0 0 0 0,0 0 1 0 0,0 0-1 0 0,0 0 1 0 0,0 0-1 0 0,0 0 1 0 0,0 0-1 0 0,0 0 0 0 0,0 1 1 0 0,0-1-1 0 0,0 0 1 0 0,0 1-1 0 0,0-1 1 0 0,0 1-1 0 0,0-1 0 0 0,0 1 1 0 0,0 0-1 0 0,-1-1 1 0 0,1 1-1 0 0,0 0 1 0 0,0-1-1 0 0,-1 1 0 0 0,1 0 1 0 0,0 0-1 0 0,-1 0 1 0 0,1-1-1 0 0,-1 1 1 0 0,1 0-1 0 0,-1 1 0 0 0,10 14-1315 0 0,2 3-1814 0 0,-4-7-2665 0 0,1-2-1608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19:59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15 3680 0 0,'-12'-6'14030'0'0,"12"5"-13910"0"0,-1 1 0 0 0,0-1 1 0 0,1 0-1 0 0,-1 1 0 0 0,0-1 0 0 0,0 1 0 0 0,1-1 1 0 0,-1 1-1 0 0,0-1 0 0 0,0 1 0 0 0,0-1 0 0 0,1 1 0 0 0,-1 0 1 0 0,0-1-1 0 0,0 1 0 0 0,0 0 0 0 0,0 0 0 0 0,0 0 0 0 0,0 0 1 0 0,0 0-1 0 0,0 0 0 0 0,0 0 0 0 0,-1 0 0 0 0,0 1-6 0 0,1 0 0 0 0,0-1 0 0 0,-1 1 0 0 0,1 0 0 0 0,0 0-1 0 0,-1 0 1 0 0,1 0 0 0 0,0 0 0 0 0,0 0 0 0 0,0 0 0 0 0,0 0 0 0 0,0 1 0 0 0,-1 0-1 0 0,-3 7 143 0 0,0 1-1 0 0,0-1 0 0 0,-4 16 0 0 0,6-17-155 0 0,1-4-65 0 0,-26 78 135 0 0,25-72-92 0 0,1 0-1 0 0,0 0 0 0 0,1 0 0 0 0,0 0 1 0 0,0 0-1 0 0,1 15 0 0 0,0-23-100 0 0,0 1 0 0 0,1-1 0 0 0,-1 1 0 0 0,1-1 0 0 0,-1 1 0 0 0,1-1 0 0 0,0 0 0 0 0,0 1 0 0 0,0-1 0 0 0,0 0 0 0 0,0 1 1 0 0,0-1-1 0 0,1 0 0 0 0,-1 0 0 0 0,1 0 0 0 0,3 3 0 0 0,9-10 805 0 0,-12 5-692 0 0,1-2-32 0 0,0-1 0 0 0,1 1 0 0 0,-1-1 0 0 0,0 0 0 0 0,0 0 0 0 0,0 0 0 0 0,-1 0 0 0 0,1 0 0 0 0,-1 0 0 0 0,0-1 0 0 0,4-6 0 0 0,2-7 37 0 0,7-20 0 0 0,-15 36-87 0 0,52-140 1059 0 0,-39 116 1490 0 0,-9 31-1965 0 0,-2-3-591 0 0,0 0 1 0 0,0 0-1 0 0,-1 1 0 0 0,1-1 0 0 0,-1 0 0 0 0,0 1 1 0 0,0-1-1 0 0,0 1 0 0 0,0 0 0 0 0,0-1 1 0 0,0 8-1 0 0,-1-4 0 0 0,11 42-1 0 0,-10-43-148 0 0,1-1-1 0 0,-1 0 0 0 0,1 0 1 0 0,0 1-1 0 0,0-1 1 0 0,0 0-1 0 0,0-1 1 0 0,1 1-1 0 0,0 0 1 0 0,0-1-1 0 0,8 8 0 0 0,15 12-7770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19:59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10 348 14512 0 0,'-1'1'26'0'0,"1"-1"1"0"0,0 0 0 0 0,-1 0 0 0 0,1 0 0 0 0,0 0 0 0 0,-1 0 0 0 0,1 0 0 0 0,-1 0 0 0 0,1 0 0 0 0,0 0 0 0 0,-1 0 0 0 0,1 0-1 0 0,-1-1 1 0 0,1 1 0 0 0,0 0 0 0 0,-1 0 0 0 0,1 0 0 0 0,0 0 0 0 0,-1 0 0 0 0,1-1 0 0 0,0 1 0 0 0,-1 0 0 0 0,1 0-1 0 0,0-1 1 0 0,-1 1 0 0 0,5-7 1033 0 0,-3 6-963 0 0,0 0 0 0 0,-1 1 1 0 0,1-1-1 0 0,0 0 0 0 0,-1 0 0 0 0,1 0 0 0 0,-1 0 0 0 0,1 0 0 0 0,-1 0 0 0 0,0 0 0 0 0,1 0 0 0 0,-1-1 0 0 0,1-9 999 0 0,0 0-1 0 0,1 1 1 0 0,5-17 0 0 0,-4 14-319 0 0,3-23 0 0 0,-2 11 836 0 0,10-37-1 0 0,-12 51-1244 0 0,15-32 229 0 0,-17 42 94 0 0,1 2-504 0 0,13 58-987 0 0,5 15 758 0 0,-16-64 43 0 0,1-1 0 0 0,0 0 1 0 0,0 0-1 0 0,1 0 0 0 0,9 13 0 0 0,-12-20 37 0 0,-1 0 1 0 0,0-1-1 0 0,1 1 0 0 0,0 0 1 0 0,-1-1-1 0 0,1 0 0 0 0,0 1 1 0 0,-1-1-1 0 0,1 0 0 0 0,0 0 1 0 0,0 0-1 0 0,0 0 0 0 0,0 0 0 0 0,0 0 1 0 0,1-1-1 0 0,-1 1 0 0 0,0-1 1 0 0,0 1-1 0 0,0-1 0 0 0,0 0 1 0 0,1 0-1 0 0,-1 0 0 0 0,0 0 0 0 0,0 0 1 0 0,1-1-1 0 0,-1 1 0 0 0,0-1 1 0 0,0 1-1 0 0,0-1 0 0 0,0 0 1 0 0,0 1-1 0 0,0-1 0 0 0,0 0 0 0 0,3-2 1 0 0,0-1 16 0 0,0 1 0 0 0,0-1 1 0 0,0 0-1 0 0,-1 0 0 0 0,0 0 0 0 0,1-1 1 0 0,-1 0-1 0 0,-1 1 0 0 0,1-2 1 0 0,-1 1-1 0 0,4-8 0 0 0,28-85 2066 0 0,-10 24-4021 0 0,-21 64 1254 0 0,-3 5-88 0 0,1 0 1 0 0,0 0 0 0 0,0 1 0 0 0,0-1-1 0 0,1 1 1 0 0,-1 0 0 0 0,5-6-1 0 0,-1 5-802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19:5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90 318 19351 0 0,'0'1'118'0'0,"-1"1"0"0"0,1-1 0 0 0,-1 0 0 0 0,1 1-1 0 0,-1-1 1 0 0,1 0 0 0 0,-1 0 0 0 0,0 0-1 0 0,1 0 1 0 0,-1 1 0 0 0,0-1 0 0 0,0 0-1 0 0,0 0 1 0 0,0-1 0 0 0,0 1 0 0 0,0 0 0 0 0,-1 1-1 0 0,-5 4 0 0 0,0 1 0 0 0,1 0-1 0 0,0 0 1 0 0,0 0 0 0 0,0 1-1 0 0,1 0 1 0 0,0 0-1 0 0,1 1 1 0 0,0-1 0 0 0,0 1-1 0 0,1 0 1 0 0,0 0 0 0 0,0 0-1 0 0,1 0 1 0 0,1 1-1 0 0,-1-1 1 0 0,1 1 0 0 0,1-1-1 0 0,0 0 1 0 0,2 16 0 0 0,-2-20-87 0 0,1-1 1 0 0,1 1-1 0 0,-1 0 0 0 0,1-1 1 0 0,0 0-1 0 0,0 1 1 0 0,0-1-1 0 0,3 5 1 0 0,-4-8 8 0 0,0 0 0 0 0,0 0 0 0 0,0 1 1 0 0,0-1-1 0 0,0 0 0 0 0,0 0 1 0 0,0-1-1 0 0,1 1 0 0 0,-1 0 0 0 0,0 0 1 0 0,0 0-1 0 0,1-1 0 0 0,-1 1 0 0 0,0-1 1 0 0,1 1-1 0 0,-1-1 0 0 0,1 0 0 0 0,-1 1 1 0 0,1-1-1 0 0,-1 0 0 0 0,0 0 0 0 0,1 0 1 0 0,-1 0-1 0 0,1 0 0 0 0,-1 0 1 0 0,1 0-1 0 0,-1-1 0 0 0,1 1 0 0 0,2-2 1 0 0,0 0-37 0 0,0 0 0 0 0,0 0-1 0 0,0-1 1 0 0,0 1 0 0 0,0-1 0 0 0,0 0 0 0 0,-1 0 0 0 0,1-1 0 0 0,-1 1 0 0 0,0-1 0 0 0,0 1 0 0 0,0-1 0 0 0,0 0 0 0 0,-1 0 0 0 0,0-1 0 0 0,3-6 0 0 0,3-8 105 0 0,-2-1 0 0 0,7-32 0 0 0,-5 21 155 0 0,-1-4 354 0 0,5-51 0 0 0,-4 21-246 0 0,0 2-70 0 0,-5 29 268 0 0,14-55 1 0 0,-15 75-124 0 0,-2 13-428 0 0,0-1 0 0 0,0 0 0 0 0,0 1 0 0 0,1-1 0 0 0,-1 1 0 0 0,0-1 0 0 0,1 1 0 0 0,1-4 0 0 0,-2 5-18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0,0 0 0 0 0,1 0 0 0 0,-1 0 0 0 0,0 0 0 0 0,0 0 0 0 0,0 1 0 0 0,0-1 0 0 0,0 0 0 0 0,0 0 0 0 0,0 0 0 0 0,0 0 0 0 0,0 0 0 0 0,0 0 0 0 0,1 0 0 0 0,-1 1 0 0 0,0-1 0 0 0,0 0 0 0 0,0 0 0 0 0,0 0 0 0 0,0 0 0 0 0,0 0 0 0 0,0 0 0 0 0,0 1 0 0 0,0-1 0 0 0,0 0 0 0 0,0 0 0 0 0,0 0 0 0 0,0 0 0 0 0,3 11 0 0 0,-2-10 0 0 0,2 16 74 0 0,0 0-1 0 0,-1 0 1 0 0,0 0 0 0 0,-2 0-1 0 0,-2 32 1 0 0,1-23 415 0 0,-7 71 612 0 0,7-13-1082 0 0,2 78-22 0 0,-1-161-265 0 0,0 1 1 0 0,0 0-1 0 0,0 0 1 0 0,1 0-1 0 0,-1 0 1 0 0,1 0-1 0 0,-1 0 0 0 0,1 0 1 0 0,0 0-1 0 0,-1 0 1 0 0,1-1-1 0 0,0 1 1 0 0,0 0-1 0 0,1-1 0 0 0,-1 1 1 0 0,0 0-1 0 0,0-1 1 0 0,3 3-1 0 0,-2-3-218 0 0,0 0 0 0 0,0 0 0 0 0,0-1 0 0 0,0 1 0 0 0,0 0 0 0 0,0-1 0 0 0,0 1 0 0 0,1-1 0 0 0,-1 0 0 0 0,0 0 0 0 0,0 0 0 0 0,0 0 0 0 0,0 0 0 0 0,0 0 0 0 0,1 0 0 0 0,-1-1 0 0 0,2 0 0 0 0,8-2-7225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0:00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0 17503 0 0,'-2'0'195'0'0,"-8"0"443"0"0,1 0 0 0 0,-15 3 0 0 0,20-2-513 0 0,0 0 0 0 0,0 0 1 0 0,0 0-1 0 0,1 1 0 0 0,-1 0 0 0 0,1-1 0 0 0,-1 1 0 0 0,1 1 0 0 0,-4 1 0 0 0,1 2 365 0 0,0-1 0 0 0,0 1 0 0 0,0 0 0 0 0,1 0 0 0 0,0 1 0 0 0,0-1-1 0 0,0 1 1 0 0,1 0 0 0 0,0 1 0 0 0,-4 9 0 0 0,6-10-364 0 0,0-1 0 0 0,0 1 0 0 0,0 0 1 0 0,1 0-1 0 0,0 0 0 0 0,0 0 0 0 0,1 0 0 0 0,0 0 1 0 0,0 0-1 0 0,0 0 0 0 0,1 0 0 0 0,3 11 0 0 0,-4-16-90 0 0,1 0-1 0 0,-1 0 1 0 0,1-1-1 0 0,0 1 1 0 0,-1 0-1 0 0,1 0 1 0 0,0-1-1 0 0,0 1 1 0 0,0 0-1 0 0,1-1 0 0 0,-1 1 1 0 0,0-1-1 0 0,0 0 1 0 0,1 1-1 0 0,-1-1 1 0 0,1 0-1 0 0,-1 0 1 0 0,1 0-1 0 0,0 0 0 0 0,-1 0 1 0 0,1 0-1 0 0,0 0 1 0 0,0 0-1 0 0,0-1 1 0 0,0 1-1 0 0,-1-1 1 0 0,1 0-1 0 0,0 1 1 0 0,0-1-1 0 0,0 0 0 0 0,0 0 1 0 0,0 0-1 0 0,0 0 1 0 0,0 0-1 0 0,0-1 1 0 0,0 1-1 0 0,0-1 1 0 0,-1 1-1 0 0,1-1 1 0 0,0 0-1 0 0,0 1 0 0 0,-1-1 1 0 0,1 0-1 0 0,0 0 1 0 0,-1 0-1 0 0,1 0 1 0 0,-1-1-1 0 0,1 1 1 0 0,-1 0-1 0 0,2-2 0 0 0,3-6 210 0 0,0 0 0 0 0,-1 0-1 0 0,0 0 1 0 0,7-18 0 0 0,-7 15 17 0 0,1 0 1 0 0,9-15-1 0 0,-5 16-262 0 0,-10 11 0 0 0,1 0 0 0 0,-1-1 0 0 0,0 1 0 0 0,0 0 0 0 0,1 0 0 0 0,-1-1 0 0 0,0 1 0 0 0,1 0 0 0 0,-1 0 0 0 0,0 0 0 0 0,1 0 0 0 0,-1 0 0 0 0,0-1 0 0 0,1 1 0 0 0,-1 0 0 0 0,1 0 0 0 0,-1 0 0 0 0,0 0 0 0 0,1 0 0 0 0,-1 0 0 0 0,0 0 0 0 0,1 0 0 0 0,-1 0 0 0 0,0 1 0 0 0,1-1 0 0 0,-1 0 0 0 0,1 0 0 0 0,-1 0 0 0 0,0 0 0 0 0,1 0 0 0 0,-1 1 0 0 0,0-1 0 0 0,0 0 0 0 0,1 0 0 0 0,-1 0 0 0 0,0 1 0 0 0,1-1 0 0 0,-1 0 0 0 0,0 0 0 0 0,0 1 0 0 0,1-1 0 0 0,7 12 0 0 0,-3-2-276 0 0,0 1 0 0 0,-2 0 1 0 0,1 1-1 0 0,-1-1 0 0 0,-1 1 0 0 0,0-1 1 0 0,0 1-1 0 0,-1 19 0 0 0,1 0-1810 0 0,1-16-7810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0:01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262 297 7368 0 0,'0'0'568'0'0,"-9"-3"347"0"0,-2-1 3391 0 0,9 4-3673 0 0,0 0-1 0 0,1-1 1 0 0,-1 1 0 0 0,0 0 0 0 0,0 1-1 0 0,0-1 1 0 0,1 0 0 0 0,-1 0 0 0 0,0 1-1 0 0,-3 1 1 0 0,-18 11 1647 0 0,13-5-2050 0 0,-18 20 1 0 0,28-27-162 0 0,-11 11 30 0 0,0 1 0 0 0,1 0-1 0 0,1 1 1 0 0,1 0 0 0 0,-11 22-1 0 0,19-34-98 0 0,-1 0 0 0 0,0 0 0 0 0,1 0 0 0 0,-1 1 0 0 0,1-1 0 0 0,0 0 0 0 0,0 1 0 0 0,0 2 0 0 0,0-1 0 0 0,0-4 0 0 0,0 1 0 0 0,0-1 0 0 0,0 1-1 0 0,0 0 1 0 0,1-1 0 0 0,-1 1 0 0 0,0-1 0 0 0,0 1-1 0 0,0-1 1 0 0,1 1 0 0 0,-1-1 0 0 0,0 1-1 0 0,1-1 1 0 0,-1 0 0 0 0,0 1 0 0 0,1-1-1 0 0,-1 1 1 0 0,0-1 0 0 0,1 0 0 0 0,-1 1 0 0 0,1-1-1 0 0,-1 0 1 0 0,1 1 0 0 0,-1-1 0 0 0,1 0-1 0 0,-1 0 1 0 0,1 0 0 0 0,-1 1 0 0 0,1-1 0 0 0,-1 0-1 0 0,1 0 1 0 0,0 0 0 0 0,-1 0 0 0 0,1 0-1 0 0,-1 0 1 0 0,1 0 0 0 0,-1 0 0 0 0,2 0 0 0 0,-1 0-5 0 0,2-1-13 0 0,1 1 0 0 0,0-1 0 0 0,0 0-1 0 0,0 0 1 0 0,0 0 0 0 0,-1 0 0 0 0,1-1 0 0 0,-1 1 0 0 0,6-4 0 0 0,28-20 142 0 0,-10 2-78 0 0,-17 13-26 0 0,20-12 0 0 0,-19 14-20 0 0,-1 0 0 0 0,0-1 0 0 0,15-16 0 0 0,-20 19 5 0 0,-1-1-1 0 0,0 1 1 0 0,0-1-1 0 0,0 0 0 0 0,-1 0 1 0 0,0 0-1 0 0,-1 0 1 0 0,1-1-1 0 0,-1 1 1 0 0,-1-1-1 0 0,2-9 0 0 0,-1-5 148 0 0,-1 0-1 0 0,-2-36 0 0 0,0 44-18 0 0,-1 0 0 0 0,0 0 1 0 0,-4-14-1 0 0,4 23-49 0 0,1 0-1 0 0,-1 0 1 0 0,0 1 0 0 0,0-1 0 0 0,-1 1 0 0 0,1-1 0 0 0,-1 1-1 0 0,0 0 1 0 0,0 0 0 0 0,0 0 0 0 0,-1 1 0 0 0,-3-4 0 0 0,4 5-48 0 0,1 0 0 0 0,-1 1-1 0 0,0-1 1 0 0,0 1 0 0 0,0-1 0 0 0,0 1 0 0 0,0 0 0 0 0,0 0 0 0 0,0 1 0 0 0,0-1 0 0 0,0 1 0 0 0,0-1 0 0 0,0 1 0 0 0,-1 0 0 0 0,1 0 0 0 0,0 1 0 0 0,0-1 0 0 0,0 0 0 0 0,0 1 0 0 0,0 0 0 0 0,0 0 0 0 0,0 0 0 0 0,-4 2 0 0 0,0 0 11 0 0,0 0 0 0 0,0 1 0 0 0,1 1 0 0 0,-1-1 0 0 0,1 1 0 0 0,0 0 0 0 0,0 0 0 0 0,-6 9 0 0 0,-5 7 51 0 0,1 1-1 0 0,1 0 1 0 0,1 1-1 0 0,2 1 0 0 0,0 0 1 0 0,-16 48-1 0 0,17-34 52 0 0,1 0-1 0 0,2 0 0 0 0,2 1 1 0 0,-2 43-1 0 0,8-74-114 0 0,0 0 0 0 0,0 0-1 0 0,1 0 1 0 0,1 0 0 0 0,-1 0-1 0 0,1 0 1 0 0,0-1 0 0 0,1 1-1 0 0,0-1 1 0 0,6 13 0 0 0,-7-17-31 0 0,0 1 1 0 0,0-1 0 0 0,0 0-1 0 0,1 0 1 0 0,-1 0 0 0 0,1 0-1 0 0,0 0 1 0 0,0 0 0 0 0,0-1-1 0 0,0 1 1 0 0,0-1 0 0 0,1 0-1 0 0,-1 0 1 0 0,1 0 0 0 0,-1-1-1 0 0,1 1 1 0 0,0-1-1 0 0,0 0 1 0 0,-1 0 0 0 0,1 0-1 0 0,0 0 1 0 0,8 0 0 0 0,0-2-612 0 0,1 0 1 0 0,-1-1-1 0 0,1 0 1 0 0,-1 0-1 0 0,13-6 1 0 0,6-3-8538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0:02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96 4144 0 0,'0'0'3880'0'0,"3"-17"-516"0"0,-3-37 208 0 0,0 53-3478 0 0,0-1 0 0 0,0 1 0 0 0,0 0 0 0 0,0 0 0 0 0,0 0 0 0 0,0-1 0 0 0,-1 1 1 0 0,1 0-1 0 0,0 0 0 0 0,-1 0 0 0 0,1 0 0 0 0,-1 0 0 0 0,1 0 0 0 0,-1-1 0 0 0,0 1 1 0 0,1 0-1 0 0,-1 0 0 0 0,-1-1 0 0 0,1 2-51 0 0,0 0 0 0 0,1-1 1 0 0,-1 1-1 0 0,0 0 0 0 0,0 0 0 0 0,1-1 0 0 0,-1 1 1 0 0,0 0-1 0 0,1 0 0 0 0,-1 0 0 0 0,0 0 0 0 0,0 0 1 0 0,1 0-1 0 0,-1 0 0 0 0,0 1 0 0 0,0-1 1 0 0,1 0-1 0 0,-1 0 0 0 0,0 1 0 0 0,0-1 0 0 0,1 0 1 0 0,-1 1-1 0 0,1-1 0 0 0,-1 0 0 0 0,0 1 0 0 0,1-1 1 0 0,-1 1-1 0 0,1-1 0 0 0,-1 1 0 0 0,0 0 0 0 0,-6 7 143 0 0,1 1-1 0 0,0-1 0 0 0,0 1 1 0 0,1 0-1 0 0,0 1 0 0 0,0-1 0 0 0,-5 19 1 0 0,9-24-139 0 0,-11 29 294 0 0,2 1-1 0 0,-11 61 1 0 0,18-71-2 0 0,-1 42 0 0 0,4-55-234 0 0,1-1 0 0 0,0 1 1 0 0,0-1-1 0 0,1 1 0 0 0,1-1 1 0 0,5 15-1 0 0,-7-23-91 0 0,-1 0 0 0 0,2 1-1 0 0,-1-1 1 0 0,0 0 0 0 0,0 0 0 0 0,1 0 0 0 0,-1 0 0 0 0,1 0-1 0 0,0-1 1 0 0,-1 1 0 0 0,1 0 0 0 0,0-1 0 0 0,0 1-1 0 0,0-1 1 0 0,0 1 0 0 0,1-1 0 0 0,-1 0 0 0 0,0 0-1 0 0,0 0 1 0 0,1 0 0 0 0,-1-1 0 0 0,0 1 0 0 0,1-1 0 0 0,-1 1-1 0 0,1-1 1 0 0,-1 0 0 0 0,1 0 0 0 0,-1 0 0 0 0,1 0-1 0 0,-1 0 1 0 0,1 0 0 0 0,-1-1 0 0 0,0 0 0 0 0,1 1-1 0 0,3-3 1 0 0,1-1 61 0 0,1-1-1 0 0,-1 1 1 0 0,-1-2-1 0 0,1 1 1 0 0,-1-1-1 0 0,0 0 0 0 0,0-1 1 0 0,-1 1-1 0 0,0-1 1 0 0,0 0-1 0 0,6-12 1 0 0,2-8 351 0 0,-1 0 0 0 0,8-30 1 0 0,-1 5 312 0 0,17-45 1141 0 0,-36 96-1544 0 0,12 7-160 0 0,-8-1-167 0 0,-2 0-1 0 0,1 0 1 0 0,-1 1 0 0 0,0-1-1 0 0,0 0 1 0 0,0 1 0 0 0,-1 0-1 0 0,2 6 1 0 0,-2-4-7 0 0,6 29 29 0 0,-2 2-1 0 0,-2-1 1 0 0,-3 50-1 0 0,0-68-21 0 0,8 129 224 0 0,-8-148-253 0 0,1-2-488 0 0,-1 0 344 0 0,1 1 1 0 0,0-1-1 0 0,0-1 0 0 0,-1 1 0 0 0,1 0 0 0 0,0 0 0 0 0,-1 0 0 0 0,1 0 0 0 0,-1 0 1 0 0,0-1-1 0 0,1 1 0 0 0,-1-2 0 0 0,1-1-483 0 0,5-8-881 0 0,2 0-51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0:0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 11976 0 0,'0'-3'5778'0'0,"-17"16"-2158"0"0,11-6-3259 0 0,0 1 0 0 0,1 0 0 0 0,-1 0 0 0 0,2 0 0 0 0,-9 19-1 0 0,-11 47 651 0 0,18-54-718 0 0,0 0-41 0 0,1 0 0 0 0,-3 36 0 0 0,7-45-163 0 0,0 0 0 0 0,2 0 0 0 0,-1 0 0 0 0,1 0 0 0 0,1 0 0 0 0,4 19 0 0 0,-5-27-143 0 0,0 0 1 0 0,0 0-1 0 0,0 0 1 0 0,1 0-1 0 0,-1 0 0 0 0,1-1 1 0 0,0 1-1 0 0,-1-1 1 0 0,1 1-1 0 0,0-1 0 0 0,0 1 1 0 0,1-1-1 0 0,-1 0 1 0 0,0 0-1 0 0,1 0 0 0 0,4 2 1 0 0,-3-2 130 0 0,0-1 0 0 0,0 1 0 0 0,-1-1 0 0 0,1 0 0 0 0,0 0 0 0 0,0-1 0 0 0,0 1 0 0 0,0-1 0 0 0,0 0 0 0 0,0 0 0 0 0,7-1 0 0 0,-1-1-371 0 0,0 0 1 0 0,-1-1-1 0 0,1 0 0 0 0,-1 0 1 0 0,12-6-1 0 0,18-13-5626 0 0,-17 6-2057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2:08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3224 0 0,'9'-12'-725'0'0,"5"-7"8611"0"0,9-7 5852 0 0,-10 37-12100 0 0,-11-6-1575 0 0,1 0 1 0 0,-1 0 0 0 0,-1 1 0 0 0,1-1 0 0 0,-1 1 0 0 0,0 0 0 0 0,0-1 0 0 0,-1 1 0 0 0,1 0 0 0 0,-1 0 0 0 0,-2 8 0 0 0,2 1-6 0 0,-12 134 224 0 0,6-104-447 0 0,0 86 0 0 0,6-124-426 0 0,3 29-849 0 0,2-15-6009 0 0,0-11 79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0:03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0 3224 0 0,'-14'3'288'0'0,"-12"2"9286"0"0,0 3-3487 0 0,15-4-4479 0 0,0 1 0 0 0,-17 9 0 0 0,22-11-1463 0 0,0 1-1 0 0,1 0 0 0 0,0 0 0 0 0,-1 0 0 0 0,1 1 0 0 0,0-1 0 0 0,1 1 0 0 0,-1 1 1 0 0,1-1-1 0 0,0 0 0 0 0,1 1 0 0 0,-1 0 0 0 0,-4 12 0 0 0,7-15-96 0 0,0-1 1 0 0,0 1-1 0 0,0 0 0 0 0,1 0 0 0 0,-1-1 0 0 0,1 1 0 0 0,0 0 1 0 0,-1 0-1 0 0,1 0 0 0 0,1 3 0 0 0,-1-4-33 0 0,1 0 0 0 0,0-1-1 0 0,-1 1 1 0 0,1 0 0 0 0,0-1-1 0 0,0 1 1 0 0,-1-1 0 0 0,1 1-1 0 0,1-1 1 0 0,-1 0 0 0 0,0 1 0 0 0,0-1-1 0 0,0 0 1 0 0,1 0 0 0 0,-1 0-1 0 0,1 0 1 0 0,-1 0 0 0 0,0 0-1 0 0,3 1 1 0 0,8 3 58 0 0,0 0 1 0 0,0-1-1 0 0,1 0 0 0 0,21 3 1 0 0,17 5 186 0 0,-42-9-180 0 0,1 0 25 0 0,-1 0 0 0 0,1 1 0 0 0,-1 0 1 0 0,15 8-1 0 0,-22-11-84 0 0,0 0 0 0 0,-1 0 1 0 0,1 0-1 0 0,-1 1 1 0 0,1-1-1 0 0,-1 0 0 0 0,1 1 1 0 0,-1-1-1 0 0,0 1 1 0 0,0 0-1 0 0,0-1 0 0 0,0 1 1 0 0,0 0-1 0 0,0 0 1 0 0,0 0-1 0 0,0-1 0 0 0,-1 1 1 0 0,1 0-1 0 0,-1 0 1 0 0,1 0-1 0 0,-1 0 0 0 0,0 0 1 0 0,0 0-1 0 0,0 0 1 0 0,0 0-1 0 0,0 0 0 0 0,0 0 1 0 0,-1 0-1 0 0,1 0 1 0 0,-1 2-1 0 0,-2 5 32 0 0,-1-1-1 0 0,0 1 1 0 0,0-1-1 0 0,-1 0 1 0 0,0-1-1 0 0,-1 1 1 0 0,1-1-1 0 0,-1 0 1 0 0,-1 0-1 0 0,1-1 1 0 0,-1 0-1 0 0,-8 6 1 0 0,5-5-475 0 0,0 0 1 0 0,-1-1 0 0 0,1 0-1 0 0,-1-1 1 0 0,0 0 0 0 0,-1-1-1 0 0,1 0 1 0 0,-23 4 0 0 0,26-8-1228 0 0,-1-2-57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0:04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238 340 14744 0 0,'-18'8'1599'0'0,"14"-7"-1420"0"0,1 0 0 0 0,0 0 0 0 0,0 0 1 0 0,0 1-1 0 0,-4 2 0 0 0,-4 3 1247 0 0,-1 0-1 0 0,-14 6 0 0 0,17-9-1142 0 0,0 0-1 0 0,0 0 0 0 0,1 1 1 0 0,0 0-1 0 0,0 1 0 0 0,0-1 0 0 0,-7 8 1 0 0,7-3-152 0 0,0 0 1 0 0,0 0-1 0 0,1 1 0 0 0,0 0 1 0 0,1 0-1 0 0,0 1 1 0 0,-8 21-1 0 0,12-27-122 0 0,0 0 0 0 0,1 0-1 0 0,-1 1 1 0 0,1-1-1 0 0,1 0 1 0 0,-1 1 0 0 0,1-1-1 0 0,0 0 1 0 0,0 1-1 0 0,1-1 1 0 0,0 1 0 0 0,0-1-1 0 0,0 0 1 0 0,1 0-1 0 0,0 0 1 0 0,0 0 0 0 0,5 9-1 0 0,-5-13 5 0 0,-1 0 1 0 0,0-1-1 0 0,0 1 0 0 0,1-1 1 0 0,-1 1-1 0 0,0-1 0 0 0,1 0 0 0 0,0 1 1 0 0,-1-1-1 0 0,1 0 0 0 0,0 0 0 0 0,-1 0 1 0 0,1 0-1 0 0,0-1 0 0 0,0 1 0 0 0,0 0 1 0 0,0-1-1 0 0,0 1 0 0 0,0-1 0 0 0,0 0 1 0 0,0 0-1 0 0,0 0 0 0 0,0 0 0 0 0,0 0 1 0 0,0 0-1 0 0,0 0 0 0 0,0-1 0 0 0,0 1 1 0 0,0 0-1 0 0,0-1 0 0 0,2-1 0 0 0,3-1 29 0 0,0 0 0 0 0,0 0 0 0 0,0 0 0 0 0,-1-1 0 0 0,0 0 0 0 0,0-1 0 0 0,7-5 0 0 0,3-7 27 0 0,0 0 0 0 0,-1-1 0 0 0,-2 0 0 0 0,1-1-1 0 0,-2 0 1 0 0,-1-1 0 0 0,0-1 0 0 0,-2 0 0 0 0,0 0 0 0 0,10-40-1 0 0,-3-7 340 0 0,-3 1-1 0 0,5-89 0 0 0,-13 57 2294 0 0,-16 186-2537 0 0,-17 237-108 0 0,27-307-524 0 0,2-1-1 0 0,0 0 1 0 0,1 1-1 0 0,0-1 1 0 0,1 0-1 0 0,1 0 1 0 0,7 18-1 0 0,-3-19-1075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0:04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45 10592 0 0,'0'0'818'0'0,"0"-16"650"0"0,1 4 4929 0 0,-2 28-4522 0 0,-2-2-1571 0 0,-3 20 1937 0 0,8-34-2172 0 0,-1-1 1 0 0,0 1-1 0 0,1 0 0 0 0,-1 0 0 0 0,1-1 0 0 0,-1 1 0 0 0,0-1 1 0 0,0 1-1 0 0,1-1 0 0 0,-1 0 0 0 0,0 0 0 0 0,0 1 0 0 0,0-1 0 0 0,1 0 1 0 0,-1 0-1 0 0,0 0 0 0 0,0-1 0 0 0,17-22 716 0 0,-7 8-351 0 0,-5 9-261 0 0,10-14 265 0 0,-16 21-454 0 0,0 1-485 0 0,0 1 298 0 0,0-1 1 0 0,0 1-1 0 0,0-1 0 0 0,0 1 1 0 0,0-1-1 0 0,0 1 1 0 0,0-1-1 0 0,1 3 1 0 0,0-2-598 0 0,-1 14-2488 0 0,0-9 1601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0:05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0 284 9584 0 0,'0'0'4153'0'0,"8"-3"-1773"0"0,-1 1-1924 0 0,0-1 0 0 0,0 0 0 0 0,0-1 0 0 0,0 0-1 0 0,0 0 1 0 0,-1 0 0 0 0,0-1 0 0 0,0 0 0 0 0,0 0 0 0 0,7-8 0 0 0,2-2 167 0 0,-4 3-272 0 0,0 0 1 0 0,-1-1-1 0 0,14-23 0 0 0,-9 14-153 0 0,-12 16-96 0 0,0 1 1 0 0,0-1-1 0 0,0 1 1 0 0,0-1-1 0 0,-1 0 1 0 0,0 0-1 0 0,0-1 1 0 0,-1 1-1 0 0,2-8 1 0 0,-3 12-78 0 0,0 0 0 0 0,0 0 0 0 0,0 1 0 0 0,0-1 0 0 0,0 0-1 0 0,0 0 1 0 0,-1 0 0 0 0,1 0 0 0 0,0 0 0 0 0,-1 0 0 0 0,0 1 0 0 0,1-1 0 0 0,-1 0 0 0 0,0 0 0 0 0,0 1 0 0 0,0-1 0 0 0,0 0 0 0 0,0 1-1 0 0,0-1 1 0 0,0 1 0 0 0,-1 0 0 0 0,1-1 0 0 0,-1 1 0 0 0,1 0 0 0 0,-1 0 0 0 0,1 0 0 0 0,-1 0 0 0 0,0 0 0 0 0,1 0 0 0 0,-1 0 0 0 0,0 1-1 0 0,0-1 1 0 0,1 0 0 0 0,-4 1 0 0 0,3-1 17 0 0,0 1 0 0 0,-1-1-1 0 0,1 1 1 0 0,-1 0 0 0 0,1 0 0 0 0,-1 0-1 0 0,1 1 1 0 0,0-1 0 0 0,-1 1 0 0 0,1-1-1 0 0,0 1 1 0 0,-1 0 0 0 0,1 0 0 0 0,-4 2-1 0 0,1-1 59 0 0,1 1-1 0 0,0 0 0 0 0,0 0 1 0 0,1 0-1 0 0,-1 1 0 0 0,-6 7 1 0 0,4-2 61 0 0,-1 0 0 0 0,2 1 1 0 0,-1-1-1 0 0,1 1 0 0 0,-6 20 1 0 0,5-11-152 0 0,1-1 1 0 0,0 1-1 0 0,-2 32 1 0 0,7-43-12 0 0,-1-1 1 0 0,2 1 0 0 0,-1-1 0 0 0,1 1-1 0 0,0-1 1 0 0,0 1 0 0 0,1-1-1 0 0,0 0 1 0 0,0 1 0 0 0,1-1 0 0 0,0 0-1 0 0,6 9 1 0 0,-8-13 10 0 0,1-1 0 0 0,1 1 0 0 0,-1-1-1 0 0,0 1 1 0 0,0-1 0 0 0,1 0 0 0 0,-1 0-1 0 0,1 0 1 0 0,0 0 0 0 0,0 0 0 0 0,0-1 0 0 0,0 1-1 0 0,0-1 1 0 0,0 0 0 0 0,0 0 0 0 0,0 0-1 0 0,0 0 1 0 0,0-1 0 0 0,1 1 0 0 0,-1-1 0 0 0,0 0-1 0 0,0 0 1 0 0,1 0 0 0 0,-1 0 0 0 0,6-1-1 0 0,-1-1-372 0 0,0 0-1 0 0,1 0 0 0 0,-1-1 1 0 0,0 0-1 0 0,0 0 1 0 0,0-1-1 0 0,0 0 0 0 0,11-9 1 0 0,1-1-1357 0 0,2-1-22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0:0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174 312 16991 0 0,'-15'2'1296'0'0,"10"-2"-1156"0"0,0 1-1 0 0,-1-1 1 0 0,1 1-1 0 0,0 0 1 0 0,0 1-1 0 0,0-1 1 0 0,0 1-1 0 0,0 0 1 0 0,1 0-1 0 0,-1 1 1 0 0,1-1-1 0 0,-1 1 0 0 0,1 0 1 0 0,0 1-1 0 0,0-1 1 0 0,-4 4-1 0 0,1 1 165 0 0,0 0 1 0 0,1 0-1 0 0,0 0 0 0 0,0 1 0 0 0,1 0 0 0 0,0 0 0 0 0,-4 10 0 0 0,4-6-180 0 0,0 0-1 0 0,2 0 0 0 0,-1 0 0 0 0,-1 22 1 0 0,4-27-108 0 0,0 1 0 0 0,1 0 0 0 0,0-1 1 0 0,1 1-1 0 0,0 0 0 0 0,0-1 0 0 0,1 1 1 0 0,4 10-1 0 0,-6-18-9 0 0,0 0 0 0 0,0 1 0 0 0,1-1 0 0 0,-1 0 0 0 0,1 0 0 0 0,-1 0 0 0 0,1 1 0 0 0,-1-1 1 0 0,1 0-1 0 0,0 0 0 0 0,0 0 0 0 0,-1 0 0 0 0,1 0 0 0 0,0 0 0 0 0,0 0 0 0 0,0-1 0 0 0,0 1 0 0 0,0 0 0 0 0,0 0 0 0 0,0-1 0 0 0,1 1 0 0 0,-1-1 0 0 0,0 1 1 0 0,0-1-1 0 0,0 1 0 0 0,1-1 0 0 0,-1 0 0 0 0,0 1 0 0 0,0-1 0 0 0,1 0 0 0 0,-1 0 0 0 0,0 0 0 0 0,1 0 0 0 0,-1 0 0 0 0,0 0 0 0 0,0-1 0 0 0,1 1 0 0 0,-1 0 1 0 0,0 0-1 0 0,0-1 0 0 0,3 0 0 0 0,1-2 75 0 0,0 0 1 0 0,-1 0-1 0 0,1 0 1 0 0,0-1 0 0 0,-1 0-1 0 0,0 0 1 0 0,0 0-1 0 0,4-5 1 0 0,9-11 56 0 0,-2-2 0 0 0,19-30 0 0 0,-28 39-111 0 0,1 0 0 0 0,-2 0 1 0 0,1 0-1 0 0,-2-1 0 0 0,0 0 0 0 0,2-15 1 0 0,7-43 31 0 0,5-38 316 0 0,10-93 2494 0 0,-23 292-2030 0 0,0 59-809 0 0,13 137-70 0 0,-17-279-367 0 0,1 0-1 0 0,-1 0 1 0 0,1-1 0 0 0,0 1-1 0 0,1-1 1 0 0,-1 1 0 0 0,4 4 0 0 0,0-11-2616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0:05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4608 0 0,'-17'1'1859'0'0,"14"0"-419"0"0,0-1 0 0 0,-1 1 0 0 0,1 0 0 0 0,0 0 1 0 0,0 0-1 0 0,0 0 0 0 0,1 0 0 0 0,-1 1 1 0 0,0-1-1 0 0,-3 3 0 0 0,-3 5 694 0 0,2 2-3858 0 0,3-1 1838 0 0,1 0 0 0 0,0-1 0 0 0,0 2 0 0 0,1-1 0 0 0,0 0 0 0 0,0 0 0 0 0,1 1-1 0 0,1 19 1 0 0,1-16-97 0 0,0-1 0 0 0,1 0 0 0 0,1 0 0 0 0,0 0 0 0 0,1 0 0 0 0,8 18 0 0 0,-11-28 12 0 0,0-1 0 0 0,0 1 0 0 0,0-1 0 0 0,1 0 0 0 0,-1 0 0 0 0,1 1 0 0 0,0-1-1 0 0,0 0 1 0 0,-1 0 0 0 0,1-1 0 0 0,0 1 0 0 0,1 0 0 0 0,-1-1 0 0 0,0 1 0 0 0,0-1 0 0 0,1 0-1 0 0,-1 0 1 0 0,0 0 0 0 0,1 0 0 0 0,0 0 0 0 0,-1 0 0 0 0,1 0 0 0 0,-1-1 0 0 0,1 0 0 0 0,0 1-1 0 0,-1-1 1 0 0,1 0 0 0 0,0 0 0 0 0,-1-1 0 0 0,1 1 0 0 0,0 0 0 0 0,-1-1 0 0 0,1 0 0 0 0,3-1-1 0 0,2-1 66 0 0,1 0 0 0 0,-1-1-1 0 0,0 0 1 0 0,-1 0 0 0 0,1-1-1 0 0,-1 0 1 0 0,0 0 0 0 0,0 0 0 0 0,7-9-1 0 0,-5 4 91 0 0,-1 0-1 0 0,0 0 1 0 0,0-1-1 0 0,-1 0 1 0 0,-1-1-1 0 0,0 0 1 0 0,8-21-1 0 0,-10 21 42 0 0,2 1 0 0 0,7-14 0 0 0,6-12 507 0 0,-15 27-277 0 0,1 1 0 0 0,7-12 0 0 0,-11 20-292 0 0,-1 2-158 0 0,1-1 0 0 0,0 0 0 0 0,0 0 0 0 0,-1 1 0 0 0,1-1 0 0 0,-1 0 0 0 0,1 1-1 0 0,0-1 1 0 0,-1 1 0 0 0,1-1 0 0 0,-1 1 0 0 0,1-1 0 0 0,-1 1 0 0 0,1-1 0 0 0,-1 1 0 0 0,1 0 0 0 0,-1-1 0 0 0,0 1 0 0 0,1-1 0 0 0,-1 1 0 0 0,0 0 0 0 0,0 0 0 0 0,1-1 0 0 0,-1 1 0 0 0,0 0 0 0 0,5 21-375 0 0,-5-20 356 0 0,9 115 877 0 0,-1-6 26 0 0,-4-86-1173 0 0,13 42 0 0 0,-17-67 231 0 0,0 1-1 0 0,0-1 1 0 0,0 0-1 0 0,0 1 1 0 0,0-1 0 0 0,0 0-1 0 0,0 0 1 0 0,0 1 0 0 0,0-1-1 0 0,0 0 1 0 0,0 0-1 0 0,1 1 1 0 0,-1-1 0 0 0,0 0-1 0 0,0 0 1 0 0,0 1-1 0 0,0-1 1 0 0,1 0 0 0 0,-1 0-1 0 0,0 0 1 0 0,0 1-1 0 0,1-1 1 0 0,-1 0 0 0 0,0 0-1 0 0,0 0 1 0 0,1 0-1 0 0,-1 1 1 0 0,0-1 0 0 0,0 0-1 0 0,1 0 1 0 0,-1 0 0 0 0,0 0-1 0 0,1 0 1 0 0,-1 0-1 0 0,0 0 1 0 0,0 0 0 0 0,1 0-1 0 0,-1 0 1 0 0,0 0-1 0 0,1 0 1 0 0,-1 0 0 0 0,0 0-1 0 0,1 0 1 0 0,-1-1-134 0 0,1 1 1 0 0,0-1 0 0 0,-1 1-1 0 0,1-1 1 0 0,-1 1 0 0 0,1-1-1 0 0,-1 1 1 0 0,0-1 0 0 0,1 0-1 0 0,-1 1 1 0 0,0-1-1 0 0,1 1 1 0 0,-1-1 0 0 0,0 0-1 0 0,1 0 1 0 0,-1 1 0 0 0,0-2-1 0 0,3-7-1349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0:09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2 8288 0 0,'-3'-2'3846'0'0,"-1"7"-349"0"0,2 9-3029 0 0,2-10-78 0 0,-20 96 1640 0 0,-2 2-1336 0 0,-49 256 1412 0 0,56-293-1773 0 0,-9 37 614 0 0,42-115-360 0 0,23-13 0 0 0,-23 18-553 0 0,-1 1 0 0 0,1 0 1 0 0,0 1-1 0 0,20-3 0 0 0,78-9 176 0 0,-18 3-347 0 0,-39 1-161 0 0,-43 13 658 0 0,-14 1 160 0 0,-4-1-421 0 0,-17-10-9 0 0,-1 2-1 0 0,-26-10 1 0 0,-5-1-36 0 0,24 3-44 0 0,12 7 5 0 0,15 9-6 0 0,1 0 0 0 0,-1 0 0 0 0,0 1 0 0 0,1-1 0 0 0,-1 0 0 0 0,1 1 0 0 0,-1-1 0 0 0,1 0 0 0 0,0 1 0 0 0,-1-1 0 0 0,1 0 0 0 0,-1 1 1 0 0,2-1-1 0 0,3-1-5 0 0,-1 2 1 0 0,1-1 0 0 0,-1 0-1 0 0,0 1 1 0 0,1 0 0 0 0,-1 0-1 0 0,1 0 1 0 0,-1 1 0 0 0,1-1-1 0 0,-1 1 1 0 0,0 0 0 0 0,1 1-1 0 0,-1-1 1 0 0,0 1 0 0 0,0-1-1 0 0,0 1 1 0 0,4 3 0 0 0,-5-2 17 0 0,0-1 0 0 0,0 1 0 0 0,0 0 1 0 0,-1 1-1 0 0,1-1 0 0 0,-1 0 1 0 0,0 1-1 0 0,0-1 0 0 0,0 1 1 0 0,0 0-1 0 0,-1 0 0 0 0,1 0 1 0 0,-1 0-1 0 0,0 0 0 0 0,0 0 0 0 0,-1 0 1 0 0,1 0-1 0 0,-1 0 0 0 0,0 0 1 0 0,0 4-1 0 0,-1 10 78 0 0,-1 0 1 0 0,-1 0-1 0 0,-6 21 1 0 0,6-28-109 0 0,-11 33 63 0 0,3-23-1595 0 0,-2-6-5529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0:09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 8808 0 0,'0'0'7342'0'0,"9"-11"-4526"0"0,-4 6-2344 0 0,0 1 1 0 0,0 0-1 0 0,10-6 0 0 0,2-2 94 0 0,0-1-144 0 0,0-1 0 0 0,0-1 0 0 0,-1-1 0 0 0,21-28 0 0 0,-36 43-411 0 0,2-3 103 0 0,0 0-1 0 0,0-1 1 0 0,0 1 0 0 0,-1-1 0 0 0,1 0 0 0 0,1-6 0 0 0,-3 9 66 0 0,-7 3-50 0 0,3 0-115 0 0,1 0 1 0 0,-1 0 0 0 0,1 1 0 0 0,-1-1 0 0 0,1 0 0 0 0,0 1-1 0 0,-1 0 1 0 0,1 0 0 0 0,0 0 0 0 0,0 0 0 0 0,0 0-1 0 0,1 0 1 0 0,-1 0 0 0 0,0 1 0 0 0,-1 2 0 0 0,-3 5 40 0 0,-10 24 1 0 0,8-15 25 0 0,2 0 1 0 0,0 0-1 0 0,1 1 0 0 0,1-1 0 0 0,0 1 0 0 0,2 0 0 0 0,0 0 1 0 0,2 1-1 0 0,0-1 0 0 0,5 38 0 0 0,-4-54-73 0 0,0 1 0 0 0,0-1 0 0 0,1 1 0 0 0,-1-1-1 0 0,1 0 1 0 0,0 1 0 0 0,0-1 0 0 0,0 0 0 0 0,0 0 0 0 0,1-1 0 0 0,0 1-1 0 0,0 0 1 0 0,3 3 0 0 0,-3-5-21 0 0,0 0 1 0 0,-1-1-1 0 0,1 1 0 0 0,0-1 1 0 0,0 1-1 0 0,0-1 0 0 0,0 0 0 0 0,0 0 1 0 0,0 0-1 0 0,0 0 0 0 0,0-1 0 0 0,0 1 1 0 0,0-1-1 0 0,0 0 0 0 0,0 0 0 0 0,1 0 1 0 0,-1 0-1 0 0,0-1 0 0 0,5 0 1 0 0,1-1-653 0 0,0-1 0 0 0,14-6 1 0 0,-5 0-516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0:10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0 265 13792 0 0,'0'0'1246'0'0,"1"1"-1149"0"0,-1-1 0 0 0,0 0 0 0 0,0 1 0 0 0,1-1 0 0 0,-1 0 0 0 0,0 0 0 0 0,1 0 1 0 0,-1 1-1 0 0,0-1 0 0 0,1 0 0 0 0,-1 0 0 0 0,1 0 0 0 0,-1 0 0 0 0,0 0 0 0 0,1 0 0 0 0,-1 0 0 0 0,1 1 0 0 0,-1-1 0 0 0,0 0 0 0 0,1 0 0 0 0,-1-1 0 0 0,1 1 0 0 0,3-2 184 0 0,0 0 0 0 0,0 0-1 0 0,-1 0 1 0 0,1-1 0 0 0,-1 1-1 0 0,1-1 1 0 0,-1 0 0 0 0,0 0-1 0 0,0-1 1 0 0,5-6 0 0 0,2-5 704 0 0,11-23 0 0 0,-11 19-410 0 0,41-69 95 0 0,-45 79-421 0 0,0 0 0 0 0,1 0 0 0 0,0 0 0 0 0,0 1 0 0 0,17-15 0 0 0,-24 23-245 0 0,1-1 0 0 0,-1 1-1 0 0,0 0 1 0 0,1-1 0 0 0,0 1 0 0 0,-1 0-1 0 0,1-1 1 0 0,-1 1 0 0 0,1 0-1 0 0,-1 0 1 0 0,1-1 0 0 0,0 1 0 0 0,-1 0-1 0 0,1 0 1 0 0,-1 0 0 0 0,1 0 0 0 0,0 0-1 0 0,-1 0 1 0 0,1 0 0 0 0,0 0-1 0 0,-1 0 1 0 0,1 0 0 0 0,0 0 0 0 0,-1 0-1 0 0,1 1 1 0 0,-1-1 0 0 0,1 0 0 0 0,-1 0-1 0 0,1 1 1 0 0,0-1 0 0 0,-1 0-1 0 0,1 1 1 0 0,-1-1 0 0 0,1 0 0 0 0,-1 1-1 0 0,1-1 1 0 0,-1 1 0 0 0,0-1-1 0 0,1 1 1 0 0,-1-1 0 0 0,0 1 0 0 0,1-1-1 0 0,-1 1 1 0 0,0-1 0 0 0,1 1 0 0 0,-1 0-1 0 0,0-1 1 0 0,0 1 0 0 0,0 0-1 0 0,2 5 15 0 0,0 1 0 0 0,0-1 0 0 0,1 12-1 0 0,-3-15-11 0 0,1 10 18 0 0,0 0 0 0 0,-1 0 1 0 0,-1 0-1 0 0,-3 20 0 0 0,1-14 6 0 0,0 21 0 0 0,3 27-19 0 0,14-78 42 0 0,-11 7-53 0 0,-1-1 0 0 0,1 1 0 0 0,-1 0 0 0 0,0-1 0 0 0,0 1 0 0 0,0-1 0 0 0,-1 1 0 0 0,1-7 0 0 0,0 5 0 0 0,0 0 0 0 0,0 0 0 0 0,0 0 0 0 0,3-6 0 0 0,3-2 101 0 0,-1 0 252 0 0,1-1-1 0 0,1 2 0 0 0,0-1 0 0 0,1 1 0 0 0,0 0 1 0 0,16-14-1 0 0,-21 22-223 0 0,1 1-1 0 0,-1-1 1 0 0,1 1 0 0 0,1 0-1 0 0,-1 1 1 0 0,10-5 0 0 0,-14 7-115 0 0,0 1 0 0 0,0-1 0 0 0,-1 1 0 0 0,1-1 0 0 0,0 1 0 0 0,0 0 0 0 0,-1 0 0 0 0,1 0 0 0 0,0 0 0 0 0,0 0 0 0 0,0 0 0 0 0,-1 0 0 0 0,1 1 0 0 0,0-1 0 0 0,0 1 0 0 0,-1-1 0 0 0,1 1 0 0 0,0 0 0 0 0,-1-1 0 0 0,1 1 0 0 0,0 0 0 0 0,-1 0 0 0 0,1 0 0 0 0,-1 0 0 0 0,0 0 0 0 0,1 1 0 0 0,-1-1 0 0 0,0 0 0 0 0,0 1 0 0 0,0-1 0 0 0,2 3 0 0 0,2 5 14 0 0,0 0 0 0 0,-1 0-1 0 0,0 0 1 0 0,-1 0 0 0 0,3 12 0 0 0,9 52 141 0 0,0-2-154 0 0,-13-64-492 0 0,4 11 248 0 0,-1-11-2520 0 0,5-5-4045 0 0,0-3-1655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0:10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 15552 0 0,'-1'1'712'0'0,"-14"8"-43"0"0,1 2 0 0 0,0 0 0 0 0,0 1 1 0 0,1 0-1 0 0,-17 21 0 0 0,16-15-61 0 0,0 0 0 0 0,2 1 0 0 0,-19 37 0 0 0,29-50-523 0 0,0-1 0 0 0,0 1 0 0 0,0 0 0 0 0,1 1 0 0 0,0-1-1 0 0,1 0 1 0 0,-1 7 0 0 0,1-9-41 0 0,0-1 1 0 0,0 1-1 0 0,0-1 0 0 0,0 1 1 0 0,1-1-1 0 0,-1 1 1 0 0,1-1-1 0 0,0 1 0 0 0,0-1 1 0 0,1 0-1 0 0,-1 1 0 0 0,1-1 1 0 0,-1 0-1 0 0,4 4 0 0 0,-4-6-24 0 0,0 0 0 0 0,1-1-1 0 0,-1 1 1 0 0,1 0 0 0 0,-1 0 0 0 0,1 0-1 0 0,-1-1 1 0 0,1 1 0 0 0,0-1-1 0 0,-1 0 1 0 0,1 1 0 0 0,0-1 0 0 0,-1 0-1 0 0,1 0 1 0 0,0 0 0 0 0,-1 0-1 0 0,1 0 1 0 0,0 0 0 0 0,-1 0-1 0 0,1-1 1 0 0,0 1 0 0 0,-1-1 0 0 0,1 1-1 0 0,2-2 1 0 0,3-1 42 0 0,-1 0 0 0 0,0 0 0 0 0,-1 0 0 0 0,1 0-1 0 0,6-6 1 0 0,-3 1 49 0 0,-1 0-1 0 0,0 0 0 0 0,-1-1 1 0 0,0 1-1 0 0,8-13 0 0 0,25-52 949 0 0,-19 34-33 0 0,-12 27-367 0 0,-9 12-626 0 0,1 0 0 0 0,-1 0 0 0 0,0-1 0 0 0,0 1 0 0 0,1 0 0 0 0,-1 0 0 0 0,0 0 0 0 0,1 0 0 0 0,-1 0 0 0 0,0 0 0 0 0,1-1 0 0 0,-1 1 0 0 0,0 0 0 0 0,1 0 0 0 0,-1 0 0 0 0,0 0 0 0 0,1 0 0 0 0,-1 0 0 0 0,0 0 0 0 0,1 1 0 0 0,-1-1 0 0 0,0 0 0 0 0,1 0 0 0 0,-1 0 0 0 0,1 1-3 0 0,0 0 0 0 0,0 0-1 0 0,0 0 1 0 0,0 0 0 0 0,0 0 0 0 0,-1 0 0 0 0,1 1 0 0 0,0-1 0 0 0,-1 0 0 0 0,1 0 0 0 0,-1 1-1 0 0,1-1 1 0 0,-1 0 0 0 0,0 1 0 0 0,0-1 0 0 0,1 3 0 0 0,2 22 16 0 0,0 35 0 0 0,-3-43-174 0 0,1 1-1 0 0,0-1 1 0 0,1 0-1 0 0,1 0 1 0 0,7 20-1 0 0,-10-36-238 0 0,1 0-1 0 0,1 0 1 0 0,-1 1 0 0 0,0-1-1 0 0,0-1 1 0 0,1 1 0 0 0,-1 0-1 0 0,1 0 1 0 0,2 2-1 0 0,-3-3-176 0 0,8-3-2898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2:0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86 10592 0 0,'0'0'9070'0'0,"6"-10"-5030"0"0,-1 5-3502 0 0,1 0 1 0 0,0 0-1 0 0,0 1 1 0 0,0 0-1 0 0,14-6 0 0 0,9-7 1 0 0,-22 13-442 0 0,1 0 0 0 0,-1 1 0 0 0,1 0-1 0 0,0 0 1 0 0,0 1 0 0 0,0 0 0 0 0,0 0 0 0 0,1 1-1 0 0,10 0 1 0 0,-17 1-92 0 0,0 0 0 0 0,-1 0 0 0 0,1 0 0 0 0,-1 0 0 0 0,1 0 0 0 0,-1 0 0 0 0,1 1 0 0 0,-1-1 0 0 0,1 1 0 0 0,-1-1 0 0 0,1 1 0 0 0,-1 0 0 0 0,1-1 0 0 0,-1 1 0 0 0,0 0 0 0 0,1 0-1 0 0,-1 0 1 0 0,0 0 0 0 0,0 0 0 0 0,0 0 0 0 0,0 1 0 0 0,0-1 0 0 0,0 0 0 0 0,0 0 0 0 0,0 1 0 0 0,0-1 0 0 0,0 1 0 0 0,-1-1 0 0 0,1 1 0 0 0,-1-1 0 0 0,1 1 0 0 0,-1-1 0 0 0,0 1 0 0 0,1-1 0 0 0,-1 1 0 0 0,0-1 0 0 0,0 1 0 0 0,0 0 0 0 0,0-1 0 0 0,-1 2 0 0 0,1 5-5 0 0,-1 1 1 0 0,-1-1-1 0 0,1-1 1 0 0,-1 1 0 0 0,-1 0-1 0 0,-5 13 1 0 0,7-19-1 0 0,-8 19 0 0 0,-1-1 0 0 0,0 0 0 0 0,-20 26 0 0 0,15-26 0 0 0,14-16 12 0 0,18-3 272 0 0,0-3-199 0 0,-3 0 259 0 0,0 1 0 0 0,0 1 0 0 0,16 0 0 0 0,-27 1-292 0 0,0-1 0 0 0,0 0 1 0 0,0 1-1 0 0,0 0 0 0 0,0-1 1 0 0,0 1-1 0 0,0 0 0 0 0,0 1 1 0 0,-1-1-1 0 0,1 0 1 0 0,0 1-1 0 0,-1 0 0 0 0,1-1 1 0 0,-1 1-1 0 0,1 0 0 0 0,-1 1 1 0 0,0-1-1 0 0,0 0 0 0 0,0 0 1 0 0,2 4-1 0 0,-3-4-61 0 0,0 0 0 0 0,0 1 1 0 0,0-1-1 0 0,-1 1 0 0 0,1-1 0 0 0,-1 1 0 0 0,0-1 1 0 0,1 1-1 0 0,-1 0 0 0 0,0-1 0 0 0,0 1 0 0 0,-1-1 0 0 0,1 1 1 0 0,0-1-1 0 0,-1 1 0 0 0,-1 2 0 0 0,-1 6 114 0 0,-1-1 0 0 0,-7 13-1 0 0,11-22-103 0 0,-11 18 69 0 0,0 0 0 0 0,-1 0 0 0 0,-24 29 0 0 0,25-37-41 0 0,0 1-1 0 0,0-1 1 0 0,-1-1-1 0 0,-1 0 1 0 0,-26 16-1 0 0,32-23-30 0 0,0 1-1 0 0,0-1 1 0 0,-1-1 0 0 0,1 0-1 0 0,-1 0 1 0 0,0 0 0 0 0,1-1-1 0 0,-1 0 1 0 0,-10 0-1 0 0,11-1-111 0 0,1-1-1 0 0,-1 1 1 0 0,1-1-1 0 0,-1 0 1 0 0,1-1-1 0 0,-12-4 1 0 0,17 6 44 0 0,0 0 0 0 0,1 0 0 0 0,-1 0 0 0 0,0-1 1 0 0,0 1-1 0 0,1 0 0 0 0,-1 0 0 0 0,0-1 0 0 0,0 1 0 0 0,1-1 1 0 0,-1 1-1 0 0,0-1 0 0 0,1 1 0 0 0,-1-1 0 0 0,1 1 1 0 0,-1-1-1 0 0,1 0 0 0 0,-1 1 0 0 0,1-1 0 0 0,-1 0 0 0 0,1 1 1 0 0,0-1-1 0 0,-1 0 0 0 0,1 0 0 0 0,0 1 0 0 0,-1-1 0 0 0,1 0 1 0 0,0 0-1 0 0,0 0 0 0 0,0 1 0 0 0,0-1 0 0 0,0 0 0 0 0,0 0 1 0 0,0 0-1 0 0,0 1 0 0 0,0-1 0 0 0,0 0 0 0 0,1-1 1 0 0,0-1-553 0 0,1 0 0 0 0,0 0 0 0 0,0 1 1 0 0,0-1-1 0 0,0 0 0 0 0,0 1 1 0 0,0 0-1 0 0,4-3 0 0 0,7-8-7921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0:10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3 196 19351 0 0,'0'0'1943'0'0,"2"12"-835"0"0,1 8-475 0 0,-1 0 0 0 0,-1 0 0 0 0,-1-1 0 0 0,-3 25 0 0 0,1-9-710 0 0,-2 4 697 0 0,3 52 0 0 0,2-85-1205 0 0,0 1 0 0 0,1-1 1 0 0,0 0-1 0 0,3 9 0 0 0,-3-11-331 0 0</inkml:trace>
  <inkml:trace contextRef="#ctx0" brushRef="#br0" timeOffset="1">87 0 5528 0 0,'0'0'584'0'0,"-2"0"392"0"0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0:11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21191 0 0,'-7'27'643'0'0,"1"1"0"0"0,1-1-1 0 0,2 1 1 0 0,-1 28 0 0 0,1 1 458 0 0,-28 303 3267 0 0,28-271-4108 0 0,3-77-296 0 0,1 0 0 0 0,0-1-1 0 0,1 1 1 0 0,1-1 0 0 0,5 17-1 0 0,-7-26-208 0 0,0 1 0 0 0,0-1 0 0 0,0 0 0 0 0,0 0-1 0 0,1 0 1 0 0,-1 0 0 0 0,1-1 0 0 0,0 1-1 0 0,-1 0 1 0 0,1-1 0 0 0,3 3 0 0 0,-3-3-858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16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5640 0 0,'8'6'16149'0'0,"12"-2"-13037"0"0,11-1-5257 0 0,-21-3 3756 0 0,287-7-268 0 0,-261 7-443 0 0,69 8 0 0 0,-39 1-548 0 0,45 4 81 0 0,61 2 215 0 0,-115-13-188 0 0,65-7 0 0 0,-96 3-333 0 0,135-6 489 0 0,3 19 97 0 0,-145-9-593 0 0,6 0 50 0 0,77 6 356 0 0,-21-5-57 0 0,22 1-1625 0 0,-108-3-81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19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0 611 2760 0 0,'0'0'16998'0'0,"6"-10"-16395"0"0,-1 1-387 0 0,-1 1 0 0 0,0-1 0 0 0,-1 0 0 0 0,0 1 0 0 0,0-2 0 0 0,-1 1 0 0 0,2-13 0 0 0,1-4-50 0 0,32-110 985 0 0,-32 120-1148 0 0,1 0 0 0 0,0 0 1 0 0,1 1-1 0 0,10-18 0 0 0,-10 22 41 0 0,-4 5-41 0 0,0 0 1 0 0,1 0 0 0 0,0 1 0 0 0,0 0-1 0 0,1 0 1 0 0,-1 0 0 0 0,8-6-1 0 0,0 2-21 0 0,-1 2 0 0 0,1-1 0 0 0,1 2 0 0 0,-1-1 0 0 0,1 2 0 0 0,0 0 0 0 0,1 0 0 0 0,-1 1 0 0 0,1 1 0 0 0,0 0 0 0 0,20-1 0 0 0,5 2 18 0 0,0 1 0 0 0,66 9 0 0 0,-102-8 18 0 0,-1 0 0 0 0,1 0 0 0 0,0 0-1 0 0,-1-1 1 0 0,1 1 0 0 0,4-2 0 0 0,9 0 101 0 0,-16 2 29 0 0,0-3-119 0 0,0 1 0 0 0,-1 0 0 0 0,1-1 0 0 0,-1 1 0 0 0,0 0 0 0 0,0 0-1 0 0,0-1 1 0 0,0 1 0 0 0,0 0 0 0 0,0 0 0 0 0,0 0 0 0 0,-1 0 0 0 0,1 0 0 0 0,-1 1-1 0 0,0-1 1 0 0,1 0 0 0 0,-3-1 0 0 0,-5-4 43 0 0,-1-1 1 0 0,-12-5-1 0 0,14 8-43 0 0,-81-45 117 0 0,89 50-145 0 0,0 0-1 0 0,0 0 0 0 0,-1 0 0 0 0,1 0 1 0 0,0 0-1 0 0,0 0 0 0 0,0 0 0 0 0,0 0 1 0 0,0 0-1 0 0,0 0 0 0 0,0 0 1 0 0,-1 0-1 0 0,1 0 0 0 0,0-1 0 0 0,0 1 1 0 0,0 0-1 0 0,0 0 0 0 0,0 0 1 0 0,0 0-1 0 0,0 0 0 0 0,0 0 0 0 0,0 0 1 0 0,-1 0-1 0 0,1-1 0 0 0,0 1 0 0 0,0 0 1 0 0,0 0-1 0 0,0 0 0 0 0,0 0 1 0 0,0 0-1 0 0,0 0 0 0 0,0 0 0 0 0,0-1 1 0 0,0 1-1 0 0,0 0 0 0 0,0 0 1 0 0,0 0-1 0 0,0 0 0 0 0,0 0 0 0 0,0-1 1 0 0,0 1-1 0 0,0 0 0 0 0,0 0 0 0 0,0 0 1 0 0,0 0-1 0 0,0 0 0 0 0,1 0 1 0 0,-1 0-1 0 0,0-1 0 0 0,9-1 33 0 0,22 1 41 0 0,-19 0-59 0 0,4 0 11 0 0,0 1 0 0 0,1 0 0 0 0,-1 2-1 0 0,1-1 1 0 0,29 9 0 0 0,-44-10-9 0 0,-1 0 0 0 0,1 1 1 0 0,0-1-1 0 0,-1 1 0 0 0,1 0 0 0 0,0 0 1 0 0,-1-1-1 0 0,1 1 0 0 0,-1 0 0 0 0,1 0 1 0 0,-1 0-1 0 0,0 1 0 0 0,1-1 0 0 0,-1 0 1 0 0,0 1-1 0 0,0-1 0 0 0,0 0 0 0 0,0 1 1 0 0,0-1-1 0 0,0 1 0 0 0,0 0 0 0 0,-1-1 1 0 0,1 1-1 0 0,0-1 0 0 0,-1 1 0 0 0,1 0 1 0 0,-1 0-1 0 0,0 2 0 0 0,0 3 55 0 0,0-1 1 0 0,-1 1-1 0 0,0-1 0 0 0,0 1 0 0 0,-1-1 1 0 0,-2 8-1 0 0,1-5-1 0 0,1-3-23 0 0,-1 0 0 0 0,1-1 0 0 0,-1 1-1 0 0,-1-1 1 0 0,1 1 0 0 0,-9 8 0 0 0,-7 13 113 0 0,7-8 42 0 0,-18 21-1 0 0,26-34-614 0 0,-2-1 1 0 0,1 1-1 0 0,-1-1 0 0 0,1 0 0 0 0,-1 0 1 0 0,-1 0-1 0 0,-6 3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19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11976 0 0,'0'0'5922'0'0,"3"7"-4190"0"0,1 7-1239 0 0,0-1-1 0 0,-1 1 1 0 0,-1 0-1 0 0,0 0 1 0 0,0 19-1 0 0,0-12-318 0 0,4 27 0 0 0,5 44 231 0 0,-5-32-225 0 0,17 165 117 0 0,-21-215-341 0 0,1-1 0 0 0,0 1 1 0 0,5 11-1 0 0,-1-3-834 0 0,-7-17 641 0 0,1 1 0 0 0,0 0 0 0 0,0-1 0 0 0,0 1 0 0 0,0-1 0 0 0,0 1 0 0 0,0-1 0 0 0,2 2-1 0 0,0-1-972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19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13360 0 0,'0'0'1613'0'0,"9"-12"2839"0"0,-4 8-3931 0 0,0 0 0 0 0,1 0 1 0 0,-1 1-1 0 0,1 0 0 0 0,0 0 0 0 0,9-3 1 0 0,-4 2-35 0 0,12-5-203 0 0,2 1 1 0 0,-1 1-1 0 0,1 1 1 0 0,43-4-1 0 0,-2 4-713 0 0,-22 3-2962 0 0,-35 3 2155 0 0,10-1-6147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20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 4608 0 0,'0'0'208'0'0,"17"8"8130"0"0,-12-9-7716 0 0,-1 1-1 0 0,1-1 1 0 0,0 1-1 0 0,-1-1 1 0 0,1 0-1 0 0,-1-1 1 0 0,9-3 0 0 0,-7 2-417 0 0,0-1 0 0 0,0 1 0 0 0,0-1 0 0 0,0 0 0 0 0,5-6 0 0 0,-6 5-161 0 0,0 0 0 0 0,-1 0 0 0 0,1 0 0 0 0,-1-1 0 0 0,0 0 0 0 0,-1 1 0 0 0,1-1 0 0 0,-1-1 0 0 0,0 1 0 0 0,-1 0 0 0 0,0-1 0 0 0,3-8 0 0 0,-5 14-1 0 0,0-1 1 0 0,0 0 0 0 0,0 0 0 0 0,0 0-1 0 0,0 0 1 0 0,0 1 0 0 0,-1-1-1 0 0,1 0 1 0 0,0 0 0 0 0,-1 0-1 0 0,0 1 1 0 0,1-1 0 0 0,-1 0 0 0 0,0 1-1 0 0,0-1 1 0 0,0 1 0 0 0,0-1-1 0 0,0 1 1 0 0,0-1 0 0 0,0 1-1 0 0,0 0 1 0 0,-1-1 0 0 0,1 1 0 0 0,-1 0-1 0 0,1 0 1 0 0,-1 0 0 0 0,1 0-1 0 0,-1 0 1 0 0,1 0 0 0 0,-1 1-1 0 0,0-1 1 0 0,1 0 0 0 0,-1 1 0 0 0,0-1-1 0 0,0 1 1 0 0,0 0 0 0 0,1 0-1 0 0,-1 0 1 0 0,0 0 0 0 0,0 0-1 0 0,0 0 1 0 0,0 0 0 0 0,1 0 0 0 0,-4 1-1 0 0,0 1 82 0 0,0 1-1 0 0,0-1 1 0 0,0 1-1 0 0,0 0 1 0 0,0 0 0 0 0,1 1-1 0 0,-1-1 1 0 0,1 1-1 0 0,0 0 1 0 0,0 0-1 0 0,0 0 1 0 0,0 1-1 0 0,-3 6 1 0 0,3-4 30 0 0,0 0 0 0 0,0 0 0 0 0,1 1 0 0 0,0-1 1 0 0,0 1-1 0 0,1 0 0 0 0,0 0 0 0 0,-2 15 0 0 0,3-15-78 0 0,0 0-1 0 0,0-1 0 0 0,1 1 1 0 0,0 0-1 0 0,1 0 0 0 0,0 0 1 0 0,0 0-1 0 0,0-1 0 0 0,1 1 1 0 0,0 0-1 0 0,5 8 0 0 0,-5-11-57 0 0,1 0 0 0 0,0-1-1 0 0,0 0 1 0 0,1 1 0 0 0,-1-1-1 0 0,1 0 1 0 0,0-1 0 0 0,0 1-1 0 0,0-1 1 0 0,1 0 0 0 0,-1 0 0 0 0,1 0-1 0 0,0 0 1 0 0,-1-1 0 0 0,1 0-1 0 0,0 0 1 0 0,9 2 0 0 0,-4-1 12 0 0,0-1-1 0 0,0-1 1 0 0,1 1 0 0 0,-1-2 0 0 0,0 1-1 0 0,1-1 1 0 0,-1-1 0 0 0,15-2 0 0 0,-16 1-30 0 0,0-1 1 0 0,0 0-1 0 0,-1 0 1 0 0,0 0 0 0 0,1-1-1 0 0,10-7 1 0 0,-13 7-599 0 0,0-1 0 0 0,0 1 0 0 0,7-8 0 0 0,-10 8-722 0 0,1 0 0 0 0,-1 0 0 0 0,0 0 0 0 0,-1 0 0 0 0,4-7 0 0 0,0-4-5715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20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15664 0 0,'2'-1'272'0'0,"1"0"1"0"0,-1 1 0 0 0,1 0 0 0 0,-1-1-1 0 0,0 1 1 0 0,1 0 0 0 0,-1 0 0 0 0,1 0-1 0 0,-1 1 1 0 0,0-1 0 0 0,1 1 0 0 0,2 0 0 0 0,28 13 3898 0 0,-10-3-3003 0 0,20 8-326 0 0,-31-12-766 0 0,21 7 0 0 0,-8-5-202 0 0,29 8-242 0 0,-16-11-4180 0 0,-26-6-3049 0 0</inkml:trace>
  <inkml:trace contextRef="#ctx0" brushRef="#br0" timeOffset="1">291 0 17359 0 0,'-6'3'255'0'0,"0"0"-1"0"0,0 0 1 0 0,0 0-1 0 0,1 1 1 0 0,-1 0-1 0 0,1 0 1 0 0,-8 9-1 0 0,-31 37 541 0 0,43-49-720 0 0,-19 24 528 0 0,-28 47 0 0 0,45-64-615 0 0,-1 0 0 0 0,2 0 0 0 0,-1 0 0 0 0,1 0 0 0 0,0 0 0 0 0,0 0 0 0 0,0 13 0 0 0,2-20-82 0 0,0-1 0 0 0,0 1 0 0 0,0-1 0 0 0,0 1-1 0 0,0-1 1 0 0,0 1 0 0 0,0-1 0 0 0,0 1 0 0 0,1-1 0 0 0,-1 0-1 0 0,0 1 1 0 0,0-1 0 0 0,0 1 0 0 0,1-1 0 0 0,-1 1-1 0 0,0-1 1 0 0,0 0 0 0 0,1 1 0 0 0,-1-1 0 0 0,0 0 0 0 0,1 1-1 0 0,-1-1 1 0 0,1 0 0 0 0,-1 1 0 0 0,0-1 0 0 0,1 0 0 0 0,-1 0-1 0 0,1 1 1 0 0,-1-1 0 0 0,1 0 0 0 0,-1 0 0 0 0,1 0-1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20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11520 0 0,'-3'11'1224'0'0,"-2"5"733"0"0,2 0 1 0 0,0 0 0 0 0,-1 24 0 0 0,2-22-1847 0 0,-1 20 556 0 0,1-1 0 0 0,2 0 0 0 0,6 51 0 0 0,-3-72-1121 0 0,0-1 1 0 0,1 0-1 0 0,1 0 1 0 0,0 0 0 0 0,1-1-1 0 0,0 0 1 0 0,15 23-1 0 0,-19-34-561 0 0</inkml:trace>
  <inkml:trace contextRef="#ctx0" brushRef="#br0" timeOffset="1">2 249 13824 0 0,'-1'1'1404'0'0,"1"-1"-1229"0"0,0 0 1 0 0,-1 1-1 0 0,1-1 1 0 0,0 0 0 0 0,0 0-1 0 0,0 1 1 0 0,0-1-1 0 0,0 0 1 0 0,0 0-1 0 0,0 0 1 0 0,0 1-1 0 0,0-1 1 0 0,0 0-1 0 0,0 0 1 0 0,0 1-1 0 0,0-1 1 0 0,1 1 1053 0 0,-1 0-1054 0 0,9 7 3041 0 0,18 7-1426 0 0,-17-10-1657 0 0,-3-1 11 0 0,1 0 0 0 0,0-1-1 0 0,1 1 1 0 0,-1-2 0 0 0,1 1-1 0 0,15 2 1 0 0,17-1-1715 0 0,-4-3-5494 0 0,-20-1-308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2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75 603 4608 0 0,'0'0'14510'0'0,"-12"-75"-12883"0"0,8 44-996 0 0,-9-32 0 0 0,-3-4 65 0 0,-8-73 0 0 0,21 123-510 0 0,1 0 0 0 0,2-1-1 0 0,-1 1 1 0 0,2-1-1 0 0,0 1 1 0 0,1 0 0 0 0,1 0-1 0 0,7-24 1 0 0,-8 38-180 0 0,-1 0 1 0 0,0 0-1 0 0,1 0 0 0 0,-1 1 1 0 0,1-1-1 0 0,0 0 0 0 0,0 1 1 0 0,0 0-1 0 0,0-1 0 0 0,1 1 1 0 0,-1 0-1 0 0,1 0 0 0 0,-1 0 1 0 0,1 0-1 0 0,-1 1 0 0 0,1-1 1 0 0,0 1-1 0 0,0 0 0 0 0,0 0 1 0 0,0 0-1 0 0,0 0 0 0 0,0 0 1 0 0,0 0-1 0 0,0 1 0 0 0,1 0 1 0 0,-1-1-1 0 0,0 1 0 0 0,5 1 1 0 0,0-1 5 0 0,-1 1 1 0 0,1 0-1 0 0,-1 1 1 0 0,1 0-1 0 0,-1 0 1 0 0,0 0-1 0 0,1 1 1 0 0,-1 0-1 0 0,0 1 1 0 0,11 7-1 0 0,-11-6-124 0 0,0 0 0 0 0,0 0-1 0 0,-1 1 1 0 0,0 0 0 0 0,0 0-1 0 0,0 1 1 0 0,-1 0 0 0 0,1 0-1 0 0,-2 0 1 0 0,1 0 0 0 0,-1 1-1 0 0,0 0 1 0 0,-1 0 0 0 0,0 0-1 0 0,5 17 1 0 0,-7-18-257 0 0,0 0 0 0 0,-1 1 1 0 0,1-1-1 0 0,-1 0 0 0 0,-2 13 0 0 0,-5 16-5846 0 0,2-13-327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2:09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85 8752 0 0,'0'-3'233'0'0,"0"0"-1"0"0,-1 0 1 0 0,1 0 0 0 0,-1 0 0 0 0,1 0 0 0 0,-1 0 0 0 0,0 0-1 0 0,0 0 1 0 0,-1 0 0 0 0,1 1 0 0 0,-2-4 0 0 0,0 2 586 0 0,1 1 0 0 0,-1 0 1 0 0,0 0-1 0 0,0 0 0 0 0,0 0 0 0 0,-1 0 0 0 0,1 1 1 0 0,-1-1-1 0 0,1 1 0 0 0,-1 0 0 0 0,0 0 1 0 0,-4-2-1 0 0,2 2 81 0 0,1 0 1 0 0,-1 1-1 0 0,0-1 0 0 0,0 1 1 0 0,0 1-1 0 0,0-1 0 0 0,0 1 1 0 0,-9 0-1 0 0,10 1-1117 0 0,1-1 1 0 0,-1 1-1 0 0,1 0 0 0 0,0 0 1 0 0,0 1-1 0 0,-1-1 0 0 0,-3 3 1 0 0,1 0 270 0 0,1 0 0 0 0,-1 1 0 0 0,1 0 0 0 0,0 0 1 0 0,0 1-1 0 0,1-1 0 0 0,0 1 0 0 0,0 0 0 0 0,0 1 0 0 0,-6 10 0 0 0,8-11-18 0 0,-1 0-1 0 0,1 0 1 0 0,1 1-1 0 0,-1-1 1 0 0,1 1 0 0 0,1 0-1 0 0,-1 0 1 0 0,1-1-1 0 0,0 1 1 0 0,0 0-1 0 0,1 0 1 0 0,1 9-1 0 0,-1-14-22 0 0,0 0 0 0 0,1 1 1 0 0,-1-1-1 0 0,1 0 0 0 0,0 1 0 0 0,0-1 0 0 0,0 0 0 0 0,0 0 0 0 0,0 0 1 0 0,0 0-1 0 0,0 0 0 0 0,1 0 0 0 0,-1 0 0 0 0,1 0 0 0 0,0 0 0 0 0,-1-1 1 0 0,1 1-1 0 0,0-1 0 0 0,0 1 0 0 0,0-1 0 0 0,0 0 0 0 0,0 0 0 0 0,0 0 1 0 0,0 0-1 0 0,1 0 0 0 0,-1 0 0 0 0,4 0 0 0 0,-1 0 17 0 0,0 0 0 0 0,0 0 1 0 0,0-1-1 0 0,0 0 0 0 0,0 0 0 0 0,0 0 0 0 0,0-1 0 0 0,0 0 0 0 0,0 0 1 0 0,0 0-1 0 0,0 0 0 0 0,6-3 0 0 0,3-3 33 0 0,0-1 0 0 0,-1 0 0 0 0,1-1-1 0 0,-1-1 1 0 0,12-12 0 0 0,16-18-2360 0 0,-4-3-6348 0 0,-20 22 99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22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8752 0 0,'16'-10'952'0'0,"-6"7"1475"0"0,-1 0 1 0 0,15-8-1 0 0,-14 5 1134 0 0,23-6 1 0 0,3 1-3170 0 0,2 2 1 0 0,53-6 0 0 0,-19 11-1534 0 0,-25 8-3063 0 0,-30-2-3186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22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57 254 15376 0 0,'0'0'704'0'0,"-7"-15"5462"0"0,4 17-6038 0 0,1 0 1 0 0,0 0-1 0 0,0 0 1 0 0,0 0-1 0 0,0 0 1 0 0,0 1-1 0 0,0-1 1 0 0,1 1-1 0 0,-1 0 1 0 0,1-1-1 0 0,0 1 1 0 0,-2 5-1 0 0,-9 39-488 0 0,10-38 525 0 0,-7 45 140 0 0,8-18-4185 0 0,1-25-3522 0 0</inkml:trace>
  <inkml:trace contextRef="#ctx0" brushRef="#br0" timeOffset="1">102 58 15664 0 0,'0'-5'1391'0'0,"-3"1"-1111"0"0,0-1-280 0 0,3-1 712 0 0,0 1 1736 0 0,0 3-2776 0 0,3-3 136 0 0,0 0-1576 0 0,2-1-319 0 0,3-3-65 0 0,4 4-16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22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5528 0 0,'-6'12'589'0'0,"-3"10"499"0"0,1 15 5024 0 0,2 27 2430 0 0,5-47-9470 0 0,-2 19 1663 0 0,-2 54 1088 0 0,10-3-1731 0 0,-4-79-57 0 0,0 0 1 0 0,0 0 0 0 0,0-1 0 0 0,1 1 0 0 0,0-1 0 0 0,5 12-1 0 0,-6-16-161 0 0,0-1-1 0 0,0 0 1 0 0,0 0-1 0 0,0 0 1 0 0,0 0-1 0 0,1 0 1 0 0,-1 0-1 0 0,1-1 1 0 0,0 1-1 0 0,-1 0 1 0 0,1-1-1 0 0,0 1 1 0 0,0-1-1 0 0,0 0 1 0 0,0 0-1 0 0,0 1 1 0 0,0-1-1 0 0,0 0 1 0 0,0-1-1 0 0,1 1 1 0 0,-1 0-1 0 0,0-1 1 0 0,1 1-1 0 0,-1-1 1 0 0,4 0-1 0 0,5 0-1560 0 0,-1 0-9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23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0 173 16871 0 0,'0'0'1906'0'0,"2"0"-1513"0"0,2 0-233 0 0,-1-1 1 0 0,1 0-1 0 0,0 0 0 0 0,-1 0 0 0 0,0 0 1 0 0,1-1-1 0 0,-1 1 0 0 0,0-1 1 0 0,1 0-1 0 0,3-3 0 0 0,31-26 1001 0 0,-20 14-779 0 0,22-29 1 0 0,-27 30-343 0 0,-12 14-25 0 0,0 0-1 0 0,1-1 1 0 0,-1 1-1 0 0,0 0 1 0 0,0 0-1 0 0,0-1 1 0 0,0 1-1 0 0,-1 0 1 0 0,1-1-1 0 0,-1 1 1 0 0,1-1-1 0 0,-1 1 1 0 0,0-1-1 0 0,0 1 1 0 0,0-3-1 0 0,-3 5 27 0 0,1 1-1 0 0,-1-1 1 0 0,1 1 0 0 0,-1 0-1 0 0,1 0 1 0 0,-3 2-1 0 0,2-1 8 0 0,0 1-1 0 0,0-1 0 0 0,0 1 1 0 0,0 0-1 0 0,0-1 1 0 0,0 2-1 0 0,1-1 0 0 0,0 0 1 0 0,-3 5-1 0 0,-16 35 491 0 0,15-30-364 0 0,4-7-136 0 0,0-1-1 0 0,0 1 1 0 0,0 0 0 0 0,1-1 0 0 0,0 1 0 0 0,0 0 0 0 0,0 0 0 0 0,1 0 0 0 0,-1 0 0 0 0,1 0 0 0 0,1 0 0 0 0,0 0 0 0 0,-1 0 0 0 0,4 10 0 0 0,-3-14-73 0 0,0 0 0 0 0,0-1 1 0 0,0 1-1 0 0,-1 0 0 0 0,2-1 1 0 0,-1 1-1 0 0,0-1 0 0 0,0 0 1 0 0,0 1-1 0 0,1-1 0 0 0,-1 0 0 0 0,0 0 1 0 0,1 1-1 0 0,0-1 0 0 0,-1-1 1 0 0,1 1-1 0 0,1 1 0 0 0,0-1-281 0 0,1 1 0 0 0,-1-1 0 0 0,1 0-1 0 0,-1 0 1 0 0,1-1 0 0 0,0 1 0 0 0,6-1-1 0 0,4 0-1483 0 0</inkml:trace>
  <inkml:trace contextRef="#ctx0" brushRef="#br0" timeOffset="1">393 0 17503 0 0,'-7'1'415'0'0,"1"-1"-1"0"0,0 1 1 0 0,0 0-1 0 0,-1 1 1 0 0,1-1-1 0 0,-11 5 0 0 0,15-5-174 0 0,-1 0-1 0 0,1 1 0 0 0,-1-1 1 0 0,1 0-1 0 0,0 1 0 0 0,-1-1 1 0 0,1 1-1 0 0,0 0 0 0 0,0-1 0 0 0,0 1 1 0 0,0 0-1 0 0,1 1 0 0 0,-1-1 1 0 0,0 0-1 0 0,1 0 0 0 0,0 1 1 0 0,-1-1-1 0 0,-1 5 0 0 0,3-6-139 0 0,0 0 0 0 0,0 0-1 0 0,0 0 1 0 0,0 0 0 0 0,0 0-1 0 0,0 0 1 0 0,0 1 0 0 0,0-1-1 0 0,0 0 1 0 0,1 0 0 0 0,-1 0-1 0 0,0 0 1 0 0,1 0 0 0 0,-1 0-1 0 0,1 0 1 0 0,-1 0 0 0 0,1 0-1 0 0,-1 0 1 0 0,1 0 0 0 0,0 0-1 0 0,-1 0 1 0 0,1-1 0 0 0,1 2-1 0 0,23 16 109 0 0,-8-7-176 0 0,-15-10 38 0 0,0 1 0 0 0,-1 0 0 0 0,1 0 0 0 0,0-1 0 0 0,-1 1 0 0 0,1 0 0 0 0,-1 1-1 0 0,0-1 1 0 0,0 0 0 0 0,1 0 0 0 0,-1 1 0 0 0,-1-1 0 0 0,1 0 0 0 0,0 1 0 0 0,-1-1 0 0 0,1 1 0 0 0,-1-1 0 0 0,0 1-1 0 0,0-1 1 0 0,0 1 0 0 0,0-1 0 0 0,0 0 0 0 0,-1 6 0 0 0,-1-3-47 0 0,0 0-1 0 0,0 0 1 0 0,0 0-1 0 0,0-1 1 0 0,-1 1 0 0 0,0-1-1 0 0,0 1 1 0 0,0-1 0 0 0,0 0-1 0 0,-6 5 1 0 0,-20 16-4300 0 0,19-18-4932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26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2 233 2304 0 0,'-1'-3'17419'0'0,"18"-2"-16505"0"0,-11 3-717 0 0,1 0 0 0 0,-1 0 0 0 0,1 1-1 0 0,-1 0 1 0 0,8 0 0 0 0,127-2 1464 0 0,14-2-1019 0 0,-135 5-841 0 0,115 2 1236 0 0,174 12-429 0 0,-211-9-552 0 0,72 2 838 0 0,-43-2-579 0 0,42-1 63 0 0,-11-16-104 0 0,14 8 282 0 0,-102 4-683 0 0,-45 1 526 0 0,0-1 0 0 0,29-5 0 0 0,85-8 180 0 0,-55 7-385 0 0,-4 0-219 0 0,19-1 478 0 0,121-11 131 0 0,-135 13-79 0 0,-72 5-428 0 0,0-2-1 0 0,-1 1 0 0 0,1-1 1 0 0,0-1-1 0 0,-1 0 0 0 0,1-1 1 0 0,-1-1-1 0 0,0 0 0 0 0,-1 0 1 0 0,1-1-1 0 0,12-9 0 0 0,-20 13-75 0 0,-1-1 0 0 0,0 1 1 0 0,1 1-1 0 0,-1-1 0 0 0,1 1 0 0 0,0-1 0 0 0,-1 1 0 0 0,1 0 0 0 0,4-1 0 0 0,-5 2 3 0 0,1-1 0 0 0,-1 0 1 0 0,1 0-1 0 0,-1 0 0 0 0,1 0 0 0 0,-1-1 1 0 0,0 1-1 0 0,0-1 0 0 0,0 0 0 0 0,5-4 1 0 0,-7 5-55 0 0,-1-1 1 0 0,0 0 0 0 0,1 1 0 0 0,-1-1 0 0 0,0 0-1 0 0,0 1 1 0 0,0-1 0 0 0,0 0 0 0 0,-1 1-1 0 0,1-1 1 0 0,0 0 0 0 0,-1 1 0 0 0,1-1 0 0 0,-2-3-1 0 0,0-1-162 0 0,0-4-452 0 0,-5-18-4088 0 0,1 16-4792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28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10424 0 0,'0'0'1777'0'0,"0"-6"1056"0"0,1 5-2701 0 0,0-1-1 0 0,0 1 0 0 0,0-1 1 0 0,0 0-1 0 0,1 1 0 0 0,-1 0 1 0 0,0-1-1 0 0,1 1 0 0 0,-1 0 1 0 0,1 0-1 0 0,-1-1 0 0 0,1 1 1 0 0,-1 1-1 0 0,1-1 0 0 0,0 0 0 0 0,0 0 1 0 0,0 0-1 0 0,-1 1 0 0 0,1-1 1 0 0,0 1-1 0 0,0 0 0 0 0,0-1 1 0 0,3 1-1 0 0,8-1 112 0 0,0 1-1 0 0,21 2 0 0 0,-7 0 78 0 0,32-1-229 0 0,48-1 1035 0 0,-90-1-886 0 0,-1-1 0 0 0,1 0-1 0 0,0-2 1 0 0,20-6 0 0 0,-36 10-228 0 0,7-3 64 0 0,0 0 1 0 0,-1 0-1 0 0,0 0 1 0 0,12-8 0 0 0,-19 11-64 0 0,1-1 1 0 0,0 1 0 0 0,0-1-1 0 0,0 1 1 0 0,0-1 0 0 0,-1 0-1 0 0,1 1 1 0 0,0-1 0 0 0,-1 0-1 0 0,1 0 1 0 0,0 1 0 0 0,-1-1-1 0 0,1 0 1 0 0,-1 0 0 0 0,1 0-1 0 0,-1 0 1 0 0,0 0-1 0 0,1 0 1 0 0,-1 0 0 0 0,0 0-1 0 0,0 0 1 0 0,1 0 0 0 0,-1 0-1 0 0,0 0 1 0 0,0 0 0 0 0,0 0-1 0 0,0 0 1 0 0,0 0 0 0 0,-1 0-1 0 0,1 0 1 0 0,0 0 0 0 0,0 0-1 0 0,-1 0 1 0 0,1 1 0 0 0,0-1-1 0 0,-1 0 1 0 0,1 0 0 0 0,-1 0-1 0 0,0 0 1 0 0,1 0-1 0 0,-1 1 1 0 0,1-1 0 0 0,-1 0-1 0 0,0 0 1 0 0,0 1 0 0 0,1-1-1 0 0,-1 1 1 0 0,-2-2 0 0 0,-2-2 10 0 0,-1 0 0 0 0,0 0 1 0 0,-1 0-1 0 0,1 1 0 0 0,-1 0 1 0 0,1 0-1 0 0,-1 0 0 0 0,-10-1 1 0 0,-7-2-24 0 0,-27-1 0 0 0,45 6 0 0 0,3 1 7 0 0,0 0 1 0 0,0 0-1 0 0,1 0 0 0 0,-1 0 0 0 0,0 0 0 0 0,0 1 0 0 0,0-1 0 0 0,1 1 0 0 0,-1 0 1 0 0,-3 1 484 0 0,7-1-477 0 0,0 0 0 0 0,0 0 1 0 0,0 1-1 0 0,0-2 0 0 0,0 1 0 0 0,1 0 1 0 0,-1 0-1 0 0,0 0 0 0 0,1 0 0 0 0,-1-1 1 0 0,0 1-1 0 0,1-1 0 0 0,-1 1 0 0 0,1-1 1 0 0,1 1-1 0 0,19 4 95 0 0,-11-3 17 0 0,0 0 0 0 0,0 1 0 0 0,-1 0-1 0 0,0 1 1 0 0,14 7 0 0 0,-22-10-99 0 0,0 0 0 0 0,0 0 0 0 0,-1 1 0 0 0,1-1-1 0 0,0 0 1 0 0,-1 1 0 0 0,1-1 0 0 0,-1 1 0 0 0,1 0 0 0 0,-1-1 0 0 0,0 1 0 0 0,0 0-1 0 0,0 0 1 0 0,0 0 0 0 0,0 0 0 0 0,0 0 0 0 0,0 0 0 0 0,-1 0 0 0 0,1 0 0 0 0,-1 0-1 0 0,0 0 1 0 0,1 0 0 0 0,-1 1 0 0 0,0-1 0 0 0,0 0 0 0 0,0 0 0 0 0,0 0 0 0 0,-1 0-1 0 0,1 0 1 0 0,-1 1 0 0 0,1-1 0 0 0,-1 0 0 0 0,-1 3 0 0 0,-4 9-21 0 0,-1 1 1 0 0,-1-1 0 0 0,-16 23-1 0 0,13-21-1013 0 0,5-11-1243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29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0 392 5760 0 0,'0'0'6304'0'0,"12"-16"-4486"0"0,-10 5-1160 0 0,-1 10-548 0 0,-1-1 0 0 0,1 0 0 0 0,-1 1 1 0 0,0-1-1 0 0,0 0 0 0 0,0 1 0 0 0,0-1 0 0 0,0 1 1 0 0,0-1-1 0 0,0 0 0 0 0,0-1 0 0 0,-1 1 19 0 0,1 0 0 0 0,0 0 1 0 0,0 0-1 0 0,0 0 0 0 0,0 0 0 0 0,1 0 0 0 0,0-4 0 0 0,0-12 711 0 0,0 12-544 0 0,-1 0 0 0 0,1 0-1 0 0,0 1 1 0 0,0-1 0 0 0,2-6-1 0 0,1-4 243 0 0,-1-3 180 0 0,1 0 0 0 0,1 0-1 0 0,8-20 1 0 0,-6 21-45 0 0,5-23 1 0 0,-2 6 64 0 0,-9 29-648 0 0,0-1 1 0 0,0 1-1 0 0,0 0 0 0 0,0-9 0 0 0,-1 15-85 0 0,0 0 0 0 0,0-1-1 0 0,0 1 1 0 0,0 0 0 0 0,1 0 0 0 0,-1-1 0 0 0,0 1 0 0 0,0 0-1 0 0,0 0 1 0 0,0 0 0 0 0,1-1 0 0 0,-1 1 0 0 0,0 0-1 0 0,0 0 1 0 0,0 0 0 0 0,1 0 0 0 0,-1-1 0 0 0,0 1 0 0 0,0 0-1 0 0,1 0 1 0 0,-1 0 0 0 0,0 0 0 0 0,0 0 0 0 0,1 0 0 0 0,-1 0-1 0 0,0 0 1 0 0,0 0 0 0 0,1 0 0 0 0,0 22-6 0 0,4 23 0 0 0,1 12-88 0 0,4 18 63 0 0,-9-61 29 0 0,1 0 0 0 0,1 0 0 0 0,6 21 1 0 0,-1-5-183 0 0,-7-27 172 0 0,1 1-1 0 0,-1-1 0 0 0,1 0 1 0 0,-1 0-1 0 0,1 0 0 0 0,0 0 0 0 0,0 0 1 0 0,1 0-1 0 0,-1 0 0 0 0,1-1 1 0 0,3 5-1 0 0,-5-7 10 0 0,0 1 0 0 0,0 0 0 0 0,-1-1 0 0 0,1 1 0 0 0,0 0 0 0 0,0-1 0 0 0,0 1 0 0 0,0-1 0 0 0,0 1 0 0 0,0-1 0 0 0,0 0 0 0 0,0 1 0 0 0,0-1 0 0 0,0 0 0 0 0,0 0 0 0 0,0 1 0 0 0,0-1 0 0 0,0 0 0 0 0,0 0 0 0 0,0 0 0 0 0,0-1 0 0 0,0 1 0 0 0,0 0 0 0 0,0 0 0 0 0,0 0 0 0 0,0-1 0 0 0,0 1 0 0 0,0-1 0 0 0,0 1 0 0 0,0 0 0 0 0,0-1 0 0 0,0 0 0 0 0,0 1 0 0 0,0-1 0 0 0,-1 0 0 0 0,1 1 0 0 0,0-1 0 0 0,0 0 0 0 0,-1 0 0 0 0,1 1 0 0 0,1-3 0 0 0,5-9 60 0 0,0 0-1 0 0,-1-1 0 0 0,0 1 1 0 0,-1-1-1 0 0,7-27 0 0 0,-4 6 137 0 0,1 1 0 0 0,2 0 0 0 0,17-35 0 0 0,-18 44-211 0 0,-8 18-221 0 0,0 0 0 0 0,1 0 0 0 0,0 0 0 0 0,0 1 0 0 0,4-7 0 0 0,2 0-1235 0 0,-6 3-61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29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 4144 0 0,'0'0'191'0'0,"-2"1"-11"0"0,-18 13-626 0 0,6-4 4597 0 0,0 1 1 0 0,-17 19-1 0 0,11-6-2656 0 0,15-16-1209 0 0,0 1 1 0 0,1-1-1 0 0,0 1 0 0 0,0 0 1 0 0,1 0-1 0 0,0 0 0 0 0,-3 17 0 0 0,5-21-157 0 0,1-1 1 0 0,-1 1-1 0 0,1 0 0 0 0,0-1 0 0 0,0 1 0 0 0,0 0 0 0 0,1-1 0 0 0,-1 1 0 0 0,1 0 0 0 0,1-1 0 0 0,-1 1 0 0 0,0-1 0 0 0,1 0 0 0 0,0 1 0 0 0,0-1 0 0 0,0 0 0 0 0,5 6 0 0 0,-5-8-70 0 0,-1 0 0 0 0,1-1-1 0 0,0 1 1 0 0,-1-1-1 0 0,1 0 1 0 0,0 0 0 0 0,0 0-1 0 0,0 0 1 0 0,0 0-1 0 0,0 0 1 0 0,0 0 0 0 0,0 0-1 0 0,0-1 1 0 0,0 1 0 0 0,0-1-1 0 0,1 0 1 0 0,-1 1-1 0 0,0-1 1 0 0,0 0 0 0 0,0 0-1 0 0,1-1 1 0 0,-1 1-1 0 0,0 0 1 0 0,0-1 0 0 0,0 1-1 0 0,0-1 1 0 0,0 0 0 0 0,0 1-1 0 0,0-1 1 0 0,3-2-1 0 0,6-3 99 0 0,-1 0 0 0 0,1-1-1 0 0,-1-1 1 0 0,10-8 0 0 0,-10 8-38 0 0,1-2-2 0 0,1-1 0 0 0,-1-1 0 0 0,18-24 0 0 0,22-46-3042 0 0,-36 58 1294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30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16815 0 0,'-2'2'143'0'0,"1"-1"0"0"0,0 1 0 0 0,0 0 0 0 0,0 0 0 0 0,0 0 0 0 0,0 0 0 0 0,0 0 0 0 0,0 0 0 0 0,1 0 0 0 0,-1 0 0 0 0,1 0 0 0 0,-1 0-1 0 0,1 4 1 0 0,1 33 201 0 0,0-26 449 0 0,33 279 2859 0 0,-29-265-3578 0 0,-3-11-66 0 0,1 0 1 0 0,1 1-1 0 0,1-1 0 0 0,0-1 0 0 0,1 1 0 0 0,0-1 0 0 0,15 25 1 0 0,-10-28-2751 0 0</inkml:trace>
  <inkml:trace contextRef="#ctx0" brushRef="#br0" timeOffset="1">0 327 19727 0 0,'0'0'1787'0'0,"6"0"-1438"0"0,14-2 513 0 0,0 0-1 0 0,0-1 0 0 0,37-12 0 0 0,7-1-475 0 0,-55 14-480 0 0,0 0-483 0 0,0 1-1 0 0,0-1 1 0 0,0 2-1 0 0,18-1 1 0 0,-10 4-7648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30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31 150 16783 0 0,'0'0'1522'0'0,"3"-2"-1220"0"0,33-34 1225 0 0,-30 28-971 0 0,0 1-1 0 0,0-1 0 0 0,0-1 0 0 0,-1 1 1 0 0,8-18-1 0 0,-12 24-547 0 0,-1 0 1 0 0,1 0-1 0 0,0-1 1 0 0,-1 1-1 0 0,1 0 0 0 0,-1 0 1 0 0,0 0-1 0 0,0-1 1 0 0,0 1-1 0 0,0 0 1 0 0,0 0-1 0 0,0 0 0 0 0,-1-4 1 0 0,0 5 8 0 0,1 0 0 0 0,-1 1 0 0 0,1-1-1 0 0,-1 0 1 0 0,1 1 0 0 0,-1-1 0 0 0,1 0 0 0 0,-1 1 0 0 0,0-1 0 0 0,1 1 0 0 0,-1-1 0 0 0,0 1 0 0 0,1-1 0 0 0,-1 1 0 0 0,0 0 0 0 0,0-1-1 0 0,1 1 1 0 0,-1 0 0 0 0,0 0 0 0 0,0-1 0 0 0,0 1 0 0 0,1 0 0 0 0,-1 0 0 0 0,0 0 0 0 0,0 0 0 0 0,0 0 0 0 0,0 0 0 0 0,1 0 0 0 0,-1 0-1 0 0,0 0 1 0 0,0 1 0 0 0,0-1 0 0 0,0 0 0 0 0,1 0 0 0 0,-1 1 0 0 0,-1 0 0 0 0,-2 1 66 0 0,0-1 0 0 0,0 2-1 0 0,0-1 1 0 0,0 0 0 0 0,0 1 0 0 0,1 0 0 0 0,-1 0 0 0 0,1 0 0 0 0,0 0-1 0 0,-1 0 1 0 0,2 1 0 0 0,-1-1 0 0 0,0 1 0 0 0,-3 6 0 0 0,1-1 91 0 0,1 1 0 0 0,0-1 0 0 0,0 1 0 0 0,0 0 0 0 0,-1 12 0 0 0,3-13-11 0 0,0 0 1 0 0,1 0 0 0 0,1 0-1 0 0,0 16 1 0 0,0-20-130 0 0,1-1 0 0 0,0 0 0 0 0,-1 1 1 0 0,2-1-1 0 0,-1 0 0 0 0,0 0 0 0 0,1 0 0 0 0,0 0 0 0 0,0 0 0 0 0,0 0 0 0 0,5 6 0 0 0,-5-8-24 0 0,0 0 0 0 0,0-1-1 0 0,0 1 1 0 0,0-1 0 0 0,1 1-1 0 0,-1-1 1 0 0,0 0 0 0 0,1 0-1 0 0,-1 0 1 0 0,1 0 0 0 0,-1-1-1 0 0,1 1 1 0 0,-1-1 0 0 0,1 1-1 0 0,-1-1 1 0 0,1 0 0 0 0,4 0-1 0 0,20-2-1639 0 0,-3-2-5173 0 0,-4-1-1574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2:09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23039 0 0,'0'0'2315'0'0,"5"7"-1962"0"0,-1 0 100 0 0,0 0 1 0 0,-1 0-1 0 0,0 1 0 0 0,0-1 0 0 0,-1 0 1 0 0,0 1-1 0 0,0 0 0 0 0,-1-1 0 0 0,0 10 0 0 0,2 0-113 0 0,2 24 31 0 0,-3 0 0 0 0,-2 44 0 0 0,0-36-257 0 0,-6 56 106 0 0,1 0-47 0 0,9-53-125 0 0,-4-51-249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31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82 15664 0 0,'0'0'356'0'0,"3"15"859"0"0,3 13-1196 0 0,0 0-1 0 0,-2-1 1 0 0,-2 1-1 0 0,0 1 1 0 0,-2-1-1 0 0,-1 0 1 0 0,-6 36-1 0 0,4-40 122 0 0,2-16 155 0 0,0 0-1 0 0,-1 0 1 0 0,1-1-1 0 0,-1 1 1 0 0,-1-1-1 0 0,1 0 1 0 0,-6 11-1 0 0,8-18-264 0 0,0 1 0 0 0,-1-1 0 0 0,1 0 0 0 0,0 0 0 0 0,0 1 0 0 0,0-1 0 0 0,-1 0 0 0 0,1 0 0 0 0,0 1-1 0 0,0-1 1 0 0,-1 0 0 0 0,1 0 0 0 0,0 0 0 0 0,0 1 0 0 0,-1-1 0 0 0,1 0 0 0 0,0 0 0 0 0,-1 0 0 0 0,1 0 0 0 0,0 0-1 0 0,0 0 1 0 0,-1 1 0 0 0,1-1 0 0 0,0 0 0 0 0,-1 0 0 0 0,1 0 0 0 0,0 0 0 0 0,-1 0 0 0 0,1 0 0 0 0,0 0 0 0 0,-1 0-1 0 0,1-1 1 0 0,0 1 0 0 0,-1 0 0 0 0,1 0 0 0 0,-1 0 0 0 0,-9-12 532 0 0,-2-17 1 0 0,9 19-447 0 0,1 1-1 0 0,0-1 0 0 0,1 0 0 0 0,0 0 0 0 0,0 1 0 0 0,1-1 0 0 0,1-11 1 0 0,1 0 237 0 0,1 1 1 0 0,1-1-1 0 0,0 1 1 0 0,15-37 0 0 0,-6 26 391 0 0,20-31 1 0 0,-29 54-636 0 0,1 0 0 0 0,1 1-1 0 0,-1-1 1 0 0,1 1 0 0 0,1 1 0 0 0,-1-1-1 0 0,1 1 1 0 0,0 0 0 0 0,8-5 0 0 0,-10 8-73 0 0,0 1 0 0 0,0-1 0 0 0,0 1 0 0 0,1 0 0 0 0,-1 0 0 0 0,1 1 0 0 0,-1-1 0 0 0,1 1 0 0 0,-1 0 0 0 0,11 0 0 0 0,-13 1-36 0 0,-1 1 1 0 0,0-1-1 0 0,1 0 1 0 0,-1 1-1 0 0,0-1 0 0 0,1 1 1 0 0,-1 0-1 0 0,0 0 1 0 0,0 0-1 0 0,0 0 1 0 0,0 0-1 0 0,0 0 0 0 0,0 0 1 0 0,0 1-1 0 0,0-1 1 0 0,0 1-1 0 0,0 0 0 0 0,-1-1 1 0 0,1 1-1 0 0,-1 0 1 0 0,1 0-1 0 0,-1 0 0 0 0,0 0 1 0 0,0 0-1 0 0,0 0 1 0 0,0 0-1 0 0,1 4 0 0 0,0 1 57 0 0,0-1-1 0 0,-1 0 1 0 0,0 0-1 0 0,0 1 0 0 0,-1-1 1 0 0,0 1-1 0 0,0-1 0 0 0,0 0 1 0 0,-1 1-1 0 0,0-1 0 0 0,0 0 1 0 0,-1 0-1 0 0,0 1 0 0 0,0-1 1 0 0,0 0-1 0 0,-1 0 0 0 0,0-1 1 0 0,0 1-1 0 0,0-1 0 0 0,-4 6 1 0 0,-1-2-408 0 0,1 1 0 0 0,-1-1 0 0 0,-18 15 0 0 0,15-15-2619 0 0,-1 0 1 0 0,-21 12-1 0 0,24-16-5110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31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17503 0 0,'-15'8'474'0'0,"0"0"0"0"0,1 0-1 0 0,0 2 1 0 0,-16 13 0 0 0,25-19-368 0 0,1 1 1 0 0,-1 0 0 0 0,1-1-1 0 0,0 1 1 0 0,0 0 0 0 0,1 1-1 0 0,0-1 1 0 0,0 1 0 0 0,0 0-1 0 0,0-1 1 0 0,1 1-1 0 0,0 0 1 0 0,0 0 0 0 0,-1 10-1 0 0,3-12-109 0 0,0 0-1 0 0,0 0 1 0 0,0 0-1 0 0,0-1 1 0 0,1 1 0 0 0,-1 0-1 0 0,1 0 1 0 0,0 0-1 0 0,1 0 1 0 0,-1-1-1 0 0,0 1 1 0 0,4 5-1 0 0,-4-7 0 0 0,0 0 0 0 0,0-1 0 0 0,0 1-1 0 0,1-1 1 0 0,-1 1 0 0 0,0-1 0 0 0,0 0-1 0 0,1 1 1 0 0,-1-1 0 0 0,1 0 0 0 0,-1 0-1 0 0,1 0 1 0 0,0 0 0 0 0,-1 0 0 0 0,1 0-1 0 0,0-1 1 0 0,0 1 0 0 0,-1-1 0 0 0,1 1-1 0 0,0-1 1 0 0,0 0 0 0 0,0 1 0 0 0,0-1-1 0 0,0 0 1 0 0,0 0 0 0 0,-1 0 0 0 0,4-1-1 0 0,1 0 171 0 0,-1-1-1 0 0,0 0 1 0 0,1 0-1 0 0,-1 0 1 0 0,0-1-1 0 0,0 0 1 0 0,-1 0-1 0 0,1 0 0 0 0,-1 0 1 0 0,1-1-1 0 0,-1 0 1 0 0,7-7-1 0 0,-6 4 98 0 0,0 0 0 0 0,0 0-1 0 0,0-1 1 0 0,0 0-1 0 0,-1 1 1 0 0,-1-2 0 0 0,5-11-1 0 0,-7 16-97 0 0,0-1 0 0 0,0 1 0 0 0,1 0-1 0 0,-1 0 1 0 0,1 0 0 0 0,0 0 0 0 0,1 0 0 0 0,-1 0-1 0 0,0 0 1 0 0,1 1 0 0 0,0-1 0 0 0,0 1 0 0 0,0 0-1 0 0,6-4 1 0 0,-8 6-107 0 0,-1 1 1 0 0,1 0-1 0 0,0 0 0 0 0,-1 0 0 0 0,1 0 1 0 0,0 0-1 0 0,-1 1 0 0 0,1-1 0 0 0,0 0 0 0 0,-1 0 1 0 0,1 0-1 0 0,-1 0 0 0 0,1 1 0 0 0,0-1 1 0 0,-1 0-1 0 0,1 1 0 0 0,-1-1 0 0 0,1 0 0 0 0,-1 1 1 0 0,1-1-1 0 0,-1 1 0 0 0,1-1 0 0 0,-1 1 1 0 0,1 0-1 0 0,11 12 118 0 0,-5-1 91 0 0,0-1-678 0 0,0 0 1 0 0,1 0 0 0 0,17 18 0 0 0,-22-27 107 0 0,-1 0-1 0 0,1 1 1 0 0,-1-1 0 0 0,1-1-1 0 0,0 1 1 0 0,0 0 0 0 0,0-1-1 0 0,0 1 1 0 0,0-1 0 0 0,0 0 0 0 0,0 0-1 0 0,0 0 1 0 0,0-1 0 0 0,1 1-1 0 0,-1-1 1 0 0,0 1 0 0 0,1-1-1 0 0,-1 0 1 0 0,0 0 0 0 0,6-2-1 0 0,3-1-1032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31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111 147 12176 0 0,'-8'3'325'0'0,"6"-1"-225"0"0,-1-1-1 0 0,0 0 1 0 0,0 1-1 0 0,1 0 0 0 0,-1-1 1 0 0,1 1-1 0 0,0 0 1 0 0,-1 0-1 0 0,-2 5 1 0 0,-15 20 484 0 0,13-18 552 0 0,0 1-1 0 0,1-1 1 0 0,0 1 0 0 0,-8 20-1 0 0,11-19-618 0 0,-1 0 0 0 0,-2 23 0 0 0,5-29-390 0 0,1 0 1 0 0,-1 1-1 0 0,2-1 0 0 0,-1 0 1 0 0,0 0-1 0 0,1 1 1 0 0,0-1-1 0 0,3 9 0 0 0,-4-12-86 0 0,1 0 0 0 0,0-1-1 0 0,-1 1 1 0 0,1-1-1 0 0,0 1 1 0 0,0-1 0 0 0,0 1-1 0 0,0-1 1 0 0,0 1-1 0 0,1-1 1 0 0,-1 0 0 0 0,0 0-1 0 0,1 0 1 0 0,-1 0-1 0 0,1 0 1 0 0,-1 0 0 0 0,1 0-1 0 0,-1 0 1 0 0,3 0-1 0 0,-1 0-24 0 0,-1 0 0 0 0,1-1-1 0 0,0 0 1 0 0,-1 0 0 0 0,1 1-1 0 0,0-1 1 0 0,-1-1 0 0 0,1 1-1 0 0,0 0 1 0 0,-1-1 0 0 0,5-1-1 0 0,0 0 110 0 0,0-1-1 0 0,0 0 0 0 0,0 0 0 0 0,0-1 0 0 0,0 0 0 0 0,-1-1 0 0 0,11-8 1 0 0,-3-2 93 0 0,-1 0 0 0 0,0-1 0 0 0,-1 0 1 0 0,-1-1-1 0 0,0-1 0 0 0,-1 0 0 0 0,-1 0 1 0 0,-1-1-1 0 0,8-27 0 0 0,-12 31-30 0 0,-2 0 0 0 0,1 0 0 0 0,-2 0 0 0 0,-1-29-1 0 0,0 36-99 0 0,0-8 318 0 0,-1 12-97 0 0,1-1 0 0 0,0 1-1 0 0,0-1 1 0 0,0 1 0 0 0,0 0-1 0 0,1-1 1 0 0,1-4 0 0 0,-8 21-355 0 0,1 1 0 0 0,1 0 0 0 0,0 1 1 0 0,1-1-1 0 0,0 1 0 0 0,-1 24 0 0 0,3-1-201 0 0,4 50 0 0 0,-1-69 61 0 0,1-1 1 0 0,6 22-1 0 0,-8-37 76 0 0,0 0 0 0 0,0 0 1 0 0,0 0-1 0 0,0 0 0 0 0,0 0 0 0 0,0-1 1 0 0,1 1-1 0 0,-1 0 0 0 0,1-1 0 0 0,-1 1 1 0 0,1-1-1 0 0,0 1 0 0 0,-1-1 1 0 0,4 2-1 0 0,-2-1-366 0 0,1 0 0 0 0,0 0 1 0 0,0 0-1 0 0,0-1 0 0 0,0 1 1 0 0,6 0-1 0 0,4-1-1167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32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33 1840 0 0,'0'-5'160'0'0,"-2"-23"23123"0"0,10 59-22840 0 0,-1 1 0 0 0,5 56 1 0 0,-4 164-1984 0 0,-8-248 1385 0 0,-8 1-4900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32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1 223 17999 0 0,'0'0'1632'0'0,"8"0"-541"0"0,24-4 910 0 0,34-10-1 0 0,-35 4-4035 0 0,2-2-3459 0 0,-12 2-1892 0 0</inkml:trace>
  <inkml:trace contextRef="#ctx0" brushRef="#br0" timeOffset="1">457 0 17623 0 0,'0'0'1595'0'0,"1"2"-1310"0"0,8 30 370 0 0,-5-21 759 0 0,-1 0 0 0 0,3 14 1 0 0,10 40 1708 0 0,7 27-2681 0 0,-19-82-981 0 0,-2-4-1447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32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17503 0 0,'0'0'1712'0'0,"6"-3"-1520"0"0,-1 1-192 0 0,6 0 0 0 0,3-1 0 0 0,4-2 1256 0 0,-2 1 216 0 0,4-2 48 0 0,2-1 8 0 0,1-1-1040 0 0,2 1-200 0 0,1-1-48 0 0,5 3-8 0 0,-3-2-784 0 0,2 2-160 0 0,2-3-32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3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13 13104 0 0,'-1'-2'1026'0'0,"0"-4"-421"0"0,0 1 3821 0 0,0 16-3751 0 0,0 0 0 0 0,-1 0 0 0 0,-1-1 0 0 0,-5 16-1 0 0,1-3-402 0 0,0 0-543 0 0,-7 28 932 0 0,7-18-7147 0 0,6-18-697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35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8 3224 0 0,'6'-8'14515'0'0,"-27"20"-13025"0"0,14-8-1236 0 0,-1 1-1 0 0,1-1 1 0 0,0 1 0 0 0,0 0 0 0 0,-10 10-1 0 0,9-6-49 0 0,0-1 0 0 0,1 1 0 0 0,0 1 0 0 0,1 0 0 0 0,0-1 0 0 0,0 2 0 0 0,1-1 0 0 0,0 1 0 0 0,-4 15 0 0 0,9-24-168 0 0,-1 0 0 0 0,1 1 0 0 0,-1-1 0 0 0,1 0 0 0 0,0 1 0 0 0,0-1 0 0 0,0 0 0 0 0,0 1 0 0 0,1-1 0 0 0,-1 0 0 0 0,1 1 0 0 0,-1-1 0 0 0,1 0 0 0 0,0 0 0 0 0,0 1 0 0 0,1 2 0 0 0,0-2-7 0 0,0-1 0 0 0,0 1 0 0 0,1 0 0 0 0,-1-1 0 0 0,0 0 0 0 0,1 1 0 0 0,0-1 0 0 0,0 0 1 0 0,-1 0-1 0 0,5 1 0 0 0,6 3 108 0 0,-1-1 0 0 0,2 0 0 0 0,-1-1 0 0 0,19 3-1 0 0,-26-5-32 0 0,4 0 35 0 0,0 0 1 0 0,0 1-1 0 0,0 0 0 0 0,0 1 0 0 0,13 7 1 0 0,-20-9-134 0 0,-1-1 1 0 0,0 1 0 0 0,1-1 0 0 0,-1 1 0 0 0,0 0 0 0 0,0 0 0 0 0,0 0 0 0 0,0 0 0 0 0,-1 0 0 0 0,1 0 0 0 0,-1 1 0 0 0,1-1 0 0 0,-1 1 0 0 0,0-1 0 0 0,1 1 0 0 0,-1-1 0 0 0,-1 1 0 0 0,1 0 0 0 0,0-1 0 0 0,-1 1-1 0 0,1 0 1 0 0,-1 0 0 0 0,0-1 0 0 0,0 1 0 0 0,0 4 0 0 0,-1 1 22 0 0,-1 0 0 0 0,0 0 0 0 0,0 0 0 0 0,0 0-1 0 0,-1 0 1 0 0,-7 13 0 0 0,-30 42 630 0 0,15-25-718 0 0,16-24-890 0 0,-1-2 0 0 0,0 1 1 0 0,-13 10-1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36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80 12176 0 0,'0'0'1105'0'0,"-7"-5"600"0"0,5 1-1331 0 0,1 0 0 0 0,0 0 0 0 0,0 0 0 0 0,0 0 0 0 0,1 0-1 0 0,-1 0 1 0 0,1 0 0 0 0,0 0 0 0 0,0 0 0 0 0,1-1 0 0 0,-1 1 0 0 0,1 0 0 0 0,0 0-1 0 0,0 0 1 0 0,0 0 0 0 0,2-5 0 0 0,-2 8 322 0 0,-1 19-519 0 0,-1 1-156 0 0,-1 0 1 0 0,-5 21-1 0 0,4-24-21 0 0,0 1 0 0 0,1-1 0 0 0,1 30 0 0 0,2-30 17 0 0,-1-2-17 0 0,1-1 0 0 0,5 24-1 0 0,-5-34 19 0 0,-1 0 0 0 0,1-1 0 0 0,0 1 0 0 0,0 0 0 0 0,0-1 0 0 0,0 1 0 0 0,1-1 0 0 0,-1 1 0 0 0,1-1 0 0 0,-1 1 0 0 0,1-1 0 0 0,0 0 0 0 0,0 0 0 0 0,0 0 0 0 0,0 0 0 0 0,0 0 0 0 0,0-1 0 0 0,1 1 0 0 0,2 1 0 0 0,-3-2 3 0 0,0-1-1 0 0,0 0 0 0 0,0 1 0 0 0,0-1 0 0 0,0 0 1 0 0,0 0-1 0 0,0 0 0 0 0,0 0 0 0 0,0-1 0 0 0,0 1 1 0 0,1 0-1 0 0,-1-1 0 0 0,0 0 0 0 0,-1 1 1 0 0,1-1-1 0 0,0 0 0 0 0,3-2 0 0 0,1 0 41 0 0,-1 0-1 0 0,1-1 0 0 0,-1 0 0 0 0,7-6 1 0 0,12-15 106 0 0,-1-1 1 0 0,-1-1 0 0 0,36-57-1 0 0,-49 66 425 0 0,0-1-1 0 0,7-22 1 0 0,-3 8 49 0 0,-12 29-558 0 0,-1 4-67 0 0,0-1 0 0 0,0 0-1 0 0,1 1 1 0 0,-1-1 0 0 0,0 0-1 0 0,1 1 1 0 0,-1-1 0 0 0,0 1-1 0 0,1-1 1 0 0,-1 0 0 0 0,1 1-1 0 0,-1-1 1 0 0,1 1 0 0 0,-1-1-1 0 0,1 1 1 0 0,0-1 0 0 0,5 21 50 0 0,-4-5 19 0 0,0 1 0 0 0,-1-1 1 0 0,-1 0-1 0 0,-3 23 0 0 0,1-19-18 0 0,1 0 1 0 0,3 23-1 0 0,5-14-1470 0 0,0-17-204 0 0,-6-11 1489 0 0,-1 0 0 0 0,0 1 0 0 0,1-1 1 0 0,-1 0-1 0 0,0 0 0 0 0,1 0 0 0 0,-1 0 1 0 0,0 1-1 0 0,1-1 0 0 0,-1 0 0 0 0,0 0 1 0 0,1 0-1 0 0,-1 0 0 0 0,0 0 0 0 0,1 0 1 0 0,-1 0-1 0 0,1 0 0 0 0,-1 0 0 0 0,0 0 1 0 0,1 0-1 0 0,-1 0 0 0 0,0 0 0 0 0,1-1 1 0 0,-1 1-1 0 0,0 0 0 0 0,1 0 0 0 0,-1 0 1 0 0,1-1-1 0 0,4-5-1669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36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14136 0 0,'0'0'1282'0'0,"-15"13"-938"0"0,14-10-131 0 0,-1 0 1 0 0,1 0-1 0 0,0 0 0 0 0,0 0 0 0 0,0 0 1 0 0,0 0-1 0 0,0 1 0 0 0,1-1 0 0 0,-1 0 0 0 0,1 0 1 0 0,0 1-1 0 0,0-1 0 0 0,1 5 0 0 0,1 7 54 0 0,7 25-1 0 0,-2-12 168 0 0,-4-8-305 0 0,14 62 227 0 0,-13-67-175 0 0,0-1 0 0 0,1 0-1 0 0,8 15 1 0 0,-13-28-152 0 0,1 0 0 0 0,-1 0 0 0 0,1-1 0 0 0,-1 1 0 0 0,1 0 0 0 0,-1 0 0 0 0,1-1 0 0 0,0 1 0 0 0,-1-1 0 0 0,1 1 1 0 0,0-1-1 0 0,0 1 0 0 0,-1-1 0 0 0,1 1 0 0 0,0-1 0 0 0,0 0 0 0 0,0 1 0 0 0,0-1 0 0 0,-1 0 0 0 0,1 0 0 0 0,0 1 0 0 0,0-1 0 0 0,0 0 0 0 0,0 0 0 0 0,0 0 0 0 0,0 0 0 0 0,0 0 0 0 0,0 0 0 0 0,-1-1 0 0 0,1 1 0 0 0,0 0 0 0 0,0 0 0 0 0,0-1 1 0 0,0 1-1 0 0,1-1 0 0 0,1-1 92 0 0,1 0 0 0 0,-1 0 0 0 0,0 0 0 0 0,0 0 0 0 0,0-1 0 0 0,5-4 0 0 0,3-3 271 0 0,0 1 0 0 0,1 0 0 0 0,0 0 0 0 0,1 1 0 0 0,0 1 0 0 0,19-8 0 0 0,-30 14-363 0 0,0 0 1 0 0,0 0-1 0 0,0 0 0 0 0,0 0 0 0 0,0 1 1 0 0,1-1-1 0 0,-1 1 0 0 0,0-1 0 0 0,1 1 1 0 0,-1 0-1 0 0,0 0 0 0 0,0 0 1 0 0,1 0-1 0 0,-1 1 0 0 0,0-1 0 0 0,1 0 1 0 0,-1 1-1 0 0,0 0 0 0 0,0-1 0 0 0,0 1 1 0 0,1 0-1 0 0,-1 0 0 0 0,0 0 0 0 0,0 1 1 0 0,0-1-1 0 0,-1 0 0 0 0,1 1 0 0 0,0-1 1 0 0,0 1-1 0 0,-1 0 0 0 0,1-1 0 0 0,-1 1 1 0 0,0 0-1 0 0,1 0 0 0 0,-1 0 0 0 0,0 0 1 0 0,0 0-1 0 0,0 0 0 0 0,0 0 0 0 0,0 0 1 0 0,-1 1-1 0 0,1-1 0 0 0,-1 0 0 0 0,0 1 1 0 0,1-1-1 0 0,-1 0 0 0 0,0 0 0 0 0,0 1 1 0 0,-1 3-1 0 0,-1 9 22 0 0,0 0-1 0 0,-2 1 1 0 0,0-1 0 0 0,0 0 0 0 0,-1 0 0 0 0,-9 16-1 0 0,4-12 12 0 0,0-2 0 0 0,0 1 0 0 0,-2-1 0 0 0,-17 20 0 0 0,25-33-401 0 0,0 0 0 0 0,0-1-1 0 0,0 1 1 0 0,0-1 0 0 0,-7 5-1 0 0,10-8 270 0 0,1 1 0 0 0,-1-1 1 0 0,0 1-1 0 0,0-1 0 0 0,1 0 0 0 0,-1 1 0 0 0,0-1 0 0 0,0 0 0 0 0,0 1 0 0 0,1-1 0 0 0,-1 0 0 0 0,0 0 0 0 0,0 0 1 0 0,0 0-1 0 0,0 0 0 0 0,1 0 0 0 0,-1 0 0 0 0,0 0 0 0 0,0 0 0 0 0,0 0 0 0 0,0-1 0 0 0,1 1 0 0 0,-1 0 0 0 0,0 0 1 0 0,0-1-1 0 0,0 1 0 0 0,1 0 0 0 0,-1-1 0 0 0,0 1 0 0 0,1-1 0 0 0,-1 1 0 0 0,0-1 0 0 0,1 0 0 0 0,-1 1 1 0 0,1-1-1 0 0,-1 1 0 0 0,0-1 0 0 0,1 0 0 0 0,0 0 0 0 0,-1 1 0 0 0,1-1 0 0 0,-1 0 0 0 0,1-1 0 0 0,-3-10-2090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02:27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2304 0 0,'0'0'4729'0'0,"3"16"3758"0"0,1-14-8180 0 0,1 0 1 0 0,0 1-1 0 0,0-2 1 0 0,0 1-1 0 0,0-1 1 0 0,0 0 0 0 0,0 0-1 0 0,8 1 1 0 0,45 0 820 0 0,-51-2-1015 0 0,188-8 845 0 0,-153 8-529 0 0,-21 1-38 0 0,0-1-1 0 0,33-4 0 0 0,56-5 17 0 0,-90 8-287 0 0,10-1 74 0 0,-1 2 1 0 0,1 1-1 0 0,44 7 0 0 0,27 8 361 0 0,1-5 0 0 0,117-2-1 0 0,-110-14-71 0 0,34 2 178 0 0,-97 5-465 0 0,0 3 0 0 0,-1 1 0 0 0,48 14 0 0 0,80 15 865 0 0,-106-22-442 0 0,13-6 4 0 0,-57-4-411 0 0,-1 0-1 0 0,44-2 1 0 0,-46-1 106 0 0,-1 0-1710 0 0,-13 12-8892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36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2304 0 0,'0'0'101'0'0,"-1"1"1"0"0,0 4 1509 0 0,0 0 0 0 0,0 0 0 0 0,1 0 0 0 0,0 0 0 0 0,-1 0 0 0 0,2 0 0 0 0,0 9 0 0 0,5 22 3934 0 0,-1-7-5168 0 0,21 198 2224 0 0,-25-213-2711 0 0,2 12 335 0 0,6 34 0 0 0,-7-52-471 0 0,0 0 0 0 0,1 0-1 0 0,0-1 1 0 0,0 1-1 0 0,1-1 1 0 0,0 1 0 0 0,0-1-1 0 0,8 9 1 0 0,-12-15-74 0 0,1 0 1 0 0,-1 0 0 0 0,1-1-1 0 0,0 1 1 0 0,-1 0 0 0 0,1-1-1 0 0,0 1 1 0 0,-1-1 0 0 0,1 1-1 0 0,0-1 1 0 0,-1 1 0 0 0,1-1-1 0 0,0 0 1 0 0,0 1 0 0 0,0-1-1 0 0,0 0 1 0 0,-1 0 0 0 0,1 1 0 0 0,0-1-1 0 0,0 0 1 0 0,2 0 0 0 0,7-4-6169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37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73 298 11056 0 0,'-6'5'1001'0'0,"3"0"-880"0"0,0 0 0 0 0,0 1 0 0 0,0-1 0 0 0,1 0 0 0 0,0 1 0 0 0,0-1 0 0 0,0 1 1 0 0,-1 6-1 0 0,-4 14 2180 0 0,-15 43 2120 0 0,18-51-4020 0 0,0 1-1 0 0,1 0 1 0 0,0 32-1 0 0,5-24-478 0 0,-2-26-71 0 0,1 1 1 0 0,-1-1 0 0 0,0 1-1 0 0,1-1 1 0 0,-1 1 0 0 0,1-1-1 0 0,-1 1 1 0 0,1-1 0 0 0,0 0-1 0 0,-1 1 1 0 0,1-1-1 0 0,0 0 1 0 0,0 0 0 0 0,2 2-1 0 0,3-2-1155 0 0</inkml:trace>
  <inkml:trace contextRef="#ctx0" brushRef="#br0" timeOffset="1">177 17 11520 0 0,'0'0'1024'0'0,"-3"-4"-824"0"0,-3-9 6711 0 0,-2 17-7063 0 0,2 5-64 0 0,1 3-4959 0 0,2 1-993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37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0 309 1840 0 0,'0'0'12646'0'0,"1"-2"-11751"0"0,55-79 5291 0 0,23-49-2074 0 0,-68 112-3656 0 0,-2 3-121 0 0,-7 9-263 0 0,1 1 0 0 0,0-1 0 0 0,0 1-1 0 0,1 0 1 0 0,0 0 0 0 0,0 0 0 0 0,0 1 0 0 0,8-7 0 0 0,-12 10-62 0 0,1 1 1 0 0,0 0 0 0 0,-1 0 0 0 0,1 0 0 0 0,0 0 0 0 0,-1 0 0 0 0,1 0 0 0 0,0 0 0 0 0,-1 0 0 0 0,1 0-1 0 0,0 1 1 0 0,0-1 0 0 0,-1 0 0 0 0,1 0 0 0 0,-1 1 0 0 0,1-1 0 0 0,0 0 0 0 0,-1 0 0 0 0,1 1 0 0 0,-1-1-1 0 0,1 1 1 0 0,0-1 0 0 0,-1 1 0 0 0,1-1 0 0 0,-1 1 0 0 0,0-1 0 0 0,1 1 0 0 0,-1-1 0 0 0,1 2 0 0 0,12 16 60 0 0,-13-17-91 0 0,19 42-345 0 0,-16-35 432 0 0,0 0 0 0 0,0 0 0 0 0,1-1 0 0 0,0 1 0 0 0,1-1 0 0 0,7 11 0 0 0,-11-17-67 0 0,0-1 0 0 0,-1 1 0 0 0,1 0 0 0 0,0 0 0 0 0,0 0 0 0 0,-1-1 0 0 0,1 1 0 0 0,0-1 0 0 0,0 1 0 0 0,0 0 0 0 0,0-1 0 0 0,0 0 0 0 0,0 1 0 0 0,0-1 0 0 0,0 0 0 0 0,0 1 0 0 0,0-1 0 0 0,0 0 0 0 0,0 0 0 0 0,0 0 0 0 0,0 0 0 0 0,0 0 0 0 0,0 0 0 0 0,1 0 0 0 0,-1 0 0 0 0,0 0 0 0 0,0 0 0 0 0,0-1 0 0 0,0 1 0 0 0,0 0 0 0 0,0-1 0 0 0,0 1 0 0 0,0-1 0 0 0,-1 1 0 0 0,1-1 0 0 0,0 0 0 0 0,0 1 0 0 0,1-2 0 0 0,3-3 0 0 0,0 0 0 0 0,-1 0 0 0 0,1-1 0 0 0,6-11 0 0 0,0 0 0 0 0,-5 10 7 0 0,38-43 7 0 0,-40 46 76 0 0,1 0-1 0 0,0 0 1 0 0,0 0 0 0 0,0 0-1 0 0,0 1 1 0 0,1 0 0 0 0,0 0-1 0 0,7-3 1 0 0,-12 6-115 0 0,0 0 0 0 0,0 0 0 0 0,-1 0 0 0 0,1 0 0 0 0,0-1 0 0 0,0 1 0 0 0,0 0 0 0 0,-1 1 0 0 0,1-1 0 0 0,0 0-1 0 0,0 0 1 0 0,-1 0 0 0 0,1 0 0 0 0,0 0 0 0 0,0 1 0 0 0,-1-1 0 0 0,1 0 0 0 0,0 1 0 0 0,-1-1 0 0 0,1 1 0 0 0,0-1 0 0 0,0 1 0 0 0,1 1 35 0 0,-1-1 1 0 0,1 1-1 0 0,-1 0 0 0 0,0 0 1 0 0,1 0-1 0 0,-1 0 1 0 0,2 3-1 0 0,-1 3 186 0 0,1-1 0 0 0,-1 0 0 0 0,3 13 0 0 0,7 86 548 0 0,-10-77-1111 0 0,-1-21 144 0 0,0-1 0 0 0,1 1 0 0 0,0-1 0 0 0,0 0 0 0 0,5 11 0 0 0,8 6-2602 0 0,-13-22 1930 0 0,-1 0 0 0 0,1 0 1 0 0,0 0-1 0 0,0-1 0 0 0,0 1 1 0 0,0-1-1 0 0,0 1 0 0 0,4 0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1:37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1 209 3680 0 0,'3'3'3315'0'0,"-3"-3"-2966"0"0,1 1 1 0 0,-1-1 0 0 0,1 0 0 0 0,-1 0 0 0 0,1 0-1 0 0,-1 1 1 0 0,0-1 0 0 0,1 0 0 0 0,-1 0 0 0 0,2 0-1 0 0,2-1 1021 0 0,0-1 1 0 0,1 1-1 0 0,-1-1 0 0 0,0 0 0 0 0,4-2 0 0 0,19-16 1678 0 0,-14 6-2790 0 0,18-23 0 0 0,-17 20 1042 0 0,-5 5-581 0 0,15-24-1 0 0,-21 32-695 0 0,-1 0-1 0 0,0-1 1 0 0,0 0-1 0 0,0 1 1 0 0,0-1 0 0 0,-1 0-1 0 0,1 0 1 0 0,0-10-1 0 0,-2 14-22 0 0,0 1 0 0 0,0-1 0 0 0,0 1 0 0 0,0 0 0 0 0,0-1 0 0 0,0 1 0 0 0,0-1 0 0 0,0 1 0 0 0,0-1 0 0 0,0 1 0 0 0,0-1 0 0 0,-1 1 0 0 0,1-1 0 0 0,0 1 0 0 0,0-1 0 0 0,0 1 0 0 0,-1 0 0 0 0,1-1 0 0 0,0 1 0 0 0,0 0 0 0 0,-1-1 0 0 0,1 1 0 0 0,0-1 0 0 0,-1 1 0 0 0,1 0 0 0 0,-1 0 0 0 0,1-1 0 0 0,0 1 0 0 0,-1 0 0 0 0,1 0 0 0 0,-1-1 0 0 0,1 1 0 0 0,0 0 0 0 0,-1 0 0 0 0,1 0 0 0 0,-1 0 0 0 0,1 0 0 0 0,-1 0 0 0 0,1 0 0 0 0,-1 0 0 0 0,1 0 0 0 0,-1 0 0 0 0,0 0 0 0 0,0 0 0 0 0,0 0 0 0 0,0 0 0 0 0,0 1 0 0 0,0-1 0 0 0,0 1 0 0 0,0-1 0 0 0,0 1 0 0 0,0-1 0 0 0,0 1 0 0 0,0 0 0 0 0,0-1 0 0 0,0 1 0 0 0,0 0 0 0 0,0 0 0 0 0,0 0 0 0 0,0 1 0 0 0,-5 7 203 0 0,1 1 0 0 0,0 0 0 0 0,0 1 0 0 0,1-1 0 0 0,1 1 0 0 0,0-1 0 0 0,0 1 0 0 0,1 0 0 0 0,1 0 0 0 0,0 1 0 0 0,0-1 0 0 0,1 0 0 0 0,0 0 0 0 0,1 0 0 0 0,3 16 0 0 0,-3-22-172 0 0,0-1-1 0 0,0 1 1 0 0,0-1-1 0 0,0 1 1 0 0,1-1-1 0 0,0 0 1 0 0,0 1-1 0 0,4 6 0 0 0,-4-9-25 0 0,0-1-1 0 0,-1 1 0 0 0,1 0 0 0 0,0 0 0 0 0,0-1 0 0 0,0 1 0 0 0,0-1 0 0 0,0 0 0 0 0,0 1 0 0 0,1-1 0 0 0,-1 0 1 0 0,0 0-1 0 0,1-1 0 0 0,-1 1 0 0 0,1 0 0 0 0,-1-1 0 0 0,1 1 0 0 0,3-1 0 0 0,48 1-1786 0 0,-34-1 764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2:14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62 2760 0 0,'0'0'313'0'0,"-15"-1"8146"0"0,13-4-8069 0 0,1 4-110 0 0,1-1 1 0 0,-1 1 0 0 0,0 0-1 0 0,0-1 1 0 0,1 1-1 0 0,-1 0 1 0 0,-10-12 10619 0 0,16 16-8847 0 0,-2-1-2009 0 0,-1 0 1 0 0,1 0-1 0 0,0 0 0 0 0,0-1 1 0 0,-1 1-1 0 0,1-1 0 0 0,0 0 1 0 0,0 0-1 0 0,0 0 0 0 0,0 0 1 0 0,0-1-1 0 0,6 1 0 0 0,1-1 77 0 0,-1 0 0 0 0,19-3-1 0 0,12-1 238 0 0,-29 3-220 0 0,1 0 0 0 0,20-5 0 0 0,14-2 200 0 0,41-4 241 0 0,3 3-240 0 0,29 0-44 0 0,-20 11-19 0 0,191 30 0 0 0,-233-23-54 0 0,1-2-1 0 0,61-2 0 0 0,-83-5-240 0 0,0-2-1 0 0,43-7 1 0 0,-52 6 206 0 0,-21 3-127 0 0,-1 0 0 0 0,1-1 1 0 0,-1 0-1 0 0,0 0 1 0 0,11-3-1 0 0,-4-1-60 0 0,0 1 0 0 0,15-2 0 0 0,-4 0 0 0 0,-6 2 0 0 0,-16 2-335 0 0,1 1 0 0 0,0 0 0 0 0,0 0 0 0 0,0 0 0 0 0,0 0 0 0 0,0 0 0 0 0,3 0 0 0 0,-3 1-333 0 0,-1 0 0 0 0,0-1-1 0 0,0 1 1 0 0,1 0 0 0 0,-1 0 0 0 0,0 1 0 0 0,0-1 0 0 0,1 0-1 0 0,-1 0 1 0 0,0 0 0 0 0,0 1 0 0 0,1-1 0 0 0,1 2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2:26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24 147 6448 0 0,'0'0'482'0'0,"-10"5"5268"0"0,-3-17 2661 0 0,13 6-6420 0 0,1 3-1809 0 0,1 1 0 0 0,-1 0 0 0 0,1 0-1 0 0,-1 0 1 0 0,1 0 0 0 0,0 0 0 0 0,0 1 0 0 0,0-1 0 0 0,0 0 0 0 0,0 1 0 0 0,4-3-1 0 0,29-13 315 0 0,-22 11-277 0 0,52-25 447 0 0,-51 24-419 0 0,-1 1 0 0 0,2 1 1 0 0,24-6-1 0 0,13-5-250 0 0,-47 14 1 0 0,-2 1-3 0 0,1 0 1 0 0,-1-1 0 0 0,1 1 0 0 0,-1 0 0 0 0,1 1-1 0 0,5-1 1 0 0,-8 1-165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2:27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3224 0 0,'5'-13'668'0'0,"-2"1"3665"0"0,3-15 4020 0 0,2 9-5818 0 0,-4 11-833 0 0,-6 10 255 0 0,-2 14-1151 0 0,7 17-317 0 0,-2 0 1 0 0,-2 0-1 0 0,-5 41 0 0 0,-10 83 102 0 0,16-151-770 0 0,0 0 0 0 0,0 0-1 0 0,1 0 1 0 0,1 0 0 0 0,-1 0 0 0 0,1-1 0 0 0,4 13 0 0 0,-5-18-331 0 0,2-6-3074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2:27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13448 0 0,'0'0'1216'0'0,"0"1"-1000"0"0,1 0-106 0 0,0 0 1 0 0,0 0-1 0 0,-1-1 1 0 0,1 1 0 0 0,0 0-1 0 0,0 0 1 0 0,0-1-1 0 0,0 1 1 0 0,0 0 0 0 0,0-1-1 0 0,0 1 1 0 0,0-1-1 0 0,0 0 1 0 0,0 1 0 0 0,0-1-1 0 0,1 0 1 0 0,-1 1-1 0 0,0-1 1 0 0,0 0 0 0 0,0 0-1 0 0,0 0 1 0 0,1 0-1 0 0,-1 0 1 0 0,0 0 0 0 0,0 0-1 0 0,0-1 1 0 0,0 1-1 0 0,0 0 1 0 0,2-1 0 0 0,9-2 1069 0 0,-2 2-881 0 0,0-1-1 0 0,0 0 1 0 0,-1 0 0 0 0,19-8 0 0 0,37-20 1583 0 0,-12 4-1157 0 0,53-19-2717 0 0,-90 38-1289 0 0,-8 5 1586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2:27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97 15664 0 0,'0'0'1417'0'0,"1"0"-1167"0"0,3 1-74 0 0,1-1-1 0 0,-1 0 1 0 0,0 0-1 0 0,0 0 0 0 0,1 0 1 0 0,-1 0-1 0 0,0-1 1 0 0,0 0-1 0 0,0 0 0 0 0,0 0 1 0 0,6-3-1 0 0,9-4 747 0 0,20-12-1 0 0,-14 7-306 0 0,71-27-58 0 0,-94 39-734 0 0,0 0-1 0 0,0-1 1 0 0,0 2-1 0 0,0-1 1 0 0,0 0 0 0 0,0 0-1 0 0,1 1 1 0 0,-1-1-1 0 0,0 1 1 0 0,0 0-1 0 0,1-1 1 0 0,-1 1-1 0 0,0 0 1 0 0,1 0-1 0 0,-1 1 1 0 0,0-1-1 0 0,1 0 1 0 0,-1 1 0 0 0,3 0-1 0 0</inkml:trace>
  <inkml:trace contextRef="#ctx0" brushRef="#br0" timeOffset="1">0 257 3680 0 0,'0'0'284'0'0,"15"0"7526"0"0,12-4 737 0 0,12-9-6285 0 0,-7 2-1438 0 0,91-19 171 0 0,-103 28-1510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6:22:28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31 3224 0 0,'0'0'240'0'0,"0"-4"657"0"0,-1 3-417 0 0,1 0-1 0 0,0 0 1 0 0,-1 0-1 0 0,1-1 1 0 0,-1 1-1 0 0,1 0 0 0 0,-1 0 1 0 0,0 0-1 0 0,1 0 1 0 0,-1 0-1 0 0,-1-1 1 0 0,-2-3 1181 0 0,4 4-1439 0 0,0 1 1 0 0,0-1 0 0 0,-1 1-1 0 0,1-1 1 0 0,0 1 0 0 0,0 0-1 0 0,-1-1 1 0 0,1 1 0 0 0,0-1-1 0 0,-1 1 1 0 0,1 0 0 0 0,-1-1-1 0 0,1 1 1 0 0,-1 0 0 0 0,1 0-1 0 0,0-1 1 0 0,-1 1 0 0 0,1 0-1 0 0,-1 0 1 0 0,1 0 0 0 0,-1-1-1 0 0,1 1 1 0 0,-1 0 0 0 0,1 0-1 0 0,-1 0 1 0 0,0 0 0 0 0,1 0-1 0 0,-1 0 1 0 0,1 0 0 0 0,-1 0-1 0 0,1 0 1 0 0,-1 1 0 0 0,-1-1-75 0 0,1 0 0 0 0,-1 0 0 0 0,1 1 0 0 0,0-1 0 0 0,-1 1 0 0 0,1-1 0 0 0,0 1-1 0 0,0-1 1 0 0,-1 1 0 0 0,-1 1 0 0 0,-9 10 561 0 0,1-2-7 0 0,1 1 0 0 0,-15 19 0 0 0,22-25-617 0 0,1-1 0 0 0,-1 0 0 0 0,1 1 1 0 0,0-1-1 0 0,0 1 0 0 0,0 0 0 0 0,1 0 1 0 0,0-1-1 0 0,0 1 0 0 0,0 0 0 0 0,0 0 1 0 0,1 5-1 0 0,0-5-51 0 0,0-1 1 0 0,0 0 0 0 0,0 0-1 0 0,1 0 1 0 0,-1 0-1 0 0,1 0 1 0 0,0 0-1 0 0,0 0 1 0 0,4 7 0 0 0,-3-9-34 0 0,-1 0 0 0 0,1 1 0 0 0,0-1 0 0 0,0 0 0 0 0,1 0 0 0 0,-1 0 0 0 0,0 0 0 0 0,1 0 0 0 0,-1 0 0 0 0,1-1 0 0 0,-1 1 0 0 0,1-1 0 0 0,0 0 0 0 0,4 2 0 0 0,-3-3-336 0 0,0 1-1 0 0,-1-1 1 0 0,1 1 0 0 0,0-1-1 0 0,0 0 1 0 0,0 0 0 0 0,0-1-1 0 0,-1 1 1 0 0,1-1 0 0 0,0 0-1 0 0,0 0 1 0 0,5-3-1 0 0,6-1-7251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9.png"/><Relationship Id="rId18" Type="http://schemas.openxmlformats.org/officeDocument/2006/relationships/customXml" Target="../ink/ink231.xml"/><Relationship Id="rId26" Type="http://schemas.openxmlformats.org/officeDocument/2006/relationships/customXml" Target="../ink/ink235.xml"/><Relationship Id="rId39" Type="http://schemas.openxmlformats.org/officeDocument/2006/relationships/image" Target="../media/image242.png"/><Relationship Id="rId21" Type="http://schemas.openxmlformats.org/officeDocument/2006/relationships/image" Target="../media/image233.png"/><Relationship Id="rId34" Type="http://schemas.openxmlformats.org/officeDocument/2006/relationships/customXml" Target="../ink/ink239.xml"/><Relationship Id="rId42" Type="http://schemas.openxmlformats.org/officeDocument/2006/relationships/customXml" Target="../ink/ink243.xml"/><Relationship Id="rId47" Type="http://schemas.openxmlformats.org/officeDocument/2006/relationships/image" Target="../media/image246.png"/><Relationship Id="rId50" Type="http://schemas.openxmlformats.org/officeDocument/2006/relationships/customXml" Target="../ink/ink247.xml"/><Relationship Id="rId55" Type="http://schemas.openxmlformats.org/officeDocument/2006/relationships/image" Target="../media/image250.png"/><Relationship Id="rId7" Type="http://schemas.openxmlformats.org/officeDocument/2006/relationships/image" Target="../media/image226.png"/><Relationship Id="rId2" Type="http://schemas.openxmlformats.org/officeDocument/2006/relationships/customXml" Target="../ink/ink223.xml"/><Relationship Id="rId16" Type="http://schemas.openxmlformats.org/officeDocument/2006/relationships/customXml" Target="../ink/ink230.xml"/><Relationship Id="rId29" Type="http://schemas.openxmlformats.org/officeDocument/2006/relationships/image" Target="../media/image237.png"/><Relationship Id="rId11" Type="http://schemas.openxmlformats.org/officeDocument/2006/relationships/image" Target="../media/image228.png"/><Relationship Id="rId24" Type="http://schemas.openxmlformats.org/officeDocument/2006/relationships/customXml" Target="../ink/ink234.xml"/><Relationship Id="rId32" Type="http://schemas.openxmlformats.org/officeDocument/2006/relationships/customXml" Target="../ink/ink238.xml"/><Relationship Id="rId37" Type="http://schemas.openxmlformats.org/officeDocument/2006/relationships/image" Target="../media/image241.png"/><Relationship Id="rId40" Type="http://schemas.openxmlformats.org/officeDocument/2006/relationships/customXml" Target="../ink/ink242.xml"/><Relationship Id="rId45" Type="http://schemas.openxmlformats.org/officeDocument/2006/relationships/image" Target="../media/image245.png"/><Relationship Id="rId53" Type="http://schemas.openxmlformats.org/officeDocument/2006/relationships/image" Target="../media/image249.png"/><Relationship Id="rId5" Type="http://schemas.openxmlformats.org/officeDocument/2006/relationships/image" Target="../media/image225.png"/><Relationship Id="rId10" Type="http://schemas.openxmlformats.org/officeDocument/2006/relationships/customXml" Target="../ink/ink227.xml"/><Relationship Id="rId19" Type="http://schemas.openxmlformats.org/officeDocument/2006/relationships/image" Target="../media/image232.png"/><Relationship Id="rId31" Type="http://schemas.openxmlformats.org/officeDocument/2006/relationships/image" Target="../media/image238.png"/><Relationship Id="rId44" Type="http://schemas.openxmlformats.org/officeDocument/2006/relationships/customXml" Target="../ink/ink244.xml"/><Relationship Id="rId52" Type="http://schemas.openxmlformats.org/officeDocument/2006/relationships/customXml" Target="../ink/ink248.xml"/><Relationship Id="rId4" Type="http://schemas.openxmlformats.org/officeDocument/2006/relationships/customXml" Target="../ink/ink224.xml"/><Relationship Id="rId9" Type="http://schemas.openxmlformats.org/officeDocument/2006/relationships/image" Target="../media/image227.png"/><Relationship Id="rId14" Type="http://schemas.openxmlformats.org/officeDocument/2006/relationships/customXml" Target="../ink/ink229.xml"/><Relationship Id="rId22" Type="http://schemas.openxmlformats.org/officeDocument/2006/relationships/customXml" Target="../ink/ink233.xml"/><Relationship Id="rId27" Type="http://schemas.openxmlformats.org/officeDocument/2006/relationships/image" Target="../media/image236.png"/><Relationship Id="rId30" Type="http://schemas.openxmlformats.org/officeDocument/2006/relationships/customXml" Target="../ink/ink237.xml"/><Relationship Id="rId35" Type="http://schemas.openxmlformats.org/officeDocument/2006/relationships/image" Target="../media/image240.png"/><Relationship Id="rId43" Type="http://schemas.openxmlformats.org/officeDocument/2006/relationships/image" Target="../media/image244.png"/><Relationship Id="rId48" Type="http://schemas.openxmlformats.org/officeDocument/2006/relationships/customXml" Target="../ink/ink246.xml"/><Relationship Id="rId8" Type="http://schemas.openxmlformats.org/officeDocument/2006/relationships/customXml" Target="../ink/ink226.xml"/><Relationship Id="rId51" Type="http://schemas.openxmlformats.org/officeDocument/2006/relationships/image" Target="../media/image248.png"/><Relationship Id="rId3" Type="http://schemas.openxmlformats.org/officeDocument/2006/relationships/image" Target="../media/image224.png"/><Relationship Id="rId12" Type="http://schemas.openxmlformats.org/officeDocument/2006/relationships/customXml" Target="../ink/ink228.xml"/><Relationship Id="rId17" Type="http://schemas.openxmlformats.org/officeDocument/2006/relationships/image" Target="../media/image231.png"/><Relationship Id="rId25" Type="http://schemas.openxmlformats.org/officeDocument/2006/relationships/image" Target="../media/image235.png"/><Relationship Id="rId33" Type="http://schemas.openxmlformats.org/officeDocument/2006/relationships/image" Target="../media/image239.png"/><Relationship Id="rId38" Type="http://schemas.openxmlformats.org/officeDocument/2006/relationships/customXml" Target="../ink/ink241.xml"/><Relationship Id="rId46" Type="http://schemas.openxmlformats.org/officeDocument/2006/relationships/customXml" Target="../ink/ink245.xml"/><Relationship Id="rId20" Type="http://schemas.openxmlformats.org/officeDocument/2006/relationships/customXml" Target="../ink/ink232.xml"/><Relationship Id="rId41" Type="http://schemas.openxmlformats.org/officeDocument/2006/relationships/image" Target="../media/image243.png"/><Relationship Id="rId54" Type="http://schemas.openxmlformats.org/officeDocument/2006/relationships/customXml" Target="../ink/ink2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5.xml"/><Relationship Id="rId15" Type="http://schemas.openxmlformats.org/officeDocument/2006/relationships/image" Target="../media/image230.png"/><Relationship Id="rId23" Type="http://schemas.openxmlformats.org/officeDocument/2006/relationships/image" Target="../media/image234.png"/><Relationship Id="rId28" Type="http://schemas.openxmlformats.org/officeDocument/2006/relationships/customXml" Target="../ink/ink236.xml"/><Relationship Id="rId36" Type="http://schemas.openxmlformats.org/officeDocument/2006/relationships/customXml" Target="../ink/ink240.xml"/><Relationship Id="rId49" Type="http://schemas.openxmlformats.org/officeDocument/2006/relationships/image" Target="../media/image2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3.xml"/><Relationship Id="rId13" Type="http://schemas.openxmlformats.org/officeDocument/2006/relationships/image" Target="../media/image256.png"/><Relationship Id="rId18" Type="http://schemas.openxmlformats.org/officeDocument/2006/relationships/customXml" Target="../ink/ink258.xml"/><Relationship Id="rId26" Type="http://schemas.openxmlformats.org/officeDocument/2006/relationships/customXml" Target="../ink/ink262.xml"/><Relationship Id="rId3" Type="http://schemas.openxmlformats.org/officeDocument/2006/relationships/image" Target="../media/image251.png"/><Relationship Id="rId21" Type="http://schemas.openxmlformats.org/officeDocument/2006/relationships/image" Target="../media/image260.png"/><Relationship Id="rId7" Type="http://schemas.openxmlformats.org/officeDocument/2006/relationships/image" Target="../media/image253.png"/><Relationship Id="rId12" Type="http://schemas.openxmlformats.org/officeDocument/2006/relationships/customXml" Target="../ink/ink255.xml"/><Relationship Id="rId17" Type="http://schemas.openxmlformats.org/officeDocument/2006/relationships/image" Target="../media/image258.png"/><Relationship Id="rId25" Type="http://schemas.openxmlformats.org/officeDocument/2006/relationships/image" Target="../media/image262.png"/><Relationship Id="rId2" Type="http://schemas.openxmlformats.org/officeDocument/2006/relationships/customXml" Target="../ink/ink250.xml"/><Relationship Id="rId16" Type="http://schemas.openxmlformats.org/officeDocument/2006/relationships/customXml" Target="../ink/ink257.xml"/><Relationship Id="rId20" Type="http://schemas.openxmlformats.org/officeDocument/2006/relationships/customXml" Target="../ink/ink259.xml"/><Relationship Id="rId29" Type="http://schemas.openxmlformats.org/officeDocument/2006/relationships/image" Target="../media/image2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2.xml"/><Relationship Id="rId11" Type="http://schemas.openxmlformats.org/officeDocument/2006/relationships/image" Target="../media/image255.png"/><Relationship Id="rId24" Type="http://schemas.openxmlformats.org/officeDocument/2006/relationships/customXml" Target="../ink/ink261.xml"/><Relationship Id="rId5" Type="http://schemas.openxmlformats.org/officeDocument/2006/relationships/image" Target="../media/image252.png"/><Relationship Id="rId15" Type="http://schemas.openxmlformats.org/officeDocument/2006/relationships/image" Target="../media/image257.png"/><Relationship Id="rId23" Type="http://schemas.openxmlformats.org/officeDocument/2006/relationships/image" Target="../media/image261.png"/><Relationship Id="rId28" Type="http://schemas.openxmlformats.org/officeDocument/2006/relationships/customXml" Target="../ink/ink263.xml"/><Relationship Id="rId10" Type="http://schemas.openxmlformats.org/officeDocument/2006/relationships/customXml" Target="../ink/ink254.xml"/><Relationship Id="rId19" Type="http://schemas.openxmlformats.org/officeDocument/2006/relationships/image" Target="../media/image259.png"/><Relationship Id="rId31" Type="http://schemas.openxmlformats.org/officeDocument/2006/relationships/image" Target="../media/image265.png"/><Relationship Id="rId4" Type="http://schemas.openxmlformats.org/officeDocument/2006/relationships/customXml" Target="../ink/ink251.xml"/><Relationship Id="rId9" Type="http://schemas.openxmlformats.org/officeDocument/2006/relationships/image" Target="../media/image254.png"/><Relationship Id="rId14" Type="http://schemas.openxmlformats.org/officeDocument/2006/relationships/customXml" Target="../ink/ink256.xml"/><Relationship Id="rId22" Type="http://schemas.openxmlformats.org/officeDocument/2006/relationships/customXml" Target="../ink/ink260.xml"/><Relationship Id="rId27" Type="http://schemas.openxmlformats.org/officeDocument/2006/relationships/image" Target="../media/image263.png"/><Relationship Id="rId30" Type="http://schemas.openxmlformats.org/officeDocument/2006/relationships/customXml" Target="../ink/ink26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7.xml"/><Relationship Id="rId21" Type="http://schemas.openxmlformats.org/officeDocument/2006/relationships/image" Target="../media/image275.png"/><Relationship Id="rId42" Type="http://schemas.openxmlformats.org/officeDocument/2006/relationships/customXml" Target="../ink/ink285.xml"/><Relationship Id="rId47" Type="http://schemas.openxmlformats.org/officeDocument/2006/relationships/image" Target="../media/image288.png"/><Relationship Id="rId63" Type="http://schemas.openxmlformats.org/officeDocument/2006/relationships/image" Target="../media/image296.png"/><Relationship Id="rId68" Type="http://schemas.openxmlformats.org/officeDocument/2006/relationships/customXml" Target="../ink/ink298.xml"/><Relationship Id="rId7" Type="http://schemas.openxmlformats.org/officeDocument/2006/relationships/image" Target="../media/image268.png"/><Relationship Id="rId2" Type="http://schemas.openxmlformats.org/officeDocument/2006/relationships/customXml" Target="../ink/ink265.xml"/><Relationship Id="rId16" Type="http://schemas.openxmlformats.org/officeDocument/2006/relationships/customXml" Target="../ink/ink272.xml"/><Relationship Id="rId29" Type="http://schemas.openxmlformats.org/officeDocument/2006/relationships/image" Target="../media/image279.png"/><Relationship Id="rId11" Type="http://schemas.openxmlformats.org/officeDocument/2006/relationships/image" Target="../media/image270.png"/><Relationship Id="rId24" Type="http://schemas.openxmlformats.org/officeDocument/2006/relationships/customXml" Target="../ink/ink276.xml"/><Relationship Id="rId32" Type="http://schemas.openxmlformats.org/officeDocument/2006/relationships/customXml" Target="../ink/ink280.xml"/><Relationship Id="rId37" Type="http://schemas.openxmlformats.org/officeDocument/2006/relationships/image" Target="../media/image283.png"/><Relationship Id="rId40" Type="http://schemas.openxmlformats.org/officeDocument/2006/relationships/customXml" Target="../ink/ink284.xml"/><Relationship Id="rId45" Type="http://schemas.openxmlformats.org/officeDocument/2006/relationships/image" Target="../media/image287.png"/><Relationship Id="rId53" Type="http://schemas.openxmlformats.org/officeDocument/2006/relationships/image" Target="../media/image291.png"/><Relationship Id="rId58" Type="http://schemas.openxmlformats.org/officeDocument/2006/relationships/customXml" Target="../ink/ink293.xml"/><Relationship Id="rId66" Type="http://schemas.openxmlformats.org/officeDocument/2006/relationships/customXml" Target="../ink/ink297.xml"/><Relationship Id="rId5" Type="http://schemas.openxmlformats.org/officeDocument/2006/relationships/image" Target="../media/image267.png"/><Relationship Id="rId61" Type="http://schemas.openxmlformats.org/officeDocument/2006/relationships/image" Target="../media/image295.png"/><Relationship Id="rId19" Type="http://schemas.openxmlformats.org/officeDocument/2006/relationships/image" Target="../media/image274.png"/><Relationship Id="rId14" Type="http://schemas.openxmlformats.org/officeDocument/2006/relationships/customXml" Target="../ink/ink271.xml"/><Relationship Id="rId22" Type="http://schemas.openxmlformats.org/officeDocument/2006/relationships/customXml" Target="../ink/ink275.xml"/><Relationship Id="rId27" Type="http://schemas.openxmlformats.org/officeDocument/2006/relationships/image" Target="../media/image278.png"/><Relationship Id="rId30" Type="http://schemas.openxmlformats.org/officeDocument/2006/relationships/customXml" Target="../ink/ink279.xml"/><Relationship Id="rId35" Type="http://schemas.openxmlformats.org/officeDocument/2006/relationships/image" Target="../media/image282.png"/><Relationship Id="rId43" Type="http://schemas.openxmlformats.org/officeDocument/2006/relationships/image" Target="../media/image286.png"/><Relationship Id="rId48" Type="http://schemas.openxmlformats.org/officeDocument/2006/relationships/customXml" Target="../ink/ink288.xml"/><Relationship Id="rId56" Type="http://schemas.openxmlformats.org/officeDocument/2006/relationships/customXml" Target="../ink/ink292.xml"/><Relationship Id="rId64" Type="http://schemas.openxmlformats.org/officeDocument/2006/relationships/customXml" Target="../ink/ink296.xml"/><Relationship Id="rId69" Type="http://schemas.openxmlformats.org/officeDocument/2006/relationships/image" Target="../media/image299.png"/><Relationship Id="rId8" Type="http://schemas.openxmlformats.org/officeDocument/2006/relationships/customXml" Target="../ink/ink268.xml"/><Relationship Id="rId51" Type="http://schemas.openxmlformats.org/officeDocument/2006/relationships/image" Target="../media/image290.png"/><Relationship Id="rId3" Type="http://schemas.openxmlformats.org/officeDocument/2006/relationships/image" Target="../media/image266.png"/><Relationship Id="rId12" Type="http://schemas.openxmlformats.org/officeDocument/2006/relationships/customXml" Target="../ink/ink270.xml"/><Relationship Id="rId17" Type="http://schemas.openxmlformats.org/officeDocument/2006/relationships/image" Target="../media/image273.png"/><Relationship Id="rId25" Type="http://schemas.openxmlformats.org/officeDocument/2006/relationships/image" Target="../media/image277.png"/><Relationship Id="rId33" Type="http://schemas.openxmlformats.org/officeDocument/2006/relationships/image" Target="../media/image281.png"/><Relationship Id="rId38" Type="http://schemas.openxmlformats.org/officeDocument/2006/relationships/customXml" Target="../ink/ink283.xml"/><Relationship Id="rId46" Type="http://schemas.openxmlformats.org/officeDocument/2006/relationships/customXml" Target="../ink/ink287.xml"/><Relationship Id="rId59" Type="http://schemas.openxmlformats.org/officeDocument/2006/relationships/image" Target="../media/image294.png"/><Relationship Id="rId67" Type="http://schemas.openxmlformats.org/officeDocument/2006/relationships/image" Target="../media/image298.png"/><Relationship Id="rId20" Type="http://schemas.openxmlformats.org/officeDocument/2006/relationships/customXml" Target="../ink/ink274.xml"/><Relationship Id="rId41" Type="http://schemas.openxmlformats.org/officeDocument/2006/relationships/image" Target="../media/image285.png"/><Relationship Id="rId54" Type="http://schemas.openxmlformats.org/officeDocument/2006/relationships/customXml" Target="../ink/ink291.xml"/><Relationship Id="rId62" Type="http://schemas.openxmlformats.org/officeDocument/2006/relationships/customXml" Target="../ink/ink2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7.xml"/><Relationship Id="rId15" Type="http://schemas.openxmlformats.org/officeDocument/2006/relationships/image" Target="../media/image272.png"/><Relationship Id="rId23" Type="http://schemas.openxmlformats.org/officeDocument/2006/relationships/image" Target="../media/image276.png"/><Relationship Id="rId28" Type="http://schemas.openxmlformats.org/officeDocument/2006/relationships/customXml" Target="../ink/ink278.xml"/><Relationship Id="rId36" Type="http://schemas.openxmlformats.org/officeDocument/2006/relationships/customXml" Target="../ink/ink282.xml"/><Relationship Id="rId49" Type="http://schemas.openxmlformats.org/officeDocument/2006/relationships/image" Target="../media/image289.png"/><Relationship Id="rId57" Type="http://schemas.openxmlformats.org/officeDocument/2006/relationships/image" Target="../media/image293.png"/><Relationship Id="rId10" Type="http://schemas.openxmlformats.org/officeDocument/2006/relationships/customXml" Target="../ink/ink269.xml"/><Relationship Id="rId31" Type="http://schemas.openxmlformats.org/officeDocument/2006/relationships/image" Target="../media/image280.png"/><Relationship Id="rId44" Type="http://schemas.openxmlformats.org/officeDocument/2006/relationships/customXml" Target="../ink/ink286.xml"/><Relationship Id="rId52" Type="http://schemas.openxmlformats.org/officeDocument/2006/relationships/customXml" Target="../ink/ink290.xml"/><Relationship Id="rId60" Type="http://schemas.openxmlformats.org/officeDocument/2006/relationships/customXml" Target="../ink/ink294.xml"/><Relationship Id="rId65" Type="http://schemas.openxmlformats.org/officeDocument/2006/relationships/image" Target="../media/image297.png"/><Relationship Id="rId4" Type="http://schemas.openxmlformats.org/officeDocument/2006/relationships/customXml" Target="../ink/ink266.xml"/><Relationship Id="rId9" Type="http://schemas.openxmlformats.org/officeDocument/2006/relationships/image" Target="../media/image269.png"/><Relationship Id="rId13" Type="http://schemas.openxmlformats.org/officeDocument/2006/relationships/image" Target="../media/image271.png"/><Relationship Id="rId18" Type="http://schemas.openxmlformats.org/officeDocument/2006/relationships/customXml" Target="../ink/ink273.xml"/><Relationship Id="rId39" Type="http://schemas.openxmlformats.org/officeDocument/2006/relationships/image" Target="../media/image284.png"/><Relationship Id="rId34" Type="http://schemas.openxmlformats.org/officeDocument/2006/relationships/customXml" Target="../ink/ink281.xml"/><Relationship Id="rId50" Type="http://schemas.openxmlformats.org/officeDocument/2006/relationships/customXml" Target="../ink/ink289.xml"/><Relationship Id="rId55" Type="http://schemas.openxmlformats.org/officeDocument/2006/relationships/image" Target="../media/image29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19.png"/><Relationship Id="rId18" Type="http://schemas.openxmlformats.org/officeDocument/2006/relationships/customXml" Target="../ink/ink21.xml"/><Relationship Id="rId3" Type="http://schemas.openxmlformats.org/officeDocument/2006/relationships/image" Target="../media/image14.png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customXml" Target="../ink/ink18.xml"/><Relationship Id="rId17" Type="http://schemas.openxmlformats.org/officeDocument/2006/relationships/image" Target="../media/image21.png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customXml" Target="../ink/ink17.xml"/><Relationship Id="rId19" Type="http://schemas.openxmlformats.org/officeDocument/2006/relationships/image" Target="../media/image22.png"/><Relationship Id="rId4" Type="http://schemas.openxmlformats.org/officeDocument/2006/relationships/customXml" Target="../ink/ink14.xml"/><Relationship Id="rId9" Type="http://schemas.openxmlformats.org/officeDocument/2006/relationships/image" Target="../media/image17.png"/><Relationship Id="rId14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29.png"/><Relationship Id="rId18" Type="http://schemas.openxmlformats.org/officeDocument/2006/relationships/customXml" Target="../ink/ink31.xml"/><Relationship Id="rId26" Type="http://schemas.openxmlformats.org/officeDocument/2006/relationships/customXml" Target="../ink/ink35.xm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customXml" Target="../ink/ink28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customXml" Target="../ink/ink23.xml"/><Relationship Id="rId16" Type="http://schemas.openxmlformats.org/officeDocument/2006/relationships/customXml" Target="../ink/ink30.xml"/><Relationship Id="rId20" Type="http://schemas.openxmlformats.org/officeDocument/2006/relationships/customXml" Target="../ink/ink32.xml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28.png"/><Relationship Id="rId24" Type="http://schemas.openxmlformats.org/officeDocument/2006/relationships/customXml" Target="../ink/ink34.xml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36.xml"/><Relationship Id="rId10" Type="http://schemas.openxmlformats.org/officeDocument/2006/relationships/customXml" Target="../ink/ink27.xml"/><Relationship Id="rId19" Type="http://schemas.openxmlformats.org/officeDocument/2006/relationships/image" Target="../media/image32.png"/><Relationship Id="rId31" Type="http://schemas.openxmlformats.org/officeDocument/2006/relationships/image" Target="../media/image38.png"/><Relationship Id="rId4" Type="http://schemas.openxmlformats.org/officeDocument/2006/relationships/customXml" Target="../ink/ink24.xml"/><Relationship Id="rId9" Type="http://schemas.openxmlformats.org/officeDocument/2006/relationships/image" Target="../media/image27.png"/><Relationship Id="rId14" Type="http://schemas.openxmlformats.org/officeDocument/2006/relationships/customXml" Target="../ink/ink29.xml"/><Relationship Id="rId22" Type="http://schemas.openxmlformats.org/officeDocument/2006/relationships/customXml" Target="../ink/ink33.xml"/><Relationship Id="rId27" Type="http://schemas.openxmlformats.org/officeDocument/2006/relationships/image" Target="../media/image36.png"/><Relationship Id="rId30" Type="http://schemas.openxmlformats.org/officeDocument/2006/relationships/customXml" Target="../ink/ink3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customXml" Target="../ink/ink46.xml"/><Relationship Id="rId26" Type="http://schemas.openxmlformats.org/officeDocument/2006/relationships/customXml" Target="../ink/ink50.xml"/><Relationship Id="rId39" Type="http://schemas.openxmlformats.org/officeDocument/2006/relationships/image" Target="../media/image57.png"/><Relationship Id="rId21" Type="http://schemas.openxmlformats.org/officeDocument/2006/relationships/image" Target="../media/image48.png"/><Relationship Id="rId34" Type="http://schemas.openxmlformats.org/officeDocument/2006/relationships/customXml" Target="../ink/ink54.xml"/><Relationship Id="rId42" Type="http://schemas.openxmlformats.org/officeDocument/2006/relationships/customXml" Target="../ink/ink58.xml"/><Relationship Id="rId47" Type="http://schemas.openxmlformats.org/officeDocument/2006/relationships/image" Target="../media/image61.png"/><Relationship Id="rId7" Type="http://schemas.openxmlformats.org/officeDocument/2006/relationships/image" Target="../media/image41.png"/><Relationship Id="rId2" Type="http://schemas.openxmlformats.org/officeDocument/2006/relationships/customXml" Target="../ink/ink38.xml"/><Relationship Id="rId16" Type="http://schemas.openxmlformats.org/officeDocument/2006/relationships/customXml" Target="../ink/ink45.xml"/><Relationship Id="rId29" Type="http://schemas.openxmlformats.org/officeDocument/2006/relationships/image" Target="../media/image52.png"/><Relationship Id="rId11" Type="http://schemas.openxmlformats.org/officeDocument/2006/relationships/image" Target="../media/image43.png"/><Relationship Id="rId24" Type="http://schemas.openxmlformats.org/officeDocument/2006/relationships/customXml" Target="../ink/ink49.xml"/><Relationship Id="rId32" Type="http://schemas.openxmlformats.org/officeDocument/2006/relationships/customXml" Target="../ink/ink53.xml"/><Relationship Id="rId37" Type="http://schemas.openxmlformats.org/officeDocument/2006/relationships/image" Target="../media/image56.png"/><Relationship Id="rId40" Type="http://schemas.openxmlformats.org/officeDocument/2006/relationships/customXml" Target="../ink/ink57.xml"/><Relationship Id="rId45" Type="http://schemas.openxmlformats.org/officeDocument/2006/relationships/image" Target="../media/image60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51.xml"/><Relationship Id="rId36" Type="http://schemas.openxmlformats.org/officeDocument/2006/relationships/customXml" Target="../ink/ink55.xml"/><Relationship Id="rId49" Type="http://schemas.openxmlformats.org/officeDocument/2006/relationships/image" Target="../media/image62.png"/><Relationship Id="rId10" Type="http://schemas.openxmlformats.org/officeDocument/2006/relationships/customXml" Target="../ink/ink42.xml"/><Relationship Id="rId19" Type="http://schemas.openxmlformats.org/officeDocument/2006/relationships/image" Target="../media/image47.png"/><Relationship Id="rId31" Type="http://schemas.openxmlformats.org/officeDocument/2006/relationships/image" Target="../media/image53.png"/><Relationship Id="rId44" Type="http://schemas.openxmlformats.org/officeDocument/2006/relationships/customXml" Target="../ink/ink59.xml"/><Relationship Id="rId4" Type="http://schemas.openxmlformats.org/officeDocument/2006/relationships/customXml" Target="../ink/ink39.xml"/><Relationship Id="rId9" Type="http://schemas.openxmlformats.org/officeDocument/2006/relationships/image" Target="../media/image42.png"/><Relationship Id="rId14" Type="http://schemas.openxmlformats.org/officeDocument/2006/relationships/customXml" Target="../ink/ink44.xml"/><Relationship Id="rId22" Type="http://schemas.openxmlformats.org/officeDocument/2006/relationships/customXml" Target="../ink/ink48.xml"/><Relationship Id="rId27" Type="http://schemas.openxmlformats.org/officeDocument/2006/relationships/image" Target="../media/image51.png"/><Relationship Id="rId30" Type="http://schemas.openxmlformats.org/officeDocument/2006/relationships/customXml" Target="../ink/ink52.xml"/><Relationship Id="rId35" Type="http://schemas.openxmlformats.org/officeDocument/2006/relationships/image" Target="../media/image55.png"/><Relationship Id="rId43" Type="http://schemas.openxmlformats.org/officeDocument/2006/relationships/image" Target="../media/image59.png"/><Relationship Id="rId48" Type="http://schemas.openxmlformats.org/officeDocument/2006/relationships/customXml" Target="../ink/ink61.xml"/><Relationship Id="rId8" Type="http://schemas.openxmlformats.org/officeDocument/2006/relationships/customXml" Target="../ink/ink41.xml"/><Relationship Id="rId3" Type="http://schemas.openxmlformats.org/officeDocument/2006/relationships/image" Target="../media/image39.png"/><Relationship Id="rId12" Type="http://schemas.openxmlformats.org/officeDocument/2006/relationships/customXml" Target="../ink/ink43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54.png"/><Relationship Id="rId38" Type="http://schemas.openxmlformats.org/officeDocument/2006/relationships/customXml" Target="../ink/ink56.xml"/><Relationship Id="rId46" Type="http://schemas.openxmlformats.org/officeDocument/2006/relationships/customXml" Target="../ink/ink60.xml"/><Relationship Id="rId20" Type="http://schemas.openxmlformats.org/officeDocument/2006/relationships/customXml" Target="../ink/ink47.xml"/><Relationship Id="rId41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0.png"/><Relationship Id="rId21" Type="http://schemas.openxmlformats.org/officeDocument/2006/relationships/image" Target="../media/image72.png"/><Relationship Id="rId42" Type="http://schemas.openxmlformats.org/officeDocument/2006/relationships/customXml" Target="../ink/ink82.xml"/><Relationship Id="rId63" Type="http://schemas.openxmlformats.org/officeDocument/2006/relationships/image" Target="../media/image93.png"/><Relationship Id="rId84" Type="http://schemas.openxmlformats.org/officeDocument/2006/relationships/customXml" Target="../ink/ink103.xml"/><Relationship Id="rId138" Type="http://schemas.openxmlformats.org/officeDocument/2006/relationships/customXml" Target="../ink/ink130.xml"/><Relationship Id="rId159" Type="http://schemas.openxmlformats.org/officeDocument/2006/relationships/image" Target="../media/image141.png"/><Relationship Id="rId170" Type="http://schemas.openxmlformats.org/officeDocument/2006/relationships/customXml" Target="../ink/ink146.xml"/><Relationship Id="rId191" Type="http://schemas.openxmlformats.org/officeDocument/2006/relationships/image" Target="../media/image157.png"/><Relationship Id="rId205" Type="http://schemas.openxmlformats.org/officeDocument/2006/relationships/image" Target="../media/image164.png"/><Relationship Id="rId226" Type="http://schemas.openxmlformats.org/officeDocument/2006/relationships/customXml" Target="../ink/ink174.xml"/><Relationship Id="rId107" Type="http://schemas.openxmlformats.org/officeDocument/2006/relationships/image" Target="../media/image115.png"/><Relationship Id="rId11" Type="http://schemas.openxmlformats.org/officeDocument/2006/relationships/image" Target="../media/image67.png"/><Relationship Id="rId32" Type="http://schemas.openxmlformats.org/officeDocument/2006/relationships/customXml" Target="../ink/ink77.xml"/><Relationship Id="rId53" Type="http://schemas.openxmlformats.org/officeDocument/2006/relationships/image" Target="../media/image88.png"/><Relationship Id="rId74" Type="http://schemas.openxmlformats.org/officeDocument/2006/relationships/customXml" Target="../ink/ink98.xml"/><Relationship Id="rId128" Type="http://schemas.openxmlformats.org/officeDocument/2006/relationships/customXml" Target="../ink/ink125.xml"/><Relationship Id="rId149" Type="http://schemas.openxmlformats.org/officeDocument/2006/relationships/image" Target="../media/image136.png"/><Relationship Id="rId5" Type="http://schemas.openxmlformats.org/officeDocument/2006/relationships/image" Target="../media/image64.png"/><Relationship Id="rId95" Type="http://schemas.openxmlformats.org/officeDocument/2006/relationships/image" Target="../media/image109.png"/><Relationship Id="rId160" Type="http://schemas.openxmlformats.org/officeDocument/2006/relationships/customXml" Target="../ink/ink141.xml"/><Relationship Id="rId181" Type="http://schemas.openxmlformats.org/officeDocument/2006/relationships/image" Target="../media/image152.png"/><Relationship Id="rId216" Type="http://schemas.openxmlformats.org/officeDocument/2006/relationships/customXml" Target="../ink/ink169.xml"/><Relationship Id="rId22" Type="http://schemas.openxmlformats.org/officeDocument/2006/relationships/customXml" Target="../ink/ink72.xml"/><Relationship Id="rId43" Type="http://schemas.openxmlformats.org/officeDocument/2006/relationships/image" Target="../media/image83.png"/><Relationship Id="rId64" Type="http://schemas.openxmlformats.org/officeDocument/2006/relationships/customXml" Target="../ink/ink93.xml"/><Relationship Id="rId118" Type="http://schemas.openxmlformats.org/officeDocument/2006/relationships/customXml" Target="../ink/ink120.xml"/><Relationship Id="rId139" Type="http://schemas.openxmlformats.org/officeDocument/2006/relationships/image" Target="../media/image131.png"/><Relationship Id="rId85" Type="http://schemas.openxmlformats.org/officeDocument/2006/relationships/image" Target="../media/image104.png"/><Relationship Id="rId150" Type="http://schemas.openxmlformats.org/officeDocument/2006/relationships/customXml" Target="../ink/ink136.xml"/><Relationship Id="rId171" Type="http://schemas.openxmlformats.org/officeDocument/2006/relationships/image" Target="../media/image147.png"/><Relationship Id="rId192" Type="http://schemas.openxmlformats.org/officeDocument/2006/relationships/customXml" Target="../ink/ink157.xml"/><Relationship Id="rId206" Type="http://schemas.openxmlformats.org/officeDocument/2006/relationships/customXml" Target="../ink/ink164.xml"/><Relationship Id="rId227" Type="http://schemas.openxmlformats.org/officeDocument/2006/relationships/image" Target="../media/image175.png"/><Relationship Id="rId12" Type="http://schemas.openxmlformats.org/officeDocument/2006/relationships/customXml" Target="../ink/ink67.xml"/><Relationship Id="rId33" Type="http://schemas.openxmlformats.org/officeDocument/2006/relationships/image" Target="../media/image78.png"/><Relationship Id="rId108" Type="http://schemas.openxmlformats.org/officeDocument/2006/relationships/customXml" Target="../ink/ink115.xml"/><Relationship Id="rId129" Type="http://schemas.openxmlformats.org/officeDocument/2006/relationships/image" Target="../media/image126.png"/><Relationship Id="rId54" Type="http://schemas.openxmlformats.org/officeDocument/2006/relationships/customXml" Target="../ink/ink88.xml"/><Relationship Id="rId75" Type="http://schemas.openxmlformats.org/officeDocument/2006/relationships/image" Target="../media/image99.png"/><Relationship Id="rId96" Type="http://schemas.openxmlformats.org/officeDocument/2006/relationships/customXml" Target="../ink/ink109.xml"/><Relationship Id="rId140" Type="http://schemas.openxmlformats.org/officeDocument/2006/relationships/customXml" Target="../ink/ink131.xml"/><Relationship Id="rId161" Type="http://schemas.openxmlformats.org/officeDocument/2006/relationships/image" Target="../media/image142.png"/><Relationship Id="rId182" Type="http://schemas.openxmlformats.org/officeDocument/2006/relationships/customXml" Target="../ink/ink152.xml"/><Relationship Id="rId217" Type="http://schemas.openxmlformats.org/officeDocument/2006/relationships/image" Target="../media/image170.png"/><Relationship Id="rId6" Type="http://schemas.openxmlformats.org/officeDocument/2006/relationships/customXml" Target="../ink/ink64.xml"/><Relationship Id="rId23" Type="http://schemas.openxmlformats.org/officeDocument/2006/relationships/image" Target="../media/image73.png"/><Relationship Id="rId119" Type="http://schemas.openxmlformats.org/officeDocument/2006/relationships/image" Target="../media/image121.png"/><Relationship Id="rId44" Type="http://schemas.openxmlformats.org/officeDocument/2006/relationships/customXml" Target="../ink/ink83.xml"/><Relationship Id="rId65" Type="http://schemas.openxmlformats.org/officeDocument/2006/relationships/image" Target="../media/image94.png"/><Relationship Id="rId86" Type="http://schemas.openxmlformats.org/officeDocument/2006/relationships/customXml" Target="../ink/ink104.xml"/><Relationship Id="rId130" Type="http://schemas.openxmlformats.org/officeDocument/2006/relationships/customXml" Target="../ink/ink126.xml"/><Relationship Id="rId151" Type="http://schemas.openxmlformats.org/officeDocument/2006/relationships/image" Target="../media/image137.png"/><Relationship Id="rId172" Type="http://schemas.openxmlformats.org/officeDocument/2006/relationships/customXml" Target="../ink/ink147.xml"/><Relationship Id="rId193" Type="http://schemas.openxmlformats.org/officeDocument/2006/relationships/image" Target="../media/image158.png"/><Relationship Id="rId207" Type="http://schemas.openxmlformats.org/officeDocument/2006/relationships/image" Target="../media/image165.png"/><Relationship Id="rId13" Type="http://schemas.openxmlformats.org/officeDocument/2006/relationships/image" Target="../media/image68.png"/><Relationship Id="rId109" Type="http://schemas.openxmlformats.org/officeDocument/2006/relationships/image" Target="../media/image116.png"/><Relationship Id="rId34" Type="http://schemas.openxmlformats.org/officeDocument/2006/relationships/customXml" Target="../ink/ink78.xml"/><Relationship Id="rId55" Type="http://schemas.openxmlformats.org/officeDocument/2006/relationships/image" Target="../media/image89.png"/><Relationship Id="rId76" Type="http://schemas.openxmlformats.org/officeDocument/2006/relationships/customXml" Target="../ink/ink99.xml"/><Relationship Id="rId97" Type="http://schemas.openxmlformats.org/officeDocument/2006/relationships/image" Target="../media/image110.png"/><Relationship Id="rId120" Type="http://schemas.openxmlformats.org/officeDocument/2006/relationships/customXml" Target="../ink/ink121.xml"/><Relationship Id="rId141" Type="http://schemas.openxmlformats.org/officeDocument/2006/relationships/image" Target="../media/image132.png"/><Relationship Id="rId7" Type="http://schemas.openxmlformats.org/officeDocument/2006/relationships/image" Target="../media/image65.png"/><Relationship Id="rId162" Type="http://schemas.openxmlformats.org/officeDocument/2006/relationships/customXml" Target="../ink/ink142.xml"/><Relationship Id="rId183" Type="http://schemas.openxmlformats.org/officeDocument/2006/relationships/image" Target="../media/image153.png"/><Relationship Id="rId218" Type="http://schemas.openxmlformats.org/officeDocument/2006/relationships/customXml" Target="../ink/ink170.xml"/><Relationship Id="rId24" Type="http://schemas.openxmlformats.org/officeDocument/2006/relationships/customXml" Target="../ink/ink73.xml"/><Relationship Id="rId45" Type="http://schemas.openxmlformats.org/officeDocument/2006/relationships/image" Target="../media/image84.png"/><Relationship Id="rId66" Type="http://schemas.openxmlformats.org/officeDocument/2006/relationships/customXml" Target="../ink/ink94.xml"/><Relationship Id="rId87" Type="http://schemas.openxmlformats.org/officeDocument/2006/relationships/image" Target="../media/image105.png"/><Relationship Id="rId110" Type="http://schemas.openxmlformats.org/officeDocument/2006/relationships/customXml" Target="../ink/ink116.xml"/><Relationship Id="rId131" Type="http://schemas.openxmlformats.org/officeDocument/2006/relationships/image" Target="../media/image127.png"/><Relationship Id="rId152" Type="http://schemas.openxmlformats.org/officeDocument/2006/relationships/customXml" Target="../ink/ink137.xml"/><Relationship Id="rId173" Type="http://schemas.openxmlformats.org/officeDocument/2006/relationships/image" Target="../media/image148.png"/><Relationship Id="rId194" Type="http://schemas.openxmlformats.org/officeDocument/2006/relationships/customXml" Target="../ink/ink158.xml"/><Relationship Id="rId208" Type="http://schemas.openxmlformats.org/officeDocument/2006/relationships/customXml" Target="../ink/ink165.xml"/><Relationship Id="rId14" Type="http://schemas.openxmlformats.org/officeDocument/2006/relationships/customXml" Target="../ink/ink68.xml"/><Relationship Id="rId35" Type="http://schemas.openxmlformats.org/officeDocument/2006/relationships/image" Target="../media/image79.png"/><Relationship Id="rId56" Type="http://schemas.openxmlformats.org/officeDocument/2006/relationships/customXml" Target="../ink/ink89.xml"/><Relationship Id="rId77" Type="http://schemas.openxmlformats.org/officeDocument/2006/relationships/image" Target="../media/image100.png"/><Relationship Id="rId100" Type="http://schemas.openxmlformats.org/officeDocument/2006/relationships/customXml" Target="../ink/ink111.xml"/><Relationship Id="rId8" Type="http://schemas.openxmlformats.org/officeDocument/2006/relationships/customXml" Target="../ink/ink65.xml"/><Relationship Id="rId98" Type="http://schemas.openxmlformats.org/officeDocument/2006/relationships/customXml" Target="../ink/ink110.xml"/><Relationship Id="rId121" Type="http://schemas.openxmlformats.org/officeDocument/2006/relationships/image" Target="../media/image122.png"/><Relationship Id="rId142" Type="http://schemas.openxmlformats.org/officeDocument/2006/relationships/customXml" Target="../ink/ink132.xml"/><Relationship Id="rId163" Type="http://schemas.openxmlformats.org/officeDocument/2006/relationships/image" Target="../media/image143.png"/><Relationship Id="rId184" Type="http://schemas.openxmlformats.org/officeDocument/2006/relationships/customXml" Target="../ink/ink153.xml"/><Relationship Id="rId219" Type="http://schemas.openxmlformats.org/officeDocument/2006/relationships/image" Target="../media/image171.png"/><Relationship Id="rId3" Type="http://schemas.openxmlformats.org/officeDocument/2006/relationships/image" Target="../media/image63.png"/><Relationship Id="rId214" Type="http://schemas.openxmlformats.org/officeDocument/2006/relationships/customXml" Target="../ink/ink168.xml"/><Relationship Id="rId25" Type="http://schemas.openxmlformats.org/officeDocument/2006/relationships/image" Target="../media/image74.png"/><Relationship Id="rId46" Type="http://schemas.openxmlformats.org/officeDocument/2006/relationships/customXml" Target="../ink/ink84.xml"/><Relationship Id="rId67" Type="http://schemas.openxmlformats.org/officeDocument/2006/relationships/image" Target="../media/image95.png"/><Relationship Id="rId116" Type="http://schemas.openxmlformats.org/officeDocument/2006/relationships/customXml" Target="../ink/ink119.xml"/><Relationship Id="rId137" Type="http://schemas.openxmlformats.org/officeDocument/2006/relationships/image" Target="../media/image130.png"/><Relationship Id="rId158" Type="http://schemas.openxmlformats.org/officeDocument/2006/relationships/customXml" Target="../ink/ink140.xml"/><Relationship Id="rId20" Type="http://schemas.openxmlformats.org/officeDocument/2006/relationships/customXml" Target="../ink/ink71.xml"/><Relationship Id="rId41" Type="http://schemas.openxmlformats.org/officeDocument/2006/relationships/image" Target="../media/image82.png"/><Relationship Id="rId62" Type="http://schemas.openxmlformats.org/officeDocument/2006/relationships/customXml" Target="../ink/ink92.xml"/><Relationship Id="rId83" Type="http://schemas.openxmlformats.org/officeDocument/2006/relationships/image" Target="../media/image103.png"/><Relationship Id="rId88" Type="http://schemas.openxmlformats.org/officeDocument/2006/relationships/customXml" Target="../ink/ink105.xml"/><Relationship Id="rId111" Type="http://schemas.openxmlformats.org/officeDocument/2006/relationships/image" Target="../media/image117.png"/><Relationship Id="rId132" Type="http://schemas.openxmlformats.org/officeDocument/2006/relationships/customXml" Target="../ink/ink127.xml"/><Relationship Id="rId153" Type="http://schemas.openxmlformats.org/officeDocument/2006/relationships/image" Target="../media/image138.png"/><Relationship Id="rId174" Type="http://schemas.openxmlformats.org/officeDocument/2006/relationships/customXml" Target="../ink/ink148.xml"/><Relationship Id="rId179" Type="http://schemas.openxmlformats.org/officeDocument/2006/relationships/image" Target="../media/image151.png"/><Relationship Id="rId195" Type="http://schemas.openxmlformats.org/officeDocument/2006/relationships/image" Target="../media/image159.png"/><Relationship Id="rId209" Type="http://schemas.openxmlformats.org/officeDocument/2006/relationships/image" Target="../media/image166.png"/><Relationship Id="rId190" Type="http://schemas.openxmlformats.org/officeDocument/2006/relationships/customXml" Target="../ink/ink156.xml"/><Relationship Id="rId204" Type="http://schemas.openxmlformats.org/officeDocument/2006/relationships/customXml" Target="../ink/ink163.xml"/><Relationship Id="rId220" Type="http://schemas.openxmlformats.org/officeDocument/2006/relationships/customXml" Target="../ink/ink171.xml"/><Relationship Id="rId225" Type="http://schemas.openxmlformats.org/officeDocument/2006/relationships/image" Target="../media/image174.png"/><Relationship Id="rId15" Type="http://schemas.openxmlformats.org/officeDocument/2006/relationships/image" Target="../media/image69.png"/><Relationship Id="rId36" Type="http://schemas.openxmlformats.org/officeDocument/2006/relationships/customXml" Target="../ink/ink79.xml"/><Relationship Id="rId57" Type="http://schemas.openxmlformats.org/officeDocument/2006/relationships/image" Target="../media/image90.png"/><Relationship Id="rId106" Type="http://schemas.openxmlformats.org/officeDocument/2006/relationships/customXml" Target="../ink/ink114.xml"/><Relationship Id="rId127" Type="http://schemas.openxmlformats.org/officeDocument/2006/relationships/image" Target="../media/image125.png"/><Relationship Id="rId10" Type="http://schemas.openxmlformats.org/officeDocument/2006/relationships/customXml" Target="../ink/ink66.xml"/><Relationship Id="rId31" Type="http://schemas.openxmlformats.org/officeDocument/2006/relationships/image" Target="../media/image77.png"/><Relationship Id="rId52" Type="http://schemas.openxmlformats.org/officeDocument/2006/relationships/customXml" Target="../ink/ink87.xml"/><Relationship Id="rId73" Type="http://schemas.openxmlformats.org/officeDocument/2006/relationships/image" Target="../media/image98.png"/><Relationship Id="rId78" Type="http://schemas.openxmlformats.org/officeDocument/2006/relationships/customXml" Target="../ink/ink100.xml"/><Relationship Id="rId94" Type="http://schemas.openxmlformats.org/officeDocument/2006/relationships/customXml" Target="../ink/ink108.xml"/><Relationship Id="rId99" Type="http://schemas.openxmlformats.org/officeDocument/2006/relationships/image" Target="../media/image111.png"/><Relationship Id="rId101" Type="http://schemas.openxmlformats.org/officeDocument/2006/relationships/image" Target="../media/image112.png"/><Relationship Id="rId122" Type="http://schemas.openxmlformats.org/officeDocument/2006/relationships/customXml" Target="../ink/ink122.xml"/><Relationship Id="rId143" Type="http://schemas.openxmlformats.org/officeDocument/2006/relationships/image" Target="../media/image133.png"/><Relationship Id="rId148" Type="http://schemas.openxmlformats.org/officeDocument/2006/relationships/customXml" Target="../ink/ink135.xml"/><Relationship Id="rId164" Type="http://schemas.openxmlformats.org/officeDocument/2006/relationships/customXml" Target="../ink/ink143.xml"/><Relationship Id="rId169" Type="http://schemas.openxmlformats.org/officeDocument/2006/relationships/image" Target="../media/image146.png"/><Relationship Id="rId185" Type="http://schemas.openxmlformats.org/officeDocument/2006/relationships/image" Target="../media/image154.png"/><Relationship Id="rId4" Type="http://schemas.openxmlformats.org/officeDocument/2006/relationships/customXml" Target="../ink/ink63.xml"/><Relationship Id="rId9" Type="http://schemas.openxmlformats.org/officeDocument/2006/relationships/image" Target="../media/image66.png"/><Relationship Id="rId180" Type="http://schemas.openxmlformats.org/officeDocument/2006/relationships/customXml" Target="../ink/ink151.xml"/><Relationship Id="rId210" Type="http://schemas.openxmlformats.org/officeDocument/2006/relationships/customXml" Target="../ink/ink166.xml"/><Relationship Id="rId215" Type="http://schemas.openxmlformats.org/officeDocument/2006/relationships/image" Target="../media/image169.png"/><Relationship Id="rId26" Type="http://schemas.openxmlformats.org/officeDocument/2006/relationships/customXml" Target="../ink/ink74.xml"/><Relationship Id="rId47" Type="http://schemas.openxmlformats.org/officeDocument/2006/relationships/image" Target="../media/image85.png"/><Relationship Id="rId68" Type="http://schemas.openxmlformats.org/officeDocument/2006/relationships/customXml" Target="../ink/ink95.xml"/><Relationship Id="rId89" Type="http://schemas.openxmlformats.org/officeDocument/2006/relationships/image" Target="../media/image106.png"/><Relationship Id="rId112" Type="http://schemas.openxmlformats.org/officeDocument/2006/relationships/customXml" Target="../ink/ink117.xml"/><Relationship Id="rId133" Type="http://schemas.openxmlformats.org/officeDocument/2006/relationships/image" Target="../media/image128.png"/><Relationship Id="rId154" Type="http://schemas.openxmlformats.org/officeDocument/2006/relationships/customXml" Target="../ink/ink138.xml"/><Relationship Id="rId175" Type="http://schemas.openxmlformats.org/officeDocument/2006/relationships/image" Target="../media/image149.png"/><Relationship Id="rId196" Type="http://schemas.openxmlformats.org/officeDocument/2006/relationships/customXml" Target="../ink/ink159.xml"/><Relationship Id="rId200" Type="http://schemas.openxmlformats.org/officeDocument/2006/relationships/customXml" Target="../ink/ink161.xml"/><Relationship Id="rId16" Type="http://schemas.openxmlformats.org/officeDocument/2006/relationships/customXml" Target="../ink/ink69.xml"/><Relationship Id="rId221" Type="http://schemas.openxmlformats.org/officeDocument/2006/relationships/image" Target="../media/image172.png"/><Relationship Id="rId37" Type="http://schemas.openxmlformats.org/officeDocument/2006/relationships/image" Target="../media/image80.png"/><Relationship Id="rId58" Type="http://schemas.openxmlformats.org/officeDocument/2006/relationships/customXml" Target="../ink/ink90.xml"/><Relationship Id="rId79" Type="http://schemas.openxmlformats.org/officeDocument/2006/relationships/image" Target="../media/image101.png"/><Relationship Id="rId102" Type="http://schemas.openxmlformats.org/officeDocument/2006/relationships/customXml" Target="../ink/ink112.xml"/><Relationship Id="rId123" Type="http://schemas.openxmlformats.org/officeDocument/2006/relationships/image" Target="../media/image123.png"/><Relationship Id="rId144" Type="http://schemas.openxmlformats.org/officeDocument/2006/relationships/customXml" Target="../ink/ink133.xml"/><Relationship Id="rId90" Type="http://schemas.openxmlformats.org/officeDocument/2006/relationships/customXml" Target="../ink/ink106.xml"/><Relationship Id="rId165" Type="http://schemas.openxmlformats.org/officeDocument/2006/relationships/image" Target="../media/image144.png"/><Relationship Id="rId186" Type="http://schemas.openxmlformats.org/officeDocument/2006/relationships/customXml" Target="../ink/ink154.xml"/><Relationship Id="rId211" Type="http://schemas.openxmlformats.org/officeDocument/2006/relationships/image" Target="../media/image167.png"/><Relationship Id="rId27" Type="http://schemas.openxmlformats.org/officeDocument/2006/relationships/image" Target="../media/image75.png"/><Relationship Id="rId48" Type="http://schemas.openxmlformats.org/officeDocument/2006/relationships/customXml" Target="../ink/ink85.xml"/><Relationship Id="rId69" Type="http://schemas.openxmlformats.org/officeDocument/2006/relationships/image" Target="../media/image96.png"/><Relationship Id="rId113" Type="http://schemas.openxmlformats.org/officeDocument/2006/relationships/image" Target="../media/image118.png"/><Relationship Id="rId134" Type="http://schemas.openxmlformats.org/officeDocument/2006/relationships/customXml" Target="../ink/ink128.xml"/><Relationship Id="rId80" Type="http://schemas.openxmlformats.org/officeDocument/2006/relationships/customXml" Target="../ink/ink101.xml"/><Relationship Id="rId155" Type="http://schemas.openxmlformats.org/officeDocument/2006/relationships/image" Target="../media/image139.png"/><Relationship Id="rId176" Type="http://schemas.openxmlformats.org/officeDocument/2006/relationships/customXml" Target="../ink/ink149.xml"/><Relationship Id="rId197" Type="http://schemas.openxmlformats.org/officeDocument/2006/relationships/image" Target="../media/image160.png"/><Relationship Id="rId201" Type="http://schemas.openxmlformats.org/officeDocument/2006/relationships/image" Target="../media/image162.png"/><Relationship Id="rId222" Type="http://schemas.openxmlformats.org/officeDocument/2006/relationships/customXml" Target="../ink/ink172.xml"/><Relationship Id="rId17" Type="http://schemas.openxmlformats.org/officeDocument/2006/relationships/image" Target="../media/image70.png"/><Relationship Id="rId38" Type="http://schemas.openxmlformats.org/officeDocument/2006/relationships/customXml" Target="../ink/ink80.xml"/><Relationship Id="rId59" Type="http://schemas.openxmlformats.org/officeDocument/2006/relationships/image" Target="../media/image91.png"/><Relationship Id="rId103" Type="http://schemas.openxmlformats.org/officeDocument/2006/relationships/image" Target="../media/image113.png"/><Relationship Id="rId124" Type="http://schemas.openxmlformats.org/officeDocument/2006/relationships/customXml" Target="../ink/ink123.xml"/><Relationship Id="rId70" Type="http://schemas.openxmlformats.org/officeDocument/2006/relationships/customXml" Target="../ink/ink96.xml"/><Relationship Id="rId91" Type="http://schemas.openxmlformats.org/officeDocument/2006/relationships/image" Target="../media/image107.png"/><Relationship Id="rId145" Type="http://schemas.openxmlformats.org/officeDocument/2006/relationships/image" Target="../media/image134.png"/><Relationship Id="rId166" Type="http://schemas.openxmlformats.org/officeDocument/2006/relationships/customXml" Target="../ink/ink144.xml"/><Relationship Id="rId187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7.xml"/><Relationship Id="rId28" Type="http://schemas.openxmlformats.org/officeDocument/2006/relationships/customXml" Target="../ink/ink75.xml"/><Relationship Id="rId49" Type="http://schemas.openxmlformats.org/officeDocument/2006/relationships/image" Target="../media/image86.png"/><Relationship Id="rId114" Type="http://schemas.openxmlformats.org/officeDocument/2006/relationships/customXml" Target="../ink/ink118.xml"/><Relationship Id="rId60" Type="http://schemas.openxmlformats.org/officeDocument/2006/relationships/customXml" Target="../ink/ink91.xml"/><Relationship Id="rId81" Type="http://schemas.openxmlformats.org/officeDocument/2006/relationships/image" Target="../media/image102.png"/><Relationship Id="rId135" Type="http://schemas.openxmlformats.org/officeDocument/2006/relationships/image" Target="../media/image129.png"/><Relationship Id="rId156" Type="http://schemas.openxmlformats.org/officeDocument/2006/relationships/customXml" Target="../ink/ink139.xml"/><Relationship Id="rId177" Type="http://schemas.openxmlformats.org/officeDocument/2006/relationships/image" Target="../media/image150.png"/><Relationship Id="rId198" Type="http://schemas.openxmlformats.org/officeDocument/2006/relationships/customXml" Target="../ink/ink160.xml"/><Relationship Id="rId202" Type="http://schemas.openxmlformats.org/officeDocument/2006/relationships/customXml" Target="../ink/ink162.xml"/><Relationship Id="rId223" Type="http://schemas.openxmlformats.org/officeDocument/2006/relationships/image" Target="../media/image173.png"/><Relationship Id="rId18" Type="http://schemas.openxmlformats.org/officeDocument/2006/relationships/customXml" Target="../ink/ink70.xml"/><Relationship Id="rId39" Type="http://schemas.openxmlformats.org/officeDocument/2006/relationships/image" Target="../media/image81.png"/><Relationship Id="rId50" Type="http://schemas.openxmlformats.org/officeDocument/2006/relationships/customXml" Target="../ink/ink86.xml"/><Relationship Id="rId104" Type="http://schemas.openxmlformats.org/officeDocument/2006/relationships/customXml" Target="../ink/ink113.xml"/><Relationship Id="rId125" Type="http://schemas.openxmlformats.org/officeDocument/2006/relationships/image" Target="../media/image124.png"/><Relationship Id="rId146" Type="http://schemas.openxmlformats.org/officeDocument/2006/relationships/customXml" Target="../ink/ink134.xml"/><Relationship Id="rId167" Type="http://schemas.openxmlformats.org/officeDocument/2006/relationships/image" Target="../media/image145.png"/><Relationship Id="rId188" Type="http://schemas.openxmlformats.org/officeDocument/2006/relationships/customXml" Target="../ink/ink155.xml"/><Relationship Id="rId71" Type="http://schemas.openxmlformats.org/officeDocument/2006/relationships/image" Target="../media/image97.png"/><Relationship Id="rId92" Type="http://schemas.openxmlformats.org/officeDocument/2006/relationships/customXml" Target="../ink/ink107.xml"/><Relationship Id="rId213" Type="http://schemas.openxmlformats.org/officeDocument/2006/relationships/image" Target="../media/image168.png"/><Relationship Id="rId2" Type="http://schemas.openxmlformats.org/officeDocument/2006/relationships/customXml" Target="../ink/ink62.xml"/><Relationship Id="rId29" Type="http://schemas.openxmlformats.org/officeDocument/2006/relationships/image" Target="../media/image76.png"/><Relationship Id="rId40" Type="http://schemas.openxmlformats.org/officeDocument/2006/relationships/customXml" Target="../ink/ink81.xml"/><Relationship Id="rId115" Type="http://schemas.openxmlformats.org/officeDocument/2006/relationships/image" Target="../media/image119.png"/><Relationship Id="rId136" Type="http://schemas.openxmlformats.org/officeDocument/2006/relationships/customXml" Target="../ink/ink129.xml"/><Relationship Id="rId157" Type="http://schemas.openxmlformats.org/officeDocument/2006/relationships/image" Target="../media/image140.png"/><Relationship Id="rId178" Type="http://schemas.openxmlformats.org/officeDocument/2006/relationships/customXml" Target="../ink/ink150.xml"/><Relationship Id="rId61" Type="http://schemas.openxmlformats.org/officeDocument/2006/relationships/image" Target="../media/image92.png"/><Relationship Id="rId82" Type="http://schemas.openxmlformats.org/officeDocument/2006/relationships/customXml" Target="../ink/ink102.xml"/><Relationship Id="rId199" Type="http://schemas.openxmlformats.org/officeDocument/2006/relationships/image" Target="../media/image161.png"/><Relationship Id="rId203" Type="http://schemas.openxmlformats.org/officeDocument/2006/relationships/image" Target="../media/image163.png"/><Relationship Id="rId19" Type="http://schemas.openxmlformats.org/officeDocument/2006/relationships/image" Target="../media/image71.png"/><Relationship Id="rId224" Type="http://schemas.openxmlformats.org/officeDocument/2006/relationships/customXml" Target="../ink/ink173.xml"/><Relationship Id="rId30" Type="http://schemas.openxmlformats.org/officeDocument/2006/relationships/customXml" Target="../ink/ink76.xml"/><Relationship Id="rId105" Type="http://schemas.openxmlformats.org/officeDocument/2006/relationships/image" Target="../media/image114.png"/><Relationship Id="rId126" Type="http://schemas.openxmlformats.org/officeDocument/2006/relationships/customXml" Target="../ink/ink124.xml"/><Relationship Id="rId147" Type="http://schemas.openxmlformats.org/officeDocument/2006/relationships/image" Target="../media/image135.png"/><Relationship Id="rId168" Type="http://schemas.openxmlformats.org/officeDocument/2006/relationships/customXml" Target="../ink/ink145.xml"/><Relationship Id="rId51" Type="http://schemas.openxmlformats.org/officeDocument/2006/relationships/image" Target="../media/image87.png"/><Relationship Id="rId72" Type="http://schemas.openxmlformats.org/officeDocument/2006/relationships/customXml" Target="../ink/ink97.xml"/><Relationship Id="rId93" Type="http://schemas.openxmlformats.org/officeDocument/2006/relationships/image" Target="../media/image108.png"/><Relationship Id="rId189" Type="http://schemas.openxmlformats.org/officeDocument/2006/relationships/image" Target="../media/image156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7.xml"/><Relationship Id="rId21" Type="http://schemas.openxmlformats.org/officeDocument/2006/relationships/image" Target="../media/image185.png"/><Relationship Id="rId42" Type="http://schemas.openxmlformats.org/officeDocument/2006/relationships/customXml" Target="../ink/ink195.xml"/><Relationship Id="rId47" Type="http://schemas.openxmlformats.org/officeDocument/2006/relationships/image" Target="../media/image198.png"/><Relationship Id="rId63" Type="http://schemas.openxmlformats.org/officeDocument/2006/relationships/image" Target="../media/image206.png"/><Relationship Id="rId68" Type="http://schemas.openxmlformats.org/officeDocument/2006/relationships/customXml" Target="../ink/ink208.xml"/><Relationship Id="rId84" Type="http://schemas.openxmlformats.org/officeDocument/2006/relationships/customXml" Target="../ink/ink216.xml"/><Relationship Id="rId89" Type="http://schemas.openxmlformats.org/officeDocument/2006/relationships/image" Target="../media/image219.png"/><Relationship Id="rId16" Type="http://schemas.openxmlformats.org/officeDocument/2006/relationships/customXml" Target="../ink/ink182.xml"/><Relationship Id="rId11" Type="http://schemas.openxmlformats.org/officeDocument/2006/relationships/image" Target="../media/image180.png"/><Relationship Id="rId32" Type="http://schemas.openxmlformats.org/officeDocument/2006/relationships/customXml" Target="../ink/ink190.xml"/><Relationship Id="rId37" Type="http://schemas.openxmlformats.org/officeDocument/2006/relationships/image" Target="../media/image193.png"/><Relationship Id="rId53" Type="http://schemas.openxmlformats.org/officeDocument/2006/relationships/image" Target="../media/image201.png"/><Relationship Id="rId58" Type="http://schemas.openxmlformats.org/officeDocument/2006/relationships/customXml" Target="../ink/ink203.xml"/><Relationship Id="rId74" Type="http://schemas.openxmlformats.org/officeDocument/2006/relationships/customXml" Target="../ink/ink211.xml"/><Relationship Id="rId79" Type="http://schemas.openxmlformats.org/officeDocument/2006/relationships/image" Target="../media/image214.png"/><Relationship Id="rId5" Type="http://schemas.openxmlformats.org/officeDocument/2006/relationships/image" Target="../media/image177.png"/><Relationship Id="rId90" Type="http://schemas.openxmlformats.org/officeDocument/2006/relationships/customXml" Target="../ink/ink219.xml"/><Relationship Id="rId95" Type="http://schemas.openxmlformats.org/officeDocument/2006/relationships/image" Target="../media/image222.png"/><Relationship Id="rId22" Type="http://schemas.openxmlformats.org/officeDocument/2006/relationships/customXml" Target="../ink/ink185.xml"/><Relationship Id="rId27" Type="http://schemas.openxmlformats.org/officeDocument/2006/relationships/image" Target="../media/image188.png"/><Relationship Id="rId43" Type="http://schemas.openxmlformats.org/officeDocument/2006/relationships/image" Target="../media/image196.png"/><Relationship Id="rId48" Type="http://schemas.openxmlformats.org/officeDocument/2006/relationships/customXml" Target="../ink/ink198.xml"/><Relationship Id="rId64" Type="http://schemas.openxmlformats.org/officeDocument/2006/relationships/customXml" Target="../ink/ink206.xml"/><Relationship Id="rId69" Type="http://schemas.openxmlformats.org/officeDocument/2006/relationships/image" Target="../media/image209.png"/><Relationship Id="rId80" Type="http://schemas.openxmlformats.org/officeDocument/2006/relationships/customXml" Target="../ink/ink214.xml"/><Relationship Id="rId85" Type="http://schemas.openxmlformats.org/officeDocument/2006/relationships/image" Target="../media/image217.png"/><Relationship Id="rId3" Type="http://schemas.openxmlformats.org/officeDocument/2006/relationships/image" Target="../media/image176.png"/><Relationship Id="rId12" Type="http://schemas.openxmlformats.org/officeDocument/2006/relationships/customXml" Target="../ink/ink180.xml"/><Relationship Id="rId17" Type="http://schemas.openxmlformats.org/officeDocument/2006/relationships/image" Target="../media/image183.png"/><Relationship Id="rId25" Type="http://schemas.openxmlformats.org/officeDocument/2006/relationships/image" Target="../media/image187.png"/><Relationship Id="rId33" Type="http://schemas.openxmlformats.org/officeDocument/2006/relationships/image" Target="../media/image191.png"/><Relationship Id="rId38" Type="http://schemas.openxmlformats.org/officeDocument/2006/relationships/customXml" Target="../ink/ink193.xml"/><Relationship Id="rId46" Type="http://schemas.openxmlformats.org/officeDocument/2006/relationships/customXml" Target="../ink/ink197.xml"/><Relationship Id="rId59" Type="http://schemas.openxmlformats.org/officeDocument/2006/relationships/image" Target="../media/image204.png"/><Relationship Id="rId67" Type="http://schemas.openxmlformats.org/officeDocument/2006/relationships/image" Target="../media/image208.png"/><Relationship Id="rId20" Type="http://schemas.openxmlformats.org/officeDocument/2006/relationships/customXml" Target="../ink/ink184.xml"/><Relationship Id="rId41" Type="http://schemas.openxmlformats.org/officeDocument/2006/relationships/image" Target="../media/image195.png"/><Relationship Id="rId54" Type="http://schemas.openxmlformats.org/officeDocument/2006/relationships/customXml" Target="../ink/ink201.xml"/><Relationship Id="rId62" Type="http://schemas.openxmlformats.org/officeDocument/2006/relationships/customXml" Target="../ink/ink205.xml"/><Relationship Id="rId70" Type="http://schemas.openxmlformats.org/officeDocument/2006/relationships/customXml" Target="../ink/ink209.xml"/><Relationship Id="rId75" Type="http://schemas.openxmlformats.org/officeDocument/2006/relationships/image" Target="../media/image212.png"/><Relationship Id="rId83" Type="http://schemas.openxmlformats.org/officeDocument/2006/relationships/image" Target="../media/image216.png"/><Relationship Id="rId88" Type="http://schemas.openxmlformats.org/officeDocument/2006/relationships/customXml" Target="../ink/ink218.xml"/><Relationship Id="rId91" Type="http://schemas.openxmlformats.org/officeDocument/2006/relationships/image" Target="../media/image220.png"/><Relationship Id="rId96" Type="http://schemas.openxmlformats.org/officeDocument/2006/relationships/customXml" Target="../ink/ink2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7.xml"/><Relationship Id="rId15" Type="http://schemas.openxmlformats.org/officeDocument/2006/relationships/image" Target="../media/image182.png"/><Relationship Id="rId23" Type="http://schemas.openxmlformats.org/officeDocument/2006/relationships/image" Target="../media/image186.png"/><Relationship Id="rId28" Type="http://schemas.openxmlformats.org/officeDocument/2006/relationships/customXml" Target="../ink/ink188.xml"/><Relationship Id="rId36" Type="http://schemas.openxmlformats.org/officeDocument/2006/relationships/customXml" Target="../ink/ink192.xml"/><Relationship Id="rId49" Type="http://schemas.openxmlformats.org/officeDocument/2006/relationships/image" Target="../media/image199.png"/><Relationship Id="rId57" Type="http://schemas.openxmlformats.org/officeDocument/2006/relationships/image" Target="../media/image203.png"/><Relationship Id="rId10" Type="http://schemas.openxmlformats.org/officeDocument/2006/relationships/customXml" Target="../ink/ink179.xml"/><Relationship Id="rId31" Type="http://schemas.openxmlformats.org/officeDocument/2006/relationships/image" Target="../media/image190.png"/><Relationship Id="rId44" Type="http://schemas.openxmlformats.org/officeDocument/2006/relationships/customXml" Target="../ink/ink196.xml"/><Relationship Id="rId52" Type="http://schemas.openxmlformats.org/officeDocument/2006/relationships/customXml" Target="../ink/ink200.xml"/><Relationship Id="rId60" Type="http://schemas.openxmlformats.org/officeDocument/2006/relationships/customXml" Target="../ink/ink204.xml"/><Relationship Id="rId65" Type="http://schemas.openxmlformats.org/officeDocument/2006/relationships/image" Target="../media/image207.png"/><Relationship Id="rId73" Type="http://schemas.openxmlformats.org/officeDocument/2006/relationships/image" Target="../media/image211.png"/><Relationship Id="rId78" Type="http://schemas.openxmlformats.org/officeDocument/2006/relationships/customXml" Target="../ink/ink213.xml"/><Relationship Id="rId81" Type="http://schemas.openxmlformats.org/officeDocument/2006/relationships/image" Target="../media/image215.png"/><Relationship Id="rId86" Type="http://schemas.openxmlformats.org/officeDocument/2006/relationships/customXml" Target="../ink/ink217.xml"/><Relationship Id="rId94" Type="http://schemas.openxmlformats.org/officeDocument/2006/relationships/customXml" Target="../ink/ink221.xml"/><Relationship Id="rId4" Type="http://schemas.openxmlformats.org/officeDocument/2006/relationships/customXml" Target="../ink/ink176.xml"/><Relationship Id="rId9" Type="http://schemas.openxmlformats.org/officeDocument/2006/relationships/image" Target="../media/image179.png"/><Relationship Id="rId13" Type="http://schemas.openxmlformats.org/officeDocument/2006/relationships/image" Target="../media/image181.png"/><Relationship Id="rId18" Type="http://schemas.openxmlformats.org/officeDocument/2006/relationships/customXml" Target="../ink/ink183.xml"/><Relationship Id="rId39" Type="http://schemas.openxmlformats.org/officeDocument/2006/relationships/image" Target="../media/image194.png"/><Relationship Id="rId34" Type="http://schemas.openxmlformats.org/officeDocument/2006/relationships/customXml" Target="../ink/ink191.xml"/><Relationship Id="rId50" Type="http://schemas.openxmlformats.org/officeDocument/2006/relationships/customXml" Target="../ink/ink199.xml"/><Relationship Id="rId55" Type="http://schemas.openxmlformats.org/officeDocument/2006/relationships/image" Target="../media/image202.png"/><Relationship Id="rId76" Type="http://schemas.openxmlformats.org/officeDocument/2006/relationships/customXml" Target="../ink/ink212.xml"/><Relationship Id="rId97" Type="http://schemas.openxmlformats.org/officeDocument/2006/relationships/image" Target="../media/image223.png"/><Relationship Id="rId7" Type="http://schemas.openxmlformats.org/officeDocument/2006/relationships/image" Target="../media/image178.png"/><Relationship Id="rId71" Type="http://schemas.openxmlformats.org/officeDocument/2006/relationships/image" Target="../media/image210.png"/><Relationship Id="rId92" Type="http://schemas.openxmlformats.org/officeDocument/2006/relationships/customXml" Target="../ink/ink220.xml"/><Relationship Id="rId2" Type="http://schemas.openxmlformats.org/officeDocument/2006/relationships/customXml" Target="../ink/ink175.xml"/><Relationship Id="rId29" Type="http://schemas.openxmlformats.org/officeDocument/2006/relationships/image" Target="../media/image189.png"/><Relationship Id="rId24" Type="http://schemas.openxmlformats.org/officeDocument/2006/relationships/customXml" Target="../ink/ink186.xml"/><Relationship Id="rId40" Type="http://schemas.openxmlformats.org/officeDocument/2006/relationships/customXml" Target="../ink/ink194.xml"/><Relationship Id="rId45" Type="http://schemas.openxmlformats.org/officeDocument/2006/relationships/image" Target="../media/image197.png"/><Relationship Id="rId66" Type="http://schemas.openxmlformats.org/officeDocument/2006/relationships/customXml" Target="../ink/ink207.xml"/><Relationship Id="rId87" Type="http://schemas.openxmlformats.org/officeDocument/2006/relationships/image" Target="../media/image218.png"/><Relationship Id="rId61" Type="http://schemas.openxmlformats.org/officeDocument/2006/relationships/image" Target="../media/image205.png"/><Relationship Id="rId82" Type="http://schemas.openxmlformats.org/officeDocument/2006/relationships/customXml" Target="../ink/ink215.xml"/><Relationship Id="rId19" Type="http://schemas.openxmlformats.org/officeDocument/2006/relationships/image" Target="../media/image184.png"/><Relationship Id="rId14" Type="http://schemas.openxmlformats.org/officeDocument/2006/relationships/customXml" Target="../ink/ink181.xml"/><Relationship Id="rId30" Type="http://schemas.openxmlformats.org/officeDocument/2006/relationships/customXml" Target="../ink/ink189.xml"/><Relationship Id="rId35" Type="http://schemas.openxmlformats.org/officeDocument/2006/relationships/image" Target="../media/image192.png"/><Relationship Id="rId56" Type="http://schemas.openxmlformats.org/officeDocument/2006/relationships/customXml" Target="../ink/ink202.xml"/><Relationship Id="rId77" Type="http://schemas.openxmlformats.org/officeDocument/2006/relationships/image" Target="../media/image213.png"/><Relationship Id="rId8" Type="http://schemas.openxmlformats.org/officeDocument/2006/relationships/customXml" Target="../ink/ink178.xml"/><Relationship Id="rId51" Type="http://schemas.openxmlformats.org/officeDocument/2006/relationships/image" Target="../media/image200.png"/><Relationship Id="rId72" Type="http://schemas.openxmlformats.org/officeDocument/2006/relationships/customXml" Target="../ink/ink210.xml"/><Relationship Id="rId93" Type="http://schemas.openxmlformats.org/officeDocument/2006/relationships/image" Target="../media/image2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FE2C-9BC0-4046-9847-3C5E660A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/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940-109C-41EA-B57B-798312D49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3823"/>
          </a:xfrm>
        </p:spPr>
        <p:txBody>
          <a:bodyPr>
            <a:normAutofit/>
          </a:bodyPr>
          <a:lstStyle/>
          <a:p>
            <a:r>
              <a:rPr lang="en-US" dirty="0"/>
              <a:t>Big part of programming</a:t>
            </a:r>
          </a:p>
          <a:p>
            <a:pPr lvl="1"/>
            <a:r>
              <a:rPr lang="en-US" dirty="0"/>
              <a:t>Understanding when you made a mistake</a:t>
            </a:r>
          </a:p>
          <a:p>
            <a:pPr lvl="1"/>
            <a:r>
              <a:rPr lang="en-US" dirty="0"/>
              <a:t>How to fix the mistake</a:t>
            </a:r>
          </a:p>
          <a:p>
            <a:r>
              <a:rPr lang="en-US" dirty="0"/>
              <a:t>Possible mistakes</a:t>
            </a:r>
          </a:p>
          <a:p>
            <a:pPr lvl="1"/>
            <a:r>
              <a:rPr lang="en-US" dirty="0"/>
              <a:t>Invalid command</a:t>
            </a:r>
          </a:p>
          <a:p>
            <a:pPr lvl="2"/>
            <a:r>
              <a:rPr lang="en-US" dirty="0"/>
              <a:t>Expect that that class is defined in a file with the same name .java</a:t>
            </a:r>
          </a:p>
          <a:p>
            <a:pPr lvl="2"/>
            <a:r>
              <a:rPr lang="en-US" dirty="0"/>
              <a:t>Class can’t be found – typo in the name or a has mismatch with the name of the class</a:t>
            </a:r>
          </a:p>
          <a:p>
            <a:pPr lvl="1"/>
            <a:r>
              <a:rPr lang="en-US" dirty="0"/>
              <a:t>Name of field doesn’t match value</a:t>
            </a:r>
          </a:p>
          <a:p>
            <a:pPr lvl="2"/>
            <a:r>
              <a:rPr lang="en-US" dirty="0"/>
              <a:t>Pick meaningful names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D4534A-663B-450D-B38D-EAF684768F49}"/>
                  </a:ext>
                </a:extLst>
              </p14:cNvPr>
              <p14:cNvContentPartPr/>
              <p14:nvPr/>
            </p14:nvContentPartPr>
            <p14:xfrm>
              <a:off x="1231489" y="2049019"/>
              <a:ext cx="1328040" cy="7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D4534A-663B-450D-B38D-EAF684768F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489" y="2040379"/>
                <a:ext cx="13456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FA1715-6241-4E67-8F02-7EA6F3DAD0D0}"/>
                  </a:ext>
                </a:extLst>
              </p14:cNvPr>
              <p14:cNvContentPartPr/>
              <p14:nvPr/>
            </p14:nvContentPartPr>
            <p14:xfrm>
              <a:off x="1226809" y="2405419"/>
              <a:ext cx="477000" cy="2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FA1715-6241-4E67-8F02-7EA6F3DAD0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7809" y="2396419"/>
                <a:ext cx="4946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680443D-2801-49A8-A563-4B70E9B69B74}"/>
                  </a:ext>
                </a:extLst>
              </p14:cNvPr>
              <p14:cNvContentPartPr/>
              <p14:nvPr/>
            </p14:nvContentPartPr>
            <p14:xfrm>
              <a:off x="1211689" y="3107419"/>
              <a:ext cx="720360" cy="45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680443D-2801-49A8-A563-4B70E9B69B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2689" y="3098779"/>
                <a:ext cx="7380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B715C2-8970-44C4-933A-A2DD1C526983}"/>
                  </a:ext>
                </a:extLst>
              </p14:cNvPr>
              <p14:cNvContentPartPr/>
              <p14:nvPr/>
            </p14:nvContentPartPr>
            <p14:xfrm>
              <a:off x="4325329" y="3419539"/>
              <a:ext cx="253800" cy="39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B715C2-8970-44C4-933A-A2DD1C5269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6329" y="3410899"/>
                <a:ext cx="2714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546B9F-523F-4E11-9F26-E23F42A9A669}"/>
                  </a:ext>
                </a:extLst>
              </p14:cNvPr>
              <p14:cNvContentPartPr/>
              <p14:nvPr/>
            </p14:nvContentPartPr>
            <p14:xfrm>
              <a:off x="5326849" y="3416659"/>
              <a:ext cx="830520" cy="46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546B9F-523F-4E11-9F26-E23F42A9A6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7849" y="3407659"/>
                <a:ext cx="8481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CA5D366-2D94-4583-8DEF-D742EE011FF1}"/>
                  </a:ext>
                </a:extLst>
              </p14:cNvPr>
              <p14:cNvContentPartPr/>
              <p14:nvPr/>
            </p14:nvContentPartPr>
            <p14:xfrm>
              <a:off x="1969849" y="3674419"/>
              <a:ext cx="400320" cy="36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CA5D366-2D94-4583-8DEF-D742EE011FF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60849" y="3665419"/>
                <a:ext cx="4179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4CFEF2D-4674-409F-85BA-CB685D76ABA3}"/>
                  </a:ext>
                </a:extLst>
              </p14:cNvPr>
              <p14:cNvContentPartPr/>
              <p14:nvPr/>
            </p14:nvContentPartPr>
            <p14:xfrm>
              <a:off x="3277009" y="3692059"/>
              <a:ext cx="318240" cy="27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4CFEF2D-4674-409F-85BA-CB685D76AB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68369" y="3683059"/>
                <a:ext cx="3358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5718E1-758A-4A84-9B7C-554C1DA63594}"/>
                  </a:ext>
                </a:extLst>
              </p14:cNvPr>
              <p14:cNvContentPartPr/>
              <p14:nvPr/>
            </p14:nvContentPartPr>
            <p14:xfrm>
              <a:off x="5272849" y="3714019"/>
              <a:ext cx="764280" cy="39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5718E1-758A-4A84-9B7C-554C1DA635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64209" y="3705019"/>
                <a:ext cx="7819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36FEA81-690F-43A8-82A5-62A3757BCCEA}"/>
                  </a:ext>
                </a:extLst>
              </p14:cNvPr>
              <p14:cNvContentPartPr/>
              <p14:nvPr/>
            </p14:nvContentPartPr>
            <p14:xfrm>
              <a:off x="1201249" y="4014259"/>
              <a:ext cx="482040" cy="33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36FEA81-690F-43A8-82A5-62A3757BCC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92249" y="4005259"/>
                <a:ext cx="4996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F38338-9206-460C-B4A6-8E4A541E68A9}"/>
                  </a:ext>
                </a:extLst>
              </p14:cNvPr>
              <p14:cNvContentPartPr/>
              <p14:nvPr/>
            </p14:nvContentPartPr>
            <p14:xfrm>
              <a:off x="3910249" y="4034059"/>
              <a:ext cx="469080" cy="36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F38338-9206-460C-B4A6-8E4A541E68A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01249" y="4025059"/>
                <a:ext cx="48672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4817076-63B5-47B3-9EB1-35DE2CB330FC}"/>
              </a:ext>
            </a:extLst>
          </p:cNvPr>
          <p:cNvGrpSpPr/>
          <p:nvPr/>
        </p:nvGrpSpPr>
        <p:grpSpPr>
          <a:xfrm>
            <a:off x="1921249" y="4288219"/>
            <a:ext cx="2802240" cy="522720"/>
            <a:chOff x="1921249" y="4288219"/>
            <a:chExt cx="2802240" cy="52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59C157D-BD79-4E64-B1A1-AAE17AAE1A3B}"/>
                    </a:ext>
                  </a:extLst>
                </p14:cNvPr>
                <p14:cNvContentPartPr/>
                <p14:nvPr/>
              </p14:nvContentPartPr>
              <p14:xfrm>
                <a:off x="1921249" y="4288219"/>
                <a:ext cx="907560" cy="33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59C157D-BD79-4E64-B1A1-AAE17AAE1A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12609" y="4279219"/>
                  <a:ext cx="925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62CD92-DC31-4181-882C-33DB82E154D2}"/>
                    </a:ext>
                  </a:extLst>
                </p14:cNvPr>
                <p14:cNvContentPartPr/>
                <p14:nvPr/>
              </p14:nvContentPartPr>
              <p14:xfrm>
                <a:off x="2231569" y="4407379"/>
                <a:ext cx="168840" cy="324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62CD92-DC31-4181-882C-33DB82E154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22929" y="4398739"/>
                  <a:ext cx="1864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7A0922-7BA5-43E4-9697-DCA31B104208}"/>
                    </a:ext>
                  </a:extLst>
                </p14:cNvPr>
                <p14:cNvContentPartPr/>
                <p14:nvPr/>
              </p14:nvContentPartPr>
              <p14:xfrm>
                <a:off x="2574289" y="4606099"/>
                <a:ext cx="77040" cy="133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7A0922-7BA5-43E4-9697-DCA31B1042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65649" y="4597459"/>
                  <a:ext cx="94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1D87C5-4550-447D-9AFA-4370A34C0362}"/>
                    </a:ext>
                  </a:extLst>
                </p14:cNvPr>
                <p14:cNvContentPartPr/>
                <p14:nvPr/>
              </p14:nvContentPartPr>
              <p14:xfrm>
                <a:off x="2760049" y="4521499"/>
                <a:ext cx="15120" cy="225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1D87C5-4550-447D-9AFA-4370A34C036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51409" y="4512499"/>
                  <a:ext cx="327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02B7A1-D0D8-4F0C-8B4B-B3E41259A2C1}"/>
                    </a:ext>
                  </a:extLst>
                </p14:cNvPr>
                <p14:cNvContentPartPr/>
                <p14:nvPr/>
              </p14:nvContentPartPr>
              <p14:xfrm>
                <a:off x="2730889" y="4647859"/>
                <a:ext cx="143640" cy="31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02B7A1-D0D8-4F0C-8B4B-B3E41259A2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22249" y="4638859"/>
                  <a:ext cx="161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DBD47E0-A63E-4DCB-91B5-E45E20EDF8A3}"/>
                    </a:ext>
                  </a:extLst>
                </p14:cNvPr>
                <p14:cNvContentPartPr/>
                <p14:nvPr/>
              </p14:nvContentPartPr>
              <p14:xfrm>
                <a:off x="2876689" y="4651459"/>
                <a:ext cx="123840" cy="159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DBD47E0-A63E-4DCB-91B5-E45E20EDF8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67689" y="4642819"/>
                  <a:ext cx="141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362D2B8-D625-4433-A7A2-3A4016459959}"/>
                    </a:ext>
                  </a:extLst>
                </p14:cNvPr>
                <p14:cNvContentPartPr/>
                <p14:nvPr/>
              </p14:nvContentPartPr>
              <p14:xfrm>
                <a:off x="3052729" y="4526899"/>
                <a:ext cx="20160" cy="206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362D2B8-D625-4433-A7A2-3A40164599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44089" y="4518259"/>
                  <a:ext cx="378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F0180A7-14C0-4CD0-930B-5847C783175D}"/>
                    </a:ext>
                  </a:extLst>
                </p14:cNvPr>
                <p14:cNvContentPartPr/>
                <p14:nvPr/>
              </p14:nvContentPartPr>
              <p14:xfrm>
                <a:off x="3112129" y="4628779"/>
                <a:ext cx="121320" cy="92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F0180A7-14C0-4CD0-930B-5847C78317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03489" y="4620139"/>
                  <a:ext cx="138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AD90D9-DDB3-4C05-9195-0BFB97DF9205}"/>
                    </a:ext>
                  </a:extLst>
                </p14:cNvPr>
                <p14:cNvContentPartPr/>
                <p14:nvPr/>
              </p14:nvContentPartPr>
              <p14:xfrm>
                <a:off x="3374209" y="4652899"/>
                <a:ext cx="175680" cy="103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AD90D9-DDB3-4C05-9195-0BFB97DF92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65569" y="4644259"/>
                  <a:ext cx="193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1599F16-8011-493D-986A-053C1FC71EBC}"/>
                    </a:ext>
                  </a:extLst>
                </p14:cNvPr>
                <p14:cNvContentPartPr/>
                <p14:nvPr/>
              </p14:nvContentPartPr>
              <p14:xfrm>
                <a:off x="3721249" y="4624099"/>
                <a:ext cx="110520" cy="116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1599F16-8011-493D-986A-053C1FC71EB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12609" y="4615459"/>
                  <a:ext cx="128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BBFBD1C-724F-464E-B4ED-F0DEEF242CBE}"/>
                    </a:ext>
                  </a:extLst>
                </p14:cNvPr>
                <p14:cNvContentPartPr/>
                <p14:nvPr/>
              </p14:nvContentPartPr>
              <p14:xfrm>
                <a:off x="3839329" y="4646419"/>
                <a:ext cx="126360" cy="103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BBFBD1C-724F-464E-B4ED-F0DEEF242C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30689" y="4637419"/>
                  <a:ext cx="144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B50A71C-5F60-40D5-A491-CE0C44573144}"/>
                    </a:ext>
                  </a:extLst>
                </p14:cNvPr>
                <p14:cNvContentPartPr/>
                <p14:nvPr/>
              </p14:nvContentPartPr>
              <p14:xfrm>
                <a:off x="3993769" y="4658659"/>
                <a:ext cx="126720" cy="86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B50A71C-5F60-40D5-A491-CE0C4457314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85129" y="4649659"/>
                  <a:ext cx="1443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0B7B78-FCCD-4453-8194-557B9580BDD7}"/>
                    </a:ext>
                  </a:extLst>
                </p14:cNvPr>
                <p14:cNvContentPartPr/>
                <p14:nvPr/>
              </p14:nvContentPartPr>
              <p14:xfrm>
                <a:off x="4108609" y="4558219"/>
                <a:ext cx="104400" cy="186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0B7B78-FCCD-4453-8194-557B9580BD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99969" y="4549579"/>
                  <a:ext cx="122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5EBFAFC-AE1D-453D-B72D-75A28F706183}"/>
                    </a:ext>
                  </a:extLst>
                </p14:cNvPr>
                <p14:cNvContentPartPr/>
                <p14:nvPr/>
              </p14:nvContentPartPr>
              <p14:xfrm>
                <a:off x="4288249" y="4658659"/>
                <a:ext cx="86760" cy="90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5EBFAFC-AE1D-453D-B72D-75A28F70618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79249" y="4650019"/>
                  <a:ext cx="104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37F8A92-8F87-4A3D-A951-427464EB93AC}"/>
                    </a:ext>
                  </a:extLst>
                </p14:cNvPr>
                <p14:cNvContentPartPr/>
                <p14:nvPr/>
              </p14:nvContentPartPr>
              <p14:xfrm>
                <a:off x="4456729" y="4543099"/>
                <a:ext cx="76680" cy="171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37F8A92-8F87-4A3D-A951-427464EB93A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48089" y="4534459"/>
                  <a:ext cx="943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7569D11-9695-460E-A18E-A2B27DC2E7A5}"/>
                    </a:ext>
                  </a:extLst>
                </p14:cNvPr>
                <p14:cNvContentPartPr/>
                <p14:nvPr/>
              </p14:nvContentPartPr>
              <p14:xfrm>
                <a:off x="4587769" y="4498099"/>
                <a:ext cx="17640" cy="189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7569D11-9695-460E-A18E-A2B27DC2E7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79129" y="4489459"/>
                  <a:ext cx="352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3DA165F-83C7-4A71-B789-BE7BF2A8C65E}"/>
                    </a:ext>
                  </a:extLst>
                </p14:cNvPr>
                <p14:cNvContentPartPr/>
                <p14:nvPr/>
              </p14:nvContentPartPr>
              <p14:xfrm>
                <a:off x="4626289" y="4614019"/>
                <a:ext cx="97200" cy="105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3DA165F-83C7-4A71-B789-BE7BF2A8C6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17289" y="4605379"/>
                  <a:ext cx="114840" cy="12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1768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101"/>
            <a:ext cx="7886700" cy="49216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Possible mistakes (cont.)</a:t>
            </a:r>
          </a:p>
          <a:p>
            <a:pPr lvl="1"/>
            <a:r>
              <a:rPr lang="en-US" dirty="0"/>
              <a:t>Could leave off or forget int</a:t>
            </a:r>
          </a:p>
          <a:p>
            <a:pPr lvl="2"/>
            <a:r>
              <a:rPr lang="en-US" dirty="0"/>
              <a:t>Syntax error</a:t>
            </a:r>
          </a:p>
          <a:p>
            <a:pPr lvl="1"/>
            <a:r>
              <a:rPr lang="en-US" dirty="0"/>
              <a:t>Error messages do not always match what’s wrong</a:t>
            </a:r>
          </a:p>
          <a:p>
            <a:pPr lvl="2"/>
            <a:r>
              <a:rPr lang="en-US" dirty="0"/>
              <a:t>Use context of program to figure out what happened</a:t>
            </a:r>
          </a:p>
          <a:p>
            <a:pPr lvl="1"/>
            <a:r>
              <a:rPr lang="en-US" dirty="0"/>
              <a:t>Other errors we can get</a:t>
            </a:r>
          </a:p>
          <a:p>
            <a:pPr lvl="2"/>
            <a:r>
              <a:rPr lang="en-US" dirty="0"/>
              <a:t>When running programs – practice trying to break them a little bit</a:t>
            </a:r>
          </a:p>
          <a:p>
            <a:pPr lvl="3"/>
            <a:r>
              <a:rPr lang="en-US" dirty="0"/>
              <a:t>Remove =</a:t>
            </a:r>
          </a:p>
          <a:p>
            <a:pPr lvl="3"/>
            <a:r>
              <a:rPr lang="en-US" dirty="0"/>
              <a:t>Remove ;</a:t>
            </a:r>
          </a:p>
          <a:p>
            <a:pPr lvl="3"/>
            <a:r>
              <a:rPr lang="en-US" dirty="0"/>
              <a:t>Remove { or }</a:t>
            </a:r>
          </a:p>
          <a:p>
            <a:r>
              <a:rPr lang="en-US" dirty="0"/>
              <a:t>Going to be a lot of times where you make a mistake</a:t>
            </a:r>
          </a:p>
          <a:p>
            <a:pPr lvl="1"/>
            <a:r>
              <a:rPr lang="en-US" dirty="0"/>
              <a:t>Typo</a:t>
            </a:r>
          </a:p>
          <a:p>
            <a:pPr lvl="1"/>
            <a:r>
              <a:rPr lang="en-US" dirty="0"/>
              <a:t>Copy/paste incorrectly</a:t>
            </a:r>
          </a:p>
          <a:p>
            <a:pPr lvl="1"/>
            <a:r>
              <a:rPr lang="en-US" dirty="0"/>
              <a:t>Accidently delete something</a:t>
            </a:r>
          </a:p>
          <a:p>
            <a:pPr lvl="1"/>
            <a:r>
              <a:rPr lang="en-US" dirty="0"/>
              <a:t>Or just make a mistake</a:t>
            </a:r>
          </a:p>
          <a:p>
            <a:r>
              <a:rPr lang="en-US" dirty="0"/>
              <a:t>Need to practice fixing error messages</a:t>
            </a:r>
          </a:p>
          <a:p>
            <a:pPr lvl="1"/>
            <a:r>
              <a:rPr lang="en-US" dirty="0"/>
              <a:t>Use the context of the program to understand the error message</a:t>
            </a:r>
          </a:p>
          <a:p>
            <a:r>
              <a:rPr lang="en-US" dirty="0"/>
              <a:t>Errors are a normal part of programming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80CC5A-70B8-41D2-A28E-D9252787AE71}"/>
                  </a:ext>
                </a:extLst>
              </p14:cNvPr>
              <p14:cNvContentPartPr/>
              <p14:nvPr/>
            </p14:nvContentPartPr>
            <p14:xfrm>
              <a:off x="1580689" y="924739"/>
              <a:ext cx="896760" cy="43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80CC5A-70B8-41D2-A28E-D9252787AE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2049" y="915739"/>
                <a:ext cx="9144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DD7B73-B29D-4C3F-901D-F36DF35086BC}"/>
                  </a:ext>
                </a:extLst>
              </p14:cNvPr>
              <p14:cNvContentPartPr/>
              <p14:nvPr/>
            </p14:nvContentPartPr>
            <p14:xfrm>
              <a:off x="1730809" y="1219579"/>
              <a:ext cx="821520" cy="4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DD7B73-B29D-4C3F-901D-F36DF35086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1809" y="1210939"/>
                <a:ext cx="8391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6C64EFC-C009-45BF-9438-B4C322A67F7D}"/>
                  </a:ext>
                </a:extLst>
              </p14:cNvPr>
              <p14:cNvContentPartPr/>
              <p14:nvPr/>
            </p14:nvContentPartPr>
            <p14:xfrm>
              <a:off x="5081329" y="1218139"/>
              <a:ext cx="588240" cy="26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6C64EFC-C009-45BF-9438-B4C322A67F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72689" y="1209499"/>
                <a:ext cx="6058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475EAA-775B-487F-A826-BD2B90904311}"/>
                  </a:ext>
                </a:extLst>
              </p14:cNvPr>
              <p14:cNvContentPartPr/>
              <p14:nvPr/>
            </p14:nvContentPartPr>
            <p14:xfrm>
              <a:off x="1875889" y="1423339"/>
              <a:ext cx="503640" cy="36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475EAA-775B-487F-A826-BD2B909043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66889" y="1414339"/>
                <a:ext cx="5212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112F9D-8EB6-4A9A-BE99-A0645E4EE5BC}"/>
                  </a:ext>
                </a:extLst>
              </p14:cNvPr>
              <p14:cNvContentPartPr/>
              <p14:nvPr/>
            </p14:nvContentPartPr>
            <p14:xfrm>
              <a:off x="2245249" y="2807179"/>
              <a:ext cx="999000" cy="48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112F9D-8EB6-4A9A-BE99-A0645E4EE5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36609" y="2798539"/>
                <a:ext cx="101664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1EB1CB-6451-46E8-8974-F64ADC75999A}"/>
                  </a:ext>
                </a:extLst>
              </p14:cNvPr>
              <p14:cNvContentPartPr/>
              <p14:nvPr/>
            </p14:nvContentPartPr>
            <p14:xfrm>
              <a:off x="5231449" y="2819419"/>
              <a:ext cx="777600" cy="18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1EB1CB-6451-46E8-8974-F64ADC7599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22449" y="2810419"/>
                <a:ext cx="7952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318954-931B-4F1B-A552-F52D0324CC7C}"/>
                  </a:ext>
                </a:extLst>
              </p14:cNvPr>
              <p14:cNvContentPartPr/>
              <p14:nvPr/>
            </p14:nvContentPartPr>
            <p14:xfrm>
              <a:off x="898849" y="2942539"/>
              <a:ext cx="197640" cy="75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318954-931B-4F1B-A552-F52D0324CC7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0209" y="2933539"/>
                <a:ext cx="2152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5F4E7FD-69B6-4D43-99CA-3F38419A8DDE}"/>
                  </a:ext>
                </a:extLst>
              </p14:cNvPr>
              <p14:cNvContentPartPr/>
              <p14:nvPr/>
            </p14:nvContentPartPr>
            <p14:xfrm>
              <a:off x="919009" y="3166099"/>
              <a:ext cx="194760" cy="93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5F4E7FD-69B6-4D43-99CA-3F38419A8D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0009" y="3157099"/>
                <a:ext cx="2124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DA1216-1909-4860-8C2C-74D20C78EC85}"/>
                  </a:ext>
                </a:extLst>
              </p14:cNvPr>
              <p14:cNvContentPartPr/>
              <p14:nvPr/>
            </p14:nvContentPartPr>
            <p14:xfrm>
              <a:off x="909289" y="3431419"/>
              <a:ext cx="200160" cy="71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DA1216-1909-4860-8C2C-74D20C78EC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0649" y="3422419"/>
                <a:ext cx="2178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FCFBC92-3C48-467C-A280-9DB09EAEEC66}"/>
                  </a:ext>
                </a:extLst>
              </p14:cNvPr>
              <p14:cNvContentPartPr/>
              <p14:nvPr/>
            </p14:nvContentPartPr>
            <p14:xfrm>
              <a:off x="920089" y="3671539"/>
              <a:ext cx="184320" cy="98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FCFBC92-3C48-467C-A280-9DB09EAEEC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1449" y="3662539"/>
                <a:ext cx="2019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A944B8E-195E-4F35-AE84-0D8AC1F8E1DD}"/>
                  </a:ext>
                </a:extLst>
              </p14:cNvPr>
              <p14:cNvContentPartPr/>
              <p14:nvPr/>
            </p14:nvContentPartPr>
            <p14:xfrm>
              <a:off x="1691929" y="4183459"/>
              <a:ext cx="777240" cy="39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A944B8E-195E-4F35-AE84-0D8AC1F8E1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3289" y="4174819"/>
                <a:ext cx="7948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EFD6749-E568-4E37-A46B-F6F36C1E51B3}"/>
                  </a:ext>
                </a:extLst>
              </p14:cNvPr>
              <p14:cNvContentPartPr/>
              <p14:nvPr/>
            </p14:nvContentPartPr>
            <p14:xfrm>
              <a:off x="3178369" y="4180579"/>
              <a:ext cx="464040" cy="28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EFD6749-E568-4E37-A46B-F6F36C1E51B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69729" y="4171939"/>
                <a:ext cx="48168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23E6E4D9-256E-439E-9FF9-A896FFC762F9}"/>
              </a:ext>
            </a:extLst>
          </p:cNvPr>
          <p:cNvGrpSpPr/>
          <p:nvPr/>
        </p:nvGrpSpPr>
        <p:grpSpPr>
          <a:xfrm>
            <a:off x="5631049" y="4463899"/>
            <a:ext cx="1253160" cy="39960"/>
            <a:chOff x="5631049" y="4463899"/>
            <a:chExt cx="1253160" cy="3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3093072-624F-4534-A03F-6C00A09FFF1F}"/>
                    </a:ext>
                  </a:extLst>
                </p14:cNvPr>
                <p14:cNvContentPartPr/>
                <p14:nvPr/>
              </p14:nvContentPartPr>
              <p14:xfrm>
                <a:off x="5631049" y="4473979"/>
                <a:ext cx="456840" cy="29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3093072-624F-4534-A03F-6C00A09FFF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22409" y="4464979"/>
                  <a:ext cx="474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1F13268-54BF-478A-8224-8D16AB44C0E8}"/>
                    </a:ext>
                  </a:extLst>
                </p14:cNvPr>
                <p14:cNvContentPartPr/>
                <p14:nvPr/>
              </p14:nvContentPartPr>
              <p14:xfrm>
                <a:off x="6064849" y="4463899"/>
                <a:ext cx="819360" cy="39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1F13268-54BF-478A-8224-8D16AB44C0E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55849" y="4454899"/>
                  <a:ext cx="83700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93BD2DE-131F-4F2A-871B-80A36C9DFF90}"/>
                  </a:ext>
                </a:extLst>
              </p14:cNvPr>
              <p14:cNvContentPartPr/>
              <p14:nvPr/>
            </p14:nvContentPartPr>
            <p14:xfrm>
              <a:off x="2054089" y="4782499"/>
              <a:ext cx="681840" cy="81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93BD2DE-131F-4F2A-871B-80A36C9DFF9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45089" y="4773499"/>
                <a:ext cx="699480" cy="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29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2C93-8EE0-4BA5-AF5D-144976DB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fr-FR" dirty="0"/>
              <a:t>class </a:t>
            </a:r>
            <a:r>
              <a:rPr lang="fr-FR" dirty="0" err="1"/>
              <a:t>Examples1Lecture</a:t>
            </a:r>
            <a:r>
              <a:rPr lang="fr-FR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x = 2 + 9 *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y = 10 /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}</a:t>
            </a:r>
          </a:p>
          <a:p>
            <a:pPr>
              <a:spcBef>
                <a:spcPts val="0"/>
              </a:spcBef>
            </a:pPr>
            <a:r>
              <a:rPr lang="en-US" dirty="0"/>
              <a:t>What’s would happen here?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is the value of x?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is the value of y?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about y = 11 / 3;  ?</a:t>
            </a:r>
          </a:p>
          <a:p>
            <a:pPr>
              <a:spcBef>
                <a:spcPts val="0"/>
              </a:spcBef>
            </a:pPr>
            <a:r>
              <a:rPr lang="en-US" dirty="0"/>
              <a:t> Using parenthesis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9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3503"/>
            <a:ext cx="7886700" cy="3599220"/>
          </a:xfrm>
        </p:spPr>
        <p:txBody>
          <a:bodyPr/>
          <a:lstStyle/>
          <a:p>
            <a:r>
              <a:rPr lang="en-US" dirty="0"/>
              <a:t>Order of operations &amp; parenthesizing</a:t>
            </a:r>
          </a:p>
          <a:p>
            <a:pPr lvl="1"/>
            <a:r>
              <a:rPr lang="en-US" dirty="0"/>
              <a:t>In many ways Java acts like arithmetic</a:t>
            </a:r>
          </a:p>
          <a:p>
            <a:pPr lvl="1"/>
            <a:r>
              <a:rPr lang="en-US" dirty="0"/>
              <a:t>But in other ways, Java does not</a:t>
            </a:r>
          </a:p>
          <a:p>
            <a:pPr lvl="2"/>
            <a:r>
              <a:rPr lang="en-US" dirty="0"/>
              <a:t>Division has truncation behavior we do not see in math classes</a:t>
            </a:r>
          </a:p>
          <a:p>
            <a:pPr lvl="3"/>
            <a:r>
              <a:rPr lang="en-US" dirty="0"/>
              <a:t>Very common in programming</a:t>
            </a:r>
          </a:p>
          <a:p>
            <a:pPr lvl="2"/>
            <a:r>
              <a:rPr lang="en-US" dirty="0"/>
              <a:t>Multiplication &amp; division before addition &amp; subtraction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201AEE-4373-4E18-B136-F7AAE522479A}"/>
                  </a:ext>
                </a:extLst>
              </p14:cNvPr>
              <p14:cNvContentPartPr/>
              <p14:nvPr/>
            </p14:nvContentPartPr>
            <p14:xfrm>
              <a:off x="3751129" y="1699099"/>
              <a:ext cx="1044000" cy="39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201AEE-4373-4E18-B136-F7AAE52247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489" y="1690459"/>
                <a:ext cx="10616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DD6228-5CC8-4C79-ADFE-9924DCF07F63}"/>
                  </a:ext>
                </a:extLst>
              </p14:cNvPr>
              <p14:cNvContentPartPr/>
              <p14:nvPr/>
            </p14:nvContentPartPr>
            <p14:xfrm>
              <a:off x="1833049" y="2029219"/>
              <a:ext cx="425160" cy="2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DD6228-5CC8-4C79-ADFE-9924DCF07F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4049" y="2020579"/>
                <a:ext cx="4428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A88A92-23C8-4A9A-B974-AD2F09FF729D}"/>
                  </a:ext>
                </a:extLst>
              </p14:cNvPr>
              <p14:cNvContentPartPr/>
              <p14:nvPr/>
            </p14:nvContentPartPr>
            <p14:xfrm>
              <a:off x="3427849" y="2013379"/>
              <a:ext cx="761760" cy="4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A88A92-23C8-4A9A-B974-AD2F09FF72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18849" y="2004739"/>
                <a:ext cx="7794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7DD14C-A7E8-4FD0-92AB-C134FE7E9455}"/>
                  </a:ext>
                </a:extLst>
              </p14:cNvPr>
              <p14:cNvContentPartPr/>
              <p14:nvPr/>
            </p14:nvContentPartPr>
            <p14:xfrm>
              <a:off x="2542609" y="2325139"/>
              <a:ext cx="811080" cy="30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7DD14C-A7E8-4FD0-92AB-C134FE7E94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33969" y="2316499"/>
                <a:ext cx="82872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A6F76E85-9C0A-4577-80C8-3A5E8470E734}"/>
              </a:ext>
            </a:extLst>
          </p:cNvPr>
          <p:cNvGrpSpPr/>
          <p:nvPr/>
        </p:nvGrpSpPr>
        <p:grpSpPr>
          <a:xfrm>
            <a:off x="1534249" y="2820499"/>
            <a:ext cx="4419720" cy="156240"/>
            <a:chOff x="1534249" y="2820499"/>
            <a:chExt cx="4419720" cy="15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DFB31D1-2960-4980-8DF9-847179095FF0}"/>
                    </a:ext>
                  </a:extLst>
                </p14:cNvPr>
                <p14:cNvContentPartPr/>
                <p14:nvPr/>
              </p14:nvContentPartPr>
              <p14:xfrm>
                <a:off x="1534249" y="2829139"/>
                <a:ext cx="1930680" cy="128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DFB31D1-2960-4980-8DF9-847179095FF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25249" y="2820139"/>
                  <a:ext cx="1948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94DF07-FB0E-4B67-BA20-E8DC2B5832B0}"/>
                    </a:ext>
                  </a:extLst>
                </p14:cNvPr>
                <p14:cNvContentPartPr/>
                <p14:nvPr/>
              </p14:nvContentPartPr>
              <p14:xfrm>
                <a:off x="4037329" y="2820499"/>
                <a:ext cx="1916640" cy="156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94DF07-FB0E-4B67-BA20-E8DC2B5832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28329" y="2811499"/>
                  <a:ext cx="193428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C16919-8457-44E9-AC64-F8E333698DDD}"/>
              </a:ext>
            </a:extLst>
          </p:cNvPr>
          <p:cNvGrpSpPr/>
          <p:nvPr/>
        </p:nvGrpSpPr>
        <p:grpSpPr>
          <a:xfrm>
            <a:off x="2002249" y="3169699"/>
            <a:ext cx="1693440" cy="322200"/>
            <a:chOff x="2002249" y="3169699"/>
            <a:chExt cx="1693440" cy="32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7EC0D19-B75D-4A8F-932C-6A6C124A7500}"/>
                    </a:ext>
                  </a:extLst>
                </p14:cNvPr>
                <p14:cNvContentPartPr/>
                <p14:nvPr/>
              </p14:nvContentPartPr>
              <p14:xfrm>
                <a:off x="2002249" y="3169699"/>
                <a:ext cx="36720" cy="309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7EC0D19-B75D-4A8F-932C-6A6C124A75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93609" y="3160699"/>
                  <a:ext cx="543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5BB70D-256C-4286-84BA-B723A64FCCC0}"/>
                    </a:ext>
                  </a:extLst>
                </p14:cNvPr>
                <p14:cNvContentPartPr/>
                <p14:nvPr/>
              </p14:nvContentPartPr>
              <p14:xfrm>
                <a:off x="2084329" y="3353659"/>
                <a:ext cx="109080" cy="117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5BB70D-256C-4286-84BA-B723A64FCCC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75689" y="3344659"/>
                  <a:ext cx="126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CCF8883-6854-473B-BFB5-3D3DFDDD7C0B}"/>
                    </a:ext>
                  </a:extLst>
                </p14:cNvPr>
                <p14:cNvContentPartPr/>
                <p14:nvPr/>
              </p14:nvContentPartPr>
              <p14:xfrm>
                <a:off x="2291329" y="3201019"/>
                <a:ext cx="95760" cy="264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CCF8883-6854-473B-BFB5-3D3DFDDD7C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82329" y="3192379"/>
                  <a:ext cx="1134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77B6FF8-0655-4F29-AD2B-5C3EFC8DEFCD}"/>
                    </a:ext>
                  </a:extLst>
                </p14:cNvPr>
                <p14:cNvContentPartPr/>
                <p14:nvPr/>
              </p14:nvContentPartPr>
              <p14:xfrm>
                <a:off x="2284489" y="3242779"/>
                <a:ext cx="272520" cy="203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77B6FF8-0655-4F29-AD2B-5C3EFC8DEFC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75849" y="3233779"/>
                  <a:ext cx="2901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DC0AC2-4978-401D-B452-01D14D42E8C6}"/>
                    </a:ext>
                  </a:extLst>
                </p14:cNvPr>
                <p14:cNvContentPartPr/>
                <p14:nvPr/>
              </p14:nvContentPartPr>
              <p14:xfrm>
                <a:off x="2770849" y="3357619"/>
                <a:ext cx="136800" cy="100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DC0AC2-4978-401D-B452-01D14D42E8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61849" y="3348979"/>
                  <a:ext cx="15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7919833-587D-4D6F-A7C0-8BE30BC70702}"/>
                    </a:ext>
                  </a:extLst>
                </p14:cNvPr>
                <p14:cNvContentPartPr/>
                <p14:nvPr/>
              </p14:nvContentPartPr>
              <p14:xfrm>
                <a:off x="3098089" y="3357259"/>
                <a:ext cx="69480" cy="95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7919833-587D-4D6F-A7C0-8BE30BC707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9449" y="3348619"/>
                  <a:ext cx="87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6DC10B-9906-450B-B478-E4D6173FB862}"/>
                    </a:ext>
                  </a:extLst>
                </p14:cNvPr>
                <p14:cNvContentPartPr/>
                <p14:nvPr/>
              </p14:nvContentPartPr>
              <p14:xfrm>
                <a:off x="3219049" y="3257179"/>
                <a:ext cx="52200" cy="197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6DC10B-9906-450B-B478-E4D6173FB8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10049" y="3248539"/>
                  <a:ext cx="698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14FB69-9788-466A-8FF5-D4AAF2EE8E89}"/>
                    </a:ext>
                  </a:extLst>
                </p14:cNvPr>
                <p14:cNvContentPartPr/>
                <p14:nvPr/>
              </p14:nvContentPartPr>
              <p14:xfrm>
                <a:off x="3318049" y="3359059"/>
                <a:ext cx="73800" cy="132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14FB69-9788-466A-8FF5-D4AAF2EE8E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09049" y="3350059"/>
                  <a:ext cx="914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FA3510-B7A9-4138-9283-35BF6A58F24F}"/>
                    </a:ext>
                  </a:extLst>
                </p14:cNvPr>
                <p14:cNvContentPartPr/>
                <p14:nvPr/>
              </p14:nvContentPartPr>
              <p14:xfrm>
                <a:off x="3478609" y="3284179"/>
                <a:ext cx="113760" cy="135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FA3510-B7A9-4138-9283-35BF6A58F2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69609" y="3275539"/>
                  <a:ext cx="131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213BB15-8E9E-48A0-8B33-4440A83C11B2}"/>
                    </a:ext>
                  </a:extLst>
                </p14:cNvPr>
                <p14:cNvContentPartPr/>
                <p14:nvPr/>
              </p14:nvContentPartPr>
              <p14:xfrm>
                <a:off x="3613249" y="3243859"/>
                <a:ext cx="82440" cy="156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213BB15-8E9E-48A0-8B33-4440A83C11B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04609" y="3235219"/>
                  <a:ext cx="10008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3117D5-8391-4123-B60B-D78B589C1F89}"/>
              </a:ext>
            </a:extLst>
          </p:cNvPr>
          <p:cNvGrpSpPr/>
          <p:nvPr/>
        </p:nvGrpSpPr>
        <p:grpSpPr>
          <a:xfrm>
            <a:off x="4646809" y="3109219"/>
            <a:ext cx="1472400" cy="308160"/>
            <a:chOff x="4646809" y="3109219"/>
            <a:chExt cx="1472400" cy="3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FA5A8F9-2036-45A8-8D20-A66082846F5C}"/>
                    </a:ext>
                  </a:extLst>
                </p14:cNvPr>
                <p14:cNvContentPartPr/>
                <p14:nvPr/>
              </p14:nvContentPartPr>
              <p14:xfrm>
                <a:off x="4646809" y="3164299"/>
                <a:ext cx="27360" cy="226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FA5A8F9-2036-45A8-8D20-A66082846F5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37809" y="3155659"/>
                  <a:ext cx="450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F082F9-55E7-403A-A180-80F1C79B55CC}"/>
                    </a:ext>
                  </a:extLst>
                </p14:cNvPr>
                <p14:cNvContentPartPr/>
                <p14:nvPr/>
              </p14:nvContentPartPr>
              <p14:xfrm>
                <a:off x="4709449" y="3291019"/>
                <a:ext cx="74520" cy="74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F082F9-55E7-403A-A180-80F1C79B55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00449" y="3282019"/>
                  <a:ext cx="921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2D1934-FE9F-45F8-B437-AEE55D009BE8}"/>
                    </a:ext>
                  </a:extLst>
                </p14:cNvPr>
                <p14:cNvContentPartPr/>
                <p14:nvPr/>
              </p14:nvContentPartPr>
              <p14:xfrm>
                <a:off x="4856689" y="3175099"/>
                <a:ext cx="104400" cy="225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2D1934-FE9F-45F8-B437-AEE55D009BE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48049" y="3166099"/>
                  <a:ext cx="1220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0FA4B20-F18A-44F5-BC26-AA49DAC7E08D}"/>
                    </a:ext>
                  </a:extLst>
                </p14:cNvPr>
                <p14:cNvContentPartPr/>
                <p14:nvPr/>
              </p14:nvContentPartPr>
              <p14:xfrm>
                <a:off x="5032009" y="3173299"/>
                <a:ext cx="75240" cy="155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0FA4B20-F18A-44F5-BC26-AA49DAC7E08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23009" y="3164659"/>
                  <a:ext cx="92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E58DB4-DE34-42AB-AF5D-56DEBE03FF05}"/>
                    </a:ext>
                  </a:extLst>
                </p14:cNvPr>
                <p14:cNvContentPartPr/>
                <p14:nvPr/>
              </p14:nvContentPartPr>
              <p14:xfrm>
                <a:off x="5191849" y="3216499"/>
                <a:ext cx="123120" cy="96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E58DB4-DE34-42AB-AF5D-56DEBE03FF0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83209" y="3207859"/>
                  <a:ext cx="1407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1C770D7-6CD6-45A8-8BCD-E67047336381}"/>
                    </a:ext>
                  </a:extLst>
                </p14:cNvPr>
                <p14:cNvContentPartPr/>
                <p14:nvPr/>
              </p14:nvContentPartPr>
              <p14:xfrm>
                <a:off x="5465809" y="3242779"/>
                <a:ext cx="63360" cy="88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1C770D7-6CD6-45A8-8BCD-E670473363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56809" y="3233779"/>
                  <a:ext cx="81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9F51A6-0A7E-41E7-9D37-A6FDE0EFA1B2}"/>
                    </a:ext>
                  </a:extLst>
                </p14:cNvPr>
                <p14:cNvContentPartPr/>
                <p14:nvPr/>
              </p14:nvContentPartPr>
              <p14:xfrm>
                <a:off x="5599009" y="3149179"/>
                <a:ext cx="41400" cy="165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9F51A6-0A7E-41E7-9D37-A6FDE0EFA1B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90009" y="3140179"/>
                  <a:ext cx="59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660B480-57BD-4C11-A626-1C0A81F3F2D9}"/>
                    </a:ext>
                  </a:extLst>
                </p14:cNvPr>
                <p14:cNvContentPartPr/>
                <p14:nvPr/>
              </p14:nvContentPartPr>
              <p14:xfrm>
                <a:off x="5660929" y="3261139"/>
                <a:ext cx="95400" cy="156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660B480-57BD-4C11-A626-1C0A81F3F2D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51929" y="3252139"/>
                  <a:ext cx="113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694478B-F98C-4738-A10F-5B4B789D3B35}"/>
                    </a:ext>
                  </a:extLst>
                </p14:cNvPr>
                <p14:cNvContentPartPr/>
                <p14:nvPr/>
              </p14:nvContentPartPr>
              <p14:xfrm>
                <a:off x="5821129" y="3109219"/>
                <a:ext cx="235080" cy="195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694478B-F98C-4738-A10F-5B4B789D3B3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12489" y="3100579"/>
                  <a:ext cx="252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16187B3-30F5-4011-AE76-CA5A49A65687}"/>
                    </a:ext>
                  </a:extLst>
                </p14:cNvPr>
                <p14:cNvContentPartPr/>
                <p14:nvPr/>
              </p14:nvContentPartPr>
              <p14:xfrm>
                <a:off x="5972689" y="3205699"/>
                <a:ext cx="146520" cy="6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16187B3-30F5-4011-AE76-CA5A49A656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64049" y="3196699"/>
                  <a:ext cx="16416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2F549AC-FFD8-4ED3-8779-2A0DC3ED1A75}"/>
              </a:ext>
            </a:extLst>
          </p:cNvPr>
          <p:cNvGrpSpPr/>
          <p:nvPr/>
        </p:nvGrpSpPr>
        <p:grpSpPr>
          <a:xfrm>
            <a:off x="145729" y="4244299"/>
            <a:ext cx="967680" cy="730440"/>
            <a:chOff x="145729" y="4244299"/>
            <a:chExt cx="967680" cy="73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7CA524-8BD1-4065-B0A2-73995D34BD5D}"/>
                    </a:ext>
                  </a:extLst>
                </p14:cNvPr>
                <p14:cNvContentPartPr/>
                <p14:nvPr/>
              </p14:nvContentPartPr>
              <p14:xfrm>
                <a:off x="362089" y="4530499"/>
                <a:ext cx="127800" cy="252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7CA524-8BD1-4065-B0A2-73995D34BD5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3449" y="4521499"/>
                  <a:ext cx="1454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E532AC3-AD79-4D9D-AB6A-DA5076EF4656}"/>
                    </a:ext>
                  </a:extLst>
                </p14:cNvPr>
                <p14:cNvContentPartPr/>
                <p14:nvPr/>
              </p14:nvContentPartPr>
              <p14:xfrm>
                <a:off x="588889" y="4507099"/>
                <a:ext cx="49680" cy="243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E532AC3-AD79-4D9D-AB6A-DA5076EF46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0249" y="4498459"/>
                  <a:ext cx="673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2CC4D0-9090-4378-9E70-FA5A83E398FE}"/>
                    </a:ext>
                  </a:extLst>
                </p14:cNvPr>
                <p14:cNvContentPartPr/>
                <p14:nvPr/>
              </p14:nvContentPartPr>
              <p14:xfrm>
                <a:off x="563329" y="4671259"/>
                <a:ext cx="167760" cy="83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2CC4D0-9090-4378-9E70-FA5A83E398F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4689" y="4662619"/>
                  <a:ext cx="185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1C4D23F-BF5C-48D4-A285-2067FD55BD63}"/>
                    </a:ext>
                  </a:extLst>
                </p14:cNvPr>
                <p14:cNvContentPartPr/>
                <p14:nvPr/>
              </p14:nvContentPartPr>
              <p14:xfrm>
                <a:off x="795169" y="4667659"/>
                <a:ext cx="104760" cy="163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1C4D23F-BF5C-48D4-A285-2067FD55BD6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6529" y="4658659"/>
                  <a:ext cx="1224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E52EF39-FD68-4750-AAB7-A15EFFFF5D3A}"/>
                    </a:ext>
                  </a:extLst>
                </p14:cNvPr>
                <p14:cNvContentPartPr/>
                <p14:nvPr/>
              </p14:nvContentPartPr>
              <p14:xfrm>
                <a:off x="145729" y="4244299"/>
                <a:ext cx="967680" cy="730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E52EF39-FD68-4750-AAB7-A15EFFFF5D3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7089" y="4235299"/>
                  <a:ext cx="985320" cy="74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E1A2A8E-9703-44D8-967A-B21B2D470FE0}"/>
                  </a:ext>
                </a:extLst>
              </p14:cNvPr>
              <p14:cNvContentPartPr/>
              <p14:nvPr/>
            </p14:nvContentPartPr>
            <p14:xfrm>
              <a:off x="1954009" y="3574339"/>
              <a:ext cx="1640880" cy="46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E1A2A8E-9703-44D8-967A-B21B2D470FE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45009" y="3565339"/>
                <a:ext cx="16585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C97F9C1-EA1F-4860-BB10-C7E13191150A}"/>
                  </a:ext>
                </a:extLst>
              </p14:cNvPr>
              <p14:cNvContentPartPr/>
              <p14:nvPr/>
            </p14:nvContentPartPr>
            <p14:xfrm>
              <a:off x="4687489" y="3509899"/>
              <a:ext cx="1163520" cy="64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C97F9C1-EA1F-4860-BB10-C7E13191150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678489" y="3501259"/>
                <a:ext cx="11811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AA5329E-FDB7-4776-B794-AC9A6D0BB2AE}"/>
                  </a:ext>
                </a:extLst>
              </p14:cNvPr>
              <p14:cNvContentPartPr/>
              <p14:nvPr/>
            </p14:nvContentPartPr>
            <p14:xfrm>
              <a:off x="4282129" y="719179"/>
              <a:ext cx="117360" cy="229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AA5329E-FDB7-4776-B794-AC9A6D0BB2A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273129" y="710539"/>
                <a:ext cx="135000" cy="2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166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2C93-8EE0-4BA5-AF5D-144976DB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330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new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Examples2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rate = 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class – will talk about more later</a:t>
            </a:r>
          </a:p>
          <a:p>
            <a:pPr lvl="1"/>
            <a:r>
              <a:rPr lang="en-US" dirty="0"/>
              <a:t>For now: describes a group of fields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Calculate the pay you would receive at a certain hourly rate given a number of hours</a:t>
            </a:r>
          </a:p>
          <a:p>
            <a:pPr lvl="2"/>
            <a:r>
              <a:rPr lang="en-US" dirty="0"/>
              <a:t>New field: # of hours worked</a:t>
            </a:r>
          </a:p>
          <a:p>
            <a:pPr lvl="1"/>
            <a:r>
              <a:rPr lang="en-US" dirty="0"/>
              <a:t>Calculate total pay using Java as a calculator</a:t>
            </a:r>
          </a:p>
        </p:txBody>
      </p:sp>
    </p:spTree>
    <p:extLst>
      <p:ext uri="{BB962C8B-B14F-4D97-AF65-F5344CB8AC3E}">
        <p14:creationId xmlns:p14="http://schemas.microsoft.com/office/powerpoint/2010/main" val="4028035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8781"/>
            <a:ext cx="7886700" cy="4724719"/>
          </a:xfrm>
        </p:spPr>
        <p:txBody>
          <a:bodyPr>
            <a:normAutofit/>
          </a:bodyPr>
          <a:lstStyle/>
          <a:p>
            <a:r>
              <a:rPr lang="en-US" dirty="0"/>
              <a:t>Calculate total pay (cont.)</a:t>
            </a:r>
          </a:p>
          <a:p>
            <a:pPr lvl="1"/>
            <a:r>
              <a:rPr lang="en-US" dirty="0"/>
              <a:t>Can we use these fields in another calculation?</a:t>
            </a:r>
          </a:p>
          <a:p>
            <a:pPr lvl="1"/>
            <a:r>
              <a:rPr lang="en-US" dirty="0"/>
              <a:t>Why is it useful to do this with fields instead of writing this directly?</a:t>
            </a:r>
          </a:p>
          <a:p>
            <a:pPr lvl="2"/>
            <a:r>
              <a:rPr lang="en-US" dirty="0"/>
              <a:t>What if: </a:t>
            </a:r>
          </a:p>
          <a:p>
            <a:pPr lvl="3"/>
            <a:r>
              <a:rPr lang="en-US" dirty="0"/>
              <a:t>Use same hourly rate, but a number of different weeks to calculate?</a:t>
            </a:r>
          </a:p>
          <a:p>
            <a:pPr lvl="2"/>
            <a:r>
              <a:rPr lang="en-US" dirty="0"/>
              <a:t>What if:</a:t>
            </a:r>
          </a:p>
          <a:p>
            <a:pPr lvl="3"/>
            <a:r>
              <a:rPr lang="en-US" dirty="0"/>
              <a:t>We want to change the hourly rate?</a:t>
            </a:r>
          </a:p>
          <a:p>
            <a:pPr lvl="2"/>
            <a:r>
              <a:rPr lang="en-US" dirty="0"/>
              <a:t>Change once, changes all values</a:t>
            </a:r>
          </a:p>
          <a:p>
            <a:pPr lvl="3"/>
            <a:r>
              <a:rPr lang="en-US" dirty="0"/>
              <a:t>Many times, you will have one field whose value can be used in many places</a:t>
            </a:r>
          </a:p>
          <a:p>
            <a:pPr lvl="4"/>
            <a:r>
              <a:rPr lang="en-US" dirty="0"/>
              <a:t>Configure how the program works</a:t>
            </a:r>
          </a:p>
          <a:p>
            <a:pPr lvl="2"/>
            <a:r>
              <a:rPr lang="en-US" dirty="0"/>
              <a:t>Changing the value in one spot can affect many other places in the program</a:t>
            </a:r>
          </a:p>
          <a:p>
            <a:pPr lvl="3"/>
            <a:r>
              <a:rPr lang="en-US" dirty="0"/>
              <a:t>Powerful concept in programming:</a:t>
            </a:r>
          </a:p>
          <a:p>
            <a:pPr lvl="4"/>
            <a:r>
              <a:rPr lang="en-US" dirty="0"/>
              <a:t>Define a value in one place</a:t>
            </a:r>
          </a:p>
          <a:p>
            <a:pPr lvl="4"/>
            <a:r>
              <a:rPr lang="en-US" dirty="0"/>
              <a:t>Change it by editing the program</a:t>
            </a:r>
          </a:p>
          <a:p>
            <a:pPr lvl="4"/>
            <a:r>
              <a:rPr lang="en-US" dirty="0"/>
              <a:t>Watch its changes be reflected in all the other places next time it’s run</a:t>
            </a:r>
          </a:p>
        </p:txBody>
      </p:sp>
    </p:spTree>
    <p:extLst>
      <p:ext uri="{BB962C8B-B14F-4D97-AF65-F5344CB8AC3E}">
        <p14:creationId xmlns:p14="http://schemas.microsoft.com/office/powerpoint/2010/main" val="149933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8781"/>
            <a:ext cx="7886700" cy="4525895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this.hourlyRate</a:t>
            </a:r>
            <a:endParaRPr lang="en-US" dirty="0"/>
          </a:p>
          <a:p>
            <a:pPr lvl="1"/>
            <a:r>
              <a:rPr lang="en-US" dirty="0"/>
              <a:t>Call that a field look-up or a field access</a:t>
            </a:r>
          </a:p>
          <a:p>
            <a:pPr lvl="2"/>
            <a:r>
              <a:rPr lang="en-US" dirty="0"/>
              <a:t>Looking up the current value of a field that has been defined before</a:t>
            </a:r>
          </a:p>
        </p:txBody>
      </p:sp>
    </p:spTree>
    <p:extLst>
      <p:ext uri="{BB962C8B-B14F-4D97-AF65-F5344CB8AC3E}">
        <p14:creationId xmlns:p14="http://schemas.microsoft.com/office/powerpoint/2010/main" val="179803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5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D2ED-FFFE-4206-A7AA-D3066B89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Notice of Class Recording 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D55D-B7CB-4EFC-A843-35BF43FC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 online lecture for CSE 11, including this one, will be recorded and made available to students asynchronously.  </a:t>
            </a:r>
          </a:p>
        </p:txBody>
      </p:sp>
    </p:spTree>
    <p:extLst>
      <p:ext uri="{BB962C8B-B14F-4D97-AF65-F5344CB8AC3E}">
        <p14:creationId xmlns:p14="http://schemas.microsoft.com/office/powerpoint/2010/main" val="334499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24073" y="471951"/>
            <a:ext cx="4939868" cy="964620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dirty="0"/>
              <a:t>Greg Miranda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746226" y="1808973"/>
            <a:ext cx="4939867" cy="2839064"/>
          </a:xfrm>
        </p:spPr>
        <p:txBody>
          <a:bodyPr vert="horz" lIns="68580" tIns="34290" rIns="68580" bIns="34290" rtlCol="0">
            <a:normAutofit fontScale="92500" lnSpcReduction="20000"/>
          </a:bodyPr>
          <a:lstStyle/>
          <a:p>
            <a:r>
              <a:rPr lang="en-US" sz="1500" b="1" dirty="0"/>
              <a:t>Started at UCSD in Summer 2018</a:t>
            </a:r>
          </a:p>
          <a:p>
            <a:pPr lvl="1"/>
            <a:r>
              <a:rPr lang="en-US" sz="1500" dirty="0"/>
              <a:t>Taught at private colleges (AICASD, UAT) before UCSD</a:t>
            </a:r>
          </a:p>
          <a:p>
            <a:r>
              <a:rPr lang="en-US" sz="1500" b="1" dirty="0"/>
              <a:t>Teaching Background:</a:t>
            </a:r>
          </a:p>
          <a:p>
            <a:pPr lvl="1"/>
            <a:r>
              <a:rPr lang="en-US" sz="1500" dirty="0"/>
              <a:t>5A/8B/11/12</a:t>
            </a:r>
          </a:p>
          <a:p>
            <a:pPr lvl="1"/>
            <a:r>
              <a:rPr lang="en-US" sz="1500" dirty="0"/>
              <a:t>Game Programming, Game Design, Web Programming</a:t>
            </a:r>
          </a:p>
          <a:p>
            <a:r>
              <a:rPr lang="en-US" sz="1800" b="1" dirty="0"/>
              <a:t>Background:</a:t>
            </a:r>
          </a:p>
          <a:p>
            <a:pPr lvl="1"/>
            <a:r>
              <a:rPr lang="en-US" sz="1500" dirty="0"/>
              <a:t>CE graduate from UCSD in ’96</a:t>
            </a:r>
          </a:p>
          <a:p>
            <a:pPr lvl="1"/>
            <a:r>
              <a:rPr lang="en-US" sz="1500" dirty="0"/>
              <a:t>20+ years as a Software Engineer</a:t>
            </a:r>
          </a:p>
          <a:p>
            <a:r>
              <a:rPr lang="en-US" sz="1800" b="1" dirty="0"/>
              <a:t>When I’m not teaching: </a:t>
            </a:r>
          </a:p>
          <a:p>
            <a:pPr lvl="1"/>
            <a:r>
              <a:rPr lang="en-US" sz="1500" dirty="0"/>
              <a:t>Consulting</a:t>
            </a:r>
          </a:p>
          <a:p>
            <a:pPr lvl="1"/>
            <a:r>
              <a:rPr lang="en-US" sz="1500" dirty="0"/>
              <a:t>Taekwondo</a:t>
            </a:r>
          </a:p>
          <a:p>
            <a:pPr lvl="1"/>
            <a:endParaRPr lang="en-US" sz="1500" dirty="0"/>
          </a:p>
        </p:txBody>
      </p:sp>
      <p:pic>
        <p:nvPicPr>
          <p:cNvPr id="6" name="Picture 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4492D264-7B41-41A1-A469-21DF2008F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3" y="1436571"/>
            <a:ext cx="3548830" cy="28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starts Wednesday @ </a:t>
            </a:r>
            <a:r>
              <a:rPr lang="en-US" dirty="0" err="1"/>
              <a:t>4pm</a:t>
            </a:r>
            <a:r>
              <a:rPr lang="en-US" dirty="0"/>
              <a:t> &amp; </a:t>
            </a:r>
            <a:r>
              <a:rPr lang="en-US" dirty="0" err="1"/>
              <a:t>5pm</a:t>
            </a:r>
            <a:endParaRPr lang="en-US" dirty="0"/>
          </a:p>
          <a:p>
            <a:r>
              <a:rPr lang="en-US" dirty="0"/>
              <a:t>Quiz 1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released today – due Thursday</a:t>
            </a:r>
          </a:p>
          <a:p>
            <a:r>
              <a:rPr lang="en-US" dirty="0" err="1"/>
              <a:t>PA1</a:t>
            </a:r>
            <a:r>
              <a:rPr lang="en-US" dirty="0"/>
              <a:t> released Wednesday – due 4/7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DBDB73-4C5B-4AE3-890E-8896139A86A9}"/>
              </a:ext>
            </a:extLst>
          </p:cNvPr>
          <p:cNvGrpSpPr/>
          <p:nvPr/>
        </p:nvGrpSpPr>
        <p:grpSpPr>
          <a:xfrm>
            <a:off x="4387249" y="1112299"/>
            <a:ext cx="354600" cy="255240"/>
            <a:chOff x="4387249" y="1112299"/>
            <a:chExt cx="35460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5775A59-A1D7-4F9F-8CE4-71E6C84856F2}"/>
                    </a:ext>
                  </a:extLst>
                </p14:cNvPr>
                <p14:cNvContentPartPr/>
                <p14:nvPr/>
              </p14:nvContentPartPr>
              <p14:xfrm>
                <a:off x="4387249" y="1149379"/>
                <a:ext cx="146160" cy="218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5775A59-A1D7-4F9F-8CE4-71E6C84856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78249" y="1140379"/>
                  <a:ext cx="163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960C295-5A6F-4F0C-86D8-8262533E1BE1}"/>
                    </a:ext>
                  </a:extLst>
                </p14:cNvPr>
                <p14:cNvContentPartPr/>
                <p14:nvPr/>
              </p14:nvContentPartPr>
              <p14:xfrm>
                <a:off x="4420369" y="1270699"/>
                <a:ext cx="96480" cy="10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960C295-5A6F-4F0C-86D8-8262533E1B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11729" y="1262059"/>
                  <a:ext cx="1141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A7DE928-1FB0-4BCF-AA4A-A685354085D1}"/>
                    </a:ext>
                  </a:extLst>
                </p14:cNvPr>
                <p14:cNvContentPartPr/>
                <p14:nvPr/>
              </p14:nvContentPartPr>
              <p14:xfrm>
                <a:off x="4585609" y="1177819"/>
                <a:ext cx="99720" cy="104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A7DE928-1FB0-4BCF-AA4A-A685354085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76969" y="1169179"/>
                  <a:ext cx="117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04285C-3A0A-49F7-A332-AF716CA9B6CD}"/>
                    </a:ext>
                  </a:extLst>
                </p14:cNvPr>
                <p14:cNvContentPartPr/>
                <p14:nvPr/>
              </p14:nvContentPartPr>
              <p14:xfrm>
                <a:off x="4733209" y="1112299"/>
                <a:ext cx="8640" cy="19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04285C-3A0A-49F7-A332-AF716CA9B6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209" y="1103659"/>
                  <a:ext cx="2628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2565BC-6BF0-4F0F-8634-449AB3673F3E}"/>
              </a:ext>
            </a:extLst>
          </p:cNvPr>
          <p:cNvGrpSpPr/>
          <p:nvPr/>
        </p:nvGrpSpPr>
        <p:grpSpPr>
          <a:xfrm>
            <a:off x="5243689" y="1072699"/>
            <a:ext cx="351720" cy="283320"/>
            <a:chOff x="5243689" y="1072699"/>
            <a:chExt cx="35172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CD0070F-B433-4459-A49B-CD0B1EBE81C9}"/>
                    </a:ext>
                  </a:extLst>
                </p14:cNvPr>
                <p14:cNvContentPartPr/>
                <p14:nvPr/>
              </p14:nvContentPartPr>
              <p14:xfrm>
                <a:off x="5243689" y="1132819"/>
                <a:ext cx="26280" cy="180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CD0070F-B433-4459-A49B-CD0B1EBE81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34689" y="1124179"/>
                  <a:ext cx="439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3DA941-46AE-4365-A0BE-C45EC944CAB4}"/>
                    </a:ext>
                  </a:extLst>
                </p14:cNvPr>
                <p14:cNvContentPartPr/>
                <p14:nvPr/>
              </p14:nvContentPartPr>
              <p14:xfrm>
                <a:off x="5252329" y="1150819"/>
                <a:ext cx="125280" cy="205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3DA941-46AE-4365-A0BE-C45EC944CA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43689" y="1142179"/>
                  <a:ext cx="1429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F6AF3D9-2E41-40A2-AE96-A2931E360B66}"/>
                    </a:ext>
                  </a:extLst>
                </p14:cNvPr>
                <p14:cNvContentPartPr/>
                <p14:nvPr/>
              </p14:nvContentPartPr>
              <p14:xfrm>
                <a:off x="5414329" y="1174939"/>
                <a:ext cx="109800" cy="82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F6AF3D9-2E41-40A2-AE96-A2931E360B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05329" y="1166299"/>
                  <a:ext cx="127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DA766A4-1785-4F56-902F-668369B1E2F2}"/>
                    </a:ext>
                  </a:extLst>
                </p14:cNvPr>
                <p14:cNvContentPartPr/>
                <p14:nvPr/>
              </p14:nvContentPartPr>
              <p14:xfrm>
                <a:off x="5580649" y="1072699"/>
                <a:ext cx="14760" cy="211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DA766A4-1785-4F56-902F-668369B1E2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71649" y="1063699"/>
                  <a:ext cx="3240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CCB309D-1FFE-4B90-97E1-9872C1194FA3}"/>
                  </a:ext>
                </a:extLst>
              </p14:cNvPr>
              <p14:cNvContentPartPr/>
              <p14:nvPr/>
            </p14:nvContentPartPr>
            <p14:xfrm>
              <a:off x="827209" y="2160259"/>
              <a:ext cx="765720" cy="56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CCB309D-1FFE-4B90-97E1-9872C1194F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8569" y="2151619"/>
                <a:ext cx="7833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A3D3C70-71CD-4037-8CEB-8ED0F626B3BB}"/>
                  </a:ext>
                </a:extLst>
              </p14:cNvPr>
              <p14:cNvContentPartPr/>
              <p14:nvPr/>
            </p14:nvContentPartPr>
            <p14:xfrm>
              <a:off x="3688129" y="2139019"/>
              <a:ext cx="590760" cy="18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A3D3C70-71CD-4037-8CEB-8ED0F626B3B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79129" y="2130379"/>
                <a:ext cx="608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42652C8-2102-4144-AB7F-5E21BF51ED79}"/>
                  </a:ext>
                </a:extLst>
              </p14:cNvPr>
              <p14:cNvContentPartPr/>
              <p14:nvPr/>
            </p14:nvContentPartPr>
            <p14:xfrm>
              <a:off x="855649" y="2565979"/>
              <a:ext cx="688320" cy="30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42652C8-2102-4144-AB7F-5E21BF51ED7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6649" y="2557339"/>
                <a:ext cx="7059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AAF4266-1701-4182-95DB-2869A8C4730B}"/>
                  </a:ext>
                </a:extLst>
              </p14:cNvPr>
              <p14:cNvContentPartPr/>
              <p14:nvPr/>
            </p14:nvContentPartPr>
            <p14:xfrm>
              <a:off x="842689" y="3043699"/>
              <a:ext cx="502920" cy="25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AAF4266-1701-4182-95DB-2869A8C4730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3689" y="3034699"/>
                <a:ext cx="520560" cy="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DB0D-D35C-44E0-9F65-9ECDB876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6849-5DC4-4DBC-94EE-900EA704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coding experience?</a:t>
            </a:r>
          </a:p>
          <a:p>
            <a:pPr lvl="1"/>
            <a:r>
              <a:rPr lang="en-US" dirty="0"/>
              <a:t>A – No coding</a:t>
            </a:r>
          </a:p>
          <a:p>
            <a:pPr lvl="1"/>
            <a:r>
              <a:rPr lang="en-US" dirty="0"/>
              <a:t>B – A little bit of coding</a:t>
            </a:r>
          </a:p>
          <a:p>
            <a:pPr lvl="1"/>
            <a:r>
              <a:rPr lang="en-US" dirty="0"/>
              <a:t>C – Some coding</a:t>
            </a:r>
          </a:p>
          <a:p>
            <a:pPr lvl="1"/>
            <a:r>
              <a:rPr lang="en-US" dirty="0"/>
              <a:t>D – Lots of coding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CA7187-7BF5-4FCB-9B86-77C377304CFF}"/>
              </a:ext>
            </a:extLst>
          </p:cNvPr>
          <p:cNvGrpSpPr/>
          <p:nvPr/>
        </p:nvGrpSpPr>
        <p:grpSpPr>
          <a:xfrm>
            <a:off x="823249" y="1827619"/>
            <a:ext cx="194400" cy="202320"/>
            <a:chOff x="823249" y="1827619"/>
            <a:chExt cx="19440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4A6AFD1-E829-4261-B324-C0085FB71E01}"/>
                    </a:ext>
                  </a:extLst>
                </p14:cNvPr>
                <p14:cNvContentPartPr/>
                <p14:nvPr/>
              </p14:nvContentPartPr>
              <p14:xfrm>
                <a:off x="823249" y="1841299"/>
                <a:ext cx="22320" cy="171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4A6AFD1-E829-4261-B324-C0085FB71E0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4609" y="1832659"/>
                  <a:ext cx="399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B140A4D-74D6-4BC3-BC83-CEFAAD155FF4}"/>
                    </a:ext>
                  </a:extLst>
                </p14:cNvPr>
                <p14:cNvContentPartPr/>
                <p14:nvPr/>
              </p14:nvContentPartPr>
              <p14:xfrm>
                <a:off x="917929" y="1827619"/>
                <a:ext cx="98280" cy="24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140A4D-74D6-4BC3-BC83-CEFAAD155F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8929" y="1818619"/>
                  <a:ext cx="115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294F26F-ABEA-440A-85DF-6B97F38C522C}"/>
                    </a:ext>
                  </a:extLst>
                </p14:cNvPr>
                <p14:cNvContentPartPr/>
                <p14:nvPr/>
              </p14:nvContentPartPr>
              <p14:xfrm>
                <a:off x="915769" y="1855699"/>
                <a:ext cx="101880" cy="174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294F26F-ABEA-440A-85DF-6B97F38C52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6769" y="1846699"/>
                  <a:ext cx="11952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D8C6ED-B8F9-4F07-BBE7-899A71C556A9}"/>
              </a:ext>
            </a:extLst>
          </p:cNvPr>
          <p:cNvGrpSpPr/>
          <p:nvPr/>
        </p:nvGrpSpPr>
        <p:grpSpPr>
          <a:xfrm>
            <a:off x="782569" y="2143339"/>
            <a:ext cx="288000" cy="180720"/>
            <a:chOff x="782569" y="2143339"/>
            <a:chExt cx="288000" cy="18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2A2A569-E88B-4CED-B40D-23A968052712}"/>
                    </a:ext>
                  </a:extLst>
                </p14:cNvPr>
                <p14:cNvContentPartPr/>
                <p14:nvPr/>
              </p14:nvContentPartPr>
              <p14:xfrm>
                <a:off x="782569" y="2169619"/>
                <a:ext cx="138240" cy="154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2A2A569-E88B-4CED-B40D-23A9680527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3929" y="2160619"/>
                  <a:ext cx="155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8FEC4E-43FD-4E90-9B51-3C2DD6DCA22C}"/>
                    </a:ext>
                  </a:extLst>
                </p14:cNvPr>
                <p14:cNvContentPartPr/>
                <p14:nvPr/>
              </p14:nvContentPartPr>
              <p14:xfrm>
                <a:off x="964369" y="2143339"/>
                <a:ext cx="106200" cy="130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8FEC4E-43FD-4E90-9B51-3C2DD6DCA22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5729" y="2134699"/>
                  <a:ext cx="12384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A8AEFD-BF19-489C-B1D6-0CDDE2741A87}"/>
              </a:ext>
            </a:extLst>
          </p:cNvPr>
          <p:cNvGrpSpPr/>
          <p:nvPr/>
        </p:nvGrpSpPr>
        <p:grpSpPr>
          <a:xfrm>
            <a:off x="785809" y="2421259"/>
            <a:ext cx="294120" cy="199080"/>
            <a:chOff x="785809" y="2421259"/>
            <a:chExt cx="294120" cy="19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7B96DD-2B59-44E7-96B8-27C5B216A305}"/>
                    </a:ext>
                  </a:extLst>
                </p14:cNvPr>
                <p14:cNvContentPartPr/>
                <p14:nvPr/>
              </p14:nvContentPartPr>
              <p14:xfrm>
                <a:off x="785809" y="2474539"/>
                <a:ext cx="114840" cy="145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7B96DD-2B59-44E7-96B8-27C5B216A3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6809" y="2465899"/>
                  <a:ext cx="132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D9AD94A-3AD2-4349-8818-13C9B33B4430}"/>
                    </a:ext>
                  </a:extLst>
                </p14:cNvPr>
                <p14:cNvContentPartPr/>
                <p14:nvPr/>
              </p14:nvContentPartPr>
              <p14:xfrm>
                <a:off x="928369" y="2421259"/>
                <a:ext cx="151560" cy="148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D9AD94A-3AD2-4349-8818-13C9B33B44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9729" y="2412259"/>
                  <a:ext cx="16920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F985CF-255A-4A08-8934-D62357246DA5}"/>
              </a:ext>
            </a:extLst>
          </p:cNvPr>
          <p:cNvGrpSpPr/>
          <p:nvPr/>
        </p:nvGrpSpPr>
        <p:grpSpPr>
          <a:xfrm>
            <a:off x="947449" y="2766859"/>
            <a:ext cx="125640" cy="241920"/>
            <a:chOff x="947449" y="2766859"/>
            <a:chExt cx="12564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5439BBB-3193-4108-BB34-D9BC08562C9B}"/>
                    </a:ext>
                  </a:extLst>
                </p14:cNvPr>
                <p14:cNvContentPartPr/>
                <p14:nvPr/>
              </p14:nvContentPartPr>
              <p14:xfrm>
                <a:off x="947449" y="2815099"/>
                <a:ext cx="52560" cy="92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5439BBB-3193-4108-BB34-D9BC08562C9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8809" y="2806459"/>
                  <a:ext cx="70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680227-3C4C-4A33-8BCB-A88E652AE8EE}"/>
                    </a:ext>
                  </a:extLst>
                </p14:cNvPr>
                <p14:cNvContentPartPr/>
                <p14:nvPr/>
              </p14:nvContentPartPr>
              <p14:xfrm>
                <a:off x="1033129" y="2766859"/>
                <a:ext cx="39960" cy="241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680227-3C4C-4A33-8BCB-A88E652AE8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4129" y="2758219"/>
                  <a:ext cx="57600" cy="25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603EB8E-F55D-45DB-836F-A059EA141D62}"/>
                  </a:ext>
                </a:extLst>
              </p14:cNvPr>
              <p14:cNvContentPartPr/>
              <p14:nvPr/>
            </p14:nvContentPartPr>
            <p14:xfrm>
              <a:off x="3358009" y="2120659"/>
              <a:ext cx="143640" cy="546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603EB8E-F55D-45DB-836F-A059EA141D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49009" y="2112019"/>
                <a:ext cx="161280" cy="5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333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122F-8917-4196-8469-6623D436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B94B-8FAB-4002-B026-DD41DD93B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Languages – Select All</a:t>
            </a:r>
          </a:p>
          <a:p>
            <a:pPr lvl="1"/>
            <a:r>
              <a:rPr lang="en-US" dirty="0"/>
              <a:t>A – Java</a:t>
            </a:r>
          </a:p>
          <a:p>
            <a:pPr lvl="1"/>
            <a:r>
              <a:rPr lang="en-US" dirty="0"/>
              <a:t>B – C++</a:t>
            </a:r>
          </a:p>
          <a:p>
            <a:pPr lvl="1"/>
            <a:r>
              <a:rPr lang="en-US" dirty="0"/>
              <a:t>C – Python</a:t>
            </a:r>
          </a:p>
          <a:p>
            <a:pPr lvl="1"/>
            <a:r>
              <a:rPr lang="en-US" dirty="0"/>
              <a:t>D – JavaScript or other scripting language</a:t>
            </a:r>
          </a:p>
          <a:p>
            <a:pPr lvl="1"/>
            <a:r>
              <a:rPr lang="en-US" dirty="0"/>
              <a:t>E – Other compiled language (ex: C)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B13315-5F41-4D1A-B54E-35E7F2DA505F}"/>
              </a:ext>
            </a:extLst>
          </p:cNvPr>
          <p:cNvGrpSpPr/>
          <p:nvPr/>
        </p:nvGrpSpPr>
        <p:grpSpPr>
          <a:xfrm>
            <a:off x="727849" y="1806739"/>
            <a:ext cx="229320" cy="171720"/>
            <a:chOff x="727849" y="1806739"/>
            <a:chExt cx="229320" cy="17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331B7EC-8A14-417F-B185-E55A18610783}"/>
                    </a:ext>
                  </a:extLst>
                </p14:cNvPr>
                <p14:cNvContentPartPr/>
                <p14:nvPr/>
              </p14:nvContentPartPr>
              <p14:xfrm>
                <a:off x="727849" y="1827619"/>
                <a:ext cx="129960" cy="150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331B7EC-8A14-417F-B185-E55A186107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9209" y="1818979"/>
                  <a:ext cx="147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69DA02C-0EAB-405C-94A7-BAF71F2BC958}"/>
                    </a:ext>
                  </a:extLst>
                </p14:cNvPr>
                <p14:cNvContentPartPr/>
                <p14:nvPr/>
              </p14:nvContentPartPr>
              <p14:xfrm>
                <a:off x="883369" y="1806739"/>
                <a:ext cx="73800" cy="171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69DA02C-0EAB-405C-94A7-BAF71F2BC95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4729" y="1798099"/>
                  <a:ext cx="91440" cy="18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E7A9372-C008-4F93-A022-0F73126035DD}"/>
                  </a:ext>
                </a:extLst>
              </p14:cNvPr>
              <p14:cNvContentPartPr/>
              <p14:nvPr/>
            </p14:nvContentPartPr>
            <p14:xfrm>
              <a:off x="874009" y="2130739"/>
              <a:ext cx="82440" cy="173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E7A9372-C008-4F93-A022-0F73126035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5369" y="2121739"/>
                <a:ext cx="100080" cy="19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2623872-4791-4C51-892C-33379D32CBD8}"/>
              </a:ext>
            </a:extLst>
          </p:cNvPr>
          <p:cNvGrpSpPr/>
          <p:nvPr/>
        </p:nvGrpSpPr>
        <p:grpSpPr>
          <a:xfrm>
            <a:off x="682849" y="2500819"/>
            <a:ext cx="229680" cy="176040"/>
            <a:chOff x="682849" y="2500819"/>
            <a:chExt cx="22968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235454-C578-4CFC-8BCC-F287929F889D}"/>
                    </a:ext>
                  </a:extLst>
                </p14:cNvPr>
                <p14:cNvContentPartPr/>
                <p14:nvPr/>
              </p14:nvContentPartPr>
              <p14:xfrm>
                <a:off x="682849" y="2507659"/>
                <a:ext cx="44640" cy="113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235454-C578-4CFC-8BCC-F287929F88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3849" y="2499019"/>
                  <a:ext cx="62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69FC7B-8E59-42D6-A2A2-510392366A04}"/>
                    </a:ext>
                  </a:extLst>
                </p14:cNvPr>
                <p14:cNvContentPartPr/>
                <p14:nvPr/>
              </p14:nvContentPartPr>
              <p14:xfrm>
                <a:off x="732889" y="2500819"/>
                <a:ext cx="47880" cy="176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69FC7B-8E59-42D6-A2A2-510392366A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889" y="2492179"/>
                  <a:ext cx="65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58F5F21-293A-464C-B54B-2021C16318FC}"/>
                    </a:ext>
                  </a:extLst>
                </p14:cNvPr>
                <p14:cNvContentPartPr/>
                <p14:nvPr/>
              </p14:nvContentPartPr>
              <p14:xfrm>
                <a:off x="838369" y="2504059"/>
                <a:ext cx="74160" cy="143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58F5F21-293A-464C-B54B-2021C16318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369" y="2495059"/>
                  <a:ext cx="9180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AAAFC5-66D2-43D5-BC4B-9C258EA4FB03}"/>
              </a:ext>
            </a:extLst>
          </p:cNvPr>
          <p:cNvGrpSpPr/>
          <p:nvPr/>
        </p:nvGrpSpPr>
        <p:grpSpPr>
          <a:xfrm>
            <a:off x="769609" y="2791339"/>
            <a:ext cx="204840" cy="198720"/>
            <a:chOff x="769609" y="2791339"/>
            <a:chExt cx="204840" cy="19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DA4F17-89AE-401C-98AE-74B655F5AAE0}"/>
                    </a:ext>
                  </a:extLst>
                </p14:cNvPr>
                <p14:cNvContentPartPr/>
                <p14:nvPr/>
              </p14:nvContentPartPr>
              <p14:xfrm>
                <a:off x="769609" y="2838859"/>
                <a:ext cx="23400" cy="145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DA4F17-89AE-401C-98AE-74B655F5AA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0609" y="2829859"/>
                  <a:ext cx="410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7DA60BA-66AE-4E91-867E-FF37D52DC2D2}"/>
                    </a:ext>
                  </a:extLst>
                </p14:cNvPr>
                <p14:cNvContentPartPr/>
                <p14:nvPr/>
              </p14:nvContentPartPr>
              <p14:xfrm>
                <a:off x="858889" y="2793859"/>
                <a:ext cx="59040" cy="116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7DA60BA-66AE-4E91-867E-FF37D52DC2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0249" y="2784859"/>
                  <a:ext cx="76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E52FE6-9B8F-4F63-BC8F-B3ABA3645C2F}"/>
                    </a:ext>
                  </a:extLst>
                </p14:cNvPr>
                <p14:cNvContentPartPr/>
                <p14:nvPr/>
              </p14:nvContentPartPr>
              <p14:xfrm>
                <a:off x="931969" y="2791339"/>
                <a:ext cx="42480" cy="198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E52FE6-9B8F-4F63-BC8F-B3ABA3645C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3329" y="2782339"/>
                  <a:ext cx="6012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2BDC80-58D2-436A-8DA2-30C0607C8CEA}"/>
              </a:ext>
            </a:extLst>
          </p:cNvPr>
          <p:cNvGrpSpPr/>
          <p:nvPr/>
        </p:nvGrpSpPr>
        <p:grpSpPr>
          <a:xfrm>
            <a:off x="781489" y="3103099"/>
            <a:ext cx="188640" cy="154080"/>
            <a:chOff x="781489" y="3103099"/>
            <a:chExt cx="188640" cy="15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9FCB3A2-032A-42F2-B1E9-6677FCC71537}"/>
                    </a:ext>
                  </a:extLst>
                </p14:cNvPr>
                <p14:cNvContentPartPr/>
                <p14:nvPr/>
              </p14:nvContentPartPr>
              <p14:xfrm>
                <a:off x="781489" y="3144499"/>
                <a:ext cx="29520" cy="94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9FCB3A2-032A-42F2-B1E9-6677FCC715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2849" y="3135859"/>
                  <a:ext cx="47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1602A0A-DEBC-4B68-B4D1-374CA3D9A8F0}"/>
                    </a:ext>
                  </a:extLst>
                </p14:cNvPr>
                <p14:cNvContentPartPr/>
                <p14:nvPr/>
              </p14:nvContentPartPr>
              <p14:xfrm>
                <a:off x="876889" y="3103099"/>
                <a:ext cx="57240" cy="28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1602A0A-DEBC-4B68-B4D1-374CA3D9A8F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7889" y="3094099"/>
                  <a:ext cx="74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2AB506-886A-4BED-9410-B3D1262ED34F}"/>
                    </a:ext>
                  </a:extLst>
                </p14:cNvPr>
                <p14:cNvContentPartPr/>
                <p14:nvPr/>
              </p14:nvContentPartPr>
              <p14:xfrm>
                <a:off x="877969" y="3114979"/>
                <a:ext cx="92160" cy="142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2AB506-886A-4BED-9410-B3D1262ED34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8969" y="3105979"/>
                  <a:ext cx="10980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4E8A58B-918C-4784-902D-905F3B9844C2}"/>
                  </a:ext>
                </a:extLst>
              </p14:cNvPr>
              <p14:cNvContentPartPr/>
              <p14:nvPr/>
            </p14:nvContentPartPr>
            <p14:xfrm>
              <a:off x="2030689" y="1788019"/>
              <a:ext cx="262440" cy="605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4E8A58B-918C-4784-902D-905F3B9844C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22049" y="1779379"/>
                <a:ext cx="28008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17E0DEF-D6F7-4983-A4D6-0F3491FB3EC6}"/>
                  </a:ext>
                </a:extLst>
              </p14:cNvPr>
              <p14:cNvContentPartPr/>
              <p14:nvPr/>
            </p14:nvContentPartPr>
            <p14:xfrm>
              <a:off x="1554409" y="2036059"/>
              <a:ext cx="414720" cy="37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17E0DEF-D6F7-4983-A4D6-0F3491FB3EC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45769" y="2027419"/>
                <a:ext cx="4323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E567E2C-E1F6-43BE-9489-1FB4B2AA7C36}"/>
                  </a:ext>
                </a:extLst>
              </p14:cNvPr>
              <p14:cNvContentPartPr/>
              <p14:nvPr/>
            </p14:nvContentPartPr>
            <p14:xfrm>
              <a:off x="4031569" y="3347179"/>
              <a:ext cx="488160" cy="44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E567E2C-E1F6-43BE-9489-1FB4B2AA7C3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22569" y="3338179"/>
                <a:ext cx="505800" cy="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155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  <a:p>
            <a:r>
              <a:rPr lang="en-US" dirty="0"/>
              <a:t>Canvas</a:t>
            </a:r>
          </a:p>
          <a:p>
            <a:r>
              <a:rPr lang="en-US" dirty="0"/>
              <a:t>Questions?</a:t>
            </a:r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2A1CED-BEB4-4FDB-9A66-A51B8F431BA0}"/>
              </a:ext>
            </a:extLst>
          </p:cNvPr>
          <p:cNvGrpSpPr/>
          <p:nvPr/>
        </p:nvGrpSpPr>
        <p:grpSpPr>
          <a:xfrm>
            <a:off x="1887769" y="2766859"/>
            <a:ext cx="1384200" cy="400680"/>
            <a:chOff x="1887769" y="2766859"/>
            <a:chExt cx="1384200" cy="4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C5CB6C2-7F7A-429B-A9F5-03A478FC443A}"/>
                    </a:ext>
                  </a:extLst>
                </p14:cNvPr>
                <p14:cNvContentPartPr/>
                <p14:nvPr/>
              </p14:nvContentPartPr>
              <p14:xfrm>
                <a:off x="1887769" y="2902939"/>
                <a:ext cx="174240" cy="264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C5CB6C2-7F7A-429B-A9F5-03A478FC44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78769" y="2893939"/>
                  <a:ext cx="1918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56FA616-BF20-48F2-9F77-BD501911D19F}"/>
                    </a:ext>
                  </a:extLst>
                </p14:cNvPr>
                <p14:cNvContentPartPr/>
                <p14:nvPr/>
              </p14:nvContentPartPr>
              <p14:xfrm>
                <a:off x="2154529" y="2766859"/>
                <a:ext cx="198360" cy="264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56FA616-BF20-48F2-9F77-BD501911D1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45529" y="2757859"/>
                  <a:ext cx="2160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8CC0BD8-77FE-4F3A-BC88-8ED1ADA557DA}"/>
                    </a:ext>
                  </a:extLst>
                </p14:cNvPr>
                <p14:cNvContentPartPr/>
                <p14:nvPr/>
              </p14:nvContentPartPr>
              <p14:xfrm>
                <a:off x="2387089" y="2880619"/>
                <a:ext cx="160920" cy="137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8CC0BD8-77FE-4F3A-BC88-8ED1ADA557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78449" y="2871979"/>
                  <a:ext cx="178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E6ED6C-C638-4C51-AF32-C591F9B0CBAE}"/>
                    </a:ext>
                  </a:extLst>
                </p14:cNvPr>
                <p14:cNvContentPartPr/>
                <p14:nvPr/>
              </p14:nvContentPartPr>
              <p14:xfrm>
                <a:off x="2600569" y="2801059"/>
                <a:ext cx="19440" cy="242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E6ED6C-C638-4C51-AF32-C591F9B0CB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1929" y="2792059"/>
                  <a:ext cx="370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D8A880D-1E93-4FB3-9AAD-29475FE8531F}"/>
                    </a:ext>
                  </a:extLst>
                </p14:cNvPr>
                <p14:cNvContentPartPr/>
                <p14:nvPr/>
              </p14:nvContentPartPr>
              <p14:xfrm>
                <a:off x="2684449" y="2894659"/>
                <a:ext cx="89640" cy="105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D8A880D-1E93-4FB3-9AAD-29475FE853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75809" y="2886019"/>
                  <a:ext cx="107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A5FF8A-5728-4622-B8B9-8CD5602BE742}"/>
                    </a:ext>
                  </a:extLst>
                </p14:cNvPr>
                <p14:cNvContentPartPr/>
                <p14:nvPr/>
              </p14:nvContentPartPr>
              <p14:xfrm>
                <a:off x="2812249" y="2904019"/>
                <a:ext cx="90720" cy="104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A5FF8A-5728-4622-B8B9-8CD5602BE7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3609" y="2895379"/>
                  <a:ext cx="108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EE8F3AF-F431-47E3-9118-EE88D926FC09}"/>
                    </a:ext>
                  </a:extLst>
                </p14:cNvPr>
                <p14:cNvContentPartPr/>
                <p14:nvPr/>
              </p14:nvContentPartPr>
              <p14:xfrm>
                <a:off x="2928889" y="2888539"/>
                <a:ext cx="127440" cy="125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EE8F3AF-F431-47E3-9118-EE88D926FC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19889" y="2879899"/>
                  <a:ext cx="145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CBD34E0-B807-4668-B1C4-9CABDD8CD878}"/>
                    </a:ext>
                  </a:extLst>
                </p14:cNvPr>
                <p14:cNvContentPartPr/>
                <p14:nvPr/>
              </p14:nvContentPartPr>
              <p14:xfrm>
                <a:off x="3083329" y="2768659"/>
                <a:ext cx="105480" cy="21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CBD34E0-B807-4668-B1C4-9CABDD8CD8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74689" y="2760019"/>
                  <a:ext cx="123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969754C-E600-4E1D-8C4A-A0600C513F93}"/>
                    </a:ext>
                  </a:extLst>
                </p14:cNvPr>
                <p14:cNvContentPartPr/>
                <p14:nvPr/>
              </p14:nvContentPartPr>
              <p14:xfrm>
                <a:off x="3197089" y="2911939"/>
                <a:ext cx="74880" cy="100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969754C-E600-4E1D-8C4A-A0600C513F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88449" y="2902939"/>
                  <a:ext cx="9252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6536A1-E6C5-433F-A165-D1CE65681DC8}"/>
              </a:ext>
            </a:extLst>
          </p:cNvPr>
          <p:cNvGrpSpPr/>
          <p:nvPr/>
        </p:nvGrpSpPr>
        <p:grpSpPr>
          <a:xfrm>
            <a:off x="3499129" y="2704939"/>
            <a:ext cx="1471320" cy="299520"/>
            <a:chOff x="3499129" y="2704939"/>
            <a:chExt cx="1471320" cy="2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7378A0-D088-476E-A2CD-C10959FBE64A}"/>
                    </a:ext>
                  </a:extLst>
                </p14:cNvPr>
                <p14:cNvContentPartPr/>
                <p14:nvPr/>
              </p14:nvContentPartPr>
              <p14:xfrm>
                <a:off x="3499129" y="2737699"/>
                <a:ext cx="124920" cy="232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7378A0-D088-476E-A2CD-C10959FBE6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90489" y="2728699"/>
                  <a:ext cx="142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1B7B928-6C4B-44DB-9268-1B4B681BD903}"/>
                    </a:ext>
                  </a:extLst>
                </p14:cNvPr>
                <p14:cNvContentPartPr/>
                <p14:nvPr/>
              </p14:nvContentPartPr>
              <p14:xfrm>
                <a:off x="3704329" y="2798539"/>
                <a:ext cx="126360" cy="205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B7B928-6C4B-44DB-9268-1B4B681BD9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95329" y="2789539"/>
                  <a:ext cx="1440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9E3F39-DC55-4DB4-B430-BDF39BA3051A}"/>
                    </a:ext>
                  </a:extLst>
                </p14:cNvPr>
                <p14:cNvContentPartPr/>
                <p14:nvPr/>
              </p14:nvContentPartPr>
              <p14:xfrm>
                <a:off x="3906289" y="2818339"/>
                <a:ext cx="82440" cy="151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9E3F39-DC55-4DB4-B430-BDF39BA3051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97289" y="2809339"/>
                  <a:ext cx="100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88254C4-8EF6-4685-AD34-9BBBD5A769D2}"/>
                    </a:ext>
                  </a:extLst>
                </p14:cNvPr>
                <p14:cNvContentPartPr/>
                <p14:nvPr/>
              </p14:nvContentPartPr>
              <p14:xfrm>
                <a:off x="4079809" y="2800339"/>
                <a:ext cx="91440" cy="164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88254C4-8EF6-4685-AD34-9BBBD5A769D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70809" y="2791339"/>
                  <a:ext cx="109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5EF7F7-F57F-43D6-B995-135FC0A824B0}"/>
                    </a:ext>
                  </a:extLst>
                </p14:cNvPr>
                <p14:cNvContentPartPr/>
                <p14:nvPr/>
              </p14:nvContentPartPr>
              <p14:xfrm>
                <a:off x="4231729" y="2704939"/>
                <a:ext cx="119880" cy="245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5EF7F7-F57F-43D6-B995-135FC0A824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23089" y="2696299"/>
                  <a:ext cx="1375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1DD31F4-5EE1-4B47-9E08-57590A785C34}"/>
                    </a:ext>
                  </a:extLst>
                </p14:cNvPr>
                <p14:cNvContentPartPr/>
                <p14:nvPr/>
              </p14:nvContentPartPr>
              <p14:xfrm>
                <a:off x="4406329" y="2913739"/>
                <a:ext cx="27720" cy="29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1DD31F4-5EE1-4B47-9E08-57590A785C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97329" y="2905099"/>
                  <a:ext cx="45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D38AE4E-9C09-4FA7-8169-38E7D49350B6}"/>
                    </a:ext>
                  </a:extLst>
                </p14:cNvPr>
                <p14:cNvContentPartPr/>
                <p14:nvPr/>
              </p14:nvContentPartPr>
              <p14:xfrm>
                <a:off x="4533049" y="2832379"/>
                <a:ext cx="91800" cy="129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D38AE4E-9C09-4FA7-8169-38E7D49350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24049" y="2823379"/>
                  <a:ext cx="109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E467781-1520-4C05-AD5F-CF638C09727A}"/>
                    </a:ext>
                  </a:extLst>
                </p14:cNvPr>
                <p14:cNvContentPartPr/>
                <p14:nvPr/>
              </p14:nvContentPartPr>
              <p14:xfrm>
                <a:off x="4686769" y="2711779"/>
                <a:ext cx="113400" cy="226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E467781-1520-4C05-AD5F-CF638C0972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77769" y="2703139"/>
                  <a:ext cx="1310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59AEF63-89C2-4F48-A15B-45E5D9EF9DB3}"/>
                    </a:ext>
                  </a:extLst>
                </p14:cNvPr>
                <p14:cNvContentPartPr/>
                <p14:nvPr/>
              </p14:nvContentPartPr>
              <p14:xfrm>
                <a:off x="4828969" y="2810419"/>
                <a:ext cx="141480" cy="133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59AEF63-89C2-4F48-A15B-45E5D9EF9DB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19969" y="2801419"/>
                  <a:ext cx="15912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E7D566-08D9-4D71-B3E2-AC6AB010D8E7}"/>
              </a:ext>
            </a:extLst>
          </p:cNvPr>
          <p:cNvGrpSpPr/>
          <p:nvPr/>
        </p:nvGrpSpPr>
        <p:grpSpPr>
          <a:xfrm>
            <a:off x="2249569" y="3261859"/>
            <a:ext cx="956520" cy="337320"/>
            <a:chOff x="2249569" y="3261859"/>
            <a:chExt cx="95652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54B89E8-D102-4CDB-A56F-B3A4748BC44F}"/>
                    </a:ext>
                  </a:extLst>
                </p14:cNvPr>
                <p14:cNvContentPartPr/>
                <p14:nvPr/>
              </p14:nvContentPartPr>
              <p14:xfrm>
                <a:off x="2249569" y="3261859"/>
                <a:ext cx="165600" cy="290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54B89E8-D102-4CDB-A56F-B3A4748BC4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40929" y="3252859"/>
                  <a:ext cx="1832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59F4363-B674-4A40-AA8F-0688D7FE4078}"/>
                    </a:ext>
                  </a:extLst>
                </p14:cNvPr>
                <p14:cNvContentPartPr/>
                <p14:nvPr/>
              </p14:nvContentPartPr>
              <p14:xfrm>
                <a:off x="2526409" y="3445459"/>
                <a:ext cx="87840" cy="147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59F4363-B674-4A40-AA8F-0688D7FE40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7769" y="3436459"/>
                  <a:ext cx="105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505133-177F-4C55-8AD0-F0C83B7A4F8A}"/>
                    </a:ext>
                  </a:extLst>
                </p14:cNvPr>
                <p14:cNvContentPartPr/>
                <p14:nvPr/>
              </p14:nvContentPartPr>
              <p14:xfrm>
                <a:off x="2651329" y="3469939"/>
                <a:ext cx="199080" cy="99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505133-177F-4C55-8AD0-F0C83B7A4F8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42329" y="3461299"/>
                  <a:ext cx="216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7175ADB-0FA5-44F6-9D2B-EE73293930FD}"/>
                    </a:ext>
                  </a:extLst>
                </p14:cNvPr>
                <p14:cNvContentPartPr/>
                <p14:nvPr/>
              </p14:nvContentPartPr>
              <p14:xfrm>
                <a:off x="2907649" y="3449059"/>
                <a:ext cx="104760" cy="131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7175ADB-0FA5-44F6-9D2B-EE73293930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99009" y="3440419"/>
                  <a:ext cx="122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8C7A91-F443-40F4-92D0-3B628259370E}"/>
                    </a:ext>
                  </a:extLst>
                </p14:cNvPr>
                <p14:cNvContentPartPr/>
                <p14:nvPr/>
              </p14:nvContentPartPr>
              <p14:xfrm>
                <a:off x="3077209" y="3380659"/>
                <a:ext cx="31320" cy="194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8C7A91-F443-40F4-92D0-3B62825937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68569" y="3371659"/>
                  <a:ext cx="489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04B74E5-43D7-4485-8467-537524B6FF2A}"/>
                    </a:ext>
                  </a:extLst>
                </p14:cNvPr>
                <p14:cNvContentPartPr/>
                <p14:nvPr/>
              </p14:nvContentPartPr>
              <p14:xfrm>
                <a:off x="3183409" y="3316579"/>
                <a:ext cx="22680" cy="282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04B74E5-43D7-4485-8467-537524B6FF2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74769" y="3307579"/>
                  <a:ext cx="40320" cy="30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8835-FB6F-4C87-B9CC-FA4BDDCD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with running Java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DC9D-E2A1-41DD-8D2A-5D502B5F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edit Code?</a:t>
            </a:r>
          </a:p>
          <a:p>
            <a:pPr lvl="1"/>
            <a:r>
              <a:rPr lang="en-US" dirty="0"/>
              <a:t>Text Editor</a:t>
            </a:r>
          </a:p>
          <a:p>
            <a:pPr lvl="1"/>
            <a:r>
              <a:rPr lang="en-US" dirty="0"/>
              <a:t>Integrated Development Environment (IDE)</a:t>
            </a:r>
          </a:p>
          <a:p>
            <a:r>
              <a:rPr lang="en-US" dirty="0"/>
              <a:t>How to run Code?</a:t>
            </a:r>
          </a:p>
          <a:p>
            <a:pPr lvl="1"/>
            <a:r>
              <a:rPr lang="en-US" dirty="0"/>
              <a:t>Command Line</a:t>
            </a:r>
          </a:p>
          <a:p>
            <a:pPr lvl="2"/>
            <a:r>
              <a:rPr lang="en-US" dirty="0"/>
              <a:t>Mac/Linux</a:t>
            </a:r>
          </a:p>
          <a:p>
            <a:pPr lvl="2"/>
            <a:r>
              <a:rPr lang="en-US" dirty="0"/>
              <a:t>Windows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9C2B80-B43D-47F9-9B6A-FC764C84B8A4}"/>
                  </a:ext>
                </a:extLst>
              </p14:cNvPr>
              <p14:cNvContentPartPr/>
              <p14:nvPr/>
            </p14:nvContentPartPr>
            <p14:xfrm>
              <a:off x="2162809" y="1744819"/>
              <a:ext cx="618120" cy="2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9C2B80-B43D-47F9-9B6A-FC764C84B8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3809" y="1735819"/>
                <a:ext cx="63576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A1297A0-0047-4DDE-9786-34EF670BD331}"/>
              </a:ext>
            </a:extLst>
          </p:cNvPr>
          <p:cNvGrpSpPr/>
          <p:nvPr/>
        </p:nvGrpSpPr>
        <p:grpSpPr>
          <a:xfrm>
            <a:off x="2524609" y="983779"/>
            <a:ext cx="1453320" cy="413640"/>
            <a:chOff x="2524609" y="983779"/>
            <a:chExt cx="1453320" cy="4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57F2C23-843C-4DDA-8DC1-671EE2CE28BD}"/>
                    </a:ext>
                  </a:extLst>
                </p14:cNvPr>
                <p14:cNvContentPartPr/>
                <p14:nvPr/>
              </p14:nvContentPartPr>
              <p14:xfrm>
                <a:off x="2524609" y="1177099"/>
                <a:ext cx="220680" cy="220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57F2C23-843C-4DDA-8DC1-671EE2CE28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5609" y="1168459"/>
                  <a:ext cx="2383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9D1DAA7-2E6B-436D-9940-05F1B5D7A9F9}"/>
                    </a:ext>
                  </a:extLst>
                </p14:cNvPr>
                <p14:cNvContentPartPr/>
                <p14:nvPr/>
              </p14:nvContentPartPr>
              <p14:xfrm>
                <a:off x="2894329" y="1021939"/>
                <a:ext cx="37800" cy="231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9D1DAA7-2E6B-436D-9940-05F1B5D7A9F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85689" y="1013299"/>
                  <a:ext cx="55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8E98969-0BB9-4C62-B054-494684FD5D21}"/>
                    </a:ext>
                  </a:extLst>
                </p14:cNvPr>
                <p14:cNvContentPartPr/>
                <p14:nvPr/>
              </p14:nvContentPartPr>
              <p14:xfrm>
                <a:off x="2865169" y="1109779"/>
                <a:ext cx="134280" cy="33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8E98969-0BB9-4C62-B054-494684FD5D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56529" y="1100779"/>
                  <a:ext cx="151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FA078E-2672-4236-AB77-9F6952B060DC}"/>
                    </a:ext>
                  </a:extLst>
                </p14:cNvPr>
                <p14:cNvContentPartPr/>
                <p14:nvPr/>
              </p14:nvContentPartPr>
              <p14:xfrm>
                <a:off x="3017089" y="1125259"/>
                <a:ext cx="119880" cy="113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FA078E-2672-4236-AB77-9F6952B060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08449" y="1116619"/>
                  <a:ext cx="137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F1EC84-1259-478E-BFE1-8049A50FB533}"/>
                    </a:ext>
                  </a:extLst>
                </p14:cNvPr>
                <p14:cNvContentPartPr/>
                <p14:nvPr/>
              </p14:nvContentPartPr>
              <p14:xfrm>
                <a:off x="3126529" y="1126699"/>
                <a:ext cx="110880" cy="99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F1EC84-1259-478E-BFE1-8049A50FB5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17889" y="1117699"/>
                  <a:ext cx="128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B736FE-B3FB-4DC5-9DF2-81456FA30BBA}"/>
                    </a:ext>
                  </a:extLst>
                </p14:cNvPr>
                <p14:cNvContentPartPr/>
                <p14:nvPr/>
              </p14:nvContentPartPr>
              <p14:xfrm>
                <a:off x="3289609" y="1032739"/>
                <a:ext cx="77760" cy="166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B736FE-B3FB-4DC5-9DF2-81456FA30B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80609" y="1024099"/>
                  <a:ext cx="95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3C73419-461A-42C4-9314-54DD9E7A6CC9}"/>
                    </a:ext>
                  </a:extLst>
                </p14:cNvPr>
                <p14:cNvContentPartPr/>
                <p14:nvPr/>
              </p14:nvContentPartPr>
              <p14:xfrm>
                <a:off x="3571129" y="983779"/>
                <a:ext cx="99360" cy="217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3C73419-461A-42C4-9314-54DD9E7A6C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2129" y="974779"/>
                  <a:ext cx="1170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27F32D2-38E6-4E13-95BA-FE75121D6852}"/>
                    </a:ext>
                  </a:extLst>
                </p14:cNvPr>
                <p14:cNvContentPartPr/>
                <p14:nvPr/>
              </p14:nvContentPartPr>
              <p14:xfrm>
                <a:off x="3513169" y="1108339"/>
                <a:ext cx="145440" cy="30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27F32D2-38E6-4E13-95BA-FE75121D68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04169" y="1099339"/>
                  <a:ext cx="1630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FA80920-FC47-4CD4-8F5A-F2B4FEEFABAE}"/>
                    </a:ext>
                  </a:extLst>
                </p14:cNvPr>
                <p14:cNvContentPartPr/>
                <p14:nvPr/>
              </p14:nvContentPartPr>
              <p14:xfrm>
                <a:off x="3711889" y="1005739"/>
                <a:ext cx="45720" cy="155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FA80920-FC47-4CD4-8F5A-F2B4FEEFAB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03249" y="997099"/>
                  <a:ext cx="633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FD0BDE2-A161-4249-B1EB-2B7D6E2488B6}"/>
                    </a:ext>
                  </a:extLst>
                </p14:cNvPr>
                <p14:cNvContentPartPr/>
                <p14:nvPr/>
              </p14:nvContentPartPr>
              <p14:xfrm>
                <a:off x="3796129" y="989899"/>
                <a:ext cx="33480" cy="167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FD0BDE2-A161-4249-B1EB-2B7D6E2488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87489" y="980899"/>
                  <a:ext cx="51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A2938CC-5485-4E60-B68D-8B2517583B83}"/>
                    </a:ext>
                  </a:extLst>
                </p14:cNvPr>
                <p14:cNvContentPartPr/>
                <p14:nvPr/>
              </p14:nvContentPartPr>
              <p14:xfrm>
                <a:off x="3836449" y="1065499"/>
                <a:ext cx="141480" cy="90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A2938CC-5485-4E60-B68D-8B2517583B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27449" y="1056499"/>
                  <a:ext cx="15912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2B3BA4E-096A-45CB-B708-AA101B361F0E}"/>
              </a:ext>
            </a:extLst>
          </p:cNvPr>
          <p:cNvGrpSpPr/>
          <p:nvPr/>
        </p:nvGrpSpPr>
        <p:grpSpPr>
          <a:xfrm>
            <a:off x="1209889" y="1786219"/>
            <a:ext cx="2620800" cy="305640"/>
            <a:chOff x="1209889" y="1786219"/>
            <a:chExt cx="262080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023769C-9234-47A5-8D39-B28DC6A14DC1}"/>
                    </a:ext>
                  </a:extLst>
                </p14:cNvPr>
                <p14:cNvContentPartPr/>
                <p14:nvPr/>
              </p14:nvContentPartPr>
              <p14:xfrm>
                <a:off x="1209889" y="2003659"/>
                <a:ext cx="1023120" cy="88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023769C-9234-47A5-8D39-B28DC6A14D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01249" y="1994659"/>
                  <a:ext cx="1040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989A64A-4266-4412-A700-3E63742DA6F7}"/>
                    </a:ext>
                  </a:extLst>
                </p14:cNvPr>
                <p14:cNvContentPartPr/>
                <p14:nvPr/>
              </p14:nvContentPartPr>
              <p14:xfrm>
                <a:off x="2332729" y="1906819"/>
                <a:ext cx="165960" cy="78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989A64A-4266-4412-A700-3E63742DA6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24089" y="1898179"/>
                  <a:ext cx="183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F26E3E3-7D89-4C70-8502-802B6BCDE767}"/>
                    </a:ext>
                  </a:extLst>
                </p14:cNvPr>
                <p14:cNvContentPartPr/>
                <p14:nvPr/>
              </p14:nvContentPartPr>
              <p14:xfrm>
                <a:off x="2653129" y="1902499"/>
                <a:ext cx="125280" cy="141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F26E3E3-7D89-4C70-8502-802B6BCDE7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4129" y="1893499"/>
                  <a:ext cx="142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5E03945-15B0-4BF0-871D-BD9909059689}"/>
                    </a:ext>
                  </a:extLst>
                </p14:cNvPr>
                <p14:cNvContentPartPr/>
                <p14:nvPr/>
              </p14:nvContentPartPr>
              <p14:xfrm>
                <a:off x="2817649" y="1896019"/>
                <a:ext cx="103680" cy="101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5E03945-15B0-4BF0-871D-BD990905968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09009" y="1887379"/>
                  <a:ext cx="1213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634DEF-841D-417F-9D2A-666A1D68AA52}"/>
                    </a:ext>
                  </a:extLst>
                </p14:cNvPr>
                <p14:cNvContentPartPr/>
                <p14:nvPr/>
              </p14:nvContentPartPr>
              <p14:xfrm>
                <a:off x="2934289" y="1786219"/>
                <a:ext cx="99720" cy="203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634DEF-841D-417F-9D2A-666A1D68AA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25289" y="1777579"/>
                  <a:ext cx="117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B940B9-4BC2-4976-A722-368B1E8CB362}"/>
                    </a:ext>
                  </a:extLst>
                </p14:cNvPr>
                <p14:cNvContentPartPr/>
                <p14:nvPr/>
              </p14:nvContentPartPr>
              <p14:xfrm>
                <a:off x="3059209" y="1875499"/>
                <a:ext cx="50760" cy="92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B940B9-4BC2-4976-A722-368B1E8CB3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0569" y="1866859"/>
                  <a:ext cx="684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209E376-A6EC-4AFD-B44B-E2DB2C856880}"/>
                    </a:ext>
                  </a:extLst>
                </p14:cNvPr>
                <p14:cNvContentPartPr/>
                <p14:nvPr/>
              </p14:nvContentPartPr>
              <p14:xfrm>
                <a:off x="3186289" y="1857859"/>
                <a:ext cx="99360" cy="164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209E376-A6EC-4AFD-B44B-E2DB2C85688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77289" y="1848859"/>
                  <a:ext cx="117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0B3C647-9D4F-4F87-8C86-8D63F815291D}"/>
                    </a:ext>
                  </a:extLst>
                </p14:cNvPr>
                <p14:cNvContentPartPr/>
                <p14:nvPr/>
              </p14:nvContentPartPr>
              <p14:xfrm>
                <a:off x="3316249" y="1872259"/>
                <a:ext cx="133200" cy="81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0B3C647-9D4F-4F87-8C86-8D63F81529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07609" y="1863259"/>
                  <a:ext cx="150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64F5950-8599-466B-AC56-01DADD1D6102}"/>
                    </a:ext>
                  </a:extLst>
                </p14:cNvPr>
                <p14:cNvContentPartPr/>
                <p14:nvPr/>
              </p14:nvContentPartPr>
              <p14:xfrm>
                <a:off x="3431809" y="1806739"/>
                <a:ext cx="114840" cy="146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64F5950-8599-466B-AC56-01DADD1D61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22809" y="1798099"/>
                  <a:ext cx="132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672660C-1157-4632-B646-0E63CD9B9664}"/>
                    </a:ext>
                  </a:extLst>
                </p14:cNvPr>
                <p14:cNvContentPartPr/>
                <p14:nvPr/>
              </p14:nvContentPartPr>
              <p14:xfrm>
                <a:off x="3651049" y="1795219"/>
                <a:ext cx="13320" cy="148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672660C-1157-4632-B646-0E63CD9B96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42409" y="1786219"/>
                  <a:ext cx="30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7D4D6C-BC82-444E-9B69-344F3BEC72E2}"/>
                    </a:ext>
                  </a:extLst>
                </p14:cNvPr>
                <p14:cNvContentPartPr/>
                <p14:nvPr/>
              </p14:nvContentPartPr>
              <p14:xfrm>
                <a:off x="3609289" y="1819699"/>
                <a:ext cx="189360" cy="91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7D4D6C-BC82-444E-9B69-344F3BEC72E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00649" y="1810699"/>
                  <a:ext cx="207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32893E1-46EA-4818-A05A-A32D19A85B13}"/>
                    </a:ext>
                  </a:extLst>
                </p14:cNvPr>
                <p14:cNvContentPartPr/>
                <p14:nvPr/>
              </p14:nvContentPartPr>
              <p14:xfrm>
                <a:off x="3719809" y="1863979"/>
                <a:ext cx="110880" cy="29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32893E1-46EA-4818-A05A-A32D19A85B1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11169" y="1854979"/>
                  <a:ext cx="12852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88F51B4-8200-40AC-BF3C-B7BC31EE6008}"/>
                  </a:ext>
                </a:extLst>
              </p14:cNvPr>
              <p14:cNvContentPartPr/>
              <p14:nvPr/>
            </p14:nvContentPartPr>
            <p14:xfrm>
              <a:off x="4003849" y="1852459"/>
              <a:ext cx="19440" cy="77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88F51B4-8200-40AC-BF3C-B7BC31EE600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94849" y="1843459"/>
                <a:ext cx="37080" cy="9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389220F2-B882-45DC-BB0A-53B1F4BEEC46}"/>
              </a:ext>
            </a:extLst>
          </p:cNvPr>
          <p:cNvGrpSpPr/>
          <p:nvPr/>
        </p:nvGrpSpPr>
        <p:grpSpPr>
          <a:xfrm>
            <a:off x="4350169" y="1505419"/>
            <a:ext cx="931680" cy="329760"/>
            <a:chOff x="4350169" y="1505419"/>
            <a:chExt cx="93168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CAB1F6C-E7D1-4DAF-B175-14B635B0D297}"/>
                    </a:ext>
                  </a:extLst>
                </p14:cNvPr>
                <p14:cNvContentPartPr/>
                <p14:nvPr/>
              </p14:nvContentPartPr>
              <p14:xfrm>
                <a:off x="4350169" y="1625299"/>
                <a:ext cx="84960" cy="209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CAB1F6C-E7D1-4DAF-B175-14B635B0D2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41169" y="1616299"/>
                  <a:ext cx="102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CA9C3F-2F3C-4F9F-BE14-EFD12ACE032C}"/>
                    </a:ext>
                  </a:extLst>
                </p14:cNvPr>
                <p14:cNvContentPartPr/>
                <p14:nvPr/>
              </p14:nvContentPartPr>
              <p14:xfrm>
                <a:off x="4506769" y="1696219"/>
                <a:ext cx="120960" cy="115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CA9C3F-2F3C-4F9F-BE14-EFD12ACE03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98129" y="1687219"/>
                  <a:ext cx="138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5000AD2-7EB4-4CDC-9C05-C414BD95A11E}"/>
                    </a:ext>
                  </a:extLst>
                </p14:cNvPr>
                <p14:cNvContentPartPr/>
                <p14:nvPr/>
              </p14:nvContentPartPr>
              <p14:xfrm>
                <a:off x="4668409" y="1562659"/>
                <a:ext cx="109800" cy="200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5000AD2-7EB4-4CDC-9C05-C414BD95A1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59409" y="1554019"/>
                  <a:ext cx="127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E71F01A-AA15-4EA7-8914-59AE4E88F81E}"/>
                    </a:ext>
                  </a:extLst>
                </p14:cNvPr>
                <p14:cNvContentPartPr/>
                <p14:nvPr/>
              </p14:nvContentPartPr>
              <p14:xfrm>
                <a:off x="4832569" y="1507939"/>
                <a:ext cx="42480" cy="190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E71F01A-AA15-4EA7-8914-59AE4E88F81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23569" y="1499299"/>
                  <a:ext cx="60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679F1A6-733B-44ED-9E0E-F9DEFE75FA5C}"/>
                    </a:ext>
                  </a:extLst>
                </p14:cNvPr>
                <p14:cNvContentPartPr/>
                <p14:nvPr/>
              </p14:nvContentPartPr>
              <p14:xfrm>
                <a:off x="4898449" y="1505419"/>
                <a:ext cx="63720" cy="219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679F1A6-733B-44ED-9E0E-F9DEFE75FA5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89809" y="1496419"/>
                  <a:ext cx="81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0741EE5-1DF9-4EB4-B17B-049D09781401}"/>
                    </a:ext>
                  </a:extLst>
                </p14:cNvPr>
                <p14:cNvContentPartPr/>
                <p14:nvPr/>
              </p14:nvContentPartPr>
              <p14:xfrm>
                <a:off x="4957849" y="1608019"/>
                <a:ext cx="205200" cy="111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0741EE5-1DF9-4EB4-B17B-049D097814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48849" y="1599019"/>
                  <a:ext cx="222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52C34C2-A22C-49B3-8BDF-9C8253F6289B}"/>
                    </a:ext>
                  </a:extLst>
                </p14:cNvPr>
                <p14:cNvContentPartPr/>
                <p14:nvPr/>
              </p14:nvContentPartPr>
              <p14:xfrm>
                <a:off x="5192929" y="1595059"/>
                <a:ext cx="88920" cy="96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52C34C2-A22C-49B3-8BDF-9C8253F6289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84289" y="1586419"/>
                  <a:ext cx="10656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3011F23-3397-43A9-B36E-CD097B2712D4}"/>
                  </a:ext>
                </a:extLst>
              </p14:cNvPr>
              <p14:cNvContentPartPr/>
              <p14:nvPr/>
            </p14:nvContentPartPr>
            <p14:xfrm>
              <a:off x="4772809" y="2396059"/>
              <a:ext cx="542160" cy="22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3011F23-3397-43A9-B36E-CD097B2712D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63809" y="2387059"/>
                <a:ext cx="55980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B827DBB2-4F6D-4F37-B302-DCB723845758}"/>
              </a:ext>
            </a:extLst>
          </p:cNvPr>
          <p:cNvGrpSpPr/>
          <p:nvPr/>
        </p:nvGrpSpPr>
        <p:grpSpPr>
          <a:xfrm>
            <a:off x="5282209" y="1903579"/>
            <a:ext cx="1340640" cy="554760"/>
            <a:chOff x="5282209" y="1903579"/>
            <a:chExt cx="1340640" cy="55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E4D6298-E970-4E87-9896-BF02C692A11F}"/>
                    </a:ext>
                  </a:extLst>
                </p14:cNvPr>
                <p14:cNvContentPartPr/>
                <p14:nvPr/>
              </p14:nvContentPartPr>
              <p14:xfrm>
                <a:off x="5282209" y="2114539"/>
                <a:ext cx="110880" cy="55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E4D6298-E970-4E87-9896-BF02C692A1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73569" y="2105899"/>
                  <a:ext cx="1285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686418B-7DA5-45E5-A960-CF9F56D2C38E}"/>
                    </a:ext>
                  </a:extLst>
                </p14:cNvPr>
                <p14:cNvContentPartPr/>
                <p14:nvPr/>
              </p14:nvContentPartPr>
              <p14:xfrm>
                <a:off x="5536009" y="1947139"/>
                <a:ext cx="9360" cy="152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686418B-7DA5-45E5-A960-CF9F56D2C38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27009" y="1938139"/>
                  <a:ext cx="27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8044042-20AA-4E97-B00A-24FB6CE74E36}"/>
                    </a:ext>
                  </a:extLst>
                </p14:cNvPr>
                <p14:cNvContentPartPr/>
                <p14:nvPr/>
              </p14:nvContentPartPr>
              <p14:xfrm>
                <a:off x="5529889" y="1919059"/>
                <a:ext cx="129960" cy="47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8044042-20AA-4E97-B00A-24FB6CE74E3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21249" y="1910059"/>
                  <a:ext cx="147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1AF5246-8AA8-4C28-93D5-F7641F65A4D8}"/>
                    </a:ext>
                  </a:extLst>
                </p14:cNvPr>
                <p14:cNvContentPartPr/>
                <p14:nvPr/>
              </p14:nvContentPartPr>
              <p14:xfrm>
                <a:off x="5527729" y="1988899"/>
                <a:ext cx="123840" cy="92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1AF5246-8AA8-4C28-93D5-F7641F65A4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18729" y="1979899"/>
                  <a:ext cx="141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09D0C4C-4FFA-4D41-B111-0B8EA689DED2}"/>
                    </a:ext>
                  </a:extLst>
                </p14:cNvPr>
                <p14:cNvContentPartPr/>
                <p14:nvPr/>
              </p14:nvContentPartPr>
              <p14:xfrm>
                <a:off x="5751649" y="2009419"/>
                <a:ext cx="44280" cy="77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09D0C4C-4FFA-4D41-B111-0B8EA689DE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43009" y="2000419"/>
                  <a:ext cx="619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B325A40-3BF2-457D-AD28-D2A60EC4921E}"/>
                    </a:ext>
                  </a:extLst>
                </p14:cNvPr>
                <p14:cNvContentPartPr/>
                <p14:nvPr/>
              </p14:nvContentPartPr>
              <p14:xfrm>
                <a:off x="5889889" y="1903579"/>
                <a:ext cx="10080" cy="163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B325A40-3BF2-457D-AD28-D2A60EC4921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81249" y="1894939"/>
                  <a:ext cx="277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64B0F36-C2C8-40B4-AF8E-879D1F8FC487}"/>
                    </a:ext>
                  </a:extLst>
                </p14:cNvPr>
                <p14:cNvContentPartPr/>
                <p14:nvPr/>
              </p14:nvContentPartPr>
              <p14:xfrm>
                <a:off x="5953609" y="1914379"/>
                <a:ext cx="48960" cy="183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64B0F36-C2C8-40B4-AF8E-879D1F8FC48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44969" y="1905739"/>
                  <a:ext cx="66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2FC5347-8631-4384-9D0A-DDABA4BCFDBC}"/>
                    </a:ext>
                  </a:extLst>
                </p14:cNvPr>
                <p14:cNvContentPartPr/>
                <p14:nvPr/>
              </p14:nvContentPartPr>
              <p14:xfrm>
                <a:off x="6031009" y="1994659"/>
                <a:ext cx="81720" cy="167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2FC5347-8631-4384-9D0A-DDABA4BCFDB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22369" y="1986019"/>
                  <a:ext cx="99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ECE4429-F536-4B6A-B2A5-373B67AC7056}"/>
                    </a:ext>
                  </a:extLst>
                </p14:cNvPr>
                <p14:cNvContentPartPr/>
                <p14:nvPr/>
              </p14:nvContentPartPr>
              <p14:xfrm>
                <a:off x="6201649" y="1938859"/>
                <a:ext cx="50400" cy="130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ECE4429-F536-4B6A-B2A5-373B67AC705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92649" y="1929859"/>
                  <a:ext cx="680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960B003-F307-497F-820F-5411CB8B69D1}"/>
                    </a:ext>
                  </a:extLst>
                </p14:cNvPr>
                <p14:cNvContentPartPr/>
                <p14:nvPr/>
              </p14:nvContentPartPr>
              <p14:xfrm>
                <a:off x="6284089" y="1962979"/>
                <a:ext cx="74160" cy="104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960B003-F307-497F-820F-5411CB8B69D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75449" y="1953979"/>
                  <a:ext cx="91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5E5F9D6-5D54-49FA-83BA-0D8C7DEE50EB}"/>
                    </a:ext>
                  </a:extLst>
                </p14:cNvPr>
                <p14:cNvContentPartPr/>
                <p14:nvPr/>
              </p14:nvContentPartPr>
              <p14:xfrm>
                <a:off x="5320729" y="2311099"/>
                <a:ext cx="99720" cy="11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5E5F9D6-5D54-49FA-83BA-0D8C7DEE50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12089" y="2302099"/>
                  <a:ext cx="117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2E7B6BF-0487-42D3-8F9D-EA609D6A5CA4}"/>
                    </a:ext>
                  </a:extLst>
                </p14:cNvPr>
                <p14:cNvContentPartPr/>
                <p14:nvPr/>
              </p14:nvContentPartPr>
              <p14:xfrm>
                <a:off x="6030649" y="2242339"/>
                <a:ext cx="22320" cy="210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2E7B6BF-0487-42D3-8F9D-EA609D6A5CA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21649" y="2233339"/>
                  <a:ext cx="399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DC01E36-C11C-4CD3-B7F6-454E757D8D9F}"/>
                    </a:ext>
                  </a:extLst>
                </p14:cNvPr>
                <p14:cNvContentPartPr/>
                <p14:nvPr/>
              </p14:nvContentPartPr>
              <p14:xfrm>
                <a:off x="5990329" y="2351419"/>
                <a:ext cx="117720" cy="30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DC01E36-C11C-4CD3-B7F6-454E757D8D9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81329" y="2342419"/>
                  <a:ext cx="135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F6E597-339C-447E-A5D2-7A4F901B778B}"/>
                    </a:ext>
                  </a:extLst>
                </p14:cNvPr>
                <p14:cNvContentPartPr/>
                <p14:nvPr/>
              </p14:nvContentPartPr>
              <p14:xfrm>
                <a:off x="6097609" y="2347099"/>
                <a:ext cx="74160" cy="8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F6E597-339C-447E-A5D2-7A4F901B778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8609" y="2338459"/>
                  <a:ext cx="91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DCCE11-6DE9-4C35-86D9-F65048D19A1E}"/>
                    </a:ext>
                  </a:extLst>
                </p14:cNvPr>
                <p14:cNvContentPartPr/>
                <p14:nvPr/>
              </p14:nvContentPartPr>
              <p14:xfrm>
                <a:off x="6256729" y="2248819"/>
                <a:ext cx="92880" cy="196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DCCE11-6DE9-4C35-86D9-F65048D19A1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47729" y="2239819"/>
                  <a:ext cx="110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DDA7E03-A22F-4D87-BB27-3EA8714E3BEA}"/>
                    </a:ext>
                  </a:extLst>
                </p14:cNvPr>
                <p14:cNvContentPartPr/>
                <p14:nvPr/>
              </p14:nvContentPartPr>
              <p14:xfrm>
                <a:off x="6411889" y="2371219"/>
                <a:ext cx="17640" cy="69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DDA7E03-A22F-4D87-BB27-3EA8714E3BE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03249" y="2362219"/>
                  <a:ext cx="352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BDA4AC-B0B6-4751-8F1D-B68223460393}"/>
                    </a:ext>
                  </a:extLst>
                </p14:cNvPr>
                <p14:cNvContentPartPr/>
                <p14:nvPr/>
              </p14:nvContentPartPr>
              <p14:xfrm>
                <a:off x="6423769" y="2242339"/>
                <a:ext cx="199080" cy="57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BDA4AC-B0B6-4751-8F1D-B6822346039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15129" y="2233339"/>
                  <a:ext cx="2167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D17B110-0A5C-4B21-AA10-E3B3F7839063}"/>
                    </a:ext>
                  </a:extLst>
                </p14:cNvPr>
                <p14:cNvContentPartPr/>
                <p14:nvPr/>
              </p14:nvContentPartPr>
              <p14:xfrm>
                <a:off x="6516649" y="2258539"/>
                <a:ext cx="77760" cy="199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D17B110-0A5C-4B21-AA10-E3B3F78390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08009" y="2249539"/>
                  <a:ext cx="95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AB5642C-E367-4033-B159-5EAC69A18A7F}"/>
                    </a:ext>
                  </a:extLst>
                </p14:cNvPr>
                <p14:cNvContentPartPr/>
                <p14:nvPr/>
              </p14:nvContentPartPr>
              <p14:xfrm>
                <a:off x="5550049" y="2211379"/>
                <a:ext cx="123840" cy="42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AB5642C-E367-4033-B159-5EAC69A18A7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41409" y="2202739"/>
                  <a:ext cx="1414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F62CCDF-53A2-4B38-A36E-CBA663499232}"/>
                    </a:ext>
                  </a:extLst>
                </p14:cNvPr>
                <p14:cNvContentPartPr/>
                <p14:nvPr/>
              </p14:nvContentPartPr>
              <p14:xfrm>
                <a:off x="5625289" y="2206339"/>
                <a:ext cx="21240" cy="220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F62CCDF-53A2-4B38-A36E-CBA66349923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16649" y="2197699"/>
                  <a:ext cx="388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C1B535A-7F2D-4D81-839D-6E640907246A}"/>
                    </a:ext>
                  </a:extLst>
                </p14:cNvPr>
                <p14:cNvContentPartPr/>
                <p14:nvPr/>
              </p14:nvContentPartPr>
              <p14:xfrm>
                <a:off x="5543929" y="2388859"/>
                <a:ext cx="144720" cy="15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C1B535A-7F2D-4D81-839D-6E640907246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34929" y="2379859"/>
                  <a:ext cx="162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AC962A9-D241-422D-BE59-51D24055CBF4}"/>
                    </a:ext>
                  </a:extLst>
                </p14:cNvPr>
                <p14:cNvContentPartPr/>
                <p14:nvPr/>
              </p14:nvContentPartPr>
              <p14:xfrm>
                <a:off x="5734369" y="2303899"/>
                <a:ext cx="162720" cy="137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AC962A9-D241-422D-BE59-51D24055CBF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25729" y="2294899"/>
                  <a:ext cx="180360" cy="15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4AFCE1A-1D58-4A13-9A5B-F42189B092C0}"/>
                  </a:ext>
                </a:extLst>
              </p14:cNvPr>
              <p14:cNvContentPartPr/>
              <p14:nvPr/>
            </p14:nvContentPartPr>
            <p14:xfrm>
              <a:off x="2128969" y="2782339"/>
              <a:ext cx="641880" cy="345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4AFCE1A-1D58-4A13-9A5B-F42189B092C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119969" y="2773339"/>
                <a:ext cx="65952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2D97C114-2401-4D1B-9684-C1A8BAB57F01}"/>
              </a:ext>
            </a:extLst>
          </p:cNvPr>
          <p:cNvGrpSpPr/>
          <p:nvPr/>
        </p:nvGrpSpPr>
        <p:grpSpPr>
          <a:xfrm>
            <a:off x="4639609" y="2839939"/>
            <a:ext cx="967320" cy="361440"/>
            <a:chOff x="4639609" y="2839939"/>
            <a:chExt cx="967320" cy="36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A0189B5-49D1-4A21-8809-4C31B568E7B6}"/>
                    </a:ext>
                  </a:extLst>
                </p14:cNvPr>
                <p14:cNvContentPartPr/>
                <p14:nvPr/>
              </p14:nvContentPartPr>
              <p14:xfrm>
                <a:off x="4639609" y="2946859"/>
                <a:ext cx="109080" cy="192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A0189B5-49D1-4A21-8809-4C31B568E7B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30969" y="2937859"/>
                  <a:ext cx="126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6D8816D-EB64-4806-B954-15B51FA04D89}"/>
                    </a:ext>
                  </a:extLst>
                </p14:cNvPr>
                <p14:cNvContentPartPr/>
                <p14:nvPr/>
              </p14:nvContentPartPr>
              <p14:xfrm>
                <a:off x="4831849" y="2991499"/>
                <a:ext cx="83880" cy="93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6D8816D-EB64-4806-B954-15B51FA04D8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22849" y="2982859"/>
                  <a:ext cx="101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4468569-579F-43CC-B28B-5863D1FA9E02}"/>
                    </a:ext>
                  </a:extLst>
                </p14:cNvPr>
                <p14:cNvContentPartPr/>
                <p14:nvPr/>
              </p14:nvContentPartPr>
              <p14:xfrm>
                <a:off x="5009329" y="2996899"/>
                <a:ext cx="152640" cy="144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4468569-579F-43CC-B28B-5863D1FA9E0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00689" y="2987899"/>
                  <a:ext cx="1702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EEB7BA0-FDE2-425F-B522-C1B18AA6E048}"/>
                    </a:ext>
                  </a:extLst>
                </p14:cNvPr>
                <p14:cNvContentPartPr/>
                <p14:nvPr/>
              </p14:nvContentPartPr>
              <p14:xfrm>
                <a:off x="5199769" y="3006979"/>
                <a:ext cx="97560" cy="194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EEB7BA0-FDE2-425F-B522-C1B18AA6E04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91129" y="2998339"/>
                  <a:ext cx="115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8C9FDDE-FE69-43F1-B0CB-F7E6EB66A866}"/>
                    </a:ext>
                  </a:extLst>
                </p14:cNvPr>
                <p14:cNvContentPartPr/>
                <p14:nvPr/>
              </p14:nvContentPartPr>
              <p14:xfrm>
                <a:off x="5381209" y="2976739"/>
                <a:ext cx="8640" cy="113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8C9FDDE-FE69-43F1-B0CB-F7E6EB66A86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72569" y="2967739"/>
                  <a:ext cx="26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27FCD29-A684-4337-A7C1-DDE548802511}"/>
                    </a:ext>
                  </a:extLst>
                </p14:cNvPr>
                <p14:cNvContentPartPr/>
                <p14:nvPr/>
              </p14:nvContentPartPr>
              <p14:xfrm>
                <a:off x="5411089" y="2839939"/>
                <a:ext cx="122760" cy="232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27FCD29-A684-4337-A7C1-DDE54880251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02449" y="2830939"/>
                  <a:ext cx="1404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B8C03C9-3F70-48EF-9C89-BB71492874EF}"/>
                    </a:ext>
                  </a:extLst>
                </p14:cNvPr>
                <p14:cNvContentPartPr/>
                <p14:nvPr/>
              </p14:nvContentPartPr>
              <p14:xfrm>
                <a:off x="5557969" y="2992219"/>
                <a:ext cx="48960" cy="101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B8C03C9-3F70-48EF-9C89-BB71492874E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49329" y="2983219"/>
                  <a:ext cx="6660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CBD9B1E-3C99-4FFB-9EE2-905CAC384856}"/>
                  </a:ext>
                </a:extLst>
              </p14:cNvPr>
              <p14:cNvContentPartPr/>
              <p14:nvPr/>
            </p14:nvContentPartPr>
            <p14:xfrm>
              <a:off x="5810689" y="2974219"/>
              <a:ext cx="89640" cy="9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CBD9B1E-3C99-4FFB-9EE2-905CAC38485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801689" y="2965219"/>
                <a:ext cx="10728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0E040A79-1A9D-44B7-9CED-14B76AB1BD09}"/>
              </a:ext>
            </a:extLst>
          </p:cNvPr>
          <p:cNvGrpSpPr/>
          <p:nvPr/>
        </p:nvGrpSpPr>
        <p:grpSpPr>
          <a:xfrm>
            <a:off x="6202009" y="2856139"/>
            <a:ext cx="799200" cy="358560"/>
            <a:chOff x="6202009" y="2856139"/>
            <a:chExt cx="79920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0FAD6E9-E86C-4CE9-B63A-B93604E3610A}"/>
                    </a:ext>
                  </a:extLst>
                </p14:cNvPr>
                <p14:cNvContentPartPr/>
                <p14:nvPr/>
              </p14:nvContentPartPr>
              <p14:xfrm>
                <a:off x="6202009" y="2960539"/>
                <a:ext cx="122760" cy="254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0FAD6E9-E86C-4CE9-B63A-B93604E3610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93369" y="2951899"/>
                  <a:ext cx="1404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FF40699-B453-4225-A9CF-C8CC978DCB9C}"/>
                    </a:ext>
                  </a:extLst>
                </p14:cNvPr>
                <p14:cNvContentPartPr/>
                <p14:nvPr/>
              </p14:nvContentPartPr>
              <p14:xfrm>
                <a:off x="6207049" y="2856139"/>
                <a:ext cx="4320" cy="22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FF40699-B453-4225-A9CF-C8CC978DCB9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98049" y="2847139"/>
                  <a:ext cx="219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5DB065A-DAB4-48A7-8287-163B13647CF2}"/>
                    </a:ext>
                  </a:extLst>
                </p14:cNvPr>
                <p14:cNvContentPartPr/>
                <p14:nvPr/>
              </p14:nvContentPartPr>
              <p14:xfrm>
                <a:off x="6402529" y="2936419"/>
                <a:ext cx="157680" cy="141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5DB065A-DAB4-48A7-8287-163B13647CF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93529" y="2927419"/>
                  <a:ext cx="175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C27C15C-3996-4373-9F35-5C5B8AE43463}"/>
                    </a:ext>
                  </a:extLst>
                </p14:cNvPr>
                <p14:cNvContentPartPr/>
                <p14:nvPr/>
              </p14:nvContentPartPr>
              <p14:xfrm>
                <a:off x="6597289" y="2905819"/>
                <a:ext cx="139320" cy="148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C27C15C-3996-4373-9F35-5C5B8AE4346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88649" y="2896819"/>
                  <a:ext cx="156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40F756-B238-468F-9333-B707CC1989BB}"/>
                    </a:ext>
                  </a:extLst>
                </p14:cNvPr>
                <p14:cNvContentPartPr/>
                <p14:nvPr/>
              </p14:nvContentPartPr>
              <p14:xfrm>
                <a:off x="6757849" y="2933539"/>
                <a:ext cx="106560" cy="99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40F756-B238-468F-9333-B707CC1989B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748849" y="2924899"/>
                  <a:ext cx="124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D4BCF87-CC4C-4BFD-B602-766093CA9BE2}"/>
                    </a:ext>
                  </a:extLst>
                </p14:cNvPr>
                <p14:cNvContentPartPr/>
                <p14:nvPr/>
              </p14:nvContentPartPr>
              <p14:xfrm>
                <a:off x="6922369" y="2915539"/>
                <a:ext cx="78840" cy="118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D4BCF87-CC4C-4BFD-B602-766093CA9BE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913369" y="2906899"/>
                  <a:ext cx="964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1D5DC56-83F0-42E3-8ED7-99FD217F7203}"/>
              </a:ext>
            </a:extLst>
          </p:cNvPr>
          <p:cNvGrpSpPr/>
          <p:nvPr/>
        </p:nvGrpSpPr>
        <p:grpSpPr>
          <a:xfrm>
            <a:off x="4673089" y="3435739"/>
            <a:ext cx="492840" cy="162720"/>
            <a:chOff x="4673089" y="3435739"/>
            <a:chExt cx="492840" cy="1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0BFE8A1-2772-4B54-92D6-58130BA1FDC8}"/>
                    </a:ext>
                  </a:extLst>
                </p14:cNvPr>
                <p14:cNvContentPartPr/>
                <p14:nvPr/>
              </p14:nvContentPartPr>
              <p14:xfrm>
                <a:off x="4673089" y="3435739"/>
                <a:ext cx="117000" cy="147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0BFE8A1-2772-4B54-92D6-58130BA1FDC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664089" y="3427099"/>
                  <a:ext cx="1346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8C44FE4-56A4-4439-8010-393617F1893D}"/>
                    </a:ext>
                  </a:extLst>
                </p14:cNvPr>
                <p14:cNvContentPartPr/>
                <p14:nvPr/>
              </p14:nvContentPartPr>
              <p14:xfrm>
                <a:off x="4830769" y="3447979"/>
                <a:ext cx="154080" cy="150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8C44FE4-56A4-4439-8010-393617F1893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821769" y="3439339"/>
                  <a:ext cx="1717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E6E2BA2-F03B-414E-94AF-280F7B754BDE}"/>
                    </a:ext>
                  </a:extLst>
                </p14:cNvPr>
                <p14:cNvContentPartPr/>
                <p14:nvPr/>
              </p14:nvContentPartPr>
              <p14:xfrm>
                <a:off x="4997449" y="3441859"/>
                <a:ext cx="168480" cy="143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E6E2BA2-F03B-414E-94AF-280F7B754BD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88809" y="3433219"/>
                  <a:ext cx="186120" cy="16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0EB6399-6EF9-4C41-90B4-9A5F3B54A3E1}"/>
                  </a:ext>
                </a:extLst>
              </p14:cNvPr>
              <p14:cNvContentPartPr/>
              <p14:nvPr/>
            </p14:nvContentPartPr>
            <p14:xfrm>
              <a:off x="5792329" y="3478579"/>
              <a:ext cx="70560" cy="133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0EB6399-6EF9-4C41-90B4-9A5F3B54A3E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783329" y="3469939"/>
                <a:ext cx="8820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BFAD394-95D1-4F45-9AC7-399F9E71CFC7}"/>
              </a:ext>
            </a:extLst>
          </p:cNvPr>
          <p:cNvGrpSpPr/>
          <p:nvPr/>
        </p:nvGrpSpPr>
        <p:grpSpPr>
          <a:xfrm>
            <a:off x="6347809" y="3326659"/>
            <a:ext cx="636120" cy="389160"/>
            <a:chOff x="6347809" y="3326659"/>
            <a:chExt cx="636120" cy="3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63BB722-372A-4A4A-9178-F059AABA852A}"/>
                    </a:ext>
                  </a:extLst>
                </p14:cNvPr>
                <p14:cNvContentPartPr/>
                <p14:nvPr/>
              </p14:nvContentPartPr>
              <p14:xfrm>
                <a:off x="6354289" y="3438979"/>
                <a:ext cx="60120" cy="276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63BB722-372A-4A4A-9178-F059AABA852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45289" y="3430339"/>
                  <a:ext cx="777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B00EE2D-9990-44E8-8B8C-795EB8C18D16}"/>
                    </a:ext>
                  </a:extLst>
                </p14:cNvPr>
                <p14:cNvContentPartPr/>
                <p14:nvPr/>
              </p14:nvContentPartPr>
              <p14:xfrm>
                <a:off x="6347809" y="3326659"/>
                <a:ext cx="2520" cy="11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B00EE2D-9990-44E8-8B8C-795EB8C18D1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39169" y="3317659"/>
                  <a:ext cx="20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B08E070-87E9-4FE9-B770-39F00F8423D9}"/>
                    </a:ext>
                  </a:extLst>
                </p14:cNvPr>
                <p14:cNvContentPartPr/>
                <p14:nvPr/>
              </p14:nvContentPartPr>
              <p14:xfrm>
                <a:off x="6515929" y="3437179"/>
                <a:ext cx="114480" cy="134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B08E070-87E9-4FE9-B770-39F00F8423D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507289" y="3428539"/>
                  <a:ext cx="132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37C7DDD-68EF-42AD-A04F-A4701899DF5E}"/>
                    </a:ext>
                  </a:extLst>
                </p14:cNvPr>
                <p14:cNvContentPartPr/>
                <p14:nvPr/>
              </p14:nvContentPartPr>
              <p14:xfrm>
                <a:off x="6687649" y="3392179"/>
                <a:ext cx="158400" cy="109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37C7DDD-68EF-42AD-A04F-A4701899DF5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79009" y="3383539"/>
                  <a:ext cx="176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5097037-13B3-4DE1-BCDC-B2E37BFE9232}"/>
                    </a:ext>
                  </a:extLst>
                </p14:cNvPr>
                <p14:cNvContentPartPr/>
                <p14:nvPr/>
              </p14:nvContentPartPr>
              <p14:xfrm>
                <a:off x="6862969" y="3399739"/>
                <a:ext cx="120960" cy="167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5097037-13B3-4DE1-BCDC-B2E37BFE923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854329" y="3391099"/>
                  <a:ext cx="138600" cy="18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956F0D6-A825-429F-A2F0-BF09F5734E9C}"/>
                  </a:ext>
                </a:extLst>
              </p14:cNvPr>
              <p14:cNvContentPartPr/>
              <p14:nvPr/>
            </p14:nvContentPartPr>
            <p14:xfrm>
              <a:off x="1261009" y="3247099"/>
              <a:ext cx="248760" cy="921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956F0D6-A825-429F-A2F0-BF09F5734E9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252369" y="3238099"/>
                <a:ext cx="2664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6CB7618-A552-45AB-A711-0915A88E6DCB}"/>
                  </a:ext>
                </a:extLst>
              </p14:cNvPr>
              <p14:cNvContentPartPr/>
              <p14:nvPr/>
            </p14:nvContentPartPr>
            <p14:xfrm>
              <a:off x="1272169" y="3557419"/>
              <a:ext cx="197280" cy="1036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6CB7618-A552-45AB-A711-0915A88E6DC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263529" y="3548419"/>
                <a:ext cx="21492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7A8D778-9436-4DD5-AC19-CE9F57682067}"/>
              </a:ext>
            </a:extLst>
          </p:cNvPr>
          <p:cNvGrpSpPr/>
          <p:nvPr/>
        </p:nvGrpSpPr>
        <p:grpSpPr>
          <a:xfrm>
            <a:off x="663769" y="3303979"/>
            <a:ext cx="1271880" cy="1281960"/>
            <a:chOff x="663769" y="3303979"/>
            <a:chExt cx="1271880" cy="128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64CDB8C-1269-48FE-B218-5286EF83D048}"/>
                    </a:ext>
                  </a:extLst>
                </p14:cNvPr>
                <p14:cNvContentPartPr/>
                <p14:nvPr/>
              </p14:nvContentPartPr>
              <p14:xfrm>
                <a:off x="663769" y="3303979"/>
                <a:ext cx="582120" cy="1239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64CDB8C-1269-48FE-B218-5286EF83D04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55129" y="3295339"/>
                  <a:ext cx="599760" cy="12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EC17862-0C97-42BF-A1A4-3808329279C1}"/>
                    </a:ext>
                  </a:extLst>
                </p14:cNvPr>
                <p14:cNvContentPartPr/>
                <p14:nvPr/>
              </p14:nvContentPartPr>
              <p14:xfrm>
                <a:off x="1152649" y="4487299"/>
                <a:ext cx="39960" cy="37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EC17862-0C97-42BF-A1A4-3808329279C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3649" y="4478659"/>
                  <a:ext cx="57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6E3A85A-5D17-4EC0-8DC0-C2285D1A88B8}"/>
                    </a:ext>
                  </a:extLst>
                </p14:cNvPr>
                <p14:cNvContentPartPr/>
                <p14:nvPr/>
              </p14:nvContentPartPr>
              <p14:xfrm>
                <a:off x="1268209" y="4231339"/>
                <a:ext cx="203400" cy="354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6E3A85A-5D17-4EC0-8DC0-C2285D1A88B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259569" y="4222339"/>
                  <a:ext cx="2210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D0A0543-2195-41FE-A788-50FFE1CAA1AB}"/>
                    </a:ext>
                  </a:extLst>
                </p14:cNvPr>
                <p14:cNvContentPartPr/>
                <p14:nvPr/>
              </p14:nvContentPartPr>
              <p14:xfrm>
                <a:off x="1498249" y="4431859"/>
                <a:ext cx="109080" cy="131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D0A0543-2195-41FE-A788-50FFE1CAA1A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489609" y="4423219"/>
                  <a:ext cx="126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EA11C87-3F40-415E-A4F9-7286265799C3}"/>
                    </a:ext>
                  </a:extLst>
                </p14:cNvPr>
                <p14:cNvContentPartPr/>
                <p14:nvPr/>
              </p14:nvContentPartPr>
              <p14:xfrm>
                <a:off x="1644049" y="4449499"/>
                <a:ext cx="156960" cy="121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EA11C87-3F40-415E-A4F9-7286265799C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635409" y="4440859"/>
                  <a:ext cx="174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C420011-7BD1-4594-B8FC-81CEC98782D3}"/>
                    </a:ext>
                  </a:extLst>
                </p14:cNvPr>
                <p14:cNvContentPartPr/>
                <p14:nvPr/>
              </p14:nvContentPartPr>
              <p14:xfrm>
                <a:off x="1814689" y="4409179"/>
                <a:ext cx="120960" cy="152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C420011-7BD1-4594-B8FC-81CEC98782D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805689" y="4400179"/>
                  <a:ext cx="138600" cy="16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35B6DEF-C065-4BF5-A965-01EC5BBCC40D}"/>
                  </a:ext>
                </a:extLst>
              </p14:cNvPr>
              <p14:cNvContentPartPr/>
              <p14:nvPr/>
            </p14:nvContentPartPr>
            <p14:xfrm>
              <a:off x="5388769" y="1667419"/>
              <a:ext cx="25560" cy="990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35B6DEF-C065-4BF5-A965-01EC5BBCC40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380129" y="1658779"/>
                <a:ext cx="43200" cy="11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49BBD66-0E80-4A06-8D95-5379C51DB3DF}"/>
              </a:ext>
            </a:extLst>
          </p:cNvPr>
          <p:cNvGrpSpPr/>
          <p:nvPr/>
        </p:nvGrpSpPr>
        <p:grpSpPr>
          <a:xfrm>
            <a:off x="5576329" y="983779"/>
            <a:ext cx="2560680" cy="691920"/>
            <a:chOff x="5576329" y="983779"/>
            <a:chExt cx="2560680" cy="69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25A9207-93D7-43D7-86B5-43F14ACEB48A}"/>
                    </a:ext>
                  </a:extLst>
                </p14:cNvPr>
                <p14:cNvContentPartPr/>
                <p14:nvPr/>
              </p14:nvContentPartPr>
              <p14:xfrm>
                <a:off x="5576329" y="1342699"/>
                <a:ext cx="168840" cy="264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25A9207-93D7-43D7-86B5-43F14ACEB48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67329" y="1334059"/>
                  <a:ext cx="1864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E90FD6E-A249-4AE5-953D-9271B0867DA1}"/>
                    </a:ext>
                  </a:extLst>
                </p14:cNvPr>
                <p14:cNvContentPartPr/>
                <p14:nvPr/>
              </p14:nvContentPartPr>
              <p14:xfrm>
                <a:off x="5827609" y="1405339"/>
                <a:ext cx="13320" cy="163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E90FD6E-A249-4AE5-953D-9271B0867DA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818609" y="1396339"/>
                  <a:ext cx="309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6D2AFA6-1A3F-44B9-9BD8-BC550DA1FB37}"/>
                    </a:ext>
                  </a:extLst>
                </p14:cNvPr>
                <p14:cNvContentPartPr/>
                <p14:nvPr/>
              </p14:nvContentPartPr>
              <p14:xfrm>
                <a:off x="5839129" y="1346299"/>
                <a:ext cx="161640" cy="176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6D2AFA6-1A3F-44B9-9BD8-BC550DA1FB3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30129" y="1337659"/>
                  <a:ext cx="179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D476495-5746-40C0-8094-277D5638DFC0}"/>
                    </a:ext>
                  </a:extLst>
                </p14:cNvPr>
                <p14:cNvContentPartPr/>
                <p14:nvPr/>
              </p14:nvContentPartPr>
              <p14:xfrm>
                <a:off x="6058009" y="1379779"/>
                <a:ext cx="145440" cy="1285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D476495-5746-40C0-8094-277D5638DFC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49009" y="1371139"/>
                  <a:ext cx="163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6B86BF1-DBBE-4F68-AC8F-984F948C15AD}"/>
                    </a:ext>
                  </a:extLst>
                </p14:cNvPr>
                <p14:cNvContentPartPr/>
                <p14:nvPr/>
              </p14:nvContentPartPr>
              <p14:xfrm>
                <a:off x="6232969" y="1376179"/>
                <a:ext cx="93240" cy="82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6B86BF1-DBBE-4F68-AC8F-984F948C15A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23969" y="1367539"/>
                  <a:ext cx="110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13C9A90-EBB7-4536-B06B-1508E283BC04}"/>
                    </a:ext>
                  </a:extLst>
                </p14:cNvPr>
                <p14:cNvContentPartPr/>
                <p14:nvPr/>
              </p14:nvContentPartPr>
              <p14:xfrm>
                <a:off x="6364369" y="1223179"/>
                <a:ext cx="15120" cy="196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13C9A90-EBB7-4536-B06B-1508E283BC0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55369" y="1214539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173DE59-7C0C-4055-9784-3356C71542C6}"/>
                    </a:ext>
                  </a:extLst>
                </p14:cNvPr>
                <p14:cNvContentPartPr/>
                <p14:nvPr/>
              </p14:nvContentPartPr>
              <p14:xfrm>
                <a:off x="6619969" y="1157299"/>
                <a:ext cx="136800" cy="215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173DE59-7C0C-4055-9784-3356C71542C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11329" y="1148299"/>
                  <a:ext cx="1544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58681C3-D43B-4575-BA06-AF7A15DEB1CA}"/>
                    </a:ext>
                  </a:extLst>
                </p14:cNvPr>
                <p14:cNvContentPartPr/>
                <p14:nvPr/>
              </p14:nvContentPartPr>
              <p14:xfrm>
                <a:off x="6765049" y="1088899"/>
                <a:ext cx="155520" cy="225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58681C3-D43B-4575-BA06-AF7A15DEB1C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756049" y="1079899"/>
                  <a:ext cx="1731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BA75F96-D80D-45EB-A41C-C06115086746}"/>
                    </a:ext>
                  </a:extLst>
                </p14:cNvPr>
                <p14:cNvContentPartPr/>
                <p14:nvPr/>
              </p14:nvContentPartPr>
              <p14:xfrm>
                <a:off x="7000849" y="1168459"/>
                <a:ext cx="140040" cy="133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BA75F96-D80D-45EB-A41C-C0611508674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992209" y="1159459"/>
                  <a:ext cx="157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57F4DDF-CF93-4334-AF1F-001AC98CC205}"/>
                    </a:ext>
                  </a:extLst>
                </p14:cNvPr>
                <p14:cNvContentPartPr/>
                <p14:nvPr/>
              </p14:nvContentPartPr>
              <p14:xfrm>
                <a:off x="7167169" y="1042459"/>
                <a:ext cx="134280" cy="242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57F4DDF-CF93-4334-AF1F-001AC98CC20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158529" y="1033819"/>
                  <a:ext cx="151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85082DF-1649-49F2-BE01-6AAA249F974A}"/>
                    </a:ext>
                  </a:extLst>
                </p14:cNvPr>
                <p14:cNvContentPartPr/>
                <p14:nvPr/>
              </p14:nvContentPartPr>
              <p14:xfrm>
                <a:off x="7345369" y="1041019"/>
                <a:ext cx="47520" cy="233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85082DF-1649-49F2-BE01-6AAA249F974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336369" y="1032379"/>
                  <a:ext cx="651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E31E4DF-325A-491E-9F62-3EDE20DD34CB}"/>
                    </a:ext>
                  </a:extLst>
                </p14:cNvPr>
                <p14:cNvContentPartPr/>
                <p14:nvPr/>
              </p14:nvContentPartPr>
              <p14:xfrm>
                <a:off x="7433569" y="1100779"/>
                <a:ext cx="63360" cy="91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E31E4DF-325A-491E-9F62-3EDE20DD34C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24929" y="1091779"/>
                  <a:ext cx="81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7E5AC21-DEDC-4E8C-83C7-4BFA9D4C3C94}"/>
                    </a:ext>
                  </a:extLst>
                </p14:cNvPr>
                <p14:cNvContentPartPr/>
                <p14:nvPr/>
              </p14:nvContentPartPr>
              <p14:xfrm>
                <a:off x="7698529" y="983779"/>
                <a:ext cx="89280" cy="2066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7E5AC21-DEDC-4E8C-83C7-4BFA9D4C3C9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689889" y="974779"/>
                  <a:ext cx="106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7F48BCF-5321-405E-8308-5E0306F79E5D}"/>
                    </a:ext>
                  </a:extLst>
                </p14:cNvPr>
                <p14:cNvContentPartPr/>
                <p14:nvPr/>
              </p14:nvContentPartPr>
              <p14:xfrm>
                <a:off x="7800049" y="1065499"/>
                <a:ext cx="78480" cy="97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7F48BCF-5321-405E-8308-5E0306F79E5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791049" y="1056499"/>
                  <a:ext cx="961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432A2D9-9DDF-4BA3-9C40-6B072496EE9F}"/>
                    </a:ext>
                  </a:extLst>
                </p14:cNvPr>
                <p14:cNvContentPartPr/>
                <p14:nvPr/>
              </p14:nvContentPartPr>
              <p14:xfrm>
                <a:off x="7944409" y="986659"/>
                <a:ext cx="82800" cy="159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432A2D9-9DDF-4BA3-9C40-6B072496EE9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935409" y="978019"/>
                  <a:ext cx="100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ED74501-C4D1-49AB-B892-5D7D740E620E}"/>
                    </a:ext>
                  </a:extLst>
                </p14:cNvPr>
                <p14:cNvContentPartPr/>
                <p14:nvPr/>
              </p14:nvContentPartPr>
              <p14:xfrm>
                <a:off x="8076529" y="1039219"/>
                <a:ext cx="60480" cy="108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ED74501-C4D1-49AB-B892-5D7D740E620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067889" y="1030579"/>
                  <a:ext cx="78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9C58DD7-0161-43B2-B418-A3874B920D1E}"/>
                    </a:ext>
                  </a:extLst>
                </p14:cNvPr>
                <p14:cNvContentPartPr/>
                <p14:nvPr/>
              </p14:nvContentPartPr>
              <p14:xfrm>
                <a:off x="5734369" y="1260979"/>
                <a:ext cx="2059560" cy="414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9C58DD7-0161-43B2-B418-A3874B920D1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725729" y="1252339"/>
                  <a:ext cx="2077200" cy="432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3DD738DD-F56A-447F-B99B-702AE0CBAD1A}"/>
              </a:ext>
            </a:extLst>
          </p:cNvPr>
          <p:cNvSpPr txBox="1"/>
          <p:nvPr/>
        </p:nvSpPr>
        <p:spPr>
          <a:xfrm>
            <a:off x="2715769" y="3821659"/>
            <a:ext cx="6073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javac</a:t>
            </a:r>
            <a:r>
              <a:rPr lang="en-US" dirty="0"/>
              <a:t> -cp tester.jar *.java</a:t>
            </a:r>
          </a:p>
          <a:p>
            <a:r>
              <a:rPr lang="en-US" dirty="0"/>
              <a:t>java -</a:t>
            </a:r>
            <a:r>
              <a:rPr lang="en-US" dirty="0" err="1"/>
              <a:t>classpath</a:t>
            </a:r>
            <a:r>
              <a:rPr lang="en-US" dirty="0"/>
              <a:t> tester.jar:. </a:t>
            </a:r>
            <a:r>
              <a:rPr lang="en-US" dirty="0" err="1"/>
              <a:t>tester.Main</a:t>
            </a:r>
            <a:r>
              <a:rPr lang="en-US" dirty="0"/>
              <a:t> </a:t>
            </a:r>
            <a:r>
              <a:rPr lang="en-US" dirty="0" err="1"/>
              <a:t>Example1Lecture</a:t>
            </a:r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E9C1245-44FE-4AC1-843A-B589A0AC840B}"/>
              </a:ext>
            </a:extLst>
          </p:cNvPr>
          <p:cNvSpPr txBox="1"/>
          <p:nvPr/>
        </p:nvSpPr>
        <p:spPr>
          <a:xfrm>
            <a:off x="2705331" y="4500898"/>
            <a:ext cx="6073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javac</a:t>
            </a:r>
            <a:r>
              <a:rPr lang="en-US" dirty="0"/>
              <a:t> -cp tester.jar *.java</a:t>
            </a:r>
          </a:p>
          <a:p>
            <a:r>
              <a:rPr lang="en-US" dirty="0"/>
              <a:t>java -</a:t>
            </a:r>
            <a:r>
              <a:rPr lang="en-US" dirty="0" err="1"/>
              <a:t>classpath</a:t>
            </a:r>
            <a:r>
              <a:rPr lang="en-US" dirty="0"/>
              <a:t> tester.jar;. </a:t>
            </a:r>
            <a:r>
              <a:rPr lang="en-US" dirty="0" err="1"/>
              <a:t>tester.Main</a:t>
            </a:r>
            <a:r>
              <a:rPr lang="en-US" dirty="0"/>
              <a:t> </a:t>
            </a:r>
            <a:r>
              <a:rPr lang="en-US" dirty="0" err="1"/>
              <a:t>Example1Lecture</a:t>
            </a:r>
            <a:endParaRPr lang="en-US" dirty="0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2DD5AA0-2C43-4B06-B44E-A259580936C0}"/>
              </a:ext>
            </a:extLst>
          </p:cNvPr>
          <p:cNvGrpSpPr/>
          <p:nvPr/>
        </p:nvGrpSpPr>
        <p:grpSpPr>
          <a:xfrm>
            <a:off x="2315809" y="3706819"/>
            <a:ext cx="528480" cy="586080"/>
            <a:chOff x="2315809" y="3706819"/>
            <a:chExt cx="528480" cy="58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F787AA2-6EE1-4BB1-9FB8-151D6FBA555D}"/>
                    </a:ext>
                  </a:extLst>
                </p14:cNvPr>
                <p14:cNvContentPartPr/>
                <p14:nvPr/>
              </p14:nvContentPartPr>
              <p14:xfrm>
                <a:off x="2315809" y="3849019"/>
                <a:ext cx="217080" cy="331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F787AA2-6EE1-4BB1-9FB8-151D6FBA555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307169" y="3840019"/>
                  <a:ext cx="234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29B0B91-9A0A-444C-88F5-E68D6EE18A44}"/>
                    </a:ext>
                  </a:extLst>
                </p14:cNvPr>
                <p14:cNvContentPartPr/>
                <p14:nvPr/>
              </p14:nvContentPartPr>
              <p14:xfrm>
                <a:off x="2521369" y="3852979"/>
                <a:ext cx="135360" cy="136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29B0B91-9A0A-444C-88F5-E68D6EE18A4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512729" y="3844339"/>
                  <a:ext cx="153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D53AE7F-3C5B-4E42-8D13-5C047DD34D18}"/>
                    </a:ext>
                  </a:extLst>
                </p14:cNvPr>
                <p14:cNvContentPartPr/>
                <p14:nvPr/>
              </p14:nvContentPartPr>
              <p14:xfrm>
                <a:off x="2669689" y="3706819"/>
                <a:ext cx="120960" cy="132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D53AE7F-3C5B-4E42-8D13-5C047DD34D1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661049" y="3698179"/>
                  <a:ext cx="138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B662D4B-49CA-4372-B15E-404BC9403E5D}"/>
                    </a:ext>
                  </a:extLst>
                </p14:cNvPr>
                <p14:cNvContentPartPr/>
                <p14:nvPr/>
              </p14:nvContentPartPr>
              <p14:xfrm>
                <a:off x="2365129" y="3819859"/>
                <a:ext cx="479160" cy="473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B662D4B-49CA-4372-B15E-404BC9403E5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356489" y="3810859"/>
                  <a:ext cx="496800" cy="49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DA5BCAE-C1C4-45A5-9501-5F9CD26D17FC}"/>
              </a:ext>
            </a:extLst>
          </p:cNvPr>
          <p:cNvGrpSpPr/>
          <p:nvPr/>
        </p:nvGrpSpPr>
        <p:grpSpPr>
          <a:xfrm>
            <a:off x="2270809" y="4561099"/>
            <a:ext cx="446400" cy="448560"/>
            <a:chOff x="2270809" y="4561099"/>
            <a:chExt cx="44640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AFDF378-069C-4FA8-9AA2-B4B717AA0EF7}"/>
                    </a:ext>
                  </a:extLst>
                </p14:cNvPr>
                <p14:cNvContentPartPr/>
                <p14:nvPr/>
              </p14:nvContentPartPr>
              <p14:xfrm>
                <a:off x="2270809" y="4709779"/>
                <a:ext cx="171000" cy="213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AFDF378-069C-4FA8-9AA2-B4B717AA0EF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262169" y="4701139"/>
                  <a:ext cx="188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9AE4F89-FBFD-4CFD-B9BD-38F5CAF6FAB0}"/>
                    </a:ext>
                  </a:extLst>
                </p14:cNvPr>
                <p14:cNvContentPartPr/>
                <p14:nvPr/>
              </p14:nvContentPartPr>
              <p14:xfrm>
                <a:off x="2438569" y="4561099"/>
                <a:ext cx="59760" cy="2221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9AE4F89-FBFD-4CFD-B9BD-38F5CAF6FAB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429569" y="4552459"/>
                  <a:ext cx="774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6346B4B-003E-4399-98B4-D84EA8B3F458}"/>
                    </a:ext>
                  </a:extLst>
                </p14:cNvPr>
                <p14:cNvContentPartPr/>
                <p14:nvPr/>
              </p14:nvContentPartPr>
              <p14:xfrm>
                <a:off x="2536849" y="4578379"/>
                <a:ext cx="91800" cy="176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6346B4B-003E-4399-98B4-D84EA8B3F45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527849" y="4569739"/>
                  <a:ext cx="109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7769DED-6007-4B9B-BC29-FCFC587B4391}"/>
                    </a:ext>
                  </a:extLst>
                </p14:cNvPr>
                <p14:cNvContentPartPr/>
                <p14:nvPr/>
              </p14:nvContentPartPr>
              <p14:xfrm>
                <a:off x="2378449" y="4652899"/>
                <a:ext cx="338760" cy="356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7769DED-6007-4B9B-BC29-FCFC587B439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369809" y="4643899"/>
                  <a:ext cx="356400" cy="37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4033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BE34-07BC-4778-A1C8-A0664B60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4829"/>
            <a:ext cx="7886700" cy="411789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Examples1Lecture</a:t>
            </a:r>
            <a:r>
              <a:rPr lang="en-US" dirty="0"/>
              <a:t>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</a:t>
            </a:r>
            <a:r>
              <a:rPr lang="en-US" dirty="0" err="1"/>
              <a:t>theNumberFive</a:t>
            </a:r>
            <a:r>
              <a:rPr lang="en-US" dirty="0"/>
              <a:t> = 2 + 3;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Fields</a:t>
            </a:r>
          </a:p>
          <a:p>
            <a:pPr>
              <a:spcBef>
                <a:spcPts val="0"/>
              </a:spcBef>
            </a:pPr>
            <a:r>
              <a:rPr lang="en-US" dirty="0"/>
              <a:t>Arithmetic Expression</a:t>
            </a:r>
          </a:p>
          <a:p>
            <a:pPr>
              <a:spcBef>
                <a:spcPts val="0"/>
              </a:spcBef>
            </a:pPr>
            <a:r>
              <a:rPr lang="en-US" dirty="0"/>
              <a:t>Output</a:t>
            </a:r>
          </a:p>
          <a:p>
            <a:pPr>
              <a:spcBef>
                <a:spcPts val="0"/>
              </a:spcBef>
            </a:pPr>
            <a:r>
              <a:rPr lang="en-US" dirty="0"/>
              <a:t>Java / Programming Languages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Simplest thing you can do with them: calculators</a:t>
            </a:r>
          </a:p>
          <a:p>
            <a:pPr>
              <a:spcBef>
                <a:spcPts val="0"/>
              </a:spcBef>
            </a:pPr>
            <a:r>
              <a:rPr lang="en-US" dirty="0"/>
              <a:t>More Examples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93C73D-F9E1-4310-B46C-8F9CDA9C9FDA}"/>
                  </a:ext>
                </a:extLst>
              </p14:cNvPr>
              <p14:cNvContentPartPr/>
              <p14:nvPr/>
            </p14:nvContentPartPr>
            <p14:xfrm>
              <a:off x="1182529" y="1209859"/>
              <a:ext cx="1720080" cy="68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93C73D-F9E1-4310-B46C-8F9CDA9C9F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3889" y="1201219"/>
                <a:ext cx="173772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ED00276-2000-4C95-8285-8BC3E3390773}"/>
              </a:ext>
            </a:extLst>
          </p:cNvPr>
          <p:cNvGrpSpPr/>
          <p:nvPr/>
        </p:nvGrpSpPr>
        <p:grpSpPr>
          <a:xfrm>
            <a:off x="1632529" y="1808179"/>
            <a:ext cx="2339280" cy="237240"/>
            <a:chOff x="1632529" y="1808179"/>
            <a:chExt cx="2339280" cy="2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52C59B3-6A56-45E4-9BC9-F3BB080E7085}"/>
                    </a:ext>
                  </a:extLst>
                </p14:cNvPr>
                <p14:cNvContentPartPr/>
                <p14:nvPr/>
              </p14:nvContentPartPr>
              <p14:xfrm>
                <a:off x="1632529" y="1941379"/>
                <a:ext cx="246240" cy="70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52C59B3-6A56-45E4-9BC9-F3BB080E708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23529" y="1932739"/>
                  <a:ext cx="263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C621A5B-47A8-432F-990E-DA0F6143798E}"/>
                    </a:ext>
                  </a:extLst>
                </p14:cNvPr>
                <p14:cNvContentPartPr/>
                <p14:nvPr/>
              </p14:nvContentPartPr>
              <p14:xfrm>
                <a:off x="1951489" y="1941739"/>
                <a:ext cx="173880" cy="103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C621A5B-47A8-432F-990E-DA0F614379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42849" y="1932739"/>
                  <a:ext cx="191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6C9A7C8-2A17-4A22-AAA9-6CE59607932D}"/>
                    </a:ext>
                  </a:extLst>
                </p14:cNvPr>
                <p14:cNvContentPartPr/>
                <p14:nvPr/>
              </p14:nvContentPartPr>
              <p14:xfrm>
                <a:off x="2140129" y="1946059"/>
                <a:ext cx="72000" cy="87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6C9A7C8-2A17-4A22-AAA9-6CE5960793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31489" y="1937059"/>
                  <a:ext cx="89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BA8BC3-4F8E-4170-B580-DD047E1ABD27}"/>
                    </a:ext>
                  </a:extLst>
                </p14:cNvPr>
                <p14:cNvContentPartPr/>
                <p14:nvPr/>
              </p14:nvContentPartPr>
              <p14:xfrm>
                <a:off x="2246689" y="1954339"/>
                <a:ext cx="130320" cy="69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BA8BC3-4F8E-4170-B580-DD047E1ABD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37689" y="1945699"/>
                  <a:ext cx="147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8C3038-25B1-4A85-8E9B-CEF5A0266429}"/>
                    </a:ext>
                  </a:extLst>
                </p14:cNvPr>
                <p14:cNvContentPartPr/>
                <p14:nvPr/>
              </p14:nvContentPartPr>
              <p14:xfrm>
                <a:off x="2408689" y="1808179"/>
                <a:ext cx="111600" cy="195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8C3038-25B1-4A85-8E9B-CEF5A02664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00049" y="1799179"/>
                  <a:ext cx="1292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9E139D7-01EF-46C0-A284-0E897BEF88E1}"/>
                    </a:ext>
                  </a:extLst>
                </p14:cNvPr>
                <p14:cNvContentPartPr/>
                <p14:nvPr/>
              </p14:nvContentPartPr>
              <p14:xfrm>
                <a:off x="2543689" y="1940659"/>
                <a:ext cx="77400" cy="81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9E139D7-01EF-46C0-A284-0E897BEF88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35049" y="1931659"/>
                  <a:ext cx="950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0B104F-1C36-45AC-97C4-EB3805CE2A16}"/>
                    </a:ext>
                  </a:extLst>
                </p14:cNvPr>
                <p14:cNvContentPartPr/>
                <p14:nvPr/>
              </p14:nvContentPartPr>
              <p14:xfrm>
                <a:off x="2660329" y="1915099"/>
                <a:ext cx="87840" cy="96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0B104F-1C36-45AC-97C4-EB3805CE2A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1329" y="1906459"/>
                  <a:ext cx="105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0D7BC2-2582-484A-9EED-F9C0FDDF2E53}"/>
                    </a:ext>
                  </a:extLst>
                </p14:cNvPr>
                <p14:cNvContentPartPr/>
                <p14:nvPr/>
              </p14:nvContentPartPr>
              <p14:xfrm>
                <a:off x="2981809" y="1893859"/>
                <a:ext cx="109800" cy="131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0D7BC2-2582-484A-9EED-F9C0FDDF2E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72809" y="1885219"/>
                  <a:ext cx="127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82373D4-EDC7-4A02-946C-F5D66BB9D8FA}"/>
                    </a:ext>
                  </a:extLst>
                </p14:cNvPr>
                <p14:cNvContentPartPr/>
                <p14:nvPr/>
              </p14:nvContentPartPr>
              <p14:xfrm>
                <a:off x="3134449" y="1911499"/>
                <a:ext cx="98640" cy="94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82373D4-EDC7-4A02-946C-F5D66BB9D8F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25809" y="1902499"/>
                  <a:ext cx="116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17B780-4624-4425-B5B0-5A740BE8B1A2}"/>
                    </a:ext>
                  </a:extLst>
                </p14:cNvPr>
                <p14:cNvContentPartPr/>
                <p14:nvPr/>
              </p14:nvContentPartPr>
              <p14:xfrm>
                <a:off x="3262609" y="1905739"/>
                <a:ext cx="104400" cy="109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17B780-4624-4425-B5B0-5A740BE8B1A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53969" y="1896739"/>
                  <a:ext cx="122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BD335D9-C762-4867-9EAB-E09990A4ED74}"/>
                    </a:ext>
                  </a:extLst>
                </p14:cNvPr>
                <p14:cNvContentPartPr/>
                <p14:nvPr/>
              </p14:nvContentPartPr>
              <p14:xfrm>
                <a:off x="3404809" y="1835899"/>
                <a:ext cx="17640" cy="184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BD335D9-C762-4867-9EAB-E09990A4ED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95809" y="1826899"/>
                  <a:ext cx="352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4A45784-88C7-483D-9F72-712060C698CE}"/>
                    </a:ext>
                  </a:extLst>
                </p14:cNvPr>
                <p14:cNvContentPartPr/>
                <p14:nvPr/>
              </p14:nvContentPartPr>
              <p14:xfrm>
                <a:off x="3482929" y="1938139"/>
                <a:ext cx="74160" cy="96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4A45784-88C7-483D-9F72-712060C698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73929" y="1929139"/>
                  <a:ext cx="91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460792-4792-4477-9568-257598BE6269}"/>
                    </a:ext>
                  </a:extLst>
                </p14:cNvPr>
                <p14:cNvContentPartPr/>
                <p14:nvPr/>
              </p14:nvContentPartPr>
              <p14:xfrm>
                <a:off x="3605329" y="1847779"/>
                <a:ext cx="86040" cy="180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460792-4792-4477-9568-257598BE626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96329" y="1839139"/>
                  <a:ext cx="1036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95A27B-8DC3-4C7E-89FD-1F2CE61C719F}"/>
                    </a:ext>
                  </a:extLst>
                </p14:cNvPr>
                <p14:cNvContentPartPr/>
                <p14:nvPr/>
              </p14:nvContentPartPr>
              <p14:xfrm>
                <a:off x="3750049" y="1817899"/>
                <a:ext cx="20160" cy="204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95A27B-8DC3-4C7E-89FD-1F2CE61C71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41049" y="1808899"/>
                  <a:ext cx="378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3816743-D831-427E-8607-3D99D6D0A253}"/>
                    </a:ext>
                  </a:extLst>
                </p14:cNvPr>
                <p14:cNvContentPartPr/>
                <p14:nvPr/>
              </p14:nvContentPartPr>
              <p14:xfrm>
                <a:off x="3804769" y="1938499"/>
                <a:ext cx="71640" cy="86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3816743-D831-427E-8607-3D99D6D0A2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96129" y="1929499"/>
                  <a:ext cx="89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B5E6D55-811D-4D9C-A1E1-9BD240C4D835}"/>
                    </a:ext>
                  </a:extLst>
                </p14:cNvPr>
                <p14:cNvContentPartPr/>
                <p14:nvPr/>
              </p14:nvContentPartPr>
              <p14:xfrm>
                <a:off x="3940849" y="1913299"/>
                <a:ext cx="30960" cy="102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B5E6D55-811D-4D9C-A1E1-9BD240C4D83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32209" y="1904659"/>
                  <a:ext cx="4860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0D4CDC-B486-4DAF-A365-9100C33583A1}"/>
              </a:ext>
            </a:extLst>
          </p:cNvPr>
          <p:cNvGrpSpPr/>
          <p:nvPr/>
        </p:nvGrpSpPr>
        <p:grpSpPr>
          <a:xfrm>
            <a:off x="2059849" y="113659"/>
            <a:ext cx="770040" cy="407520"/>
            <a:chOff x="2059849" y="113659"/>
            <a:chExt cx="770040" cy="40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1BB3F4-C8EC-42CF-BB45-65BA4AA63276}"/>
                    </a:ext>
                  </a:extLst>
                </p14:cNvPr>
                <p14:cNvContentPartPr/>
                <p14:nvPr/>
              </p14:nvContentPartPr>
              <p14:xfrm>
                <a:off x="2059849" y="258739"/>
                <a:ext cx="134640" cy="262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1BB3F4-C8EC-42CF-BB45-65BA4AA6327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51209" y="250099"/>
                  <a:ext cx="1522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60EB0FA-473C-4DEB-B628-0F4C825C1957}"/>
                    </a:ext>
                  </a:extLst>
                </p14:cNvPr>
                <p14:cNvContentPartPr/>
                <p14:nvPr/>
              </p14:nvContentPartPr>
              <p14:xfrm>
                <a:off x="2285569" y="147499"/>
                <a:ext cx="123840" cy="159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60EB0FA-473C-4DEB-B628-0F4C825C19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76569" y="138499"/>
                  <a:ext cx="141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F22572A-2802-4ADF-BF8F-AD05BC2D6397}"/>
                    </a:ext>
                  </a:extLst>
                </p14:cNvPr>
                <p14:cNvContentPartPr/>
                <p14:nvPr/>
              </p14:nvContentPartPr>
              <p14:xfrm>
                <a:off x="2490769" y="113659"/>
                <a:ext cx="25920" cy="165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F22572A-2802-4ADF-BF8F-AD05BC2D639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81769" y="105019"/>
                  <a:ext cx="43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E365AEC-41B9-45CF-A97B-03CFB3701EE5}"/>
                    </a:ext>
                  </a:extLst>
                </p14:cNvPr>
                <p14:cNvContentPartPr/>
                <p14:nvPr/>
              </p14:nvContentPartPr>
              <p14:xfrm>
                <a:off x="2548729" y="183139"/>
                <a:ext cx="86760" cy="120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E365AEC-41B9-45CF-A97B-03CFB3701EE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39729" y="174139"/>
                  <a:ext cx="1044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162DEB-74DD-41C1-AA86-22DBF1622A71}"/>
                    </a:ext>
                  </a:extLst>
                </p14:cNvPr>
                <p14:cNvContentPartPr/>
                <p14:nvPr/>
              </p14:nvContentPartPr>
              <p14:xfrm>
                <a:off x="2683729" y="171619"/>
                <a:ext cx="54000" cy="98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0162DEB-74DD-41C1-AA86-22DBF1622A7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75089" y="162619"/>
                  <a:ext cx="71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8BAB0BB-7FDB-4C02-9A5A-7E47B8332EA8}"/>
                    </a:ext>
                  </a:extLst>
                </p14:cNvPr>
                <p14:cNvContentPartPr/>
                <p14:nvPr/>
              </p14:nvContentPartPr>
              <p14:xfrm>
                <a:off x="2790289" y="129859"/>
                <a:ext cx="39600" cy="140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8BAB0BB-7FDB-4C02-9A5A-7E47B8332EA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1649" y="121219"/>
                  <a:ext cx="572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59FC4A2-C2E5-4028-82A2-1D583FAC53F5}"/>
                  </a:ext>
                </a:extLst>
              </p14:cNvPr>
              <p14:cNvContentPartPr/>
              <p14:nvPr/>
            </p14:nvContentPartPr>
            <p14:xfrm>
              <a:off x="3122209" y="1217419"/>
              <a:ext cx="629280" cy="21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59FC4A2-C2E5-4028-82A2-1D583FAC53F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13209" y="1208779"/>
                <a:ext cx="6469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AD82C9C-B1F8-4F83-9DA9-9C2013ABC0F4}"/>
                  </a:ext>
                </a:extLst>
              </p14:cNvPr>
              <p14:cNvContentPartPr/>
              <p14:nvPr/>
            </p14:nvContentPartPr>
            <p14:xfrm>
              <a:off x="817129" y="1204459"/>
              <a:ext cx="299520" cy="9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AD82C9C-B1F8-4F83-9DA9-9C2013ABC0F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8489" y="1195819"/>
                <a:ext cx="31716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89788E9F-AAE3-46F6-AAD1-3713A9166361}"/>
              </a:ext>
            </a:extLst>
          </p:cNvPr>
          <p:cNvGrpSpPr/>
          <p:nvPr/>
        </p:nvGrpSpPr>
        <p:grpSpPr>
          <a:xfrm>
            <a:off x="5559409" y="298699"/>
            <a:ext cx="327600" cy="290160"/>
            <a:chOff x="5559409" y="298699"/>
            <a:chExt cx="32760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BD66EFB-1A9C-47D6-B892-197B9A66529E}"/>
                    </a:ext>
                  </a:extLst>
                </p14:cNvPr>
                <p14:cNvContentPartPr/>
                <p14:nvPr/>
              </p14:nvContentPartPr>
              <p14:xfrm>
                <a:off x="5559409" y="466819"/>
                <a:ext cx="13680" cy="120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BD66EFB-1A9C-47D6-B892-197B9A6652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50769" y="458179"/>
                  <a:ext cx="31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55682DA-952A-4237-AB6D-0DCD4BB8C66D}"/>
                    </a:ext>
                  </a:extLst>
                </p14:cNvPr>
                <p14:cNvContentPartPr/>
                <p14:nvPr/>
              </p14:nvContentPartPr>
              <p14:xfrm>
                <a:off x="5560849" y="298699"/>
                <a:ext cx="29160" cy="21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55682DA-952A-4237-AB6D-0DCD4BB8C66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51849" y="289699"/>
                  <a:ext cx="46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9FBEF44-E081-49CB-AFB2-9EB47A3FF617}"/>
                    </a:ext>
                  </a:extLst>
                </p14:cNvPr>
                <p14:cNvContentPartPr/>
                <p14:nvPr/>
              </p14:nvContentPartPr>
              <p14:xfrm>
                <a:off x="5637169" y="427219"/>
                <a:ext cx="152640" cy="161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9FBEF44-E081-49CB-AFB2-9EB47A3FF6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28169" y="418579"/>
                  <a:ext cx="170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5DDA7CE-3BA9-4B28-82F2-2015693D51CB}"/>
                    </a:ext>
                  </a:extLst>
                </p14:cNvPr>
                <p14:cNvContentPartPr/>
                <p14:nvPr/>
              </p14:nvContentPartPr>
              <p14:xfrm>
                <a:off x="5812489" y="303739"/>
                <a:ext cx="74520" cy="242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5DDA7CE-3BA9-4B28-82F2-2015693D51C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03849" y="295099"/>
                  <a:ext cx="92160" cy="26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74FFC5A-FAA0-4964-8265-EE35DA62086E}"/>
                  </a:ext>
                </a:extLst>
              </p14:cNvPr>
              <p14:cNvContentPartPr/>
              <p14:nvPr/>
            </p14:nvContentPartPr>
            <p14:xfrm>
              <a:off x="6045769" y="456019"/>
              <a:ext cx="207000" cy="91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74FFC5A-FAA0-4964-8265-EE35DA62086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37129" y="447019"/>
                <a:ext cx="22464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827B75F-DBD4-4E4B-A970-2D7C5CC6D541}"/>
              </a:ext>
            </a:extLst>
          </p:cNvPr>
          <p:cNvGrpSpPr/>
          <p:nvPr/>
        </p:nvGrpSpPr>
        <p:grpSpPr>
          <a:xfrm>
            <a:off x="6513049" y="253339"/>
            <a:ext cx="852840" cy="1019160"/>
            <a:chOff x="6513049" y="253339"/>
            <a:chExt cx="852840" cy="101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680D062-4B57-456D-A540-43F4BF1104BC}"/>
                    </a:ext>
                  </a:extLst>
                </p14:cNvPr>
                <p14:cNvContentPartPr/>
                <p14:nvPr/>
              </p14:nvContentPartPr>
              <p14:xfrm>
                <a:off x="6513049" y="418579"/>
                <a:ext cx="12240" cy="131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680D062-4B57-456D-A540-43F4BF1104B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04409" y="409579"/>
                  <a:ext cx="29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069190-CDFB-4FAA-826D-F979D013FF5C}"/>
                    </a:ext>
                  </a:extLst>
                </p14:cNvPr>
                <p14:cNvContentPartPr/>
                <p14:nvPr/>
              </p14:nvContentPartPr>
              <p14:xfrm>
                <a:off x="6531409" y="307339"/>
                <a:ext cx="18720" cy="19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069190-CDFB-4FAA-826D-F979D013FF5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22769" y="298699"/>
                  <a:ext cx="36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B1B9B30-667F-4BB5-BBE0-59B35EE53BA5}"/>
                    </a:ext>
                  </a:extLst>
                </p14:cNvPr>
                <p14:cNvContentPartPr/>
                <p14:nvPr/>
              </p14:nvContentPartPr>
              <p14:xfrm>
                <a:off x="6596209" y="393019"/>
                <a:ext cx="157680" cy="130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B1B9B30-667F-4BB5-BBE0-59B35EE53BA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87569" y="384019"/>
                  <a:ext cx="1753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C4448DB-909D-49C0-9B7C-9A704052B437}"/>
                    </a:ext>
                  </a:extLst>
                </p14:cNvPr>
                <p14:cNvContentPartPr/>
                <p14:nvPr/>
              </p14:nvContentPartPr>
              <p14:xfrm>
                <a:off x="6793129" y="253339"/>
                <a:ext cx="138240" cy="241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C4448DB-909D-49C0-9B7C-9A704052B43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84129" y="244339"/>
                  <a:ext cx="155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FC9A578-E358-4A9B-AC6A-95661449CB9E}"/>
                    </a:ext>
                  </a:extLst>
                </p14:cNvPr>
                <p14:cNvContentPartPr/>
                <p14:nvPr/>
              </p14:nvContentPartPr>
              <p14:xfrm>
                <a:off x="6914809" y="387259"/>
                <a:ext cx="107280" cy="77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FC9A578-E358-4A9B-AC6A-95661449CB9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06169" y="378619"/>
                  <a:ext cx="1249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D104AB-D7AA-44CC-BB5E-FEDC044EAE0B}"/>
                    </a:ext>
                  </a:extLst>
                </p14:cNvPr>
                <p14:cNvContentPartPr/>
                <p14:nvPr/>
              </p14:nvContentPartPr>
              <p14:xfrm>
                <a:off x="7045849" y="386179"/>
                <a:ext cx="109080" cy="185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D104AB-D7AA-44CC-BB5E-FEDC044EAE0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36849" y="377539"/>
                  <a:ext cx="126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6E37E3C-75C0-4422-A2B2-525BFFFD1591}"/>
                    </a:ext>
                  </a:extLst>
                </p14:cNvPr>
                <p14:cNvContentPartPr/>
                <p14:nvPr/>
              </p14:nvContentPartPr>
              <p14:xfrm>
                <a:off x="7193449" y="382219"/>
                <a:ext cx="51120" cy="73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6E37E3C-75C0-4422-A2B2-525BFFFD159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84809" y="373219"/>
                  <a:ext cx="687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35E8940-1A10-438A-AD19-EFEF54C65F9F}"/>
                    </a:ext>
                  </a:extLst>
                </p14:cNvPr>
                <p14:cNvContentPartPr/>
                <p14:nvPr/>
              </p14:nvContentPartPr>
              <p14:xfrm>
                <a:off x="7287769" y="349819"/>
                <a:ext cx="78120" cy="88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35E8940-1A10-438A-AD19-EFEF54C65F9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79129" y="341179"/>
                  <a:ext cx="95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E972B9C-EE47-43FB-9399-C06C07302555}"/>
                    </a:ext>
                  </a:extLst>
                </p14:cNvPr>
                <p14:cNvContentPartPr/>
                <p14:nvPr/>
              </p14:nvContentPartPr>
              <p14:xfrm>
                <a:off x="6660649" y="646459"/>
                <a:ext cx="106560" cy="278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E972B9C-EE47-43FB-9399-C06C0730255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51649" y="637459"/>
                  <a:ext cx="1242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023EF2-8A9E-4950-9D8D-0692CACE65CB}"/>
                    </a:ext>
                  </a:extLst>
                </p14:cNvPr>
                <p14:cNvContentPartPr/>
                <p14:nvPr/>
              </p14:nvContentPartPr>
              <p14:xfrm>
                <a:off x="6609169" y="1117699"/>
                <a:ext cx="215640" cy="154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023EF2-8A9E-4950-9D8D-0692CACE65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0169" y="1108699"/>
                  <a:ext cx="233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A36EEDF-5FE1-41DA-A9BA-BFC483095A1D}"/>
                    </a:ext>
                  </a:extLst>
                </p14:cNvPr>
                <p14:cNvContentPartPr/>
                <p14:nvPr/>
              </p14:nvContentPartPr>
              <p14:xfrm>
                <a:off x="6874489" y="984139"/>
                <a:ext cx="142200" cy="239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A36EEDF-5FE1-41DA-A9BA-BFC483095A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65489" y="975139"/>
                  <a:ext cx="1598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6672690-0D83-44E9-9F19-6F86EBBB00C6}"/>
                    </a:ext>
                  </a:extLst>
                </p14:cNvPr>
                <p14:cNvContentPartPr/>
                <p14:nvPr/>
              </p14:nvContentPartPr>
              <p14:xfrm>
                <a:off x="7037209" y="1122019"/>
                <a:ext cx="93600" cy="77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6672690-0D83-44E9-9F19-6F86EBBB00C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28569" y="1113379"/>
                  <a:ext cx="111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1C303F7-2944-491C-A448-E9EFC2BF78B1}"/>
                    </a:ext>
                  </a:extLst>
                </p14:cNvPr>
                <p14:cNvContentPartPr/>
                <p14:nvPr/>
              </p14:nvContentPartPr>
              <p14:xfrm>
                <a:off x="7175449" y="1001419"/>
                <a:ext cx="131040" cy="214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1C303F7-2944-491C-A448-E9EFC2BF78B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66809" y="992419"/>
                  <a:ext cx="14868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9A7EB6C-F95A-4417-A239-F7F0ED856DAC}"/>
              </a:ext>
            </a:extLst>
          </p:cNvPr>
          <p:cNvGrpSpPr/>
          <p:nvPr/>
        </p:nvGrpSpPr>
        <p:grpSpPr>
          <a:xfrm>
            <a:off x="7513849" y="993139"/>
            <a:ext cx="157680" cy="211680"/>
            <a:chOff x="7513849" y="993139"/>
            <a:chExt cx="157680" cy="21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F4D9701-7B81-4CBD-8E65-747CED80986B}"/>
                    </a:ext>
                  </a:extLst>
                </p14:cNvPr>
                <p14:cNvContentPartPr/>
                <p14:nvPr/>
              </p14:nvContentPartPr>
              <p14:xfrm>
                <a:off x="7553449" y="993139"/>
                <a:ext cx="21960" cy="211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F4D9701-7B81-4CBD-8E65-747CED80986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44449" y="984499"/>
                  <a:ext cx="396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B5E97E4-A5E0-4E60-B736-F273DDFA776B}"/>
                    </a:ext>
                  </a:extLst>
                </p14:cNvPr>
                <p14:cNvContentPartPr/>
                <p14:nvPr/>
              </p14:nvContentPartPr>
              <p14:xfrm>
                <a:off x="7605289" y="1005739"/>
                <a:ext cx="13680" cy="183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B5E97E4-A5E0-4E60-B736-F273DDFA776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96289" y="997099"/>
                  <a:ext cx="31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98C1B89-2575-4224-B875-812E6AE687FC}"/>
                    </a:ext>
                  </a:extLst>
                </p14:cNvPr>
                <p14:cNvContentPartPr/>
                <p14:nvPr/>
              </p14:nvContentPartPr>
              <p14:xfrm>
                <a:off x="7513849" y="1082419"/>
                <a:ext cx="157680" cy="91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98C1B89-2575-4224-B875-812E6AE687F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05209" y="1073419"/>
                  <a:ext cx="17532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0D9A794-1275-4451-B7DF-BA7C820D6543}"/>
                  </a:ext>
                </a:extLst>
              </p14:cNvPr>
              <p14:cNvContentPartPr/>
              <p14:nvPr/>
            </p14:nvContentPartPr>
            <p14:xfrm>
              <a:off x="855289" y="3100579"/>
              <a:ext cx="462960" cy="288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0D9A794-1275-4451-B7DF-BA7C820D65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46649" y="3091579"/>
                <a:ext cx="4806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DF887FB-8D85-41B2-9B63-F38E2294BF25}"/>
                  </a:ext>
                </a:extLst>
              </p14:cNvPr>
              <p14:cNvContentPartPr/>
              <p14:nvPr/>
            </p14:nvContentPartPr>
            <p14:xfrm>
              <a:off x="4728169" y="3417739"/>
              <a:ext cx="1050480" cy="39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DF887FB-8D85-41B2-9B63-F38E2294BF2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19529" y="3408739"/>
                <a:ext cx="1068120" cy="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63121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3632</TotalTime>
  <Words>782</Words>
  <Application>Microsoft Office PowerPoint</Application>
  <PresentationFormat>On-screen Show (16:9)</PresentationFormat>
  <Paragraphs>137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 Light</vt:lpstr>
      <vt:lpstr>Arial</vt:lpstr>
      <vt:lpstr>Calibri</vt:lpstr>
      <vt:lpstr>Office Theme</vt:lpstr>
      <vt:lpstr>CSE 11  Accelerated Intro to Programming Lecture 1</vt:lpstr>
      <vt:lpstr>Fair Notice of Class Recording Announcement</vt:lpstr>
      <vt:lpstr>Greg Miranda</vt:lpstr>
      <vt:lpstr>Announcements</vt:lpstr>
      <vt:lpstr>Coding Experience</vt:lpstr>
      <vt:lpstr>Coding Experience</vt:lpstr>
      <vt:lpstr>Topics</vt:lpstr>
      <vt:lpstr>Experimenting with running Java Programs</vt:lpstr>
      <vt:lpstr>PowerPoint Presentation</vt:lpstr>
      <vt:lpstr>Errors / Error Messages</vt:lpstr>
      <vt:lpstr>PowerPoint Presentation</vt:lpstr>
      <vt:lpstr>Arithmetic in Java</vt:lpstr>
      <vt:lpstr>PowerPoint Presentation</vt:lpstr>
      <vt:lpstr>New Example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134</cp:revision>
  <dcterms:modified xsi:type="dcterms:W3CDTF">2021-03-29T16:55:26Z</dcterms:modified>
</cp:coreProperties>
</file>