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455" r:id="rId4"/>
    <p:sldId id="458" r:id="rId5"/>
    <p:sldId id="456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3" r:id="rId15"/>
    <p:sldId id="474" r:id="rId16"/>
    <p:sldId id="4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3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382 106 7544 0 0,'0'0'681'0'0,"0"-12"-380"0"0,8-71 10562 0 0,-8 83-10736 0 0,0-1-1 0 0,0 1 1 0 0,0-1 0 0 0,0 1 0 0 0,0-1 0 0 0,0 1-1 0 0,0-1 1 0 0,0 1 0 0 0,0 0 0 0 0,0-1 0 0 0,0 1-1 0 0,0-1 1 0 0,0 1 0 0 0,-1-1 0 0 0,1 1 0 0 0,0-1-1 0 0,0 1 1 0 0,-1 0 0 0 0,1-1 0 0 0,0 1 0 0 0,0-1-1 0 0,-1 1 1 0 0,1-1 0 0 0,-1 1-25 0 0,1 0-1 0 0,-1 0 1 0 0,1 0-1 0 0,0 0 1 0 0,-1 1 0 0 0,1-1-1 0 0,-1 0 1 0 0,1 0 0 0 0,0 0-1 0 0,-1 0 1 0 0,1 0-1 0 0,0 1 1 0 0,-1-1 0 0 0,1 0-1 0 0,0 0 1 0 0,-1 1 0 0 0,1-1-1 0 0,0 0 1 0 0,0 0 0 0 0,-1 1-1 0 0,-13 19 867 0 0,-1 9-770 0 0,1 2-1 0 0,-11 36 1 0 0,8-21-136 0 0,-69 232-50 0 0,46-139-14 0 0,24-71 86 0 0,-3 9 36 0 0,18-74-106 0 0,0 0 0 0 0,0 0 0 0 0,-1 0 0 0 0,1 0 0 0 0,-1-1 0 0 0,0 1 0 0 0,-2 3-1 0 0,3-5-3 0 0,1-1 0 0 0,-1 1-1 0 0,1 0 1 0 0,-1-1-1 0 0,0 1 1 0 0,1-1 0 0 0,-1 1-1 0 0,1-1 1 0 0,-1 0-1 0 0,0 1 1 0 0,0-1 0 0 0,1 0-1 0 0,-1 1 1 0 0,0-1-1 0 0,0 0 1 0 0,1 0-1 0 0,-1 1 1 0 0,0-1 0 0 0,0 0-1 0 0,1 0 1 0 0,-1 0-1 0 0,0 0 1 0 0,0 0 0 0 0,0 0-1 0 0,1-1 1 0 0,-1 1-1 0 0,0 0 1 0 0,0 0 0 0 0,1 0-1 0 0,-1-1 1 0 0,0 1-1 0 0,0 0 1 0 0,0-1 0 0 0,-3-2 68 0 0,1 0 1 0 0,-1 0 0 0 0,1 0-1 0 0,0 0 1 0 0,-1-1 0 0 0,2 1-1 0 0,-1-1 1 0 0,-4-6 0 0 0,-14-36-45 0 0,11 25-42 0 0,6 11-23 0 0,0 1 0 0 0,0-1 0 0 0,1 0-1 0 0,0 0 1 0 0,1 0 0 0 0,0 0 0 0 0,-1-20 0 0 0,0 12 474 0 0,1 14-152 0 0,3 9-160 0 0,3 18-131 0 0,0 24 0 0 0,-3-27 0 0 0,7 38 0 0 0,-5-43-15 0 0,-1-7-32 0 0,0 1 0 0 0,0-1 1 0 0,0 0-1 0 0,1 0 0 0 0,7 13 1 0 0,-9-19 37 0 0,0 0 1 0 0,1 0 0 0 0,-1-1-1 0 0,1 1 1 0 0,-1 0 0 0 0,1-1-1 0 0,0 1 1 0 0,0-1 0 0 0,0 1-1 0 0,0-1 1 0 0,0 0 0 0 0,0 0-1 0 0,0 1 1 0 0,0-2 0 0 0,0 1-1 0 0,1 0 1 0 0,-1 0 0 0 0,0-1-1 0 0,0 1 1 0 0,1-1 0 0 0,-1 0-1 0 0,0 0 1 0 0,1 0 0 0 0,-1 0-1 0 0,4 0 1 0 0,8-2 156 0 0,-1-1 1 0 0,0 0-1 0 0,0 0 0 0 0,0-2 1 0 0,19-8-1 0 0,58-35 972 0 0,-87 47-1146 0 0,83-59 26 0 0,-16 10 0 0 0,-32 21-2344 0 0,-35 26 1895 0 0,4-3-574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 3680 0 0,'0'0'328'0'0,"-3"-12"10320"0"0,0 17-6809 0 0,0 0-3511 0 0,0 4-696 0 0,1 4-144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14800 0 0,'0'0'1342'0'0,"5"-17"914"0"0,-1 2 3337 0 0,-4 15-5551 0 0,0-1-1 0 0,0 1 1 0 0,0 0-1 0 0,0-1 1 0 0,1 1-1 0 0,-1 0 1 0 0,0-1-1 0 0,0 1 1 0 0,0 0-1 0 0,1 0 1 0 0,-1-1-1 0 0,0 1 1 0 0,0 0-1 0 0,1 0 1 0 0,-1 0-1 0 0,0-1 1 0 0,0 1-1 0 0,1 0 1 0 0,-1 0-1 0 0,0 0 1 0 0,1 0-1 0 0,-1 0 1 0 0,0-1-1 0 0,1 1 1 0 0,-1 0-1 0 0,0 0 1 0 0,1 0-1 0 0,-1 0 1 0 0,0 0-1 0 0,1 0 1 0 0,-1 0-1 0 0,0 0 1 0 0,1 0-1 0 0,-1 0 1 0 0,0 0-1 0 0,1 1 1 0 0,-1-1-1 0 0,0 0 1 0 0,1 0-1 0 0,-1 0 1 0 0,14 5 742 0 0,-11-1-732 0 0,0-1 1 0 0,0 0 0 0 0,-1 1 0 0 0,1 0 0 0 0,-1-1-1 0 0,0 1 1 0 0,0 0 0 0 0,1 5 0 0 0,11 33 76 0 0,-8-13 37 0 0,-2 0 1 0 0,2 47 0 0 0,-2-23-361 0 0,-7 1 478 0 0,2-70 696 0 0,0 12-893 0 0,1 0 1 0 0,0-1-1 0 0,0 1 0 0 0,0 0 0 0 0,0-1 1 0 0,2-7-1 0 0,4-9 54 0 0,1 0 0 0 0,0 1 0 0 0,2-1 0 0 0,0 2 1 0 0,1-1-1 0 0,1 1 0 0 0,25-32 0 0 0,-19 31-96 0 0,-12 13-58 0 0,1 0 0 0 0,0 0 0 0 0,1 1 1 0 0,11-10-1 0 0,-15 14-136 0 0,0 0 0 0 0,0 1 1 0 0,0-1-1 0 0,0 1 1 0 0,0 0-1 0 0,0 0 0 0 0,0 0 1 0 0,0 0-1 0 0,0 1 0 0 0,1-1 1 0 0,-1 1-1 0 0,0 0 1 0 0,0 0-1 0 0,1 0 0 0 0,-1 0 1 0 0,0 0-1 0 0,5 2 0 0 0,14 5-2496 0 0,-9 0-4359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 22631 0 0,'0'0'1099'0'0,"6"13"261"0"0,-1 29-897 0 0,-2 1 916 0 0,0-8-875 0 0,-1-13-383 0 0,3 20 209 0 0,-4-40-434 0 0,-1 1-1 0 0,1-1 1 0 0,0 0-1 0 0,-1 0 0 0 0,1 0 1 0 0,0 1-1 0 0,1-1 0 0 0,-1 0 1 0 0,0 0-1 0 0,0 0 0 0 0,1-1 1 0 0,-1 1-1 0 0,1 0 1 0 0,2 1-1 0 0,1-2-1446 0 0,1-3-73 0 0</inkml:trace>
  <inkml:trace contextRef="#ctx0" brushRef="#br0" timeOffset="1">59 40 3224 0 0,'-8'-8'136'0'0,"2"1"40"0"0,-11-18 20511 0 0,15 30-20431 0 0,-1 0-1056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2760 0 0,'0'0'16559'0'0,"-11"8"-15023"0"0,3-2-1244 0 0,0 0 0 0 0,0 0 0 0 0,1 1 0 0 0,0 0-1 0 0,0 0 1 0 0,1 1 0 0 0,0 0 0 0 0,0 0 0 0 0,-6 11-1 0 0,-2 10-520 0 0,-18 46 0 0 0,24-53 433 0 0,4-10-204 0 0,0 0 0 0 0,1 0 0 0 0,1 1 0 0 0,0-1 0 0 0,0 1 0 0 0,1 18 0 0 0,1-30 3 0 0,0 0-1 0 0,0 0 0 0 0,0 0 0 0 0,1 0 1 0 0,-1 0-1 0 0,0 0 0 0 0,0 0 0 0 0,1-1 1 0 0,-1 1-1 0 0,0 0 0 0 0,1 0 0 0 0,-1 0 1 0 0,1 0-1 0 0,-1-1 0 0 0,1 1 0 0 0,0 0 1 0 0,-1 0-1 0 0,1-1 0 0 0,-1 1 0 0 0,1-1 1 0 0,0 1-1 0 0,0 0 0 0 0,-1-1 0 0 0,1 1 1 0 0,0-1-1 0 0,0 0 0 0 0,0 1 0 0 0,0-1 1 0 0,0 0-1 0 0,0 1 0 0 0,1-1 0 0 0,-1 0 79 0 0,0 0-1 0 0,1-1 1 0 0,-1 1-1 0 0,1-1 0 0 0,-1 1 1 0 0,0-1-1 0 0,0 0 1 0 0,1 1-1 0 0,-1-1 1 0 0,0 0-1 0 0,0 0 1 0 0,0 0-1 0 0,0 0 0 0 0,1-1 1 0 0,0 1 80 0 0,4-5-53 0 0,0 0 0 0 0,0 0 0 0 0,-1 0 0 0 0,1-1 0 0 0,7-12 0 0 0,18-41-214 0 0,-22 41 156 0 0,20-59 1406 0 0,4-13 1200 0 0,-33 91-2656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0,0 0 0 0 0,1 0 0 0 0,-1 0 0 0 0,0 0 0 0 0,0 0 0 0 0,0-1 0 0 0,0 1 0 0 0,0 0 0 0 0,0 0 0 0 0,0 0 0 0 0,0 0 0 0 0,0 0 0 0 0,0 0 0 0 0,1 0 0 0 0,-1 0 0 0 0,0 0 0 0 0,0 0 0 0 0,0 0 0 0 0,0 0 0 0 0,0 0 0 0 0,0 0 0 0 0,0 0 0 0 0,0 0 0 0 0,0 1 0 0 0,1-1 0 0 0,-1 0 0 0 0,0 0 0 0 0,0 0 0 0 0,0 0 0 0 0,0 0 0 0 0,0 0 0 0 0,0 0 0 0 0,0 0 0 0 0,0 0 0 0 0,0 0 0 0 0,0 0 0 0 0,0 0 0 0 0,0 0 0 0 0,0 0 0 0 0,1 1 0 0 0,0 3 0 0 0,-1-4 0 0 0,2 24 0 0 0,0-1 0 0 0,-4 38 0 0 0,1 10 0 0 0,2-48 0 0 0,-1-10 0 0 0,0 1 0 0 0,1-1 0 0 0,0 0 0 0 0,1 0 0 0 0,1 0 0 0 0,0 0 0 0 0,7 17 0 0 0,-10-30-48 0 0,0 1 1 0 0,0-1-1 0 0,1 1 0 0 0,-1-1 1 0 0,0 0-1 0 0,0 1 0 0 0,0-1 1 0 0,0 0-1 0 0,1 1 0 0 0,-1-1 1 0 0,0 0-1 0 0,0 0 0 0 0,1 1 1 0 0,-1-1-1 0 0,0 0 0 0 0,0 0 0 0 0,1 1 1 0 0,-1-1-1 0 0,0 0 0 0 0,1 0 1 0 0,-1 0-1 0 0,0 0 0 0 0,1 1 1 0 0,-1-1-1 0 0,0 0 0 0 0,1 0 1 0 0,-1 0-1 0 0,0 0 0 0 0,1 0 1 0 0,-1 0-1 0 0,1 0 0 0 0,-1 0 1 0 0,0 0-1 0 0,1 0 0 0 0,0-1-537 0 0,0 1-1 0 0,0-1 0 0 0,-1 1 1 0 0,1-1-1 0 0,0 0 1 0 0,0 1-1 0 0,-1-1 0 0 0,1 0 1 0 0,0 0-1 0 0,-1 1 0 0 0,1-1 1 0 0,-1 0-1 0 0,1 0 1 0 0,0-1-1 0 0,5-12-7696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5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16 17935 0 0,'-6'-15'8455'0'0,"1"21"-7927"0"0,3-1-461 0 0,1 0-1 0 0,-1 1 1 0 0,2-1 0 0 0,-1 0 0 0 0,0 1 0 0 0,1-1 0 0 0,0 1-1 0 0,1 6 1 0 0,0 0 12 0 0,-13 238-369 0 0,7-171 445 0 0,4-75-147 0 0,1 0-1 0 0,0 1 1 0 0,1-1 0 0 0,-1 0-1 0 0,1 0 1 0 0,0 0-1 0 0,0-1 1 0 0,0 1 0 0 0,2 6-1 0 0,-2-10-7 0 0,-1 0 0 0 0,0 0 0 0 0,0 1-1 0 0,1-1 1 0 0,-1 0 0 0 0,0 0 0 0 0,1 1 0 0 0,-1-1-1 0 0,0 0 1 0 0,1 0 0 0 0,-1 0 0 0 0,0 1 0 0 0,1-1-1 0 0,-1 0 1 0 0,1 0 0 0 0,-1 0 0 0 0,0 0 0 0 0,1 0-1 0 0,-1 0 1 0 0,0 0 0 0 0,1 0 0 0 0,-1 0 0 0 0,1 0-1 0 0,-1 0 1 0 0,0 0 0 0 0,1 0 0 0 0,-1 0 0 0 0,1 0-1 0 0,-1 0 1 0 0,0-1 0 0 0,1 1 0 0 0,0 0-1 0 0,5-5 66 0 0,0 0-1 0 0,1 0 0 0 0,-1-1 1 0 0,-1 1-1 0 0,9-12 0 0 0,7-7 210 0 0,-2 6 171 0 0,23-18-1 0 0,-34 30-267 0 0,1 0 1 0 0,0 0-1 0 0,0 1 1 0 0,0 0-1 0 0,17-5 1 0 0,-25 9-168 0 0,1 1 1 0 0,-1-1 0 0 0,1 0 0 0 0,0 1-1 0 0,-1 0 1 0 0,1-1 0 0 0,-1 1-1 0 0,1 0 1 0 0,0 0 0 0 0,-1 0-1 0 0,1 0 1 0 0,0 0 0 0 0,-1 0-1 0 0,1 0 1 0 0,0 1 0 0 0,-1-1-1 0 0,1 1 1 0 0,0-1 0 0 0,-1 1 0 0 0,1 0-1 0 0,-1-1 1 0 0,1 1 0 0 0,-1 0-1 0 0,0 0 1 0 0,1 0 0 0 0,-1 0-1 0 0,0 0 1 0 0,1 0 0 0 0,-1 0-1 0 0,0 1 1 0 0,0-1 0 0 0,0 0 0 0 0,0 1-1 0 0,0-1 1 0 0,-1 1 0 0 0,1-1-1 0 0,0 1 1 0 0,-1-1 0 0 0,1 1-1 0 0,0 2 1 0 0,0 2 5 0 0,0-1 0 0 0,0 1 0 0 0,-1-1 0 0 0,0 1 0 0 0,0-1 0 0 0,0 1-1 0 0,-1-1 1 0 0,0 1 0 0 0,0-1 0 0 0,0 1 0 0 0,-2 5 0 0 0,-1-2 17 0 0,1-1-1 0 0,-1 0 1 0 0,0 1 0 0 0,-1-2-1 0 0,-9 15 1 0 0,10-19-60 0 0,1 1 1 0 0,0-1-1 0 0,-1 0 1 0 0,0 0-1 0 0,1 0 1 0 0,-1-1-1 0 0,0 1 0 0 0,-1-1 1 0 0,1 0-1 0 0,0 0 1 0 0,-1 0-1 0 0,1-1 1 0 0,-5 2-1 0 0,5-2-56 0 0,-35 5-1103 0 0,36-6 446 0 0,-1 0 1 0 0,1 0-1 0 0,0 0 0 0 0,0-1 1 0 0,-1 1-1 0 0,-3-2 1 0 0,-4-3-8214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10136 0 0,'-9'14'2610'0'0,"-5"22"9229"0"0,9-23-12103 0 0,-10 33 1703 0 0,-15 82 0 0 0,19-74-1023 0 0,-9 61-416 0 0,17-102 0 0 0,1 1 0 0 0,0-1 0 0 0,1 1 0 0 0,1-1 0 0 0,0 1 0 0 0,1 0 0 0 0,3 15 0 0 0,-3-27-80 0 0,-1-1 0 0 0,0 0-1 0 0,1 1 1 0 0,-1-1 0 0 0,1 0 0 0 0,-1 0 0 0 0,1 0-1 0 0,0 1 1 0 0,-1-1 0 0 0,1 0 0 0 0,0 0-1 0 0,0 0 1 0 0,0 0 0 0 0,0 0 0 0 0,0 0-1 0 0,0 0 1 0 0,0-1 0 0 0,0 1 0 0 0,0 0 0 0 0,1-1-1 0 0,-1 1 1 0 0,0 0 0 0 0,0-1 0 0 0,1 0-1 0 0,-1 1 1 0 0,0-1 0 0 0,1 0 0 0 0,-1 1-1 0 0,0-1 1 0 0,1 0 0 0 0,-1 0 0 0 0,0 0 0 0 0,3-1-1 0 0,5-1-1455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5 150 18799 0 0,'-4'10'2087'0'0,"15"-7"-1110"0"0,-5-2-714 0 0,0 0 0 0 0,0-1-1 0 0,1 1 1 0 0,-1-2-1 0 0,0 1 1 0 0,1 0 0 0 0,-1-1-1 0 0,0-1 1 0 0,0 1 0 0 0,8-3-1 0 0,9-5 554 0 0,28-14 0 0 0,-30 13-543 0 0,-19 9-266 0 0,18-8 266 0 0,27-17 0 0 0,-43 23-239 0 0,1 0 0 0 0,-1 0-1 0 0,1-1 1 0 0,-1 1 0 0 0,0-1 0 0 0,0 0-1 0 0,-1 0 1 0 0,1-1 0 0 0,-1 1 0 0 0,0-1-1 0 0,3-6 1 0 0,-5 10-31 0 0,-1 1 0 0 0,0-1 0 0 0,1 0-1 0 0,-1 0 1 0 0,0 1 0 0 0,0-1 0 0 0,0 0-1 0 0,0 1 1 0 0,1-1 0 0 0,-1 0 0 0 0,0 0 0 0 0,0 1-1 0 0,0-1 1 0 0,0 0 0 0 0,-1 0 0 0 0,1 1 0 0 0,0-1-1 0 0,0 0 1 0 0,0 0 0 0 0,-1 1 0 0 0,1-1-1 0 0,0 0 1 0 0,-1 1 0 0 0,1-1 0 0 0,0 0 0 0 0,-1 1-1 0 0,0-2 1 0 0,0 2 10 0 0,0-1 0 0 0,0 0 1 0 0,0 1-1 0 0,0-1 0 0 0,0 1 0 0 0,0 0 0 0 0,0-1 0 0 0,-1 1 1 0 0,1 0-1 0 0,0 0 0 0 0,0-1 0 0 0,0 1 0 0 0,0 0 0 0 0,-1 0 1 0 0,1 0-1 0 0,0 1 0 0 0,0-1 0 0 0,-2 0 0 0 0,-3 2 83 0 0,1 0 0 0 0,0 0 0 0 0,-1 0 0 0 0,1 1 0 0 0,1-1 0 0 0,-1 1 0 0 0,0 0-1 0 0,1 1 1 0 0,-1-1 0 0 0,1 1 0 0 0,0 0 0 0 0,0 0 0 0 0,-5 7 0 0 0,-2 4-13 0 0,0 1 0 0 0,-15 29 0 0 0,23-38-61 0 0,0-1-1 0 0,0 1 0 0 0,1 0 1 0 0,0 0-1 0 0,0 0 1 0 0,0 1-1 0 0,0 7 0 0 0,2-14-54 0 0,0 1 0 0 0,0 0 0 0 0,0-1 0 0 0,0 1 0 0 0,0 0 0 0 0,0-1 0 0 0,0 1 0 0 0,1 0 0 0 0,-1-1 0 0 0,0 1 0 0 0,1 0 0 0 0,0-1 0 0 0,-1 1-1 0 0,1-1 1 0 0,0 1 0 0 0,0-1 0 0 0,0 1 0 0 0,0-1 0 0 0,0 0 0 0 0,0 1 0 0 0,0-1 0 0 0,0 0 0 0 0,0 0 0 0 0,1 0 0 0 0,-1 0 0 0 0,0 0 0 0 0,1 0-1 0 0,-1 0 1 0 0,1 0 0 0 0,-1-1 0 0 0,1 1 0 0 0,0-1 0 0 0,-1 1 0 0 0,1-1 0 0 0,-1 1 0 0 0,1-1 0 0 0,2 0 0 0 0,1 1-481 0 0,0-1 0 0 0,0 0 0 0 0,0-1 0 0 0,0 1 1 0 0,7-3-1 0 0,13-4-5983 0 0,-3 0-1645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6912 0 0,'-2'1'252'0'0,"1"0"0"0"0,-1-1 0 0 0,0 1 0 0 0,0-1 0 0 0,0 1 0 0 0,0-1 0 0 0,-1 0 0 0 0,1 0 0 0 0,0 0 0 0 0,0 0 0 0 0,-2-1 1 0 0,-18 2 9509 0 0,19 0-8756 0 0,0 1-1 0 0,0-1 1 0 0,0 0 0 0 0,0 1-1 0 0,0-1 1 0 0,-3 4-1 0 0,5-5-889 0 0,0 1 0 0 0,0 0 0 0 0,0 0 0 0 0,0 0 0 0 0,0 0 0 0 0,0 0 0 0 0,1 0 0 0 0,-1 0 0 0 0,0 0 0 0 0,1 0 0 0 0,-1 0 0 0 0,0 0 0 0 0,1 0 0 0 0,0 0 0 0 0,-1 0 0 0 0,1 1 0 0 0,0-1 0 0 0,-1 2 0 0 0,1-1-5 0 0,1 0 1 0 0,-1-1-1 0 0,1 1 0 0 0,-1 0 1 0 0,1-1-1 0 0,0 1 0 0 0,-1-1 1 0 0,1 1-1 0 0,0-1 1 0 0,0 0-1 0 0,0 1 0 0 0,0-1 1 0 0,2 2-1 0 0,16 13 407 0 0,-1-7-170 0 0,21 13 136 0 0,-36-21-448 0 0,0 2 1 0 0,-1-1 0 0 0,1 0-1 0 0,0 0 1 0 0,-1 1 0 0 0,0 0-1 0 0,1-1 1 0 0,-1 1-1 0 0,0 0 1 0 0,1 3 0 0 0,4 6 71 0 0,-5-11-94 0 0,-1 0 0 0 0,0 1 0 0 0,0-1 0 0 0,-1 1 0 0 0,1-1 0 0 0,0 1 0 0 0,0 0 0 0 0,-1-1 0 0 0,1 1 0 0 0,-1-1 0 0 0,1 1 0 0 0,-1 0 0 0 0,0 0 0 0 0,0 1 0 0 0,0 2 0 0 0,0 0 1 0 0,-1-1-1 0 0,0 1 0 0 0,0-1 0 0 0,0 1 0 0 0,-1-1 0 0 0,1 1 0 0 0,-1-1 0 0 0,0 0 0 0 0,0 0 0 0 0,0 0 0 0 0,-1 0 0 0 0,-5 7 1 0 0,3-6-83 0 0,0 1 1 0 0,-1-1 0 0 0,1 0-1 0 0,-1-1 1 0 0,0 1 0 0 0,0-1-1 0 0,-13 6 1 0 0,-12 5-1517 0 0,13-9 32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5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6 10448 0 0,'0'0'2840'0'0,"-10"-5"1545"0"0,10 5-4307 0 0,-7 0 331 0 0,1 0-1 0 0,0 0 0 0 0,-1 0 0 0 0,1 1 1 0 0,0 0-1 0 0,-1 0 0 0 0,1 0 0 0 0,0 1 1 0 0,-11 5-1 0 0,15-6-369 0 0,-5 2 59 0 0,0 0 0 0 0,1 1 0 0 0,-1-1 0 0 0,1 1 0 0 0,0 1 0 0 0,0-1 1 0 0,1 1-1 0 0,-1 0 0 0 0,-6 8 0 0 0,-7 12 80 0 0,9-13-26 0 0,-15 26 1 0 0,16-23-52 0 0,1 1 0 0 0,1 1 1 0 0,0-1-1 0 0,2 1 0 0 0,0 1 1 0 0,0-1-1 0 0,2 0 0 0 0,0 1 1 0 0,1 0-1 0 0,1 35 0 0 0,1-46 23 0 0,1 0 0 0 0,0 0 1 0 0,0 0-1 0 0,1 0 0 0 0,0 0 0 0 0,0-1 0 0 0,1 1 0 0 0,5 10 0 0 0,-6-14-117 0 0,0 0 0 0 0,0-1 0 0 0,0 1 0 0 0,0-1-1 0 0,0 1 1 0 0,0-1 0 0 0,1 0 0 0 0,-1 0 0 0 0,1 0-1 0 0,0 0 1 0 0,0 0 0 0 0,-1-1 0 0 0,1 1 0 0 0,0-1-1 0 0,0 0 1 0 0,1 1 0 0 0,-1-1 0 0 0,0-1 0 0 0,0 1-1 0 0,7 0 1 0 0,-1-1 26 0 0,0 0 0 0 0,0 0-1 0 0,0-1 1 0 0,0 0 0 0 0,0-1 0 0 0,0 0-1 0 0,0-1 1 0 0,15-6 0 0 0,20-14-1680 0 0,-3-6-5249 0 0,-21 12-623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5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77 16527 0 0,'0'0'1499'0'0,"-8"-12"-1114"0"0,-2 1 1664 0 0,-16-13 0 0 0,11 11-937 0 0,13 11-1020 0 0,0 0 0 0 0,-1 0 0 0 0,1 1 0 0 0,-1-1 0 0 0,0 1 0 0 0,1 0 1 0 0,-1 0-1 0 0,0 0 0 0 0,0 0 0 0 0,0 0 0 0 0,0 1 0 0 0,0-1 0 0 0,0 1 1 0 0,0 0-1 0 0,0-1 0 0 0,0 2 0 0 0,0-1 0 0 0,0 0 0 0 0,0 1 0 0 0,0-1 1 0 0,0 1-1 0 0,0 0 0 0 0,1 0 0 0 0,-6 2 0 0 0,4-1-83 0 0,0 0-1 0 0,-1 0 1 0 0,1 0-1 0 0,0 1 1 0 0,1 0-1 0 0,-1-1 1 0 0,0 1-1 0 0,1 1 1 0 0,0-1-1 0 0,-1 1 1 0 0,1-1-1 0 0,1 1 1 0 0,-1 0-1 0 0,0 0 1 0 0,-2 5 0 0 0,1 4-69 0 0,-1 0 0 0 0,1 0 0 0 0,1 0 0 0 0,1 0 1 0 0,0 1-1 0 0,0-1 0 0 0,1 19 0 0 0,1-25 172 0 0,1 0-1 0 0,-1 0 1 0 0,1-1-1 0 0,0 1 1 0 0,1 0-1 0 0,0-1 1 0 0,0 1-1 0 0,0-1 1 0 0,1 1-1 0 0,-1-1 1 0 0,2 0-1 0 0,-1 0 1 0 0,1 0-1 0 0,0-1 1 0 0,0 1-1 0 0,8 7 1 0 0,-10-11-57 0 0,1 0 0 0 0,-1-1 0 0 0,0 0 0 0 0,1 1 0 0 0,-1-1 0 0 0,1 0 1 0 0,-1 0-1 0 0,1 0 0 0 0,-1-1 0 0 0,1 1 0 0 0,0-1 0 0 0,-1 1 0 0 0,1-1 0 0 0,0 0 0 0 0,-1 0 0 0 0,1 0 1 0 0,0 0-1 0 0,0-1 0 0 0,-1 1 0 0 0,1-1 0 0 0,0 1 0 0 0,-1-1 0 0 0,1 0 0 0 0,-1 0 0 0 0,1 0 1 0 0,2-2-1 0 0,1-1 43 0 0,1 1-1 0 0,-1-2 1 0 0,0 1 0 0 0,0-1 0 0 0,0 1 0 0 0,0-2 0 0 0,-1 1 0 0 0,7-9 0 0 0,-2 0-1 0 0,0-2 0 0 0,-1 1 0 0 0,0-2 0 0 0,-2 1 0 0 0,0-1 0 0 0,0 0-1 0 0,-2 0 1 0 0,4-19 0 0 0,-6 20-1371 0 0,-1-1 0 0 0,1-26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2760 0 0,'0'0'14555'0'0,"0"-11"-12311"0"0,2-1-1577 0 0,-1 0-1 0 0,1 0 1 0 0,1 1-1 0 0,0 0 1 0 0,7-16-1 0 0,-2 2 6 0 0,36-93 1900 0 0,-16 44-1586 0 0,-22 39-687 0 0,-4 30-203 0 0,-3 10-40 0 0,7 90-248 0 0,1 0-24 0 0,-7-84 200 0 0,1 0-1 0 0,0 0 0 0 0,1-1 1 0 0,4 17-1 0 0,-5-23 12 0 0,0 0 1 0 0,1 1-1 0 0,0-1 1 0 0,-1 0-1 0 0,1-1 1 0 0,1 1-1 0 0,-1 0 0 0 0,0 0 1 0 0,1-1-1 0 0,0 0 1 0 0,0 1-1 0 0,0-1 0 0 0,0 0 1 0 0,4 3-1 0 0,-6-6 8 0 0,-1 1 0 0 0,1-1 0 0 0,-1 0 0 0 0,1 1 0 0 0,0-1 0 0 0,-1 1 0 0 0,1-1 1 0 0,0 0-1 0 0,0 0 0 0 0,-1 1 0 0 0,1-1 0 0 0,0 0 0 0 0,0 0 0 0 0,-1 0 0 0 0,1 0 0 0 0,0 0 0 0 0,0 0 0 0 0,-1 0 0 0 0,1 0 0 0 0,0 0 0 0 0,0 0 0 0 0,-1 0 0 0 0,1-1 0 0 0,0 1 0 0 0,-1 0 0 0 0,1 0 0 0 0,0-1 0 0 0,-1 1 0 0 0,1 0 1 0 0,0-1-1 0 0,-1 1 0 0 0,2-1 0 0 0,-1 0 9 0 0,1-1 26 0 0,1-1 0 0 0,-1 1 0 0 0,0 0 0 0 0,0-1 0 0 0,0 1 0 0 0,0-1 0 0 0,0 0-1 0 0,0 1 1 0 0,-1-1 0 0 0,3-5 0 0 0,10-34 253 0 0,-12 37-248 0 0,14-57 245 0 0,9-24-1077 0 0,-20 72-532 0 0,0 1-1 0 0,10-14 1 0 0,-7 14-902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12 288 14280 0 0,'-6'5'1297'0'0,"1"-2"2207"0"0,5-16-1148 0 0,7-15-1144 0 0,20-52 0 0 0,-14 42-466 0 0,2 0-149 0 0,-9 23-394 0 0,0 0 0 0 0,4-20 0 0 0,-26 146-33 0 0,16-107-167 0 0,0 0-1 0 0,0-1 0 0 0,0 1 1 0 0,0 0-1 0 0,1 0 0 0 0,0-1 1 0 0,-1 1-1 0 0,1 0 0 0 0,1-1 1 0 0,-1 1-1 0 0,0-1 0 0 0,1 1 1 0 0,2 2-1 0 0,-4-4 1 0 0,1-1-1 0 0,-1 0 1 0 0,1 0-1 0 0,0 0 1 0 0,0 0 0 0 0,0 0-1 0 0,-1 0 1 0 0,1 0 0 0 0,0 0-1 0 0,0 0 1 0 0,0-1 0 0 0,1 1-1 0 0,-1 0 1 0 0,0-1 0 0 0,0 1-1 0 0,0 0 1 0 0,0-1 0 0 0,1 0-1 0 0,-1 1 1 0 0,0-1 0 0 0,0 0-1 0 0,1 1 1 0 0,-1-1-1 0 0,0 0 1 0 0,1 0 0 0 0,-1 0-1 0 0,0 0 1 0 0,1 0 0 0 0,-1-1-1 0 0,0 1 1 0 0,0 0 0 0 0,1 0-1 0 0,-1-1 1 0 0,0 1 0 0 0,0-1-1 0 0,0 1 1 0 0,1-1 0 0 0,-1 0-1 0 0,0 1 1 0 0,1-2 0 0 0,6-4 96 0 0,-1 0 1 0 0,0-1 0 0 0,0 1 0 0 0,0-2 0 0 0,-1 1 0 0 0,0-1 0 0 0,-1 0 0 0 0,6-8 0 0 0,32-74-1759 0 0,-33 65-203 0 0,0 3-6681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18 17015 0 0,'0'0'1543'0'0,"-14"-13"-672"0"0,12 12-721 0 0,-1 0 1 0 0,1 0 0 0 0,-1 1-1 0 0,1-1 1 0 0,-1 1-1 0 0,1-1 1 0 0,-1 1-1 0 0,0 0 1 0 0,1 0 0 0 0,-1 0-1 0 0,1 1 1 0 0,-1-1-1 0 0,1 0 1 0 0,-1 1 0 0 0,1 0-1 0 0,-1-1 1 0 0,1 1-1 0 0,-1 0 1 0 0,1 0-1 0 0,0 1 1 0 0,-4 1 0 0 0,3-1-104 0 0,0 0 0 0 0,0 0 0 0 0,0 0 0 0 0,1 0 0 0 0,-1 0 0 0 0,1 1 0 0 0,-1 0 0 0 0,1-1 1 0 0,0 1-1 0 0,0 0 0 0 0,0 0 0 0 0,0 0 0 0 0,1 0 0 0 0,-1 0 0 0 0,-1 5 0 0 0,3-6-20 0 0,0-1 0 0 0,-1 1 0 0 0,1 0 0 0 0,0-1 0 0 0,0 1 0 0 0,0-1 0 0 0,0 1 0 0 0,1-1 0 0 0,-1 1 0 0 0,0 0 0 0 0,1-1 0 0 0,-1 1 0 0 0,1-1 0 0 0,-1 1 0 0 0,1-1 0 0 0,0 0 0 0 0,0 1 0 0 0,0-1 0 0 0,-1 0 0 0 0,1 1-1 0 0,0-1 1 0 0,1 0 0 0 0,-1 0 0 0 0,0 0 0 0 0,0 0 0 0 0,0 0 0 0 0,1 0 0 0 0,-1 0 0 0 0,0 0 0 0 0,1-1 0 0 0,-1 1 0 0 0,1 0 0 0 0,-1-1 0 0 0,3 1 0 0 0,6 2 227 0 0,0 0-1 0 0,1-1 1 0 0,-1-1 0 0 0,13 1 0 0 0,-11-1-72 0 0,-10-1-126 0 0,5 1 150 0 0,1-1-1 0 0,-1 1 1 0 0,0 0 0 0 0,0 1 0 0 0,0 0 0 0 0,0 0 0 0 0,-1 0 0 0 0,12 6 0 0 0,-17-7-177 0 0,0 0 0 0 0,0 0-1 0 0,0 0 1 0 0,0 0 0 0 0,0 1 0 0 0,0-1-1 0 0,0 0 1 0 0,-1 0 0 0 0,1 0 0 0 0,0 1-1 0 0,-1-1 1 0 0,1 0 0 0 0,-1 1 0 0 0,0-1-1 0 0,1 0 1 0 0,-1 1 0 0 0,0-1 0 0 0,0 1-1 0 0,0-1 1 0 0,0 0 0 0 0,0 1 0 0 0,0-1-1 0 0,0 1 1 0 0,0-1 0 0 0,-1 0 0 0 0,1 1-1 0 0,0-1 1 0 0,-1 0 0 0 0,1 1 0 0 0,-2 0-1 0 0,-1 6 36 0 0,-1 0-1 0 0,0-1 1 0 0,-8 12-1 0 0,11-18-56 0 0,-6 8-203 0 0,0 0-1 0 0,-1 0 1 0 0,0-1-1 0 0,0 0 1 0 0,-1-1-1 0 0,0 0 1 0 0,0 0-1 0 0,-1-1 1 0 0,0 0-1 0 0,-11 5 1 0 0,20-11 75 0 0,0 1 0 0 0,1-1 0 0 0,-1 1 0 0 0,0-1-1 0 0,1 0 1 0 0,-1 0 0 0 0,0 1 0 0 0,0-1 0 0 0,1 0 0 0 0,-1 0 0 0 0,0 0 0 0 0,0 0 0 0 0,0 0 0 0 0,1 0 0 0 0,-1 0 0 0 0,0 0 0 0 0,0 0-1 0 0,0 0 1 0 0,1 0 0 0 0,-2-1 0 0 0,-5-1-1775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 5064 0 0,'-1'-6'16790'0'0,"-4"15"-13693"0"0,-2 10-5271 0 0,5-14 3836 0 0,-3 28-1235 0 0,2 0-1 0 0,1 0 0 0 0,2 0 1 0 0,6 53-1 0 0,-2-53-406 0 0,2 0 0 0 0,20 61 0 0 0,4-19-312 0 0,-28-71 200 0 0,0 0 0 0 0,0-1 0 0 0,0 1 0 0 0,1-1-1 0 0,-1 1 1 0 0,1-1 0 0 0,-1 0 0 0 0,7 5 0 0 0,5 1-2841 0 0</inkml:trace>
  <inkml:trace contextRef="#ctx0" brushRef="#br0" timeOffset="1">6 304 4608 0 0,'-5'7'19739'0'0,"20"-6"-19329"0"0,0-1 0 0 0,1-1 0 0 0,-1-1 0 0 0,0 0 0 0 0,0-1 0 0 0,22-7 0 0 0,18-3-777 0 0,35-6-3236 0 0,-67 13 1379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11976 0 0,'0'0'1082'0'0,"-15"0"1498"0"0,7 2-866 0 0,6-2-1465 0 0,0 1 0 0 0,-1-1 0 0 0,1 1 0 0 0,0-1 0 0 0,0 1 0 0 0,0 0 0 0 0,0 0 1 0 0,1 0-1 0 0,-1 0 0 0 0,0 0 0 0 0,0 0 0 0 0,-2 3 0 0 0,-9 8 397 0 0,1 1 0 0 0,1 0 1 0 0,0 0-1 0 0,-10 18 0 0 0,15-21-462 0 0,1-1 1 0 0,1 0-1 0 0,0 1 1 0 0,0 0-1 0 0,0 0 0 0 0,1 0 1 0 0,1 0-1 0 0,-2 12 1 0 0,4-19-204 0 0,0 0 1 0 0,0 0 0 0 0,0 0-1 0 0,0-1 1 0 0,1 1-1 0 0,-1 0 1 0 0,1 0 0 0 0,0-1-1 0 0,0 1 1 0 0,0 0 0 0 0,0-1-1 0 0,3 6 1 0 0,-4-7 24 0 0,1-1-1 0 0,0 1 1 0 0,-1 0-1 0 0,1 0 1 0 0,-1-1-1 0 0,1 1 1 0 0,0 0-1 0 0,0-1 1 0 0,0 1-1 0 0,-1-1 1 0 0,1 1-1 0 0,0-1 1 0 0,0 1-1 0 0,0-1 1 0 0,0 1-1 0 0,0-1 1 0 0,0 0 0 0 0,0 0-1 0 0,0 1 1 0 0,0-1-1 0 0,0 0 1 0 0,0 0-1 0 0,0 0 1 0 0,-1 0-1 0 0,1 0 1 0 0,0 0-1 0 0,0-1 1 0 0,0 1-1 0 0,0 0 1 0 0,0 0-1 0 0,0-1 1 0 0,0 1 0 0 0,0 0-1 0 0,0-1 1 0 0,0 1-1 0 0,0-1 1 0 0,-1 1-1 0 0,1-1 1 0 0,1-1-1 0 0,4-2 37 0 0,-1-1 0 0 0,0 0-1 0 0,0 0 1 0 0,0 0 0 0 0,0 0-1 0 0,6-11 1 0 0,19-40 88 0 0,-15 25 484 0 0,2-5 1654 0 0,-16 35-1583 0 0,16 23-330 0 0,0 5-302 0 0,-15-22-191 0 0,1 0 0 0 0,0 0 0 0 0,0 0-1 0 0,1 0 1 0 0,-1-1 0 0 0,1 1 0 0 0,0-1 0 0 0,0 0 0 0 0,7 5 0 0 0,8 3-1956 0 0,26 15-8118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4 302 6912 0 0,'-4'5'9049'0'0,"7"-7"-8638"0"0,0 0 0 0 0,-1 1 0 0 0,1-1-1 0 0,-1 0 1 0 0,0-1 0 0 0,1 1 0 0 0,-1 0 0 0 0,0-1 0 0 0,0 1 0 0 0,2-6 0 0 0,4-9 914 0 0,-1 2-73 0 0,11-20 1 0 0,-8 20-731 0 0,-6 8 27 0 0,0 0-1 0 0,0 1 0 0 0,1-1 1 0 0,11-11-1 0 0,-15 18-537 0 0,3-7 11 0 0,-3 6 160 0 0,10 21-13 0 0,-3 4-80 0 0,-6-18-1 0 0,1 1 0 0 0,-1-1 0 0 0,1 1 0 0 0,6 10 0 0 0,-8-16 47 0 0,1 0-87 0 0,-1-1 0 0 0,1 1 0 0 0,-1-1 0 0 0,1 0 0 0 0,-1 1 0 0 0,1-1 0 0 0,-1 0 0 0 0,1 0 0 0 0,2 0 0 0 0,-3 0-24 0 0,0 0-1 0 0,0 0 1 0 0,0 0-1 0 0,0-1 0 0 0,0 1 1 0 0,0 0-1 0 0,0 0 1 0 0,0-1-1 0 0,0 1 1 0 0,0-1-1 0 0,0 1 1 0 0,0-1-1 0 0,0 1 1 0 0,0-1-1 0 0,0 0 1 0 0,-1 1-1 0 0,1-1 1 0 0,1-1-1 0 0,10-18 359 0 0,-4 6-203 0 0,-4 8-138 0 0,0-1-1 0 0,5-13 1 0 0,2-4-98 0 0,-3 7-1005 0 0,11-33 0 0 0,-1 2-2900 0 0,-9 30 1912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19351 0 0,'0'0'2982'0'0,"-1"8"-994"0"0,0 0-1228 0 0,0-5-568 0 0,0-1 0 0 0,1 1-1 0 0,0 0 1 0 0,-1 0 0 0 0,1 0 0 0 0,0 0 0 0 0,0 0 0 0 0,1 0-1 0 0,0 3 1 0 0,2 37 853 0 0,8 39-452 0 0,6 30-1000 0 0,-5-45 43 0 0,-8-38 375 0 0,11 35-1 0 0,-12-50-1331 0 0,0-1 0 0 0,1 17-1 0 0,-4-21-674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11976 0 0,'1'-2'7884'0'0,"4"-9"-3771"0"0,-2 8-3777 0 0,1 0 1 0 0,-1 1 0 0 0,0-1 0 0 0,1 1 0 0 0,-1 0 0 0 0,1 0 0 0 0,0 0-1 0 0,0 0 1 0 0,5-1 0 0 0,2-1-136 0 0,0 2 0 0 0,16-3-1 0 0,56 0-1509 0 0,-42 3-3046 0 0,-22 2-3884 0 0</inkml:trace>
  <inkml:trace contextRef="#ctx0" brushRef="#br0" timeOffset="1">474 5 4144 0 0,'0'0'191'0'0,"-27"-4"10729"0"0,18 7-4424 0 0,-5 8-1048 0 0,11-7-5206 0 0,0-1 0 0 0,1 1 0 0 0,-1 0 1 0 0,1-1-1 0 0,0 1 0 0 0,1 0 0 0 0,-2 5 0 0 0,2-8-198 0 0,1 1 0 0 0,0 0 0 0 0,-1-1 0 0 0,1 1 0 0 0,0 0 0 0 0,0 0 0 0 0,0-1 0 0 0,0 1 0 0 0,1 0-1 0 0,-1-1 1 0 0,0 1 0 0 0,1 0 0 0 0,-1-1 0 0 0,1 1 0 0 0,0 0 0 0 0,0-1 0 0 0,-1 1 0 0 0,1-1 0 0 0,0 1-1 0 0,0-1 1 0 0,0 0 0 0 0,0 1 0 0 0,1-1 0 0 0,-1 0 0 0 0,2 2 0 0 0,3 2 87 0 0,1 1 0 0 0,0-1 0 0 0,12 6 0 0 0,-17-9-106 0 0,6 2 80 0 0,-3-2-1 0 0,0 1 0 0 0,0 0 1 0 0,7 6-1 0 0,-11-8-90 0 0,0-1 0 0 0,-1 1 1 0 0,1 0-1 0 0,0-1 0 0 0,-1 1 0 0 0,1 0 1 0 0,-1-1-1 0 0,1 1 0 0 0,-1 0 0 0 0,1 0 0 0 0,-1-1 1 0 0,1 1-1 0 0,-1 0 0 0 0,0 0 0 0 0,1 0 0 0 0,-1 0 1 0 0,0 0-1 0 0,0-1 0 0 0,0 1 0 0 0,0 0 1 0 0,0 0-1 0 0,0 0 0 0 0,0 0 0 0 0,0 0 0 0 0,0 0 1 0 0,0 0-1 0 0,0 0 0 0 0,-1-1 0 0 0,1 1 0 0 0,-1 1 1 0 0,-1 3-20 0 0,0 0 1 0 0,-1-1-1 0 0,0 1 1 0 0,0-1-1 0 0,0 1 1 0 0,-1-1-1 0 0,1 0 1 0 0,-1 0-1 0 0,0-1 1 0 0,0 1-1 0 0,0-1 1 0 0,-7 4-1 0 0,1-1-504 0 0,1-2 0 0 0,0 1 0 0 0,-1-2 0 0 0,0 1 0 0 0,0-1 0 0 0,-17 3 0 0 0,10-4-868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0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11 210 2304 0 0,'-1'-2'833'0'0,"-8"-12"6779"0"0,9 12-7200 0 0,0 0 0 0 0,0 0 0 0 0,0 0 0 0 0,0 0 0 0 0,0 1 0 0 0,1-1 0 0 0,-1 0 0 0 0,1 0 0 0 0,-1 0 0 0 0,1 0 1 0 0,0 0-1 0 0,0 1 0 0 0,-1-1 0 0 0,1 0 0 0 0,1 1 0 0 0,0-3 0 0 0,0 3-296 0 0,0-1 0 0 0,0 1 1 0 0,0 0-1 0 0,0-1 0 0 0,1 1 1 0 0,-1 0-1 0 0,0 0 0 0 0,0 0 1 0 0,1 1-1 0 0,-1-1 0 0 0,1 1 0 0 0,-1-1 1 0 0,4 1-1 0 0,42-5 741 0 0,62 3 1 0 0,-15 1-564 0 0,-33 0-22 0 0,47-4 491 0 0,-83-2 674 0 0,-41-6-901 0 0,-63-42-160 0 0,47 36-331 0 0,21 13 72 0 0,0 0 0 0 0,0-1-1 0 0,-14-12 1 0 0,26 18 236 0 0,4 1-250 0 0,13 3-178 0 0,-14-2 110 0 0,62 12-30 0 0,9 1-70 0 0,-47-11 53 0 0,-5 1 12 0 0,27-1 0 0 0,14-8 400 0 0,-68 23 1019 0 0,-2-9-1402 0 0,-1 0 1 0 0,0 0-1 0 0,0-1 0 0 0,-1 1 1 0 0,0-2-1 0 0,0 1 0 0 0,-1-1 1 0 0,-9 8-1 0 0,-7 6 12 0 0,12-9 60 0 0,2-1 0 0 0,-1 1 0 0 0,2 1-1 0 0,-16 25 1 0 0,25-38-149 0 0,0 0-1 0 0,0 0 1 0 0,0 0-1 0 0,0 0 1 0 0,0 1-1 0 0,-1-1 1 0 0,1 0-1 0 0,0 0 1 0 0,0 0 0 0 0,0 0-1 0 0,0 1 1 0 0,0-1-1 0 0,0 0 1 0 0,0 0-1 0 0,0 0 1 0 0,0 0-1 0 0,0 1 1 0 0,0-1-1 0 0,0 0 1 0 0,0 0 0 0 0,0 0-1 0 0,0 0 1 0 0,0 1-1 0 0,0-1 1 0 0,0 0-1 0 0,0 0 1 0 0,0 0-1 0 0,0 0 1 0 0,1 1-1 0 0,-1-1 1 0 0,0 0-1 0 0,0 0 1 0 0,0 0 0 0 0,0 0-1 0 0,0 0 1 0 0,0 1-1 0 0,0-1 1 0 0,1 0-1 0 0,-1 0 1 0 0,0 0-1 0 0,0 0 1 0 0,0 0-1 0 0,10 1-7161 0 0,1-4-651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3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8264 0 0,'0'0'374'0'0,"-8"5"220"0"0,-7-1 11206 0 0,17-1-11465 0 0,2-1-225 0 0,-3-2-111 0 0,0-1 1 0 0,0 1-1 0 0,0 0 1 0 0,0 0 0 0 0,0 0-1 0 0,0 0 1 0 0,0 0 0 0 0,0 0-1 0 0,0 1 1 0 0,0-1-1 0 0,0 0 1 0 0,0 0 0 0 0,1 1-1 0 0,11 2 466 0 0,0-1 0 0 0,25 0 1 0 0,4 1-74 0 0,6-3-113 0 0,-24 2 80 0 0,35-3-1 0 0,-21 0-102 0 0,4 0 31 0 0,-25-1-54 0 0,31 3 1 0 0,65 6 492 0 0,14 6-250 0 0,-118-13-440 0 0,-1 0 0 0 0,1 0 0 0 0,0 0 1 0 0,-1-1-1 0 0,14-3 0 0 0,13-2 234 0 0,16-6 367 0 0,-10 3-675 0 0,-29 6 6 0 0,0 1-1 0 0,1-1 1 0 0,19 0-1 0 0,9 0-35 0 0,-33 1 98 0 0,1 1 0 0 0,-1 0 0 0 0,0 1 0 0 0,0 0 0 0 0,14 2 0 0 0,-15-2-19 0 0,-1 0 0 0 0,0 0 0 0 0,1-1-1 0 0,-1 1 1 0 0,8-3 0 0 0,3 0-12 0 0,9-3 90 0 0,-22 4 8 0 0,1 1 0 0 0,0 0 1 0 0,0 0-1 0 0,9-1 0 0 0,74-2 396 0 0,-66 4-417 0 0,6 0 92 0 0,20-4 253 0 0,-38 5-332 0 0,-4-2 95 0 0,11-4-118 0 0,-12 3-50 0 0,16-3 405 0 0,-15 4-352 0 0,-5 1-64 0 0,0 1 0 0 0,1-1 1 0 0,-1 0-1 0 0,0 0 1 0 0,0 0-1 0 0,0 0 1 0 0,0 0-1 0 0,0 0 0 0 0,0 0 1 0 0,0 0-1 0 0,0 0 1 0 0,2-1-1 0 0,3 0 6 0 0,-1-1 42 0 0,-4 2-43 0 0,-1-1 0 0 0,1 1 0 0 0,0 0 0 0 0,0-1 1 0 0,-1 1-1 0 0,1-1 0 0 0,0 1 0 0 0,-1-1 0 0 0,1 1 0 0 0,-1-1 0 0 0,1 1 0 0 0,-1-1 0 0 0,1 1 0 0 0,-1-1 1 0 0,1 0-1 0 0,-1 1 0 0 0,1-1 0 0 0,-1 0 0 0 0,0 1 0 0 0,1-1 0 0 0,-1-1 0 0 0,3-24-763 0 0,-3 25-124 0 0,0 1 697 0 0,1-1 1 0 0,-1 1-1 0 0,1-1 0 0 0,-1 1 0 0 0,0-1 0 0 0,0 0 0 0 0,1 1 1 0 0,-1-1-1 0 0,0 0 0 0 0,0 1 0 0 0,0-1 0 0 0,0 0 0 0 0,0 1 0 0 0,0-1 1 0 0,0 0-1 0 0,0 1 0 0 0,0-1 0 0 0,0 0 0 0 0,0 0 0 0 0,0 0 1 0 0,0-3-1454 0 0,0-8-1680 0 0,0 1-4340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3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34 3224 0 0,'-13'-2'18154'0'0,"19"-2"-20502"0"0,-4 2 2494 0 0,0 1-1 0 0,0 0 1 0 0,1 0 0 0 0,-1 0-1 0 0,0 0 1 0 0,1 0 0 0 0,-1 1-1 0 0,0-1 1 0 0,1 1 0 0 0,-1-1-1 0 0,5 1 1 0 0,1-1 149 0 0,45-7 340 0 0,64-1 0 0 0,-75 9-347 0 0,42 6-1 0 0,3 1 266 0 0,297-3 1472 0 0,-343-5-1898 0 0,357-8 1241 0 0,-365 9-1275 0 0,252 10 1090 0 0,-122 7-388 0 0,-159-17-792 0 0,10 1 213 0 0,1 0 1 0 0,0-1-1 0 0,-1 0 0 0 0,20-4 0 0 0,-28 3-169 0 0,4-1 15 0 0,0 0 1 0 0,0 1-1 0 0,19 0 1 0 0,-26-1 618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3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2304 0 0,'-11'8'200'0'0,"-5"1"11778"0"0,26-14-7917 0 0,-3 2-3520 0 0,0 1-1 0 0,0-1 1 0 0,0 1-1 0 0,1 1 0 0 0,-1-1 1 0 0,0 1-1 0 0,1 0 1 0 0,11 1-1 0 0,-1 0-263 0 0,-1 2 1 0 0,29 5-1 0 0,-26-1 166 0 0,11 2 108 0 0,13-3-132 0 0,44 5 320 0 0,25-3-70 0 0,233 4 997 0 0,-206-11-1144 0 0,-50 2-118 0 0,123-19 161 0 0,-123 7-186 0 0,-71 8-38 0 0,27 1 0 0 0,-38 2-279 0 0,-1-1 0 0 0,1 1-1 0 0,-1 1 1 0 0,1 0 0 0 0,-1-1 0 0 0,12 6 0 0 0,23 3-62 0 0,-42-9-2 0 0,1-1 0 0 0,0 0-1 0 0,-1 0 1 0 0,1 0 0 0 0,-1 0 0 0 0,1 0-1 0 0,0 1 1 0 0,-1-1 0 0 0,1-1 0 0 0,0 1-1 0 0,-1 0 1 0 0,1 0 0 0 0,-1 0 0 0 0,1 0-1 0 0,0 0 1 0 0,-1 0 0 0 0,1-1 0 0 0,-1 1-1 0 0,2-1 1 0 0,2 0-73 0 0,5 0-90 0 0,0 0 1 0 0,0 0-1 0 0,10-3 0 0 0,8-2 32 0 0,-7 0-61 0 0,-18 5 108 0 0,1 0 0 0 0,-1 0-1 0 0,1 0 1 0 0,-1 0 0 0 0,1 1 0 0 0,5-1 0 0 0,7-3-665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11056 0 0,'-3'3'171'0'0,"-1"1"1"0"0,1-1 0 0 0,-1 0 0 0 0,0 0 0 0 0,0 0 0 0 0,-1-1-1 0 0,-7 5 1 0 0,7-5 365 0 0,1 0 0 0 0,1 1-1 0 0,-1 0 1 0 0,0-1 0 0 0,1 2 0 0 0,-1-1-1 0 0,1 0 1 0 0,0 1 0 0 0,-4 6 0 0 0,2-3-200 0 0,1 0 0 0 0,0 1 0 0 0,1-1 1 0 0,-6 17-1 0 0,5-9-306 0 0,1 0 0 0 0,0 0 1 0 0,1 1-1 0 0,1-1 0 0 0,1 25 0 0 0,1-34 19 0 0,-1-1-1 0 0,1 0 0 0 0,0 0 0 0 0,0 0 0 0 0,0-1 0 0 0,1 1 1 0 0,0 0-1 0 0,0 0 0 0 0,5 8 0 0 0,-6-11-1 0 0,0-1 0 0 0,1 1 0 0 0,-1 0 0 0 0,0-1 0 0 0,1 1 0 0 0,-1-1 1 0 0,1 0-1 0 0,-1 1 0 0 0,1-1 0 0 0,0 0 0 0 0,0 0 0 0 0,-1 0 0 0 0,1 0 0 0 0,0-1 0 0 0,0 1 0 0 0,0 0 0 0 0,0-1 0 0 0,0 1 0 0 0,0-1 0 0 0,0 0 0 0 0,0 1 0 0 0,0-1 0 0 0,0 0 0 0 0,0 0 1 0 0,0-1-1 0 0,4 0 0 0 0,-1 0 95 0 0,0 0 0 0 0,0 0 0 0 0,0-1 0 0 0,-1 0 0 0 0,1 0 0 0 0,-1 0 0 0 0,1 0 0 0 0,-1-1 0 0 0,0 0 0 0 0,0 0 0 0 0,0 0 0 0 0,0 0 0 0 0,-1-1 0 0 0,1 1 0 0 0,-1-1 1 0 0,3-4-1 0 0,4-8 74 0 0,0 1 0 0 0,-1-2 0 0 0,-2 1 0 0 0,1-1 0 0 0,-2 0 0 0 0,6-21 0 0 0,2-6 525 0 0,-9 32-442 0 0,-3 6 13 0 0,1 0 0 0 0,-1 0-1 0 0,-1 0 1 0 0,3-12 0 0 0,-4 17 204 0 0,1 2-288 0 0,1 0-216 0 0,-1 0 0 0 0,0 0 0 0 0,0 0 0 0 0,0 0 0 0 0,0 0 0 0 0,0 1 0 0 0,0-1-1 0 0,0 0 1 0 0,0 1 0 0 0,-1-1 0 0 0,1 0 0 0 0,0 1 0 0 0,-1-1 0 0 0,0 1-1 0 0,1-1 1 0 0,-1 1 0 0 0,0 0 0 0 0,1 1 0 0 0,2 37 58 0 0,-3-25-35 0 0,12 83 117 0 0,-9-85-159 0 0,0 0 0 0 0,1-1-1 0 0,0 1 1 0 0,1-1-1 0 0,10 19 1 0 0,-14-30-127 0 0,0 0 0 0 0,-1 0 0 0 0,1 1-1 0 0,0-1 1 0 0,0 0 0 0 0,0 0 0 0 0,0 0 0 0 0,0 0 0 0 0,0 0 0 0 0,0 0-1 0 0,1 0 1 0 0,-1-1 0 0 0,0 1 0 0 0,0 0 0 0 0,1 0 0 0 0,-1-1 0 0 0,0 1-1 0 0,1-1 1 0 0,-1 0 0 0 0,1 1 0 0 0,-1-1 0 0 0,1 0 0 0 0,-1 0-1 0 0,1 0 1 0 0,-1 0 0 0 0,0 0 0 0 0,1 0 0 0 0,-1 0 0 0 0,3-1 0 0 0,5-4-1737 0 0</inkml:trace>
  <inkml:trace contextRef="#ctx0" brushRef="#br0" timeOffset="1">512 38 23039 0 0,'0'0'528'0'0,"3"8"704"0"0,48 65 467 0 0,-32-42-1117 0 0,38 48 0 0 0,-42-61-638 0 0,31 28 1 0 0,-42-43-692 0 0,7 7 1134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6448 0 0,'42'5'4888'0'0,"-41"-5"-4536"0"0,10-2 344 0 0,-7 2-577 0 0,2-1 181 0 0,0 0 1 0 0,0 1-1 0 0,11 1 0 0 0,-7 0 83 0 0,1-1 1 0 0,16-2 0 0 0,1 1 217 0 0,-20 1-433 0 0,28 0 1140 0 0,59-7-1 0 0,157-16 689 0 0,1 20-923 0 0,-249 3-1062 0 0,205 5 133 0 0,52-7 1639 0 0,-92-3-1510 0 0,-40 0-273 0 0,24-1 0 0 0,98 10 1492 0 0,-133-11-1000 0 0,0 0-120 0 0,-47 11 758 0 0,111 19 0 0 0,-86-9-641 0 0,-79-13-329 0 0,0 0 0 0 0,0-1 0 0 0,0-1 0 0 0,0-1 0 0 0,0 0 0 0 0,-1-1-1 0 0,1-1 1 0 0,-1-1 0 0 0,30-12 0 0 0,-36 14-194 0 0,-1 1 0 0 0,1 0-1 0 0,-1 0 1 0 0,1 1 0 0 0,0 0-1 0 0,17 1 1 0 0,-24 0-47 0 0,29 2-40 0 0,-20-1-1685 0 0,-1-1-1 0 0,22-1 1 0 0,-31 1 1456 0 0,-1-1 0 0 0,1 1 1 0 0,0-1-1 0 0,-1 0 0 0 0,1 0 0 0 0,-1 1 1 0 0,1-1-1 0 0,-1 0 0 0 0,1 0 0 0 0,-1 0 1 0 0,2-2-1 0 0,-3 2 303 0 0,8-6-2128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11976 0 0,'0'0'922'0'0,"-13"10"1165"0"0,11-6-658 0 0,-9 20 4177 0 0,10-22-5393 0 0,0 1 0 0 0,1 0 0 0 0,-1 0 0 0 0,1 0 0 0 0,-1 0 0 0 0,1 0 0 0 0,0 0-1 0 0,0 0 1 0 0,1 0 0 0 0,-1 0 0 0 0,1 3 0 0 0,22 128 2676 0 0,-18-100-2968 0 0,10 77 430 0 0,-14-90-313 0 0,-1 0 0 0 0,0 0 0 0 0,-5 28 0 0 0,5-48-12 0 0,0-1 0 0 0,0 1 0 0 0,0 0 0 0 0,0-1 0 0 0,0 1 0 0 0,0 0 0 0 0,-1-1 0 0 0,1 1 0 0 0,0 0 0 0 0,0-1 0 0 0,-1 1 0 0 0,1-1 0 0 0,0 1 0 0 0,-1-1 0 0 0,1 1 0 0 0,-1-1 0 0 0,1 1 0 0 0,0-1-1 0 0,-1 1 1 0 0,1-1 0 0 0,-1 1 0 0 0,0-1 0 0 0,1 0 0 0 0,-1 1 0 0 0,1-1 0 0 0,-2 0 0 0 0,1 1 2 0 0,0-1 0 0 0,0 0 0 0 0,0 0 0 0 0,0 0 0 0 0,0 0 0 0 0,0-1 0 0 0,0 1 0 0 0,0 0 0 0 0,0 0 0 0 0,0-1 0 0 0,0 1 0 0 0,-1-1 0 0 0,0 0 0 0 0,-4-2 29 0 0,1 0-1 0 0,0-1 0 0 0,1 0 0 0 0,-5-4 0 0 0,-4-5 11 0 0,0 0 1 0 0,2 0 0 0 0,0-1-1 0 0,0-1 1 0 0,1 0-1 0 0,-12-25 1 0 0,21 37-49 0 0,0 0-1 0 0,0 0 1 0 0,0 1 0 0 0,0-1-1 0 0,1 0 1 0 0,-1 0 0 0 0,1 0-1 0 0,0 0 1 0 0,0 0 0 0 0,0 0-1 0 0,0 0 1 0 0,0 0 0 0 0,1 0-1 0 0,-1 0 1 0 0,1 0 0 0 0,0 0-1 0 0,0 0 1 0 0,0 0 0 0 0,0 1-1 0 0,0-1 1 0 0,1 0 0 0 0,2-3-1 0 0,-3 5-10 0 0,2-3 9 0 0,0 0 0 0 0,1 1 1 0 0,-1 0-1 0 0,1 0 0 0 0,-1 0 0 0 0,1 0 0 0 0,0 1 0 0 0,0-1 0 0 0,0 1 0 0 0,1 0 0 0 0,-1 0 0 0 0,0 1 0 0 0,1-1 0 0 0,4 0 0 0 0,-6 1-12 0 0,0 1 0 0 0,0 0 0 0 0,-1-1 0 0 0,1 1-1 0 0,0 1 1 0 0,0-1 0 0 0,0 0 0 0 0,-1 0 0 0 0,1 1 0 0 0,4 1-1 0 0,-6-1-3 0 0,0-1 0 0 0,0 1-1 0 0,0-1 1 0 0,0 1 0 0 0,0 0-1 0 0,-1-1 1 0 0,1 1 0 0 0,0 0-1 0 0,0 0 1 0 0,-1 0 0 0 0,1 0-1 0 0,-1 0 1 0 0,1-1 0 0 0,-1 1 0 0 0,1 0-1 0 0,-1 0 1 0 0,1 0 0 0 0,-1 0-1 0 0,0 1 1 0 0,0-1 0 0 0,1 0-1 0 0,-1 0 1 0 0,0 0 0 0 0,0 0-1 0 0,0 0 1 0 0,0 0 0 0 0,0 0-1 0 0,0 0 1 0 0,-1 0 0 0 0,1 0-1 0 0,-1 2 1 0 0,0 2 7 0 0,-1 0 0 0 0,1 0-1 0 0,-2 0 1 0 0,1 0 0 0 0,0 0-1 0 0,-1 0 1 0 0,0-1 0 0 0,0 1 0 0 0,0-1-1 0 0,0 0 1 0 0,-1 0 0 0 0,0 0-1 0 0,0 0 1 0 0,0-1 0 0 0,-9 6 0 0 0,-5 3 27 0 0,-1-2 0 0 0,-33 14 1 0 0,36-17-13 0 0,-37 8 131 0 0,52-15 47 0 0,25-7-9 0 0,46-10 103 0 0,-49 11-635 0 0,0 1 1 0 0,36-4-1 0 0,-27 6-2203 0 0,1 0-7598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1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6448 0 0,'-3'2'15497'0'0,"-9"8"-12693"0"0,3 1-2102 0 0,1 1 1 0 0,1-1-1 0 0,0 1 1 0 0,0 0 0 0 0,-5 15-1 0 0,10-21-677 0 0,-1 1 0 0 0,2-1-1 0 0,-1 0 1 0 0,1 0 0 0 0,0 1 0 0 0,0-1 0 0 0,1 1-1 0 0,-1-1 1 0 0,2 1 0 0 0,-1-1 0 0 0,1 1 0 0 0,0-1-1 0 0,2 9 1 0 0,-2-13-36 0 0,0 0 0 0 0,0 0 0 0 0,0 0 0 0 0,0 1 0 0 0,1-1 0 0 0,-1-1 1 0 0,0 1-1 0 0,1 0 0 0 0,0 0 0 0 0,-1 0 0 0 0,1-1 0 0 0,0 1 0 0 0,0-1 0 0 0,0 1 0 0 0,0-1 0 0 0,0 0 0 0 0,0 0 0 0 0,1 0 0 0 0,-1 0 0 0 0,3 1 0 0 0,-1-1-194 0 0,-1-1 0 0 0,1 1-1 0 0,-1 0 1 0 0,0-1 0 0 0,1 0 0 0 0,-1 0-1 0 0,1 0 1 0 0,-1 0 0 0 0,1-1-1 0 0,-1 1 1 0 0,1-1 0 0 0,-1 0 0 0 0,7-2-1 0 0,4-4-1384 0 0,3 2-60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20791 0 0,'0'0'1884'0'0,"-9"7"-1366"0"0,-23 44 3636 0 0,20-31-3250 0 0,-16 40 0 0 0,-96 215-92 0 0,97-214-704 0 0,-27 88 0 0 0,51-141-170 0 0,1-1-1 0 0,1 1 1 0 0,-1 0-1 0 0,1 0 1 0 0,0 0-1 0 0,1 0 1 0 0,1 15-1 0 0,-1-22 13 0 0,0-1-1 0 0,0 1 1 0 0,0 0 0 0 0,1-1 0 0 0,-1 1-1 0 0,0 0 1 0 0,0-1 0 0 0,1 1-1 0 0,-1 0 1 0 0,0-1 0 0 0,1 1-1 0 0,-1 0 1 0 0,1-1 0 0 0,-1 1-1 0 0,1-1 1 0 0,-1 1 0 0 0,1-1-1 0 0,-1 1 1 0 0,1-1 0 0 0,0 1-1 0 0,-1-1 1 0 0,1 0 0 0 0,0 1-1 0 0,-1-1 1 0 0,1 0 0 0 0,0 0-1 0 0,-1 1 1 0 0,1-1 0 0 0,0 0 0 0 0,-1 0-1 0 0,1 0 1 0 0,0 0 0 0 0,0 0-1 0 0,-1 0 1 0 0,1 0 0 0 0,0 0-1 0 0,0 0 1 0 0,-1 0 0 0 0,1 0-1 0 0,0 0 1 0 0,-1-1 0 0 0,2 1-1 0 0,3-2-337 0 0,0 1-1 0 0,-1-1 0 0 0,1 0 1 0 0,-1-1-1 0 0,5-2 0 0 0,42-30-7729 0 0,-20 13 737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1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183 153 14600 0 0,'5'-11'435'0'0,"0"0"0"0"0,3-14 0 0 0,-6 21-92 0 0,-2-1 1 0 0,1 1-1 0 0,0 0 0 0 0,-1 0 0 0 0,0-1 0 0 0,0 1 0 0 0,0 0 0 0 0,0-1 1 0 0,-2-7-1 0 0,1 11-125 0 0,0-1 1 0 0,1 0-1 0 0,-1 0 1 0 0,0 1-1 0 0,0-1 1 0 0,0 1-1 0 0,0-1 1 0 0,0 1-1 0 0,0-1 0 0 0,-1 1 1 0 0,1-1-1 0 0,0 1 1 0 0,-1 0-1 0 0,1 0 1 0 0,-1 0-1 0 0,1 0 1 0 0,-1 0-1 0 0,0 0 1 0 0,1 0-1 0 0,-1 0 1 0 0,0 1-1 0 0,0-1 1 0 0,1 1-1 0 0,-1-1 0 0 0,0 1 1 0 0,0 0-1 0 0,0 0 1 0 0,-2 0-1 0 0,-1-1-28 0 0,0 2-1 0 0,0-1 0 0 0,0 0 1 0 0,0 1-1 0 0,0 0 0 0 0,0 0 1 0 0,1 1-1 0 0,-1-1 0 0 0,-6 4 1 0 0,5-1-73 0 0,0 0-1 0 0,0 0 1 0 0,1 1 0 0 0,-1-1-1 0 0,1 1 1 0 0,0 1 0 0 0,1-1 0 0 0,-1 1-1 0 0,1 0 1 0 0,0 0 0 0 0,1 0-1 0 0,-6 12 1 0 0,2 0 56 0 0,0 0 0 0 0,1 0 0 0 0,-5 28 0 0 0,9-34-44 0 0,0 0 0 0 0,1 1-1 0 0,1-1 1 0 0,0 0 0 0 0,2 17 0 0 0,-1-23-41 0 0,0 0 1 0 0,0 0 0 0 0,1-1 0 0 0,-1 1-1 0 0,1-1 1 0 0,0 1 0 0 0,0-1-1 0 0,1 0 1 0 0,0 1 0 0 0,0-1 0 0 0,0-1-1 0 0,1 1 1 0 0,4 5 0 0 0,-5-8-68 0 0,-1 0 0 0 0,1 0 1 0 0,-1 0-1 0 0,1 0 0 0 0,0-1 0 0 0,0 1 1 0 0,0-1-1 0 0,0 0 0 0 0,0 0 1 0 0,0 0-1 0 0,0 0 0 0 0,0 0 0 0 0,0-1 1 0 0,0 0-1 0 0,0 1 0 0 0,1-1 1 0 0,-1 0-1 0 0,0 0 0 0 0,0-1 1 0 0,0 1-1 0 0,5-2 0 0 0,-1 0 24 0 0,-1 0 0 0 0,0-1 0 0 0,0 1 0 0 0,0-1 0 0 0,0 0-1 0 0,-1-1 1 0 0,1 1 0 0 0,-1-1 0 0 0,6-6 0 0 0,0-1-36 0 0,-1 0 0 0 0,-1 0 0 0 0,0-1 0 0 0,0 0-1 0 0,-1 0 1 0 0,-1-1 0 0 0,11-25 0 0 0,-2-5-48 0 0,12-53 0 0 0,-18 42-31 0 0,-1 1-4914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1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56 21191 0 0,'0'0'1027'0'0,"-6"3"73"0"0,6-3-1113 0 0,-8 7 1153 0 0,0 0 1 0 0,-8 10-1 0 0,15-15-922 0 0,-1 0 0 0 0,1 0 1 0 0,0 0-1 0 0,0 0 0 0 0,-1 0 1 0 0,1 0-1 0 0,1 0 0 0 0,-1 1 0 0 0,0-1 1 0 0,0 0-1 0 0,1 0 0 0 0,0 1 0 0 0,-1 5 1386 0 0,3-8-1572 0 0,0-1 0 0 0,0 1 1 0 0,1 0-1 0 0,-1-1 0 0 0,0 0 0 0 0,0 1 1 0 0,0-1-1 0 0,0 0 0 0 0,0 0 0 0 0,0 0 1 0 0,0 0-1 0 0,-1-1 0 0 0,1 1 0 0 0,0 0 0 0 0,-1-1 1 0 0,1 1-1 0 0,0-1 0 0 0,1-2 0 0 0,4-5-146 0 0,-1-1 0 0 0,8-15 0 0 0,5-8-1125 0 0,-2 11-3224 0 0,-11 17 2351 0 0</inkml:trace>
  <inkml:trace contextRef="#ctx0" brushRef="#br0" timeOffset="1">304 274 16128 0 0,'-8'22'711'0'0,"5"-12"153"0"0,-6 5-696 0 0,1 5-168 0 0,0 3 0 0 0,-4 4 0 0 0,-2 5 2048 0 0,0 4 368 0 0,-6-4 80 0 0,1 6 8 0 0,-4-5-1728 0 0,1 1-344 0 0,-1 2-72 0 0,0-1-8 0 0,-2-6-624 0 0,0 1-120 0 0,2 0-24 0 0,-2-5-10904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1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22 5008 0 0,'-7'0'198'0'0,"-1"1"-1"0"0,1 0 1 0 0,-1 1 0 0 0,1 0-1 0 0,0 0 1 0 0,-9 4 0 0 0,-25 6 3036 0 0,39-12-2931 0 0,1 0 1 0 0,-1 0-1 0 0,1 0 0 0 0,0 0 0 0 0,-1 0 0 0 0,1-1 0 0 0,0 1 0 0 0,-1-1 0 0 0,1 1 0 0 0,0-1 0 0 0,0 1 0 0 0,-1-1 1 0 0,1 0-1 0 0,0 0 0 0 0,0 1 0 0 0,0-1 0 0 0,-1-1 0 0 0,-16-19 7484 0 0,18 21-7645 0 0,-1 1 0 0 0,1-1 0 0 0,0 0 1 0 0,0 0-1 0 0,-1 0 0 0 0,1 0 0 0 0,0-1 0 0 0,0 1 1 0 0,-1 0-1 0 0,1 0 0 0 0,0 0 0 0 0,0 0 1 0 0,0 0-1 0 0,-1 0 0 0 0,1 0 0 0 0,0 0 1 0 0,0 0-1 0 0,0-1 0 0 0,-1 1 0 0 0,1 0 0 0 0,0 0 1 0 0,0 0-1 0 0,0 0 0 0 0,0 0 0 0 0,-1-1 1 0 0,1 1-1 0 0,0 0 0 0 0,0 0 0 0 0,0 0 1 0 0,0-1-1 0 0,0 1 0 0 0,0 0 0 0 0,0 0 0 0 0,0-1 1 0 0,0 1-1 0 0,0 0 0 0 0,0 0 0 0 0,0 0 1 0 0,0-1-1 0 0,0 0-47 0 0,1 1 0 0 0,-1-1 1 0 0,1 0-1 0 0,-1 1 0 0 0,1-1 1 0 0,0 1-1 0 0,-1-1 0 0 0,1 1 1 0 0,0-1-1 0 0,-1 1 0 0 0,1 0 1 0 0,0-1-1 0 0,0 1 0 0 0,-1 0 1 0 0,1-1-1 0 0,0 1 0 0 0,0 0 1 0 0,0 0-1 0 0,-1 0 0 0 0,2 0 1 0 0,21-4 399 0 0,-10 4-348 0 0,1 0 0 0 0,-1 1 1 0 0,25 4-1 0 0,-10 0-64 0 0,91 16-83 0 0,41 5 0 0 0,220-9 649 0 0,-109-7-258 0 0,69 32-391 0 0,-329-40 0 0 0,59 14 0 0 0,-62-14 0 0 0,0-1 0 0 0,-1 0 0 0 0,15 1 0 0 0,-19-2 0 0 0,-2 0 0 0 0,-1 0 0 0 0,1 0 0 0 0,0 0 0 0 0,-1 0 0 0 0,1 0 0 0 0,0-1 0 0 0,-1 1 0 0 0,1 0 0 0 0,-1 0 0 0 0,1 0 0 0 0,-1-1 0 0 0,1 1 0 0 0,-1 0 0 0 0,1-1 0 0 0,-1 1 0 0 0,1 0 0 0 0,0-1 0 0 0,3-3 0 0 0,-1-3 4 0 0,-2 0-25 0 0,0 6-61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92 2760 0 0,'0'0'125'0'0,"6"-13"9835"0"0,1-14-2383 0 0,8-17-3397 0 0,-11 36-2221 0 0,-2 14 97 0 0,0 2-2370 0 0,3 11 432 0 0,-2 2-1 0 0,0-1 1 0 0,-1 31-1 0 0,-2-40-99 0 0,0 174 46 0 0,-5-125 73 0 0,4-53-107 0 0,-1 0 0 0 0,0 0 0 0 0,0-1 0 0 0,0 1 0 0 0,0 0 0 0 0,-6 7 0 0 0,8-13-15 0 0,0-1 0 0 0,-1 0 0 0 0,1 1 0 0 0,-1-1 0 0 0,1 0 0 0 0,0 1 0 0 0,-1-1 0 0 0,1 0 0 0 0,-1 0 0 0 0,1 1 0 0 0,-1-1 0 0 0,1 0 0 0 0,-1 0 0 0 0,1 0 0 0 0,-1 0 0 0 0,1 0 1 0 0,-1 0-1 0 0,1 0 0 0 0,-1 0 0 0 0,1 0 0 0 0,-1 0 0 0 0,1 0 0 0 0,-1 0 0 0 0,1 0 0 0 0,-1 0 0 0 0,1 0 0 0 0,-1 0 0 0 0,1-1 0 0 0,-1 1 0 0 0,-13-7-84 0 0,9 3 61 0 0,0 0-1 0 0,1 0 1 0 0,0 0-1 0 0,0-1 1 0 0,0 0-1 0 0,0 1 1 0 0,1-1-1 0 0,-1-1 1 0 0,1 1-1 0 0,0 0 1 0 0,1-1-1 0 0,0 1 1 0 0,0-1-1 0 0,0 0 1 0 0,-1-7-1 0 0,2 9 7 0 0,1-1 0 0 0,-1 1 0 0 0,1 0 0 0 0,0 0 0 0 0,1-1 0 0 0,-1 1 0 0 0,1 0 0 0 0,-1 0 0 0 0,1 0 0 0 0,1 0 0 0 0,-1 0 0 0 0,0 0 0 0 0,1 0 0 0 0,0 0 0 0 0,0 0 0 0 0,0 0 0 0 0,1 1 0 0 0,-1-1 0 0 0,1 1 0 0 0,-1 0 0 0 0,1 0 0 0 0,5-5 0 0 0,15-11-4 0 0,-6 4 45 0 0,1 0 0 0 0,0 2-1 0 0,21-12 1 0 0,-34 22-31 0 0,38-18 69 0 0,-40 20-74 0 0,0 0 0 0 0,-1 0 0 0 0,1 0 0 0 0,0 1 0 0 0,0-1 0 0 0,0 1 0 0 0,0 0 1 0 0,0-1-1 0 0,0 1 0 0 0,-1 0 0 0 0,1 1 0 0 0,0-1 0 0 0,4 1 0 0 0,-6 0 0 0 0,0-1-1 0 0,-1 1 1 0 0,1 0-1 0 0,-1-1 0 0 0,1 1 1 0 0,-1 0-1 0 0,1-1 1 0 0,-1 1-1 0 0,1 0 1 0 0,-1-1-1 0 0,0 1 1 0 0,1 0-1 0 0,-1 0 1 0 0,0-1-1 0 0,0 1 1 0 0,0 0-1 0 0,1 0 1 0 0,-1 0-1 0 0,0-1 1 0 0,0 1-1 0 0,0 0 0 0 0,0 0 1 0 0,0 0-1 0 0,-1 0 1 0 0,1 0-1 0 0,-1 3-1 0 0,-1-1 1 0 0,0 1-1 0 0,0 0 0 0 0,0-1 0 0 0,-1 1 1 0 0,1-1-1 0 0,-1 0 0 0 0,0 0 0 0 0,0 0 1 0 0,0 0-1 0 0,0 0 0 0 0,0-1 0 0 0,-1 1 1 0 0,-3 1-1 0 0,-7 4 10 0 0,0-1 1 0 0,-18 7-1 0 0,-58 18 512 0 0,89-31 93 0 0,15 0-376 0 0,-7-1-216 0 0,-1 0 0 0 0,1 0 0 0 0,0-1 1 0 0,-1 0-1 0 0,10-3 0 0 0,20-2-48 0 0,-18 5-478 0 0,0 1 0 0 0,1 1-1 0 0,-1 1 1 0 0,0 1-1 0 0,23 5 1 0 0,-16 0-757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 13824 0 0,'0'0'1388'0'0,"13"-5"-274"0"0,-12 5-939 0 0,-1-1-1 0 0,1 1 1 0 0,-1 0-1 0 0,1 0 1 0 0,0 0-1 0 0,-1 0 0 0 0,1 0 1 0 0,-1 1-1 0 0,1-1 1 0 0,-1 0-1 0 0,1 0 1 0 0,-1 0-1 0 0,1 0 1 0 0,-1 1-1 0 0,1-1 1 0 0,-1 0-1 0 0,1 0 1 0 0,-1 1-1 0 0,1-1 1 0 0,-1 1-1 0 0,1-1 1 0 0,-1 0-1 0 0,1 1 0 0 0,-1-1 1 0 0,0 1-1 0 0,1-1 1 0 0,-1 1-1 0 0,0-1 1 0 0,0 1-1 0 0,1-1 1 0 0,-1 1-1 0 0,0-1 1 0 0,0 1-1 0 0,0-1 1 0 0,1 1-1 0 0,-1 2 149 0 0,0 1-1 0 0,-1-1 1 0 0,1 0-1 0 0,0 0 1 0 0,-2 6 0 0 0,1-9-324 0 0,-4 19 534 0 0,-1-1 0 0 0,-14 29 0 0 0,12-31-158 0 0,1 1-1 0 0,0 1 1 0 0,-4 20-1 0 0,8-12 247 0 0,3-25-588 0 0,0 0 0 0 0,0 0 0 0 0,0 0 0 0 0,0 0 0 0 0,0 0 0 0 0,0 0 0 0 0,0 0 0 0 0,0 0 0 0 0,1 0 0 0 0,-1 0-1 0 0,0 0 1 0 0,1 0 0 0 0,-1 0 0 0 0,1 0 0 0 0,-1-1 0 0 0,1 1 0 0 0,-1 0 0 0 0,1 0 0 0 0,-1 0 0 0 0,1-1 0 0 0,1 2-1 0 0,-1-1-18 0 0,1-1 0 0 0,-1 0-1 0 0,1 1 1 0 0,-1-1 0 0 0,1 0-1 0 0,-1 0 1 0 0,0 0 0 0 0,1 0-1 0 0,-1 0 1 0 0,1 0-1 0 0,-1 0 1 0 0,1 0 0 0 0,-1-1-1 0 0,1 1 1 0 0,1-1 0 0 0,21-10 161 0 0,-21 10-170 0 0,33-22-2205 0 0,-19 11-1941 0 0,16-18 1 0 0,-18 15-4018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20127 0 0,'0'0'926'0'0,"-3"8"296"0"0,-100 247 6259 0 0,24-55-6653 0 0,67-152-750 0 0,11-43-154 0 0,0-1 0 0 0,1 1-1 0 0,0-1 1 0 0,-1 0-1 0 0,1 1 1 0 0,1-1 0 0 0,-1 1-1 0 0,2 7 1 0 0,-1-11-105 0 0,-1 0 1 0 0,1 0-1 0 0,-1 0 0 0 0,1 0 1 0 0,-1 0-1 0 0,1 0 0 0 0,0 0 1 0 0,-1 0-1 0 0,1 0 0 0 0,0 0 0 0 0,0 0 1 0 0,0 0-1 0 0,1 1 0 0 0,10 1-6819 0 0,4-4-1813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 21191 0 0,'-77'106'2630'0'0,"12"-15"-1492"0"0,32-48-447 0 0,-113 142-774 0 0,121-155-4446 0 0,21-25 2874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17 23039 0 0,'-6'-4'1126'0'0,"2"3"-1030"0"0,1-1 0 0 0,0 1 0 0 0,-1 0 0 0 0,1 0 0 0 0,-1 1 0 0 0,1-1 0 0 0,-1 1 0 0 0,0-1 0 0 0,1 1 0 0 0,-1 1 0 0 0,0-1 1 0 0,1 0-1 0 0,-1 1 0 0 0,1-1 0 0 0,-1 1 0 0 0,-4 2 0 0 0,-1 0 105 0 0,1 0 1 0 0,0 1 0 0 0,-1 0-1 0 0,2 0 1 0 0,-13 9-1 0 0,13-8 7 0 0,1 1 0 0 0,-1 0 0 0 0,1 0-1 0 0,0 1 1 0 0,1 0 0 0 0,0 0 0 0 0,0 0 0 0 0,0 0 0 0 0,1 1-1 0 0,0 0 1 0 0,0 0 0 0 0,-4 15 0 0 0,5-11-108 0 0,0-1 1 0 0,1 0-1 0 0,1 1 0 0 0,0-1 1 0 0,0 1-1 0 0,1 0 0 0 0,1-1 1 0 0,0 1-1 0 0,3 14 0 0 0,-1-15 18 0 0,-1 0 0 0 0,1-1 0 0 0,1 1 0 0 0,0-1 0 0 0,1 1-1 0 0,7 11 1 0 0,-11-20-90 0 0,0 1 0 0 0,1-1 0 0 0,-1 0 0 0 0,1 0-1 0 0,-1 0 1 0 0,1 0 0 0 0,0 0 0 0 0,0-1 0 0 0,0 1-1 0 0,0 0 1 0 0,0-1 0 0 0,1 0 0 0 0,-1 1 0 0 0,0-1-1 0 0,0 0 1 0 0,1 0 0 0 0,-1 0 0 0 0,1 0 0 0 0,-1-1-1 0 0,1 1 1 0 0,0-1 0 0 0,-1 0 0 0 0,1 1 0 0 0,-1-1 0 0 0,1 0-1 0 0,-1-1 1 0 0,1 1 0 0 0,0 0 0 0 0,-1-1 0 0 0,1 1-1 0 0,-1-1 1 0 0,5-1 0 0 0,-1-1-13 0 0,0-1-1 0 0,0 1 1 0 0,-1-1-1 0 0,0 0 1 0 0,1 0 0 0 0,-1 0-1 0 0,-1-1 1 0 0,1 0 0 0 0,-1 0-1 0 0,1 0 1 0 0,-1 0-1 0 0,3-8 1 0 0,2-2 16 0 0,-1 0-1 0 0,-1-1 1 0 0,8-23-1 0 0,-11 25-109 0 0,0 0-1 0 0,-1 0 1 0 0,0-1-1 0 0,-2 1 1 0 0,0-1-1 0 0,0 1 1 0 0,-2-22-1 0 0,-1 24-463 0 0,0 1 0 0 0,0 0 0 0 0,-1-1 1 0 0,0 1-1 0 0,-9-19 0 0 0,4 12-9908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81 3224 0 0,'-1'1'240'0'0,"-25"1"227"0"0,17-2 1479 0 0,-1 0-1 0 0,1 0 1 0 0,-10-3-1 0 0,14 2-824 0 0,1 0 0 0 0,-1 0 0 0 0,1-1-1 0 0,-1 1 1 0 0,1-1 0 0 0,-1 0 0 0 0,-5-4 0 0 0,8 4-863 0 0,0 1-1 0 0,0-1 1 0 0,0 0-1 0 0,0 1 1 0 0,1-1-1 0 0,-1 0 1 0 0,1 0-1 0 0,-1 0 1 0 0,-1-3-1 0 0,-2-3 650 0 0,5 7-811 0 0,-1 1-1 0 0,1-1 1 0 0,-1 1-1 0 0,1-1 1 0 0,0 1-1 0 0,-1-1 1 0 0,1 1 0 0 0,0-1-1 0 0,-1 0 1 0 0,1 1-1 0 0,0-1 1 0 0,0 1 0 0 0,0-1-1 0 0,0 0 1 0 0,-1 1-1 0 0,1-1 1 0 0,0 0 0 0 0,0 1-1 0 0,0-1 1 0 0,0 0-1 0 0,0 1 1 0 0,1-1-1 0 0,-1 0 1 0 0,0 1 0 0 0,0-2-1 0 0,1 1-31 0 0,0-1 0 0 0,0 1-1 0 0,0 0 1 0 0,0 0 0 0 0,1 0-1 0 0,-1-1 1 0 0,0 1 0 0 0,0 0 0 0 0,1 1-1 0 0,-1-1 1 0 0,1 0 0 0 0,-1 0-1 0 0,1 0 1 0 0,-1 1 0 0 0,1-1 0 0 0,-1 1-1 0 0,1-1 1 0 0,-1 1 0 0 0,1 0-1 0 0,0 0 1 0 0,2 0 0 0 0,10-1 753 0 0,21 1 1 0 0,-20 0-623 0 0,25 2-81 0 0,56 10 1 0 0,-4 0 56 0 0,-11-4 3 0 0,45 3 216 0 0,718-14 694 0 0,290-31-244 0 0,-797 40-840 0 0,-304-2-805 0 0,-22-2 186 0 0,-1 0 0 0 0,13-1-1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36 14336 0 0,'-4'-11'1480'0'0,"4"10"-1463"0"0,0 0 0 0 0,0 0 0 0 0,0 0 0 0 0,0 0 0 0 0,-1 1 0 0 0,1-1 0 0 0,0 0 0 0 0,-1 0 0 0 0,1 0 0 0 0,0 1 0 0 0,-1-1 0 0 0,1 0 0 0 0,-2-1 0 0 0,-2-4 3477 0 0,1 0-112 0 0,0 14-2447 0 0,-12 51 877 0 0,9-20-1776 0 0,1-1 1 0 0,3 1 0 0 0,2 42-1 0 0,0-77-328 0 0,0-1 0 0 0,1 1 0 0 0,-1 0 0 0 0,1 0 0 0 0,2 5 0 0 0,2-1-1524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19 17047 0 0,'-8'-8'1512'0'0,"5"3"-1208"0"0,-5 3-240 0 0,2-1-64 0 0,-2 3 928 0 0,2 0 184 0 0,-3 3 32 0 0,1-1 8 0 0,0 3-1584 0 0,2 3-312 0 0,-3 0-64 0 0,1 4-7791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3224 0 0,'0'0'13104'0'0,"2"-11"-11067"0"0,3-1-920 0 0,-2 0 0 0 0,0-1 0 0 0,3-20 0 0 0,-5 20-520 0 0,2 1 0 0 0,-1 0 1 0 0,9-23-1 0 0,-9 30-350 0 0,-1 0 0 0 0,1-1 0 0 0,1-10 0 0 0,-3 13-121 0 0,0-1-1 0 0,1 0 1 0 0,0 0 0 0 0,0 1-1 0 0,0-1 1 0 0,0 1 0 0 0,0-1 0 0 0,1 1-1 0 0,2-4 1 0 0,-4 6 237 0 0,9 56-452 0 0,-7-40 124 0 0,0-1-1 0 0,1 1 1 0 0,6 17-1 0 0,-8-29-36 0 0,1 1 0 0 0,-1-1 0 0 0,1 0 1 0 0,0 1-1 0 0,0-1 0 0 0,1 0 0 0 0,-1 0 0 0 0,0 0 0 0 0,1 0 0 0 0,4 3 0 0 0,-6-5 11 0 0,0-1 0 0 0,0 1-1 0 0,1 0 1 0 0,-1 0-1 0 0,0 0 1 0 0,1-1 0 0 0,-1 1-1 0 0,0-1 1 0 0,1 1 0 0 0,-1-1-1 0 0,1 0 1 0 0,-1 1 0 0 0,1-1-1 0 0,-1 0 1 0 0,1 0 0 0 0,-1 0-1 0 0,1 0 1 0 0,-1 0 0 0 0,1 0-1 0 0,-1-1 1 0 0,1 1 0 0 0,-1 0-1 0 0,0-1 1 0 0,1 1 0 0 0,-1-1-1 0 0,1 0 1 0 0,-1 1-1 0 0,0-1 1 0 0,3-2 0 0 0,0-1 55 0 0,0 0 0 0 0,-1 0 0 0 0,1-1 0 0 0,-1 1 0 0 0,0-1 0 0 0,0 0 0 0 0,-1 0 0 0 0,1-1 0 0 0,-1 1 0 0 0,1-6-1 0 0,3-3 10 0 0,19-50 121 0 0,-12 27-1952 0 0,2 1-5979 0 0,-4 14-704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20791 0 0,'-1'2'472'0'0,"1"4"-214"0"0,-1 0-1 0 0,1 0 0 0 0,0 0 1 0 0,1 0-1 0 0,-1 0 0 0 0,3 9 0 0 0,1 17-250 0 0,21 240 2400 0 0,-8-157-4186 0 0,-14-102-562 0 0,0 0-5481 0 0</inkml:trace>
  <inkml:trace contextRef="#ctx0" brushRef="#br0" timeOffset="1">1 337 8752 0 0,'1'-2'15316'0'0,"8"-8"-13721"0"0,-4 7-1441 0 0,0 0-1 0 0,1 1 0 0 0,-1 0 1 0 0,1 0-1 0 0,-1 0 1 0 0,1 0-1 0 0,0 1 1 0 0,-1 0-1 0 0,1 0 0 0 0,10 0 1 0 0,4-1-686 0 0,-1-1-1654 0 0,1 3-6719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0,'0'0'16347'0'0,"4"12"-14713"0"0,1 4-923 0 0,-4-14-675 0 0,0 0-1 0 0,0 0 0 0 0,-1 0 1 0 0,1 0-1 0 0,0 0 1 0 0,-1 0-1 0 0,1 3 0 0 0,7 133 285 0 0,-8-124-309 0 0,0 1 0 0 0,1-1 0 0 0,1 0 1 0 0,1 1-1 0 0,0-1 0 0 0,7 22 0 0 0,-9-35 347 0 0,9-11 420 0 0,-4 0-478 0 0,-1 1 0 0 0,-1-1 0 0 0,0 0 1 0 0,0 0-1 0 0,-1 0 0 0 0,0 0 1 0 0,-1-1-1 0 0,2-13 0 0 0,0 5 110 0 0,5-21 0 0 0,13-22 555 0 0,-21 59-941 0 0,2-4 95 0 0,-3 11-28 0 0,0 9-98 0 0,4 16 2 0 0,9 42-1 0 0,-11-62 0 0 0,1 1-1 0 0,0-1 0 0 0,0 0 1 0 0,1-1-1 0 0,0 1 0 0 0,1-1 1 0 0,7 12-1 0 0,-11-19 15 0 0,-1 0 1 0 0,1 0-1 0 0,0 0 0 0 0,-1-1 0 0 0,1 1 0 0 0,0 0 1 0 0,0 0-1 0 0,-1-1 0 0 0,1 1 0 0 0,0-1 0 0 0,0 1 0 0 0,0-1 1 0 0,0 1-1 0 0,0-1 0 0 0,-1 1 0 0 0,1-1 0 0 0,0 0 1 0 0,0 0-1 0 0,0 1 0 0 0,0-1 0 0 0,0 0 0 0 0,2 0 1 0 0,-1 0 21 0 0,-1-1 0 0 0,1 1 1 0 0,-1-1-1 0 0,1 1 1 0 0,-1-1-1 0 0,1 0 0 0 0,-1 1 1 0 0,1-1-1 0 0,-1 0 1 0 0,0 0-1 0 0,0 0 0 0 0,1 0 1 0 0,0-1-1 0 0,2-3 90 0 0,1 0 1 0 0,-1-1-1 0 0,-1 1 0 0 0,1 0 1 0 0,4-12-1 0 0,37-93 589 0 0,-39 95-889 0 0,10-21 358 0 0,-15 33-722 0 0,1 0 0 0 0,-1 0 1 0 0,1 1-1 0 0,0-1 0 0 0,0 1 0 0 0,0-1 0 0 0,1 1 0 0 0,-1 0 0 0 0,4-3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3680 0 0,'0'-5'8564'0'0,"6"-9"-5934"0"0,-5 13-2372 0 0,5-9 917 0 0,14-19 0 0 0,-14 21-717 0 0,-1 1 1 0 0,0-1 0 0 0,0-1 0 0 0,5-11-1 0 0,-4 5 134 0 0,-2 8-222 0 0,-1 0 1 0 0,0 0 0 0 0,-1-1 0 0 0,0 1 0 0 0,0 0 0 0 0,-1-1 0 0 0,0 0 0 0 0,0 1 0 0 0,0-1 0 0 0,-1-9 0 0 0,-1 16-306 0 0,1 0-1 0 0,0 0 1 0 0,0 0-1 0 0,0 0 1 0 0,-1 0 0 0 0,1 0-1 0 0,0 0 1 0 0,-1 0-1 0 0,1 0 1 0 0,-1 0-1 0 0,1 0 1 0 0,-1 0 0 0 0,1 0-1 0 0,-1 0 1 0 0,0 1-1 0 0,1-1 1 0 0,-1 0-1 0 0,0 1 1 0 0,0-1-1 0 0,0 0 1 0 0,0 0-2 0 0,0 1 0 0 0,0 0 1 0 0,0 0-1 0 0,0 0 0 0 0,1 0 0 0 0,-1 0 0 0 0,0-1 0 0 0,0 1 1 0 0,0 1-1 0 0,0-1 0 0 0,1 0 0 0 0,-1 0 0 0 0,0 0 0 0 0,0 0 1 0 0,0 1-1 0 0,0-1 0 0 0,1 0 0 0 0,-3 1 0 0 0,1 1 21 0 0,0-1-1 0 0,-1 1 0 0 0,1 0 0 0 0,0-1 0 0 0,0 1 0 0 0,0 0 0 0 0,0 0 0 0 0,1 0 1 0 0,-1 1-1 0 0,0-1 0 0 0,1 0 0 0 0,-1 0 0 0 0,0 5 0 0 0,-2 2 17 0 0,2 1 0 0 0,-1-1 0 0 0,2 1 0 0 0,-1 0 0 0 0,1 0 0 0 0,0 0 0 0 0,2 13 0 0 0,-1-19-90 0 0,0-1 0 0 0,1 1 0 0 0,0-1-1 0 0,-1 1 1 0 0,1-1 0 0 0,0 0 0 0 0,1 1 0 0 0,-1-1-1 0 0,1 0 1 0 0,-1 0 0 0 0,1 0 0 0 0,0 0 0 0 0,0 0 0 0 0,0 0-1 0 0,0-1 1 0 0,1 1 0 0 0,-1-1 0 0 0,1 1 0 0 0,0-1-1 0 0,0 0 1 0 0,-1 0 0 0 0,1 0 0 0 0,0-1 0 0 0,4 3-1 0 0,-4-4-4 0 0,-1 1 0 0 0,1 0 0 0 0,-1-1 0 0 0,1 0 0 0 0,-1 1 0 0 0,1-1-1 0 0,0 0 1 0 0,-1 0 0 0 0,1-1 0 0 0,-1 1 0 0 0,1 0 0 0 0,0-1 0 0 0,4-1 0 0 0,32-16 30 0 0,-27 12-3 0 0,12-7-71 0 0,34-24 0 0 0,-15 8 0 0 0,-40 27 39 0 0,0-1-1 0 0,0 1 1 0 0,-1 0 0 0 0,1-1 0 0 0,3-4-1 0 0,7-7 14 0 0,-13 14-8 0 0,0-1 0 0 0,0 1 0 0 0,0 0 0 0 0,0-1 0 0 0,0 1 0 0 0,0 0 0 0 0,0-1 0 0 0,0 1 0 0 0,0 0 0 0 0,0-1 0 0 0,0 1 1 0 0,0 0-1 0 0,0 0 0 0 0,0-1 0 0 0,0 1 0 0 0,0 0 0 0 0,0-1 0 0 0,0 1 0 0 0,0 0 0 0 0,-1-1 0 0 0,1 1 0 0 0,0 0 0 0 0,0 0 0 0 0,0-1 0 0 0,-1 1 0 0 0,1 0 0 0 0,0 0 0 0 0,0-1 1 0 0,-1 1-1 0 0,1 0 0 0 0,0 0 0 0 0,0 0 0 0 0,-1-1 0 0 0,1 1 0 0 0,0 0 0 0 0,-1 0 0 0 0,1 0 0 0 0,0 0 0 0 0,-1 0 0 0 0,1 0 0 0 0,0 0 0 0 0,-1 0 0 0 0,1 0 0 0 0,-15-6 202 0 0,13 7-198 0 0,0-1 0 0 0,0 0 1 0 0,0 0-1 0 0,0 1 0 0 0,-1-1 0 0 0,1 1 0 0 0,0 0 0 0 0,0 0 0 0 0,0 0 1 0 0,0 0-1 0 0,1 0 0 0 0,-1 0 0 0 0,0 0 0 0 0,0 0 0 0 0,1 1 0 0 0,-1-1 1 0 0,0 1-1 0 0,1-1 0 0 0,0 1 0 0 0,-1 0 0 0 0,1-1 0 0 0,0 1 0 0 0,0 0 1 0 0,-1 3-1 0 0,-2 1 32 0 0,0 1 1 0 0,1 0-1 0 0,1 0 1 0 0,-1 0-1 0 0,-2 13 0 0 0,4-12-35 0 0,0 0-1 0 0,1 0 0 0 0,0 0 0 0 0,0 0 0 0 0,1 0 0 0 0,0 0 0 0 0,0 0 0 0 0,1 0 1 0 0,0 0-1 0 0,1-1 0 0 0,-1 1 0 0 0,8 12 0 0 0,-9-19-78 0 0,0 1 1 0 0,0-1-1 0 0,0 1 0 0 0,0-1 0 0 0,0 0 1 0 0,0 1-1 0 0,1-1 0 0 0,-1 0 0 0 0,1 0 1 0 0,-1 0-1 0 0,1 0 0 0 0,-1 0 0 0 0,1 0 0 0 0,-1 0 1 0 0,1 0-1 0 0,0-1 0 0 0,0 1 0 0 0,-1-1 1 0 0,1 1-1 0 0,0-1 0 0 0,0 0 0 0 0,0 0 1 0 0,-1 0-1 0 0,5 0 0 0 0,-3 0-288 0 0,1 0 0 0 0,-1-1-1 0 0,0 1 1 0 0,1-1 0 0 0,-1 0-1 0 0,0 0 1 0 0,1 0 0 0 0,-1-1-1 0 0,0 1 1 0 0,0-1 0 0 0,0 1 0 0 0,4-4-1 0 0,7-7-8361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 19175 0 0,'0'0'1452'0'0,"0"0"-984"0"0,0-3-258 0 0,0 2 326 0 0,-7 16 380 0 0,3-8-706 0 0,-4 12-81 0 0,1 0 0 0 0,1 0 0 0 0,1 1-1 0 0,-3 21 1 0 0,2-4 79 0 0,3-22 215 0 0,0 1-1 0 0,0 21 1 0 0,3-31-262 0 0,0-4-150 0 0,0 0 0 0 0,0 0 0 0 0,0 0 1 0 0,0 0-1 0 0,0 0 0 0 0,0 0 0 0 0,1 0 0 0 0,-1 0 0 0 0,2 3 0 0 0,-1-4-147 0 0,7 1 85 0 0,-8-2 62 0 0,1 0 0 0 0,0 1 0 0 0,-1-1 0 0 0,1 0 0 0 0,0 0 0 0 0,-1 0 0 0 0,1 0 0 0 0,0 0 0 0 0,-1 0 0 0 0,1 0 0 0 0,0 0 0 0 0,-1 0 0 0 0,1 0 0 0 0,1 0 0 0 0,2-2 19 0 0,1 1 1 0 0,-1-1-1 0 0,0 0 1 0 0,0 0 0 0 0,0-1-1 0 0,0 1 1 0 0,0-1-1 0 0,-1 0 1 0 0,1 0 0 0 0,3-4-1 0 0,1-1 348 0 0,-2-1 0 0 0,1 1 0 0 0,6-12 0 0 0,-13 19 95 0 0,0 7-222 0 0,-1-1 0 0 0,0 1 0 0 0,0-1 0 0 0,-1 0 0 0 0,1 1 0 0 0,-1-1 0 0 0,-3 6 0 0 0,-4 12-254 0 0,0 8 3 0 0,-4 36 0 0 0,7-34 0 0 0,5-10 48 0 0,1-23-188 0 0,0 1 0 0 0,0-1-1 0 0,0 1 1 0 0,0-1 0 0 0,0 1-1 0 0,0-1 1 0 0,0 1 0 0 0,0-1-1 0 0,0 1 1 0 0,0-1 0 0 0,0 1 0 0 0,1-1-1 0 0,-1 1 1 0 0,0-1 0 0 0,0 1-1 0 0,0-1 1 0 0,1 1 0 0 0,-1-1-1 0 0,0 0 1 0 0,1 1 0 0 0,-1-1-1 0 0,0 0 1 0 0,1 1 0 0 0,-1-1-1 0 0,0 0 1 0 0,1 1 0 0 0,-1-1-1 0 0,1 0 1 0 0,-1 1 0 0 0,0-1-1 0 0,1 0 1 0 0,-1 0 0 0 0,1 0 0 0 0,-1 0-1 0 0,1 1 1 0 0,-1-1 0 0 0,1 0-1 0 0,-1 0 1 0 0,1 0 0 0 0,-1 0-1 0 0,1 0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4144 0 0,'0'0'15498'0'0,"-3"8"-12998"0"0,2-3-2125 0 0,-1-1-1 0 0,2 1 1 0 0,-1 0-1 0 0,0 0 1 0 0,1 0 0 0 0,0 0-1 0 0,0 0 1 0 0,2 9 0 0 0,-1-6-78 0 0,-1-1 0 0 0,0 0 0 0 0,0 1 0 0 0,-1 8 0 0 0,-2 8-62 0 0,0 43 0 0 0,0 8-89 0 0,0-25-547 0 0,6-47-582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65 6912 0 0,'14'-13'2022'0'0,"-4"-1"4065"0"0,-1-1-2413 0 0,-8 14-3136 0 0,-4-19 2652 0 0,3 20-3149 0 0,-1 0 0 0 0,0-1 0 0 0,1 1 0 0 0,-1 0 0 0 0,0 0 0 0 0,1 0 0 0 0,-1-1 0 0 0,0 1 0 0 0,1 0 0 0 0,-1 0 0 0 0,0 0-1 0 0,1 0 1 0 0,-1 0 0 0 0,0 0 0 0 0,1 0 0 0 0,-1 1 0 0 0,0-1 0 0 0,1 0 0 0 0,-1 0 0 0 0,0 0 0 0 0,1 1 0 0 0,-1-1 0 0 0,0 0 0 0 0,1 1 0 0 0,-2 0-1 0 0,-18 13-56 0 0,15-11 56 0 0,-9 9-40 0 0,1 0 0 0 0,0 1 0 0 0,1 0 0 0 0,0 1 0 0 0,-12 20 0 0 0,0-3 0 0 0,-72 109 24 0 0,6-9 232 0 0,-62 68-189 0 0,139-181 70 0 0,-2-1 1 0 0,0 0-1 0 0,-31 26 0 0 0,45-43-113 0 0,1 1 0 0 0,-1-1-1 0 0,1 1 1 0 0,-1 0 0 0 0,0-1 0 0 0,1 1-1 0 0,-1-1 1 0 0,0 0 0 0 0,0 1 0 0 0,1-1-1 0 0,-1 0 1 0 0,0 1 0 0 0,0-1 0 0 0,1 0-1 0 0,-1 0 1 0 0,0 0 0 0 0,0 1-1 0 0,0-1 1 0 0,1 0 0 0 0,-1 0 0 0 0,0 0-1 0 0,0 0 1 0 0,0-1 0 0 0,1 1 0 0 0,-1 0-1 0 0,0 0 1 0 0,0 0 0 0 0,0-1-1 0 0,1 1 1 0 0,-1 0 0 0 0,0-1 0 0 0,1 1-1 0 0,-1-1 1 0 0,0 1 0 0 0,1 0 0 0 0,-2-2-1 0 0,1 1 16 0 0,0-1 0 0 0,0 0-1 0 0,1 1 1 0 0,-1-1-1 0 0,0 0 1 0 0,1 0 0 0 0,-1 1-1 0 0,1-1 1 0 0,0 0 0 0 0,-1 0-1 0 0,1 0 1 0 0,0 0-1 0 0,0 1 1 0 0,0-1 0 0 0,1-2-1 0 0,1-12 67 0 0,1 1-1 0 0,1-1 1 0 0,0 1 0 0 0,1 0-1 0 0,0 0 1 0 0,2 1-1 0 0,-1-1 1 0 0,11-14 0 0 0,-10 22-88 0 0,-5 12 4 0 0,-5 21 17 0 0,2-17-32 0 0,-1 7-16 0 0,-1 0-1 0 0,-1 0 0 0 0,-8 20 1 0 0,6-16-5 0 0,-6 26 0 0 0,1 5 55 0 0,6-30 11 0 0,0 0 0 0 0,2 0-1 0 0,-1 27 1 0 0,19-56 570 0 0,-8 1-514 0 0,0-1 0 0 0,0 0 0 0 0,-1 0 0 0 0,1 0 0 0 0,5-12 0 0 0,3-3 12 0 0,-12 19-10 0 0,103-158-4795 0 0,-91 133 3022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61 203 17447 0 0,'0'0'396'0'0,"4"-15"1120"0"0,-4 15-1465 0 0,0 0-1 0 0,0 0 0 0 0,0 0 0 0 0,0 0 0 0 0,0 0 0 0 0,0 0 0 0 0,0 0 1 0 0,0 0-1 0 0,0 0 0 0 0,0-1 0 0 0,0 1 0 0 0,0 0 0 0 0,0 0 0 0 0,1 0 1 0 0,-1 0-1 0 0,0 0 0 0 0,0 0 0 0 0,0 0 0 0 0,0 0 0 0 0,0 0 0 0 0,0 0 1 0 0,0 0-1 0 0,0 0 0 0 0,0 0 0 0 0,1 0 0 0 0,-1 0 0 0 0,0 0 0 0 0,0 0 1 0 0,0 0-1 0 0,0 0 0 0 0,0 0 0 0 0,0 0 0 0 0,0 0 0 0 0,0 0 0 0 0,0 0 0 0 0,1 0 1 0 0,-1 0-1 0 0,0 0 0 0 0,0 0 0 0 0,0 0 0 0 0,0 1 0 0 0,0-1 0 0 0,0 0 1 0 0,0 0-1 0 0,0 0 0 0 0,0 0 0 0 0,0 0 0 0 0,0 0 0 0 0,0 0 0 0 0,0 0 1 0 0,1 0-1 0 0,-1 0 0 0 0,0 0 0 0 0,0 1 0 0 0,0-1 0 0 0,0 0 0 0 0,0 0 1 0 0,0 0-1 0 0,0 0 0 0 0,0 0 0 0 0,0 0 0 0 0,0 0 0 0 0,0 0 0 0 0,0 0 1 0 0,0 1-1 0 0,0-1 0 0 0,0 0 0 0 0,2 14 865 0 0,0 18-906 0 0,-4 25 92 0 0,-2 0 0 0 0,-16 81 1 0 0,16-114 378 0 0,3-14-262 0 0,-1 0 0 0 0,0 0 0 0 0,-1 0 0 0 0,-4 12 0 0 0,6-22-203 0 0,1 1 1 0 0,0 0-1 0 0,0-1 0 0 0,-1 1 0 0 0,1 0 0 0 0,0-1 1 0 0,-1 1-1 0 0,1-1 0 0 0,0 1 0 0 0,-1 0 1 0 0,1-1-1 0 0,-1 1 0 0 0,1-1 0 0 0,-1 1 0 0 0,0-1 1 0 0,1 0-1 0 0,-1 1 0 0 0,1-1 0 0 0,-2 1 0 0 0,1-1 3 0 0,1-1-1 0 0,-1 1 0 0 0,1 0 1 0 0,-1-1-1 0 0,1 1 0 0 0,0 0 0 0 0,-1-1 1 0 0,1 1-1 0 0,-1-1 0 0 0,1 1 0 0 0,0-1 1 0 0,-1 1-1 0 0,1-1 0 0 0,0 1 1 0 0,0-1-1 0 0,0 1 0 0 0,-1-1 0 0 0,1 0 1 0 0,0 1-1 0 0,0-1 0 0 0,0 1 0 0 0,0-1 1 0 0,0 1-1 0 0,0-1 0 0 0,0 0 1 0 0,0 0-1 0 0,-6-54 336 0 0,3-1 1 0 0,1 0-1 0 0,8-60 0 0 0,-3 86-273 0 0,9-39 0 0 0,-9 55 160 0 0,1 1 0 0 0,1 0 1 0 0,0 0-1 0 0,1 0 0 0 0,8-14 0 0 0,-6 12-127 0 0,-2 5 51 0 0,0 1 0 0 0,0-1 0 0 0,1 1 0 0 0,12-13 0 0 0,-17 20-142 0 0,0 0 0 0 0,0 0 0 0 0,1 0 0 0 0,-1 1 0 0 0,0-1 0 0 0,1 1 0 0 0,0-1 0 0 0,-1 1 0 0 0,1 0 1 0 0,0 0-1 0 0,-1 0 0 0 0,1 0 0 0 0,0 1 0 0 0,0-1 0 0 0,0 1 0 0 0,-1 0 0 0 0,1-1 0 0 0,0 1 1 0 0,0 1-1 0 0,0-1 0 0 0,0 0 0 0 0,0 1 0 0 0,3 0 0 0 0,-3 0-18 0 0,-1 0 0 0 0,1 0 0 0 0,-1 0-1 0 0,1 0 1 0 0,-1 0 0 0 0,1 1 0 0 0,-1-1 0 0 0,0 1 0 0 0,0-1 0 0 0,0 1-1 0 0,0 0 1 0 0,0 0 0 0 0,0 0 0 0 0,0 0 0 0 0,-1 0 0 0 0,1 0-1 0 0,1 3 1 0 0,-2-1 10 0 0,1 0 0 0 0,-1-1 1 0 0,0 1-1 0 0,0 0 0 0 0,0 0 0 0 0,0 0 0 0 0,-1 0 0 0 0,0 0 0 0 0,0 0 0 0 0,0 6 0 0 0,-1-1 9 0 0,0-1-1 0 0,-1 0 1 0 0,0 0-1 0 0,0 0 1 0 0,-1-1-1 0 0,0 1 1 0 0,0 0-1 0 0,-1-1 1 0 0,0 0-1 0 0,-8 12 1 0 0,6-12 11 0 0,-1 1 1 0 0,1-1-1 0 0,-1-1 0 0 0,0 1 1 0 0,-9 5-1 0 0,12-10-190 0 0,0 1-1 0 0,-1-1 0 0 0,1 0 1 0 0,-1 0-1 0 0,1 0 0 0 0,-1-1 1 0 0,0 0-1 0 0,1 1 1 0 0,-1-2-1 0 0,0 1 0 0 0,-9 0 1 0 0,3-1-2684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3680 0 0,'-4'2'193'0'0,"1"0"-1"0"0,-1 0 1 0 0,1 1 0 0 0,0-1 0 0 0,-1 1 0 0 0,1 0-1 0 0,-5 6 1 0 0,-5 4 5453 0 0,-6 6 1597 0 0,5 2-4311 0 0,12-19-2798 0 0,1 1 0 0 0,-1 0 0 0 0,1 0 0 0 0,0 0 0 0 0,0 1 0 0 0,0-1 0 0 0,0 0 0 0 0,1 0 0 0 0,0 0 0 0 0,-1 0 0 0 0,1 1 0 0 0,0-1 0 0 0,1 6 0 0 0,-1-7-76 0 0,1 0 0 0 0,-1 1 0 0 0,1-1 0 0 0,-1 1 0 0 0,1-1 0 0 0,0 0 0 0 0,0 1-1 0 0,0-1 1 0 0,0 0 0 0 0,1 0 0 0 0,-1 0 0 0 0,0 0 0 0 0,1 0 0 0 0,0 0 0 0 0,-1 0 0 0 0,1 0-1 0 0,3 2 1 0 0,-4-3-18 0 0,1-1-1 0 0,0 1 0 0 0,-1-1 0 0 0,1 1 1 0 0,0-1-1 0 0,-1 1 0 0 0,1-1 1 0 0,0 0-1 0 0,0 0 0 0 0,0 1 0 0 0,-1-2 1 0 0,1 1-1 0 0,0 0 0 0 0,0 0 0 0 0,-1 0 1 0 0,1-1-1 0 0,0 1 0 0 0,0-1 1 0 0,-1 1-1 0 0,1-1 0 0 0,-1 0 0 0 0,1 0 1 0 0,0 0-1 0 0,2-2 0 0 0,2-1 215 0 0,0 0-1 0 0,0-1 0 0 0,-1 0 1 0 0,0-1-1 0 0,1 1 0 0 0,-2-1 1 0 0,1 0-1 0 0,-1 0 0 0 0,0-1 0 0 0,0 1 1 0 0,0-1-1 0 0,-1 0 0 0 0,0 0 1 0 0,3-11-1 0 0,-6 15-118 0 0,1-1 1 0 0,0 1-1 0 0,0 0 1 0 0,0 0-1 0 0,0 0 0 0 0,0 0 1 0 0,1 0-1 0 0,-1 0 0 0 0,1 1 1 0 0,0-1-1 0 0,0 0 1 0 0,0 1-1 0 0,0 0 0 0 0,3-3 1 0 0,-5 5-102 0 0,1 0 1 0 0,0 0 0 0 0,-1 0-1 0 0,1 0 1 0 0,-1 0 0 0 0,1 0-1 0 0,-1 0 1 0 0,1 0-1 0 0,0 0 1 0 0,-1 0 0 0 0,1 0-1 0 0,-1 1 1 0 0,1-1 0 0 0,-1 0-1 0 0,1 0 1 0 0,-1 1 0 0 0,1-1-1 0 0,-1 0 1 0 0,1 1-1 0 0,-1-1 1 0 0,1 0 0 0 0,-1 1-1 0 0,0-1 1 0 0,1 1 0 0 0,-1-1-1 0 0,1 1 1 0 0,9 13-172 0 0,-8-9 128 0 0,0 0 0 0 0,0 1-1 0 0,0-1 1 0 0,-1 1 0 0 0,0-1 0 0 0,1 11-1 0 0,-1-9-11 0 0,0 0 0 0 0,1 0 0 0 0,-1 0 0 0 0,4 6 0 0 0,-3-8 24 0 0,-1-1-102 0 0,1 0 1 0 0,0 0-1 0 0,0 0 0 0 0,0 0 0 0 0,5 6 0 0 0,-5-9-93 0 0,-1 0-1 0 0,0 0 1 0 0,0 0-1 0 0,0 0 1 0 0,1 0-1 0 0,-1 0 0 0 0,0-1 1 0 0,1 1-1 0 0,-1 0 1 0 0,0-1-1 0 0,1 1 1 0 0,-1-1-1 0 0,1 0 1 0 0,-1 1-1 0 0,1-1 1 0 0,-1 0-1 0 0,1 0 1 0 0,-1 0-1 0 0,1 0 1 0 0,-1 0-1 0 0,3-1 1 0 0,3-2-2034 0 0,-1-6-366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9672 0 0,'0'0'748'0'0,"-5"5"-28"0"0,4-3-110 0 0,1-1 1 0 0,-1 0-1 0 0,1 1 1 0 0,0-1-1 0 0,-1 1 0 0 0,1-1 1 0 0,0 1-1 0 0,0-1 1 0 0,0 1-1 0 0,0-1 1 0 0,0 1-1 0 0,0-1 1 0 0,0 3-1 0 0,1-2-247 0 0,0-1-1 0 0,-1 1 1 0 0,1 0-1 0 0,0-1 1 0 0,-1 1-1 0 0,1 0 1 0 0,0-1-1 0 0,0 1 1 0 0,3 2-1 0 0,-2-2-335 0 0,-1-1 0 0 0,1 1 0 0 0,0 0 0 0 0,0-1-1 0 0,0 0 1 0 0,1 1 0 0 0,-1-1 0 0 0,0 0 0 0 0,0 0 0 0 0,1 0-1 0 0,-1 0 1 0 0,0-1 0 0 0,1 1 0 0 0,-1-1 0 0 0,1 1-1 0 0,2-1 1 0 0,3-1-45 0 0,-1 0 1 0 0,1 0-1 0 0,0-1 0 0 0,-1 0 0 0 0,1 0 0 0 0,-1-1 0 0 0,0 0 0 0 0,0 0 0 0 0,0-1 1 0 0,9-6-1 0 0,3 0-114 0 0,-8 5 290 0 0,-10 4 387 0 0,-4 9 888 0 0,-45 101 2475 0 0,-34 50-4195 0 0,64-126-1574 0 0,0-2-4669 0 0,3 0-2419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92 21223 0 0,'0'0'1920'0'0,"-1"0"-1581"0"0,-3 0-172 0 0,19-18 3126 0 0,-5 9-2892 0 0,2 1 0 0 0,-1 0 1 0 0,1 1-1 0 0,0 0 0 0 0,20-8 1 0 0,-23 11-274 0 0,0 1 1 0 0,1 0-1 0 0,-1 0 1 0 0,1 1-1 0 0,14-2 1 0 0,-19 4-546 0 0,0-1 0 0 0,0 2 0 0 0,1-1 1 0 0,8 2-1 0 0,-9-1-1109 0 0,-1 1-1 0 0,1-1 1 0 0,-1 1 0 0 0,1 0 0 0 0,7 4-1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4144 0 0,'-9'12'-1906'0'0,"-4"2"4033"0"0,11-11-862 0 0,0 1 0 0 0,0-1 0 0 0,-1 0 0 0 0,2 0 0 0 0,-3 5 0 0 0,4-8-863 0 0,0 1 1 0 0,-1 0 0 0 0,1 0 0 0 0,0 0-1 0 0,0 0 1 0 0,0-1 0 0 0,-1 1-1 0 0,1 0 1 0 0,0 0 0 0 0,0 0 0 0 0,0 0-1 0 0,1 0 1 0 0,-1 0 0 0 0,0-1-1 0 0,0 1 1 0 0,0 0 0 0 0,1 0 0 0 0,0 1-1 0 0,-1-1-35 0 0,1 0 0 0 0,0 0-1 0 0,0 0 1 0 0,0 0 0 0 0,0-1-1 0 0,0 1 1 0 0,0 0-1 0 0,0 0 1 0 0,0-1 0 0 0,0 1-1 0 0,0-1 1 0 0,1 1 0 0 0,-1-1-1 0 0,0 0 1 0 0,0 1 0 0 0,3-1-1 0 0,2 1-194 0 0,0 0 0 0 0,0 0 1 0 0,1-1-1 0 0,-1 0 0 0 0,0 0 0 0 0,1-1 0 0 0,7-1 0 0 0,45-14 169 0 0,-17 4-839 0 0,-5 2-279 0 0,5-5-50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2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96 10136 0 0,'-2'-3'333'0'0,"0"1"-128"0"0,0 0-1 0 0,0 0 1 0 0,1-1-1 0 0,-1 1 1 0 0,1-1-1 0 0,-1 1 1 0 0,1-1-1 0 0,0 1 0 0 0,0-1 1 0 0,0 0-1 0 0,0 0 1 0 0,1 1-1 0 0,-1-6 1 0 0,1 3 894 0 0,-1 0 0 0 0,1 0 1 0 0,-1 0-1 0 0,0 0 0 0 0,0 0 1 0 0,0 0-1 0 0,-1 1 1 0 0,-2-6-1 0 0,4 10-1078 0 0,0-1-1 0 0,0 1 1 0 0,0 0-1 0 0,0 0 1 0 0,0 0-1 0 0,-1 0 1 0 0,1-1 0 0 0,0 1-1 0 0,0 0 1 0 0,0 0-1 0 0,0 0 1 0 0,0 0-1 0 0,0 0 1 0 0,0-1 0 0 0,-1 1-1 0 0,1 0 1 0 0,0 0-1 0 0,0 0 1 0 0,0 0-1 0 0,0 0 1 0 0,-1 0 0 0 0,1 0-1 0 0,0 0 1 0 0,0 0-1 0 0,0 0 1 0 0,0 0-1 0 0,-1-1 1 0 0,1 1 0 0 0,0 0-1 0 0,0 0 1 0 0,0 0-1 0 0,-1 0 1 0 0,1 0-1 0 0,0 0 1 0 0,0 1 0 0 0,0-1-1 0 0,0 0 1 0 0,-1 0-1 0 0,1 0 1 0 0,0 0-1 0 0,0 0 1 0 0,0 0 0 0 0,0 0-1 0 0,-1 0 1 0 0,1 0-1 0 0,0 0 1 0 0,0 1-1 0 0,0-1 1 0 0,0 0 0 0 0,0 0-1 0 0,-1 0 1 0 0,1 0-1 0 0,-4 14 1849 0 0,2 18 681 0 0,7 77-2188 0 0,19 108-1 0 0,-8-88-248 0 0,-3 28-1359 0 0,-13-126 1502 0 0,0-1-1 0 0,-2 1 1 0 0,-7 33-1 0 0,6-52-281 0 0,-1-1 0 0 0,-1 1 0 0 0,1-1 0 0 0,-12 18 0 0 0,9-14 249 0 0,6-14-222 0 0,0 1-1 0 0,0-1 0 0 0,0 1 1 0 0,0-1-1 0 0,0 1 0 0 0,0-1 0 0 0,0 1 1 0 0,0-1-1 0 0,0 0 0 0 0,-1 0 0 0 0,1 0 1 0 0,-1 0-1 0 0,1 0 0 0 0,-1 0 1 0 0,1 0-1 0 0,-1 0 0 0 0,1 0 0 0 0,-1-1 1 0 0,0 1-1 0 0,1-1 0 0 0,-3 1 1 0 0,1-1 2 0 0,0 0 0 0 0,0 0 1 0 0,1 0-1 0 0,-1 0 0 0 0,0-1 1 0 0,1 0-1 0 0,-1 1 0 0 0,0-1 1 0 0,1 0-1 0 0,-1 0 0 0 0,1 0 1 0 0,-4-3-1 0 0,-2-1 12 0 0,1 0-1 0 0,0-1 1 0 0,0 0 0 0 0,0 0-1 0 0,1-1 1 0 0,0 0-1 0 0,-7-9 1 0 0,3-1 67 0 0,0 0 1 0 0,2 0-1 0 0,0-1 0 0 0,0 0 1 0 0,2 0-1 0 0,-8-33 0 0 0,13 31 191 0 0,4 14-45 0 0,3 12-125 0 0,30 59 226 0 0,0 0-1710 0 0,-26-49 1576 0 0,2 0 0 0 0,0 0 1 0 0,1-1-1 0 0,15 14 0 0 0,-22-24-97 0 0,-1-1 0 0 0,1 0 0 0 0,0 0 0 0 0,0 0 1 0 0,0-1-1 0 0,10 4 0 0 0,-12-5-74 0 0,0-1 0 0 0,0 0 0 0 0,0 0 0 0 0,0-1 0 0 0,0 1 0 0 0,0-1 0 0 0,0 0 1 0 0,0 0-1 0 0,0 0 0 0 0,0-1 0 0 0,0 1 0 0 0,6-3 0 0 0,-4 1-16 0 0,0 0 1 0 0,-1-1-1 0 0,1 0 0 0 0,0 0 1 0 0,-1-1-1 0 0,1 0 0 0 0,-1 0 1 0 0,0 0-1 0 0,-1 0 0 0 0,1-1 1 0 0,6-8-1 0 0,2-4 25 0 0,-1-1 1 0 0,11-21-1 0 0,-11 19-343 0 0,-2-1 0 0 0,16-43 1 0 0,-6 17-3122 0 0,-15 31 1759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26 128 14800 0 0,'0'0'332'0'0,"-2"-19"945"0"0,4-69 3529 0 0,0 77-3895 0 0,0 1 2143 0 0,-6 15-1569 0 0,0 7-1397 0 0,0 0 0 0 0,1-1 0 0 0,0 1 1 0 0,1 0-1 0 0,1 1 0 0 0,-1 18 1 0 0,-1 5-36 0 0,-1 155 357 0 0,5-114-205 0 0,2 269 467 0 0,-2-287-702 0 0,2 0 0 0 0,13 74-1 0 0,-14-104-2092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17503 0 0,'0'0'1831'0'0,"11"-11"-627"0"0,6 0 1684 0 0,31-14 1 0 0,-20 11-1879 0 0,5-2-419 0 0,0 2 0 0 0,1 1 0 0 0,0 2 0 0 0,1 1 0 0 0,63-9 0 0 0,-15 10-2898 0 0,116 2 1 0 0,-162 7-7249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14800 0 0,'0'0'1481'0'0,"-19"1"265"0"0,17 0-1629 0 0,1 0-1 0 0,-1 0 0 0 0,0 0 1 0 0,1 0-1 0 0,-1 0 0 0 0,0 1 0 0 0,1-1 1 0 0,0 1-1 0 0,-1-1 0 0 0,1 1 1 0 0,0-1-1 0 0,0 1 0 0 0,0 0 0 0 0,0-1 1 0 0,0 1-1 0 0,0 0 0 0 0,0 0 0 0 0,0 0 1 0 0,1 0-1 0 0,-1 3 0 0 0,-1 6 966 0 0,0 0-1 0 0,0 20 1 0 0,0-5-421 0 0,-11 153-661 0 0,6-63 0 0 0,-3 94 0 0 0,8-179 0 0 0,1 0 0 0 0,2 0 0 0 0,1 0 0 0 0,2-1 0 0 0,8 40 0 0 0,-11-68-1 0 0,-1 0 0 0 0,1 1 1 0 0,0-1-1 0 0,-1 0 0 0 0,1 0 0 0 0,0 0 0 0 0,0 0 0 0 0,1 0 0 0 0,-1 0 0 0 0,0 0 0 0 0,1-1 1 0 0,-1 1-1 0 0,1 0 0 0 0,-1-1 0 0 0,1 1 0 0 0,0-1 0 0 0,2 2 0 0 0,-3-2 7 0 0,1-1-1 0 0,-1 1 1 0 0,1-1-1 0 0,-1 0 1 0 0,0 0-1 0 0,1 0 1 0 0,-1 0-1 0 0,1 0 1 0 0,-1 0-1 0 0,0 0 1 0 0,1 0-1 0 0,-1-1 1 0 0,1 1-1 0 0,-1 0 1 0 0,0-1 0 0 0,1 1-1 0 0,-1-1 1 0 0,0 0-1 0 0,0 1 1 0 0,1-1-1 0 0,-1 0 1 0 0,0 0-1 0 0,0 1 1 0 0,0-1-1 0 0,0 0 1 0 0,0 0-1 0 0,0-1 1 0 0,1-1-1 0 0,8-7 202 0 0,0-1-1 0 0,-1 0 0 0 0,0-1 1 0 0,9-18-1 0 0,-15 25-162 0 0,104-201 1984 0 0,-93 185-1586 0 0,0 0 0 0 0,24-27 0 0 0,-26 34-133 0 0,-11 13-298 0 0,-1 0 0 0 0,1 1 0 0 0,-1-1 0 0 0,1 1 0 0 0,-1-1 0 0 0,1 1 0 0 0,-1-1 0 0 0,1 1 0 0 0,-1-1 1 0 0,1 1-1 0 0,0-1 0 0 0,-1 1 0 0 0,1 0 0 0 0,-1-1 0 0 0,1 1 0 0 0,0 0 0 0 0,0 0 0 0 0,-1-1 0 0 0,1 1 0 0 0,0 0 0 0 0,0 0 0 0 0,-1 0 1 0 0,1 0-1 0 0,0 0 0 0 0,0 0 0 0 0,0 1 0 0 0,0-1 0 0 0,0 1 0 0 0,0-1 0 0 0,0 1 0 0 0,0-1 0 0 0,0 1 0 0 0,0 0 0 0 0,0 0 0 0 0,-1-1 0 0 0,1 1 0 0 0,0 0 0 0 0,0 0 0 0 0,-1 0 0 0 0,1 0 0 0 0,0 1 0 0 0,2 4 11 0 0,0 1 0 0 0,-1 0 0 0 0,1-1-1 0 0,1 10 1 0 0,1 14 28 0 0,-1 1 0 0 0,-2-1 1 0 0,-2 46-1 0 0,0-39-39 0 0,-1-20 33 0 0,-1 1 1 0 0,-8 33-1 0 0,6-34-325 0 0,1 1 0 0 0,-2 34-1 0 0,6-45 19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44 296 13360 0 0,'-1'1'7565'0'0,"-3"8"-4416"0"0,2-4-2737 0 0,1-1 0 0 0,0 0 1 0 0,0 0-1 0 0,-1 7 0 0 0,-2 8 95 0 0,-4 28 251 0 0,2-9-362 0 0,1-14-585 0 0,1 1 0 0 0,2-1 0 0 0,0 1-1 0 0,2-1 1 0 0,4 41 0 0 0,-4-58-328 0 0,0-6 316 0 0,0 0-1 0 0,0 0 1 0 0,0 0-1 0 0,1 1 1 0 0,-1-1 0 0 0,0 0-1 0 0,0 0 1 0 0,1 0-1 0 0,-1 0 1 0 0,0 0-1 0 0,1 1 1 0 0,-1-1-1 0 0,1 0 1 0 0,0 0-1 0 0,-1 0 1 0 0,1 0-1 0 0,1 1 1 0 0</inkml:trace>
  <inkml:trace contextRef="#ctx0" brushRef="#br0" timeOffset="1">92 68 17047 0 0,'-8'-18'1512'0'0,"5"11"-1208"0"0,0-4-240 0 0,-3 4-64 0 0,1 2 920 0 0,0 0 168 0 0,2-3 40 0 0,-1 6 8 0 0,-1-3-920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14 4144 0 0,'-9'-10'12395'0'0,"6"8"-12189"0"0,1 2-4 0 0,0-1 0 0 0,0 1 0 0 0,-1 0 0 0 0,1-1 0 0 0,0 1 0 0 0,0 0 0 0 0,-1 0 0 0 0,1 1 0 0 0,0-1 0 0 0,0 0 0 0 0,0 1 0 0 0,-1-1 0 0 0,1 1 0 0 0,0 0 0 0 0,-3 1 1 0 0,-31 19 989 0 0,25-14-728 0 0,-14 11-48 0 0,0 1-1 0 0,2 1 1 0 0,0 1-1 0 0,1 1 1 0 0,-33 43-1 0 0,52-62-325 0 0,1 0 0 0 0,-1 0 0 0 0,1 0 0 0 0,0 1 0 0 0,0-1 0 0 0,0 1 0 0 0,1-1 0 0 0,-1 1 0 0 0,1 0 0 0 0,0 0 0 0 0,-2 7 0 0 0,3-10-82 0 0,0-1-1 0 0,0 0 0 0 0,1 1 1 0 0,-1-1-1 0 0,0 1 1 0 0,0-1-1 0 0,0 1 0 0 0,1-1 1 0 0,-1 0-1 0 0,0 1 0 0 0,0-1 1 0 0,1 0-1 0 0,-1 1 1 0 0,0-1-1 0 0,1 0 0 0 0,-1 1 1 0 0,0-1-1 0 0,1 0 1 0 0,-1 0-1 0 0,0 1 0 0 0,1-1 1 0 0,-1 0-1 0 0,1 0 0 0 0,-1 0 1 0 0,0 1-1 0 0,1-1 1 0 0,-1 0-1 0 0,1 0 0 0 0,-1 0 1 0 0,1 0-1 0 0,-1 0 0 0 0,1 0 1 0 0,0 0-1 0 0,16 0 38 0 0,-15-1-26 0 0,23-2 240 0 0,34-8 1 0 0,6-2 146 0 0,-47 10-246 0 0,-1 1 0 0 0,1 1 0 0 0,-1 1 0 0 0,1 0 0 0 0,21 4 0 0 0,-37-4-140 0 0,0 1 0 0 0,1-1 0 0 0,-1 1 0 0 0,0-1 0 0 0,1 1 0 0 0,-1 0 0 0 0,0 0 0 0 0,0 0 0 0 0,0 0 0 0 0,0 1 0 0 0,0-1 0 0 0,0 1 0 0 0,0-1 0 0 0,0 1 0 0 0,0-1 0 0 0,-1 1 0 0 0,1 0 0 0 0,-1 0 0 0 0,1 0 0 0 0,-1 0 0 0 0,0 0 0 0 0,0 0 0 0 0,2 4 0 0 0,-2-3 4 0 0,-1 1 1 0 0,1-1-1 0 0,-1 1 1 0 0,0-1-1 0 0,0 0 1 0 0,0 1-1 0 0,-1-1 1 0 0,1 1-1 0 0,-1-1 1 0 0,1 0-1 0 0,-1 1 1 0 0,0-1-1 0 0,-1 0 1 0 0,1 0-1 0 0,0 0 1 0 0,-3 4-1 0 0,-3 5 38 0 0,-1-1 0 0 0,0 0-1 0 0,-1 0 1 0 0,0-1 0 0 0,-1 0 0 0 0,-20 17-1 0 0,-74 43 28 0 0,82-56-98 0 0,10-6-146 0 0,3-2-209 0 0,-1 0-1 0 0,1 0 1 0 0,-1-1-1 0 0,-11 4 1 0 0,21-9 254 0 0,-1 0 0 0 0,1 0 0 0 0,-1 0 0 0 0,0 1 0 0 0,1-1 0 0 0,-1 0-1 0 0,1 0 1 0 0,-1 0 0 0 0,0 0 0 0 0,1 0 0 0 0,-1 0 0 0 0,0 0 0 0 0,1 0 0 0 0,-1 0 0 0 0,1-1 0 0 0,-1 1 0 0 0,0 0 0 0 0,1 0 0 0 0,-2-1 0 0 0,1-1-1486 0 0,1 2 1277 0 0,0-1-1 0 0,0 1 1 0 0,-1 0 0 0 0,1-1 0 0 0,0 1 0 0 0,0-1-1 0 0,0 1 1 0 0,0-1 0 0 0,0 1 0 0 0,0 0 0 0 0,0-1-1 0 0,0 1 1 0 0,0-1 0 0 0,0 1 0 0 0,0-1 0 0 0,0 1-1 0 0,1 0 1 0 0,-1-1 0 0 0,0 0 0 0 0,3-9-6874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7832 0 0,'-8'3'705'0'0,"-28"10"-844"0"0,-15 8 10405 0 0,17-7-4051 0 0,32-13-6012 0 0,0 1 1 0 0,-1-1-1 0 0,1 0 0 0 0,0 1 0 0 0,0-1 0 0 0,0 1 0 0 0,0 0 0 0 0,0 0 1 0 0,1 0-1 0 0,-3 2 0 0 0,4-4-154 0 0,-1 1 0 0 0,1 0 1 0 0,-1 0-1 0 0,1-1 0 0 0,-1 1 1 0 0,1 0-1 0 0,-1 0 0 0 0,1 0 1 0 0,0 0-1 0 0,0-1 0 0 0,-1 1 1 0 0,1 0-1 0 0,0 0 0 0 0,0 0 1 0 0,0 0-1 0 0,0 0 0 0 0,0 0 1 0 0,0 0-1 0 0,0 0 0 0 0,0 0 1 0 0,0-1-1 0 0,1 1 0 0 0,-1 0 1 0 0,0 0-1 0 0,0 0 0 0 0,1 0 1 0 0,-1 0-1 0 0,1-1 0 0 0,-1 1 1 0 0,1 0-1 0 0,0 1 0 0 0,5 3 20 0 0,1-1-1 0 0,-1 1 0 0 0,1-1 1 0 0,0-1-1 0 0,0 1 0 0 0,0-1 1 0 0,1 0-1 0 0,9 2 0 0 0,-14-4-39 0 0,3 1 24 0 0,9 3 204 0 0,22 10 0 0 0,-33-13-197 0 0,-1 0 0 0 0,0 0 1 0 0,0 0-1 0 0,0 0 0 0 0,0 0 1 0 0,0 0-1 0 0,0 1 0 0 0,-1-1 1 0 0,1 1-1 0 0,-1 0 0 0 0,0 0 1 0 0,4 5-1 0 0,-5-4-22 0 0,0-1-1 0 0,0 1 1 0 0,-1-1-1 0 0,1 1 1 0 0,-1 0-1 0 0,1-1 1 0 0,-1 1-1 0 0,0 0 1 0 0,0-1-1 0 0,-1 1 1 0 0,1-1-1 0 0,-1 1 1 0 0,0 0-1 0 0,0-1 1 0 0,0 1-1 0 0,0-1 1 0 0,-1 0-1 0 0,1 1 1 0 0,-1-1 0 0 0,0 0-1 0 0,-2 3 1 0 0,-6 8 14 0 0,0 0 1 0 0,-1-1 0 0 0,-13 12 0 0 0,23-24-50 0 0,-10 10-55 0 0,-1-1 0 0 0,0 0 1 0 0,0-1-1 0 0,-20 10 0 0 0,-26 10-2865 0 0,38-21 1261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4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99 13824 0 0,'0'0'1388'0'0,"-5"-10"-1126"0"0,10-19 3463 0 0,3 6 901 0 0,-6 19-1860 0 0,-2 8-2668 0 0,0 0 0 0 0,-1 0-1 0 0,0 0 1 0 0,0 0 0 0 0,0 0-1 0 0,-3 7 1 0 0,4-10 83 0 0,-1 4 369 0 0,-2-8 234 0 0,-1-6-143 0 0,4 5-539 0 0,-1 1 0 0 0,1-1 0 0 0,0 1 0 0 0,0-1 0 0 0,1 1 0 0 0,-1 0-1 0 0,1-1 1 0 0,0 1 0 0 0,1-6 0 0 0,2-6 147 0 0,-2 8-246 0 0,-3 12-371 0 0,0 0 0 0 0,0 0-1 0 0,0 1 1 0 0,0 8 0 0 0,-1 10-2892 0 0,-1-9-3227 0 0,3-2-1771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38 3680 0 0,'0'0'284'0'0,"-8"-13"7156"0"0,-12-12 3451 0 0,8 38-9005 0 0,6 2-1793 0 0,1 0 0 0 0,0-1 0 0 0,2 1 0 0 0,-1 1 1 0 0,-1 25-1 0 0,0-7-74 0 0,-25 252-16 0 0,26-224 5 0 0,1-33 65 0 0,2 1 1 0 0,1 0-1 0 0,4 34 0 0 0,-4-61-51 0 0,1 0-1 0 0,-1 0 1 0 0,1-1-1 0 0,0 1 1 0 0,0 0-1 0 0,0 0 1 0 0,0 0 0 0 0,0-1-1 0 0,1 1 1 0 0,-1 0-1 0 0,1-1 1 0 0,2 4-1 0 0,-3-6-7 0 0,-1 0-1 0 0,1 0 0 0 0,0 1 0 0 0,-1-1 1 0 0,1 0-1 0 0,-1 0 0 0 0,1 0 1 0 0,-1 0-1 0 0,1 0 0 0 0,0 0 1 0 0,-1 0-1 0 0,1 0 0 0 0,-1 0 1 0 0,1 0-1 0 0,-1 0 0 0 0,1 0 1 0 0,0-1-1 0 0,-1 1 0 0 0,1 0 0 0 0,-1 0 1 0 0,1 0-1 0 0,-1-1 0 0 0,1 1 1 0 0,11-9 218 0 0,-4 1-44 0 0,-1 0 0 0 0,0 0 1 0 0,-1-1-1 0 0,10-16 0 0 0,-3 4 75 0 0,-13 21-257 0 0,63-89 1121 0 0,-52 75-887 0 0,1 1-1 0 0,0 1 1 0 0,1 0-1 0 0,16-13 1 0 0,-24 22-183 0 0,0-1 1 0 0,1 0-1 0 0,-1 1 1 0 0,0 0-1 0 0,1 1 1 0 0,7-4-1 0 0,-11 6-49 0 0,-1 0 0 0 0,1-1 0 0 0,-1 1 0 0 0,1 0 1 0 0,-1 0-1 0 0,1 0 0 0 0,-1 0 0 0 0,1 0 0 0 0,-1 0 0 0 0,1 1 0 0 0,-1-1 0 0 0,1 0 0 0 0,-1 1 0 0 0,1-1 1 0 0,-1 1-1 0 0,1 0 0 0 0,-1-1 0 0 0,0 1 0 0 0,1 0 0 0 0,-1 0 0 0 0,0 0 0 0 0,0 0 0 0 0,0 0 0 0 0,0 0 0 0 0,0 0 1 0 0,0 0-1 0 0,0 0 0 0 0,0 1 0 0 0,0-1 0 0 0,0 0 0 0 0,0 2 0 0 0,1 2 12 0 0,0-1 0 0 0,0 1 0 0 0,0 0 0 0 0,-1-1 0 0 0,0 1-1 0 0,0 0 1 0 0,0 0 0 0 0,0 7 0 0 0,-2 41 148 0 0,1-49-167 0 0,-6 61 66 0 0,-28 122-1 0 0,31-165-864 0 0,4-22 665 0 0,0 1 0 0 0,-1-1 0 0 0,1 0 0 0 0,-1 1 0 0 0,1-1 0 0 0,0 0 0 0 0,-1 1 0 0 0,1-1 0 0 0,0 0 0 0 0,0 0 0 0 0,-1 1 0 0 0,1-1 0 0 0,0 0 0 0 0,0 0 1 0 0,-1 0-1 0 0,1 0 0 0 0,0 0 0 0 0,0 0 0 0 0,-1 0 0 0 0,2-1 0 0 0,1 1-379 0 0,0-1 1 0 0,0 0 0 0 0,0 0-1 0 0,-1 0 1 0 0,1 0-1 0 0,5-3 1 0 0,9-6-1468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13 7368 0 0,'-1'-1'26'0'0,"0"0"0"0"0,1 0 0 0 0,-1 1 1 0 0,0-1-1 0 0,-1 0 0 0 0,1 1 0 0 0,0-1 1 0 0,0 1-1 0 0,0-1 0 0 0,0 1 0 0 0,-1 0 1 0 0,-1-1 812 0 0,0 1 0 0 0,0 0 0 0 0,0 0 0 0 0,0 0 0 0 0,0 0 0 0 0,1 0 0 0 0,-5 1 0 0 0,-20 8 6137 0 0,13-2-6193 0 0,8-3-524 0 0,1-1 0 0 0,0 1-1 0 0,0 0 1 0 0,0 0 0 0 0,1 0 0 0 0,-1 1-1 0 0,1-1 1 0 0,0 1 0 0 0,0 0 0 0 0,-5 11-1 0 0,5-8-41 0 0,1 0 0 0 0,0 0 0 0 0,1 0 0 0 0,0 0 0 0 0,0 0-1 0 0,0 0 1 0 0,0 17 0 0 0,2-15-59 0 0,0 0 1 0 0,0 0-1 0 0,1 0 0 0 0,0 0 0 0 0,1 0 1 0 0,0 0-1 0 0,1-1 0 0 0,0 1 1 0 0,7 17-1 0 0,-9-25-125 0 0,0 0 0 0 0,0-1 0 0 0,0 1 0 0 0,1-1 0 0 0,-1 1 0 0 0,0-1 0 0 0,1 1 0 0 0,-1-1 0 0 0,0 0 0 0 0,1 1 0 0 0,0-1 0 0 0,-1 0 0 0 0,1 0 0 0 0,0 0 0 0 0,-1 0 0 0 0,1 0 0 0 0,0-1 0 0 0,2 1 0 0 0,-1 0 3 0 0,-1-1 1 0 0,1 0-1 0 0,0 1 1 0 0,0-2 0 0 0,0 1-1 0 0,-1 0 1 0 0,1 0 0 0 0,0-1-1 0 0,0 0 1 0 0,-1 1-1 0 0,5-3 1 0 0,1 0 44 0 0,-1-1 0 0 0,1 0 0 0 0,-1-1 0 0 0,0 1-1 0 0,0-1 1 0 0,-1-1 0 0 0,9-7 0 0 0,-8 5 6 0 0,0-1 0 0 0,-1 1 1 0 0,0-1-1 0 0,0 0 0 0 0,-1-1 0 0 0,7-18 0 0 0,-5 10-70 0 0,-1-1 0 0 0,6-35-1 0 0,-9 8-420 0 0,-3 27-3252 0 0,0 4-3728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46 12960 0 0,'0'0'1172'0'0,"-8"-23"3130"0"0,8 21-3595 0 0,-1-1 0 0 0,0 1 0 0 0,-1-1 0 0 0,1 1 0 0 0,0 0 0 0 0,-4-5 0 0 0,5 7-648 0 0,-1 0-1 0 0,1 0 1 0 0,0-1-1 0 0,-1 1 1 0 0,1 0-1 0 0,0 0 1 0 0,-1 0-1 0 0,1 0 1 0 0,0 0-1 0 0,-1 0 1 0 0,1 0-1 0 0,0 0 1 0 0,-1 0-1 0 0,1 0 1 0 0,0 0 0 0 0,-1 0-1 0 0,1 0 1 0 0,0 0-1 0 0,-1 0 1 0 0,1 0-1 0 0,0 0 1 0 0,-1 0-1 0 0,1 0 1 0 0,0 1-1 0 0,-1-1 1 0 0,1 0-1 0 0,0 0 1 0 0,0 0-1 0 0,-1 1 1 0 0,1-1-1 0 0,0 0 1 0 0,0 0-1 0 0,-1 0 1 0 0,1 1-1 0 0,0-1 1 0 0,0 0-1 0 0,0 1 1 0 0,-1-1-1 0 0,1 0 1 0 0,0 1-1 0 0,-8 12 342 0 0,4-2-355 0 0,1 1 1 0 0,1 0 0 0 0,0-1-1 0 0,1 1 1 0 0,-1 23 0 0 0,3-10 41 0 0,8 44 1 0 0,-6-55-82 0 0,0 0 0 0 0,0 0 0 0 0,1-1 0 0 0,8 16 0 0 0,-11-26-4 0 0,1 1 0 0 0,0-1 1 0 0,0 0-1 0 0,0 0 1 0 0,1 0-1 0 0,-1 0 1 0 0,1 0-1 0 0,0 0 1 0 0,3 2-1 0 0,-4-4-1 0 0,0 1 0 0 0,0-1 1 0 0,-1-1-1 0 0,1 1 0 0 0,0 0 0 0 0,0 0 0 0 0,0-1 0 0 0,0 1 1 0 0,0-1-1 0 0,0 1 0 0 0,1-1 0 0 0,-1 0 0 0 0,0 0 0 0 0,0 0 0 0 0,0 0 1 0 0,0 0-1 0 0,4-2 0 0 0,-2 1 30 0 0,-1 0 1 0 0,0-1-1 0 0,0 1 0 0 0,1-1 1 0 0,-1 0-1 0 0,0 0 0 0 0,-1 0 1 0 0,1-1-1 0 0,0 1 1 0 0,0-1-1 0 0,3-5 0 0 0,24-34 361 0 0,-29 42-386 0 0,13-25 474 0 0,21-52-1 0 0,-3 6 617 0 0,-29 64-887 0 0,4-10 242 0 0,-7 17-421 0 0,1-1 0 0 0,-1 1 0 0 0,0-1-1 0 0,1 1 1 0 0,-1-1 0 0 0,0 1 0 0 0,1-1 0 0 0,-1 1 0 0 0,0-1 0 0 0,1 1 0 0 0,-1-1-1 0 0,1 1 1 0 0,-1 0 0 0 0,1-1 0 0 0,-1 1 0 0 0,1 0 0 0 0,0-1 0 0 0,-1 1 0 0 0,2-1-1 0 0,0 18 110 0 0,1 47-127 0 0,-2-22-3 0 0,-2-34-17 0 0,1 0 1 0 0,0 0-1 0 0,0-1 1 0 0,1 1-1 0 0,2 8 1 0 0,1 1-241 0 0,-2-8-196 0 0,0 0 1 0 0,1-1-1 0 0,5 12 0 0 0,-8-20 331 0 0,1 1 0 0 0,-1-1 0 0 0,0 1 0 0 0,1-1 0 0 0,-1 1 0 0 0,1-1 0 0 0,-1 0 0 0 0,1 1 0 0 0,-1-1 0 0 0,1 1 0 0 0,-1-1 0 0 0,1 0 0 0 0,-1 0 0 0 0,1 1 0 0 0,-1-1 0 0 0,1 0 0 0 0,0 0 0 0 0,-1 0 0 0 0,1 1 0 0 0,-1-1 0 0 0,1 0 0 0 0,0 0 0 0 0,-1 0 0 0 0,1 0 0 0 0,0 0 0 0 0,-1 0 0 0 0,1 0 0 0 0,-1 0 0 0 0,1-1 0 0 0,0 1 0 0 0,-1 0 0 0 0,1 0 0 0 0,-1 0 0 0 0,1-1 0 0 0,0 1 0 0 0,-1 0 0 0 0,1-1 0 0 0,-1 1 0 0 0,1 0 0 0 0,-1-1 0 0 0,1 1 0 0 0,-1-1 0 0 0,0 1 0 0 0,1-1 0 0 0,-1 1 0 0 0,1-2 0 0 0,8-8-2397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7368 0 0,'7'-21'16165'0'0,"3"28"-13779"0"0,-5-2-2271 0 0,0 1 0 0 0,-1-1-1 0 0,1 1 1 0 0,-1 0 0 0 0,0 0 0 0 0,0 0-1 0 0,-1 0 1 0 0,0 1 0 0 0,4 11 0 0 0,0 5 125 0 0,7 36 1 0 0,-12-48-173 0 0,6 47 348 0 0,-7-50-250 0 0,0 1-1 0 0,0 0 1 0 0,-2 10-1 0 0,0-2 348 0 0,1-16-109 0 0,-3-15 280 0 0,4 0-543 0 0,-1 0 0 0 0,2-1 0 0 0,0 1 0 0 0,1 0-1 0 0,0 0 1 0 0,1 1 0 0 0,1-1 0 0 0,0 1 0 0 0,1-1 0 0 0,0 2 0 0 0,1-1-1 0 0,0 1 1 0 0,1 0 0 0 0,1 0 0 0 0,0 1 0 0 0,18-19 0 0 0,-25 29-172 0 0,-1 0 0 0 0,0 0 1 0 0,0 1-1 0 0,0-1 0 0 0,1 0 1 0 0,-1 0-1 0 0,0 1 0 0 0,1-1 1 0 0,-1 0-1 0 0,1 1 1 0 0,-1 0-1 0 0,1-1 0 0 0,-1 1 1 0 0,1 0-1 0 0,-1 0 0 0 0,1 0 1 0 0,-1 0-1 0 0,1 0 0 0 0,-1 0 1 0 0,1 0-1 0 0,-1 0 0 0 0,1 0 1 0 0,-1 1-1 0 0,1-1 0 0 0,-1 1 1 0 0,3 1-1 0 0,1 1-833 0 0,0 0-1 0 0,1 0 0 0 0,-2 1 1 0 0,1 0-1 0 0,5 5 0 0 0,-10-8 753 0 0,9 7-2619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15664 0 0,'-1'-2'170'0'0,"0"1"1"0"0,0 0 0 0 0,0-1 0 0 0,0 1-1 0 0,1-1 1 0 0,-1 1 0 0 0,0-1-1 0 0,1 1 1 0 0,-1-1 0 0 0,1 0 0 0 0,-1 1-1 0 0,1-1 1 0 0,0 0 0 0 0,-1 1 0 0 0,1-1-1 0 0,0 0 1 0 0,0 0 0 0 0,0 1 0 0 0,1-1-1 0 0,-1 0 1 0 0,0 1 0 0 0,1-1 0 0 0,-1 0-1 0 0,1 1 1 0 0,-1-1 0 0 0,1 1 0 0 0,0-1-1 0 0,0 1 1 0 0,-1-1 0 0 0,1 1 0 0 0,2-3-1 0 0,-3 4-87 0 0,0 0 0 0 0,0 0 0 0 0,1 0 0 0 0,-1-1 0 0 0,0 1 0 0 0,0 0 0 0 0,0 0 0 0 0,1 0 0 0 0,-1-1 0 0 0,0 1 0 0 0,0 0 0 0 0,1 0 0 0 0,-1 0 0 0 0,0 0-1 0 0,1 0 1 0 0,-1 0 0 0 0,0 0 0 0 0,0 0 0 0 0,1-1 0 0 0,-1 1 0 0 0,0 0 0 0 0,0 0 0 0 0,1 0 0 0 0,-1 0 0 0 0,0 0 0 0 0,1 1 0 0 0,-1-1 0 0 0,0 0 0 0 0,0 0 0 0 0,1 0 0 0 0,-1 0 0 0 0,0 0-1 0 0,1 0 1 0 0,-1 0 0 0 0,0 0 0 0 0,0 1 0 0 0,0-1 0 0 0,1 0 0 0 0,-1 0 0 0 0,0 0 0 0 0,0 1 0 0 0,0-1 0 0 0,1 0 0 0 0,-1 1 0 0 0,8 8 360 0 0,-5-1-179 0 0,0-1-1 0 0,-1 1 1 0 0,0 0-1 0 0,0 0 1 0 0,0 1-1 0 0,-1-1 1 0 0,-1 0-1 0 0,1 9 0 0 0,1 11 58 0 0,7 89 568 0 0,15 97-682 0 0,-20-196-252 0 0,-1-1 13 0 0,1 0 0 0 0,7 23 0 0 0,-9-36-178 0 0,-1 0-1 0 0,1 0 1 0 0,0 0 0 0 0,1 0 0 0 0,-1 0 0 0 0,0-1-1 0 0,1 1 1 0 0,0-1 0 0 0,0 0 0 0 0,0 1-1 0 0,0-1 1 0 0,1-1 0 0 0,-1 1 0 0 0,6 3 0 0 0,0-2-1300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5064 0 0,'-1'0'-55'0'0,"0"1"1"0"0,0-1-1 0 0,0 1 0 0 0,0-1 1 0 0,0 0-1 0 0,1 1 0 0 0,-1 0 1 0 0,0-1-1 0 0,0 1 0 0 0,0-1 1 0 0,1 1-1 0 0,-2 1 0 0 0,1 0 1001 0 0,0-1 0 0 0,0 1 0 0 0,0 0 0 0 0,0 0 1 0 0,0 0-1 0 0,0 0 0 0 0,0 0 0 0 0,1 0 0 0 0,-1 3 0 0 0,0-2 318 0 0,1 0 0 0 0,0 0 0 0 0,0 0-1 0 0,0-1 1 0 0,0 1 0 0 0,0 0 0 0 0,1 4 0 0 0,6 6-818 0 0,-5-10-499 0 0,0 0 0 0 0,0 0 0 0 0,0-1 0 0 0,1 0 0 0 0,-1 1 0 0 0,0-1-1 0 0,1 0 1 0 0,0 0 0 0 0,0 0 0 0 0,-1 0 0 0 0,1-1 0 0 0,0 1 0 0 0,0-1 0 0 0,1 0 0 0 0,-1 1 0 0 0,0-2-1 0 0,6 2 1 0 0,27 3-3100 0 0,-16-2 1306 0 0</inkml:trace>
  <inkml:trace contextRef="#ctx0" brushRef="#br0" timeOffset="1">509 43 19519 0 0,'-7'5'1772'0'0,"-7"4"-1306"0"0,2 0 0 0 0,-1 1 0 0 0,1 0 0 0 0,1 1 0 0 0,-20 23 0 0 0,-14 13 1528 0 0,-9 5-1376 0 0,3 1 0 0 0,-69 93 0 0 0,57-45-3419 0 0,17-25-216 0 0,17-37 907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12 193 7832 0 0,'-3'-5'809'0'0,"-2"-11"-12"0"0,1-13 12390 0 0,5 31-13119 0 0,-1-1 1 0 0,1 0 0 0 0,-1 0 0 0 0,1 1 0 0 0,-1-1-1 0 0,0 0 1 0 0,0 0 0 0 0,1 1 0 0 0,-1-1-1 0 0,0 3 1 0 0,0-3 12 0 0,10 78 520 0 0,-5-12-509 0 0,0 6 142 0 0,-6 116 0 0 0,-2-158-50 0 0,-3 58 1023 0 0,6-88-1055 0 0,-2-7 148 0 0,0-18-25 0 0,2 0 0 0 0,0 0 0 0 0,5-27 0 0 0,-1-6-98 0 0,0-2 192 0 0,2 0-1 0 0,27-112 0 0 0,-28 152-252 0 0,1 1-1 0 0,0 0 1 0 0,1 1-1 0 0,1-1 0 0 0,1 1 1 0 0,0 1-1 0 0,1-1 1 0 0,21-24-1 0 0,-28 38-109 0 0,0-1-1 0 0,1 1 1 0 0,-1 1-1 0 0,1-1 1 0 0,0 0 0 0 0,0 1-1 0 0,0 0 1 0 0,0 0-1 0 0,0 0 1 0 0,0 0-1 0 0,0 1 1 0 0,1-1 0 0 0,4 0-1 0 0,-6 2-5 0 0,-1 0 0 0 0,1-1-1 0 0,0 1 1 0 0,0 0 0 0 0,0 1 0 0 0,-1-1-1 0 0,1 0 1 0 0,0 1 0 0 0,-1 0 0 0 0,1-1-1 0 0,0 1 1 0 0,-1 0 0 0 0,1 0-1 0 0,-1 1 1 0 0,1-1 0 0 0,-1 1 0 0 0,0-1-1 0 0,1 1 1 0 0,-1-1 0 0 0,0 1 0 0 0,0 0-1 0 0,3 4 1 0 0,2 4-8 0 0,0 0 1 0 0,-1 1-1 0 0,0 0 0 0 0,0 0 1 0 0,-1 0-1 0 0,-1 1 0 0 0,0 0 0 0 0,0 0 1 0 0,-1 0-1 0 0,-1 0 0 0 0,2 23 1 0 0,-2 0-21 0 0,-2 1 0 0 0,-9 67 0 0 0,8-94 26 0 0,0-1 1 0 0,-1 1-1 0 0,0-1 1 0 0,-1 0-1 0 0,1 0 0 0 0,-1 0 1 0 0,-1-1-1 0 0,0 1 1 0 0,-8 12-1 0 0,12-19 1 0 0,-1-1 0 0 0,0 1 0 0 0,0 0 0 0 0,1 0 1 0 0,-1 0-1 0 0,0-1 0 0 0,0 1 0 0 0,0 0 0 0 0,0-1 0 0 0,0 1 0 0 0,0-1 0 0 0,0 1 0 0 0,0-1 0 0 0,0 0 1 0 0,0 1-1 0 0,0-1 0 0 0,0 0 0 0 0,0 0 0 0 0,-1 0 0 0 0,1 0 0 0 0,0 0 0 0 0,0 0 0 0 0,0 0 0 0 0,0 0 0 0 0,0 0 1 0 0,0 0-1 0 0,-1 0 0 0 0,1-1 0 0 0,0 1 0 0 0,-1-1 0 0 0,0 0 0 0 0,1 0-1 0 0,-1 1 0 0 0,0-1 1 0 0,1 0-1 0 0,0 0 1 0 0,-1 0-1 0 0,1-1 1 0 0,-1 1-1 0 0,1 0 1 0 0,0 0-1 0 0,0-1 0 0 0,0 1 1 0 0,0-1-1 0 0,0 1 1 0 0,0-1-1 0 0,0 1 1 0 0,-1-4-1 0 0,-10-24-11 0 0,10 25 51 0 0,0 0-1 0 0,0 0 1 0 0,1 0-1 0 0,-1 0 0 0 0,1 0 1 0 0,0 0-1 0 0,0 0 1 0 0,-1-8 1143 0 0,-2 33-817 0 0,11 49-224 0 0,7 47-129 0 0,-10-85-10 0 0,-3-25-57 0 0,1 0 0 0 0,-1-1 1 0 0,1 1-1 0 0,0 0 0 0 0,1 0 0 0 0,0-1 0 0 0,0 0 1 0 0,7 12-1 0 0,-8-15-160 0 0,0-1 0 0 0,0 1 0 0 0,0-1 0 0 0,0 0 0 0 0,1 1 0 0 0,-1-1 0 0 0,1 0 0 0 0,-1 0 0 0 0,1-1 0 0 0,0 1 0 0 0,-1 0 0 0 0,1-1 0 0 0,0 0 0 0 0,0 0 1 0 0,0 0-1 0 0,0 0 0 0 0,1 0 0 0 0,-1-1 0 0 0,0 1 0 0 0,0-1 0 0 0,6 0 0 0 0,11-3-1987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2304 0 0,'-2'0'167'0'0,"-5"1"2640"0"0,1-1 1 0 0,-1 1-1 0 0,1 0 1 0 0,-11 3-1 0 0,7 0-870 0 0,-1 0-1 0 0,-12 6 1 0 0,12-3-1413 0 0,0-1 0 0 0,0 1 1 0 0,1 1-1 0 0,0 0 0 0 0,-11 11 0 0 0,17-14-245 0 0,0 0 1 0 0,0 0-1 0 0,0 0 0 0 0,1 1 0 0 0,0-1 1 0 0,-5 13-1 0 0,7-17-267 0 0,0 1 0 0 0,1 0 0 0 0,-1 0 0 0 0,1 0 0 0 0,-1 0 1 0 0,1 0-1 0 0,-1 0 0 0 0,1 0 0 0 0,0 0 0 0 0,0 0 0 0 0,0 0 0 0 0,0 0 0 0 0,1 0 0 0 0,-1-1 0 0 0,0 1 0 0 0,1 0 1 0 0,-1 0-1 0 0,1 0 0 0 0,0 0 0 0 0,0 0 0 0 0,0-1 0 0 0,0 1 0 0 0,0 0 0 0 0,0-1 0 0 0,2 4 0 0 0,-1-4 31 0 0,-1 0 0 0 0,1 0 0 0 0,0 0 0 0 0,-1 0 0 0 0,1-1 0 0 0,0 1 0 0 0,0 0-1 0 0,-1-1 1 0 0,1 1 0 0 0,0-1 0 0 0,0 0 0 0 0,0 0 0 0 0,0 0 0 0 0,0 1 0 0 0,0-2-1 0 0,0 1 1 0 0,-1 0 0 0 0,1 0 0 0 0,0-1 0 0 0,0 1 0 0 0,0-1 0 0 0,0 1 0 0 0,2-2-1 0 0,4-2 164 0 0,1 0-1 0 0,-1 0 0 0 0,10-7 0 0 0,-17 11-195 0 0,14-11 120 0 0,25-24 0 0 0,-14 12 850 0 0,-25 22-421 0 0,0 2-326 0 0,1 2-229 0 0,-1 0 0 0 0,0-1 0 0 0,1 1 0 0 0,-1 0 0 0 0,0 0 0 0 0,-1 0 0 0 0,1 0 0 0 0,0 0 0 0 0,-1 0 0 0 0,0 0 0 0 0,0 0 0 0 0,0 4-1 0 0,-5 42-12 0 0,2-21-7 0 0,2-23-13 0 0,-1 18-200 0 0,1 0 1 0 0,2 25-1 0 0,-1-47 161 0 0,0 0 1 0 0,0-1-1 0 0,0 1 0 0 0,0 0 1 0 0,1 0-1 0 0,-1-1 0 0 0,0 1 0 0 0,0 0 1 0 0,0-1-1 0 0,1 1 0 0 0,-1 0 1 0 0,0-1-1 0 0,0 1 0 0 0,1 0 0 0 0,-1-1 1 0 0,1 1-1 0 0,-1 0 0 0 0,1-1 1 0 0,-1 1-1 0 0,1-1 0 0 0,-1 1 1 0 0,1-1-1 0 0,-1 1 0 0 0,1-1 0 0 0,0 0 1 0 0,-1 1-1 0 0,1-1 0 0 0,-1 0 1 0 0,1 1-1 0 0,0-1 0 0 0,0 0 0 0 0,-1 0 1 0 0,1 1-1 0 0,0-1 0 0 0,-1 0 1 0 0,1 0-1 0 0,0 0 0 0 0,0 0 0 0 0,-1 0 1 0 0,1 0-1 0 0,1 0 0 0 0,0-1-314 0 0,1 0-1 0 0,-1 1 1 0 0,1-1-1 0 0,-1 0 1 0 0,0 0-1 0 0,1-1 0 0 0,-1 1 1 0 0,0 0-1 0 0,0-1 1 0 0,0 1-1 0 0,3-3 1 0 0,9-11-2144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10136 0 0,'0'0'777'0'0,"-6"-13"1024"0"0,4 0 8160 0 0,4 17-8655 0 0,5 23-1209 0 0,-2-1 1 0 0,-1 1 0 0 0,-1 0 0 0 0,-1 45 0 0 0,-1-36-81 0 0,5 101 59 0 0,-6-135-71 0 0,5 41 91 0 0,-4-39-92 0 0,0-1-1 0 0,0 0 1 0 0,0 1-1 0 0,0-1 1 0 0,0 0 0 0 0,1 0-1 0 0,-1 1 1 0 0,1-1-1 0 0,0 0 1 0 0,3 2-1 0 0,-4-4 13 0 0,0 0 0 0 0,0-1 1 0 0,0 1-1 0 0,0 0 0 0 0,0-1 0 0 0,1 0 0 0 0,-1 1 0 0 0,0-1 0 0 0,1 0 0 0 0,-1 1 0 0 0,0-1 0 0 0,0 0 1 0 0,1 0-1 0 0,-1 0 0 0 0,0 0 0 0 0,1 0 0 0 0,-1 0 0 0 0,0-1 0 0 0,1 1 0 0 0,-1 0 0 0 0,0-1 0 0 0,0 1 1 0 0,1-1-1 0 0,-1 1 0 0 0,0-1 0 0 0,0 1 0 0 0,1-2 0 0 0,6-2 110 0 0,0-1 1 0 0,10-8-1 0 0,-17 13-132 0 0,31-30-232 0 0,-25 24 359 0 0,-1 0 1 0 0,1 0 0 0 0,0 0 0 0 0,0 1-1 0 0,11-7 1 0 0,-17 12-47 0 0,-1 0 1 0 0,1-1-1 0 0,0 1 0 0 0,-1 0 0 0 0,1-1 0 0 0,0 1 0 0 0,0 0 0 0 0,-1 0 1 0 0,1 0-1 0 0,0-1 0 0 0,0 1 0 0 0,-1 0 0 0 0,1 0 0 0 0,0 0 0 0 0,0 0 1 0 0,-1 0-1 0 0,1 1 0 0 0,0-1 0 0 0,0 0 0 0 0,1 1 0 0 0,-1-1-36 0 0,0 1 0 0 0,0 0 0 0 0,0 0 0 0 0,0 1 0 0 0,0-1 0 0 0,0 0 0 0 0,0 0 0 0 0,-1 0 0 0 0,1 1 0 0 0,0-1 0 0 0,0 2-1 0 0,0 0-54 0 0,0 1 0 0 0,0-1 0 0 0,0 1 0 0 0,-1 0-1 0 0,1-1 1 0 0,-1 1 0 0 0,0 0 0 0 0,0-1 0 0 0,0 1-1 0 0,-1 0 1 0 0,-1 5 0 0 0,2-5-37 0 0,-1 0 0 0 0,0 0 1 0 0,1 0-1 0 0,0 0 0 0 0,0 1 0 0 0,0-1 0 0 0,1 0 0 0 0,-1 0 1 0 0,3 7-1 0 0,-1-6 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73 5984 0 0,'1'-12'1625'0'0,"0"-18"-4288"0"0,-1 20 4568 0 0,1-10 14723 0 0,-2 23-16164 0 0,1 0 0 0 0,-1-1-1 0 0,1 1 1 0 0,-1 0 0 0 0,0-1 0 0 0,-1 4-1 0 0,-4 10 9 0 0,4 4 91 0 0,0 0 1 0 0,2 33 0 0 0,0-29-314 0 0,6 55 338 0 0,-2-40-391 0 0,3 8-70 0 0,1-1-1 0 0,24 71 1 0 0,-23-90-245 0 0,17 36 0 0 0,-7-27-3186 0 0</inkml:trace>
  <inkml:trace contextRef="#ctx0" brushRef="#br0" timeOffset="1">2 324 14280 0 0,'0'0'36'0'0,"0"0"1"0"0,0 0 0 0 0,0 0 0 0 0,0 1 0 0 0,-1-1 0 0 0,1 0-1 0 0,0 0 1 0 0,0 0 0 0 0,0 1 0 0 0,0-1 0 0 0,0 0 0 0 0,0 0-1 0 0,0 1 1 0 0,0-1 0 0 0,0 0 0 0 0,0 0 0 0 0,0 0-1 0 0,0 1 1 0 0,0-1 0 0 0,0 0 0 0 0,0 0 0 0 0,0 1 0 0 0,0-1-1 0 0,0 0 1 0 0,0 0 0 0 0,1 0 0 0 0,-1 1 0 0 0,0-1 0 0 0,0 0-1 0 0,0 0 1 0 0,0 0 0 0 0,0 1 0 0 0,1-1 0 0 0,-1 0 0 0 0,0 0-1 0 0,0 0 1 0 0,0 0 0 0 0,0 1 0 0 0,1-1 0 0 0,-1 0 0 0 0,0 0-1 0 0,0 0 1 0 0,0 0 0 0 0,1 0 0 0 0,17 5 3641 0 0,-11-4-1715 0 0,1-1 1 0 0,-1 0-1 0 0,10-1 1 0 0,69-14 1545 0 0,42-6-3593 0 0,-114 19-169 0 0,-5 1-300 0 0,-1 0 0 0 0,1 0 0 0 0,13 1-1 0 0,-3 3-1355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4:5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13 279 21191 0 0,'7'-2'1027'0'0,"-4"1"-898"0"0,1-1 1 0 0,-1 1-1 0 0,1-1 1 0 0,-1 0-1 0 0,0 0 0 0 0,0 0 1 0 0,0-1-1 0 0,0 1 1 0 0,3-4-1 0 0,8-6-122 0 0,2 0 591 0 0,-1-1-1 0 0,-1-1 0 0 0,0 0 1 0 0,-1 0-1 0 0,-1-1 0 0 0,0-1 0 0 0,-1 0 1 0 0,14-27-1 0 0,-22 37-509 0 0,-1 1 0 0 0,0 0 0 0 0,0-1-1 0 0,0 1 1 0 0,-1-1 0 0 0,0 1 0 0 0,1-12 0 0 0,-2 16-87 0 0,0 0 0 0 0,0-1 1 0 0,-1 1-1 0 0,1 0 1 0 0,0-1-1 0 0,0 1 0 0 0,-1 0 1 0 0,1-1-1 0 0,-1 1 0 0 0,1 0 1 0 0,-1 0-1 0 0,1 0 0 0 0,-1-1 1 0 0,0 1-1 0 0,0 0 1 0 0,-1-1-1 0 0,1 1 0 0 0,0 0 1 0 0,0 0-1 0 0,-1 0 0 0 0,1 1 1 0 0,0-1-1 0 0,-1 1 1 0 0,1-1-1 0 0,-1 1 0 0 0,1 0 1 0 0,-1-1-1 0 0,1 1 0 0 0,0 0 1 0 0,-1 0-1 0 0,1 0 1 0 0,-1 0-1 0 0,1 0 0 0 0,-1 0 1 0 0,1 1-1 0 0,-2-1 0 0 0,-5 2 50 0 0,0 1 0 0 0,1-1 0 0 0,-1 1 0 0 0,1 1 0 0 0,0-1 0 0 0,0 1 0 0 0,0 1 0 0 0,0-1 0 0 0,1 1 0 0 0,-1 0 0 0 0,1 0 0 0 0,1 1 0 0 0,-7 7 0 0 0,3-3 69 0 0,0 2 1 0 0,1-1 0 0 0,0 1 0 0 0,1 0 0 0 0,0 1-1 0 0,-8 23 1 0 0,12-27-78 0 0,0 1 1 0 0,1-1-1 0 0,0 1 1 0 0,1 0-1 0 0,0 0 0 0 0,0-1 1 0 0,1 1-1 0 0,1 0 0 0 0,-1 0 1 0 0,2 0-1 0 0,-1 0 1 0 0,6 15-1 0 0,-5-19-20 0 0,0 0 0 0 0,1 0 0 0 0,-1 0 0 0 0,1 0 0 0 0,1 0 0 0 0,-1 0 0 0 0,1-1 0 0 0,0 0 0 0 0,1 0 0 0 0,-1 0 0 0 0,1 0 0 0 0,0 0 0 0 0,0-1 0 0 0,0 0 0 0 0,1 0 0 0 0,-1-1 0 0 0,1 0 0 0 0,0 1 0 0 0,10 2 0 0 0,28 8-459 0 0,27 10-3992 0 0,-48-14-5564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111 122 10080 0 0,'0'0'1968'0'0,"-2"-18"5230"0"0,3 14-6902 0 0,-1 1 1 0 0,1-1-1 0 0,0 1 0 0 0,-1-1 1 0 0,1 1-1 0 0,1 0 0 0 0,-1 0 1 0 0,1 0-1 0 0,-1-1 0 0 0,1 1 1 0 0,0 1-1 0 0,0-1 0 0 0,0 0 1 0 0,0 0-1 0 0,1 1 0 0 0,3-4 1 0 0,0 0 45 0 0,0 1 0 0 0,1 1 0 0 0,0-1 0 0 0,-1 1 0 0 0,2 0 0 0 0,8-4 0 0 0,-11 6-165 0 0,1 0 0 0 0,-1 0 1 0 0,1 0-1 0 0,-1 1 0 0 0,8-1 0 0 0,-11 2-128 0 0,0 0-1 0 0,1 0 1 0 0,-1 0-1 0 0,1 0 0 0 0,-1 1 1 0 0,1-1-1 0 0,-1 1 0 0 0,1-1 1 0 0,-1 1-1 0 0,0 0 1 0 0,1 0-1 0 0,-1 0 0 0 0,0 1 1 0 0,4 1-1 0 0,-3 0-32 0 0,1 0 1 0 0,0 0-1 0 0,-1 0 0 0 0,0 1 1 0 0,0-1-1 0 0,0 1 0 0 0,0 0 1 0 0,0 0-1 0 0,-1 0 0 0 0,0 0 0 0 0,0 0 1 0 0,0 1-1 0 0,2 6 0 0 0,-2-3 34 0 0,0 0 1 0 0,-1 0-1 0 0,0 0 0 0 0,-1 0 0 0 0,1 1 0 0 0,-2-1 0 0 0,0 10 0 0 0,-4 8 88 0 0,-1-1 0 0 0,-1 0-1 0 0,-20 46 1 0 0,9-27-155 0 0,-35 80-142 0 0,39-96 122 0 0,-1-1-1 0 0,-25 34 1 0 0,34-53 36 0 0,0 0-1 0 0,-1-1 1 0 0,0 0 0 0 0,0-1-1 0 0,-10 8 1 0 0,13-12 11 0 0,1 1-1 0 0,-1-1 1 0 0,0 0 0 0 0,0 0-1 0 0,0 0 1 0 0,0 0 0 0 0,0-1-1 0 0,0 0 1 0 0,0 0 0 0 0,-1 0 0 0 0,1 0-1 0 0,0-1 1 0 0,-1 1 0 0 0,-4-1-1 0 0,9 0 1 0 0,-1 0 0 0 0,0 0 0 0 0,1 0 0 0 0,-1 0 0 0 0,0 0-1 0 0,1 0 1 0 0,-1 0 0 0 0,0 0 0 0 0,1 0 0 0 0,-1-1-1 0 0,1 1 1 0 0,-1 0 0 0 0,0 0 0 0 0,1-1 0 0 0,-1 1 0 0 0,1 0-1 0 0,-1-1 1 0 0,1 1 0 0 0,-1 0 0 0 0,1-1 0 0 0,-1 1 0 0 0,1-1-1 0 0,-1 1 1 0 0,1-1 0 0 0,-1 1 0 0 0,1-1 0 0 0,0 1-1 0 0,-1-1 1 0 0,1 1 0 0 0,0-1 0 0 0,0 0 0 0 0,-1 1 0 0 0,1-1-1 0 0,0 1 1 0 0,0-1 0 0 0,0 0 0 0 0,0 1 0 0 0,0-1-1 0 0,0 0 1 0 0,0 1 0 0 0,0-1 0 0 0,0 0 0 0 0,0 1 0 0 0,0-1-1 0 0,0 1 1 0 0,0-1 0 0 0,0 0 0 0 0,1 0 0 0 0,1-3 62 0 0,-1 1 1 0 0,1 0 0 0 0,0-1-1 0 0,0 1 1 0 0,0 0 0 0 0,1 0-1 0 0,3-4 1 0 0,5-2 0 0 0,-1 0 0 0 0,1 1 0 0 0,0 0-1 0 0,1 0 1 0 0,0 1 0 0 0,0 1 0 0 0,0 0 0 0 0,1 1 0 0 0,0 0-1 0 0,0 1 1 0 0,21-4 0 0 0,-18 5 6 0 0,0 1 0 0 0,1 0 0 0 0,-1 2 0 0 0,1 0 0 0 0,-1 0 0 0 0,1 2 0 0 0,-1 0 0 0 0,0 1 0 0 0,22 6 0 0 0,66 33-359 0 0,-100-40 7 0 0,0-1 1 0 0,0 0-1 0 0,0 0 0 0 0,0 0 0 0 0,7 0 1 0 0,-1-3-2802 0 0,0-3-3534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7 116 23039 0 0,'-6'0'1679'0'0,"11"0"-901"0"0,13 0 159 0 0,3-5 75 0 0,0-1 1 0 0,0 0 0 0 0,20-10 0 0 0,66-27-290 0 0,-101 39-1168 0 0,1 1 0 0 0,-1-1 0 0 0,0 0 0 0 0,0-1 0 0 0,5-4-1 0 0,-8 4-1261 0 0,-3-1-387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0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11976 0 0,'0'0'1082'0'0,"-20"18"8901"0"0,13-8-9520 0 0,2 0 0 0 0,-1 0-1 0 0,2 1 1 0 0,-1 0 0 0 0,1 0 0 0 0,1 0 0 0 0,0 0 0 0 0,-2 17 0 0 0,5-19-365 0 0,0-1 0 0 0,1 1 0 0 0,1 10 1 0 0,-1-12-84 0 0,0-6 9 0 0,-1 1 0 0 0,0-1 1 0 0,1 1-1 0 0,-1-1 0 0 0,0 1 0 0 0,1-1 0 0 0,0 1 0 0 0,-1-1 0 0 0,1 1 1 0 0,0-1-1 0 0,0 0 0 0 0,0 1 0 0 0,0-1 0 0 0,0 0 0 0 0,0 0 0 0 0,0 0 1 0 0,0 0-1 0 0,0 0 0 0 0,3 2 0 0 0,-2-2 73 0 0,1 0 1 0 0,-1 0-1 0 0,1 0 1 0 0,-1-1-1 0 0,1 1 0 0 0,0 0 1 0 0,-1-1-1 0 0,1 0 1 0 0,0 0-1 0 0,3 0 0 0 0,6-1 232 0 0,-1 0 0 0 0,0-1 0 0 0,1-1 0 0 0,11-4 0 0 0,-17 5-244 0 0,0 0 1 0 0,0 1 0 0 0,0 0-1 0 0,0 0 1 0 0,0 1-1 0 0,0-1 1 0 0,0 1 0 0 0,0 1-1 0 0,0-1 1 0 0,0 1 0 0 0,0 0-1 0 0,-1 0 1 0 0,8 3-1 0 0,-10-3-69 0 0,-1 0 0 0 0,0 0 0 0 0,0 1-1 0 0,0-1 1 0 0,0 0 0 0 0,0 1-1 0 0,0 0 1 0 0,0-1 0 0 0,0 1 0 0 0,-1 0-1 0 0,1 0 1 0 0,-1 0 0 0 0,1 0-1 0 0,-1 0 1 0 0,0 1 0 0 0,0-1 0 0 0,0 0-1 0 0,0 0 1 0 0,0 1 0 0 0,0-1 0 0 0,-1 1-1 0 0,1-1 1 0 0,-1 1 0 0 0,0-1-1 0 0,0 4 1 0 0,1 2 6 0 0,-1 0-1 0 0,-1 1 1 0 0,0-1 0 0 0,0 0-1 0 0,-1 0 1 0 0,-3 12-1 0 0,1-10 18 0 0,0 1 0 0 0,0-1 0 0 0,-1 0 0 0 0,-1 0-1 0 0,0 0 1 0 0,0-1 0 0 0,-1 0 0 0 0,0 0 0 0 0,0-1-1 0 0,-1 0 1 0 0,0 0 0 0 0,-12 8 0 0 0,9-8-246 0 0,0-1-1 0 0,-1 0 1 0 0,-23 10-1 0 0,20-11-841 0 0,0-1 0 0 0,0-1-1 0 0,-18 3 1 0 0,13-4-9146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2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2760 0 0,'0'1'8598'0'0,"-3"9"-6567"0"0,3 1-1344 0 0,-1 0 0 0 0,1 0 0 0 0,0 0 0 0 0,1 0-1 0 0,4 14 1 0 0,-2 2-247 0 0,13 182 1171 0 0,-13-182-1286 0 0,2-1 1 0 0,1 0 0 0 0,1 0-1 0 0,19 46 1 0 0,-22-62-278 0 0,1 0 0 0 0,0 0 0 0 0,0-1 0 0 0,11 15 0 0 0,-13-21-20 0 0,0 0 0 0 0,0 0 0 0 0,0 0 0 0 0,0-1 0 0 0,0 1 0 0 0,0-1 0 0 0,0 0 1 0 0,1 0-1 0 0,-1 0 0 0 0,1 0 0 0 0,0-1 0 0 0,0 1 0 0 0,-1-1 0 0 0,1 0 0 0 0,0 0 0 0 0,5 0 0 0 0,16-1 175 0 0,-1 0-1 0 0,0-2 1 0 0,1-1-1 0 0,36-9 1 0 0,-43 9-141 0 0,58-12 62 0 0,125-8 0 0 0,157 26-63 0 0,-225-8 323 0 0,-56 0-259 0 0,121-13 162 0 0,-108 8-216 0 0,13-8-151 0 0,-15 1-406 0 0,-9 3 695 0 0,8-2 650 0 0,-48 11-576 0 0,60-16 0 0 0,-46 2-69 0 0,-17 10-149 0 0,-14 3-29 0 0,44-6-1 0 0,-42 9-37 0 0,-9 1 104 0 0,1 1 0 0 0,17 1 0 0 0,3 1 58 0 0,62-6 0 0 0,-91 4-77 0 0,0-1 0 0 0,0 0 0 0 0,0 0-1 0 0,0-1 1 0 0,-1 0 0 0 0,0 0 0 0 0,1-1 0 0 0,8-6 0 0 0,-11 7 29 0 0,-1-1 1 0 0,1 1 0 0 0,-1-1 0 0 0,0 1 0 0 0,0-1 0 0 0,-1 0 0 0 0,1 0 0 0 0,-1 0-1 0 0,0-1 1 0 0,0 1 0 0 0,0 0 0 0 0,0-1 0 0 0,-1 1 0 0 0,0-1 0 0 0,1-9 0 0 0,1-8 292 0 0,-1 0 1 0 0,-2-25 0 0 0,0 34-295 0 0,3-40 135 0 0,-2 47-354 0 0,0 1-1 0 0,0 0 1 0 0,0 0-1 0 0,1 0 1 0 0,0 0-1 0 0,-1 0 1 0 0,2 1-1 0 0,2-6 0 0 0,6 11-3765 0 0,-7 3 2327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68 10736 0 0,'0'0'110'0'0,"-1"0"0"0"0,0 0 0 0 0,1 0 0 0 0,-1 0 0 0 0,1 0 0 0 0,-1 0 0 0 0,1 0 0 0 0,-1 0 0 0 0,1-1 0 0 0,-1 1 0 0 0,1 0 0 0 0,-1 0 0 0 0,1 0 0 0 0,-1-1 0 0 0,1 1 0 0 0,-1 0 0 0 0,1-1 0 0 0,-1 1 0 0 0,1 0 1 0 0,0-1-1 0 0,-1 1 0 0 0,1-1 0 0 0,-1 1 0 0 0,1 0 0 0 0,0-1 0 0 0,0 1 0 0 0,-1-1 0 0 0,1 1 0 0 0,0-1 0 0 0,0 1 0 0 0,-1-1 0 0 0,1 1 0 0 0,0-1 0 0 0,0 1 0 0 0,0-1 0 0 0,0 0 0 0 0,0 0 0 0 0,-1-1 304 0 0,1 0 0 0 0,-1 0-1 0 0,1-1 1 0 0,0 1 0 0 0,0 0-1 0 0,0 0 1 0 0,0 0 0 0 0,0-1-1 0 0,1-2 1 0 0,0 1 356 0 0,0-1 0 0 0,0 0 0 0 0,-1 0-1 0 0,1-6 5384 0 0,-2 29-4941 0 0,-61 366 943 0 0,57-358-2153 0 0,-8 44 62 0 0,-8 47 54 0 0,15-38-176 0 0,6-78-3 0 0,0 0 0 0 0,0 1 0 0 0,0-1 0 0 0,0 1 0 0 0,1-1-1 0 0,-1 1 1 0 0,0-1 0 0 0,1 0 0 0 0,-1 1 0 0 0,0-1 0 0 0,1 1 0 0 0,0-1 0 0 0,-1 0 0 0 0,1 0 0 0 0,0 1-1 0 0,1 0 1 0 0,-2-1-24 0 0,1-1-1 0 0,0 0 1 0 0,0 1-1 0 0,0-1 0 0 0,-1 1 1 0 0,1-1-1 0 0,0 0 1 0 0,0 0-1 0 0,0 0 1 0 0,0 1-1 0 0,0-1 0 0 0,0 0 1 0 0,0 0-1 0 0,0 0 1 0 0,0 0-1 0 0,0 0 0 0 0,-1-1 1 0 0,1 1-1 0 0,0 0 1 0 0,0 0-1 0 0,0-1 0 0 0,0 1 1 0 0,0 0-1 0 0,0-1 1 0 0,1 0-1 0 0,5-3-1412 0 0,0 0-1 0 0,13-8 0 0 0,2-5-7384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78 11976 0 0,'0'-3'558'0'0,"0"0"0"0"0,0 0 1 0 0,-1 0-1 0 0,1 0 1 0 0,-1 0-1 0 0,1 0 0 0 0,-1 1 1 0 0,0-1-1 0 0,0 0 1 0 0,-1 0-1 0 0,1 1 0 0 0,0-1 1 0 0,-1 1-1 0 0,1-1 0 0 0,-1 1 1 0 0,0 0-1 0 0,-2-3 1 0 0,0 2-119 0 0,1 1 0 0 0,0-1 0 0 0,-1 1 0 0 0,0 0 0 0 0,1 0-1 0 0,-1 0 1 0 0,0 0 0 0 0,0 1 0 0 0,0 0 0 0 0,0-1 0 0 0,-4 1 0 0 0,-1-1-234 0 0,1 1 0 0 0,-1 1-1 0 0,0 0 1 0 0,1 0-1 0 0,-1 1 1 0 0,1-1 0 0 0,-1 2-1 0 0,1-1 1 0 0,0 2 0 0 0,-1-1-1 0 0,-12 6 1 0 0,10-2-147 0 0,0 1-1 0 0,0 1 1 0 0,1-1 0 0 0,0 2 0 0 0,1-1 0 0 0,-1 2-1 0 0,2-1 1 0 0,-1 1 0 0 0,1 0 0 0 0,1 1 0 0 0,0 0-1 0 0,0 0 1 0 0,1 0 0 0 0,1 1 0 0 0,0 0 0 0 0,-6 19-1 0 0,8-18 35 0 0,0 0-1 0 0,0 0 0 0 0,1 1 1 0 0,1-1-1 0 0,0 1 1 0 0,2 26-1 0 0,0-30-63 0 0,1-1 0 0 0,0 1 0 0 0,0 0 0 0 0,1-1 1 0 0,0 1-1 0 0,1-1 0 0 0,0 0 0 0 0,0 0 0 0 0,11 15 0 0 0,-12-20 4 0 0,0 1 0 0 0,1-1 0 0 0,0 0-1 0 0,-1 0 1 0 0,1-1 0 0 0,1 1 0 0 0,-1-1 0 0 0,0 0 0 0 0,1 0-1 0 0,0 0 1 0 0,7 3 0 0 0,-9-5-12 0 0,0 0 1 0 0,0 0-1 0 0,-1-1 0 0 0,1 1 1 0 0,0-1-1 0 0,0 0 1 0 0,0 0-1 0 0,0 0 0 0 0,0 0 1 0 0,0 0-1 0 0,0 0 0 0 0,0-1 1 0 0,0 0-1 0 0,0 1 0 0 0,0-1 1 0 0,0 0-1 0 0,0-1 1 0 0,-1 1-1 0 0,1 0 0 0 0,0-1 1 0 0,3-2-1 0 0,4-5 2 0 0,0 0 0 0 0,-1-1 0 0 0,-1 0 0 0 0,0-1 0 0 0,0 1-1 0 0,-1-1 1 0 0,9-18 0 0 0,-2 5-14 0 0,-4 7-9 0 0,-2-1 0 0 0,0 0 0 0 0,-1 0 0 0 0,8-31 0 0 0,8-78 0 0 0,-17 60-215 0 0,-6 66 171 0 0,0 0-1 0 0,0 0 1 0 0,0 0 0 0 0,1 1-1 0 0,-1-1 1 0 0,0 0-1 0 0,0 0 1 0 0,1 0-1 0 0,-1 1 1 0 0,0-1-1 0 0,1 0 1 0 0,-1 0 0 0 0,1 1-1 0 0,-1-1 1 0 0,1 0-1 0 0,-1 1 1 0 0,1-1-1 0 0,0 1 1 0 0,-1-1-1 0 0,1 0 1 0 0,0 1 0 0 0,-1 0-1 0 0,1-1 1 0 0,0 1-1 0 0,0-1 1 0 0,-1 1-1 0 0,1 0 1 0 0,0-1-1 0 0,0 1 1 0 0,0 0 0 0 0,-1 0-1 0 0,3 0 1 0 0,0 0-1100 0 0,1 0 0 0 0,0 1 0 0 0,0-1 0 0 0,-1 1 0 0 0,8 2 0 0 0,-3-1-3311 0 0,6 2-4088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25199 0 0,'0'0'1227'0'0,"-12"3"282"0"0,0 0-1311 0 0,0 0 0 0 0,-1 1 0 0 0,1 1 0 0 0,1 0 0 0 0,-1 1 0 0 0,1 0 0 0 0,0 1 0 0 0,0 0 0 0 0,1 1 0 0 0,0 0 0 0 0,0 1 0 0 0,1 0 0 0 0,-14 17 0 0 0,6-4-101 0 0,0 1-1 0 0,2 0 1 0 0,1 1 0 0 0,1 1-1 0 0,-13 34 1 0 0,18-40-44 0 0,2 0 0 0 0,0 1 0 0 0,1 0 0 0 0,1 0-1 0 0,1 0 1 0 0,0 23 0 0 0,3-34-10 0 0,0 1 0 0 0,0-1 0 0 0,1 0 0 0 0,0 0 0 0 0,1 0 0 0 0,0 0 0 0 0,0 0 0 0 0,1 0 0 0 0,0-1 0 0 0,1 1 1 0 0,0-1-1 0 0,0 0 0 0 0,0 0 0 0 0,1 0 0 0 0,11 12 0 0 0,-12-17-34 0 0,-1 0 1 0 0,0 0-1 0 0,1-1 1 0 0,0 1-1 0 0,-1-1 1 0 0,1 0 0 0 0,0 0-1 0 0,0 0 1 0 0,0-1-1 0 0,0 1 1 0 0,1-1-1 0 0,-1 0 1 0 0,0 0-1 0 0,1-1 1 0 0,-1 1-1 0 0,0-1 1 0 0,1 0 0 0 0,-1 0-1 0 0,0 0 1 0 0,1-1-1 0 0,-1 0 1 0 0,0 0-1 0 0,1 0 1 0 0,5-2-1 0 0,0 0 10 0 0,-1-1-1 0 0,0 0 0 0 0,1-1 0 0 0,-2 0 1 0 0,1 0-1 0 0,0-1 0 0 0,-1 0 0 0 0,0-1 1 0 0,10-10-1 0 0,1-4-18 0 0,-1-1 0 0 0,-1-1 0 0 0,-2 0 0 0 0,0-1 0 0 0,-1 0 0 0 0,-1-2 0 0 0,-2 1 0 0 0,-1-1 0 0 0,0-1 0 0 0,8-44 0 0 0,-11 38-308 0 0,-2 0-1 0 0,0-50 1 0 0,-5 78 292 0 0,0 1 0 0 0,0-1 0 0 0,1 1 0 0 0,-1-1 1 0 0,1 1-1 0 0,0-1 0 0 0,2-6 0 0 0,-3 10-141 0 0,1 1 0 0 0,-1 0-1 0 0,0-1 1 0 0,1 1 0 0 0,-1 0 0 0 0,0-1 0 0 0,1 1-1 0 0,-1 0 1 0 0,1 0 0 0 0,-1-1 0 0 0,0 1-1 0 0,1 0 1 0 0,-1 0 0 0 0,1-1 0 0 0,-1 1 0 0 0,1 0-1 0 0,-1 0 1 0 0,1 0 0 0 0,1 0-288 0 0,8-1-1647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3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72 25423 0 0,'0'0'2553'0'0,"0"-1"-2529"0"0,0-1 0 0 0,0 1 0 0 0,0 0 0 0 0,0-1 0 0 0,-1 1 0 0 0,1-1 0 0 0,-1 1-1 0 0,1 0 1 0 0,-2-2 0 0 0,-2-3 164 0 0,-1 1 0 0 0,0 0 0 0 0,0 1-1 0 0,-1-1 1 0 0,1 1 0 0 0,-1 0 0 0 0,0 0 0 0 0,0 1-1 0 0,-1 0 1 0 0,-10-4 0 0 0,14 6-107 0 0,0 0 0 0 0,0 0 0 0 0,0 0-1 0 0,0 0 1 0 0,0 1 0 0 0,-1-1 0 0 0,1 1 0 0 0,0 0 0 0 0,0 0 0 0 0,0 0-1 0 0,-1 0 1 0 0,1 1 0 0 0,0-1 0 0 0,0 1 0 0 0,0 0 0 0 0,0 0-1 0 0,0 0 1 0 0,0 0 0 0 0,0 1 0 0 0,0-1 0 0 0,0 1 0 0 0,0 0-1 0 0,1 0 1 0 0,-1 0 0 0 0,-2 2 0 0 0,-3 6-73 0 0,0 0 0 0 0,1 0-1 0 0,0 1 1 0 0,1 0 0 0 0,0 0 0 0 0,1 0 0 0 0,0 1 0 0 0,1 0-1 0 0,0 0 1 0 0,1 0 0 0 0,0 0 0 0 0,1 1 0 0 0,0-1 0 0 0,1 1-1 0 0,1 14 1 0 0,1 0 14 0 0,1 0-1 0 0,1 0 0 0 0,2-1 1 0 0,0 1-1 0 0,2-1 0 0 0,10 27 1 0 0,-12-42-16 0 0,0 1 1 0 0,0-1-1 0 0,1 0 1 0 0,0 0-1 0 0,1-1 0 0 0,1 0 1 0 0,-1 0-1 0 0,1 0 1 0 0,10 8-1 0 0,-13-14-4 0 0,-1-1 0 0 0,1 1 0 0 0,-1-1 0 0 0,1 1 0 0 0,0-1 1 0 0,0-1-1 0 0,0 1 0 0 0,1-1 0 0 0,-1 0 0 0 0,1 0 0 0 0,-1-1 0 0 0,1 1 0 0 0,-1-1 0 0 0,1 0 0 0 0,0-1 0 0 0,0 1 0 0 0,0-1 0 0 0,-1-1 0 0 0,1 1 0 0 0,0-1 0 0 0,6-1 0 0 0,-6 0-2 0 0,-1 0 0 0 0,1 0 0 0 0,-1-1 0 0 0,0 1 0 0 0,0-1 0 0 0,0-1 0 0 0,-1 1 0 0 0,1-1 0 0 0,-1 1 0 0 0,1-1 0 0 0,-1 0 0 0 0,-1-1 0 0 0,1 1 0 0 0,0-1 0 0 0,-1 0 0 0 0,0 0 0 0 0,3-6 0 0 0,1-3 0 0 0,-1 0 0 0 0,-1 0 0 0 0,0-1 0 0 0,-1 0 0 0 0,3-20 0 0 0,-3 5-528 0 0,-1-1 1 0 0,-1 1-1 0 0,-4-48 0 0 0,-1 47-1201 0 0,-1-1 0 0 0,-2 1-1 0 0,-12-40 1 0 0,8 40-8466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68 316 17135 0 0,'0'0'786'0'0,"-2"6"254"0"0,-44 132 3398 0 0,41-118-4154 0 0,0 0-1 0 0,-3 30 1 0 0,6-12-7215 0 0</inkml:trace>
  <inkml:trace contextRef="#ctx0" brushRef="#br0" timeOffset="1">158 18 19583 0 0,'-14'-7'432'0'0,"9"5"88"0"0,-2-1 24 0 0,2 1 0 0 0,0 2-440 0 0,-1-4-104 0 0,-3 4 0 0 0,4 0 0 0 0,-1 4-240 0 0,1-4-72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4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9 131 6912 0 0,'0'0'736'0'0,"-2"2"-228"0"0,1-2-222 0 0,1 1-1 0 0,-1-1 1 0 0,1 1 0 0 0,-1-1 0 0 0,1 0 0 0 0,-1 1-1 0 0,1-1 1 0 0,0 1 0 0 0,-1-1 0 0 0,1 1 0 0 0,0-1-1 0 0,-1 1 1 0 0,1-1 0 0 0,0 1 0 0 0,0-1 0 0 0,0 1-1 0 0,-1 0 1 0 0,1-1 0 0 0,0 1 0 0 0,0-1 0 0 0,0 1-1 0 0,0 0 1 0 0,0-1 0 0 0,0 1 0 0 0,0-1 0 0 0,0 1-1 0 0,1 0 1 0 0,-1 1-170 0 0,0-1-1 0 0,0 0 1 0 0,1 1-1 0 0,-1-1 1 0 0,0 1 0 0 0,1-1-1 0 0,0 0 1 0 0,-1 0-1 0 0,1 1 1 0 0,0-1 0 0 0,-1 0-1 0 0,1 0 1 0 0,0 0-1 0 0,0 0 1 0 0,0 0-1 0 0,0 0 1 0 0,0 0 0 0 0,0 0-1 0 0,0 0 1 0 0,1 0-1 0 0,-1-1 1 0 0,0 1 0 0 0,0 0-1 0 0,1-1 1 0 0,-1 1-1 0 0,0-1 1 0 0,1 1-1 0 0,-1-1 1 0 0,0 0 0 0 0,3 1-1 0 0,6 0 62 0 0,0 0 0 0 0,0 0 0 0 0,13-1 0 0 0,-16 0 117 0 0,15 0 42 0 0,1 0-134 0 0,0 0 0 0 0,30 5 0 0 0,-50-4-202 0 0,16 3 11 0 0,-1-1-1 0 0,1 0 1 0 0,-1-2 0 0 0,1 0-1 0 0,0-1 1 0 0,20-2-1 0 0,5-4-9 0 0,0 2-1 0 0,73 4 0 0 0,-6 0-14 0 0,204-21 325 0 0,-175 3-64 0 0,-71 8-106 0 0,134-11 364 0 0,-111 13-357 0 0,86-1 9 0 0,-87 5-109 0 0,-69 4-36 0 0,37 5-1 0 0,-43-3-1 0 0,1 0 1 0 0,0-1-1 0 0,0-1 1 0 0,23-3-1 0 0,189-24 107 0 0,24 4 595 0 0,31-19 967 0 0,-258 38-1627 0 0,0 0-1 0 0,0 2 1 0 0,0 1 0 0 0,0 1-1 0 0,0 1 1 0 0,0 2 0 0 0,32 6-1 0 0,-32-3-198 0 0,1-1 0 0 0,46 2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5:4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6358 2191 11976 0 0,'-1'-1'84'0'0,"-6"0"1877"0"0,0-12 5215 0 0,5 11-5752 0 0,2 2-1360 0 0,-1-1-1 0 0,1 1 0 0 0,-1-1 1 0 0,1 1-1 0 0,-1 0 1 0 0,1-1-1 0 0,-1 1 1 0 0,1-1-1 0 0,-1 1 0 0 0,0 0 1 0 0,1 0-1 0 0,-1-1 1 0 0,0 1-1 0 0,0 0 1 0 0,-8 1 291 0 0,1 1 1 0 0,0 0-1 0 0,0 0 1 0 0,0 1-1 0 0,0 0 1 0 0,0 0 0 0 0,-14 9-1 0 0,3-3-61 0 0,-44 23 96 0 0,26-12-13 0 0,-58 21 0 0 0,-32 15 167 0 0,12-4-176 0 0,99-47-320 0 0,-120 39 508 0 0,79-32-258 0 0,-80 5 0 0 0,-59-7 112 0 0,149-9-372 0 0,-297-9 109 0 0,302 6-139 0 0,-158-11 78 0 0,1-10 0 0 0,-313-76 0 0 0,178 17 125 0 0,269 66-207 0 0,-274-79 75 0 0,-106-60 82 0 0,11-25 72 0 0,285 111-222 0 0,-94-45 42 0 0,189 87-48 0 0,-311-161 1 0 0,16-27 6 0 0,141 39 40 0 0,128 104-44 0 0,-40-50-61 0 0,94 94 26 0 0,-98-119-75 0 0,-24-24 463 0 0,77 88-310 0 0,16 18 4 0 0,0-3-14 0 0,-12-14-7 0 0,39 49-21 0 0,-10-11 19 0 0,34 41-30 0 0,0 0 0 0 0,0-1 1 0 0,1 1-1 0 0,-2 1 0 0 0,1-1 0 0 0,0 0 0 0 0,-1 1 0 0 0,-7-3 0 0 0,11 5-3 0 0,0 0 1 0 0,1-1-1 0 0,-1 1 0 0 0,0 0 0 0 0,1 0 1 0 0,-1 0-1 0 0,0 0 0 0 0,1 0 0 0 0,-1 0 1 0 0,0 1-1 0 0,1-1 0 0 0,-1 0 0 0 0,0 0 1 0 0,1 0-1 0 0,-1 1 0 0 0,1-1 0 0 0,-1 0 1 0 0,0 0-1 0 0,1 1 0 0 0,-1-1 0 0 0,1 1 1 0 0,-1-1-1 0 0,1 0 0 0 0,-1 1 0 0 0,1-1 1 0 0,-1 1-1 0 0,1-1 0 0 0,0 1 1 0 0,-1-1-1 0 0,1 1 0 0 0,0 0 0 0 0,-1-1 1 0 0,1 1-1 0 0,-1 1 0 0 0,0 1-18 0 0,0 0 0 0 0,0 1 1 0 0,0-1-1 0 0,1 1 0 0 0,-1 3 0 0 0,-1 49-60 0 0,5 59 0 0 0,1-9 80 0 0,-2-71-1 0 0,0-27 0 0 0,-2 0 0 0 0,1 0 0 0 0,-1 1 0 0 0,0-1 0 0 0,-3 14 0 0 0,1-17 11 0 0,2-6-4 0 0,-1 1 1 0 0,1-1 0 0 0,-1 1-1 0 0,1-1 1 0 0,-1 0-1 0 0,1 1 1 0 0,-1-1 0 0 0,1 0-1 0 0,0 1 1 0 0,-1-1 0 0 0,1 0-1 0 0,0 1 1 0 0,-1-2-1 0 0,-8-36 62 0 0,1 0 0 0 0,-4-38 0 0 0,1-80-54 0 0,9 129-10 0 0,1 3-5 0 0,1 0 0 0 0,1 0 0 0 0,4-26 0 0 0,-4 47 0 0 0,-1 1 0 0 0,1-1 0 0 0,-1 1 0 0 0,1 0 0 0 0,0-1 0 0 0,0 1 0 0 0,0 0 0 0 0,0 0 0 0 0,1-1 0 0 0,-1 1 0 0 0,3-3 0 0 0,-3 4 0 0 0,0 0 0 0 0,0 0 0 0 0,0 1 0 0 0,1-1 0 0 0,-1 1 0 0 0,0-1 0 0 0,0 1 0 0 0,0-1 0 0 0,1 1 0 0 0,-1-1 0 0 0,0 1 0 0 0,1 0 0 0 0,-1 0 0 0 0,0 0 0 0 0,1 0 0 0 0,-1 0 0 0 0,0 0 0 0 0,0 0 0 0 0,1 0 0 0 0,-1 0 0 0 0,0 1 0 0 0,1-1 0 0 0,-1 0 0 0 0,2 1 0 0 0,82 31 0 0 0,-53-18 0 0 0,0-3 0 0 0,0 0 0 0 0,1-2 0 0 0,36 4 0 0 0,-48-11-119 0 0,-1 0 0 0 0,26-3 0 0 0,5 0-847 0 0,9-1-2284 0 0,-35-1 1591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6:4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41 3768 0 0,'0'3'154'0'0,"-1"1"-325"0"0,-10-4 1919 0 0,-7-6 139 0 0,-3 0 554 0 0,8 4 2596 0 0,12 2-4231 0 0,1 0-694 0 0,1 1 1 0 0,0 0-1 0 0,-1-1 0 0 0,1 0 1 0 0,-1 1-1 0 0,1-1 0 0 0,0 1 0 0 0,-1-1 1 0 0,1 0-1 0 0,0 1 0 0 0,0-1 1 0 0,-1 0-1 0 0,1 0 0 0 0,0 1 0 0 0,0-1 1 0 0,-1 0-1 0 0,1 0 0 0 0,0 0 1 0 0,0 0-1 0 0,-1 0 0 0 0,1 0 0 0 0,1-1 1 0 0,27 1-1 0 0,-21 0 226 0 0,86-7 1135 0 0,0 1-355 0 0,17 2-823 0 0,-16 5 749 0 0,-30 2-358 0 0,146-6 736 0 0,-87-2-1102 0 0,-11 0 10 0 0,-36 4-109 0 0,117 5-128 0 0,-51 0 496 0 0,-19-1 159 0 0,-105-3-647 0 0,33-3 1 0 0,7-1 148 0 0,118-3 111 0 0,129-1 594 0 0,-150 8-575 0 0,-132 2-321 0 0,-17-2-41 0 0,-1 1-1 0 0,1-1 0 0 0,8 0 0 0 0,61 1 431 0 0,-65-1-355 0 0,0 0 0 0 0,-1 0-1 0 0,14 2 1 0 0,-13 0 134 0 0,0-2 1 0 0,20 0-1 0 0,-5-1 587 0 0,15 2-777 0 0,-34-1-37 0 0,1 0 0 0 0,0 2 0 0 0,-3-2-19 0 0,-4 0-87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6:4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67 6448 0 0,'0'0'297'0'0,"-5"-8"2046"0"0,5 7-2066 0 0,0 0 0 0 0,1-1 0 0 0,-1 1 0 0 0,1-1 0 0 0,-1 1 0 0 0,1 0-1 0 0,-1 0 1 0 0,1-1 0 0 0,0 1 0 0 0,-1 0 0 0 0,1 0 0 0 0,0 0 0 0 0,0 0 0 0 0,0 0 0 0 0,0 0 0 0 0,0 0 0 0 0,0 0 0 0 0,0 0 0 0 0,0 0 0 0 0,1 0 0 0 0,-1 1 0 0 0,0-1 0 0 0,0 1 0 0 0,1-1 0 0 0,-1 1 0 0 0,0-1 0 0 0,1 1 0 0 0,-1 0 0 0 0,3-1 0 0 0,6-1 383 0 0,1 0 1 0 0,21 0-1 0 0,-19 1-67 0 0,149-10 867 0 0,81-2-145 0 0,-127 16-926 0 0,-29 1-194 0 0,34 2 34 0 0,12 7 224 0 0,63 1 438 0 0,-127-12-636 0 0,40-1 146 0 0,-15 0 64 0 0,-35 1-164 0 0,99 7 108 0 0,-61-2-161 0 0,-61-6-164 0 0,58 6 132 0 0,-9 0-8 0 0,-7-1-23 0 0,-1-2-25 0 0,-58-2-56 0 0,28-1-1 0 0,-1 0 102 0 0,38-1 295 0 0,-39-1-153 0 0,-41 1-302 0 0,0 0 1 0 0,0 0 0 0 0,0-1-1 0 0,0 0 1 0 0,0 0 0 0 0,-1 0-1 0 0,1 0 1 0 0,0 0 0 0 0,0-1-1 0 0,-1 0 1 0 0,6-3 0 0 0,-7 5-33 0 0,4-7 114 0 0,-6 6-257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6:4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8432 0 0,'0'0'765'0'0,"3"-16"3091"0"0,-2 14-3611 0 0,-1 1 0 0 0,1 0-1 0 0,-1-1 1 0 0,1 1 0 0 0,0 0 0 0 0,-1 0 0 0 0,1-1-1 0 0,0 1 1 0 0,0 0 0 0 0,0 0 0 0 0,0 0 0 0 0,0 0 0 0 0,0 0-1 0 0,0 0 1 0 0,0 1 0 0 0,0-1 0 0 0,0 0 0 0 0,0 0-1 0 0,2 0 1 0 0,0 0-81 0 0,-1-1 1 0 0,1 1-1 0 0,0 0 0 0 0,0 0 0 0 0,0 0 1 0 0,-1 0-1 0 0,1 0 0 0 0,5 0 0 0 0,71 8 2064 0 0,-9-2-1410 0 0,-45-3-443 0 0,48-1 0 0 0,62-14 451 0 0,-113 11-664 0 0,75-6-185 0 0,-80 8-70 0 0,-1 0-1 0 0,1 1 1 0 0,28 6-1 0 0,2 0 817 0 0,5 2-398 0 0,-37-7-269 0 0,-1 0 0 0 0,1-1 0 0 0,0 0 0 0 0,1-1 0 0 0,19-3 0 0 0,-10 1 28 0 0,60-10 177 0 0,44 2-213 0 0,-64 5 1202 0 0,-61 5-1217 0 0,1 0 1 0 0,-1 0-1 0 0,0 0 1 0 0,1 0-1 0 0,4 2 1 0 0,23 1 94 0 0,-31-3-220 0 0,4 0-463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6:4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7368 0 0,'49'2'8484'0'0,"-23"0"-6988"0"0,0-1 1 0 0,28-3 0 0 0,168-18 2768 0 0,-195 19-4074 0 0,0 0-1 0 0,0 2 0 0 0,0 1 1 0 0,44 9-1 0 0,-50-7-100 0 0,30 7 428 0 0,-48-11-702 0 0,0 1 1 0 0,-1-1-1 0 0,1 0 0 0 0,0 0 0 0 0,0 0 0 0 0,0 0 0 0 0,0 0 1 0 0,5-2-1 0 0,-2 1-1462 0 0,5-2-6669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6:4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 13504 0 0,'0'2'49'0'0,"0"-1"-2"0"0,0-1 1 0 0,0 1-1 0 0,0 0 1 0 0,-1-1-1 0 0,1 1 1 0 0,0 0-1 0 0,0-1 1 0 0,-1 1-1 0 0,1 0 1 0 0,0-1-1 0 0,-1 1 0 0 0,1-1 1 0 0,-1 1-1 0 0,1-1 1 0 0,0 1-1 0 0,-1-1 1 0 0,1 1-1 0 0,-1-1 1 0 0,1 1-1 0 0,-1-1 1 0 0,0 1-1 0 0,1-1 1 0 0,-1 0-1 0 0,1 0 1 0 0,-1 1-1 0 0,0-1 1 0 0,1 0-1 0 0,-1 0 1 0 0,0 0-1 0 0,1 1 1 0 0,-1-1-1 0 0,-1 0 1 0 0,2 0 63 0 0,0 0 1 0 0,0 0-1 0 0,0 0 1 0 0,-1 0-1 0 0,1 0 1 0 0,0 0 0 0 0,0 0-1 0 0,0 0 1 0 0,-1 0-1 0 0,1 0 1 0 0,0 0 0 0 0,0 0-1 0 0,0 0 1 0 0,0 0-1 0 0,0-1 1 0 0,-1 1 0 0 0,1 0-1 0 0,-1 0 670 0 0,1-1-669 0 0,0 1-1 0 0,0 0 1 0 0,0 0 0 0 0,0 0-1 0 0,0 0 1 0 0,0 0-1 0 0,0-1 1 0 0,0 1-1 0 0,0 0 1 0 0,-1 0 0 0 0,1 0-1 0 0,0 0 1 0 0,0-1-1 0 0,0 1 1 0 0,3-8 2262 0 0,8-6-853 0 0,-6 11-1230 0 0,0 1 0 0 0,1 0 0 0 0,-1 1 1 0 0,1-1-1 0 0,-1 1 0 0 0,1 0 0 0 0,9 0 0 0 0,100-2 1173 0 0,-77 3-1233 0 0,34 1 27 0 0,66-1-127 0 0,-59 0-42 0 0,-28 1-476 0 0,-43 0-583 0 0,1 0 0 0 0,-1 0 1 0 0,14 4-1 0 0,-15-3-2293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7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 5528 0 0,'0'0'1374'0'0,"-5"2"902"0"0,-7 2-258 0 0,-9-14 9869 0 0,26 10-12043 0 0,25 5 215 0 0,0-2-1 0 0,34 1 0 0 0,-16-5 334 0 0,120 6 495 0 0,-156-4-835 0 0,-1-1 0 0 0,12-2 1 0 0,5 1 40 0 0,36 1 103 0 0,78 10 0 0 0,-27 4-132 0 0,-92-12 62 0 0,0-1-1 0 0,26-2 1 0 0,-5 0 16 0 0,259 1 1243 0 0,-256 5-1089 0 0,-34-3-168 0 0,22 1 0 0 0,137-3 1792 0 0,-170 0-1853 0 0,1 0 0 0 0,0-1 0 0 0,0 1-1 0 0,-1-1 1 0 0,1 1 0 0 0,0-1 0 0 0,4-2 0 0 0,17-5 265 0 0,-22 7-290 0 0,3-1-31 0 0,2 1 0 0 0,-7 1-10 0 0,6 0 31 0 0,9-4-12 0 0,-8 2-20 0 0,20 3 0 0 0,-22-1 0 0 0,1 1 0 0 0,2 2-1151 0 0,7-4-894 0 0,-7 3-2107 0 0,-5-2 2068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8:3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66 15232 0 0,'0'0'348'0'0,"-8"2"831"0"0,-6-2 288 0 0,19 0 1762 0 0,18 0-1353 0 0,160 8-80 0 0,128-16-468 0 0,-163 3-945 0 0,-98 4-271 0 0,490-10 953 0 0,-76 18-312 0 0,82 0 701 0 0,-206-30-565 0 0,-319 21-829 0 0,-1 0 71 0 0,-1-1-1 0 0,24-5 1 0 0,-41 7-196 0 0,-19-1-1522 0 0,9 0 620 0 0,0 1-338 0 0,1-1 1 0 0,-1 0-1 0 0,-9-3 1 0 0,-6-7-711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8:3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54 211 10968 0 0,'-7'0'573'0'0,"1"1"1"0"0,-1 0 0 0 0,1 0-1 0 0,-1 1 1 0 0,1 0 0 0 0,-7 3 0 0 0,12-5-397 0 0,9 1 6293 0 0,41 1-4252 0 0,178 5-1188 0 0,-158-10-934 0 0,92-17 0 0 0,-148 18-64 0 0,531-55 1040 0 0,-494 54-1050 0 0,277-24 444 0 0,-86-11 20 0 0,-142 21 5 0 0,-12 1 13 0 0,156-18-153 0 0,-197 31-225 0 0,163-7 596 0 0,-98 10-434 0 0,-66 2 56 0 0,74-6 0 0 0,-58 6 128 0 0,-59-2-482 0 0,4 0-179 0 0,-8 1-395 0 0,-9 1-1725 0 0,8 0 329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19351 0 0,'-3'1'89'0'0,"1"-1"-1"0"0,0 0 1 0 0,-1 1-1 0 0,1 0 1 0 0,0-1-1 0 0,0 1 1 0 0,0 0-1 0 0,0 0 1 0 0,-1 0-1 0 0,1 0 1 0 0,1 1-1 0 0,-1-1 1 0 0,0 0-1 0 0,0 1 1 0 0,0 0-1 0 0,1-1 1 0 0,-1 1-1 0 0,1 0 1 0 0,-1 0-1 0 0,1 0 1 0 0,0 0-1 0 0,0 0 1 0 0,0 0-1 0 0,0 0 1 0 0,-1 4-1 0 0,-2 4-137 0 0,1 0-1 0 0,0 0 1 0 0,1 0-1 0 0,-2 14 1 0 0,-1 27 254 0 0,2 1 1 0 0,2 0-1 0 0,2-1 1 0 0,13 80 0 0 0,-13-127-166 0 0,0 1 1 0 0,0-1 0 0 0,0 0 0 0 0,0 0 0 0 0,1 0 0 0 0,-1 0 0 0 0,1-1-1 0 0,0 1 1 0 0,0 0 0 0 0,1-1 0 0 0,3 5 0 0 0,-5-7-18 0 0,0 0 1 0 0,1 0 0 0 0,-1 0-1 0 0,0 0 1 0 0,1 0 0 0 0,-1 0-1 0 0,0 0 1 0 0,1-1 0 0 0,-1 1-1 0 0,1-1 1 0 0,0 1 0 0 0,-1-1-1 0 0,1 1 1 0 0,-1-1 0 0 0,1 0-1 0 0,0 0 1 0 0,-1 0-1 0 0,1 0 1 0 0,-1 0 0 0 0,1 0-1 0 0,0 0 1 0 0,-1-1 0 0 0,1 1-1 0 0,-1 0 1 0 0,1-1 0 0 0,-1 1-1 0 0,1-1 1 0 0,-1 0 0 0 0,1 0-1 0 0,-1 1 1 0 0,1-1 0 0 0,1-2-1 0 0,2-1 114 0 0,1 0 1 0 0,-1 0-1 0 0,6-8 0 0 0,-6 7 42 0 0,0 0 1 0 0,0 0-1 0 0,9-5 1 0 0,-6 5-79 0 0,-4 1 169 0 0,0 1 0 0 0,1 1 0 0 0,0-1 1 0 0,-1 1-1 0 0,8-3 0 0 0,-11 5-244 0 0,-1-1 1 0 0,1 1-1 0 0,0 0 0 0 0,0 0 1 0 0,-1 0-1 0 0,1 0 0 0 0,0 0 1 0 0,0 0-1 0 0,-1 0 0 0 0,1 0 1 0 0,0 0-1 0 0,0 0 0 0 0,-1 0 1 0 0,1 1-1 0 0,0-1 0 0 0,0 0 1 0 0,-1 0-1 0 0,1 1 0 0 0,0-1 0 0 0,-1 1 1 0 0,1-1-1 0 0,0 0 0 0 0,-1 1 1 0 0,1-1-1 0 0,-1 1 0 0 0,1-1 1 0 0,-1 1-1 0 0,1 0 0 0 0,-1-1 1 0 0,1 1-1 0 0,-1 0 0 0 0,0-1 1 0 0,1 1-1 0 0,-1 0 0 0 0,0-1 1 0 0,1 1-1 0 0,-1 0 0 0 0,0 0 1 0 0,0-1-1 0 0,0 1 0 0 0,0 0 0 0 0,0 0 1 0 0,0-1-1 0 0,0 2 0 0 0,1 1-17 0 0,0 5-5 0 0,0 1-1 0 0,0-1 0 0 0,-1 1 1 0 0,1-1-1 0 0,-3 17 1 0 0,-1-9-1285 0 0,3-9-2447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0:4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3680 0 0,'-1'1'67'0'0,"1"0"181"0"0,-1 1-1 0 0,1 0 1 0 0,-1-1 0 0 0,1 1 0 0 0,0 0-1 0 0,-1 0 1 0 0,1-1 0 0 0,0 1 0 0 0,0 0-1 0 0,1 0 1 0 0,-1 3 0 0 0,2-4 750 0 0,0 1 0 0 0,-1 0 1 0 0,1 0-1 0 0,0-1 0 0 0,0 1 1 0 0,0-1-1 0 0,3 2 0 0 0,18 5 2362 0 0,-9-5-2811 0 0,21 2 1 0 0,-21-3 286 0 0,16 0-121 0 0,-1-1 0 0 0,35-4 0 0 0,-17 1 50 0 0,89-6 1187 0 0,43 0-229 0 0,-99 3-1126 0 0,-16 0-127 0 0,-35 1 8 0 0,45 2 1 0 0,-61 2-301 0 0,1 0-11 0 0,0 1 0 0 0,-1 0 0 0 0,1 1 0 0 0,-1 1 0 0 0,16 4 0 0 0,-20-4-12 0 0,0 0 0 0 0,0-1-1 0 0,0-1 1 0 0,0 1 0 0 0,17 0 0 0 0,-5 1 189 0 0,-20-3-265 0 0,12-6 455 0 0,-12 5-519 0 0,0 1-7 0 0,-1 0 0 0 0,1 0-1 0 0,0 0 1 0 0,-1 0 0 0 0,1-1-1 0 0,-1 1 1 0 0,1 0-1 0 0,-1-1 1 0 0,1 1 0 0 0,-1 0-1 0 0,1-1 1 0 0,-1 1-1 0 0,1 0 1 0 0,-1-1 0 0 0,1 1-1 0 0,-1-1 1 0 0,0 1 0 0 0,1-1-1 0 0,-1 1 1 0 0,0-1-1 0 0,1 0 1 0 0,-1 0 28 0 0,-1 0 27 0 0,1 1-68 0 0,0 0 0 0 0,1-1 0 0 0,-1 1 1 0 0,0-1-1 0 0,0 1 0 0 0,0-1 0 0 0,0 1 1 0 0,0 0-1 0 0,0-1 0 0 0,0 1 0 0 0,0-1 1 0 0,0 1-1 0 0,0-1 0 0 0,0 1 0 0 0,0 0 1 0 0,0-1-1 0 0,0 1 0 0 0,0-1 0 0 0,-1 1 1 0 0,1-1-1 0 0,0 1 0 0 0,0 0 0 0 0,0-1 1 0 0,-1 1-1 0 0,1 0 0 0 0,0-1 0 0 0,0 1 1 0 0,-1 0-1 0 0,1-1 0 0 0,0 1 0 0 0,-1-1 1 0 0,0 0-416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0:4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 2304 0 0,'-1'0'167'0'0,"-32"-5"18992"0"0,39 18-18303 0 0,-5-13-818 0 0,0 1-1 0 0,0 0 1 0 0,0 0-1 0 0,0-1 1 0 0,0 1 0 0 0,0-1-1 0 0,0 1 1 0 0,0-1-1 0 0,0 1 1 0 0,0-1 0 0 0,0 1-1 0 0,0-1 1 0 0,0 0-1 0 0,0 0 1 0 0,0 1 0 0 0,0-1-1 0 0,0 0 1 0 0,3 0-1 0 0,21-4 349 0 0,-16 2-243 0 0,20 2 159 0 0,-22 0-264 0 0,0 0-1 0 0,0 0 0 0 0,0 1 0 0 0,14 2 1 0 0,6 1 7 0 0,9-2 42 0 0,-23-2-24 0 0,1 0 0 0 0,24 5 0 0 0,-32-4-40 0 0,0 0-1 0 0,0-1 1 0 0,9 0-1 0 0,-9 0-10 0 0,-1 0 1 0 0,1 0-1 0 0,-1 1 0 0 0,11 2 0 0 0,12 3 58 0 0,0 0 0 0 0,31 1 1 0 0,3-2 187 0 0,9 1-18 0 0,-4 1 24 0 0,-9-1 41 0 0,22 5 197 0 0,-72-10-427 0 0,1 0 0 0 0,16 0 0 0 0,15 1 107 0 0,-21 0-86 0 0,28 0 1 0 0,-27-2-7 0 0,26 4 0 0 0,-21 0-26 0 0,-1-1 1 0 0,1-1 0 0 0,36-1-1 0 0,-56-1-39 0 0,1 0-1 0 0,0 0 0 0 0,11 2 0 0 0,14 0 42 0 0,-8-3-51 0 0,233-10 410 0 0,-195 11-350 0 0,4-1 204 0 0,84 10-1 0 0,24 10 199 0 0,-125-14-333 0 0,1-3-1 0 0,87-6 0 0 0,31-3-37 0 0,117-16 84 0 0,-9 23-137 0 0,-124 2 112 0 0,29 1 82 0 0,91-6 490 0 0,-227 1-598 0 0,82-11 117 0 0,-92 11-150 0 0,56-3 108 0 0,-78 9-2763 0 0,-3-1-4468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1:4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4144 0 0,'0'0'5377'0'0,"9"-20"-1146"0"0,0 18-589 0 0,16 4-3418 0 0,-17-1 464 0 0,7-1-189 0 0,199 4 1711 0 0,-164-3-1586 0 0,86-10-1 0 0,-16 0 517 0 0,66-1-1111 0 0,-29 0 19 0 0,242-2 1602 0 0,-285 10-1238 0 0,52-2-266 0 0,50 0 661 0 0,-1 1-70 0 0,0-10-192 0 0,66 6 390 0 0,-140 10-614 0 0,-88 1-130 0 0,20 3 154 0 0,-28-1-47 0 0,-18-3-53 0 0,0-1 0 0 0,0-1 1 0 0,-1-1-1 0 0,48-6 0 0 0,-65 4-121 0 0,0 0 0 0 0,0-1-1 0 0,15-7 1 0 0,-1 1 8 0 0,-14 4 419 0 0,-5 3-2271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1:4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 2760 0 0,'-8'5'17463'0'0,"27"2"-15669"0"0,-14-6-1878 0 0,0 0 1 0 0,-1 0-1 0 0,1-1 0 0 0,0 1 1 0 0,0-1-1 0 0,6 0 0 0 0,11-2 907 0 0,36 2 0 0 0,-21 1-493 0 0,105 6 814 0 0,-92-3-739 0 0,-38-2-321 0 0,0-1 0 0 0,0 0-1 0 0,0-1 1 0 0,17-2 0 0 0,33-2 213 0 0,-7 0-90 0 0,112-6 819 0 0,-153 10-830 0 0,1 1 0 0 0,0 0 0 0 0,19 5 1 0 0,-31-6-195 0 0,0 1 0 0 0,0-1-1 0 0,-1 1 1 0 0,1-1 0 0 0,0 0 0 0 0,0 0 0 0 0,4-1 0 0 0,4 0 237 0 0,-9 1-193 0 0,0 0-1 0 0,-1 0 1 0 0,1-1-1 0 0,0 1 1 0 0,-1-1-1 0 0,1 1 1 0 0,0-1-1 0 0,-1 1 1 0 0,1-1-1 0 0,-1 0 1 0 0,1 0-1 0 0,1-1 0 0 0,16-8 184 0 0,-18 9-221 0 0,0 1-1 0 0,0-1 1 0 0,0 1-1 0 0,0-1 1 0 0,0 0-1 0 0,0 0 0 0 0,0 0 1 0 0,0 1-1 0 0,0-1 1 0 0,-1 0-1 0 0,1 0 1 0 0,0 0-1 0 0,0 0 0 0 0,-1-1 1 0 0,1 1-1 0 0,-1 0 1 0 0,2-2-1 0 0,-2 1 9 0 0,2 1-2 0 0,2-11-4 0 0,-3 11 141 0 0,1-1-835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1:5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13360 0 0,'-11'6'14252'0'0,"8"-3"-14122"0"0,-1 8 163 0 0,1 0 0 0 0,1 0-1 0 0,0 0 1 0 0,0 0 0 0 0,2 0 0 0 0,-1 13 0 0 0,1-7-123 0 0,-5 30 0 0 0,-18 83 1409 0 0,2-5-1595 0 0,-15 50-64 0 0,33-161-27 0 0,2-9-312 0 0,-1 0 1 0 0,1 0-1 0 0,1 1 1 0 0,-1-1-1 0 0,1 8 0 0 0,5-20-3434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1:5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30 16991 0 0,'0'0'1296'0'0,"3"-13"-728"0"0,0 6 611 0 0,1-2 6722 0 0,-56 87-6557 0 0,-10 23-720 0 0,45-60-112 0 0,37-40-331 0 0,-7-3-134 0 0,1-1-1 0 0,-1-1 0 0 0,0 0 1 0 0,13-6-1 0 0,-11 4-107 0 0,1 0 0 0 0,20-4-1 0 0,-24 8-198 0 0,-4 0-268 0 0,1 1 0 0 0,13-1 0 0 0,-19 2-124 0 0,0 0 1 0 0,0 0-1 0 0,0 1 1 0 0,1-1-1 0 0,-1 1 1 0 0,3 1-1 0 0,6 1-8283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1:5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4608 0 0,'-18'11'18311'0'0,"13"-2"-17155"0"0,1 0-687 0 0,0 0 0 0 0,0 0 0 0 0,0 1 0 0 0,1-1 1 0 0,1 1-1 0 0,-2 11 0 0 0,-2 4 30 0 0,-69 241 1555 0 0,66-234-1847 0 0,-31 123 846 0 0,39-149-1050 0 0,-1 0-1 0 0,1 0 0 0 0,0 0 0 0 0,0 0 0 0 0,1 0 0 0 0,0 1 0 0 0,0-1 0 0 0,1 0 1 0 0,1 10-1 0 0,-2-18-146 0 0,1 1-1 0 0,-1 0 1 0 0,1 0 0 0 0,-1 0 0 0 0,1 0 0 0 0,-1 0-1 0 0,1 0 1 0 0,0 0 0 0 0,0 0 0 0 0,-1 0 0 0 0,1 0-1 0 0,2-2 1 0 0,1-1-1480 0 0,2-4-776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0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34 3224 0 0,'-21'1'1427'0'0,"3"0"4763"0"0,1-8 305 0 0,22 8-4822 0 0,10 6-1257 0 0,4 0 104 0 0,-4-4-309 0 0,0-1 0 0 0,0 0 1 0 0,0-1-1 0 0,1-1 0 0 0,-1 0 0 0 0,28-5 1 0 0,6 1 107 0 0,101-1 537 0 0,136 1 705 0 0,-212 4-826 0 0,-25 0 7 0 0,82-12-1 0 0,64-6 88 0 0,-29 16-681 0 0,-138 1-91 0 0,40 5 1 0 0,-24-1 20 0 0,-13-1 142 0 0,1 0 0 0 0,60 15-1 0 0,-40-7-11 0 0,-16-5-24 0 0,-19-3-23 0 0,1 0-1 0 0,-1-1 1 0 0,26-2-1 0 0,-6 0 226 0 0,23-8 170 0 0,38 2 823 0 0,-95 7-1472 0 0,0 0 28 0 0,-1 0 0 0 0,1 0 1 0 0,0 0-1 0 0,-1 0 0 0 0,1-1 0 0 0,3 0 0 0 0,0-2 76 0 0,-1 1 31 0 0,-2 0-79 0 0,-3 2-210 0 0,6-8-2118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1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 1840 0 0,'-11'-4'17496'0'0,"48"-1"-16417"0"0,19-2 105 0 0,82 2 364 0 0,105-4 427 0 0,-101 2-1194 0 0,-20-2 51 0 0,62 4 153 0 0,-120 6-919 0 0,-4-1-453 0 0,-59 0 186 0 0,6 0-3787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1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 8264 0 0,'0'0'374'0'0,"-6"4"148"0"0,-25 14 8404 0 0,48-24-7837 0 0,38 2 236 0 0,-13 2-619 0 0,33 0-415 0 0,-20 1-245 0 0,80-6 1371 0 0,199-1-715 0 0,-85 15 550 0 0,-212-5-819 0 0,1 0 105 0 0,51 9 0 0 0,-61-6-377 0 0,-9 0 159 0 0,0-1 0 0 0,1-1-1 0 0,-1-1 1 0 0,37-1 0 0 0,-40-4 80 0 0,24-6 1 0 0,-12 3-50 0 0,4 0-124 0 0,0 1-1 0 0,53 0 1 0 0,-68 4-229 0 0,-12 1 4 0 0,0-1 0 0 0,0 1 0 0 0,0 1-1 0 0,-1-1 1 0 0,1 1 0 0 0,6 1 0 0 0,9 0 115 0 0,-19-1-95 0 0,0-1 0 0 0,1 0-1 0 0,-1 0 1 0 0,0 1 0 0 0,0-1 0 0 0,1 0 0 0 0,-1 0 0 0 0,0-1-1 0 0,0 1 1 0 0,1 0 0 0 0,-1 0 0 0 0,0 0 0 0 0,0-1-1 0 0,0 1 1 0 0,1-1 0 0 0,0 0 0 0 0,-1 1-124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6448 0 0,'-15'5'965'0'0,"-6"4"5664"0"0,2 2-4035 0 0,16-9-2446 0 0,1 0 0 0 0,1-1 0 0 0,-1 1 0 0 0,0 0 0 0 0,0 0 0 0 0,1 0 0 0 0,-1 0 0 0 0,1 0 0 0 0,-1 1 0 0 0,1-1 0 0 0,0 0 0 0 0,0 1 0 0 0,0-1 0 0 0,1 1-1 0 0,-2 3 1 0 0,1-1-111 0 0,1 0 0 0 0,0 0-1 0 0,0 0 1 0 0,0 0 0 0 0,1 0-1 0 0,-1 0 1 0 0,1 0-1 0 0,0 0 1 0 0,1 0 0 0 0,-1 0-1 0 0,1-1 1 0 0,0 1-1 0 0,0 0 1 0 0,0-1 0 0 0,1 0-1 0 0,0 1 1 0 0,-1-1 0 0 0,2 0-1 0 0,-1 0 1 0 0,0-1-1 0 0,1 1 1 0 0,0-1 0 0 0,-1 1-1 0 0,1-1 1 0 0,1 0-1 0 0,-1-1 1 0 0,5 3 0 0 0,-5-3 80 0 0,0-1 0 0 0,0 0 0 0 0,0-1 0 0 0,0 1 0 0 0,0-1 0 0 0,0 1 0 0 0,0-1-1 0 0,0 0 1 0 0,0-1 0 0 0,-1 1 0 0 0,1-1 0 0 0,0 1 0 0 0,0-1 0 0 0,0-1 0 0 0,0 1 0 0 0,0 0 0 0 0,-1-1 0 0 0,1 0 0 0 0,-1 0 0 0 0,1 0 0 0 0,-1 0 0 0 0,0 0 0 0 0,4-4 0 0 0,0 0 168 0 0,0-1 0 0 0,0 0 0 0 0,0 0 0 0 0,-1-1 1 0 0,0 1-1 0 0,-1-2 0 0 0,0 1 0 0 0,6-12 0 0 0,6-16 1989 0 0,-16 39-2226 0 0,0 0-1 0 0,0 0 0 0 0,0 0 1 0 0,-1 0-1 0 0,2 5 0 0 0,-2 2-5 0 0,1 1-1 0 0,-3 18 0 0 0,0 3 10 0 0,2-25-84 0 0,2 27-632 0 0,-2-33 618 0 0,0 1-1 0 0,0-1 1 0 0,1 0-1 0 0,-1 0 1 0 0,0 0-1 0 0,1 0 1 0 0,-1 0-1 0 0,1 1 1 0 0,-1-1-1 0 0,1 0 1 0 0,-1 0 0 0 0,1 0-1 0 0,0 0 1 0 0,0 0-1 0 0,0-1 1 0 0,-1 1-1 0 0,1 0 1 0 0,0 0-1 0 0,0 0 1 0 0,0-1-1 0 0,0 1 1 0 0,0-1-1 0 0,3 2 1 0 0,-3-2-466 0 0,1 0 1 0 0,0 0-1 0 0,-1-1 0 0 0,1 1 1 0 0,-1 0-1 0 0,1-1 0 0 0,0 1 1 0 0,-1-1-1 0 0,1 0 0 0 0,-1 0 1 0 0,1 1-1 0 0,-1-1 0 0 0,0 0 1 0 0,1 0-1 0 0,-1 0 1 0 0,2-2-1 0 0,-2 2-321 0 0,10-8-6411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10968 0 0,'0'-8'14558'0'0,"-7"29"-14074"0"0,0-2-327 0 0,5-4-59 0 0,0-10-96 0 0,1-1 1 0 0,1 1-1 0 0,-1-1 1 0 0,1 1-1 0 0,0 0 1 0 0,0-1-1 0 0,0 1 1 0 0,0 0-1 0 0,3 8 1 0 0,-3-12-111 0 0,1 0-65 0 0,-1-1 119 0 0,0 0 0 0 0,0 1 0 0 0,0-1-1 0 0,1 0 1 0 0,-1 1 0 0 0,0-1 0 0 0,1 0 0 0 0,-1 1 0 0 0,0-1-1 0 0,1 0 1 0 0,-1 0 0 0 0,0 0 0 0 0,1 1 0 0 0,-1-1 0 0 0,0 0 0 0 0,1 0-1 0 0,-1 0 1 0 0,1 0 0 0 0,-1 0 0 0 0,0 1 0 0 0,1-1 0 0 0,-1 0-1 0 0,1 0 1 0 0,0 0 0 0 0,11-1-2011 0 0,3-7-1070 0 0,-7 4 1111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2760 0 0,'0'0'14882'0'0,"3"15"-10586"0"0,-4-1-3143 0 0,0-1 0 0 0,-6 23-1 0 0,5-28-1100 0 0,0 0-1 0 0,0 1 0 0 0,1-1 1 0 0,0 0-1 0 0,1 1 0 0 0,0-1 1 0 0,0 1-1 0 0,0-1 1 0 0,3 9-1 0 0,4 7-3550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48 6880 0 0,'0'0'622'0'0,"8"-11"1948"0"0,11-26 8956 0 0,-23 40-10170 0 0,-31 50 545 0 0,20-31-1565 0 0,-13 25 0 0 0,-1 1-296 0 0,15-26-42 0 0,1 0-1 0 0,1 1 1 0 0,-9 26-1 0 0,15-34 186 0 0,1 0-1 0 0,1 0 0 0 0,1 1 1 0 0,0-1-1 0 0,1 1 0 0 0,0 19 1 0 0,3-30-173 0 0,-1 0 0 0 0,2 0 0 0 0,-1 0 0 0 0,0 0 0 0 0,1 0 0 0 0,0 0 0 0 0,0-1 0 0 0,1 1 0 0 0,-1-1 1 0 0,1 1-1 0 0,3 3 0 0 0,0 1 14 0 0,-4-7-19 0 0,0 1 0 0 0,0-1-1 0 0,0 0 1 0 0,1 0 0 0 0,-1 0 0 0 0,1 0-1 0 0,0 0 1 0 0,-1-1 0 0 0,1 1-1 0 0,3 0 1 0 0,32 13 81 0 0,-36-15-80 0 0,5 3 7 0 0,1-1 0 0 0,0-1 0 0 0,-1 1 1 0 0,1-1-1 0 0,0 0 0 0 0,0-1 0 0 0,0 0 0 0 0,0 0 0 0 0,0-1 0 0 0,0 0 0 0 0,13-4 0 0 0,-9 2 13 0 0,-1-1-1 0 0,0-1 0 0 0,0 0 1 0 0,0-1-1 0 0,-1 0 0 0 0,0 0 1 0 0,10-9-1 0 0,63-50 443 0 0,-80 62-409 0 0,1 1 1 0 0,-2-1-1 0 0,1-1 0 0 0,0 1 1 0 0,-1 0-1 0 0,1-1 0 0 0,-1 1 1 0 0,0-1-1 0 0,0 0 0 0 0,0 1 1 0 0,2-9-1 0 0,-4 10-32 0 0,0 1 0 0 0,0-1 1 0 0,0 1-1 0 0,0-1 0 0 0,-1 0 0 0 0,1 1 0 0 0,0-1 0 0 0,-1 1 0 0 0,1-1 0 0 0,-1 1 1 0 0,0-1-1 0 0,1 1 0 0 0,-1-1 0 0 0,0 1 0 0 0,0 0 0 0 0,0-1 0 0 0,0 1 1 0 0,0 0-1 0 0,0 0 0 0 0,0 0 0 0 0,-2-2 0 0 0,-2-1 70 0 0,1 1 0 0 0,0 0 1 0 0,-1 0-1 0 0,1 0 0 0 0,-7-2 0 0 0,7 3-33 0 0,-1 1 0 0 0,0 0 0 0 0,0 0 0 0 0,0 0 0 0 0,0 1 0 0 0,0 0 0 0 0,0 0 0 0 0,0 0 0 0 0,-7 2 0 0 0,-11-1 204 0 0,14 0-135 0 0,7 0-114 0 0,0-1 1 0 0,1 1-1 0 0,-1-1 1 0 0,0 0-1 0 0,0 0 1 0 0,0 0-1 0 0,0 0 1 0 0,1 0 0 0 0,-1-1-1 0 0,0 1 1 0 0,0 0-1 0 0,-2-2 1 0 0,3 2-343 0 0,9-5-1265 0 0,10-2-1493 0 0,-5 1 1326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2760 0 0,'9'-3'13812'0'0,"-9"3"-13715"0"0,0-1 0 0 0,1 1 0 0 0,-1 0 0 0 0,0 0 0 0 0,0-1 0 0 0,0 1 0 0 0,0 0 0 0 0,0 0 0 0 0,0 0 0 0 0,0-1 0 0 0,1 1 0 0 0,-1 0 0 0 0,0 0 1 0 0,0 0-1 0 0,0 0 0 0 0,0-1 0 0 0,1 1 0 0 0,-1 0 0 0 0,0 0 0 0 0,0 0 0 0 0,0 0 0 0 0,1 0 0 0 0,-1 0 0 0 0,0 0 0 0 0,0-1 0 0 0,1 1 0 0 0,-1 0 0 0 0,0 0 0 0 0,0 0 0 0 0,1 0 0 0 0,-1 0 0 0 0,0 0 0 0 0,0 0 0 0 0,1 0 1 0 0,-1 0-1 0 0,0 0 0 0 0,0 0 0 0 0,0 1 0 0 0,1-1 0 0 0,-1 0 0 0 0,0 0 0 0 0,0 0 0 0 0,1 0 0 0 0,-1 0 0 0 0,0 0 0 0 0,0 0 0 0 0,0 1 0 0 0,1-1 0 0 0,-1 0 0 0 0,0 0 0 0 0,0 0 0 0 0,0 0 0 0 0,0 1 0 0 0,0-1 0 0 0,1 0 1 0 0,-1 0-1 0 0,0 1 0 0 0,1 1 71 0 0,1 3 54 0 0,0-1-1 0 0,-1 1 0 0 0,1 0 1 0 0,-1 0-1 0 0,0-1 1 0 0,0 1-1 0 0,-1 0 0 0 0,1 0 1 0 0,-2 9-1 0 0,2 9 195 0 0,-1-19-344 0 0,1 0 0 0 0,-1-1 0 0 0,0 1 0 0 0,-1-1 0 0 0,1 1 0 0 0,-1 4 0 0 0,-2 6 620 0 0,1 0 0 0 0,0 0 0 0 0,1 27 0 0 0,2-45-580 0 0,0 1 0 0 0,1-1 0 0 0,0 0 0 0 0,0 0 0 0 0,4-5 0 0 0,27-55 300 0 0,-26 48-281 0 0,0 1 1 0 0,2-1-1 0 0,0 2 0 0 0,0-1 1 0 0,15-16-1 0 0,-15 22-156 0 0,6-7-98 0 0,-15 16 117 0 0,1-1-1 0 0,0 1 1 0 0,0-1 0 0 0,0 1-1 0 0,0 0 1 0 0,0-1 0 0 0,0 1-1 0 0,-1 0 1 0 0,1 0 0 0 0,0 0-1 0 0,0-1 1 0 0,0 1-1 0 0,0 0 1 0 0,0 0 0 0 0,0 1-1 0 0,0-1 1 0 0,0 0 0 0 0,0 0-1 0 0,0 0 1 0 0,1 1 0 0 0,0 0-324 0 0,0 0 1 0 0,0 0 0 0 0,-1 0 0 0 0,1 0-1 0 0,0 1 1 0 0,-1-1 0 0 0,1 0 0 0 0,-1 1-1 0 0,0-1 1 0 0,1 1 0 0 0,-1 0 0 0 0,0-1-1 0 0,0 1 1 0 0,0 0 0 0 0,0 0-1 0 0,0 0 1 0 0,-1-1 0 0 0,1 1 0 0 0,-1 0-1 0 0,1 0 1 0 0,-1 0 0 0 0,1 0 0 0 0,-1 4-1 0 0,2 6-1702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15664 0 0,'0'0'1810'0'0,"5"-4"-73"0"0,7-3-715 0 0,1 0 0 0 0,-1 1 0 0 0,1 0 0 0 0,24-6 0 0 0,-21 7-864 0 0,0-1 0 0 0,0 0 0 0 0,16-10 0 0 0,-27 13-146 0 0,1 0 0 0 0,-2-1 1 0 0,1 0-1 0 0,0 0 1 0 0,6-7-1 0 0,7-6 50 0 0,-15 14-20 0 0,1-1 1 0 0,-1 1 0 0 0,1 0-1 0 0,-1-1 1 0 0,5-7 0 0 0,-7 10-17 0 0,-1-1 0 0 0,1 1 1 0 0,-1 0-1 0 0,1-1 0 0 0,-1 1 0 0 0,0 0 0 0 0,1-1 1 0 0,-1 1-1 0 0,0-1 0 0 0,0 1 0 0 0,0 0 1 0 0,0-1-1 0 0,0 1 0 0 0,-1 0 0 0 0,1-1 0 0 0,0 1 1 0 0,-1-1-1 0 0,1 1 0 0 0,0 0 0 0 0,-1 0 1 0 0,0-1-1 0 0,1 1 0 0 0,-1 0 0 0 0,-1-2 1 0 0,-2-4 181 0 0,3 6-175 0 0,1 0-1 0 0,-1 0 1 0 0,0 0 0 0 0,1 1-1 0 0,-1-1 1 0 0,0 0 0 0 0,0 0-1 0 0,0 0 1 0 0,1 1 0 0 0,-1-1-1 0 0,0 0 1 0 0,0 1 0 0 0,0-1 0 0 0,0 1-1 0 0,0-1 1 0 0,0 1 0 0 0,0-1-1 0 0,0 1 1 0 0,-1 0 0 0 0,0-1-1 0 0,0 1 19 0 0,0 0-1 0 0,0-1 1 0 0,0 1 0 0 0,0 0-1 0 0,0 0 1 0 0,0 0-1 0 0,-1 1 1 0 0,1-1-1 0 0,0 0 1 0 0,0 1 0 0 0,0-1-1 0 0,0 1 1 0 0,0 0-1 0 0,0 0 1 0 0,0-1 0 0 0,1 1-1 0 0,-1 1 1 0 0,0-1-1 0 0,0 0 1 0 0,1 0-1 0 0,-1 1 1 0 0,-2 1 0 0 0,-1 3 116 0 0,-1-1 1 0 0,1 1-1 0 0,0 0 1 0 0,-7 13-1 0 0,6-8-70 0 0,2 0 0 0 0,0-1-1 0 0,0 1 1 0 0,0 1 0 0 0,2-1-1 0 0,-1 0 1 0 0,2 1 0 0 0,-1-1-1 0 0,1 15 1 0 0,1-24-93 0 0,0 0 0 0 0,1 0-1 0 0,-1 0 1 0 0,0 0 0 0 0,1-1 0 0 0,-1 1-1 0 0,1 0 1 0 0,0 0 0 0 0,0 0 0 0 0,0 0 0 0 0,0-1-1 0 0,0 1 1 0 0,0 0 0 0 0,0-1 0 0 0,0 1-1 0 0,0-1 1 0 0,1 1 0 0 0,-1-1 0 0 0,1 0-1 0 0,-1 0 1 0 0,1 0 0 0 0,0 1 0 0 0,2 0-1 0 0,-1 0-90 0 0,0-1 0 0 0,0 0 0 0 0,0 0-1 0 0,0 0 1 0 0,0 0 0 0 0,0-1-1 0 0,1 1 1 0 0,-1-1 0 0 0,0 0-1 0 0,0 0 1 0 0,0 0 0 0 0,1 0-1 0 0,4-1 1 0 0,3-2-758 0 0,0-1-1 0 0,0 0 1 0 0,18-10-1 0 0,10-8-8154 0 0,-21 10 1923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33 2760 0 0,'-9'-16'14241'0'0,"10"13"-12992"0"0,-1 1-1245 0 0,0 2 129 0 0,0 0 1 0 0,0-1-1 0 0,0 1 1 0 0,0-1-1 0 0,0 1 0 0 0,-1-1 1 0 0,1 1-1 0 0,0-1 0 0 0,0 1 1 0 0,0 0-1 0 0,0-1 0 0 0,-1 1 1 0 0,1-1-1 0 0,0 1 0 0 0,0 0 1 0 0,-1-1-1 0 0,1 1 0 0 0,0 0 1 0 0,0-1-1 0 0,-1 1 1 0 0,1 0-1 0 0,0-1 0 0 0,-1 1 1 0 0,1 0-1 0 0,-1 0 0 0 0,0-1 1 0 0,-14 0 1985 0 0,12 1-1932 0 0,0 1-1 0 0,0 0 1 0 0,0 0 0 0 0,0 0-1 0 0,0 0 1 0 0,0 0 0 0 0,-5 4-1 0 0,0 1-69 0 0,1 0-1 0 0,0 0 1 0 0,1 1-1 0 0,-1 0 1 0 0,2 0-1 0 0,-1 1 1 0 0,1 0-1 0 0,0 0 1 0 0,0 0-1 0 0,-3 10 1 0 0,5-12-121 0 0,1 0 0 0 0,0 0 0 0 0,0 1 0 0 0,1-1 1 0 0,0 1-1 0 0,0-1 0 0 0,0 1 0 0 0,1 0 0 0 0,0-1 0 0 0,0 1 1 0 0,1-1-1 0 0,-1 1 0 0 0,1 0 0 0 0,4 12 0 0 0,-4-17 11 0 0,-1-1-1 0 0,1 1 0 0 0,0 0 1 0 0,-1 0-1 0 0,1 0 1 0 0,0-1-1 0 0,0 1 1 0 0,0 0-1 0 0,0-1 0 0 0,0 1 1 0 0,0-1-1 0 0,1 1 1 0 0,-1-1-1 0 0,0 0 1 0 0,1 0-1 0 0,-1 1 0 0 0,1-1 1 0 0,0 0-1 0 0,-1 0 1 0 0,1 0-1 0 0,0-1 0 0 0,0 1 1 0 0,-1 0-1 0 0,1-1 1 0 0,0 1-1 0 0,0-1 1 0 0,0 1-1 0 0,0-1 0 0 0,0 0 1 0 0,-1 0-1 0 0,1 0 1 0 0,0 0-1 0 0,0 0 1 0 0,0 0-1 0 0,0-1 0 0 0,0 1 1 0 0,3-1-1 0 0,-1 0 39 0 0,1-1-1 0 0,-1 1 1 0 0,0-1-1 0 0,0 1 1 0 0,0-1 0 0 0,0 0-1 0 0,0-1 1 0 0,0 1-1 0 0,0-1 1 0 0,-1 0-1 0 0,1 0 1 0 0,-1 0 0 0 0,0 0-1 0 0,0 0 1 0 0,0-1-1 0 0,0 1 1 0 0,0-1-1 0 0,-1 0 1 0 0,0 0 0 0 0,4-8-1 0 0,7-9 251 0 0,-11 18-221 0 0,1 0-1 0 0,-1-1 1 0 0,0 1-1 0 0,0-1 1 0 0,1-4-1 0 0,1-5 131 0 0,-2 8-45 0 0,-1-1 0 0 0,1 1-1 0 0,0 0 1 0 0,0-1 0 0 0,0 1 0 0 0,1 0 0 0 0,0 0-1 0 0,0 1 1 0 0,6-8 0 0 0,-9 11 553 0 0,2 2-666 0 0,-1 0 0 0 0,1 0 0 0 0,-1 0 0 0 0,1 0 1 0 0,-1 1-1 0 0,0-1 0 0 0,0 0 0 0 0,1 1 0 0 0,-1-1 0 0 0,0 1 0 0 0,1 2 0 0 0,-2-4-39 0 0,3 6-7 0 0,0 0 0 0 0,0 0 0 0 0,-1 0 0 0 0,0 0 0 0 0,0 1 0 0 0,0-1 0 0 0,-1 1 0 0 0,0-1 0 0 0,0 1 0 0 0,-1-1 0 0 0,0 12 0 0 0,-1 1 0 0 0,-2 0 0 0 0,-7 33 0 0 0,6-37 0 0 0,-2-1 0 0 0,1 0 0 0 0,-2 0 0 0 0,0-1 0 0 0,0 0 0 0 0,-16 20 0 0 0,3-3 0 0 0,16-24 27 0 0,0 0-1 0 0,-1 0 1 0 0,0 0 0 0 0,0-1-1 0 0,0 1 1 0 0,-1-1 0 0 0,1 0 0 0 0,-1-1-1 0 0,-1 1 1 0 0,-9 4 0 0 0,12-7-133 0 0,1 0 0 0 0,-1-1 0 0 0,0 0 0 0 0,0 0 0 0 0,0 0 0 0 0,0-1 1 0 0,0 1-1 0 0,0-1 0 0 0,-4 0 0 0 0,4 0-339 0 0,0 0 0 0 0,0-1 0 0 0,0 0 0 0 0,0 0-1 0 0,0 0 1 0 0,0-1 0 0 0,1 1 0 0 0,-1-1 0 0 0,0 0 0 0 0,-3-2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5 452 2304 0 0,'0'0'1268'0'0,"3"15"1225"0"0,-2-10-1520 0 0,-1-4-728 0 0,0 0-1 0 0,0 0 1 0 0,0 0 0 0 0,0 0 0 0 0,0 0 0 0 0,0 0 0 0 0,0 0-1 0 0,0 0 1 0 0,-9 15 13063 0 0,11-30-12666 0 0,0 0 0 0 0,0 0 0 0 0,2 1 0 0 0,-1 0 0 0 0,9-18 1 0 0,-3 5-187 0 0,34-82 856 0 0,-32 83-1067 0 0,7-19 195 0 0,-8 18-91 0 0,2 0 0 0 0,20-36 0 0 0,-18 39-123 0 0,-9 15-174 0 0,0 0-1 0 0,0 0 0 0 0,1 0 1 0 0,0 0-1 0 0,9-8 0 0 0,-14 15-51 0 0,-1 1 0 0 0,0 0 0 0 0,1 0 0 0 0,-1 0 1 0 0,0 0-1 0 0,1 0 0 0 0,-1 0 0 0 0,0 0 0 0 0,1 0 0 0 0,-1 0 0 0 0,0 0 0 0 0,1 0 0 0 0,-1 0 0 0 0,1 0 0 0 0,-1 0 0 0 0,0 0 0 0 0,1 0 0 0 0,-1 0 0 0 0,0 0 0 0 0,1 1 0 0 0,-1-1 0 0 0,0 0 0 0 0,1 0 0 0 0,-1 0 0 0 0,0 1 0 0 0,0-1 0 0 0,1 0 0 0 0,-1 0 0 0 0,0 1 0 0 0,0-1 0 0 0,1 0 0 0 0,-1 1 0 0 0,0-1 0 0 0,0 0 0 0 0,0 1 0 0 0,1-1 0 0 0,-1 0 0 0 0,0 1 0 0 0,0-1 0 0 0,0 0 0 0 0,0 1 0 0 0,0-1 0 0 0,0 0 0 0 0,0 1 0 0 0,0-1 0 0 0,0 1-1 0 0,3 8-18 0 0,0 1-1 0 0,-1-1 0 0 0,0 1 0 0 0,-1 0 0 0 0,0 0 0 0 0,-1-1 1 0 0,-1 14-1 0 0,-12 72-107 0 0,1-15-209 0 0,11-71 355 0 0,1-1 0 0 0,0 1 0 0 0,0 0 0 0 0,1-1-1 0 0,0 1 1 0 0,3 10 0 0 0,-4-18-21 0 0,0 0 0 0 0,0-1 1 0 0,0 1-1 0 0,0-1 0 0 0,1 1 0 0 0,-1-1 0 0 0,0 1 1 0 0,0 0-1 0 0,0-1 0 0 0,1 1 0 0 0,-1-1 0 0 0,0 1 1 0 0,1-1-1 0 0,-1 1 0 0 0,1-1 0 0 0,-1 0 0 0 0,0 1 1 0 0,1-1-1 0 0,-1 1 0 0 0,1-1 0 0 0,-1 0 0 0 0,1 0 0 0 0,-1 1 1 0 0,1-1-1 0 0,0 0 0 0 0,-1 0 0 0 0,1 1 0 0 0,-1-1 1 0 0,1 0-1 0 0,-1 0 0 0 0,1 0 0 0 0,0 0 0 0 0,-1 0 1 0 0,1 0-1 0 0,-1 0 0 0 0,1 0 0 0 0,0 0 0 0 0,-1 0 0 0 0,1 0 1 0 0,-1 0-1 0 0,2-1 0 0 0,0 0-18 0 0,1 0 1 0 0,-1 0-1 0 0,0-1 0 0 0,1 1 0 0 0,-1-1 1 0 0,3-2-1 0 0,-3 3 9 0 0,1-2 9 0 0,0-1 1 0 0,0 1 0 0 0,0 0-1 0 0,0-1 1 0 0,0 1 0 0 0,-1-1-1 0 0,3-5 1 0 0,7-9 1 0 0,15-18-23 0 0,83-103 478 0 0,-87 111-377 0 0,-19 21-55 0 0,0 1 0 0 0,1 0 0 0 0,0 0 0 0 0,0 1 0 0 0,1-1 0 0 0,0 1 0 0 0,-1 0 0 0 0,11-5 0 0 0,-16 9-20 0 0,1 1-1 0 0,0-1 0 0 0,-1 1 0 0 0,1 0 0 0 0,0 0 0 0 0,-1-1 0 0 0,1 1 0 0 0,0 0 0 0 0,0 0 0 0 0,-1 0 0 0 0,1 0 1 0 0,0 0-1 0 0,0 0 0 0 0,-1 0 0 0 0,1 0 0 0 0,0 0 0 0 0,-1 0 0 0 0,1 0 0 0 0,0 1 0 0 0,0-1 0 0 0,-1 0 0 0 0,1 0 1 0 0,0 1-1 0 0,0 0 0 0 0,1 0-1 0 0,-1 0 1 0 0,0 0 0 0 0,0 1 0 0 0,0-1-1 0 0,0 0 1 0 0,0 0 0 0 0,0 1 0 0 0,-1-1-1 0 0,1 1 1 0 0,0-1 0 0 0,0 3-1 0 0,1 5-1 0 0,1 1 1 0 0,-2-1-1 0 0,2 12 0 0 0,-2-12 1 0 0,3 35-1 0 0,-4 68 0 0 0,1 13 0 0 0,0-114-151 0 0,2 24 300 0 0,-3-34-390 0 0,1 1 0 0 0,-1 0 0 0 0,0-1-1 0 0,1 1 1 0 0,-1 0 0 0 0,1-1-1 0 0,0 1 1 0 0,-1 0 0 0 0,1-1-1 0 0,0 1 1 0 0,0-1 0 0 0,0 0-1 0 0,0 1 1 0 0,0-1 0 0 0,2 2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69 149 21191 0 0,'0'0'480'0'0,"-11"15"1348"0"0,8-10-1714 0 0,0 1 0 0 0,0-1 0 0 0,-7 8 0 0 0,6-8 96 0 0,0 0 0 0 0,1 0 0 0 0,-1 0 0 0 0,1 0 1 0 0,1 0-1 0 0,-4 9 0 0 0,0 24 516 0 0,4-20-2024 0 0,-2 1-5453 0 0</inkml:trace>
  <inkml:trace contextRef="#ctx0" brushRef="#br0" timeOffset="0.99">85 38 14744 0 0,'-2'-17'648'0'0,"2"13"144"0"0,-6-9 6631 0 0,4 10-7967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20215 0 0,'0'0'2028'0'0,"3"8"-1778"0"0,8 26 1326 0 0,-6-23-1224 0 0,-1 0 0 0 0,-1 1 1 0 0,4 20-1 0 0,-3 51 228 0 0,-4-75-154 0 0,-1-10 647 0 0,1-15-168 0 0,3-2-591 0 0,0 0 0 0 0,1 0-1 0 0,12-30 1 0 0,-14 43-278 0 0,0 1 0 0 0,0-1 0 0 0,1 1 0 0 0,0 0 0 0 0,0 0 0 0 0,1 0 0 0 0,-1 1 0 0 0,1-1 0 0 0,0 1 0 0 0,0 0 0 0 0,1 0 0 0 0,-1 0 0 0 0,1 0 0 0 0,0 1 0 0 0,0 0-1 0 0,8-4 1 0 0,-10 5-130 0 0,1 1-1 0 0,0-1 0 0 0,0 1 0 0 0,0 0 0 0 0,1 0 0 0 0,5 0 0 0 0,-8 1-272 0 0,0 0 0 0 0,0 0-1 0 0,0 1 1 0 0,0-1 0 0 0,0 0 0 0 0,0 1-1 0 0,0 0 1 0 0,0 0 0 0 0,0-1-1 0 0,0 1 1 0 0,-1 0 0 0 0,1 0 0 0 0,0 1-1 0 0,-1-1 1 0 0,1 0 0 0 0,1 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 15344 0 0,'0'0'1393'0'0,"0"-2"-1144"0"0,0 0-1 0 0,0 0 1 0 0,-1 0 0 0 0,1 1 0 0 0,0-1-1 0 0,-1 0 1 0 0,0 0 0 0 0,1 1 0 0 0,-1-1 0 0 0,0 1-1 0 0,0-1 1 0 0,0 0 0 0 0,0 1 0 0 0,0-1-1 0 0,0 1 1 0 0,0 0 0 0 0,-2-2 0 0 0,2 2-162 0 0,0 0 1 0 0,0 1 0 0 0,0-1-1 0 0,0 0 1 0 0,0 1 0 0 0,0-1-1 0 0,0 1 1 0 0,0-1 0 0 0,0 1-1 0 0,0-1 1 0 0,0 1 0 0 0,0 0-1 0 0,0 0 1 0 0,0-1 0 0 0,-1 1-1 0 0,1 0 1 0 0,0 0-1 0 0,0 0 1 0 0,0 0 0 0 0,0 0-1 0 0,0 1 1 0 0,-1-1 0 0 0,1 0-1 0 0,-1 1 1 0 0,-6 2 71 0 0,1 1 1 0 0,0 0-1 0 0,0 0 1 0 0,0 1-1 0 0,1 0 1 0 0,0 0-1 0 0,-8 8 1 0 0,10-8-141 0 0,-1 1 1 0 0,1 0-1 0 0,0 0 0 0 0,0 0 1 0 0,1 0-1 0 0,0 1 0 0 0,0-1 1 0 0,-4 14-1 0 0,6-17 15 0 0,1-1 0 0 0,-1 1 0 0 0,0-1-1 0 0,1 1 1 0 0,0 0 0 0 0,-1 0 0 0 0,1-1 0 0 0,0 1-1 0 0,0 0 1 0 0,1 0 0 0 0,-1-1 0 0 0,0 1 0 0 0,1 0-1 0 0,0-1 1 0 0,0 1 0 0 0,0-1 0 0 0,0 1 0 0 0,0-1 0 0 0,0 1-1 0 0,0-1 1 0 0,1 1 0 0 0,0-1 0 0 0,-1 0 0 0 0,1 0-1 0 0,3 3 1 0 0,-4-4-32 0 0,1 0 0 0 0,-1-1-1 0 0,1 1 1 0 0,0 0 0 0 0,0-1-1 0 0,-1 1 1 0 0,1-1 0 0 0,0 1-1 0 0,0-1 1 0 0,-1 0 0 0 0,1 0 0 0 0,0 0-1 0 0,0 0 1 0 0,0 0 0 0 0,0 0-1 0 0,-1-1 1 0 0,1 1 0 0 0,0-1-1 0 0,0 1 1 0 0,-1-1 0 0 0,1 1 0 0 0,0-1-1 0 0,-1 0 1 0 0,1 0 0 0 0,-1 0-1 0 0,3-1 1 0 0,1-2 145 0 0,0 1-1 0 0,0-1 1 0 0,-1 0-1 0 0,0 0 1 0 0,1 0 0 0 0,3-7-1 0 0,7-7 943 0 0,26-27-1 0 0,-40 45-662 0 0,11 1-45 0 0,-9 3-384 0 0,0 0 1 0 0,0 1-1 0 0,0 0 0 0 0,0-1 1 0 0,-1 1-1 0 0,0 0 0 0 0,0 0 0 0 0,2 8 1 0 0,6 16-38 0 0,-4-15-527 0 0,-5-11 254 0 0,0-1 0 0 0,0 1 0 0 0,0-1 0 0 0,0 1 0 0 0,0-1 0 0 0,1 1 0 0 0,-1-1 0 0 0,1 1 0 0 0,0-1 0 0 0,-1 0 0 0 0,1 0 0 0 0,0 0 0 0 0,0 0 0 0 0,1 0 0 0 0,-1-1 0 0 0,4 3 0 0 0,0-3-1631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33 15632 0 0,'-20'8'2288'0'0,"-30"17"1"0"0,39-22-756 0 0,-1 3 4187 0 0,14-6-5164 0 0,212 1 1893 0 0,339-4-1221 0 0,-351 4-1230 0 0,-70 0 137 0 0,-26 2 17 0 0,-4 0 56 0 0,54 0 30 0 0,-156-3-236 0 0,0-1-1 0 0,1 1 1 0 0,-1 0 0 0 0,0 0 0 0 0,0 0 0 0 0,1-1 0 0 0,-1 1 0 0 0,0 0-1 0 0,0 0 1 0 0,1-1 0 0 0,-1 1 0 0 0,0 0 0 0 0,0-1 0 0 0,0 1 0 0 0,1 0-1 0 0,-1-1 1 0 0,0 1 0 0 0,0 0 0 0 0,0-1 0 0 0,0 1 0 0 0,0 0 0 0 0,0-1 0 0 0,0 1-1 0 0,0 0 1 0 0,0-1 0 0 0,0 1 0 0 0,0 0 0 0 0,0-1 0 0 0,0 1 0 0 0,0 0-1 0 0,0-1 1 0 0,0 0 0 0 0,-2-9-58 0 0,-26-42-3845 0 0,24 42 2530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5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4144 0 0,'0'0'319'0'0,"-8"3"2726"0"0,1-1-744 0 0,1 0-1 0 0,-1 1 1 0 0,1 0 0 0 0,-12 8 0 0 0,11-5-1815 0 0,-1 0-1 0 0,1 1 1 0 0,0-1 0 0 0,0 1 0 0 0,1 1 0 0 0,0-1-1 0 0,0 1 1 0 0,1 1 0 0 0,-7 13 0 0 0,11-21-439 0 0,1 0-1 0 0,-1 0 1 0 0,1-1 0 0 0,-1 1 0 0 0,1 0-1 0 0,0 0 1 0 0,0 0 0 0 0,-1-1 0 0 0,1 1-1 0 0,0 0 1 0 0,0 0 0 0 0,0 0 0 0 0,0 0-1 0 0,0-1 1 0 0,0 1 0 0 0,0 0 0 0 0,0 0-1 0 0,0 0 1 0 0,0 0 0 0 0,0 0 0 0 0,0-1-1 0 0,1 1 1 0 0,-1 0 0 0 0,0 0 0 0 0,1 0 0 0 0,-1-1-1 0 0,1 1 1 0 0,-1 0 0 0 0,0 0 0 0 0,1-1-1 0 0,0 1 1 0 0,0 0 0 0 0,0 0-27 0 0,0-1 1 0 0,1 1-1 0 0,-1-1 1 0 0,0 0-1 0 0,0 1 1 0 0,0-1-1 0 0,1 0 1 0 0,-1 0-1 0 0,0 0 1 0 0,0 0-1 0 0,1 0 0 0 0,-1 0 1 0 0,0 0-1 0 0,0 0 1 0 0,1-1-1 0 0,-1 1 1 0 0,0 0-1 0 0,0-1 1 0 0,0 1-1 0 0,0-1 1 0 0,2-1-1 0 0,8-3-117 0 0,6-4 349 0 0,-1-1-1 0 0,22-16 1 0 0,-33 22-164 0 0,1 0 0 0 0,0 0 0 0 0,0 1 1 0 0,7-4-1 0 0,-12 7-79 0 0,0-1-1 0 0,1 1 1 0 0,-1 0 0 0 0,0-1-1 0 0,0 1 1 0 0,0 0 0 0 0,1 0-1 0 0,-1 0 1 0 0,0 0 0 0 0,0 0 0 0 0,1 0-1 0 0,-1 0 1 0 0,0 0 0 0 0,0 1-1 0 0,1-1 1 0 0,-1 0 0 0 0,0 1 0 0 0,0-1-1 0 0,0 1 1 0 0,0-1 0 0 0,0 1-1 0 0,0 0 1 0 0,0-1 0 0 0,0 1-1 0 0,0 0 1 0 0,0 0 0 0 0,0 0 0 0 0,2 1-1 0 0,-2 0-2 0 0,1 0-1 0 0,-1 0 1 0 0,1 1-1 0 0,-1-1 0 0 0,0 0 1 0 0,0 1-1 0 0,0-1 1 0 0,0 0-1 0 0,0 1 0 0 0,0 2 1 0 0,0-1-15 0 0,-1-1 0 0 0,0 1 0 0 0,-1-1 0 0 0,1 1 1 0 0,-1-1-1 0 0,0 1 0 0 0,-1 3 0 0 0,1-4-80 0 0,0 0 0 0 0,1 1 0 0 0,-1-1-1 0 0,1 0 1 0 0,-1 1 0 0 0,1 4 0 0 0,1 1-302 0 0,0 9-6906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11976 0 0,'0'0'6197'0'0,"2"-2"-4788"0"0,12-10-173 0 0,-2 0 0 0 0,1 0 1 0 0,-2-1-1 0 0,0 0 0 0 0,9-16 0 0 0,-11 12-502 0 0,-8 14-602 0 0,1 0 0 0 0,-1 0 0 0 0,1 0 0 0 0,0 0 0 0 0,0 0 0 0 0,0 0 0 0 0,0 0 1 0 0,0 1-1 0 0,0-1 0 0 0,1 1 0 0 0,4-4 0 0 0,-7 5 368 0 0,2 3-492 0 0,-1 0-1 0 0,0 0 1 0 0,0-1 0 0 0,0 1 0 0 0,0 0-1 0 0,0 0 1 0 0,0 0 0 0 0,-1 0 0 0 0,1 0 0 0 0,0 0-1 0 0,-1 2 1 0 0,3 17-26 0 0,-2-12 5 0 0,0 0 0 0 0,0 0 0 0 0,6 17 0 0 0,-7-25 13 0 0,1 1 0 0 0,-1-1 1 0 0,1 1-1 0 0,0-1 0 0 0,0 1 1 0 0,-1-1-1 0 0,1 0 0 0 0,0 1 1 0 0,0-1-1 0 0,0 0 0 0 0,0 0 0 0 0,1 1 1 0 0,-1-1-1 0 0,0 0 0 0 0,0 0 1 0 0,1-1-1 0 0,-1 1 0 0 0,0 0 1 0 0,1 0-1 0 0,-1 0 0 0 0,1-1 1 0 0,-1 1-1 0 0,1-1 0 0 0,0 0 1 0 0,-1 1-1 0 0,1-1 0 0 0,2 0 1 0 0,-2 0-3 0 0,0 0 0 0 0,0-1 0 0 0,-1 1 0 0 0,1-1 0 0 0,0 1 0 0 0,0-1 0 0 0,-1 0 0 0 0,1 0 0 0 0,-1 0 0 0 0,1 0 0 0 0,-1 0 0 0 0,1 0 0 0 0,-1 0 0 0 0,1 0 0 0 0,-1 0 0 0 0,0-1 0 0 0,0 1 0 0 0,2-3 0 0 0,19-33 437 0 0,-18 28-90 0 0,20-29 133 0 0,-15 25-661 0 0,-1-1 1 0 0,7-16 0 0 0,-14 29 150 0 0,3-9-867 0 0,0 0 0 0 0,1 1 0 0 0,8-12 0 0 0,-6 12-709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83 309 3224 0 0,'-4'2'16182'0'0,"-6"3"-14553"0"0,5-3-1465 0 0,1 1 0 0 0,0 0-1 0 0,0 0 1 0 0,0 1-1 0 0,0-1 1 0 0,0 1-1 0 0,1-1 1 0 0,0 1 0 0 0,-1 0-1 0 0,1 0 1 0 0,-3 8-1 0 0,2-5 44 0 0,1 1 0 0 0,0-1 0 0 0,0 1 0 0 0,1 0 0 0 0,0-1 0 0 0,-1 14 0 0 0,3-18-186 0 0,0 1 0 0 0,0-1 0 0 0,0 0-1 0 0,0 0 1 0 0,0 0 0 0 0,1 0 0 0 0,0 1-1 0 0,0-1 1 0 0,-1 0 0 0 0,2 0 0 0 0,-1 0-1 0 0,0-1 1 0 0,1 1 0 0 0,1 3 0 0 0,-2-5-9 0 0,0 1 1 0 0,0-1 0 0 0,0 0 0 0 0,0 0-1 0 0,0 0 1 0 0,0 0 0 0 0,0 0 0 0 0,1 0-1 0 0,-1 0 1 0 0,0 0 0 0 0,1 0 0 0 0,-1-1-1 0 0,0 1 1 0 0,1-1 0 0 0,-1 1 0 0 0,1-1-1 0 0,-1 1 1 0 0,1-1 0 0 0,-1 0 0 0 0,1 0-1 0 0,0 0 1 0 0,-1 1 0 0 0,1-2 0 0 0,-1 1-1 0 0,1 0 1 0 0,-1 0 0 0 0,1 0 0 0 0,-1-1-1 0 0,1 1 1 0 0,1-1 0 0 0,3-2 65 0 0,1 0-1 0 0,-1-1 1 0 0,0 1 0 0 0,0-1-1 0 0,-1 0 1 0 0,1-1 0 0 0,-1 1-1 0 0,6-7 1 0 0,-2 1-50 0 0,-1 0 1 0 0,0 0-1 0 0,10-19 0 0 0,-6 4 362 0 0,-1-1 0 0 0,-1 0 0 0 0,8-33 0 0 0,-4 12-246 0 0,1-3 430 0 0,-3 8 152 0 0,23-51 0 0 0,-26 69 41 0 0,-9 23-312 0 0,1 3-423 0 0,-1 1 0 0 0,0-1 1 0 0,0 1-1 0 0,0-1 0 0 0,0 1 1 0 0,0-1-1 0 0,0 1 0 0 0,0-1 1 0 0,-1 1-1 0 0,-1 3 0 0 0,1 1 55 0 0,-25 228-336 0 0,26-227 255 0 0,-2 18-125 0 0,2 45 0 0 0,1-66-736 0 0,0-1 1 0 0,0 1-1 0 0,0-1 1 0 0,1 1-1 0 0,0-1 0 0 0,0 0 1 0 0,4 8-1 0 0,-2-8-1180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16639 0 0,'0'0'1512'0'0,"-6"2"-297"0"0,4-1-901 0 0,-1-1 1 0 0,1 1-1 0 0,-1-1 1 0 0,1 1-1 0 0,0 0 1 0 0,-1 0-1 0 0,1 0 0 0 0,0 0 1 0 0,0 1-1 0 0,-1-1 1 0 0,1 0-1 0 0,0 1 1 0 0,0 0-1 0 0,1-1 0 0 0,-1 1 1 0 0,-2 3-1 0 0,0-1-202 0 0,1-1 0 0 0,-1 1-1 0 0,1 0 1 0 0,0 1 0 0 0,1-1-1 0 0,-1 0 1 0 0,1 1 0 0 0,0-1-1 0 0,0 1 1 0 0,0 0 0 0 0,0 0-1 0 0,1 0 1 0 0,0 0 0 0 0,0 0-1 0 0,0 7 1 0 0,1-11-53 0 0,1 0-1 0 0,0 0 1 0 0,-1 0 0 0 0,1 0 0 0 0,0-1 0 0 0,-1 1-1 0 0,1 0 1 0 0,0 0 0 0 0,0-1 0 0 0,0 1 0 0 0,0 0 0 0 0,-1-1-1 0 0,1 1 1 0 0,0-1 0 0 0,0 1 0 0 0,0-1 0 0 0,0 0-1 0 0,2 1 1 0 0,-1-1-33 0 0,1 1 0 0 0,-1-1 0 0 0,1 0-1 0 0,-1 0 1 0 0,0 0 0 0 0,1-1 0 0 0,-1 1 0 0 0,1-1-1 0 0,-1 1 1 0 0,0-1 0 0 0,1 0 0 0 0,-1 0 0 0 0,2-1-1 0 0,1-1 149 0 0,0-1 1 0 0,0 1-1 0 0,8-8 0 0 0,11-8 251 0 0,-23 18-305 0 0,19-10 815 0 0,-19 11-902 0 0,0 0 1 0 0,0-1-1 0 0,0 1 1 0 0,0 0-1 0 0,0 0 1 0 0,0 0-1 0 0,0 0 1 0 0,0 0-1 0 0,0 0 1 0 0,0 0-1 0 0,0 0 1 0 0,0 0-1 0 0,0 0 1 0 0,0 0 0 0 0,0 1-1 0 0,0-1 1 0 0,0 0-1 0 0,0 1 1 0 0,1 0-1 0 0,-2-1-28 0 0,1 0 1 0 0,-1 0-1 0 0,1 1 1 0 0,-1-1-1 0 0,1 0 0 0 0,-1 0 1 0 0,0 1-1 0 0,1-1 0 0 0,-1 0 1 0 0,1 1-1 0 0,-1-1 0 0 0,0 0 1 0 0,1 1-1 0 0,-1-1 1 0 0,0 1-1 0 0,1-1 0 0 0,-1 1 1 0 0,0-1-1 0 0,0 0 0 0 0,0 1 1 0 0,1-1-1 0 0,-1 1 0 0 0,0-1 1 0 0,0 1-1 0 0,0-1 1 0 0,0 1-1 0 0,0 0 0 0 0,0-1 1 0 0,0 2-1 0 0,0-1 2 0 0,25 88-503 0 0,-23-84 181 0 0,-2-3 238 0 0,1 0-1 0 0,0-1 1 0 0,-1 1 0 0 0,1 0 0 0 0,0 0 0 0 0,0-1 0 0 0,0 1 0 0 0,2 2-1 0 0,-3-4-132 0 0,1 1-1 0 0,-1-1 0 0 0,1 1 1 0 0,0-1-1 0 0,-1 0 0 0 0,1 1 0 0 0,0-1 1 0 0,-1 0-1 0 0,1 1 0 0 0,0-1 1 0 0,-1 0-1 0 0,1 0 0 0 0,0 0 0 0 0,0 1 1 0 0,-1-1-1 0 0,2 0 0 0 0,4-2-1733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11976 0 0,'3'8'1274'0'0,"-2"-4"-867"0"0,1-1 0 0 0,-1 1 0 0 0,0 0 0 0 0,0 0 1 0 0,0 0-1 0 0,-1-1 0 0 0,1 1 0 0 0,-1 0 0 0 0,0 0 0 0 0,0 0 0 0 0,-1 0 0 0 0,1 0 0 0 0,-1 0 0 0 0,-1 5 0 0 0,1-1 416 0 0,-11 58 3949 0 0,12-65-4691 0 0,-2 37 266 0 0,2-37-1328 0 0,1-3-363 0 0,6-6-1307 0 0,-2-3-4920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2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19351 0 0,'0'0'1943'0'0,"2"15"70"0"0,-2-3-1299 0 0,-1 0 0 0 0,0 0 0 0 0,-4 17 0 0 0,6-21-1264 0 0,0 2-3738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3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 2304 0 0,'0'0'101'0'0,"-2"0"1"0"0,-3 0 1236 0 0,-10-4 3376 0 0,5 1 2671 0 0,24 23-4898 0 0,-10-17-2239 0 0,-1 1 0 0 0,1-1-1 0 0,0 0 1 0 0,0 0-1 0 0,1-1 1 0 0,-1 1 0 0 0,1-1-1 0 0,-1 0 1 0 0,10 3-1 0 0,7 1 206 0 0,-10-2-176 0 0,0-2-1 0 0,16 3 1 0 0,78 1 1216 0 0,161-13 1 0 0,-214 4-1196 0 0,158-3 505 0 0,135 16 350 0 0,-81 3-20 0 0,32 9-67 0 0,-232-17-875 0 0,-34-3-38 0 0,-1 0 0 0 0,39 10 0 0 0,-22-3 314 0 0,1-2-1 0 0,52 1 0 0 0,-70-6-420 0 0,38-4 0 0 0,-54 1-31 0 0,-1-1 1 0 0,0 0-1 0 0,0-1 0 0 0,0 0 1 0 0,20-8-1 0 0,-31 10-100 0 0,-1 1 0 0 0,1 0 0 0 0,0-1-1 0 0,0 1 1 0 0,-1 0 0 0 0,1-1 0 0 0,0 1 0 0 0,0 0 0 0 0,0 0 0 0 0,-1 0-1 0 0,1 0 1 0 0,0 0 0 0 0,0 0 0 0 0,0 0 0 0 0,-1 0 0 0 0,1 0 0 0 0,0 0 0 0 0,0 0-1 0 0,0 1 1 0 0,-1-1 0 0 0,1 0 0 0 0,0 0 0 0 0,0 1 0 0 0,-1-1 0 0 0,1 0-1 0 0,0 1 1 0 0,-1-1 0 0 0,1 1 0 0 0,0-1 0 0 0,-1 1 0 0 0,1 0 0 0 0,-1-1-1 0 0,1 1 1 0 0,-1-1 0 0 0,1 1 0 0 0,-1 0 0 0 0,1-1 0 0 0,-1 1 0 0 0,0 0-1 0 0,1 0 1 0 0,-1 0 0 0 0,2 6-2035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4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 2760 0 0,'-4'3'12772'0'0,"13"-5"-12508"0"0,0 1 1 0 0,0-1 0 0 0,0 2-1 0 0,0-1 1 0 0,10 2 0 0 0,-6-1-27 0 0,187 8 1819 0 0,-81-1-1585 0 0,221-14 1424 0 0,-269 6-1582 0 0,83 2 364 0 0,68 29 164 0 0,-21-3-780 0 0,-32-9 1174 0 0,41-23-36 0 0,-56-2-573 0 0,-20 18-317 0 0,-67-3-219 0 0,-1-3-45 0 0,79 10 146 0 0,-73-1 81 0 0,57 7 393 0 0,-106-19-406 0 0,0-1 0 0 0,0-2 0 0 0,0 0 0 0 0,-1-1-1 0 0,44-11 1 0 0,-39 6-304 0 0,-1 1 0 0 0,1 2 0 0 0,38-3 0 0 0,-63 8-126 0 0,-1-1-1 0 0,0 0 1 0 0,1 1-1 0 0,-1-1 1 0 0,0 0-1 0 0,0 1 1 0 0,1-1-1 0 0,-1 1 1 0 0,0 0-1 0 0,0 0 1 0 0,0-1-1 0 0,0 1 1 0 0,0 0-1 0 0,0 0 1 0 0,0 0-1 0 0,0 0 1 0 0,0 0-1 0 0,0 0 1 0 0,-1 0-1 0 0,1 0 1 0 0,0 0-1 0 0,0 2 1 0 0,1 0-1233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4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6448 0 0,'0'0'1554'0'0,"19"2"2592"0"0,7 2-2508 0 0,1-1 0 0 0,51-1 0 0 0,54-13-363 0 0,-44 3-469 0 0,24-4-206 0 0,6 2-118 0 0,112-3 284 0 0,184 31 292 0 0,-166-9 356 0 0,-134-10-383 0 0,125 3 410 0 0,-98 1-1091 0 0,71-8 220 0 0,-154 4-332 0 0,136-11 1027 0 0,141 11-805 0 0,-244-2-189 0 0,-19-1 151 0 0,-44 4-273 0 0,22 0 67 0 0,-33 0-129 0 0,25-1 0 0 0,-4-1 78 0 0,-14 1-105 0 0,-15 1-40 0 0,0-1 0 0 0,0 1 0 0 0,16 3 0 0 0,-20-1 39 0 0,-5-2-69 0 0,0 0 1 0 0,1 0-1 0 0,-1 0 1 0 0,0 0 0 0 0,0 0-1 0 0,0 0 1 0 0,0 0-1 0 0,1 0 1 0 0,-1 1-1 0 0,0-1 1 0 0,0 0 0 0 0,0 0-1 0 0,0 0 1 0 0,1 0-1 0 0,-1 0 1 0 0,0 0-1 0 0,0 0 1 0 0,0 0 0 0 0,1 0-1 0 0,-1 0 1 0 0,0-1-1 0 0,0 1 1 0 0,0 0-1 0 0,0 0 1 0 0,1 0-1 0 0,-1 0 1 0 0,0 0 0 0 0,0 0-1 0 0,0 0 1 0 0,0 0-1 0 0,0 0 1 0 0,1 0-1 0 0,-1-1 1 0 0,0 1 0 0 0,0 0-1 0 0,0 0 1 0 0,0 0-1 0 0,0 0 1 0 0,0 0-1 0 0,0-1 1 0 0,0 1 0 0 0,1 0-1 0 0,-1 0 1 0 0,0 0-1 0 0,0 0 1 0 0,0-1-1 0 0,0 1 1 0 0,0 0-1 0 0,0-7-2373 0 0,-1 2 1030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4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3224 0 0,'0'0'10950'0'0,"8"2"-9900"0"0,4-1-412 0 0,-1-1 0 0 0,15-1 0 0 0,1-1-43 0 0,98-4 1268 0 0,-27 0-964 0 0,-34 5-483 0 0,92-5 543 0 0,46-8 722 0 0,-2 0-466 0 0,21-3-380 0 0,129-16 1139 0 0,-297 20-1734 0 0,-12 1 829 0 0,-33 13-2073 0 0,-4 1-2269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2:5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84 12032 0 0,'0'0'273'0'0,"-8"0"774"0"0,7 0-871 0 0,0 0 0 0 0,0 0 0 0 0,0-1 0 0 0,0 1 0 0 0,0 0 0 0 0,1-1 0 0 0,-1 1 0 0 0,0-1 0 0 0,0 1 0 0 0,0-1 0 0 0,1 1 0 0 0,-1-1 1 0 0,-1 0-1 0 0,2 1-90 0 0,0-1 1 0 0,0 1 0 0 0,0 0-1 0 0,1 0 1 0 0,-1 0 0 0 0,0-1-1 0 0,0 1 1 0 0,0 0 0 0 0,0 0-1 0 0,0 0 1 0 0,0 0 0 0 0,0-1-1 0 0,1 1 1 0 0,-1 0 0 0 0,0 0-1 0 0,0 0 1 0 0,0 0 0 0 0,0 0-1 0 0,1 0 1 0 0,-1-1 0 0 0,0 1 0 0 0,0 0-1 0 0,0 0 1 0 0,1 0 0 0 0,-1 0-1 0 0,0 0 1 0 0,0 0 0 0 0,0 0-1 0 0,1 0 1 0 0,-1 0 0 0 0,0 0-1 0 0,0 0 1 0 0,22-3 1450 0 0,84 9-208 0 0,0 1-518 0 0,-30-7-235 0 0,37 1 606 0 0,120-15 1 0 0,100-22 1054 0 0,-246 27-2099 0 0,462-14 1431 0 0,-406 29-998 0 0,4-1 162 0 0,-7-12-261 0 0,-79 4-378 0 0,-34 2-29 0 0,-1 0-1 0 0,43 5 1 0 0,-20 1 2 0 0,-27-3-27 0 0,21 4 1 0 0,-25-3-74 0 0,1 0 0 0 0,0-2 1 0 0,0 0-1 0 0,29-2 0 0 0,-21-5-157 0 0,-22 4 106 0 0,0 1 0 0 0,0 0 1 0 0,0 0-1 0 0,7 0 0 0 0,-7-8-1542 0 0,-4 4-1636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39 6704 0 0,'-4'2'6976'0'0,"84"-8"1029"0"0,-3-3-5239 0 0,-39-1-3231 0 0,-3-5-3450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0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3680 0 0,'0'0'15461'0'0,"12"0"-12760"0"0,21-2-908 0 0,-22 1-1355 0 0,-1 0 1 0 0,14 1 0 0 0,272 4 3325 0 0,-71-4-2703 0 0,-57 0-542 0 0,-161-1-722 0 0,-1 0 0 0 0,0 0 0 0 0,0-1 0 0 0,0 0 0 0 0,0 0 1 0 0,-1 0-1 0 0,1-1 0 0 0,0 0 0 0 0,5-4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97 7656 0 0,'0'0'349'0'0,"0"0"-2"0"0,-19-3 2317 0 0,8 1 4743 0 0,28 7-5604 0 0,-11-3-1431 0 0,4 3-125 0 0,1-2-1 0 0,-1 0 1 0 0,1 0 0 0 0,0-1 0 0 0,0 0 0 0 0,12 0 0 0 0,12 2 63 0 0,-27-3-204 0 0,0 0 1 0 0,0-1-1 0 0,0 1 0 0 0,9-2 0 0 0,-3 0-17 0 0,-1 1-1 0 0,0 1 1 0 0,17 2-1 0 0,3 0 101 0 0,15 2 107 0 0,-24-3-384 0 0,0 0 1 0 0,28-2-1 0 0,238-35 2088 0 0,-286 35-1993 0 0,276-48 122 0 0,-159 29-161 0 0,155-6-1 0 0,-186 19 476 0 0,271-1 6 0 0,-291 13-361 0 0,29 0 19 0 0,-56-5-53 0 0,0 1 1 0 0,0 2 0 0 0,84 19-1 0 0,-96-14-54 0 0,82 17 0 0 0,-90-23 16 0 0,191 27 568 0 0,-103-20-242 0 0,175-5 0 0 0,-196-10 132 0 0,118-21 0 0 0,26-16-201 0 0,-184 32-1695 0 0,-38 5 51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19 5064 0 0,'0'-2'-1'0'0,"3"-7"285"0"0,8 10 673 0 0,-1 1 61 0 0,-1-1 0 0 0,1 0 0 0 0,12 0 0 0 0,-16 0 427 0 0,-6 0-1294 0 0,1-1 1 0 0,-1 0-1 0 0,0 0 1 0 0,1 0-1 0 0,-1 1 1 0 0,0-1-1 0 0,1 0 1 0 0,-1 0-1 0 0,1 0 1 0 0,-1 0-1 0 0,0 0 1 0 0,1 0-1 0 0,-1 0 0 0 0,0 0 1 0 0,1 0-1 0 0,-1 0 1 0 0,1 0-1 0 0,-1 0 1 0 0,0 0-1 0 0,1 0 1 0 0,-1 0-1 0 0,5-5 4398 0 0,-5 5-4454 0 0,0-1-1 0 0,0 1 1 0 0,0-1 0 0 0,0 1-1 0 0,0-1 1 0 0,0 1 0 0 0,0-1-1 0 0,-1 1 1 0 0,1-1 0 0 0,0 1-1 0 0,0-1 1 0 0,-1 1 0 0 0,1-1-1 0 0,0 1 1 0 0,-1 0 0 0 0,1-1-1 0 0,0 1 1 0 0,-1-1 0 0 0,1 1-1 0 0,-1 0 1 0 0,1 0 0 0 0,-1-1-1 0 0,0 1 1 0 0,-14-1 893 0 0,9 1-816 0 0,1 0 1 0 0,-1 0-1 0 0,0 0 1 0 0,1 1-1 0 0,-1-1 1 0 0,1 2-1 0 0,-10 2 1 0 0,-11 7 170 0 0,1 1-1 0 0,1 1 1 0 0,-24 18 0 0 0,37-24-329 0 0,0 1 0 0 0,1 1 0 0 0,0 0 0 0 0,-10 11 1 0 0,16-15 73 0 0,0 1 1 0 0,0-1-1 0 0,0 0 1 0 0,0 1-1 0 0,1 0 1 0 0,0 0 0 0 0,1 0-1 0 0,-1 0 1 0 0,1 0-1 0 0,-2 8 1 0 0,4-12-68 0 0,0-1 1 0 0,1 1-1 0 0,-1-1 0 0 0,0 0 0 0 0,0 1 1 0 0,1-1-1 0 0,-1 1 0 0 0,1-1 1 0 0,-1 1-1 0 0,1-1 0 0 0,0 0 1 0 0,-1 1-1 0 0,1-1 0 0 0,0 0 1 0 0,0 0-1 0 0,0 0 0 0 0,0 1 1 0 0,0-1-1 0 0,0 0 0 0 0,0 0 1 0 0,1-1-1 0 0,-1 1 0 0 0,0 0 1 0 0,1 0-1 0 0,-1-1 0 0 0,0 1 1 0 0,1 0-1 0 0,1 0 0 0 0,4 2 35 0 0,1 0 0 0 0,0 0-1 0 0,14 2 1 0 0,8 0-22 0 0,57 14 284 0 0,-79-16-231 0 0,0 0-1 0 0,0 0 0 0 0,-1 0 0 0 0,1 1 0 0 0,-1 0 1 0 0,0 0-1 0 0,0 1 0 0 0,9 7 0 0 0,-14-9-44 0 0,0-1-1 0 0,0 1 0 0 0,0 0 1 0 0,0 0-1 0 0,-1 0 1 0 0,1 0-1 0 0,-1 0 1 0 0,0 0-1 0 0,1 0 1 0 0,-1 0-1 0 0,-1 0 1 0 0,1 0-1 0 0,0 1 0 0 0,-1-1 1 0 0,0 0-1 0 0,0 1 1 0 0,0-1-1 0 0,0 0 1 0 0,0 0-1 0 0,-1 1 1 0 0,-1 5-1 0 0,-2 6 75 0 0,0-1 0 0 0,-1 0-1 0 0,-9 19 1 0 0,13-33-115 0 0,-5 13-24 0 0,-1-1-1 0 0,-1 1 1 0 0,0-2 0 0 0,0 1-1 0 0,-1-1 1 0 0,0-1 0 0 0,-1 1-1 0 0,-1-2 1 0 0,0 1 0 0 0,0-2-1 0 0,-23 15 1 0 0,32-22-55 0 0,-1 0-1 0 0,1 0 1 0 0,0 0-1 0 0,-1 0 1 0 0,1 0-1 0 0,0-1 1 0 0,-1 1-1 0 0,1-1 1 0 0,0 0-1 0 0,-6 1 1 0 0,8-2-120 0 0,-1 1 0 0 0,0 0 0 0 0,0 0 0 0 0,0 0 0 0 0,0-1 0 0 0,0 1 1 0 0,0 0-1 0 0,0-1 0 0 0,0 1 0 0 0,0-1 0 0 0,1 1 0 0 0,-3-2 0 0 0,3 2-285 0 0,-1-1 0 0 0,1 0-1 0 0,-1 0 1 0 0,0 0 0 0 0,1 1 0 0 0,-1-1-1 0 0,1 0 1 0 0,0 0 0 0 0,-1 0 0 0 0,1 0 0 0 0,0 0-1 0 0,-1 0 1 0 0,1 0 0 0 0,0 1 0 0 0,0-3-1 0 0,0-9-7571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3224 0 0,'-11'9'13261'0'0,"9"-7"-12481"0"0,0 0 0 0 0,0 0 0 0 0,1-1 0 0 0,-1 1 1 0 0,1 0-1 0 0,0 0 0 0 0,-1 0 0 0 0,0 4 0 0 0,-6 21 1561 0 0,7-12-2373 0 0,0 27 0 0 0,1-31 650 0 0,4 78-83 0 0,16 94 0 0 0,-6-80-940 0 0,13 90 384 0 0,-8-111-2658 0 0,-18-70 1516 0 0,-10-26-6192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8752 0 0,'-3'14'12880'0'0,"4"-14"-12473"0"0,8 6 3549 0 0,13-3-2957 0 0,4-4-560 0 0,30-5 1 0 0,17-2-518 0 0,22 3-1398 0 0,-62 2-28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2760 0 0,'-4'-5'536'0'0,"3"4"-54"0"0,1 0 0 0 0,0 1 0 0 0,0-1 0 0 0,-1 1 0 0 0,1-1 0 0 0,0 0 1 0 0,0 1-1 0 0,0-1 0 0 0,0 0 0 0 0,0 1 0 0 0,0-1 0 0 0,0 0 0 0 0,0 1 0 0 0,0-1 0 0 0,0 0 0 0 0,0 1 0 0 0,1-1 1 0 0,-1 0-1 0 0,0 1 0 0 0,0-1 0 0 0,1 1 0 0 0,-1-1 0 0 0,0 0 0 0 0,1 0 0 0 0,0 1-282 0 0,-1 0-1 0 0,1-1 0 0 0,-1 1 1 0 0,1 0-1 0 0,0 0 1 0 0,-1 0-1 0 0,1-1 1 0 0,0 1-1 0 0,-1 0 1 0 0,1 0-1 0 0,0 0 0 0 0,-1 0 1 0 0,1 0-1 0 0,0 0 1 0 0,-1 1-1 0 0,1-1 1 0 0,-1 0-1 0 0,1 0 0 0 0,1 1 1 0 0,0 0-77 0 0,1 0 1 0 0,0 0-1 0 0,-1 0 0 0 0,1 1 1 0 0,-1-1-1 0 0,0 1 1 0 0,1-1-1 0 0,-1 1 0 0 0,0 0 1 0 0,3 3-1 0 0,-1 2 38 0 0,0 0-1 0 0,0 0 1 0 0,0 0 0 0 0,-1 1-1 0 0,-1-1 1 0 0,1 1 0 0 0,-1 0-1 0 0,0-1 1 0 0,-1 1 0 0 0,0 0-1 0 0,0 16 1 0 0,-1 20 496 0 0,-2 0 1 0 0,-7 45-1 0 0,-6-24 1188 0 0,15-122 227 0 0,5 32-1671 0 0,0 0 0 0 0,16-43 0 0 0,-16 54-270 0 0,1 1 0 0 0,0 0 0 0 0,1 0 0 0 0,0 1 0 0 0,1 0 0 0 0,13-16 0 0 0,-18 25-162 0 0,0 0 1 0 0,0 1-1 0 0,0-1 0 0 0,1 1 0 0 0,-1-1 1 0 0,1 1-1 0 0,-1 0 0 0 0,1 0 0 0 0,0 0 1 0 0,0 1-1 0 0,4-2 0 0 0,3 1-1024 0 0,0 0 0 0 0,19-1 0 0 0,-10 1-763 0 0,7 3-2064 0 0,-9 1-1969 0 0,-3-2-887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22 16008 0 0,'-12'-14'1735'0'0,"9"12"-1478"0"0,0 1 0 0 0,-1 0 0 0 0,1 0 0 0 0,0 0 0 0 0,0 1 0 0 0,0-1 0 0 0,0 1 0 0 0,-1-1 0 0 0,1 1 0 0 0,0 0 0 0 0,0 1 0 0 0,-1-1 0 0 0,1 0 0 0 0,0 1 0 0 0,0 0 0 0 0,0 0 0 0 0,-1 0 0 0 0,1 0 0 0 0,0 0-1 0 0,1 0 1 0 0,-1 1 0 0 0,0 0 0 0 0,0-1 0 0 0,-3 4 0 0 0,-1 0-105 0 0,1 0-1 0 0,0 0 1 0 0,1 1 0 0 0,-1 0-1 0 0,1 0 1 0 0,1 0-1 0 0,-1 0 1 0 0,1 1 0 0 0,-5 8-1 0 0,3 1 43 0 0,0-1-1 0 0,0 1 1 0 0,2 0-1 0 0,-5 28 1 0 0,7-32-65 0 0,1-1 1 0 0,1 1-1 0 0,0-1 1 0 0,0 1-1 0 0,1-1 1 0 0,1 1 0 0 0,4 18-1 0 0,-6-29-119 0 0,1 1-1 0 0,-1-1 0 0 0,0 1 1 0 0,1-1-1 0 0,0 1 0 0 0,-1-1 1 0 0,1 0-1 0 0,0 1 0 0 0,0-1 1 0 0,-1 0-1 0 0,1 0 0 0 0,0 1 1 0 0,0-1-1 0 0,0 0 0 0 0,1 0 1 0 0,-1 0-1 0 0,0 0 0 0 0,0 0 1 0 0,1-1-1 0 0,-1 1 1 0 0,0 0-1 0 0,3 1 0 0 0,-2-2 1 0 0,0 0-1 0 0,1 0 1 0 0,-1 0 0 0 0,0 0-1 0 0,0 0 1 0 0,0-1-1 0 0,0 1 1 0 0,0 0 0 0 0,0-1-1 0 0,0 0 1 0 0,0 1-1 0 0,0-1 1 0 0,0 0 0 0 0,3-2-1 0 0,3-2 147 0 0,0 0-1 0 0,-1-1 0 0 0,1 0 1 0 0,-1 0-1 0 0,-1-1 0 0 0,8-8 1 0 0,3-10-279 0 0,0 0 0 0 0,-2-1 0 0 0,16-37 0 0 0,-7 14-7773 0 0,-12 27-1026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14 316 1840 0 0,'-14'9'18534'0'0,"30"-60"-15399"0"0,-1 3-1773 0 0,12-34 686 0 0,-20 63-1451 0 0,-2-1 0 0 0,5-36 0 0 0,-9 49-492 0 0,2-16 292 0 0,-3 19-284 0 0,-3 8 29 0 0,0 17-214 0 0,0 0-1 0 0,2 0 1 0 0,0 1-1 0 0,2-1 1 0 0,0 0-1 0 0,1 0 1 0 0,1 0 0 0 0,6 22-1 0 0,-7-37 131 0 0,0 0 1 0 0,1 0-1 0 0,-1-1 0 0 0,1 1 1 0 0,0-1-1 0 0,5 8 0 0 0,-7-12-44 0 0,0 1 0 0 0,0-1 0 0 0,0 0 0 0 0,0 1 0 0 0,0-1 1 0 0,0 0-1 0 0,0 0 0 0 0,1 0 0 0 0,-1 0 0 0 0,0 0 0 0 0,1 0 0 0 0,-1 0 0 0 0,1 0 0 0 0,-1-1 0 0 0,1 1 0 0 0,-1 0 0 0 0,1-1 0 0 0,-1 1 0 0 0,1-1 0 0 0,-1 0 1 0 0,1 0-1 0 0,0 1 0 0 0,-1-1 0 0 0,1 0 0 0 0,-1 0 0 0 0,1 0 0 0 0,0-1 0 0 0,1 1 0 0 0,-1-1-32 0 0,1-1 1 0 0,-1 1-1 0 0,0 0 0 0 0,0-1 1 0 0,0 0-1 0 0,0 1 0 0 0,0-1 1 0 0,0 0-1 0 0,0 0 1 0 0,0 0-1 0 0,-1 0 0 0 0,3-5 1 0 0,14-31-324 0 0,-10 20 295 0 0,18-48 282 0 0,2-6-221 0 0,-10 39-3309 0 0,6 3-3949 0 0,-10 18-846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12 6912 0 0,'0'0'528'0'0,"-18"0"8633"0"0,11-2-7589 0 0,0-1-533 0 0,0 2-1 0 0,0-1 1 0 0,0 1-1 0 0,-14-1 1 0 0,19 2-974 0 0,-1 0 1 0 0,1 0 0 0 0,0 1-1 0 0,-1-1 1 0 0,1 1-1 0 0,0 0 1 0 0,-1-1 0 0 0,1 1-1 0 0,0 0 1 0 0,0 0-1 0 0,0 1 1 0 0,0-1 0 0 0,0 0-1 0 0,0 1 1 0 0,0-1-1 0 0,0 1 1 0 0,0-1 0 0 0,1 1-1 0 0,-3 3 1 0 0,-3 4-65 0 0,0 1 1 0 0,0 0 0 0 0,1 0-1 0 0,0 1 1 0 0,1 0-1 0 0,1 0 1 0 0,-1 0 0 0 0,2 0-1 0 0,-1 1 1 0 0,2-1-1 0 0,0 1 1 0 0,0 0 0 0 0,1 0-1 0 0,0 0 1 0 0,1 15-1 0 0,1-25 9 0 0,-1-1 1 0 0,0 0-1 0 0,0 1 0 0 0,1-1 0 0 0,-1 1 0 0 0,1-1 0 0 0,-1 0 0 0 0,1 1 1 0 0,-1-1-1 0 0,1 0 0 0 0,0 0 0 0 0,0 0 0 0 0,0 1 0 0 0,0-1 0 0 0,-1 0 1 0 0,2 0-1 0 0,-1 0 0 0 0,0 0 0 0 0,0-1 0 0 0,0 1 0 0 0,0 0 0 0 0,0 0 1 0 0,1-1-1 0 0,-1 1 0 0 0,0 0 0 0 0,1-1 0 0 0,-1 0 0 0 0,2 1 0 0 0,-1 0 18 0 0,0-1-1 0 0,0 0 0 0 0,0 0 0 0 0,0 0 0 0 0,0 0 0 0 0,0 0 0 0 0,0 0 1 0 0,0-1-1 0 0,0 1 0 0 0,0-1 0 0 0,0 1 0 0 0,0-1 0 0 0,-1 0 0 0 0,1 0 0 0 0,0 0 1 0 0,0 0-1 0 0,-1 0 0 0 0,1 0 0 0 0,-1 0 0 0 0,3-2 0 0 0,22-24 623 0 0,28-26 851 0 0,-47 46-1222 0 0,0 2 0 0 0,1-1 1 0 0,0 1-1 0 0,0 1 0 0 0,17-8 1 0 0,-25 11-271 0 0,1 1 0 0 0,0 0 0 0 0,-1 0 0 0 0,1 0 0 0 0,-1 0 0 0 0,1 0 0 0 0,0 0 0 0 0,-1 0 0 0 0,1 1 0 0 0,0-1 0 0 0,-1 0 0 0 0,1 0 0 0 0,-1 0 0 0 0,1 1 0 0 0,-1-1 0 0 0,1 0 0 0 0,0 0 0 0 0,-1 1 0 0 0,1-1 0 0 0,-1 1 0 0 0,1-1 0 0 0,-1 0 0 0 0,0 1 0 0 0,1-1 0 0 0,-1 1 0 0 0,1-1 0 0 0,-1 1 0 0 0,0-1 0 0 0,1 2 0 0 0,8 16 123 0 0,-8-17-113 0 0,1 6 4 0 0,0-1 0 0 0,0 1 0 0 0,-1 0 0 0 0,0 0 1 0 0,0 0-1 0 0,0 0 0 0 0,-1 1 0 0 0,0-1 0 0 0,-1 0 0 0 0,-1 8 0 0 0,-1 4 27 0 0,-2 0-1 0 0,-9 28 1 0 0,4-24-47 0 0,0-1 0 0 0,-1 0 0 0 0,-1-1 0 0 0,-1 0 0 0 0,-1-1 0 0 0,-23 26 0 0 0,34-43 4 0 0,1 0 0 0 0,-1-1-1 0 0,0 1 1 0 0,0-1 0 0 0,-1 0 0 0 0,1 0-1 0 0,-7 3 1 0 0,9-4-197 0 0,0 0 1 0 0,-1-1-1 0 0,1 0 0 0 0,-1 1 0 0 0,1-1 1 0 0,-1 0-1 0 0,1 0 0 0 0,0 0 0 0 0,-1 0 1 0 0,-2 0-1 0 0,3 0-284 0 0,0 0-1 0 0,0-1 1 0 0,0 1 0 0 0,0 0 0 0 0,0-1-1 0 0,0 1 1 0 0,1-1 0 0 0,-1 1-1 0 0,0-1 1 0 0,0 0 0 0 0,0 1 0 0 0,0-1-1 0 0,1 0 1 0 0,-1 1 0 0 0,0-1 0 0 0,0-2-1 0 0,-5-8-8196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3680 0 0,'-6'5'16375'0'0,"6"-5"-16277"0"0,1 0 1 0 0,0 0-1 0 0,0 0 0 0 0,0 0 0 0 0,0 0 0 0 0,0 1 0 0 0,0-1 0 0 0,0 0 0 0 0,-1 1 0 0 0,1-1 0 0 0,0 0 1 0 0,0 1-1 0 0,0-1 0 0 0,-1 1 0 0 0,1 0 0 0 0,0-1 0 0 0,-1 1 0 0 0,1-1 0 0 0,0 1 0 0 0,-1 0 0 0 0,1 0 0 0 0,-1-1 1 0 0,1 1-1 0 0,-1 0 0 0 0,0 0 0 0 0,1-1 0 0 0,-1 1 0 0 0,0 0 0 0 0,1 0 0 0 0,-1 0 0 0 0,0 1 0 0 0,1 3 259 0 0,0 0 0 0 0,-1 0 0 0 0,1 1 0 0 0,-1 5 0 0 0,-1-4 50 0 0,-1 44-155 0 0,-15 80 0 0 0,0 14 321 0 0,16-136-923 0 0,0 11 669 0 0,2 32-1 0 0,-1-45-812 0 0,2 0 0 0 0,-1 0-1 0 0,3 7 1 0 0,-3-10-528 0 0,1-1 0 0 0,-1 1 0 0 0,1 0 0 0 0,0-1-1 0 0,0 0 1 0 0,4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0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12 496 11976 0 0,'0'0'1082'0'0,"-1"1"-890"0"0,-8 6 5187 0 0,7-20-3574 0 0,3 8-1513 0 0,1 1 0 0 0,-1-1-1 0 0,1 1 1 0 0,3-8 0 0 0,4-12 365 0 0,-3 6-173 0 0,10-19 0 0 0,-9 20-182 0 0,8-24 0 0 0,38-137 1151 0 0,-52 176-1440 0 0,17-43-60 0 0,-17 42 76 0 0,0 1 0 0 0,1-1 1 0 0,-1 1-1 0 0,1-1 0 0 0,-1 1 1 0 0,1 0-1 0 0,0-1 0 0 0,0 1 1 0 0,0 0-1 0 0,0 0 0 0 0,0 0 1 0 0,1 1-1 0 0,3-3 0 0 0,-6 4-26 0 0,0 0-1 0 0,1 0 1 0 0,-1 0-1 0 0,0 0 1 0 0,0 0-1 0 0,1 0 1 0 0,-1 0-1 0 0,0 0 1 0 0,0 1-1 0 0,1-1 1 0 0,-1 0 0 0 0,0 0-1 0 0,0 0 1 0 0,1 0-1 0 0,-1 1 1 0 0,0-1-1 0 0,0 0 1 0 0,0 0-1 0 0,1 0 1 0 0,-1 1-1 0 0,0-1 1 0 0,0 0-1 0 0,0 0 1 0 0,0 1-1 0 0,0-1 1 0 0,1 0-1 0 0,-1 1 1 0 0,0-1-1 0 0,0 0 1 0 0,0 0 0 0 0,0 1-1 0 0,0-1 1 0 0,0 0-1 0 0,0 1 1 0 0,0-1-1 0 0,0 0 1 0 0,0 1-1 0 0,1 11 30 0 0,-2 11-177 0 0,-9 41 0 0 0,2-4-21 0 0,7-55 166 0 0,0 4 0 0 0,0-1 0 0 0,1 0 0 0 0,2 17 0 0 0,-3-24 2 0 0,1-1 1 0 0,0 0-1 0 0,0 1 0 0 0,0-1 1 0 0,0 1-1 0 0,0-1 0 0 0,0 0 0 0 0,0 1 1 0 0,1-1-1 0 0,-1 0 0 0 0,0 1 1 0 0,0-1-1 0 0,0 1 0 0 0,0-1 0 0 0,0 0 1 0 0,1 1-1 0 0,-1-1 0 0 0,0 0 0 0 0,0 1 1 0 0,0-1-1 0 0,1 0 0 0 0,-1 1 1 0 0,0-1-1 0 0,1 0 0 0 0,-1 0 0 0 0,0 1 1 0 0,1-1-1 0 0,-1 0 0 0 0,0 0 1 0 0,1 0-1 0 0,-1 1 0 0 0,0-1 0 0 0,1 0 1 0 0,-1 0-1 0 0,1 0 0 0 0,-1 0 0 0 0,0 0 1 0 0,1 0-1 0 0,-1 0 0 0 0,0 0 1 0 0,1 0-1 0 0,-1 0 0 0 0,1 0 0 0 0,-1 0 1 0 0,0 0-1 0 0,1 0 0 0 0,-1 0 1 0 0,1 0-1 0 0,-1 0 0 0 0,0-1 0 0 0,1 1 1 0 0,-1 0-1 0 0,15-12 249 0 0,-15 12-231 0 0,9-10-4 0 0,-1 0 0 0 0,-1 0 1 0 0,1 0-1 0 0,-2-1 0 0 0,1-1 0 0 0,4-11 0 0 0,-3 5-214 0 0,15-20 1 0 0,-3 9 433 0 0,-8 10 176 0 0,1 0-1 0 0,1 1 1 0 0,28-28-1 0 0,-41 45-372 0 0,0 0 1 0 0,1 0-1 0 0,-1-1 0 0 0,0 2 1 0 0,0-1-1 0 0,1 0 0 0 0,-1 0 1 0 0,1 0-1 0 0,-1 1 0 0 0,1-1 1 0 0,-1 1-1 0 0,1-1 0 0 0,-1 1 1 0 0,1-1-1 0 0,0 1 0 0 0,-1 0 1 0 0,1 0-1 0 0,0 0 0 0 0,-1 0 1 0 0,1 0-1 0 0,2 1 0 0 0,-2-1 4 0 0,-1 1-1 0 0,0 0 1 0 0,1-1-1 0 0,-1 1 0 0 0,0 0 1 0 0,0 0-1 0 0,1 0 1 0 0,-1 0-1 0 0,0 0 0 0 0,0 0 1 0 0,0 0-1 0 0,0 1 1 0 0,-1-1-1 0 0,1 0 0 0 0,0 0 1 0 0,0 1-1 0 0,-1-1 0 0 0,1 0 1 0 0,-1 1-1 0 0,1-1 1 0 0,-1 1-1 0 0,0-1 0 0 0,1 3 1 0 0,1 11 2 0 0,0 1 0 0 0,-1 0 0 0 0,-2 28 1 0 0,-11 49-76 0 0,6-53 44 0 0,-1-2-24 0 0,5-28-46 0 0,0 1 0 0 0,0-1 0 0 0,1 1 0 0 0,0-1 1 0 0,1 1-1 0 0,1 11 0 0 0,-1-21-59 0 0,0 0 1 0 0,1 0 0 0 0,-1 0 0 0 0,0 0-1 0 0,1 0 1 0 0,-1 0 0 0 0,0-1-1 0 0,1 1 1 0 0,-1 0 0 0 0,1 0-1 0 0,-1 0 1 0 0,1 0 0 0 0,0-1 0 0 0,-1 1-1 0 0,1 0 1 0 0,0-1 0 0 0,0 1-1 0 0,-1 0 1 0 0,1-1 0 0 0,0 1-1 0 0,0-1 1 0 0,0 1 0 0 0,0-1 0 0 0,0 1-1 0 0,0-1 1 0 0,-1 0 0 0 0,1 0-1 0 0,0 1 1 0 0,0-1 0 0 0,0 0 0 0 0,0 0-1 0 0,0 0 1 0 0,0 0 0 0 0,0 0-1 0 0,0 0 1 0 0,0 0 0 0 0,0 0-1 0 0,0-1 1 0 0,0 1 0 0 0,0 0 0 0 0,0 0-1 0 0,0-1 1 0 0,1 0 0 0 0,9-3-1800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9216 0 0,'-3'0'949'0'0,"2"0"-547"0"0,-1 0 1 0 0,1 0-1 0 0,0 0 1 0 0,0 0-1 0 0,0 0 0 0 0,0 0 1 0 0,-1 1-1 0 0,1-1 1 0 0,0 0-1 0 0,0 1 0 0 0,0-1 1 0 0,0 1-1 0 0,0-1 1 0 0,0 1-1 0 0,0-1 0 0 0,0 1 1 0 0,0 0-1 0 0,0 0 1 0 0,0 0-1 0 0,0-1 0 0 0,1 1 1 0 0,-1 0-1 0 0,0 0 1 0 0,0 0-1 0 0,1 0 0 0 0,-1 0 1 0 0,1 0-1 0 0,-2 2 1 0 0,-7 18 4165 0 0,2-1-4416 0 0,6-16-1116 0 0,-2 4 1040 0 0,2-1 1 0 0,-1 1-1 0 0,1 0 0 0 0,0 0 1 0 0,1 0-1 0 0,0 0 0 0 0,0 0 0 0 0,1 0 1 0 0,2 13-1 0 0,-1-17-86 0 0,-1 0 0 0 0,1-1-1 0 0,0 1 1 0 0,0 0 0 0 0,0 0 0 0 0,0-1 0 0 0,1 1 0 0 0,5 5-1 0 0,10 5-1963 0 0,-16-13 1115 0 0,0 0 0 0 0,0 0 0 0 0,0 0 0 0 0,0 0 0 0 0,0 0 1 0 0,0-1-1 0 0,4 1 0 0 0,11 0-6646 0 0</inkml:trace>
  <inkml:trace contextRef="#ctx0" brushRef="#br0" timeOffset="1">364 44 13824 0 0,'-5'2'227'0'0,"0"1"1"0"0,0 0-1 0 0,0 0 1 0 0,0 0-1 0 0,0 0 1 0 0,1 1 0 0 0,-9 7-1 0 0,-26 36 3157 0 0,20-23-9 0 0,19-24-3359 0 0,-109 134 4443 0 0,84-100-4831 0 0,2 1 0 0 0,-21 42 0 0 0,32-49-877 0 0,3 1-65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19495 0 0,'-1'0'1766'0'0,"0"0"-1694"0"0,0 0 1 0 0,0 0-1 0 0,0 0 1 0 0,0 0-1 0 0,1 0 1 0 0,-1 1-1 0 0,0-1 1 0 0,0 0-1 0 0,0 1 1 0 0,0-1-1 0 0,0 0 1 0 0,1 1-1 0 0,-1-1 1 0 0,0 1-1 0 0,0 0 1 0 0,1-1-1 0 0,-1 1 1 0 0,0 0-1 0 0,1-1 1 0 0,-1 1-1 0 0,1 0 1 0 0,-1 0-1 0 0,1-1 1 0 0,-1 2-1 0 0,-6 21 706 0 0,5-18-643 0 0,-1 7 46 0 0,-9 33 286 0 0,2 0 1 0 0,-6 65-1 0 0,12-42-341 0 0,-4 53-29 0 0,8 140 1 0 0,1-242-889 0 0,0 4-783 0 0,2-8-5132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99 13824 0 0,'-7'0'9045'0'0,"46"4"-5088"0"0,2 1-3217 0 0,51-3-40 0 0,47 0-927 0 0,-91-1-659 0 0,-32 0-414 0 0,26-2 0 0 0,-16-1-862 0 0</inkml:trace>
  <inkml:trace contextRef="#ctx0" brushRef="#br0" timeOffset="1">409 1 2760 0 0,'0'0'248'0'0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13824 0 0,'1'2'8225'0'0,"8"16"-6237"0"0,12 30 0 0 0,2 5-1118 0 0,-19-45-816 0 0,0 1-20 0 0,0 0 0 0 0,1-1 0 0 0,0 1 0 0 0,1-1 0 0 0,0 0 0 0 0,7 7 0 0 0,-7-9-257 0 0,1 0-1 0 0,-1 0 1 0 0,1-1-1 0 0,8 5 0 0 0,-12-9-8 0 0,-1 0-1 0 0,0 0 1 0 0,1 0-1 0 0,-1 0 1 0 0,1 0-1 0 0,-1 0 1 0 0,1-1-1 0 0,-1 1 1 0 0,1-1-1 0 0,-1 0 1 0 0,1 0-1 0 0,-1 0 1 0 0,1 0-1 0 0,0 0 0 0 0,-1 0 1 0 0,1-1-1 0 0,-1 1 1 0 0,3-2-1 0 0,12-3-1691 0 0</inkml:trace>
  <inkml:trace contextRef="#ctx0" brushRef="#br0" timeOffset="1">336 74 3224 0 0,'0'0'143'0'0,"-9"0"591"0"0,1 2 2727 0 0,-8 6 5521 0 0,3 3-3434 0 0,8-6-4579 0 0,0 0-1 0 0,0 0 0 0 0,-4 9 0 0 0,-1 2-777 0 0,-15 34 0 0 0,-86 214 177 0 0,105-249-1158 0 0,1-1 0 0 0,0 1 1 0 0,2 0-1 0 0,-4 20 0 0 0,4-19-1241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126 167 7368 0 0,'-5'4'666'0'0,"2"0"-625"0"0,0-1 0 0 0,0 1 0 0 0,1-1 0 0 0,-1 1-1 0 0,1 0 1 0 0,0 0 0 0 0,-3 8 0 0 0,-7 34 4142 0 0,4-15 1084 0 0,-11 44-352 0 0,3-18-3982 0 0,-13 75 1 0 0,26-106-641 0 0,-2 9 123 0 0,3-32-347 0 0,1 1 1 0 0,0 0-1 0 0,1 1 0 0 0,-1-1 1 0 0,1 0-1 0 0,-1 0 0 0 0,1 0 1 0 0,1 0-1 0 0,0 7 0 0 0,-1-10 351 0 0,6-12-140 0 0,8-19 56 0 0,15-54 1 0 0,2-5-58 0 0,-16 53-166 0 0,6-18 658 0 0,3 1-1 0 0,51-84 0 0 0,-56 110-336 0 0,30-35-1 0 0,-41 53-332 0 0,1 0 0 0 0,0 1-1 0 0,0 0 1 0 0,1 1-1 0 0,-1 0 1 0 0,2 0-1 0 0,14-6 1 0 0,-22 12-90 0 0,0-1-1 0 0,0 1 1 0 0,0 0-1 0 0,1 0 1 0 0,-1 1-1 0 0,0-1 1 0 0,1 1 0 0 0,-1-1-1 0 0,0 1 1 0 0,1 0-1 0 0,-1 0 1 0 0,1 1-1 0 0,-1-1 1 0 0,0 1 0 0 0,5 1-1 0 0,-6-1-5 0 0,0-1 1 0 0,0 1-1 0 0,-1 0 0 0 0,1 0 1 0 0,0 1-1 0 0,-1-1 0 0 0,1 0 1 0 0,-1 0-1 0 0,1 1 0 0 0,-1-1 0 0 0,0 1 1 0 0,0-1-1 0 0,0 1 0 0 0,1 0 1 0 0,-1-1-1 0 0,-1 1 0 0 0,1 0 0 0 0,0 0 1 0 0,0-1-1 0 0,-1 1 0 0 0,1 0 1 0 0,-1 0-1 0 0,1 0 0 0 0,-1 0 1 0 0,0 0-1 0 0,0 0 0 0 0,0 3 0 0 0,0 3 12 0 0,-1 0-1 0 0,0-1 1 0 0,-1 1-1 0 0,1-1 1 0 0,-1 1-1 0 0,-1-1 1 0 0,1 1-1 0 0,-1-1 1 0 0,-7 11-1 0 0,-2 1-3 0 0,0 0-1 0 0,-17 17 1 0 0,22-28-99 0 0,0-1-1 0 0,0 0 1 0 0,-1-1-1 0 0,1 0 1 0 0,-2 0-1 0 0,1 0 1 0 0,-1-1-1 0 0,1-1 1 0 0,-11 5 0 0 0,7-5-589 0 0,1 0 1 0 0,0 0 0 0 0,-1-1-1 0 0,-13 1 1 0 0,14-4-1721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3:5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21191 0 0,'16'3'2259'0'0,"-8"-5"-1914"0"0,1 0-1 0 0,-1 0 1 0 0,0-1-1 0 0,0-1 1 0 0,0 1-1 0 0,0-1 1 0 0,-1 0-1 0 0,1-1 1 0 0,-1 0 0 0 0,12-11-1 0 0,-8 6 160 0 0,-1 0 0 0 0,-1-1 0 0 0,0 0-1 0 0,0-1 1 0 0,12-24 0 0 0,-19 32-403 0 0,0 0 0 0 0,-1 0 0 0 0,1 0-1 0 0,-1 0 1 0 0,0 0 0 0 0,0-1 0 0 0,-1 1 0 0 0,1 0 0 0 0,-1-1-1 0 0,0-5 1 0 0,0 9-97 0 0,0 0 1 0 0,0 0-1 0 0,0 0 0 0 0,0-1 0 0 0,-1 1 0 0 0,1 0 0 0 0,0 0 1 0 0,-1 0-1 0 0,1 0 0 0 0,-1 0 0 0 0,1 0 0 0 0,-1 0 0 0 0,1 0 0 0 0,-1 0 1 0 0,0 0-1 0 0,0 0 0 0 0,1 0 0 0 0,-1 0 0 0 0,0 1 0 0 0,0-1 1 0 0,0 0-1 0 0,0 0 0 0 0,0 1 0 0 0,0-1 0 0 0,0 1 0 0 0,0-1 1 0 0,0 1-1 0 0,0-1 0 0 0,0 1 0 0 0,0 0 0 0 0,0-1 0 0 0,-1 1 0 0 0,1 0 1 0 0,0 0-1 0 0,0 0 0 0 0,0 0 0 0 0,0 0 0 0 0,0 0 0 0 0,-1 0 1 0 0,1 1-1 0 0,0-1 0 0 0,-2 1 0 0 0,-2 0-3 0 0,1 1-1 0 0,-1 0 1 0 0,1-1-1 0 0,-1 2 1 0 0,1-1 0 0 0,0 0-1 0 0,0 1 1 0 0,0 0 0 0 0,1 0-1 0 0,-1 0 1 0 0,0 1-1 0 0,-3 4 1 0 0,-6 8 60 0 0,-17 26 1 0 0,24-33-57 0 0,2-2-24 0 0,0 1 0 0 0,0-1 0 0 0,1 1 0 0 0,0 0 0 0 0,0 0 0 0 0,1 0 0 0 0,-2 11 0 0 0,3-15 5 0 0,0-1-1 0 0,1 1 0 0 0,-1 0 0 0 0,1-1 0 0 0,0 1 0 0 0,0 0 1 0 0,1-1-1 0 0,-1 1 0 0 0,1 0 0 0 0,-1-1 0 0 0,1 1 0 0 0,0-1 1 0 0,1 1-1 0 0,-1-1 0 0 0,1 1 0 0 0,-1-1 0 0 0,1 0 1 0 0,4 5-1 0 0,-4-6-78 0 0,0 0 1 0 0,0-1-1 0 0,0 1 1 0 0,1-1-1 0 0,-1 0 1 0 0,1 0-1 0 0,-1 0 1 0 0,1 0-1 0 0,-1 0 1 0 0,1 0-1 0 0,-1-1 1 0 0,1 1 0 0 0,0-1-1 0 0,-1 0 1 0 0,1 0-1 0 0,0 0 1 0 0,0 0-1 0 0,4-1 1 0 0,6-1-834 0 0,0 0-1 0 0,19-7 1 0 0,-29 8 689 0 0,8-2-1221 0 0,0-1 0 0 0,12-6 0 0 0,-1-2-6745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191 189 4144 0 0,'-26'1'-999'0'0,"15"0"5006"0"0,0 1 0 0 0,0 0 0 0 0,0 0 0 0 0,-14 6 0 0 0,-4 5-1420 0 0,24-10-2481 0 0,0 1 0 0 0,0-1 0 0 0,1 1 0 0 0,0 0 0 0 0,-1 0 0 0 0,1 0 0 0 0,1 0 0 0 0,-1 1 0 0 0,1 0 0 0 0,-1 0-1 0 0,1 0 1 0 0,1 0 0 0 0,-1 0 0 0 0,1 0 0 0 0,0 1 0 0 0,0-1 0 0 0,1 1 0 0 0,-1 0 0 0 0,1-1 0 0 0,-1 12 0 0 0,2-6-96 0 0,-1 0 0 0 0,1 0 0 0 0,1 0 0 0 0,0 0 0 0 0,0 0 1 0 0,1 0-1 0 0,1 0 0 0 0,0 0 0 0 0,0-1 0 0 0,6 12 0 0 0,-8-19-2 0 0,1 0 1 0 0,-1 0-1 0 0,1-1 0 0 0,0 1 0 0 0,0 0 0 0 0,0-1 0 0 0,0 0 1 0 0,0 1-1 0 0,0-1 0 0 0,1 0 0 0 0,-1 0 0 0 0,1 0 0 0 0,-1 0 1 0 0,1-1-1 0 0,0 1 0 0 0,0-1 0 0 0,0 0 0 0 0,0 0 1 0 0,0 0-1 0 0,0 0 0 0 0,0 0 0 0 0,0 0 0 0 0,0-1 0 0 0,0 0 1 0 0,5 1-1 0 0,-4-2 35 0 0,1 1 1 0 0,-1-1-1 0 0,1 0 0 0 0,-1 0 1 0 0,0 0-1 0 0,1-1 0 0 0,-1 1 1 0 0,0-1-1 0 0,0 0 0 0 0,0-1 1 0 0,0 1-1 0 0,0-1 1 0 0,-1 1-1 0 0,1-1 0 0 0,-1 0 1 0 0,0 0-1 0 0,5-6 0 0 0,2-4 117 0 0,0-1-1 0 0,-1-1 0 0 0,-1 0 1 0 0,0 0-1 0 0,-1-1 0 0 0,5-16 0 0 0,-3 3 228 0 0,-1 0-1 0 0,6-47 0 0 0,-12 65-288 0 0,3-21 226 0 0,-2-2 0 0 0,0 1-1 0 0,-4-51 1 0 0,-4 70-320 0 0,3 12-4 0 0,-1 6 0 0 0,0 7 0 0 0,0 26-38 0 0,-8 142-721 0 0,8-71-1548 0 0,2-38-6135 0 0,1-26-707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14280 0 0,'-11'5'1528'0'0,"10"-3"-1255"0"0,0-1 1 0 0,0 1-1 0 0,-1-1 1 0 0,1 1-1 0 0,0 0 1 0 0,1 0 0 0 0,-1-1-1 0 0,0 1 1 0 0,0 0-1 0 0,1 0 1 0 0,-1 0-1 0 0,1 0 1 0 0,0 0 0 0 0,-1 4-1 0 0,1-4-65 0 0,-3 21 1410 0 0,-3 17-956 0 0,-33 170 630 0 0,19-90-1238 0 0,11-71-222 0 0,-2 1 518 0 0,3 0 1 0 0,-2 70 0 0 0,10-112-499 0 0,0-1 1 0 0,1 0-1 0 0,2 12 1 0 0,6 5-6265 0 0,0-8-1167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17503 0 0,'-17'4'500'0'0,"0"0"0"0"0,0 1 0 0 0,0 0 0 0 0,1 2 0 0 0,0 0 0 0 0,1 0 0 0 0,-22 15 0 0 0,26-14-296 0 0,0 1 1 0 0,0 0-1 0 0,1 0 0 0 0,0 1 1 0 0,0 1-1 0 0,1 0 0 0 0,0 0 0 0 0,1 0 1 0 0,-10 20-1 0 0,16-26-157 0 0,0-1 1 0 0,0 1-1 0 0,1 0 1 0 0,0 0-1 0 0,-1 0 0 0 0,1 0 1 0 0,1 0-1 0 0,-1 0 1 0 0,1 1-1 0 0,1 9 1 0 0,-1-13-45 0 0,0 0 0 0 0,0-1 0 0 0,0 1 1 0 0,1 0-1 0 0,-1 0 0 0 0,1-1 1 0 0,-1 1-1 0 0,1-1 0 0 0,0 1 1 0 0,0 0-1 0 0,0-1 0 0 0,-1 1 1 0 0,1-1-1 0 0,1 0 0 0 0,-1 1 0 0 0,0-1 1 0 0,0 0-1 0 0,0 0 0 0 0,1 1 1 0 0,-1-1-1 0 0,1 0 0 0 0,-1 0 1 0 0,1 0-1 0 0,-1-1 0 0 0,1 1 1 0 0,-1 0-1 0 0,1-1 0 0 0,0 1 0 0 0,-1-1 1 0 0,1 1-1 0 0,0-1 0 0 0,0 0 1 0 0,-1 0-1 0 0,4 0 0 0 0,-2 0 7 0 0,0-1 0 0 0,1 1 0 0 0,-1-1 0 0 0,0 0-1 0 0,0 0 1 0 0,0-1 0 0 0,1 1 0 0 0,-1-1 0 0 0,0 1 0 0 0,-1-1-1 0 0,1 0 1 0 0,0 0 0 0 0,4-5 0 0 0,1 0 57 0 0,-1-1 0 0 0,0 1 1 0 0,7-13-1 0 0,63-109 2926 0 0,-65 115-1769 0 0,-6 14-385 0 0,-1 9-574 0 0,-3 1-222 0 0,0-1-1 0 0,0 1 1 0 0,0 16-1 0 0,1 4-44 0 0,-3-28-60 0 0,3 17 35 0 0,0-1-1 0 0,7 20 1 0 0,-8-32-285 0 0,1 0 1 0 0,-1-1 0 0 0,1 1 0 0 0,4 5 0 0 0,-5-8-238 0 0,0 0 1 0 0,0 0 0 0 0,0 0-1 0 0,1-1 1 0 0,-1 0-1 0 0,1 1 1 0 0,0-1 0 0 0,4 3-1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3680 0 0,'13'14'14787'0'0,"-11"-15"-14513"0"0,0-1 0 0 0,0 0 0 0 0,0 1 0 0 0,0-1-1 0 0,0 0 1 0 0,0 0 0 0 0,0 0 0 0 0,-1-1 0 0 0,1 1-1 0 0,-1 0 1 0 0,0-1 0 0 0,2-4 0 0 0,6-7 586 0 0,0-2 6 0 0,-1 0-1 0 0,0-1 0 0 0,9-29 1 0 0,-1 1 344 0 0,11-29 438 0 0,-27 76-1648 0 0,4 102-126 0 0,-3-93 111 0 0,1-1 0 0 0,0 1-1 0 0,0 0 1 0 0,2 0 0 0 0,-1-1 0 0 0,1 0-1 0 0,7 14 1 0 0,-10-23 16 0 0,0 1-1 0 0,-1-1 1 0 0,1 0-1 0 0,0 0 1 0 0,0 1 0 0 0,-1-1-1 0 0,1 0 1 0 0,0 0-1 0 0,0 0 1 0 0,0 0-1 0 0,0 0 1 0 0,1 0-1 0 0,-1 0 1 0 0,0 0 0 0 0,0-1-1 0 0,1 1 1 0 0,-1 0-1 0 0,0-1 1 0 0,1 1-1 0 0,-1-1 1 0 0,0 0 0 0 0,1 1-1 0 0,-1-1 1 0 0,1 0-1 0 0,-1 0 1 0 0,1 0-1 0 0,-1 0 1 0 0,1 0 0 0 0,-1 0-1 0 0,0 0 1 0 0,1 0-1 0 0,2-1 1 0 0,0-1 2 0 0,-1 0 0 0 0,1 0 0 0 0,0 0 0 0 0,-1-1 1 0 0,1 1-1 0 0,-1-1 0 0 0,0 0 0 0 0,0 0 0 0 0,0 0 0 0 0,3-4 0 0 0,8-13 85 0 0,-1 0 0 0 0,18-38-1 0 0,-23 41-845 0 0,2-1 0 0 0,0 1 1 0 0,0 1-1 0 0,24-28 0 0 0,-20 31-1049 0 0,2 1-65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0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17159 0 0,'-12'0'1834'0'0,"5"0"-1612"0"0,0 1 1 0 0,1 0-1 0 0,-1 1 1 0 0,0-1-1 0 0,1 1 1 0 0,-1 0 0 0 0,1 1-1 0 0,0 0 1 0 0,0 0-1 0 0,0 0 1 0 0,-9 7-1 0 0,4-1 122 0 0,0-1-1 0 0,1 1 1 0 0,0 0-1 0 0,-16 22 1 0 0,20-23-103 0 0,0-1 0 0 0,1 2 0 0 0,0-1 0 0 0,1 0 1 0 0,0 1-1 0 0,0 0 0 0 0,0 0 0 0 0,-3 19 0 0 0,7-27-240 0 0,0 0 1 0 0,-1 0-1 0 0,1 0 0 0 0,1 0 0 0 0,-1 0 1 0 0,0 0-1 0 0,0 0 0 0 0,0 0 0 0 0,0 0 0 0 0,1 0 1 0 0,-1 0-1 0 0,1 2 0 0 0,-1-3-1 0 0,1 0 0 0 0,-1 1 0 0 0,0 0 0 0 0,1-1 0 0 0,-1 1 0 0 0,1 0 0 0 0,0-1 0 0 0,-1 1 0 0 0,1-1 0 0 0,-1 1 0 0 0,1-1 0 0 0,0 1 0 0 0,-1-1 0 0 0,1 0 0 0 0,0 1 0 0 0,0-1 0 0 0,-1 0 0 0 0,1 1 0 0 0,0-1 0 0 0,0 0 0 0 0,-1 0 0 0 0,1 0 0 0 0,0 0 0 0 0,0 0 0 0 0,0 0 0 0 0,-1 0 0 0 0,1 0 0 0 0,0 0 0 0 0,0 0 0 0 0,0 0 0 0 0,-1 0 0 0 0,1-1 0 0 0,0 1 0 0 0,0 0 0 0 0,-1-1 0 0 0,1 1 0 0 0,0-1 0 0 0,2 0 0 0 0,2 0 21 0 0,-1-1 0 0 0,0 0 0 0 0,1 0-1 0 0,-1 0 1 0 0,0-1 0 0 0,0 1 0 0 0,0-1 0 0 0,-1 0 0 0 0,1 0-1 0 0,-1-1 1 0 0,6-5 0 0 0,2-6 376 0 0,17-26-1 0 0,-17 23-296 0 0,6-8 62 0 0,19-28 914 0 0,-36 54-1069 0 0,0 0-1 0 0,0-1 0 0 0,1 1 0 0 0,-1 0 0 0 0,0 0 1 0 0,0 0-1 0 0,0 0 0 0 0,0 0 0 0 0,0 0 0 0 0,0-1 1 0 0,0 1-1 0 0,0 0 0 0 0,0 0 0 0 0,1 0 0 0 0,-1 0 1 0 0,0 0-1 0 0,0 0 0 0 0,0 0 0 0 0,0 0 0 0 0,0 0 1 0 0,1 0-1 0 0,-1 0 0 0 0,0 0 0 0 0,0 0 0 0 0,0 0 0 0 0,0 0 1 0 0,0 0-1 0 0,1 0 0 0 0,-1 0 0 0 0,0 0 0 0 0,0 0 1 0 0,0 0-1 0 0,0 0 0 0 0,0 0 0 0 0,0 0 0 0 0,1 0 1 0 0,-1 0-1 0 0,0 0 0 0 0,0 0 0 0 0,0 0 0 0 0,0 0 1 0 0,0 0-1 0 0,0 0 0 0 0,1 0 0 0 0,-1 1 0 0 0,0-1 0 0 0,0 0 1 0 0,0 0-1 0 0,0 0 0 0 0,0 0 0 0 0,0 0 0 0 0,0 0 1 0 0,0 0-1 0 0,0 1 0 0 0,0-1 0 0 0,0 0 0 0 0,1 0 1 0 0,2 15 549 0 0,-1 15 179 0 0,-3-9-628 0 0,-5 29-1 0 0,3-30 0 0 0,0 29-1 0 0,3-46-303 0 0,0 0-1 0 0,0 0 1 0 0,0 0-1 0 0,1 0 1 0 0,-1-1-1 0 0,1 1 1 0 0,0 0-1 0 0,-1 0 1 0 0,2-1-1 0 0,-1 1 1 0 0,0 0-1 0 0,3 4 1 0 0,-3-6 72 0 0,0 0 0 0 0,0 0 0 0 0,0 0 0 0 0,0 0 0 0 0,0 0 1 0 0,0-1-1 0 0,1 1 0 0 0,-1 0 0 0 0,0-1 0 0 0,0 1 0 0 0,0 0 0 0 0,1-1 1 0 0,-1 0-1 0 0,0 1 0 0 0,1-1 0 0 0,-1 0 0 0 0,0 0 0 0 0,1 1 0 0 0,-1-1 0 0 0,1 0 1 0 0,-1 0-1 0 0,0-1 0 0 0,1 1 0 0 0,-1 0 0 0 0,0 0 0 0 0,1-1 0 0 0,-1 1 0 0 0,2-1 1 0 0,6-3-2077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4144 0 0,'0'0'319'0'0,"-11"6"2883"0"0,-9 1 7935 0 0,-1 0-6605 0 0,17-5-4460 0 0,0 0-1 0 0,0-1 1 0 0,0 1-1 0 0,1 1 1 0 0,-1-1-1 0 0,1 0 1 0 0,0 1-1 0 0,-1 0 1 0 0,1 0-1 0 0,-5 6 1 0 0,2-1 313 0 0,-16 22 292 0 0,21-28-645 0 0,0 0 0 0 0,0 0 0 0 0,0 0 0 0 0,0 0 0 0 0,0 0 0 0 0,1 1 0 0 0,-1-1 0 0 0,1 0 0 0 0,0 0 0 0 0,-1 1 0 0 0,1-1 0 0 0,0 0 0 0 0,1 4 0 0 0,0-1 36 0 0,0-4-72 0 0,1-1 0 0 0,-1 1-1 0 0,1 0 1 0 0,-1-1 0 0 0,1 1 0 0 0,-1-1-1 0 0,1 1 1 0 0,-1-1 0 0 0,3 0-1 0 0,-3 0 4 0 0,1 0 23 0 0,-1 1 0 0 0,1-1 0 0 0,0-1 0 0 0,0 1 1 0 0,0 0-1 0 0,-1 0 0 0 0,1-1 0 0 0,0 1 0 0 0,0-1 0 0 0,-1 1 0 0 0,1-1 0 0 0,0 0 0 0 0,2-1 0 0 0,21-16 542 0 0,-11 7-314 0 0,9-5 142 0 0,-18 12-269 0 0,-1 0 0 0 0,1 1 0 0 0,0 0 0 0 0,0 0 0 0 0,1 0 0 0 0,-1 0-1 0 0,1 1 1 0 0,-1 0 0 0 0,1 0 0 0 0,10-2 0 0 0,-14 4-91 0 0,0-1-1 0 0,0 1 1 0 0,0 0 0 0 0,0 0 0 0 0,0 1 0 0 0,0-1-1 0 0,0 0 1 0 0,0 1 0 0 0,0-1 0 0 0,0 1-1 0 0,0 0 1 0 0,0-1 0 0 0,0 1 0 0 0,0 0 0 0 0,-1 0-1 0 0,1 0 1 0 0,0 0 0 0 0,2 3 0 0 0,-2-2-2 0 0,-1 0 0 0 0,1 0 0 0 0,0 1 0 0 0,-1-1 0 0 0,1 1 0 0 0,-1-1-1 0 0,0 1 1 0 0,0 0 0 0 0,0 0 0 0 0,0-1 0 0 0,1 5 0 0 0,-1 3 2 0 0,0-1 0 0 0,0 0 0 0 0,-1 0 1 0 0,0 0-1 0 0,-1 0 0 0 0,0 0 0 0 0,-3 11 0 0 0,-6 19-21 0 0,-3 0 1 0 0,-1 0-1 0 0,-2-1 1 0 0,-27 46-1 0 0,18-42-1341 0 0,5-15-2912 0 0,9-15-4689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29 3224 0 0,'0'0'14993'0'0,"12"-6"-7612"0"0,-13 13-7210 0 0,0 0 1 0 0,0 0-1 0 0,-1-1 1 0 0,0 1-1 0 0,-3 7 1 0 0,-5 24-82 0 0,7-18-84 0 0,0 23 1 0 0,3-36-7 0 0,0 0-1 0 0,1 0 1 0 0,0 0 0 0 0,0 0-1 0 0,1 0 1 0 0,0 0 0 0 0,2 7-1 0 0,-3-13 1 0 0,-1 0 0 0 0,1 0 0 0 0,-1 1 0 0 0,1-1 0 0 0,0 0 0 0 0,0 0 0 0 0,-1 1 0 0 0,1-1 0 0 0,0 0 0 0 0,0 0 0 0 0,0 0 0 0 0,0 0 0 0 0,0 0 0 0 0,1 0 0 0 0,-1-1 0 0 0,0 1 0 0 0,0 0 0 0 0,0-1 0 0 0,1 1 0 0 0,-1 0 0 0 0,2 0 0 0 0,-1-1 0 0 0,0 0 0 0 0,0 0 0 0 0,0 0 0 0 0,0 0 0 0 0,0-1 0 0 0,0 1 0 0 0,0 0 0 0 0,0-1 0 0 0,0 1 0 0 0,0-1 0 0 0,0 0 0 0 0,0 0 0 0 0,2-1 0 0 0,3-2 0 0 0,1-1 0 0 0,-1-1 0 0 0,-1 1 0 0 0,1-1 0 0 0,9-11 0 0 0,13-17 48 0 0,-3-1 0 0 0,0-1 0 0 0,23-47 0 0 0,-48 81 16 0 0,8-13 902 0 0,-4 14-629 0 0,-1 10-521 0 0,-4-2 226 0 0,-1 1 0 0 0,1-1-1 0 0,-1 1 1 0 0,0 0 0 0 0,-1-1 0 0 0,-3 10 0 0 0,1-3 178 0 0,-3 15 150 0 0,-8 37 181 0 0,14-59-655 0 0,0 0 0 0 0,1 0 0 0 0,0 0 0 0 0,0 0-1 0 0,1 0 1 0 0,-1 0 0 0 0,4 9 0 0 0,-4-14-79 0 0,0-1 0 0 0,1 1-1 0 0,0-1 1 0 0,-1 0 0 0 0,1 1 0 0 0,0-1-1 0 0,0 0 1 0 0,0 0 0 0 0,-1 0 0 0 0,1 1-1 0 0,0-1 1 0 0,1 0 0 0 0,1 1 0 0 0,-2-1-318 0 0,-1-1 0 0 0,1 1 0 0 0,0-1 1 0 0,0 0-1 0 0,-1 1 0 0 0,1-1 0 0 0,0 0 0 0 0,0 0 0 0 0,0 1 1 0 0,0-1-1 0 0,0 0 0 0 0,-1 0 0 0 0,1 0 0 0 0,0 0 1 0 0,2 0-1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11976 0 0,'-10'4'970'0'0,"0"0"0"0"0,0 0 1 0 0,0 2-1 0 0,1-1 0 0 0,0 1 0 0 0,0 0 1 0 0,0 1-1 0 0,1 0 0 0 0,-10 10 1 0 0,13-12-868 0 0,1 1 1 0 0,-1 0 0 0 0,1-1 0 0 0,0 1 0 0 0,0 1-1 0 0,1-1 1 0 0,0 0 0 0 0,0 1 0 0 0,0 0 0 0 0,1-1-1 0 0,0 1 1 0 0,0 0 0 0 0,1 0 0 0 0,0 0 0 0 0,0 8-1 0 0,1-11-83 0 0,0 0-1 0 0,0 0 0 0 0,1-1 0 0 0,0 1 1 0 0,0 0-1 0 0,0-1 0 0 0,0 1 0 0 0,0-1 1 0 0,1 1-1 0 0,0-1 0 0 0,-1 0 0 0 0,1 1 1 0 0,1-1-1 0 0,-1 0 0 0 0,0 0 0 0 0,1 0 1 0 0,4 3-1 0 0,-5-5 48 0 0,-1-1 0 0 0,1 1-1 0 0,0-1 1 0 0,0 0 0 0 0,0 0 0 0 0,-1 0 0 0 0,1 0 0 0 0,0 0 0 0 0,0 0-1 0 0,0-1 1 0 0,-1 1 0 0 0,1-1 0 0 0,0 1 0 0 0,2-2 0 0 0,1 0 124 0 0,-1-1 1 0 0,0 1 0 0 0,1-1-1 0 0,-1 0 1 0 0,0 0 0 0 0,-1-1-1 0 0,1 1 1 0 0,-1-1-1 0 0,1 1 1 0 0,-1-1 0 0 0,0 0-1 0 0,3-6 1 0 0,10-11 1055 0 0,-16 21-1239 0 0,0-1-1 0 0,0 1 1 0 0,0 0 0 0 0,0 0-1 0 0,0 0 1 0 0,0 0-1 0 0,0-1 1 0 0,0 1 0 0 0,0 0-1 0 0,0 0 1 0 0,0 0-1 0 0,0 0 1 0 0,0 0 0 0 0,0-1-1 0 0,1 1 1 0 0,-1 0-1 0 0,0 0 1 0 0,0 0 0 0 0,0 0-1 0 0,0 0 1 0 0,0 0-1 0 0,0 0 1 0 0,1 0 0 0 0,-1-1-1 0 0,0 1 1 0 0,0 0-1 0 0,0 0 1 0 0,0 0 0 0 0,1 0-1 0 0,-1 0 1 0 0,0 0-1 0 0,0 0 1 0 0,0 0 0 0 0,0 0-1 0 0,1 0 1 0 0,-1 0-1 0 0,0 0 1 0 0,0 0 0 0 0,0 0-1 0 0,0 0 1 0 0,1 0-1 0 0,-1 0 1 0 0,0 0 0 0 0,0 0-1 0 0,0 1 1 0 0,0-1-1 0 0,0 0 1 0 0,1 0 0 0 0,-1 0-1 0 0,0 0 1 0 0,0 0-1 0 0,0 0 1 0 0,0 0 0 0 0,0 1-1 0 0,0-1 1 0 0,1 0 0 0 0,-1 0-1 0 0,0 0 1 0 0,0 0-1 0 0,0 0 1 0 0,0 1 0 0 0,0-1-1 0 0,0 0 1 0 0,0 0-1 0 0,0 0 1 0 0,0 0 0 0 0,0 1-1 0 0,0-1 1 0 0,2 19 771 0 0,0 6-239 0 0,-1-23-679 0 0,0-1 0 0 0,0 1 0 0 0,0 0 0 0 0,0-1 0 0 0,0 1 0 0 0,0-1-1 0 0,0 1 1 0 0,1-1 0 0 0,-1 1 0 0 0,1-1 0 0 0,-1 0 0 0 0,1 0 0 0 0,-1 0 0 0 0,1 0 0 0 0,0 0 0 0 0,-1 0 0 0 0,1 0 0 0 0,0 0-1 0 0,0-1 1 0 0,0 1 0 0 0,-1-1 0 0 0,1 1 0 0 0,0-1 0 0 0,0 0 0 0 0,0 0 0 0 0,0 0 0 0 0,3 0 0 0 0,3-1-707 0 0,0 0 0 0 0,0-1 0 0 0,0 0 0 0 0,0-1 0 0 0,8-3 1 0 0,-14 5 750 0 0,21-7-1921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 3680 0 0,'-15'-2'929'0'0,"-8"5"9306"0"0,1 5-4032 0 0,15-5-5540 0 0,1 1-1 0 0,0 0 0 0 0,0 0 1 0 0,1 0-1 0 0,-7 6 0 0 0,7-5-672 0 0,1-1-1 0 0,-1 1 0 0 0,1 0 0 0 0,0 1 1 0 0,0-1-1 0 0,1 1 0 0 0,0 0 1 0 0,0-1-1 0 0,0 1 0 0 0,1 1 0 0 0,-1-1 1 0 0,-1 13-1 0 0,3-17 30 0 0,1 1 0 0 0,0 0-1 0 0,0-1 1 0 0,0 1 0 0 0,0 0 0 0 0,1-1 0 0 0,-1 1 0 0 0,1 0-1 0 0,-1-1 1 0 0,1 1 0 0 0,0-1 0 0 0,0 1 0 0 0,3 3-1 0 0,-4-4-10 0 0,1-1-1 0 0,0 0 0 0 0,0 0 0 0 0,0 0 0 0 0,0 0 1 0 0,0 0-1 0 0,0 0 0 0 0,0 0 0 0 0,0-1 0 0 0,1 1 1 0 0,-1 0-1 0 0,0-1 0 0 0,0 1 0 0 0,1 0 0 0 0,-1-1 0 0 0,0 0 1 0 0,1 1-1 0 0,-1-1 0 0 0,1 0 0 0 0,-1 0 0 0 0,0 1 1 0 0,1-1-1 0 0,-1 0 0 0 0,1 0 0 0 0,-1-1 0 0 0,0 1 0 0 0,1 0 1 0 0,1-1-1 0 0,3-1 46 0 0,0 0 0 0 0,1 0 0 0 0,-1-1 0 0 0,0 1 0 0 0,0-2 0 0 0,0 1 0 0 0,-1-1 0 0 0,10-7 0 0 0,0-3 231 0 0,21-25-1 0 0,-27 28 179 0 0,1 0 1 0 0,0 1-1 0 0,1 0 0 0 0,18-13 1 0 0,-29 22-435 0 0,0 1 0 0 0,1 0 0 0 0,-1-1 0 0 0,0 1 0 0 0,1 0-1 0 0,-1 0 1 0 0,1 0 0 0 0,-1-1 0 0 0,0 1 0 0 0,1 0 0 0 0,-1 0 0 0 0,1 0 0 0 0,-1 0 0 0 0,0 0 0 0 0,1 0 0 0 0,-1 0 0 0 0,1 0 0 0 0,-1 0 0 0 0,1 0 0 0 0,-1 0 0 0 0,0 0 0 0 0,1 0 0 0 0,-1 0 0 0 0,1 0-1 0 0,-1 0 1 0 0,0 0 0 0 0,1 1 0 0 0,-1-1 0 0 0,1 0 0 0 0,-1 0 0 0 0,0 0 0 0 0,1 1 0 0 0,0 0-9 0 0,0 0 1 0 0,-1 0-1 0 0,1 1 0 0 0,-1-1 1 0 0,1 0-1 0 0,-1 0 0 0 0,1 0 1 0 0,-1 0-1 0 0,0 1 0 0 0,0-1 0 0 0,1 2 1 0 0,-1 4 4 0 0,0 1-1 0 0,-1 14 1 0 0,-4 7 50 0 0,-1 0-1 0 0,-1-1 1 0 0,-16 40 0 0 0,-42 77 122 0 0,50-115-1071 0 0,-25 35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5064 0 0,'14'3'544'0'0,"-5"-3"-168"0"0,-1-1 0 0 0,1 0 0 0 0,0 0-1 0 0,-1-1 1 0 0,15-4 0 0 0,-12 1 854 0 0,0 1 0 0 0,0-2 0 0 0,-1 1 0 0 0,1-2 0 0 0,-1 1 0 0 0,13-13 0 0 0,-9 7 940 0 0,-1-2-1 0 0,0 1 1 0 0,17-25-1 0 0,5-19 208 0 0,-34 55-2344 0 0,15-34 493 0 0,-15 34-492 0 0,0-1 1 0 0,0 1-1 0 0,-1-1 1 0 0,1 1-1 0 0,-1-1 0 0 0,0 0 1 0 0,0 1-1 0 0,0-1 0 0 0,0 0 1 0 0,0 1-1 0 0,0-1 0 0 0,-2-4 1 0 0,2 7-26 0 0,0-1 0 0 0,0 1 1 0 0,0-1-1 0 0,0 0 0 0 0,-1 1 0 0 0,1-1 1 0 0,0 1-1 0 0,-1-1 0 0 0,1 0 0 0 0,0 1 1 0 0,-1-1-1 0 0,1 1 0 0 0,-1 0 0 0 0,1-1 1 0 0,0 1-1 0 0,-1-1 0 0 0,1 1 1 0 0,-1-1-1 0 0,0 1 0 0 0,1 0 0 0 0,-1 0 1 0 0,1-1-1 0 0,-1 1 0 0 0,1 0 0 0 0,-1 0 1 0 0,0-1-1 0 0,1 1 0 0 0,-2 0 0 0 0,1 0 16 0 0,0 1 0 0 0,-1-1 0 0 0,1 0 1 0 0,-1 0-1 0 0,1 1 0 0 0,0-1 0 0 0,-1 1 0 0 0,1 0 0 0 0,0-1 0 0 0,0 1 0 0 0,-1 0 0 0 0,0 1 0 0 0,-4 2 59 0 0,1 1-1 0 0,-1 1 1 0 0,-7 9 0 0 0,10-10-65 0 0,-1 0-1 0 0,1 1 1 0 0,0 0-1 0 0,1 0 1 0 0,-1 0 0 0 0,1 0-1 0 0,-2 6 1 0 0,1 2-21 0 0,1-1 1 0 0,-2 17-1 0 0,3-20 19 0 0,1-1-1 0 0,0 0 1 0 0,1 1-1 0 0,0-1 1 0 0,0 0-1 0 0,1 1 1 0 0,0-1-1 0 0,5 11 1 0 0,-5-15-184 0 0,0 0-1 0 0,1 0 1 0 0,-1 0 0 0 0,1-1 0 0 0,0 1 0 0 0,0-1-1 0 0,1 0 1 0 0,-1 0 0 0 0,1 0 0 0 0,0 0 0 0 0,0-1-1 0 0,0 0 1 0 0,0 1 0 0 0,1-2 0 0 0,7 5 0 0 0,2 0-1100 0 0,-3-1-12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17 360 18223 0 0,'0'0'42'0'0,"0"1"-1"0"0,0-1 1 0 0,0 0-1 0 0,-1 1 0 0 0,1-1 1 0 0,0 0-1 0 0,0 0 1 0 0,-1 1-1 0 0,1-1 1 0 0,0 0-1 0 0,-1 0 0 0 0,1 0 1 0 0,0 0-1 0 0,0 1 1 0 0,-1-1-1 0 0,1 0 0 0 0,0 0 1 0 0,-1 0-1 0 0,1 0 1 0 0,0 0-1 0 0,-1 0 0 0 0,1 0 1 0 0,0 0-1 0 0,-1 0 1 0 0,1 0-1 0 0,0 0 0 0 0,-1 0 1 0 0,1 0-1 0 0,0 0 1 0 0,-1 0-1 0 0,1 0 1 0 0,0 0-1 0 0,-1 0 0 0 0,1 0 1 0 0,0-1-1 0 0,-1 1 1 0 0,1 0-1 0 0,0 0 0 0 0,-1-1 1 0 0,0 0-11 0 0,1 0 0 0 0,-1 0 0 0 0,1 0 1 0 0,-1 0-1 0 0,1 0 0 0 0,0 0 0 0 0,-1 0 0 0 0,1 0 1 0 0,0-1-1 0 0,0 1 0 0 0,0 0 0 0 0,-1 0 0 0 0,2-2 1 0 0,-1-3 343 0 0,0 1 1 0 0,1 0-1 0 0,0-1 1 0 0,0 1 0 0 0,1 0-1 0 0,-1 0 1 0 0,1 0-1 0 0,0 0 1 0 0,1 0-1 0 0,-1 0 1 0 0,1 0 0 0 0,0 1-1 0 0,0-1 1 0 0,7-7-1 0 0,4-2 421 0 0,1 0-1 0 0,28-20 1 0 0,-20 17-474 0 0,22-15 519 0 0,84-44 0 0 0,-72 44-3686 0 0,-1-1-5325 0 0,-42 23-164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16527 0 0,'-1'2'92'0'0,"1"0"-1"0"0,0-1 1 0 0,-1 1-1 0 0,1 0 1 0 0,0 0-1 0 0,0-1 0 0 0,0 1 1 0 0,0 0-1 0 0,0-1 1 0 0,0 1-1 0 0,0 0 1 0 0,1 0-1 0 0,-1-1 0 0 0,1 1 1 0 0,-1 0-1 0 0,1-1 1 0 0,0 1-1 0 0,-1-1 1 0 0,1 1-1 0 0,2 2 0 0 0,4 6-126 0 0,14 17 1 0 0,-15-19 365 0 0,28 35 714 0 0,42 69 1 0 0,-65-93-835 0 0,-1-1-1 0 0,-1 2 1 0 0,0 0-1 0 0,-2 0 1 0 0,-1 0-1 0 0,8 41 1 0 0,-13-54-16 0 0,0 1 0 0 0,-1 0 0 0 0,0-1 1 0 0,0 1-1 0 0,0-1 0 0 0,-1 1 0 0 0,-1 0 0 0 0,1-1 0 0 0,-1 0 0 0 0,-1 1 1 0 0,1-1-1 0 0,-7 12 0 0 0,6-14-99 0 0,0-1 0 0 0,0 1 0 0 0,0-1 0 0 0,-1 0 1 0 0,1 0-1 0 0,-1 0 0 0 0,0 0 0 0 0,0-1 0 0 0,-1 0 0 0 0,1 1 1 0 0,-1-1-1 0 0,0-1 0 0 0,1 1 0 0 0,-1-1 0 0 0,0 0 0 0 0,-1 0 1 0 0,1 0-1 0 0,-7 1 0 0 0,0-1 25 0 0,0-1 0 0 0,0 0 0 0 0,0 0-1 0 0,1-1 1 0 0,-23-3 0 0 0,26 1-66 0 0,-1 1 0 0 0,1-1-1 0 0,0-1 1 0 0,0 0-1 0 0,0 0 1 0 0,1 0 0 0 0,-1-1-1 0 0,-13-9 1 0 0,20 13-85 0 0,-1-1 1 0 0,1 0-1 0 0,0 0 0 0 0,0 1 0 0 0,0-1 1 0 0,0 0-1 0 0,0 0 0 0 0,0 0 0 0 0,0 0 0 0 0,1 0 1 0 0,-1 0-1 0 0,0 0 0 0 0,0-1 0 0 0,1 1 1 0 0,-1 0-1 0 0,1 0 0 0 0,-1 0 0 0 0,1-1 1 0 0,-1 1-1 0 0,1 0 0 0 0,0-1 0 0 0,0 1 1 0 0,0 0-1 0 0,0-1 0 0 0,-1 1 0 0 0,2 0 0 0 0,-1-1 1 0 0,0 1-1 0 0,0 0 0 0 0,0-1 0 0 0,1 1 1 0 0,-1 0-1 0 0,0 0 0 0 0,2-3 0 0 0,2-1-392 0 0,-1 0 0 0 0,1 0 0 0 0,0 1 0 0 0,0-1 0 0 0,1 1 0 0 0,6-5 0 0 0,-6 5 20 0 0,14-13-1480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7832 0 0,'-4'2'293'0'0,"-1"0"0"0"0,1 0 0 0 0,-1 0 0 0 0,1 0-1 0 0,-6 0 1 0 0,-21 9 6394 0 0,20-5-5493 0 0,0 0 1 0 0,1 1 0 0 0,0 0 0 0 0,-10 9 0 0 0,17-13-1120 0 0,0-1-1 0 0,0 1 1 0 0,1 0 0 0 0,-1 0-1 0 0,1 0 1 0 0,-1 1 0 0 0,1-1-1 0 0,0 1 1 0 0,1-1 0 0 0,-1 1-1 0 0,1-1 1 0 0,-1 1 0 0 0,1 0-1 0 0,0 0 1 0 0,0 0 0 0 0,0 7-1 0 0,1-1-72 0 0,-1-3 3 0 0,1 0 0 0 0,1 0 0 0 0,-1-1 0 0 0,1 1 0 0 0,2 10 0 0 0,-2-15-4 0 0,0-1 0 0 0,-1 1 0 0 0,1-1 0 0 0,0 1-1 0 0,0 0 1 0 0,0-1 0 0 0,0 1 0 0 0,0-1 0 0 0,0 0 0 0 0,0 1 0 0 0,0-1 0 0 0,1 0-1 0 0,-1 0 1 0 0,0 0 0 0 0,1 0 0 0 0,-1 0 0 0 0,1 0 0 0 0,-1 0 0 0 0,1 0-1 0 0,0-1 1 0 0,-1 1 0 0 0,1 0 0 0 0,0-1 0 0 0,-1 1 0 0 0,1-1 0 0 0,0 0-1 0 0,2 0 1 0 0,-2 1 24 0 0,0-1-1 0 0,0 0 1 0 0,0 0-1 0 0,0-1 1 0 0,0 1 0 0 0,1 0-1 0 0,-1-1 1 0 0,0 1-1 0 0,0-1 1 0 0,0 0-1 0 0,0 0 1 0 0,0 1-1 0 0,0-1 1 0 0,0-1 0 0 0,-1 1-1 0 0,1 0 1 0 0,0 0-1 0 0,0-1 1 0 0,-1 1-1 0 0,1-1 1 0 0,-1 1-1 0 0,1-1 1 0 0,-1 0 0 0 0,0 1-1 0 0,1-3 1 0 0,3-5 217 0 0,0-1 0 0 0,-1 1 0 0 0,0-1 0 0 0,2-13 0 0 0,-3 15-100 0 0,-1-1 0 0 0,1 1 0 0 0,0 0 0 0 0,6-9 0 0 0,-9 16-102 0 0,0 1 1 0 0,0 0-1 0 0,0 0 0 0 0,0 0 1 0 0,1-1-1 0 0,-1 1 0 0 0,0 0 1 0 0,0 0-1 0 0,0 0 0 0 0,0 0 1 0 0,1-1-1 0 0,-1 1 0 0 0,0 0 1 0 0,0 0-1 0 0,0 0 0 0 0,1 0 1 0 0,-1 0-1 0 0,0 0 0 0 0,0 0 1 0 0,0 0-1 0 0,1 0 0 0 0,-1 0 1 0 0,0-1-1 0 0,0 1 1 0 0,1 0-1 0 0,-1 0 0 0 0,0 0 1 0 0,0 0-1 0 0,1 1 0 0 0,-1-1 1 0 0,0 0-1 0 0,0 0 0 0 0,0 0 1 0 0,1 0-1 0 0,-1 0 0 0 0,0 0 1 0 0,0 0-1 0 0,0 0 0 0 0,1 1 1 0 0,8 9 119 0 0,2 16-238 0 0,10 26 743 0 0,-18-46-867 0 0,0-1 1 0 0,1 1-1 0 0,-1-1 1 0 0,1 0-1 0 0,0 0 1 0 0,8 8 0 0 0,-11-12-38 0 0,0 0 1 0 0,0 0-1 0 0,1-1 1 0 0,-1 1-1 0 0,0 0 1 0 0,0-1 0 0 0,0 1-1 0 0,1-1 1 0 0,-1 1-1 0 0,2-1 1 0 0,5 0-6627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10136 0 0,'-8'18'3224'0'0,"7"-10"-1191"0"0,1 0 1 0 0,-1 0-1 0 0,2 10 1 0 0,5 26 318 0 0,-1-25-1964 0 0,1 1-1 0 0,10 22 1 0 0,-14-37-297 0 0,1 1 1 0 0,0-1-1 0 0,0 0 1 0 0,1 1-1 0 0,-1-2 1 0 0,1 1-1 0 0,0 0 1 0 0,1-1-1 0 0,-1 0 1 0 0,6 5-1 0 0,-8-8-49 0 0,-1 0 0 0 0,1 0 0 0 0,0 0-1 0 0,-1 0 1 0 0,1 0 0 0 0,0 0 0 0 0,0-1-1 0 0,-1 1 1 0 0,1 0 0 0 0,0-1 0 0 0,0 0 0 0 0,0 1-1 0 0,0-1 1 0 0,0 0 0 0 0,0 0 0 0 0,-1 0-1 0 0,1 0 1 0 0,0 0 0 0 0,0-1 0 0 0,0 1 0 0 0,0 0-1 0 0,0-1 1 0 0,0 0 0 0 0,-1 1 0 0 0,1-1-1 0 0,0 0 1 0 0,0 0 0 0 0,-1 0 0 0 0,1 0 0 0 0,-1 0-1 0 0,1 0 1 0 0,-1 0 0 0 0,1-1 0 0 0,-1 1-1 0 0,2-3 1 0 0,9-12 512 0 0,0 0-1 0 0,-2-1 0 0 0,18-36 1 0 0,-8 13-757 0 0,-15 31-579 0 0,1 0 1 0 0,1 0 0 0 0,0 0 0 0 0,0 1-1 0 0,0 0 1 0 0,10-7 0 0 0,-3 4-1113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17935 0 0,'-2'0'827'0'0,"-2"2"-604"0"0,-1 0-1 0 0,0 0 0 0 0,1 0 1 0 0,0 0-1 0 0,0 1 1 0 0,-1-1-1 0 0,2 1 1 0 0,-1 0-1 0 0,0 0 1 0 0,-6 7-1 0 0,3-2 566 0 0,1-1 0 0 0,0 1 0 0 0,0 1 0 0 0,-8 13 0 0 0,13-20-744 0 0,0 1 0 0 0,1 0 1 0 0,-1-1-1 0 0,0 1 1 0 0,1 0-1 0 0,-1 0 1 0 0,1-1-1 0 0,0 1 1 0 0,0 0-1 0 0,0 0 0 0 0,0-1 1 0 0,1 1-1 0 0,-1 0 1 0 0,1 0-1 0 0,0-1 1 0 0,-1 1-1 0 0,1-1 0 0 0,0 1 1 0 0,1-1-1 0 0,-1 1 1 0 0,0-1-1 0 0,3 4 1 0 0,-3-5-24 0 0,0 0 0 0 0,0 0 1 0 0,0 1-1 0 0,0-1 1 0 0,0 0-1 0 0,0 0 0 0 0,1 0 1 0 0,-1 0-1 0 0,0-1 0 0 0,1 1 1 0 0,-1 0-1 0 0,0 0 1 0 0,1-1-1 0 0,-1 1 0 0 0,1-1 1 0 0,-1 1-1 0 0,1-1 0 0 0,-1 0 1 0 0,1 0-1 0 0,0 0 1 0 0,-1 1-1 0 0,1-1 0 0 0,-1-1 1 0 0,1 1-1 0 0,-1 0 0 0 0,1 0 1 0 0,-1-1-1 0 0,1 1 1 0 0,-1 0-1 0 0,1-1 0 0 0,-1 0 1 0 0,1 1-1 0 0,-1-1 0 0 0,0 0 1 0 0,1 0-1 0 0,-1 1 1 0 0,0-1-1 0 0,0 0 0 0 0,1-1 1 0 0,0 0-1 0 0,4-3 82 0 0,-1-1 0 0 0,0 0 0 0 0,0 0-1 0 0,0-1 1 0 0,-1 1 0 0 0,0-1 0 0 0,0 0 0 0 0,3-9-1 0 0,-6 15 876 0 0,15 11-342 0 0,-8 3-498 0 0,-1 1 0 0 0,9 21 0 0 0,3 8-1472 0 0,-2-16-3407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0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21191 0 0,'0'0'480'0'0,"-16"8"1348"0"0,7-2-1504 0 0,0 1 0 0 0,1 0-1 0 0,-1 1 1 0 0,2 0 0 0 0,-1 0 0 0 0,1 1-1 0 0,1-1 1 0 0,-1 2 0 0 0,1-1-1 0 0,1 1 1 0 0,0 0 0 0 0,0 0-1 0 0,-3 12 1 0 0,7-17-179 0 0,-1-1 1 0 0,2 0-1 0 0,-1 0 0 0 0,0 1 0 0 0,1-1 1 0 0,0 1-1 0 0,0-1 0 0 0,0 0 0 0 0,1 1 1 0 0,-1-1-1 0 0,1 1 0 0 0,2 6 0 0 0,-2-9-126 0 0,0 0 0 0 0,0 0-1 0 0,0 0 1 0 0,0-1 0 0 0,1 1-1 0 0,-1 0 1 0 0,0-1 0 0 0,1 1-1 0 0,-1-1 1 0 0,1 0-1 0 0,-1 1 1 0 0,1-1 0 0 0,0 0-1 0 0,0 0 1 0 0,-1 0 0 0 0,1 0-1 0 0,0 0 1 0 0,0 0 0 0 0,0-1-1 0 0,0 1 1 0 0,0-1 0 0 0,0 1-1 0 0,0-1 1 0 0,0 0 0 0 0,0 0-1 0 0,0 0 1 0 0,0 0 0 0 0,0 0-1 0 0,3 0 1 0 0,3-1-84 0 0,-1-1 0 0 0,0 1-1 0 0,0-1 1 0 0,0 0 0 0 0,10-5-1 0 0,-11 5-1087 0 0,-1-1 0 0 0,1 0 0 0 0,8-7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1 784 21887 0 0,'0'0'498'0'0,"8"2"676"0"0,7-4-977 0 0,0 0 0 0 0,0-1 0 0 0,0 0-1 0 0,-1-2 1 0 0,1 1 0 0 0,21-12 0 0 0,29-15 1746 0 0,100-63 0 0 0,-104 56-1292 0 0,135-89 545 0 0,33-19-526 0 0,-156 104-569 0 0,263-146 116 0 0,-250 143-92 0 0,-28 12-2137 0 0,-47 27-709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0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13304 0 0,'-13'12'326'0'0,"9"-8"-215"0"0,-1 0 1 0 0,1 0-1 0 0,0-1 0 0 0,-1 1 1 0 0,0-1-1 0 0,1 0 1 0 0,-1 0-1 0 0,-1-1 0 0 0,-7 4 1 0 0,10-5-100 0 0,-13 2 1399 0 0,0 2 0 0 0,0 0-1 0 0,1 1 1 0 0,-23 11 0 0 0,29-13 832 0 0,19-6 511 0 0,-7 2-2682 0 0,135-5 1399 0 0,73 6-839 0 0,204-4-174 0 0,-130-2-131 0 0,-139 2-195 0 0,123 4 297 0 0,-214 3-212 0 0,-1 3-1 0 0,56 14 1 0 0,-94-14-56 0 0,-13-2 44 0 0,-11-3-150 0 0,-215 4-218 0 0,-232-26-1295 0 0,159 12-292 0 0,205 10 1582 0 0,-109 17 0 0 0,154-11 421 0 0,-80 26-1 0 0,-38 26 94 0 0,79-28-162 0 0,66-25 40 0 0,0-2-1 0 0,-33 5 1 0 0,52-9-220 0 0,-1-1 1 0 0,1 0-1 0 0,0 0 0 0 0,0 0 1 0 0,-1 0-1 0 0,1 0 1 0 0,0 0-1 0 0,-1 0 1 0 0,1 0-1 0 0,0 0 0 0 0,0 0 1 0 0,-1 0-1 0 0,1 0 1 0 0,0 0-1 0 0,-1 0 0 0 0,1 0 1 0 0,0 0-1 0 0,-1 0 1 0 0,1 0-1 0 0,0 0 1 0 0,0 0-1 0 0,-1 0 0 0 0,1 0 1 0 0,0-1-1 0 0,0 1 1 0 0,-1 0-1 0 0,1 0 1 0 0,0 0-1 0 0,0 0 0 0 0,-1-1 1 0 0,1 1-1 0 0,0 0 1 0 0,0 0-1 0 0,0-1 0 0 0,0 1 1 0 0,-1 0-1 0 0,1 0 1 0 0,0-1-1 0 0,0 1 1 0 0,0 0-1 0 0,0 0 0 0 0,0-1 1 0 0,0 1-1 0 0,0 0 1 0 0,0-1-1 0 0,0 1 1 0 0,0 0-1 0 0,0-1 0 0 0,0 1 1 0 0,0 0-1 0 0,0 0 1 0 0,0-1-1 0 0,0 1 0 0 0,0 0 1 0 0,0-1-1 0 0,0 1 1 0 0,0 0-1 0 0,0 0 1 0 0,0-1-1 0 0,1 1 0 0 0,-1-1 1 0 0,1 0 8 0 0,0-1 1 0 0,0 0-1 0 0,0 1 1 0 0,0-1 0 0 0,0 1-1 0 0,0-1 1 0 0,0 1-1 0 0,3-2 1 0 0,16-11-2 0 0,1 1 0 0 0,1 1 1 0 0,0 1-1 0 0,1 1 0 0 0,33-10 0 0 0,-8 6 97 0 0,87-12-1 0 0,90 14 185 0 0,-176 11-227 0 0,171 5 316 0 0,-39 1 256 0 0,179 2-414 0 0,-102-16-224 0 0,-52 5 0 0 0,-139 5 39 0 0,83 4 938 0 0,-132-5-1044 0 0,36-5 0 0 0,-47 4 35 0 0,1-1-1 0 0,0 0 1 0 0,-1 0 0 0 0,0-1-1 0 0,0 0 1 0 0,0 0-1 0 0,8-6 1 0 0,18-11-2003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2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73 2304 0 0,'-15'-5'19619'0'0,"25"15"-17825"0"0,-6-7-1664 0 0,1 0 0 0 0,0-1 0 0 0,0 0 0 0 0,0 0 0 0 0,0 0 0 0 0,0-1 0 0 0,0 0 0 0 0,0 0 0 0 0,0 0 0 0 0,10 0 0 0 0,6-1 112 0 0,28-3-1 0 0,-43 2-186 0 0,213-30 810 0 0,-89 9-413 0 0,-56 5 128 0 0,-47 9-587 0 0,-22 7 10 0 0,-1-1-1 0 0,1 0 1 0 0,0 0 0 0 0,8-6 1247 0 0,-11 25-927 0 0,1 4-179 0 0,-14 38-1 0 0,2-12-66 0 0,-4 32-31 0 0,-10 77-8 0 0,16-86-17 0 0,3 0 1 0 0,9 140-1 0 0,55 120 49 0 0,-52-294-68 0 0,39 149 86 0 0,-22-89-45 0 0,18 82 223 0 0,-38-154-94 0 0,-3-16-12 0 0,0 1 0 0 0,-1 0-1 0 0,0 9 1 0 0,-2-15-35 0 0,0-1 0 0 0,-1 0 0 0 0,0 1-1 0 0,0-1 1 0 0,1 0 0 0 0,-1 0 0 0 0,-4 3 0 0 0,-8 4 8 0 0,-1 0 0 0 0,0-1 0 0 0,0-1 0 0 0,-25 8 0 0 0,-2 2 19 0 0,35-14-152 0 0,-87 42 0 0 0,7 4-899 0 0,85-47 955 0 0,-1 0-1 0 0,1-1 0 0 0,-1 0 0 0 0,0 1 1 0 0,1-1-1 0 0,-1 0 0 0 0,-4 1 0 0 0,6-2-47 0 0,0 0-1 0 0,-1 0 0 0 0,1 0 0 0 0,0 0 0 0 0,0 0 1 0 0,-1-1-1 0 0,1 1 0 0 0,0 0 0 0 0,0-1 0 0 0,0 1 0 0 0,0 0 1 0 0,-1-1-1 0 0,1 1 0 0 0,0-1 0 0 0,0 0 0 0 0,0 1 1 0 0,0-1-1 0 0,-1-1 0 0 0,1 2-96 0 0,1-1 0 0 0,0 1 0 0 0,0 0-1 0 0,-1 0 1 0 0,1 0 0 0 0,0 0 0 0 0,0-1 0 0 0,-1 1 0 0 0,1 0 0 0 0,0 0 0 0 0,0 0-1 0 0,0-1 1 0 0,0 1 0 0 0,-1 0 0 0 0,1 0 0 0 0,0-1 0 0 0,0 1 0 0 0,0 0 0 0 0,0 0-1 0 0,0-1 1 0 0,0 1 0 0 0,0 0 0 0 0,0-1 0 0 0,0 1 0 0 0,0 0 0 0 0,0 0 0 0 0,0-1-1 0 0,0 1 1 0 0,0 0 0 0 0,0-1 0 0 0,0 1 0 0 0,0 0 0 0 0,0 0 0 0 0,0-1 0 0 0,0 1-1 0 0,0 0 1 0 0,0 0 0 0 0,1-1 0 0 0,-1 1 0 0 0,0 0 0 0 0,0 0 0 0 0,0-1-1 0 0,0 1 1 0 0,1 0 0 0 0,-1-1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2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43 1840 0 0,'0'-1'133'0'0,"0"0"148"0"0,0 0 0 0 0,0 1 0 0 0,0-1 0 0 0,-1 0 0 0 0,1 0-1 0 0,0 0 1 0 0,-1 1 0 0 0,1-1 0 0 0,0 0 0 0 0,-1 0 0 0 0,1 1 0 0 0,-1-1-1 0 0,1 0 1 0 0,-1 1 0 0 0,1-1 0 0 0,-1 1 0 0 0,0-1 0 0 0,1 1 0 0 0,-1-1-1 0 0,0 1 1 0 0,1-1 0 0 0,-2 0 0 0 0,2 1-239 0 0,0 0-1 0 0,-1 0 1 0 0,1 0 0 0 0,0 0 0 0 0,0 0-1 0 0,0 0 1 0 0,-1 0 0 0 0,1 0 0 0 0,0 0-1 0 0,0 0 1 0 0,0 0 0 0 0,-1 0 0 0 0,1-1-1 0 0,0 1 1 0 0,0 0 0 0 0,0 0 0 0 0,-1 0-1 0 0,1 0 1 0 0,0 0 0 0 0,0-1 0 0 0,0 1-1 0 0,0 0 1 0 0,0 0 0 0 0,0 0 0 0 0,0-1-1 0 0,-1 1 1 0 0,1 0 0 0 0,0 0 0 0 0,0 0-1 0 0,0-1 1 0 0,0 1 0 0 0,0 0-1 0 0,0 0 1 0 0,0 0 0 0 0,0-1 0 0 0,0 1-1 0 0,0 0 1 0 0,0 0 0 0 0,0-1 0 0 0,0 1-1 0 0,0 0 1 0 0,0 0 0 0 0,0 0 0 0 0,0-1-1 0 0,1 1 1 0 0,-1 0 0 0 0,0 0 0 0 0,0-1-1 0 0,-13-9 2502 0 0,13 9-2463 0 0,0 1 1 0 0,0 0 0 0 0,0 0-1 0 0,0 0 1 0 0,0 0 0 0 0,0 0 0 0 0,0 0-1 0 0,0 0 1 0 0,0-1 0 0 0,1-1 1937 0 0,-1 2-1938 0 0,0 0 1 0 0,0 0 0 0 0,0 0 0 0 0,1 0-1 0 0,-1 0 1 0 0,0 0 0 0 0,0 0-1 0 0,0 0 1 0 0,0 0 0 0 0,0 0 0 0 0,9 1 1821 0 0,5 4-972 0 0,1 4 14 0 0,-9-6-826 0 0,0 0-1 0 0,1-1 1 0 0,-1 0-1 0 0,1 0 1 0 0,-1 0-1 0 0,1-1 1 0 0,0 0-1 0 0,7 1 1 0 0,-6-1-55 0 0,115 7 873 0 0,-76-6-637 0 0,70 1 12 0 0,28 2 39 0 0,-79-2-10 0 0,91 9 1002 0 0,15 2-992 0 0,-88-9-214 0 0,-39-3 134 0 0,64-6-1 0 0,-89 4-201 0 0,0 0 0 0 0,30 5 0 0 0,1 0-32 0 0,13 1 30 0 0,17 0-15 0 0,0-5 13 0 0,-17-3-33 0 0,79 8 1 0 0,-121-5-31 0 0,141 18 181 0 0,68-3 204 0 0,-168-16-66 0 0,126 7-853 0 0,-160-7 645 0 0,37-4-33 0 0,-47 1-42 0 0,1 2-1 0 0,35 2 1 0 0,23 3 14 0 0,24 4 26 0 0,-79-5-47 0 0,1-2 1 0 0,-1-1-1 0 0,0-1 0 0 0,0 0 0 0 0,36-9 0 0 0,18-6 13 0 0,43-7-11 0 0,-118 22-29 0 0,25-2 45 0 0,-1 1 0 0 0,37 1 0 0 0,111 3 51 0 0,-103-3 3 0 0,23-6 782 0 0,-91 7-832 0 0,1 0-1 0 0,-1-1 1 0 0,0 0-1 0 0,1 1 1 0 0,-1-1-1 0 0,0 0 1 0 0,0-1 0 0 0,0 1-1 0 0,0-1 1 0 0,0 1-1 0 0,0-1 1 0 0,0 0-1 0 0,0 0 1 0 0,-1 0-1 0 0,1 0 1 0 0,-1-1 0 0 0,3-2-1 0 0,-4 3-18 0 0,0 0 0 0 0,-1 0 1 0 0,1 0-1 0 0,-1 0 0 0 0,1 0 0 0 0,-1 0 0 0 0,0 0 1 0 0,1 0-1 0 0,-1 0 0 0 0,0 0 0 0 0,-1 0 0 0 0,1 0 1 0 0,0 0-1 0 0,-1-1 0 0 0,1 1 0 0 0,-1 0 0 0 0,1 0 0 0 0,-2-1 1 0 0,-9-18-2481 0 0,10 19 1356 0 0,0 1 1 0 0,0 0-1 0 0,-1-1 1 0 0,1 1-1 0 0,-1 0 1 0 0,1-1 0 0 0,-1 1-1 0 0,-2-1 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4:5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2304 0 0,'0'0'3544'0'0,"-14"0"-39"0"0,8 0-3263 0 0,4 0-159 0 0,1-1-1 0 0,-1 1 1 0 0,1 0 0 0 0,-1 0-1 0 0,1 0 1 0 0,-1 1-1 0 0,-12 5 11758 0 0,18-3-12990 0 0,-2-1 1388 0 0,0-1-198 0 0,0 1 0 0 0,1-1 0 0 0,-1 1 1 0 0,0-1-1 0 0,0 0 0 0 0,1 0 0 0 0,-1 0 0 0 0,0 0 0 0 0,3 0 0 0 0,20 6 507 0 0,-12-4-344 0 0,0 0 1 0 0,0 0 0 0 0,25 1-1 0 0,-23-4 67 0 0,26 6 0 0 0,-26-4-70 0 0,28 2 0 0 0,8 1-221 0 0,-24-1 620 0 0,61-2 278 0 0,-55-2-720 0 0,84 0 241 0 0,-105 0-375 0 0,0 1 1 0 0,15 4-1 0 0,-18-3-8 0 0,0 0 0 0 0,0-1 1 0 0,0 0-1 0 0,18-1 0 0 0,86-10 641 0 0,-97 8-540 0 0,-1-1-1 0 0,1-1 0 0 0,17-7 1 0 0,-25 9-98 0 0,0 1 0 0 0,0-1 0 0 0,1 2 1 0 0,-1-1-1 0 0,0 1 0 0 0,9 0 1 0 0,-3 1-9 0 0,4-1 150 0 0,23 5 0 0 0,26 9-303 0 0,-45-8 213 0 0,0-2 0 0 0,1 0-1 0 0,30 0 1 0 0,59-4 2 0 0,-101 1-103 0 0,1 0 0 0 0,15 4 0 0 0,8 1 365 0 0,-9-2 3 0 0,-14-2-279 0 0,0 0 0 0 0,14 0 0 0 0,22 1 57 0 0,-32-1-57 0 0,0-1 1 0 0,24-1 0 0 0,123-16 549 0 0,-116 13-544 0 0,0 3 0 0 0,54 5 0 0 0,19 1 21 0 0,27-9-85 0 0,-112 2 53 0 0,71 4 258 0 0,-81-1-448 0 0,49-5 0 0 0,-48 1 311 0 0,105-9 19 0 0,73-2 70 0 0,-167 13-241 0 0,125 5 217 0 0,-133-2-218 0 0,120 19 185 0 0,-128-19-150 0 0,-1-1-1 0 0,2-1 0 0 0,-1-1 1 0 0,29-3-1 0 0,16 0 220 0 0,-46 3-232 0 0,140 5 786 0 0,-159-5-829 0 0,9 1 7 0 0,0 0-1 0 0,0-1 1 0 0,1 0 0 0 0,-1 0-1 0 0,19-4 1 0 0,0-9 145 0 0,-29 13-193 0 0,0 0 1 0 0,0-1-1 0 0,1 1 1 0 0,-1 0-1 0 0,0 0 1 0 0,0 0-1 0 0,0 0 1 0 0,1 0-1 0 0,-1 0 1 0 0,0 0-1 0 0,0 0 1 0 0,0 0-1 0 0,1 0 1 0 0,-1 0-1 0 0,0 0 1 0 0,0 0-1 0 0,0 0 1 0 0,1 0-1 0 0,-1 0 1 0 0,0 0-1 0 0,0 0 0 0 0,0 0 1 0 0,1 0-1 0 0,-1 0 1 0 0,0 0-1 0 0,0 0 1 0 0,0 0-1 0 0,1 1 1 0 0,-1-1-1 0 0,0 0 1 0 0,0 0-1 0 0,0 0 1 0 0,0 0-1 0 0,1 0 1 0 0,-1 1-1 0 0,0-1 1 0 0,0 0-1 0 0,0 0 1 0 0,0 0-1 0 0,0 0 1 0 0,0 1-1 0 0,0-1 0 0 0,0 0 1 0 0,1 0-1 0 0,-1 0 1 0 0,0 1-1 0 0,0-1 1 0 0,0 0-1 0 0,0 0 1 0 0,0 0-1 0 0,0 1 1 0 0,0-1-1 0 0,0 0 1 0 0,0 0-1 0 0,0 0 1 0 0,0 1-1 0 0,0-1 1 0 0,-1 0-1 0 0,1 0 1 0 0,0 0-1 0 0,0 1 1 0 0,0-1-1 0 0,0 0 0 0 0,-5 17-3342 0 0,0-5 1800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8 164 4144 0 0,'-7'-15'13952'0'0,"7"15"-13544"0"0,9-4 3478 0 0,18 3-5265 0 0,-22 1 2783 0 0,11 1-1020 0 0,1 1-1 0 0,17 3 0 0 0,17 3 139 0 0,22-2 550 0 0,129-6 0 0 0,-182-1-908 0 0,35-4 261 0 0,-50 5-359 0 0,-1-1-1 0 0,0 0 1 0 0,0 0 0 0 0,0-1-1 0 0,-1 1 1 0 0,1-1-1 0 0,0 1 1 0 0,0-1 0 0 0,-1-1-1 0 0,4-2 1 0 0,-6 5-55 0 0,-1-1 1 0 0,1 1-1 0 0,-1-1 1 0 0,1 1-1 0 0,-1-1 0 0 0,0 0 1 0 0,1 1-1 0 0,-1-1 1 0 0,0 0-1 0 0,0 1 1 0 0,1-1-1 0 0,-1 0 1 0 0,0 1-1 0 0,0-1 0 0 0,0 0 1 0 0,0 1-1 0 0,0-1 1 0 0,0 0-1 0 0,0 0 1 0 0,0 1-1 0 0,0-1 0 0 0,0 0 1 0 0,0 1-1 0 0,-1-1 1 0 0,1 0-1 0 0,0 0 1 0 0,0 1-1 0 0,-1-1 0 0 0,1 0 1 0 0,-2-2-33 0 0,1 1-1 0 0,0 0 1 0 0,-1 0-1 0 0,1 0 1 0 0,-1 0 0 0 0,-3-3-1 0 0,-8-6 39 0 0,-2 1 1 0 0,1 0-1 0 0,-24-11 0 0 0,-3-1 506 0 0,35 18-492 0 0,-1 0 0 0 0,1 1 0 0 0,-1 1 0 0 0,0-1 0 0 0,0 1 0 0 0,0 0 0 0 0,-11-2 0 0 0,16 4-31 0 0,-8-4-11 0 0,18 18-102 0 0,2-8 104 0 0,1-2-1 0 0,0 1 1 0 0,0-1-1 0 0,1-1 1 0 0,-1 0 0 0 0,1-1-1 0 0,17 2 1 0 0,4 1 0 0 0,16 3 86 0 0,24 4 180 0 0,-65-10-230 0 0,1 1-1 0 0,-1-1 1 0 0,0 2-1 0 0,0-1 1 0 0,0 1 0 0 0,9 6-1 0 0,-16-9 4 0 0,1 0-1 0 0,-1 0 0 0 0,1 0 1 0 0,-1 1-1 0 0,1-1 1 0 0,-1 0-1 0 0,0 1 0 0 0,1 0 1 0 0,-1-1-1 0 0,0 1 1 0 0,0-1-1 0 0,0 1 0 0 0,0 0 1 0 0,-1 0-1 0 0,1 0 1 0 0,0-1-1 0 0,-1 1 0 0 0,1 0 1 0 0,-1 0-1 0 0,0 0 1 0 0,1 0-1 0 0,-1 0 0 0 0,0 0 1 0 0,0 0-1 0 0,0 0 1 0 0,-1 0-1 0 0,1 0 0 0 0,0 0 1 0 0,-1 0-1 0 0,1 0 1 0 0,-2 2-1 0 0,-2 5 68 0 0,0-1-1 0 0,-1 1 1 0 0,0-1 0 0 0,-1 0 0 0 0,-6 8 0 0 0,8-12-99 0 0,-1 2 60 0 0,-1 0 0 0 0,0-1 0 0 0,0 1 0 0 0,0-2 0 0 0,-7 5 0 0 0,7-4-588 0 0,-1-1 0 0 0,1 1 1 0 0,0 1-1 0 0,-9 9 0 0 0,10-10-793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9384 0 0,'0'0'852'0'0,"-1"-16"9135"0"0,-1 24-9731 0 0,0 0 0 0 0,0 0 0 0 0,1 1 0 0 0,0-1 0 0 0,0 1-1 0 0,1 13 1 0 0,-1 10 657 0 0,-1 152 33 0 0,3-96-608 0 0,0-68-342 0 0,1 1-1 0 0,6 34 1 0 0,-8-54-276 0 0,2 7 324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 4144 0 0,'-25'1'19561'0'0,"39"1"-16879"0"0,22 2-3010 0 0,179-16 1615 0 0,-194 11-1191 0 0,25 1 1 0 0,-16 1-45 0 0,1 2-3848 0 0,-26-3 1411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50 3224 0 0,'0'0'12190'0'0,"-4"-18"-8694"0"0,3 17-3342 0 0,1-1 1 0 0,0 1-1 0 0,0-1 0 0 0,-1 1 1 0 0,1 0-1 0 0,0-1 0 0 0,-1 1 1 0 0,1 0-1 0 0,-1 0 0 0 0,0-1 1 0 0,1 1-1 0 0,-1 0 0 0 0,0 0 1 0 0,0 0-1 0 0,0 0 0 0 0,0 0 1 0 0,0 0-1 0 0,0 0 0 0 0,0 0 1 0 0,0 0-1 0 0,0 0 0 0 0,0 1 1 0 0,-1-1-1 0 0,1 0 0 0 0,0 1 1 0 0,-1-1-1 0 0,-1 0 0 0 0,-1 0-16 0 0,0 1 0 0 0,0 0 0 0 0,0-1-1 0 0,0 1 1 0 0,0 1 0 0 0,0-1 0 0 0,0 0 0 0 0,0 1-1 0 0,0 0 1 0 0,0 0 0 0 0,0 0 0 0 0,1 1 0 0 0,-1-1-1 0 0,0 1 1 0 0,1 0 0 0 0,-5 3 0 0 0,-6 4 198 0 0,0 0 1 0 0,-20 19-1 0 0,21-16-221 0 0,0 2-1 0 0,1-1 1 0 0,1 2-1 0 0,0-1 1 0 0,1 1-1 0 0,0 1 1 0 0,-10 24-1 0 0,13-26-55 0 0,2 0 0 0 0,0 1 0 0 0,0-1 0 0 0,2 1 1 0 0,0 0-1 0 0,0 0 0 0 0,1 1 0 0 0,1-1 0 0 0,1 20 0 0 0,0-31-52 0 0,1 0-1 0 0,0 0 1 0 0,-1 0 0 0 0,1 0-1 0 0,1 0 1 0 0,-1 0 0 0 0,1 0-1 0 0,-1-1 1 0 0,1 1 0 0 0,0 0 0 0 0,0-1-1 0 0,1 1 1 0 0,-1-1 0 0 0,1 0-1 0 0,0 0 1 0 0,-1 0 0 0 0,1 0 0 0 0,1 0-1 0 0,-1-1 1 0 0,0 1 0 0 0,7 3-1 0 0,-4-3-26 0 0,0-1 0 0 0,1 1-1 0 0,0-1 1 0 0,-1 0 0 0 0,1 0-1 0 0,0-1 1 0 0,0 0-1 0 0,0 0 1 0 0,0-1 0 0 0,0 1-1 0 0,0-2 1 0 0,8 0-1 0 0,4-3-458 0 0,0 0 0 0 0,-1-1 0 0 0,19-8 0 0 0,-12 5-834 0 0,8-2-279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45 20935 0 0,'0'0'472'0'0,"-3"1"643"0"0,1-1-1045 0 0,-3 0 20 0 0,-1 1 1 0 0,1 0-1 0 0,-1 0 0 0 0,1 1 0 0 0,0-1 0 0 0,0 1 0 0 0,-1 0 0 0 0,1 1 1 0 0,0-1-1 0 0,1 1 0 0 0,-6 3 0 0 0,-1 4 203 0 0,0 1 0 0 0,1-1-1 0 0,0 2 1 0 0,1-1 0 0 0,0 1 0 0 0,1 1 0 0 0,0-1 0 0 0,1 1-1 0 0,1 1 1 0 0,0-1 0 0 0,0 1 0 0 0,2 0 0 0 0,-1 1-1 0 0,2-1 1 0 0,-3 20 0 0 0,6-31-256 0 0,0-1 0 0 0,0 0 0 0 0,0 1 0 0 0,0-1 0 0 0,0 1 0 0 0,0-1-1 0 0,0 1 1 0 0,1-1 0 0 0,-1 0 0 0 0,1 1 0 0 0,0-1 0 0 0,0 0 0 0 0,0 0 0 0 0,0 0 0 0 0,1 3 0 0 0,-1-5-25 0 0,-1 1 0 0 0,1 0 0 0 0,-1-1 0 0 0,1 1 1 0 0,0-1-1 0 0,-1 0 0 0 0,1 1 0 0 0,-1-1 0 0 0,1 1 1 0 0,0-1-1 0 0,-1 0 0 0 0,1 0 0 0 0,0 1 0 0 0,0-1 1 0 0,-1 0-1 0 0,1 0 0 0 0,0 0 0 0 0,-1 0 0 0 0,2 0 1 0 0,0 0 0 0 0,-1 0 1 0 0,1-1 0 0 0,-1 1 0 0 0,1 0 0 0 0,-1-1 0 0 0,1 0 0 0 0,-1 1 0 0 0,1-1 0 0 0,-1 0 0 0 0,0 0 0 0 0,1 1 0 0 0,0-3 0 0 0,10-8 78 0 0,0 0 0 0 0,-1-1 0 0 0,14-21-1 0 0,-14 19-42 0 0,2-4-15 0 0,17-34 0 0 0,-6 10-97 0 0,-15 26-551 0 0,13-31 0 0 0,-7 2-3079 0 0,-7 18-5422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0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33 3224 0 0,'-17'4'2060'0'0,"-84"20"6144"0"0,81-18-5484 0 0,17-4-2357 0 0,-1-1-1 0 0,1 1 0 0 0,-1-1 1 0 0,0 0-1 0 0,0-1 1 0 0,0 1-1 0 0,-4 0 0 0 0,3-1-1015 0 0,-7 2 8550 0 0,18-2-6677 0 0,16-1-1070 0 0,-1 1-1 0 0,1 1 1 0 0,-1 0-1 0 0,1 2 1 0 0,24 7-1 0 0,-28-7-58 0 0,22 4 189 0 0,-1-3 0 0 0,73 0 0 0 0,82-17 285 0 0,-145 9-442 0 0,51-4 90 0 0,194-13 614 0 0,-218 20-471 0 0,25-1 24 0 0,-89 1-325 0 0,1-1-1 0 0,-1 0 1 0 0,0 0 0 0 0,-1-1-1 0 0,1-1 1 0 0,0 0 0 0 0,-1-1-1 0 0,0 0 1 0 0,15-9 0 0 0,-23 12-47 0 0,0 0 0 0 0,1 0 1 0 0,-1 0-1 0 0,0 1 1 0 0,1-1-1 0 0,-1 1 0 0 0,1 0 1 0 0,-1 0-1 0 0,1 0 0 0 0,0 1 1 0 0,-1-1-1 0 0,1 1 1 0 0,5 0-1 0 0,19-2-88 0 0,-11 4-1140 0 0,-15-1-45 0 0,1 0-1 0 0,0 1 1 0 0,0-1-1 0 0,-1 0 1 0 0,1 1-1 0 0,4 3 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7 385 8520 0 0,'0'0'389'0'0,"0"1"-6"0"0,-1 6-1450 0 0,-5 4 9083 0 0,12-10-6180 0 0,-5-2-1547 0 0,0 0 0 0 0,1-1 1 0 0,-1 1-1 0 0,0 0 0 0 0,0-1 0 0 0,0 1 1 0 0,0-1-1 0 0,0 0 0 0 0,1-2 0 0 0,-2 3-76 0 0,6-9 294 0 0,-2-1 0 0 0,1-1 1 0 0,-1 1-1 0 0,-1-1 0 0 0,0 1 0 0 0,1-14 1 0 0,-1 15-292 0 0,-1 1 1 0 0,7-14 0 0 0,2-9 190 0 0,37-139 1224 0 0,-31 128-1208 0 0,-14 37-343 0 0,-4 9-35 0 0,-1 12-39 0 0,4 41-134 0 0,16 90 0 0 0,-15-131 128 0 0,0 0 0 0 0,1-1 0 0 0,1 0 0 0 0,0 0 0 0 0,12 23 0 0 0,-13-31 0 0 0,1 0 0 0 0,0 0 0 0 0,0-1 0 0 0,1 0 0 0 0,-1 0 0 0 0,1 0 0 0 0,8 4 0 0 0,-5-1 0 0 0,-7-7 15 0 0,0-1-1 0 0,-1 1 0 0 0,1 0 1 0 0,0 0-1 0 0,0-1 0 0 0,-1 1 1 0 0,1-1-1 0 0,0 1 0 0 0,0-1 1 0 0,0 0-1 0 0,0 0 1 0 0,0 0-1 0 0,-1 0 0 0 0,1 0 1 0 0,0 0-1 0 0,0 0 0 0 0,0-1 1 0 0,0 1-1 0 0,-1-1 1 0 0,1 1-1 0 0,0-1 0 0 0,0 0 1 0 0,-1 1-1 0 0,1-1 0 0 0,0 0 1 0 0,1-2-1 0 0,2 0 40 0 0,-1 0 0 0 0,0 0-1 0 0,0-1 1 0 0,0 1 0 0 0,0-1 0 0 0,0 0 0 0 0,-1-1-1 0 0,4-4 1 0 0,5-14 91 0 0,0-1-1 0 0,-2-1 1 0 0,0 0 0 0 0,-2 0-1 0 0,8-40 1 0 0,-4 22-1958 0 0,-4 26-6023 0 0,-3 7-694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11520 0 0,'-17'6'1553'0'0,"9"-6"1459"0"0,-24 0 4024 0 0,3 5-4675 0 0,26-4-2271 0 0,0 0 0 0 0,0 1 1 0 0,0-1-1 0 0,0 1 0 0 0,0-1 1 0 0,0 1-1 0 0,0 0 1 0 0,1 0-1 0 0,-1 1 0 0 0,1-1 1 0 0,-1 0-1 0 0,1 1 0 0 0,0-1 1 0 0,0 1-1 0 0,0 0 0 0 0,-2 5 1 0 0,-3 4 4 0 0,1 0 1 0 0,1 0-1 0 0,0 1 1 0 0,0 0-1 0 0,2 0 1 0 0,-1 1-1 0 0,-1 23 1 0 0,4-32-135 0 0,1 0 0 0 0,0-1 0 0 0,0 1 1 0 0,0 0-1 0 0,1 0 0 0 0,-1 0 0 0 0,1 0 0 0 0,0-1 0 0 0,1 1 1 0 0,-1-1-1 0 0,1 1 0 0 0,0-1 0 0 0,0 1 0 0 0,0-1 1 0 0,1 0-1 0 0,0 0 0 0 0,0 0 0 0 0,0 0 0 0 0,0 0 0 0 0,0-1 1 0 0,1 1-1 0 0,-1-1 0 0 0,1 0 0 0 0,0 0 0 0 0,5 2 1 0 0,-3-2-289 0 0,1 0 0 0 0,0-1 1 0 0,0 0-1 0 0,0 0 0 0 0,0-1 1 0 0,0 0-1 0 0,1 0 0 0 0,-1 0 1 0 0,0-1-1 0 0,12-1 0 0 0,7-1-1069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19351 0 0,'-1'1'439'0'0,"-2"0"-282"0"0,0 0 0 0 0,0 0 0 0 0,0 0 0 0 0,0 0 0 0 0,0-1 0 0 0,0 1 0 0 0,0-1 0 0 0,0 0 0 0 0,-4 0 0 0 0,2 0-138 0 0,1 0-1 0 0,-1 0 1 0 0,1 1-1 0 0,-1-1 1 0 0,-5 3-1 0 0,-1 0 125 0 0,0 1-1 0 0,1 1 1 0 0,-1 0-1 0 0,1 0 0 0 0,1 1 1 0 0,-1 0-1 0 0,1 0 1 0 0,0 1-1 0 0,0 1 1 0 0,1 0-1 0 0,0 0 0 0 0,0 0 1 0 0,1 1-1 0 0,0 0 1 0 0,0 0-1 0 0,-7 15 1 0 0,8-11 87 0 0,0 0 0 0 0,1 1 0 0 0,0 0 0 0 0,1 0 0 0 0,1 0 0 0 0,-4 26 0 0 0,7-39-221 0 0,0 1 0 0 0,-1 0 0 0 0,1-1-1 0 0,0 1 1 0 0,0-1 0 0 0,0 1 0 0 0,0 0-1 0 0,0-1 1 0 0,1 1 0 0 0,-1-1 0 0 0,0 1 0 0 0,1 0-1 0 0,-1-1 1 0 0,1 1 0 0 0,0-1 0 0 0,-1 0 0 0 0,1 1-1 0 0,0-1 1 0 0,0 1 0 0 0,0-1 0 0 0,0 0-1 0 0,0 0 1 0 0,0 1 0 0 0,0-1 0 0 0,0 0 0 0 0,0 0-1 0 0,1 0 1 0 0,-1 0 0 0 0,1-1 0 0 0,-1 1-1 0 0,0 0 1 0 0,1 0 0 0 0,-1-1 0 0 0,1 1 0 0 0,-1-1-1 0 0,1 1 1 0 0,0-1 0 0 0,-1 0 0 0 0,1 0 0 0 0,-1 0-1 0 0,3 0 1 0 0,3 0 38 0 0,1 0 0 0 0,0-1 0 0 0,0 0 0 0 0,-1 0 0 0 0,1-1 0 0 0,-1 0 0 0 0,9-3 1 0 0,-5 0 4 0 0,0 0 0 0 0,-1 0 1 0 0,1-1-1 0 0,-1-1 1 0 0,-1 1-1 0 0,1-2 1 0 0,-1 1-1 0 0,10-12 1 0 0,7-10 254 0 0,26-38 1 0 0,5-6 1075 0 0,-56 71-1067 0 0,0 2-303 0 0,-1 0-1 0 0,0 0 1 0 0,1 0-1 0 0,-1 0 1 0 0,1 0-1 0 0,-1 0 1 0 0,0 0-1 0 0,1 0 1 0 0,-1 0-1 0 0,0 0 1 0 0,1 0-1 0 0,-1 0 1 0 0,1 0-1 0 0,-1 0 1 0 0,0 0 0 0 0,1 0-1 0 0,-1 0 1 0 0,0 0-1 0 0,1 0 1 0 0,-1 1-1 0 0,0-1 1 0 0,1 0-1 0 0,-1 0 1 0 0,0 0-1 0 0,1 1 1 0 0,-1-1-1 0 0,0 0 1 0 0,0 0-1 0 0,1 1 1 0 0,-1-1-1 0 0,0 0 1 0 0,0 1 0 0 0,0-1-1 0 0,1 0 1 0 0,-1 1-1 0 0,0-1 1 0 0,0 0-1 0 0,0 1 1 0 0,0-1-1 0 0,0 0 1 0 0,0 1-1 0 0,0-1 1 0 0,0 1-1 0 0,0-1 1 0 0,3 20 23 0 0,-3-18-31 0 0,0 79-177 0 0,0 6-1026 0 0,0-85 924 0 0,0 0 1 0 0,1 0 0 0 0,-1 1 0 0 0,0-1-1 0 0,1 0 1 0 0,-1 0 0 0 0,1 0-1 0 0,0 0 1 0 0,0 0 0 0 0,0 0-1 0 0,0 0 1 0 0,0-1 0 0 0,0 1-1 0 0,0 0 1 0 0,3 2 0 0 0,2 0-1497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181 106 20735 0 0,'0'-9'257'0'0,"1"1"-1"0"0,1-1 1 0 0,-1 1-1 0 0,1 0 1 0 0,0 0-1 0 0,1 0 1 0 0,0 0-1 0 0,1 0 1 0 0,-1 0-1 0 0,10-13 1 0 0,-13 21-211 0 0,0 0 1 0 0,0 0-1 0 0,0 0 1 0 0,0 0-1 0 0,0-1 0 0 0,0 1 1 0 0,0 0-1 0 0,1 0 1 0 0,-1 0-1 0 0,0 0 1 0 0,0 0-1 0 0,0 0 1 0 0,0-1-1 0 0,0 1 1 0 0,0 0-1 0 0,1 0 1 0 0,-1 0-1 0 0,0 0 1 0 0,0 0-1 0 0,0 0 1 0 0,0 0-1 0 0,0 0 1 0 0,1 0-1 0 0,-1 0 1 0 0,0 0-1 0 0,0 0 1 0 0,0 0-1 0 0,0 0 1 0 0,1 0-1 0 0,-1 0 0 0 0,0 0 1 0 0,0 0-1 0 0,0 0 1 0 0,0 0-1 0 0,1 0 1 0 0,-1 0-1 0 0,0 0 1 0 0,0 0-1 0 0,0 0 1 0 0,1 0-1 0 0,4 8 614 0 0,1 14-321 0 0,-6-22-258 0 0,10 50 312 0 0,6 75 1 0 0,-8 52-144 0 0,-6-107-154 0 0,0 11-48 0 0,8 123 52 0 0,-6-136-284 0 0,-3-38-2486 0 0,-1-25 1140 0 0</inkml:trace>
  <inkml:trace contextRef="#ctx0" brushRef="#br0" timeOffset="1">1 476 17047 0 0,'0'0'1880'0'0,"5"0"-1880"0"0,3 2 1344 0 0,7-2 256 0 0,5 0 48 0 0,5 0 16 0 0,-2 3-1336 0 0,5-1-264 0 0,0-2-64 0 0,0 0 0 0 0,-3 0 0 0 0,3 4 0 0 0,0-4 0 0 0,0 2 0 0 0,6 0-1216 0 0,0 3-256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67 186 15664 0 0,'0'0'2155'0'0,"6"-1"-1159"0"0,1-2-894 0 0,0 0 0 0 0,-1-1 0 0 0,1 0 0 0 0,-1 0 0 0 0,0-1 0 0 0,-1 1 0 0 0,10-11 0 0 0,-2 3 354 0 0,-8 7-311 0 0,0 1 1 0 0,-1-1-1 0 0,0 0 0 0 0,0-1 0 0 0,0 1 0 0 0,5-11 0 0 0,-8 14-80 0 0,0-1 0 0 0,0 1 0 0 0,0-1-1 0 0,0 1 1 0 0,0-1 0 0 0,0 0 0 0 0,-1 0 0 0 0,1 1 0 0 0,-1-1 0 0 0,0 0 0 0 0,1 0 0 0 0,-2 0 0 0 0,1 1 0 0 0,0-1 0 0 0,0 0-1 0 0,-1 0 1 0 0,-1-5 0 0 0,1 6-6 0 0,-1 0-1 0 0,1 0 1 0 0,0 0-1 0 0,-1 0 1 0 0,1 1-1 0 0,-1-1 0 0 0,0 0 1 0 0,0 1-1 0 0,1-1 1 0 0,-1 1-1 0 0,0-1 1 0 0,0 1-1 0 0,0 0 0 0 0,-1 0 1 0 0,1 0-1 0 0,0 0 1 0 0,0 0-1 0 0,-1 1 1 0 0,1-1-1 0 0,-3 0 1 0 0,2 1 68 0 0,0-1 1 0 0,-1 1 0 0 0,1 0 0 0 0,-1 0 0 0 0,1 0 0 0 0,-1 0 0 0 0,1 1-1 0 0,-1-1 1 0 0,1 1 0 0 0,0 0 0 0 0,-1 0 0 0 0,-5 3 0 0 0,2 0-64 0 0,1 1 0 0 0,0-1 0 0 0,0 1 0 0 0,0 0 0 0 0,0 0 0 0 0,1 1 0 0 0,0 0 0 0 0,0 0 0 0 0,0 0 0 0 0,1 0 0 0 0,0 1 0 0 0,0 0 0 0 0,1 0 0 0 0,-6 13 0 0 0,7-11-5 0 0,-1 0 1 0 0,1 0 0 0 0,0 0-1 0 0,1 0 1 0 0,0 0-1 0 0,0 0 1 0 0,1 1-1 0 0,1-1 1 0 0,-1 0 0 0 0,1 0-1 0 0,1 0 1 0 0,2 10-1 0 0,-3-16-124 0 0,0 0 1 0 0,0 0-1 0 0,0-1 0 0 0,0 1 0 0 0,0-1 0 0 0,0 1 0 0 0,1-1 0 0 0,0 1 1 0 0,-1-1-1 0 0,1 0 0 0 0,0 0 0 0 0,0 0 0 0 0,0 0 0 0 0,0 0 1 0 0,0 0-1 0 0,1 0 0 0 0,-1-1 0 0 0,0 1 0 0 0,1-1 0 0 0,-1 0 1 0 0,1 1-1 0 0,0-1 0 0 0,-1 0 0 0 0,1-1 0 0 0,0 1 0 0 0,3 0 1 0 0,8 1-1618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1 461 4608 0 0,'-1'-4'8341'0'0,"3"-10"-3123"0"0,1 6-4539 0 0,0 1 0 0 0,1-1 0 0 0,0 1 0 0 0,8-9 0 0 0,6-13 485 0 0,13-31 967 0 0,-13 23-1745 0 0,30-46 1 0 0,-32 59 11 0 0,14-19 669 0 0,-15 24-707 0 0,0-1 0 0 0,-2-1 0 0 0,15-30 0 0 0,-35 67-371 0 0,1 0 0 0 0,1 0 1 0 0,0 0-1 0 0,1 0 0 0 0,1 1 0 0 0,-2 27 0 0 0,4-17-8 0 0,0 0 0 0 0,2 0 0 0 0,7 44 0 0 0,-6-61 19 0 0,0 0 0 0 0,1 0 0 0 0,4 10 0 0 0,-6-17 0 0 0,1 0 0 0 0,-1 0 0 0 0,1 0 0 0 0,0 0 0 0 0,0 0 0 0 0,0 0 0 0 0,0 0 0 0 0,0-1 0 0 0,0 1 0 0 0,1-1 0 0 0,-1 1 0 0 0,6 3 0 0 0,-6-6 13 0 0,-1 1 0 0 0,0-1 0 0 0,1 1 0 0 0,-1-1 0 0 0,0 1 0 0 0,1-1 0 0 0,-1 0 0 0 0,1 0 0 0 0,-1 1 0 0 0,1-1 0 0 0,-1 0 0 0 0,0-1 0 0 0,1 1 0 0 0,-1 0 0 0 0,1 0 0 0 0,-1 0 0 0 0,1-1 0 0 0,-1 1 0 0 0,0-1 0 0 0,1 1 0 0 0,-1-1 0 0 0,0 0 0 0 0,0 1 0 0 0,1-1 0 0 0,-1 0 0 0 0,0 0 0 0 0,0 0 0 0 0,1-1 0 0 0,3-3 99 0 0,0 0 0 0 0,0-1-1 0 0,0 0 1 0 0,4-7 0 0 0,-5 7-55 0 0,8-13 155 0 0,-1-1 0 0 0,10-26 0 0 0,2-3-65 0 0,-10 24-99 0 0,44-75-635 0 0,-42 79-298 0 0,7-11-1553 0 0,-5 12-4329 0 0,-2 7-1651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1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18799 0 0,'-1'1'65'0'0,"-1"1"115"0"0,0 1 0 0 0,-1-1 0 0 0,1 1 0 0 0,-1-1 1 0 0,0 0-1 0 0,0 0 0 0 0,0-1 0 0 0,0 1 1 0 0,0 0-1 0 0,-5 1 0 0 0,-6 3 133 0 0,1 0 1 0 0,-1 1-1 0 0,-18 13 1 0 0,21-13 195 0 0,4-2-293 0 0,0 0-1 0 0,1 1 1 0 0,-1 0 0 0 0,1 0 0 0 0,0 0 0 0 0,1 0 0 0 0,0 1 0 0 0,0 0 0 0 0,0 1-1 0 0,1-1 1 0 0,0 0 0 0 0,-4 10 0 0 0,6-10-206 0 0,-1 0 0 0 0,1 0 0 0 0,0 0 1 0 0,1 0-1 0 0,0 0 0 0 0,0 0 0 0 0,0 0 0 0 0,1 1 0 0 0,0-1 1 0 0,1 0-1 0 0,-1 0 0 0 0,1 0 0 0 0,1 0 0 0 0,2 11 0 0 0,-3-16-1 0 0,0 0 1 0 0,-1 0-1 0 0,1-1 0 0 0,0 1 1 0 0,0-1-1 0 0,0 1 0 0 0,0-1 0 0 0,0 1 1 0 0,0-1-1 0 0,0 1 0 0 0,1-1 0 0 0,-1 0 1 0 0,0 0-1 0 0,1 0 0 0 0,-1 0 0 0 0,1 0 1 0 0,-1 0-1 0 0,1 0 0 0 0,0 0 0 0 0,-1 0 1 0 0,1-1-1 0 0,0 1 0 0 0,-1-1 0 0 0,1 1 1 0 0,0-1-1 0 0,0 0 0 0 0,0 0 0 0 0,-1 1 1 0 0,1-1-1 0 0,0-1 0 0 0,0 1 0 0 0,0 0 1 0 0,-1 0-1 0 0,1-1 0 0 0,0 1 0 0 0,0-1 1 0 0,2 0-1 0 0,3-2 184 0 0,-1 0-1 0 0,1 0 1 0 0,-1 0 0 0 0,1-1-1 0 0,-1 0 1 0 0,0 0 0 0 0,10-10-1 0 0,103-113 513 0 0,-51 52 321 0 0,-63 70-880 0 0,-4 3-101 0 0,1 1-1 0 0,-1-1 1 0 0,1 1-1 0 0,-1-1 1 0 0,1 1 0 0 0,0 0-1 0 0,2-2 1 0 0,-3 3 68 0 0,-1 6-127 0 0,-1 0-1 0 0,0 0 1 0 0,0 0-1 0 0,-1-1 0 0 0,-2 8 1 0 0,-3 13 76 0 0,-6 24 8 0 0,8-30-78 0 0,-6 29-1 0 0,7-26-144 0 0,-1 6-707 0 0,5-29 814 0 0,0 1 0 0 0,0-1 0 0 0,0 0 0 0 0,0 1 0 0 0,0-1 0 0 0,0 1 0 0 0,0-1 0 0 0,0 0 0 0 0,0 1 0 0 0,0-1 0 0 0,0 1 0 0 0,0-1 0 0 0,1 1 0 0 0,-1-1 0 0 0,0 0 0 0 0,0 1 0 0 0,0-1 0 0 0,1 0 0 0 0,-1 1 0 0 0,0-1 0 0 0,0 0 0 0 0,1 1 0 0 0,-1-1 0 0 0,0 0-1 0 0,1 0 1 0 0,-1 1 0 0 0,0-1 0 0 0,1 0 0 0 0,-1 0 0 0 0,0 1 0 0 0,1-1 0 0 0,-1 0 0 0 0,1 0 0 0 0,-1 0 0 0 0,1 0-73 0 0,0 0-1 0 0,0 0 0 0 0,-1 0 1 0 0,1 0-1 0 0,0 0 0 0 0,-1 0 1 0 0,1-1-1 0 0,0 1 0 0 0,-1 0 1 0 0,1 0-1 0 0,0-1 0 0 0,-1 1 1 0 0,1-1-1 0 0,-1 1 1 0 0,1 0-1 0 0,-1-1 0 0 0,1 1 1 0 0,0-2-1 0 0,8-9-1403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53 9216 0 0,'-1'-6'165'0'0,"0"1"-1"0"0,-1 0 1 0 0,1 0 0 0 0,-1 0 0 0 0,-4-7 0 0 0,-4-2 9488 0 0,4 19-4813 0 0,-2 1-4571 0 0,6-2-132 0 0,-1 1-1 0 0,1 0 1 0 0,1 0-1 0 0,-1 0 1 0 0,0 0-1 0 0,1 0 1 0 0,-1 7-1 0 0,-2 41 161 0 0,4-47-262 0 0,0 31 259 0 0,8 62 0 0 0,-3-48-108 0 0,11 70 368 0 0,35 128 1 0 0,-45-222-533 0 0,-1-6-6 0 0,16 61 3 0 0,-11-38-112 0 0,-6-22-2220 0 0,2-1-5547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1 412 12440 0 0,'0'0'957'0'0,"12"-10"4025"0"0,9 2 176 0 0,15 2-3062 0 0,-14 2-1206 0 0,98-13 1066 0 0,-114 16-1951 0 0,10-1-483 0 0,56-7 597 0 0,-25 0-8599 0 0,-24 4 27 0 0</inkml:trace>
  <inkml:trace contextRef="#ctx0" brushRef="#br0" timeOffset="1">581 284 3680 0 0,'-10'17'303'0'0,"-4"7"477"0"0,7-8 2694 0 0,-4 19 6235 0 0,1 1-4543 0 0,-1 14-3176 0 0,8-29-2261 0 0,1-1-1 0 0,0 1 0 0 0,2 36 0 0 0,1-55 132 0 0,-1 1 0 0 0,0-1-1 0 0,1 1 1 0 0,0-1 0 0 0,-1 1-1 0 0,3 3 1 0 0,4 5-6262 0 0</inkml:trace>
  <inkml:trace contextRef="#ctx0" brushRef="#br0" timeOffset="2">699 6 13824 0 0,'0'0'1472'0'0,"-11"-5"4223"0"0,6 8-3647 0 0,-2 2-2344 0 0,5-1-472 0 0,2 4-88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9216 0 0,'-34'24'2335'0'0,"-18"9"8761"0"0,13-10-9044 0 0,25-13-1803 0 0,0 0 0 0 0,0 0-1 0 0,-15 16 1 0 0,24-21-97 0 0,1 0 0 0 0,0 0 0 0 0,-1 0 0 0 0,2 0 1 0 0,-1 1-1 0 0,1-1 0 0 0,0 1 0 0 0,0 0 0 0 0,0 0 0 0 0,1 1 0 0 0,-2 9 0 0 0,3-13-81 0 0,1-1 1 0 0,0 1-1 0 0,0 0 0 0 0,0-1 1 0 0,0 1-1 0 0,0 0 0 0 0,0-1 1 0 0,1 1-1 0 0,0 0 0 0 0,-1-1 0 0 0,1 1 1 0 0,0-1-1 0 0,0 1 0 0 0,0-1 1 0 0,1 1-1 0 0,-1-1 0 0 0,1 0 1 0 0,-1 1-1 0 0,1-1 0 0 0,0 0 1 0 0,-1 0-1 0 0,1 0 0 0 0,0-1 0 0 0,1 1 1 0 0,-1 0-1 0 0,0-1 0 0 0,5 3 1 0 0,-3-2-50 0 0,1 1-1 0 0,0-1 1 0 0,0 0 0 0 0,1 0 0 0 0,-1-1 0 0 0,0 0 0 0 0,1 0 0 0 0,-1 0 0 0 0,0 0 0 0 0,1-1 0 0 0,-1 0 0 0 0,11-1-1 0 0,2-3 68 0 0,0-1-1 0 0,0-1 0 0 0,0-1 1 0 0,-1 0-1 0 0,0-1 0 0 0,0-1 0 0 0,-1 0 1 0 0,27-21-1 0 0,-34 23 9 0 0,0-1 1 0 0,-1 0-1 0 0,1-1 1 0 0,-2 0-1 0 0,1 0 1 0 0,-1-1-1 0 0,8-14 0 0 0,-8 10-1295 0 0,-1 1 0 0 0,8-28 0 0 0,-6 20-5739 0 0,-1-1-2050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1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77 5760 0 0,'0'0'132'0'0,"-4"-1"73"0"0,-7-3 58 0 0,-2-4 416 0 0,10 6-380 0 0,0 1 1 0 0,0-1 0 0 0,0 0 0 0 0,1 1-1 0 0,-1 0 1 0 0,-6-2 0 0 0,-1 0 866 0 0,-5-1 443 0 0,5 4-651 0 0,7-1-339 0 0,1 1 0 0 0,-1 0 1 0 0,0 0-1 0 0,1 0 0 0 0,-1 1 0 0 0,1-1 0 0 0,-6 2 0 0 0,7-2-179 0 0,28 4 6896 0 0,25-3-6498 0 0,-10-1-460 0 0,152 21 800 0 0,6 1-317 0 0,-112-24-163 0 0,159-23-1 0 0,-159 14-307 0 0,124-1 418 0 0,-194 11-634 0 0,1-1 0 0 0,-1 0 0 0 0,1-2-1 0 0,33-10 1 0 0,-35 7-86 0 0,-13 4-57 0 0,1 1 0 0 0,0 0 0 0 0,0 0 0 0 0,7-1 0 0 0,-11 3-30 0 0,6-2 41 0 0,-6 1-144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3224 0 0,'0'0'16921'0'0,"11"-9"-13851"0"0,-2-1-2417 0 0,-1 1 0 0 0,0-1 0 0 0,0-1-1 0 0,-1 0 1 0 0,11-22 0 0 0,-10 17 181 0 0,19-27-1 0 0,25-33 912 0 0,-34 47-1291 0 0,-9 14-147 0 0,9-22 1 0 0,-11 22-117 0 0,14-23 0 0 0,-16 33-168 0 0,-5 5-26 0 0,0 0 1 0 0,1 1 0 0 0,-1-1 0 0 0,0 0-1 0 0,1 1 1 0 0,-1-1 0 0 0,0 0 0 0 0,1 1-1 0 0,-1-1 1 0 0,0 0 0 0 0,0 1-1 0 0,1-1 1 0 0,-1 0 0 0 0,0 1 0 0 0,0-1-1 0 0,0 1 1 0 0,0-1 0 0 0,1 1-1 0 0,-1-1 1 0 0,0 0 0 0 0,0 1 0 0 0,0-1-1 0 0,0 1 1 0 0,3 12-75 0 0,-2-4 55 0 0,0-1 0 0 0,1 0-1 0 0,-1 0 1 0 0,2 0 0 0 0,-1 0 0 0 0,1 0 0 0 0,1 0 0 0 0,3 7 0 0 0,-5-12 21 0 0,0 0 1 0 0,1 0-1 0 0,-1 0 0 0 0,1-1 1 0 0,-1 1-1 0 0,1-1 0 0 0,0 1 1 0 0,0-1-1 0 0,0 0 1 0 0,0 0-1 0 0,0 0 0 0 0,0 0 1 0 0,1-1-1 0 0,-1 0 0 0 0,1 1 1 0 0,-1-1-1 0 0,1 0 1 0 0,-1-1-1 0 0,1 1 0 0 0,5 0 1 0 0,-4-1 13 0 0,1 0 0 0 0,-1 0 0 0 0,0 0 0 0 0,0-1 0 0 0,0 1-1 0 0,0-1 1 0 0,0 0 0 0 0,0-1 0 0 0,0 0 0 0 0,0 1 0 0 0,-1-1 0 0 0,1-1 0 0 0,-1 1 0 0 0,1-1 0 0 0,-1 1 0 0 0,0-1 0 0 0,0-1 0 0 0,0 1 0 0 0,0-1 0 0 0,-1 1 0 0 0,1-1 0 0 0,-1 0 0 0 0,5-8 0 0 0,-3 3-458 0 0,1-1 1 0 0,-2 0 0 0 0,0 0-1 0 0,0 0 1 0 0,0-1-1 0 0,-2 0 1 0 0,1 1-1 0 0,-1-1 1 0 0,1-22 0 0 0,-3 10-1114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2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33 1840 0 0,'-1'-9'2609'0'0,"0"8"-1922"0"0,1 0 1 0 0,-1-1-1 0 0,0 1 0 0 0,0 0 0 0 0,1 0 1 0 0,-1 0-1 0 0,0 0 0 0 0,0 0 0 0 0,-1 0 1 0 0,1 0-1 0 0,0 0 0 0 0,0 0 0 0 0,0 0 0 0 0,-3-1 1 0 0,1 1-172 0 0,0 0 0 0 0,0 0 0 0 0,0 0 0 0 0,0 1 1 0 0,0-1-1 0 0,-5 0 0 0 0,1 1-187 0 0,-1 0 0 0 0,1 0-1 0 0,-1 1 1 0 0,1 0 0 0 0,-9 3-1 0 0,3 0-175 0 0,-1 0 0 0 0,1 2 0 0 0,0 0 0 0 0,1 0-1 0 0,-1 1 1 0 0,1 0 0 0 0,1 1 0 0 0,0 1 0 0 0,0 0-1 0 0,0 0 1 0 0,1 1 0 0 0,0 0 0 0 0,1 1 0 0 0,0 0-1 0 0,1 0 1 0 0,1 1 0 0 0,-1 0 0 0 0,2 1-1 0 0,-9 21 1 0 0,13-28-153 0 0,1-1-1 0 0,-1 1 0 0 0,1 0 1 0 0,1 0-1 0 0,-1 0 1 0 0,1 0-1 0 0,0 0 0 0 0,0 0 1 0 0,1 0-1 0 0,1 8 1 0 0,-2-11 3 0 0,1 0 1 0 0,0-1-1 0 0,0 1 1 0 0,0 0 0 0 0,0 0-1 0 0,0 0 1 0 0,0-1-1 0 0,1 1 1 0 0,-1-1 0 0 0,1 1-1 0 0,0-1 1 0 0,0 1-1 0 0,0-1 1 0 0,0 0 0 0 0,0 0-1 0 0,0 0 1 0 0,0 0-1 0 0,1 0 1 0 0,-1-1-1 0 0,1 1 1 0 0,-1-1 0 0 0,5 2-1 0 0,-4-2 31 0 0,0-1-1 0 0,0 1 1 0 0,1-1-1 0 0,-1 0 1 0 0,0 0 0 0 0,0 0-1 0 0,1-1 1 0 0,-1 1-1 0 0,0-1 1 0 0,0 1-1 0 0,0-1 1 0 0,0 0-1 0 0,1 0 1 0 0,-1-1 0 0 0,-1 1-1 0 0,6-3 1 0 0,2-3 64 0 0,0 0 0 0 0,0 0 1 0 0,9-10-1 0 0,3-5 242 0 0,-1-2 0 0 0,26-36 0 0 0,6-8 924 0 0,-41 49-797 0 0,-10 16-356 0 0,-1 1 0 0 0,0-1 1 0 0,1 1-1 0 0,-1-1 0 0 0,1 1 0 0 0,0 0 0 0 0,-1-1 1 0 0,1 1-1 0 0,0 0 0 0 0,1 0 0 0 0,2-2 0 0 0,-4 4 396 0 0,-4 72-173 0 0,-20 108 0 0 0,16-137-318 0 0,6-34-156 0 0,0 1 0 0 0,1-1 1 0 0,0 0-1 0 0,0 1 0 0 0,3 10 0 0 0,-3-17-142 0 0,1 0 0 0 0,-1 0 0 0 0,1 0 0 0 0,0 1 0 0 0,0-1 0 0 0,0 0 0 0 0,0-1 0 0 0,1 1 0 0 0,-1 0 0 0 0,1 0 0 0 0,0 0 0 0 0,0-1 0 0 0,0 1 0 0 0,0-1 0 0 0,0 0 0 0 0,0 1 0 0 0,1-1 0 0 0,3 2 0 0 0,2 0-1437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88 174 17247 0 0,'-21'104'2075'0'0,"-15"61"-534"0"0,30-139-761 0 0,-3 27-1 0 0,-2 12 586 0 0,9-59-1188 0 0,1 0-1 0 0,0 0 0 0 0,1 1 1 0 0,-1-1-1 0 0,1 0 0 0 0,0 1 1 0 0,2 6-1 0 0,-2-11 1 0 0,3-8-1 0 0,1-2-48 0 0,0 1 1 0 0,-1-1-1 0 0,0 0 0 0 0,0-1 0 0 0,2-10 1 0 0,6-47 726 0 0,-5 27-616 0 0,7-60-52 0 0,-9 55 136 0 0,13-57 0 0 0,-10 77-20 0 0,0 0-1 0 0,20-44 0 0 0,-21 57-122 0 0,0 0-1 0 0,1 0 1 0 0,0 1 0 0 0,0 0 0 0 0,1 0 0 0 0,1 0 0 0 0,15-13 0 0 0,-21 20-153 0 0,-1 1 1 0 0,1 1-1 0 0,0-1 0 0 0,0 0 1 0 0,0 1-1 0 0,-1-1 0 0 0,1 1 1 0 0,1 0-1 0 0,-1 0 1 0 0,0 0-1 0 0,0 0 0 0 0,0 0 1 0 0,0 1-1 0 0,1 0 1 0 0,-1-1-1 0 0,0 1 0 0 0,0 0 1 0 0,1 1-1 0 0,-1-1 0 0 0,0 1 1 0 0,0-1-1 0 0,1 1 1 0 0,-1 0-1 0 0,3 2 0 0 0,-2-2-5 0 0,0 1 0 0 0,-1 1-1 0 0,1-1 1 0 0,-1 0 0 0 0,0 1-1 0 0,0 0 1 0 0,0 0-1 0 0,0 0 1 0 0,-1 0 0 0 0,1 0-1 0 0,-1 0 1 0 0,0 1 0 0 0,1-1-1 0 0,-2 1 1 0 0,1 0-1 0 0,0-1 1 0 0,-1 1 0 0 0,1 0-1 0 0,0 5 1 0 0,0 2-22 0 0,-1 0 0 0 0,0 0 0 0 0,0 0 0 0 0,-1 1 0 0 0,-1-1 0 0 0,0 0 0 0 0,0 0 0 0 0,-6 21 0 0 0,-2-1 0 0 0,-25 53 0 0 0,29-73-273 0 0,0 0-1 0 0,-2-1 1 0 0,-8 14-1 0 0,12-20 122 0 0,-1 0 0 0 0,1 0-1 0 0,0-1 1 0 0,-1 1 0 0 0,0-1-1 0 0,0 0 1 0 0,0 0 0 0 0,0 0-1 0 0,0 0 1 0 0,-8 3 0 0 0,12-6 34 0 0,-1 0 1 0 0,0 0 0 0 0,1 1-1 0 0,-1-1 1 0 0,1 0 0 0 0,-1 0-1 0 0,0 0 1 0 0,1 0 0 0 0,-1 0-1 0 0,1 0 1 0 0,-1 0 0 0 0,0 0-1 0 0,1 0 1 0 0,-1 0 0 0 0,1 0 0 0 0,-1 0-1 0 0,0-1 1 0 0,1 1 0 0 0,-1 0-1 0 0,1 0 1 0 0,-1-1 0 0 0,0 1-1 0 0,1 0 1 0 0,-1-1 0 0 0,1 1-1 0 0,-1 0 1 0 0,1-1 0 0 0,-6-6-1725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45 16959 0 0,'0'0'1536'0'0,"0"14"-1232"0"0,-2 20 658 0 0,-2 0 0 0 0,-1 0-1 0 0,-15 51 1 0 0,1 2-289 0 0,5-22-234 0 0,-13 83 1330 0 0,29-156-395 0 0,20-82-167 0 0,8-21-782 0 0,-24 80-184 0 0,2 0-1 0 0,1 0 1 0 0,22-48-1 0 0,-23 64-59 0 0,1 0-1 0 0,1 0 1 0 0,0 0-1 0 0,0 1 1 0 0,2 1-1 0 0,22-22 1 0 0,-28 30-78 0 0,1 0-1 0 0,-1 0 1 0 0,1 1 0 0 0,0 0-1 0 0,1 0 1 0 0,-1 1 0 0 0,10-4 0 0 0,-11 5-92 0 0,-1 1 1 0 0,1 0-1 0 0,-1 0 1 0 0,1 1-1 0 0,0-1 1 0 0,-1 1-1 0 0,1 0 1 0 0,-1 1-1 0 0,1-1 1 0 0,0 1 0 0 0,7 2-1 0 0,-10-2-15 0 0,-1 0 0 0 0,1 0 0 0 0,-1 0-1 0 0,0 0 1 0 0,1 0 0 0 0,-1 0 0 0 0,0 1 0 0 0,0-1 0 0 0,0 1 0 0 0,0-1-1 0 0,0 1 1 0 0,-1 0 0 0 0,1-1 0 0 0,0 1 0 0 0,-1 0 0 0 0,1 0-1 0 0,-1 1 1 0 0,0-1 0 0 0,1 0 0 0 0,-1 0 0 0 0,0 1 0 0 0,-1-1 0 0 0,1 0-1 0 0,0 1 1 0 0,0 3 0 0 0,-1-1-4 0 0,1 0-1 0 0,-1-1 1 0 0,0 1 0 0 0,-1 0 0 0 0,1 0-1 0 0,-1 0 1 0 0,0-1 0 0 0,0 1-1 0 0,-1 0 1 0 0,1-1 0 0 0,-1 1-1 0 0,-3 5 1 0 0,-1 1-119 0 0,-1 0 0 0 0,0 0 1 0 0,0 0-1 0 0,-18 17 0 0 0,19-22 6 0 0,0-1 1 0 0,0 0-1 0 0,0 0 1 0 0,0-1-1 0 0,-1 0 0 0 0,0 0 1 0 0,0 0-1 0 0,0-1 1 0 0,-11 4-1 0 0,-2-2-1039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11976 0 0,'0'0'1082'0'0,"8"2"-662"0"0,3 0 1088 0 0,-1-1-1 0 0,1 0 1 0 0,0-1-1 0 0,19-1 1 0 0,-16-1-1066 0 0,-1-1 0 0 0,0 0-1 0 0,0-1 1 0 0,0 0 0 0 0,-1-1 0 0 0,1 0 0 0 0,-1-1 0 0 0,0 0 0 0 0,-1-1 0 0 0,18-13 0 0 0,-28 18-413 0 0,1 1 1 0 0,-1 0 0 0 0,1 0 0 0 0,-1 0 0 0 0,1-1 0 0 0,-1 1 0 0 0,0-1-1 0 0,0 1 1 0 0,0-1 0 0 0,0 1 0 0 0,0-1 0 0 0,0 0 0 0 0,0 0 0 0 0,-1 1 0 0 0,1-1-1 0 0,0 0 1 0 0,-1 0 0 0 0,0 0 0 0 0,1 0 0 0 0,-1 1 0 0 0,0-1 0 0 0,0 0-1 0 0,0 0 1 0 0,-1-4 0 0 0,1 6-15 0 0,0-1-1 0 0,-1 1 1 0 0,1-1-1 0 0,0 1 0 0 0,-1-1 1 0 0,1 1-1 0 0,-1 0 1 0 0,1-1-1 0 0,-1 1 1 0 0,1-1-1 0 0,-1 1 1 0 0,1 0-1 0 0,-1-1 1 0 0,0 1-1 0 0,1 0 1 0 0,-1 0-1 0 0,1 0 0 0 0,-1-1 1 0 0,0 1-1 0 0,0 0 1 0 0,-16-2 209 0 0,15 2-176 0 0,-3 0 12 0 0,0 0 1 0 0,0 0-1 0 0,0 1 0 0 0,0 0 0 0 0,0 0 0 0 0,1 0 0 0 0,-1 1 1 0 0,-5 2-1 0 0,-36 17 110 0 0,39-17-107 0 0,0 1 0 0 0,0-1-1 0 0,0 1 1 0 0,1 0 0 0 0,0 1 0 0 0,0-1-1 0 0,0 1 1 0 0,1 0 0 0 0,-1 1 0 0 0,2-1-1 0 0,-1 1 1 0 0,1 0 0 0 0,0 1 0 0 0,0-1-1 0 0,1 1 1 0 0,0-1 0 0 0,-3 10-1 0 0,4-8-65 0 0,1-5 17 0 0,0-1 0 0 0,0 1 0 0 0,0 0 1 0 0,1 0-1 0 0,-1 4 0 0 0,1-6-1 0 0,0-1 0 0 0,1 0 0 0 0,-1 0 0 0 0,0 1 0 0 0,1-1 0 0 0,-1 0 1 0 0,0 1-1 0 0,1-1 0 0 0,0 0 0 0 0,-1 0 0 0 0,1 0 0 0 0,0 0 0 0 0,-1 1 1 0 0,1-1-1 0 0,0 0 0 0 0,0 0 0 0 0,0-1 0 0 0,0 1 0 0 0,1 1 0 0 0,2 1-62 0 0,0-1 0 0 0,0 0 0 0 0,0 0 0 0 0,0 0 0 0 0,0 0 0 0 0,0-1-1 0 0,1 0 1 0 0,-1 1 0 0 0,0-1 0 0 0,5 0 0 0 0,28 0-3562 0 0,-17-3-5598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4144 0 0,'0'0'319'0'0,"11"-4"5932"0"0,-6 1-4537 0 0,-1 1 0 0 0,1-1 0 0 0,-1 0 0 0 0,7-5 0 0 0,14-19 1122 0 0,16-34-830 0 0,10-34 1323 0 0,-50 93-3255 0 0,9-16 422 0 0,-7 15-344 0 0,-5 12-130 0 0,-5 15-22 0 0,1 0 0 0 0,1 1 0 0 0,2 0 0 0 0,-2 46 0 0 0,5-64 20 0 0,0 0 1 0 0,1 0-1 0 0,0 0 0 0 0,0 0 1 0 0,0 0-1 0 0,5 12 0 0 0,-5-17 6 0 0,-1-1 0 0 0,1 0 0 0 0,-1 0 0 0 0,1 1 0 0 0,0-1 0 0 0,0 0 0 0 0,-1 0 0 0 0,1 0 0 0 0,0 0 0 0 0,0 0 0 0 0,0 0 0 0 0,0 0 0 0 0,0 0 0 0 0,1 0 0 0 0,-1-1 0 0 0,0 1 0 0 0,0 0 0 0 0,0-1 0 0 0,1 1 0 0 0,-1-1 0 0 0,0 1 0 0 0,1-1 0 0 0,-1 0 0 0 0,0 1 0 0 0,1-1 0 0 0,-1 0 0 0 0,1 0 0 0 0,-1 0 0 0 0,0 0 0 0 0,1 0 0 0 0,-1 0 0 0 0,0-1 0 0 0,1 1 0 0 0,-1 0 0 0 0,0-1 0 0 0,1 1 0 0 0,-1-1 0 0 0,0 1 0 0 0,1-1 0 0 0,0 0 0 0 0,6-3 66 0 0,-1-1 0 0 0,0 1 0 0 0,-1-1 0 0 0,1 0 0 0 0,-1 0 0 0 0,0-1 0 0 0,0 0 0 0 0,6-7 0 0 0,38-59-106 0 0,-36 52-235 0 0,30-40-1387 0 0,28-21-5294 0 0,-50 59 4499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74 314 11520 0 0,'-5'3'283'0'0,"0"1"0"0"0,0 0 0 0 0,1 1 0 0 0,0-1 1 0 0,0 1-1 0 0,0 0 0 0 0,0-1 0 0 0,1 2 0 0 0,0-1 1 0 0,0 0-1 0 0,0 1 0 0 0,0-1 0 0 0,-2 11 0 0 0,0 2 1470 0 0,1 0 0 0 0,0 1 0 0 0,-1 21-1 0 0,5-38-1655 0 0,0 1-1 0 0,0-1 0 0 0,0 0 1 0 0,0 1-1 0 0,0-1 0 0 0,1 0 1 0 0,-1 0-1 0 0,0 1 0 0 0,1-1 1 0 0,0 0-1 0 0,0 0 0 0 0,-1 0 1 0 0,1 1-1 0 0,1-1 0 0 0,-1 0 1 0 0,2 2-1 0 0,-2-3-65 0 0,0 0 0 0 0,0-1-1 0 0,0 1 1 0 0,0 0 0 0 0,0 0 0 0 0,0-1 0 0 0,0 1 0 0 0,0 0-1 0 0,0-1 1 0 0,1 1 0 0 0,-1-1 0 0 0,0 0 0 0 0,0 1 0 0 0,1-1-1 0 0,-1 0 1 0 0,0 0 0 0 0,0 0 0 0 0,1 0 0 0 0,-1 0 0 0 0,0 0 0 0 0,1 0-1 0 0,-1 0 1 0 0,0-1 0 0 0,0 1 0 0 0,1 0 0 0 0,-1-1 0 0 0,0 1-1 0 0,3-2 1 0 0,3-2 2 0 0,0 0 0 0 0,0 0-1 0 0,-1 0 1 0 0,1-1 0 0 0,-1 0-1 0 0,0 0 1 0 0,0-1 0 0 0,8-9 0 0 0,2-7 145 0 0,17-28 1 0 0,-12 17-123 0 0,51-86 1100 0 0,-62 99-865 0 0,-1 1-1 0 0,-1-1 1 0 0,-1 0 0 0 0,7-33-1 0 0,-10 36 79 0 0,-2 5 34 0 0,1 1 1 0 0,-1-1 0 0 0,-1 1 0 0 0,0-1-1 0 0,-1 1 1 0 0,-1-20 0 0 0,1 31-402 0 0,0 0 1 0 0,0 0-1 0 0,0-1 0 0 0,0 1 1 0 0,0 0-1 0 0,0 0 1 0 0,0-1-1 0 0,0 1 0 0 0,0 0 1 0 0,0 0-1 0 0,0 0 0 0 0,-1-1 1 0 0,1 1-1 0 0,0 0 0 0 0,0 0 1 0 0,0 0-1 0 0,0-1 1 0 0,0 1-1 0 0,0 0 0 0 0,-1 0 1 0 0,1 0-1 0 0,0-1 0 0 0,0 1 1 0 0,0 0-1 0 0,0 0 0 0 0,-1 0 1 0 0,1 0-1 0 0,0 0 1 0 0,0 0-1 0 0,0 0 0 0 0,-1-1 1 0 0,1 1-1 0 0,0 0 0 0 0,0 0 1 0 0,0 0-1 0 0,-1 0 0 0 0,1 0 1 0 0,0 0-1 0 0,0 0 1 0 0,-1 0-1 0 0,1 0 0 0 0,0 0 1 0 0,0 0-1 0 0,0 0 0 0 0,-1 0 1 0 0,1 0-1 0 0,0 0 0 0 0,0 1 1 0 0,-1-1-1 0 0,1 0 1 0 0,0 0-1 0 0,0 0 0 0 0,0 0 1 0 0,0 0-1 0 0,-1 0 0 0 0,1 1 1 0 0,0-1-1 0 0,0 0 0 0 0,0 0 1 0 0,0 0-1 0 0,-1 0 1 0 0,1 1-1 0 0,0-1 0 0 0,0 0 1 0 0,0 0-1 0 0,0 0 0 0 0,0 1 1 0 0,0-1-1 0 0,-11 15 7 0 0,-2 13-9 0 0,-17 48 0 0 0,14-32 0 0 0,3-8-1789 0 0,2 1 0 0 0,1 0 0 0 0,2 1 0 0 0,1-1 1 0 0,2 2-1 0 0,0 55 0 0 0,8-45-1280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6448 0 0,'0'0'696'0'0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115 146 3224 0 0,'1'-2'9308'0'0,"5"-6"-4122"0"0,6-15-386 0 0,-9 19-4295 0 0,1 0 0 0 0,0 0-1 0 0,0 0 1 0 0,0 0 0 0 0,5-3 0 0 0,-6 5-504 0 0,-1-1 0 0 0,1 0 0 0 0,-1 1 0 0 0,0-1 0 0 0,0 0 0 0 0,0 0 0 0 0,0 0 0 0 0,0 0 0 0 0,-1 0 0 0 0,0-1 0 0 0,1 1 0 0 0,-1 0 0 0 0,0-1 0 0 0,-1 1-1 0 0,1-1 1 0 0,-1 1 0 0 0,1-1 0 0 0,-1 1 0 0 0,0-1 0 0 0,-1-6 0 0 0,1 9-1 0 0,0 1 0 0 0,0-1 0 0 0,0 1 0 0 0,-1-1 0 0 0,1 1 0 0 0,0-1 0 0 0,0 0 0 0 0,-1 1 0 0 0,1-1 0 0 0,0 1 0 0 0,-1-1 0 0 0,1 1 0 0 0,-1-1 0 0 0,1 1 0 0 0,0 0-1 0 0,-1-1 1 0 0,1 1 0 0 0,-1-1 0 0 0,1 1 0 0 0,-1 0 0 0 0,1-1 0 0 0,-1 1 0 0 0,1 0 0 0 0,-1 0 0 0 0,-1-1 0 0 0,0 1 75 0 0,1 0 0 0 0,-1 0 0 0 0,0 0-1 0 0,0 0 1 0 0,0 0 0 0 0,1 0 0 0 0,-1 0 0 0 0,0 1 0 0 0,-1 0 0 0 0,-5 1 246 0 0,0 1 0 0 0,1 0 0 0 0,-8 5 0 0 0,6-2-312 0 0,0 1-1 0 0,0 0 1 0 0,1 1 0 0 0,0 0-1 0 0,0 0 1 0 0,1 1 0 0 0,-11 16-1 0 0,9-11 495 0 0,-11 21 0 0 0,17-30-416 0 0,1 1-1 0 0,0-1 1 0 0,0 1 0 0 0,0-1-1 0 0,1 1 1 0 0,-1 0-1 0 0,0 10 1 0 0,2-14-86 0 0,0 0-1 0 0,0 0 1 0 0,1-1-1 0 0,-1 1 1 0 0,0 0-1 0 0,1 0 1 0 0,-1 0-1 0 0,1-1 1 0 0,-1 1-1 0 0,1 0 0 0 0,0-1 1 0 0,0 1-1 0 0,0-1 1 0 0,0 1-1 0 0,0-1 1 0 0,0 1-1 0 0,0-1 1 0 0,2 2-1 0 0,-1-1 15 0 0,1 0 0 0 0,-1-1-1 0 0,0 0 1 0 0,1 1 0 0 0,-1-1-1 0 0,1 0 1 0 0,-1 0-1 0 0,1-1 1 0 0,-1 1 0 0 0,1 0-1 0 0,3-1 1 0 0,2 1-220 0 0,-1-1 0 0 0,0 0 0 0 0,1 0 1 0 0,-1-1-1 0 0,1 0 0 0 0,-1-1 0 0 0,0 1 0 0 0,8-4 0 0 0,25-15-6602 0 0,-35 18 5205 0 0,18-11-6721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6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121 294 17911 0 0,'-7'3'215'0'0,"0"0"0"0"0,0 0 0 0 0,0 1-1 0 0,1 0 1 0 0,-1 1 0 0 0,1-1 0 0 0,0 1-1 0 0,0 0 1 0 0,1 1 0 0 0,0-1 0 0 0,0 1-1 0 0,0 0 1 0 0,0 1 0 0 0,-5 10 0 0 0,6-11-37 0 0,0 1 0 0 0,1 0 0 0 0,0 0 0 0 0,0 1 1 0 0,1-1-1 0 0,0 1 0 0 0,0-1 0 0 0,0 1 1 0 0,1 0-1 0 0,1-1 0 0 0,-1 1 0 0 0,1 0 0 0 0,0 0 1 0 0,2 10-1 0 0,-1-16-149 0 0,-1 0-1 0 0,0-1 1 0 0,1 1-1 0 0,-1-1 1 0 0,1 1 0 0 0,-1-1-1 0 0,1 1 1 0 0,-1-1-1 0 0,1 0 1 0 0,0 1 0 0 0,0-1-1 0 0,0 0 1 0 0,0 1 0 0 0,0-1-1 0 0,0 0 1 0 0,0 0-1 0 0,0 0 1 0 0,1 0 0 0 0,-1 0-1 0 0,0 0 1 0 0,1 0-1 0 0,-1 0 1 0 0,0-1 0 0 0,1 1-1 0 0,-1 0 1 0 0,1-1-1 0 0,-1 1 1 0 0,1-1 0 0 0,-1 0-1 0 0,1 0 1 0 0,0 1 0 0 0,-1-1-1 0 0,1 0 1 0 0,-1 0-1 0 0,1 0 1 0 0,0-1 0 0 0,-1 1-1 0 0,1 0 1 0 0,-1 0-1 0 0,3-2 1 0 0,2 0 33 0 0,0 0 0 0 0,1 0-1 0 0,-1-1 1 0 0,0 0 0 0 0,0-1 0 0 0,-1 1 0 0 0,1-1-1 0 0,7-7 1 0 0,12-15-35 0 0,-1-1 0 0 0,35-49-1 0 0,-52 66-26 0 0,10-14 437 0 0,-1-2-1 0 0,-1 0 1 0 0,-1 0-1 0 0,-1-2 1 0 0,-1 1-1 0 0,-2-2 1 0 0,-1 1-1 0 0,-1-1 1 0 0,7-53-1 0 0,-15 53 79 0 0,0 29-507 0 0,0-1 0 0 0,0 1-1 0 0,0 0 1 0 0,0 0 0 0 0,0 0 0 0 0,0 0-1 0 0,0 0 1 0 0,0 0 0 0 0,0 0 0 0 0,0-1-1 0 0,0 1 1 0 0,0 0 0 0 0,0 0 0 0 0,0 0-1 0 0,-1 0 1 0 0,1 0 0 0 0,0 0 0 0 0,0 0-1 0 0,0 0 1 0 0,0 0 0 0 0,0 0 0 0 0,0 0-1 0 0,0 0 1 0 0,0 0 0 0 0,-1 0 0 0 0,1 0-1 0 0,0 0 1 0 0,0 0 0 0 0,0 0 0 0 0,0 0-1 0 0,0-1 1 0 0,0 2 0 0 0,0-1 0 0 0,-1 0 0 0 0,1 0-1 0 0,0 0 1 0 0,0 0 0 0 0,0 0 0 0 0,0 0-1 0 0,0 0 1 0 0,0 0 0 0 0,0 0 0 0 0,0 0-1 0 0,-1 0 1 0 0,1 0 0 0 0,0 0 0 0 0,0 0-1 0 0,0 0 1 0 0,0 0 0 0 0,0 0 0 0 0,0 0-1 0 0,0 1 1 0 0,0-1 0 0 0,0 0 0 0 0,0 0-1 0 0,0 0 1 0 0,-1 0 0 0 0,1 0 0 0 0,0 0-1 0 0,0 0 1 0 0,0 0 0 0 0,0 1 0 0 0,0-1-1 0 0,0 0 1 0 0,0 0 0 0 0,-6 7 61 0 0,3-1-57 0 0,0 1-1 0 0,1-1 0 0 0,-1 1 0 0 0,1 0 0 0 0,1-1 0 0 0,-2 9 0 0 0,-1 5-14 0 0,-2 8-1 0 0,2 0 0 0 0,0 0 0 0 0,2 38-1 0 0,9 84-434 0 0,-6-132-4 0 0,2 0-1 0 0,0 0 0 0 0,11 32 1 0 0,-8-34-1665 0 0,17 32 1 0 0,-15-32 448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3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11088 0 0,'0'0'1001'0'0,"-5"3"-802"0"0,-8 3 3245 0 0,26-5 2161 0 0,-4 0-4167 0 0,-2 0-1267 0 0,0 1-1 0 0,1 0 0 0 0,-1 0 0 0 0,7 5 1 0 0,7 1-49 0 0,16 3 533 0 0,0-1 0 0 0,0-2 0 0 0,59 4 0 0 0,114-4 905 0 0,-121-6-1279 0 0,19 2 200 0 0,47 1 155 0 0,144 10 475 0 0,-218-8-623 0 0,148-7 1 0 0,-172-3-134 0 0,1-2-1 0 0,87-19 1 0 0,-134 21-299 0 0,0-1 0 0 0,18-10 1 0 0,-19 9-18 0 0,-1 1 1 0 0,20-6 0 0 0,-9 0-53 0 0,-19 9-133 0 0,7 14-3984 0 0,-5 4-914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8:4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2304 0 0,'0'0'22495'0'0,"9"-12"-21408"0"0,3-14-382 0 0,-1 1-1 0 0,15-50 1 0 0,-8 18-210 0 0,0 10-158 0 0,45-85 1 0 0,-58 122-277 0 0,-3 6 24 0 0,-1 7-27 0 0,0 5-73 0 0,1 3 28 0 0,-1 0 0 0 0,0 0 0 0 0,-1-1-1 0 0,-1 22 1 0 0,1-23 4 0 0,0 0 0 0 0,1 1 0 0 0,0-1-1 0 0,0 0 1 0 0,4 10 0 0 0,1 14 50 0 0,-6-31-62 0 0,3 18 33 0 0,0 27-1 0 0,-2-38-37 0 0,0-1 0 0 0,0 0 0 0 0,1 0 0 0 0,0 1 0 0 0,0-1 0 0 0,1-1 0 0 0,0 1 0 0 0,7 12 0 0 0,-10-19 2 0 0,1 0 0 0 0,0-1 0 0 0,-1 1 1 0 0,1 0-1 0 0,0 0 0 0 0,0 0 0 0 0,-1 0 0 0 0,1-1 0 0 0,0 1 0 0 0,0 0 1 0 0,0-1-1 0 0,0 1 0 0 0,0 0 0 0 0,0-1 0 0 0,0 1 0 0 0,0-1 0 0 0,0 0 0 0 0,0 1 1 0 0,0-1-1 0 0,0 0 0 0 0,0 0 0 0 0,0 0 0 0 0,1 1 0 0 0,-1-1 0 0 0,0 0 1 0 0,0 0-1 0 0,0-1 0 0 0,0 1 0 0 0,0 0 0 0 0,0 0 0 0 0,1-1 0 0 0,-1 1 0 0 0,0 0 1 0 0,0-1-1 0 0,0 1 0 0 0,0-1 0 0 0,0 1 0 0 0,0-1 0 0 0,1-1 0 0 0,3-1 21 0 0,-1-1-1 0 0,1 1 1 0 0,-1-1-1 0 0,0 0 1 0 0,0 0-1 0 0,5-8 1 0 0,8-14 204 0 0,-2-1-1 0 0,-2-1 1 0 0,0 0 0 0 0,11-39 0 0 0,16-34-1652 0 0,-38 97 803 0 0,0 0-1 0 0,0 0 1 0 0,0 1-1 0 0,1-1 1 0 0,6-5 0 0 0,-4 3-1124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8:4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26 2760 0 0,'-14'-5'2880'0'0,"3"0"1679"0"0,0 1 0 0 0,-1 0 0 0 0,-11-2 1 0 0,2 4-1785 0 0,-1 3-4529 0 0,17 0 1798 0 0,-1 1 1 0 0,1-1-1 0 0,-1 1 0 0 0,1 0 1 0 0,0 0-1 0 0,0 0 0 0 0,0 1 1 0 0,0 0-1 0 0,0 0 0 0 0,0 0 1 0 0,-6 6-1 0 0,5-3 14 0 0,0 1-1 0 0,0 0 0 0 0,0 0 1 0 0,1 0-1 0 0,0 1 1 0 0,-7 13-1 0 0,5-6 106 0 0,1-1 1 0 0,1 1-1 0 0,1 0 1 0 0,0 1-1 0 0,0-1 1 0 0,2 1-1 0 0,0-1 1 0 0,0 18-1 0 0,2-26-77 0 0,0 0 0 0 0,1 0-1 0 0,0-1 1 0 0,0 1 0 0 0,1-1-1 0 0,-1 1 1 0 0,1-1 0 0 0,1 1-1 0 0,-1-1 1 0 0,1 0 0 0 0,0 0 0 0 0,1 0-1 0 0,-1 0 1 0 0,1-1 0 0 0,0 0-1 0 0,1 1 1 0 0,-1-2 0 0 0,1 1-1 0 0,0 0 1 0 0,0-1 0 0 0,0 0-1 0 0,1 0 1 0 0,0 0 0 0 0,-1-1 0 0 0,1 0-1 0 0,0 0 1 0 0,1 0 0 0 0,-1-1-1 0 0,0 0 1 0 0,1 0 0 0 0,0-1-1 0 0,11 2 1 0 0,-9-3-23 0 0,0 1-1 0 0,0-1 1 0 0,1-1 0 0 0,-1 1 0 0 0,0-2-1 0 0,0 1 1 0 0,0-1 0 0 0,0-1-1 0 0,0 0 1 0 0,0 0 0 0 0,-1 0 0 0 0,1-1-1 0 0,-1 0 1 0 0,0-1 0 0 0,0 0-1 0 0,-1 0 1 0 0,0-1 0 0 0,0 0 0 0 0,0 0-1 0 0,0-1 1 0 0,-1 0 0 0 0,0 0-1 0 0,0 0 1 0 0,-1-1 0 0 0,0 1-1 0 0,-1-1 1 0 0,1-1 0 0 0,-1 1 0 0 0,-1 0-1 0 0,4-13 1 0 0,-5 14 36 0 0,-1 0 0 0 0,0-1 0 0 0,0 1 0 0 0,0-1-1 0 0,-1 0 1 0 0,-1 1 0 0 0,1-1 0 0 0,-2-7 0 0 0,1 11-324 0 0,0 0 0 0 0,0 0-1 0 0,0 0 1 0 0,-1 0 0 0 0,1 0 0 0 0,-1 0-1 0 0,-3-3 1 0 0,4 5-488 0 0,0 0 0 0 0,-1 0 0 0 0,1 0 0 0 0,-1 1 0 0 0,0-1-1 0 0,1 1 1 0 0,-1-1 0 0 0,0 1 0 0 0,0 0 0 0 0,0-1 0 0 0,0 1 0 0 0,0 0-1 0 0,-4-1 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8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 2760 0 0,'-18'2'7766'0'0,"5"-5"1568"0"0,10 6-7464 0 0,11 9-878 0 0,-4-10-830 0 0,1 1 1 0 0,-1-1-1 0 0,1 0 1 0 0,-1-1-1 0 0,1 1 1 0 0,0-1-1 0 0,-1 0 1 0 0,8 1-1 0 0,40-1 544 0 0,-5 0-189 0 0,44 1 239 0 0,-30-2-304 0 0,177-2 950 0 0,-78-1-740 0 0,69 16 306 0 0,-79 14-968 0 0,-94-18-12 0 0,-31-5 36 0 0,0 0 0 0 0,26-1 0 0 0,-33-3 356 0 0,1-1 0 0 0,0-1 0 0 0,-1-1 0 0 0,35-10 0 0 0,-12 4 44 0 0,-31 8-312 0 0,0-1-1 0 0,0-1 1 0 0,0 1-1 0 0,17-9 0 0 0,-22 9-109 0 0,0 1 1 0 0,1-1-1 0 0,-1 1 0 0 0,8-1 0 0 0,-12 2-175 0 0,0 0 1 0 0,0 0-1 0 0,0 0 0 0 0,0 0 0 0 0,1 0 1 0 0,-1-1-1 0 0,0 1 0 0 0,0 0 1 0 0,0-1-1 0 0,0 1 0 0 0,0-1 1 0 0,0 1-1 0 0,0-2 0 0 0,5-1-1528 0 0,1-1-508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0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71 4608 0 0,'0'0'2437'0'0,"-15"5"1667"0"0,13-5-3925 0 0,-9 1 4222 0 0,22 5-1388 0 0,-3-2-2863 0 0,1-1 1 0 0,-1 0-1 0 0,1 0 0 0 0,0-1 0 0 0,0 0 1 0 0,17 1-1 0 0,58-3 482 0 0,-38-2-323 0 0,100-4 379 0 0,-2 0-210 0 0,-93 5-390 0 0,-23-1 1 0 0,40 5 0 0 0,79 1 339 0 0,-107-4-312 0 0,286-12 988 0 0,-96-8-173 0 0,-97 13-300 0 0,36 1 375 0 0,-32 8-30 0 0,-97-6-352 0 0,-39 4-576 0 0,0-1-1 0 0,0 1 1 0 0,0-1-1 0 0,0 1 1 0 0,0-1 0 0 0,0 0-1 0 0,-1 0 1 0 0,1 1-1 0 0,0-1 1 0 0,0 0-1 0 0,0 0 1 0 0,-1 0 0 0 0,1 0-1 0 0,-1 0 1 0 0,1 0-1 0 0,0 0 1 0 0,-1 0 0 0 0,0 0-1 0 0,1 0 1 0 0,-1 0-1 0 0,0 0 1 0 0,1 0-1 0 0,-1-2 1 0 0,4-7 61 0 0,-3 9-413 0 0,-1 0 0 0 0,1 0 1 0 0,-1 0-1 0 0,1 1 0 0 0,0-1 0 0 0,-1 0 0 0 0,1 1 1 0 0,0-1-1 0 0,0 0 0 0 0,0 1 0 0 0,0-1 1 0 0,-1 1-1 0 0,1-1 0 0 0,0 1 0 0 0,0 0 1 0 0,1-1-1 0 0,4-2-1895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2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25 428 9272 0 0,'-2'3'176'0'0,"-1"0"1"0"0,1 0-1 0 0,0 0 0 0 0,0 0 1 0 0,-2 5-1 0 0,-1 0 234 0 0,0 3 1389 0 0,10-3 5213 0 0,7-20-5148 0 0,-5 2-1142 0 0,0-1 0 0 0,-1 0 0 0 0,0 0 0 0 0,8-19 0 0 0,13-52 1031 0 0,-10 26-917 0 0,36-98 826 0 0,-24 63-1118 0 0,-29 128-586 0 0,-3 23-13 0 0,6 81 0 0 0,-2-126-50 0 0,5 28 0 0 0,-5-40 104 0 0,0 1-1 0 0,0-1 1 0 0,0 1 0 0 0,0-1-1 0 0,1 1 1 0 0,-1-1 0 0 0,1 0-1 0 0,0 0 1 0 0,0 0-1 0 0,0 0 1 0 0,0 0 0 0 0,0 0-1 0 0,5 4 1 0 0,-6-6 15 0 0,1-1 0 0 0,-1 1-1 0 0,0 0 1 0 0,1 0 0 0 0,-1-1 0 0 0,1 1 0 0 0,-1-1-1 0 0,0 0 1 0 0,1 1 0 0 0,-1-1 0 0 0,1 0 0 0 0,0 0-1 0 0,-1 0 1 0 0,1 0 0 0 0,-1 0 0 0 0,1 0 0 0 0,1-1-1 0 0,1 0 24 0 0,-1 0 0 0 0,1 0 0 0 0,-1 0 0 0 0,0-1-1 0 0,0 1 1 0 0,0-1 0 0 0,4-3 0 0 0,0 0 39 0 0,0-1 0 0 0,0 0 0 0 0,-1-1 0 0 0,0 1 0 0 0,6-10 0 0 0,48-84 288 0 0,2-3-1172 0 0,-25 56-3539 0 0,-27 37 1395 0 0,1 0 0 0 0,12-10 0 0 0,-11 11-4319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3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41 6448 0 0,'0'0'585'0'0,"-8"9"-474"0"0,-6 7 2502 0 0,-11 6 5885 0 0,4-4-4400 0 0,12-9-3671 0 0,0 1 1 0 0,0 0-1 0 0,1 1 1 0 0,1 0-1 0 0,0 0 1 0 0,1 1-1 0 0,0 0 1 0 0,0 0-1 0 0,1 0 1 0 0,-6 25-1 0 0,10-33-267 0 0,1 0 0 0 0,-1 0 0 0 0,1 0 0 0 0,0 0 0 0 0,0 0 0 0 0,0 0 0 0 0,1 0 0 0 0,0 0 0 0 0,0 4 0 0 0,0-7 224 0 0,8-1 296 0 0,-6-1-594 0 0,0 1 0 0 0,0-1 0 0 0,0 0 0 0 0,0 0 0 0 0,0 0-1 0 0,0-1 1 0 0,0 1 0 0 0,0-1 0 0 0,-1 1 0 0 0,1-1 0 0 0,-1 0 0 0 0,1 0 0 0 0,-1 0 0 0 0,1-1-1 0 0,3-4 1 0 0,1-1 73 0 0,-1-1 0 0 0,0 1 0 0 0,8-15-1 0 0,-2 1 145 0 0,-2-1 0 0 0,11-33 0 0 0,-17 44-815 0 0,-1 0 0 0 0,2-18 0 0 0,-5 22-1333 0 0,1 0 0 0 0,-1 0 0 0 0,-1 0 1 0 0,-1-13-1 0 0,-3 8-7568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5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 3224 0 0,'-1'0'-2'0'0,"1"0"0"0"0,-1 0 0 0 0,1 1-1 0 0,0-1 1 0 0,-1 0 0 0 0,1 0 0 0 0,-1 0 0 0 0,1 0 0 0 0,-1 1 0 0 0,1-1-1 0 0,-1 0 1 0 0,1 0 0 0 0,-1 0 0 0 0,1 0 0 0 0,-1 0 0 0 0,1 0 0 0 0,-1 0 0 0 0,0-1-1 0 0,-14-1 4357 0 0,3 0 2465 0 0,-29 2 4482 0 0,55 8-10343 0 0,-14-8-935 0 0,14 6 314 0 0,0-1 1 0 0,0 0-1 0 0,0-2 1 0 0,0 1 0 0 0,23 1-1 0 0,-2-3-55 0 0,-1-3 0 0 0,1 0 0 0 0,-1-2 0 0 0,41-10-1 0 0,-52 8-188 0 0,92-16 245 0 0,-111 20-340 0 0,-4 1 4 0 0,1-1 0 0 0,0 1 1 0 0,0 0-1 0 0,0 0 0 0 0,0 0 0 0 0,0 0 0 0 0,0 0 1 0 0,0 0-1 0 0,0 0 0 0 0,0 0 0 0 0,0 0 1 0 0,0 0-1 0 0,0 1 0 0 0,0-1 0 0 0,0 0 1 0 0,-1 1-1 0 0,1-1 0 0 0,0 0 0 0 0,0 1 1 0 0,0-1-1 0 0,0 1 0 0 0,-1 0 0 0 0,1-1 1 0 0,0 1-1 0 0,0 1 0 0 0,1 8-1298 0 0,-3-6-1898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5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13824 0 0,'0'0'1056'0'0,"-1"0"-724"0"0,-4 0 2497 0 0,6 11-72 0 0,2-8-2502 0 0,0 0-23 0 0,0 0 0 0 0,1 0 1 0 0,0-1-1 0 0,-1 1 0 0 0,1-1 0 0 0,0 0 0 0 0,0 0 0 0 0,0 0 0 0 0,0 0 0 0 0,0 0 0 0 0,1-1 0 0 0,4 1 0 0 0,150 16 2195 0 0,-121-13-1868 0 0,58 2 0 0 0,-20-1-559 0 0,-19 0 0 0 0,81 14 572 0 0,-65-8-299 0 0,151 14 434 0 0,-91-12-235 0 0,-74-10-421 0 0,86-5-1 0 0,-47-1 342 0 0,-80 2-270 0 0,24 0 606 0 0,67-7 1 0 0,-98 4-706 0 0,-1 0-1 0 0,1-1 1 0 0,0 0-1 0 0,-1-1 1 0 0,0 0-1 0 0,0-1 1 0 0,0 0-1 0 0,11-9 1 0 0,-16 12-23 0 0,-1-1 1 0 0,1 0-1 0 0,0 0 0 0 0,-1 0 1 0 0,7-9-1 0 0,-11 12-470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29:5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153 261 6272 0 0,'0'0'570'0'0,"-6"2"1337"0"0,4-2-1565 0 0,0-1 1 0 0,-1 0-1 0 0,1 1 1 0 0,0 0-1 0 0,-1-1 1 0 0,1 1-1 0 0,-1 0 0 0 0,1 0 1 0 0,-3 1-1 0 0,3-1-111 0 0,-1 0-1 0 0,1 0 0 0 0,-1 0 0 0 0,1 0 0 0 0,0 0 0 0 0,-1 0 1 0 0,1-1-1 0 0,0 1 0 0 0,-1-1 0 0 0,1 0 0 0 0,-4-1 1 0 0,5 1 10 0 0,-34-18 4566 0 0,33 18-4636 0 0,0 0 1 0 0,-1 1-1 0 0,1-1 1 0 0,0 0-1 0 0,0 1 1 0 0,-1-1-1 0 0,1 1 1 0 0,0 0-1 0 0,-1 0 0 0 0,1 0 1 0 0,0 0-1 0 0,0 0 1 0 0,-1 1-1 0 0,1-1 1 0 0,-3 1-1 0 0,0 1 706 0 0,4-2-815 0 0,1 0-1 0 0,-1 0 1 0 0,1 0-1 0 0,0 1 0 0 0,-1-1 1 0 0,1 0-1 0 0,0 0 1 0 0,-1 0-1 0 0,1 0 1 0 0,0 1-1 0 0,-1-1 1 0 0,1 0-1 0 0,0 0 1 0 0,0 1-1 0 0,-1-1 1 0 0,1 0-1 0 0,0 1 1 0 0,0-1-1 0 0,0 0 1 0 0,-1 1-1 0 0,1 0 251 0 0,-1-1-290 0 0,1 0-1 0 0,0 0 1 0 0,0 0-1 0 0,0 1 1 0 0,0-1-1 0 0,0 0 1 0 0,0 0-1 0 0,0 0 1 0 0,0 0-1 0 0,0 0 1 0 0,0 1-1 0 0,0-1 1 0 0,0 0-1 0 0,0 0 1 0 0,0 0-1 0 0,0 0 1 0 0,0 0-1 0 0,0 1 1 0 0,0-1-1 0 0,0 0 1 0 0,0 0-1 0 0,0 0 1 0 0,0 0-1 0 0,0 0 1 0 0,0 0-1 0 0,0 1 1 0 0,0-1-1 0 0,1 0 1 0 0,-1 0-1 0 0,0 0 1 0 0,0 0-1 0 0,0 0 1 0 0,0 0-1 0 0,0 0 1 0 0,0 1-1 0 0,0-1 1 0 0,0 0-1 0 0,1 0 1 0 0,-1 0-1 0 0,0 0 1 0 0,0 0-1 0 0,0 0 1 0 0,0 0-1 0 0,0 0 1 0 0,1 0-1 0 0,-1 0 1 0 0,6 5 296 0 0,-6-5-325 0 0,5 4 143 0 0,1-1 1 0 0,0 1-1 0 0,0-2 1 0 0,0 1 0 0 0,1-1-1 0 0,-1 1 1 0 0,1-2-1 0 0,-1 1 1 0 0,1-1 0 0 0,10 1-1 0 0,150-2 1036 0 0,-69-2-760 0 0,277-18 572 0 0,-264 12-689 0 0,17-7-106 0 0,-5 1 31 0 0,96-16 321 0 0,-103 12-297 0 0,183-30 411 0 0,-231 38-631 0 0,-62 9-24 0 0,1-1 0 0 0,-1 0 0 0 0,1-1 0 0 0,-1 1 0 0 0,6-5 0 0 0,11-3 0 0 0,-21 9-3 0 0,0 0 0 0 0,0 0 0 0 0,0 0 0 0 0,0 0 0 0 0,0-1 0 0 0,0 1 0 0 0,-1-1 0 0 0,1 1 0 0 0,-1-1 0 0 0,1 0 0 0 0,-1 1 0 0 0,1-1 0 0 0,-1 0 0 0 0,0 0 0 0 0,0 0 0 0 0,0 0 0 0 0,0 0-1 0 0,0 0 1 0 0,0-1 0 0 0,0 1 0 0 0,0-3 0 0 0,-1-7-861 0 0,-1-13-3081 0 0,-2 16 2517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0:0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71 2304 0 0,'-19'12'2524'0'0,"10"-6"2396"0"0,7-5-3111 0 0,-7 2-1401 0 0,3 0 474 0 0,1-1-1 0 0,-1 0 1 0 0,0 0 0 0 0,0-1-1 0 0,-1 0 1 0 0,-5 1 0 0 0,36 1 755 0 0,-8-2-1394 0 0,33-3 1 0 0,-37 1-265 0 0,1 0 0 0 0,0 1 0 0 0,0 0 0 0 0,-1 1 0 0 0,16 3 0 0 0,65 19 416 0 0,-59-15-301 0 0,-20-4-17 0 0,26 3 0 0 0,5-4 335 0 0,83-5 0 0 0,43-17 883 0 0,-124 13-1129 0 0,97-4 302 0 0,-84 7-80 0 0,29-5-252 0 0,167-9 62 0 0,-53-1 92 0 0,87-11-130 0 0,-190 21-118 0 0,-33 3-20 0 0,96-2 116 0 0,-68 5-76 0 0,82-1-62 0 0,-88 3 63 0 0,0 0 2 0 0,89-8 127 0 0,241 3 46 0 0,-363 5-212 0 0,4 1 214 0 0,52-2 384 0 0,1-4 384 0 0,-54 13-597 0 0,-58-8-323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3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76 9128 0 0,'-20'7'827'0'0,"12"-4"-137"0"0,0 0 0 0 0,-1-1 0 0 0,0 0-1 0 0,1 0 1 0 0,-15 1 0 0 0,16-2 1131 0 0,7-1-1722 0 0,0 0 1 0 0,0 0 0 0 0,0 0-1 0 0,-1 1 1 0 0,1-1 0 0 0,0 0-1 0 0,0 0 1 0 0,-1 0-1 0 0,1 0 1 0 0,0 0 0 0 0,0 0-1 0 0,-1 0 1 0 0,1 0 0 0 0,0 0-1 0 0,0 0 1 0 0,-1-1-1 0 0,1 1 1 0 0,0 0 0 0 0,0 0-1 0 0,-1 0 1 0 0,1 0 0 0 0,0 0-1 0 0,0 0 1 0 0,0 0-1 0 0,-1-1 1 0 0,1 1 0 0 0,0 0-44 0 0,0 0 0 0 0,-1 0 1 0 0,1 0-1 0 0,0 0 0 0 0,0 0 1 0 0,0 0-1 0 0,0 0 0 0 0,0 0 1 0 0,0 0-1 0 0,-1-1 0 0 0,1 1 1 0 0,0 0-1 0 0,0 0 0 0 0,0 0 1 0 0,0 0-1 0 0,0 0 0 0 0,0 0 1 0 0,0 0-1 0 0,0-1 0 0 0,0 1 0 0 0,0 0 1 0 0,-1 0-1 0 0,1 0 0 0 0,0 0 1 0 0,0 0-1 0 0,0 0 0 0 0,0-1 1 0 0,0 1-1 0 0,0 0 0 0 0,0 0 1 0 0,0 0-1 0 0,0 0 0 0 0,0 0 1 0 0,0-1-1 0 0,0 1 0 0 0,0 0 1 0 0,0 0-1 0 0,0 0 0 0 0,0 0 1 0 0,0 0-1 0 0,1 0 0 0 0,-1-1 1 0 0,0 1-1 0 0,0 0 0 0 0,0 0 1 0 0,0 0-1 0 0,0 0 0 0 0,0 0 0 0 0,0 0 1 0 0,0 0-1 0 0,0-1 0 0 0,0 1 1 0 0,1 0-1 0 0,10-5 1097 0 0,16 1-666 0 0,96 14 805 0 0,-71-5-787 0 0,10 2-119 0 0,48 3 256 0 0,309-17 1198 0 0,-191-10-1104 0 0,284-8 864 0 0,-292 35-759 0 0,-107 0-392 0 0,115 7-467 0 0,-128-19 494 0 0,109-14-1 0 0,-118 7-338 0 0,-41 5-527 0 0,69 5 0 0 0,-115-1 394 0 0,34 0 472 0 0,-36 0-441 0 0,1 0 0 0 0,0 0 0 0 0,-1-1 0 0 0,1 1 0 0 0,0-1 0 0 0,-1 0 0 0 0,1 1 0 0 0,-1-1 0 0 0,1 0 0 0 0,-1-1 0 0 0,3-1 0 0 0,-4 3-35 0 0,-1-1 0 0 0,1 1 0 0 0,-1-1 0 0 0,0 1 0 0 0,1-1 0 0 0,-1 1 0 0 0,0-1 0 0 0,1 1 0 0 0,-1-1 0 0 0,0 1 0 0 0,0-1 0 0 0,0 0 0 0 0,0 1 0 0 0,1-1 0 0 0,-1 0 0 0 0,0 1 0 0 0,0-1 0 0 0,0 1 0 0 0,0-1 0 0 0,0 0 0 0 0,0 1 0 0 0,-1-1 0 0 0,1 0 0 0 0,0 0 0 0 0,-6-12 0 0 0,1 3-50 0 0,5 8 14 0 0,-1 0 0 0 0,0 0 1 0 0,-1 0-1 0 0,1 0 1 0 0,0 0-1 0 0,0 0 0 0 0,-1 0 1 0 0,1 0-1 0 0,-3-2 0 0 0,3 4-418 0 0,0-2-246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0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68 186 2760 0 0,'-20'-1'-1413'0'0,"-2"-3"5853"0"0,21 4-3928 0 0,-1 0 0 0 0,1-1-1 0 0,0 1 1 0 0,0-1 0 0 0,-1 1-1 0 0,1-1 1 0 0,0 1 0 0 0,0-1 0 0 0,0 0-1 0 0,0 0 1 0 0,0 0 0 0 0,0 1-1 0 0,0-1 1 0 0,0 0 0 0 0,0 0-1 0 0,0 0 1 0 0,0 0 0 0 0,0 0-1 0 0,1-1 1 0 0,-1 1 0 0 0,0 0 0 0 0,1 0-1 0 0,-1 0 1 0 0,1-1 0 0 0,0 1-1 0 0,-1 0 1 0 0,1-1 0 0 0,0 1-1 0 0,-1-3 782 0 0,2 2-985 0 0,0 0 1 0 0,0 1-1 0 0,0-1 0 0 0,1 0 0 0 0,-1 0 0 0 0,0 0 0 0 0,2-1 0 0 0,-2 2-153 0 0,0 0-36 0 0,0 0-1 0 0,0 0 1 0 0,1 0-1 0 0,-1 0 0 0 0,1 0 1 0 0,-1 0-1 0 0,1 0 1 0 0,-1 1-1 0 0,1-1 1 0 0,-1 0-1 0 0,1 1 1 0 0,0-1-1 0 0,1 1 1 0 0,26-4 552 0 0,-21 4-437 0 0,27-1 85 0 0,0 1 0 0 0,-1 2 0 0 0,50 9 0 0 0,-9 2-214 0 0,58 7 378 0 0,-68-13 341 0 0,-65-19-560 0 0,-1 8-228 0 0,-1 0 0 0 0,1 1 0 0 0,-1-1 0 0 0,0 1 0 0 0,0 0 0 0 0,0-1 0 0 0,0 1 0 0 0,0 0 0 0 0,-1 0 0 0 0,-3-3 0 0 0,-32-27 69 0 0,30 26-83 0 0,-8-6 16 0 0,7 4-37 0 0,-1 1 1 0 0,0 0 0 0 0,0 1 0 0 0,-1 0 0 0 0,1 1 0 0 0,-1 0 0 0 0,-17-6 0 0 0,15 10 22 0 0,18 5 28 0 0,21 9 24 0 0,-7-6-11 0 0,-1 0 0 0 0,1-2-1 0 0,0 0 1 0 0,0-2 0 0 0,1 0 0 0 0,26-1-1 0 0,35 4 179 0 0,-56-2-47 0 0,-13-3-282 0 0,-1 2 0 0 0,0-1 1 0 0,14 5-1 0 0,-23-5 217 0 0,-3 3-91 0 0,1-1 0 0 0,-1 1 1 0 0,0 0-1 0 0,0-1 0 0 0,0 1 0 0 0,0-1 1 0 0,-1 1-1 0 0,0-1 0 0 0,1 1 0 0 0,-1-1 0 0 0,0 0 1 0 0,-1 0-1 0 0,1 0 0 0 0,0 0 0 0 0,-6 5 1 0 0,-6 4-98 0 0,0-1 0 0 0,-17 12 1 0 0,13-10-95 0 0,-78 58-76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0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98 7776 0 0,'-2'2'81'0'0,"0"0"0"0"0,-1-1 0 0 0,1 0 0 0 0,0 1 0 0 0,-1-1 1 0 0,0 0-1 0 0,1 0 0 0 0,-1-1 0 0 0,1 1 0 0 0,-1 0 0 0 0,0-1 0 0 0,0 0 0 0 0,1 0 1 0 0,-1 1-1 0 0,0-2 0 0 0,-2 1 0 0 0,-17-8 2901 0 0,11 4-1185 0 0,9 3-1338 0 0,1 1-1 0 0,-1-1 1 0 0,1 1 0 0 0,-1-1-1 0 0,1 0 1 0 0,-7-4 5256 0 0,30 13-4598 0 0,-21-7-1087 0 0,23 9 386 0 0,-1-1 1 0 0,2 0-1 0 0,-1-2 1 0 0,46 7-1 0 0,-8-6-305 0 0,-30-3 20 0 0,0-2 1 0 0,39-1-1 0 0,-35-1-48 0 0,-24-1 16 0 0,1 0 1 0 0,0 0-1 0 0,20-4 0 0 0,-7-1 541 0 0,-32-5-104 0 0,-9-3-174 0 0,8 5-245 0 0,-1 2 0 0 0,-16-13 0 0 0,-16-6-23 0 0,-55-34 187 0 0,70 42 71 0 0,25 17-72 0 0,67 7-152 0 0,-47-7-114 0 0,0 1 0 0 0,-1 0 0 0 0,1 2 0 0 0,-1 0 0 0 0,0 1 0 0 0,0 2 0 0 0,19 6 0 0 0,-36-11 5 0 0,0 0 0 0 0,-1-1 0 0 0,1 1 0 0 0,0 0 0 0 0,-1 0-1 0 0,1 0 1 0 0,-1 1 0 0 0,1-1 0 0 0,-1 0 0 0 0,0 0 0 0 0,1 1 0 0 0,-1-1 0 0 0,0 1 0 0 0,0-1-1 0 0,0 1 1 0 0,0-1 0 0 0,0 1 0 0 0,0 0 0 0 0,-1-1 0 0 0,1 1 0 0 0,0 0 0 0 0,-1 0 0 0 0,0 0 0 0 0,1-1-1 0 0,-1 1 1 0 0,0 0 0 0 0,0 0 0 0 0,0 0 0 0 0,0 0 0 0 0,0 0 0 0 0,0 0 0 0 0,-1-1 0 0 0,1 1-1 0 0,0 0 1 0 0,-1 0 0 0 0,0 0 0 0 0,0 1 0 0 0,-2 3 75 0 0,1 0 0 0 0,-1 0-1 0 0,0-1 1 0 0,-1 0 0 0 0,1 0 0 0 0,-1 0 0 0 0,0 0-1 0 0,-1 0 1 0 0,-8 7 0 0 0,-113 95-309 0 0,118-100 279 0 0,0 0-1 0 0,-11 7 1 0 0,4-4-3609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0:15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79 3224 0 0,'-13'-1'20805'0'0,"25"-6"-18115"0"0,20-5-2227 0 0,32-3 197 0 0,0 4 0 0 0,1 2 0 0 0,0 2 0 0 0,105 5 0 0 0,91 12 71 0 0,-27-1-42 0 0,-218-8-625 0 0,10 1 74 0 0,0-1 0 0 0,44-5 0 0 0,-60 2-141 0 0,0 0-1 0 0,0 0 1 0 0,0-1-1 0 0,11-5 1 0 0,-20 8-76 0 0,1-1-1 0 0,-1 0 1 0 0,0 0-1 0 0,0 0 1 0 0,0 1 0 0 0,0-1-1 0 0,0 0 1 0 0,-1 0 0 0 0,3-2-1 0 0,1-3-3231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4:5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5496 0 0,'-20'0'2318'0'0,"-34"5"0"0"0,22 9 2414 0 0,31-13-4156 0 0,1-1-499 0 0,0 0 0 0 0,-1 1 0 0 0,1-1 0 0 0,0 0 0 0 0,0 0 0 0 0,0 1 1 0 0,0-1-1 0 0,-1 0 0 0 0,1 0 0 0 0,0 0 0 0 0,0 1 0 0 0,-1-1 1 0 0,1 0-1 0 0,0 0 0 0 0,0 0 0 0 0,-1 0 0 0 0,1 1 0 0 0,0-1 1 0 0,-1 0-1 0 0,1 0 0 0 0,0 0 0 0 0,0 0 0 0 0,-1 0 0 0 0,1 0 0 0 0,-5 2 3191 0 0,11 3-1457 0 0,4-1-1473 0 0,0 0 0 0 0,0-1 0 0 0,0 0 0 0 0,0 0 0 0 0,14 1 0 0 0,57 3 324 0 0,-31-4-328 0 0,8 0 82 0 0,-33-3-87 0 0,41 7 1 0 0,15 3 273 0 0,-80-10-567 0 0,-1 0 1 0 0,1 0 0 0 0,-1 0-1 0 0,1 0 1 0 0,-1 0 0 0 0,0 0-1 0 0,1 0 1 0 0,-1 0 0 0 0,1 0 0 0 0,-1 0-1 0 0,1 0 1 0 0,-1 0 0 0 0,1-1-1 0 0,-1 1 1 0 0,1 0 0 0 0,-1 0 0 0 0,0 0-1 0 0,1-1 1 0 0,-1 1 0 0 0,1 0-1 0 0,-1-1 1 0 0,0 1 0 0 0,1 0 0 0 0,-1-1-1 0 0,0 1 1 0 0,1 0 0 0 0,-1-1-1 0 0,0 1 1 0 0,0-1 0 0 0,1 1 0 0 0,-1 0-1 0 0,0-1 1 0 0,0 1 0 0 0,0-1-1 0 0,0 1 1 0 0,0-1 0 0 0,1 1-1 0 0,-1-1 1 0 0,0 1 0 0 0,0-1 0 0 0,0 1-1 0 0,0-2-99 0 0,0 0 0 0 0,0 1 0 0 0,0-1 1 0 0,-1 1-1 0 0,1-1 0 0 0,0 0 0 0 0,-1 1 0 0 0,1-1 0 0 0,-1 1 0 0 0,0-3 0 0 0,0 3-359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4:5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2760 0 0,'0'-1'426'0'0,"0"0"1"0"0,0 0 0 0 0,0-1-1 0 0,0 1 1 0 0,0 0-1 0 0,1 0 1 0 0,-1 0-1 0 0,0-1 1 0 0,0 1-1 0 0,1 0 1 0 0,0-2-1 0 0,0 2-86 0 0,0 1 0 0 0,0-1-1 0 0,-1 0 1 0 0,1 1 0 0 0,0-1 0 0 0,0 1-1 0 0,0 0 1 0 0,0-1 0 0 0,0 1-1 0 0,0 0 1 0 0,0-1 0 0 0,0 1 0 0 0,2 0-1 0 0,35-6 1432 0 0,73-2 0 0 0,40 12-1101 0 0,-22-1-117 0 0,218 7 517 0 0,-185-3-708 0 0,-75-4-160 0 0,366 10 980 0 0,-375-12-970 0 0,246 0 632 0 0,315-26 1132 0 0,-381-5-953 0 0,-252 29-964 0 0,0-1-576 0 0,0 1 0 0 0,0 1 0 0 0,0-1-1 0 0,0 1 1 0 0,0 0 0 0 0,10 2 0 0 0,-10-2-825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5:0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5 170 2304 0 0,'-5'10'15962'0'0,"126"-15"-13557"0"0,-31 2-910 0 0,48-4-780 0 0,36-6 581 0 0,171 7-667 0 0,-219 7-446 0 0,23 2 83 0 0,-127-2-112 0 0,1-2 0 0 0,0-1 0 0 0,41-8 0 0 0,157-36 122 0 0,-16 24-232 0 0,132 17 648 0 0,-261 5-624 0 0,47-8 204 0 0,-60 3-154 0 0,-16 0 20 0 0,21 0 414 0 0,57 3-369 0 0,119 4-126 0 0,-105 6 351 0 0,-36-5 257 0 0,-72-4-566 0 0,-28 2-80 0 0,-1-1 0 0 0,1 0 0 0 0,0-1 0 0 0,0 1 0 0 0,-1 0-1 0 0,1-1 1 0 0,-1 1 0 0 0,1-1 0 0 0,0 0 0 0 0,-1 0 0 0 0,1 0 0 0 0,-1 0 0 0 0,0-1-1 0 0,1 1 1 0 0,-1-1 0 0 0,0 1 0 0 0,0-1 0 0 0,0 0 0 0 0,0 1 0 0 0,0-1 0 0 0,0 0-1 0 0,0-1 1 0 0,-1 1 0 0 0,3-4 0 0 0,-3 5-176 0 0,-1-1-1 0 0,1 1 1 0 0,-1 0-1 0 0,1 0 1 0 0,-1-1 0 0 0,0 1-1 0 0,0 0 1 0 0,0-1-1 0 0,1 1 1 0 0,-1 0-1 0 0,-1-3 1 0 0,1 2-294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5:1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2760 0 0,'0'0'8232'0'0,"-6"6"-6638"0"0,-5 2 340 0 0,-3-3-894 0 0,6-1-59 0 0,-1 1-254 0 0,9 1 3627 0 0,19 4-3278 0 0,-15-9-994 0 0,-1 0 0 0 0,1 0 0 0 0,0 0-1 0 0,0-1 1 0 0,5 1 0 0 0,15 2 208 0 0,-11 0-46 0 0,0 0 0 0 0,-1-1 0 0 0,22 0 0 0 0,1 1 114 0 0,2-1 0 0 0,46-3 1 0 0,-26 0-314 0 0,1 1 455 0 0,104 3 456 0 0,-140-2-881 0 0,69 4 199 0 0,38-7 420 0 0,-56-1 655 0 0,-73 3-1432 0 0,1 0 0 0 0,-1 0 0 0 0,1 0 0 0 0,-1 0-1 0 0,1 0 1 0 0,-1 0 0 0 0,1 0 0 0 0,-1 0 0 0 0,1-1 0 0 0,-1 1-1 0 0,1 0 1 0 0,-1 0 0 0 0,0 0 0 0 0,1-1 0 0 0,-1 1 0 0 0,1 0 0 0 0,-1-1-1 0 0,0 1 1 0 0,1 0 0 0 0,-1-1 0 0 0,0 1 0 0 0,0 0 0 0 0,1-1 0 0 0,-1 1-1 0 0,0-1 1 0 0,0 1 0 0 0,1-1 0 0 0,-1 1 0 0 0,0 0 0 0 0,0-1 0 0 0,0 1-1 0 0,0-1 1 0 0,0 1 0 0 0,0-1 0 0 0,0 0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5:3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56 4608 0 0,'0'0'208'0'0,"-8"-8"3172"0"0,8 8-3321 0 0,0-1-1 0 0,-1 1 1 0 0,1-1 0 0 0,0 1 0 0 0,-1-1-1 0 0,1 1 1 0 0,0 0 0 0 0,-1-1 0 0 0,1 1 0 0 0,-1-1-1 0 0,1 1 1 0 0,0 0 0 0 0,-1-1 0 0 0,1 1 0 0 0,-1 0-1 0 0,1 0 1 0 0,-1-1 0 0 0,1 1 0 0 0,-1 0-1 0 0,0 0 1 0 0,1 0 0 0 0,-1 0 0 0 0,1 0 0 0 0,-1 0-1 0 0,1 0 1 0 0,-1 0 0 0 0,1 0 0 0 0,-1 0 0 0 0,0 0-1 0 0,0 0 1 0 0,-24 2 2603 0 0,18-2-1724 0 0,6 0-404 0 0,1 1-398 0 0,0-1 1 0 0,0 0-1 0 0,-1 0 1 0 0,1 1-1 0 0,0-1 1 0 0,0 0 0 0 0,-1 0-1 0 0,1 1 1 0 0,0-1-1 0 0,0 0 1 0 0,-1 0-1 0 0,1 0 1 0 0,0 0 0 0 0,0 1-1 0 0,-1-1 1 0 0,1 0-1 0 0,0 0 1 0 0,-1 0-1 0 0,1 0 1 0 0,0 0 0 0 0,-1 0-1 0 0,1 0 1 0 0,0 0-1 0 0,-1 0 1 0 0,1 0-1 0 0,0 0 1 0 0,-5-1 3565 0 0,12 2-3036 0 0,30 6 179 0 0,-19-4-608 0 0,1 0-1 0 0,28 1 1 0 0,131-12 1344 0 0,-13 1-1039 0 0,75 11 295 0 0,-75-3-426 0 0,22 1 37 0 0,-23-2-242 0 0,-126-3-411 0 0,186-13 525 0 0,17 8 1281 0 0,-204 8-1836 0 0,79 2 434 0 0,-23 0-47 0 0,-31 4 92 0 0,121 7 380 0 0,-170-14-475 0 0,1-1 0 0 0,0 0 0 0 0,-1 0 0 0 0,0-1 0 0 0,0-1 0 0 0,0-1 0 0 0,22-10 0 0 0,-32 14-235 0 0,11-6-3079 0 0,-2-2-3584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5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11200 0 0,'0'0'256'0'0,"-8"-7"614"0"0,-7-23 6083 0 0,13 24-4121 0 0,140 12 1606 0 0,71 13-3188 0 0,-55-3-593 0 0,-136-14-440 0 0,4 0-32 0 0,-1 0 0 0 0,1-2 0 0 0,-1 0 0 0 0,23-3 0 0 0,-43 2-185 0 0,1 1 47 0 0,1 0 0 0 0,-1-1 1 0 0,0 1-1 0 0,0-1 0 0 0,1 0 0 0 0,-1 0 1 0 0,2-1-1 0 0,-4 2-37 0 0,0 0 0 0 0,1 0 0 0 0,-1 0 0 0 0,0-1 0 0 0,0 1 0 0 0,0 0 0 0 0,0 0 0 0 0,1 0 0 0 0,-1-1 0 0 0,0 1 0 0 0,0 0 0 0 0,0 0 0 0 0,0 0 0 0 0,0-1 0 0 0,0 1 0 0 0,0 0 0 0 0,0 0 0 0 0,1-1 0 0 0,-1 1 0 0 0,0 0 0 0 0,0 0 0 0 0,0-1 0 0 0,0 1 0 0 0,0 0 0 0 0,0 0 0 0 0,0 0 0 0 0,-1-1 0 0 0,-7-9 180 0 0,-1 3-141 0 0,-1 0 0 0 0,0 0 1 0 0,0 1-1 0 0,-1 0 0 0 0,1 1 1 0 0,-23-7-1 0 0,-119-38 416 0 0,138 49-174 0 0,12 1-283 0 0,0 0 0 0 0,0 0 1 0 0,0 0-1 0 0,1 0 0 0 0,-1-1 0 0 0,0 1 0 0 0,0 0 1 0 0,0-1-1 0 0,1 1 0 0 0,-1-1 0 0 0,0 0 0 0 0,0 0 1 0 0,-1-1-1 0 0,2 2-147 0 0,16 7-609 0 0,15-1 748 0 0,37 1 0 0 0,-12-2 0 0 0,82 17 904 0 0,-85-11-904 0 0,-50-10 13 0 0,1 0 0 0 0,0-1 1 0 0,0 2-1 0 0,0-1 0 0 0,-1 0 0 0 0,1 0 0 0 0,-1 1 1 0 0,1-1-1 0 0,4 5 0 0 0,-7-6-9 0 0,1 1 1 0 0,-1 0-1 0 0,1 0 0 0 0,-1-1 1 0 0,1 1-1 0 0,-1 0 0 0 0,0 0 1 0 0,1 0-1 0 0,-1 0 0 0 0,0-1 1 0 0,0 1-1 0 0,1 0 0 0 0,-1 0 0 0 0,0 0 1 0 0,0 0-1 0 0,0 0 0 0 0,0 0 1 0 0,0 0-1 0 0,0-1 0 0 0,0 1 1 0 0,-1 0-1 0 0,1 0 0 0 0,0 0 1 0 0,0 0-1 0 0,-1 0 0 0 0,1 0 1 0 0,0-1-1 0 0,-1 1 0 0 0,1 0 1 0 0,-1 0-1 0 0,1-1 0 0 0,-1 1 0 0 0,0 0 1 0 0,1-1-1 0 0,-1 1 0 0 0,0 0 1 0 0,0 0-1 0 0,-19 17 58 0 0,0-1 1 0 0,-1 0-1 0 0,-1-1 0 0 0,-27 14 1 0 0,1 0-7 0 0,-34 30-188 0 0,81-59 26 0 0,1-1-1 0 0,-1 0 1 0 0,1 1 0 0 0,-1-1-1 0 0,1 1 1 0 0,0-1 0 0 0,-1 1-1 0 0,1-1 1 0 0,-1 1 0 0 0,1 0-1 0 0,0-1 1 0 0,0 1 0 0 0,-1-1-1 0 0,1 1 1 0 0,0 0 0 0 0,0-1-1 0 0,0 1 1 0 0,-1 0 0 0 0,1-1-1 0 0,0 1 1 0 0,0 0 0 0 0,0-1-1 0 0,0 1 1 0 0,0 0 0 0 0,0-1-1 0 0,1 1 1 0 0,-1 0 0 0 0,0-1-1 0 0,0 1 1 0 0,0-1 0 0 0,1 1-1 0 0,-1 0 1 0 0,0-1 0 0 0,0 1-1 0 0,1-1 1 0 0,-1 1 0 0 0,1-1-1 0 0,-1 1 1 0 0,0-1 0 0 0,1 1-1 0 0,-1-1 1 0 0,1 1 0 0 0,-1-1-1 0 0,1 1 1 0 0,0-1 0 0 0,-1 0-1 0 0,1 1 1 0 0,0-1 0 0 0,7 6-1680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6:0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137 198 3224 0 0,'-5'0'295'0'0,"-1"0"0"0"0,1 1 0 0 0,-1 0-1 0 0,-7 3 1 0 0,8-3 1205 0 0,0 1 0 0 0,-1-1-1 0 0,1 0 1 0 0,-8 0 0 0 0,6-1-504 0 0,3 1-604 0 0,1-1 0 0 0,0 0 0 0 0,0 0 1 0 0,-1 0-1 0 0,1-1 0 0 0,0 1 0 0 0,0-1 0 0 0,-1 1 0 0 0,1-1 0 0 0,0 0 0 0 0,0 0 0 0 0,0-1 0 0 0,0 1 0 0 0,-5-4 0 0 0,5 3 68 0 0,-2-4 2412 0 0,17 1-2057 0 0,2 3-467 0 0,0 1 1 0 0,0 0-1 0 0,-1 1 1 0 0,1 1-1 0 0,26 4 1 0 0,-14-2-62 0 0,7 1 28 0 0,109 8 630 0 0,-119-12-776 0 0,0 0 0 0 0,0-2-1 0 0,0 0 1 0 0,27-8 0 0 0,-16 3 105 0 0,19-5 178 0 0,-48 10-380 0 0,0 1-1 0 0,1-2 0 0 0,-1 1 0 0 0,0 0 0 0 0,0-1 1 0 0,-1 0-1 0 0,7-5 0 0 0,-11 8-58 0 0,1-1 1 0 0,0 0-1 0 0,0 1 1 0 0,-1-1-1 0 0,1 0 0 0 0,-1 0 1 0 0,1 0-1 0 0,-1 0 1 0 0,1 1-1 0 0,-1-1 0 0 0,1 0 1 0 0,-1 0-1 0 0,0 0 0 0 0,1 0 1 0 0,-1 0-1 0 0,0 0 1 0 0,0 0-1 0 0,0 0 0 0 0,0 0 1 0 0,0 0-1 0 0,0 0 0 0 0,0 0 1 0 0,0 0-1 0 0,0 0 1 0 0,0 0-1 0 0,0 0 0 0 0,-1 0 1 0 0,1 0-1 0 0,0 0 1 0 0,-1 0-1 0 0,1 0 0 0 0,-1 0 1 0 0,1 0-1 0 0,-1 0 0 0 0,0 0 1 0 0,1 1-1 0 0,-1-1 1 0 0,0 0-1 0 0,1 0 0 0 0,-3 0 1 0 0,-3-5 42 0 0,0 1 0 0 0,0 0 1 0 0,-15-9-1 0 0,17 11-49 0 0,-12-8 48 0 0,13 8-44 0 0,0 1 1 0 0,0-1-1 0 0,0 1 0 0 0,-1 0 0 0 0,1 0 1 0 0,-5-2-1 0 0,-30-11-96 0 0,15 5 144 0 0,-30-8 0 0 0,30 11-47 0 0,62 34-76 0 0,-24-20 64 0 0,0-1 0 0 0,0-1 0 0 0,25 6 0 0 0,50 4 0 0 0,-43-8 0 0 0,-42-6 31 0 0,0 0-1 0 0,0 0 1 0 0,0 0-1 0 0,0 1 1 0 0,0 0-1 0 0,-1 0 1 0 0,9 4-1 0 0,-12-5-22 0 0,0 0 0 0 0,0 0 0 0 0,0 0 0 0 0,0-1 0 0 0,0 1-1 0 0,0 0 1 0 0,0 0 0 0 0,-1 0 0 0 0,1 1 0 0 0,0-1 0 0 0,0 0 0 0 0,-1 0 0 0 0,1 0 0 0 0,-1 0-1 0 0,1 1 1 0 0,-1-1 0 0 0,0 0 0 0 0,1 1 0 0 0,-1-1 0 0 0,0 0 0 0 0,0 0 0 0 0,0 1 0 0 0,0-1-1 0 0,0 0 1 0 0,0 1 0 0 0,0-1 0 0 0,0 0 0 0 0,-1 1 0 0 0,1-1 0 0 0,0 0 0 0 0,-1 0 0 0 0,1 1-1 0 0,-1-1 1 0 0,1 0 0 0 0,-2 2 0 0 0,-5 6 103 0 0,0 1 0 0 0,0-1 0 0 0,-1 0 0 0 0,0-1 0 0 0,-1 0 0 0 0,1 0 0 0 0,-17 10 0 0 0,1 1 189 0 0,-92 73-1529 0 0,109-85 650 0 0,-1 0 1 0 0,2 1 0 0 0,-12 14-1 0 0,9-9-1234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3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 2304 0 0,'-25'23'18172'0'0,"29"-31"-15317"0"0,-4 6-2733 0 0,1 1 0 0 0,0 0 0 0 0,0-1 0 0 0,0 1 0 0 0,0 0 0 0 0,1 0 0 0 0,-1 0 0 0 0,0 0 0 0 0,0 0 0 0 0,1 0 0 0 0,-1 0 0 0 0,0 0 0 0 0,1 0 0 0 0,-1 1 0 0 0,1-1 0 0 0,-1 0 0 0 0,1 1 0 0 0,0 0 0 0 0,-1-1 0 0 0,1 1 0 0 0,2 0 0 0 0,3 0 27 0 0,-1 0 0 0 0,1 1 1 0 0,-1 0-1 0 0,9 3 0 0 0,15 1 417 0 0,22 3 130 0 0,48-3 329 0 0,1 0-410 0 0,13-3-236 0 0,80-1 13 0 0,94-16 237 0 0,-94 20-279 0 0,-123-1-201 0 0,162 1 391 0 0,-100-2-96 0 0,-98-2-355 0 0,-18 0-170 0 0,0-1-1 0 0,0-1 1 0 0,18-2 0 0 0,-18-2-308 0 0,5 0 1139 0 0,-14 0-734 0 0,-7 5-431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6:4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93 228 2304 0 0,'0'-1'128'0'0,"-5"-6"-56"0"0,-25-23 7921 0 0,28 27-7792 0 0,-6-3 872 0 0,6 5-808 0 0,0-1 0 0 0,1 1 1 0 0,-1 0-1 0 0,0-1 0 0 0,1 1 0 0 0,0-1 1 0 0,-1 1-1 0 0,1-1 0 0 0,-2-2 1 0 0,-9-13 1689 0 0,10 15-1615 0 0,0 0-1 0 0,1 0 1 0 0,-1 0-1 0 0,1 0 1 0 0,-1 0-1 0 0,1-1 1 0 0,-1 1-1 0 0,1 0 1 0 0,0-1-1 0 0,0 1 1 0 0,1-1-1 0 0,-2-5 2831 0 0,3 10-3080 0 0,1-1 0 0 0,0 0-1 0 0,-1-1 1 0 0,1 1-1 0 0,0 0 1 0 0,0 0 0 0 0,3 0-1 0 0,8 4 102 0 0,-7-1-114 0 0,2 2 55 0 0,1 0 1 0 0,1 0-1 0 0,-1-1 0 0 0,1 0 1 0 0,0-1-1 0 0,0 0 1 0 0,1-1-1 0 0,20 4 0 0 0,47-2 916 0 0,79-7 0 0 0,-38-1-104 0 0,-115 3-888 0 0,-2 0-4 0 0,0 0 0 0 0,0 0 1 0 0,0 0-1 0 0,0 0 0 0 0,0 0 0 0 0,0 0 1 0 0,0 0-1 0 0,0-1 0 0 0,-1 1 1 0 0,1-1-1 0 0,0 0 0 0 0,0 0 0 0 0,0 1 1 0 0,-1-1-1 0 0,3-2 0 0 0,-3 3-43 0 0,-1-1 0 0 0,1 1 0 0 0,-1 0 0 0 0,0-1 0 0 0,1 1 0 0 0,-1-1 0 0 0,0 1 0 0 0,0-1 0 0 0,1 1 0 0 0,-1-1 0 0 0,0 1 0 0 0,0-1 0 0 0,1 1 0 0 0,-1-1 0 0 0,0 1 0 0 0,0-1 0 0 0,0 1 0 0 0,0-1 0 0 0,0 0 0 0 0,0 1 0 0 0,0-1 0 0 0,0 1 0 0 0,0-1 0 0 0,0 1 0 0 0,0-1 0 0 0,0 1 0 0 0,-1-1 0 0 0,1 1 0 0 0,0-1 0 0 0,0 1 0 0 0,-1-1 0 0 0,1 1 0 0 0,0-1 1 0 0,0 1-1 0 0,-1-1 0 0 0,1 1 0 0 0,-1-1 0 0 0,1 1 0 0 0,-1-1 11 0 0,-3-5 10 0 0,-1 0 1 0 0,-1 0-1 0 0,1 1 0 0 0,-1 0 1 0 0,0 0-1 0 0,0 0 0 0 0,0 1 1 0 0,-1 0-1 0 0,1 0 0 0 0,-13-5 0 0 0,-24-13 34 0 0,29 15-30 0 0,-29-12-1 0 0,34 15-33 0 0,1 1 0 0 0,-13-9 0 0 0,16 9 0 0 0,-1-1 0 0 0,0 1 0 0 0,0 1 0 0 0,0-1 0 0 0,-12-3 0 0 0,2 6-27 0 0,15 0-115 0 0,15 7-126 0 0,32 5 1333 0 0,-29-7-1253 0 0,0 0 0 0 0,21 1 0 0 0,-26-4 187 0 0,-2 0 250 0 0,11 1-294 0 0,0 1 1 0 0,-1 1-1 0 0,1 0 0 0 0,23 11 0 0 0,-41-15 55 0 0,0 0 0 0 0,-1 1 0 0 0,1-1 0 0 0,-1 0 0 0 0,0 1 0 0 0,1 0 0 0 0,-1 0 0 0 0,0-1-1 0 0,0 1 1 0 0,0 0 0 0 0,0 1 0 0 0,-1-1 0 0 0,1 0 0 0 0,-1 1 0 0 0,1-1 0 0 0,-1 0 0 0 0,0 1 0 0 0,0 0 0 0 0,0-1 0 0 0,0 1 0 0 0,0 0 0 0 0,0-1 0 0 0,-1 1-1 0 0,1 0 1 0 0,-1 0 0 0 0,0 0 0 0 0,0-1 0 0 0,0 1 0 0 0,0 0 0 0 0,-1 0 0 0 0,1 0 0 0 0,-1-1 0 0 0,1 1 0 0 0,-1 0 0 0 0,0-1 0 0 0,0 1 0 0 0,0 0 0 0 0,-1-1-1 0 0,-1 3 1 0 0,-13 21 116 0 0,9-13-61 0 0,-1-1 0 0 0,0 0-1 0 0,0 0 1 0 0,-1-1 0 0 0,-1 0-1 0 0,-19 17 1 0 0,10-11 23 0 0,16-14-102 0 0,0 0 1 0 0,0 0-1 0 0,-1 0 0 0 0,1 0 0 0 0,-1-1 1 0 0,-5 4-1 0 0,2-1 15 0 0,6-4 1 0 0,-1 0 0 0 0,1 0 1 0 0,0-1-1 0 0,0 1 0 0 0,0 0 0 0 0,-1 0 0 0 0,1-1 0 0 0,0 1 0 0 0,-1-1 1 0 0,1 0-1 0 0,-1 1 0 0 0,1-1 0 0 0,0 0 0 0 0,-1 0 0 0 0,1 0 0 0 0,-1 0 1 0 0,1 0-1 0 0,-1 0 0 0 0,-1 0 0 0 0,2 0-99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9:4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3680 0 0,'-17'43'392'0'0,"16"-42"-26"0"0,0 0 0 0 0,-1-1 0 0 0,1 1 0 0 0,0 0-1 0 0,-1 0 1 0 0,1-1 0 0 0,0 1 0 0 0,-1-1 0 0 0,1 1 0 0 0,-1-1 0 0 0,1 1 0 0 0,-1-1 0 0 0,1 0 0 0 0,-2 0-1 0 0,-17 6 3753 0 0,19-5-3859 0 0,1-1-1 0 0,-1 0 0 0 0,1 0 1 0 0,-1 0-1 0 0,1 1 1 0 0,-1-1-1 0 0,1 0 0 0 0,-1 0 1 0 0,1 0-1 0 0,-1 0 1 0 0,1 0-1 0 0,-1 0 0 0 0,1 0 1 0 0,-1 0-1 0 0,1 0 1 0 0,-1 0-1 0 0,1 0 0 0 0,-1 0 1 0 0,1-1-1 0 0,-1 1 0 0 0,1 0 1 0 0,0 0-1 0 0,-1 0 1 0 0,1-1-1 0 0,-1 1 0 0 0,1 0 1 0 0,-1 0-1 0 0,1-1 1 0 0,0 1-1 0 0,-1-1 0 0 0,1 1 1 0 0,0 0-1 0 0,-1-1 1 0 0,0 0-1 0 0,2 1-219 0 0,-1-1 1 0 0,0 1-1 0 0,1-1 1 0 0,-1 1-1 0 0,1 0 1 0 0,-1 0-1 0 0,0-1 1 0 0,1 1-1 0 0,-1 0 1 0 0,1-1-1 0 0,-1 1 1 0 0,1 0-1 0 0,-1 0 1 0 0,1 0-1 0 0,-1 0 1 0 0,1-1-1 0 0,-1 1 1 0 0,1 0-1 0 0,-1 0 1 0 0,1 0-1 0 0,-1 0 1 0 0,2 0-1 0 0,11 0 354 0 0,-12 0-373 0 0,5 1 102 0 0,0-1 0 0 0,0 2 0 0 0,0-1 0 0 0,6 3 0 0 0,0 0-24 0 0,11 1 44 0 0,-1-1 1 0 0,1-1-1 0 0,32-1 0 0 0,69-6 313 0 0,52-11 417 0 0,-137 12-730 0 0,135-6 159 0 0,122-10 32 0 0,-1 0 587 0 0,-244 21-842 0 0,0 1 0 0 0,0 3 0 0 0,73 18 0 0 0,-88-16-15 0 0,-1-3-1 0 0,1-1 0 0 0,0-1 1 0 0,0-2-1 0 0,68-7 1 0 0,-68 3 41 0 0,1 2 1 0 0,41 4-1 0 0,70 15 70 0 0,-102-12-136 0 0,76-1 282 0 0,-33-2 100 0 0,-70-1-316 0 0,1 1 1 0 0,30 9-1 0 0,-22-5-37 0 0,-14-6-403 0 0,-13-1 271 0 0,-1 0 0 0 0,0 0 0 0 0,0 0 0 0 0,1 0 0 0 0,-1 0 0 0 0,0 0 0 0 0,0-1 0 0 0,0 1 0 0 0,1 0 0 0 0,-1 0 1 0 0,0 0-1 0 0,0 0 0 0 0,0-1 0 0 0,0 1 0 0 0,1 0 0 0 0,-1 0 0 0 0,0 0 0 0 0,0-1 0 0 0,0 1 0 0 0,0 0 0 0 0,0 0 0 0 0,0-1 0 0 0,0 1 0 0 0,0 0 0 0 0,0 0 0 0 0,0-1 0 0 0,0 1 1 0 0,0 0-1 0 0,0 0 0 0 0,0-1 0 0 0,0 1 0 0 0,0 0 0 0 0,0 0 0 0 0,0-1 0 0 0,0 1 0 0 0,0 0 0 0 0,0-1 0 0 0,-3-6-1423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39:5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32 5064 0 0,'-4'0'251'0'0,"-1"1"-1"0"0,0 0 1 0 0,1 0 0 0 0,-1 0 0 0 0,0 1 0 0 0,1 0 0 0 0,-6 2 1674 0 0,4-5 1488 0 0,-4-2 1250 0 0,9 3-4598 0 0,1 0 0 0 0,0-1 0 0 0,0 1 0 0 0,0 0 0 0 0,0-1 0 0 0,0 1 0 0 0,0 0 0 0 0,0-1 0 0 0,0 1 0 0 0,-1 0 0 0 0,1-1 0 0 0,0 1 0 0 0,0 0 0 0 0,0-1 0 0 0,1 1 1 0 0,-1-1-1 0 0,0 1 0 0 0,0 0 0 0 0,0-1 0 0 0,0 1 0 0 0,0 0 0 0 0,0-1 0 0 0,0 1 0 0 0,1 0 0 0 0,-1-1 0 0 0,0 1 0 0 0,0 0 0 0 0,1 0 0 0 0,-1-1 0 0 0,0 1 0 0 0,0 0 0 0 0,1-1 0 0 0,1-1 485 0 0,-1 0 0 0 0,1-1 0 0 0,0 1 0 0 0,0 0 0 0 0,0 0 0 0 0,0 1 0 0 0,1-1 0 0 0,-1 0 0 0 0,1 1 0 0 0,-1-1-1 0 0,1 1 1 0 0,-1 0 0 0 0,6-2 0 0 0,-4 2-413 0 0,0 0-1 0 0,1 1 1 0 0,-1-1-1 0 0,0 1 1 0 0,1 0-1 0 0,-1 0 1 0 0,0 1 0 0 0,8 1-1 0 0,20 4 199 0 0,7 1 50 0 0,61 5-1 0 0,-12-8 56 0 0,326 1 1361 0 0,-240-10-883 0 0,-47 2-376 0 0,-121 3-532 0 0,0 0-1 0 0,0 0 1 0 0,0-1-1 0 0,0 0 1 0 0,0 0-1 0 0,11-3 1 0 0,-8 2-242 0 0,-9 2 219 0 0,0 0 0 0 0,0 0-1 0 0,1 0 1 0 0,-1 0 0 0 0,0 0 0 0 0,0 0 0 0 0,0 0 0 0 0,0 0 0 0 0,1 0-1 0 0,-1 0 1 0 0,0 0 0 0 0,0 0 0 0 0,0 0 0 0 0,0-1 0 0 0,1 1 0 0 0,-1 0 0 0 0,0 0-1 0 0,0 0 1 0 0,0 0 0 0 0,0 0 0 0 0,1 0 0 0 0,-1 0 0 0 0,0 0 0 0 0,0 0 0 0 0,0-1-1 0 0,0 1 1 0 0,0 0 0 0 0,0 0 0 0 0,1 0 0 0 0,-1 0 0 0 0,0 0 0 0 0,0-1-1 0 0,0 1 1 0 0,0 0 0 0 0,0 0 0 0 0,0 0 0 0 0,0 0 0 0 0,0-1 0 0 0,0 1 0 0 0,0 0-1 0 0,0 0 1 0 0,0 0 0 0 0,0-1 0 0 0,0 1 0 0 0,0 0 0 0 0,0 0 0 0 0,0 0 0 0 0,0 0-1 0 0,0-1 1 0 0,0 1 0 0 0,0 0 0 0 0,0 0 0 0 0,0 0 0 0 0,0 0 0 0 0,0-1-1 0 0,0 1 1 0 0,-1 0 0 0 0,1 0 0 0 0,0 0 0 0 0,0 0 0 0 0,0 0 0 0 0,0-1 0 0 0,0 1-1 0 0,0 0 1 0 0,-1 0 0 0 0,1 0 0 0 0,-1-2-452 0 0,0 0 339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23 6992 0 0,'0'0'322'0'0,"-6"-10"180"0"0,6 9-377 0 0,-1 0 1 0 0,1 0-1 0 0,-1 0 0 0 0,0 1 1 0 0,0-1-1 0 0,1 0 0 0 0,-1 0 1 0 0,0 1-1 0 0,0-1 1 0 0,0 0-1 0 0,0 1 0 0 0,0-1 1 0 0,0 1-1 0 0,0-1 0 0 0,0 1 1 0 0,0-1-1 0 0,0 1 1 0 0,0 0-1 0 0,0-1 0 0 0,0 1 1 0 0,0 0-1 0 0,0 0 0 0 0,0 0 1 0 0,0 0-1 0 0,0 0 1 0 0,0 0-1 0 0,-2 1 0 0 0,-3 0 469 0 0,5-1-569 0 0,1 0 1 0 0,0 0-1 0 0,0 0 0 0 0,0 0 0 0 0,-1 0 1 0 0,1 0-1 0 0,0 0 0 0 0,0 0 0 0 0,-1 0 1 0 0,1 0-1 0 0,0 0 0 0 0,0 0 1 0 0,0 0-1 0 0,-1 0 0 0 0,1 0 0 0 0,0 1 1 0 0,0-1-1 0 0,0 0 0 0 0,0 0 1 0 0,-1 0-1 0 0,1 0 0 0 0,0 0 0 0 0,0 0 1 0 0,0 1-1 0 0,0-1 0 0 0,0 0 0 0 0,-1 0 1 0 0,1 0-1 0 0,0 1 0 0 0,-8 5 803 0 0,7-6-763 0 0,0 1 0 0 0,0-1 0 0 0,0 0 0 0 0,0 1 0 0 0,1-1 0 0 0,-1 1-1 0 0,0 0 1 0 0,1-1 0 0 0,-1 1 0 0 0,0 0 0 0 0,1-1 0 0 0,-1 1 0 0 0,0 0 0 0 0,0 1 0 0 0,-3 7 240 0 0,0 1 0 0 0,1-1 1 0 0,0 1-1 0 0,-3 19 0 0 0,-1 42 321 0 0,6-62-571 0 0,-11 102 402 0 0,-4 71 54 0 0,7-4-35 0 0,3-108-22 0 0,4 105 0 0 0,7-101-241 0 0,9 102 10 0 0,12 117 0 0 0,-25-247-141 0 0,-8 81 0 0 0,2-74-35 0 0,-7 84 370 0 0,-7 101 224 0 0,17-193-477 0 0,3 1 0 0 0,1 0 0 0 0,14 78 0 0 0,6-16 76 0 0,10 69-496 0 0,-31-167 210 0 0,6 28 152 0 0,-2-7 91 0 0,2 32 0 0 0,1 58 84 0 0,-5-53-16 0 0,-6 71-1 0 0,4-100-170 0 0,-1-28-67 0 0,0-1-1 0 0,-1 19 1 0 0,-10 111 154 0 0,5-46-96 0 0,0 114 112 0 0,6-181-146 0 0,0 25 353 0 0,11 75 0 0 0,2-64-134 0 0,-6-37-179 0 0,2 27-1 0 0,-9-52-88 0 0,0 5 20 0 0,1 0 0 0 0,0-1 0 0 0,0 1 1 0 0,0-1-1 0 0,1 1 0 0 0,2 6 0 0 0,-3-11-232 0 0,-1-12-7113 0 0,3-6-183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27 7368 0 0,'0'1'130'0'0,"0"0"0"0"0,0-1 1 0 0,1 1-1 0 0,-1-1 0 0 0,0 1 1 0 0,0-1-1 0 0,0 1 0 0 0,1-1 0 0 0,-1 1 1 0 0,0-1-1 0 0,1 1 0 0 0,-1-1 1 0 0,0 0-1 0 0,1 1 0 0 0,-1-1 0 0 0,1 1 1 0 0,-1-1-1 0 0,1 0 0 0 0,-1 1 1 0 0,1-1-1 0 0,-1 0 0 0 0,1 0 0 0 0,-1 1 1 0 0,1-1-1 0 0,-1 0 0 0 0,1 0 1 0 0,-1 0-1 0 0,1 0 0 0 0,-1 0 0 0 0,1 0 1 0 0,-1 0-1 0 0,1 0 0 0 0,0 0 1 0 0,-1 0-1 0 0,1 0 0 0 0,-1 0 0 0 0,1 0 1 0 0,-1 0-1 0 0,1 0 0 0 0,-1 0 1 0 0,1-1-1 0 0,0 1 0 0 0,14-2-30 0 0,21-1 161 0 0,-29 2-178 0 0,1 0-1 0 0,-1 1 0 0 0,1 0 0 0 0,-1 0 0 0 0,1 0 0 0 0,-1 1 0 0 0,1 0 1 0 0,-1 1-1 0 0,10 2 0 0 0,54 23 1085 0 0,-63-24-969 0 0,1 0 1 0 0,-1-1-1 0 0,18 3 1 0 0,2 0 897 0 0,57 6-932 0 0,-44-7-163 0 0,88 17 913 0 0,-35-4 220 0 0,-41-12-1058 0 0,98-2 0 0 0,-88-4 56 0 0,13-2 130 0 0,90-14 0 0 0,-69 4-123 0 0,88 5-22 0 0,-57-1-49 0 0,-78 4-61 0 0,158-12 100 0 0,-31 6 31 0 0,22 15 32 0 0,-17 0-4 0 0,-72-9 158 0 0,44-7-398 0 0,-102 9 152 0 0,29-3-69 0 0,-13 0 55 0 0,132 5-1 0 0,-103 6-60 0 0,136-10 0 0 0,-131 5 174 0 0,-60 1-76 0 0,62-6-1 0 0,163-15 952 0 0,3 19-1766 0 0,-174 1 1112 0 0,163 10-262 0 0,-70-11-60 0 0,274 5 442 0 0,-431-3-499 0 0,103 0 56 0 0,94-7 206 0 0,-35 3-68 0 0,-86-4-575 0 0,85-2 1354 0 0,-184 10-875 0 0,0-1 0 0 0,0 1 0 0 0,-1 1 0 0 0,1-1 0 0 0,0 2 0 0 0,13 4 0 0 0,-13 2 145 0 0,-9-8-252 0 0,0-1-1 0 0,1 1 1 0 0,-1-1-1 0 0,0 1 1 0 0,1-1-1 0 0,-1 1 1 0 0,1-1-1 0 0,-1 1 1 0 0,1-1-1 0 0,-1 1 1 0 0,1-1-1 0 0,-1 1 1 0 0,1-1-1 0 0,-1 0 1 0 0,1 1-1 0 0,0-1 1 0 0,0 1-1 0 0,1 14 109 0 0,-7 35 5 0 0,3-35-108 0 0,2 40-15 0 0,-1-45 0 0 0,2 0 0 0 0,-1 0 0 0 0,3 14 0 0 0,1 7 0 0 0,1 11 0 0 0,0 8 0 0 0,3 41 0 0 0,4 234 0 0 0,-6-174 0 0 0,2 26 0 0 0,-4-119 0 0 0,-1-18 0 0 0,4 92 0 0 0,-4 2 0 0 0,-1 81 0 0 0,-4-58 0 0 0,1-31 0 0 0,-4 109 0 0 0,-1-50 0 0 0,12 135 0 0 0,-3-205 0 0 0,-2-67 0 0 0,-3 99 0 0 0,0-36 0 0 0,-7 310 0 0 0,1-261 118 0 0,8-138-94 0 0,-1 0 1 0 0,-7 36 0 0 0,5-46 51 0 0,0 0-1 0 0,0 1 1 0 0,-1-1 0 0 0,-1-1-1 0 0,0 1 1 0 0,-1-1 0 0 0,0 1-1 0 0,0-2 1 0 0,-1 1 0 0 0,-12 13-1 0 0,12-18 0 0 0,1-1 1 0 0,-1 1-1 0 0,0-2 0 0 0,-1 1 0 0 0,-12 5 1 0 0,17-8-40 0 0,-20 7 66 0 0,0 0 1 0 0,0-2-1 0 0,-42 8 0 0 0,-211 26 54 0 0,174-29-100 0 0,-142 20-45 0 0,-134 11-11 0 0,12-7 0 0 0,153-21 0 0 0,66-7 0 0 0,-60-1 0 0 0,120-6 0 0 0,-156-4 0 0 0,-353-49 0 0 0,493 40 0 0 0,-145-23 0 0 0,-206-47-72 0 0,387 73 30 0 0,-70-1 0 0 0,98 8 9 0 0,-389 9-42 0 0,60 11 11 0 0,-6-10 64 0 0,303-9 0 0 0,18 2 0 0 0,17 0 0 0 0,-54-5 0 0 0,33-3 72 0 0,-122-13 696 0 0,11 16-190 0 0,132 6-411 0 0,-1 1 1 0 0,-56 13-1 0 0,57-8-159 0 0,12-3-36 0 0,-29 10-1 0 0,51-14-240 0 0,0 0 1 0 0,0-1 0 0 0,0 1-1 0 0,0 0 1 0 0,0 1 0 0 0,0-1-1 0 0,0 0 1 0 0,1 0 0 0 0,-1 1-1 0 0,-2 2 1 0 0,10 1-3379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26 1840 0 0,'10'1'9836'0'0,"-4"-1"-8860"0"0,-6-1-711 0 0,1 1 0 0 0,0-1 0 0 0,-1 1 0 0 0,1-1 0 0 0,0 0 0 0 0,-1 1 0 0 0,1-1 0 0 0,-1 0 0 0 0,1 1 0 0 0,-1-1 0 0 0,0 0 0 0 0,1 1 0 0 0,-1-1 0 0 0,0 0 1 0 0,1 0-1 0 0,-1 0 0 0 0,0 1 0 0 0,0-1 0 0 0,0 0 0 0 0,1 0 0 0 0,-1 0 0 0 0,0 0 0 0 0,-1-1 0 0 0,1 1-138 0 0,-1 1 0 0 0,1-1 0 0 0,-1 0 0 0 0,0 1 0 0 0,0-1 0 0 0,1 1 0 0 0,-1-1 0 0 0,0 1 0 0 0,0 0 0 0 0,0-1 0 0 0,1 1 0 0 0,-1 0 0 0 0,0-1 0 0 0,0 1 0 0 0,0 0 0 0 0,0 0 0 0 0,0 0 0 0 0,0 0 0 0 0,0 0 0 0 0,0 0 0 0 0,1 0 0 0 0,-3 0 0 0 0,-3 1 102 0 0,-1-1 0 0 0,1 1 0 0 0,0 1-1 0 0,-1-1 1 0 0,1 1 0 0 0,0 0 0 0 0,0 1 0 0 0,0-1 0 0 0,-10 7 0 0 0,0 1 52 0 0,0 1 1 0 0,-15 13-1 0 0,22-15-100 0 0,-1 0-1 0 0,2 1 0 0 0,-1 0 0 0 0,-12 19 1 0 0,16-22-56 0 0,1 1 0 0 0,-1 1 0 0 0,2-1 0 0 0,-1 0 0 0 0,1 1 0 0 0,0 0 0 0 0,-2 13 0 0 0,3-13-7 0 0,2 0 0 0 0,-1 0 0 0 0,1 0 0 0 0,0 0 1 0 0,1 0-1 0 0,2 11 0 0 0,-2-16-60 0 0,0 0 0 0 0,0 0 0 0 0,0 0 0 0 0,1-1 0 0 0,0 1 0 0 0,-1-1 0 0 0,1 1 0 0 0,1-1 0 0 0,-1 0 0 0 0,0 1 0 0 0,1-1 0 0 0,0-1 0 0 0,0 1 0 0 0,0 0 0 0 0,0 0 0 0 0,5 2 0 0 0,-1 0 4 0 0,1-1 1 0 0,0-1-1 0 0,0 1 0 0 0,1-1 1 0 0,-1 0-1 0 0,13 1 0 0 0,53 5 18 0 0,-43-6-124 0 0,-24-3-373 0 0,0 0 1 0 0,0 0 0 0 0,1 0 0 0 0,-1-1-1 0 0,0 0 1 0 0,13-4 0 0 0,-11 3-1547 0 0,0-2-1 0 0,12-6 1 0 0,-10 5-528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2304 0 0,'0'-10'10641'0'0,"0"5"-9916"0"0,0 3 9 0 0,0 0-1 0 0,0 0 1 0 0,0 1-1 0 0,0-1 0 0 0,0 0 1 0 0,1 0-1 0 0,-1 1 1 0 0,1-1-1 0 0,0-2 1 0 0,0 4-537 0 0,-1-1 0 0 0,0 1 1 0 0,1-1-1 0 0,-1 1 0 0 0,1-1 1 0 0,-1 1-1 0 0,1-1 0 0 0,-1 1 1 0 0,1-1-1 0 0,-1 1 0 0 0,1 0 1 0 0,-1-1-1 0 0,1 1 0 0 0,0 0 1 0 0,-1 0-1 0 0,1-1 0 0 0,-1 1 1 0 0,1 0-1 0 0,0 0 0 0 0,-1 0 1 0 0,1 0-1 0 0,0 0 0 0 0,-1 0 1 0 0,2 0-1 0 0,5 12 1308 0 0,-3-2-1476 0 0,0 1 0 0 0,0-1 0 0 0,-1 1-1 0 0,0-1 1 0 0,1 17 0 0 0,-2-18-30 0 0,3 30 464 0 0,-1 0-1 0 0,-4 60 1 0 0,0-51-250 0 0,-10 81 57 0 0,5-88-199 0 0,2-1 0 0 0,3 42 0 0 0,4-47-2352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86 1840 0 0,'14'-13'352'0'0,"11"-8"8200"0"0,-23 0-3192 0 0,-2 20-5204 0 0,0 0 0 0 0,0-1-1 0 0,0 1 1 0 0,0 0 0 0 0,0 0 0 0 0,0-1 0 0 0,0 1 0 0 0,-1 0 0 0 0,1 0 0 0 0,-1 0 0 0 0,1-1 0 0 0,-1 1 0 0 0,1 0 0 0 0,-1 0 0 0 0,1 0 0 0 0,-1 0 0 0 0,-2-2 1440 0 0,-9-3-246 0 0,9 6-1260 0 0,0-1-1 0 0,1 1 1 0 0,-1 0 0 0 0,0-1 0 0 0,0 1 0 0 0,0 0 0 0 0,0 1 0 0 0,0-1 0 0 0,0 0 0 0 0,1 1-1 0 0,-1 0 1 0 0,0 0 0 0 0,0-1 0 0 0,1 2 0 0 0,-1-1 0 0 0,0 0 0 0 0,1 0 0 0 0,-5 4-1 0 0,-3 2 97 0 0,0 1 0 0 0,-16 15 0 0 0,26-23-185 0 0,-6 7 40 0 0,0 0 0 0 0,0 0-1 0 0,1 0 1 0 0,0 1 0 0 0,0 0-1 0 0,-3 9 1 0 0,-2 6 68 0 0,-7 24 0 0 0,14-38-65 0 0,0 1 1 0 0,1-1-1 0 0,1 1 1 0 0,-1 0-1 0 0,1 0 0 0 0,1 0 1 0 0,0 0-1 0 0,0-1 1 0 0,1 1-1 0 0,0 0 0 0 0,1 0 1 0 0,3 13-1 0 0,-4-22-38 0 0,-1 0 0 0 0,0-1 0 0 0,0 1 0 0 0,1 0 0 0 0,-1 0 0 0 0,1 0 0 0 0,-1-1 0 0 0,1 1 0 0 0,-1 0 0 0 0,1 0 0 0 0,-1-1 0 0 0,1 1-1 0 0,0 0 1 0 0,-1-1 0 0 0,1 1 0 0 0,0-1 0 0 0,-1 1 0 0 0,1-1 0 0 0,0 1 0 0 0,0-1 0 0 0,0 0 0 0 0,-1 1 0 0 0,1-1 0 0 0,2 1 0 0 0,-2-1 0 0 0,1 0-1 0 0,-1 0 1 0 0,1-1 0 0 0,-1 1 0 0 0,1 0-1 0 0,0-1 1 0 0,-1 1 0 0 0,1-1 0 0 0,-1 1 0 0 0,1-1-1 0 0,-1 0 1 0 0,3-1 0 0 0,2-2 42 0 0,0-1-1 0 0,0 0 1 0 0,0 0 0 0 0,8-10 0 0 0,-9 8 43 0 0,0 0 1 0 0,-1-1-1 0 0,6-10 0 0 0,5-10 257 0 0,-7 16-160 0 0,0 0 0 0 0,-1-1 0 0 0,-1 1-1 0 0,0-2 1 0 0,0 1 0 0 0,3-18 0 0 0,-8 27-123 0 0,1 0 1 0 0,-1-1 0 0 0,1 1-1 0 0,0 0 1 0 0,5-7-1 0 0,-5 8 170 0 0,0-1-1 0 0,0 1 0 0 0,0-1 0 0 0,0 0 0 0 0,1-5 0 0 0,-1 31 286 0 0,0 38-1 0 0,-8 104-768 0 0,8-142-1511 0 0,-1-22 1546 0 0,0 0 1 0 0,-1 1-1 0 0,1-1 1 0 0,0 0-1 0 0,0 0 1 0 0,-1 0-1 0 0,1 0 0 0 0,0 0 1 0 0,0 0-1 0 0,0 0 1 0 0,-1-1-1 0 0,1 1 1 0 0,0 0-1 0 0,0 0 1 0 0,-1-1-1 0 0,1 1 0 0 0,1-1 1 0 0,3-1-1494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16096 0 0,'0'0'1619'0'0,"-14"7"-853"0"0,7-4 62 0 0,0 0 0 0 0,0 1 0 0 0,1-1 1 0 0,-11 10-1 0 0,11-9-599 0 0,0 1 0 0 0,0 1 0 0 0,1-1 0 0 0,0 1 0 0 0,0 0 1 0 0,0 0-1 0 0,1 0 0 0 0,0 1 0 0 0,0 0 0 0 0,1-1 0 0 0,0 1 1 0 0,0 1-1 0 0,-3 12 0 0 0,5-19-198 0 0,1 1 1 0 0,0 0-1 0 0,-1-1 1 0 0,1 1-1 0 0,0-1 1 0 0,0 1-1 0 0,0-1 1 0 0,0 1-1 0 0,0 0 0 0 0,1-1 1 0 0,-1 1-1 0 0,0-1 1 0 0,1 1-1 0 0,-1-1 1 0 0,1 1-1 0 0,0-1 1 0 0,-1 1-1 0 0,1-1 1 0 0,0 0-1 0 0,0 1 1 0 0,0-1-1 0 0,0 0 0 0 0,0 0 1 0 0,0 0-1 0 0,0 1 1 0 0,0-1-1 0 0,1 0 1 0 0,-1-1-1 0 0,0 1 1 0 0,1 0-1 0 0,-1 0 1 0 0,0 0-1 0 0,1-1 1 0 0,-1 1-1 0 0,2 0 0 0 0,6 1 112 0 0,0 0 0 0 0,1 0 0 0 0,-1-1 0 0 0,18 0 0 0 0,-9 0-237 0 0,6 1 326 0 0,36 9 0 0 0,-58-11-106 0 0,-1 1 0 0 0,1 0-1 0 0,0 0 1 0 0,0 0 0 0 0,0 0-1 0 0,0 0 1 0 0,2 2 0 0 0,3 2 319 0 0,-7-4-437 0 0,1-1-1 0 0,-1 0 1 0 0,1 1 0 0 0,-1-1 0 0 0,0 1 0 0 0,1-1 0 0 0,-1 1-1 0 0,0-1 1 0 0,0 1 0 0 0,1-1 0 0 0,-1 1 0 0 0,0 0 0 0 0,0-1-1 0 0,0 1 1 0 0,0-1 0 0 0,0 1 0 0 0,0-1 0 0 0,0 1 0 0 0,0 0-1 0 0,0-1 1 0 0,0 1 0 0 0,0 0 0 0 0,-2 14-24 0 0,1-14 28 0 0,0 4 12 0 0,-1 1-1 0 0,-1 0 1 0 0,1-1 0 0 0,-1 0 0 0 0,0 1-1 0 0,0-1 1 0 0,0 0 0 0 0,-1-1 0 0 0,0 1 0 0 0,0 0-1 0 0,0-1 1 0 0,0 0 0 0 0,-1 0 0 0 0,0-1 0 0 0,-9 7-1 0 0,-6 1-229 0 0,-1 0 1 0 0,-37 13-1 0 0,36-15-377 0 0,17-7-45 0 0,0-1 0 0 0,0 0 0 0 0,1 0 0 0 0,-1 0 0 0 0,0 0 0 0 0,-8 0 0 0 0,11-2-817 0 0,-3-3-25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12896 0 0,'-26'17'1508'0'0,"-12"9"5267"0"0,21-14-4220 0 0,14-11-2374 0 0,1 1 1 0 0,0 0-1 0 0,0 0 1 0 0,0-1-1 0 0,0 1 1 0 0,0 0-1 0 0,1 1 1 0 0,-1-1-1 0 0,0 0 1 0 0,1 0-1 0 0,0 1 1 0 0,0-1-1 0 0,-1 1 1 0 0,1-1-1 0 0,1 1 0 0 0,-1-1 1 0 0,0 1-1 0 0,0 5 1 0 0,2-7-141 0 0,-1 1 0 0 0,1-1 0 0 0,0 0-1 0 0,0 1 1 0 0,0-1 0 0 0,0 0 0 0 0,0 0 0 0 0,0 0 0 0 0,1 0 0 0 0,-1 0 0 0 0,0 0-1 0 0,1 0 1 0 0,-1 0 0 0 0,0 0 0 0 0,1 0 0 0 0,-1-1 0 0 0,4 2 0 0 0,68 6 634 0 0,-18-3-173 0 0,-45-3-356 0 0,1 1 0 0 0,-1 0 0 0 0,20 9-1 0 0,-10-5-101 0 0,-20-6 27 0 0,1 0 1 0 0,-1 0 0 0 0,1 0-1 0 0,-1 0 1 0 0,1 0 0 0 0,-1 0-1 0 0,0 0 1 0 0,0 0 0 0 0,1 0-1 0 0,-1 0 1 0 0,0 0 0 0 0,0 0-1 0 0,0 0 1 0 0,0 0-1 0 0,0 0 1 0 0,-1 2 0 0 0,1-1 91 0 0,0 2-117 0 0,-1 1 1 0 0,1 0-1 0 0,-1-1 1 0 0,0 1-1 0 0,-1-1 1 0 0,1 1-1 0 0,-1-1 1 0 0,0 0-1 0 0,0 0 0 0 0,0 0 1 0 0,-1 0-1 0 0,1 0 1 0 0,-1 0-1 0 0,-6 6 1 0 0,-1 0-170 0 0,0 0 1 0 0,-1-1-1 0 0,-17 11 1 0 0,19-14-599 0 0,0-1 0 0 0,0-1 1 0 0,-1 0-1 0 0,0 0 0 0 0,1-1 0 0 0,-1 0 1 0 0,0-1-1 0 0,-14 2 0 0 0,1-3-1039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 12440 0 0,'0'0'2528'0'0,"-5"7"201"0"0,-3 11-1707 0 0,0 0 0 0 0,1 0 0 0 0,-8 34 0 0 0,-6 63-1379 0 0,9-49 664 0 0,-14 93-182 0 0,12-65 63 0 0,-33 117 1 0 0,41-189 102 0 0,-2 0 0 0 0,0 0 0 0 0,-15 27 0 0 0,22-47-204 0 0,-1 0 0 0 0,1 0 1 0 0,-1 0-1 0 0,1 0 0 0 0,-1 0 1 0 0,-4 3-1 0 0,6-5-60 0 0,0 0-1 0 0,-1 1 1 0 0,1-1 0 0 0,0 0 0 0 0,-1 0-1 0 0,1 0 1 0 0,-1 1 0 0 0,1-1 0 0 0,0 0-1 0 0,-1 0 1 0 0,1 0 0 0 0,-1 0-1 0 0,1 0 1 0 0,-1 0 0 0 0,1 1 0 0 0,0-1-1 0 0,-1 0 1 0 0,1 0 0 0 0,-1 0 0 0 0,1-1-1 0 0,-1 1 1 0 0,1 0 0 0 0,0 0 0 0 0,-1 0-1 0 0,1 0 1 0 0,-1 0 0 0 0,1 0 0 0 0,-1-1-1 0 0,1 1 1 0 0,0 0 0 0 0,-1 0 0 0 0,1-1-1 0 0,0 1 1 0 0,-1 0 0 0 0,1-1 0 0 0,0 1-1 0 0,-1 0 1 0 0,1-1 0 0 0,0 1-1 0 0,0 0 1 0 0,-1-1 0 0 0,1 1 0 0 0,0 0-1 0 0,0-1 1 0 0,-11-23 367 0 0,1 0 0 0 0,1-1 0 0 0,2 0-1 0 0,0 0 1 0 0,-5-45 0 0 0,-8-25 331 0 0,20 95-724 0 0,0 0 1 0 0,0 0-1 0 0,0 0 0 0 0,0 0 1 0 0,0 0-1 0 0,0 0 0 0 0,0 0 0 0 0,0 0 1 0 0,0 0-1 0 0,0 0 0 0 0,0 0 1 0 0,0-1-1 0 0,0 1 0 0 0,0 0 1 0 0,0 0-1 0 0,0 0 0 0 0,0 0 0 0 0,0 0 1 0 0,0 0-1 0 0,0 0 0 0 0,-1 0 1 0 0,1 0-1 0 0,0 0 0 0 0,0 0 1 0 0,0 0-1 0 0,0 0 0 0 0,0 0 0 0 0,0 0 1 0 0,0 0-1 0 0,0 0 0 0 0,0 0 1 0 0,0 0-1 0 0,0 0 0 0 0,-1 0 0 0 0,1 0 1 0 0,0 0-1 0 0,0 0 0 0 0,0 0 1 0 0,0 0-1 0 0,0 0 0 0 0,0 0 1 0 0,0 0-1 0 0,0 0 0 0 0,0 0 0 0 0,0 0 1 0 0,-1 0-1 0 0,1 0 0 0 0,0 0 1 0 0,0 0-1 0 0,0 0 0 0 0,0 0 0 0 0,0 0 1 0 0,0 0-1 0 0,0 0 0 0 0,0 0 1 0 0,0 0-1 0 0,0 1 0 0 0,0-1 1 0 0,0 0-1 0 0,0 0 0 0 0,0 0 0 0 0,0 0 1 0 0,0 0-1 0 0,0 0 0 0 0,-1 0 1 0 0,1 0-1 0 0,0 1 0 0 0,-6 10 125 0 0,-4 15 36 0 0,4 6-179 0 0,2 1-1 0 0,-1 35 1 0 0,4-53 9 0 0,0 5 6 0 0,0 1-1 0 0,2-1 1 0 0,0 1 0 0 0,6 24-1 0 0,-7-44 8 0 0,0 0 1 0 0,0 0-1 0 0,1 0 0 0 0,-1 0 0 0 0,0 0 1 0 0,1 0-1 0 0,-1 0 0 0 0,1 0 0 0 0,0 0 0 0 0,-1 0 1 0 0,1-1-1 0 0,0 1 0 0 0,-1 0 0 0 0,1 0 1 0 0,0 0-1 0 0,0-1 0 0 0,-1 1 0 0 0,1-1 1 0 0,0 1-1 0 0,0 0 0 0 0,0-1 0 0 0,0 1 1 0 0,0-1-1 0 0,0 0 0 0 0,0 1 0 0 0,0-1 0 0 0,0 0 1 0 0,0 0-1 0 0,0 0 0 0 0,0 0 0 0 0,0 1 1 0 0,1-2-1 0 0,-1 1 0 0 0,0 0 0 0 0,0 0 1 0 0,2 0-1 0 0,0-1 16 0 0,0 0 0 0 0,0 0 1 0 0,-1 0-1 0 0,1 0 0 0 0,0 0 1 0 0,0-1-1 0 0,0 1 0 0 0,-1-1 1 0 0,1 0-1 0 0,-1 0 0 0 0,5-4 0 0 0,3-7 81 0 0,0 0 0 0 0,-1-1 0 0 0,-1 0-1 0 0,9-20 1 0 0,-2 5-63 0 0,56-93-1145 0 0,-47 82-2135 0 0,-10 18-5984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4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98 118 2760 0 0,'-1'-1'38'0'0,"1"0"-1"0"0,-1 0 1 0 0,1 0 0 0 0,-1 0 0 0 0,1 1-1 0 0,-1-1 1 0 0,1 0 0 0 0,-1 0 0 0 0,0 0-1 0 0,0 1 1 0 0,1-1 0 0 0,-1 0 0 0 0,0 1 0 0 0,0-1-1 0 0,0 1 1 0 0,0-1 0 0 0,0 1 0 0 0,0-1-1 0 0,0 1 1 0 0,0 0 0 0 0,0-1 0 0 0,0 1-1 0 0,0 0 1 0 0,0 0 0 0 0,0 0 0 0 0,0 0-1 0 0,0 0 1 0 0,0 0 0 0 0,0 0 0 0 0,0 0-1 0 0,0 0 1 0 0,-1 0 0 0 0,0 0 281 0 0,-2 0 391 0 0,1 0 1 0 0,0-1-1 0 0,0 0 0 0 0,0 1 0 0 0,0-1 0 0 0,0-1 1 0 0,0 1-1 0 0,-4-2 0 0 0,4 1-236 0 0,0 1 0 0 0,0-1 1 0 0,0 1-1 0 0,0 0 0 0 0,0 0 0 0 0,0 0 0 0 0,-11-3 8908 0 0,46 13-8834 0 0,1-1 1 0 0,0-1 0 0 0,50 3-1 0 0,-51-7-369 0 0,165 23 621 0 0,-124-14-452 0 0,-50-7-82 0 0,0-1 0 0 0,36 1-1 0 0,-47-5-87 0 0,1-1-1 0 0,-1 0 1 0 0,0-1-1 0 0,0 0 1 0 0,1-1-1 0 0,-2 0 1 0 0,1-1-1 0 0,0 0 1 0 0,19-11-1 0 0,-30 15-161 0 0,-1-1-1 0 0,1 1 0 0 0,-1 0 1 0 0,1-1-1 0 0,-1 0 1 0 0,1 1-1 0 0,-1-1 0 0 0,1 1 1 0 0,-1-1-1 0 0,1 0 1 0 0,-1 1-1 0 0,0-1 0 0 0,1 0 1 0 0,-1 0-1 0 0,4-6 130 0 0,-4 6-137 0 0,0 1 1 0 0,0-1-1 0 0,0 1 0 0 0,0-1 1 0 0,0 1-1 0 0,0-1 0 0 0,0 1 1 0 0,-1-1-1 0 0,1 1 0 0 0,0 0 1 0 0,0-1-1 0 0,0 1 1 0 0,-1-1-1 0 0,1 1 0 0 0,0 0 1 0 0,-1-1-1 0 0,1 1 0 0 0,0 0 1 0 0,-1-1-1 0 0,1 1 0 0 0,0 0 1 0 0,-1-1-1 0 0,0 1 0 0 0,-8-8 104 0 0,-6-2 20 0 0,11 6-100 0 0,-1 1 1 0 0,0 0-1 0 0,1 0 0 0 0,-7-2 0 0 0,-70-24-318 0 0,-29-2 671 0 0,109 31-385 0 0,-1 0 7 0 0,0-1-1 0 0,0 1 0 0 0,0-1 1 0 0,1 0-1 0 0,-1 1 0 0 0,0-1 1 0 0,0 0-1 0 0,1 0 0 0 0,-1 0 0 0 0,1 0 1 0 0,-4-3-1 0 0,5 3 54 0 0,4 1-52 0 0,-1 0-1 0 0,1 1 1 0 0,0-1 0 0 0,-1 0-1 0 0,1 1 1 0 0,-1 0 0 0 0,1 0-1 0 0,4 2 1 0 0,5 1-5 0 0,102 29 136 0 0,-111-32-48 0 0,0 0 0 0 0,0 0 0 0 0,-1 0 0 0 0,1 1 0 0 0,0-1 0 0 0,-1 1 0 0 0,6 4 0 0 0,-7-2-62 0 0,-1-2-28 0 0,-1-1 1 0 0,1 1-1 0 0,-1-1 0 0 0,0 1 1 0 0,0-1-1 0 0,0 1 0 0 0,0-1 1 0 0,0 1-1 0 0,0-1 0 0 0,0 1 0 0 0,-1 0 1 0 0,1-1-1 0 0,0 1 0 0 0,-1-1 1 0 0,1 0-1 0 0,-1 1 0 0 0,0-1 1 0 0,0 2-1 0 0,-18 20 34 0 0,13-18-31 0 0,-8 12 5 0 0,8-10 6 0 0,1-1-1 0 0,-1 1 0 0 0,0-1 1 0 0,0 0-1 0 0,-1-1 1 0 0,0 0-1 0 0,0 0 0 0 0,-10 6 1 0 0,15-10-8 0 0,-1 0 0 0 0,1-1 1 0 0,0 1-1 0 0,-1-1 0 0 0,1 0 0 0 0,0 1 1 0 0,0-1-1 0 0,-1 0 0 0 0,1-1 1 0 0,0 1-1 0 0,-1 0 0 0 0,1 0 1 0 0,0-1-1 0 0,0 0 0 0 0,-1 1 0 0 0,-2-3 1 0 0,4 3-106 0 0,-1-2 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1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273 437 2304 0 0,'0'-1'7713'0'0,"-5"-8"-6348"0"0,4 7-1158 0 0,0 1 0 0 0,0 0 0 0 0,0-1 0 0 0,0 1 0 0 0,0 0-1 0 0,-1-1 1 0 0,1 1 0 0 0,0 0 0 0 0,-1 0 0 0 0,1 0 0 0 0,-1 0-1 0 0,1 1 1 0 0,-1-1 0 0 0,1 0 0 0 0,-1 0 0 0 0,0 1 0 0 0,1-1 0 0 0,-1 1-1 0 0,0 0 1 0 0,1-1 0 0 0,-1 1 0 0 0,0 0 0 0 0,0 0 0 0 0,1 0 0 0 0,-1 0-1 0 0,-2 1 1 0 0,-6 0 343 0 0,-1 1 1 0 0,1 0-1 0 0,-13 5 0 0 0,9-3-19 0 0,9-2-381 0 0,1 0 0 0 0,-1 0 0 0 0,1 0 0 0 0,0 0-1 0 0,0 1 1 0 0,0-1 0 0 0,0 1 0 0 0,-6 5-1 0 0,-26 30 543 0 0,27-27-584 0 0,1-1-89 0 0,1-1 1 0 0,0 1-1 0 0,0 0 0 0 0,1 0 0 0 0,1 1 0 0 0,0 0 0 0 0,0 0 0 0 0,1 0 0 0 0,0 1 0 0 0,1-1 1 0 0,1 1-1 0 0,-1 0 0 0 0,2 0 0 0 0,0-1 0 0 0,0 1 0 0 0,1 0 0 0 0,1 0 0 0 0,0 0 0 0 0,0 0 1 0 0,5 15-1 0 0,-5-24 19 0 0,-1 0 1 0 0,1-1-1 0 0,1 1 1 0 0,-1 0-1 0 0,0-1 1 0 0,0 0-1 0 0,1 1 1 0 0,-1-1-1 0 0,1 0 0 0 0,0 0 1 0 0,0 1-1 0 0,0-1 1 0 0,0-1-1 0 0,0 1 1 0 0,0 0-1 0 0,1 0 1 0 0,-1-1-1 0 0,0 1 1 0 0,1-1-1 0 0,-1 0 1 0 0,1 0-1 0 0,0 0 1 0 0,-1 0-1 0 0,1 0 1 0 0,0-1-1 0 0,-1 1 1 0 0,1-1-1 0 0,0 0 1 0 0,0 1-1 0 0,0-1 1 0 0,-1-1-1 0 0,1 1 1 0 0,0 0-1 0 0,0-1 1 0 0,-1 1-1 0 0,1-1 1 0 0,0 0-1 0 0,-1 0 1 0 0,1 0-1 0 0,0 0 0 0 0,-1 0 1 0 0,0-1-1 0 0,4-1 1 0 0,7-7 96 0 0,-1 0 1 0 0,1-1-1 0 0,-2 0 1 0 0,1-1-1 0 0,-1-1 1 0 0,-1 1-1 0 0,-1-2 1 0 0,0 1-1 0 0,0-1 1 0 0,-1-1-1 0 0,-1 0 0 0 0,6-18 1 0 0,1-7 216 0 0,-3 0-1 0 0,-1 0 1 0 0,7-69 0 0 0,-13 18 160 0 0,-3 39-227 0 0,-2-30 184 0 0,-1 27-111 0 0,2 35-111 0 0,-1 0 1 0 0,-6-32-1 0 0,5 50-6 0 0,1 6-202 0 0,-2 6-49 0 0,1 22 21 0 0,1-1 1 0 0,1 1-1 0 0,6 41 1 0 0,0-1-5 0 0,11 113-7 0 0,1-35 30 0 0,-8-73-7 0 0,-7-59-181 0 0,0-1 0 0 0,1 1 0 0 0,10 24 0 0 0,13 17-6043 0 0,-24-52 4493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3224 0 0,'0'0'4828'0'0,"7"4"1165"0"0,1-2-5212 0 0,-6-1-591 0 0,0 0-1 0 0,1-1 0 0 0,-1 1 1 0 0,0-1-1 0 0,1 1 1 0 0,-1-1-1 0 0,0 0 0 0 0,1 0 1 0 0,-1 0-1 0 0,0 0 1 0 0,1 0-1 0 0,-1 0 0 0 0,0-1 1 0 0,1 1-1 0 0,-1-1 1 0 0,4-1-1 0 0,21-13 1545 0 0,42-28 0 0 0,-61 37-1522 0 0,-1 0-1 0 0,1-1 0 0 0,-1 0 0 0 0,0 0 0 0 0,-1 0 0 0 0,1-1 0 0 0,-2 0 1 0 0,1 0-1 0 0,4-11 0 0 0,-3 5 131 0 0,8-25 0 0 0,-13 33-198 0 0,-1 0 1 0 0,0 1-1 0 0,0-1 1 0 0,-1 0-1 0 0,0 0 1 0 0,0 1-1 0 0,-1-12 1 0 0,1 15-132 0 0,0 0-1 0 0,-1 0 1 0 0,1 0 0 0 0,0 0-1 0 0,-1 0 1 0 0,1 0 0 0 0,-1 0-1 0 0,0 0 1 0 0,0 0 0 0 0,0 0-1 0 0,0 0 1 0 0,0 1 0 0 0,0-1-1 0 0,0 0 1 0 0,-1 0 0 0 0,1 1 0 0 0,0-1-1 0 0,-1 1 1 0 0,0 0 0 0 0,1-1-1 0 0,-1 1 1 0 0,0 0 0 0 0,0 0-1 0 0,1 0 1 0 0,-1 0 0 0 0,0 0-1 0 0,0 0 1 0 0,0 1 0 0 0,0-1-1 0 0,0 1 1 0 0,0-1 0 0 0,0 1-1 0 0,0 0 1 0 0,-1 0 0 0 0,1 0 0 0 0,-3 0-1 0 0,-2 1 36 0 0,0-1 1 0 0,0 2-1 0 0,0-1 0 0 0,0 1 0 0 0,0 0 0 0 0,0 1 1 0 0,0-1-1 0 0,1 1 0 0 0,-1 1 0 0 0,1-1 0 0 0,0 1 0 0 0,0 0 1 0 0,0 0-1 0 0,1 1 0 0 0,-1 0 0 0 0,1 0 0 0 0,0 0 1 0 0,0 1-1 0 0,-6 10 0 0 0,6-9-13 0 0,0 0 0 0 0,1 0 0 0 0,0 1 0 0 0,0-1 0 0 0,1 1 0 0 0,0 0 0 0 0,1 0 1 0 0,-1 0-1 0 0,1 0 0 0 0,1 1 0 0 0,0-1 0 0 0,0 0 0 0 0,0 1 0 0 0,1-1 0 0 0,1 1 0 0 0,1 14 0 0 0,0-18-1 0 0,-1-1 0 0 0,0 1 1 0 0,1-1-1 0 0,0 1 0 0 0,0-1 0 0 0,1 0 0 0 0,-1 1 0 0 0,1-1 0 0 0,0 0 0 0 0,0-1 1 0 0,0 1-1 0 0,1 0 0 0 0,-1-1 0 0 0,1 0 0 0 0,0 0 0 0 0,0 0 0 0 0,0 0 1 0 0,0-1-1 0 0,0 0 0 0 0,8 4 0 0 0,-1-2-2 0 0,0-1 1 0 0,0 0-1 0 0,0-1 1 0 0,1 0-1 0 0,-1-1 0 0 0,0 0 1 0 0,21-2-1 0 0,-10-2-607 0 0,0-1 0 0 0,-1 0 0 0 0,0-2 0 0 0,0-1 0 0 0,0 0 0 0 0,20-12 0 0 0,-1 0-3181 0 0,-23 8 1689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27 801 9384 0 0,'0'0'852'0'0,"3"7"-688"0"0,-2-4-14 0 0,0-2 101 0 0,-1-1 0 0 0,0 1 0 0 0,1-1 0 0 0,-1 1 0 0 0,0-1 0 0 0,1 1 0 0 0,-1-1 0 0 0,1 1 0 0 0,-1-1 0 0 0,1 1 0 0 0,-1-1 0 0 0,1 1 0 0 0,-1-1 0 0 0,1 0 0 0 0,0 1 0 0 0,-1-1 0 0 0,1 0 0 0 0,-1 0 0 0 0,1 1 0 0 0,0-1 0 0 0,-1 0 0 0 0,1 0 0 0 0,0 0 0 0 0,-1 0 0 0 0,2 0 0 0 0,-1 0-98 0 0,0 0 0 0 0,-1-1 0 0 0,1 1-1 0 0,0 0 1 0 0,0-1 0 0 0,-1 1 0 0 0,1-1-1 0 0,0 0 1 0 0,0 1 0 0 0,-1-1 0 0 0,1 1-1 0 0,-1-1 1 0 0,1 0 0 0 0,-1 1 0 0 0,1-1-1 0 0,0-1 1 0 0,1-2 48 0 0,0 0 0 0 0,0-1 0 0 0,0 1 0 0 0,-1 0 0 0 0,1-1-1 0 0,0-6 1 0 0,0-11 884 0 0,-1 0-1 0 0,-4-37 0 0 0,-9-46 831 0 0,4 53-1396 0 0,-9-47 219 0 0,3 25-483 0 0,9 41-154 0 0,-1-5 118 0 0,-3-46 0 0 0,9 72-159 0 0,0 0-1 0 0,1 0 0 0 0,0 0 0 0 0,1 0 0 0 0,0 0 1 0 0,1 1-1 0 0,0-1 0 0 0,6-12 0 0 0,-7 19-49 0 0,0 1 0 0 0,0 1 1 0 0,0-1-1 0 0,0 0 0 0 0,1 0 0 0 0,0 1 0 0 0,0-1 1 0 0,0 1-1 0 0,0 0 0 0 0,0 0 0 0 0,1 0 0 0 0,-1 1 1 0 0,1-1-1 0 0,0 1 0 0 0,5-3 0 0 0,-3 2-11 0 0,0 2 1 0 0,-1-1-1 0 0,1 1 0 0 0,0 0 0 0 0,0 0 1 0 0,0 0-1 0 0,0 1 0 0 0,0 0 0 0 0,-1 0 1 0 0,10 1-1 0 0,-2 2-59 0 0,-1 0-1 0 0,1 0 1 0 0,-1 1 0 0 0,0 0 0 0 0,0 1-1 0 0,-1 1 1 0 0,0 0 0 0 0,0 0 0 0 0,0 1-1 0 0,11 10 1 0 0,-15-11-177 0 0,1 1 0 0 0,-1 0 0 0 0,-1 0 0 0 0,1 1-1 0 0,-1 0 1 0 0,-1 0 0 0 0,1 1 0 0 0,-2-1 0 0 0,1 1 0 0 0,-1 0 0 0 0,0 0-1 0 0,-1 1 1 0 0,0-1 0 0 0,2 12 0 0 0,-1 8-831 0 0,-1-1-375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17503 0 0,'1'-3'6007'0'0,"-1"3"-5907"0"0,11-3 1843 0 0,11-1-1287 0 0,47 0 68 0 0,76 4 0 0 0,-53 2-2251 0 0,-59 0-1535 0 0,-10 0-3268 0 0,-3-1-912 0 0</inkml:trace>
  <inkml:trace contextRef="#ctx0" brushRef="#br0" timeOffset="1">651 1 5528 0 0,'0'0'422'0'0,"-8"5"74"0"0,2 0 2787 0 0,-3 6 5495 0 0,1 2-4135 0 0,1 2-4049 0 0,1-1 0 0 0,-7 25-1 0 0,9-23-489 0 0,1 0 0 0 0,0 0 0 0 0,1 1 0 0 0,0-1 0 0 0,2 27 0 0 0,1-33-798 0 0,0 0-1 0 0,1 0 0 0 0,3 11 1 0 0,-2-10-772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20127 0 0,'0'0'2248'0'0,"-3"4"-2248"0"0,0 2 64 0 0,0 1-64 0 0,0 1-824 0 0,3 2-200 0 0,-3 0-48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14280 0 0,'0'0'1297'0'0,"3"-15"-145"0"0,-2 11-349 0 0,2-11 588 0 0,1 0 0 0 0,1 1 0 0 0,0 0 0 0 0,11-22 0 0 0,10-23 465 0 0,-10 24-1149 0 0,-14 29-481 0 0,0 0-1 0 0,1 0 1 0 0,0 1-1 0 0,0-1 0 0 0,0 1 1 0 0,0 0-1 0 0,1-1 1 0 0,0 2-1 0 0,0-1 0 0 0,10-8 1 0 0,-14 12-409 0 0,1 2 153 0 0,1 0 0 0 0,-1 0 0 0 0,0 0 0 0 0,0 1 1 0 0,0-1-1 0 0,0 0 0 0 0,-1 0 0 0 0,1 0 0 0 0,0 1 0 0 0,0-1 0 0 0,-1 0 0 0 0,2 3 0 0 0,0 0 15 0 0,1 4 57 0 0,1 0 0 0 0,-1 0 0 0 0,-1 0 0 0 0,3 13 0 0 0,-2-12 69 0 0,-1 0-1 0 0,1 0 1 0 0,5 12-1 0 0,1-4-199 0 0,-6-8-14 0 0,2-1 1 0 0,-1 0 0 0 0,9 12-1 0 0,-12-19 124 0 0,1 0-1 0 0,-1 0 1 0 0,0 0-1 0 0,0 0 1 0 0,1 0-1 0 0,-1 0 0 0 0,0 0 1 0 0,1-1-1 0 0,-1 1 1 0 0,1-1-1 0 0,-1 1 0 0 0,1-1 1 0 0,-1 1-1 0 0,1-1 1 0 0,-1 0-1 0 0,1 0 0 0 0,-1 0 1 0 0,1 0-1 0 0,-1 0 1 0 0,1 0-1 0 0,-1 0 1 0 0,1 0-1 0 0,0-1 0 0 0,-1 1 1 0 0,1-1-1 0 0,1 0 1 0 0,1 0-5 0 0,-1-1 1 0 0,0 1 0 0 0,1-1-1 0 0,-1 0 1 0 0,0 0 0 0 0,0 0-1 0 0,-1 0 1 0 0,1 0 0 0 0,0-1-1 0 0,3-4 1 0 0,4-7 134 0 0,-1 0 1 0 0,-1-1-1 0 0,-1 0 0 0 0,0 0 0 0 0,9-32 0 0 0,-8 21-1462 0 0,4-35-1 0 0,-10 44-5588 0 0,-1 2-2227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2760 0 0,'-1'1'12844'0'0,"-4"10"-11459"0"0,-4 15 1264 0 0,-9 36 1 0 0,-6 74-1923 0 0,22-124-632 0 0,0 4-475 0 0,0 1-1491 0 0,0-5-3003 0 0,-1-2-2007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11976 0 0,'0'0'1064'0'0,"-3"-3"-848"0"0,0-2-216 0 0,1 3 1056 0 0,-5 0 2711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5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5064 0 0,'0'0'232'0'0,"2"9"1740"0"0,-1-1 3234 0 0,3 6 2418 0 0,9 20-4667 0 0,-8-22-2715 0 0,0 1-1 0 0,-1-1 1 0 0,5 25 0 0 0,-6-23-275 0 0,41 224 502 0 0,-38-134-411 0 0,-1-12-195 0 0,-4-78-22 0 0,0 0 0 0 0,-3 26 0 0 0,-1 2-2646 0 0,3-34 1426 0 0,-2 0-12 0 0</inkml:trace>
  <inkml:trace contextRef="#ctx0" brushRef="#br0" timeOffset="1">0 476 10136 0 0,'0'0'918'0'0,"1"-15"1818"0"0,-1 14-2196 0 0,0 1 0 0 0,1-1 0 0 0,0 0 1 0 0,-1 0-1 0 0,1 0 0 0 0,-1 0 0 0 0,1 1 0 0 0,0-1 0 0 0,0 0 0 0 0,-1 0 0 0 0,1 1 0 0 0,0-1 0 0 0,1 0 0 0 0,14-4 2671 0 0,-9 4-3115 0 0,1 1 0 0 0,14 1 0 0 0,-7 0 467 0 0,5 0-509 0 0,-1 1 0 0 0,30 7 1 0 0,7 1 274 0 0,-46-9-219 0 0,15 3-1507 0 0,1-2 1 0 0,50-1-1 0 0,-58-4-685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64 284 14280 0 0,'-6'6'570'0'0,"1"0"1"0"0,0 1 0 0 0,1-1 0 0 0,0 1-1 0 0,0 0 1 0 0,0 0 0 0 0,1 1-1 0 0,0-1 1 0 0,0 1 0 0 0,-2 11 0 0 0,-1 9 1748 0 0,-2 47 0 0 0,7-66-2748 0 0,0 4 382 0 0,0 0-1 0 0,1 0 0 0 0,0 0 1 0 0,1-1-1 0 0,0 1 0 0 0,1 0 1 0 0,7 22-1 0 0,-4-26-1488 0 0,1-3-491 0 0</inkml:trace>
  <inkml:trace contextRef="#ctx0" brushRef="#br0" timeOffset="1">84 36 9216 0 0,'-3'-10'408'0'0,"0"5"80"0"0,-2 0-392 0 0,-15-10 13687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17503 0 0,'0'0'4384'0'0,"17"6"-1824"0"0,23 7-2180 0 0,0-2-1 0 0,43 6 0 0 0,-43-9-13 0 0,-12-5-189 0 0,0 0-1 0 0,0-2 0 0 0,51-5 1 0 0,-71 3 173 0 0,2 1-206 0 0,-1-1 0 0 0,1 0 0 0 0,-1-1 0 0 0,12-3 0 0 0,-21 5-116 0 0,1-1 0 0 0,-1 0 0 0 0,0 1 0 0 0,1-1 1 0 0,-1 1-1 0 0,0-1 0 0 0,1 1 0 0 0,-1-1 0 0 0,0 0 0 0 0,0 1 0 0 0,0-1 0 0 0,0 0 0 0 0,0 1 0 0 0,0-1 0 0 0,0 0 0 0 0,0 1 0 0 0,0-1 0 0 0,0 0 1 0 0,0 1-1 0 0,0-1 0 0 0,0 0 0 0 0,0 1 0 0 0,0-1 0 0 0,-1 1 0 0 0,1-1 0 0 0,0 0 0 0 0,0 1 0 0 0,-1-1 0 0 0,1 1 0 0 0,-1-1 0 0 0,0 0 0 0 0,-12-19 443 0 0,5 13-339 0 0,0 0 0 0 0,-1 1-1 0 0,-17-8 1 0 0,4 1-284 0 0,-1 1 75 0 0,19 10 97 0 0,0 1 0 0 0,0-1 1 0 0,1 1-1 0 0,-1-1 0 0 0,1 0 0 0 0,0 0 1 0 0,0-1-1 0 0,-1 1 0 0 0,1-1 1 0 0,1 1-1 0 0,-1-1 0 0 0,-4-6 1 0 0,5 5-21 0 0,2 3-2 0 0,0 1-1 0 0,0-1 1 0 0,0 1 0 0 0,0 0 0 0 0,0-1 0 0 0,0 1 0 0 0,0 0 0 0 0,0-1-1 0 0,0 1 1 0 0,0-1 0 0 0,0 1 0 0 0,0 0 0 0 0,1-1 0 0 0,-1 1 0 0 0,0 0-1 0 0,0-1 1 0 0,0 1 0 0 0,1 0 0 0 0,-1 0 0 0 0,0-1 0 0 0,0 1 0 0 0,1 0-1 0 0,-1-1 1 0 0,0 1 0 0 0,0 0 0 0 0,1 0 0 0 0,-1 0 0 0 0,0-1-1 0 0,1 1 1 0 0,-1 0 0 0 0,1 0 0 0 0,-1 0 0 0 0,0 0 0 0 0,1 0 0 0 0,11-4-43 0 0,-2 3 29 0 0,-1 0 1 0 0,1 1-1 0 0,-1 0 0 0 0,19 2 1 0 0,-24-1 25 0 0,1 0 1 0 0,-1 0-1 0 0,0 1 1 0 0,0-1-1 0 0,0 1 1 0 0,0 0-1 0 0,0 0 1 0 0,0 0 0 0 0,0 0-1 0 0,0 1 1 0 0,-1 0-1 0 0,0 0 1 0 0,4 3-1 0 0,-6-5 13 0 0,0 1 1 0 0,0 0-1 0 0,0-1 0 0 0,0 1 1 0 0,0 0-1 0 0,-1 0 0 0 0,1 0 1 0 0,0 0-1 0 0,-1-1 0 0 0,0 1 1 0 0,1 0-1 0 0,-1 0 0 0 0,0 0 1 0 0,0 0-1 0 0,0 0 0 0 0,0 0 1 0 0,0 0-1 0 0,-1 0 0 0 0,1 0 1 0 0,-1 0-1 0 0,1 0 0 0 0,-1-1 1 0 0,1 1-1 0 0,-1 0 0 0 0,0 0 1 0 0,0 0-1 0 0,-2 2 0 0 0,-3 6 54 0 0,-1 0-1 0 0,0-1 0 0 0,-11 11 0 0 0,17-18-73 0 0,-22 21-321 0 0,-45 38 0 0 0,52-50-1014 0 0,6-5-2785 0 0,5-3 37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39 5064 0 0,'-4'-1'528'0'0,"-26"-5"6794"0"0,18 2-5495 0 0,-1 2-1 0 0,0-1 1 0 0,-19 0-1 0 0,28 3-1599 0 0,1 0 0 0 0,-1 1 0 0 0,1-1-1 0 0,0 0 1 0 0,-1 1 0 0 0,1 0 0 0 0,0 0-1 0 0,0 0 1 0 0,-1 0 0 0 0,1 0 0 0 0,0 1-1 0 0,0 0 1 0 0,0-1 0 0 0,0 1 0 0 0,1 0-1 0 0,-1 0 1 0 0,0 1 0 0 0,-2 2 0 0 0,3-2-22 0 0,0-1 0 0 0,0 1 0 0 0,0-1 0 0 0,0 1 0 0 0,1 0 0 0 0,-1 0 0 0 0,1 0 0 0 0,0 0 1 0 0,0 0-1 0 0,0 0 0 0 0,0 0 0 0 0,1 0 0 0 0,-1 0 0 0 0,1 6 0 0 0,0-7-138 0 0,0-1 0 0 0,0 1 0 0 0,0 0 0 0 0,1 0 0 0 0,-1 0 0 0 0,1-1 0 0 0,0 1 0 0 0,-1 0 0 0 0,1-1 0 0 0,0 1 0 0 0,0 0 0 0 0,0-1 0 0 0,0 1 0 0 0,0-1 0 0 0,0 0 0 0 0,0 1 0 0 0,1-1 1 0 0,-1 0-1 0 0,1 1 0 0 0,-1-1 0 0 0,1 0 0 0 0,-1 0 0 0 0,1 0 0 0 0,-1-1 0 0 0,1 1 0 0 0,0 0 0 0 0,1 0 0 0 0,1 0-78 0 0,-1 0 0 0 0,1 0 1 0 0,-1-1-1 0 0,1 0 0 0 0,-1 1 1 0 0,1-1-1 0 0,0 0 0 0 0,-1-1 1 0 0,1 1-1 0 0,-1-1 0 0 0,1 1 1 0 0,-1-1-1 0 0,1 0 0 0 0,-1 0 1 0 0,1-1-1 0 0,-1 1 0 0 0,0-1 1 0 0,0 1-1 0 0,0-1 0 0 0,0 0 1 0 0,0 0-1 0 0,0-1 0 0 0,2-2 0 0 0,4-3-59 0 0,0-1 0 0 0,-1 0 0 0 0,-1 0 0 0 0,1-1 0 0 0,8-16-1 0 0,-3-2-1590 0 0,-11 14-8305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0:5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3224 0 0,'2'0'10395'0'0,"7"-2"-8424"0"0,-1-3-1023 0 0,1 0 0 0 0,-1-1 1 0 0,0 1-1 0 0,0-1 0 0 0,0-1 0 0 0,-1 0 0 0 0,0 0 0 0 0,-1 0 0 0 0,10-13 0 0 0,-11 11-144 0 0,0 0 1 0 0,0 0-1 0 0,4-12 0 0 0,9-17 724 0 0,-9 20-1048 0 0,-6 12-314 0 0,0 0 0 0 0,0 1 0 0 0,0-1 1 0 0,4-4-1 0 0,-7 9-164 0 0,1 1 0 0 0,-1 0-1 0 0,0 0 1 0 0,0 0 0 0 0,0 0 0 0 0,1-1-1 0 0,-1 1 1 0 0,0 0 0 0 0,0 0 0 0 0,0 0 0 0 0,1 0-1 0 0,-1 0 1 0 0,0 0 0 0 0,0 0 0 0 0,1 0-1 0 0,-1 0 1 0 0,0-1 0 0 0,0 1 0 0 0,0 0 0 0 0,1 0-1 0 0,-1 0 1 0 0,0 0 0 0 0,0 1 0 0 0,1-1-1 0 0,-1 0 1 0 0,0 0 0 0 0,0 0 0 0 0,1 0-1 0 0,-1 0 1 0 0,0 0 0 0 0,0 0 0 0 0,0 0 0 0 0,1 0-1 0 0,-1 0 1 0 0,0 1 0 0 0,0-1 0 0 0,0 0-1 0 0,1 0 1 0 0,-1 0 0 0 0,0 0 0 0 0,0 1 0 0 0,0-1-1 0 0,0 0 1 0 0,5 6 24 0 0,10 21-26 0 0,13 33 0 0 0,-23-51 0 0 0,1 0-1 0 0,-6-9 1 0 0,0 1 0 0 0,1-1 0 0 0,-1 0 0 0 0,0 1 0 0 0,0-1 0 0 0,0 0 0 0 0,1 0 0 0 0,-1 1 0 0 0,0-1 1 0 0,0 0-1 0 0,1 0 0 0 0,-1 1 0 0 0,0-1 0 0 0,1 0 0 0 0,-1 0 0 0 0,0 1 0 0 0,1-1 0 0 0,-1 0 0 0 0,0 0 0 0 0,1 0 1 0 0,-1 0-1 0 0,0 0 0 0 0,1 0 0 0 0,0 0 0 0 0,8 3 11 0 0,-8-3-4 0 0,1 1 0 0 0,-1-1 0 0 0,1 0-1 0 0,0 0 1 0 0,-1 0 0 0 0,1 0 0 0 0,-1 0 0 0 0,1 0 0 0 0,0-1 0 0 0,-1 1 0 0 0,1 0-1 0 0,-1-1 1 0 0,1 1 0 0 0,-1-1 0 0 0,1 0 0 0 0,-1 1 0 0 0,0-1 0 0 0,1 0-1 0 0,-1 0 1 0 0,0 0 0 0 0,1 0 0 0 0,-1 0 0 0 0,0 0 0 0 0,0 0 0 0 0,0-1-1 0 0,0 1 1 0 0,0 0 0 0 0,1-2 0 0 0,3-5-5 0 0,0-1 0 0 0,-1 1 0 0 0,6-15 1 0 0,-7 16 30 0 0,4-12-275 0 0,-2-1 0 0 0,0 0-1 0 0,-1-1 1 0 0,3-37 0 0 0,1-3-3325 0 0,-5 42 1316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37 1376 0 0,'0'0'7862'0'0,"14"-11"-6167"0"0,3 3-932 0 0,-9 1 6523 0 0,-7 7-7222 0 0,-1 0-1 0 0,0-1 0 0 0,0 1 1 0 0,0 0-1 0 0,0 0 1 0 0,0 0-1 0 0,0 0 0 0 0,0 0 1 0 0,0 0-1 0 0,0 0 1 0 0,0-1-1 0 0,0 1 0 0 0,0 0 1 0 0,0 0-1 0 0,0 0 1 0 0,0 0-1 0 0,0 0 1 0 0,0 0-1 0 0,0-1 0 0 0,0 1 1 0 0,0 0-1 0 0,0 0 1 0 0,0 0-1 0 0,0 0 0 0 0,0 0 1 0 0,0 0-1 0 0,0 0 1 0 0,0-1-1 0 0,0 1 0 0 0,0 0 1 0 0,0 0-1 0 0,-1 0 1 0 0,1 0-1 0 0,0 0 1 0 0,0 0-1 0 0,0 0 0 0 0,0 0 1 0 0,0 0-1 0 0,0 0 1 0 0,0 0-1 0 0,0-1 0 0 0,-1 1 1 0 0,1 0-1 0 0,0 0 1 0 0,0 0-1 0 0,0 0 0 0 0,-7-4 436 0 0,6 3-445 0 0,0 1 1 0 0,-1 0 0 0 0,1-1-1 0 0,-1 1 1 0 0,1 0-1 0 0,-1 0 1 0 0,0 0 0 0 0,1 0-1 0 0,-1 1 1 0 0,1-1-1 0 0,-1 0 1 0 0,0 1 0 0 0,1-1-1 0 0,-1 1 1 0 0,1-1 0 0 0,-3 2-1 0 0,-24 12 380 0 0,12-3-199 0 0,-27 21-1 0 0,11-7-87 0 0,15-10 83 0 0,0 1-1 0 0,1 1 0 0 0,1 0 1 0 0,-25 36-1 0 0,22-28-288 0 0,14-20 79 0 0,0 1 0 0 0,0-1 0 0 0,1 1 0 0 0,0 0 0 0 0,0 0-1 0 0,0 0 1 0 0,1 1 0 0 0,-2 10 0 0 0,3-15 56 0 0,1 1 0 0 0,-1 0-1 0 0,1-1 1 0 0,0 1 0 0 0,0 0-1 0 0,1 0 1 0 0,-1-1 0 0 0,0 1 0 0 0,1 0-1 0 0,0-1 1 0 0,-1 1 0 0 0,1-1-1 0 0,0 1 1 0 0,1-1 0 0 0,-1 1 0 0 0,0-1-1 0 0,1 0 1 0 0,-1 1 0 0 0,1-1 0 0 0,0 0-1 0 0,-1 0 1 0 0,1 0 0 0 0,0 0-1 0 0,3 2 1 0 0,1-1-43 0 0,0 1 0 0 0,0-1 0 0 0,1 0 0 0 0,-1-1 0 0 0,1 1 0 0 0,-1-1 0 0 0,1-1 0 0 0,0 1 0 0 0,0-1 0 0 0,0 0 0 0 0,-1-1 0 0 0,1 0 0 0 0,0 0 0 0 0,0 0 0 0 0,11-3 0 0 0,0 1 68 0 0,0-2 0 0 0,0-1 0 0 0,-1 0-1 0 0,32-14 1 0 0,-47 18-111 0 0,18-9-1775 0 0,-1 2 1 0 0,35-11-1 0 0,-42 17-579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38 2760 0 0,'5'-19'9072'0'0,"-1"0"4322"0"0,-4 19-13309 0 0,4 9 507 0 0,-2-4-467 0 0,-1 0 0 0 0,-1-1 0 0 0,1 1 0 0 0,-1 0 0 0 0,0 0 0 0 0,0 0 0 0 0,0-1 0 0 0,-2 10 0 0 0,0 12 201 0 0,-2 61-33 0 0,-26 138 1 0 0,22-175-268 0 0,-18 83 59 0 0,9-49-42 0 0,16-81-28 0 0,1 0 0 0 0,0 0 0 0 0,-1 0 0 0 0,1 0 0 0 0,1-1 1 0 0,-1 1-1 0 0,0 0 0 0 0,1 0 0 0 0,0 4 0 0 0,7 5-2235 0 0,-7-11 1696 0 0,0 0 0 0 0,0-1 0 0 0,0 1 0 0 0,-1-1 0 0 0,1 0 0 0 0,0 1 0 0 0,0-1 0 0 0,0 0 0 0 0,0 1 0 0 0,0-1 0 0 0,-1 0 0 0 0,1 0 0 0 0,0 0 0 0 0,2 0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4 11976 0 0,'0'0'1200'0'0,"-1"0"-1099"0"0,-1 0 32 0 0,-18-3 3915 0 0,17 3-3769 0 0,0 1 0 0 0,1-1 0 0 0,-1 1 0 0 0,0-1 0 0 0,0 1 0 0 0,0 0 0 0 0,1 0 0 0 0,-1 1 0 0 0,0-1 0 0 0,1 0 0 0 0,-1 1 0 0 0,-2 2 0 0 0,-27 25 1107 0 0,26-23-946 0 0,-7 9-287 0 0,0 1 0 0 0,-12 18-1 0 0,3-3-31 0 0,13-19 135 0 0,1 0 1 0 0,0 0-1 0 0,-9 21 1 0 0,15-28-166 0 0,0-1 1 0 0,0 0 0 0 0,1 1-1 0 0,0 0 1 0 0,0-1 0 0 0,0 1 0 0 0,1 0-1 0 0,-1 0 1 0 0,1-1 0 0 0,0 1-1 0 0,1 0 1 0 0,-1 0 0 0 0,1-1 0 0 0,2 9-1 0 0,-3-11-74 0 0,1-1 0 0 0,0 1 1 0 0,0-1-1 0 0,0 1 0 0 0,0-1 0 0 0,0 1 0 0 0,0-1 0 0 0,0 0 0 0 0,0 0 0 0 0,0 1 1 0 0,1-1-1 0 0,-1 0 0 0 0,0 0 0 0 0,1 0 0 0 0,-1-1 0 0 0,1 1 0 0 0,-1 0 0 0 0,1 0 1 0 0,-1-1-1 0 0,1 1 0 0 0,0-1 0 0 0,-1 1 0 0 0,1-1 0 0 0,0 0 0 0 0,-1 0 0 0 0,1 0 1 0 0,0 0-1 0 0,-1 0 0 0 0,1 0 0 0 0,2 0 0 0 0,-1-1 12 0 0,1 1 0 0 0,-1-1 0 0 0,0 1 0 0 0,0-1 0 0 0,0 0 0 0 0,0 0 1 0 0,0-1-1 0 0,0 1 0 0 0,0-1 0 0 0,-1 1 0 0 0,1-1 0 0 0,0 0 0 0 0,-1 0 0 0 0,0 0 0 0 0,4-3 0 0 0,11-14 148 0 0,5-9-2 0 0,-14 15-108 0 0,-1-1 1 0 0,-1 0-1 0 0,6-17 0 0 0,6-16 48 0 0,-16 43 0 0 0,0-1 1 0 0,-1 1-1 0 0,1-1 0 0 0,-1 1 1 0 0,0-1-1 0 0,-1 1 0 0 0,1-10 953 0 0,-1 28-510 0 0,0 139-143 0 0,1-138-791 0 0,1-1 0 0 0,0 0 0 0 0,5 15 0 0 0,-7-27-23 0 0,6-1-1837 0 0,0 1-706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2760 0 0,'3'15'18615'0'0,"-2"-14"-18552"0"0,-1-1 1 0 0,0 0-1 0 0,0 0 0 0 0,0 1 0 0 0,0-1 0 0 0,0 0 0 0 0,0 0 1 0 0,0 1-1 0 0,0-1 0 0 0,0 0 0 0 0,0 0 0 0 0,0 1 0 0 0,0-1 0 0 0,0 0 1 0 0,0 1-1 0 0,0-1 0 0 0,0 0 0 0 0,0 0 0 0 0,0 1 0 0 0,0-1 0 0 0,0 0 1 0 0,0 0-1 0 0,0 1 0 0 0,0-1 0 0 0,-1 0 0 0 0,1 0 0 0 0,0 1 0 0 0,0-1 1 0 0,0 0-1 0 0,-1 1 0 0 0,-10 10 294 0 0,-14 8 403 0 0,14-12-600 0 0,1 1-1 0 0,0 0 1 0 0,0 1-1 0 0,1 0 1 0 0,0 1 0 0 0,-14 18-1 0 0,20-24 132 0 0,0 1-1 0 0,0-1 0 0 0,0 1 1 0 0,0 0-1 0 0,-3 10 0 0 0,6-14-279 0 0,-1 0-1 0 0,1 0 1 0 0,0 0-1 0 0,0 0 1 0 0,0 0-1 0 0,0 0 1 0 0,0 0-1 0 0,0 0 0 0 0,0 0 1 0 0,0 0-1 0 0,0-1 1 0 0,0 1-1 0 0,0 0 1 0 0,1 0-1 0 0,-1 0 1 0 0,0 0-1 0 0,1 0 1 0 0,-1 0-1 0 0,0 0 1 0 0,1-1-1 0 0,-1 1 0 0 0,1 0 1 0 0,0 0-1 0 0,-1-1 1 0 0,1 1-1 0 0,0 0 1 0 0,-1-1-1 0 0,1 1 1 0 0,0 0-1 0 0,0-1 1 0 0,-1 1-1 0 0,1-1 1 0 0,0 0-1 0 0,0 1 0 0 0,0-1 1 0 0,0 1-1 0 0,0-1 1 0 0,0 0-1 0 0,0 0 1 0 0,-1 0-1 0 0,1 0 1 0 0,2 1-1 0 0,76 11 702 0 0,-75-11-661 0 0,-1-1-1 0 0,1 1 1 0 0,0 0 0 0 0,-1 1-1 0 0,1-1 1 0 0,-1 1 0 0 0,1-1-1 0 0,-1 1 1 0 0,0 0 0 0 0,1 0-1 0 0,-1 0 1 0 0,0 1 0 0 0,0-1-1 0 0,2 4 1 0 0,-4-5-46 0 0,0 0 0 0 0,-1-1 0 0 0,1 1 0 0 0,-1 0 0 0 0,1 0 0 0 0,0 0 0 0 0,-1 0-1 0 0,0 0 1 0 0,1 0 0 0 0,-1 0 0 0 0,0 0 0 0 0,1 0 0 0 0,-1 1 0 0 0,0-1 0 0 0,0 0 0 0 0,0 0 0 0 0,0 0 0 0 0,0 2 0 0 0,0 0 13 0 0,-1-1 1 0 0,1 1-1 0 0,-1 0 1 0 0,0 0-1 0 0,0-1 1 0 0,0 1 0 0 0,-2 3-1 0 0,0-1 10 0 0,-1 0 1 0 0,1 0-1 0 0,-1 0 0 0 0,0-1 1 0 0,0 1-1 0 0,-7 5 0 0 0,-2 0-244 0 0,0-1-1 0 0,0-1 1 0 0,-1 0-1 0 0,-1 0 1 0 0,-26 9-1 0 0,34-14-259 0 0,6-3 305 0 0,-1 1 0 0 0,1-1 0 0 0,0 1 0 0 0,0-1 0 0 0,0 1 0 0 0,0-1 0 0 0,0 0 0 0 0,-1 1 0 0 0,1-1 0 0 0,0 0 0 0 0,0 0 0 0 0,0 0 0 0 0,-1 0 0 0 0,1 0 0 0 0,0 0 1 0 0,0 0-1 0 0,0-1 0 0 0,0 1 0 0 0,-3-1 0 0 0,12-7-6611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9816 0 0,'0'0'889'0'0,"16"-10"1610"0"0,-17 2 3936 0 0,-15 21-2590 0 0,15-13-4170 0 0,-6 8 1014 0 0,-1-1 0 0 0,1 1 0 0 0,1 1-1 0 0,-1-1 1 0 0,1 1 0 0 0,-9 18-1 0 0,14-25-641 0 0,1 0 0 0 0,-1 0 0 0 0,0 0 0 0 0,0 0 0 0 0,1 0 0 0 0,-1 0 0 0 0,1 1 0 0 0,-1-1 0 0 0,1 0 0 0 0,0 0 0 0 0,0 0 0 0 0,0 1 0 0 0,0-1 0 0 0,1 0 0 0 0,-1 0 0 0 0,0 0 0 0 0,1 0 0 0 0,0 0 0 0 0,-1 0 0 0 0,1 1 0 0 0,0-1 0 0 0,0-1 0 0 0,0 1 0 0 0,0 0 0 0 0,1 0 0 0 0,-1 0 0 0 0,0-1 0 0 0,1 1 0 0 0,-1 0 0 0 0,1-1-1 0 0,0 1 1 0 0,-1-1 0 0 0,1 0 0 0 0,0 0 0 0 0,0 1 0 0 0,0-1 0 0 0,0 0 0 0 0,0-1 0 0 0,0 1 0 0 0,0 0 0 0 0,0-1 0 0 0,0 1 0 0 0,3 0 0 0 0,20 2 95 0 0,-13-2-67 0 0,0 0-1 0 0,-1 1 1 0 0,23 7-1 0 0,-31-8-45 0 0,0 0 1 0 0,0 0-1 0 0,0 1 0 0 0,0-1 1 0 0,0 1-1 0 0,-1 0 0 0 0,1 0 1 0 0,-1 0-1 0 0,0 0 0 0 0,1 0 1 0 0,-1 0-1 0 0,0 1 0 0 0,0-1 1 0 0,0 1-1 0 0,-1-1 0 0 0,1 1 1 0 0,0 0-1 0 0,-1 0 0 0 0,2 5 1 0 0,-2-5 3 0 0,-1 0-1 0 0,0 0 1 0 0,0 0 0 0 0,0 0 0 0 0,0 0 0 0 0,0 0 0 0 0,-1 0 0 0 0,1 0 0 0 0,-1 0 0 0 0,0 0-1 0 0,0 0 1 0 0,0 0 0 0 0,0 0 0 0 0,-1-1 0 0 0,1 1 0 0 0,-1 0 0 0 0,1-1 0 0 0,-1 1-1 0 0,-3 3 1 0 0,-2 2-61 0 0,0 0 0 0 0,-1-1 0 0 0,1 0 0 0 0,-14 9 0 0 0,9-6-67 0 0,-1-2 1 0 0,-1 1-1 0 0,0-1 0 0 0,0-1 1 0 0,-25 9-1 0 0,34-15-324 0 0,-27 9-736 0 0,22-6-2063 0 0,1 1-3374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2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92 3224 0 0,'-22'5'4450'0'0,"20"-5"-4185"0"0,1 0 0 0 0,-1 0 0 0 0,0 0 0 0 0,1 0 0 0 0,-1 0-1 0 0,1-1 1 0 0,-1 1 0 0 0,1-1 0 0 0,-1 1 0 0 0,1-1 0 0 0,0 1-1 0 0,-1-1 1 0 0,1 0 0 0 0,-1 0 0 0 0,-1-1 696 0 0,2 1-877 0 0,0 1 1 0 0,1 0 0 0 0,-1-1-1 0 0,0 1 1 0 0,0 0-1 0 0,1-1 1 0 0,-1 0 0 0 0,0 1-1 0 0,0-1 1 0 0,1 1 0 0 0,-1-1-1 0 0,1 0 1 0 0,-1 1 0 0 0,0-1-1 0 0,1 0 1 0 0,-1 0 0 0 0,1 1-1 0 0,0-1 1 0 0,-1 0-1 0 0,1 0 1 0 0,0 0 0 0 0,-1 1-1 0 0,1-1 1 0 0,0 0 0 0 0,0 0-1 0 0,0 0 1 0 0,0 0 0 0 0,0-1-1 0 0,-1 0-29 0 0,1 0 0 0 0,0 1 0 0 0,-1-1 0 0 0,1 1 0 0 0,-1-1 0 0 0,0 1 0 0 0,0-1 0 0 0,1 1 0 0 0,-1-1 0 0 0,0 1 0 0 0,0 0 0 0 0,0-1 0 0 0,0 1 0 0 0,0 0 0 0 0,-3-2 0 0 0,-6-10 560 0 0,9 13-594 0 0,1-1-1 0 0,-1 0 1 0 0,1 1 0 0 0,-1-1 0 0 0,0 0-1 0 0,1 1 1 0 0,-1-1 0 0 0,0 1 0 0 0,0-1 0 0 0,0 1-1 0 0,1 0 1 0 0,-1-1 0 0 0,-2 1 0 0 0,-14-10 45 0 0,15 9-56 0 0,-1-1 1 0 0,0 0-1 0 0,0 1 0 0 0,0 0 1 0 0,-1 0-1 0 0,1 0 0 0 0,0 0 1 0 0,0 0-1 0 0,-1 0 0 0 0,1 1 1 0 0,-6 0-1 0 0,1 0 2 0 0,0 0-1 0 0,0 1 1 0 0,1 0-1 0 0,-9 3 0 0 0,-4 0-13 0 0,12-3 36 0 0,1 1 0 0 0,-1 0 0 0 0,-8 4 0 0 0,-5 2 175 0 0,9-3-133 0 0,0 0 1 0 0,-14 9-1 0 0,6-2-8 0 0,15-9-35 0 0,-1 0 0 0 0,1 0 0 0 0,0 0 0 0 0,0 1 0 0 0,0 0 0 0 0,1 0 0 0 0,-1 0 0 0 0,1 1 0 0 0,0-1 0 0 0,-7 11 0 0 0,12-12-16 0 0,0 0 0 0 0,-1-1 0 0 0,1 1 0 0 0,0 0-1 0 0,0 0 1 0 0,1-1 0 0 0,-1 1 0 0 0,1 0 0 0 0,-1-1 0 0 0,1 1 0 0 0,0-1 0 0 0,0 0-1 0 0,0 0 1 0 0,0 1 0 0 0,0-1 0 0 0,0-1 0 0 0,1 1 0 0 0,-1 0 0 0 0,4 1-1 0 0,83 22 1227 0 0,-84-24-1203 0 0,0 1-1 0 0,0 0 1 0 0,0 1-1 0 0,0-1 1 0 0,0 1 0 0 0,5 4-1 0 0,11 5 13 0 0,-18-10-57 0 0,0 0-1 0 0,0 1 0 0 0,0-1 0 0 0,0 0 0 0 0,-1 1 0 0 0,1 0 0 0 0,-1 0 0 0 0,1 0 1 0 0,-1 0-1 0 0,0 0 0 0 0,-1 0 0 0 0,1 0 0 0 0,0 1 0 0 0,1 5 0 0 0,-3-8 16 0 0,0 1 0 0 0,0-1 0 0 0,0 1 0 0 0,0 0 0 0 0,0-1 0 0 0,0 1 0 0 0,-1 0 0 0 0,1-1 0 0 0,0 1 0 0 0,-1-1 0 0 0,0 1 0 0 0,1-1 0 0 0,-1 1 1 0 0,0-1-1 0 0,0 1 0 0 0,0-1 0 0 0,0 0 0 0 0,0 0 0 0 0,0 1 0 0 0,0-1 0 0 0,0 0 0 0 0,0 0 0 0 0,0 0 0 0 0,-3 1 0 0 0,-1 2 59 0 0,0-1 0 0 0,0 0-1 0 0,0 0 1 0 0,0 0 0 0 0,-9 2 0 0 0,-9 1 85 0 0,0-2 0 0 0,-1 0-1 0 0,1-2 1 0 0,-47 0-1 0 0,51 1-367 0 0,29-2 292 0 0,-1 0 1 0 0,17 4 0 0 0,-18-2-69 0 0,34 9-10 0 0,-40-11 0 0 0,-1-1 0 0 0,0 1 0 0 0,1 0 0 0 0,-1-1 0 0 0,0 1 0 0 0,1 0 0 0 0,-1 0 0 0 0,0 0 0 0 0,0 0 0 0 0,0 0 0 0 0,2 3 0 0 0,-3-4 0 0 0,1 0 0 0 0,-1 1 0 0 0,0-1 0 0 0,1 1 0 0 0,-1-1 0 0 0,0 0 0 0 0,0 1 0 0 0,1-1 0 0 0,-1 1 0 0 0,0-1 0 0 0,0 0 0 0 0,1 1 0 0 0,-1-1 0 0 0,0 1 0 0 0,0-1 0 0 0,0 1 0 0 0,0-1 0 0 0,0 1 0 0 0,0-1 0 0 0,0 1 0 0 0,0-1 0 0 0,0 1 0 0 0,0-1 0 0 0,0 1 0 0 0,0-1 0 0 0,0 1 0 0 0,0-1 0 0 0,0 0 0 0 0,-1 1 0 0 0,1 0 0 0 0,-1 0 0 0 0,-1 8 25 0 0,-1 0 0 0 0,0 0 0 0 0,-1-1 0 0 0,1 1 0 0 0,-2-1 0 0 0,1 0-1 0 0,-1 0 1 0 0,-1 0 0 0 0,-6 7 0 0 0,-19 31 129 0 0,30-44-135 0 0,-2 3 55 0 0,1 0 0 0 0,-1 0-1 0 0,1 1 1 0 0,0-1 0 0 0,-2 10 0 0 0,3-14-67 0 0,1 1 1 0 0,0-1-1 0 0,0 1 0 0 0,0-1 1 0 0,0 1-1 0 0,0-1 0 0 0,0 1 1 0 0,1-1-1 0 0,-1 1 0 0 0,0-1 1 0 0,1 0-1 0 0,-1 1 0 0 0,1-1 1 0 0,0 1-1 0 0,-1-1 0 0 0,1 0 1 0 0,0 0-1 0 0,0 1 0 0 0,0-1 1 0 0,0 0-1 0 0,0 0 0 0 0,0 0 1 0 0,0 0-1 0 0,0 0 0 0 0,0 0 1 0 0,0 0-1 0 0,0-1 0 0 0,2 2 1 0 0,7 2 14 0 0,-1-1 1 0 0,0 1 0 0 0,1-2-1 0 0,0 0 1 0 0,-1 0 0 0 0,1 0-1 0 0,13-1 1 0 0,5 2 46 0 0,73 3-224 0 0,-13-2-4314 0 0,-67-1 2774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3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2304 0 0,'0'0'101'0'0,"5"-13"7450"0"0,5-5-2308 0 0,-10 15-4981 0 0,1 1-1 0 0,0 0 1 0 0,0 0-1 0 0,1-1 1 0 0,-1 1-1 0 0,0 0 1 0 0,1 0 0 0 0,-1 0-1 0 0,1 1 1 0 0,0-1-1 0 0,-1 0 1 0 0,5-3-1 0 0,27-22 2519 0 0,-25 16-1555 0 0,-8 10-1090 0 0,0 0 0 0 0,0 0-1 0 0,1 0 1 0 0,-1 1-1 0 0,1-1 1 0 0,-1 0 0 0 0,1 0-1 0 0,-1 0 1 0 0,1 1-1 0 0,-1-1 1 0 0,1 0 0 0 0,0 1-1 0 0,-1-1 1 0 0,1 1 0 0 0,0-1-1 0 0,0 1 1 0 0,-1-1-1 0 0,1 1 1 0 0,0-1 0 0 0,1 0-1 0 0,-2 22 10 0 0,-1-15-124 0 0,-1-1 0 0 0,1 1 0 0 0,-1-1 0 0 0,0 1 0 0 0,0-1 0 0 0,-1 0 0 0 0,0 0 0 0 0,0 0 0 0 0,0 0 0 0 0,-6 6 0 0 0,-1 1 306 0 0,8-10-215 0 0,0 0-1 0 0,0 1 1 0 0,0-1-1 0 0,0 0 1 0 0,-6 4 0 0 0,1-2 635 0 0,6-4-746 0 0,1 0 0 0 0,0 0 0 0 0,-1 0 0 0 0,1 0 0 0 0,0 0 0 0 0,-1-1 0 0 0,1 1 0 0 0,-1 0 0 0 0,1 0 0 0 0,0 0 0 0 0,-1-1 0 0 0,1 1 0 0 0,0 0 0 0 0,0 0-1 0 0,-1-1 1 0 0,1 1 0 0 0,0 0 0 0 0,-1 0 0 0 0,1-1 0 0 0,0 1 0 0 0,0 0 0 0 0,0-1 0 0 0,-1 1 0 0 0,1-1 0 0 0,0 1 0 0 0,0 0 0 0 0,0-1 0 0 0,0 1 0 0 0,0 0 0 0 0,0-1 0 0 0,0 1 0 0 0,0-1 0 0 0,0 1 0 0 0,0 0 0 0 0,0-1-1 0 0,0 1 1 0 0,0-1 0 0 0,0 1 0 0 0,0 0 0 0 0,0-1 0 0 0,0 1 0 0 0,0 0 0 0 0,0-1 0 0 0,1 1 0 0 0,-1-1 0 0 0,0 1 0 0 0,0 0 0 0 0,0 0 0 0 0,1-1 0 0 0,-1 0 0 0 0,1 0 27 0 0,1-5-13 0 0,1 1-1 0 0,0 0 0 0 0,-1 0 0 0 0,2 0 0 0 0,-1 0 0 0 0,1 0 0 0 0,-1 1 1 0 0,1 0-1 0 0,0 0 0 0 0,1 0 0 0 0,-1 0 0 0 0,6-3 0 0 0,-3-1 22 0 0,-7 7 2 0 0,0 1 0 0 0,1-1 1 0 0,-1 1-1 0 0,0-1 1 0 0,0 1-1 0 0,1-1 0 0 0,-1 1 1 0 0,0-1-1 0 0,1 1 1 0 0,-1 0-1 0 0,1-1 0 0 0,-1 1 1 0 0,1-1-1 0 0,-1 1 1 0 0,0 0-1 0 0,1 0 0 0 0,-1-1 1 0 0,1 1-1 0 0,-1 0 1 0 0,1 0-1 0 0,0 0 0 0 0,-1-1 1 0 0,1 1-1 0 0,2 20 100 0 0,-3-14-9 0 0,1-5-102 0 0,-1 1 0 0 0,0-1 0 0 0,0 0 0 0 0,0 1 0 0 0,0-1 0 0 0,-1 0 0 0 0,1 1 0 0 0,0-1 0 0 0,0 0 0 0 0,-1 1 0 0 0,0 1 0 0 0,2 3-588 0 0,-1-6 473 0 0,0 0 0 0 0,0 1-1 0 0,1-1 1 0 0,-1 0 0 0 0,0 1 0 0 0,0-1 0 0 0,0 0 0 0 0,0 1 0 0 0,0-1 0 0 0,0 0-1 0 0,0 1 1 0 0,1-1 0 0 0,-1 0 0 0 0,0 1 0 0 0,0-1 0 0 0,0 0 0 0 0,0 1 0 0 0,0-1 0 0 0,-1 0-1 0 0,1 1 1 0 0,0-1 0 0 0,0 0 0 0 0,0 1 0 0 0,0-1 0 0 0,-3 6-2940 0 0,0-2 619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3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64 11976 0 0,'0'0'546'0'0,"-5"-22"1076"0"0,5 20-1375 0 0,0 1 0 0 0,0-1 0 0 0,-1 1 0 0 0,1-1 0 0 0,0 1 0 0 0,1-1 0 0 0,-1 1 0 0 0,0-1 0 0 0,0 1 0 0 0,1-1 0 0 0,-1 1 0 0 0,1-1 1 0 0,-1 1-1 0 0,1 0 0 0 0,0-1 0 0 0,-1 1 0 0 0,1 0 0 0 0,0-1 0 0 0,0 1 0 0 0,0 0 0 0 0,0 0 0 0 0,0 0 0 0 0,0 0 0 0 0,0 0 0 0 0,1 0 0 0 0,-1 0 1 0 0,0 0-1 0 0,2 0 0 0 0,-2 0-168 0 0,-1 1 0 0 0,1-1 0 0 0,0 1 0 0 0,0 0 0 0 0,0 0 0 0 0,0-1 0 0 0,-1 1 0 0 0,1 0 1 0 0,0 0-1 0 0,0 0 0 0 0,0 0 0 0 0,0 0 0 0 0,0 0 0 0 0,0 0 0 0 0,-1 0 0 0 0,1 0 0 0 0,0 1 0 0 0,0-1 1 0 0,0 0-1 0 0,0 0 0 0 0,-1 1 0 0 0,1-1 0 0 0,0 1 0 0 0,0-1 0 0 0,-1 0 0 0 0,1 1 0 0 0,0 0 0 0 0,-1-1 1 0 0,2 2-1 0 0,-1 0 78 0 0,0 0 0 0 0,0 0 0 0 0,0 0 0 0 0,-1 1 0 0 0,1-1 0 0 0,-1 0 1 0 0,1 1-1 0 0,-1-1 0 0 0,0 0 0 0 0,0 1 0 0 0,0 2 0 0 0,1 4 409 0 0,1-12 304 0 0,-2 2-785 0 0,0 1 0 0 0,0-1 0 0 0,1 0 0 0 0,-1 0 1 0 0,0 0-1 0 0,1 0 0 0 0,-1 0 0 0 0,1 1 0 0 0,-1-1 0 0 0,1 0 0 0 0,0 0 0 0 0,-1 1 0 0 0,1-1 0 0 0,0 0 0 0 0,-1 1 0 0 0,1-1 0 0 0,0 1 0 0 0,0-1 0 0 0,0 1 0 0 0,-1-1 0 0 0,1 1 0 0 0,2-1 0 0 0,-2 2-78 0 0,-1 1-1 0 0,1-1 1 0 0,0 0-1 0 0,0 0 1 0 0,-1 1 0 0 0,1-1-1 0 0,-1 0 1 0 0,1 1-1 0 0,-1-1 1 0 0,0 1-1 0 0,1-1 1 0 0,-1 0 0 0 0,0 1-1 0 0,0 2 1 0 0,-3 4 223 0 0,7-8 48 0 0,12-13-186 0 0,-12 9-591 0 0,3-1 502 0 0,0 6-5358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1840 0 0,'2'-2'232'0'0,"0"0"0"0"0,-1 0 1 0 0,1 0-1 0 0,-1 0 0 0 0,1 0 1 0 0,-1 0-1 0 0,0-1 0 0 0,0 1 0 0 0,0 0 1 0 0,0-1-1 0 0,0 1 0 0 0,-1 0 0 0 0,1-1 1 0 0,0-2-1 0 0,0-3 2248 0 0,1-6 1958 0 0,-2 12-3889 0 0,0 0 0 0 0,0 0 0 0 0,0-1 0 0 0,1 1 0 0 0,-1 0 1 0 0,1 0-1 0 0,-1 0 0 0 0,1 0 0 0 0,0 0 0 0 0,2-5 4309 0 0,-3 23-3847 0 0,-2 0-764 0 0,0 28-1 0 0,0-10-195 0 0,2-5 101 0 0,4 50 1 0 0,-2-46-69 0 0,-1-30-55 0 0,-1 1 1 0 0,1-1-1 0 0,0 1 0 0 0,0-1 0 0 0,0 1 1 0 0,0-1-1 0 0,1 0 0 0 0,-1 0 0 0 0,3 4 0 0 0,-4-6 11 0 0,1 0 0 0 0,-1 0 0 0 0,1-1-1 0 0,0 1 1 0 0,-1 0 0 0 0,1 0-1 0 0,0-1 1 0 0,-1 1 0 0 0,1 0-1 0 0,0-1 1 0 0,0 1 0 0 0,0 0-1 0 0,0-1 1 0 0,0 1 0 0 0,-1-1 0 0 0,1 0-1 0 0,0 1 1 0 0,0-1 0 0 0,0 0-1 0 0,0 0 1 0 0,0 1 0 0 0,0-1-1 0 0,0 0 1 0 0,0 0 0 0 0,0 0 0 0 0,0 0-1 0 0,0 0 1 0 0,0 0 0 0 0,0-1-1 0 0,0 1 1 0 0,0 0 0 0 0,0 0-1 0 0,0-1 1 0 0,0 1 0 0 0,1-1 0 0 0,11-6 206 0 0,-1-1 0 0 0,-1-1 1 0 0,0 1-1 0 0,0-2 1 0 0,0 1-1 0 0,11-15 0 0 0,52-73-28 0 0,-67 86-214 0 0,35-50-487 0 0,-14 20-4799 0 0,-19 28-3028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4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57 110 5064 0 0,'0'0'389'0'0,"3"-10"150"0"0,12-28 16951 0 0,-15 40-17361 0 0,1 0-110 0 0,-1 1-1 0 0,0-1 0 0 0,0 0 0 0 0,0 0 1 0 0,0 0-1 0 0,0 0 0 0 0,-1 1 1 0 0,1-1-1 0 0,-1 0 0 0 0,1 0 1 0 0,-1 0-1 0 0,0 0 0 0 0,0 0 0 0 0,0 0 1 0 0,0 0-1 0 0,0 0 0 0 0,0 0 1 0 0,0-1-1 0 0,-1 1 0 0 0,1 0 1 0 0,-1-1-1 0 0,1 1 0 0 0,-1-1 0 0 0,0 1 1 0 0,1-1-1 0 0,-1 0 0 0 0,0 0 1 0 0,0 0-1 0 0,0 0 0 0 0,0 0 1 0 0,0 0-1 0 0,0 0 0 0 0,0-1 0 0 0,0 1 1 0 0,0-1-1 0 0,-1 1 0 0 0,1-1 1 0 0,0 0-1 0 0,-4 0 0 0 0,5 0 26 0 0,0 0 0 0 0,0 0 0 0 0,0 0 0 0 0,0-1 0 0 0,0 1 0 0 0,0 0 0 0 0,1 0 0 0 0,-1-1 0 0 0,0 1 0 0 0,0 0 0 0 0,0-1 0 0 0,0 1 0 0 0,1-1 0 0 0,-1 1 0 0 0,0-1 0 0 0,0 0 0 0 0,1 1 0 0 0,-1-1 0 0 0,1 0 0 0 0,-1 1 0 0 0,0-1 0 0 0,1 0 0 0 0,-1 0 0 0 0,1 1 0 0 0,0-1 0 0 0,-1 0 0 0 0,1 0 0 0 0,0 0 0 0 0,-1 0 0 0 0,1 0 0 0 0,0 0 0 0 0,0 1 0 0 0,0-1 0 0 0,0 0 0 0 0,0 0 0 0 0,0 0 0 0 0,0 0 0 0 0,0 0 0 0 0,0 0 0 0 0,1-1 0 0 0,-1-3 105 0 0,1 1 1 0 0,-1 0-1 0 0,1 0 1 0 0,1 0-1 0 0,-1 0 1 0 0,1 0 0 0 0,2-6-1 0 0,-2 7-31 0 0,19-29 475 0 0,-19 30-469 0 0,0 0 1 0 0,0 0-1 0 0,0 0 1 0 0,0 0-1 0 0,0 1 1 0 0,0-1-1 0 0,0 0 0 0 0,1 1 1 0 0,-1 0-1 0 0,0-1 1 0 0,5 0-1 0 0,-6 1-124 0 0,0 1 0 0 0,-1 0 0 0 0,1 0 0 0 0,0 0 0 0 0,-1 0 0 0 0,1 0 0 0 0,0 0 0 0 0,-1 0 0 0 0,1 0 0 0 0,0 1 0 0 0,-1-1 0 0 0,1 0 0 0 0,0 0 0 0 0,-1 0 0 0 0,1 1 0 0 0,0-1 0 0 0,-1 0 0 0 0,1 1 0 0 0,-1-1 0 0 0,1 1 0 0 0,-1-1 0 0 0,1 0 0 0 0,-1 1 0 0 0,1-1 0 0 0,0 2 0 0 0,0-1-85 0 0,0 1 76 0 0,1 0 1 0 0,-1-1 0 0 0,0 1-1 0 0,0 0 1 0 0,0 0 0 0 0,0 0-1 0 0,0 0 1 0 0,-1 0 0 0 0,1 0-1 0 0,0 0 1 0 0,-1 0 0 0 0,0 0-1 0 0,1 0 1 0 0,-1 0 0 0 0,0 4 0 0 0,0 0 67 0 0,-1-1 0 0 0,0 0 0 0 0,0 0 0 0 0,0 0 0 0 0,0 1 0 0 0,-4 6 1361 0 0,4-12-977 0 0,0 1-452 0 0,1-1 1 0 0,-1 0 0 0 0,0-1 0 0 0,1 1 0 0 0,-1 0-1 0 0,0 0 1 0 0,1 0 0 0 0,-1 0 0 0 0,1 0-1 0 0,-1-1 1 0 0,1 1 0 0 0,-1 0 0 0 0,0 0 0 0 0,1-1-1 0 0,-1 1 1 0 0,1 0 0 0 0,-1-1 0 0 0,1 1 0 0 0,0-1-1 0 0,-1 1 1 0 0,1-1 0 0 0,-1 1 0 0 0,1-1-1 0 0,0 1 1 0 0,-1-1 0 0 0,1 1 0 0 0,0-1 0 0 0,-1 0-1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4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9872 0 0,'0'0'4684'0'0,"9"-10"-2641"0"0,-1 4-1354 0 0,0 1 0 0 0,0 0 0 0 0,0 1 0 0 0,1 0-1 0 0,0 0 1 0 0,13-3 0 0 0,58-10 709 0 0,-39 9-534 0 0,-28 5-557 0 0,0-1-1 0 0,0-1 1 0 0,21-10-1 0 0,-16 7 38 0 0,-17 7-316 0 0,0 0 0 0 0,0 1 0 0 0,0-1 1 0 0,0 0-1 0 0,0 1 0 0 0,-1-1 0 0 0,1 0 1 0 0,0 0-1 0 0,0 0 0 0 0,-1 0 0 0 0,1 0 1 0 0,0 0-1 0 0,-1 0 0 0 0,1 0 0 0 0,-1 0 1 0 0,1 0-1 0 0,-1 0 0 0 0,0-1 0 0 0,1 1 1 0 0,-1 0-1 0 0,0 0 0 0 0,0 0 1 0 0,0-1-1 0 0,0 1 0 0 0,0 0 0 0 0,0 0 1 0 0,0 0-1 0 0,0 0 0 0 0,0-1 0 0 0,-1 0 1 0 0,1 1-6 0 0,-1 0 1 0 0,1 0 0 0 0,0 0 0 0 0,-1 0-1 0 0,1 0 1 0 0,-1 0 0 0 0,1 0 0 0 0,-1 0-1 0 0,1 1 1 0 0,-1-1 0 0 0,1 0 0 0 0,-1 0-1 0 0,0 1 1 0 0,1-1 0 0 0,-1 0 0 0 0,0 1-1 0 0,0-1 1 0 0,0 1 0 0 0,1-1 0 0 0,-1 1-1 0 0,0-1 1 0 0,0 1 0 0 0,0 0 0 0 0,0-1-1 0 0,0 1 1 0 0,0 0 0 0 0,0 0 0 0 0,0-1-1 0 0,0 1 1 0 0,0 0 0 0 0,0 0 0 0 0,0 0-1 0 0,0 0 1 0 0,0 1 0 0 0,0-1 0 0 0,0 0-1 0 0,-1 1 1 0 0,-7 2 2 0 0,0 1-1 0 0,1 0 0 0 0,-1 0 1 0 0,1 1-1 0 0,-8 7 0 0 0,-37 31 21 0 0,49-39-41 0 0,-45 43 209 0 0,44-42-192 0 0,1 1 0 0 0,-1-1-1 0 0,1 1 1 0 0,1 0 0 0 0,-1 0 0 0 0,1 0 0 0 0,-4 10 0 0 0,6-14-22 0 0,1 0 0 0 0,-1 0 0 0 0,1 0 0 0 0,-1 0 0 0 0,1 0 0 0 0,0 0 0 0 0,0-1 0 0 0,0 1 0 0 0,0 0 0 0 0,0 0 0 0 0,0 0 0 0 0,1 0 0 0 0,-1 0 0 0 0,0 0 0 0 0,1 0 0 0 0,0 0 0 0 0,-1 0 0 0 0,1-1 0 0 0,0 1 0 0 0,0 0 0 0 0,0 0 0 0 0,0-1 0 0 0,0 1 0 0 0,1-1 0 0 0,1 3 0 0 0,2 0 0 0 0,1 1 0 0 0,0-1 0 0 0,0-1 0 0 0,0 1 0 0 0,11 4 0 0 0,-12-6 0 0 0,51 13 1432 0 0,-55-14-1027 0 0,-5 12-703 0 0,-3-6 342 0 0,1 1 1 0 0,-2-1 0 0 0,1-1-1 0 0,-12 8 1 0 0,13-9-9 0 0,0-1 0 0 0,0 1-1 0 0,0 1 1 0 0,0-1 0 0 0,1 1 0 0 0,-1 0-1 0 0,-7 12 1 0 0,11-4-36 0 0,2-13-3 0 0,0 0 1 0 0,0 0-1 0 0,0 0 0 0 0,0-1 1 0 0,1 1-1 0 0,-1 0 0 0 0,0 0 1 0 0,1 0-1 0 0,-1-1 0 0 0,1 1 1 0 0,-1 0-1 0 0,1-1 0 0 0,-1 1 1 0 0,1 0-1 0 0,-1-1 0 0 0,1 1 1 0 0,-1-1-1 0 0,1 1 0 0 0,0-1 1 0 0,0 1-1 0 0,-1-1 0 0 0,1 1 0 0 0,0-1 1 0 0,0 0-1 0 0,-1 1 0 0 0,2-1 1 0 0,1 1-15 0 0,16 8 39 0 0,42 13 0 0 0,-19-8-177 0 0,-37-12 156 0 0,0 0 1 0 0,0 0-1 0 0,0 0 0 0 0,0 1 1 0 0,0 0-1 0 0,-1 0 0 0 0,8 6 1 0 0,-10-7 15 0 0,0 0 0 0 0,0 1 1 0 0,0-1-1 0 0,-1 1 0 0 0,1-1 1 0 0,-1 1-1 0 0,0 0 0 0 0,0-1 1 0 0,1 1-1 0 0,-2 0 0 0 0,1 0 1 0 0,0 0-1 0 0,-1 0 0 0 0,1 0 1 0 0,-1 5-1 0 0,0 0 42 0 0,0 1 0 0 0,0 0 0 0 0,-1 0 0 0 0,0 0 0 0 0,-1 0 0 0 0,0-1 0 0 0,-1 1 0 0 0,1-1 0 0 0,-2 0 0 0 0,1 1 0 0 0,-1-2 0 0 0,0 1 0 0 0,-1 0 0 0 0,-5 7 0 0 0,2-5-357 0 0,0 0 0 0 0,-1-1 0 0 0,0 0 0 0 0,-1-1 0 0 0,0 1 0 0 0,0-2 0 0 0,-1 1 0 0 0,0-2 0 0 0,-13 7 0 0 0,12-6-6527 0 0,1-2-2150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05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6448 0 0,'0'0'498'0'0,"2"-2"-159"0"0,4-4 302 0 0,-3 3-141 0 0,-1 1-1 0 0,1-1 1 0 0,-1 0-1 0 0,0 0 1 0 0,0 0-1 0 0,2-6 1 0 0,-2 5 98 0 0,0 0 1 0 0,1 1-1 0 0,-1-1 1 0 0,5-5 3399 0 0,2 42-3524 0 0,-17 70 24 0 0,2-26-292 0 0,1 153 229 0 0,1-51-325 0 0,18 90 409 0 0,0-36 18 0 0,-1-39 147 0 0,0 3-483 0 0,-22 26 235 0 0,10-201 199 0 0,0-19-645 0 0,-1 0 1 0 0,0 1-1 0 0,0-1 1 0 0,0 0-1 0 0,0 0 1 0 0,0 0 0 0 0,-1 0-1 0 0,0 4 1 0 0,0-6-1146 0 0,-4-1-84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07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5528 0 0,'0'0'3576'0'0,"9"0"-431"0"0,21-3-1986 0 0,1 1 1 0 0,59 5 0 0 0,-65-1-755 0 0,50 8 143 0 0,168 15 720 0 0,-47-26-1091 0 0,-134-2-114 0 0,0 3 1 0 0,84 10 0 0 0,35 12 552 0 0,-4-8 215 0 0,-57-5-668 0 0,93 0 280 0 0,-12-1-6 0 0,-112-1-368 0 0,95 11-2 0 0,14 12-3 0 0,-153-25-63 0 0,1-2 0 0 0,72-5 0 0 0,93-19 74 0 0,-129 11-25 0 0,227-13 74 0 0,-2 6 32 0 0,-42 4-28 0 0,-207 8-114 0 0,13 0 36 0 0,242 13-50 0 0,-80-12 54 0 0,101-27 1220 0 0,-306 28-838 0 0,1 1 1 0 0,30 2-1 0 0,-30 0-289 0 0,-23 0-147 0 0,-1 2 11 0 0,-5-1 42 0 0,1-1-43 0 0,-1 0-1 0 0,1 0 0 0 0,-1 1 0 0 0,0-1 1 0 0,1 0-1 0 0,-1 0 0 0 0,1 1 1 0 0,-1-1-1 0 0,0 0 0 0 0,0 0 1 0 0,1 1-1 0 0,-1-1 0 0 0,0 0 1 0 0,1 1-1 0 0,-1-1 0 0 0,0 1 0 0 0,0-1 1 0 0,0 0-1 0 0,1 1 0 0 0,-1-1 1 0 0,0 1-1 0 0,0-1 0 0 0,0 0 1 0 0,0 1-1 0 0,0-1 0 0 0,0 1 1 0 0,0-1-1 0 0,0 1 0 0 0,0 0 0 0 0,2 25 32 0 0,-13 117-41 0 0,11-140 0 0 0,-9 102 0 0 0,1 46 0 0 0,5-112 0 0 0,0 23 0 0 0,-8 63 0 0 0,3-44 2 0 0,5-33-77 0 0,1-31 71 0 0,-22 177 57 0 0,6-108-79 0 0,8-41 39 0 0,-7 67 0 0 0,9-53-46 0 0,2-27 2 0 0,-8 60 31 0 0,13-82 7 0 0,0 1 0 0 0,-1-1 1 0 0,0 0-1 0 0,-1 0 0 0 0,0 0 0 0 0,0-1 0 0 0,-1 1 0 0 0,-8 13 0 0 0,-11-3 145 0 0,21-18-147 0 0,1 0 1 0 0,-1 0-1 0 0,0 0 0 0 0,-1-1 0 0 0,1 1 0 0 0,0-1 1 0 0,0 1-1 0 0,-1-1 0 0 0,1 0 0 0 0,-1 0 1 0 0,1 0-1 0 0,-1 0 0 0 0,1 0 0 0 0,-1-1 0 0 0,0 1 1 0 0,1-1-1 0 0,-1 0 0 0 0,-5 0 0 0 0,-1 1 22 0 0,-1-2 0 0 0,0 0 1 0 0,1 0-1 0 0,-12-3 0 0 0,-52-12 176 0 0,-96-8-1 0 0,-72 10-268 0 0,155 11 52 0 0,-273-12-114 0 0,-12 13-608 0 0,-273 43 472 0 0,533-30 241 0 0,-49 4-18 0 0,-53 4-1 0 0,74-6 20 0 0,-42 3 7 0 0,-522 54 446 0 0,394-34-50 0 0,212-26-250 0 0,-25 1 29 0 0,-26 3-24 0 0,57-2-154 0 0,-1-5 1 0 0,-122-5-1 0 0,169-9-2361 0 0,25 4-5916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08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6254 23 12096 0 0,'0'0'1330'0'0,"6"-9"-126"0"0,-5 8-1172 0 0,0 0-1 0 0,1-1 1 0 0,-1 1-1 0 0,1 0 1 0 0,-1 0-1 0 0,1 0 0 0 0,0 0 1 0 0,-1 1-1 0 0,4-2 1 0 0,1-1 57 0 0,-3 3-76 0 0,-5 4-11 0 0,-5 5-3 0 0,-9 1-20 0 0,0-1 1 0 0,0-1 0 0 0,0-1 0 0 0,-31 10 0 0 0,15-6-34 0 0,-117 36-639 0 0,50-27 474 0 0,14-4 142 0 0,-147 23 77 0 0,155-28 0 0 0,-95 11 64 0 0,46-7-27 0 0,10-2-10 0 0,-414 60-15 0 0,358-46-109 0 0,60-9 43 0 0,-534 102 446 0 0,419-78 319 0 0,14-2-383 0 0,-80 14-239 0 0,165-33-94 0 0,-133 19 5 0 0,-138 40 493 0 0,364-72-133 0 0,-176 45 761 0 0,126-30-685 0 0,28-9 402 0 0,-20 6-655 0 0,-93 36 0 0 0,-98 47 53 0 0,-5 20-71 0 0,129-45-165 0 0,87-52 44 0 0,13-6 30 0 0,-94 52 320 0 0,120-62-365 0 0,0 0-1 0 0,-1-2 0 0 0,0 0 1 0 0,0-2-1 0 0,-1 0 1 0 0,1-1-1 0 0,-1-1 0 0 0,-1 0 1 0 0,1-2-1 0 0,-35 0 0 0 0,40-3 121 0 0,0 0-1 0 0,0-1 1 0 0,-1-1-1 0 0,2-1 1 0 0,-21-7-1 0 0,27 8 40 0 0,0 0 0 0 0,0 0 0 0 0,0 1 0 0 0,-1 0 0 0 0,1 1 0 0 0,-1-1 0 0 0,1 2 0 0 0,-15-1 0 0 0,21 2-168 0 0,-1-1 1 0 0,1 1-1 0 0,0-1 0 0 0,0 1 0 0 0,0 0 1 0 0,0 0-1 0 0,-1 0 0 0 0,1 0 0 0 0,1 0 1 0 0,-1 0-1 0 0,0 1 0 0 0,0-1 1 0 0,0 1-1 0 0,1-1 0 0 0,-1 1 0 0 0,1 0 1 0 0,-1-1-1 0 0,-1 4 0 0 0,-2 3-28 0 0,1 0 0 0 0,0 1 0 0 0,-4 11 0 0 0,2-6-28 0 0,0 6 7 0 0,1-1 0 0 0,0 1-1 0 0,2 0 1 0 0,0-1 0 0 0,0 27-1 0 0,2-34 18 0 0,0 3-4 0 0,3 26 0 0 0,-2-35 12 0 0,1 0 0 0 0,0 0 0 0 0,0 0 0 0 0,0-1 0 0 0,1 1 0 0 0,0-1 0 0 0,4 8 0 0 0,-6-12 14 0 0,1 0 0 0 0,-1-1 0 0 0,1 1 0 0 0,0 0-1 0 0,-1 0 1 0 0,1-1 0 0 0,0 1 0 0 0,0 0 0 0 0,-1-1-1 0 0,1 1 1 0 0,0-1 0 0 0,0 1 0 0 0,0-1 0 0 0,0 1-1 0 0,0-1 1 0 0,0 0 0 0 0,0 1 0 0 0,0-1 0 0 0,-1 0-1 0 0,1 0 1 0 0,0 0 0 0 0,0 0 0 0 0,0 0 0 0 0,0 0-1 0 0,0 0 1 0 0,0 0 0 0 0,0 0 0 0 0,0 0 0 0 0,0 0-1 0 0,0-1 1 0 0,0 1 0 0 0,0 0 0 0 0,0-1 0 0 0,0 1 0 0 0,1-1-1 0 0,4-2 117 0 0,1-1 0 0 0,-1 0 1 0 0,10-8-1 0 0,-10 8-80 0 0,19-16 201 0 0,59-41 88 0 0,-29 24-534 0 0,25-25-5250 0 0,-72 56 4817 0 0,23-18-1565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163 418 4608 0 0,'-2'-7'-659'0'0,"1"-1"1332"0"0,0 0 0 0 0,0 0 1 0 0,1 0-1 0 0,0-10 0 0 0,0 16-484 0 0,0 1-1 0 0,0 0 0 0 0,0 0 0 0 0,0 0 1 0 0,1 0-1 0 0,-1 0 0 0 0,0 0 0 0 0,1 0 1 0 0,-1 0-1 0 0,0 0 0 0 0,1 0 1 0 0,0 0-1 0 0,-1 0 0 0 0,1 0 0 0 0,-1 0 1 0 0,1 0-1 0 0,0 0 0 0 0,0 0 0 0 0,-1 1 1 0 0,1-1-1 0 0,0 0 0 0 0,0 1 1 0 0,0-1-1 0 0,0 0 0 0 0,0 1 0 0 0,0-1 1 0 0,0 1-1 0 0,0 0 0 0 0,0-1 0 0 0,0 1 1 0 0,0 0-1 0 0,0-1 0 0 0,0 1 1 0 0,0 0-1 0 0,0 0 0 0 0,1 0 0 0 0,-1 0 1 0 0,0 0-1 0 0,2 0 0 0 0,-2 1-181 0 0,1-1 0 0 0,0 1 0 0 0,-1 0 0 0 0,1 0 0 0 0,0-1 0 0 0,-1 1-1 0 0,1 0 1 0 0,-1 0 0 0 0,0 0 0 0 0,1 0 0 0 0,-1 1 0 0 0,0-1 0 0 0,1 0 0 0 0,-1 1 0 0 0,0-1 0 0 0,0 1-1 0 0,0-1 1 0 0,0 1 0 0 0,-1-1 0 0 0,1 1 0 0 0,0-1 0 0 0,0 1 0 0 0,0 2 0 0 0,1 5 15 0 0,0-1 1 0 0,0 0 0 0 0,1 14-1 0 0,-2 3 75 0 0,0-1 0 0 0,-2 1-1 0 0,-7 45 1 0 0,-24 72 251 0 0,15-73-176 0 0,-76 267 1336 0 0,87-315-1335 0 0,-6 15 373 0 0,-26 59 0 0 0,36-92-497 0 0,1-1-23 0 0,1-1 0 0 0,-1 0 0 0 0,1 0 0 0 0,-1 1 0 0 0,1-1 0 0 0,-1 0 1 0 0,0 0-1 0 0,0 0 0 0 0,0 0 0 0 0,0 0 0 0 0,0 0 0 0 0,0 0 0 0 0,0 0 0 0 0,0 0 1 0 0,-2 1-1 0 0,3-2-5 0 0,0 0 0 0 0,0-1-1 0 0,-1 1 1 0 0,1 0 0 0 0,0 0 0 0 0,0 0 0 0 0,0 0 0 0 0,-1 0 0 0 0,1-1 0 0 0,0 1-1 0 0,0 0 1 0 0,0 0 0 0 0,-1 0 0 0 0,1-1 0 0 0,0 1 0 0 0,0 0 0 0 0,0 0 0 0 0,0 0 0 0 0,0-1-1 0 0,0 1 1 0 0,0 0 0 0 0,0 0 0 0 0,-1-1 0 0 0,1 1 0 0 0,0 0 0 0 0,0-1 0 0 0,0 1 15 0 0,-1-7 63 0 0,1 1 1 0 0,-1-1-1 0 0,1 0 1 0 0,1 1-1 0 0,-1-1 1 0 0,1 1 0 0 0,0-1-1 0 0,3-7 1 0 0,0-7-7 0 0,20-106 76 0 0,62-195-1 0 0,-67 274-168 0 0,1 2 0 0 0,2 0 0 0 0,32-49 0 0 0,-46 83 0 0 0,0-1 0 0 0,1 2 0 0 0,17-20 0 0 0,-23 28 0 0 0,1 0 0 0 0,0 0 0 0 0,0 0 0 0 0,0 0 0 0 0,0 1 0 0 0,7-4 0 0 0,-9 5 0 0 0,1 0 0 0 0,-1 1 0 0 0,0-1 0 0 0,1 0 0 0 0,-1 1 0 0 0,1 0 0 0 0,-1 0 0 0 0,0 0 0 0 0,1 0 0 0 0,-1 0 0 0 0,1 0 0 0 0,-1 0 0 0 0,0 1 0 0 0,3 0 0 0 0,-2 0 0 0 0,-1 0 0 0 0,0 1 0 0 0,1-1 0 0 0,-1 0 0 0 0,0 1 0 0 0,0 0 0 0 0,0-1 0 0 0,0 1 0 0 0,-1 0 0 0 0,1 0 0 0 0,0 0 0 0 0,-1 0 0 0 0,1 1 0 0 0,-1-1 0 0 0,0 0 0 0 0,0 1 0 0 0,0-1 0 0 0,0 0 0 0 0,0 1 0 0 0,0 0 0 0 0,0 3 0 0 0,1 6 0 0 0,0-1 0 0 0,-1 1 0 0 0,0 16 0 0 0,-2 1-1 0 0,-1 0 0 0 0,-11 51 0 0 0,-22 56 48 0 0,-2 7 81 0 0,34-128-118 0 0,-37 231 112 0 0,40-243-115 0 0,0 0 0 0 0,0 0-1 0 0,0 0 1 0 0,0 0 0 0 0,1 0-1 0 0,-1 0 1 0 0,2 5 0 0 0,-2-8-6 0 0,0-1 0 0 0,0 1 0 0 0,0 0 0 0 0,0 0 0 0 0,0 0 0 0 0,0 0 0 0 0,0-1 0 0 0,0 1 1 0 0,0 0-1 0 0,0 0 0 0 0,0 0 0 0 0,1 0 0 0 0,-1-1 0 0 0,0 1 0 0 0,0 0 0 0 0,0 0 0 0 0,0 0 1 0 0,0 0-1 0 0,0 0 0 0 0,1 0 0 0 0,-1-1 0 0 0,0 1 0 0 0,0 0 0 0 0,0 0 0 0 0,0 0 0 0 0,1 0 0 0 0,-1 0 1 0 0,0 0-1 0 0,0 0 0 0 0,0 0 0 0 0,0 0 0 0 0,1 0 0 0 0,-1 0 0 0 0,0 0 0 0 0,0 0 0 0 0,0 0 0 0 0,1 0 1 0 0,-1 0-1 0 0,0 0 0 0 0,0 0 0 0 0,0 0 0 0 0,0 0 0 0 0,1 0 0 0 0,-1 0 0 0 0,0 0 0 0 0,0 0 0 0 0,0 0 1 0 0,0 0-1 0 0,1 1 0 0 0,-1-1 0 0 0,0 0 0 0 0,0 0 0 0 0,0 0 0 0 0,0 0 0 0 0,0 0 0 0 0,0 0 0 0 0,1 1 1 0 0,-1-1-1 0 0,0 0 0 0 0,0 0 0 0 0,0 0 0 0 0,0 0 0 0 0,0 1 0 0 0,0-1 0 0 0,0 0 0 0 0,0 0 0 0 0,0 0 1 0 0,0 1-1 0 0,18-36 115 0 0,-2 0 1 0 0,23-76 0 0 0,-17 42-69 0 0,61-198 92 0 0,-67 209-137 0 0,2 1 0 0 0,3 0 0 0 0,36-68 0 0 0,-54 120-3 0 0,7-12 0 0 0,11-17 0 0 0,-19 30 0 0 0,1 1 0 0 0,-1 0 0 0 0,1 0 0 0 0,0 0 0 0 0,0 0 0 0 0,0 1 0 0 0,0-1 0 0 0,0 1 0 0 0,0-1 0 0 0,1 1 0 0 0,6-3 0 0 0,-9 5-2 0 0,0-1 0 0 0,0 1 0 0 0,0 0 0 0 0,0 0 0 0 0,0 0 0 0 0,0-1 0 0 0,0 1 0 0 0,0 0 0 0 0,0 0 0 0 0,0 1 0 0 0,0-1 0 0 0,0 0 0 0 0,0 0 0 0 0,-1 0-1 0 0,1 1 1 0 0,0-1 0 0 0,0 0 0 0 0,0 1 0 0 0,0-1 0 0 0,0 1 0 0 0,0-1 0 0 0,-1 1 0 0 0,2 0 0 0 0,0 1 1 0 0,-1-1-1 0 0,0 1 1 0 0,0 0-1 0 0,1-1 1 0 0,-1 1 0 0 0,0 0-1 0 0,0 0 1 0 0,-1 0-1 0 0,1 0 1 0 0,1 3 0 0 0,-1 3 1 0 0,1 1 0 0 0,-1 0 0 0 0,0 0 0 0 0,0 9 0 0 0,-4 28 3 0 0,-2 1 0 0 0,-2-1 0 0 0,-16 55 0 0 0,8-34 52 0 0,-3 12 18 0 0,-71 399 134 0 0,84-376-139 0 0,5-102-64 0 0,0 0-1 0 0,0 0 1 0 0,0 0-1 0 0,0 0 1 0 0,0 0-1 0 0,0 0 1 0 0,0 0-1 0 0,0 0 1 0 0,1 0-1 0 0,-1 0 1 0 0,0 0 0 0 0,0 0-1 0 0,0 0 1 0 0,0-1-1 0 0,0 1 1 0 0,0 0-1 0 0,0 0 1 0 0,1 0-1 0 0,-1 0 1 0 0,0 0-1 0 0,0 0 1 0 0,0 0 0 0 0,0 0-1 0 0,0 0 1 0 0,0 0-1 0 0,0 0 1 0 0,1 0-1 0 0,-1 1 1 0 0,0-1-1 0 0,0 0 1 0 0,0 0-1 0 0,0 0 1 0 0,0 0 0 0 0,0 0-1 0 0,0 0 1 0 0,1 0-1 0 0,-1 0 1 0 0,0 0-1 0 0,0 0 1 0 0,0 0-1 0 0,0 0 1 0 0,0 0-1 0 0,0 1 1 0 0,0-1 0 0 0,0 0-1 0 0,0 0 1 0 0,0 0-1 0 0,0 0 1 0 0,0 0-1 0 0,0 0 1 0 0,0 0-1 0 0,1 0 1 0 0,-1 1-1 0 0,0-1 1 0 0,5-10 52 0 0,4-13 58 0 0,-1 0 0 0 0,6-37 0 0 0,-7 30-59 0 0,1-6-39 0 0,70-276 546 0 0,21 7-407 0 0,-74 248-152 0 0,1 0 0 0 0,64-96-1 0 0,-90 153-1 0 0,21-29 11 0 0,-20 28-12 0 0,0 0 0 0 0,0 0 0 0 0,0 0 0 0 0,0 0 0 0 0,1 0 0 0 0,-1 0 0 0 0,0 0 0 0 0,0 0 0 0 0,1 0 0 0 0,-1 0 0 0 0,1 1 0 0 0,-1-1 0 0 0,0 0 0 0 0,1 1-1 0 0,-1-1 1 0 0,1 1 0 0 0,0 0 0 0 0,1-1 0 0 0,-2 2 2 0 0,0-1-1 0 0,0 1 0 0 0,0-1 0 0 0,0 1 0 0 0,0-1 1 0 0,0 1-1 0 0,0-1 0 0 0,0 1 0 0 0,-1 0 1 0 0,1 0-1 0 0,0-1 0 0 0,0 1 0 0 0,-1 0 1 0 0,1 0-1 0 0,0 0 0 0 0,-1 0 0 0 0,1 0 0 0 0,-1 0 1 0 0,1 0-1 0 0,-1 0 0 0 0,0 0 0 0 0,1 0 1 0 0,-1 0-1 0 0,0 0 0 0 0,0 2 0 0 0,1 3 7 0 0,0-1 0 0 0,0 1 0 0 0,-1 11 0 0 0,-5 31 0 0 0,-1 0 1 0 0,-18 64-1 0 0,-36 91 31 0 0,25-93-31 0 0,4-9-8 0 0,-20 68 0 0 0,38-127 0 0 0,11-39 12 0 0,2-8 12 0 0,2-11 12 0 0,17-66 36 0 0,41-110 0 0 0,47-71 180 0 0,-78 202-168 0 0,3 1 0 0 0,46-65 0 0 0,-61 100-84 0 0,32-41 0 0 0,-44 61 0 0 0,0-1 0 0 0,0 1 0 0 0,1 0 0 0 0,0 0 0 0 0,0 1 0 0 0,0 0 0 0 0,1 0 0 0 0,8-5 0 0 0,-13 9 0 0 0,-1-1 0 0 0,1 0 0 0 0,-1 1 0 0 0,1-1 0 0 0,0 1 0 0 0,-1 0 0 0 0,1-1 0 0 0,-1 1 0 0 0,1 0 0 0 0,0 0 0 0 0,-1 0 0 0 0,1 0 0 0 0,0 0 0 0 0,-1 0 0 0 0,1 1 0 0 0,-1-1 0 0 0,1 0 0 0 0,-1 1 0 0 0,1-1 0 0 0,-1 1 0 0 0,1 0 0 0 0,-1 0 0 0 0,1-1 0 0 0,-1 1 0 0 0,0 0 0 0 0,1 0 0 0 0,-1 0 0 0 0,0 0 0 0 0,0 1 0 0 0,0-1 0 0 0,0 0 0 0 0,0 0 0 0 0,0 1 0 0 0,0-1 0 0 0,0 0 0 0 0,0 1 0 0 0,-1-1 0 0 0,2 4 0 0 0,1 3 0 0 0,0 0 0 0 0,-1 0 0 0 0,0 1 0 0 0,-1-1 0 0 0,0 1 0 0 0,0 9 0 0 0,-1 0-5 0 0,-1 0 1 0 0,0 0-1 0 0,-6 24 0 0 0,-16 54-32 0 0,9-42 19 0 0,-90 314-23 0 0,33-126 28 0 0,51-165 89 0 0,18-70-17 0 0,6-29 229 0 0,-2 7-181 0 0,29-116 111 0 0,5 2 1 0 0,70-167 0 0 0,-69 214-272 0 0,48-81 0 0 0,-81 157 51 0 0,5-11-7 0 0,1 0 1 0 0,0 1-1 0 0,2 1 1 0 0,0 0-1 0 0,18-19 1 0 0,-28 33 7 0 0,0-1 0 0 0,0 0 0 0 0,0 1 0 0 0,0 0 0 0 0,0 0 0 0 0,0-1 1 0 0,1 1-1 0 0,-1 0 0 0 0,5-1 0 0 0,-6 2-1 0 0,-1 0 0 0 0,1 0 0 0 0,0 0 0 0 0,-1 0 0 0 0,1 0 0 0 0,0 0 1 0 0,0 1-1 0 0,-1-1 0 0 0,1 0 0 0 0,0 0 0 0 0,-1 0 0 0 0,1 1 0 0 0,0-1 0 0 0,-1 0 0 0 0,1 1 1 0 0,0-1-1 0 0,-1 1 0 0 0,1-1 0 0 0,-1 1 0 0 0,1-1 0 0 0,-1 1 0 0 0,1-1 0 0 0,-1 1 0 0 0,1-1 0 0 0,-1 1 1 0 0,0 0-1 0 0,1-1 0 0 0,-1 1 0 0 0,0 0 0 0 0,1-1 0 0 0,-1 1 0 0 0,0 0 0 0 0,0-1 0 0 0,0 1 0 0 0,1 1 1 0 0,0 5-14 0 0,0-1 0 0 0,-1 0 1 0 0,1 1-1 0 0,-1-1 1 0 0,0 0-1 0 0,-2 10 0 0 0,-9 40-88 0 0,7-36 79 0 0,-92 324-39 0 0,46-182 62 0 0,42-134 1 0 0,-43 157 0 0 0,37-125 0 0 0,-6 68 0 0 0,19-116 11 0 0,1-12-9 0 0,0 0 0 0 0,0 0 0 0 0,0 0 0 0 0,0 0 0 0 0,0 0 0 0 0,1 0-1 0 0,-1 0 1 0 0,0 0 0 0 0,0 0 0 0 0,0 0 0 0 0,0 0 0 0 0,0 0 0 0 0,0 0 0 0 0,0 0 0 0 0,0 0 0 0 0,0 0 0 0 0,0 0 0 0 0,0 0 0 0 0,0 0 0 0 0,0 0 0 0 0,1 0 0 0 0,-1 0 0 0 0,0 0 0 0 0,0 0-1 0 0,0 0 1 0 0,0 0 0 0 0,0 0 0 0 0,0 0 0 0 0,0 0 0 0 0,0 0 0 0 0,0 0 0 0 0,0 0 0 0 0,0 0 0 0 0,0 0 0 0 0,0 0 0 0 0,0 0 0 0 0,0 0 0 0 0,0 1 0 0 0,1-1 0 0 0,-1 0 0 0 0,0 0 0 0 0,0 0-1 0 0,0 0 1 0 0,0 0 0 0 0,0 0 0 0 0,0 0 0 0 0,0 0 0 0 0,0 0 0 0 0,0 0 0 0 0,0 0 0 0 0,0 1 0 0 0,3-7 24 0 0,47-156 265 0 0,-7 21-216 0 0,60-150 0 0 0,-67 204-76 0 0,59-104-1 0 0,-93 187 4 0 0,69-113-33 0 0,-60 101 23 0 0,1 1 1 0 0,1 0-1 0 0,0 1 1 0 0,0 0-1 0 0,17-12 1 0 0,-27 24-1 0 0,0 0 1 0 0,0 0 0 0 0,0 0 0 0 0,0 0 0 0 0,1 0-1 0 0,6-1 1 0 0,-10 2 7 0 0,1 1 0 0 0,0 0 0 0 0,0 0 0 0 0,0 0 0 0 0,0-1 0 0 0,0 1 0 0 0,0 0 0 0 0,0 1-1 0 0,0-1 1 0 0,-1 0 0 0 0,1 0 0 0 0,0 0 0 0 0,0 0 0 0 0,0 1 0 0 0,0-1 0 0 0,0 0 0 0 0,0 1 0 0 0,-1-1-1 0 0,1 1 1 0 0,0-1 0 0 0,0 1 0 0 0,-1-1 0 0 0,1 1 0 0 0,0-1 0 0 0,-1 1 0 0 0,1 0 0 0 0,0-1 0 0 0,-1 1 0 0 0,1 0-1 0 0,-1 0 1 0 0,1 1 0 0 0,1 2 0 0 0,0 1 0 0 0,0-1 0 0 0,-1 1 0 0 0,1 0 0 0 0,-1 0 0 0 0,-1-1 0 0 0,1 1 0 0 0,-1 0 0 0 0,1 0 0 0 0,-2 10 0 0 0,-1 3 0 0 0,-7 28 0 0 0,6-34 0 0 0,-60 204 0 0 0,-2 13 0 0 0,60-208 9 0 0,-24 146 294 0 0,29-166-296 0 0,-1 0-1 0 0,1 0 0 0 0,0 0 1 0 0,0 0-1 0 0,0 0 1 0 0,0 0-1 0 0,0-1 1 0 0,1 1-1 0 0,-1 0 0 0 0,0 0 1 0 0,0 0-1 0 0,0 0 1 0 0,1 0-1 0 0,0 1 1 0 0,-1-2-11 0 0,0 0 1 0 0,0 0-1 0 0,1 1 1 0 0,-1-1-1 0 0,0 0 1 0 0,0 0-1 0 0,1 0 1 0 0,-1 0-1 0 0,0 1 1 0 0,1-1-1 0 0,-1 0 1 0 0,0 0-1 0 0,1 0 1 0 0,-1 0-1 0 0,0 0 1 0 0,0 0-1 0 0,1 0 1 0 0,-1 0-1 0 0,0 0 1 0 0,1 0-1 0 0,-1 0 1 0 0,0 0 0 0 0,1 0-1 0 0,-1 0 1 0 0,0 0-1 0 0,1-1 1 0 0,1 1-15 0 0,0-1 0 0 0,0 0 1 0 0,-1 0-1 0 0,1-1 0 0 0,0 1 1 0 0,0 0-1 0 0,-1-1 0 0 0,1 1 1 0 0,-1-1-1 0 0,3-2 0 0 0,16-27 52 0 0,17-33-1 0 0,-15 24-8 0 0,98-203 89 0 0,2-4-96 0 0,-118 240-18 0 0,62-102 0 0 0,-52 88 0 0 0,1 1 0 0 0,34-37 0 0 0,-37 47 0 0 0,-2 5 0 0 0,-7 7 0 0 0,-2 4 0 0 0,0 1 0 0 0,0 0-1 0 0,-1 0 1 0 0,0 1-1 0 0,0-1 1 0 0,0 0 0 0 0,-1 0-1 0 0,-3 13 1 0 0,-19 52-62 0 0,9-32 39 0 0,-39 114 23 0 0,-5 14 0 0 0,46-126 0 0 0,2 1 0 0 0,-6 44 0 0 0,15-75-6 0 0,-7 77-28 0 0,7-74 70 0 0,1-1 0 0 0,1 0 1 0 0,1 1-1 0 0,3 16 1 0 0,-5-29-44 0 0,0-1 0 0 0,1 0 0 0 0,-1 1 0 0 0,1-1 1 0 0,-1 0-1 0 0,1 1 0 0 0,-1-1 0 0 0,1 0 0 0 0,0 0 1 0 0,-1 1-1 0 0,1-1 0 0 0,0 0 0 0 0,0 0 0 0 0,0 0 1 0 0,0 0-1 0 0,0 0 0 0 0,0 0 0 0 0,0-1 0 0 0,0 1 1 0 0,2 1-1 0 0,-1-2 0 0 0,-1 0 1 0 0,0 1-1 0 0,0-1 0 0 0,1 0 1 0 0,-1 0-1 0 0,0 0 1 0 0,0-1-1 0 0,1 1 0 0 0,-1 0 1 0 0,0 0-1 0 0,0-1 1 0 0,0 1-1 0 0,1-1 0 0 0,-1 1 1 0 0,0-1-1 0 0,0 1 0 0 0,0-1 1 0 0,0 0-1 0 0,0 1 1 0 0,0-1-1 0 0,0 0 0 0 0,0 0 1 0 0,1-1-1 0 0,18-19 12 0 0,-1 0 0 0 0,-2-1-1 0 0,18-27 1 0 0,39-77 30 0 0,-12 4-23 0 0,-28 51-13 0 0,50-74 0 0 0,-81 141 1 0 0,140-192 64 0 0,-141 194-64 0 0,30-31 0 0 0,-31 32 0 0 0,1-1 0 0 0,0 0 0 0 0,0 1 0 0 0,0-1 0 0 0,0 1 0 0 0,0 0 0 0 0,0 0 0 0 0,1 0 0 0 0,-1 0 0 0 0,0 0 0 0 0,1 0 0 0 0,-1 1 0 0 0,0-1 0 0 0,1 1 0 0 0,4-1 0 0 0,-6 2-2 0 0,1-1-1 0 0,-1 0 1 0 0,0 1-1 0 0,0-1 1 0 0,1 1-1 0 0,-1-1 1 0 0,0 1-1 0 0,0 0 0 0 0,0 0 1 0 0,1-1-1 0 0,-1 1 1 0 0,0 0-1 0 0,0 0 1 0 0,0 0-1 0 0,-1 0 1 0 0,1 0-1 0 0,0 0 1 0 0,0 0-1 0 0,0 0 1 0 0,-1 1-1 0 0,1-1 1 0 0,0 2-1 0 0,1 1-5 0 0,-1 0-1 0 0,0 1 1 0 0,0-1-1 0 0,0 0 1 0 0,-1 0-1 0 0,1 5 1 0 0,-1 16-10 0 0,-1-1 0 0 0,-1 0-1 0 0,-6 31 1 0 0,-23 72-17 0 0,4-20-12 0 0,2 56 47 0 0,16-86 0 0 0,6-45 0 0 0,2 0 0 0 0,5 63 0 0 0,-4-91 0 0 0,0 0 0 0 0,1-1 0 0 0,0 1 0 0 0,-1-1 0 0 0,1 1 0 0 0,2 5 0 0 0,-2-9 0 0 0,-1 1 0 0 0,0-1 0 0 0,1 1 0 0 0,-1-1 0 0 0,1 1 0 0 0,-1-1 0 0 0,0 1 0 0 0,1-1 0 0 0,-1 1 0 0 0,1-1 0 0 0,-1 0 0 0 0,1 1 0 0 0,-1-1 0 0 0,1 0 0 0 0,-1 1 0 0 0,1-1 0 0 0,0 0 0 0 0,-1 0 0 0 0,1 0 0 0 0,-1 1 0 0 0,1-1 0 0 0,0 0 0 0 0,-1 0 0 0 0,1 0 0 0 0,0 0 0 0 0,-1 0 0 0 0,1 0 0 0 0,-1 0 0 0 0,1 0 0 0 0,0-1 0 0 0,-1 1 0 0 0,1 0 0 0 0,-1 0 0 0 0,1 0 0 0 0,0-1 0 0 0,-1 1 0 0 0,1 0 0 0 0,-1 0 0 0 0,1-1 0 0 0,-1 1 0 0 0,1-1 0 0 0,-1 1 0 0 0,1 0 0 0 0,0-1 0 0 0,8-7 0 0 0,-1-1 0 0 0,0 0 0 0 0,0 0 0 0 0,0 0 0 0 0,-1-1 0 0 0,9-18 0 0 0,-13 24 0 0 0,124-241 45 0 0,-87 160 147 0 0,74-116 1 0 0,-96 174-202 0 0,60-84-177 0 0,-62 91 149 0 0,0 1 1 0 0,1 1-1 0 0,27-22 0 0 0,-42 38 37 0 0,0 0 0 0 0,0 0 0 0 0,0 1 0 0 0,1-1 0 0 0,-1 1 0 0 0,0 0 0 0 0,1 0 0 0 0,-1 0 0 0 0,6-2 0 0 0,-7 3 0 0 0,0 0 0 0 0,0 0 0 0 0,0 1 0 0 0,0-1 0 0 0,0 0 0 0 0,0 0 0 0 0,0 1 0 0 0,0-1 0 0 0,0 0 0 0 0,0 1 0 0 0,0-1 0 0 0,-1 1 0 0 0,1 0 0 0 0,0-1 0 0 0,0 1 0 0 0,0-1 0 0 0,-1 1 0 0 0,1 0 0 0 0,0 0 0 0 0,-1 0 0 0 0,1-1 0 0 0,-1 1 0 0 0,1 0 0 0 0,-1 0 0 0 0,1 0 0 0 0,-1 0 0 0 0,1 0 0 0 0,-1 1 0 0 0,2 2 0 0 0,-1 0 0 0 0,0 0 0 0 0,0 0 0 0 0,0 0 0 0 0,0 0 0 0 0,-1 1 0 0 0,1-1 0 0 0,-1 0 0 0 0,-1 6 0 0 0,-5 40 0 0 0,3-35 0 0 0,-6 31-10 0 0,-20 63 1 0 0,-25 43-29 0 0,-5 16 15 0 0,48-134 23 0 0,-8 26 0 0 0,-19 109 0 0 0,38-145-3 0 0,0-23 4 0 0,0-1 0 0 0,0 0 0 0 0,0 1 0 0 0,0-1 0 0 0,0 0 1 0 0,0 1-1 0 0,0-1 0 0 0,0 0 0 0 0,0 1 0 0 0,0-1 0 0 0,0 0 0 0 0,1 0 1 0 0,-1 1-1 0 0,0-1 0 0 0,0 0 0 0 0,0 1 0 0 0,1-1 0 0 0,-1 0 0 0 0,0 0 1 0 0,0 0-1 0 0,1 1 0 0 0,-1-1 0 0 0,0 0 0 0 0,0 0 0 0 0,1 0 0 0 0,0 0 5 0 0,-1 0-1 0 0,1 0 1 0 0,-1 0-1 0 0,1 0 1 0 0,0-1-1 0 0,-1 1 1 0 0,1 0-1 0 0,-1-1 1 0 0,1 1-1 0 0,-1 0 1 0 0,1-1-1 0 0,-1 1 1 0 0,1-1-1 0 0,-1 1 1 0 0,1-1-1 0 0,-1 1 1 0 0,0-1-1 0 0,1 1 1 0 0,0-1-1 0 0,34-48 135 0 0,42-78-1 0 0,-43 69-84 0 0,-1 2-54 0 0,9-17 36 0 0,57-73-1 0 0,-92 136-36 0 0,114-136 0 0 0,-98 121 0 0 0,1 1 0 0 0,2 1 0 0 0,40-29 0 0 0,-59 48 0 0 0,-1 0 0 0 0,1 1 0 0 0,0-1 0 0 0,0 1 0 0 0,12-3 0 0 0,-17 6 0 0 0,0-1 0 0 0,0 1 0 0 0,0-1 0 0 0,1 1 0 0 0,-1 0 0 0 0,0 0 0 0 0,0 0 0 0 0,1 1 0 0 0,-1-1 0 0 0,3 1 0 0 0,-4-1 0 0 0,0 1 0 0 0,1-1 0 0 0,-1 1 0 0 0,0 0 0 0 0,0-1 0 0 0,0 1 0 0 0,0 0 0 0 0,0-1 0 0 0,-1 1 0 0 0,1 0 0 0 0,0 0 0 0 0,0 0 0 0 0,0 0 0 0 0,-1 0 0 0 0,1 0 0 0 0,0 0 0 0 0,-1 0 0 0 0,1 0 0 0 0,-1 0 0 0 0,1 2 0 0 0,1 5-4 0 0,0 0-1 0 0,0 0 0 0 0,-1 0 1 0 0,-1 0-1 0 0,1 1 0 0 0,-2 14 0 0 0,-10 51-33 0 0,10-65 37 0 0,-8 33-10 0 0,-22 63 1 0 0,-24 38-25 0 0,23-64 27 0 0,14-35 8 0 0,10-28 0 0 0,1 2 0 0 0,0-1 0 0 0,-5 29 0 0 0,12-46 1 0 0,0 0 0 0 0,-1 0 0 0 0,1 0 0 0 0,0 1 0 0 0,0-1-1 0 0,0 0 1 0 0,0 0 0 0 0,0 0 0 0 0,0 0 0 0 0,0 0 0 0 0,0 1 0 0 0,0-1 0 0 0,0 0-1 0 0,0 0 1 0 0,0 0 0 0 0,0 0 0 0 0,0 1 0 0 0,0-1 0 0 0,0 0 0 0 0,0 0-1 0 0,0 0 1 0 0,0 0 0 0 0,0 0 0 0 0,0 1 0 0 0,1-1 0 0 0,-1 0 0 0 0,0 0 0 0 0,0 0-1 0 0,0 0 1 0 0,0 0 0 0 0,0 0 0 0 0,0 1 0 0 0,0-1 0 0 0,0 0 0 0 0,1 0-1 0 0,-1 0 1 0 0,0 0 0 0 0,0 0 0 0 0,0 0 0 0 0,7-3 80 0 0,7-10 82 0 0,-14 13-163 0 0,22-26 59 0 0,-2 0-1 0 0,28-47 1 0 0,-32 47-47 0 0,34-54 9 0 0,70-106 11 0 0,-56 96-32 0 0,178-235 0 0 0,-227 307 0 0 0,27-25 0 0 0,-35 37 0 0 0,0 0 0 0 0,0 1 0 0 0,0-1 0 0 0,1 2 0 0 0,0-1 0 0 0,0 1 0 0 0,10-3 0 0 0,-17 6-3 0 0,1 0 0 0 0,0 0 0 0 0,0 1-1 0 0,0-1 1 0 0,0 1 0 0 0,0 0 0 0 0,0 0 0 0 0,0-1 0 0 0,0 1-1 0 0,0 0 1 0 0,0 1 0 0 0,0-1 0 0 0,0 0 0 0 0,0 1-1 0 0,-1-1 1 0 0,1 1 0 0 0,0-1 0 0 0,3 2 0 0 0,-3 0-6 0 0,-1-1 1 0 0,1 0-1 0 0,-1 1 1 0 0,1-1-1 0 0,-1 1 1 0 0,0-1-1 0 0,1 1 1 0 0,-1 0-1 0 0,0-1 1 0 0,0 1 0 0 0,-1 0-1 0 0,1 0 1 0 0,0 0-1 0 0,0 0 1 0 0,0 2-1 0 0,0 6-22 0 0,1-1-1 0 0,-2 1 1 0 0,1-1-1 0 0,-1 1 1 0 0,-1 0 0 0 0,-2 13-1 0 0,-10 44-15 0 0,-34 102-1 0 0,2-11 47 0 0,36-123 1 0 0,-33 159 0 0 0,34-146 0 0 0,2 0 0 0 0,0 52 0 0 0,6-96 1 0 0,0 3 1 0 0,0-1 0 0 0,0 1-1 0 0,0-1 1 0 0,1 1 0 0 0,0-1-1 0 0,1 0 1 0 0,3 12 0 0 0,-5-17 1 0 0,0-1 0 0 0,0 0 0 0 0,1 1 0 0 0,-1-1 0 0 0,0 0 0 0 0,0 0 0 0 0,0 1 1 0 0,1-1-1 0 0,-1 0 0 0 0,0 0 0 0 0,0 1 0 0 0,1-1 0 0 0,-1 0 0 0 0,0 0 0 0 0,1 0 0 0 0,-1 1 0 0 0,0-1 0 0 0,1 0 0 0 0,-1 0 0 0 0,0 0 1 0 0,1 0-1 0 0,-1 0 0 0 0,0 0 0 0 0,1 0 0 0 0,-1 0 0 0 0,0 0 0 0 0,1 0 0 0 0,-1 0 0 0 0,0 0 0 0 0,1 0 0 0 0,-1 0 0 0 0,1 0 1 0 0,12-9 190 0 0,9-15 127 0 0,25-44-1 0 0,42-80-1 0 0,29-80-201 0 0,-46 85-99 0 0,-71 141-19 0 0,67-125 0 0 0,-49 96 0 0 0,45-55 0 0 0,-62 83 0 0 0,0-1 0 0 0,1 2 0 0 0,0-1 0 0 0,0 0 0 0 0,0 0 0 0 0,0 1 0 0 0,0 0 0 0 0,0 0 0 0 0,0-1 0 0 0,1 2 0 0 0,6-4 0 0 0,-9 5-3 0 0,-1 0-1 0 0,1 0 1 0 0,0 0 0 0 0,-1-1-1 0 0,1 1 1 0 0,-1 0-1 0 0,1 0 1 0 0,0 1 0 0 0,-1-1-1 0 0,1 0 1 0 0,-1 0-1 0 0,1 0 1 0 0,0 0 0 0 0,-1 0-1 0 0,1 1 1 0 0,-1-1 0 0 0,1 0-1 0 0,-1 0 1 0 0,1 1-1 0 0,-1-1 1 0 0,1 0 0 0 0,-1 1-1 0 0,1-1 1 0 0,-1 1-1 0 0,1-1 1 0 0,-1 0 0 0 0,0 1-1 0 0,1-1 1 0 0,-1 1-1 0 0,0-1 1 0 0,1 1 0 0 0,-1 0-1 0 0,0-1 1 0 0,0 1-1 0 0,1-1 1 0 0,-1 1 0 0 0,0-1-1 0 0,0 1 1 0 0,0 0 0 0 0,0-1-1 0 0,0 1 1 0 0,0-1-1 0 0,0 2 1 0 0,0 27-126 0 0,-1-28 128 0 0,-7 47-96 0 0,-3 0 0 0 0,-22 63 0 0 0,1-6 89 0 0,-70 305-46 0 0,97-387 89 0 0,1 1 0 0 0,0-1-1 0 0,0 31 1 0 0,4-53-32 0 0,0 0 0 0 0,0-1 0 0 0,0 1 0 0 0,0-1 0 0 0,0 1 0 0 0,0 0 0 0 0,0-1 0 0 0,0 1 0 0 0,0-1 1 0 0,1 1-1 0 0,-1 0 0 0 0,0-1 0 0 0,0 1 0 0 0,0-1 0 0 0,1 1 0 0 0,-1-1 0 0 0,0 1 0 0 0,1-1 0 0 0,-1 1 0 0 0,0-1 0 0 0,1 1 0 0 0,-1-1 0 0 0,1 1 1 0 0,0 0-1 0 0,0-1 0 0 0,-1 0 1 0 0,1 0 0 0 0,-1 0 0 0 0,1 0 0 0 0,0 0-1 0 0,-1 0 1 0 0,1 0 0 0 0,0 0 0 0 0,-1 0 0 0 0,1-1-1 0 0,0 1 1 0 0,-1 0 0 0 0,1 0 0 0 0,0-1 0 0 0,-1 1-1 0 0,1 0 1 0 0,-1-1 0 0 0,2 0 0 0 0,2-2 7 0 0,1-1 0 0 0,-1 0 1 0 0,0 0-1 0 0,4-5 0 0 0,204-235-3056 0 0,-164 187-5701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2304 0 0,'0'-1'167'0'0,"0"-4"1035"0"0,0 1 1 0 0,0 0 0 0 0,1 0-1 0 0,0-1 1 0 0,1-4 0 0 0,2-12 1656 0 0,-4 19-2597 0 0,0-1 0 0 0,0 1 0 0 0,0 0 0 0 0,1 0 0 0 0,-1-1-1 0 0,1 1 1 0 0,-1 0 0 0 0,1 0 0 0 0,0 0 0 0 0,0 0 0 0 0,0 0 0 0 0,0 0-1 0 0,0 0 1 0 0,0 0 0 0 0,0 0 0 0 0,1 0 0 0 0,-1 1 0 0 0,1-1 0 0 0,3-2 2047 0 0,-6 24-858 0 0,0-7-1479 0 0,1 0 0 0 0,1 20 1 0 0,1-18 112 0 0,-3 26 0 0 0,1-33-1054 0 0,-1 0 0 0 0,2 16 0 0 0,2-14-726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10592 0 0,'0'0'1152'0'0,"0"8"-1152"0"0,-3 2 0 0 0,3-3 1344 0 0,-2 6 256 0 0,2-3 40 0 0,-3 5 15 0 0,0 0-1199 0 0,1 0-232 0 0,-1 5-56 0 0,3-3-5167 0 0,-3-1-1041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15232 0 0,'0'0'3709'0'0,"-1"2"-2577"0"0,-43 227-44 0 0,40-207-2114 0 0,-1-1-3868 0 0,1-1-1651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13 9216 0 0,'0'-6'816'0'0,"-6"4"-656"0"0,4-1-160 0 0,-2 1 1800 0 0,-1 4 328 0 0,-1-2 2271 0 0,1 5-4007 0 0,2 3-392 0 0,-3-1 0 0 0,3 3-7575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43 243 15920 0 0,'0'0'1445'0'0,"0"1"-1191"0"0,-1 17 1044 0 0,-1 0-1 0 0,0 0 0 0 0,-2 0 0 0 0,-8 28 0 0 0,7-30-1145 0 0,0 1-1 0 0,2-1 1 0 0,0 1 0 0 0,-1 26-1 0 0,3-31-511 0 0,1-8-129 0 0,-1 0 1 0 0,1 0-1 0 0,0 0 1 0 0,1 0-1 0 0,-1 0 1 0 0,2 7-1 0 0</inkml:trace>
  <inkml:trace contextRef="#ctx0" brushRef="#br0" timeOffset="1">114 50 5064 0 0,'0'-7'448'0'0,"0"0"-352"0"0,0-2-96 0 0,0-18 16007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6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0 264 3224 0 0,'0'0'13935'0'0,"14"-18"-10999"0"0,-4-7-1352 0 0,-3 10-421 0 0,7-30 1 0 0,-7 22-490 0 0,1 0 1 0 0,0 1-1 0 0,19-34 0 0 0,-20 43-522 0 0,-5 8-77 0 0,2 20-6 0 0,0 22-69 0 0,-4-26 0 0 0,1 0 0 0 0,1 0 0 0 0,4 19 0 0 0,-3-21 0 0 0,-1-2 1 0 0,0 0 0 0 0,0 1 0 0 0,1-1 0 0 0,0 0 0 0 0,1 0 0 0 0,-1-1 0 0 0,1 1 0 0 0,1-1 0 0 0,-1 1 0 0 0,6 5 0 0 0,-9-12 11 0 0,0 1 0 0 0,0-1 0 0 0,0 1 0 0 0,0-1 0 0 0,-1 1 0 0 0,1-1 0 0 0,0 1 0 0 0,0-1 1 0 0,0 0-1 0 0,0 0 0 0 0,0 0 0 0 0,0 1 0 0 0,0-1 0 0 0,0 0 0 0 0,0 0 0 0 0,0 0 0 0 0,0-1 0 0 0,0 1 0 0 0,0 0 0 0 0,0 0 1 0 0,0 0-1 0 0,0-1 0 0 0,0 1 0 0 0,0 0 0 0 0,0-1 0 0 0,0 1 0 0 0,-1-1 0 0 0,1 1 0 0 0,0-1 0 0 0,0 0 0 0 0,0 1 0 0 0,-1-1 0 0 0,1 0 1 0 0,0 1-1 0 0,0-2 0 0 0,4-3 138 0 0,-1 0 1 0 0,0 0 0 0 0,7-10-1 0 0,4-15 217 0 0,-1 1 0 0 0,12-36 0 0 0,-26 64-367 0 0,5-11 59 0 0,-1 1-389 0 0,0 0-1 0 0,6-10 0 0 0,-9 19 166 0 0,4-4-2764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7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3680 0 0,'0'0'284'0'0,"-12"1"546"0"0,3 1 3776 0 0,-2 4 896 0 0,10-5-5156 0 0,-1-1 1 0 0,0 1 0 0 0,1 0 0 0 0,-1 0-1 0 0,0 0 1 0 0,1 1 0 0 0,-1-1-1 0 0,1 0 1 0 0,0 0 0 0 0,-1 1-1 0 0,-1 2 1 0 0,-10 12 1178 0 0,11-13-1254 0 0,0-1 1 0 0,-1 1 0 0 0,1 0-1 0 0,0 0 1 0 0,1 0 0 0 0,-1 0-1 0 0,0 0 1 0 0,1 0 0 0 0,-2 5-1 0 0,-1 4 422 0 0,3-11-622 0 0,1 0 1 0 0,-1 0-1 0 0,0 1 0 0 0,1-1 0 0 0,-1 0 1 0 0,1 1-1 0 0,0-1 0 0 0,-1 0 0 0 0,1 1 0 0 0,0-1 1 0 0,0 0-1 0 0,0 1 0 0 0,0-1 0 0 0,0 1 1 0 0,0-1-1 0 0,0 0 0 0 0,0 1 0 0 0,1-1 1 0 0,-1 0-1 0 0,1 1 0 0 0,0 1 0 0 0,0-2-70 0 0,0 1-1 0 0,0-1 1 0 0,-1 1-1 0 0,1-1 1 0 0,1 0-1 0 0,-1 0 1 0 0,0 0-1 0 0,0 0 1 0 0,0 0-1 0 0,1 0 1 0 0,-1 0-1 0 0,0 0 1 0 0,1 0 0 0 0,-1 0-1 0 0,1-1 1 0 0,-1 1-1 0 0,1-1 1 0 0,-1 1-1 0 0,1-1 1 0 0,-1 1-1 0 0,1-1 1 0 0,1 0-1 0 0,16 2 360 0 0,21-1 0 0 0,-22-1 160 0 0,24 2-1 0 0,-38-1-496 0 0,0 0 0 0 0,0 0 0 0 0,0 0 0 0 0,0 0 0 0 0,0 0 0 0 0,0 1 0 0 0,0 0 0 0 0,3 2 0 0 0,-5-3 23 0 0,-1 0 0 0 0,1 0-1 0 0,-1 0 1 0 0,0 0 0 0 0,0 1-1 0 0,1-1 1 0 0,-1 0 0 0 0,0 0-1 0 0,0 1 1 0 0,0-1 0 0 0,-1 1-1 0 0,1-1 1 0 0,0 1 0 0 0,0 0-1 0 0,-1-1 1 0 0,1 1-1 0 0,-1-1 1 0 0,0 1 0 0 0,1 0-1 0 0,-1 0 1 0 0,0 2 0 0 0,0 3 40 0 0,-1-1 0 0 0,0 1 0 0 0,0-1-1 0 0,-1 1 1 0 0,0-1 0 0 0,0 0 0 0 0,0 0 0 0 0,-1 0 0 0 0,0 0 0 0 0,0 0 0 0 0,0-1 0 0 0,-1 1 0 0 0,0-1 0 0 0,-8 9 0 0 0,6-7-373 0 0,0-1 1 0 0,-1 0 0 0 0,0-1 0 0 0,0 0-1 0 0,0 0 1 0 0,0 0 0 0 0,-1-1 0 0 0,0 0-1 0 0,0 0 1 0 0,-15 4 0 0 0,22-8 44 0 0,0 1 0 0 0,0-1 0 0 0,0 0 0 0 0,0 1 0 0 0,0-1 0 0 0,-1 0 0 0 0,1 0 0 0 0,0 0 0 0 0,0 0 0 0 0,0 0 0 0 0,-1 0 0 0 0,1 0 0 0 0,0 0 0 0 0,0-1 0 0 0,0 1 0 0 0,0 0 0 0 0,-3-2 0 0 0,1-2-1601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93 206 19087 0 0,'-5'13'2039'0'0,"-33"81"65"0"0,2-6-223 0 0,26-51-4253 0 0,7 0-3453 0 0</inkml:trace>
  <inkml:trace contextRef="#ctx0" brushRef="#br0" timeOffset="1">119 1 20671 0 0,'0'0'2272'0'0,"-6"0"-2272"0"0,1 0 0 0 0,2 3-448 0 0,0 1-104 0 0,1 1-24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8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142 206 14944 0 0,'-29'25'1659'0'0,"21"-19"-1285"0"0,0 0-1 0 0,1 1 1 0 0,-11 11 0 0 0,6-3 620 0 0,-22 30 576 0 0,30-40-1443 0 0,1 1 0 0 0,1-1 0 0 0,-1 0-1 0 0,1 1 1 0 0,-1 0 0 0 0,2 0 0 0 0,-2 6 0 0 0,1-6-22 0 0,1-1 0 0 0,0 1 0 0 0,1 0 0 0 0,-1 0 0 0 0,1 0 0 0 0,1 0 0 0 0,-1 0 0 0 0,1 0 0 0 0,2 8 0 0 0,-3-13-85 0 0,1 0 0 0 0,-1 1 0 0 0,1-1 0 0 0,0 0 0 0 0,0 0 0 0 0,-1 0 0 0 0,1 0 0 0 0,0 0 0 0 0,0 0-1 0 0,0 0 1 0 0,0 0 0 0 0,0 0 0 0 0,1 0 0 0 0,-1 0 0 0 0,0-1 0 0 0,0 1 0 0 0,0-1 0 0 0,1 1 0 0 0,-1-1 0 0 0,0 1-1 0 0,1-1 1 0 0,-1 1 0 0 0,0-1 0 0 0,1 0 0 0 0,-1 0 0 0 0,1 0 0 0 0,1 0 0 0 0,1 0 8 0 0,1 0 0 0 0,-1 0 1 0 0,1-1-1 0 0,-1 1 0 0 0,0-1 1 0 0,1 0-1 0 0,5-3 0 0 0,0 1 130 0 0,0-1-1 0 0,0-1 1 0 0,-1 0-1 0 0,0 0 1 0 0,0-1 0 0 0,0 0-1 0 0,0 0 1 0 0,-1-1-1 0 0,0 0 1 0 0,-1 0-1 0 0,10-13 1 0 0,-7 6-127 0 0,-1-1 0 0 0,0 0 0 0 0,-1 0 0 0 0,-1-1 0 0 0,7-21 0 0 0,18-86-145 0 0,-1 4 2140 0 0,-28 110-1933 0 0,1-4 1293 0 0,-3 12-794 0 0,-1 8-487 0 0,-8 51-58 0 0,4-1 0 0 0,2 1 0 0 0,2-1 0 0 0,10 73 0 0 0,-10-127-77 0 0,2 11 38 0 0,1 0 0 0 0,0 0 0 0 0,5 14 0 0 0,-7-24-207 0 0,0-1 0 0 0,1 0 0 0 0,-1 0 0 0 0,1 0 0 0 0,-1 0 0 0 0,1-1-1 0 0,0 1 1 0 0,0 0 0 0 0,0-1 0 0 0,0 1 0 0 0,1-1 0 0 0,-1 0 0 0 0,1 0 0 0 0,-1 1 0 0 0,1-2 0 0 0,0 1-1 0 0,0 0 1 0 0,0-1 0 0 0,3 2 0 0 0,2 0-1402 0 0,-2-1-50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18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10136 0 0,'1'0'3057'0'0,"46"-13"4792"0"0,1-6-4853 0 0,-40 15-2770 0 0,0 0-1 0 0,0-1 1 0 0,-1 0 0 0 0,0 0-1 0 0,0-1 1 0 0,0 1-1 0 0,0-1 1 0 0,-1-1-1 0 0,7-8 1 0 0,-3 3 55 0 0,-7 9-247 0 0,0 0 1 0 0,-1 0 0 0 0,0 0-1 0 0,0 0 1 0 0,1 0 0 0 0,-2 0 0 0 0,1 0-1 0 0,0-1 1 0 0,-1 1 0 0 0,1-1-1 0 0,-1 1 1 0 0,1-7 0 0 0,-2 9-31 0 0,0 1-1 0 0,0-1 1 0 0,0 1 0 0 0,0-1-1 0 0,0 1 1 0 0,0-1 0 0 0,0 1 0 0 0,0-1-1 0 0,0 1 1 0 0,0-1 0 0 0,-1 1 0 0 0,1-1-1 0 0,0 1 1 0 0,0-1 0 0 0,-1 1 0 0 0,1-1-1 0 0,0 1 1 0 0,-1-1 0 0 0,1 1-1 0 0,0 0 1 0 0,-1-1 0 0 0,1 1 0 0 0,-1 0-1 0 0,1-1 1 0 0,0 1 0 0 0,-1-1 0 0 0,0 1 5 0 0,0 0 1 0 0,-1 0-1 0 0,1-1 1 0 0,0 1 0 0 0,0 0-1 0 0,0 0 1 0 0,0 0 0 0 0,0 0-1 0 0,0 0 1 0 0,0 0 0 0 0,0 1-1 0 0,-1-1 1 0 0,-3 1 29 0 0,1 1 0 0 0,0-1 0 0 0,0 1 0 0 0,1 0 0 0 0,-6 2 0 0 0,1 2 159 0 0,1 1 1 0 0,0-1 0 0 0,0 1-1 0 0,0 0 1 0 0,1 1-1 0 0,0 0 1 0 0,1 0-1 0 0,-1 0 1 0 0,1 0-1 0 0,1 1 1 0 0,0 0 0 0 0,-5 16-1 0 0,8-21-157 0 0,0 1 0 0 0,0 0 0 0 0,0 0 0 0 0,1-1 1 0 0,0 1-1 0 0,0 0 0 0 0,0 0 0 0 0,1-1 0 0 0,0 1 0 0 0,0 0 0 0 0,0-1 0 0 0,0 1 0 0 0,1-1 0 0 0,-1 1 1 0 0,1-1-1 0 0,1 0 0 0 0,-1 1 0 0 0,0-1 0 0 0,1 0 0 0 0,3 3 0 0 0,-1-1-265 0 0,0 0 0 0 0,1 0 0 0 0,-1-1 0 0 0,1 0 1 0 0,1 0-1 0 0,-1-1 0 0 0,1 1 0 0 0,-1-2 0 0 0,1 1 0 0 0,0-1 0 0 0,11 4 0 0 0,4-1-1781 0 0,-2 1-90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0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4608 0 0,'0'0'353'0'0,"5"-23"14210"0"0,-5 38-12846 0 0,0-7-2007 0 0,-3 20 411 0 0,2-23-285 0 0,0 1 0 0 0,1-1 1 0 0,-1 0-1 0 0,1 1 1 0 0,1 9-1 0 0,-1-14-88 0 0,1 0 0 0 0,-1 0-1 0 0,0 0 1 0 0,0 0 0 0 0,0 0 0 0 0,0 0 0 0 0,0 0-1 0 0,0 0 1 0 0,0 0 0 0 0,0 0 0 0 0,0 0 0 0 0,-1 1-1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6448 0 0,'0'0'696'0'0,"-2"8"-696"0"0,2-4 0 0 0,-3 4 0 0 0,0 2 1432 0 0,0 0 264 0 0,1 1 64 0 0,-1-2 0 0 0,-1 7-1912 0 0,2-2-384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0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13072 0 0,'-3'-16'1351'0'0,"3"14"-1178"0"0,-1 1 0 0 0,1-1 0 0 0,0 0 0 0 0,0 1 1 0 0,-1-1-1 0 0,1 0 0 0 0,0 1 0 0 0,0-1 0 0 0,0 0 0 0 0,1 1 1 0 0,-1-3-1 0 0,4-4 5157 0 0,-4 16-1064 0 0,0 0-5140 0 0,9 92 1634 0 0,-21 357-357 0 0,13-433-572 0 0,-1 9-480 0 0,-1-31 241 0 0,1 0 1 0 0,0-1-1 0 0,-1 1 0 0 0,1-1 1 0 0,-1 1-1 0 0,1 0 0 0 0,-1-1 1 0 0,0 1-1 0 0,-1 1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8752 0 0,'1'-1'497'0'0,"-1"-1"1"0"0,0 1 0 0 0,0-1 0 0 0,0 1-1 0 0,1-1 1 0 0,-1 1 0 0 0,1 0 0 0 0,-1-1-1 0 0,1 1 1 0 0,0-1 0 0 0,-1 1-1 0 0,1 0 1 0 0,0-1 0 0 0,0 1 0 0 0,0 0-1 0 0,2-2 1 0 0,0 0 134 0 0,0 1 0 0 0,0 0 0 0 0,0 0 0 0 0,1 0 0 0 0,-1 0 0 0 0,6-2 0 0 0,-1 1-192 0 0,0 1 0 0 0,0-1 0 0 0,0 2 0 0 0,0-1 0 0 0,17 0 0 0 0,-5 2-176 0 0,0 1 1 0 0,-1 1 0 0 0,25 5-1 0 0,-35-5-707 0 0,-1-1 0 0 0,1 1 0 0 0,0-2-1 0 0,-1 1 1 0 0,1-1 0 0 0,0-1 0 0 0,0 0 0 0 0,-1 0 0 0 0,13-3-1 0 0,-10 0-7243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13216 0 0,'0'0'1194'0'0,"0"7"-60"0"0,-1-4-859 0 0,0 0 1 0 0,0 1-1 0 0,1-1 1 0 0,-1 1 0 0 0,1-1-1 0 0,0 1 1 0 0,0 0 0 0 0,0-1-1 0 0,0 1 1 0 0,2 5 0 0 0,11 40 1094 0 0,-7-28-1046 0 0,6 33 51 0 0,6 91-1 0 0,-10-69 208 0 0,-5-38-110 0 0,-2-25-157 0 0,0 0 0 0 0,4 19 0 0 0,-4-28-210 0 0,0 1-1 0 0,1-1 1 0 0,-1 0-1 0 0,1 0 1 0 0,0 0-1 0 0,1 0 0 0 0,-1 0 1 0 0,1 0-1 0 0,-1 0 1 0 0,7 6-1 0 0,-8-10-79 0 0,0 1 0 0 0,0-1-1 0 0,-1 1 1 0 0,1-1 0 0 0,0 1 0 0 0,0-1-1 0 0,0 1 1 0 0,0-1 0 0 0,0 0-1 0 0,0 0 1 0 0,0 0 0 0 0,0 1 0 0 0,1-1-1 0 0,-1 0 1 0 0,0 0 0 0 0,0 0-1 0 0,0-1 1 0 0,0 1 0 0 0,0 0 0 0 0,0 0-1 0 0,0 0 1 0 0,0-1 0 0 0,0 1-1 0 0,0-1 1 0 0,0 1 0 0 0,0-1 0 0 0,-1 1-1 0 0,1-1 1 0 0,0 1 0 0 0,2-2-1 0 0,0-1 57 0 0,0 0-1 0 0,1 0 0 0 0,-1 0 1 0 0,0 0-1 0 0,5-7 0 0 0,49-82 1104 0 0,-29 44-608 0 0,-26 44-485 0 0,1 0-1 0 0,0 0 1 0 0,0-1-1 0 0,0 2 1 0 0,0-1-1 0 0,0 0 1 0 0,8-5-1 0 0,-11 9-87 0 0,0-1 0 0 0,0 1 1 0 0,1 0-1 0 0,-1 0 0 0 0,0 0 0 0 0,0 0 0 0 0,1 0 0 0 0,-1-1 0 0 0,0 1 0 0 0,1 0 0 0 0,-1 0 1 0 0,0 0-1 0 0,1 0 0 0 0,-1 0 0 0 0,0 0 0 0 0,0 0 0 0 0,1 0 0 0 0,-1 0 0 0 0,0 0 1 0 0,1 0-1 0 0,-1 0 0 0 0,0 0 0 0 0,1 0 0 0 0,-1 1 0 0 0,0-1 0 0 0,0 0 0 0 0,1 0 1 0 0,-1 0-1 0 0,0 0 0 0 0,0 0 0 0 0,1 1 0 0 0,-1-1 0 0 0,0 0 0 0 0,0 0 0 0 0,1 0 1 0 0,-1 1-1 0 0,0-1 0 0 0,0 0 0 0 0,0 0 0 0 0,0 1 0 0 0,1-1 0 0 0,-1 0 0 0 0,0 1 0 0 0,4 4 26 0 0,0 1 0 0 0,0-1-1 0 0,-1 1 1 0 0,0 0-1 0 0,0 0 1 0 0,-1 1-1 0 0,1-1 1 0 0,-1 0-1 0 0,-1 1 1 0 0,1-1-1 0 0,-1 1 1 0 0,1 9-1 0 0,3 38 94 0 0,-4-36-150 0 0,1 1 1 0 0,0 0-1 0 0,10 34 0 0 0,-4-41-1265 0 0,-2-8-903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12440 0 0,'-45'24'3620'0'0,"2"3"1"0"0,-60 46 0 0 0,102-72-3537 0 0,0-1-9 0 0,1 1 0 0 0,-1-1 0 0 0,0 1-1 0 0,0 0 1 0 0,0-1 0 0 0,1 1-1 0 0,-1 0 1 0 0,0 0 0 0 0,1 0 0 0 0,-1-1-1 0 0,1 1 1 0 0,-1 0 0 0 0,1 0-1 0 0,-1 0 1 0 0,1 0 0 0 0,-1 2 0 0 0,1-3 177 0 0,1 1-18 0 0,2 1-179 0 0,-1 0 0 0 0,0-1 0 0 0,0 0 0 0 0,1 1 0 0 0,-1-1 0 0 0,1 0 0 0 0,-1-1 0 0 0,1 1 0 0 0,-1 0 0 0 0,1-1 0 0 0,0 1-1 0 0,-1-1 1 0 0,5 0 0 0 0,38-2 549 0 0,-22-1-209 0 0,-2 1-68 0 0,-15 1-211 0 0,-1 0 0 0 0,1 1 0 0 0,0-1 1 0 0,0 1-1 0 0,7 1 0 0 0,-2 1 40 0 0,-6-2-59 0 0,0 1 1 0 0,0 0 0 0 0,0 0-1 0 0,0 1 1 0 0,-1-1 0 0 0,6 3-1 0 0,-9-3-68 0 0,0 0-1 0 0,1-1 1 0 0,-1 1-1 0 0,0 0 1 0 0,0 0-1 0 0,0 1 1 0 0,0-1-1 0 0,0 0 1 0 0,0 0-1 0 0,0 0 1 0 0,0 1-1 0 0,-1-1 1 0 0,1 0-1 0 0,0 1 1 0 0,-1-1 0 0 0,1 1-1 0 0,-1-1 1 0 0,1 1-1 0 0,-1-1 1 0 0,0 0-1 0 0,0 1 1 0 0,0 0-1 0 0,0-1 1 0 0,0 3-1 0 0,0 1 26 0 0,-1 1 0 0 0,0 0 0 0 0,0-1 0 0 0,-1 1-1 0 0,1-1 1 0 0,-1 1 0 0 0,-1-1 0 0 0,1 0 0 0 0,-5 8 0 0 0,-5 5 41 0 0,-14 18 0 0 0,17-25-56 0 0,0 0 0 0 0,-1-1 0 0 0,-19 16 0 0 0,23-22-539 0 0,-1 1 0 0 0,1-1 0 0 0,-1 0-1 0 0,0 0 1 0 0,0-1 0 0 0,-1 0-1 0 0,1 0 1 0 0,-10 2 0 0 0,6-5-5987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1 191 16296 0 0,'0'0'1475'0'0,"51"-27"759"0"0,-45 24-2058 0 0,-1-1 1 0 0,1 0 0 0 0,-1 0-1 0 0,0-1 1 0 0,0 0 0 0 0,0 1 0 0 0,-1-2-1 0 0,1 1 1 0 0,-1 0 0 0 0,-1-1-1 0 0,1 0 1 0 0,-1 0 0 0 0,0 0-1 0 0,0 0 1 0 0,-1-1 0 0 0,1 1-1 0 0,-2-1 1 0 0,1 1 0 0 0,-1-1 0 0 0,0 0-1 0 0,0 0 1 0 0,0-9 0 0 0,-1 15-163 0 0,0 0 0 0 0,0 0 0 0 0,0 0 0 0 0,0 0 0 0 0,-1 0 0 0 0,1 0 0 0 0,0 0 0 0 0,0 0 0 0 0,-1 0 0 0 0,1 0 0 0 0,0 0 0 0 0,-1 0 0 0 0,1 1 0 0 0,-1-1 0 0 0,1 0 0 0 0,-1 0 0 0 0,0 0 0 0 0,1 0 0 0 0,-1 1 0 0 0,0-1 0 0 0,1 0 0 0 0,-1 1 1 0 0,0-1-1 0 0,0 1 0 0 0,0-1 0 0 0,0 1 0 0 0,0-1 0 0 0,1 1 0 0 0,-1-1 0 0 0,0 1 0 0 0,0 0 0 0 0,0-1 0 0 0,0 1 0 0 0,0 0 0 0 0,0 0 0 0 0,-2 0 0 0 0,1 0 13 0 0,1 0 1 0 0,-1 0-1 0 0,0 0 1 0 0,0 0-1 0 0,0 1 0 0 0,0-1 1 0 0,1 1-1 0 0,-1-1 0 0 0,0 1 1 0 0,1 0-1 0 0,-1-1 0 0 0,0 1 1 0 0,1 0-1 0 0,-1 0 0 0 0,1 0 1 0 0,-1 1-1 0 0,1-1 1 0 0,0 0-1 0 0,-2 2 0 0 0,-1 2 99 0 0,1 1-1 0 0,0 0 0 0 0,0-1 1 0 0,0 1-1 0 0,1 0 0 0 0,0 0 1 0 0,0 1-1 0 0,0-1 0 0 0,1 0 1 0 0,0 1-1 0 0,0-1 0 0 0,1 0 1 0 0,0 1-1 0 0,0-1 0 0 0,0 1 1 0 0,1-1-1 0 0,0 1 0 0 0,0-1 1 0 0,0 0-1 0 0,1 0 0 0 0,0 1 1 0 0,1-1-1 0 0,-1-1 0 0 0,1 1 0 0 0,0 0 1 0 0,4 5-1 0 0,-2-5-129 0 0,-1 0-1 0 0,1-1 1 0 0,0 0-1 0 0,0 0 1 0 0,1 0 0 0 0,0 0-1 0 0,-1-1 1 0 0,1 0-1 0 0,1-1 1 0 0,-1 1 0 0 0,1-1-1 0 0,10 4 1 0 0,10 1-1345 0 0,-9-6-5751 0 0,-3-1-1505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2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10 10136 0 0,'0'0'464'0'0,"-11"-5"168"0"0,6 4-235 0 0,0 0 1 0 0,0 0 0 0 0,-1 0-1 0 0,1 1 1 0 0,0 0-1 0 0,0 0 1 0 0,0 0 0 0 0,-6 1-1 0 0,-3 1 1676 0 0,-25 8 1 0 0,26-6-1685 0 0,0 1 1 0 0,0 1-1 0 0,0 0 1 0 0,1 0-1 0 0,0 2 1 0 0,0-1 0 0 0,1 1-1 0 0,0 1 1 0 0,-13 12-1 0 0,12-8-161 0 0,0 1 1 0 0,1-1-1 0 0,1 2 0 0 0,0-1 0 0 0,1 1 1 0 0,-14 33-1 0 0,17-33-127 0 0,1 0 1 0 0,1 1 0 0 0,0-1-1 0 0,1 1 1 0 0,1 0-1 0 0,0 0 1 0 0,1 0-1 0 0,1 0 1 0 0,0 0 0 0 0,4 19-1 0 0,-4-30-89 0 0,1-1 0 0 0,0 1 0 0 0,1 0 0 0 0,-1-1 0 0 0,1 1 0 0 0,0-1-1 0 0,0 0 1 0 0,0 0 0 0 0,1 0 0 0 0,-1 0 0 0 0,4 4 0 0 0,-4-6-118 0 0,0 0 1 0 0,0 0 0 0 0,1 0-1 0 0,-1-1 1 0 0,0 1 0 0 0,0-1-1 0 0,1 1 1 0 0,-1-1-1 0 0,1 0 1 0 0,-1 0 0 0 0,1 0-1 0 0,0-1 1 0 0,-1 1-1 0 0,1 0 1 0 0,0-1 0 0 0,-1 0-1 0 0,1 0 1 0 0,0 0-1 0 0,0 0 1 0 0,-1 0 0 0 0,4-1-1 0 0,3 0-1762 0 0,-1-2 0 0 0,0 1 0 0 0,14-6 1 0 0,4-3-5013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2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2760 0 0,'0'0'22471'0'0,"-3"15"-22119"0"0,-1-5-240 0 0,1 1 0 0 0,0-1 1 0 0,0 1-1 0 0,-1 21 0 0 0,0 45 887 0 0,2-16-571 0 0,-9 132-592 0 0,-6 55-265 0 0,9-171-594 0 0,8-67-1512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3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0 17503 0 0,'-8'3'1588'0'0,"-3"3"-1238"0"0,0 0-1 0 0,1 1 1 0 0,0 0-1 0 0,0 1 1 0 0,1 0-1 0 0,-1 1 1 0 0,-12 15-1 0 0,17-18-232 0 0,0 0-1 0 0,1 0 1 0 0,0 1 0 0 0,0-1-1 0 0,0 1 1 0 0,1 0-1 0 0,0 0 1 0 0,0 1-1 0 0,1-1 1 0 0,-1 0 0 0 0,2 1-1 0 0,-1-1 1 0 0,0 12-1 0 0,1-5-44 0 0,0-3-104 0 0,0 1-1 0 0,0 0 1 0 0,2 0-1 0 0,2 23 1 0 0,-2-33 63 0 0,-1 0-1 0 0,1 0 1 0 0,-1 1 0 0 0,1-1 0 0 0,0 0 0 0 0,0 0 0 0 0,0 0 0 0 0,0 0 0 0 0,0 0 0 0 0,0 0 0 0 0,1 0 0 0 0,-1 0 0 0 0,1-1 0 0 0,-1 1 0 0 0,1 0 0 0 0,0-1 0 0 0,-1 1 0 0 0,1-1 0 0 0,0 0 0 0 0,0 0 0 0 0,0 0-1 0 0,0 0 1 0 0,0 0 0 0 0,0 0 0 0 0,1 0 0 0 0,-1 0 0 0 0,0-1 0 0 0,0 1 0 0 0,0-1 0 0 0,1 0 0 0 0,-1 0 0 0 0,4 0 0 0 0,-3 0 39 0 0,1-1 0 0 0,-1 0 0 0 0,0 0 0 0 0,1 0 0 0 0,-1 0 0 0 0,0 0 0 0 0,1-1 0 0 0,-1 0 0 0 0,0 1 0 0 0,0-1 0 0 0,0 0 0 0 0,-1-1 0 0 0,1 1 0 0 0,0 0 1 0 0,-1-1-1 0 0,4-3 0 0 0,0-1-83 0 0,-1 0 1 0 0,0-1 0 0 0,0 1 0 0 0,0-1-1 0 0,4-10 1 0 0,-4 6-77 0 0,6-16 825 0 0,2 1 1 0 0,23-38-1 0 0,-35 69 1122 0 0,-1 11-1567 0 0,-4 18-464 0 0,4-32 111 0 0,-7 51 183 0 0,8-25-1361 0 0,5-2-3875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3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13824 0 0,'-6'2'1430'0'0,"-10"9"-1232"0"0,-18 18 6529 0 0,3-4-3112 0 0,30-25-3263 0 0,1 0-328 0 0,0 0 1 0 0,0 0-1 0 0,-1 1 0 0 0,1-1 1 0 0,0 0-1 0 0,0 0 1 0 0,0 0-1 0 0,-1 0 0 0 0,1 0 1 0 0,0 0-1 0 0,0 0 1 0 0,0 0-1 0 0,-1 0 0 0 0,1 0 1 0 0,0 1-1 0 0,0-1 1 0 0,0 0-1 0 0,0 0 1 0 0,-1 0-1 0 0,1 0 0 0 0,0 1 1 0 0,0-1-1 0 0,0 0 1 0 0,0 0-1 0 0,0 0 0 0 0,0 0 1 0 0,-1 1-1 0 0,1-1 1 0 0,0 0-1 0 0,0 0 0 0 0,0 1 1 0 0,0-1-1 0 0,0 0 1 0 0,0 0-1 0 0,0 0 0 0 0,0 1 1 0 0,0-1-1 0 0,0 0 1 0 0,0 0-1 0 0,0 1 0 0 0,0-1 1 0 0,0 0-1 0 0,0 0 1 0 0,0 0-1 0 0,1 1 0 0 0,-1-1 1 0 0,4 9 465 0 0,4-3-323 0 0,0-2 1 0 0,0 1-1 0 0,1-1 1 0 0,-1 0-1 0 0,1-1 0 0 0,14 4 1 0 0,20 9 124 0 0,-35-13-231 0 0,0 1-1 0 0,0 0 0 0 0,0 1 1 0 0,0 0-1 0 0,13 11 1 0 0,-19-14-48 0 0,0 0 0 0 0,0 0 0 0 0,0 0 0 0 0,-1 1 0 0 0,1-1 0 0 0,0 1 0 0 0,-1-1 1 0 0,0 1-1 0 0,0-1 0 0 0,1 1 0 0 0,-1 0 0 0 0,-1 0 0 0 0,1-1 0 0 0,0 1 0 0 0,-1 0 0 0 0,1 0 0 0 0,-1 0 1 0 0,0 0-1 0 0,0 0 0 0 0,0 0 0 0 0,-1 0 0 0 0,0 5 0 0 0,0-3 4 0 0,-1 0 0 0 0,1-1 0 0 0,-1 1-1 0 0,0 0 1 0 0,-1 0 0 0 0,1-1 0 0 0,-1 1 0 0 0,0-1 0 0 0,0 0 0 0 0,0 0-1 0 0,-4 4 1 0 0,4-6-107 0 0,1 1-1 0 0,-1-1 0 0 0,1 0 0 0 0,-1 0 1 0 0,0 0-1 0 0,0-1 0 0 0,0 1 1 0 0,0-1-1 0 0,0 0 0 0 0,0 0 0 0 0,0 0 1 0 0,-1 0-1 0 0,1 0 0 0 0,0-1 1 0 0,-1 1-1 0 0,1-1 0 0 0,0 0 1 0 0,-6 0-1 0 0,9 0-56 0 0,-1 0 1 0 0,0-1 0 0 0,0 1-1 0 0,0 0 1 0 0,0 0-1 0 0,1-1 1 0 0,-1 1-1 0 0,0 0 1 0 0,0-1 0 0 0,1 1-1 0 0,-1-1 1 0 0,0 1-1 0 0,1-1 1 0 0,-1 0-1 0 0,0 1 1 0 0,1-1 0 0 0,-1 1-1 0 0,1-1 1 0 0,-1 0-1 0 0,1 0 1 0 0,-1 1 0 0 0,0-2-1 0 0,-2-14-7261 0 0,5 3-206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3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7368 0 0,'0'0'1209'0'0,"-6"11"7520"0"0,4-9-8210 0 0,1 1 0 0 0,0-1-1 0 0,0 1 1 0 0,0 0 0 0 0,0 0 0 0 0,0-1-1 0 0,0 1 1 0 0,1 0 0 0 0,-1 0 0 0 0,1 0-1 0 0,0 0 1 0 0,0 0 0 0 0,0 0 0 0 0,1 5-1 0 0,0-6-409 0 0,-1 0 0 0 0,1 0 0 0 0,0 0 0 0 0,0 0 0 0 0,0 0 0 0 0,0-1-1 0 0,0 1 1 0 0,0 0 0 0 0,0 0 0 0 0,1-1 0 0 0,-1 1 0 0 0,0-1 0 0 0,1 0-1 0 0,0 1 1 0 0,-1-1 0 0 0,1 0 0 0 0,0 0 0 0 0,-1 0 0 0 0,1 0 0 0 0,0 0-1 0 0,0 0 1 0 0,4 0 0 0 0,3 2-43 0 0,29 11 49 0 0,-35-13-114 0 0,0 1 0 0 0,0-1 0 0 0,1 1 0 0 0,-1 0 0 0 0,0 0 0 0 0,-1 0 0 0 0,1 1 0 0 0,4 3-1 0 0,-6-5 17 0 0,-1 0-1 0 0,0 0 0 0 0,1 0 0 0 0,-1-1 0 0 0,1 1 0 0 0,-1 0 0 0 0,0 0 1 0 0,1 0-1 0 0,-1 0 0 0 0,0 0 0 0 0,0 0 0 0 0,0 0 0 0 0,0-1 0 0 0,0 1 1 0 0,0 0-1 0 0,0 0 0 0 0,0 0 0 0 0,0 0 0 0 0,0 0 0 0 0,-1 0 0 0 0,1 0 1 0 0,0 0-1 0 0,0-1 0 0 0,-1 1 0 0 0,1 0 0 0 0,-1 1 0 0 0,-18 21 663 0 0,11-13-543 0 0,-1 0-926 0 0,0 0 0 0 0,-16 13-1 0 0,15-13-1059 0 0,-9 4-7200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208 354 3224 0 0,'-9'2'878'0'0,"0"0"1"0"0,1 0-1 0 0,-1 1 0 0 0,0 0 0 0 0,1 1 1 0 0,0-1-1 0 0,0 2 0 0 0,0-1 1 0 0,0 1-1 0 0,1 0 0 0 0,0 1 1 0 0,0 0-1 0 0,-9 9 0 0 0,6-4 146 0 0,0 0 0 0 0,-13 21-1 0 0,-10 29-1525 0 0,31-55 556 0 0,0 0 0 0 0,0 0 1 0 0,1 1-1 0 0,-1-1 1 0 0,1 0-1 0 0,1 1 0 0 0,0-1 1 0 0,-1 1-1 0 0,2-1 0 0 0,-1 1 1 0 0,1-1-1 0 0,0 0 0 0 0,0 1 1 0 0,4 9-1 0 0,-4-12 14 0 0,1-1 1 0 0,-1 0-1 0 0,1 1 1 0 0,0-1 0 0 0,0 0-1 0 0,0 0 1 0 0,0 0-1 0 0,0 0 1 0 0,1-1-1 0 0,-1 1 1 0 0,1-1-1 0 0,3 3 1 0 0,-4-3-10 0 0,0-1 1 0 0,1 0 0 0 0,-1 0-1 0 0,1 0 1 0 0,-1 0 0 0 0,1 0-1 0 0,0 0 1 0 0,-1-1 0 0 0,1 1-1 0 0,0-1 1 0 0,-1 0 0 0 0,1 1-1 0 0,0-1 1 0 0,-1-1 0 0 0,1 1-1 0 0,0 0 1 0 0,4-2 0 0 0,0 0 43 0 0,0 0 1 0 0,-1-1-1 0 0,1 0 0 0 0,-1 0 1 0 0,0-1-1 0 0,1 0 1 0 0,-2 0-1 0 0,11-9 0 0 0,-7 5 26 0 0,-1-1 0 0 0,1 0 0 0 0,-1 0 0 0 0,9-15-1 0 0,4-8 193 0 0,40-71 676 0 0,-54 88-798 0 0,0 1 0 0 0,-2-1 0 0 0,0 0-1 0 0,0 0 1 0 0,3-25 0 0 0,-1-5 351 0 0,7-63 296 0 0,-10-46 272 0 0,-4 148-1024 0 0,-4-17 639 0 0,0 17-243 0 0,0 16-404 0 0,-2 25-86 0 0,1 1 0 0 0,1 0 0 0 0,3 0 0 0 0,0 1 0 0 0,3-1 0 0 0,9 62 0 0 0,-3-35 0 0 0,-7-43 0 0 0,2 1 0 0 0,4 21 0 0 0,-1-22-150 0 0,0 1 1 0 0,1-1-1 0 0,1 0 0 0 0,1-1 0 0 0,22 36 0 0 0,-15-29-3159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4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1 363 2760 0 0,'0'0'125'0'0,"9"-2"22"0"0,16-16 899 0 0,-16 11 1770 0 0,23-22 7287 0 0,-2-4-4740 0 0,-19 19-5125 0 0,-1-1-1 0 0,-1 0 1 0 0,0-1-1 0 0,-1 1 1 0 0,0-2-1 0 0,-1 1 1 0 0,-1-1-1 0 0,-1 0 1 0 0,5-29-1 0 0,-9 40-213 0 0,0 0-1 0 0,-1-1 0 0 0,0 1 1 0 0,0 0-1 0 0,-1 0 0 0 0,-1-7 1 0 0,2 11-11 0 0,0 0 1 0 0,-1 0-1 0 0,1 1 0 0 0,-1-1 1 0 0,1 0-1 0 0,-1 1 1 0 0,0-1-1 0 0,1 1 0 0 0,-1-1 1 0 0,0 1-1 0 0,0-1 1 0 0,0 1-1 0 0,0-1 0 0 0,0 1 1 0 0,-1 0-1 0 0,1-1 1 0 0,0 1-1 0 0,-1 0 0 0 0,1 0 1 0 0,0 0-1 0 0,-1 0 1 0 0,0 1-1 0 0,1-1 0 0 0,-1 0 1 0 0,-2 0-1 0 0,3 1-6 0 0,-1 0-1 0 0,1 0 0 0 0,0 0 1 0 0,-1 0-1 0 0,1 0 0 0 0,0 1 1 0 0,-1-1-1 0 0,1 0 0 0 0,0 1 1 0 0,0-1-1 0 0,0 1 1 0 0,-1 0-1 0 0,1-1 0 0 0,0 1 1 0 0,0 0-1 0 0,0 0 0 0 0,0 0 1 0 0,0 0-1 0 0,0-1 0 0 0,0 1 1 0 0,-1 2-1 0 0,-16 24 122 0 0,10-11 26 0 0,0 2 0 0 0,1-1 0 0 0,1 1 0 0 0,1 0 0 0 0,-5 30 0 0 0,9-43-138 0 0,0 1 0 0 0,1-1 0 0 0,0 0 0 0 0,0 1 0 0 0,0-1 0 0 0,0 0 0 0 0,1 0 0 0 0,0 1 0 0 0,0-1 0 0 0,1 0 0 0 0,0 0 0 0 0,4 9 0 0 0,-6-13-97 0 0,1 1 0 0 0,0-1 0 0 0,0 0 0 0 0,0 0 0 0 0,0 0 0 0 0,0 0 0 0 0,0 0 0 0 0,1-1 0 0 0,-1 1-1 0 0,0 0 1 0 0,0 0 0 0 0,1-1 0 0 0,-1 1 0 0 0,0-1 0 0 0,1 1 0 0 0,-1-1 0 0 0,0 1 0 0 0,1-1 0 0 0,-1 0 0 0 0,1 0 0 0 0,-1 0 0 0 0,3 0-1 0 0,3 0-1191 0 0,-1-1 0 0 0,1 0 0 0 0,10-3 0 0 0,-11 3 64 0 0,11-4-6736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28 771 14280 0 0,'0'0'654'0'0,"-3"-13"244"0"0,6-2-644 0 0,-2 0 1 0 0,0 0-1 0 0,-1-18 1 0 0,1-17 334 0 0,-1 14 194 0 0,-1 1-1 0 0,-8-56 0 0 0,-2-22 906 0 0,3-12 451 0 0,8 99-1698 0 0,-1 13-96 0 0,1 0 0 0 0,1 0 0 0 0,2-19 0 0 0,0 21-138 0 0,-1 0-1 0 0,1 0 1 0 0,1 1 0 0 0,0 0-1 0 0,1 0 1 0 0,6-12 0 0 0,-9 19-186 0 0,0-1 1 0 0,1 1-1 0 0,-1 0 1 0 0,1 0-1 0 0,0 0 1 0 0,0 0 0 0 0,0 0-1 0 0,0 0 1 0 0,1 1-1 0 0,-1 0 1 0 0,1-1-1 0 0,-1 1 1 0 0,1 0-1 0 0,0 1 1 0 0,-1-1-1 0 0,1 1 1 0 0,0 0-1 0 0,0 0 1 0 0,7-1-1 0 0,-8 2-24 0 0,1 0 0 0 0,-1 0 0 0 0,0 0-1 0 0,0 1 1 0 0,0-1 0 0 0,0 1 0 0 0,1 0 0 0 0,-1 0 0 0 0,0 0-1 0 0,0 0 1 0 0,-1 1 0 0 0,1-1 0 0 0,0 1 0 0 0,0 0 0 0 0,-1 0-1 0 0,1 0 1 0 0,-1 0 0 0 0,1 0 0 0 0,-1 0 0 0 0,0 1 0 0 0,0-1-1 0 0,0 1 1 0 0,0-1 0 0 0,2 6 0 0 0,0-1-184 0 0,-1 0-1 0 0,0-1 1 0 0,0 1-1 0 0,-1 0 1 0 0,0 1 0 0 0,0-1-1 0 0,-1 0 1 0 0,0 0-1 0 0,1 13 1 0 0,-3-2-1287 0 0,0 0 1 0 0,-1 1-1 0 0,-8 30 0 0 0,2-22-350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21743 0 0,'0'0'994'0'0,"13"6"364"0"0,6-3-1233 0 0,1-1-1 0 0,-1 0 1 0 0,0-1 0 0 0,0-1-1 0 0,23-3 1 0 0,23 0-65 0 0,-48 3-1007 0 0,-10 1-645 0 0,0-1 0 0 0,0-1 1 0 0,13-1-1 0 0,-7 0-861 0 0</inkml:trace>
  <inkml:trace contextRef="#ctx0" brushRef="#br0" timeOffset="1">471 0 19951 0 0,'0'0'440'0'0,"0"8"88"0"0,-3 2 16 0 0,0 8 24 0 0,3 0-456 0 0,-2 3-112 0 0,-7 2 0 0 0,7 0 0 0 0,-7 4 0 0 0,3-2 0 0 0,-2 3 0 0 0,-1-3 0 0 0,6 2-1264 0 0,1-7-224 0 0,-9 16-48 0 0,4-21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100 346 4608 0 0,'0'0'353'0'0,"-11"12"9491"0"0,-14 10-7254 0 0,21-20-2207 0 0,0 1 0 0 0,0 0 1 0 0,1 0-1 0 0,0 1 0 0 0,-1-1 0 0 0,1 1 1 0 0,0-1-1 0 0,1 1 0 0 0,-1 0 1 0 0,1 0-1 0 0,-1 1 0 0 0,1-1 0 0 0,0 0 1 0 0,1 1-1 0 0,-3 6 0 0 0,-2 15-1489 0 0,-4 23-5330 0 0,10-36-445 0 0</inkml:trace>
  <inkml:trace contextRef="#ctx0" brushRef="#br0" timeOffset="1">417 5 5528 0 0,'0'-5'17685'0'0,"1"7"-17424"0"0,0 7 66 0 0,1-1 1 0 0,-1 1-1 0 0,-1 15 1 0 0,1 3 274 0 0,15 122-604 0 0,-3-24 185 0 0,3 52-3856 0 0,-16-174 3345 0 0,0-1 0 0 0,0 1 0 0 0,0-1 0 0 0,-1 1 0 0 0,1-1 1 0 0,-1 1-1 0 0,1-1 0 0 0,-1 1 0 0 0,0-1 0 0 0,0 0 0 0 0,-2 4 0 0 0,3-5 279 0 0,-6 9-1997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43 15952 0 0,'0'-21'703'0'0,"-3"16"153"0"0,0-2-688 0 0,-2-2-168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6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7 247 2304 0 0,'0'0'7464'0'0,"-3"20"-4152"0"0,3-19-3099 0 0,-1 0 1 0 0,1 0 0 0 0,-1 0 0 0 0,1 0 0 0 0,-1 0 0 0 0,1 0-1 0 0,0 0 1 0 0,-1 0 0 0 0,1 0 0 0 0,2 4 3933 0 0,3-15-2962 0 0,27-65 404 0 0,-30 68-1546 0 0,27-86 676 0 0,-25 76-595 0 0,-1-1 1 0 0,0 1 0 0 0,0-28-1 0 0,6 72-124 0 0,19 105-64 0 0,-23-114 64 0 0,-3-8 0 0 0,0 0 0 0 0,1 0 0 0 0,1 0 0 0 0,-1 0 0 0 0,2-1 0 0 0,-1 1 0 0 0,7 8 0 0 0,-10-16 0 0 0,1 0 0 0 0,-1 0-1 0 0,1-1 1 0 0,0 1 0 0 0,-1-1-1 0 0,1 1 1 0 0,0-1 0 0 0,0 1-1 0 0,0-1 1 0 0,0 0 0 0 0,0 0 0 0 0,0 0-1 0 0,4 1 1 0 0,-5-2 1 0 0,0 0 0 0 0,1 0-1 0 0,-1 0 1 0 0,0 0 0 0 0,0 0 0 0 0,1 0 0 0 0,-1 0 0 0 0,0 0-1 0 0,1-1 1 0 0,-1 1 0 0 0,0 0 0 0 0,0-1 0 0 0,1 1 0 0 0,-1-1-1 0 0,0 0 1 0 0,0 1 0 0 0,0-1 0 0 0,0 0 0 0 0,0 0 0 0 0,0 0-1 0 0,0 0 1 0 0,0 1 0 0 0,0-1 0 0 0,0-1 0 0 0,1 0 0 0 0,4-7 90 0 0,0 0 0 0 0,-1 0 0 0 0,0-1 0 0 0,-1 1 0 0 0,5-17 1 0 0,13-54-261 0 0,-12 36-2040 0 0,-7 36-287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7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 3680 0 0,'0'0'284'0'0,"1"-1"-187"0"0,4-8 2532 0 0,-5 8-2460 0 0,0 1 0 0 0,0-1 0 0 0,0 1 1 0 0,0 0-1 0 0,0-1 0 0 0,0 1 0 0 0,1 0 0 0 0,-1-1 0 0 0,0 1 1 0 0,0 0-1 0 0,1-1 0 0 0,8-2 7862 0 0,-3 4-6443 0 0,-4 1-1422 0 0,-1 1 0 0 0,0-1-1 0 0,1 0 1 0 0,-1 0 0 0 0,0 1 0 0 0,0-1-1 0 0,-1 0 1 0 0,1 1 0 0 0,0-1-1 0 0,-1 1 1 0 0,1-1 0 0 0,-1 1-1 0 0,0 0 1 0 0,0-1 0 0 0,0 4-1 0 0,-1 5 276 0 0,-1 1 0 0 0,-3 13 0 0 0,0 0-12 0 0,0 2-110 0 0,-11 32 1 0 0,7-29-435 0 0,9-29-749 0 0,2-9-1565 0 0,-2-4 1167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73 3224 0 0,'-8'-25'333'0'0,"1"-2"4884"0"0,3 6 2879 0 0,17 39-7074 0 0,-2 2-6336 0 0,-8-10-104 0 0</inkml:trace>
  <inkml:trace contextRef="#ctx0" brushRef="#br0" timeOffset="1">144 316 3224 0 0,'1'15'382'0'0,"0"0"0"0"0,-3 30 0 0 0,-6 4 3826 0 0,5-35-2898 0 0,-1-2-830 0 0,1 0 0 0 0,1 1 1 0 0,0-1-1 0 0,1 0 0 0 0,0 1 0 0 0,2 22 0 0 0,5-12-1343 0 0,-6-16-3563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8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2760 0 0,'0'0'10105'0'0,"11"-3"-4271"0"0,-5 5-5843 0 0,6-1 1278 0 0,-10-3-855 0 0,4-2 2185 0 0,-4 8-395 0 0,0 11-2370 0 0,1-2 201 0 0,-1 0 1 0 0,0 0-1 0 0,0 14 1 0 0,1 15 11 0 0,16 168 17 0 0,-16-153-32 0 0,-5 68 0 0 0,1-95 6 0 0,-1 11 50 0 0,2-27-163 0 0,0-13-378 0 0,-12-11-4782 0 0,4 5 3544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8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13536 0 0,'0'0'3317'0'0,"9"10"-507"0"0,-5-8-2529 0 0,0 0 0 0 0,0 1 0 0 0,1-1 1 0 0,-1 0-1 0 0,1-1 0 0 0,-1 1 0 0 0,1-1 0 0 0,-1 0 0 0 0,1 0 0 0 0,5 0 0 0 0,15 3 319 0 0,0 3-524 0 0,36 9 524 0 0,-20-9-3850 0 0,-33-7 1500 0 0</inkml:trace>
  <inkml:trace contextRef="#ctx0" brushRef="#br0" timeOffset="1">386 0 14512 0 0,'0'0'1313'0'0,"3"8"-920"0"0,4 22 1686 0 0,-1 0-1 0 0,2 51 1 0 0,-6-62-1990 0 0,0 9-722 0 0,2 0 1 0 0,9 36-1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8288 0 0,'2'-2'888'0'0,"1"-3"2800"0"0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 3224 0 0,'-14'9'2064'0'0,"12"-8"-859"0"0,-1-1 0 0 0,1 1 1 0 0,-1 0-1 0 0,0-1 0 0 0,1 1 0 0 0,-1-1 0 0 0,1 0 1 0 0,-1 0-1 0 0,-2 0 0 0 0,-2-1-884 0 0,0 1 351 0 0,-4 0 252 0 0,0 0 0 0 0,0 1 0 0 0,-17 3 0 0 0,24-3-844 0 0,0 0-1 0 0,0 1 1 0 0,0-1-1 0 0,0 1 1 0 0,0 0-1 0 0,1 0 0 0 0,-1 0 1 0 0,1 1-1 0 0,-1-1 1 0 0,1 1-1 0 0,0 0 1 0 0,-5 6-1 0 0,1-2-33 0 0,0 2 0 0 0,1-1 0 0 0,-7 13 0 0 0,12-19-26 0 0,0 1 1 0 0,-1-1-1 0 0,1 1 1 0 0,0-1-1 0 0,1 1 1 0 0,-1 0-1 0 0,0 0 1 0 0,1-1-1 0 0,-1 1 1 0 0,1 0-1 0 0,0 0 1 0 0,0-1 0 0 0,0 1-1 0 0,0 0 1 0 0,1 0-1 0 0,-1 0 1 0 0,2 3-1 0 0,-2-4 9 0 0,1-1-1 0 0,-1 1 0 0 0,1-1 1 0 0,0 0-1 0 0,-1 0 0 0 0,1 1 0 0 0,0-1 1 0 0,0 0-1 0 0,0 0 0 0 0,0 0 1 0 0,0 0-1 0 0,0 0 0 0 0,0 0 1 0 0,1 0-1 0 0,-1 0 0 0 0,0 0 1 0 0,0-1-1 0 0,1 1 0 0 0,-1 0 1 0 0,0-1-1 0 0,4 2 0 0 0,-3-2 23 0 0,1 0 1 0 0,0 0-1 0 0,0 0 0 0 0,0 0 0 0 0,-1 0 0 0 0,1 0 0 0 0,0-1 0 0 0,0 1 0 0 0,-1-1 1 0 0,1 0-1 0 0,2-1 0 0 0,1 0 22 0 0,0-1 0 0 0,0 0 0 0 0,0 0 0 0 0,-1-1 1 0 0,1 0-1 0 0,-1 0 0 0 0,0 0 0 0 0,0 0 0 0 0,6-8 0 0 0,0-3-42 0 0,-4 6-457 0 0,-1 0 1 0 0,8-13 0 0 0,-13 17-976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29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5528 0 0,'0'0'422'0'0,"3"6"3229"0"0,10 2 2664 0 0,-12-7-6107 0 0,1 0 1 0 0,-1-1-1 0 0,1 0 0 0 0,0 1 0 0 0,-1-1 1 0 0,1 0-1 0 0,-1 0 0 0 0,1 0 0 0 0,0 0 1 0 0,-1 0-1 0 0,1 0 0 0 0,3-1 0 0 0,-3 0 55 0 0,0 0 0 0 0,0 1 0 0 0,1-1 0 0 0,-1 0 0 0 0,0 0 0 0 0,0 0 0 0 0,0-1 0 0 0,0 1 0 0 0,0 0 0 0 0,0-1 0 0 0,-1 1 0 0 0,1-1 0 0 0,0 0 0 0 0,-1 1 0 0 0,1-1 0 0 0,-1 0 0 0 0,0 0 0 0 0,1 0 0 0 0,0-3 0 0 0,2-4 286 0 0,0-1 0 0 0,0 0 1 0 0,2-12-1 0 0,1 0-166 0 0,21-70 814 0 0,-26 87-1167 0 0,-1 0 0 0 0,1 1 0 0 0,-1-1 0 0 0,4-4 0 0 0,-4 7-25 0 0,0 1 0 0 0,-1 0 1 0 0,1-1-1 0 0,0 1 0 0 0,0 0 1 0 0,0 0-1 0 0,0 0 0 0 0,0 0 1 0 0,0 0-1 0 0,0 0 0 0 0,0 0 1 0 0,1 0-1 0 0,-1 1 0 0 0,0-1 1 0 0,1 0-1 0 0,-1 1 0 0 0,0-1 1 0 0,3 0-1 0 0,-4 1-5 0 0,0 0 0 0 0,1 0 0 0 0,-1-1 0 0 0,0 1 0 0 0,1 0 0 0 0,-1 0 0 0 0,0 0 0 0 0,0 0 0 0 0,1 0 0 0 0,-1 0 0 0 0,0 0 0 0 0,1 0 0 0 0,-1 0 0 0 0,0 0 0 0 0,1 0 0 0 0,-1 0 0 0 0,0 0 0 0 0,1 0 0 0 0,-1 0 0 0 0,0 0 0 0 0,0 0 0 0 0,1 0 0 0 0,-1 0 0 0 0,0 0 0 0 0,1 1 0 0 0,-1-1 0 0 0,0 0 0 0 0,0 0 0 0 0,1 0 0 0 0,-1 0 0 0 0,0 1 0 0 0,0-1 0 0 0,0 0 0 0 0,1 0 0 0 0,-1 1 0 0 0,0-1 0 0 0,0 0 0 0 0,0 0 0 0 0,1 1 0 0 0,-1-1 0 0 0,0 1 0 0 0,0 0 0 0 0,8 6 0 0 0,-6-5 0 0 0,0-1 0 0 0,-1 1 0 0 0,1 0 0 0 0,0 0 0 0 0,-1-1 0 0 0,0 1 0 0 0,1 0 0 0 0,-1 0 0 0 0,0 1 0 0 0,0-1 0 0 0,0 0 0 0 0,1 4 0 0 0,4 19-32 0 0,14 43 0 0 0,-16-60 32 0 0,-4-8 0 0 0,0 0 1 0 0,0 0-1 0 0,0 1 0 0 0,0-1 0 0 0,0 0 0 0 0,0 0 1 0 0,0 1-1 0 0,1-1 0 0 0,-1 0 0 0 0,0 0 1 0 0,0 0-1 0 0,0 1 0 0 0,0-1 0 0 0,1 0 0 0 0,-1 0 1 0 0,0 0-1 0 0,0 0 0 0 0,1 1 0 0 0,-1-1 0 0 0,0 0 1 0 0,0 0-1 0 0,1 0 0 0 0,-1 0 0 0 0,0 0 1 0 0,0 0-1 0 0,1 0 0 0 0,-1 0 0 0 0,0 0 0 0 0,0 0 1 0 0,1 0-1 0 0,-1 0 0 0 0,0 0 0 0 0,0 0 1 0 0,1 0-1 0 0,-1 0 0 0 0,0 0 0 0 0,0 0 0 0 0,1 0 1 0 0,-1 0-1 0 0,0 0 0 0 0,0 0 0 0 0,1 0 0 0 0,-1-1 1 0 0,0 1-1 0 0,0 0 0 0 0,1 0 0 0 0,-1 0 1 0 0,0-1-1 0 0,3 0 6 0 0,-1 0 1 0 0,0 0-1 0 0,0-1 0 0 0,0 1 1 0 0,0-1-1 0 0,0 0 1 0 0,0 1-1 0 0,0-1 0 0 0,-1 0 1 0 0,1 0-1 0 0,1-2 1 0 0,17-28 23 0 0,-17 28-36 0 0,36-54-2928 0 0,-27 41 1372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3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5064 0 0,'0'0'232'0'0,"0"-1"-14"0"0,1-11-570 0 0,2 0 4699 0 0,-1-4 4343 0 0,-1 16-8513 0 0,0 0-1 0 0,0 0 1 0 0,-1 0-1 0 0,1 1 0 0 0,0-1 1 0 0,0 0-1 0 0,-1 0 0 0 0,1 0 1 0 0,0 1-1 0 0,-1-1 1 0 0,1 0-1 0 0,0 1 0 0 0,-1-1 1 0 0,1 1-1 0 0,-1-1 0 0 0,1 1 1 0 0,-1-1-1 0 0,1 1 1 0 0,0-1-1 0 0,-1 1 0 0 0,0-1 1 0 0,1 1-1 0 0,-1 0 0 0 0,1-1 1 0 0,-1 1-1 0 0,1 1 1 0 0,4 22-523 0 0,-2-7 639 0 0,1 3-265 0 0,-4-18-125 0 0,0 0 1 0 0,0-1-1 0 0,0 1 0 0 0,0 0 0 0 0,1 0 0 0 0,-1-1 0 0 0,0 1 0 0 0,1 0 0 0 0,0 0 0 0 0,-1-1 0 0 0,1 1 1 0 0,0 0-1 0 0,0-1 0 0 0,0 1 0 0 0,0-1 0 0 0,0 1 0 0 0,0-1 0 0 0,0 0 0 0 0,3 3 0 0 0,-3-4-91 0 0,-1 0 0 0 0,1 0 0 0 0,-1 1-1 0 0,1-1 1 0 0,-1 0 0 0 0,1 0 0 0 0,-1 0-1 0 0,1 0 1 0 0,-1 0 0 0 0,1 0 0 0 0,-1 0-1 0 0,1-1 1 0 0,-1 1 0 0 0,1 0 0 0 0,-1 0-1 0 0,1 0 1 0 0,-1 0 0 0 0,1-1 0 0 0,-1 1-1 0 0,1 0 1 0 0,-1 0 0 0 0,1-1 0 0 0,-1 1-1 0 0,1-1 1 0 0,10-9-1746 0 0,-9 8 1057 0 0,13-13-4365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3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20383 0 0,'0'0'2216'0'0,"8"0"-2216"0"0,7 0 0 0 0,2 0 0 0 0,2 0 632 0 0,1 3 80 0 0,2-1 24 0 0,-2 3 0 0 0,6 0-592 0 0,-4 0-144 0 0,1 0 0 0 0,5 3-10207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15664 0 0,'0'0'696'0'0,"0"5"135"0"0,-3 3-663 0 0,3-1-168 0 0,-2 0 0 0 0,-2 6 0 0 0,1 2 104 0 0,1 0-8 0 0,2 0-8 0 0,-3 2 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51 2760 0 0,'0'0'11544'0'0,"7"-7"-5489"0"0,-3-20-2087 0 0,-4 27-3666 0 0,0-2 64 0 0,0 1-311 0 0,0 0 1 0 0,0 1-1 0 0,0-1 0 0 0,0 0 0 0 0,0 0 1 0 0,1 0-1 0 0,-1 0 0 0 0,0 0 1 0 0,0 0-1 0 0,1 0 0 0 0,-1 0 1 0 0,1-1-1 0 0,0 1-28 0 0,1 46-97 0 0,-1-38 85 0 0,-1 0-1 0 0,-1 0 1 0 0,1 0 0 0 0,-1 0-1 0 0,-2 7 1 0 0,-1 15-7 0 0,1 9-8 0 0,-5 56 0 0 0,3-33 31 0 0,2 73 1 0 0,3-113-31 0 0,0-14-1 0 0,0-7 1 0 0,0 0 0 0 0,0 0-1 0 0,0 1 1 0 0,0-1 0 0 0,0 0 0 0 0,0 0 0 0 0,0 0-1 0 0,0 0 1 0 0,1 0 0 0 0,-1 1 0 0 0,0-1-1 0 0,0 0 1 0 0,0 0 0 0 0,0 0 0 0 0,0 0-1 0 0,0 0 1 0 0,0 0 0 0 0,1 1 0 0 0,-1-1-1 0 0,0 0 1 0 0,0 0 0 0 0,0 0 0 0 0,0 0-1 0 0,0 0 1 0 0,1 0 0 0 0,-1 0 0 0 0,0 0-1 0 0,0 0 1 0 0,0 0 0 0 0,0 0 0 0 0,1 0-1 0 0,-1 0 1 0 0,0 0 0 0 0,0 0 0 0 0,0 0-1 0 0,0 0 1 0 0,1 0 0 0 0,-1 0 0 0 0,0 0 0 0 0,0 0-1 0 0,0 0 1 0 0,0 0 0 0 0,0 0 0 0 0,1 0-1 0 0,-1 0 1 0 0,0-1 0 0 0,0 1 0 0 0,0 0-1 0 0,0 0 1 0 0,0 0 0 0 0,0 0 0 0 0,1 0-1 0 0,-1 0 1 0 0,0-1 0 0 0,0 1 0 0 0,0 0-1 0 0,0 0 1 0 0,6-6 67 0 0,19-31-224 0 0,-20 29 225 0 0,-1 1-1 0 0,1-1 1 0 0,1 1-1 0 0,0 0 1 0 0,0 0 0 0 0,0 1-1 0 0,0 0 1 0 0,13-9 0 0 0,-11 10 7 0 0,0 0-1 0 0,1 1 1 0 0,-1 0 0 0 0,1 1 0 0 0,0 0 0 0 0,0 0 0 0 0,0 1 0 0 0,10-2 0 0 0,-16 4-57 0 0,1-1-1 0 0,-1 1 1 0 0,0 0-1 0 0,0 0 1 0 0,0 0-1 0 0,0 0 1 0 0,0 1 0 0 0,0-1-1 0 0,0 1 1 0 0,0 0-1 0 0,0 0 1 0 0,0 0-1 0 0,0 0 1 0 0,0 0-1 0 0,0 1 1 0 0,-1-1-1 0 0,1 1 1 0 0,0 0-1 0 0,-1 0 1 0 0,0 0-1 0 0,1 0 1 0 0,-1 0 0 0 0,0 0-1 0 0,0 1 1 0 0,0-1-1 0 0,0 1 1 0 0,2 4-1 0 0,-3-4 3 0 0,0-1 0 0 0,1 1 0 0 0,-2 0 0 0 0,1 0 0 0 0,0 0 1 0 0,0-1-1 0 0,-1 1 0 0 0,0 0 0 0 0,1 0 0 0 0,-1 0 0 0 0,0 0 0 0 0,0 0 0 0 0,-1 0 0 0 0,1 0 0 0 0,-2 5 0 0 0,0-4 69 0 0,1 0 0 0 0,-1 0 0 0 0,0 0 0 0 0,0 0-1 0 0,-1 0 1 0 0,1 0 0 0 0,-1 0 0 0 0,0-1 0 0 0,-5 5-1 0 0,1-1-33 0 0,-2 0 0 0 0,1-1-1 0 0,-1 0 1 0 0,0 0 0 0 0,0-1-1 0 0,0 0 1 0 0,-1 0-1 0 0,-10 2 1 0 0,3-1-137 0 0,0-1 0 0 0,0 0 0 0 0,0-2 0 0 0,-1 0 0 0 0,1-1 0 0 0,-1-1 0 0 0,-21 0 0 0 0,29-2-134 0 0,8 1-166 0 0,-1 0-1 0 0,1 0 0 0 0,0 0 0 0 0,0 0 0 0 0,-1 0 0 0 0,1-1 0 0 0,0 0 1 0 0,0 1-1 0 0,-4-2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9 17503 0 0,'0'0'1588'0'0,"-12"-8"-838"0"0,5 8-433 0 0,4 0-150 0 0,0 0-1 0 0,1 0 1 0 0,-1 0 0 0 0,0 0 0 0 0,1 0 0 0 0,-1 1 0 0 0,0-1-1 0 0,1 1 1 0 0,-1 0 0 0 0,1 0 0 0 0,-1-1 0 0 0,1 2-1 0 0,-1-1 1 0 0,1 0 0 0 0,0 0 0 0 0,-1 1 0 0 0,-2 2 0 0 0,0 2 30 0 0,-1 0 1 0 0,1 0 0 0 0,1 1-1 0 0,-1 0 1 0 0,1 0 0 0 0,1 0-1 0 0,-1 0 1 0 0,1 1 0 0 0,0-1 0 0 0,-2 12-1 0 0,4-15-112 0 0,0-1 0 0 0,0 1 0 0 0,1-1 0 0 0,-1 1-1 0 0,1 0 1 0 0,0 0 0 0 0,0-1 0 0 0,0 1 0 0 0,0 0 0 0 0,1-1 0 0 0,0 1-1 0 0,-1 0 1 0 0,3 4 0 0 0,-2-7-64 0 0,-1 1 0 0 0,1-1 0 0 0,0 0 0 0 0,-1 0 0 0 0,1 1 0 0 0,0-1-1 0 0,0 0 1 0 0,0 0 0 0 0,0 0 0 0 0,0 0 0 0 0,0 0 0 0 0,1 0 0 0 0,-1 0 0 0 0,0 0 0 0 0,0-1 0 0 0,1 1 0 0 0,-1 0 0 0 0,0-1-1 0 0,1 1 1 0 0,-1-1 0 0 0,1 1 0 0 0,-1-1 0 0 0,1 0 0 0 0,-1 1 0 0 0,1-1 0 0 0,-1 0 0 0 0,1 0 0 0 0,-1 0 0 0 0,1 0 0 0 0,-1-1-1 0 0,1 1 1 0 0,-1 0 0 0 0,0-1 0 0 0,2 0 0 0 0,4-1-42 0 0,0 0-1 0 0,0-1 1 0 0,-1-1-1 0 0,1 1 1 0 0,-1-1 0 0 0,0 0-1 0 0,0 0 1 0 0,0-1-1 0 0,8-8 1 0 0,-8 6-830 0 0,1 0 0 0 0,-1 0 0 0 0,9-16 0 0 0,-6 2-1123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127 237 4144 0 0,'-3'0'486'0'0,"-1"0"1"0"0,1 0-1 0 0,0 1 1 0 0,0-1-1 0 0,-5 3 1 0 0,3-1 1121 0 0,0 0 0 0 0,0 1 0 0 0,0 0 0 0 0,0-1 1 0 0,-4 5-1 0 0,-20 20 5622 0 0,15-8-8611 0 0,10-13 1506 0 0,0 0 0 0 0,1 1 0 0 0,0-1 0 0 0,0 0 0 0 0,-3 14 0 0 0,5-18-107 0 0,1 0 0 0 0,-1 1-1 0 0,1-1 1 0 0,-1 1 0 0 0,1-1 0 0 0,0 1 0 0 0,0-1 0 0 0,0 1 0 0 0,1-1 0 0 0,-1 1 0 0 0,0-1 0 0 0,1 0 0 0 0,0 1 0 0 0,-1-1 0 0 0,1 1 0 0 0,0-1 0 0 0,0 0 0 0 0,1 0 0 0 0,2 4 0 0 0,-3-4 20 0 0,1-1 1 0 0,0 1-1 0 0,-1-1 1 0 0,1 0-1 0 0,0 0 1 0 0,0 0-1 0 0,0 0 1 0 0,0 0-1 0 0,0-1 1 0 0,0 1-1 0 0,0 0 1 0 0,0-1-1 0 0,4 1 1 0 0,-1-1 39 0 0,0 1 0 0 0,-1-1 1 0 0,1 0-1 0 0,0-1 1 0 0,6 0-1 0 0,-5-1-17 0 0,-1 0 0 0 0,1 0 0 0 0,-1 0 0 0 0,0-1 0 0 0,0 0 0 0 0,0 0 0 0 0,0 0 0 0 0,0-1 0 0 0,-1 0 0 0 0,1 1 0 0 0,-1-2 0 0 0,0 1 0 0 0,0 0 0 0 0,-1-1 0 0 0,6-7 0 0 0,0-4 51 0 0,0 1 0 0 0,-1-2 0 0 0,11-29 0 0 0,24-96 1319 0 0,-34 114-1173 0 0,-2 9 191 0 0,-1 0 0 0 0,5-32 0 0 0,-11 51-444 0 0,0-1-1 0 0,0 1 1 0 0,1 0-1 0 0,-1 0 1 0 0,0 0-1 0 0,0 0 1 0 0,0 0-1 0 0,0 0 1 0 0,0-1-1 0 0,0 1 1 0 0,0 0-1 0 0,0 0 1 0 0,0 0-1 0 0,0 0 1 0 0,0 0 0 0 0,0-1-1 0 0,0 1 1 0 0,0 0-1 0 0,0 0 1 0 0,0 0-1 0 0,0 0 1 0 0,0 0-1 0 0,0-1 1 0 0,0 1-1 0 0,0 0 1 0 0,0 0-1 0 0,0 0 1 0 0,0 0-1 0 0,0 0 1 0 0,0-1-1 0 0,0 1 1 0 0,0 0 0 0 0,0 0-1 0 0,-1 0 1 0 0,1 0-1 0 0,0 0 1 0 0,0 0-1 0 0,0 0 1 0 0,0 0-1 0 0,0-1 1 0 0,0 1-1 0 0,0 0 1 0 0,-1 0-1 0 0,1 0 1 0 0,0 0-1 0 0,0 0 1 0 0,-5 7 325 0 0,-5 14 107 0 0,0 17-437 0 0,2 1 0 0 0,2 0 0 0 0,-1 47 0 0 0,6-15-295 0 0,1-61 182 0 0,1 0 0 0 0,0-1 1 0 0,1 1-1 0 0,0 0 0 0 0,4 10 0 0 0,-5-17-109 0 0,1-1-1 0 0,-1 1 0 0 0,1-1 1 0 0,-1 1-1 0 0,1-1 1 0 0,0 1-1 0 0,0-1 1 0 0,0 0-1 0 0,0 0 1 0 0,3 2-1 0 0,-4-3-1 0 0,0 0 0 0 0,0 0 0 0 0,0-1 0 0 0,0 1-1 0 0,0-1 1 0 0,0 1 0 0 0,0-1 0 0 0,0 1 0 0 0,0-1 0 0 0,0 0 0 0 0,0 0 0 0 0,0 1-1 0 0,0-1 1 0 0,0 0 0 0 0,0 0 0 0 0,0 0 0 0 0,0 0 0 0 0,1 0 0 0 0,-1 0 0 0 0,0 0-1 0 0,0-1 1 0 0,0 1 0 0 0,0 0 0 0 0,0 0 0 0 0,0-1 0 0 0,0 1 0 0 0,0-1 0 0 0,0 1-1 0 0,2-2 1 0 0,7-7-2112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6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 8752 0 0,'0'0'398'0'0,"-6"-1"140"0"0,1 0-128 0 0,4 1 89 0 0,0 0 0 0 0,0 1 0 0 0,1-1 0 0 0,-1 0 0 0 0,0 0-1 0 0,0 0 1 0 0,0 1 0 0 0,0-1 0 0 0,1 0 0 0 0,-1 1-1 0 0,0-1 1 0 0,0 1 0 0 0,1-1 0 0 0,-2 2 0 0 0,-7 10 3194 0 0,0 17-1772 0 0,8-26-1706 0 0,0 2 25 0 0,1 0-1 0 0,-1-1 1 0 0,1 1-1 0 0,0 0 1 0 0,2 9-1 0 0,-2 16 340 0 0,0-25-618 0 0,0-1 0 0 0,0 0 0 0 0,1 1 1 0 0,-1-1-1 0 0,1 0 0 0 0,0 1 0 0 0,0-1 0 0 0,0 0 0 0 0,1 0 1 0 0,-1 0-1 0 0,3 5 0 0 0,-2-6-230 0 0,-1-1 1 0 0,1 1 0 0 0,-1-1-1 0 0,1 0 1 0 0,0 1-1 0 0,0-1 1 0 0,0 0-1 0 0,0 0 1 0 0,0 0-1 0 0,0-1 1 0 0,0 1-1 0 0,1 0 1 0 0,-1-1-1 0 0,1 1 1 0 0,-1-1-1 0 0,1 0 1 0 0,4 2-1 0 0,7-2-2243 0 0</inkml:trace>
  <inkml:trace contextRef="#ctx0" brushRef="#br0" timeOffset="1">279 75 19583 0 0,'-2'1'176'0'0,"-1"0"-1"0"0,1 0 1 0 0,0 0-1 0 0,0 0 0 0 0,0 0 1 0 0,0 1-1 0 0,0-1 0 0 0,0 0 1 0 0,0 1-1 0 0,0 0 0 0 0,1-1 1 0 0,-4 5-1 0 0,-17 28-2 0 0,10-15 704 0 0,-107 132 1457 0 0,107-135-2999 0 0,1 1 0 0 0,0-1 0 0 0,-11 27-1 0 0,17-32-971 0 0,-1 0-6064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6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18919 0 0,'0'0'2135'0'0,"0"2"-1707"0"0,-1 11-114 0 0,0 0 0 0 0,-1-1 1 0 0,-6 21-1 0 0,4-17-51 0 0,1-1-1 0 0,-2 16 1 0 0,3-12-576 0 0,1-12-158 0 0,0-1 0 0 0,0 1 0 0 0,1 0 0 0 0,0-1 0 0 0,1 1 0 0 0,-1-1 0 0 0,1 1 0 0 0,2 7 0 0 0,2-7-4402 0 0</inkml:trace>
  <inkml:trace contextRef="#ctx0" brushRef="#br0" timeOffset="0.99">131 131 11600 0 0,'0'0'1136'0'0,"0"10"-1008"0"0,-3 2-128 0 0,-5 11 0 0 0,-1-3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179 118 9848 0 0,'0'0'2378'0'0,"3"-13"1620"0"0,-6 10-3489 0 0,3 1-405 0 0,-1 1 0 0 0,0 0-1 0 0,1 0 1 0 0,-1 0 0 0 0,0 0 0 0 0,0 1-1 0 0,0-1 1 0 0,0 0 0 0 0,0 0 0 0 0,0 0-1 0 0,0 1 1 0 0,0-1 0 0 0,0 0-1 0 0,0 1 1 0 0,0-1 0 0 0,0 1 0 0 0,-1-1-1 0 0,1 1 1 0 0,0 0 0 0 0,0-1-1 0 0,0 1 1 0 0,-1 0 0 0 0,1 0 0 0 0,0 0-1 0 0,-2 0 1 0 0,-3 0 111 0 0,0 1 0 0 0,0 0 1 0 0,0 0-1 0 0,0 0 0 0 0,0 1 0 0 0,0 0 0 0 0,1 0 1 0 0,-1 0-1 0 0,1 1 0 0 0,-8 4 0 0 0,5-1 23 0 0,0-1 1 0 0,1 1-1 0 0,0 0 0 0 0,0 0 0 0 0,0 1 0 0 0,-6 8 1 0 0,10-10-155 0 0,-1 0 0 0 0,1 0 1 0 0,1 0-1 0 0,-5 9 1 0 0,6-13-62 0 0,1 1 0 0 0,-1-1 0 0 0,1 1 1 0 0,-1 0-1 0 0,1-1 0 0 0,0 1 1 0 0,-1-1-1 0 0,1 1 0 0 0,0-1 1 0 0,0 1-1 0 0,0 0 0 0 0,0-1 1 0 0,1 1-1 0 0,-1-1 0 0 0,0 1 0 0 0,1-1 1 0 0,-1 1-1 0 0,1-1 0 0 0,-1 1 1 0 0,1-1-1 0 0,1 3 0 0 0,-1-4-7 0 0,-1 1 0 0 0,1 0-1 0 0,0-1 1 0 0,0 1-1 0 0,-1-1 1 0 0,1 1 0 0 0,0-1-1 0 0,0 0 1 0 0,0 1 0 0 0,0-1-1 0 0,0 0 1 0 0,0 0-1 0 0,0 1 1 0 0,0-1 0 0 0,0 0-1 0 0,0 0 1 0 0,0 0 0 0 0,-1 0-1 0 0,1 0 1 0 0,0 0 0 0 0,0 0-1 0 0,0-1 1 0 0,0 1-1 0 0,0 0 1 0 0,0-1 0 0 0,0 1-1 0 0,0 0 1 0 0,0-1 0 0 0,0 1-1 0 0,1-2 1 0 0,3-1 63 0 0,0 0 0 0 0,0 0-1 0 0,7-7 1 0 0,8-7 148 0 0,-1 2-100 0 0,-1-2 0 0 0,31-36 0 0 0,3-10-1324 0 0,-27 33-6235 0 0,-12 15 30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1 628 13448 0 0,'1'1'108'0'0,"1"-1"0"0"0,-1 1 0 0 0,1 0 1 0 0,-1 0-1 0 0,1 0 0 0 0,-1-1 0 0 0,1 1 1 0 0,-1-1-1 0 0,1 1 0 0 0,-1-1 0 0 0,1 0 1 0 0,0 0-1 0 0,2 1 0 0 0,-3-2-61 0 0,-1 1 1 0 0,1 0-1 0 0,0-1 1 0 0,0 1-1 0 0,0-1 0 0 0,0 1 1 0 0,-1-1-1 0 0,1 1 0 0 0,0-1 1 0 0,0 0-1 0 0,-1 1 0 0 0,1-1 1 0 0,0 0-1 0 0,-1 1 0 0 0,1-1 1 0 0,-1 0-1 0 0,1 0 0 0 0,-1 0 1 0 0,1 1-1 0 0,-1-1 0 0 0,0 0 1 0 0,1 0-1 0 0,-1 0 0 0 0,0 0 1 0 0,0-1-1 0 0,2-9 599 0 0,0 0-1 0 0,-1 0 1 0 0,0-1-1 0 0,-1 1 1 0 0,-2-19-1 0 0,1 21-351 0 0,-7-176 1927 0 0,6 57-1391 0 0,3 105-505 0 0,2-1 0 0 0,0 1 0 0 0,9-34-1 0 0,-10 52-299 0 0,-1 1 0 0 0,1-1-1 0 0,1 1 1 0 0,-1-1 0 0 0,1 1-1 0 0,-1 0 1 0 0,1 0 0 0 0,0 0 0 0 0,1 0-1 0 0,-1 0 1 0 0,1 1 0 0 0,-1-1-1 0 0,1 1 1 0 0,0 0 0 0 0,1 0-1 0 0,-1 1 1 0 0,0-1 0 0 0,1 1 0 0 0,-1 0-1 0 0,1 0 1 0 0,0 0 0 0 0,0 1-1 0 0,5-2 1 0 0,-6 3-39 0 0,1-1-1 0 0,-1 0 1 0 0,0 1 0 0 0,1 0 0 0 0,-1 0-1 0 0,1 1 1 0 0,-1-1 0 0 0,0 1-1 0 0,1 0 1 0 0,-1 0 0 0 0,0 0-1 0 0,1 0 1 0 0,-1 1 0 0 0,0 0-1 0 0,0 0 1 0 0,0 0 0 0 0,-1 0 0 0 0,1 1-1 0 0,0-1 1 0 0,-1 1 0 0 0,0 0-1 0 0,1 0 1 0 0,-1 0 0 0 0,0 1-1 0 0,-1-1 1 0 0,5 7 0 0 0,-4-5-378 0 0,-1 0 0 0 0,1 1 0 0 0,-1 0 0 0 0,0-1 0 0 0,0 1 0 0 0,0 0 0 0 0,-1 0 0 0 0,0 0 0 0 0,0 10 0 0 0,0 12-7294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17047 0 0,'0'0'1880'0'0,"8"0"-976"0"0,4 2 176 0 0,-1 1 32 0 0,3-1 8 0 0,0-2-752 0 0,6 0-144 0 0,2 4-32 0 0,1-2-8 0 0,5 0-248 0 0,0 3-56 0 0,3-2-8 0 0,-6-1-6240 0 0,1 3-1247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9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18799 0 0,'0'0'1706'0'0,"-11"16"-1212"0"0,7-4-351 0 0,1-1 0 0 0,0 1 0 0 0,1-1 0 0 0,-1 22-1 0 0,1-10-24 0 0,-9 88 318 0 0,-12 86 216 0 0,9-89-503 0 0,-20 109 60 0 0,30-198-328 0 0,-9 37-4030 0 0,10-48-2868 0 0</inkml:trace>
  <inkml:trace contextRef="#ctx0" brushRef="#br0" timeOffset="1">0 499 21367 0 0,'0'0'1627'0'0,"2"0"-1110"0"0,24 4-385 0 0,0-2-1 0 0,1-1 1 0 0,-1 0 0 0 0,33-5-1 0 0,-10-2 108 0 0,66-17 0 0 0,8-7-1723 0 0,-97 24-272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13 16128 0 0,'0'0'737'0'0,"2"-8"269"0"0,-2 4 1481 0 0,-5 113 2410 0 0,-16 56-4798 0 0,19-147 90 0 0,-4 25-234 0 0,-7 56-304 0 0,-30 111 1 0 0,37-193-963 0 0,1-3-404 0 0</inkml:trace>
  <inkml:trace contextRef="#ctx0" brushRef="#br0" timeOffset="1">1 553 21191 0 0,'0'0'480'0'0,"3"-5"646"0"0,0 2-1041 0 0,0 0 0 0 0,-1 0 0 0 0,1 0 0 0 0,1 0 0 0 0,-1 1 0 0 0,0-1 0 0 0,0 1 0 0 0,8-3 0 0 0,-2 0 49 0 0,1 1-1 0 0,12-4 0 0 0,-7 4 253 0 0,0 1 1 0 0,0 0-1 0 0,0 1 0 0 0,20 0 1 0 0,60 7-1011 0 0,-45-2-3475 0 0,-31-3-3752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39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11 8520 0 0,'-16'-9'1042'0'0,"10"7"2101"0"0,5 3-2991 0 0,1-1 0 0 0,-1 0-1 0 0,1 1 1 0 0,-1-1 0 0 0,1 0 0 0 0,-1 1-1 0 0,1-1 1 0 0,-1 1 0 0 0,1-1 0 0 0,0 1 0 0 0,-1-1-1 0 0,1 1 1 0 0,-1-1 0 0 0,1 1 0 0 0,0 0-1 0 0,0-1 1 0 0,-1 1 0 0 0,1-1 0 0 0,0 1 0 0 0,0 0-1 0 0,-6 17 1140 0 0,5-15-1085 0 0,-4 26 222 0 0,0 1 1 0 0,2 0-1 0 0,0 42 1 0 0,0 4-319 0 0,-8 123 55 0 0,10-180 27 0 0,1 0 1 0 0,0-1-1 0 0,2 1 1 0 0,0 0-1 0 0,1 0 0 0 0,8 24 1 0 0,-10-41-147 0 0,-1 0 1 0 0,1 1 0 0 0,1-1-1 0 0,-1 0 1 0 0,0 1 0 0 0,0-1 0 0 0,1 0-1 0 0,-1 0 1 0 0,1 0 0 0 0,0 0-1 0 0,0 0 1 0 0,0 0 0 0 0,0-1-1 0 0,2 3 1 0 0,-3-4-17 0 0,1 1 0 0 0,-1-1 0 0 0,0 0 0 0 0,0 1 0 0 0,1-1 0 0 0,-1 0 0 0 0,0 0 0 0 0,1 0 0 0 0,-1 0 0 0 0,0 0 0 0 0,0 0 0 0 0,1 0 0 0 0,-1 0 0 0 0,0 0 0 0 0,0-1 0 0 0,1 1-1 0 0,-1-1 1 0 0,0 1 0 0 0,0-1 0 0 0,1 1 0 0 0,-1-1 0 0 0,0 1 0 0 0,0-1 0 0 0,0 0 0 0 0,0 0 0 0 0,0 0 0 0 0,0 0 0 0 0,0 1 0 0 0,0-1 0 0 0,0-2 0 0 0,16-17 654 0 0,24-36 1 0 0,-11 13-265 0 0,-19 28-241 0 0,1-3 204 0 0,24-23 0 0 0,-33 36-273 0 0,2 1-1 0 0,-1 1 1 0 0,0-1-1 0 0,1 1 1 0 0,0-1 0 0 0,-1 1-1 0 0,1 1 1 0 0,1-1 0 0 0,-1 1-1 0 0,11-4 1 0 0,-15 6-103 0 0,0 0 0 0 0,0 0 0 0 0,1 0 1 0 0,-1 0-1 0 0,1 0 0 0 0,-1 0 0 0 0,0 0 0 0 0,1 0 1 0 0,-1 0-1 0 0,0 1 0 0 0,0-1 0 0 0,1 0 0 0 0,-1 1 1 0 0,0-1-1 0 0,0 1 0 0 0,1 0 0 0 0,-1-1 0 0 0,0 1 1 0 0,0 0-1 0 0,0 0 0 0 0,0-1 0 0 0,0 1 0 0 0,0 0 1 0 0,0 0-1 0 0,0 0 0 0 0,-1 0 0 0 0,1 1 0 0 0,0-1 1 0 0,0 0-1 0 0,-1 0 0 0 0,1 0 0 0 0,-1 0 0 0 0,1 3 1 0 0,2 4 20 0 0,-1 0 1 0 0,0 0 0 0 0,0 0 0 0 0,0 10 0 0 0,-1-13-9 0 0,0 22 34 0 0,0 0 0 0 0,-3 27 0 0 0,0-23-1538 0 0,3 35 0 0 0,-1-51-2603 0 0,0-11 499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0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1 244 6912 0 0,'0'0'314'0'0,"11"3"116"0"0,-5-2 446 0 0,-1 0-1 0 0,0 0 1 0 0,1-1 0 0 0,-1 0 0 0 0,1 0-1 0 0,-1 0 1 0 0,0-1 0 0 0,1 0 0 0 0,-1 0-1 0 0,0 0 1 0 0,0-1 0 0 0,10-3 0 0 0,-8 1-518 0 0,-1 1 0 0 0,0-1 0 0 0,0 0 0 0 0,0-1 0 0 0,0 1 0 0 0,-1-1 1 0 0,1 0-1 0 0,7-11 0 0 0,-6 6-267 0 0,-1 1 0 0 0,0-1 0 0 0,0 0 0 0 0,-1 0 0 0 0,-1 0 0 0 0,0-1 0 0 0,0 1 0 0 0,-1-1 0 0 0,0 0 0 0 0,-1 0 0 0 0,0 0 0 0 0,0-17 0 0 0,-2 26-66 0 0,0 1 0 0 0,0-1 0 0 0,0 1 0 0 0,0 0 0 0 0,-1-1 0 0 0,1 1 0 0 0,0-1-1 0 0,-1 1 1 0 0,1-1 0 0 0,-1 1 0 0 0,1 0 0 0 0,-1-1 0 0 0,1 1 0 0 0,-1 0 0 0 0,0 0-1 0 0,0 0 1 0 0,0-1 0 0 0,0 1 0 0 0,0 0 0 0 0,0 0 0 0 0,0 0 0 0 0,0 0 0 0 0,0 0 0 0 0,0 1-1 0 0,-1-1 1 0 0,1 0 0 0 0,0 1 0 0 0,0-1 0 0 0,-1 0 0 0 0,1 1 0 0 0,-1-1 0 0 0,1 1 0 0 0,0 0-1 0 0,-1 0 1 0 0,1-1 0 0 0,-1 1 0 0 0,1 0 0 0 0,-1 0 0 0 0,1 0 0 0 0,0 1 0 0 0,-1-1 0 0 0,1 0-1 0 0,-1 0 1 0 0,1 1 0 0 0,-1-1 0 0 0,1 1 0 0 0,0-1 0 0 0,-1 1 0 0 0,1 0 0 0 0,0-1 0 0 0,0 1-1 0 0,0 0 1 0 0,-3 2 0 0 0,0 1 84 0 0,-1 0 0 0 0,1 0 0 0 0,0 1-1 0 0,0-1 1 0 0,1 1 0 0 0,-1 0 0 0 0,1 1 0 0 0,0-1-1 0 0,1 0 1 0 0,-1 1 0 0 0,1 0 0 0 0,0-1-1 0 0,0 1 1 0 0,-1 10 0 0 0,1-5-12 0 0,1 1-1 0 0,0-1 1 0 0,0 0 0 0 0,1 1-1 0 0,1-1 1 0 0,0 0 0 0 0,3 13 0 0 0,-2-17-105 0 0,-1 0 0 0 0,1 0 0 0 0,1 0 0 0 0,-1-1 1 0 0,1 1-1 0 0,0-1 0 0 0,1 0 0 0 0,-1 0 0 0 0,1 0 1 0 0,1 0-1 0 0,9 10 0 0 0,-10-12-466 0 0,0-1-1 0 0,1 0 1 0 0,0 1-1 0 0,-1-1 1 0 0,10 3 0 0 0,-1-1-1096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0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264 376 8752 0 0,'-8'-15'1197'0'0,"2"6"1593"0"0,-12-17 3333 0 0,17 25-5987 0 0,-1 0-1 0 0,1-1 0 0 0,0 1 1 0 0,0 0-1 0 0,-1 0 1 0 0,1 1-1 0 0,-1-1 0 0 0,1 0 1 0 0,-1 0-1 0 0,1 1 0 0 0,-1-1 1 0 0,1 1-1 0 0,-1-1 0 0 0,0 1 1 0 0,1 0-1 0 0,-4-1 0 0 0,-1 2-47 0 0,1-1-1 0 0,-1 1 0 0 0,0 1 0 0 0,0-1 0 0 0,1 1 1 0 0,-1 0-1 0 0,1 0 0 0 0,0 0 0 0 0,-1 1 0 0 0,1 0 1 0 0,0 0-1 0 0,0 0 0 0 0,1 1 0 0 0,-1-1 0 0 0,1 1 1 0 0,0 0-1 0 0,0 0 0 0 0,-5 7 0 0 0,-1 2-20 0 0,1 0 1 0 0,1 1-1 0 0,0-1 0 0 0,0 2 0 0 0,-8 23 0 0 0,5-10 102 0 0,5-14-230 0 0,0 1-1 0 0,2-1 1 0 0,-1 1 0 0 0,-2 22 0 0 0,6-28 3 0 0,0-2 37 0 0,0 0 0 0 0,0 0 1 0 0,1 0-1 0 0,0 0 0 0 0,0 0 1 0 0,1 0-1 0 0,0 0 0 0 0,0-1 0 0 0,3 10 1 0 0,0-4-14 0 0,-2-6 45 0 0,0 0-1 0 0,0 0 1 0 0,1 0 0 0 0,0 0-1 0 0,0-1 1 0 0,5 7 0 0 0,-7-10 8 0 0,0-1 1 0 0,0 0 0 0 0,0 0-1 0 0,0 0 1 0 0,1 0 0 0 0,-1 0-1 0 0,0 0 1 0 0,1-1 0 0 0,-1 1-1 0 0,1 0 1 0 0,-1-1 0 0 0,1 1-1 0 0,-1-1 1 0 0,1 1 0 0 0,-1-1-1 0 0,1 0 1 0 0,-1 0 0 0 0,1 1-1 0 0,0-1 1 0 0,-1 0 0 0 0,1-1-1 0 0,-1 1 1 0 0,1 0 0 0 0,-1 0-1 0 0,1-1 1 0 0,0 1 0 0 0,-1-1-1 0 0,1 1 1 0 0,-1-1 0 0 0,3-1-1 0 0,5-3 66 0 0,-1 0-1 0 0,1 0 1 0 0,-1-1-1 0 0,-1 0 0 0 0,1 0 1 0 0,-1-1-1 0 0,0 0 1 0 0,0-1-1 0 0,-1 1 1 0 0,6-10-1 0 0,0-1 17 0 0,0-1 1 0 0,-2 0-1 0 0,13-33 1 0 0,-3-10 234 0 0,-2-1 1 0 0,17-118-1 0 0,-23 51 158 0 0,-4 28 612 0 0,-8 77-458 0 0,0 24-329 0 0,0 3-249 0 0,-4 27-52 0 0,1 0-1 0 0,1 0 0 0 0,5 58 0 0 0,-2-63-11 0 0,-1-5-6 0 0,12 170 0 0 0,-7-146 0 0 0,2 0 0 0 0,17 56 0 0 0,-22-91-46 0 0,1-1-1 0 0,0-1 0 0 0,0 1 1 0 0,1 0-1 0 0,-1-1 1 0 0,2 0-1 0 0,-1 0 1 0 0,10 10-1 0 0,-10-11-1212 0 0,1-1-1 0 0,0 0 0 0 0,7 4 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20 312 18399 0 0,'0'0'900'0'0,"12"-11"200"0"0,-8 9-1086 0 0,-1-1 1 0 0,0 0-1 0 0,0 0 0 0 0,0 0 0 0 0,0 0 0 0 0,0 0 0 0 0,-1-1 0 0 0,0 1 0 0 0,1-1 0 0 0,-1 1 0 0 0,2-7 0 0 0,2-6 219 0 0,7-26 1 0 0,-8 27-135 0 0,-3 5 7 0 0,0 0 0 0 0,0 0 1 0 0,-1 0-1 0 0,-1 0 0 0 0,1 0 0 0 0,-2-1 1 0 0,1 1-1 0 0,-1 0 0 0 0,-1 0 0 0 0,0 0 0 0 0,0 0 1 0 0,-1 0-1 0 0,0 1 0 0 0,-6-13 0 0 0,8 21-85 0 0,0-1 0 0 0,0 1 0 0 0,0-1 0 0 0,0 1 0 0 0,0 0 0 0 0,0-1 0 0 0,0 1 0 0 0,0 0 0 0 0,-1 0 0 0 0,1 0 0 0 0,0 0 0 0 0,-1 0 0 0 0,1 0 0 0 0,-1 0 0 0 0,1 1 0 0 0,-1-1 0 0 0,0 0 0 0 0,1 1 0 0 0,-3-1 0 0 0,3 1 9 0 0,0 0 0 0 0,-1 0 0 0 0,1 0 0 0 0,0 0 0 0 0,0 0 1 0 0,-1 0-1 0 0,1 0 0 0 0,0 1 0 0 0,0-1 0 0 0,0 1 0 0 0,0-1 0 0 0,-1 1 1 0 0,1-1-1 0 0,0 1 0 0 0,0-1 0 0 0,0 1 0 0 0,0 0 0 0 0,0 0 0 0 0,0-1 1 0 0,1 1-1 0 0,-1 0 0 0 0,0 0 0 0 0,0 0 0 0 0,0 0 0 0 0,1 0 0 0 0,-2 2 1 0 0,-1 3 120 0 0,0 1 0 0 0,1 0 0 0 0,-1 0 0 0 0,1 0 0 0 0,0 1 0 0 0,1-1 0 0 0,0 0 0 0 0,0 1 0 0 0,1-1 0 0 0,0 14 0 0 0,2 8-185 0 0,9 39 0 0 0,-11-66 47 0 0,2 5 11 0 0,0 0 0 0 0,0 0 0 0 0,1 0 0 0 0,0 0 1 0 0,0-1-1 0 0,0 1 0 0 0,1-1 0 0 0,0 0 0 0 0,0 0 0 0 0,1 0 0 0 0,0 0 0 0 0,8 7 0 0 0,22 14-3083 0 0,-18-16 1261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73 693 19351 0 0,'-6'-17'424'0'0,"0"0"0"0"0,1 0 0 0 0,0-1 0 0 0,-3-28 0 0 0,-26-209 3064 0 0,32 231-2833 0 0,1-1-1 0 0,1 1 1 0 0,7-48 0 0 0,-5 49-202 0 0,0 5 31 0 0,1 0-1 0 0,6-26 1 0 0,-7 39-471 0 0,-1 0 0 0 0,1 0 0 0 0,0 0 0 0 0,0 1 0 0 0,1-1 0 0 0,-1 0-1 0 0,1 1 1 0 0,0 0 0 0 0,0-1 0 0 0,1 1 0 0 0,-1 1 0 0 0,1-1 0 0 0,4-4 0 0 0,-6 7-13 0 0,-1 0 0 0 0,1 0 0 0 0,-1 0 0 0 0,1 1 0 0 0,-1-1 0 0 0,1 0 0 0 0,0 1 0 0 0,-1-1 0 0 0,1 1 0 0 0,0-1 0 0 0,0 1 0 0 0,-1 0 0 0 0,1 0 0 0 0,0 0 0 0 0,0 0 0 0 0,-1 0 0 0 0,1 0 0 0 0,3 1 0 0 0,-3 0 0 0 0,1 0 0 0 0,-1 0 0 0 0,0 0 0 0 0,0 0 0 0 0,0 0 0 0 0,0 1 0 0 0,0-1 0 0 0,0 1 0 0 0,0 0 0 0 0,0 0 0 0 0,2 3 0 0 0,2 3 0 0 0,-1 0 0 0 0,0 0 0 0 0,0 1 0 0 0,-1 0 0 0 0,5 14 0 0 0,-5-9-202 0 0,0 0 0 0 0,-1 0 0 0 0,-1 0 0 0 0,0 1 1 0 0,0 18-1 0 0,-3 3-2836 0 0,-1 0-3433 0 0,0-4-1704 0 0</inkml:trace>
  <inkml:trace contextRef="#ctx0" brushRef="#br0" timeOffset="1">1 472 23039 0 0,'0'0'512'0'0,"3"-2"96"0"0,2-3 32 0 0,1 3 0 0 0,5-3-512 0 0,0 2-128 0 0,6-2 0 0 0,2 0 0 0 0,1 0-384 0 0,3 3-104 0 0,0-3-24 0 0,-1 2 0 0 0,4 0-1120 0 0,-6 1-232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17359 0 0,'0'0'396'0'0,"-6"15"1096"0"0,-5 30-474 0 0,-3 23 198 0 0,5-31-1226 0 0,-3 13 493 0 0,5-27-344 0 0,-4 34 1 0 0,10-44-1550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2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12896 0 0,'0'0'2096'0'0,"-3"7"-1280"0"0,3-2 15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7 264 3680 0 0,'0'0'601'0'0,"-6"23"13853"0"0,8-24-14295 0 0,1 1 0 0 0,-1 0 0 0 0,1-1-1 0 0,-1 0 1 0 0,1 1 0 0 0,-1-1-1 0 0,0 0 1 0 0,1 0 0 0 0,-1-1 0 0 0,0 1-1 0 0,0 0 1 0 0,0-1 0 0 0,0 1 0 0 0,4-4-1 0 0,1-3 65 0 0,1 0 0 0 0,6-10 0 0 0,-11 14-97 0 0,7-11 225 0 0,-1-1 0 0 0,-1 0 0 0 0,0 0 0 0 0,-1-1 0 0 0,5-18 0 0 0,-7 21-166 0 0,18-57 476 0 0,-21 70-583 0 0,0 6-97 0 0,0 7-72 0 0,20 90-181 0 0,-20-91 270 0 0,1 0 0 0 0,-1 0 1 0 0,1-1-1 0 0,1 1 0 0 0,0-1 0 0 0,8 14 0 0 0,-10-19 13 0 0,1 0 0 0 0,0 0 0 0 0,0 0 0 0 0,1-1 0 0 0,-1 1 0 0 0,1-1 0 0 0,0 0 0 0 0,0 0 0 0 0,0-1 0 0 0,1 1 0 0 0,-1-1 0 0 0,1 0 0 0 0,0 0 0 0 0,8 4 0 0 0,-11-7 33 0 0,0 1 1 0 0,0 0-1 0 0,0-1 0 0 0,1 0 0 0 0,-1 1 0 0 0,0-1 0 0 0,0 0 0 0 0,0 0 0 0 0,0 0 1 0 0,0-1-1 0 0,1 1 0 0 0,-1 0 0 0 0,0-1 0 0 0,0 1 0 0 0,0-1 0 0 0,0 0 1 0 0,3-1-1 0 0,-2 0 34 0 0,0-1-1 0 0,0 1 1 0 0,0 0 0 0 0,0-1 0 0 0,0 0-1 0 0,-1 1 1 0 0,1-1 0 0 0,-1 0 0 0 0,3-5 0 0 0,2-5 101 0 0,-1 0 0 0 0,0-1-1 0 0,8-27 1 0 0,-14 41-179 0 0,8-28-199 0 0,-1 0 0 0 0,4-38 0 0 0,-8 13-5548 0 0,-3 42-1940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3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9 13968 0 0,'-13'-9'4257'0'0,"12"10"-4071"0"0,-1 0 1 0 0,0 0 0 0 0,1 0-1 0 0,-1 0 1 0 0,1 0 0 0 0,-1 1-1 0 0,1-1 1 0 0,-1 0 0 0 0,1 1-1 0 0,0-1 1 0 0,0 1 0 0 0,0-1-1 0 0,0 1 1 0 0,0 0 0 0 0,0-1-1 0 0,0 1 1 0 0,-1 2 0 0 0,-10 34 697 0 0,-44 164 1008 0 0,53-191-2078 0 0,1-5-305 0 0,0 0 1 0 0,1 0-1 0 0,0 0 1 0 0,-1 6-1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5984 0 0,'0'0'541'0'0,"3"16"9473"0"0,0-13-8926 0 0,-1 1 0 0 0,1 0 0 0 0,-1 0 0 0 0,0 0 0 0 0,4 8 0 0 0,4 26 1420 0 0,-7-12-1999 0 0,1 27 0 0 0,-4-47-295 0 0,-1 71 180 0 0,-3 1 0 0 0,-19 104-1 0 0,13-137-573 0 0,1-4-1312 0 0,6-14-2934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24 3224 0 0,'0'0'143'0'0,"0"-1"-3"0"0,-1 1-21 0 0,1-1 0 0 0,-1 1 0 0 0,0-1 0 0 0,1 1 0 0 0,-1-1 0 0 0,1 1 0 0 0,-1 0 0 0 0,-10-4 9578 0 0,2-7-6087 0 0,8 9-3418 0 0,-1-1 1164 0 0,1 7-23 0 0,0 4-1187 0 0,-5 46 514 0 0,4-40-659 0 0,0-1 1 0 0,1 1 0 0 0,1-1 0 0 0,0 1 0 0 0,2 15-1 0 0,-1-25 20 0 0,-1-1-1 0 0,1 0 1 0 0,0 0 0 0 0,-1 0-1 0 0,1 0 1 0 0,1 0-1 0 0,-1 0 1 0 0,0 0 0 0 0,1-1-1 0 0,0 1 1 0 0,-1 0-1 0 0,4 3 1 0 0,-3-5 20 0 0,-1 1 0 0 0,0-1 0 0 0,0 0 0 0 0,1 0 1 0 0,-1 0-1 0 0,1 0 0 0 0,-1 0 0 0 0,1-1 0 0 0,-1 1 0 0 0,1 0 0 0 0,0-1 0 0 0,-1 1 1 0 0,1-1-1 0 0,0 0 0 0 0,0 1 0 0 0,-1-1 0 0 0,1 0 0 0 0,0 0 0 0 0,0 0 1 0 0,-1 0-1 0 0,1 0 0 0 0,0-1 0 0 0,-1 1 0 0 0,4-1 0 0 0,4-2 108 0 0,1-1-1 0 0,0 0 1 0 0,-1-1-1 0 0,0 0 0 0 0,0 0 1 0 0,13-10-1 0 0,44-45 966 0 0,-49 43-879 0 0,0-4-22 0 0,-16 18-70 0 0,1 1-1 0 0,0-1 1 0 0,0 0 0 0 0,0 1-1 0 0,0 0 1 0 0,0-1-1 0 0,0 1 1 0 0,1 0-1 0 0,-1 0 1 0 0,1 0 0 0 0,4-2-1 0 0,-6 4-89 0 0,0 1 0 0 0,0 0 0 0 0,-1 0 0 0 0,1-1-1 0 0,0 1 1 0 0,0 0 0 0 0,-1 0 0 0 0,1 0 0 0 0,-1 0 0 0 0,1 0 0 0 0,0 1-1 0 0,-1-1-9 0 0,2 3-30 0 0,-1-1 0 0 0,0 1 0 0 0,0 0 0 0 0,-1 0 0 0 0,1 0 0 0 0,-1 0 0 0 0,0 0 0 0 0,0 0 0 0 0,0 0-1 0 0,-1 7 1 0 0,0 7 29 0 0,-3 37 74 0 0,3-40-209 0 0,0 0 0 0 0,0 0-1 0 0,1-1 1 0 0,4 28 0 0 0,-4-42 43 0 0,0 1 1 0 0,1-1 0 0 0,-1 0-1 0 0,0 0 1 0 0,0 1 0 0 0,0-1-1 0 0,0 0 1 0 0,0 1 0 0 0,1-1-1 0 0,-1 0 1 0 0,0 0-1 0 0,0 1 1 0 0,0-1 0 0 0,1 0-1 0 0,-1 0 1 0 0,0 0 0 0 0,1 1-1 0 0,-1-1 1 0 0,0 0 0 0 0,0 0-1 0 0,1 0 1 0 0,-1 0-1 0 0,0 0 1 0 0,1 0 0 0 0,-1 0-1 0 0,0 1 1 0 0,0-1 0 0 0,1 0-1 0 0,-1 0 1 0 0,0 0-1 0 0,1 0 1 0 0,-1 0 0 0 0,0 0-1 0 0,1-1 1 0 0,-1 1 0 0 0,0 0-1 0 0,1 0 1 0 0,-1 0 0 0 0,0 0-1 0 0,1 0 1 0 0,-1 0-1 0 0,0 0 1 0 0,0-1 0 0 0,1 1-1 0 0,-1 0 1 0 0,0 0 0 0 0,0 0-1 0 0,1-1 1 0 0,-1 1 0 0 0,0 0-1 0 0,0 0 1 0 0,0-1-1 0 0,1 1 1 0 0,12-14-2160 0 0,-8-1 652 0 0,2-2-10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15664 0 0,'0'0'1869'0'0,"15"3"2847"0"0,-12-3-4464 0 0,1 1 1 0 0,-1-1 0 0 0,0 0 0 0 0,1 0 0 0 0,-1 0 0 0 0,1-1-1 0 0,-1 1 1 0 0,1-1 0 0 0,-1 0 0 0 0,0 0 0 0 0,1 0 0 0 0,2-1-1 0 0,7-2 180 0 0,1 0-299 0 0,60-18-987 0 0,-64 18-2350 0 0,-1-1 1 0 0,18-10 0 0 0,-16 8-2849 0 0</inkml:trace>
  <inkml:trace contextRef="#ctx0" brushRef="#br0" timeOffset="1">395 13 8288 0 0,'2'5'385'0'0,"0"-1"0"0"0,0 0 1 0 0,0 1-1 0 0,0 0 0 0 0,-1-1 0 0 0,0 1 1 0 0,0 0-1 0 0,0 0 0 0 0,0-1 1 0 0,-1 1-1 0 0,0 7 0 0 0,-1 7 2800 0 0,-4 29-1 0 0,2-28-3233 0 0,0 0 285 0 0,0-1-1 0 0,-1 0 1 0 0,-1 0-1 0 0,-12 29 1 0 0,10-36-1667 0 0,0-4-5363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8 19951 0 0,'0'0'1952'0'0,"-3"-5"-1736"0"0,-2 3-128 0 0,0 4-24 0 0,-5 3-64 0 0,8-2 96 0 0,-4 1-2096 0 0,4 5 856 0 0,-1-2-8 0 0,3 0 384 0 0,3-2 80 0 0,2 3 17 0 0</inkml:trace>
  <inkml:trace contextRef="#ctx0" brushRef="#br0" timeOffset="1">300 151 7832 0 0,'0'0'602'0'0,"-15"5"3349"0"0,8-3-2756 0 0,1 0 1 0 0,-1 0-1 0 0,1 1 1 0 0,0 0-1 0 0,-7 4 0 0 0,7-3-748 0 0,1-1 0 0 0,0 1-1 0 0,0 0 1 0 0,0 0 0 0 0,1 1 0 0 0,0 0-1 0 0,-1-1 1 0 0,2 1 0 0 0,-1 1-1 0 0,0-1 1 0 0,1 0 0 0 0,0 1-1 0 0,1 0 1 0 0,-1 0 0 0 0,1 0-1 0 0,-2 7 1 0 0,4-12-370 0 0,0 0 0 0 0,0 1 0 0 0,0-1-1 0 0,0 0 1 0 0,0 0 0 0 0,0 0 0 0 0,1 0 0 0 0,-1 0-1 0 0,0 1 1 0 0,1-1 0 0 0,-1 0 0 0 0,1 0 0 0 0,-1 0-1 0 0,1 0 1 0 0,-1 0 0 0 0,1 0 0 0 0,0 0 0 0 0,-1 0-1 0 0,1-1 1 0 0,0 1 0 0 0,0 0 0 0 0,0 0 0 0 0,0 0 0 0 0,0-1-1 0 0,0 1 1 0 0,0-1 0 0 0,0 1 0 0 0,0-1 0 0 0,0 1-1 0 0,0-1 1 0 0,2 1 0 0 0,-1 0-32 0 0,1 0 0 0 0,-1-1 0 0 0,0 1 0 0 0,1 0-1 0 0,-1-1 1 0 0,0 0 0 0 0,1 0 0 0 0,-1 0 0 0 0,1 0 0 0 0,-1 0 0 0 0,0 0 0 0 0,1 0-1 0 0,-1-1 1 0 0,0 1 0 0 0,4-2 0 0 0,-2 0-123 0 0,-1 0-1 0 0,1-1 1 0 0,0 1-1 0 0,-1-1 1 0 0,1 0 0 0 0,-1 1-1 0 0,3-5 1 0 0,-4 5-369 0 0,0 0 0 0 0,-1-1 0 0 0,1 1 0 0 0,-1-1 0 0 0,0 1 0 0 0,1-1 0 0 0,0-4 1 0 0,3-6-7256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0 286 16703 0 0,'0'0'763'0'0,"7"-10"282"0"0,7-23 1235 0 0,-1-1-1 0 0,13-57 0 0 0,-1 5 162 0 0,-21 75-2135 0 0,3-9 537 0 0,2 35-687 0 0,-6-6-130 0 0,0 0 1 0 0,2 15-1 0 0,1 2-13 0 0,-3-11 29 0 0,-3-13-38 0 0,0 1-1 0 0,1 0 0 0 0,0-1 1 0 0,-1 1-1 0 0,1 0 0 0 0,0-1 1 0 0,0 1-1 0 0,3 3 0 0 0,1 2 12 0 0,-1-2 9 0 0,-1 0 0 0 0,1-1 0 0 0,0 0 0 0 0,1 0 0 0 0,6 7 0 0 0,-10-11-22 0 0,-1-1 1 0 0,1 1-1 0 0,0 0 1 0 0,0-1-1 0 0,0 1 1 0 0,0-1-1 0 0,0 1 1 0 0,0-1-1 0 0,0 1 1 0 0,0-1-1 0 0,0 0 0 0 0,0 0 1 0 0,0 1-1 0 0,1-1 1 0 0,-1 0-1 0 0,0 0 1 0 0,0 0-1 0 0,0 0 1 0 0,0 0-1 0 0,0-1 1 0 0,0 1-1 0 0,0 0 1 0 0,0 0-1 0 0,0-1 1 0 0,0 1-1 0 0,0 0 1 0 0,0-1-1 0 0,0 1 0 0 0,0-1 1 0 0,0 0-1 0 0,0 1 1 0 0,0-1-1 0 0,0 0 1 0 0,0 1-1 0 0,-1-1 1 0 0,1 0-1 0 0,0 0 1 0 0,0 0-1 0 0,-1 0 1 0 0,1-1-1 0 0,2-1-277 0 0,-1 0-1 0 0,0-1 1 0 0,0 1-1 0 0,-1-1 1 0 0,1 0-1 0 0,1-3 1 0 0,-2 2-606 0 0,0 0 0 0 0,0 0 0 0 0,0 0-1 0 0,0 0 1 0 0,-1 0 0 0 0,0 0 0 0 0,0 0 0 0 0,-1-5 0 0 0,-4-10-7588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2:4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20759 0 0,'0'0'3568'0'0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26.5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48 6448 0 0,'0'-3'360'0'0,"-1"0"0"0"0,0 0-1 0 0,1 0 1 0 0,-1 0 0 0 0,1 0 0 0 0,0 0 0 0 0,0 0 0 0 0,0 0 0 0 0,1 0 0 0 0,-1 0 0 0 0,1 0 0 0 0,3-9 4426 0 0,-4 14-4395 0 0,4 11-8 0 0,0 0 1 0 0,-1 0-1 0 0,-1 1 1 0 0,1 17 0 0 0,0 57 376 0 0,0 83 104 0 0,-4-61-439 0 0,0 1-41 0 0,3 49 718 0 0,-1-142-1145 0 0,4 30 0 0 0,-3-40-2590 0 0,2-14 1610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28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1 291 11000 0 0,'0'-8'1172'0'0,"3"-5"-851"0"0,-3 10 11 0 0,3-8 1121 0 0,-2 9-1357 0 0,-1 1 1 0 0,0 0-1 0 0,0 0 0 0 0,0 0 0 0 0,0 0 0 0 0,1 0 0 0 0,-1 0 0 0 0,1 0 0 0 0,-1 0 0 0 0,0 0 0 0 0,1 0 0 0 0,0 0 0 0 0,-1 0 0 0 0,1 0 0 0 0,0 1 0 0 0,-1-1 0 0 0,1 0 0 0 0,0 0 0 0 0,0 1 0 0 0,0-1 0 0 0,-1 0 0 0 0,1 1 0 0 0,0-1 0 0 0,2 0 0 0 0,13-6 1322 0 0,-13 5-1188 0 0,0 1 0 0 0,0-1 0 0 0,1 1 1 0 0,-1 0-1 0 0,5-1 0 0 0,-5 2-88 0 0,42-5 1219 0 0,124 5-609 0 0,-84-7-908 0 0,-60 5 292 0 0,79-18 102 0 0,-98 19-224 0 0,78-5 36 0 0,-72 6-37 0 0,-1 1-1 0 0,1 0 1 0 0,-1 0 0 0 0,0 1 0 0 0,15 4-1 0 0,-13-2 67 0 0,0-2 0 0 0,21 3 0 0 0,1 0 120 0 0,0 0 108 0 0,-1-2 0 0 0,43 0-1 0 0,25 6-226 0 0,-54-11-23 0 0,60-11 1 0 0,-60 6 7 0 0,62-1 1 0 0,-20 14 28 0 0,-61-3 3 0 0,55 0 0 0 0,108-11-552 0 0,-69 4 1251 0 0,-29 2-681 0 0,-62 0-50 0 0,49 3 0 0 0,-66-1-53 0 0,-1 0 0 0 0,1-2 0 0 0,0 1 0 0 0,-1-2 0 0 0,21-5 0 0 0,28-5 34 0 0,81-5 442 0 0,35 4-870 0 0,-178 14 382 0 0,126 0 0 0 0,149-2 398 0 0,-52 9-764 0 0,-185-6 350 0 0,42-3 0 0 0,46-5 39 0 0,63-6 18 0 0,138 4 323 0 0,-213 10-640 0 0,-9 2 631 0 0,38 0-710 0 0,-103-4 355 0 0,-8 0 0 0 0,36-4 0 0 0,25-9-7 0 0,78-13 422 0 0,53-16-703 0 0,-190 36 337 0 0,0 1-1 0 0,55-3 1 0 0,-87 9-30 0 0,0 0 0 0 0,0 1 0 0 0,0-1 0 0 0,0 1 0 0 0,0-1 0 0 0,0 1 0 0 0,-1 0 0 0 0,1 0 0 0 0,0 0 0 0 0,0 1 0 0 0,0-1 0 0 0,3 3 0 0 0,-4-2 12 0 0,-1-1-1 0 0,1 0 0 0 0,-1 0 1 0 0,1 1-1 0 0,-1-1 0 0 0,0 1 1 0 0,0-1-1 0 0,0 1 0 0 0,0-1 1 0 0,0 1-1 0 0,0 0 0 0 0,-1-1 1 0 0,1 1-1 0 0,0 0 0 0 0,-1 0 1 0 0,1 0-1 0 0,-1-1 0 0 0,0 1 1 0 0,1 3-1 0 0,-2 7 83 0 0,-1 0 0 0 0,0-1 0 0 0,-1 1-1 0 0,-4 12 1 0 0,-3 17-63 0 0,6-21 3 0 0,3-16-46 0 0,-1 0-1 0 0,1-1 1 0 0,-1 1 0 0 0,0-1 0 0 0,0 1 0 0 0,-1-1-1 0 0,-2 4 1 0 0,2-5-4 0 0,1 1 0 0 0,0 0 0 0 0,0 0 0 0 0,0 0 0 0 0,0 0-1 0 0,1 0 1 0 0,-3 5 0 0 0,-8 42-3 0 0,1 0 0 0 0,2 1 0 0 0,-2 68 0 0 0,9-90 0 0 0,-10 43-1 0 0,6-43 7 0 0,-2 36 0 0 0,-2 32 295 0 0,7-33-82 0 0,3-62-208 0 0,-3 10 55 0 0,3-10-71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29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75 2760 0 0,'-3'-6'9640'0'0,"3"5"-9517"0"0,0 0 1 0 0,0 0 0 0 0,0 1 0 0 0,0-1-1 0 0,0 0 1 0 0,0 0 0 0 0,1 0 0 0 0,-1 1 0 0 0,0-1-1 0 0,0 0 1 0 0,1 0 0 0 0,-1 1 0 0 0,0-1-1 0 0,1 0 1 0 0,-1 0 0 0 0,1 1 0 0 0,-1-1-1 0 0,1 0 1 0 0,-1 1 0 0 0,1-1 0 0 0,-1 1-1 0 0,1-1 1 0 0,1 0 0 0 0,-1 0-21 0 0,1 1-1 0 0,-1-1 1 0 0,0 1-1 0 0,1 0 1 0 0,-1-1 0 0 0,1 1-1 0 0,0 0 1 0 0,-1 0-1 0 0,1 0 1 0 0,-1 0 0 0 0,4 0-1 0 0,4 2-27 0 0,1 0 1 0 0,0 1-1 0 0,12 5 0 0 0,-10-4 206 0 0,142 34 137 0 0,-106-27 397 0 0,-4-1-577 0 0,51 4-1 0 0,-18-6-6 0 0,-34-2-55 0 0,1-3-1 0 0,-1-1 1 0 0,66-6 0 0 0,110-11 478 0 0,-178 16-612 0 0,33-2 63 0 0,-21 2-10 0 0,-38 0-66 0 0,0-1 0 0 0,18-2-1 0 0,68-6 40 0 0,154 6 0 0 0,-116 4 82 0 0,118 6 364 0 0,-134-14-514 0 0,1-1 179 0 0,81 3-166 0 0,-28-9 51 0 0,-58 10-57 0 0,-65 3-178 0 0,76-9-1 0 0,-65 2 208 0 0,11-1 496 0 0,-38 3-391 0 0,51 1 0 0 0,21-3-79 0 0,-53 0-33 0 0,72-11 70 0 0,-70 9-95 0 0,72-1 0 0 0,-94 7 23 0 0,-35 3 9 0 0,149-13 44 0 0,-98 9-98 0 0,63 1 1 0 0,-91 3 13 0 0,25 3 4 0 0,67 11 0 0 0,-46-4 0 0 0,-51-7-8 0 0,132 19 80 0 0,-78-13-33 0 0,-29-5 56 0 0,88 8 395 0 0,28 3 1362 0 0,-147-14-1687 0 0,0-1 0 0 0,0-1-1 0 0,0 0 1 0 0,0-1 0 0 0,0-1-1 0 0,0 0 1 0 0,-1-1 0 0 0,1 0-1 0 0,15-8 1 0 0,-14 7-100 0 0,12-5 115 0 0,-19 4-94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32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18 156 8288 0 0,'0'0'408'0'0,"-12"-15"48"0"0,11 13-183 0 0,0 0 0 0 0,1 1 0 0 0,-1-1 0 0 0,0 0 0 0 0,1 0 1 0 0,-1 0-1 0 0,1 0 0 0 0,-1 0 0 0 0,1 0 0 0 0,0 0 0 0 0,0 0 0 0 0,0 0 1 0 0,0 0-1 0 0,1-3 0 0 0,-1-3 347 0 0,0 8-585 0 0,0 0 0 0 0,0-1 0 0 0,0 1 0 0 0,0-1 0 0 0,0 1-1 0 0,0-1 1 0 0,0 1 0 0 0,0 0 0 0 0,0-1 0 0 0,0 1 0 0 0,1-1 0 0 0,-1 1 0 0 0,0 0 0 0 0,0-1 0 0 0,0 1 0 0 0,0-1 0 0 0,1 1 0 0 0,-1 0-1 0 0,0-1 1 0 0,0 1 0 0 0,1 0 0 0 0,-1 0 0 0 0,0-1 0 0 0,1 1 0 0 0,-1 0 0 0 0,0-1 0 0 0,1 1 0 0 0,-1 0 0 0 0,0 0 0 0 0,1 0 0 0 0,-1-1 0 0 0,1 1-1 0 0,-1 0 1 0 0,0 0 0 0 0,1 0 0 0 0,-1 0 0 0 0,1 0 0 0 0,-1 0 0 0 0,1 0 0 0 0,-1 0 0 0 0,0 0 0 0 0,1 0 0 0 0,-1 0 0 0 0,1 0 0 0 0,-1 0-1 0 0,0 0 1 0 0,1 0 0 0 0,-1 1 0 0 0,1-1 0 0 0,0 0 0 0 0,1 1 32 0 0,0 0 0 0 0,0 0 0 0 0,-1 0 1 0 0,1 0-1 0 0,0 0 0 0 0,0 0 0 0 0,-1 0 0 0 0,4 3 0 0 0,-1 1-11 0 0,-1 1 0 0 0,1-1 0 0 0,-1 1 0 0 0,0-1 0 0 0,-1 1 0 0 0,1 0 0 0 0,-1 0 0 0 0,-1 0 0 0 0,1 1 0 0 0,1 11 0 0 0,-1 8 77 0 0,0 35-1 0 0,-2-48-133 0 0,-1 87 150 0 0,-16 113-1 0 0,4-68 331 0 0,5-39 476 0 0,-1 24-454 0 0,8-114-442 0 0,1 16 119 0 0,5 35 0 0 0,-1 12 18 0 0,-4-67-168 0 0,1-1-1 0 0,0 0 1 0 0,4 15 0 0 0,-4-21 0 0 0,0 0-1 0 0,1-1 1 0 0,-1 1-1 0 0,1-1 1 0 0,0 0 0 0 0,0 1-1 0 0,1-1 1 0 0,-1 0-1 0 0,1 0 1 0 0,4 4-1 0 0,-6-7 0 0 0,0-1-1 0 0,0 1 0 0 0,0 0 1 0 0,0-1-1 0 0,0 0 0 0 0,1 1 1 0 0,-1-1-1 0 0,0 0 0 0 0,0 1 1 0 0,0-1-1 0 0,1 0 0 0 0,-1 0 0 0 0,0 0 1 0 0,0 0-1 0 0,1 0 0 0 0,-1 0 1 0 0,2-1-1 0 0,0 0 37 0 0,-1 1 0 0 0,1-1-1 0 0,0 0 1 0 0,-1 1 0 0 0,1-1 0 0 0,-1-1 0 0 0,4 0-1 0 0,-1-1 21 0 0,0 0-1 0 0,1 1 0 0 0,-1 0 1 0 0,12-3-1 0 0,-2 0 9 0 0,-5 3-144 0 0,0 0 0 0 0,0 0-1 0 0,0 1 1 0 0,17 0 0 0 0,7-1 344 0 0,-23 2-267 0 0,0 0 0 0 0,0 1-1 0 0,0 0 1 0 0,0 1 0 0 0,14 4-1 0 0,13 1-21 0 0,85 9-271 0 0,-112-15 370 0 0,1 0 0 0 0,15-2 1 0 0,14 2-105 0 0,34 1 3 0 0,-57-2 115 0 0,-1-1-1 0 0,0 0 1 0 0,23-6 0 0 0,-20 4 26 0 0,39-3 1 0 0,119 18 53 0 0,-155-9-188 0 0,-15-2-7 0 0,0 0 0 0 0,0 1 0 0 0,8 3 0 0 0,18 5 0 0 0,39 6 53 0 0,-48-10-42 0 0,0 2-11 0 0,13 1 0 0 0,121 9 166 0 0,-43-5-46 0 0,-27-7-61 0 0,102-4 1 0 0,-96-3-41 0 0,156-9 99 0 0,-160 5-108 0 0,29-2-74 0 0,146-18 142 0 0,-191 20 158 0 0,40 2-338 0 0,-30 1 18 0 0,201-4 772 0 0,-110 19-602 0 0,-30-1-44 0 0,-56-14-37 0 0,21 2 92 0 0,66 7 312 0 0,-154-7-545 0 0,33-5 1 0 0,-1 0 119 0 0,107 3 173 0 0,46-3 70 0 0,40-12-88 0 0,-163 12-116 0 0,89-10 7 0 0,-122 8-30 0 0,50-9 0 0 0,-101 15 0 0 0,193-45 64 0 0,-115 24-63 0 0,50-17 116 0 0,-121 36-60 0 0,-1 0 1 0 0,1-1 0 0 0,-1 0 0 0 0,0 0 0 0 0,0-1 0 0 0,-1 0 0 0 0,1 0 0 0 0,-1-1 0 0 0,0 1 0 0 0,0-1 0 0 0,-1-1 0 0 0,0 1 0 0 0,0-1-1 0 0,-1 0 1 0 0,1 0 0 0 0,-1 0 0 0 0,3-9 0 0 0,-7 15-38 0 0,1-1-1 0 0,-1 1 1 0 0,0-1-1 0 0,1 1 0 0 0,-1 0 1 0 0,0-1-1 0 0,0 1 1 0 0,0-1-1 0 0,0 1 1 0 0,0 0-1 0 0,0-1 1 0 0,-1-1-1 0 0,1-13 158 0 0,2 5-74 0 0,-1 0 0 0 0,-1 0 0 0 0,0-1 0 0 0,-2-11 0 0 0,0-17 72 0 0,11-165 237 0 0,-5 119-400 0 0,-3 47-1 0 0,2-108 30 0 0,-5 92-219 0 0,1-31 7 0 0,2 49 383 0 0,-9-67 1 0 0,7 91-205 0 0,0 2-8 0 0,0 0 0 0 0,-5-14 0 0 0,-6-9 0 0 0,11 28 0 0 0,-1 0 0 0 0,-10 0 0 0 0,2 2 2 0 0,0 1-1 0 0,0 1 1 0 0,-1 0-1 0 0,1 0 1 0 0,-1 1-1 0 0,1 1 1 0 0,-1-1-1 0 0,-12 3 1 0 0,-88 14 26 0 0,70-8-17 0 0,-100 10 67 0 0,123-18-69 0 0,1 1-1 0 0,0-2 1 0 0,0-1 0 0 0,0 0 0 0 0,0-1-1 0 0,-20-6 1 0 0,27 6-9 0 0,-4-1 0 0 0,0-1 0 0 0,1-1 0 0 0,-26-13 0 0 0,21 9-4194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0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1014 6824 0 0,'1'1'8435'0'0,"2"-2"-9597"0"0,-2 0 1353 0 0,0 0 0 0 0,1 0 0 0 0,-1 0 0 0 0,0 0 0 0 0,0 0 0 0 0,1 0 0 0 0,-1-1 0 0 0,0 1 0 0 0,0 0 0 0 0,0-1 0 0 0,-1 1 1 0 0,1-1-1 0 0,0 1 0 0 0,0-1 0 0 0,-1 1 0 0 0,1-1 0 0 0,-1 1 0 0 0,1-1 0 0 0,-1 0 0 0 0,0 1 0 0 0,0-1 0 0 0,0 0 0 0 0,0-2 0 0 0,0-5 579 0 0,-1 1 0 0 0,-1 0 1 0 0,-3-15-1 0 0,-2-10 656 0 0,-5-107 1016 0 0,-34-164-426 0 0,27 160-1787 0 0,13 87-130 0 0,4 29-40 0 0,1 1-1 0 0,5-39 1 0 0,-4 54-54 0 0,1 1 1 0 0,1 0-1 0 0,0 0 0 0 0,1 0 1 0 0,7-18-1 0 0,-9 26-4 0 0,0 0 1 0 0,0 0-1 0 0,1 1 0 0 0,-1-1 0 0 0,1 1 0 0 0,0-1 0 0 0,0 1 1 0 0,0 0-1 0 0,0-1 0 0 0,0 1 0 0 0,0 0 0 0 0,1 1 1 0 0,-1-1-1 0 0,1 0 0 0 0,-1 1 0 0 0,1-1 0 0 0,0 1 0 0 0,0 0 1 0 0,-1 0-1 0 0,1 0 0 0 0,0 0 0 0 0,0 0 0 0 0,0 1 1 0 0,0-1-1 0 0,0 1 0 0 0,4 0 0 0 0,4-1-10 0 0,0 1 0 0 0,0 1 0 0 0,1 0-1 0 0,-1 1 1 0 0,0 0 0 0 0,0 1 0 0 0,0 0 0 0 0,0 1-1 0 0,13 6 1 0 0,-17-6-17 0 0,100 58-191 0 0,-93-52-61 0 0,-1 0-1 0 0,0 1 0 0 0,0 0 0 0 0,-1 1 0 0 0,14 18 0 0 0,-23-26 2 0 0,-1-1 0 0 0,0 1 0 0 0,0 0 0 0 0,0 0 0 0 0,0-1 0 0 0,-1 1 0 0 0,1 0 0 0 0,-1 1 0 0 0,0-1 0 0 0,-1 0 0 0 0,1 0 0 0 0,-1 0 0 0 0,1 0 0 0 0,-1 1 0 0 0,-1 5 0 0 0,-4 10-1739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0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17967 0 0,'0'0'1878'0'0,"4"8"-981"0"0,-1-6-586 0 0,1 0-1 0 0,-1-1 1 0 0,1 0-1 0 0,-1 0 1 0 0,1 0-1 0 0,0 0 1 0 0,-1-1 0 0 0,1 1-1 0 0,0-1 1 0 0,-1 0-1 0 0,1 0 1 0 0,6-1-1 0 0,7-1 161 0 0,24-7-1 0 0,-15 3 8 0 0,31-5 142 0 0,9-3-521 0 0,76-5 1 0 0,-52 16-3020 0 0,-60 3 1350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12896 0 0,'-2'-9'2017'0'0,"4"18"3048"0"0,1 11-3161 0 0,-1 20-698 0 0,-2 42 1 0 0,-1 1-307 0 0,13 97 167 0 0,9-53-711 0 0,-12-78-316 0 0,2 19-3 0 0,-8-51-560 0 0,-2-15 145 0 0,0 0 1 0 0,-1 0 0 0 0,1 0-1 0 0,-1 0 1 0 0,1 0-1 0 0,-1 0 1 0 0,0 0 0 0 0,0 0-1 0 0,0 0 1 0 0,-1 4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1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26 334 13360 0 0,'0'0'1026'0'0,"3"15"365"0"0,-7 47 4343 0 0,-6 0-3709 0 0,-2 32-1268 0 0,12-84-800 0 0,-2 2-273 0 0,2 1 0 0 0,0-1 0 0 0,2 23 0 0 0,-1-29-5279 0 0</inkml:trace>
  <inkml:trace contextRef="#ctx0" brushRef="#br0" timeOffset="1">121 22 17503 0 0,'-3'-14'1560'0'0,"-2"7"2672"0"0,0 12-4232 0 0,2 0-288 0 0,0 2-8 0 0,1 4-5800 0 0,2 3-1159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1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3224 0 0,'2'-1'948'0'0,"10"-5"7894"0"0,21-16-5415 0 0,-18 12-2559 0 0,0 0 1 0 0,-1-1 0 0 0,0 0 0 0 0,14-16 0 0 0,-7 6-244 0 0,-16 15-446 0 0,0 1 0 0 0,0 0 1 0 0,0-1-1 0 0,0 0 1 0 0,6-12-1 0 0,-9 15-105 0 0,-1 1-1 0 0,1-1 1 0 0,-1 0-1 0 0,0-1 1 0 0,0 1-1 0 0,0 0 1 0 0,-1 0-1 0 0,1 0 1 0 0,-1 0-1 0 0,0-1 1 0 0,0-4 0 0 0,0 6-40 0 0,0 1 0 0 0,-1-1 0 0 0,1 1 0 0 0,-1 0 1 0 0,0-1-1 0 0,1 1 0 0 0,-1-1 0 0 0,0 1 0 0 0,0 0 1 0 0,0 0-1 0 0,0 0 0 0 0,0-1 0 0 0,0 1 0 0 0,0 0 1 0 0,0 0-1 0 0,0 0 0 0 0,-1 0 0 0 0,1 1 0 0 0,0-1 1 0 0,-1 0-1 0 0,1 1 0 0 0,0-1 0 0 0,-1 0 0 0 0,1 1 1 0 0,-4-1-1 0 0,3 1 52 0 0,-1-1 1 0 0,0 1-1 0 0,0 0 1 0 0,1 0-1 0 0,-1 0 1 0 0,0 1-1 0 0,0-1 1 0 0,1 1-1 0 0,-1-1 0 0 0,0 1 1 0 0,0 0-1 0 0,1 0 1 0 0,-1 0-1 0 0,1 0 1 0 0,-1 1-1 0 0,-2 1 1 0 0,-2 2 148 0 0,0 0 1 0 0,0 0 0 0 0,1 1-1 0 0,-8 7 1 0 0,10-8-174 0 0,1 0 1 0 0,-1 0-1 0 0,1 0 1 0 0,0 1-1 0 0,0-1 1 0 0,0 1-1 0 0,1 0 1 0 0,0 0-1 0 0,0 0 1 0 0,1 0-1 0 0,-1 0 1 0 0,1 0-1 0 0,1 0 1 0 0,-1 1-1 0 0,1-1 1 0 0,0 0-1 0 0,1 9 0 0 0,0-10-15 0 0,0 1-1 0 0,0-1 0 0 0,0 0 0 0 0,1 0 0 0 0,-1 0 0 0 0,1 0 0 0 0,0 0 0 0 0,1 0 1 0 0,-1-1-1 0 0,1 1 0 0 0,0-1 0 0 0,0 1 0 0 0,1-1 0 0 0,-1 0 0 0 0,1 0 0 0 0,0-1 1 0 0,0 1-1 0 0,0-1 0 0 0,0 0 0 0 0,8 4 0 0 0,-8-5-178 0 0,-1-1 0 0 0,1 1 0 0 0,0-1 0 0 0,-1 0-1 0 0,1-1 1 0 0,0 1 0 0 0,0-1 0 0 0,0 1 0 0 0,-1-1 0 0 0,1 0 0 0 0,0-1-1 0 0,0 1 1 0 0,6-2 0 0 0,-4 1-205 0 0,0-1 1 0 0,-1 0-1 0 0,1-1 0 0 0,0 1 0 0 0,-1-1 1 0 0,1 0-1 0 0,7-6 0 0 0,4-3-1367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1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17047 0 0,'1'0'154'0'0,"-1"1"-1"0"0,1-1 0 0 0,0 1 0 0 0,-1-1 0 0 0,1 1 0 0 0,0-1 0 0 0,-1 1 0 0 0,1-1 0 0 0,-1 1 1 0 0,1 0-1 0 0,-1-1 0 0 0,1 1 0 0 0,-1 0 0 0 0,1 0 0 0 0,-1-1 0 0 0,0 1 0 0 0,1 0 0 0 0,-1 0 1 0 0,0 0-1 0 0,1 1 0 0 0,4 18 2599 0 0,-2 24-1683 0 0,-1 1 0 0 0,-2-1-1 0 0,-8 54 1 0 0,0 44-824 0 0,7-104-238 0 0,3 49-119 0 0,-2-78-108 0 0,2 0 1 0 0,-1 0-1 0 0,1 0 1 0 0,0 0-1 0 0,1-1 1 0 0,0 1-1 0 0,6 10 1 0 0,-8-17-60 0 0,0 0 0 0 0,0 0 1 0 0,0-1-1 0 0,1 1 0 0 0,-1 0 0 0 0,1-1 1 0 0,-1 1-1 0 0,1-1 0 0 0,-1 0 0 0 0,1 1 0 0 0,3 0 1 0 0,5 4-1644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2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153 346 17623 0 0,'-2'1'399'0'0,"-7"3"-171"0"0,0 0-1 0 0,0 0 0 0 0,1 1 1 0 0,-1 0-1 0 0,1 1 1 0 0,0 0-1 0 0,1 0 1 0 0,-1 1-1 0 0,1-1 1 0 0,1 2-1 0 0,-1-1 0 0 0,1 1 1 0 0,0 0-1 0 0,1 0 1 0 0,0 1-1 0 0,-5 12 1 0 0,5-11 186 0 0,1 1 0 0 0,1-1 0 0 0,0 1 1 0 0,0 0-1 0 0,-1 15 0 0 0,3-22-288 0 0,1 1-1 0 0,0 0 1 0 0,0 0-1 0 0,0 0 1 0 0,1 0 0 0 0,0 0-1 0 0,-1 0 1 0 0,2 0-1 0 0,-1-1 1 0 0,1 1 0 0 0,-1 0-1 0 0,1-1 1 0 0,0 1-1 0 0,4 4 1 0 0,-5-8-100 0 0,0 1 0 0 0,0-1 0 0 0,0 0 0 0 0,1 0 1 0 0,-1 1-1 0 0,0-1 0 0 0,1 0 0 0 0,-1 0 0 0 0,1 0 0 0 0,0 0 1 0 0,-1-1-1 0 0,1 1 0 0 0,0 0 0 0 0,-1-1 0 0 0,1 1 0 0 0,0-1 0 0 0,0 1 1 0 0,-1-1-1 0 0,1 0 0 0 0,0 0 0 0 0,0 0 0 0 0,0 0 0 0 0,-1 0 0 0 0,1 0 1 0 0,0-1-1 0 0,0 1 0 0 0,0 0 0 0 0,-1-1 0 0 0,1 0 0 0 0,0 1 1 0 0,-1-1-1 0 0,3-1 0 0 0,2-1 26 0 0,0 0 1 0 0,0-1 0 0 0,-1 0-1 0 0,1 0 1 0 0,-1 0 0 0 0,0 0-1 0 0,7-8 1 0 0,0-3 62 0 0,0 0 1 0 0,-2-1-1 0 0,1 0 1 0 0,-2 0 0 0 0,0-1-1 0 0,-1 0 1 0 0,-1-1-1 0 0,8-25 1 0 0,-6 8 126 0 0,8-69 1 0 0,-5-38 606 0 0,-6 44 75 0 0,-5 54-88 0 0,-1 44-737 0 0,0 2-74 0 0,-1 0 0 0 0,1 1-1 0 0,0-1 1 0 0,0 0 0 0 0,0 1 0 0 0,1-1-1 0 0,0 4 1 0 0,1 11-31 0 0,-2 89 17 0 0,3 192 42 0 0,-3-270-395 0 0,3-1 0 0 0,0 1 0 0 0,1-1 0 0 0,9 28-1 0 0,0-28-2223 0 0,-7-21 1099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4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161 389 2304 0 0,'7'-22'14769'0'0,"-7"22"-14687"0"0,-4-4 1505 0 0,2 3-1497 0 0,1 1 0 0 0,-1 0 1 0 0,0-1-1 0 0,1 1 0 0 0,-1 0 0 0 0,1 0 0 0 0,-1 1 1 0 0,0-1-1 0 0,1 0 0 0 0,-1 0 0 0 0,0 1 0 0 0,1-1 0 0 0,-1 1 1 0 0,1-1-1 0 0,-1 1 0 0 0,1 0 0 0 0,-1 0 0 0 0,1 0 1 0 0,0 0-1 0 0,-3 1 0 0 0,-2 4 166 0 0,-1 0-1 0 0,-9 10 1 0 0,12-12-213 0 0,-8 10 18 0 0,0 0 0 0 0,1 1 0 0 0,1 0 1 0 0,-11 20-1 0 0,17-26-41 0 0,0 0 1 0 0,0 1-1 0 0,0 0 0 0 0,1 0 1 0 0,1 0-1 0 0,0 0 1 0 0,0 0-1 0 0,0 20 0 0 0,1-12 55 0 0,0-14-42 0 0,1 0 1 0 0,0-1 0 0 0,0 1-1 0 0,0 0 1 0 0,0 0 0 0 0,1-1-1 0 0,-1 1 1 0 0,1 0 0 0 0,0-1-1 0 0,0 1 1 0 0,0 0 0 0 0,2 3-1 0 0,-1-4 36 0 0,-1 0 0 0 0,1 0-1 0 0,0 0 1 0 0,0-1 0 0 0,0 1-1 0 0,0-1 1 0 0,1 1 0 0 0,3 2-1 0 0,-4-4-45 0 0,-1 0 0 0 0,1-1 1 0 0,-1 1-1 0 0,1-1 0 0 0,0 1 0 0 0,-1-1 0 0 0,1 1 0 0 0,0-1 0 0 0,-1 0 0 0 0,1 0 0 0 0,0 0 0 0 0,0 0 1 0 0,-1 0-1 0 0,1-1 0 0 0,0 1 0 0 0,-1 0 0 0 0,1-1 0 0 0,0 0 0 0 0,1 0 0 0 0,3-1-23 0 0,0-1 0 0 0,0 0 0 0 0,0 0 0 0 0,-1-1 0 0 0,1 0 0 0 0,-1 1 0 0 0,0-2 0 0 0,0 1 0 0 0,-1-1 0 0 0,1 1 0 0 0,7-12 0 0 0,1-4 0 0 0,21-41 0 0 0,-26 47 0 0 0,2-9 4 0 0,15-46 0 0 0,-19 49 31 0 0,9-31 697 0 0,-2 0-1 0 0,-3-1 1 0 0,6-92 0 0 0,-15 55 203 0 0,-1 51-752 0 0,0 36-190 0 0,0 1 10 0 0,1 1 0 0 0,-1-1-1 0 0,0 1 1 0 0,0-1 0 0 0,0 1-1 0 0,0-1 1 0 0,0 1 0 0 0,-1-1-1 0 0,1 1 1 0 0,0 0 0 0 0,0-1-1 0 0,0 1 1 0 0,0-1 0 0 0,0 1-1 0 0,-1-1 1 0 0,1 1 0 0 0,0 0-1 0 0,0-1 1 0 0,-1 1 0 0 0,1-1-1 0 0,-1 1 1 0 0,1-1 609 0 0,6 30-330 0 0,-1 0 0 0 0,1 37 0 0 0,-3 59-364 0 0,-3-119 105 0 0,8 247 438 0 0,-7-225-507 0 0,1-1 0 0 0,10 44-1 0 0,-11-65 18 0 0,1 0 0 0 0,0 0 0 0 0,0 0-1 0 0,6 9 1 0 0,-7-13-163 0 0,-1 0 0 0 0,1-1 0 0 0,0 1-1 0 0,1-1 1 0 0,-1 1 0 0 0,0-1 0 0 0,0 1-1 0 0,1-1 1 0 0,-1 0 0 0 0,1 1 0 0 0,-1-1 0 0 0,1 0-1 0 0,-1 0 1 0 0,1 0 0 0 0,0 0 0 0 0,-1-1 0 0 0,1 1-1 0 0,0 0 1 0 0,2 0 0 0 0,15 2-3597 0 0,-14-1 1147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4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0 386 10136 0 0,'0'0'2181'0'0,"14"-1"1546"0"0,-4-1-3193 0 0,-1-1 1 0 0,1 0-1 0 0,-1 0 1 0 0,0-1 0 0 0,0 0-1 0 0,-1-1 1 0 0,1 1-1 0 0,-1-2 1 0 0,0 1 0 0 0,0-1-1 0 0,-1 0 1 0 0,1-1 0 0 0,7-9-1 0 0,-5 4-344 0 0,0 0 0 0 0,0-1 0 0 0,-1-1 0 0 0,-1 1 0 0 0,0-1-1 0 0,-1-1 1 0 0,7-19 0 0 0,-7 14 29 0 0,5-32 0 0 0,-10 45-178 0 0,-1 1 0 0 0,-1-1 0 0 0,1 1 0 0 0,-1-1 1 0 0,0 0-1 0 0,-1 1 0 0 0,1-1 0 0 0,-4-13 0 0 0,3 18-20 0 0,0 0 0 0 0,0 0 0 0 0,0 0 1 0 0,0 0-1 0 0,0-1 0 0 0,0 2 0 0 0,0-1 0 0 0,-1 0 0 0 0,1 0 0 0 0,-1 0 0 0 0,0 0 0 0 0,1 1 0 0 0,-1-1 1 0 0,0 1-1 0 0,0-1 0 0 0,0 1 0 0 0,0 0 0 0 0,0 0 0 0 0,0 0 0 0 0,0 0 0 0 0,0 0 0 0 0,-1 0 0 0 0,1 1 0 0 0,0-1 1 0 0,-1 1-1 0 0,1-1 0 0 0,0 1 0 0 0,-1 0 0 0 0,1 0 0 0 0,-4 0 0 0 0,2 1 16 0 0,0 0 1 0 0,0-1-1 0 0,0 1 1 0 0,0 0-1 0 0,1 1 0 0 0,-1-1 1 0 0,0 1-1 0 0,1 0 0 0 0,-1 0 1 0 0,1 0-1 0 0,-1 0 1 0 0,1 0-1 0 0,0 1 0 0 0,0 0 1 0 0,0-1-1 0 0,0 1 0 0 0,-3 4 1 0 0,1 0 62 0 0,0 1-1 0 0,1 0 1 0 0,-1 0 0 0 0,1 0 0 0 0,1 0-1 0 0,0 0 1 0 0,-4 16 0 0 0,6-19-50 0 0,0 0 0 0 0,0 0 1 0 0,1 0-1 0 0,0 0 0 0 0,0 0 0 0 0,0 0 0 0 0,1 0 1 0 0,0 0-1 0 0,0 0 0 0 0,0 0 0 0 0,0 0 0 0 0,1-1 1 0 0,0 1-1 0 0,0-1 0 0 0,4 8 0 0 0,1 0 41 0 0,1 1 1 0 0,1-2-1 0 0,17 20 0 0 0,-21-27-85 0 0,-1 0-1 0 0,1 0 1 0 0,0 0 0 0 0,0-1-1 0 0,0 0 1 0 0,1 0-1 0 0,-1 0 1 0 0,1-1-1 0 0,-1 0 1 0 0,1 0 0 0 0,11 2-1 0 0,-10-3-34 0 0,1 0 0 0 0,0 0 0 0 0,0-1 0 0 0,0-1-1 0 0,-1 1 1 0 0,1-1 0 0 0,0 0 0 0 0,0-1 0 0 0,-1 0 0 0 0,1 0 0 0 0,6-4-1 0 0,-4 2-654 0 0,-1-1 1 0 0,17-10-1 0 0,-17 9-1206 0 0,-1-1 0 0 0,14-13 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4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59 827 9216 0 0,'1'-1'7966'0'0,"4"-7"-4983"0"0,-2 0-2350 0 0,-1 0-1 0 0,0-1 1 0 0,0 1 0 0 0,1-18 0 0 0,-1 13-340 0 0,3-29 262 0 0,-3-1 0 0 0,-1-1-1 0 0,-10-81 1 0 0,-2 50-52 0 0,-30-101 0 0 0,32 146-230 0 0,-4-40 0 0 0,11 60-160 0 0,1-1-1 0 0,1 0 1 0 0,0 1 0 0 0,0-1 0 0 0,1 0 0 0 0,0 1-1 0 0,5-16 1 0 0,-5 23-104 0 0,0 1 1 0 0,0 0-1 0 0,0 0 0 0 0,0-1 0 0 0,1 1 0 0 0,-1 0 1 0 0,1 0-1 0 0,-1 0 0 0 0,1 0 0 0 0,0 1 0 0 0,0-1 1 0 0,0 0-1 0 0,0 1 0 0 0,0-1 0 0 0,0 1 0 0 0,0 0 1 0 0,0 0-1 0 0,1 0 0 0 0,-1 0 0 0 0,0 0 0 0 0,1 0 1 0 0,-1 0-1 0 0,1 1 0 0 0,-1-1 0 0 0,4 1 0 0 0,5-1-10 0 0,0 0 0 0 0,0 1-1 0 0,0 1 1 0 0,16 2-1 0 0,-13 0 24 0 0,0 0 1 0 0,-1 1-1 0 0,1 0 0 0 0,-1 1 0 0 0,0 1 1 0 0,-1 0-1 0 0,0 1 0 0 0,1 0 0 0 0,-2 1 1 0 0,12 9-1 0 0,-15-11-354 0 0,0 1 1 0 0,0 1-1 0 0,0 0 1 0 0,-1 0-1 0 0,0 0 1 0 0,-1 1-1 0 0,0 0 0 0 0,0 1 1 0 0,-1-1-1 0 0,0 1 1 0 0,-1 0-1 0 0,0 0 0 0 0,4 15 1 0 0,-5 0-5749 0 0,-3 0-1706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5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15200 0 0,'-16'2'1351'0'0,"9"-2"-1079"0"0,2 0-272 0 0,-3 5 5304 0 0,13 0-3400 0 0,6 3-1464 0 0,4-5-296 0 0,2-3-56 0 0,6 2-16 0 0,2 0-72 0 0,-3-2-128 0 0,3 0 32 0 0,4-2-6464 0 0,2-3-1287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5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11056 0 0,'0'0'1368'0'0,"-6"11"2962"0"0,-10 84 1045 0 0,5-26-4521 0 0,2-28-1225 0 0,-10 59 1199 0 0,12-33-7599 0 0,5-52-386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6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13 12896 0 0,'-7'-5'1152'0'0,"5"2"-928"0"0,-4-2 2983 0 0,-2 8-1423 0 0,3 2 8 0 0,-2 2-1992 0 0,2 3-400 0 0,-3 3-72 0 0,2 4-24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3 673 9672 0 0,'0'6'6373'0'0,"-1"-23"-4388"0"0,0-6-1088 0 0,28-126 967 0 0,1-12-693 0 0,0 5 60 0 0,-24 131-970 0 0,-1-4 286 0 0,2-1 0 0 0,15-46 0 0 0,-20 75-532 0 0,0 1-1 0 0,0-1 0 0 0,0 1 1 0 0,1-1-1 0 0,-1 0 0 0 0,0 1 0 0 0,1-1 1 0 0,-1 1-1 0 0,0-1 0 0 0,1 0 1 0 0,-1 1-1 0 0,0-1 0 0 0,1 1 1 0 0,-1-1-1 0 0,1 1 0 0 0,-1 0 1 0 0,1-1-1 0 0,-1 1 0 0 0,1 0 1 0 0,0-1-1 0 0,-1 1 0 0 0,1 0 1 0 0,-1-1-1 0 0,1 1 0 0 0,0 0 0 0 0,0 0-23 0 0,0 0 0 0 0,0 0 0 0 0,0 0 0 0 0,0 0 0 0 0,0 1-1 0 0,0-1 1 0 0,0 0 0 0 0,0 1 0 0 0,0-1 0 0 0,0 1 0 0 0,0-1 0 0 0,0 1-1 0 0,-1-1 1 0 0,3 2 0 0 0,2 3-43 0 0,0 0 1 0 0,0 1-1 0 0,6 9 0 0 0,-10-15 79 0 0,39 67 284 0 0,-2-3-709 0 0,-12-24 364 0 0,-2 0-1 0 0,-2 2 0 0 0,30 78 1 0 0,-47-106 39 0 0,2 4 37 0 0,0 1-1 0 0,-2-1 0 0 0,5 24 0 0 0,-10-39 4 0 0,0 1 0 0 0,1-1 0 0 0,-1 1-1 0 0,-1 0 1 0 0,1 4 0 0 0,-6 3-1721 0 0,6-11 1303 0 0,-1 1 0 0 0,1-1 0 0 0,-1 0 0 0 0,1 1 0 0 0,-1-1 1 0 0,1 0-1 0 0,-1 1 0 0 0,1-1 0 0 0,-1 0 0 0 0,0 0 1 0 0,1 1-1 0 0,-1-1 0 0 0,0 0 0 0 0,1 0 0 0 0,-1 0 0 0 0,0 0 1 0 0,0 0-1 0 0,-10-2-6940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5064 0 0,'0'0'389'0'0,"2"0"-250"0"0,83-5 16209 0 0,-41 1-12775 0 0,0 2-3536 0 0,106-6-790 0 0,-109 4-3178 0 0,-24 4-3815 0 0</inkml:trace>
  <inkml:trace contextRef="#ctx0" brushRef="#br0" timeOffset="1">578 1 5528 0 0,'-12'2'589'0'0,"-7"-2"-1699"0"0,-3-1 4115 0 0,12 1 185 0 0,0 1 1 0 0,0 0 0 0 0,-12 2 0 0 0,17-1-2787 0 0,0-1 0 0 0,0 1 1 0 0,0 0-1 0 0,-5 3 1 0 0,9-5-356 0 0,-7 4 432 0 0,1 0-1 0 0,0 1 0 0 0,0 0 0 0 0,-10 9 0 0 0,16-13-427 0 0,0 0-1 0 0,0 0 0 0 0,0 0 1 0 0,0 0-1 0 0,0 0 1 0 0,0 0-1 0 0,0 0 0 0 0,0 0 1 0 0,1 1-1 0 0,-1-1 1 0 0,1 0-1 0 0,-1 1 0 0 0,1-1 1 0 0,-1 0-1 0 0,1 1 1 0 0,0-1-1 0 0,-1 1 0 0 0,1-1 1 0 0,0 1-1 0 0,0-1 1 0 0,0 0-1 0 0,0 1 1 0 0,1-1-1 0 0,-1 1 0 0 0,0-1 1 0 0,0 0-1 0 0,1 1 1 0 0,-1-1-1 0 0,1 1 0 0 0,-1-1 1 0 0,1 0-1 0 0,0 0 1 0 0,-1 1-1 0 0,1-1 0 0 0,1 2 1 0 0,0-2-39 0 0,0 0 0 0 0,-1 0-1 0 0,1 0 1 0 0,-1 0 0 0 0,1 0 0 0 0,0 0 0 0 0,0 0 0 0 0,0 0-1 0 0,0-1 1 0 0,0 1 0 0 0,-1-1 0 0 0,1 1 0 0 0,0-1 0 0 0,0 0-1 0 0,0 0 1 0 0,0 0 0 0 0,0 0 0 0 0,0 0 0 0 0,0 0 0 0 0,0-1-1 0 0,4 0 1 0 0,3-1 6 0 0,0 0-1 0 0,-1-1 1 0 0,12-5-1 0 0,22-14-894 0 0,-5-6-4689 0 0,-20 13-2345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6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6 399 16527 0 0,'0'0'1658'0'0,"-5"-10"-1073"0"0,5 2-207 0 0,0 1 1 0 0,0-1-1 0 0,0 1 0 0 0,1-1 0 0 0,1 1 1 0 0,2-12-1 0 0,-3 15-261 0 0,9-27 1001 0 0,0 0-1 0 0,30-58 0 0 0,-33 75-813 0 0,-6 11-221 0 0,1-1 0 0 0,0 1 0 0 0,0 0 0 0 0,0 0 0 0 0,0 0 0 0 0,1 0 0 0 0,3-4 0 0 0,-6 7-77 0 0,1 0 0 0 0,-1-1-1 0 0,0 1 1 0 0,0 0 0 0 0,1 0 0 0 0,-1 0 0 0 0,0-1-1 0 0,1 1 1 0 0,-1 0 0 0 0,0 0 0 0 0,1 0-1 0 0,-1 0 1 0 0,0 0 0 0 0,1 0 0 0 0,-1-1-1 0 0,0 1 1 0 0,1 0 0 0 0,-1 0 0 0 0,0 0-1 0 0,1 0 1 0 0,-1 0 0 0 0,0 0 0 0 0,1 1-1 0 0,-1-1 1 0 0,0 0 0 0 0,1 0 0 0 0,-1 0-1 0 0,0 0 1 0 0,1 0 0 0 0,-1 0 0 0 0,0 1-1 0 0,1-1 1 0 0,-1 0 0 0 0,0 0 0 0 0,0 0-1 0 0,1 1 1 0 0,-1-1 0 0 0,0 0 0 0 0,0 0 0 0 0,1 1-1 0 0,-1-1 1 0 0,0 0 0 0 0,0 1 0 0 0,6 5-5 0 0,-1 0 0 0 0,0 1 0 0 0,0-1 0 0 0,-1 1 0 0 0,1 1 0 0 0,-2-1 1 0 0,1 0-1 0 0,2 11 0 0 0,9 14-1 0 0,-7-15 13 0 0,18 28-39 0 0,-24-41 41 0 0,1-1 1 0 0,-1 0-1 0 0,1 0 1 0 0,0 0-1 0 0,-1 0 1 0 0,2 0-1 0 0,-1 0 1 0 0,0-1-1 0 0,7 5 1 0 0,-8-7 16 0 0,0 1 1 0 0,0-1 0 0 0,0 1 0 0 0,-1-1 0 0 0,1 0 0 0 0,0 1 0 0 0,0-1 0 0 0,0 0 0 0 0,0 0 0 0 0,0 0 0 0 0,0-1 0 0 0,0 1 0 0 0,0 0 0 0 0,-1-1 0 0 0,1 1-1 0 0,0-1 1 0 0,0 0 0 0 0,0 1 0 0 0,-1-1 0 0 0,1 0 0 0 0,0 0 0 0 0,-1 0 0 0 0,1 0 0 0 0,-1-1 0 0 0,1 1 0 0 0,-1 0 0 0 0,0-1 0 0 0,2-1 0 0 0,4-5 218 0 0,0-1 1 0 0,-1 1 0 0 0,9-17 0 0 0,-14 22-223 0 0,11-19 107 0 0,-2 0-1 0 0,-1-1 0 0 0,0 0 1 0 0,-2 0-1 0 0,8-41 0 0 0,-10-1-4064 0 0,-4 47-5222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6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1 593 13248 0 0,'0'0'1194'0'0,"1"-1"-980"0"0,19-18 311 0 0,-18 17 12 0 0,1 0 0 0 0,-1 0 0 0 0,1 1 0 0 0,0-1 0 0 0,0 1 0 0 0,0 0 0 0 0,3-2 0 0 0,-5 3 523 0 0,11 6 1794 0 0,-11-3-2691 0 0,1-1-1 0 0,-1 1 1 0 0,1 0 0 0 0,-1 0-1 0 0,0 0 1 0 0,0 0-1 0 0,0 0 1 0 0,0 0-1 0 0,-1 1 1 0 0,1-1-1 0 0,-1 0 1 0 0,0 0 0 0 0,0 5-1 0 0,-1 7 158 0 0,-4 24-1 0 0,2-21-79 0 0,-20 102 40 0 0,18-109-151 0 0,0-2-2017 0 0</inkml:trace>
  <inkml:trace contextRef="#ctx0" brushRef="#br0" timeOffset="1">296 0 12440 0 0,'-2'13'1328'0'0,"-1"1"-64"0"0,1 0 1 0 0,0 0 0 0 0,1 0 0 0 0,1 22-1 0 0,8 58 517 0 0,-6-79-1800 0 0,15 180 1005 0 0,-9-80-346 0 0,29 139 0 0 0,-29-206-2753 0 0,-7-42 786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3224 0 0,'15'-2'10068'0'0,"5"-2"691"0"0,13 5-8286 0 0,6 0-3028 0 0,-19-2-380 0 0,0-1-1443 0 0,-7 1-3105 0 0,-2-4-1914 0 0</inkml:trace>
  <inkml:trace contextRef="#ctx0" brushRef="#br0" timeOffset="1">375 105 12896 0 0,'-8'18'576'0'0,"5"-11"112"0"0,-2 6-552 0 0,5 5-136 0 0,-3 2 0 0 0,3 2 0 0 0,0-2 1056 0 0,3 3 175 0 0,-3-3 41 0 0,0 0 8 0 0,3 0-896 0 0,-1-2-184 0 0,1 2-32 0 0,0-3-8 0 0,-1 1-568 0 0,4-3-112 0 0,0-5-24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7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53 3680 0 0,'-9'-13'328'0'0,"6"8"-264"0"0,-5 1-64 0 0,-17-21 19047 0 0,25 20-19263 0 0</inkml:trace>
  <inkml:trace contextRef="#ctx0" brushRef="#br0" timeOffset="1">226 284 5528 0 0,'-8'9'151'0'0,"1"1"0"0"0,0 0 0 0 0,1 1 1 0 0,0-1-1 0 0,1 1 0 0 0,-5 14 0 0 0,4-4 3254 0 0,2-1 3313 0 0,4-18-5990 0 0,0 1 1 0 0,0-1-1 0 0,0 1 1 0 0,1 0-1 0 0,-1-1 0 0 0,1 0 1 0 0,0 1-1 0 0,1 4 1 0 0,-1-6 337 0 0,5-1 1 0 0,-5 0-950 0 0,1 0 0 0 0,0 0-1 0 0,0 0 1 0 0,-1 0-1 0 0,1 0 1 0 0,0 0 0 0 0,-1-1-1 0 0,1 1 1 0 0,0 0-1 0 0,-1-1 1 0 0,1 0 0 0 0,-1 1-1 0 0,1-1 1 0 0,0 0-1 0 0,-1 0 1 0 0,3-2-1 0 0,3-2 69 0 0,-1-1-1 0 0,1-1 0 0 0,-1 1 1 0 0,-1-1-1 0 0,1 0 0 0 0,-1 0 1 0 0,-1 0-1 0 0,6-11 0 0 0,3-9-388 0 0,9-31 0 0 0,-20 52 91 0 0,13-47-1626 0 0,-11 36-1296 0 0,-1-1-3618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7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6 258 17503 0 0,'0'0'154'0'0,"-1"0"0"0"0,1-1-1 0 0,0 1 1 0 0,-1-1 0 0 0,1 1-1 0 0,-1-1 1 0 0,1 1 0 0 0,0-1-1 0 0,-1 1 1 0 0,1-1 0 0 0,0 0-1 0 0,0 1 1 0 0,0-1-1 0 0,-1 1 1 0 0,1-1 0 0 0,0 0-1 0 0,0 1 1 0 0,0-1 0 0 0,0 1-1 0 0,0-1 1 0 0,0 0 0 0 0,0 1-1 0 0,0-1 1 0 0,0 0-1 0 0,0 1 1 0 0,0-1 0 0 0,1 1-1 0 0,-1-1 1 0 0,0 0 0 0 0,1 0-1 0 0,10-28 1915 0 0,-7 18-1451 0 0,2-4 155 0 0,13-21 1 0 0,4-11 346 0 0,-17 34-1119 0 0,0-1 0 0 0,1 0 0 0 0,0 1 0 0 0,1 1 0 0 0,10-14 0 0 0,-17 26 0 0 0,-1 0 0 0 0,0 0 0 0 0,0-1-1 0 0,0 1 1 0 0,1 0 0 0 0,-1 0 0 0 0,0 0 0 0 0,0 0-1 0 0,0 0 1 0 0,0 0 0 0 0,1 0 0 0 0,-1 0 0 0 0,0 0-1 0 0,0 0 1 0 0,0 0 0 0 0,1 0 0 0 0,-1 0 0 0 0,0 0-1 0 0,0 0 1 0 0,0 0 0 0 0,1 0 0 0 0,-1 0-1 0 0,0 0 1 0 0,0 0 0 0 0,0 1 0 0 0,0-1 0 0 0,1 0-1 0 0,-1 0 1 0 0,0 0 0 0 0,0 0 0 0 0,0 0 0 0 0,0 0-1 0 0,1 1 1 0 0,-1-1 0 0 0,0 0 0 0 0,0 0 0 0 0,0 0-1 0 0,0 0 1 0 0,0 1 0 0 0,0-1 0 0 0,0 0 0 0 0,0 0-1 0 0,0 0 1 0 0,0 0 0 0 0,1 1 0 0 0,-1-1 0 0 0,4 10 35 0 0,-4-9-22 0 0,4 13 241 0 0,0 1 1 0 0,-1 1 0 0 0,2 15-1 0 0,-4-17-186 0 0,1 0-1 0 0,1 0 0 0 0,0 0 0 0 0,7 15 0 0 0,-9-26 13 0 0,1 0 0 0 0,0-1 0 0 0,0 0 0 0 0,-1 1 0 0 0,1-1-1 0 0,5 4 1 0 0,-3-2 56 0 0,-3-4-108 0 0,0 0 0 0 0,0 0 1 0 0,0 0-1 0 0,0-1 0 0 0,0 1 0 0 0,0 0 0 0 0,0 0 0 0 0,0-1 0 0 0,0 1 0 0 0,-1 0 1 0 0,1-1-1 0 0,0 1 0 0 0,1-2 0 0 0,-1 2 3 0 0,1-1-5 0 0,0-1-1 0 0,0 1 0 0 0,0-1 1 0 0,0 0-1 0 0,0 0 0 0 0,0 0 1 0 0,-1 1-1 0 0,1-2 0 0 0,-1 1 1 0 0,1 0-1 0 0,-1 0 0 0 0,0 0 1 0 0,2-5-1 0 0,10-35 26 0 0,-9 28-58 0 0,16-48-1709 0 0,-5 22-7393 0 0,-8 24 607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21191 0 0,'-9'10'2259'0'0,"2"2"-1771"0"0,-9 21 0 0 0,-2 2 1069 0 0,15-29-1275 0 0,1-1 0 0 0,0 1 0 0 0,0-1 0 0 0,0 1 1 0 0,0 0-1 0 0,1 0 0 0 0,-1 12 0 0 0,1-5 192 0 0,1-1 1 0 0,3 23-1 0 0,-2-31-376 0 0,0 1-1 0 0,1 0 1 0 0,-1-1-1 0 0,1 0 1 0 0,4 7-1 0 0,-3-5 143 0 0,0 0-1 0 0,0 0 1 0 0,2 9 0 0 0,-5-14-215 0 0,1 1 0 0 0,-1-1 0 0 0,0 1 0 0 0,0-1 1 0 0,0 1-1 0 0,0 0 0 0 0,0-1 0 0 0,0 1 1 0 0,0-1-1 0 0,0 1 0 0 0,-1-1 0 0 0,1 1 0 0 0,0-1 1 0 0,-1 1-1 0 0,1-1 0 0 0,-1 0 0 0 0,0 1 1 0 0,0-1-1 0 0,0 2 0 0 0,-3 1-462 0 0,0-1 1 0 0,-1 1-1 0 0,1-1 0 0 0,0 0 0 0 0,-1 0 1 0 0,0-1-1 0 0,1 1 0 0 0,-9 2 0 0 0,-2 0-6500 0 0,-4 2-2050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3:58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49 21335 0 0,'0'0'944'0'0,"-6"-6"200"0"0,0 2-920 0 0,3 1-224 0 0,-2-2 0 0 0,2 0 0 0 0,1 1 552 0 0,-1-2 64 0 0,0 1 16 0 0,3 0 0 0 0,-3 0 576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2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49 3224 0 0,'0'0'143'0'0,"3"-14"3090"0"0,0-19 6941 0 0,-9 32-9094 0 0,6 1-1046 0 0,-1-1 0 0 0,1 1 0 0 0,-1 0 0 0 0,1 0 0 0 0,-1 0 0 0 0,1 0 0 0 0,0 0 0 0 0,-1 0 0 0 0,1 0-1 0 0,-1 0 1 0 0,1 0 0 0 0,-1 1 0 0 0,1-1 0 0 0,-1 0 0 0 0,1 0 0 0 0,0 0 0 0 0,-1 0 0 0 0,1 1 0 0 0,-1-1 0 0 0,1 0 0 0 0,0 0-1 0 0,-1 1 1 0 0,1-1 0 0 0,0 0 0 0 0,-1 0 0 0 0,1 1 0 0 0,-7 5 149 0 0,1 0 0 0 0,0 0 0 0 0,0 0 1 0 0,1 1-1 0 0,0 0 0 0 0,0 0 0 0 0,1 1 0 0 0,0-1 0 0 0,0 1 0 0 0,-5 13 0 0 0,-1 11 417 0 0,-10 45-1 0 0,15-58-341 0 0,-7 37 405 0 0,2 1 1 0 0,3-1 0 0 0,2 2 0 0 0,3 76-1 0 0,3-115-542 0 0,5 24 0 0 0,-5-36-138 0 0,1-1 0 0 0,0 1 1 0 0,0-1-1 0 0,0 1 1 0 0,1-1-1 0 0,6 12 1 0 0,-8-16-69 0 0,0-1 0 0 0,1 0 0 0 0,-1 0 0 0 0,0 1 0 0 0,1-1 1 0 0,-1 0-1 0 0,1 0 0 0 0,-1 0 0 0 0,1-1 0 0 0,-1 1 1 0 0,3 1-1 0 0,11 2-5824 0 0,2-1-2145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3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3 186 2304 0 0,'4'7'3220'0'0,"-3"4"2440"0"0,-1-9-5423 0 0,0-1 0 0 0,0 1 0 0 0,0-1 0 0 0,0 0 0 0 0,-1 1 0 0 0,1-1 0 0 0,-1 0 0 0 0,1 1 0 0 0,-1-1 0 0 0,-1 3 1537 0 0,-1 12 1 0 0,4-9 261 0 0,1-6-490 0 0,6-12-40 0 0,-4 4-1611 0 0,3-6 375 0 0,0 0 0 0 0,9-26 0 0 0,-10 24-153 0 0,0 0 0 0 0,10-16 0 0 0,-6 14-15 0 0,-1 1 111 0 0,14-17-1 0 0,-20 29-173 0 0,0 0 0 0 0,0 1-1 0 0,0 0 1 0 0,0 0-1 0 0,1 0 1 0 0,0 0 0 0 0,-1 0-1 0 0,1 1 1 0 0,0 0 0 0 0,5-3-1 0 0,-8 5-36 0 0,-1 0 0 0 0,1 0 0 0 0,0 0 0 0 0,-1 0-1 0 0,1 0 1 0 0,0 0 0 0 0,-1 0 0 0 0,1 0 0 0 0,0 0 0 0 0,-1 0-1 0 0,1 0 1 0 0,0 0 0 0 0,-1 0 0 0 0,1 1 0 0 0,0-1 0 0 0,-1 0-1 0 0,1 1 1 0 0,0-1 0 0 0,-1 0 0 0 0,1 1 0 0 0,-1-1-1 0 0,1 1 1 0 0,-1-1 0 0 0,1 0 0 0 0,-1 1 0 0 0,1 0 0 0 0,-1-1-1 0 0,1 1 1 0 0,-1-1 0 0 0,0 1 0 0 0,1-1 0 0 0,-1 1 0 0 0,0 0-1 0 0,1 0 1 0 0,7 100 62 0 0,-6-82-64 0 0,-1 1 0 0 0,-2 22 0 0 0,0-24 0 0 0,0 0 0 0 0,4 25 0 0 0,-3-41 2 0 0,1-1-1 0 0,-1 1 0 0 0,1 0 1 0 0,-1-1-1 0 0,1 1 0 0 0,0-1 0 0 0,-1 1 1 0 0,1-1-1 0 0,0 0 0 0 0,0 1 1 0 0,0-1-1 0 0,0 0 0 0 0,0 1 1 0 0,0-1-1 0 0,3 2 0 0 0,-3-3 1 0 0,-1 1-1 0 0,1-1 0 0 0,0 1 0 0 0,-1-1 1 0 0,1 1-1 0 0,0-1 0 0 0,0 0 1 0 0,0 0-1 0 0,-1 1 0 0 0,1-1 1 0 0,0 0-1 0 0,0 0 0 0 0,0 0 0 0 0,0 0 1 0 0,0 0-1 0 0,-1 0 0 0 0,1 0 1 0 0,0 0-1 0 0,0 0 0 0 0,0 0 1 0 0,0 0-1 0 0,0-1 0 0 0,-1 1 0 0 0,1 0 1 0 0,0-1-1 0 0,0 1 0 0 0,-1 0 1 0 0,1-1-1 0 0,1 0 0 0 0,5-5 81 0 0,0-1 1 0 0,0 0-1 0 0,0-1 0 0 0,-1 1 0 0 0,0-1 1 0 0,-1 0-1 0 0,1-1 0 0 0,4-11 0 0 0,1 0 208 0 0,0 1 0 0 0,2-1 0 0 0,0 2-1 0 0,1 0 1 0 0,29-28 0 0 0,-42 45-277 0 0,1 0 0 0 0,-1 0 0 0 0,1 0 1 0 0,0 0-1 0 0,-1 1 0 0 0,1-1 0 0 0,0 0 0 0 0,0 1 0 0 0,0-1 1 0 0,-1 1-1 0 0,1 0 0 0 0,0 0 0 0 0,0 0 0 0 0,0-1 0 0 0,2 2 1 0 0,-4-1-10 0 0,1 1 1 0 0,-1-1-1 0 0,1 1 1 0 0,-1-1-1 0 0,1 1 1 0 0,-1-1-1 0 0,1 1 1 0 0,-1-1-1 0 0,0 1 1 0 0,1-1-1 0 0,-1 1 1 0 0,0 0-1 0 0,0-1 1 0 0,1 2-1 0 0,0 0 6 0 0,2 6 13 0 0,1-1-1 0 0,-1 1 1 0 0,-1 0 0 0 0,1 1-1 0 0,-1-1 1 0 0,1 12 0 0 0,1 54 113 0 0,-1-17-55 0 0,-3-9-429 0 0,0-46-127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3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14976 0 0,'0'0'686'0'0,"-6"6"225"0"0,-12 9-822 0 0,14-12 233 0 0,-1 0 1 0 0,1 0-1 0 0,1 1 1 0 0,-1 0-1 0 0,0 0 0 0 0,1 0 1 0 0,0 0-1 0 0,0 0 1 0 0,-4 7-1 0 0,-1 8 335 0 0,0 0 0 0 0,-4 20 1 0 0,10-31-473 0 0,0 0 1 0 0,1-1-1 0 0,0 1 1 0 0,1 0-1 0 0,-1 0 1 0 0,2 0-1 0 0,-1 0 1 0 0,2 10-1 0 0,-1-17-174 0 0,-1 0 0 0 0,0 1 0 0 0,0-1 0 0 0,1 0 0 0 0,-1 1 0 0 0,1-1 0 0 0,-1 0 0 0 0,1 1 0 0 0,0-1 0 0 0,-1 0 0 0 0,1 0 0 0 0,0 0 0 0 0,0 0 0 0 0,0 0 0 0 0,0 0 0 0 0,0 0 0 0 0,0 0 0 0 0,0 0 0 0 0,0 0 0 0 0,0 0 0 0 0,0-1 0 0 0,0 1 0 0 0,2 0 0 0 0,-1 0 29 0 0,0-1 0 0 0,0 0 1 0 0,0 0-1 0 0,1 1 0 0 0,-1-1 1 0 0,0-1-1 0 0,0 1 0 0 0,0 0 0 0 0,0 0 1 0 0,0-1-1 0 0,0 1 0 0 0,0-1 0 0 0,3-1 1 0 0,2-1 42 0 0,0 0-1 0 0,0-1 1 0 0,-1 0 0 0 0,1 0 0 0 0,-1-1 0 0 0,0 0 0 0 0,7-7 0 0 0,-8 6-207 0 0,23-25-1469 0 0,-12 10-4161 0 0,-4 1-1793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14744 0 0,'0'0'1334'0'0,"0"14"-1069"0"0,11 36 4117 0 0,12 75 878 0 0,-21-54-3758 0 0,-2-69-1540 0 0,0-1 668 0 0,6-22-170 0 0,-1 4-254 0 0,1 0-1 0 0,1 1 1 0 0,0 0 0 0 0,14-23-1 0 0,-14 25-193 0 0,2 1 0 0 0,-1 0 0 0 0,2 0 0 0 0,0 1 0 0 0,0 0 0 0 0,1 1 0 0 0,14-11 0 0 0,-23 20-81 0 0,-1 1 1 0 0,1 0-1 0 0,0 0 0 0 0,0 0 1 0 0,0 0-1 0 0,0 0 0 0 0,0 0 0 0 0,0 1 1 0 0,0-1-1 0 0,0 1 0 0 0,0-1 1 0 0,0 1-1 0 0,0 0 0 0 0,0 0 0 0 0,2 0 1 0 0,2 0-795 0 0,0 1 0 0 0,0 0 0 0 0,11 5 1 0 0,-15-6 687 0 0,9 3-1348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3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3680 0 0,'0'0'284'0'0,"-4"11"977"0"0,2-3 5358 0 0,2 0-5350 0 0,1 0 0 0 0,0 0 0 0 0,2 10 1 0 0,18 47 789 0 0,-7-23-753 0 0,-8-19-768 0 0,10 29 2819 0 0,-10-72-2507 0 0,-1-6-383 0 0,4-13-24 0 0,0 8-574 0 0,-6 19 196 0 0,1-1-1 0 0,0 2 1 0 0,7-14 0 0 0,-10 22-350 0 0,1 0 1 0 0,0 0 0 0 0,0 0 0 0 0,0 1 0 0 0,0-1 0 0 0,0 1 0 0 0,0-1-1 0 0,1 1 1 0 0,-1 0 0 0 0,1 0 0 0 0,0 0 0 0 0,0 0 0 0 0,0 0-1 0 0,0 0 1 0 0,0 1 0 0 0,4-2 0 0 0,-3 3-86 0 0,0 0 0 0 0,0 0-1 0 0,-1 1 1 0 0,1-1 0 0 0,0 1-1 0 0,0 0 1 0 0,-1 0 0 0 0,1 0 0 0 0,6 4-1 0 0,25 22-1481 0 0,-30-23 1936 0 0,-1 0-1 0 0,1 0 1 0 0,0-1-1 0 0,0 1 0 0 0,0-1 1 0 0,0 0-1 0 0,0 0 1 0 0,1-1-1 0 0,0 1 0 0 0,-1-1 1 0 0,1 0-1 0 0,7 1 0 0 0,-9-3 146 0 0,0 1 0 0 0,1-1-1 0 0,-1 0 1 0 0,1 0-1 0 0,-1 0 1 0 0,0-1-1 0 0,1 1 1 0 0,-1-1-1 0 0,0 0 1 0 0,1 0 0 0 0,5-3-1 0 0,-8 2-76 0 0,1 1 0 0 0,-1-1 0 0 0,0 1 0 0 0,0-1 0 0 0,0 0 1 0 0,0 0-1 0 0,0 0 0 0 0,0 0 0 0 0,-1 0 0 0 0,1 0 0 0 0,-1-1 0 0 0,1 1 0 0 0,-1 0 0 0 0,0-1 0 0 0,0 1 0 0 0,0-1 0 0 0,0 1 0 0 0,0-1 0 0 0,0-5 0 0 0,-1 7-96 0 0,1 0 1 0 0,-1 0-1 0 0,0 0 0 0 0,0 1 0 0 0,0-1 0 0 0,0 0 0 0 0,0 0 0 0 0,0 0 0 0 0,0 0 0 0 0,0 0 0 0 0,0 0 0 0 0,-1 0 0 0 0,1 0 1 0 0,0 0-1 0 0,0 0 0 0 0,-1 0 0 0 0,1 0 0 0 0,-1 0 0 0 0,1 1 0 0 0,-1-1 0 0 0,1 0 0 0 0,-1 0 0 0 0,0 0 0 0 0,1 1 1 0 0,-1-1-1 0 0,0 0 0 0 0,1 1 0 0 0,-1-1 0 0 0,0 1 0 0 0,0-1 0 0 0,0 1 0 0 0,0-1 0 0 0,0 1 0 0 0,1-1 0 0 0,-1 1 1 0 0,0 0-1 0 0,0 0 0 0 0,0-1 0 0 0,0 1 0 0 0,0 0 0 0 0,-1 0 0 0 0,-1 0 44 0 0,0 0 0 0 0,0 0-1 0 0,0 0 1 0 0,1 0 0 0 0,-1 0-1 0 0,0 1 1 0 0,0 0 0 0 0,0-1-1 0 0,1 1 1 0 0,-1 0 0 0 0,0 0 0 0 0,-4 3-1 0 0,1 1 17 0 0,0 1 0 0 0,1-1 0 0 0,-1 1 0 0 0,1 0 0 0 0,1 1-1 0 0,-1-1 1 0 0,1 1 0 0 0,0 0 0 0 0,0 0 0 0 0,-2 8 0 0 0,4-10-150 0 0,0 0 1 0 0,1 0-1 0 0,-1 0 1 0 0,1 0 0 0 0,0 0-1 0 0,1 1 1 0 0,-1-1-1 0 0,1 0 1 0 0,0 0-1 0 0,1 0 1 0 0,-1 1-1 0 0,1-1 1 0 0,0 0-1 0 0,0 0 1 0 0,1 0 0 0 0,-1 0-1 0 0,1 0 1 0 0,0 0-1 0 0,0-1 1 0 0,1 1-1 0 0,4 6 1 0 0,-5-8-460 0 0,1 0 1 0 0,-1-1-1 0 0,1 1 1 0 0,0-1-1 0 0,-1 0 1 0 0,6 3-1 0 0,6 4-8025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4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93 11976 0 0,'0'0'1082'0'0,"-2"-15"-419"0"0,29-44 5549 0 0,-26 57-6085 0 0,0 0 1 0 0,0 1 0 0 0,0-1-1 0 0,0 1 1 0 0,0 0 0 0 0,0-1-1 0 0,0 1 1 0 0,1 0 0 0 0,-1-1-1 0 0,0 1 1 0 0,4-2 1669 0 0,-6 9-1768 0 0,0-1 0 0 0,0 0 1 0 0,0 0-1 0 0,0 0 0 0 0,-1 0 0 0 0,0 0 1 0 0,-3 4-1 0 0,-3 14-106 0 0,-21 55 37 0 0,-2 8 291 0 0,19-51-409 0 0,8-24 135 0 0,-1 1-1 0 0,-4 21 1 0 0,9-30 37 0 0,-1 0 1 0 0,1 0-1 0 0,0 0 1 0 0,0 0-1 0 0,0 0 1 0 0,0 0-1 0 0,0 0 0 0 0,1 0 1 0 0,-1 0-1 0 0,1 0 1 0 0,0-1-1 0 0,0 1 1 0 0,0 0-1 0 0,0 0 0 0 0,0-1 1 0 0,4 5-1 0 0,-5-6-2 0 0,1 0-1 0 0,0 0 0 0 0,0 0 0 0 0,0-1 1 0 0,0 1-1 0 0,0 0 0 0 0,0-1 1 0 0,0 1-1 0 0,0-1 0 0 0,0 1 0 0 0,0-1 1 0 0,1 1-1 0 0,-1-1 0 0 0,0 0 1 0 0,0 1-1 0 0,0-1 0 0 0,1 0 0 0 0,-1 0 1 0 0,0 0-1 0 0,0 0 0 0 0,1 0 1 0 0,-1 0-1 0 0,0 0 0 0 0,0-1 0 0 0,0 1 1 0 0,1 0-1 0 0,-1-1 0 0 0,0 1 1 0 0,1-1-1 0 0,6-3 139 0 0,0 1 1 0 0,0-1-1 0 0,8-7 1 0 0,-3 3 4 0 0,100-61-551 0 0,-94 61-4732 0 0,-16 7 3114 0 0,8-3-5343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10592 0 0,'0'0'818'0'0,"-1"0"-532"0"0,1 0-148 0 0,-1 1 1 0 0,0-1 0 0 0,1 0 0 0 0,-1 0-1 0 0,0 0 1 0 0,1 0 0 0 0,-1 1-1 0 0,0-1 1 0 0,1 0 0 0 0,-1 1 0 0 0,1-1-1 0 0,-1 0 1 0 0,1 1 0 0 0,-1-1-1 0 0,1 1 1 0 0,-1-1 0 0 0,1 1 0 0 0,-1-1-1 0 0,1 1 1 0 0,-1-1 0 0 0,1 1-1 0 0,0 0 1 0 0,-1-1 0 0 0,1 1 0 0 0,0-1-1 0 0,0 1 1 0 0,0 0 0 0 0,-1-1 0 0 0,1 1-1 0 0,0 0 1 0 0,0-1 0 0 0,0 1-1 0 0,0 0 1 0 0,0-1 0 0 0,0 1 0 0 0,0 0-1 0 0,0 1 1 0 0,0 0 632 0 0,-3 21 2256 0 0,-2 14-2363 0 0,5-14-345 0 0,1 30 426 0 0,0-48-863 0 0,-1-1 0 0 0,1 1 1 0 0,0 0-1 0 0,1 0 1 0 0,-1-1-1 0 0,1 1 0 0 0,0-1 1 0 0,4 7-1 0 0,1-4-1069 0 0,1-2-69 0 0</inkml:trace>
  <inkml:trace contextRef="#ctx0" brushRef="#br0" timeOffset="1">210 13 17503 0 0,'0'0'856'0'0,"0"9"-376"0"0,-6 2 8 0 0,3 4-392 0 0,-2 2-96 0 0,-3-2 0 0 0,1 3 0 0 0,-1 4 136 0 0,3-4 8 0 0,-1 2 0 0 0,4-5 0 0 0,-2 0-232 0 0,4-3-40 0 0,4-5-16 0 0,1 4-7727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5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12320 0 0,'-5'8'544'0'0,"1"-4"120"0"0,1 1-536 0 0,-2 2-128 0 0,5 4 0 0 0,-3-4 0 0 0,0 4-608 0 0,-2 1-160 0 0,-4 13-24 0 0,6-5-8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5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1 256 4144 0 0,'4'8'11196'0'0,"-1"-10"-10730"0"0,1 0 0 0 0,-1-1 0 0 0,0 1 0 0 0,0-1 1 0 0,0 0-1 0 0,0 0 0 0 0,0 0 0 0 0,0 0 0 0 0,-1 0 1 0 0,0-1-1 0 0,4-5 0 0 0,8-21 1093 0 0,14-40 1 0 0,-20 46-1198 0 0,2 0 1 0 0,0 1 0 0 0,18-28-1 0 0,-28 50-362 0 0,0 1 0 0 0,0 0 0 0 0,0 0 0 0 0,0 0 0 0 0,0 0 0 0 0,0 0 0 0 0,1 0 0 0 0,-1 0 0 0 0,0 0 0 0 0,0 0 0 0 0,0 0 0 0 0,0 0 0 0 0,0 0 0 0 0,0 0 0 0 0,0 0 0 0 0,0-1 0 0 0,0 1 0 0 0,0 0 0 0 0,0 0 0 0 0,0 0 0 0 0,0 0 0 0 0,0 0 0 0 0,0 0 0 0 0,0 0 0 0 0,0 0 0 0 0,1 0 0 0 0,-1 0 0 0 0,0 0 0 0 0,0 0 0 0 0,0 0 0 0 0,0 0 0 0 0,0 0 0 0 0,0 0 0 0 0,0 0 0 0 0,0 0 0 0 0,0 0 0 0 0,0 0-1 0 0,0 0 1 0 0,0 0 0 0 0,0 0 0 0 0,1 0 0 0 0,-1 0 0 0 0,0 0 0 0 0,0 0 0 0 0,0 0 0 0 0,0 0 0 0 0,0 0 0 0 0,0 0 0 0 0,0 0 0 0 0,0 1 0 0 0,0-1 0 0 0,0 0 0 0 0,0 0 0 0 0,0 0 0 0 0,2 6-13 0 0,-1 6-26 0 0,0 3 52 0 0,0-1 0 0 0,1 1 0 0 0,1-1-1 0 0,0 1 1 0 0,7 19 0 0 0,-8-31-3 0 0,-1 0 0 0 0,0 0 0 0 0,1-1 0 0 0,-1 1-1 0 0,1-1 1 0 0,0 1 0 0 0,0-1 0 0 0,0 1 0 0 0,0-1 0 0 0,0 0 0 0 0,1 0-1 0 0,-1 0 1 0 0,4 2 0 0 0,-4-3 26 0 0,-1 0 0 0 0,0-1 0 0 0,0 1 0 0 0,0-1 0 0 0,1 1-1 0 0,-1-1 1 0 0,0 1 0 0 0,0-1 0 0 0,1 0 0 0 0,-1 1 0 0 0,0-1 0 0 0,1 0 0 0 0,-1 0 0 0 0,0 0 0 0 0,1 0 0 0 0,-1 0-1 0 0,0-1 1 0 0,1 1 0 0 0,-1 0 0 0 0,0-1 0 0 0,0 1 0 0 0,1 0 0 0 0,-1-1 0 0 0,0 0 0 0 0,0 1 0 0 0,0-1-1 0 0,1 0 1 0 0,-1 1 0 0 0,0-1 0 0 0,0 0 0 0 0,0 0 0 0 0,0 0 0 0 0,1-1 0 0 0,53-65 854 0 0,-36 45-3713 0 0,0 1-4447 0 0,-13 12-357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5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104 260 7832 0 0,'-8'5'840'0'0,"0"0"0"0"0,1 1 0 0 0,0 0 0 0 0,0 0-1 0 0,0 0 1 0 0,0 1 0 0 0,1 0 0 0 0,0 0 0 0 0,1 0 0 0 0,-1 1 0 0 0,1 0 0 0 0,-4 10 0 0 0,6-11-717 0 0,0 0-1 0 0,1 0 1 0 0,0 0 0 0 0,0 0 0 0 0,-1 12-1 0 0,2-13 31 0 0,1-1-1 0 0,0 1 0 0 0,1 0 0 0 0,-1-1 0 0 0,1 1 0 0 0,3 9 0 0 0,-4-14-110 0 0,1 1 0 0 0,-1 0 0 0 0,1-1 0 0 0,-1 1 0 0 0,1-1 0 0 0,0 1 0 0 0,0-1 0 0 0,0 1 0 0 0,0-1 0 0 0,0 1 0 0 0,0-1 0 0 0,0 0 0 0 0,0 1 0 0 0,0-1 0 0 0,1 0 0 0 0,-1 0 0 0 0,0 0 0 0 0,1 0 0 0 0,-1 0 1 0 0,1 0-1 0 0,-1-1 0 0 0,1 1 0 0 0,0 0 0 0 0,-1-1 0 0 0,3 1 0 0 0,1 0 36 0 0,1-1 1 0 0,-1 0-1 0 0,1 0 0 0 0,-1-1 1 0 0,1 0-1 0 0,-1 0 1 0 0,1 0-1 0 0,-1 0 1 0 0,0-1-1 0 0,0 0 1 0 0,0 0-1 0 0,0 0 0 0 0,0-1 1 0 0,0 1-1 0 0,0-1 1 0 0,-1 0-1 0 0,1-1 1 0 0,-1 1-1 0 0,0-1 1 0 0,0 0-1 0 0,-1 0 0 0 0,1 0 1 0 0,5-9-1 0 0,2-4 156 0 0,-1 1 0 0 0,-1-2-1 0 0,0 1 1 0 0,-1-1 0 0 0,-1 0-1 0 0,-1-1 1 0 0,-1 0 0 0 0,0 0-1 0 0,1-20 1 0 0,1-22 1000 0 0,-2-94 0 0 0,-7 143-760 0 0,0 9-89 0 0,0 9-257 0 0,0 6-105 0 0,0 0-1 0 0,0 1 1 0 0,1-1 0 0 0,1 1-1 0 0,1 17 1 0 0,1-14 229 0 0,0 0-835 0 0,0 0 0 0 0,9 31 0 0 0,-10-43 226 0 0,0 0 0 0 0,1-1 0 0 0,-1 1 0 0 0,1-1 0 0 0,0 1 0 0 0,0-1 0 0 0,0 0 0 0 0,1 1 0 0 0,-1-1 0 0 0,1-1 0 0 0,0 1 0 0 0,-1 0 0 0 0,1 0 0 0 0,0-1 1 0 0,1 0-1 0 0,-1 0 0 0 0,6 3 0 0 0,5 0-1473 0 0</inkml:trace>
  <inkml:trace contextRef="#ctx0" brushRef="#br0" timeOffset="1">451 175 3680 0 0,'0'0'167'0'0,"-17"6"613"0"0,15-5 515 0 0,0 1 1 0 0,1-1 0 0 0,-1 1 0 0 0,0-1-1 0 0,0 1 1 0 0,1 0 0 0 0,-3 3 0 0 0,3-4-700 0 0,1 1 1 0 0,-1-1 0 0 0,1 0 0 0 0,-1 1-1 0 0,1-1 1 0 0,-1 1 0 0 0,1-1-1 0 0,0 1 1 0 0,-1-1 0 0 0,1 2 0 0 0,0 0-202 0 0,1-1 0 0 0,-1 1 1 0 0,1 0-1 0 0,-1-1 1 0 0,1 0-1 0 0,0 1 0 0 0,0-1 1 0 0,0 1-1 0 0,0-1 0 0 0,0 0 1 0 0,1 0-1 0 0,2 4 1 0 0,3 3-18 0 0,1-1 0 0 0,0-1 0 0 0,0 0 0 0 0,1 0-1 0 0,14 9 1 0 0,-4-7 107 0 0,-16-8-417 0 0,0 0 1 0 0,0 1 0 0 0,0-1 0 0 0,0 1 0 0 0,0-1-1 0 0,-1 1 1 0 0,4 2 0 0 0,-3 0 20 0 0,-3-3-81 0 0,0-1 0 0 0,0 1-1 0 0,0-1 1 0 0,0 1 0 0 0,0-1-1 0 0,0 1 1 0 0,0-1 0 0 0,0 1-1 0 0,0 0 1 0 0,0-1-1 0 0,0 1 1 0 0,0-1 0 0 0,0 1-1 0 0,0-1 1 0 0,-1 1 0 0 0,1-1-1 0 0,0 0 1 0 0,0 1 0 0 0,-1-1-1 0 0,1 1 1 0 0,0-1-1 0 0,-1 1 1 0 0,1 0 0 0 0,-11 10-79 0 0,9-9 26 0 0,-3 2-198 0 0,1 0-1 0 0,-1 0 1 0 0,1 0-1 0 0,-10 5 0 0 0,-11 3-3337 0 0,25-12 3442 0 0,-17 8-9087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6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39 3224 0 0,'-3'-16'11717'0'0,"1"11"-10562"0"0,0 3-747 0 0,-1 0 0 0 0,1 0 0 0 0,-1 1 0 0 0,1-1 0 0 0,-1 1 0 0 0,1 0 0 0 0,-1-1 0 0 0,0 1 0 0 0,0 0 0 0 0,0 1 0 0 0,1-1 0 0 0,-1 0 0 0 0,0 1 0 0 0,0 0 0 0 0,0 0 0 0 0,-4 0 0 0 0,0 0-127 0 0,0 1 0 0 0,0 0 0 0 0,1 0 0 0 0,-1 0 0 0 0,0 1 0 0 0,-7 3 0 0 0,6-1-72 0 0,0 0 0 0 0,1 0-1 0 0,-1 1 1 0 0,1 0 0 0 0,0 0-1 0 0,0 1 1 0 0,1 0 0 0 0,0 0-1 0 0,0 1 1 0 0,0-1 0 0 0,-7 13-1 0 0,13-19-196 0 0,-1 1 0 0 0,1 0 0 0 0,-1 0 0 0 0,1 0 0 0 0,-1-1 0 0 0,1 1 0 0 0,0 0 0 0 0,-1 0 0 0 0,1 0 0 0 0,0 0 0 0 0,-1 0 0 0 0,1 0 0 0 0,0 0 0 0 0,0 0 0 0 0,0 0 0 0 0,0-1 0 0 0,0 1 0 0 0,0 2-1 0 0,1-3-6 0 0,-1 1-1 0 0,0-1 0 0 0,1 1 0 0 0,-1-1 0 0 0,0 1 1 0 0,1-1-1 0 0,-1 1 0 0 0,1-1 0 0 0,-1 0 0 0 0,1 1 0 0 0,-1-1 1 0 0,0 0-1 0 0,1 1 0 0 0,0-1 0 0 0,-1 0 0 0 0,1 0 1 0 0,-1 1-1 0 0,1-1 0 0 0,-1 0 0 0 0,1 0 0 0 0,0 0 0 0 0,4 1-2 0 0,-1-1-1 0 0,1 0 1 0 0,-1 0-1 0 0,1 0 1 0 0,8-2-1 0 0,11-3-222 0 0,-1-2 1 0 0,0-1-1 0 0,30-13 0 0 0,5-3-2121 0 0,-56 23 2141 0 0,66-21-3449 0 0,-58 20 1063 0 0,1-1-1 0 0,15 0 1 0 0,-6 2-3062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85 438 1840 0 0,'4'13'19160'0'0,"-2"-38"-17600"0"0,0-11-1182 0 0,9-47 10 0 0,8-46 524 0 0,-16 114-840 0 0,1 0 1 0 0,0 1-1 0 0,1 0 0 0 0,1 0 0 0 0,1 0 0 0 0,11-18 0 0 0,-15 27-82 0 0,0 0-1 0 0,1 1 0 0 0,0-1 1 0 0,0 1-1 0 0,0 0 0 0 0,1 0 1 0 0,0 0-1 0 0,-1 1 0 0 0,1-1 1 0 0,0 1-1 0 0,11-5 0 0 0,-12 7 1 0 0,1-1 0 0 0,-1 1 1 0 0,0 0-1 0 0,1 1 0 0 0,-1-1 0 0 0,1 1 0 0 0,-1-1 0 0 0,1 1 0 0 0,-1 1 0 0 0,1-1 1 0 0,-1 1-1 0 0,1-1 0 0 0,-1 1 0 0 0,0 0 0 0 0,1 1 0 0 0,5 2 0 0 0,-5-2-155 0 0,-1 0 0 0 0,1 0-1 0 0,-1 1 1 0 0,1 0 0 0 0,-1 0 0 0 0,0 0-1 0 0,0 0 1 0 0,0 1 0 0 0,-1-1 0 0 0,1 1-1 0 0,-1 0 1 0 0,0 0 0 0 0,0 0 0 0 0,0 1-1 0 0,0-1 1 0 0,-1 1 0 0 0,0-1-1 0 0,0 1 1 0 0,0 0 0 0 0,1 5 0 0 0,1 11-1653 0 0</inkml:trace>
  <inkml:trace contextRef="#ctx0" brushRef="#br0" timeOffset="1">1 236 16128 0 0,'0'0'1241'0'0,"11"7"1803"0"0,-5-5-2266 0 0,0-1-1 0 0,0 0 1 0 0,12 1 0 0 0,40-5-521 0 0,-22 0-127 0 0,118 9-1571 0 0,-129-5 192 0 0,6 1-6396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8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152 376 11144 0 0,'0'-6'-493'0'0,"0"6"593"0"0,0 0 0 0 0,0 0 0 0 0,0-1-1 0 0,1 1 1 0 0,-1 0 0 0 0,0 0 0 0 0,0-1 0 0 0,0 1 0 0 0,0 0 0 0 0,0-1 0 0 0,0 1 0 0 0,0 0 0 0 0,0 0 0 0 0,0-1 0 0 0,0 1 0 0 0,0 0-1 0 0,0-1 1 0 0,0 1 0 0 0,0 0 0 0 0,0 0 0 0 0,0-1 0 0 0,-1 1 0 0 0,1 0 0 0 0,0 0 0 0 0,0-1 0 0 0,0 1 0 0 0,0 0 0 0 0,0 0 0 0 0,-1-1 0 0 0,1 1-1 0 0,0 0 1 0 0,0 0 0 0 0,0 0 0 0 0,-1-1 0 0 0,1 1 0 0 0,0 0 0 0 0,0 0 0 0 0,-1 0 0 0 0,1 0 0 0 0,0-1 0 0 0,0 1 0 0 0,-1 0 0 0 0,1 0-1 0 0,0 0 1 0 0,-1 0 0 0 0,1 0 0 0 0,0 0 0 0 0,0 0 0 0 0,-1 0 0 0 0,1 0 0 0 0,0 0 0 0 0,-1 0 0 0 0,1 0 0 0 0,0 0 0 0 0,0 0 0 0 0,-1 0-1 0 0,1 0 1 0 0,0 1 0 0 0,-1-1 0 0 0,1 0 0 0 0,0 0 0 0 0,-4 2 42 0 0,0-1-1 0 0,0 1 1 0 0,0 0-1 0 0,0 0 1 0 0,0 0 0 0 0,1 1-1 0 0,-1-1 1 0 0,1 1-1 0 0,0 0 1 0 0,0 0-1 0 0,0 0 1 0 0,0 0 0 0 0,-4 7-1 0 0,-2 4 160 0 0,-16 32 0 0 0,23-40-284 0 0,-10 18 155 0 0,3 0 0 0 0,-12 38-1 0 0,18-50 15 0 0,0 0-1 0 0,1 0 1 0 0,0 1-1 0 0,1-1 1 0 0,1 0-1 0 0,0 0 1 0 0,3 20-1 0 0,-3-30-155 0 0,0 0 0 0 0,0 0 0 0 0,1-1 0 0 0,-1 1 0 0 0,1 0 0 0 0,-1 0 0 0 0,1 0 0 0 0,0-1 0 0 0,0 1 0 0 0,0 0 0 0 0,0-1 0 0 0,0 1 0 0 0,0-1 0 0 0,0 1 0 0 0,1-1 0 0 0,-1 1 1 0 0,0-1-1 0 0,1 0 0 0 0,-1 0 0 0 0,1 0 0 0 0,-1 1 0 0 0,1-2 0 0 0,0 1 0 0 0,0 0 0 0 0,-1 0 0 0 0,1 0 0 0 0,0-1 0 0 0,0 1 0 0 0,0-1 0 0 0,-1 0 0 0 0,1 1 0 0 0,0-1 0 0 0,0 0 0 0 0,0 0 0 0 0,0 0 0 0 0,0 0 0 0 0,0-1 0 0 0,0 1 0 0 0,0 0 0 0 0,-1-1 0 0 0,1 1 0 0 0,0-1 0 0 0,3-1 0 0 0,1-1 15 0 0,0 0 1 0 0,0-1-1 0 0,0 0 0 0 0,0 0 0 0 0,-1 0 0 0 0,0 0 0 0 0,0-1 1 0 0,0 0-1 0 0,0 0 0 0 0,-1 0 0 0 0,0-1 0 0 0,0 0 0 0 0,0 1 1 0 0,4-12-1 0 0,5-10 58 0 0,-2 0 0 0 0,8-31 1 0 0,-15 46-97 0 0,5-17-11 0 0,-2-1 1 0 0,6-41-1 0 0,7-46 763 0 0,4-25 134 0 0,-4 4 2252 0 0,-26 243-3085 0 0,0-20-29 0 0,3-1-26 0 0,-1-30 11 0 0,3-1 0 0 0,11 96 0 0 0,-8-135-35 0 0,2 0-1 0 0,0 0 0 0 0,1-1 1 0 0,0 0-1 0 0,1 0 0 0 0,0 0 1 0 0,9 13-1 0 0,-12-23-190 0 0,0 1-1 0 0,0-1 1 0 0,0 1-1 0 0,0-1 1 0 0,1 0 0 0 0,6 5-1 0 0,-8-7-90 0 0,0 0-1 0 0,0 0 1 0 0,-1 0-1 0 0,1 0 1 0 0,0 0-1 0 0,0 0 1 0 0,0-1-1 0 0,0 1 1 0 0,0 0-1 0 0,0-1 1 0 0,0 0-1 0 0,0 1 1 0 0,1-1-1 0 0,-1 0 1 0 0,0 0-1 0 0,4-1 1 0 0,2-3-1709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8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1 306 4608 0 0,'8'4'209'0'0,"6"0"30"0"0,-9-5 1 0 0,1 1 0 0 0,-1 0 0 0 0,0-1 0 0 0,0 0 0 0 0,0 0 0 0 0,-1-1 0 0 0,10-3 0 0 0,-7 1 676 0 0,0 0 0 0 0,0 0 0 0 0,0-1-1 0 0,-1 1 1 0 0,0-2 0 0 0,0 1 0 0 0,8-9-1 0 0,-3 1 1541 0 0,-1 0-1 0 0,15-26 0 0 0,-3-4-462 0 0,-16 29-1807 0 0,0 1 1 0 0,4-20-1 0 0,-8 28-145 0 0,-1 0 0 0 0,0 1 0 0 0,-1-1 0 0 0,1 0 0 0 0,-1 0 0 0 0,0 0 0 0 0,0 0 0 0 0,-1 0 0 0 0,1 0 0 0 0,-3-8 0 0 0,2 12-21 0 0,1-1-1 0 0,-1 1 0 0 0,1-1 1 0 0,-1 1-1 0 0,0 0 0 0 0,1-1 1 0 0,-1 1-1 0 0,0 0 0 0 0,0-1 1 0 0,0 1-1 0 0,0 0 0 0 0,0 0 1 0 0,0 0-1 0 0,0 0 0 0 0,-1 0 1 0 0,1 0-1 0 0,0 0 0 0 0,0 1 1 0 0,-1-1-1 0 0,1 0 0 0 0,-1 1 1 0 0,1-1-1 0 0,-1 1 0 0 0,-1-1 1 0 0,1 1 26 0 0,-1 0 0 0 0,1 0 1 0 0,0 0-1 0 0,0 0 0 0 0,0 0 1 0 0,0 1-1 0 0,0-1 0 0 0,0 1 1 0 0,0-1-1 0 0,0 1 0 0 0,1 0 1 0 0,-1 0-1 0 0,0 0 0 0 0,0 0 1 0 0,0 0-1 0 0,1 0 0 0 0,-4 3 1 0 0,1 0-33 0 0,0 1 1 0 0,0 0 0 0 0,0-1 0 0 0,1 1 0 0 0,-1 1-1 0 0,1-1 1 0 0,0 0 0 0 0,-4 11 0 0 0,3-4-2 0 0,1-1 1 0 0,0 1-1 0 0,-2 18 0 0 0,4-24-127 0 0,1-1 0 0 0,0 1 0 0 0,0 0 0 0 0,1 0-1 0 0,0 0 1 0 0,0 0 0 0 0,0 0 0 0 0,1 0 0 0 0,-1-1-1 0 0,1 1 1 0 0,1-1 0 0 0,-1 1 0 0 0,1-1 0 0 0,4 6 0 0 0,-3-5-137 0 0,1 0 0 0 0,-1 0 1 0 0,2 0-1 0 0,-1-1 1 0 0,0 1-1 0 0,1-2 0 0 0,0 1 1 0 0,0 0-1 0 0,0-1 1 0 0,14 6-1 0 0,2-2-1928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1:55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48 19895 0 0,'0'-15'1998'0'0,"0"13"-1915"0"0,0 0 1 0 0,0 0-1 0 0,0 0 0 0 0,-1 1 1 0 0,1-1-1 0 0,0 0 1 0 0,-1 0-1 0 0,0 0 1 0 0,1 1-1 0 0,-1-1 1 0 0,0 0-1 0 0,0 1 0 0 0,-1-2 1 0 0,1 2 8 0 0,1 1 1 0 0,-1-1 0 0 0,1 1-1 0 0,-1-1 1 0 0,1 1-1 0 0,-1-1 1 0 0,0 1-1 0 0,1-1 1 0 0,-1 1-1 0 0,0 0 1 0 0,1 0-1 0 0,-1-1 1 0 0,0 1-1 0 0,1 0 1 0 0,-1 0-1 0 0,0 0 1 0 0,1-1-1 0 0,-1 1 1 0 0,0 0 0 0 0,0 0-1 0 0,1 0 1 0 0,-1 0-1 0 0,0 1 1 0 0,1-1-1 0 0,-1 0 1 0 0,0 0-1 0 0,0 0 1 0 0,1 0-1 0 0,-1 1 1 0 0,0-1-1 0 0,1 0 1 0 0,-1 1-1 0 0,1-1 1 0 0,-1 0-1 0 0,0 1 1 0 0,0 0 0 0 0,-4 2 374 0 0,4-2-426 0 0,0 0 0 0 0,-1-1-1 0 0,1 1 1 0 0,0 0 0 0 0,0 0 0 0 0,0 0 0 0 0,0 0 0 0 0,0 0 0 0 0,0 0-1 0 0,0 0 1 0 0,0 0 0 0 0,1 1 0 0 0,-1-1 0 0 0,0 0 0 0 0,1 0-1 0 0,-1 1 1 0 0,0 1 0 0 0,1-2 40 0 0,0 1 0 0 0,-1-1-1 0 0,1 1 1 0 0,0 0 0 0 0,0-1 0 0 0,0 1-1 0 0,1-1 1 0 0,-1 1 0 0 0,0 0 0 0 0,0-1-1 0 0,1 1 1 0 0,-1-1 0 0 0,1 1-1 0 0,0-1 1 0 0,-1 1 0 0 0,1-1 0 0 0,0 0-1 0 0,0 1 1 0 0,0-1 0 0 0,0 0 0 0 0,0 0-1 0 0,2 2 1 0 0,2 3-11 0 0,0-1 0 0 0,0 0-1 0 0,10 6 1 0 0,-12-8 15 0 0,0-1 0 0 0,1 1 0 0 0,-1-1 1 0 0,-1 1-1 0 0,1 0 0 0 0,0 0 0 0 0,-1 1 0 0 0,1-1 0 0 0,-1 0 0 0 0,0 1 1 0 0,2 5-1 0 0,-3-7-41 0 0,0 1 1 0 0,0 0-1 0 0,-1-1 1 0 0,1 1 0 0 0,-1 0-1 0 0,0 0 1 0 0,0-1 0 0 0,0 1-1 0 0,0 0 1 0 0,0 0-1 0 0,0-1 1 0 0,-1 1 0 0 0,1 0-1 0 0,-1-1 1 0 0,0 1 0 0 0,0-1-1 0 0,0 1 1 0 0,-2 2-1 0 0,0 2 0 0 0,-1-1 0 0 0,0 1 1 0 0,0-1-1 0 0,-1 0 0 0 0,0 0 0 0 0,-5 5 0 0 0,7-9-193 0 0,0 1 0 0 0,0-1 0 0 0,-1 0 0 0 0,1 1 0 0 0,-1-2 1 0 0,1 1-1 0 0,-1 0 0 0 0,1-1 0 0 0,-1 1 0 0 0,0-1 0 0 0,0 0 0 0 0,0 0 0 0 0,-4 0 0 0 0,2-1-445 0 0,-11 1-7886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8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147 737 4144 0 0,'0'0'319'0'0,"4"-12"2460"0"0,-9-5 5913 0 0,0 5-6595 0 0,-9-56 2158 0 0,0-34-2454 0 0,-17-94 457 0 0,-3-25-515 0 0,34 215-1704 0 0,0 0 0 0 0,0 0 0 0 0,0 0 0 0 0,1 0 0 0 0,-1 0 0 0 0,1 0 0 0 0,1 0 0 0 0,-1 1-1 0 0,1-1 1 0 0,4-8 0 0 0,-5 11-52 0 0,1 1 1 0 0,-1-1-1 0 0,1 1 0 0 0,0 0 0 0 0,0 0 0 0 0,0 0 1 0 0,0 0-1 0 0,0 0 0 0 0,0 0 0 0 0,0 0 1 0 0,1 1-1 0 0,-1-1 0 0 0,0 1 0 0 0,1 0 0 0 0,0 0 1 0 0,-1 0-1 0 0,1 0 0 0 0,0 0 0 0 0,-1 0 0 0 0,1 1 1 0 0,0-1-1 0 0,0 1 0 0 0,-1 0 0 0 0,5 0 0 0 0,-1 0 13 0 0,0 1-1 0 0,0 0 0 0 0,0 0 0 0 0,0 1 0 0 0,0-1 0 0 0,0 1 0 0 0,0 1 0 0 0,0-1 0 0 0,0 1 0 0 0,-1 0 0 0 0,0 0 0 0 0,1 1 0 0 0,-1-1 0 0 0,0 1 1 0 0,-1 0-1 0 0,1 1 0 0 0,-1-1 0 0 0,0 1 0 0 0,5 7 0 0 0,2 3-238 0 0,-2-1-1 0 0,0 2 1 0 0,-1-1 0 0 0,-1 1-1 0 0,10 29 1 0 0,-13-32-438 0 0,-1 0-1 0 0,0 0 1 0 0,-1 0 0 0 0,-1 0-1 0 0,1 0 1 0 0,-2 19 0 0 0,-3-7-1341 0 0</inkml:trace>
  <inkml:trace contextRef="#ctx0" brushRef="#br0" timeOffset="1">6 493 21191 0 0,'0'0'2208'0'0,"-6"0"-2088"0"0,14-2-120 0 0,10-1 0 0 0,-1-1 112 0 0,5-1 0 0 0,-3 1 0 0 0,7 2 0 0 0,-1 0-112 0 0,0-1 0 0 0,1-2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9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21191 0 0,'-2'1'245'0'0,"-4"3"122"0"0,1 0 0 0 0,-1-1-1 0 0,1 2 1 0 0,-10 8 0 0 0,14-12-330 0 0,0 0-1 0 0,0 0 1 0 0,0 0 0 0 0,1 1 0 0 0,-1-1 0 0 0,0 0 0 0 0,1 0 0 0 0,-1 0 0 0 0,0 1-1 0 0,1-1 1 0 0,0 0 0 0 0,-1 1 0 0 0,1-1 0 0 0,0 0 0 0 0,0 1 0 0 0,-1-1 0 0 0,1 0 0 0 0,0 1-1 0 0,0-1 1 0 0,1 1 0 0 0,-1-1 0 0 0,0 0 0 0 0,0 1 0 0 0,1-1 0 0 0,-1 0 0 0 0,1 0 0 0 0,-1 1-1 0 0,1-1 1 0 0,-1 0 0 0 0,1 0 0 0 0,1 3 0 0 0,0-2 46 0 0,0-1 0 0 0,0 1 0 0 0,0 0 0 0 0,0 0 1 0 0,0-1-1 0 0,0 1 0 0 0,1-1 0 0 0,-1 0 0 0 0,0 0 0 0 0,1 0 0 0 0,-1 0 1 0 0,1 0-1 0 0,3 0 0 0 0,39 6-24 0 0,-21-4 667 0 0,-15-1-498 0 0,0 0 0 0 0,0 1 0 0 0,0 0 0 0 0,-1 0 0 0 0,10 5 0 0 0,-17-7-213 0 0,0 0 0 0 0,1 0 1 0 0,-1 0-1 0 0,0 0 0 0 0,0 1 0 0 0,0-1 0 0 0,0 0 0 0 0,0 1 0 0 0,0-1 0 0 0,0 1 1 0 0,0-1-1 0 0,-1 1 0 0 0,1-1 0 0 0,-1 1 0 0 0,1-1 0 0 0,-1 1 0 0 0,1 0 0 0 0,-1-1 1 0 0,0 1-1 0 0,0-1 0 0 0,0 1 0 0 0,0 0 0 0 0,0 0 0 0 0,0-1 0 0 0,0 1 0 0 0,-1 3 1 0 0,0 1 3 0 0,-1 1 1 0 0,0 0 0 0 0,0 0-1 0 0,-6 12 1 0 0,3-10-604 0 0,-1-1 0 0 0,0 0 1 0 0,0 0-1 0 0,0-1 0 0 0,-13 12 0 0 0,3-3-8403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9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3680 0 0,'-24'21'-15'0'0,"-13"6"3555"0"0,21-16 715 0 0,-26 23-1 0 0,22-14-3077 0 0,1 0-1 0 0,0 2 1 0 0,2 0-1 0 0,0 1 1 0 0,2 0-1 0 0,-21 42 1 0 0,34-60-1125 0 0,0 0 1 0 0,0 0-1 0 0,0 0 0 0 0,1 0 1 0 0,0 1-1 0 0,-1 8 0 0 0,2-13-51 0 0,0 0-1 0 0,0 0 1 0 0,0 0 0 0 0,0 0-1 0 0,0 0 1 0 0,0 0-1 0 0,0 0 1 0 0,1 0 0 0 0,-1 0-1 0 0,0 0 1 0 0,1 0-1 0 0,-1 0 1 0 0,1 0-1 0 0,-1 0 1 0 0,1 0 0 0 0,0 0-1 0 0,-1 0 1 0 0,1 0-1 0 0,0 0 1 0 0,-1-1 0 0 0,1 1-1 0 0,0 0 1 0 0,0-1-1 0 0,0 1 1 0 0,0 0 0 0 0,0-1-1 0 0,0 1 1 0 0,0-1-1 0 0,0 1 1 0 0,0-1 0 0 0,0 0-1 0 0,0 0 1 0 0,0 1-1 0 0,0-1 1 0 0,0 0 0 0 0,0 0-1 0 0,0 0 1 0 0,2 0-1 0 0,5-1-127 0 0,1 1 0 0 0,-1-2 0 0 0,0 1 0 0 0,0-2 0 0 0,1 1 0 0 0,-1-1 0 0 0,12-6 0 0 0,-9 5-101 0 0,74-33-3475 0 0,-30 12-2296 0 0,-18 7 190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09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2 4144 0 0,'0'0'319'0'0,"-14"-2"4342"0"0,6 2-3447 0 0,0 1 0 0 0,1 0 1 0 0,-1 0-1 0 0,1 1 0 0 0,-1-1 1 0 0,-8 5-1 0 0,7-3-571 0 0,1 1 0 0 0,0 0 0 0 0,0 1 0 0 0,-14 10 0 0 0,14-8-405 0 0,0 0 0 0 0,1 0 0 0 0,-1 1 0 0 0,2 0 0 0 0,-1 0 0 0 0,1 0 0 0 0,0 1 0 0 0,1 0 0 0 0,0 1 0 0 0,-4 9 0 0 0,3-2 927 0 0,-8 30 1 0 0,13-42-1021 0 0,0 0 0 0 0,0 0 0 0 0,0 1 0 0 0,1-1 0 0 0,0 0-1 0 0,0 0 1 0 0,1 1 0 0 0,-1-1 0 0 0,1 0 0 0 0,3 9 0 0 0,-4-13-102 0 0,0 0 0 0 0,1 0 0 0 0,-1 1 0 0 0,1-1 0 0 0,-1 0 0 0 0,1 0 0 0 0,-1 0 0 0 0,1 0 0 0 0,0 0 0 0 0,0 0 0 0 0,-1 0 0 0 0,1 0 0 0 0,0 0 0 0 0,0 0 0 0 0,0 0 0 0 0,0 0 0 0 0,0 0 0 0 0,0-1 0 0 0,0 1 0 0 0,1 0 0 0 0,-1-1 0 0 0,0 1 0 0 0,0-1 0 0 0,0 0 0 0 0,1 1 1 0 0,-1-1-1 0 0,0 0 0 0 0,1 1 0 0 0,-1-1 0 0 0,0 0 0 0 0,0 0 0 0 0,1 0 0 0 0,-1 0 0 0 0,0-1 0 0 0,1 1 0 0 0,-1 0 0 0 0,2-1 0 0 0,2-1 66 0 0,0 0-1 0 0,0-1 1 0 0,0 1 0 0 0,-1-1 0 0 0,1 0 0 0 0,-1 0-1 0 0,7-6 1 0 0,18-19 36 0 0,49-60 0 0 0,-36 34-7639 0 0,-37 47 5609 0 0,7-9-7065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0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42 259 9272 0 0,'0'0'837'0'0,"-1"0"-690"0"0,0 2 112 0 0,0-1 1 0 0,0 0-1 0 0,0 0 1 0 0,-1 0 0 0 0,1 0-1 0 0,0 0 1 0 0,0-1-1 0 0,-1 1 1 0 0,1 0 0 0 0,-1 0-1 0 0,1-1 1 0 0,-2 1-1 0 0,-6 4 1063 0 0,7-4-1148 0 0,1 0 0 0 0,0 0 0 0 0,0 0 0 0 0,0 0 0 0 0,0 1 0 0 0,0-1 0 0 0,1 0 0 0 0,-1 1 0 0 0,0-1 0 0 0,0 1 0 0 0,1-1 0 0 0,-1 1 0 0 0,1-1 0 0 0,0 1 0 0 0,-1-1 1 0 0,1 1-1 0 0,0-1 0 0 0,0 1 0 0 0,0-1 0 0 0,0 1 0 0 0,0 0 0 0 0,0-1 0 0 0,0 1 0 0 0,1-1 0 0 0,-1 1 0 0 0,1-1 0 0 0,-1 1 0 0 0,3 3 1180 0 0,13-8-410 0 0,-11 0-771 0 0,-1 0 0 0 0,1 0 0 0 0,-1 0 0 0 0,0-1 0 0 0,0 0 0 0 0,0 0 0 0 0,0 0 0 0 0,-1 0 0 0 0,4-6 0 0 0,26-46 549 0 0,-27 44-568 0 0,11-19 128 0 0,0 2 0 0 0,3-1 1 0 0,0 2-1 0 0,34-36 1 0 0,-53 64-282 0 0,-1-1 0 0 0,0 1 1 0 0,1-1-1 0 0,-1 1 0 0 0,1-1 1 0 0,0 1-1 0 0,-1-1 0 0 0,1 1 1 0 0,-1 0-1 0 0,1-1 0 0 0,0 1 1 0 0,-1 0-1 0 0,1-1 0 0 0,0 1 1 0 0,-1 0-1 0 0,1 0 0 0 0,0-1 1 0 0,-1 1-1 0 0,1 0 0 0 0,0 0 1 0 0,-1 0-1 0 0,1 0 1 0 0,0 0-1 0 0,0 0 0 0 0,0 1 1 0 0,0-1-1 0 0,-1 1 1 0 0,1-1 0 0 0,-1 1-1 0 0,1-1 1 0 0,-1 1 0 0 0,1-1-1 0 0,-1 1 1 0 0,1-1-1 0 0,-1 1 1 0 0,1 0 0 0 0,-1-1-1 0 0,1 1 1 0 0,-1 0-1 0 0,0-1 1 0 0,0 1 0 0 0,1 0-1 0 0,-1 0 1 0 0,1 4 0 0 0,0 0-1 0 0,0 0 1 0 0,-1 0 0 0 0,1 0-1 0 0,-2 7 1 0 0,-9 59 5 0 0,6-53-104 0 0,1 1-1 0 0,0-1 0 0 0,2 1 1 0 0,1 29-1 0 0,0-46 103 0 0,0-1 0 0 0,0 0 0 0 0,1 1 1 0 0,-1-1-1 0 0,0 0 0 0 0,0 0 0 0 0,1 1 0 0 0,-1-1 0 0 0,1 0 0 0 0,-1 0 1 0 0,1 0-1 0 0,-1 0 0 0 0,1 0 0 0 0,1 2 0 0 0,-2-3 0 0 0,1 0-1 0 0,-1 1 1 0 0,1-1-1 0 0,-1 0 1 0 0,0 0-1 0 0,1 0 1 0 0,-1 0-1 0 0,1 1 1 0 0,-1-1-1 0 0,1 0 0 0 0,-1 0 1 0 0,1 0-1 0 0,-1 0 1 0 0,0 0-1 0 0,1 0 1 0 0,-1 0-1 0 0,1 0 1 0 0,-1 0-1 0 0,1 0 1 0 0,-1-1-1 0 0,1 1 1 0 0,-1 0-1 0 0,0 0 1 0 0,1 0-1 0 0,-1 0 1 0 0,1-1-1 0 0,4-2 36 0 0,-1-1 1 0 0,0 0-1 0 0,0 0 0 0 0,0 0 1 0 0,4-5-1 0 0,5-5 17 0 0,0 3 12 0 0,-1-1-1 0 0,0-1 1 0 0,-1 0-1 0 0,-1-1 0 0 0,15-24 1 0 0,-1 3 67 0 0,-4 4 177 0 0,-14 21-180 0 0,1 0-1 0 0,-1 0 0 0 0,2 1 1 0 0,-1 0-1 0 0,11-9 1 0 0,-17 17-101 0 0,-1 0-24 0 0,0 1 1 0 0,1-1-1 0 0,-1 1 1 0 0,0 0-1 0 0,1-1 0 0 0,-1 1 1 0 0,1 0-1 0 0,-1 0 0 0 0,1-1 1 0 0,-1 1-1 0 0,0 0 0 0 0,1 0 1 0 0,-1 0-1 0 0,1-1 0 0 0,-1 1 1 0 0,1 0-1 0 0,-1 0 1 0 0,1 0-1 0 0,-1 0 0 0 0,1 0 1 0 0,-1 0-1 0 0,1 0 0 0 0,-1 0 1 0 0,2 0-1 0 0,8 19 264 0 0,-7-10-252 0 0,-1 0 0 0 0,-1 0 0 0 0,0 0 0 0 0,0 0 0 0 0,-1 0 0 0 0,0 1 0 0 0,-1 8 0 0 0,-1 0-85 0 0,1-6-144 0 0,0-1 1 0 0,1 0-1 0 0,0 1 0 0 0,0-1 1 0 0,4 19-1 0 0,-4-29 101 0 0,0 0 0 0 0,1 0 0 0 0,-1 0 0 0 0,0 0-1 0 0,0 0 1 0 0,1 0 0 0 0,-1 0 0 0 0,1 0 0 0 0,-1 0 0 0 0,1 0 0 0 0,-1 0 0 0 0,1 0 0 0 0,0 0 0 0 0,-1 0 0 0 0,1-1 0 0 0,0 1 0 0 0,0 0-1 0 0,-1 0 1 0 0,1-1 0 0 0,0 1 0 0 0,0-1 0 0 0,0 1 0 0 0,0-1 0 0 0,0 1 0 0 0,1 0 0 0 0,0-1-93 0 0,-1 0 1 0 0,1 0-1 0 0,-1 0 1 0 0,1 0-1 0 0,-1-1 1 0 0,1 1-1 0 0,-1 0 1 0 0,1-1-1 0 0,-1 1 0 0 0,1-1 1 0 0,-1 0-1 0 0,1 1 1 0 0,-1-1-1 0 0,0 0 1 0 0,2-1-1 0 0,3-2-749 0 0,1-1 0 0 0,-2 0 0 0 0,1-1 0 0 0,0 0 0 0 0,6-9 1 0 0,23-40-2047 0 0,-19 17 1780 0 0,-14 32 1747 0 0,7-18 3867 0 0,-10 19-2189 0 0,-7 15-1144 0 0,6-5-800 0 0,0-1 0 0 0,1 1 0 0 0,-1 0 0 0 0,1 0 0 0 0,0 0 0 0 0,-1 9-1 0 0,-3 10 205 0 0,5-22-492 0 0,-4 8-173 0 0,1 0-1 0 0,0-1 1 0 0,1 1-1 0 0,0 1 1 0 0,1-1 0 0 0,0 0-1 0 0,1 0 1 0 0,0 0 0 0 0,2 16-1 0 0,1-13-6910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1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4144 0 0,'0'0'368'0'0,"-9"0"-296"0"0,3 7-72 0 0,-2 1 0 0 0,-1 2 1864 0 0,4 0 360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1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4 339 3680 0 0,'-3'5'10833'0'0,"5"-7"-10433"0"0,1 0 0 0 0,-1 0 1 0 0,1-1-1 0 0,-1 1 0 0 0,0-1 0 0 0,0 0 0 0 0,0 0 1 0 0,2-3-1 0 0,0 0 156 0 0,16-26 1099 0 0,-2 0-1 0 0,-1-1 1 0 0,23-63 0 0 0,-35 83-1246 0 0,4-10 196 0 0,-6 12-251 0 0,2 0 1 0 0,6-14-1 0 0,-3 8 6 0 0,-7 17-248 0 0,-1 16 123 0 0,-2 39-197 0 0,0 31-5 0 0,3-78-61 0 0,0 1 1 0 0,0 0 0 0 0,1-1-1 0 0,0 1 1 0 0,0-1 0 0 0,1 1-1 0 0,6 11 1 0 0,-9-18 28 0 0,1-1 0 0 0,0 0 0 0 0,-1 1 0 0 0,1-1 0 0 0,0 0 0 0 0,0 0 0 0 0,0 0 0 0 0,0 0 0 0 0,0 0 0 0 0,0 0 0 0 0,0 0 0 0 0,0 0 0 0 0,0 0 0 0 0,0 0 0 0 0,0-1 0 0 0,1 1 0 0 0,-1 0 0 0 0,0-1 0 0 0,3 1 0 0 0,-3-1 27 0 0,1 0 1 0 0,-1 0 0 0 0,0 0 0 0 0,1 0 0 0 0,-1 0-1 0 0,0 0 1 0 0,0-1 0 0 0,1 1 0 0 0,-1-1-1 0 0,0 1 1 0 0,0-1 0 0 0,1 1 0 0 0,-1-1 0 0 0,0 0-1 0 0,0 1 1 0 0,0-1 0 0 0,1-1 0 0 0,2-2 55 0 0,0 0-1 0 0,0-1 1 0 0,0 1 0 0 0,-1-1 0 0 0,0 0-1 0 0,0 0 1 0 0,0 0 0 0 0,3-7 0 0 0,61-133-1071 0 0,-61 135-106 0 0,0 0 0 0 0,1 1-1 0 0,0-1 1 0 0,14-13 0 0 0,-8 12-7288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1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10592 0 0,'-7'2'658'0'0,"0"1"0"0"0,0 0 0 0 0,1 0-1 0 0,0 1 1 0 0,-1-1 0 0 0,1 1 0 0 0,1 1 0 0 0,-1-1 0 0 0,1 1 0 0 0,-1 0 0 0 0,1 0 0 0 0,1 1 0 0 0,-1-1 0 0 0,1 1 0 0 0,0 0 0 0 0,-5 9 0 0 0,4-5 252 0 0,1-1-1 0 0,0 1 1 0 0,1 0 0 0 0,-1 0 0 0 0,-2 19-1 0 0,5-20-1032 0 0,0 0 0 0 0,0 0-1 0 0,2 16 1 0 0,-1-22 152 0 0,1-1 0 0 0,-1 1-1 0 0,1 0 1 0 0,0 0 0 0 0,0-1 0 0 0,0 1 0 0 0,0 0 0 0 0,0-1 0 0 0,1 1-1 0 0,-1-1 1 0 0,1 1 0 0 0,3 3 0 0 0,-4-5-15 0 0,0 0 1 0 0,0 0-1 0 0,0 0 1 0 0,0-1-1 0 0,0 1 1 0 0,0 0-1 0 0,1 0 0 0 0,-1-1 1 0 0,0 1-1 0 0,0-1 1 0 0,1 1-1 0 0,-1-1 0 0 0,1 1 1 0 0,-1-1-1 0 0,0 0 1 0 0,1 0-1 0 0,-1 1 1 0 0,1-1-1 0 0,-1 0 0 0 0,0 0 1 0 0,1-1-1 0 0,-1 1 1 0 0,1 0-1 0 0,-1 0 1 0 0,0-1-1 0 0,1 1 0 0 0,-1-1 1 0 0,2 0-1 0 0,0-1 12 0 0,-1 1 0 0 0,1-1 0 0 0,-1 0 0 0 0,1 0 0 0 0,-1 0 0 0 0,0-1 0 0 0,0 1 0 0 0,0 0 0 0 0,0-1 0 0 0,0 0 0 0 0,2-4 0 0 0,15-33 359 0 0,-4-8 44 0 0,-12 37-258 0 0,0 1 1 0 0,0 0-1 0 0,1 0 0 0 0,0 0 0 0 0,1 0 0 0 0,0 1 0 0 0,7-11 0 0 0,-11 19-158 0 0,-1 1 0 0 0,1-1 0 0 0,-1 1 1 0 0,1-1-1 0 0,0 1 0 0 0,-1-1 1 0 0,1 1-1 0 0,0-1 0 0 0,0 1 0 0 0,-1 0 1 0 0,1-1-1 0 0,0 1 0 0 0,0 0 0 0 0,-1 0 1 0 0,1-1-1 0 0,0 1 0 0 0,0 0 0 0 0,0 0 1 0 0,0 0-1 0 0,-1 0 0 0 0,1 0 0 0 0,0 0 1 0 0,0 0-1 0 0,0 0 0 0 0,-1 0 0 0 0,1 1 1 0 0,0-1-1 0 0,0 0 0 0 0,0 1 0 0 0,-1-1 1 0 0,1 0-1 0 0,0 1 0 0 0,-1-1 0 0 0,1 1 1 0 0,0-1-1 0 0,-1 1 0 0 0,1-1 0 0 0,0 1 1 0 0,0 0-1 0 0,4 4-10 0 0,-1-1 1 0 0,0 1-1 0 0,7 9 1 0 0,-9-11 9 0 0,4 7 5 0 0,0 1-1 0 0,-1 0 1 0 0,-1 1 0 0 0,0-1 0 0 0,0 1-1 0 0,3 18 1 0 0,-5-14 9 0 0,0-1 0 0 0,-1 1-1 0 0,-1-1 1 0 0,-1 20 0 0 0,-12 61 211 0 0,11-84-213 0 0,0-2-1 0 0,-1 0-1 0 0,0 0 1 0 0,0 0-1 0 0,-1-1 1 0 0,0 0-1 0 0,0 1 1 0 0,-1-2-1 0 0,0 1 1 0 0,-1 0-1 0 0,0-1 1 0 0,-1 0-1 0 0,1 0 1 0 0,-10 7-1 0 0,12-11-222 0 0,0 0-1 0 0,-1-1 1 0 0,0 0-1 0 0,1 0 1 0 0,-1 0-1 0 0,0 0 1 0 0,0-1-1 0 0,0 0 1 0 0,-1 0-1 0 0,1 0 1 0 0,0-1-1 0 0,-1 1 1 0 0,1-1-1 0 0,-1-1 1 0 0,1 1-1 0 0,-1-1 1 0 0,0 0-1 0 0,1 0 0 0 0,-1 0 1 0 0,1-1-1 0 0,-1 0 1 0 0,1 0-1 0 0,-1-1 1 0 0,1 1-1 0 0,-7-4 1 0 0,-8-5-1324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2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3224 0 0,'0'0'15931'0'0,"12"7"-12832"0"0,3 1-1918 0 0,-1 2 1 0 0,0-1-1 0 0,0 1 0 0 0,20 20 1 0 0,-23-19-1075 0 0,-1 1-1 0 0,0 0 1 0 0,-1 0 0 0 0,0 1 0 0 0,-1 1 0 0 0,-1-1 0 0 0,0 1 0 0 0,9 26 0 0 0,-6-8-35 0 0,-2 1-1 0 0,-1 0 1 0 0,-1 0 0 0 0,-2 0-1 0 0,0 35 1 0 0,-5-17-57 0 0,-2 1 0 0 0,-14 79 0 0 0,14-115-45 0 0,-1 1 1 0 0,-1-1-1 0 0,0 0 1 0 0,-1-1-1 0 0,-1 0 1 0 0,-1 0-1 0 0,0 0 1 0 0,-14 19-1 0 0,13-22-1354 0 0,-2 1 1 0 0,-20 18-1 0 0,9-13-7805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19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33 6912 0 0,'0'0'5237'0'0,"3"-4"-4210"0"0,2-3 126 0 0,7-14 10741 0 0,-12 21-11790 0 0,-8 4 43 0 0,0 1-1 0 0,1 0 1 0 0,0 0 0 0 0,0 1-1 0 0,0 0 1 0 0,1 0 0 0 0,-10 12-1 0 0,0 0-31 0 0,14-16-115 0 0,-51 53-32 0 0,-111 90 0 0 0,70-65 48 0 0,42-36 1123 0 0,51-43-346 0 0,16-1-949 0 0,-1-1 255 0 0,1-1 0 0 0,16-4 0 0 0,7 0-100 0 0,10 2 20 0 0,0 2 0 0 0,1 2 1 0 0,-1 2-1 0 0,83 14 0 0 0,-109-12-940 0 0,1-2-1 0 0,24 0 1 0 0,-40-2-923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139 161 7056 0 0,'0'0'637'0'0,"-6"-15"-382"0"0,4 6 909 0 0,1 0 0 0 0,0-1 0 0 0,1 1 0 0 0,-1-1 0 0 0,2 1 1 0 0,-1-1-1 0 0,4-14 0 0 0,-2 19-660 0 0,-1-1 0 0 0,1 0-1 0 0,0 1 1 0 0,0 0 0 0 0,1-1 0 0 0,0 1 0 0 0,4-6 0 0 0,-3 4 1849 0 0,-3 18-1684 0 0,-1-1-613 0 0,0 1 0 0 0,-1-1 0 0 0,0 0 1 0 0,-1 0-1 0 0,0 0 0 0 0,-5 11 0 0 0,-1 12-52 0 0,-28 101 453 0 0,29-110-298 0 0,-72 225-203 0 0,74-234 200 0 0,3-9 35 0 0,0 1 0 0 0,0-1 0 0 0,0 1 0 0 0,1 0 0 0 0,-1 11 0 0 0,21-23 301 0 0,60-13-57 0 0,-67 17-432 0 0,0 0 0 0 0,0 0 0 0 0,0 1 0 0 0,22 3 0 0 0,73 21-10 0 0,-20-3 92 0 0,-80-20-19 0 0,-5-1 94 0 0,0-8 39 0 0,-2 7-192 0 0,0 1-1 0 0,1-1 0 0 0,-1 1 0 0 0,0-1 0 0 0,0 1 1 0 0,0-1-1 0 0,1 1 0 0 0,-1-1 0 0 0,0 1 1 0 0,0-1-1 0 0,0 1 0 0 0,0-1 0 0 0,0 0 0 0 0,0 1 1 0 0,0-1-1 0 0,0 1 0 0 0,0-1 0 0 0,-1 1 0 0 0,1-1 1 0 0,0 1-1 0 0,0-2 0 0 0,-3-4 15 0 0,0-1 0 0 0,-1 0 0 0 0,1 1 0 0 0,-1-1 0 0 0,-1 1 0 0 0,1 0 0 0 0,-1 1 0 0 0,-6-7 0 0 0,-7-5 110 0 0,-23-16 0 0 0,-5-5-38 0 0,43 35-97 0 0,1 1-6 0 0,0 0 1 0 0,0 0-1 0 0,0 0 0 0 0,0 0 0 0 0,0-1 0 0 0,1 1 0 0 0,-2-4 0 0 0,14 3-43 0 0,6 0 53 0 0,0 1 0 0 0,0 1 0 0 0,0 1 0 0 0,0 0 0 0 0,25 4 0 0 0,-18-2 0 0 0,-22-2 8 0 0,0 1-1 0 0,0-1 0 0 0,0 0 1 0 0,0 0-1 0 0,0 1 1 0 0,0-1-1 0 0,-1 1 1 0 0,1 0-1 0 0,0 0 0 0 0,0-1 1 0 0,0 1-1 0 0,-1 0 1 0 0,1 0-1 0 0,-1 1 1 0 0,1-1-1 0 0,-1 0 0 0 0,1 0 1 0 0,-1 1-1 0 0,0-1 1 0 0,1 1-1 0 0,-1-1 1 0 0,0 1-1 0 0,0 0 0 0 0,0-1 1 0 0,1 5-1 0 0,-1-3 24 0 0,0 0-1 0 0,-1 0 1 0 0,1 0-1 0 0,-1 0 0 0 0,0 0 1 0 0,0 0-1 0 0,0 0 1 0 0,0 1-1 0 0,-1-1 1 0 0,1 0-1 0 0,-1 0 0 0 0,0 0 1 0 0,0 0-1 0 0,0 0 1 0 0,-2 4-1 0 0,-11 18 59 0 0,-1-1 0 0 0,-1-1 0 0 0,-1 0-1 0 0,-38 39 1 0 0,14-16-504 0 0,-14 16-4878 0 0,48-55 3397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1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0 160 9128 0 0,'1'-1'91'0'0,"4"-15"1524"0"0,6-35 0 0 0,-1 16 1528 0 0,-1-4 276 0 0,-9 38-3324 0 0,1 0 0 0 0,-1 0 0 0 0,0 0 0 0 0,0 0 0 0 0,1 0-1 0 0,-1 0 1 0 0,0 0 0 0 0,1 0 0 0 0,-1 0 0 0 0,1 0-1 0 0,-1 0 1 0 0,1 0 0 0 0,-1 0 0 0 0,1 1 0 0 0,0-1 0 0 0,2-2 2775 0 0,-2 11-2618 0 0,3 11-203 0 0,-1 1 0 0 0,-1 0 0 0 0,-1 0 0 0 0,-1 0-1 0 0,-2 29 1 0 0,1-37-30 0 0,-18 231 305 0 0,10-141-186 0 0,7-74-107 0 0,-7 127 120 0 0,6-124-1805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1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37 7832 0 0,'-2'0'175'0'0,"2"0"-145"0"0,0 0 0 0 0,-1 0 0 0 0,1 0 0 0 0,0 0 0 0 0,-1 0 0 0 0,1 0 0 0 0,0 0 0 0 0,-1 0 0 0 0,1 0 0 0 0,-1 0 0 0 0,1 0 0 0 0,0 0 0 0 0,-1 0 0 0 0,1 0 0 0 0,0-1 0 0 0,-1 1 0 0 0,1 0 0 0 0,0 0 0 0 0,0 0 0 0 0,-1-1 0 0 0,0-7 7187 0 0,10-1-4556 0 0,-3 6-2263 0 0,-1 1-1 0 0,1-1 0 0 0,0 1 0 0 0,0 1 0 0 0,-1-1 0 0 0,1 1 0 0 0,0 0 0 0 0,0 0 1 0 0,0 0-1 0 0,0 1 0 0 0,11 1 0 0 0,7-1 308 0 0,-2-2-428 0 0,0 2 1 0 0,0 1-1 0 0,0 1 1 0 0,0 0-1 0 0,0 2 1 0 0,-1 1-1 0 0,0 0 1 0 0,0 1-1 0 0,35 16 1 0 0,-36-13-262 0 0,-14-7-52 0 0,0 1 1 0 0,0 0-1 0 0,0 0 0 0 0,6 4 0 0 0,9 9-4800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2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36 9672 0 0,'-1'0'82'0'0,"1"-1"0"0"0,-1 1 0 0 0,1-1 1 0 0,-1 1-1 0 0,1-1 0 0 0,-1 0 0 0 0,1 1 0 0 0,-1-1 1 0 0,1 0-1 0 0,-1 1 0 0 0,1-1 0 0 0,0 0 0 0 0,-1 0 1 0 0,1 1-1 0 0,0-1 0 0 0,0 0 0 0 0,0 0 0 0 0,0 0 1 0 0,0 1-1 0 0,-1-1 0 0 0,1 0 0 0 0,1-1 0 0 0,3-16 8486 0 0,0 18-6680 0 0,-3 0-1786 0 0,0 0 1 0 0,0 0 0 0 0,0 0 0 0 0,0 0 0 0 0,1 0-1 0 0,-1 0 1 0 0,0 0 0 0 0,0 0 0 0 0,0 0 0 0 0,0 1-1 0 0,0-1 1 0 0,0 0 0 0 0,0 1 0 0 0,0-1 0 0 0,-1 1-1 0 0,1-1 1 0 0,0 1 0 0 0,0 0 0 0 0,0-1 0 0 0,0 1-1 0 0,-1 0 1 0 0,2 1 0 0 0,4 6 28 0 0,0 0-1 0 0,-1 1 1 0 0,0-1 0 0 0,0 1-1 0 0,-1 1 1 0 0,-1-1 0 0 0,1 0 0 0 0,2 16-1 0 0,-2-12-135 0 0,0 1 0 0 0,13 25 0 0 0,-13-32-86 0 0,0 2-82 0 0,1-1 0 0 0,-1-1 0 0 0,12 13 0 0 0,-15-18-105 0 0,1 0 1 0 0,0 0 0 0 0,0 0-1 0 0,0-1 1 0 0,0 1 0 0 0,1-1-1 0 0,-1 1 1 0 0,0-1 0 0 0,1 0-1 0 0,-1 0 1 0 0,1 0 0 0 0,-1 0-1 0 0,1 0 1 0 0,-1-1-1 0 0,1 1 1 0 0,0-1 0 0 0,4 0-1 0 0,3-2-1691 0 0,2-2-13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1 10136 0 0,'-6'0'918'0'0,"3"1"-714"0"0,-1 0 0 0 0,1 0 0 0 0,0 0 0 0 0,0 1 0 0 0,1-1 0 0 0,-1 1 0 0 0,0 0 0 0 0,0-1 0 0 0,1 1 0 0 0,-1 1 0 0 0,1-1 0 0 0,-4 4 0 0 0,-2 4 2449 0 0,1 0-1 0 0,-7 13 1 0 0,-2 2-1227 0 0,-80 123-21 0 0,27-39-1133 0 0,52-82-468 0 0,2 1 0 0 0,0 0 0 0 0,2 1-1 0 0,1 0 1 0 0,-15 58 0 0 0,24-73-1209 0 0,3-3-61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95 8752 0 0,'-11'12'952'0'0,"10"-11"-575"0"0,1 1 1 0 0,-1-1-1 0 0,1 0 0 0 0,-1 1 1 0 0,1-1-1 0 0,0 0 1 0 0,-1 1-1 0 0,1-1 0 0 0,0 1 1 0 0,0-1-1 0 0,0 2 1 0 0,-2 11 3415 0 0,-15 49 280 0 0,-11 89-3167 0 0,6-9-660 0 0,10-52-146 0 0,7-39 76 0 0,5-51-185 0 0,-3 8 89 0 0,0-27 1281 0 0,8-44-718 0 0,-1 13-678 0 0,-1 22 36 0 0,1 1-1 0 0,1 1 1 0 0,15-44-1 0 0,-5 18 62 0 0,30-86 1663 0 0,-35 113-1448 0 0,1 0 0 0 0,1 2-1 0 0,23-34 1 0 0,-30 49-196 0 0,0 1 0 0 0,1 0 0 0 0,0 0 0 0 0,0 0 1 0 0,13-9-1 0 0,-17 14-60 0 0,0-1 1 0 0,0 1 0 0 0,1-1 0 0 0,-1 1 0 0 0,1 0 0 0 0,-1 0 0 0 0,1 0 0 0 0,-1 0 0 0 0,1 1-1 0 0,0-1 1 0 0,-1 1 0 0 0,1-1 0 0 0,0 1 0 0 0,0 0 0 0 0,-1 0 0 0 0,1 0 0 0 0,0 0 0 0 0,0 1-1 0 0,-1-1 1 0 0,1 1 0 0 0,3 1 0 0 0,-5-1-9 0 0,1 0 0 0 0,-1 0 0 0 0,1 1 0 0 0,-1-1 1 0 0,1 0-1 0 0,-1 1 0 0 0,0 0 0 0 0,0-1 0 0 0,1 1 0 0 0,-1 0 0 0 0,0-1 0 0 0,-1 1 0 0 0,1 0 0 0 0,0 0 1 0 0,0 0-1 0 0,-1 0 0 0 0,1 0 0 0 0,-1 0 0 0 0,0 0 0 0 0,1 4 0 0 0,-1 1 19 0 0,1 0 1 0 0,-1 0-1 0 0,-1 1 0 0 0,0 8 0 0 0,-3 0 41 0 0,0 0 0 0 0,-1-1 0 0 0,0 1-1 0 0,-1-1 1 0 0,-15 26 0 0 0,4-14 53 0 0,-39 49-1 0 0,42-61-153 0 0,0 0 0 0 0,-1-1-1 0 0,0-1 1 0 0,-1-1 0 0 0,0 0 0 0 0,-1-1-1 0 0,0-1 1 0 0,-1 0 0 0 0,0-2 0 0 0,-30 11-1 0 0,45-18-322 0 0,-1 0-1 0 0,1 0 0 0 0,-1-1 1 0 0,0 1-1 0 0,1-1 0 0 0,-1 0 1 0 0,0 0-1 0 0,-5-1 0 0 0,7 1-1084 0 0,12-10-4017 0 0,9-10 2404 0 0,5 0-20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3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20 254 4608 0 0,'0'0'353'0'0,"0"-1"-231"0"0,-1 0 739 0 0,1-1 1 0 0,0 1-1 0 0,-1-1 1 0 0,1 1 0 0 0,0-1-1 0 0,-1 1 1 0 0,1-1 0 0 0,0 1-1 0 0,1-3 1 0 0,3-10 4274 0 0,-1 10-4427 0 0,-1 1-1 0 0,1-1 1 0 0,0 1 0 0 0,6-5 0 0 0,-3 1-486 0 0,44-39 1864 0 0,-38 37-1844 0 0,-1-1 0 0 0,0-1 0 0 0,0 0 0 0 0,-1-1 0 0 0,0 0 0 0 0,11-19 0 0 0,-20 29-219 0 0,2-2 48 0 0,-1 0 0 0 0,-1 0 0 0 0,1 0 0 0 0,0 0 0 0 0,1-7 0 0 0,-3 10-61 0 0,0 1 1 0 0,0-1-1 0 0,0 0 1 0 0,0 1-1 0 0,0-1 0 0 0,0 0 1 0 0,0 1-1 0 0,0-1 1 0 0,-1 0-1 0 0,1 1 1 0 0,0-1-1 0 0,0 1 0 0 0,0-1 1 0 0,-1 0-1 0 0,1 1 1 0 0,0-1-1 0 0,-1 1 0 0 0,1-1 1 0 0,-1 1-1 0 0,1-1 1 0 0,0 1-1 0 0,-1-1 0 0 0,1 1 1 0 0,-1-1-1 0 0,1 1 1 0 0,-1 0-1 0 0,0-1 0 0 0,1 1 1 0 0,-1 0-1 0 0,1-1 1 0 0,-1 1-1 0 0,0 0 0 0 0,1 0 1 0 0,-1 0-1 0 0,1 0 1 0 0,-1-1-1 0 0,0 1 0 0 0,1 0 1 0 0,-1 0-1 0 0,0 0 1 0 0,1 0-1 0 0,-1 0 0 0 0,0 1 1 0 0,0-1-1 0 0,-5 0 54 0 0,-1 1-1 0 0,1 0 1 0 0,0 0-1 0 0,1 0 1 0 0,-1 1 0 0 0,0-1-1 0 0,0 1 1 0 0,1 1-1 0 0,-1-1 1 0 0,-7 6-1 0 0,-2 2 90 0 0,1 0-1 0 0,-17 16 1 0 0,26-20-114 0 0,0-1 1 0 0,1 1-1 0 0,0 0 1 0 0,0 0-1 0 0,0 0 1 0 0,1 1-1 0 0,0 0 1 0 0,0-1-1 0 0,0 1 1 0 0,1 0-1 0 0,0 0 1 0 0,1 0-1 0 0,0 1 1 0 0,0-1-1 0 0,0 0 1 0 0,1 0-1 0 0,0 1 1 0 0,0-1-1 0 0,1 0 1 0 0,0 0-1 0 0,0 1 1 0 0,1-1-1 0 0,-1 0 1 0 0,2 0-1 0 0,-1 0 1 0 0,5 8-1 0 0,-3-9-141 0 0,1 0 0 0 0,-1 0 0 0 0,1 0-1 0 0,0-1 1 0 0,1 0 0 0 0,-1 0 0 0 0,1 0 0 0 0,8 4-1 0 0,3 1-1833 0 0,35 15 0 0 0,-30-15-7163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16208 0 0,'-19'0'6131'0'0,"21"0"-5735"0"0,21 7 72 0 0,2-2 1 0 0,42 5-1 0 0,-49-7-350 0 0,114 7 73 0 0,-55-5-134 0 0,-47-4-12 0 0,-12 0-9 0 0,-1 1 1 0 0,0 0 0 0 0,18 4 0 0 0,-15-1 392 0 0,-28 10 102 0 0,-9 6 108 0 0,-1-1 0 0 0,-37 32 0 0 0,16-21-637 0 0,7-5 16 0 0,-30 29 1 0 0,-5 18 950 0 0,60-64-821 0 0,17-12-1009 0 0,-2 0-930 0 0,0 0 375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8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4 2760 0 0,'-12'-3'23112'0'0,"2"11"-22874"0"0,-5 2 425 0 0,-26 19-1 0 0,4-1-337 0 0,-114 61 526 0 0,111-67-447 0 0,24-14 79 0 0,-26 21 1 0 0,36-21-167 0 0,10-4 157 0 0,-2-3-446 0 0,0-1 0 0 0,-1 0 0 0 0,1 0-1 0 0,0 0 1 0 0,-1 1 0 0 0,1-2 0 0 0,-1 1-1 0 0,4 0 1 0 0,12-3 44 0 0,1 1-1 0 0,0 1 0 0 0,0 1 1 0 0,20 2-1 0 0,-21-1-51 0 0,1 2-1 0 0,-1 0 1 0 0,0 0-1 0 0,-1 2 1 0 0,1 0-1 0 0,-1 1 1 0 0,0 1-1 0 0,0 0 1 0 0,26 17-1 0 0,11 9-1254 0 0,-16-13-3566 0 0,-23-13-4594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9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9 523 2304 0 0,'-8'-1'18591'0'0,"7"-5"-18195"0"0,1-1-1 0 0,0 1 0 0 0,1 0 0 0 0,0-1 0 0 0,0 1 1 0 0,0 0-1 0 0,3-7 0 0 0,-3 6 11 0 0,26-88 1716 0 0,3-13-1185 0 0,-14 51-532 0 0,-10 37-198 0 0,5-23 1 0 0,9-67 321 0 0,-15 92-460 0 0,4 54-58 0 0,5 58-26 0 0,-10-57 4 0 0,1-1-1 0 0,2 1 1 0 0,2-1-1 0 0,14 38 1 0 0,-21-69 11 0 0,0 0 0 0 0,1 0 0 0 0,-1-1 0 0 0,1 1 0 0 0,0-1 1 0 0,0 0-1 0 0,0 0 0 0 0,0 0 0 0 0,1 0 0 0 0,0-1 0 0 0,0 1 0 0 0,0-1 0 0 0,0 0 0 0 0,0 0 0 0 0,0 0 0 0 0,1-1 0 0 0,0 1 0 0 0,-1-1 0 0 0,1 0 0 0 0,6 1 0 0 0,-9-3 15 0 0,0 1 0 0 0,0-1 0 0 0,0 0 0 0 0,-1 0 0 0 0,1 0 0 0 0,0 0 0 0 0,0 0 0 0 0,-1-1 0 0 0,1 1 0 0 0,0-1-1 0 0,0 1 1 0 0,-1-1 0 0 0,1 1 0 0 0,0-1 0 0 0,-1 0 0 0 0,1 0 0 0 0,-1 0 0 0 0,1 0 0 0 0,-1 0 0 0 0,1 0-1 0 0,-1 0 1 0 0,0 0 0 0 0,1-1 0 0 0,-1 1 0 0 0,0 0 0 0 0,0-1 0 0 0,0 1 0 0 0,2-4 0 0 0,1-3 110 0 0,-1-1 1 0 0,1 1 0 0 0,-2-1-1 0 0,4-13 1 0 0,-4 14-55 0 0,39-219 633 0 0,-39 204-705 0 0,5-22-139 0 0,-5 31-86 0 0,-2 11-188 0 0,1 0 0 0 0,-1 0 0 0 0,1 0 0 0 0,-1 1 0 0 0,1-1 0 0 0,0 0 0 0 0,0 0 0 0 0,0 1 0 0 0,1-1 0 0 0,-1 0 0 0 0,2-2 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29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50 13016 0 0,'0'0'986'0'0,"5"-12"-548"0"0,-9-6 576 0 0,3 16-471 0 0,0 0 1 0 0,0 0-1 0 0,1 0 0 0 0,-1 0 0 0 0,1 0 0 0 0,0 0 0 0 0,-1-4 0 0 0,-13 9 2972 0 0,10 0-3442 0 0,0 1-1 0 0,0 0 1 0 0,1 0-1 0 0,-1 0 1 0 0,1 0 0 0 0,0 1-1 0 0,0-1 1 0 0,0 1 0 0 0,-2 6-1 0 0,0-2-119 0 0,-1 4-69 0 0,0-1 1 0 0,-5 17 0 0 0,0 0 222 0 0,5-9 43 0 0,0-1 0 0 0,1 2 0 0 0,1-1 0 0 0,0 0 0 0 0,2 1 0 0 0,1-1 0 0 0,1 36 0 0 0,0-52-82 0 0,1 1 1 0 0,0-1-1 0 0,-1 0 1 0 0,1 1-1 0 0,1-1 0 0 0,-1 0 1 0 0,0 0-1 0 0,4 7 1 0 0,-4-10-51 0 0,-1 0 1 0 0,1-1 0 0 0,0 1 0 0 0,-1 0-1 0 0,1 0 1 0 0,0-1 0 0 0,-1 1 0 0 0,1 0-1 0 0,0-1 1 0 0,0 1 0 0 0,-1-1 0 0 0,1 1-1 0 0,0-1 1 0 0,0 1 0 0 0,0-1 0 0 0,0 0-1 0 0,1 1 1 0 0,0-1-21 0 0,-1 0-1 0 0,0 0 0 0 0,1 0 1 0 0,-1 0-1 0 0,0-1 0 0 0,1 1 1 0 0,-1 0-1 0 0,0-1 0 0 0,1 1 1 0 0,-1-1-1 0 0,0 1 0 0 0,0-1 1 0 0,0 0-1 0 0,0 1 0 0 0,0-1 1 0 0,2-2-1 0 0,3-1 49 0 0,-1-1-1 0 0,0-1 1 0 0,0 1 0 0 0,0-1-1 0 0,-1 0 1 0 0,0 0 0 0 0,0 0-1 0 0,0 0 1 0 0,-1-1 0 0 0,0 0-1 0 0,3-9 1 0 0,1-9 436 0 0,7-50 0 0 0,-4 18-241 0 0,-3 18 162 0 0,-3 19 90 0 0,0 0 0 0 0,9-23-1 0 0,-12 40-423 0 0,0-11 41 0 0,2 39 191 0 0,-2-19-257 0 0,0 0 0 0 0,0 1-1 0 0,-1 8 1 0 0,-1 33 88 0 0,5 64 0 0 0,-4-105-337 0 0,1 0 0 0 0,0-1 0 0 0,0 1 0 0 0,1-1 0 0 0,-1 1 0 0 0,1-1-1 0 0,1 0 1 0 0,-1 0 0 0 0,1 1 0 0 0,0-2 0 0 0,0 1 0 0 0,1 0 0 0 0,0-1 0 0 0,0 1 0 0 0,0-1 0 0 0,1 0 0 0 0,-1-1 0 0 0,1 1-1 0 0,0-1 1 0 0,1 0 0 0 0,9 6 0 0 0,3 0-3425 0 0,-9-7 932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79 5984 0 0,'0'0'541'0'0,"-1"-13"1619"0"0,0 8-1110 0 0,1 0-1 0 0,1 0 1 0 0,-1 0-1 0 0,1-1 1 0 0,0 1 0 0 0,2-8-1 0 0,-1 7 214 0 0,-2 5-1205 0 0,0 1 0 0 0,1 0 1 0 0,-1-1-1 0 0,0 1 0 0 0,0-1 0 0 0,0 1 0 0 0,0-1 0 0 0,0 1 0 0 0,0-1 0 0 0,0 1 0 0 0,0 0 0 0 0,0-1 0 0 0,0 1 0 0 0,0-1 0 0 0,0 1 0 0 0,0-1 0 0 0,0 1 0 0 0,0-1 0 0 0,0 1 0 0 0,0 0 0 0 0,-1-1 0 0 0,1 1 0 0 0,0-1 0 0 0,0 1 0 0 0,-1 0 0 0 0,1-1 0 0 0,0 1 0 0 0,0 0 0 0 0,-1-1 0 0 0,1 1 0 0 0,0 0 0 0 0,-1-1 0 0 0,1 1 0 0 0,-1 0 0 0 0,1 0 0 0 0,0-1 0 0 0,-1 1 0 0 0,1 0 0 0 0,-1 0 0 0 0,1 0 0 0 0,-1 0 0 0 0,1 0 0 0 0,0-1 0 0 0,-1 1 0 0 0,1 0 0 0 0,-1 0 0 0 0,1 0 0 0 0,-2 0 0 0 0,0 1 71 0 0,0-1-1 0 0,0 0 1 0 0,0 1-1 0 0,0-1 1 0 0,0 1-1 0 0,0-1 1 0 0,0 1-1 0 0,0 0 1 0 0,-3 1-1 0 0,-7 8 71 0 0,0 0 0 0 0,0 1 0 0 0,1 0 0 0 0,0 0 0 0 0,1 1 0 0 0,-12 20 0 0 0,0-3-192 0 0,13-18 27 0 0,2-1-1 0 0,-1 1 1 0 0,1 1 0 0 0,1-1-1 0 0,0 1 1 0 0,0 0 0 0 0,1 1-1 0 0,1-1 1 0 0,-5 25-1 0 0,8-36-22 0 0,1 0-1 0 0,0 0 0 0 0,0 0 0 0 0,0 0 1 0 0,0 0-1 0 0,0 0 0 0 0,0 0 0 0 0,0 0 1 0 0,0 0-1 0 0,1 0 0 0 0,-1 0 0 0 0,0 1 1 0 0,0-1-1 0 0,1 0 0 0 0,-1-1 0 0 0,1 1 1 0 0,-1 0-1 0 0,2 2 0 0 0,-1-3 7 0 0,-1 1-1 0 0,1-1 1 0 0,0 1-1 0 0,-1-1 1 0 0,1 1-1 0 0,0-1 1 0 0,0 0 0 0 0,0 1-1 0 0,-1-1 1 0 0,1 0-1 0 0,0 0 1 0 0,0 1 0 0 0,0-1-1 0 0,0 0 1 0 0,-1 0-1 0 0,1 0 1 0 0,0 0-1 0 0,1 0 1 0 0,2-1 43 0 0,-1 0 0 0 0,1 0 0 0 0,0 0 0 0 0,-1 0 0 0 0,1 0 0 0 0,-1-1 0 0 0,1 0 0 0 0,5-4 0 0 0,6-4 151 0 0,-1-1 1 0 0,0 0 0 0 0,-1-1 0 0 0,-1-1-1 0 0,13-15 1 0 0,47-59 1034 0 0,-59 72-958 0 0,-9 11-179 0 0,-1 0 0 0 0,1 0 1 0 0,1 0-1 0 0,4-3 0 0 0,-9 7-108 0 0,0 0 0 0 0,1 0-1 0 0,-1 0 1 0 0,0 0 0 0 0,1 0 0 0 0,-1 0-1 0 0,0 0 1 0 0,1 0 0 0 0,-1 0 0 0 0,0 0 0 0 0,1 0-1 0 0,-1 0 1 0 0,0 0 0 0 0,0 0 0 0 0,1 0-1 0 0,-1 0 1 0 0,0 0 0 0 0,1 0 0 0 0,-1 0-1 0 0,0 0 1 0 0,1 1 0 0 0,-1-1 0 0 0,0 0-1 0 0,0 0 1 0 0,1 0 0 0 0,-1 0 0 0 0,0 1-1 0 0,0-1 1 0 0,0 0 0 0 0,1 0 0 0 0,-1 1-1 0 0,0-1 1 0 0,0 0 0 0 0,0 0 0 0 0,1 1 0 0 0,-1-1-1 0 0,0 0 1 0 0,0 1 0 0 0,0-1 0 0 0,0 0-1 0 0,0 1 1 0 0,0-1 0 0 0,4 15 27 0 0,-4 0 74 0 0,-1 1 0 0 0,0 0 0 0 0,-1-1 0 0 0,-1 1-1 0 0,0-1 1 0 0,-9 25 0 0 0,-2 14-25 0 0,10-39-94 0 0,-5 29 143 0 0,8-41-186 0 0,1 0 0 0 0,0 0 0 0 0,0 0 1 0 0,0 0-1 0 0,0 1 0 0 0,0-1 1 0 0,1 0-1 0 0,-1 0 0 0 0,1 0 1 0 0,2 6-1 0 0,-2-8-102 0 0,-1-1 1 0 0,0 0-1 0 0,0 1 1 0 0,1-1-1 0 0,-1 1 1 0 0,1-1-1 0 0,-1 0 1 0 0,0 1-1 0 0,1-1 1 0 0,-1 0 0 0 0,1 1-1 0 0,-1-1 1 0 0,1 0-1 0 0,-1 0 1 0 0,1 0-1 0 0,-1 1 1 0 0,1-1-1 0 0,-1 0 1 0 0,1 0-1 0 0,-1 0 1 0 0,1 0-1 0 0,-1 0 1 0 0,1 0-1 0 0,-1 0 1 0 0,1 0-1 0 0,-1 0 1 0 0,1 0-1 0 0,-1 0 1 0 0,1 0-1 0 0,-1 0 1 0 0,1-1-1 0 0,-1 1 1 0 0,1 0-1 0 0,0-1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30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0 348 4144 0 0,'1'8'11624'0'0,"13"3"-7705"0"0,-13-11-3834 0 0,-1 0 0 0 0,1 1 0 0 0,-1-1 0 0 0,1 0 0 0 0,-1 0-1 0 0,1 0 1 0 0,-1 0 0 0 0,1 0 0 0 0,-1 0 0 0 0,1 0 0 0 0,-1 0-1 0 0,1 0 1 0 0,0 0 0 0 0,-1 0 0 0 0,1-1 0 0 0,-1 1 0 0 0,1 0 0 0 0,-1 0-1 0 0,1 0 1 0 0,-1-1 0 0 0,1 1 0 0 0,-1 0 0 0 0,1-1 0 0 0,-1 1 0 0 0,0 0-1 0 0,1-1 1 0 0,-1 1 0 0 0,0-1 0 0 0,1 1 0 0 0,-1 0 0 0 0,0-1-1 0 0,1 0 1 0 0,8-10 1235 0 0,-6 7-1041 0 0,-1 1 1 0 0,1-1-1 0 0,-1 0 0 0 0,1 0 1 0 0,1-4-1 0 0,27-91 1616 0 0,-24 70-1445 0 0,2 0-1 0 0,16-34 1 0 0,-19 50-250 0 0,-4 7-104 0 0,0 1 0 0 0,0 0 0 0 0,1 0 0 0 0,0 1 0 0 0,0-1 0 0 0,0 0 0 0 0,8-7 0 0 0,-11 12-91 0 0,0 0-1 0 0,0 0 0 0 0,1-1 1 0 0,-1 1-1 0 0,0 0 1 0 0,0 0-1 0 0,1 0 1 0 0,-1 0-1 0 0,0 0 1 0 0,1-1-1 0 0,-1 1 1 0 0,0 0-1 0 0,0 0 0 0 0,1 0 1 0 0,-1 0-1 0 0,0 0 1 0 0,1 0-1 0 0,-1 0 1 0 0,0 0-1 0 0,1 0 1 0 0,-1 0-1 0 0,0 0 1 0 0,1 0-1 0 0,-1 0 0 0 0,0 0 1 0 0,1 0-1 0 0,-1 1 1 0 0,0-1-1 0 0,0 0 1 0 0,1 0-1 0 0,6 9 32 0 0,2 13-42 0 0,0 56 24 0 0,0-1 12 0 0,-7-68-27 0 0,0 0-1 0 0,0 0 1 0 0,1 0 0 0 0,1 0-1 0 0,7 15 1 0 0,3-6-3 0 0,-14-17 0 0 0,1-1 0 0 0,-1 0 0 0 0,0 0 0 0 0,0 1 0 0 0,1-1 0 0 0,-1 0 0 0 0,0 0 0 0 0,0 0 0 0 0,1 1 0 0 0,-1-1 0 0 0,0 0 0 0 0,1 0 0 0 0,-1 0 0 0 0,0 0 0 0 0,1 0 0 0 0,-1 0 0 0 0,0 0 0 0 0,1 1 0 0 0,-1-1 0 0 0,0 0 0 0 0,1 0 0 0 0,-1 0 0 0 0,0 0 0 0 0,1 0 0 0 0,-1-1 0 0 0,0 1 0 0 0,1 0 0 0 0,-1 0 0 0 0,0 0 0 0 0,0 0 0 0 0,1 0 0 0 0,-1 0 0 0 0,0 0 0 0 0,1-1 0 0 0,-1 1 0 0 0,0 0 0 0 0,0 0 0 0 0,1 0 0 0 0,-1-1 0 0 0,0 1 0 0 0,0 0 0 0 0,1 0 0 0 0,-1-1 0 0 0,0 1 0 0 0,0 0 0 0 0,0-1 0 0 0,0 1 0 0 0,1 0 0 0 0,-1 0 0 0 0,0-1 0 0 0,0 1 0 0 0,0 0 0 0 0,0-1 0 0 0,0 1 0 0 0,0-1 0 0 0,13-27 39 0 0,-1 0 0 0 0,14-50 0 0 0,-19 58 89 0 0,1-1-1 0 0,1 2 0 0 0,0-1 0 0 0,2 1 1 0 0,0 1-1 0 0,21-26 0 0 0,-31 43-112 0 0,0-1 1 0 0,-1 1-1 0 0,1 0 0 0 0,0 0 1 0 0,0 0-1 0 0,0 0 0 0 0,1 0 1 0 0,-1 0-1 0 0,0 0 0 0 0,0 1 1 0 0,2-2-1 0 0,-2 2-13 0 0,-1-1 0 0 0,0 1 1 0 0,1 0-1 0 0,-1 0 0 0 0,1-1 0 0 0,-1 1 0 0 0,1 0 1 0 0,-1 0-1 0 0,1 0 0 0 0,-1-1 0 0 0,1 1 0 0 0,-1 0 1 0 0,1 0-1 0 0,0 0 0 0 0,-1 0 0 0 0,1 0 0 0 0,-1 0 0 0 0,1 0 1 0 0,-1 0-1 0 0,1 0 0 0 0,-1 0 0 0 0,1 1 0 0 0,-1-1 1 0 0,1 0-1 0 0,-1 0 0 0 0,1 0 0 0 0,-1 1 0 0 0,1-1 1 0 0,-1 0-1 0 0,1 0 0 0 0,-1 1 0 0 0,1-1 0 0 0,-1 1 0 0 0,0-1 1 0 0,1 0-1 0 0,-1 1 0 0 0,0-1 0 0 0,1 2 0 0 0,0-1 1 0 0,2 2 0 0 0,0 0-1 0 0,-1 1 1 0 0,0-1-1 0 0,0 0 1 0 0,0 1-1 0 0,0 0 1 0 0,-1-1-1 0 0,1 1 1 0 0,-1 0-1 0 0,2 7 1 0 0,5 44 32 0 0,-7-46-34 0 0,3 38-53 0 0,5 35 153 0 0,-7-73-275 0 0,0 1 1 0 0,1 0-1 0 0,0-1 1 0 0,0 1 0 0 0,9 16-1 0 0,-10-23-117 0 0,0-1 0 0 0,0 1 0 0 0,0-1 0 0 0,0 0 0 0 0,0 1 1 0 0,3 2-1 0 0,7 0-3015 0 0,-12-5 2880 0 0,1 0 0 0 0,0 0 0 0 0,-1 0 0 0 0,1 0 0 0 0,-1 0 0 0 0,1 0 0 0 0,0 0 0 0 0,-1 0 0 0 0,1-1 0 0 0,-1 1 0 0 0,1 0 0 0 0,-1 0 0 0 0,1 0 0 0 0,-1-1 0 0 0,1 1 0 0 0,1-2-852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30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0 176 15032 0 0,'0'0'1357'0'0,"2"1"-1117"0"0,2 2 20 0 0,0-1 0 0 0,0 0 0 0 0,0 0 0 0 0,0 0 0 0 0,0-1 0 0 0,0 1 0 0 0,1-1 0 0 0,-1 0 1 0 0,1 0-1 0 0,-1 0 0 0 0,1-1 0 0 0,-1 1 0 0 0,1-1 0 0 0,-1-1 0 0 0,1 1 0 0 0,0 0 0 0 0,-1-1 0 0 0,1 0 0 0 0,-1 0 0 0 0,0 0 0 0 0,1-1 1 0 0,-1 0-1 0 0,0 1 0 0 0,0-2 0 0 0,0 1 0 0 0,0 0 0 0 0,0-1 0 0 0,0 1 0 0 0,-1-1 0 0 0,0 0 0 0 0,4-4 0 0 0,3-3-65 0 0,0-1 1 0 0,-1 0-1 0 0,13-19 0 0 0,-20 27-81 0 0,1-1 1 0 0,-2 1-1 0 0,1-1 1 0 0,0 1-1 0 0,-1-1 0 0 0,0 0 1 0 0,0 0-1 0 0,0 0 1 0 0,0 0-1 0 0,0 1 0 0 0,-1-1 1 0 0,0 0-1 0 0,0 0 1 0 0,0 0-1 0 0,0 0 0 0 0,-1 0 1 0 0,-1-7-1 0 0,2 10-77 0 0,-1-1 0 0 0,0 1 0 0 0,1-1 0 0 0,-1 1 0 0 0,0 0 0 0 0,0-1 0 0 0,0 1 0 0 0,0 0 0 0 0,0 0 0 0 0,0 0 0 0 0,-1 0 0 0 0,1 0 0 0 0,0 0 0 0 0,0 0 0 0 0,-1 0 0 0 0,1 1 0 0 0,-1-1 0 0 0,1 0 0 0 0,0 1 0 0 0,-1-1 0 0 0,1 1 0 0 0,-1-1 0 0 0,0 1 0 0 0,1 0 0 0 0,-1 0 0 0 0,1 0 0 0 0,-1 0 0 0 0,1 0 0 0 0,-3 0 0 0 0,0 0 54 0 0,0 1 1 0 0,0-1-1 0 0,0 1 0 0 0,0 0 0 0 0,0 0 0 0 0,1 0 0 0 0,-1 1 0 0 0,0-1 0 0 0,1 1 0 0 0,-7 4 0 0 0,6-2 14 0 0,-1 0 0 0 0,1 1 0 0 0,0-1-1 0 0,0 1 1 0 0,0 0 0 0 0,0 0 0 0 0,-4 10 0 0 0,0 1 27 0 0,-8 26 1 0 0,12-31-111 0 0,1 2 0 0 0,0-1 0 0 0,1 0 0 0 0,0 1 0 0 0,0 12 0 0 0,2-18-32 0 0,0 0 1 0 0,1-1-1 0 0,-1 1 0 0 0,1-1 1 0 0,1 1-1 0 0,-1-1 0 0 0,1 0 1 0 0,0 1-1 0 0,0-1 0 0 0,1 0 1 0 0,4 8-1 0 0,-4-11-269 0 0,-1 0 1 0 0,1 0-1 0 0,-1 0 0 0 0,1 0 0 0 0,0-1 0 0 0,0 1 1 0 0,0-1-1 0 0,1 0 0 0 0,-1 0 0 0 0,1 0 1 0 0,6 2-1 0 0,9 2-1544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31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13360 0 0,'-6'0'1384'0'0,"1"0"-1126"0"0,-12 3 11824 0 0,28 2-10823 0 0,18 6-1014 0 0,2-2-1 0 0,-1-1 0 0 0,1-2 1 0 0,1 0-1 0 0,62 1 1 0 0,22-13-37 0 0,-102 5-182 0 0,29-2 1201 0 0,-62 10-1076 0 0,1 2-142 0 0,0 0 0 0 0,1 1 0 0 0,0 1 0 0 0,-16 14 0 0 0,-59 56 190 0 0,1 0-82 0 0,68-61-85 0 0,18-14-25 0 0,-1-1-1 0 0,0 0 0 0 0,1 0 0 0 0,-1-1 1 0 0,-1 1-1 0 0,1-1 0 0 0,-11 4 1 0 0,16-8-171 0 0,30-18-5659 0 0,-16 11 3855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5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378 3 2304 0 0,'0'0'23183'0'0,"7"0"-21711"0"0,-1 2-1457 0 0,0-4 50 0 0,-2-1 594 0 0,-5 4-608 0 0,0-1 0 0 0,0 1-1 0 0,0-1 1 0 0,0 1 0 0 0,0-1 0 0 0,0 0 0 0 0,0 0 0 0 0,0 1-1 0 0,0-1 1 0 0,0 0 0 0 0,0 0 0 0 0,0 0 0 0 0,-1 0 0 0 0,1 0 19 0 0,-4 1 37 0 0,0 0-1 0 0,0 0 0 0 0,0 1 0 0 0,0 0 1 0 0,1 0-1 0 0,-7 4 0 0 0,-9 3 90 0 0,1 0-130 0 0,0 0-1 0 0,0 1 0 0 0,1 1 1 0 0,-30 24-1 0 0,29-21-58 0 0,0 2 0 0 0,2 0 1 0 0,0 2-1 0 0,1 0 0 0 0,0 0 0 0 0,2 1 0 0 0,0 1 1 0 0,1 1-1 0 0,2-1 0 0 0,0 2 0 0 0,1 0 0 0 0,-8 26 0 0 0,16-42 55 0 0,0 0 0 0 0,1 1 0 0 0,0-1 0 0 0,1 1 0 0 0,-1-1 0 0 0,1 1 0 0 0,0 0 0 0 0,1-1 0 0 0,0 1 0 0 0,0-1 0 0 0,3 10 0 0 0,-3-13-41 0 0,0 0 0 0 0,0 0 1 0 0,0 0-1 0 0,0 0 0 0 0,1-1 0 0 0,-1 1 1 0 0,1 0-1 0 0,0-1 0 0 0,0 1 1 0 0,0-1-1 0 0,0 0 0 0 0,0 0 1 0 0,1 0-1 0 0,-1 0 0 0 0,1 0 1 0 0,-1 0-1 0 0,1 0 0 0 0,0-1 1 0 0,0 0-1 0 0,-1 1 0 0 0,1-1 0 0 0,0 0 1 0 0,0 0-1 0 0,0 0 0 0 0,6 0 1 0 0,2 0-2 0 0,-1-1 1 0 0,1 0 0 0 0,0-1 0 0 0,-1 0-1 0 0,14-4 1 0 0,51-17 154 0 0,1 0-85 0 0,-58 17-873 0 0,0 2 0 0 0,0 0 1 0 0,-1 1-1 0 0,2 0 0 0 0,-1 2 0 0 0,0 0 1 0 0,0 1-1 0 0,26 5 0 0 0,-32-3-1004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5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63 5552 0 0,'4'-2'505'0'0,"3"-8"80"0"0,5-10 14132 0 0,-24 8-11069 0 0,-1 10-2881 0 0,11 1-680 0 0,0 1-1 0 0,0 0 0 0 0,0-1 1 0 0,0 1-1 0 0,-1 0 0 0 0,1 0 1 0 0,0 0-1 0 0,-4 1 0 0 0,0 1-8 0 0,1 0 0 0 0,0 0-1 0 0,-1 1 1 0 0,1 0 0 0 0,0 0-1 0 0,0 0 1 0 0,0 0 0 0 0,1 1 0 0 0,-1 0-1 0 0,1 0 1 0 0,0 0 0 0 0,0 0-1 0 0,-6 9 1 0 0,-2 6-64 0 0,0-1-1 0 0,-11 26 0 0 0,16-31-5 0 0,2 0 0 0 0,-1 1 0 0 0,2 0 0 0 0,0 0-1 0 0,0 0 1 0 0,-2 27 0 0 0,5-31 7 0 0,1-1 0 0 0,0 0-1 0 0,1 0 1 0 0,0 1 0 0 0,0-1 0 0 0,1 0-1 0 0,0 0 1 0 0,1 0 0 0 0,0-1 0 0 0,0 1-1 0 0,9 16 1 0 0,-11-23-1 0 0,1 0 0 0 0,-1 1 0 0 0,0-1 1 0 0,1 0-1 0 0,0 0 0 0 0,0 0 0 0 0,-1 0 0 0 0,1 0 0 0 0,0 0 0 0 0,1-1 0 0 0,-1 1 0 0 0,0-1 1 0 0,0 1-1 0 0,1-1 0 0 0,-1 0 0 0 0,0 0 0 0 0,1 0 0 0 0,0 0 0 0 0,-1 0 0 0 0,1-1 0 0 0,-1 1 0 0 0,1-1 1 0 0,0 0-1 0 0,-1 1 0 0 0,1-1 0 0 0,0 0 0 0 0,-1-1 0 0 0,1 1 0 0 0,0 0 0 0 0,-1-1 0 0 0,1 0 1 0 0,0 1-1 0 0,-1-1 0 0 0,1 0 0 0 0,-1 0 0 0 0,0 0 0 0 0,4-3 0 0 0,0-1 41 0 0,-1 1 0 0 0,0-1-1 0 0,0 0 1 0 0,-1 0 0 0 0,0-1-1 0 0,0 0 1 0 0,0 1 0 0 0,0-1-1 0 0,-1-1 1 0 0,0 1 0 0 0,2-7 0 0 0,3-11 212 0 0,8-42 0 0 0,-10 40-122 0 0,22-121 1643 0 0,-12 61-1743 0 0,-13 89 81 0 0,0 13 71 0 0,3 21 63 0 0,-7 51-217 0 0,-1-33-22 0 0,1 19-3 0 0,2 66 28 0 0,4-52-5035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7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7 418 2760 0 0,'-7'10'21030'0'0,"11"-26"-19598"0"0,4 2-931 0 0,-2-2 0 0 0,10-29 1 0 0,-1 3-3 0 0,10-43-82 0 0,-10 36 261 0 0,3 1-1 0 0,30-58 1 0 0,-48 105-677 0 0,0 1-1 0 0,0 0 1 0 0,1 0-1 0 0,-1-1 1 0 0,0 1-1 0 0,0 0 1 0 0,0-1-1 0 0,0 1 1 0 0,0 0-1 0 0,1 0 1 0 0,-1-1-1 0 0,0 1 1 0 0,0 0-1 0 0,0 0 1 0 0,1 0 0 0 0,-1-1-1 0 0,0 1 1 0 0,0 0-1 0 0,1 0 1 0 0,-1 0-1 0 0,0 0 1 0 0,0-1-1 0 0,1 1 1 0 0,-1 0-1 0 0,0 0 1 0 0,1 0-1 0 0,-1 0 1 0 0,0 0-1 0 0,0 0 1 0 0,1 0-1 0 0,-1 0 1 0 0,0 0-1 0 0,1 0 1 0 0,-1 0-1 0 0,0 0 1 0 0,1 0 0 0 0,-1 0-1 0 0,0 0 1 0 0,0 0-1 0 0,1 0 1 0 0,-1 0-1 0 0,0 1 1 0 0,1-1-1 0 0,-1 0 1 0 0,0 0-1 0 0,0 0 1 0 0,1 0-1 0 0,-1 1 1 0 0,0-1-1 0 0,0 0 1 0 0,0 0-1 0 0,1 1 1 0 0,-1-1-1 0 0,0 0 1 0 0,0 0 0 0 0,0 1-1 0 0,1-1 1 0 0,5 12 41 0 0,0 5-20 0 0,-2 0-1 0 0,0 0 0 0 0,4 30 0 0 0,2 15-23 0 0,-4-33 2 0 0,-6-22 0 0 0,2 1 0 0 0,-1 0 0 0 0,1-1 0 0 0,0 1 0 0 0,1-1 0 0 0,-1 0 0 0 0,1 0 0 0 0,6 10 0 0 0,-8-17 0 0 0,-1 1 0 0 0,0-1 0 0 0,0 0 0 0 0,1 1 0 0 0,-1-1 0 0 0,0 0 0 0 0,1 0 0 0 0,-1 1 0 0 0,0-1 0 0 0,1 0 0 0 0,-1 0-1 0 0,0 0 1 0 0,1 1 0 0 0,-1-1 0 0 0,1 0 0 0 0,-1 0 0 0 0,0 0 0 0 0,1 0 0 0 0,-1 0 0 0 0,1 0 0 0 0,-1 0 0 0 0,0 0 0 0 0,1 0 0 0 0,-1 0 0 0 0,1 0 0 0 0,-1 0 0 0 0,1 0 0 0 0,-1 0 0 0 0,0 0 0 0 0,1 0-1 0 0,-1-1 1 0 0,0 1 0 0 0,1 0 0 0 0,-1 0 0 0 0,1 0 0 0 0,0-1 0 0 0,8-9 69 0 0,6-18 110 0 0,-2 0 0 0 0,-1-1 1 0 0,12-43-1 0 0,-20 59-43 0 0,1 0 0 0 0,9-21 0 0 0,-12 30-105 0 0,1 0 1 0 0,-1 0-1 0 0,1 0 0 0 0,0 0 1 0 0,0 0-1 0 0,0 1 0 0 0,0-1 1 0 0,1 1-1 0 0,-1 0 0 0 0,1 0 1 0 0,4-3-1 0 0,-7 6-28 0 0,0-1 1 0 0,0 1-1 0 0,0 0 0 0 0,0 0 0 0 0,0-1 0 0 0,0 1 1 0 0,0 0-1 0 0,0 0 0 0 0,0 0 0 0 0,0 0 1 0 0,0 0-1 0 0,0 1 0 0 0,0-1 0 0 0,0 0 1 0 0,-1 0-1 0 0,1 1 0 0 0,0-1 0 0 0,0 0 0 0 0,0 1 1 0 0,0-1-1 0 0,0 1 0 0 0,0-1 0 0 0,-1 1 1 0 0,1 0-1 0 0,0-1 0 0 0,0 1 0 0 0,-1 0 1 0 0,1-1-1 0 0,-1 1 0 0 0,2 1 0 0 0,1 3 8 0 0,1-1 0 0 0,-1 1 0 0 0,4 9 0 0 0,1 6 10 0 0,0 0 0 0 0,4 25-1 0 0,-9-36-18 0 0,12 84 62 0 0,-7-51-24 0 0,-6-32-68 0 0,0 1-1 0 0,0-1 0 0 0,0 0 1 0 0,2 1-1 0 0,-1-1 1 0 0,8 13-1 0 0,-11-22-66 0 0,0 0 0 0 0,1 0 0 0 0,-1 0 1 0 0,1 0-1 0 0,0 0 0 0 0,-1-1 0 0 0,1 1 0 0 0,0 0 0 0 0,-1 0 1 0 0,1 0-1 0 0,0-1 0 0 0,0 1 0 0 0,0 0 0 0 0,0-1 0 0 0,0 1 0 0 0,-1-1 1 0 0,1 1-1 0 0,0-1 0 0 0,0 0 0 0 0,0 1 0 0 0,0-1 0 0 0,0 0 1 0 0,1 0-1 0 0,-1 1 0 0 0,0-1 0 0 0,1 0 0 0 0,0-1-199 0 0,0 0 0 0 0,0 1 0 0 0,-1-1 1 0 0,1 0-1 0 0,0 0 0 0 0,-1 0 0 0 0,1 0 0 0 0,-1 0 0 0 0,1 0 0 0 0,-1-1 0 0 0,0 1 0 0 0,0 0 1 0 0,1-1-1 0 0,-1 1 0 0 0,0-1 0 0 0,1-1 0 0 0,13-21-1911 0 0,0 0-17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7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0 214 14048 0 0,'0'0'4361'0'0,"15"0"-2547"0"0,-9-1-1499 0 0,0 0 0 0 0,0 0 0 0 0,-1-1 0 0 0,1 0 0 0 0,0 0 0 0 0,-1-1 0 0 0,1 0 0 0 0,-1 0 0 0 0,0 0 0 0 0,0 0 0 0 0,0-1 0 0 0,8-8 0 0 0,-9 7-159 0 0,1 0-1 0 0,-1 0 1 0 0,-1-1-1 0 0,1 0 1 0 0,-1 1-1 0 0,0-1 1 0 0,0-1 0 0 0,-1 1-1 0 0,0 0 1 0 0,3-12-1 0 0,1-4 823 0 0,-5 17-898 0 0,0 0-1 0 0,0 1 0 0 0,-1-1 1 0 0,1 0-1 0 0,-1 0 0 0 0,0 0 1 0 0,-1 0-1 0 0,0 0 1 0 0,1 0-1 0 0,-1 1 0 0 0,-1-1 1 0 0,-1-5-1 0 0,3 9-61 0 0,0 1 0 0 0,0-1 1 0 0,-1 1-1 0 0,1-1 0 0 0,0 1 0 0 0,0 0 0 0 0,0-1 0 0 0,-1 1 0 0 0,1-1 1 0 0,0 1-1 0 0,0 0 0 0 0,-1-1 0 0 0,1 1 0 0 0,0 0 0 0 0,-1 0 0 0 0,1-1 1 0 0,0 1-1 0 0,-1 0 0 0 0,1 0 0 0 0,-1-1 0 0 0,1 1 0 0 0,0 0 0 0 0,-1 0 1 0 0,1 0-1 0 0,-1 0 0 0 0,1-1 0 0 0,-1 1 0 0 0,1 0 0 0 0,0 0 0 0 0,-1 0 1 0 0,1 0-1 0 0,-1 0 0 0 0,1 0 0 0 0,-1 0 0 0 0,0 1 0 0 0,0-1 15 0 0,0 0 0 0 0,0 0 0 0 0,0 1 0 0 0,0-1 0 0 0,0 1 0 0 0,0-1 0 0 0,0 1 0 0 0,0 0-1 0 0,0-1 1 0 0,0 1 0 0 0,-1 1 0 0 0,-5 6 28 0 0,0 1 0 0 0,1-1 0 0 0,1 2 0 0 0,-1-1 0 0 0,2 1 1 0 0,-1-1-1 0 0,1 1 0 0 0,1 1 0 0 0,-1-1 0 0 0,2 0 0 0 0,0 1 0 0 0,0-1 0 0 0,1 1 0 0 0,0 0 0 0 0,0 0 0 0 0,1-1 0 0 0,1 1 0 0 0,0 0 0 0 0,3 14 0 0 0,-2-20-47 0 0,0 1-1 0 0,0-1 0 0 0,0 1 1 0 0,1-1-1 0 0,-1 0 0 0 0,1 0 1 0 0,0 0-1 0 0,1 0 0 0 0,-1 0 1 0 0,1-1-1 0 0,0 0 0 0 0,0 0 1 0 0,1 0-1 0 0,-1 0 0 0 0,1 0 1 0 0,0-1-1 0 0,0 0 0 0 0,0 0 1 0 0,10 4-1 0 0,-10-5-76 0 0,0-1 1 0 0,0 0-1 0 0,0-1 0 0 0,0 1 1 0 0,1-1-1 0 0,-1 0 0 0 0,0 0 0 0 0,0 0 1 0 0,0-1-1 0 0,0 0 0 0 0,9-2 1 0 0,-8 1-626 0 0,0-1 0 0 0,1 1 0 0 0,-1-1 0 0 0,0-1 0 0 0,6-3 0 0 0,5-7-8711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7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20 8752 0 0,'-13'-20'19956'0'0,"14"26"-18270"0"0,7 61-1108 0 0,-2 0 0 0 0,-6 95 0 0 0,-2-68-472 0 0,2 188 179 0 0,3-210-797 0 0,-5-93-1564 0 0,4 11 1064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8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63 2760 0 0,'20'2'14947'0'0,"-15"0"-13129"0"0,-4-2-1200 0 0,17 0 2142 0 0,42-4 1480 0 0,-58 3-4075 0 0,-1 0 0 0 0,0 0 0 0 0,1 0 0 0 0,-1 0 0 0 0,0 0 0 0 0,0-1 0 0 0,1 1 1 0 0,-1 0-1 0 0,0-1 0 0 0,0 1 0 0 0,0 0 0 0 0,-1-1 0 0 0,2-2 0 0 0,-1 3-4 0 0,-1-12 535 0 0,0 12-671 0 0,0-1 0 0 0,-1 1 0 0 0,1 0 0 0 0,0 0 0 0 0,0 0 0 0 0,-1 0 1 0 0,1 0-1 0 0,0 0 0 0 0,-1-1 0 0 0,1 1 0 0 0,-1 0 0 0 0,1 0 0 0 0,-1 0 0 0 0,0 0 0 0 0,0 1 0 0 0,1-1 0 0 0,-1 0 0 0 0,0 0 0 0 0,0 0 0 0 0,0 1 0 0 0,0-1 1 0 0,0 0-1 0 0,0 1 0 0 0,0-1 0 0 0,0 1 0 0 0,0-1 0 0 0,0 1 0 0 0,0-1 0 0 0,0 1 0 0 0,-2-1 0 0 0,1 1 0 0 0,0-1 0 0 0,-1 1 0 0 0,1 0 1 0 0,0 0-1 0 0,0 0 0 0 0,0 0 0 0 0,0 0 0 0 0,0 0 0 0 0,0 1 0 0 0,0-1 0 0 0,0 1 0 0 0,0-1 0 0 0,0 1 1 0 0,0 0-1 0 0,-3 2 0 0 0,-29 18 145 0 0,22-14-126 0 0,1 1 0 0 0,-1 0 0 0 0,-10 10 0 0 0,-6 11-42 0 0,2 1 0 0 0,0 0 0 0 0,3 2 0 0 0,0 1 0 0 0,-28 56-1 0 0,30-45 0 0 0,2 0 0 0 0,2 1 0 0 0,2 1 0 0 0,-11 60 0 0 0,22-87 8 0 0,1 1-1 0 0,1 0 0 0 0,0-1 1 0 0,2 1-1 0 0,0 0 0 0 0,2 0 0 0 0,0 0 1 0 0,8 32-1 0 0,-8-47 46 0 0,-1 1 1 0 0,2 0-1 0 0,-1-1 0 0 0,0 0 1 0 0,1 0-1 0 0,0 0 0 0 0,1 0 0 0 0,-1 0 1 0 0,1 0-1 0 0,-1-1 0 0 0,1 0 1 0 0,8 7-1 0 0,-9-9-89 0 0,1 1 0 0 0,0-1 0 0 0,0 1 0 0 0,0-1 0 0 0,0 0 0 0 0,0 0 0 0 0,1-1 0 0 0,-1 0 1 0 0,0 1-1 0 0,1-1 0 0 0,-1-1 0 0 0,1 1 0 0 0,-1 0 0 0 0,1-1 0 0 0,-1 0 0 0 0,8-1 0 0 0,6-2 178 0 0,0-1 1 0 0,-1 0-1 0 0,1-2 1 0 0,27-11-1 0 0,-37 13-114 0 0,30-13-177 0 0,0 2 1 0 0,1 1-1 0 0,47-10 1 0 0,-49 22 333 0 0,-21 2-2666 0 0,0 0-5446 0 0,-4 0-1537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9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43 3224 0 0,'-2'-2'10237'0'0,"-7"-6"-7813"0"0,-1 2-571 0 0,3 2-749 0 0,-1 0 0 0 0,0 0 0 0 0,0 0 0 0 0,0 1 0 0 0,-11-3 0 0 0,14 5-954 0 0,0 1 0 0 0,0-1 0 0 0,0 1 0 0 0,0 0 0 0 0,-1 0 0 0 0,1 1 0 0 0,0 0 1 0 0,0-1-1 0 0,0 2 0 0 0,0-1 0 0 0,0 1 0 0 0,0-1 0 0 0,0 1 0 0 0,0 1 0 0 0,1-1 0 0 0,-1 1 0 0 0,1-1 0 0 0,0 1 0 0 0,0 1 0 0 0,0-1 1 0 0,0 0-1 0 0,-5 6 0 0 0,2 0-17 0 0,0-1 1 0 0,0 1 0 0 0,1 1 0 0 0,0-1-1 0 0,0 1 1 0 0,1 0 0 0 0,1 0 0 0 0,0 1-1 0 0,-4 14 1 0 0,3-8-82 0 0,2 0 1 0 0,0 0-1 0 0,0 24 0 0 0,3-33-41 0 0,0-1 0 0 0,0 1 0 0 0,1-1 0 0 0,0 0 0 0 0,1 1 0 0 0,-1-1 0 0 0,1 0 0 0 0,1 0 0 0 0,-1 0-1 0 0,6 10 1 0 0,-7-16-6 0 0,0 1 0 0 0,0 0 0 0 0,0-1 0 0 0,0 1 0 0 0,0-1 0 0 0,1 1 0 0 0,-1-1 0 0 0,0 1 0 0 0,1-1-1 0 0,-1 0 1 0 0,1 0 0 0 0,-1 0 0 0 0,1 0 0 0 0,0 0 0 0 0,0 0 0 0 0,-1 0 0 0 0,1 0 0 0 0,0-1 0 0 0,0 1-1 0 0,0-1 1 0 0,0 1 0 0 0,0-1 0 0 0,0 0 0 0 0,0 1 0 0 0,-1-1 0 0 0,1 0 0 0 0,0-1 0 0 0,0 1 0 0 0,0 0-1 0 0,0 0 1 0 0,0-1 0 0 0,0 1 0 0 0,0-1 0 0 0,3-1 0 0 0,-1 0 9 0 0,1-1 1 0 0,0 0-1 0 0,-1 0 1 0 0,1 0-1 0 0,-1 0 1 0 0,0-1-1 0 0,0 0 1 0 0,0 0-1 0 0,-1 0 1 0 0,1 0-1 0 0,3-7 1 0 0,-2 5 30 0 0,2-5 46 0 0,-1 0 0 0 0,0-1 1 0 0,0 1-1 0 0,4-16 0 0 0,-1 1 51 0 0,5-18 87 0 0,9-36 535 0 0,-21 73-583 0 0,1 1 1 0 0,-1-1 0 0 0,7-9-1 0 0,-9 15-213 0 0,1 3-72 0 0,1 0 117 0 0,-1 0 0 0 0,-1 0 0 0 0,1 0 0 0 0,0 0 0 0 0,0 0 1 0 0,-1 0-1 0 0,1 3 0 0 0,0-3 24 0 0,1 14 58 0 0,1 0 0 0 0,-2 0 1 0 0,0 25-1 0 0,-1-21 1 0 0,4 35 0 0 0,-3-50-110 0 0,8 41-986 0 0,-7-42 863 0 0,-1 0-1 0 0,1 0 1 0 0,-1 0-1 0 0,1 0 1 0 0,0 0 0 0 0,1 0-1 0 0,-1-1 1 0 0,4 5-1 0 0,-5-7 22 0 0,-1-1 0 0 0,1 1 0 0 0,0-1 0 0 0,-1 1 0 0 0,1-1 0 0 0,0 1 0 0 0,0-1 0 0 0,-1 0 0 0 0,1 1 0 0 0,0-1 0 0 0,0 0 0 0 0,0 0 0 0 0,-1 0 0 0 0,1 1 0 0 0,0-1 0 0 0,0 0 0 0 0,0 0 0 0 0,0 0 0 0 0,0 0 0 0 0,-1-1 0 0 0,1 1-1 0 0,0 0 1 0 0,0 0 0 0 0,0 0 0 0 0,-1-1 0 0 0,1 1 0 0 0,0 0 0 0 0,0-1 0 0 0,1 0 0 0 0,7-6-1952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36 5984 0 0,'0'0'541'0'0,"-12"-15"4331"0"0,-7-4 3944 0 0,19 18-8708 0 0,-1 1 1 0 0,1 0-1 0 0,-1 0 1 0 0,1 0-1 0 0,0 0 1 0 0,-1 0-1 0 0,1 0 1 0 0,0 0-1 0 0,-1 0 1 0 0,1 0-1 0 0,0 0 1 0 0,-1 0-1 0 0,1 0 1 0 0,-1 0-1 0 0,1 0 1 0 0,0 0-1 0 0,-1 0 1 0 0,1 0-1 0 0,0 0 1 0 0,-1 0-1 0 0,1 1 1 0 0,0-1-1 0 0,-1 0 1 0 0,1 0-1 0 0,0 0 1 0 0,-1 1-1 0 0,1-1 1 0 0,0 0-1 0 0,0 0 1 0 0,-1 1-1 0 0,-8 7-165 0 0,7-5 57 0 0,0 1 0 0 0,0 0 0 0 0,0 0 0 0 0,0 0 0 0 0,1 0 0 0 0,0 0 0 0 0,0 1 0 0 0,0-1 0 0 0,-1 9 0 0 0,2-3 0 0 0,0-1 0 0 0,0 1 0 0 0,2 13 0 0 0,-1-12 0 0 0,1-1 0 0 0,1 0 0 0 0,0 0 0 0 0,5 12 0 0 0,-7-19 0 0 0,1 1 0 0 0,0-1 0 0 0,0 1 0 0 0,0-1 0 0 0,0 1 0 0 0,1-1 0 0 0,-1 0 0 0 0,1 0 0 0 0,0-1 0 0 0,0 1 0 0 0,0 0 0 0 0,0-1 0 0 0,0 0 0 0 0,5 3 0 0 0,-6-4 68 0 0,1-1-1 0 0,-1 1 0 0 0,0 0 0 0 0,1-1 1 0 0,-1 0-1 0 0,1 1 0 0 0,-1-1 1 0 0,0 0-1 0 0,1 0 0 0 0,-1 0 0 0 0,1-1 1 0 0,-1 1-1 0 0,0-1 0 0 0,1 1 1 0 0,-1-1-1 0 0,0 0 0 0 0,1 0 1 0 0,-1 0-1 0 0,0 0 0 0 0,0 0 0 0 0,0 0 1 0 0,4-3-1 0 0,3-3 61 0 0,-1-1 0 0 0,0 1 0 0 0,11-14 0 0 0,-18 21-140 0 0,13-18 510 0 0,0-1-1 0 0,18-35 0 0 0,-3 5 59 0 0,-23 37-556 0 0,-5 12 0 0 0,-1 0 0 0 0,0 0 0 0 0,0-1 0 0 0,0 1 0 0 0,0 0 0 0 0,0 0 0 0 0,1 0 0 0 0,-1 0 0 0 0,0 0 0 0 0,0 0 0 0 0,0 0 0 0 0,1-1 0 0 0,-1 1 0 0 0,0 0 0 0 0,0 0 0 0 0,0 0 0 0 0,1 0 0 0 0,-1 0 0 0 0,0 0 0 0 0,0 0 0 0 0,0 0 0 0 0,1 0 0 0 0,-1 0 0 0 0,0 0 0 0 0,0 0 0 0 0,0 0 0 0 0,1 0 0 0 0,-1 0 0 0 0,0 1 0 0 0,0-1 0 0 0,0 0 0 0 0,1 0 0 0 0,-1 0 0 0 0,0 0 0 0 0,0 0 0 0 0,0 0 0 0 0,0 0 0 0 0,0 1 0 0 0,1-1 0 0 0,-1 0 0 0 0,0 0 0 0 0,0 0 0 0 0,0 0 0 0 0,0 1 0 0 0,0-1 0 0 0,1 0 0 0 0,1 7 0 0 0,-1 7 0 0 0,0-1 0 0 0,-2 1 0 0 0,1-1 0 0 0,-2 1 0 0 0,1-1 0 0 0,-6 17 0 0 0,0 12 0 0 0,5-31-18 0 0,-2 22-224 0 0,4-31 213 0 0,0-1 1 0 0,0 0-1 0 0,0 1 1 0 0,0-1-1 0 0,1 1 1 0 0,-1-1 0 0 0,0 0-1 0 0,1 1 1 0 0,-1-1-1 0 0,1 0 1 0 0,-1 0-1 0 0,1 1 1 0 0,-1-1-1 0 0,1 0 1 0 0,0 0 0 0 0,0 0-1 0 0,0 0 1 0 0,-1 1-1 0 0,3 0 1 0 0,-2-2-71 0 0,-1 1 0 0 0,1-1 0 0 0,0 0 0 0 0,-1 0 0 0 0,1 0 0 0 0,0 0 1 0 0,0 0-1 0 0,-1 0 0 0 0,1 0 0 0 0,0 0 0 0 0,0 0 0 0 0,-1 0 0 0 0,1 0 0 0 0,0 0 0 0 0,-1-1 1 0 0,1 1-1 0 0,0 0 0 0 0,-1 0 0 0 0,1-1 0 0 0,0 1 0 0 0,-1 0 0 0 0,1-1 0 0 0,-1 1 0 0 0,1-1 1 0 0,-1 1-1 0 0,1-1 0 0 0,0 0 0 0 0,15-16-1978 0 0,-15 16 1787 0 0,11-16-2009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49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10 4144 0 0,'-1'-1'776'0'0,"-1"0"0"0"0,1 0 0 0 0,0 0 0 0 0,0 0 0 0 0,0 1 0 0 0,-1-1 1 0 0,1 0-1 0 0,0 1 0 0 0,-1-1 0 0 0,1 1 0 0 0,-1-1 0 0 0,1 1 0 0 0,0 0 0 0 0,-1 0 0 0 0,1 0 1 0 0,-1-1-1 0 0,-1 2 0 0 0,-1-1 278 0 0,0 0-1 0 0,0 1 1 0 0,0 0 0 0 0,1 0 0 0 0,-1 0 0 0 0,-5 3-1 0 0,1 0-434 0 0,0 0 0 0 0,0 1 0 0 0,0 0 0 0 0,1 0-1 0 0,-9 8 1 0 0,13-11-495 0 0,1 1-1 0 0,-1 0 1 0 0,1-1 0 0 0,0 1-1 0 0,0 0 1 0 0,0 0 0 0 0,0 0 0 0 0,0 1-1 0 0,1-1 1 0 0,-1 0 0 0 0,1 1-1 0 0,0-1 1 0 0,-1 5 0 0 0,2-6-81 0 0,0 1 0 0 0,-1-1 0 0 0,2 0 1 0 0,-1 1-1 0 0,0-1 0 0 0,0 0 1 0 0,1 0-1 0 0,-1 1 0 0 0,1-1 1 0 0,-1 0-1 0 0,1 0 0 0 0,0 0 0 0 0,0 0 1 0 0,0 1-1 0 0,0-2 0 0 0,1 1 1 0 0,-1 0-1 0 0,0 0 0 0 0,1 0 0 0 0,0 0 1 0 0,1 1-1 0 0,-2-2-33 0 0,7 6 135 0 0,0 0 1 0 0,-1 1-1 0 0,8 10 0 0 0,-13-15-127 0 0,0 0 1 0 0,-1 0 0 0 0,1 0 0 0 0,-1 0 0 0 0,1 1 0 0 0,-1-1 0 0 0,0 0 0 0 0,0 1 0 0 0,-1-1 0 0 0,1 0 0 0 0,-1 1 0 0 0,1-1 0 0 0,-1 1 0 0 0,-1 4 0 0 0,0 2-18 0 0,-1 1 0 0 0,-1-1 1 0 0,0 0-1 0 0,0 0 1 0 0,-1 0-1 0 0,0-1 1 0 0,-1 1-1 0 0,-7 10 0 0 0,4-7-101 0 0,-1-1 0 0 0,0 0-1 0 0,-1-1 1 0 0,0 0 0 0 0,-16 12-1 0 0,22-19-288 0 0,0-1-1 0 0,0 0 0 0 0,0 0 0 0 0,-1-1 1 0 0,-6 3-1 0 0,-5-1-8487 0 0,5-4-160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4:50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23 191 3224 0 0,'0'0'143'0'0,"-2"8"639"0"0,-7 7 9204 0 0,-2-1-806 0 0,11-13-9063 0 0,0-1 1 0 0,0 1-1 0 0,0-1 1 0 0,0 1-1 0 0,0-1 0 0 0,0 1 1 0 0,0 0-1 0 0,0-1 1 0 0,0 1-1 0 0,0-1 1 0 0,0 1-1 0 0,0-1 1 0 0,1 1-1 0 0,-1-1 1 0 0,0 1-1 0 0,0-1 1 0 0,0 1-1 0 0,1-1 1 0 0,-1 1-1 0 0,0-1 1 0 0,1 1-1 0 0,-1-1 0 0 0,0 0 1 0 0,1 1-1 0 0,-1-1 1 0 0,0 0-1 0 0,1 1 1 0 0,-1-1-1 0 0,1 0 1 0 0,-1 1-1 0 0,1-1 1 0 0,0 1-1 0 0,1-1-26 0 0,-1 1-1 0 0,1 0 0 0 0,-1-1 1 0 0,1 1-1 0 0,0-1 1 0 0,0 0-1 0 0,-1 1 1 0 0,1-1-1 0 0,0 0 0 0 0,-1 0 1 0 0,1 0-1 0 0,0 0 1 0 0,0 0-1 0 0,-1-1 1 0 0,1 1-1 0 0,2-1 0 0 0,29-11 554 0 0,-21 6-514 0 0,-1 2 82 0 0,0-2 0 0 0,0 0 1 0 0,-1 0-1 0 0,1-1 0 0 0,-1 0 1 0 0,-1-1-1 0 0,16-16 0 0 0,-19 18-222 0 0,0 0 0 0 0,-1-1 0 0 0,0 0 0 0 0,-1 0 1 0 0,1 0-1 0 0,-1 0 0 0 0,-1-1 0 0 0,1 1 0 0 0,-1-1 0 0 0,-1 0 0 0 0,1 0 0 0 0,1-12 0 0 0,-4 18 26 0 0,0 0-1 0 0,0 0 0 0 0,0 0 1 0 0,0 1-1 0 0,-1-1 1 0 0,1 0-1 0 0,0 0 1 0 0,-1 0-1 0 0,1 0 1 0 0,-1 0-1 0 0,0 0 1 0 0,0 1-1 0 0,0-1 1 0 0,0 0-1 0 0,0 0 1 0 0,0 1-1 0 0,0-1 0 0 0,0 1 1 0 0,-1-1-1 0 0,1 1 1 0 0,0 0-1 0 0,-1-1 1 0 0,1 1-1 0 0,-1 0 1 0 0,0 0-1 0 0,1 0 1 0 0,-1 0-1 0 0,-2 0 1 0 0,1-1-3 0 0,0 1 1 0 0,1 0-1 0 0,-1 0 0 0 0,0 1 1 0 0,0-1-1 0 0,0 1 1 0 0,0-1-1 0 0,0 1 1 0 0,0 0-1 0 0,0 0 1 0 0,0 0-1 0 0,0 1 0 0 0,0-1 1 0 0,0 1-1 0 0,0-1 1 0 0,0 1-1 0 0,-5 2 1 0 0,1 1 19 0 0,0 0 1 0 0,1 1 0 0 0,-1 0-1 0 0,1 0 1 0 0,0 0 0 0 0,0 1-1 0 0,1 0 1 0 0,-1 0 0 0 0,1 0 0 0 0,1 1-1 0 0,-7 10 1 0 0,4-4 14 0 0,1 1 0 0 0,0 0 0 0 0,1 0 1 0 0,0 0-1 0 0,-3 21 0 0 0,6-26-30 0 0,1 0 0 0 0,0 0 0 0 0,1 0 0 0 0,0 0 0 0 0,0 0 0 0 0,1 0 0 0 0,0 0 0 0 0,1 0 0 0 0,2 11 0 0 0,-2-14-10 0 0,0-1 1 0 0,0 0-1 0 0,1 1 0 0 0,-1-1 0 0 0,1 0 1 0 0,0 0-1 0 0,1-1 0 0 0,-1 1 0 0 0,1-1 1 0 0,0 1-1 0 0,0-1 0 0 0,0 0 0 0 0,1 0 1 0 0,-1-1-1 0 0,8 5 0 0 0,-7-5-25 0 0,1-1 0 0 0,-1 1 0 0 0,1-1 0 0 0,-1-1 0 0 0,1 1 0 0 0,-1-1-1 0 0,1 0 1 0 0,0 0 0 0 0,0 0 0 0 0,0-1 0 0 0,11-1 0 0 0,-8 0-79 0 0,1 0 0 0 0,-1-1 0 0 0,1-1 1 0 0,-1 0-1 0 0,0 0 0 0 0,13-7 0 0 0,-5 3-897 0 0,0-1-50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01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1 514 3680 0 0,'0'0'284'0'0,"4"-2"33"0"0,8-3 466 0 0,-5 2-356 0 0,-1 1 1 0 0,0 0-1 0 0,1 0 0 0 0,8-1 1 0 0,-9 2-147 0 0,1 0 1 0 0,-1 1-1 0 0,0 0 1 0 0,0 0-1 0 0,1 1 1 0 0,-1 0-1 0 0,0 0 1 0 0,8 2-1 0 0,39 17 593 0 0,-34-13-594 0 0,0 0-1 0 0,0-1 0 0 0,29 4 0 0 0,-38-8-193 0 0,148 22 388 0 0,-82-6-134 0 0,22 4 313 0 0,-64-17-457 0 0,88 10 372 0 0,49 8 567 0 0,-69-7-976 0 0,-67-11-18 0 0,80 8 726 0 0,-65-11-671 0 0,1-2 1 0 0,-1-2-1 0 0,75-12 1 0 0,-100 9-153 0 0,27-5 104 0 0,90-29-1 0 0,-125 34-152 0 0,-1 0 0 0 0,1 1 1 0 0,0 1-1 0 0,0 0 0 0 0,1 2 0 0 0,24-1 0 0 0,41-4-1 0 0,-53 3 71 0 0,185-37 75 0 0,-200 36-135 0 0,0-1 0 0 0,-1 0 0 0 0,0-1-1 0 0,0-1 1 0 0,-1 0 0 0 0,1 0 0 0 0,-2-1 0 0 0,1-1-1 0 0,16-16 1 0 0,-5 4-195 0 0,40-40 1315 0 0,-56 54-1073 0 0,0 0 1 0 0,1 0-1 0 0,9-6 0 0 0,15-11 233 0 0,-15 9-119 0 0,36-21 0 0 0,-37 25-173 0 0,-1 1 0 0 0,0-2 0 0 0,18-17 0 0 0,58-63 791 0 0,-82 84-630 0 0,-1 0-1 0 0,14-8 1 0 0,-5 3-55 0 0,-2 2-44 0 0,-1 1 0 0 0,1 1 1 0 0,1 0-1 0 0,0 1 0 0 0,33-11 0 0 0,-38 16-20 0 0,0 0 0 0 0,0 0 1 0 0,1 2-1 0 0,-1-1 1 0 0,1 1-1 0 0,-1 1 0 0 0,1 0 1 0 0,-1 1-1 0 0,22 4 0 0 0,-33-4-25 0 0,7 0 96 0 0,0 1 0 0 0,0 1-1 0 0,14 5 1 0 0,-19-6-54 0 0,0-1 0 0 0,-1 1 0 0 0,1 0 0 0 0,-1 0 0 0 0,1 0 0 0 0,-1 0 0 0 0,0 0 0 0 0,0 1 0 0 0,0-1 0 0 0,0 1 1 0 0,0-1-1 0 0,0 1 0 0 0,2 5 0 0 0,4 13 45 0 0,-1 1 0 0 0,0 0 0 0 0,-2 0 0 0 0,5 43 1 0 0,6 25 204 0 0,-13-77-275 0 0,1 0 0 0 0,0 0 0 0 0,1 0-1 0 0,12 20 1 0 0,-6-17-27 0 0,1-1 0 0 0,0 0 0 0 0,1-1 0 0 0,28 23 0 0 0,-25-24 5 0 0,1 0-1 0 0,0-1 0 0 0,1-1 0 0 0,36 16 0 0 0,83 25 22 0 0,-114-44-25 0 0,53 15 401 0 0,77 20 902 0 0,-70-22-1036 0 0,-80-20-261 0 0,175 44 307 0 0,-133-37 428 0 0,47 11 19 0 0,9 2-457 0 0,-47-12-118 0 0,-40-7-112 0 0,0-1 1 0 0,1 0-1 0 0,-1-1 0 0 0,15-2 0 0 0,13 1 196 0 0,-24 0-201 0 0,0-1 0 0 0,26-6 0 0 0,-20 2-39 0 0,-1 1 51 0 0,32-4 0 0 0,-38 4-6 0 0,-8 3-33 0 0,-2 2-48 0 0,-6 0-84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3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23 1840 0 0,'-3'2'26647'0'0,"14"-3"-26011"0"0,-1 0 0 0 0,19-4 0 0 0,14-3 8 0 0,-6 5-100 0 0,97-4-517 0 0,-100 8 26 0 0,-27 1-69 0 0,-6-2-75 0 0,0 4-2102 0 0,-1-3 1919 0 0,0 0 0 0 0,0 0 0 0 0,0 0 0 0 0,0 1 0 0 0,0-1 1 0 0,-1 0-1 0 0,1 0 0 0 0,0 0 0 0 0,-1 0 0 0 0,1 0 0 0 0,-1 0 0 0 0,1 1 0 0 0,-1-1 0 0 0,1 0 0 0 0,-1 0 0 0 0,0 0 0 0 0,1-1 0 0 0,-1 1 0 0 0,0 0 0 0 0,-1 1 0 0 0,-8 4-1681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4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50 4144 0 0,'-8'6'19233'0'0,"13"-8"-18596"0"0,0 0 1 0 0,0 1 0 0 0,0 0 0 0 0,1 0 0 0 0,5 0-1 0 0,5-2 183 0 0,48-7 428 0 0,0 2 0 0 0,82 1 0 0 0,-111 8-1104 0 0,-9 1-60 0 0,-15-4-25 0 0,-7 1-5 0 0,-3 1-63 0 0,-1 0 0 0 0,0 0 0 0 0,0 0 0 0 0,1 0-1 0 0,-1 0 1 0 0,0 0 0 0 0,0 0 0 0 0,1 0 0 0 0,-1 0-1 0 0,0 0 1 0 0,0 0 0 0 0,1 0 0 0 0,-1 0 0 0 0,0 0-1 0 0,0 0 1 0 0,1-1 0 0 0,-1 1 0 0 0,0 0 0 0 0,0 0-1 0 0,0 0 1 0 0,1 0 0 0 0,-1-1 0 0 0,0 1 0 0 0,0 0-1 0 0,0 0 1 0 0,0 0 0 0 0,1-1 0 0 0,-1 1 0 0 0,0 0-1 0 0,0 0 1 0 0,0-1 0 0 0,0 1 0 0 0,0 0 0 0 0,0 0-1 0 0,0-1 1 0 0,0 1 0 0 0,0 0 0 0 0,0-1 0 0 0,1 0-434 0 0,4-6-2392 0 0,-5 2 770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6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67 2760 0 0,'1'0'12'0'0,"0"0"-1"0"0,0 0 1 0 0,0 1 0 0 0,0-1 0 0 0,0 0 0 0 0,0 0-1 0 0,0 0 1 0 0,0 0 0 0 0,0 0 0 0 0,0-1-1 0 0,0 1 1 0 0,0 0 0 0 0,0 0 0 0 0,0-1-1 0 0,0 1 1 0 0,0 0 0 0 0,0-1 0 0 0,2 0 0 0 0,17-15 896 0 0,-2 2 920 0 0,-10 10-586 0 0,0 0 0 0 0,1 0 0 0 0,13-3 0 0 0,-21 7-722 0 0,12 0 3504 0 0,27-8 1413 0 0,-32 2-284 0 0,-13 10-4386 0 0,-45 42-135 0 0,31-27-467 0 0,0-1 0 0 0,-39 26 0 0 0,30-27 105 0 0,2 2 0 0 0,0 0-1 0 0,-26 26 1 0 0,27-25 66 0 0,20-16-212 0 0,0 0 0 0 0,0 1 0 0 0,0-1 0 0 0,-6 8 0 0 0,11-11-98 0 0,-1-1 0 0 0,1 1 0 0 0,-1 0 0 0 0,1-1 0 0 0,-1 1 0 0 0,1 0 0 0 0,0 0 0 0 0,-1-1 0 0 0,1 1 0 0 0,0 0 0 0 0,0 0 0 0 0,0 0 0 0 0,-1-1 0 0 0,1 1 0 0 0,0 0 0 0 0,0 0 0 0 0,0 0 0 0 0,0 0 0 0 0,0-1 0 0 0,1 1 0 0 0,-1 0 0 0 0,0 0 0 0 0,0 0 0 0 0,0-1 0 0 0,1 3 0 0 0,0-2 31 0 0,1 0 0 0 0,-1 1 1 0 0,0-1-1 0 0,0 0 1 0 0,1 1-1 0 0,-1-1 0 0 0,0 0 1 0 0,1 0-1 0 0,-1 0 1 0 0,1 0-1 0 0,2 1 0 0 0,5 1-28 0 0,0 0 0 0 0,0 0-1 0 0,14 2 1 0 0,-21-4-93 0 0,90 14 14 0 0,49 11 125 0 0,-63 0-14 0 0,-67-22-58 0 0,-4-1-1429 0 0,6 2-6946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7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22 201 1840 0 0,'-13'-7'21903'0'0,"19"8"-21813"0"0,1 0 0 0 0,-1-1-1 0 0,0 1 1 0 0,1-1 0 0 0,-1-1-1 0 0,0 1 1 0 0,1-1-1 0 0,-1 0 1 0 0,10-4 0 0 0,-2 1-20 0 0,0-1 0 0 0,0 0-1 0 0,15-9 1 0 0,-25 11-45 0 0,1 0 0 0 0,-1-1 0 0 0,0 1-1 0 0,0-1 1 0 0,0 0 0 0 0,0 0 0 0 0,-1 0 0 0 0,1 0 0 0 0,4-9-1 0 0,-6 9-3 0 0,0 0 1 0 0,0 1-1 0 0,0-1 0 0 0,0 0 0 0 0,-1 0 0 0 0,0 0 0 0 0,0 0 0 0 0,0-1 1 0 0,0 1-1 0 0,-1 0 0 0 0,1 0 0 0 0,-1 0 0 0 0,-1-5 0 0 0,1 6-10 0 0,-1 0 0 0 0,0 1 0 0 0,1-1 1 0 0,-1 1-1 0 0,-1-1 0 0 0,1 0 0 0 0,0 1 0 0 0,-1 0 0 0 0,1-1 0 0 0,-1 1 0 0 0,0 0 0 0 0,1 0 0 0 0,-1 0 0 0 0,0 0 0 0 0,-1 0 0 0 0,1 0 0 0 0,0 1 1 0 0,0-1-1 0 0,-1 1 0 0 0,1-1 0 0 0,-1 1 0 0 0,1 0 0 0 0,-1 0 0 0 0,1 0 0 0 0,-1 0 0 0 0,0 1 0 0 0,0-1 0 0 0,-5 0 0 0 0,3 1 10 0 0,1 0 1 0 0,-1-1-1 0 0,0 1 0 0 0,1 1 0 0 0,-1-1 0 0 0,0 1 0 0 0,1 0 0 0 0,-1 0 0 0 0,1 0 0 0 0,-1 1 1 0 0,1-1-1 0 0,-1 1 0 0 0,1 0 0 0 0,0 1 0 0 0,0-1 0 0 0,-7 6 0 0 0,5-2 58 0 0,-1 0-1 0 0,1 1 0 0 0,0 0 1 0 0,0 1-1 0 0,1-1 0 0 0,0 1 1 0 0,0 0-1 0 0,1 0 0 0 0,0 1 1 0 0,-3 9-1 0 0,5-12 25 0 0,0 1 1 0 0,1-1-1 0 0,0 1 0 0 0,0 0 0 0 0,1-1 0 0 0,-1 1 0 0 0,2 0 0 0 0,-1 0 1 0 0,1-1-1 0 0,0 1 0 0 0,0 0 0 0 0,1-1 0 0 0,0 1 0 0 0,4 9 0 0 0,-3-8-35 0 0,1 1 0 0 0,0-1-1 0 0,0 0 1 0 0,1 0 0 0 0,0-1-1 0 0,1 0 1 0 0,0 0 0 0 0,0 0-1 0 0,0 0 1 0 0,1-1 0 0 0,0 0-1 0 0,0-1 1 0 0,0 1 0 0 0,1-1-1 0 0,13 6 1 0 0,11 4 103 0 0,39 11-1 0 0,-58-22-260 0 0,-1-1 0 0 0,1-1-1 0 0,0 1 1 0 0,0-2 0 0 0,0 0 0 0 0,18-1-1 0 0,-26 0-261 0 0,-1-1 0 0 0,0 0-1 0 0,0 0 1 0 0,0 0 0 0 0,-1-1-1 0 0,1 1 1 0 0,0-1-1 0 0,0 0 1 0 0,-1 0 0 0 0,1 0-1 0 0,-1 0 1 0 0,0-1 0 0 0,4-2-1 0 0,-1-7-1147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7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11520 0 0,'0'0'11083'0'0,"5"3"-8432"0"0,15 11-877 0 0,31 29 0 0 0,-31-26-1516 0 0,36 25 0 0 0,-35-27-841 0 0,37 19 105 0 0,-50-30-856 0 0,0 0 0 0 0,1-1 0 0 0,9 2 0 0 0,-8-4-7131 0 0</inkml:trace>
  <inkml:trace contextRef="#ctx0" brushRef="#br0" timeOffset="1">236 1 20815 0 0,'0'0'472'0'0,"-8"7"1147"0"0,-16 39-1099 0 0,0-2 879 0 0,9-19-1253 0 0,0 0 0 0 0,2 0 0 0 0,1 1 0 0 0,0 1 0 0 0,2 0 0 0 0,-11 50 0 0 0,21-75-384 0 0,-1-1 0 0 0,1 1 0 0 0,0-1-1 0 0,-1 1 1 0 0,1 0 0 0 0,0-1 0 0 0,0 1-1 0 0,0-1 1 0 0,1 1 0 0 0,-1 0 0 0 0,0-1 0 0 0,0 1-1 0 0,1-1 1 0 0,-1 1 0 0 0,1-1 0 0 0,0 1 0 0 0,-1-1-1 0 0,1 1 1 0 0,0-1 0 0 0,1 3 0 0 0,6-3-1520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88 111 14048 0 0,'0'0'645'0'0,"0"15"238"0"0,-1 15 929 0 0,-2 0 1 0 0,-8 46 0 0 0,-22 58 620 0 0,18-79-1994 0 0,8-29-16 0 0,-11 30-1 0 0,27-123 798 0 0,9-17-819 0 0,25-87 540 0 0,-43 169-925 0 0,9-25 466 0 0,1 0 1 0 0,20-38-1 0 0,-26 59-379 0 0,0-1 0 0 0,1 0 0 0 0,-1 1 0 0 0,1 0 0 0 0,0 0 0 0 0,1 0 0 0 0,-1 1 0 0 0,1 0 0 0 0,0 0 1 0 0,1 0-1 0 0,-1 1 0 0 0,1 0 0 0 0,0 0 0 0 0,8-3 0 0 0,-10 5-63 0 0,-1 1 0 0 0,1 0 0 0 0,0 0 0 0 0,0 0 0 0 0,-1 1 1 0 0,1 0-1 0 0,0 0 0 0 0,0 0 0 0 0,-1 0 0 0 0,1 1 0 0 0,0 0 0 0 0,0 0 1 0 0,-1 0-1 0 0,1 0 0 0 0,-1 1 0 0 0,1 0 0 0 0,7 4 0 0 0,-9-4-23 0 0,-1-1-1 0 0,1 1 0 0 0,-1 0 1 0 0,0 0-1 0 0,1 0 0 0 0,-1 0 1 0 0,0 0-1 0 0,0 1 0 0 0,0-1 1 0 0,0 1-1 0 0,-1-1 0 0 0,1 1 1 0 0,-1-1-1 0 0,0 1 0 0 0,1 0 1 0 0,-1 0-1 0 0,0 0 0 0 0,-1 0 0 0 0,1 0 1 0 0,0 0-1 0 0,-1 0 0 0 0,0 0 1 0 0,0 0-1 0 0,0 0 0 0 0,0 0 1 0 0,0 0-1 0 0,0 0 0 0 0,-2 4 1 0 0,0 1 10 0 0,0-1 1 0 0,-1 0-1 0 0,0 0 1 0 0,-1 0-1 0 0,1 0 1 0 0,-1-1-1 0 0,0 1 1 0 0,-1-1-1 0 0,0 0 1 0 0,0 0-1 0 0,0 0 1 0 0,0-1-1 0 0,-1 0 1 0 0,0 0-1 0 0,0 0 1 0 0,-1-1-1 0 0,1 0 1 0 0,-1 0-1 0 0,0-1 1 0 0,-9 4-1 0 0,7-4-214 0 0,1-1 0 0 0,0 0 0 0 0,-1-1 0 0 0,1 0 0 0 0,-1 0 0 0 0,1-1-1 0 0,-1 0 1 0 0,1 0 0 0 0,-1-1 0 0 0,0 0 0 0 0,1-1 0 0 0,0 0 0 0 0,-1 0 0 0 0,1 0 0 0 0,-9-5 0 0 0,0-5-1677 0 0,0 0-411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8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73 3224 0 0,'-1'-13'-240'0'0,"1"6"1888"0"0,0 1 0 0 0,0-1 0 0 0,0 1 0 0 0,1 0 0 0 0,0-1 0 0 0,6-11 3875 0 0,-7 18-5453 0 0,0-1 0 0 0,0 1 1 0 0,0 0-1 0 0,1 0 1 0 0,-1 0-1 0 0,0 0 0 0 0,0 0 1 0 0,0-1-1 0 0,0 1 1 0 0,0 0-1 0 0,1 0 0 0 0,-1 0 1 0 0,0 0-1 0 0,0 0 1 0 0,0 0-1 0 0,1-1 0 0 0,-1 1 1 0 0,0 0-1 0 0,0 0 1 0 0,0 0-1 0 0,1 0 0 0 0,-1 0 1 0 0,0 0-1 0 0,0 0 1 0 0,0 0-1 0 0,1 0 0 0 0,-1 0 1 0 0,0 0-1 0 0,0 0 1 0 0,0 0-1 0 0,1 0 0 0 0,0 1 24 0 0,1 0-1 0 0,-1 0 0 0 0,1-1 1 0 0,-1 1-1 0 0,0 0 0 0 0,0 0 1 0 0,1 0-1 0 0,-1 0 0 0 0,0 0 1 0 0,0 1-1 0 0,0-1 1 0 0,0 0-1 0 0,0 0 0 0 0,0 1 1 0 0,-1-1-1 0 0,1 1 0 0 0,0 1 1 0 0,11 30 304 0 0,-8-20-206 0 0,2 8-54 0 0,-1 1-1 0 0,0 0 1 0 0,-2 0 0 0 0,0 32-1 0 0,4 21 930 0 0,4-146 2515 0 0,-7 54-3391 0 0,2 0 0 0 0,0 0 0 0 0,0 0 0 0 0,2 1-1 0 0,0 0 1 0 0,15-22 0 0 0,-19 32-187 0 0,-1 1 1 0 0,2-1-1 0 0,-1 1 0 0 0,0-1 0 0 0,1 1 0 0 0,0 0 1 0 0,1 1-1 0 0,8-7 0 0 0,-12 10-131 0 0,0 0-1 0 0,0 0 0 0 0,0 0 1 0 0,0 0-1 0 0,0 0 1 0 0,0 0-1 0 0,0 1 1 0 0,0-1-1 0 0,1 1 1 0 0,-1-1-1 0 0,0 1 1 0 0,0 0-1 0 0,1 0 1 0 0,-1 0-1 0 0,0 0 1 0 0,0 1-1 0 0,1-1 1 0 0,-1 0-1 0 0,0 1 1 0 0,0 0-1 0 0,0-1 0 0 0,0 1 1 0 0,0 0-1 0 0,0 0 1 0 0,0 0-1 0 0,0 0 1 0 0,0 1-1 0 0,0-1 1 0 0,2 3-1 0 0,17 16-8025 0 0,-10-8 527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 20527 0 0,'-1'-1'2305'0'0,"1"0"-2252"0"0,-4 10 708 0 0,-2 18-120 0 0,-8 177 2246 0 0,26 83-2338 0 0,-10-268-930 0 0,1-1 1 0 0,0 0-1 0 0,2 0 0 0 0,6 18 0 0 0</inkml:trace>
  <inkml:trace contextRef="#ctx0" brushRef="#br0" timeOffset="1">1 350 20959 0 0,'0'0'1027'0'0,"11"5"230"0"0,2-2-947 0 0,-1-1-1 0 0,1 0 0 0 0,0-1 1 0 0,19 0-1 0 0,22 2 796 0 0,-22 1-1173 0 0,0-2-1 0 0,-1-1 1 0 0,48-5-1 0 0,-47 0-2528 0 0,50-12-1 0 0,-59 8 835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9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1 191 16096 0 0,'0'0'1459'0'0,"3"-3"-511"0"0,4-2-396 0 0,0 0 0 0 0,1 1 0 0 0,0 0-1 0 0,0 0 1 0 0,11-4 0 0 0,11-4 48 0 0,52-32 421 0 0,-71 38-901 0 0,-1-1-1 0 0,0-1 0 0 0,0 1 0 0 0,-1-2 0 0 0,13-13 0 0 0,-19 17 13 0 0,-1 4-50 0 0,0-1 1 0 0,-1 0-1 0 0,1 0 0 0 0,-1 0 0 0 0,0 0 0 0 0,0 0 0 0 0,1 0 0 0 0,-1 0 1 0 0,-1 0-1 0 0,1 0 0 0 0,0-1 0 0 0,0 1 0 0 0,-1 0 0 0 0,1-1 0 0 0,-1-3 1 0 0,-14 6 1367 0 0,11 1-1373 0 0,0-1 0 0 0,0 2 0 0 0,0-1 0 0 0,0 0 0 0 0,0 1 0 0 0,0-1 0 0 0,0 1 0 0 0,1 0 0 0 0,-1 0 0 0 0,1 0 0 0 0,-1 0 0 0 0,1 0 0 0 0,0 0 0 0 0,0 1 0 0 0,0-1 0 0 0,0 1 0 0 0,-2 3 0 0 0,-2 6-5 0 0,0 0-1 0 0,-8 22 1 0 0,12-28-28 0 0,-1 1-33 0 0,1-1-1 0 0,-1 1 0 0 0,1 0 0 0 0,1 0 1 0 0,0 0-1 0 0,0 1 0 0 0,0-1 1 0 0,1 0-1 0 0,0 0 0 0 0,0 0 0 0 0,1 1 1 0 0,1 7-1 0 0,-1-14-38 0 0,-1 0 0 0 0,1 1-1 0 0,0-1 1 0 0,-1 1 0 0 0,1-1 0 0 0,0 0 0 0 0,0 0 0 0 0,0 1 0 0 0,0-1 0 0 0,0 0 0 0 0,0 0-1 0 0,0 0 1 0 0,1 0 0 0 0,-1 0 0 0 0,0 0 0 0 0,1 0 0 0 0,-1-1 0 0 0,0 1 0 0 0,1 0-1 0 0,-1-1 1 0 0,1 1 0 0 0,-1-1 0 0 0,1 0 0 0 0,-1 1 0 0 0,1-1 0 0 0,0 0 0 0 0,-1 0 0 0 0,3 0-1 0 0,4 0-727 0 0,-1-1 0 0 0,1 0 0 0 0,0 0 0 0 0,9-2 0 0 0,3-3-5353 0 0,4-4-1716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1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11 5528 0 0,'-16'-6'-1824'0'0,"0"2"3711"0"0,12 4-638 0 0,1 0 1 0 0,0-1 0 0 0,-1 2 0 0 0,1-1 0 0 0,0 0 0 0 0,-1 1 0 0 0,1-1 0 0 0,0 1 0 0 0,-1 0 0 0 0,1 0 0 0 0,0 0 0 0 0,-5 3 0 0 0,-12 9 2489 0 0,20-12-3675 0 0,-1 0-1 0 0,0-1 0 0 0,0 1 1 0 0,1 0-1 0 0,-1 0 1 0 0,0 0-1 0 0,1-1 1 0 0,-1 1-1 0 0,1 0 0 0 0,-1 0 1 0 0,1 0-1 0 0,0 0 1 0 0,-1 0-1 0 0,1 0 1 0 0,0 0-1 0 0,0 0 0 0 0,0 0 1 0 0,-1 0-1 0 0,1 0 1 0 0,0 0-1 0 0,0 0 0 0 0,1 0 1 0 0,-1 0-1 0 0,0 0 1 0 0,0 0-1 0 0,0 0 1 0 0,1 0-1 0 0,-1 0 0 0 0,0 0 1 0 0,1 0-1 0 0,-1 0 1 0 0,1 0-1 0 0,-1 0 1 0 0,1-1-1 0 0,0 2 0 0 0,1 1 31 0 0,0 0-1 0 0,1 0 1 0 0,-1-1 0 0 0,1 1-1 0 0,0-1 1 0 0,-1 1-1 0 0,1-1 1 0 0,4 2-1 0 0,5 3 61 0 0,3 0 217 0 0,17 14 1 0 0,-28-19-298 0 0,-1 0 1 0 0,0 1-1 0 0,0-1 1 0 0,-1 1-1 0 0,1 0 1 0 0,-1 0-1 0 0,1 0 1 0 0,-1 0-1 0 0,0 0 1 0 0,0 0 0 0 0,2 6-1 0 0,-3-7-48 0 0,-1 1-1 0 0,1 0 1 0 0,-1-1 0 0 0,0 1 0 0 0,0 0-1 0 0,0-1 1 0 0,0 1 0 0 0,0 0-1 0 0,-1 0 1 0 0,1-1 0 0 0,-1 1 0 0 0,0-1-1 0 0,1 1 1 0 0,-1 0 0 0 0,0-1-1 0 0,-1 0 1 0 0,1 1 0 0 0,0-1-1 0 0,-4 4 1 0 0,3-2-57 0 0,-2 0 0 0 0,1 0-1 0 0,0-1 1 0 0,-1 1 0 0 0,1-1 0 0 0,-1 0-1 0 0,0 0 1 0 0,0 0 0 0 0,-8 4-1 0 0,11-7-57 0 0,-36 14-933 0 0,34-13 567 0 0,1 0 0 0 0,-1-1 0 0 0,1 1 0 0 0,-1-1 0 0 0,0 0 0 0 0,0 0 0 0 0,1 0 1 0 0,-1 0-1 0 0,0 0 0 0 0,1 0 0 0 0,-1-1 0 0 0,-3 0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0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3 11520 0 0,'0'0'886'0'0,"-9"-2"981"0"0,3 1 3238 0 0,3 3-3791 0 0,0-1-870 0 0,-1 1 0 0 0,1-1 0 0 0,0 1 0 0 0,1 0 0 0 0,-1 0 0 0 0,0 0 0 0 0,0 0 0 0 0,1 0 0 0 0,0 1 0 0 0,-1-1 1 0 0,-2 5-1 0 0,3-4-322 0 0,0-1 0 0 0,0 1 0 0 0,1 0 0 0 0,-1 0 0 0 0,1-1 0 0 0,0 1 0 0 0,0 0 1 0 0,0 0-1 0 0,0 0 0 0 0,0 1 0 0 0,1-1 0 0 0,-1 0 0 0 0,1 0 0 0 0,0 3 0 0 0,0-3-78 0 0,0-1-1 0 0,1 1 0 0 0,-1-1 0 0 0,1 1 0 0 0,0-1 0 0 0,0 1 1 0 0,0-1-1 0 0,0 0 0 0 0,0 0 0 0 0,0 1 0 0 0,0-1 0 0 0,1 0 1 0 0,-1 0-1 0 0,1 0 0 0 0,0 0 0 0 0,-1-1 0 0 0,1 1 0 0 0,0 0 1 0 0,0-1-1 0 0,0 1 0 0 0,0-1 0 0 0,0 0 0 0 0,3 2 0 0 0,7 2 106 0 0,-1 0-1 0 0,1 0 1 0 0,16 3 0 0 0,-21-6-30 0 0,-4-1-83 0 0,4 1 80 0 0,0 0 1 0 0,-1 1-1 0 0,1-1 1 0 0,9 6-1 0 0,-15-7-88 0 0,1 0-1 0 0,-1 0 1 0 0,0 0-1 0 0,0 0 1 0 0,0 0-1 0 0,1 0 1 0 0,-1 0-1 0 0,0 0 1 0 0,0 0-1 0 0,-1 1 1 0 0,1-1-1 0 0,0 0 1 0 0,0 1 0 0 0,-1-1-1 0 0,1 0 1 0 0,0 1-1 0 0,-1-1 1 0 0,1 1-1 0 0,-1-1 1 0 0,0 1-1 0 0,0-1 1 0 0,1 1-1 0 0,-1-1 1 0 0,0 1-1 0 0,0-1 1 0 0,-1 1 0 0 0,1 1-1 0 0,-2 11 120 0 0,2-11-131 0 0,0-1-1 0 0,0 0 1 0 0,-1 1-1 0 0,1-1 1 0 0,-1 0-1 0 0,1 1 1 0 0,-1-1-1 0 0,0 0 1 0 0,0 0-1 0 0,0 0 1 0 0,0 0 0 0 0,0 0-1 0 0,0 0 1 0 0,-1 0-1 0 0,1 0 1 0 0,-1 0-1 0 0,-2 2 1 0 0,-5 3-123 0 0,-1 0 1 0 0,0-1-1 0 0,0 0 1 0 0,0-1 0 0 0,-1 0-1 0 0,1-1 1 0 0,-1 0-1 0 0,0 0 1 0 0,-1-1-1 0 0,1-1 1 0 0,-13 2-1 0 0,15-4-549 0 0,9 0 523 0 0,0 0 0 0 0,0 0 0 0 0,-1 0 0 0 0,1 0 0 0 0,0 0 0 0 0,0 0 0 0 0,0 0 0 0 0,-1 0 0 0 0,1 0 0 0 0,0 0 0 0 0,0 0 1 0 0,0 0-1 0 0,-1 0 0 0 0,1 0 0 0 0,0 0 0 0 0,0 0 0 0 0,0 0 0 0 0,-1 0 0 0 0,1 0 0 0 0,0-1 0 0 0,0 1 0 0 0,0 0 0 0 0,0 0 0 0 0,-1 0 1 0 0,1 0-1 0 0,0 0 0 0 0,0-1 0 0 0,0 1 0 0 0,0 0 0 0 0,0 0 0 0 0,-1 0 0 0 0,1-1 0 0 0,0 1 0 0 0,0 0 0 0 0,3-9-2091 0 0</inkml:trace>
  <inkml:trace contextRef="#ctx0" brushRef="#br0" timeOffset="1">394 7 5064 0 0,'0'0'389'0'0,"-3"13"3906"0"0,0-3 1628 0 0,-3 6 1313 0 0,-2 1-4560 0 0,-10 24-1200 0 0,6-12-948 0 0,1-5-215 0 0,1 0 1 0 0,-11 49-1 0 0,20-48-632 0 0,1-23-187 0 0,0 1 1 0 0,0-1-1 0 0,0 1 1 0 0,0-1 0 0 0,-1 1-1 0 0,1 0 1 0 0,-1 2 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0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25 4608 0 0,'-11'-25'20607'0'0,"9"30"-20607"0"0,4 3-704 0 0,1-1-192 0 0,0 3-40 0 0</inkml:trace>
  <inkml:trace contextRef="#ctx0" brushRef="#br0" timeOffset="1">93 338 11520 0 0,'-14'18'1080'0'0,"-1"1"64"0"0,7-3 2467 0 0,7-12-2939 0 0,0 0-1 0 0,0 0 0 0 0,0 0 0 0 0,1 0 1 0 0,-1 0-1 0 0,1 0 0 0 0,0 0 0 0 0,0 0 0 0 0,0 0 1 0 0,2 4-1 0 0,-2-6-571 0 0,0 0-1 0 0,1 0 1 0 0,-1-1-1 0 0,1 1 1 0 0,-1 0 0 0 0,1 0-1 0 0,0-1 1 0 0,0 1 0 0 0,0-1-1 0 0,0 1 1 0 0,0 0 0 0 0,0-1-1 0 0,0 0 1 0 0,0 1-1 0 0,0-1 1 0 0,1 0 0 0 0,-1 0-1 0 0,1 1 1 0 0,-1-1 0 0 0,1 0-1 0 0,-1 0 1 0 0,1-1 0 0 0,0 1-1 0 0,1 1 1 0 0,-1-2-34 0 0,0-1 0 0 0,-1 1 0 0 0,1 0 0 0 0,0 0 0 0 0,-1-1 0 0 0,1 1 0 0 0,0-1-1 0 0,2-1 1 0 0,1 0 78 0 0,-1 2-78 0 0,-1-1-1 0 0,0-1 0 0 0,0 1 1 0 0,0 0-1 0 0,0-1 1 0 0,0 1-1 0 0,0-1 1 0 0,-1 0-1 0 0,1 0 1 0 0,0 0-1 0 0,-1-1 0 0 0,4-3 1 0 0,-2 1 5 0 0,0 0 1 0 0,-1 0 0 0 0,1 0-1 0 0,-1-1 1 0 0,4-8-1 0 0,3-5 27 0 0,-8 16-89 0 0,0 0-1 0 0,0-1 1 0 0,-1 0-1 0 0,1 1 1 0 0,1-8-1 0 0,4-6-185 0 0,-6 15 64 0 0,0 0 0 0 0,0 0-1 0 0,0-1 1 0 0,0 1 0 0 0,-1 0-1 0 0,1 0 1 0 0,-1 0 0 0 0,1-5-1 0 0,1 1-62 0 0,-1 0-4870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0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11 236 19351 0 0,'0'0'886'0'0,"-1"0"-793"0"0,1 0 0 0 0,-1 0 0 0 0,0-1 0 0 0,0 1 0 0 0,0 0 0 0 0,1-1 1 0 0,-1 1-1 0 0,0-1 0 0 0,1 1 0 0 0,-1-1 0 0 0,0 1 0 0 0,0-1 0 0 0,1-5 429 0 0,1-1-1 0 0,0 2 0 0 0,1-1 1 0 0,0 0-1 0 0,-1 0 0 0 0,2 0 1 0 0,4-9-1 0 0,3-9 344 0 0,30-64 2035 0 0,-39 84-2758 0 0,1 0 0 0 0,0 1 0 0 0,0-1 0 0 0,0 1 0 0 0,0-1 0 0 0,1 1 0 0 0,-1 0 0 0 0,1 0 0 0 0,0 0 0 0 0,0 0 0 0 0,5-3 0 0 0,-7 6 258 0 0,0 1-244 0 0,1 4-196 0 0,1 1 1 0 0,-1-1-1 0 0,0 1 0 0 0,0 0 1 0 0,0 0-1 0 0,-1 0 1 0 0,0-1-1 0 0,0 1 0 0 0,0 7 1 0 0,-1-5 78 0 0,1 1 0 0 0,1-1 0 0 0,0 0 0 0 0,3 11 0 0 0,-3-14-1 0 0,0-1 0 0 0,0 1 0 0 0,1-1 0 0 0,0 1 0 0 0,-1-1 0 0 0,8 7 0 0 0,-10-10-38 0 0,1 0 0 0 0,0-1 0 0 0,0 1 1 0 0,-1 0-1 0 0,1-1 0 0 0,0 1 1 0 0,0-1-1 0 0,0 1 0 0 0,0-1 0 0 0,0 0 1 0 0,0 1-1 0 0,0-1 0 0 0,0 0 0 0 0,0 1 1 0 0,0-1-1 0 0,0 0 0 0 0,0 0 1 0 0,0 0-1 0 0,0 0 0 0 0,0 0 0 0 0,0 0 1 0 0,0 0-1 0 0,0-1 0 0 0,0 1 1 0 0,0 0-1 0 0,0-1 0 0 0,0 1 0 0 0,0 0 1 0 0,0-1-1 0 0,0 1 0 0 0,0-1 0 0 0,-1 1 1 0 0,1-1-1 0 0,0 0 0 0 0,0 1 1 0 0,0-1-1 0 0,-1 0 0 0 0,1 0 0 0 0,0 1 1 0 0,0-2-1 0 0,10-11-87 0 0,0-1 1 0 0,-1 1-1 0 0,0-2 0 0 0,11-22 1 0 0,10-32-5738 0 0,-26 60 4289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1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14280 0 0,'-7'2'11117'0'0,"17"3"-8063"0"0,20 5-2014 0 0,-6-5-552 0 0,0-1 0 0 0,0-2 0 0 0,1 0 0 0 0,32-2 1 0 0,-34 0-950 0 0,-22 0 628 0 0,-7 22-86 0 0,-8-3-81 0 0,-30 30 0 0 0,18-22 0 0 0,-19 28 0 0 0,42-50 0 0 0,1-1-203 0 0,13 2-5408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11976 0 0,'0'0'11305'0'0,"18"-7"-7103"0"0,-18 7-4180 0 0,1 0-1 0 0,-1 0 1 0 0,1 0-1 0 0,0 0 1 0 0,-1 0-1 0 0,1 0 1 0 0,-1 0-1 0 0,1 1 1 0 0,0-1-1 0 0,-1 0 1 0 0,1 0-1 0 0,-1 1 1 0 0,1-1-1 0 0,-1 0 1 0 0,1 1-1 0 0,-1-1 0 0 0,1 0 1 0 0,-1 1-1 0 0,1-1 1 0 0,-1 1-1 0 0,0-1 1 0 0,1 1-1 0 0,-1-1 1 0 0,0 1-1 0 0,1-1 1 0 0,-1 1-1 0 0,0-1 1 0 0,0 1-1 0 0,1 0 1 0 0,-1-1-1 0 0,0 1 1 0 0,0-1-1 0 0,0 1 1 0 0,0 0-1 0 0,0-1 1 0 0,0 1-1 0 0,0-1 1 0 0,0 1-1 0 0,0 0 1 0 0,0-1-1 0 0,0 1 1 0 0,0 0-1 0 0,-1 5 247 0 0,-1 0 1 0 0,1 0-1 0 0,-4 9 0 0 0,2-6-125 0 0,-14 37 649 0 0,17-45-413 0 0,2 1-104 0 0,-2-2-268 0 0,0 0 0 0 0,1 1-1 0 0,-1-1 1 0 0,0 0 0 0 0,0 0 0 0 0,0 0 0 0 0,0 0 0 0 0,0 1 0 0 0,0-1 0 0 0,0 0 0 0 0,0 0 0 0 0,1 0 0 0 0,-1 0 0 0 0,0 0 0 0 0,0 0 0 0 0,0 0 0 0 0,0 1 0 0 0,0-1 0 0 0,1 0 0 0 0,-1 0 0 0 0,0 0-1 0 0,0 0 1 0 0,0 0 0 0 0,0 0 0 0 0,1 0 0 0 0,-1 0 0 0 0,0 0 0 0 0,0 0 0 0 0,0 0 0 0 0,1 0 0 0 0,-1 0 0 0 0,0 0 0 0 0,0 0 0 0 0,0 0 0 0 0,0 0 0 0 0,1 0 0 0 0,-1 0 0 0 0,0 0 0 0 0,0 0-1 0 0,0 0 1 0 0,1-1 0 0 0,8-3 112 0 0,-1-1-1 0 0,1 0 0 0 0,-1 0 0 0 0,0-1 0 0 0,8-8 1 0 0,-14 14-94 0 0,5-12 98 0 0,-6 11-98 0 0,-1 1-23 0 0,0 0 0 0 0,0 0 0 0 0,1-1 0 0 0,-1 1 0 0 0,0 0 0 0 0,0-1 0 0 0,0 1 0 0 0,0 0 0 0 0,1-1 0 0 0,-1 1 0 0 0,0 0 1 0 0,0-1-1 0 0,0 1 0 0 0,0 0 0 0 0,0-1 0 0 0,0 1 0 0 0,0 0 0 0 0,0-1 0 0 0,0 1 0 0 0,0 0 0 0 0,0-1 0 0 0,0 1 0 0 0,0 0 1 0 0,-1-1-1 0 0,1 1 0 0 0,0 0 0 0 0,0-1 0 0 0,0 1 0 0 0,0-1-6 0 0,0 1-1 0 0,-1 0 1 0 0,1-1 0 0 0,0 1 0 0 0,0 0-1 0 0,0-1 1 0 0,0 1 0 0 0,0 0 0 0 0,-1-1-1 0 0,1 1 1 0 0,0 0 0 0 0,0-1 0 0 0,0 1-1 0 0,-1 0 1 0 0,1 0 0 0 0,0-1 0 0 0,-1 1-1 0 0,1 0 1 0 0,0 0 0 0 0,0 0-1 0 0,-1-1 1 0 0,1 1 0 0 0,-1 0 0 0 0,-2 0-157 0 0,2-1-37 0 0,-16 4-2742 0 0,8 2-731 0 0,3 0 1607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23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 23039 0 0,'-4'6'441'0'0,"-1"-1"-1"0"0,1 2 0 0 0,0-1 0 0 0,0 0 1 0 0,0 1-1 0 0,1 0 0 0 0,0-1 0 0 0,1 1 0 0 0,-4 13 1 0 0,-9 20 1241 0 0,-5 4-1134 0 0,-3-2-1 0 0,-1 0 0 0 0,-34 43 1 0 0,56-83-688 0 0,1 0 0 0 0,-1 0 0 0 0,0 0 0 0 0,0 0 1 0 0,0 0-1 0 0,0-1 0 0 0,0 1 0 0 0,-1 0 0 0 0,-3 1 1 0 0,-7 0-8242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7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33 2304 0 0,'-5'-2'12622'0'0,"-7"-3"-11174"0"0,12 5-1356 0 0,-1-1 124 0 0,-1 0 1 0 0,1 1-1 0 0,0-1 0 0 0,0 0 1 0 0,-1 0-1 0 0,1 0 0 0 0,0 0 1 0 0,0 0-1 0 0,0 0 0 0 0,0 0 1 0 0,0-1-1 0 0,0 1 0 0 0,1 0 1 0 0,-1 0-1 0 0,-1-2 0 0 0,2 2-169 0 0,0 1-1 0 0,0 0 1 0 0,0-1-1 0 0,0 1 0 0 0,-1-1 1 0 0,1 1-1 0 0,0 0 1 0 0,0-1-1 0 0,-1 1 0 0 0,1 0 1 0 0,0-1-1 0 0,-1 1 1 0 0,1 0-1 0 0,0-1 0 0 0,-1 1 1 0 0,1 0-1 0 0,0 0 0 0 0,-1 0 1 0 0,1-1-1 0 0,-1 1 1 0 0,1 0-1 0 0,-1 0 0 0 0,1 0 1 0 0,0 0-1 0 0,-1 0 1 0 0,1 0-1 0 0,-1-1 0 0 0,1 1 1 0 0,-1 0-1 0 0,1 0 1 0 0,-1 1-1 0 0,1-1 0 0 0,-1 0 1 0 0,-18 1 634 0 0,17 0-538 0 0,-10 1 37 0 0,0 1 1 0 0,0 0 0 0 0,0 1-1 0 0,1 0 1 0 0,0 1-1 0 0,-1 0 1 0 0,2 1 0 0 0,-1 0-1 0 0,1 1 1 0 0,0 0 0 0 0,0 1-1 0 0,1 0 1 0 0,0 0-1 0 0,0 1 1 0 0,1 0 0 0 0,-12 17-1 0 0,10-11-125 0 0,0 1-1 0 0,0 0 1 0 0,2 1-1 0 0,0 0 1 0 0,1 0 0 0 0,1 1-1 0 0,1 0 1 0 0,0 0-1 0 0,1 0 1 0 0,-2 25-1 0 0,6-37-4 0 0,0 0-1 0 0,0-1 1 0 0,0 1-1 0 0,1 0 1 0 0,0-1-1 0 0,0 1 1 0 0,1-1-1 0 0,-1 1 1 0 0,4 5-1 0 0,-5-9-29 0 0,1-1 0 0 0,0 0 0 0 0,-1 1 0 0 0,1-1 0 0 0,0 0 0 0 0,0 0-1 0 0,0 0 1 0 0,0 1 0 0 0,0-1 0 0 0,1 0 0 0 0,-1 0 0 0 0,0-1-1 0 0,0 1 1 0 0,1 0 0 0 0,-1 0 0 0 0,2 0 0 0 0,-2 0-2 0 0,1-1-1 0 0,0 0 1 0 0,-1 0 0 0 0,1 0-1 0 0,0 0 1 0 0,-1 0 0 0 0,1 0 0 0 0,0 0-1 0 0,-1-1 1 0 0,1 1 0 0 0,-1 0-1 0 0,1-1 1 0 0,-1 1 0 0 0,1-1 0 0 0,0 0-1 0 0,-1 0 1 0 0,0 1 0 0 0,3-3-1 0 0,8-5 52 0 0,-1-1 0 0 0,0 0 0 0 0,0-1 0 0 0,0 0-1 0 0,-2 0 1 0 0,1-1 0 0 0,-1-1 0 0 0,10-16 0 0 0,4-13-1405 0 0,22-53 0 0 0,-28 57-506 0 0,-9 17 41 0 0,-2 0-57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8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38 244 3680 0 0,'0'0'18894'0'0,"6"16"-18045"0"0,-3 6-920 0 0,-2 1 0 0 0,0 0 0 0 0,-4 38 0 0 0,-16 68 290 0 0,19-128-218 0 0,-10 39 158 0 0,7-28 77 0 0,0 0 0 0 0,1 0 0 0 0,-2 19 0 0 0,4-30 799 0 0,-1-2-765 0 0,0-10-124 0 0,0 1 0 0 0,0-1-1 0 0,1 1 1 0 0,0-1-1 0 0,1 1 1 0 0,0 0 0 0 0,3-11-1 0 0,-1-7-8 0 0,4-27 199 0 0,25-94 0 0 0,-21 111-73 0 0,2 1-1 0 0,1 1 1 0 0,25-46-1 0 0,-32 70-155 0 0,0 0 1 0 0,1 1-1 0 0,0 0 0 0 0,10-10 0 0 0,-14 17-66 0 0,0 0 0 0 0,0 1 0 0 0,0 0 0 0 0,0-1 0 0 0,0 1 0 0 0,0 1 0 0 0,1-1 0 0 0,0 1 0 0 0,-1 0 0 0 0,1 0 0 0 0,0 0 0 0 0,0 0-1 0 0,8-1 1 0 0,-11 3-32 0 0,1 0 0 0 0,-1 0-1 0 0,0-1 1 0 0,0 2-1 0 0,1-1 1 0 0,-1 0-1 0 0,0 0 1 0 0,0 1-1 0 0,1-1 1 0 0,-1 1-1 0 0,0-1 1 0 0,0 1 0 0 0,0 0-1 0 0,0 0 1 0 0,0 0-1 0 0,0 0 1 0 0,0 0-1 0 0,0 1 1 0 0,0-1-1 0 0,0 0 1 0 0,-1 1-1 0 0,1 0 1 0 0,-1-1 0 0 0,1 1-1 0 0,-1 0 1 0 0,0 0-1 0 0,1 0 1 0 0,-1 0-1 0 0,0 0 1 0 0,0 0-1 0 0,0 0 1 0 0,-1 0 0 0 0,1 0-1 0 0,0 4 1 0 0,0-1 16 0 0,0 1 1 0 0,0 0 0 0 0,-1 0 0 0 0,0-1 0 0 0,0 1-1 0 0,0 0 1 0 0,-1 0 0 0 0,0-1 0 0 0,0 1 0 0 0,0 0-1 0 0,-1-1 1 0 0,-3 9 0 0 0,0-5 4 0 0,0 0-1 0 0,0-1 1 0 0,-1 1 0 0 0,0-1-1 0 0,0 0 1 0 0,-1-1 0 0 0,0 1-1 0 0,0-1 1 0 0,-1-1-1 0 0,0 1 1 0 0,0-1 0 0 0,-1-1-1 0 0,-13 8 1 0 0,15-10-175 0 0,0 0-1 0 0,0 0 1 0 0,-1-1-1 0 0,1 1 1 0 0,-1-2 0 0 0,0 1-1 0 0,1-1 1 0 0,-1 0-1 0 0,0-1 1 0 0,0 0-1 0 0,1 0 1 0 0,-1 0 0 0 0,0-1-1 0 0,0-1 1 0 0,1 1-1 0 0,-1-1 1 0 0,1 0 0 0 0,-9-4-1 0 0,15 5-26 0 0,0 1 0 0 0,-1-1 0 0 0,1 0 0 0 0,0 0 0 0 0,-1 1 0 0 0,1-1-1 0 0,0 0 1 0 0,0 0 0 0 0,0 0 0 0 0,0-1 0 0 0,0 1 0 0 0,0 0 0 0 0,0 0 0 0 0,0-1 0 0 0,1 1 0 0 0,-1 0-1 0 0,0-1 1 0 0,1 1 0 0 0,-1 0 0 0 0,1-1 0 0 0,-1 1 0 0 0,1-1 0 0 0,0 1 0 0 0,-1-3 0 0 0,3-9-2138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3680 0 0,'-6'0'381'0'0,"-5"2"1226"0"0,0 1 0 0 0,0 0 0 0 0,0 0 0 0 0,1 1 0 0 0,0 0-1 0 0,0 1 1 0 0,-16 10 0 0 0,13-7 1022 0 0,-19 17 0 0 0,22-16-2062 0 0,1 0 0 0 0,-9 11 0 0 0,13-13-256 0 0,0 0 0 0 0,1 0 0 0 0,-1 0 0 0 0,1 1 0 0 0,0 0 0 0 0,-4 15 0 0 0,7-21-198 0 0,0 1-1 0 0,0 0 1 0 0,1 0 0 0 0,-1-1-1 0 0,1 1 1 0 0,0 0 0 0 0,0 0-1 0 0,0 0 1 0 0,0-1 0 0 0,0 1-1 0 0,1 0 1 0 0,-1 0 0 0 0,1 0-1 0 0,0-1 1 0 0,0 1-1 0 0,0-1 1 0 0,0 1 0 0 0,0 0-1 0 0,0-1 1 0 0,1 0 0 0 0,-1 1-1 0 0,1-1 1 0 0,0 0 0 0 0,2 3-1 0 0,-2-4-63 0 0,-1 0 0 0 0,1 0 0 0 0,0 0 0 0 0,0 0 0 0 0,0 0-1 0 0,0-1 1 0 0,0 1 0 0 0,1 0 0 0 0,-1-1 0 0 0,0 0-1 0 0,0 1 1 0 0,0-1 0 0 0,0 0 0 0 0,1 0 0 0 0,-1 0 0 0 0,0-1-1 0 0,0 1 1 0 0,0 0 0 0 0,0-1 0 0 0,0 1 0 0 0,0-1-1 0 0,0 0 1 0 0,2-1 0 0 0,6-1 60 0 0,-2-1 0 0 0,1-1 0 0 0,14-9 0 0 0,-8 3-138 0 0,0-1-1 0 0,0 0 1 0 0,18-20 0 0 0,-4-3-8877 0 0,-18 20-315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8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2704 0 0,'0'0'124'0'0,"1"0"-8"0"0,0 0-51 0 0,-1 0 0 0 0,1 0 1 0 0,-1 0-1 0 0,1 0 0 0 0,-1 0 0 0 0,1 0 0 0 0,-1 0 0 0 0,1 0 1 0 0,0 0-1 0 0,-1 0 0 0 0,1 0 0 0 0,-1 0 0 0 0,1 0 1 0 0,-1-1-1 0 0,1 1 0 0 0,-1 0 0 0 0,0 0 0 0 0,1-1 1 0 0,-1 1-1 0 0,1 0 0 0 0,1-2 1535 0 0,12-9 2775 0 0,-12 8-3480 0 0,1-1 1 0 0,-1 0 0 0 0,0-1 0 0 0,0 1 0 0 0,0 0-1 0 0,0-1 1 0 0,0-4 0 0 0,9-19 3239 0 0,-2 9 131 0 0,-9 21-4107 0 0,5 20-32 0 0,-1 1 1 0 0,-2-1-1 0 0,0 1 1 0 0,-1 0-1 0 0,-3 23 1 0 0,1 1-28 0 0,-1 55-58 0 0,1 61 44 0 0,1-156-148 0 0,1 6-412 0 0,0 0 0 0 0,0-1 1 0 0,1 1-1 0 0,1-1 0 0 0,6 18 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9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14280 0 0,'0'0'1701'0'0,"6"5"933"0"0,-2-3-2205 0 0,0 0 0 0 0,0 0 0 0 0,0 0 0 0 0,1-1 0 0 0,-1 1 0 0 0,0-1 0 0 0,1 0 0 0 0,-1-1 0 0 0,1 1 0 0 0,-1-1 0 0 0,1 1 0 0 0,7-2 0 0 0,5-1 371 0 0,0 0 0 0 0,17-5-1 0 0,87-23 1249 0 0,-106 27-2183 0 0,-1 0-1 0 0,30-2 1 0 0,29 3-3868 0 0,-70 2 3722 0 0,14 0-1701 0 0</inkml:trace>
  <inkml:trace contextRef="#ctx0" brushRef="#br0" timeOffset="1">507 0 12896 0 0,'-2'1'305'0'0,"0"-1"0"0"0,-1 0 0 0 0,1 0 0 0 0,0 1 0 0 0,-1 0 0 0 0,1-1 1 0 0,0 1-1 0 0,0 0 0 0 0,-1 0 0 0 0,1 0 0 0 0,0 0 0 0 0,0 1 0 0 0,0-1 0 0 0,0 0 1 0 0,1 1-1 0 0,-1-1 0 0 0,0 1 0 0 0,-2 3 0 0 0,-2 3 1094 0 0,1-1-1 0 0,0 1 1 0 0,-5 13-1 0 0,6-13-2142 0 0,1-1 744 0 0,1 0 0 0 0,0 0 0 0 0,0 0 0 0 0,1 0 0 0 0,0 1 0 0 0,0-1 0 0 0,1 1 0 0 0,0-1 0 0 0,1 10 0 0 0,-1-12-113 0 0,2 1 0 0 0,-1-1 0 0 0,0 0 0 0 0,4 8 0 0 0,2 0-5936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9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23 21223 0 0,'-11'-7'936'0'0,"8"2"200"0"0,-3 3-912 0 0,3-1-224 0 0,0 1 0 0 0,-2 2 0 0 0,2-4 784 0 0,-2 8-520 0 0,10 3-1472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39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48 6912 0 0,'-15'9'417'0'0,"9"-6"-287"0"0,-1 1 0 0 0,1 1 0 0 0,0-1 0 0 0,0 1 0 0 0,-7 6 0 0 0,4-1 2189 0 0,7-9-1363 0 0,1 1-1 0 0,-1 0 1 0 0,0 0-1 0 0,1-1 1 0 0,-1 1-1 0 0,1 0 1 0 0,0 1-1 0 0,0-1 1 0 0,-2 4-1 0 0,1-1-208 0 0,1 0 1 0 0,0-1-1 0 0,0 1 0 0 0,0 0 0 0 0,1 8 0 0 0,0-12-671 0 0,0-1 1 0 0,1 1 0 0 0,-1 0-1 0 0,0-1 1 0 0,1 1-1 0 0,-1-1 1 0 0,0 1 0 0 0,1-1-1 0 0,-1 1 1 0 0,1 0-1 0 0,-1-1 1 0 0,1 0-1 0 0,0 1 1 0 0,-1-1 0 0 0,1 1-1 0 0,-1-1 1 0 0,1 0-1 0 0,0 1 1 0 0,-1-1-1 0 0,2 1 1 0 0,12 3 575 0 0,-12-4-587 0 0,0 0 1 0 0,0 0-1 0 0,0 0 1 0 0,0 0-1 0 0,0 0 1 0 0,0-1-1 0 0,0 1 1 0 0,0-1-1 0 0,0 0 1 0 0,-1 1-1 0 0,1-1 1 0 0,0 0-1 0 0,0 0 0 0 0,-1 0 1 0 0,1 0-1 0 0,0 0 1 0 0,-1-1-1 0 0,1 1 1 0 0,-1 0-1 0 0,0-1 1 0 0,2-2-1 0 0,3-3 50 0 0,0-1 0 0 0,-1 0-1 0 0,5-10 1 0 0,-7 11-53 0 0,15-32 97 0 0,3-5-1138 0 0,-4 21-3353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40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0 266 4144 0 0,'0'0'319'0'0,"9"-10"7120"0"0,-2-2-177 0 0,1 0-4508 0 0,8-12-1286 0 0,26-64 2241 0 0,-37 78-3261 0 0,-3 4-275 0 0,0 1 1 0 0,1-1-1 0 0,0 1 0 0 0,7-10 1 0 0,-9 14-268 0 0,4 15 759 0 0,1-2-148 0 0,3 39-354 0 0,-7-36-288 0 0,0 0-1 0 0,1-1 1 0 0,9 26-1 0 0,-11-39 162 0 0,0 1-1 0 0,0 0 0 0 0,0-1 1 0 0,0 1-1 0 0,0-1 1 0 0,0 1-1 0 0,0-1 0 0 0,0 0 1 0 0,1 1-1 0 0,-1-1 1 0 0,0 0-1 0 0,1 0 0 0 0,-1 0 1 0 0,1 0-1 0 0,-1 0 1 0 0,3 1-1 0 0,-3-2-8 0 0,0 0 0 0 0,0 1 0 0 0,0-1 0 0 0,0 0 0 0 0,0 0 0 0 0,0 0 0 0 0,0 0 0 0 0,0 0 0 0 0,0 0-1 0 0,0 0 1 0 0,0 0 0 0 0,0 0 0 0 0,0-1 0 0 0,0 1 0 0 0,0 0 0 0 0,-1-1 0 0 0,1 1 0 0 0,0 0 0 0 0,0-1 0 0 0,0 1 0 0 0,0-1 0 0 0,0 1 0 0 0,-1-1 0 0 0,1 0 0 0 0,0 1-1 0 0,-1-1 1 0 0,1 0 0 0 0,0 0 0 0 0,-1 1 0 0 0,1-1 0 0 0,0-1 0 0 0,11-18 209 0 0,-2-1 0 0 0,15-37-1 0 0,4-11 90 0 0,-20 48-757 0 0,-7 16 130 0 0,0-1-1 0 0,1 1 1 0 0,-1 0-1 0 0,1 0 0 0 0,0 1 1 0 0,0-1-1 0 0,0 1 1 0 0,7-7-1 0 0,-9 10-79 0 0,0 0 0 0 0,0 1 0 0 0,0-1 0 0 0,0 1 0 0 0,0-1 0 0 0,1 1 0 0 0,-1 0 0 0 0,0-1 0 0 0,0 1 0 0 0,1 0 0 0 0,-1 0 0 0 0,0 0 0 0 0,0 0 0 0 0,1 0 0 0 0,-1 0 0 0 0,0 0 0 0 0,0 0 0 0 0,1 0 0 0 0,-1 1 0 0 0,2 0 0 0 0,3 1-2561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40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97 326 15664 0 0,'0'0'718'0'0,"-1"1"-19"0"0,-15 8-454 0 0,11-7 137 0 0,1 0 0 0 0,0 0 0 0 0,0 1 0 0 0,0-1 0 0 0,0 1 0 0 0,0 0 0 0 0,-4 5 0 0 0,7-7-348 0 0,-6 7 412 0 0,1 0-1 0 0,-11 17 1 0 0,15-22-283 0 0,0 0 0 0 0,1 1 0 0 0,-1-1 0 0 0,1 0 0 0 0,0 1 0 0 0,0-1 0 0 0,1 1 0 0 0,-1 0 0 0 0,1-1-1 0 0,-1 1 1 0 0,1 0 0 0 0,1 4 0 0 0,0 0 124 0 0,-1-5-102 0 0,0-1 0 0 0,0 1 0 0 0,1 0 0 0 0,-1-1 0 0 0,1 1 0 0 0,2 5 0 0 0,-3-7-109 0 0,1 0 0 0 0,0 0 0 0 0,0 0 0 0 0,0 1 0 0 0,0-1 0 0 0,0 0-1 0 0,1 0 1 0 0,-1 0 0 0 0,0-1 0 0 0,0 1 0 0 0,1 0 0 0 0,-1 0 0 0 0,0-1-1 0 0,1 1 1 0 0,2 0 0 0 0,-2-1-46 0 0,0 0 0 0 0,0 1 0 0 0,0-1 0 0 0,0 0 0 0 0,0-1 0 0 0,0 1 0 0 0,0 0 0 0 0,0-1 0 0 0,0 1 0 0 0,0-1 0 0 0,0 1-1 0 0,0-1 1 0 0,0 0 0 0 0,-1 0 0 0 0,1 0 0 0 0,0 0 0 0 0,3-2 0 0 0,0-1 34 0 0,-1 0 0 0 0,1 1 1 0 0,-1-1-1 0 0,1-1 0 0 0,3-4 0 0 0,2-6 260 0 0,-1-1 1 0 0,-1 0-1 0 0,0-1 0 0 0,9-28 1 0 0,2-4 125 0 0,-17 43-378 0 0,-1 5 787 0 0,4 24 258 0 0,-2 79-1993 0 0,-1-93 763 0 0,-1-1-4764 0 0</inkml:trace>
  <inkml:trace contextRef="#ctx0" brushRef="#br0" timeOffset="1">422 0 23039 0 0,'0'0'2315'0'0,"2"8"-2102"0"0,1-2 63 0 0,0 0 0 0 0,0 0 0 0 0,-1 1 0 0 0,0-1 0 0 0,0 1 0 0 0,0 10 0 0 0,3 46 1688 0 0,-4-35-1348 0 0,0 67 638 0 0,-2-43-876 0 0,-8 85-1867 0 0,7-126 368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5:55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5578 0 2304 0 0,'8'17'23070'0'0,"-23"49"-22144"0"0,10-44-760 0 0,-8 29 1 0 0,-12 35-56 0 0,13-42-80 0 0,-1 7 16 0 0,-15 46 114 0 0,-20 38 670 0 0,28-68-374 0 0,20-67-457 0 0,-1 1 5 0 0,0 5 38 0 0,-1 0-1 0 0,0 0 1 0 0,0-1 0 0 0,-4 9-1 0 0,4-12-18 0 0,1 1-1 0 0,-1-1 0 0 0,0 0 0 0 0,0 0 1 0 0,0 0-1 0 0,0 0 0 0 0,0 0 1 0 0,0-1-1 0 0,0 1 0 0 0,-1 0 0 0 0,1-1 1 0 0,0 0-1 0 0,-5 2 0 0 0,-29 5 233 0 0,-5 3 127 0 0,28-8-261 0 0,-1 1 0 0 0,-13 5 0 0 0,14-3-55 0 0,-1 1 45 0 0,-1-1 0 0 0,0-1 0 0 0,-21 6 0 0 0,31-11-64 0 0,0 0-1 0 0,0 0 0 0 0,-1 0 1 0 0,1-1-1 0 0,0 0 1 0 0,-8-2-1 0 0,-10-1 101 0 0,-42 1 73 0 0,37 2-26 0 0,0-1 1 0 0,-46-9 0 0 0,-78-20 220 0 0,115 21-334 0 0,-22-6-6 0 0,0 2 0 0 0,-70-6-1 0 0,-182-23-64 0 0,171 21-11 0 0,-50-17 0 0 0,21 3 0 0 0,-46-19 0 0 0,15 2 0 0 0,43 27 0 0 0,85 17 0 0 0,-93-1 0 0 0,127 10 0 0 0,-150 5 0 0 0,3 2-64 0 0,-143 29 64 0 0,297-32 0 0 0,-188 31 0 0 0,-21 16 0 0 0,190-42 0 0 0,-27 6 0 0 0,-29 8 0 0 0,41-10 0 0 0,-110 13 0 0 0,57-10 0 0 0,14-7 0 0 0,38-5 0 0 0,-47 2 0 0 0,66-5 0 0 0,-178 12 49 0 0,185-13-75 0 0,-76-9 0 0 0,-10 0 5 0 0,-1 7-226 0 0,106-1 211 0 0,20 3-80 0 0,-7-8 179 0 0,7 5-57 0 0,0 0 0 0 0,0 0 0 0 0,1-1 0 0 0,-1 1 0 0 0,1-1 0 0 0,-1 1 0 0 0,1 0 0 0 0,1-5 0 0 0,2-27 12 0 0,7-54 27 0 0,6-37 49 0 0,-15 117-82 0 0,0 0 0 0 0,0-15 0 0 0,1-12 5 0 0,-3 14-2910 0 0,1 21 2402 0 0,0 0 0 0 0,0 0 0 0 0,-1-1 0 0 0,1 1 0 0 0,0 0 0 0 0,-1 0 0 0 0,1 0 0 0 0,0 0 0 0 0,-1-1 0 0 0,0 1 0 0 0,1 0 0 0 0,-1 0 0 0 0,0 0 0 0 0,0-1 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0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1 615 8288 0 0,'0'8'13166'0'0,"3"-13"-12654"0"0,-1 0 0 0 0,1 0 0 0 0,-1-1-1 0 0,-1 1 1 0 0,1-1 0 0 0,-1 1 0 0 0,0-1 0 0 0,0 0 0 0 0,0 1 0 0 0,-1-9-1 0 0,3-15 292 0 0,1-4-115 0 0,0-43 0 0 0,-4 60-579 0 0,2 0 0 0 0,0 0-1 0 0,7-25 1 0 0,18-47 205 0 0,-25 80-279 0 0,63-152 433 0 0,-62 152-454 0 0,1 1 0 0 0,0 0-1 0 0,0 0 1 0 0,0 0 0 0 0,1 1 0 0 0,0 0 0 0 0,1-1-1 0 0,10-8 1 0 0,-15 14-15 0 0,0 1 1 0 0,0 0-1 0 0,0 0 0 0 0,0 0 1 0 0,0 0-1 0 0,-1 0 1 0 0,1 0-1 0 0,0 0 0 0 0,0 0 1 0 0,0 1-1 0 0,0-1 0 0 0,0 0 1 0 0,0 0-1 0 0,0 1 0 0 0,-1-1 1 0 0,1 0-1 0 0,0 1 0 0 0,0-1 1 0 0,0 1-1 0 0,-1-1 1 0 0,1 1-1 0 0,0 0 0 0 0,0-1 1 0 0,-1 1-1 0 0,1 0 0 0 0,-1-1 1 0 0,1 1-1 0 0,0 1 0 0 0,2 1-6 0 0,0 1 1 0 0,1 0-1 0 0,-2 0 0 0 0,4 6 0 0 0,18 47-38 0 0,-3 1 1 0 0,20 90-1 0 0,-31-109 40 0 0,68 248 133 0 0,-73-271-108 0 0,-3-9 11 0 0,0 1 1 0 0,0 0-1 0 0,0-1 1 0 0,0 12-1 0 0,-2-18-112 0 0,-4-1-170 0 0,-4-1-131 0 0,-12-11-2386 0 0,7 3 1121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0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 13360 0 0,'-9'3'8580'0'0,"21"-1"-6717"0"0,18-3 258 0 0,60-12 0 0 0,7 0-2745 0 0,-72 12-518 0 0,0-1-66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 2760 0 0,'0'0'3609'0'0,"18"-8"2963"0"0,-17 7-6367 0 0,0-1-1 0 0,0 1 1 0 0,0 0 0 0 0,0-1 0 0 0,0 1-1 0 0,0 0 1 0 0,-1-1 0 0 0,1 1-1 0 0,0-1 1 0 0,0-1 0 0 0,2-6 2508 0 0,-4 8-2475 0 0,-1 0-1 0 0,0 1 0 0 0,1 0 1 0 0,-1-1-1 0 0,0 1 1 0 0,1 0-1 0 0,-1 0 1 0 0,0 0-1 0 0,-2 0 1 0 0,-4 3 45 0 0,-1 1 0 0 0,1 0 1 0 0,0 0-1 0 0,0 1 0 0 0,1 0 0 0 0,-1 0 1 0 0,1 0-1 0 0,-10 11 0 0 0,15-14-202 0 0,-12 12 149 0 0,1-1 0 0 0,1 2 0 0 0,1 0 0 0 0,0 0 0 0 0,1 1 0 0 0,0 0 0 0 0,1 1 0 0 0,1 0 0 0 0,1 0 0 0 0,1 1 0 0 0,0 0 0 0 0,1 0 0 0 0,1 0 0 0 0,0 1 0 0 0,0 25 0 0 0,3-41-213 0 0,1 1-1 0 0,1 0 1 0 0,-1 0-1 0 0,0 0 1 0 0,1 0-1 0 0,0 0 1 0 0,0-1-1 0 0,0 1 1 0 0,1 0-1 0 0,-1-1 1 0 0,1 1-1 0 0,-1-1 1 0 0,1 1-1 0 0,5 5 1 0 0,-5-7-12 0 0,0 0 1 0 0,0 0 0 0 0,0 0-1 0 0,0 0 1 0 0,0 0-1 0 0,0-1 1 0 0,1 1 0 0 0,-1-1-1 0 0,1 0 1 0 0,-1 1-1 0 0,1-1 1 0 0,-1 0 0 0 0,1-1-1 0 0,0 1 1 0 0,0 0-1 0 0,-1-1 1 0 0,1 1-1 0 0,0-1 1 0 0,0 0 0 0 0,-1 0-1 0 0,6-1 1 0 0,10-2-75 0 0,0 0 1 0 0,0-2-1 0 0,-1 0 0 0 0,1-2 1 0 0,29-14-1 0 0,17-16-2428 0 0,-6-4-4974 0 0,-29 18 305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31 1376 0 0,'-11'-13'7926'0'0,"6"-4"2395"0"0,-13 17-8449 0 0,5 2-1448 0 0,-1 1-1 0 0,1 1 1 0 0,-1 1-1 0 0,1 0 1 0 0,1 0-1 0 0,-25 14 1 0 0,21-8-201 0 0,0 0-1 0 0,1 0 1 0 0,0 2 0 0 0,-20 21 0 0 0,31-30-213 0 0,0 1 0 0 0,1-1 0 0 0,-1 1 0 0 0,1 0 0 0 0,0 0 0 0 0,1 0 0 0 0,-1 1 1 0 0,1-1-1 0 0,0 0 0 0 0,1 1 0 0 0,-1 0 0 0 0,1-1 0 0 0,0 1 0 0 0,0 0 0 0 0,1 6 0 0 0,0-11-10 0 0,0 0 0 0 0,0 0 0 0 0,0 0 0 0 0,0 0 0 0 0,1 0 0 0 0,-1 0 0 0 0,0 0 0 0 0,1 0 0 0 0,-1 0 0 0 0,1 0 0 0 0,-1-1 0 0 0,1 1 0 0 0,-1 0 0 0 0,1 0 0 0 0,0 0 0 0 0,-1 0 0 0 0,1-1 0 0 0,0 1 0 0 0,-1 0 0 0 0,1-1 0 0 0,0 1 0 0 0,0-1 0 0 0,0 1 0 0 0,0-1 0 0 0,0 1 0 0 0,0-1 0 0 0,-1 1 0 0 0,1-1 0 0 0,0 0 0 0 0,0 0 0 0 0,0 1 0 0 0,0-1 0 0 0,0 0 0 0 0,0 0 0 0 0,0 0 0 0 0,0 0 0 0 0,0 0 0 0 0,2-1 0 0 0,0 1 0 0 0,1 0 0 0 0,0 0 0 0 0,0-1 0 0 0,-1 0 0 0 0,1 0 0 0 0,0 0 0 0 0,-1 0 0 0 0,7-3 0 0 0,4-5-14 0 0,0-1-1 0 0,0 0 1 0 0,-1-1 0 0 0,13-15-1 0 0,-13 14 57 0 0,-9 8 3 0 0,0 0-1 0 0,0 0 0 0 0,0 0 0 0 0,-1 0 1 0 0,1-1-1 0 0,4-7 0 0 0,-6 8 24 0 0,0 1 0 0 0,1 0-1 0 0,-1-1 1 0 0,1 1 0 0 0,5-4-1 0 0,-7 5-1 0 0,1 1-1 0 0,-1 0 1 0 0,1-1-1 0 0,0 1 0 0 0,0 0 1 0 0,-1 0-1 0 0,1 0 0 0 0,0 0 1 0 0,0 0-1 0 0,0 1 0 0 0,0-1 1 0 0,4 0-1 0 0,-5 2 7 0 0,0 1-1 0 0,1 0 1 0 0,-1-1 0 0 0,0 1-1 0 0,0 0 1 0 0,0 0 0 0 0,1 3-1 0 0,-1-1-27 0 0,0 0-1 0 0,0 0 0 0 0,0 0 0 0 0,-1 0 0 0 0,0 0 1 0 0,0 0-1 0 0,0 1 0 0 0,-1 7 0 0 0,-10 35 245 0 0,8-35-202 0 0,-3 8 126 0 0,-18 38 1 0 0,0-2-14 0 0,19-43-171 0 0,-1-1-1 0 0,-1 0 1 0 0,0 0-1 0 0,0 0 1 0 0,-1 0-1 0 0,0-1 1 0 0,-1-1 0 0 0,-15 14-1 0 0,21-21-183 0 0,-1 0-1 0 0,1 0 1 0 0,-1-1 0 0 0,1 1-1 0 0,-1-1 1 0 0,0 0 0 0 0,0 0-1 0 0,0-1 1 0 0,-7 3-1 0 0,10-4 84 0 0,0 0 0 0 0,0 0 0 0 0,0 0-1 0 0,0 0 1 0 0,0 1 0 0 0,0-2 0 0 0,0 1-1 0 0,-1 0 1 0 0,1 0 0 0 0,0 0 0 0 0,0 0-1 0 0,0-1 1 0 0,0 1 0 0 0,0-1 0 0 0,0 1-1 0 0,0-1 1 0 0,-1 0 0 0 0,1 0 8 0 0,0 0-1 0 0,0 0 1 0 0,0 0 0 0 0,0 0-1 0 0,0-1 1 0 0,0 1-1 0 0,1 0 1 0 0,-1 0 0 0 0,0-1-1 0 0,1 1 1 0 0,-1 0 0 0 0,1-1-1 0 0,0 1 1 0 0,-1-1 0 0 0,1 1-1 0 0,0-3 1 0 0,2-29-4240 0 0,-2 31 3759 0 0,2-18-7193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 11056 0 0,'0'0'852'0'0,"-8"-15"11046"0"0,8 16-11714 0 0,-6 10 2125 0 0,-3 15-2497 0 0,-28 134 1529 0 0,21-82-1114 0 0,3-12-111 0 0,-8 110 0 0 0,20-168-478 0 0,1-1-1 0 0,0 1 1 0 0,0 0-1 0 0,1 0 1 0 0,0 0 0 0 0,0-1-1 0 0,1 1 1 0 0,0 0-1 0 0,0-1 1 0 0,4 9 0 0 0,2-7-5657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7368 0 0,'-1'1'54'0'0,"1"1"0"0"0,-1 0 0 0 0,0-1 0 0 0,0 1 1 0 0,0-1-1 0 0,0 1 0 0 0,0-1 0 0 0,-1 1 0 0 0,1-1 1 0 0,0 0-1 0 0,-1 1 0 0 0,1-1 0 0 0,-3 1 0 0 0,-26 16 1745 0 0,16-10 2284 0 0,7-4-2307 0 0,1 1 0 0 0,-1 0 1 0 0,-9 10-1 0 0,11-10-1593 0 0,0 1 0 0 0,0 0 0 0 0,0 1 0 0 0,1-1 0 0 0,0 1 0 0 0,0 0 0 0 0,-4 8 0 0 0,6-7 41 0 0,-2 2-104 0 0,0 0-1 0 0,1 0 0 0 0,1 1 0 0 0,-2 11 1 0 0,4-19-92 0 0,-1-1 1 0 0,1 1 0 0 0,0-1 0 0 0,0 0 0 0 0,1 1 0 0 0,-1-1 0 0 0,0 1 0 0 0,1-1-1 0 0,-1 0 1 0 0,1 1 0 0 0,0-1 0 0 0,0 0 0 0 0,0 1 0 0 0,0-1 0 0 0,0 0-1 0 0,1 0 1 0 0,-1 0 0 0 0,0 0 0 0 0,1 0 0 0 0,0-1 0 0 0,-1 1 0 0 0,1 0 0 0 0,0-1-1 0 0,3 3 1 0 0,-2-2 16 0 0,-1-1 0 0 0,1 1-1 0 0,0-1 1 0 0,0 0 0 0 0,0 1-1 0 0,0-1 1 0 0,1-1-1 0 0,-1 1 1 0 0,0 0 0 0 0,0-1-1 0 0,0 0 1 0 0,1 0 0 0 0,-1 0-1 0 0,0 0 1 0 0,0 0 0 0 0,1 0-1 0 0,-1-1 1 0 0,0 0 0 0 0,0 0-1 0 0,0 0 1 0 0,0 0 0 0 0,0 0-1 0 0,0 0 1 0 0,0-1 0 0 0,0 1-1 0 0,0-1 1 0 0,-1 0 0 0 0,1 0-1 0 0,-1 0 1 0 0,3-3-1 0 0,2-2 130 0 0,0 0-1 0 0,-1 0 0 0 0,0-1 1 0 0,0 0-1 0 0,-1 0 0 0 0,0-1 1 0 0,-1 0-1 0 0,7-16 0 0 0,-4 1 235 0 0,-6 19-242 0 0,0-1 0 0 0,1 1 0 0 0,-1 0 0 0 0,1 0 0 0 0,1 0 0 0 0,-1 0 0 0 0,1 0 0 0 0,5-8-1 0 0,-7 12 30 0 0,0 5-153 0 0,0 0 0 0 0,0 0 1 0 0,0 1-1 0 0,-1-1 0 0 0,0 0 0 0 0,0 0 0 0 0,0 1 0 0 0,0-1 0 0 0,0 0 1 0 0,-1 1-1 0 0,-2 5 0 0 0,0 11 17 0 0,-8 96 16 0 0,11-112-520 0 0,0 0 0 0 0,0 0 1 0 0,0 0-1 0 0,2 8 0 0 0,-1-12 283 0 0,-1 1 0 0 0,0-1 0 0 0,1 0 0 0 0,-1 0-1 0 0,1 0 1 0 0,-1 0 0 0 0,1 1 0 0 0,0-1 0 0 0,-1 0 0 0 0,3 1 0 0 0,-3-1 117 0 0,0-1 0 0 0,1 0 1 0 0,-1 0-1 0 0,0 1 0 0 0,1-1 0 0 0,-1 0 1 0 0,1 0-1 0 0,-1 0 0 0 0,1 1 0 0 0,-1-1 0 0 0,0 0 1 0 0,1 0-1 0 0,-1 0 0 0 0,1 0 0 0 0,-1 0 0 0 0,1 0 1 0 0,-1 0-1 0 0,1 0 0 0 0,-1 0 0 0 0,1 0 1 0 0,-1 0-1 0 0,0 0 0 0 0,1-1 0 0 0,-1 1 0 0 0,1 0 1 0 0,-1 0-1 0 0,1 0 0 0 0,-1 0 0 0 0,1-1 1 0 0,7-4-1774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11 9672 0 0,'0'0'874'0'0,"-7"1"-700"0"0,-5 5 2056 0 0,0 1 0 0 0,1 0 0 0 0,0 0 0 0 0,0 1 0 0 0,-14 14 0 0 0,17-14-1631 0 0,3-4-326 0 0,0 1 1 0 0,0 0-1 0 0,1 0 0 0 0,0 0 0 0 0,-5 9 0 0 0,8-12-202 0 0,-1 0 0 0 0,1 0 0 0 0,0 0 0 0 0,0 0 0 0 0,0 0 0 0 0,1 1 0 0 0,-1-1 0 0 0,0 0 0 0 0,1 1 0 0 0,0-1 0 0 0,-1 0 0 0 0,1 1-1 0 0,0-1 1 0 0,0 1 0 0 0,0-1 0 0 0,1 0 0 0 0,0 4 0 0 0,0-4-26 0 0,0 0 0 0 0,0-1-1 0 0,0 1 1 0 0,0-1 0 0 0,0 1 0 0 0,1-1 0 0 0,-1 1-1 0 0,1-1 1 0 0,-1 0 0 0 0,1 0 0 0 0,-1 1-1 0 0,1-1 1 0 0,0 0 0 0 0,-1-1 0 0 0,1 1-1 0 0,0 0 1 0 0,0 0 0 0 0,0-1 0 0 0,0 1-1 0 0,2 0 1 0 0,6 1 319 0 0,1-1-1 0 0,14 1 0 0 0,-21-1-345 0 0,12 0 94 0 0,25 7 0 0 0,-39-8-102 0 0,0 1 1 0 0,0-1-1 0 0,0 1 0 0 0,0 0 0 0 0,0 0 0 0 0,0 0 1 0 0,0 0-1 0 0,-1 0 0 0 0,1 0 0 0 0,0 1 0 0 0,0-1 1 0 0,-1 0-1 0 0,1 1 0 0 0,-1 0 0 0 0,0-1 0 0 0,1 1 1 0 0,-1 0-1 0 0,0-1 0 0 0,0 1 0 0 0,0 0 1 0 0,0 0-1 0 0,0 0 0 0 0,0 0 0 0 0,-1 0 0 0 0,1 0 1 0 0,-1 0-1 0 0,1 1 0 0 0,-1-1 0 0 0,0 0 0 0 0,0 0 1 0 0,0 0-1 0 0,0 0 0 0 0,0 0 0 0 0,0 1 0 0 0,0-1 1 0 0,-1 0-1 0 0,-1 4 0 0 0,0-1 25 0 0,0 1 0 0 0,-1-1-1 0 0,0 0 1 0 0,0 0 0 0 0,0 0 0 0 0,-1 0 0 0 0,-6 7-1 0 0,8-10-316 0 0,0 0 1 0 0,0-1-1 0 0,-1 1 0 0 0,1 0 0 0 0,0-1 0 0 0,-1 1 0 0 0,-5 1 0 0 0,7-2-351 0 0,-1-1-1 0 0,0 1 1 0 0,0-1 0 0 0,1 0-1 0 0,-1 1 1 0 0,0-1 0 0 0,0 0-1 0 0,0 0 1 0 0,1 0 0 0 0,-1-1-1 0 0,0 1 1 0 0,0 0 0 0 0,-2-1-1 0 0,-8-3-7749 0 0</inkml:trace>
  <inkml:trace contextRef="#ctx0" brushRef="#br0" timeOffset="1">351 1 3680 0 0,'0'0'167'0'0,"-9"11"26"0"0,-4 4 2159 0 0,6-8 2024 0 0,0 1-1 0 0,-8 12 1 0 0,13-17-3376 0 0,1 0-1 0 0,-1 0 1 0 0,1 0 0 0 0,0 0-1 0 0,0 0 1 0 0,-1 3 0 0 0,2 12 809 0 0,0-16-1718 0 0,1 0 0 0 0,-1 0 1 0 0,1 0-1 0 0,0 0 0 0 0,0 0 1 0 0,0 0-1 0 0,0-1 0 0 0,0 1 0 0 0,0 0 1 0 0,1-1-1 0 0,-1 1 0 0 0,0-1 1 0 0,1 1-1 0 0,-1-1 0 0 0,1 1 0 0 0,0-1 1 0 0,-1 0-1 0 0,1 0 0 0 0,0 0 1 0 0,3 1-1 0 0,5 3 120 0 0,-1-2-1 0 0,21 6 1 0 0,-16-5 32 0 0,-9-3-177 0 0,-1 0 1 0 0,0 1 0 0 0,1 0 0 0 0,-1 0-1 0 0,0 0 1 0 0,0 1 0 0 0,4 2-1 0 0,-7-4-57 0 0,0 0 0 0 0,0 0 0 0 0,0 0 0 0 0,0 0-1 0 0,0-1 1 0 0,-1 1 0 0 0,1 1 0 0 0,0-1 0 0 0,0 0-1 0 0,-1 0 1 0 0,1 0 0 0 0,-1 0 0 0 0,1 0 0 0 0,-1 1-1 0 0,1-1 1 0 0,-1 0 0 0 0,0 0 0 0 0,0 1 0 0 0,0-1 0 0 0,1 0-1 0 0,-1 0 1 0 0,0 1 0 0 0,-1-1 0 0 0,1 0 0 0 0,0 1-1 0 0,0-1 1 0 0,0 0 0 0 0,-1 0 0 0 0,1 1 0 0 0,-2 1-1 0 0,-5 11-204 0 0,0 0-1 0 0,-1-1 0 0 0,-1 0 0 0 0,-1-1 0 0 0,1 0 0 0 0,-2 0 1 0 0,-11 10-1 0 0,7-8-1394 0 0,-2 2-73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167 311 3680 0 0,'-2'3'2902'0'0,"2"-3"-2776"0"0,0 0 0 0 0,0 0 0 0 0,0 0 1 0 0,0 0-1 0 0,-1 0 0 0 0,1 0 0 0 0,0 0 0 0 0,0 0 0 0 0,0 0 1 0 0,0 0-1 0 0,-1 0 0 0 0,1 0 0 0 0,-6-5 3782 0 0,-8-18 1778 0 0,2 4-3176 0 0,11 18-2404 0 0,1 0 0 0 0,-1 1 0 0 0,0-1 0 0 0,0 1 0 0 0,0-1 0 0 0,0 1 0 0 0,0-1 0 0 0,0 1 0 0 0,0-1 0 0 0,0 1 0 0 0,0 0 0 0 0,0 0 0 0 0,0-1 0 0 0,0 1 0 0 0,0 0 0 0 0,0 0 0 0 0,0 0 0 0 0,0 0 0 0 0,0 0 0 0 0,-2 1 0 0 0,1 0 5 0 0,-1-1 1 0 0,1 1-1 0 0,0 0 1 0 0,0 0 0 0 0,0 1-1 0 0,0-1 1 0 0,0 0-1 0 0,-4 4 1 0 0,-1 1 50 0 0,1 1 1 0 0,0 0-1 0 0,-9 13 1 0 0,8-9-137 0 0,0 1 0 0 0,1-1 0 0 0,0 1 0 0 0,1 0 1 0 0,0 1-1 0 0,1-1 0 0 0,-4 18 0 0 0,7-24-9 0 0,0-1 1 0 0,0 0 0 0 0,1 1-1 0 0,0-1 1 0 0,-1 1 0 0 0,2-1-1 0 0,-1 0 1 0 0,1 1-1 0 0,0-1 1 0 0,0 0 0 0 0,0 1-1 0 0,1-1 1 0 0,0 0-1 0 0,0 0 1 0 0,0 0 0 0 0,0 0-1 0 0,1 0 1 0 0,0-1-1 0 0,0 1 1 0 0,6 5 0 0 0,-7-8 16 0 0,0 0 0 0 0,1 0 0 0 0,-1 0 0 0 0,1 0 0 0 0,0-1 0 0 0,0 1 0 0 0,-1-1 0 0 0,1 0 0 0 0,0 0 0 0 0,0 0 0 0 0,0 0 0 0 0,0 0 0 0 0,1-1 0 0 0,-1 1 0 0 0,0-1 0 0 0,0 0 0 0 0,0 0 0 0 0,0 0 0 0 0,0 0 0 0 0,1-1 0 0 0,-1 1 0 0 0,0-1 0 0 0,0 0 0 0 0,0 0 0 0 0,0 0 0 0 0,0 0 0 0 0,4-3 0 0 0,1 0 68 0 0,0 0 0 0 0,0-1 0 0 0,-1-1-1 0 0,0 1 1 0 0,0-1 0 0 0,0 0 0 0 0,-1 0 0 0 0,9-12 0 0 0,8-13 305 0 0,-2-1 1 0 0,-1 0-1 0 0,-1-2 1 0 0,-2 0-1 0 0,-2-1 0 0 0,16-52 1 0 0,-25 64-300 0 0,3-37-1 0 0,-1 9 159 0 0,-6 45-143 0 0,-1 0 0 0 0,0 1-1 0 0,-1-1 1 0 0,1 0 0 0 0,-1 0 0 0 0,0 0 0 0 0,-1 1-1 0 0,1-1 1 0 0,-3-9 0 0 0,3 14-114 0 0,0 1 1 0 0,-1 0-1 0 0,1 0 1 0 0,0-1-1 0 0,0 1 0 0 0,0 0 1 0 0,0 0-1 0 0,0 0 1 0 0,-1-1-1 0 0,1 1 0 0 0,0 0 1 0 0,0 0-1 0 0,0 0 1 0 0,-1 0-1 0 0,1-1 1 0 0,0 1-1 0 0,0 0 0 0 0,0 0 1 0 0,-1 0-1 0 0,1 0 1 0 0,0 0-1 0 0,0 0 0 0 0,-1 0 1 0 0,1-1-1 0 0,0 1 1 0 0,-1 0-1 0 0,1 0 0 0 0,0 0 1 0 0,0 0-1 0 0,-1 0 1 0 0,1 0-1 0 0,0 0 0 0 0,0 1 1 0 0,-1-1-1 0 0,1 0 1 0 0,0 0-1 0 0,0 0 0 0 0,-1 0 1 0 0,1 0-1 0 0,0 0 1 0 0,0 0-1 0 0,-1 0 0 0 0,1 1 1 0 0,0-1-1 0 0,0 0 1 0 0,0 0-1 0 0,-1 0 0 0 0,1 1 1 0 0,0-1-1 0 0,0 0 1 0 0,0 0-1 0 0,0 0 0 0 0,0 1 1 0 0,-1-1-1 0 0,1 0 1 0 0,0 1-1 0 0,-8 13 68 0 0,-2 12-64 0 0,2 0-1 0 0,0 1 0 0 0,2 0 0 0 0,-5 47 1 0 0,3 111 32 0 0,8-159-65 0 0,2 0 0 0 0,6 36 0 0 0,-6-50 10 0 0,1 0-1 0 0,0-1 1 0 0,1 0-1 0 0,0 0 1 0 0,1 0-1 0 0,0 0 1 0 0,11 16-1 0 0,-14-24-128 0 0,0-1-1 0 0,0 1 1 0 0,1-1-1 0 0,-1 1 1 0 0,1-1 0 0 0,-1 0-1 0 0,1 0 1 0 0,0 0-1 0 0,0 0 1 0 0,0-1 0 0 0,0 1-1 0 0,4 1 1 0 0,8 1-2997 0 0,1-2-3285 0 0,-2-1-2385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13824 0 0,'0'0'1061'0'0,"7"-11"747"0"0,39-47 4340 0 0,-4-8-3967 0 0,-32 48-2036 0 0,-1-1-1 0 0,-1 0 0 0 0,0 0 0 0 0,-2-1 0 0 0,6-27 0 0 0,-11 44-49 0 0,-1 0 1 0 0,0 0-1 0 0,0 0 0 0 0,0 0 0 0 0,0 0 1 0 0,0 0-1 0 0,-1 0 0 0 0,1 0 1 0 0,-1 0-1 0 0,0 1 0 0 0,-2-6 0 0 0,3 7-67 0 0,0 0-1 0 0,-1 1 1 0 0,1-1 0 0 0,-1 0-1 0 0,1 0 1 0 0,-1 1-1 0 0,1-1 1 0 0,-1 0 0 0 0,1 1-1 0 0,-1-1 1 0 0,0 1-1 0 0,0-1 1 0 0,1 0 0 0 0,-1 1-1 0 0,0 0 1 0 0,0-1-1 0 0,1 1 1 0 0,-1-1-1 0 0,0 1 1 0 0,0 0 0 0 0,0 0-1 0 0,0-1 1 0 0,0 1-1 0 0,1 0 1 0 0,-1 0 0 0 0,0 0-1 0 0,0 0 1 0 0,0 0-1 0 0,0 0 1 0 0,0 0-1 0 0,0 0 1 0 0,0 1 0 0 0,1-1-1 0 0,-1 0 1 0 0,0 1-1 0 0,0-1 1 0 0,0 0 0 0 0,0 1-1 0 0,-1 0 1 0 0,-5 3 47 0 0,1 1 0 0 0,-1 0 1 0 0,1 0-1 0 0,0 0 0 0 0,0 1 0 0 0,1 0 1 0 0,-1 0-1 0 0,1 0 0 0 0,0 1 1 0 0,1-1-1 0 0,0 1 0 0 0,-5 12 0 0 0,4-8-8 0 0,0 1-1 0 0,1-1 0 0 0,1 1 0 0 0,0 0 0 0 0,0 0 0 0 0,1 0 1 0 0,0 22-1 0 0,2-31-60 0 0,0-1 0 0 0,0 1 1 0 0,0 0-1 0 0,0-1 1 0 0,1 1-1 0 0,-1-1 0 0 0,1 1 1 0 0,0-1-1 0 0,0 0 0 0 0,0 1 1 0 0,0-1-1 0 0,0 0 0 0 0,0 1 1 0 0,1-1-1 0 0,-1 0 1 0 0,1 0-1 0 0,-1 0 0 0 0,1 0 1 0 0,0 0-1 0 0,0-1 0 0 0,0 1 1 0 0,3 2-1 0 0,-1-2-124 0 0,-1-1 0 0 0,1 1 0 0 0,0-1 1 0 0,0 1-1 0 0,0-1 0 0 0,0 0 0 0 0,0-1 0 0 0,0 1 0 0 0,0-1 0 0 0,1 0 0 0 0,-1 0 1 0 0,0 0-1 0 0,7-1 0 0 0,102-25-9702 0 0,-85 18 6966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79 647 4608 0 0,'8'11'10726'0'0,"-7"-10"-10190"0"0,0-1-197 0 0,0 0 0 0 0,-1 0-1 0 0,1 0 1 0 0,0 0 0 0 0,-1 0-1 0 0,1 0 1 0 0,0 0 0 0 0,-1 0-1 0 0,1 0 1 0 0,0-1 0 0 0,-1 1 0 0 0,1 0-1 0 0,0 0 1 0 0,-1-1 0 0 0,1 1-1 0 0,-1 0 1 0 0,2-1 0 0 0,0-1-65 0 0,0 1 0 0 0,0-1 0 0 0,0 0 1 0 0,0 0-1 0 0,0 0 0 0 0,-1 0 0 0 0,1 0 1 0 0,0 0-1 0 0,-1 0 0 0 0,2-4 0 0 0,3-10 226 0 0,0-1 0 0 0,-1 0 0 0 0,0 0 0 0 0,-2-1 0 0 0,3-28 0 0 0,-3 4 224 0 0,-4-51 0 0 0,-18-57 789 0 0,2 20-578 0 0,17 123-907 0 0,0 1 0 0 0,0 0 0 0 0,0 0 0 0 0,1-1 0 0 0,0 1 0 0 0,0 0 0 0 0,4-11 0 0 0,-5 15-24 0 0,1 1 0 0 0,-1 0-1 0 0,1-1 1 0 0,0 1 0 0 0,-1 0 0 0 0,1 0 0 0 0,0 0-1 0 0,0-1 1 0 0,0 1 0 0 0,0 0 0 0 0,0 0 0 0 0,0 0-1 0 0,0 0 1 0 0,0 1 0 0 0,0-1 0 0 0,0 0 0 0 0,1 0-1 0 0,-1 1 1 0 0,0-1 0 0 0,1 0 0 0 0,-1 1 0 0 0,0 0-1 0 0,1-1 1 0 0,-1 1 0 0 0,0 0 0 0 0,1-1 0 0 0,-1 1-1 0 0,1 0 1 0 0,-1 0 0 0 0,1 0 0 0 0,-1 0 0 0 0,0 1-1 0 0,1-1 1 0 0,-1 0 0 0 0,1 1 0 0 0,-1-1 0 0 0,0 0-1 0 0,1 1 1 0 0,1 1 0 0 0,5 2-115 0 0,-1 0 1 0 0,0 0-1 0 0,0 1 0 0 0,-1 0 1 0 0,1 0-1 0 0,-1 1 1 0 0,0-1-1 0 0,0 2 0 0 0,-1-1 1 0 0,0 0-1 0 0,9 14 0 0 0,-1 3-494 0 0,-1 0-1 0 0,13 36 0 0 0,-20-47-773 0 0,-1 1 0 0 0,-1-1 0 0 0,2 15 0 0 0,-4-9-7335 0 0</inkml:trace>
  <inkml:trace contextRef="#ctx0" brushRef="#br0" timeOffset="1">0 347 24879 0 0,'0'0'1208'0'0,"12"0"-528"0"0,-1 0 24 0 0,3 0-568 0 0,3-3-136 0 0,3 3 0 0 0,2 3 0 0 0,1-6 0 0 0,2 3 80 0 0,-2 0-80 0 0,-1 0 64 0 0,4 3-64 0 0,-1-1 0 0 0,-2-4-80 0 0,1 2-7312 0 0,-1 0-1455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3 132 1376 0 0,'0'0'65'0'0,"0"-20"1989"0"0,0-1 4431 0 0,-1 9-4684 0 0,1 0 1 0 0,0 0 0 0 0,1 0 0 0 0,1 0-1 0 0,5-18 2009 0 0,-7 35-2636 0 0,1 16-544 0 0,-3 26-726 0 0,-6 161 192 0 0,6-136 71 0 0,9 108-1 0 0,-6-173-146 0 0,0 6 50 0 0,1-1 0 0 0,1 1-1 0 0,4 14 1 0 0,-6-24-52 0 0,-1-1 1 0 0,1 0-1 0 0,0 0 1 0 0,0 1-1 0 0,0-1 1 0 0,0 0-1 0 0,0 0 1 0 0,1 0-1 0 0,-1 0 1 0 0,1 0-1 0 0,-1-1 1 0 0,1 1-1 0 0,0 0 1 0 0,0-1-1 0 0,0 1 1 0 0,-1-1-1 0 0,1 0 1 0 0,1 1-1 0 0,-1-1 1 0 0,0 0-1 0 0,0 0 1 0 0,0 0-1 0 0,5 1 1 0 0,-5-3 6 0 0,0 1 0 0 0,-1 0 0 0 0,1 0 0 0 0,0-1 0 0 0,0 1 0 0 0,-1-1 0 0 0,1 0 0 0 0,-1 1 1 0 0,1-1-1 0 0,0 0 0 0 0,-1 0 0 0 0,1 0 0 0 0,-1 0 0 0 0,0 0 0 0 0,1 0 0 0 0,0-2 0 0 0,21-22 448 0 0,-14 13-195 0 0,-1-1 0 0 0,8-16 0 0 0,-8 14 93 0 0,16-23-1 0 0,-7 13 5 0 0,-11 16-184 0 0,-1 1 0 0 0,2-1 0 0 0,-1 1 0 0 0,1 0-1 0 0,0 1 1 0 0,17-14 0 0 0,-23 21-175 0 0,0-1 1 0 0,0 0-1 0 0,0 1 0 0 0,0-1 0 0 0,0 1 0 0 0,0-1 1 0 0,0 1-1 0 0,0 0 0 0 0,0-1 0 0 0,0 1 0 0 0,0 0 1 0 0,0 0-1 0 0,0 0 0 0 0,1-1 0 0 0,-1 1 1 0 0,0 0-1 0 0,0 1 0 0 0,0-1 0 0 0,0 0 0 0 0,0 0 1 0 0,1 0-1 0 0,-1 1 0 0 0,2 0 0 0 0,-2 0 0 0 0,0 0 0 0 0,1 0 0 0 0,-1 1 0 0 0,1-1 0 0 0,-1 0 0 0 0,0 1 0 0 0,0-1 0 0 0,0 1 0 0 0,0-1 0 0 0,0 1 0 0 0,0 0 0 0 0,-1-1 0 0 0,2 3 1 0 0,1 6 16 0 0,0 0 1 0 0,-1 1-1 0 0,-1-1 1 0 0,1 11-1 0 0,2 81 114 0 0,-5-71-220 0 0,1-26 24 0 0,-1-1 0 0 0,1 1 0 0 0,0-1 0 0 0,0 1 1 0 0,0 0-1 0 0,1-1 0 0 0,0 1 0 0 0,0-1 0 0 0,0 1 1 0 0,0-1-1 0 0,1 0 0 0 0,2 6 0 0 0,-4-9-42 0 0,1-1 1 0 0,-1 1-1 0 0,0-1 0 0 0,1 1 1 0 0,-1-1-1 0 0,1 0 1 0 0,-1 1-1 0 0,1-1 0 0 0,-1 1 1 0 0,1-1-1 0 0,-1 0 0 0 0,1 1 1 0 0,0-1-1 0 0,-1 0 0 0 0,1 0 1 0 0,-1 0-1 0 0,1 1 0 0 0,0-1 1 0 0,-1 0-1 0 0,1 0 0 0 0,0 0 1 0 0,-1 0-1 0 0,1 0 0 0 0,1 0 1 0 0,-1 0-131 0 0,1-1 1 0 0,0 1-1 0 0,0-1 1 0 0,0 0-1 0 0,0 1 1 0 0,-1-1-1 0 0,1 0 0 0 0,2-2 1 0 0,2-1-2035 0 0,0 0 0 0 0,-1-1 1 0 0,9-8-1 0 0,-3-2-5014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3680 0 0,'0'0'167'0'0,"-10"0"1671"0"0,3 0 3343 0 0,3 1-4404 0 0,1 0 0 0 0,-1 0 0 0 0,1 1 0 0 0,0-1-1 0 0,0 1 1 0 0,0 0 0 0 0,0 0 0 0 0,0 0-1 0 0,0 0 1 0 0,0 1 0 0 0,0-1 0 0 0,-2 4 0 0 0,1 0-294 0 0,0-1 0 0 0,0 1 0 0 0,0 0 0 0 0,1 0 0 0 0,-5 13 0 0 0,3-3-320 0 0,0 0 0 0 0,2 1 0 0 0,0-1 0 0 0,-2 26 0 0 0,5-37-98 0 0,-1 0 1 0 0,1 1 0 0 0,0-1-1 0 0,1 0 1 0 0,-1 1-1 0 0,1-1 1 0 0,0 0-1 0 0,0 0 1 0 0,1 0-1 0 0,0 1 1 0 0,-1-1-1 0 0,6 7 1 0 0,-7-11-46 0 0,1-1-1 0 0,-1 1 1 0 0,1 0 0 0 0,-1-1-1 0 0,1 1 1 0 0,0-1 0 0 0,-1 1 0 0 0,1-1-1 0 0,0 1 1 0 0,-1-1 0 0 0,1 0-1 0 0,0 1 1 0 0,0-1 0 0 0,-1 0 0 0 0,1 0-1 0 0,0 1 1 0 0,0-1 0 0 0,0 0-1 0 0,-1 0 1 0 0,1 0 0 0 0,0 0 0 0 0,0 0-1 0 0,0 0 1 0 0,0 0 0 0 0,-1 0 0 0 0,1 0-1 0 0,0-1 1 0 0,0 1 0 0 0,0 0-1 0 0,-1 0 1 0 0,1-1 0 0 0,0 1 0 0 0,0 0-1 0 0,-1-1 1 0 0,1 1 0 0 0,0-1-1 0 0,0 0 1 0 0,4-3 101 0 0,-1 1-1 0 0,0-1 1 0 0,1 0-1 0 0,3-6 1 0 0,-3 5 18 0 0,3-5 90 0 0,-1 0 1 0 0,0 0 0 0 0,-1-1 0 0 0,0 0 0 0 0,0 0 0 0 0,6-21 0 0 0,12-22 668 0 0,-15 37-206 0 0,13-16-1 0 0,-21 32-379 0 0,4 21 141 0 0,1 10-418 0 0,-5-22-128 0 0,0 0-1 0 0,1 0 1 0 0,0 0 0 0 0,5 12-1 0 0,-6-18-102 0 0,0 0-1 0 0,0 0 1 0 0,-1 0-1 0 0,1 0 0 0 0,0 0 1 0 0,1-1-1 0 0,-1 1 0 0 0,0 0 1 0 0,0 0-1 0 0,1-1 1 0 0,-1 1-1 0 0,1-1 0 0 0,0 1 1 0 0,-1-1-1 0 0,1 0 0 0 0,0 0 1 0 0,0 0-1 0 0,0 0 1 0 0,0 0-1 0 0,0 0 0 0 0,0 0 1 0 0,0 0-1 0 0,0-1 0 0 0,0 1 1 0 0,0-1-1 0 0,0 0 1 0 0,0 1-1 0 0,0-1 0 0 0,0 0 1 0 0,1 0-1 0 0,-1-1 0 0 0,0 1 1 0 0,0 0-1 0 0,0-1 1 0 0,4 0-1 0 0,8-4-1862 0 0,0-2-41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 3680 0 0,'0'0'284'0'0,"-14"-2"3236"0"0,12 1-2716 0 0,1 1 0 0 0,-1-1 1 0 0,0 1-1 0 0,0 0 0 0 0,0-1 0 0 0,1 1 1 0 0,-1 0-1 0 0,0 0 0 0 0,0 0 0 0 0,0 0 1 0 0,0 1-1 0 0,0-1 0 0 0,1 0 1 0 0,-1 1-1 0 0,0 0 0 0 0,-3 0 0 0 0,3 1-373 0 0,-1 0-1 0 0,0-1 1 0 0,0 1-1 0 0,1 0 1 0 0,-1 0-1 0 0,1 0 1 0 0,0 0-1 0 0,-1 1 1 0 0,-1 3-1 0 0,2-4-304 0 0,0 1 0 0 0,0 0 0 0 0,0-1 0 0 0,1 1 0 0 0,-1 0 0 0 0,1 0-1 0 0,0 0 1 0 0,0 0 0 0 0,0 0 0 0 0,0 0 0 0 0,1 1 0 0 0,-1-1 0 0 0,1 0-1 0 0,-1 0 1 0 0,1 0 0 0 0,1 1 0 0 0,-1-1 0 0 0,0 0 0 0 0,1 0 0 0 0,0 4-1 0 0,1-4-31 0 0,0 0-1 0 0,0 0 0 0 0,0-1 0 0 0,1 1 1 0 0,-1 0-1 0 0,1-1 0 0 0,-1 0 0 0 0,1 1 0 0 0,6 2 1 0 0,6 7 203 0 0,-8-7-127 0 0,0 0 0 0 0,1 0 1 0 0,-1 0-1 0 0,12 4 0 0 0,-9-4 139 0 0,0 0-1 0 0,12 9 0 0 0,-20-13-280 0 0,-1 1 1 0 0,1-1 0 0 0,0 1 0 0 0,-1 0-1 0 0,0 0 1 0 0,1 0 0 0 0,-1 0-1 0 0,0-1 1 0 0,0 2 0 0 0,0-1 0 0 0,0 0-1 0 0,0 0 1 0 0,-1 0 0 0 0,1 0-1 0 0,-1 0 1 0 0,1 1 0 0 0,-1-1 0 0 0,0 0-1 0 0,0 1 1 0 0,0-1 0 0 0,0 0-1 0 0,0 0 1 0 0,0 1 0 0 0,-1-1 0 0 0,1 0-1 0 0,-1 0 1 0 0,0 0 0 0 0,1 1-1 0 0,-3 2 1 0 0,1 1-51 0 0,-2 1-1 0 0,1-1 1 0 0,0 0 0 0 0,-1 0-1 0 0,0 0 1 0 0,-1-1-1 0 0,1 1 1 0 0,-9 6 0 0 0,-12 6-1706 0 0,6-7-5869 0 0,-1-3-2056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1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 3224 0 0,'0'0'143'0'0,"-10"-5"795"0"0,3 2 4222 0 0,-4 1-28 0 0,-8-2-1193 0 0,16 4-3803 0 0,0 0-1 0 0,0-1 0 0 0,0 1 1 0 0,0 0-1 0 0,-1 0 0 0 0,1 1 1 0 0,0-1-1 0 0,0 1 1 0 0,0-1-1 0 0,0 1 0 0 0,1 0 1 0 0,-1 0-1 0 0,-3 2 0 0 0,-4 2 68 0 0,1 0 0 0 0,1 1 1 0 0,-1 0-1 0 0,1 0 0 0 0,0 1 0 0 0,0 0 0 0 0,1 1 0 0 0,0-1 0 0 0,-10 16 0 0 0,14-19-158 0 0,0 0 0 0 0,0 0 0 0 0,1 0 0 0 0,0 1 0 0 0,-1-1 1 0 0,1 1-1 0 0,1-1 0 0 0,-1 1 0 0 0,1 0 0 0 0,0-1 0 0 0,0 1 0 0 0,0 0 0 0 0,1 0 0 0 0,-1 0 0 0 0,1 0 0 0 0,0 0 1 0 0,1 0-1 0 0,-1 0 0 0 0,1 0 0 0 0,0-1 0 0 0,3 9 0 0 0,-4-11-29 0 0,1 0 1 0 0,0 0-1 0 0,-1 0 1 0 0,1 0-1 0 0,0 0 1 0 0,0 0-1 0 0,0 0 1 0 0,1-1-1 0 0,-1 1 0 0 0,0 0 1 0 0,1-1-1 0 0,-1 1 1 0 0,1 0-1 0 0,-1-1 1 0 0,1 0-1 0 0,0 1 1 0 0,-1-1-1 0 0,1 0 1 0 0,0 0-1 0 0,0 0 0 0 0,0 0 1 0 0,0-1-1 0 0,3 2 1 0 0,-2-2 47 0 0,0 0 0 0 0,0 0 0 0 0,0 0 0 0 0,0 0 1 0 0,0 0-1 0 0,0-1 0 0 0,0 0 0 0 0,0 1 0 0 0,-1-1 0 0 0,1 0 0 0 0,0 0 1 0 0,0-1-1 0 0,-1 1 0 0 0,1-1 0 0 0,0 1 0 0 0,2-3 0 0 0,3-2 115 0 0,-1 0 1 0 0,1-1-1 0 0,-1 0 0 0 0,0 0 0 0 0,8-13 0 0 0,25-43 1648 0 0,-36 57-1645 0 0,11-14 821 0 0,-14 19-791 0 0,5 7 156 0 0,-2 0-362 0 0,-1 0 1 0 0,0 1 0 0 0,-1-1-1 0 0,3 8 1 0 0,3 7-7 0 0,-1-2 0 0 0,-5-14-166 0 0,0 0 1 0 0,0 0 0 0 0,0 0 0 0 0,0 0 0 0 0,1 0 0 0 0,0-1 0 0 0,5 7 0 0 0,4 2-1363 0 0,-1-1-87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3224 0 0,'27'-11'2159'0'0,"-10"2"7347"0"0,-16 9-9245 0 0,0-1 0 0 0,0 1 1 0 0,0-1-1 0 0,1 1 0 0 0,-1 0 0 0 0,0-1 0 0 0,1 1 1 0 0,-1 0-1 0 0,0 0 0 0 0,1 0 0 0 0,-1 0 0 0 0,0 0 1 0 0,1 0-1 0 0,-1 0 0 0 0,0 0 0 0 0,0 1 0 0 0,1-1 1 0 0,-1 1-1 0 0,0-1 0 0 0,0 1 0 0 0,1-1 1 0 0,-1 1-1 0 0,0-1 0 0 0,0 1 0 0 0,0 0 0 0 0,0 0 1 0 0,0 0-1 0 0,0-1 0 0 0,0 1 0 0 0,0 0 0 0 0,0 0 1 0 0,-1 0-1 0 0,2 3 0 0 0,2 0-16 0 0,-1 1-1 0 0,0 0 1 0 0,0 1-1 0 0,0-1 1 0 0,-1 0-1 0 0,2 7 1 0 0,0 6-13 0 0,-1 0-1 0 0,-1-1 1 0 0,-1 1 0 0 0,0 0 0 0 0,-2 0 0 0 0,-3 30 0 0 0,3-46-199 0 0,1 4 86 0 0,0 0-1 0 0,-1 0 1 0 0,0-1-1 0 0,-1 1 0 0 0,1 0 1 0 0,-4 6-1 0 0,5-11 435 0 0,0-2-510 0 0,1 0 0 0 0,-1 0 0 0 0,1 0 0 0 0,-1 1 0 0 0,0-1 0 0 0,1 0 0 0 0,-1 0 0 0 0,0 0 0 0 0,0 0-1 0 0,1 0 1 0 0,-1 0 0 0 0,0 0 0 0 0,0 0 0 0 0,0 0 0 0 0,0 0 0 0 0,-1-2 0 0 0,1-1 90 0 0,3-10 4 0 0,-1 0-1 0 0,2 0 1 0 0,0 0-1 0 0,1 1 1 0 0,0 0 0 0 0,0 0-1 0 0,13-20 1 0 0,-13 25-190 0 0,1 0 1 0 0,0 1-1 0 0,0-1 1 0 0,1 1-1 0 0,0 0 1 0 0,0 1-1 0 0,0-1 1 0 0,1 1-1 0 0,0 1 1 0 0,0 0-1 0 0,17-8 1 0 0,-21 11-499 0 0,0 1 1 0 0,0-1-1 0 0,1 1 1 0 0,-1 0-1 0 0,0 0 1 0 0,1 1-1 0 0,-1-1 0 0 0,1 1 1 0 0,-1 0-1 0 0,1 0 1 0 0,6 2-1 0 0,-2-1-1609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7 7832 0 0,'0'-1'101'0'0,"-2"-4"-43"0"0,2 5-33 0 0,0 0 0 0 0,0 0 0 0 0,-1 0 0 0 0,1 0 0 0 0,0 0 0 0 0,-1 0 0 0 0,1 0 0 0 0,0 0 0 0 0,0 0 0 0 0,-1 0-1 0 0,1 0 1 0 0,0 0 0 0 0,-1 0 0 0 0,1 0 0 0 0,0 1 0 0 0,0-1 0 0 0,-1 0 0 0 0,1 0 0 0 0,0 0 0 0 0,0 0 0 0 0,-1 1 0 0 0,1-1 0 0 0,0 0 0 0 0,0 0 0 0 0,0 0 0 0 0,-1 1 0 0 0,-52 40 7797 0 0,24-19-4975 0 0,-35 33 0 0 0,61-53-2747 0 0,2 0 1 0 0,-1-1 0 0 0,1 0 1 0 0,-1 1-1 0 0,1-1 0 0 0,0 1 0 0 0,-1 0 1 0 0,1-1-1 0 0,0 1 0 0 0,0 0 0 0 0,0 0 0 0 0,0 0 1 0 0,1 0-1 0 0,-1-1 0 0 0,0 1 0 0 0,0 3 1 0 0,-4 12 816 0 0,4-15-835 0 0,0 0-1 0 0,0 1 0 0 0,0-1 1 0 0,1 0-1 0 0,-1 1 0 0 0,1-1 1 0 0,-1 1-1 0 0,1 3 0 0 0,0-6-81 0 0,0 1-1 0 0,1 0 0 0 0,-1 0 0 0 0,0-1 0 0 0,1 1 1 0 0,-1 0-1 0 0,0-1 0 0 0,1 1 0 0 0,-1 0 0 0 0,1-1 1 0 0,-1 1-1 0 0,1 0 0 0 0,-1-1 0 0 0,1 1 1 0 0,0-1-1 0 0,-1 1 0 0 0,1-1 0 0 0,0 0 0 0 0,-1 1 1 0 0,1-1-1 0 0,0 0 0 0 0,-1 1 0 0 0,1-1 0 0 0,0 0 1 0 0,0 0-1 0 0,-1 1 0 0 0,1-1 0 0 0,0 0 0 0 0,0 0 1 0 0,0 0-1 0 0,-1 0 0 0 0,3 0 0 0 0,46-1 173 0 0,-40 0 31 0 0,0 0-1 0 0,0 1 0 0 0,1 1 1 0 0,-1-1-1 0 0,0 1 0 0 0,0 1 1 0 0,12 3-1 0 0,-19-5-177 0 0,0 1-1 0 0,-1 0 0 0 0,1 0 1 0 0,0 0-1 0 0,-1 0 1 0 0,1 0-1 0 0,0 0 1 0 0,-1 0-1 0 0,0 1 1 0 0,1-1-1 0 0,-1 0 0 0 0,0 1 1 0 0,1-1-1 0 0,-1 1 1 0 0,0 0-1 0 0,1 2 1 0 0,-1-1 12 0 0,0 0 1 0 0,0 1-1 0 0,0-1 1 0 0,0 0-1 0 0,-1 1 0 0 0,1-1 1 0 0,-1 0-1 0 0,0 7 1 0 0,-1 1 39 0 0,-1 0 0 0 0,0 0-1 0 0,-1-1 1 0 0,-6 19 0 0 0,0-7-119 0 0,-1-1 0 0 0,-1 1 0 0 0,-19 25-1 0 0,0-3-2966 0 0,22-32-3295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5064 0 0,'1'1'8795'0'0,"8"5"-4561"0"0,-6-5-4038 0 0,-1-1 1 0 0,1 0-1 0 0,0 0 1 0 0,-1 0-1 0 0,1 0 1 0 0,0 0-1 0 0,-1 0 1 0 0,1-1-1 0 0,0 1 1 0 0,-1-1-1 0 0,1 0 1 0 0,0 0-1 0 0,-1 0 1 0 0,0 0-1 0 0,1 0 1 0 0,-1-1-1 0 0,4-2 1 0 0,4-3 178 0 0,0-1 0 0 0,12-12 0 0 0,-19 17-255 0 0,4-5 7 0 0,-1 1 0 0 0,0-1 0 0 0,-1 0 0 0 0,0-1 0 0 0,0 1 0 0 0,-1-1 0 0 0,0 0 0 0 0,0 0 0 0 0,-1-1 0 0 0,0 1 0 0 0,-1-1 0 0 0,2-13 0 0 0,-4 22-96 0 0,1 0 0 0 0,-1-1 0 0 0,0 1 0 0 0,0 0 0 0 0,0 0 0 0 0,0-1 0 0 0,-1 1 1 0 0,1 0-1 0 0,0-1 0 0 0,0 1 0 0 0,-1 0 0 0 0,1 0 0 0 0,-1 0 0 0 0,1-1 0 0 0,-1 1 0 0 0,0 0 0 0 0,1 0 0 0 0,-1 0 0 0 0,0 0 1 0 0,0 0-1 0 0,1 0 0 0 0,-1 0 0 0 0,0 0 0 0 0,0 0 0 0 0,0 1 0 0 0,0-1 0 0 0,0 0 0 0 0,-1 1 0 0 0,1-1 0 0 0,0 0 0 0 0,0 1 0 0 0,0-1 1 0 0,-2 1-1 0 0,1-1 28 0 0,0 1 0 0 0,0 0 1 0 0,0 0-1 0 0,0 0 1 0 0,0 0-1 0 0,0 0 0 0 0,0 0 1 0 0,0 1-1 0 0,0-1 1 0 0,0 1-1 0 0,0-1 0 0 0,0 1 1 0 0,0 0-1 0 0,1-1 1 0 0,-1 1-1 0 0,0 0 0 0 0,0 0 1 0 0,1 0-1 0 0,-1 1 0 0 0,-2 1 1 0 0,-1 3 24 0 0,0 1 1 0 0,0-1 0 0 0,1 1-1 0 0,0 0 1 0 0,0 0 0 0 0,1 0-1 0 0,0 1 1 0 0,-4 10-1 0 0,3-3 8 0 0,0 1-1 0 0,1-1 0 0 0,-2 22 0 0 0,5-28-58 0 0,-1 0-1 0 0,1 0 0 0 0,1 0 1 0 0,-1 0-1 0 0,2 0 0 0 0,1 10 1 0 0,-2-16-32 0 0,0 0-1 0 0,1 0 1 0 0,-1 0 0 0 0,0 0 0 0 0,1 0-1 0 0,-1-1 1 0 0,1 1 0 0 0,0 0 0 0 0,0-1 0 0 0,0 0-1 0 0,0 1 1 0 0,1-1 0 0 0,-1 0 0 0 0,1 0-1 0 0,-1 0 1 0 0,1-1 0 0 0,-1 1 0 0 0,1-1 0 0 0,0 1-1 0 0,5 1 1 0 0,0-1-87 0 0,0 1 0 0 0,-1-2 0 0 0,1 1 0 0 0,0-1 0 0 0,0 0 0 0 0,0-1 0 0 0,0 0 0 0 0,0 0 0 0 0,-1 0 0 0 0,1-1 0 0 0,0 0 0 0 0,8-3 0 0 0,-7 1-1907 0 0,-1 0 1 0 0,1 0-1 0 0,10-7 0 0 0,7-5-6237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72 8288 0 0,'0'0'638'0'0,"-1"-1"-106"0"0,-1 0-1 0 0,1 0 1 0 0,-1 0-1 0 0,1 0 1 0 0,-1 0-1 0 0,1 0 1 0 0,-2-3-1 0 0,-1-10 4685 0 0,-9-22-1755 0 0,13 36-3447 0 0,-1-1 0 0 0,1 1 0 0 0,0-1 0 0 0,0 0 0 0 0,-1 1 0 0 0,1-1 0 0 0,-1 1 0 0 0,1-1 0 0 0,0 1 0 0 0,-1-1 0 0 0,1 1 0 0 0,-1-1 0 0 0,1 1 0 0 0,-1 0 0 0 0,1-1 0 0 0,-1 1 0 0 0,0 0 0 0 0,1-1 0 0 0,-1 1 0 0 0,1 0 0 0 0,-1 0 0 0 0,0-1 0 0 0,1 1 0 0 0,-1 0 0 0 0,1 0 0 0 0,-1 0 0 0 0,-1 0 0 0 0,1 0 27 0 0,0 1 1 0 0,-1-1-1 0 0,1 0 1 0 0,0 1 0 0 0,0 0-1 0 0,-1-1 1 0 0,1 1-1 0 0,0 0 1 0 0,0-1 0 0 0,0 1-1 0 0,0 0 1 0 0,-2 1-1 0 0,-3 5 154 0 0,0 0-1 0 0,1 0 0 0 0,-7 9 0 0 0,11-13-183 0 0,-17 24 98 0 0,1 1-1 0 0,2 0 0 0 0,1 2 1 0 0,1 0-1 0 0,1 0 1 0 0,-9 41-1 0 0,21-68-97 0 0,-1 0-1 0 0,1 0 1 0 0,0 0-1 0 0,-1 0 1 0 0,1 0-1 0 0,1 1 1 0 0,-1-1 0 0 0,0 0-1 0 0,1 0 1 0 0,0 0-1 0 0,1 5 1 0 0,-1-7-10 0 0,-1 1 0 0 0,1-1 0 0 0,0 0 0 0 0,-1 0-1 0 0,1 0 1 0 0,0 0 0 0 0,0 0 0 0 0,0 0 0 0 0,0 0 0 0 0,0 0 0 0 0,0 0 0 0 0,0 0-1 0 0,0-1 1 0 0,0 1 0 0 0,0 0 0 0 0,1-1 0 0 0,-1 1 0 0 0,0-1 0 0 0,0 1 0 0 0,1-1-1 0 0,-1 0 1 0 0,0 1 0 0 0,1-1 0 0 0,-1 0 0 0 0,0 0 0 0 0,1 0 0 0 0,-1 0 0 0 0,0 0-1 0 0,3-1 1 0 0,3 0-30 0 0,0 0 0 0 0,0-1 1 0 0,0 0-1 0 0,0 0 0 0 0,-1-1 0 0 0,1 0 0 0 0,0 0 0 0 0,-1-1 0 0 0,0 0 0 0 0,0 0 0 0 0,0 0 1 0 0,6-6-1 0 0,6-8 31 0 0,0-1 1 0 0,17-23-1 0 0,4-5 1046 0 0,-39 46-1040 0 0,0 1 0 0 0,0 0-1 0 0,0 0 1 0 0,0 0 0 0 0,0 0 0 0 0,0-1-1 0 0,0 1 1 0 0,0 0 0 0 0,1 0 0 0 0,-1 0-1 0 0,0 0 1 0 0,0 0 0 0 0,0 0 0 0 0,0-1-1 0 0,0 1 1 0 0,0 0 0 0 0,1 0 0 0 0,-1 0-1 0 0,0 0 1 0 0,0 0 0 0 0,0 0 0 0 0,0 0-1 0 0,0 0 1 0 0,1 0 0 0 0,-1 0 0 0 0,0 0-1 0 0,0-1 1 0 0,0 1 0 0 0,0 0 0 0 0,1 0-1 0 0,-1 0 1 0 0,0 0 0 0 0,0 0 0 0 0,0 0-1 0 0,0 1 1 0 0,1-1 0 0 0,-1 0 0 0 0,0 0-1 0 0,0 0 1 0 0,0 0 0 0 0,1 0 0 0 0,-1 8 162 0 0,-6 14 46 0 0,-39 76 366 0 0,6-15-45 0 0,34-70-422 0 0,0 1 1 0 0,1 0-1 0 0,1-1 1 0 0,-3 22-1 0 0,1-5-115 0 0,3-24 0 0 0,1 0 0 0 0,0 0 0 0 0,0 0 0 0 0,1-1 0 0 0,-1 1 0 0 0,1 0 0 0 0,0 0 0 0 0,1 0 0 0 0,-1 0 0 0 0,3 8 0 0 0,-3-14 0 0 0,1 1 0 0 0,-1 0 0 0 0,0-1 0 0 0,0 1 0 0 0,1-1-1 0 0,-1 1 1 0 0,0-1 0 0 0,1 1 0 0 0,-1-1 0 0 0,1 1 0 0 0,-1-1 0 0 0,1 1 0 0 0,-1-1 0 0 0,1 0-1 0 0,-1 1 1 0 0,1-1 0 0 0,-1 0 0 0 0,1 1 0 0 0,-1-1 0 0 0,1 0 0 0 0,0 0 0 0 0,-1 0 0 0 0,1 0-1 0 0,-1 1 1 0 0,1-1 0 0 0,0 0 0 0 0,-1 0 0 0 0,1 0 0 0 0,-1 0 0 0 0,1 0 0 0 0,0 0 0 0 0,-1 0-1 0 0,1-1 1 0 0,0 1 0 0 0,-1 0 0 0 0,1 0 0 0 0,-1 0 0 0 0,1-1 0 0 0,-1 1 0 0 0,1 0 0 0 0,0-1 0 0 0,5-2 25 0 0,-1 0 0 0 0,0 0 0 0 0,7-7 0 0 0,-6 6 78 0 0,21-17-262 0 0,44-47 0 0 0,-32 27-8015 0 0,-19 19-132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17 11976 0 0,'0'0'1082'0'0,"-2"-5"-868"0"0,2 4-159 0 0,0 1 0 0 0,0-1 0 0 0,0 1 0 0 0,-1-1 1 0 0,1 1-1 0 0,0 0 0 0 0,0-1 0 0 0,0 1 0 0 0,0-1 1 0 0,0 1-1 0 0,-1-1 0 0 0,1 1 0 0 0,0-1 0 0 0,0 1 1 0 0,-1 0-1 0 0,1-1 0 0 0,0 1 0 0 0,-1-1 0 0 0,1 1 0 0 0,0 0 1 0 0,-1 0-1 0 0,1-1 0 0 0,0 1 0 0 0,-1 0 0 0 0,1-1 1 0 0,-1 1-1 0 0,0 0 0 0 0,1 0 135 0 0,-1 0 0 0 0,1 1-1 0 0,-1-1 1 0 0,1 0 0 0 0,-1 0 0 0 0,1 1-1 0 0,-1-1 1 0 0,1 1 0 0 0,-1-1-1 0 0,1 1 1 0 0,0-1 0 0 0,-1 0 0 0 0,1 1-1 0 0,-1-1 1 0 0,1 1 0 0 0,0 0 0 0 0,-1 0-1 0 0,-9 26 4926 0 0,5 5-5086 0 0,1 0 0 0 0,2 0-1 0 0,0 0 1 0 0,3 1 0 0 0,5 41-1 0 0,-5-68-28 0 0,0 1 0 0 0,0-1 0 0 0,1 0 0 0 0,-1 0 0 0 0,2 0 0 0 0,2 8 0 0 0,-3-11 0 0 0,-1-1 0 0 0,1 1 0 0 0,-1-1 0 0 0,1 0 0 0 0,0 1 0 0 0,0-1 0 0 0,0 0 0 0 0,0 0 0 0 0,1 0 0 0 0,-1-1 0 0 0,0 1 0 0 0,1 0 0 0 0,-1-1 0 0 0,1 0 0 0 0,0 0 0 0 0,3 2 0 0 0,-3-2 18 0 0,0 0 0 0 0,0-1 0 0 0,0 1 0 0 0,0-1 0 0 0,0 1-1 0 0,0-1 1 0 0,0 0 0 0 0,0 0 0 0 0,0 0 0 0 0,0-1 0 0 0,0 1-1 0 0,0-1 1 0 0,0 1 0 0 0,0-1 0 0 0,0 0 0 0 0,2-2 0 0 0,-1 1 49 0 0,0 0 1 0 0,0-1-1 0 0,-1 0 1 0 0,1 1-1 0 0,-1-1 1 0 0,0-1 0 0 0,0 1-1 0 0,0 0 1 0 0,5-7-1 0 0,1-6 144 0 0,-1-1 1 0 0,0 1-1 0 0,-1-1 1 0 0,6-22-1 0 0,-11 34-207 0 0,31-92 2257 0 0,-33 96-2207 0 0,0 0 0 0 0,0 0 0 0 0,1 0 0 0 0,-1 0 0 0 0,0 1-1 0 0,1-1 1 0 0,-1 0 0 0 0,0 0 0 0 0,1 1 0 0 0,-1-1 0 0 0,1 0-1 0 0,0 0 1 0 0,-1 1 0 0 0,2-2 0 0 0,-2 2-30 0 0,0 1 0 0 0,0-1-1 0 0,1 0 1 0 0,-1 0 0 0 0,0 0 0 0 0,0 0-1 0 0,1 0 1 0 0,-1 0 0 0 0,0 1 0 0 0,0-1-1 0 0,0 0 1 0 0,0 0 0 0 0,1 0 0 0 0,-1 0 0 0 0,0 1-1 0 0,0-1 1 0 0,0 0 0 0 0,0 0 0 0 0,0 0-1 0 0,1 1 1 0 0,-1-1 0 0 0,0 0 0 0 0,0 0-1 0 0,0 1 1 0 0,0-1 0 0 0,0 0 0 0 0,0 0 0 0 0,0 1-1 0 0,0-1 1 0 0,0 0 0 0 0,3 31 632 0 0,-2-28-711 0 0,2 42 67 0 0,15 65 1 0 0,-16-101-256 0 0,0 0 1 0 0,0 0-1 0 0,2-1 0 0 0,-1 1 1 0 0,1-1-1 0 0,0 1 0 0 0,6 8 1 0 0,-9-16-50 0 0,0 1-1 0 0,1 0 1 0 0,-1 0 0 0 0,1 0 0 0 0,0-1 0 0 0,0 1 0 0 0,0 0 0 0 0,-1-1-1 0 0,1 0 1 0 0,1 1 0 0 0,-1-1 0 0 0,0 0 0 0 0,0 0 0 0 0,0 0-1 0 0,0-1 1 0 0,1 1 0 0 0,-1 0 0 0 0,0-1 0 0 0,1 0 0 0 0,-1 1 0 0 0,1-1-1 0 0,-1 0 1 0 0,0 0 0 0 0,1 0 0 0 0,-1-1 0 0 0,1 1 0 0 0,-1 0-1 0 0,0-1 1 0 0,1 0 0 0 0,-1 1 0 0 0,4-3 0 0 0,-3 2-86 0 0,0-1 0 0 0,0 0 0 0 0,0 1 0 0 0,-1-1 0 0 0,1 0 0 0 0,3-3-1 0 0,12-17 1745 0 0,-10 8 2210 0 0,11-25-1 0 0,-3 4-1663 0 0,-5 16-993 0 0,11-32 0 0 0,-19 42-754 0 0,0 0 0 0 0,0-1 0 0 0,-1 1 0 0 0,0-1 0 0 0,0-18 0 0 0,-2 27-140 0 0,0-1-1 0 0,0 0 1 0 0,0 0-1 0 0,0 0 1 0 0,-1 0-1 0 0,1 0 1 0 0,-1 0-1 0 0,1 0 1 0 0,-1 0-1 0 0,0 0 1 0 0,0 1-1 0 0,0-1 1 0 0,0 0 0 0 0,-2-2-1 0 0,2 3-15 0 0,1 1 0 0 0,0 0 0 0 0,-1-1 0 0 0,1 1 1 0 0,-1 0-1 0 0,1-1 0 0 0,-1 1 0 0 0,1 0 0 0 0,-1 0 0 0 0,1 0 0 0 0,-1-1 0 0 0,1 1 1 0 0,-1 0-1 0 0,1 0 0 0 0,-1 0 0 0 0,1 0 0 0 0,-1 0 0 0 0,1 0 0 0 0,-1 0 0 0 0,1 0 0 0 0,-1 0 1 0 0,0 0-1 0 0,0 1 7 0 0,0-1 1 0 0,0 1-1 0 0,-1-1 0 0 0,1 1 1 0 0,0 0-1 0 0,0 0 1 0 0,0-1-1 0 0,0 1 1 0 0,0 0-1 0 0,0 0 1 0 0,1 0-1 0 0,-1 0 1 0 0,-1 1-1 0 0,-2 6-43 0 0,0-1 0 0 0,1 0-1 0 0,-1 1 1 0 0,2-1 0 0 0,-1 1 0 0 0,1 0-1 0 0,0 0 1 0 0,0 0 0 0 0,1 0 0 0 0,0 10-1 0 0,-5 22-64 0 0,5-32 140 0 0,-1 0 1 0 0,1-1-1 0 0,1 1 1 0 0,0 0-1 0 0,0 0 0 0 0,0 0 1 0 0,3 15-1 0 0,-2-20-44 0 0,0 1 1 0 0,0-1-1 0 0,1 0 0 0 0,-1 0 0 0 0,1 1 1 0 0,-1-1-1 0 0,1 0 0 0 0,0 0 0 0 0,0-1 0 0 0,0 1 1 0 0,1 0-1 0 0,-1-1 0 0 0,0 1 0 0 0,1-1 1 0 0,0 0-1 0 0,0 0 0 0 0,-1 0 0 0 0,1 0 1 0 0,0-1-1 0 0,6 3 0 0 0,38 10-2845 0 0,-24-9-486 0 0,-11-2 315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17279 0 0,'0'0'1566'0'0,"8"-17"250"0"0,-4 5-546 0 0,0 1-1 0 0,8-17 1 0 0,5-12 83 0 0,38-113 1495 0 0,-54 149-2776 0 0,-1 3-55 0 0,1 0 0 0 0,0-1 0 0 0,-1 1 0 0 0,1 0 0 0 0,0 0 0 0 0,-1 0-1 0 0,1-1 1 0 0,0 1 0 0 0,0 0 0 0 0,0 0 0 0 0,2-1 0 0 0,0 12 36 0 0,3 39-36 0 0,6 36 41 0 0,-11-78-33 0 0,0-1 0 0 0,1 0 0 0 0,0 0-1 0 0,1 0 1 0 0,-1 0 0 0 0,5 7 0 0 0,-6-11 11 0 0,0-1 0 0 0,0 1 0 0 0,0-1 0 0 0,0 1 0 0 0,1-1 0 0 0,-1 1 0 0 0,0-1-1 0 0,1 0 1 0 0,-1 0 0 0 0,1 0 0 0 0,-1 0 0 0 0,1 0 0 0 0,-1 0 0 0 0,1 0 0 0 0,0-1 0 0 0,0 1 0 0 0,-1 0 0 0 0,1-1-1 0 0,0 1 1 0 0,0-1 0 0 0,-1 0 0 0 0,1 0 0 0 0,0 0 0 0 0,0 0 0 0 0,0 0 0 0 0,2 0 0 0 0,-3-1 26 0 0,1 1 0 0 0,-1-1 1 0 0,1 0-1 0 0,-1 0 1 0 0,1 0-1 0 0,-1 0 0 0 0,0 0 1 0 0,1 0-1 0 0,-1 0 0 0 0,0-1 1 0 0,0 1-1 0 0,0 0 0 0 0,0-1 1 0 0,0 1-1 0 0,0-1 0 0 0,0 1 1 0 0,0-1-1 0 0,-1 0 0 0 0,1 1 1 0 0,0-1-1 0 0,-1 1 0 0 0,1-4 1 0 0,5-9-196 0 0,18-38-112 0 0,-16 34-277 0 0,11-20 0 0 0,-15 32-464 0 0,0 0 0 0 0,0 0 0 0 0,9-9 0 0 0,0 3-5665 0 0,-4 1-1832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20471 0 0,'0'0'2847'0'0,"-12"10"-795"0"0,10-8-1926 0 0,0 1 0 0 0,0-1-1 0 0,1 1 1 0 0,-1-1 0 0 0,1 1 0 0 0,-1 0 0 0 0,1 0 0 0 0,0 0-1 0 0,0 0 1 0 0,0 0 0 0 0,0 0 0 0 0,1 0 0 0 0,-1 5 0 0 0,-2 43 372 0 0,3-42-441 0 0,0 1 0 0 0,1 0 0 0 0,0-1 0 0 0,1 1 1 0 0,0-1-1 0 0,0 1 0 0 0,5 10 0 0 0,-6-17-68 0 0,1 0 0 0 0,-1 0 0 0 0,1 0 0 0 0,0 0 0 0 0,-1 0 0 0 0,2 0 1 0 0,-1-1-1 0 0,0 1 0 0 0,0-1 0 0 0,1 1 0 0 0,-1-1 0 0 0,1 0 0 0 0,0 0 0 0 0,0 0 0 0 0,-1-1 0 0 0,1 1 0 0 0,0 0 0 0 0,1-1 0 0 0,-1 0 0 0 0,0 0 0 0 0,0 0 0 0 0,0 0 0 0 0,7 0 0 0 0,-4 0 12 0 0,0-1-1 0 0,0 0 0 0 0,0-1 0 0 0,0 1 0 0 0,0-1 0 0 0,0 0 0 0 0,0-1 1 0 0,0 1-1 0 0,0-1 0 0 0,-1-1 0 0 0,1 1 0 0 0,-1-1 0 0 0,1 0 0 0 0,-1 0 1 0 0,0 0-1 0 0,9-8 0 0 0,-7 4 167 0 0,0 0 0 0 0,-1 0 0 0 0,1-1 0 0 0,-2 1 0 0 0,1-1 0 0 0,-1-1 0 0 0,0 1 1 0 0,0-1-1 0 0,4-15 0 0 0,-6 16-120 0 0,0 0 0 0 0,-1 0 0 0 0,2-14 0 0 0,-4 21-39 0 0,0-1 0 0 0,1 0 0 0 0,-1 0 0 0 0,0 0 0 0 0,0 0 0 0 0,-1 0 0 0 0,1 0 0 0 0,0 0 1 0 0,-1 1-1 0 0,1-1 0 0 0,-1 0 0 0 0,1 0 0 0 0,-1 1 0 0 0,0-1 0 0 0,0 0 0 0 0,0 0 0 0 0,0 1 0 0 0,0-1 0 0 0,0 1 0 0 0,0-1 0 0 0,-1 1 0 0 0,-1-2 0 0 0,2 2-4 0 0,0 1 0 0 0,-1-1 0 0 0,1 1 0 0 0,0 0 0 0 0,-1-1 0 0 0,1 1 0 0 0,0 0 1 0 0,-1 0-1 0 0,1 0 0 0 0,0 0 0 0 0,-1 0 0 0 0,1 0 0 0 0,0 0 0 0 0,-1 1 0 0 0,1-1 0 0 0,0 0 0 0 0,0 1 0 0 0,-1-1 0 0 0,1 1 0 0 0,0-1 0 0 0,0 1 0 0 0,0 0 0 0 0,-1-1 0 0 0,1 1 0 0 0,0 0 0 0 0,-1 1 0 0 0,-1 0 137 0 0,0 1-1 0 0,-1 0 0 0 0,1 0 1 0 0,0 0-1 0 0,1 0 0 0 0,-1 0 1 0 0,-2 5-1 0 0,0 2-52 0 0,1 0 0 0 0,0 0 0 0 0,0 1 0 0 0,1-1 0 0 0,0 1 0 0 0,1 0 0 0 0,1 0 0 0 0,0 0 0 0 0,0 0 0 0 0,1 0 0 0 0,0 0 0 0 0,3 18 0 0 0,-2-23-94 0 0,1-1-1 0 0,-1 1 0 0 0,1-1 1 0 0,0 0-1 0 0,0 0 1 0 0,1 0-1 0 0,0 0 1 0 0,0 0-1 0 0,0-1 1 0 0,0 1-1 0 0,1-1 1 0 0,-1 0-1 0 0,1 0 1 0 0,0 0-1 0 0,1 0 1 0 0,-1-1-1 0 0,0 0 1 0 0,8 4-1 0 0,6 3-838 0 0,1-1 0 0 0,1-1-1 0 0,29 9 1 0 0,-32-12-754 0 0,5 3-8297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 3680 0 0,'0'0'5957'0'0,"-12"-5"-3876"0"0,5 3-1571 0 0,-1 0 0 0 0,0 0-1 0 0,0 1 1 0 0,0 0-1 0 0,1 0 1 0 0,-1 1 0 0 0,0 0-1 0 0,0 0 1 0 0,0 1 0 0 0,0 0-1 0 0,0 1 1 0 0,0-1 0 0 0,0 2-1 0 0,1-1 1 0 0,-1 1-1 0 0,-12 6 1 0 0,16-6-475 0 0,0 0 0 0 0,0 0 0 0 0,0 0-1 0 0,0 0 1 0 0,0 1 0 0 0,1-1 0 0 0,0 1 0 0 0,-1 0-1 0 0,1 0 1 0 0,1 0 0 0 0,-1 1 0 0 0,1-1 0 0 0,-1 1 0 0 0,1-1-1 0 0,0 1 1 0 0,1 0 0 0 0,-1 0 0 0 0,1-1 0 0 0,0 1-1 0 0,0 0 1 0 0,1 0 0 0 0,0 0 0 0 0,-1 1 0 0 0,2-1 0 0 0,0 6-1 0 0,-1-8-39 0 0,1 0-1 0 0,-1-1 0 0 0,1 1 0 0 0,0 0 0 0 0,0-1 1 0 0,1 1-1 0 0,-1-1 0 0 0,0 1 0 0 0,1-1 0 0 0,-1 1 1 0 0,1-1-1 0 0,0 0 0 0 0,0 0 0 0 0,0 0 1 0 0,0 0-1 0 0,5 3 0 0 0,-4-3 11 0 0,0 0 1 0 0,1-1-1 0 0,-1 1 0 0 0,1-1 1 0 0,0 0-1 0 0,-1 0 0 0 0,1-1 1 0 0,0 1-1 0 0,0-1 1 0 0,-1 1-1 0 0,6-1 0 0 0,5-2-476 0 0,0 0 0 0 0,0 0 0 0 0,0-1 0 0 0,-1-1 0 0 0,22-9 0 0 0,-11 3-4146 0 0,0-2-1345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2 457 9760 0 0,'4'15'523'0'0,"0"0"-1"0"0,1 0 1 0 0,0-1 0 0 0,1 1 0 0 0,1-1 0 0 0,0-1-1 0 0,12 18 1 0 0,-18-30-318 0 0,-1 0 0 0 0,1 0-1 0 0,0 0 1 0 0,0 1-1 0 0,0-1 1 0 0,0-1 0 0 0,0 1-1 0 0,0 0 1 0 0,0 0 0 0 0,0 0-1 0 0,2 0 1 0 0,-3-1-140 0 0,1 0-1 0 0,-1 0 1 0 0,1-1 0 0 0,0 1-1 0 0,-1 0 1 0 0,1-1 0 0 0,-1 1-1 0 0,1-1 1 0 0,-1 1-1 0 0,1-1 1 0 0,-1 1 0 0 0,0-1-1 0 0,1 1 1 0 0,-1-1 0 0 0,1 1-1 0 0,-1-1 1 0 0,0 1 0 0 0,0-1-1 0 0,1 0 1 0 0,-1 1 0 0 0,0-1-1 0 0,0 0 1 0 0,0 1 0 0 0,0-1-1 0 0,0 0 1 0 0,1 0-1 0 0,0-6 117 0 0,0 1 0 0 0,0 0 0 0 0,0-1 0 0 0,0 1 0 0 0,-1-1 0 0 0,0 0 0 0 0,-2-8 0 0 0,-9-47 350 0 0,7 47-414 0 0,-35-125 625 0 0,31 115-585 0 0,2-1 0 0 0,0 0 0 0 0,2 0-1 0 0,0 0 1 0 0,2-1 0 0 0,2-27 0 0 0,0 49-115 0 0,1 0 1 0 0,-1-1-1 0 0,1 1 0 0 0,1-1 0 0 0,-1 1 0 0 0,1 0 1 0 0,0 0-1 0 0,0 0 0 0 0,0 0 0 0 0,1 0 0 0 0,-1 0 0 0 0,6-5 1 0 0,-6 7-39 0 0,0 1 0 0 0,0 0 0 0 0,0 0 0 0 0,0 0 0 0 0,0 0 0 0 0,1 0 1 0 0,-1 1-1 0 0,1-1 0 0 0,-1 1 0 0 0,1-1 0 0 0,-1 1 0 0 0,1 0 1 0 0,0 0-1 0 0,0 0 0 0 0,0 1 0 0 0,0-1 0 0 0,-1 1 0 0 0,1-1 0 0 0,0 1 1 0 0,0 0-1 0 0,0 0 0 0 0,0 0 0 0 0,0 1 0 0 0,3 0 0 0 0,-2 0-37 0 0,-1 0-1 0 0,0 0 0 0 0,0 0 1 0 0,0 1-1 0 0,-1-1 1 0 0,1 1-1 0 0,0 0 0 0 0,0 0 1 0 0,-1 0-1 0 0,1 0 0 0 0,-1 0 1 0 0,0 1-1 0 0,0-1 0 0 0,0 1 1 0 0,0-1-1 0 0,0 1 1 0 0,0 0-1 0 0,-1 0 0 0 0,3 5 1 0 0,-1-2-516 0 0,-1 0-1 0 0,0 1 1 0 0,2 9 0 0 0,0 18-5429 0 0,-4-13-26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5064 0 0,'6'1'9647'0'0,"5"0"-4583"0"0,43 5-2605 0 0,16-6-2164 0 0,137 2-619 0 0,-156 0-327 0 0,4-2-48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18 17191 0 0,'-8'-10'760'0'0,"5"6"160"0"0,0 0-736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16991 0 0,'0'0'1536'0'0,"4"5"-1232"0"0,-1-3-218 0 0,-1 0-1 0 0,1-1 0 0 0,0 1 0 0 0,0-1 0 0 0,0 1 1 0 0,-1-1-1 0 0,1 0 0 0 0,1 0 0 0 0,-1 0 1 0 0,0 0-1 0 0,5 0 0 0 0,41 0 1918 0 0,-17 0-797 0 0,-16 0-1008 0 0,0 1-1 0 0,0 0 0 0 0,0 1 1 0 0,-1 1-1 0 0,18 6 0 0 0,54 23-9387 0 0,-76-28 2685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12 16559 0 0,'-4'-2'523'0'0,"-1"0"-1"0"0,1 0 0 0 0,-1 1 0 0 0,0-1 1 0 0,-7 0-1 0 0,10 2-330 0 0,0 0 0 0 0,-1 0 0 0 0,1 0 1 0 0,0 0-1 0 0,-1 0 0 0 0,1 1 0 0 0,-1-1 0 0 0,1 1 0 0 0,0 0 1 0 0,0 0-1 0 0,0 0 0 0 0,-1 0 0 0 0,-2 2 0 0 0,-1 0 66 0 0,1 1 0 0 0,-1 0-1 0 0,1 0 1 0 0,0 0-1 0 0,0 0 1 0 0,1 1-1 0 0,-1 0 1 0 0,1 0 0 0 0,-5 7-1 0 0,-3 3 244 0 0,11-14-497 0 0,0 0 1 0 0,-1 0 0 0 0,1 0-1 0 0,0 1 1 0 0,0-1 0 0 0,0 0-1 0 0,0 1 1 0 0,0-1 0 0 0,1 0-1 0 0,-1 1 1 0 0,0-1 0 0 0,0 1-1 0 0,1-1 1 0 0,-1 1 0 0 0,1 0 0 0 0,0-1-1 0 0,-1 1 1 0 0,1 0 0 0 0,0-1-1 0 0,0 1 1 0 0,0-1 0 0 0,0 3-1 0 0,2 3-4 0 0,-2-4 0 0 0,1 0 0 0 0,-1 0 0 0 0,1 0 0 0 0,0 0 0 0 0,0 0 0 0 0,0 0 0 0 0,2 2 0 0 0,-2-4 0 0 0,0 0 0 0 0,0 0 0 0 0,-1 0 0 0 0,1 0 0 0 0,0 0 0 0 0,0 0 0 0 0,0-1 0 0 0,0 1 0 0 0,1 0 0 0 0,-1-1 0 0 0,0 1 0 0 0,0-1 0 0 0,0 0 0 0 0,0 1 0 0 0,1-1 0 0 0,-1 0 0 0 0,0 1 0 0 0,0-1 0 0 0,1 0 0 0 0,-1 0 0 0 0,2 0 0 0 0,1 0 72 0 0,0-1 1 0 0,-1 1-1 0 0,1-1 0 0 0,-1 1 0 0 0,1-1 0 0 0,0 0 0 0 0,-1-1 0 0 0,0 1 1 0 0,1 0-1 0 0,-1-1 0 0 0,4-2 0 0 0,2-3 319 0 0,0 0 0 0 0,10-10 0 0 0,-14 12-153 0 0,0 0 0 0 0,1 1 0 0 0,-1-1 0 0 0,1 1 0 0 0,0 0 0 0 0,0 1 0 0 0,0-1 0 0 0,12-4 0 0 0,-17 8-221 0 0,0-1 0 0 0,-1 1 0 0 0,1 0 0 0 0,0 0 0 0 0,-1 0 0 0 0,1 0 0 0 0,0 0 0 0 0,-1 0 0 0 0,1 0-1 0 0,0 0 1 0 0,-1 0 0 0 0,1 0 0 0 0,0 0 0 0 0,-1 1 0 0 0,1-1 0 0 0,0 0 0 0 0,-1 0 0 0 0,1 0 0 0 0,-1 1-1 0 0,1-1 1 0 0,0 1 0 0 0,-1-1 0 0 0,1 0 0 0 0,-1 1 0 0 0,1-1 0 0 0,-1 1 0 0 0,1-1 0 0 0,-1 1 0 0 0,0-1-1 0 0,1 1 1 0 0,-1-1 0 0 0,1 2 0 0 0,0 1-15 0 0,1 1-1 0 0,-1 0 1 0 0,0 0 0 0 0,1 7-1 0 0,-1-9-63 0 0,-1 1-1 0 0,0-1 1 0 0,1 0-1 0 0,0 0 1 0 0,-1 1-1 0 0,1-1 1 0 0,0 0-1 0 0,0 0 1 0 0,0 0 0 0 0,2 4-1 0 0,-2-6-108 0 0,-1 0 1 0 0,1 1-1 0 0,-1-1 0 0 0,0 0 1 0 0,1 1-1 0 0,-1-1 0 0 0,1 0 0 0 0,-1 0 1 0 0,1 1-1 0 0,-1-1 0 0 0,1 0 1 0 0,-1 0-1 0 0,1 0 0 0 0,-1 0 0 0 0,1 0 1 0 0,0 0-1 0 0,-1 0 0 0 0,1 0 1 0 0,-1 0-1 0 0,2 0 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49 589 2304 0 0,'0'0'101'0'0,"0"9"22"0"0,-1-1-105 0 0,1-4 821 0 0,0-1 0 0 0,0 0 0 0 0,0 0 0 0 0,1 1 0 0 0,-1-1 0 0 0,1 0 0 0 0,3 11 8538 0 0,-4-18-7288 0 0,-2-28-188 0 0,-11-64 0 0 0,6 59-1146 0 0,-1-41 1 0 0,-2-31-65 0 0,0 1-397 0 0,9 83-237 0 0,0 7-1 0 0,0 0 0 0 0,2-19 0 0 0,0 31-51 0 0,0 1 0 0 0,0 0 1 0 0,0 0-1 0 0,1-1 0 0 0,-1 1 1 0 0,1 0-1 0 0,0 0 0 0 0,1 0 0 0 0,-1 1 1 0 0,1-1-1 0 0,5-6 0 0 0,-7 10-12 0 0,1-1 0 0 0,-1 1 0 0 0,1 0 0 0 0,0 0 0 0 0,0-1 0 0 0,-1 2 0 0 0,1-1 0 0 0,0 0 0 0 0,0 0 0 0 0,0 0 0 0 0,0 1 0 0 0,0-1 0 0 0,0 1 0 0 0,0 0-1 0 0,0-1 1 0 0,0 1 0 0 0,0 0 0 0 0,0 0 0 0 0,0 0 0 0 0,0 1 0 0 0,0-1 0 0 0,3 1 0 0 0,5 1-46 0 0,0 1 0 0 0,20 8-1 0 0,-25-9 28 0 0,9 4-307 0 0,0 1-1 0 0,0 1 1 0 0,-1 0-1 0 0,0 1 0 0 0,0 1 1 0 0,-1 0-1 0 0,-1 0 1 0 0,1 1-1 0 0,-2 1 1 0 0,1 0-1 0 0,10 16 1 0 0,-10-10-1525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8288 0 0,'0'0'756'0'0,"10"7"604"0"0,11-8 2678 0 0,14-8-2419 0 0,-14 3-1054 0 0,38-9 704 0 0,-13 3-1196 0 0,52-7 1 0 0,-78 17-1005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28 234 15232 0 0,'0'0'696'0'0,"-5"7"229"0"0,2-2-825 0 0,0 0 1 0 0,0 1 0 0 0,1-1-1 0 0,-1 1 1 0 0,1 0-1 0 0,1-1 1 0 0,-1 1-1 0 0,1 0 1 0 0,0 0-1 0 0,-1 11 1 0 0,2 5 158 0 0,4 35-1 0 0,-4-54-295 0 0,1 12-142 0 0,1 0 0 0 0,6 22 0 0 0,-3-24-532 0 0</inkml:trace>
  <inkml:trace contextRef="#ctx0" brushRef="#br0" timeOffset="1">105 41 12440 0 0,'-11'-15'544'0'0,"5"10"128"0"0,0-3-544 0 0,0 4-128 0 0,-2-4 6367 0 0,11 18-8303 0 0,0 0 632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14336 0 0,'0'0'1305'0'0,"11"-9"-822"0"0,28-19 1074 0 0,-27 17-811 0 0,-1 0 0 0 0,14-19-1 0 0,-21 25-648 0 0,-1 0 0 0 0,0 0-1 0 0,0 0 1 0 0,0-1 0 0 0,-1 1-1 0 0,0-1 1 0 0,0 1-1 0 0,0-1 1 0 0,2-10 0 0 0,-4 15-86 0 0,0-1 1 0 0,0 1-1 0 0,0-1 1 0 0,0 1 0 0 0,0-1-1 0 0,0 1 1 0 0,0-1-1 0 0,-1 1 1 0 0,1-1-1 0 0,-1 1 1 0 0,0-2-1 0 0,1 2 3 0 0,0 1-1 0 0,-1-1 0 0 0,1 1 0 0 0,0-1 0 0 0,-1 1 0 0 0,1-1 1 0 0,-1 1-1 0 0,1-1 0 0 0,-1 1 0 0 0,1-1 0 0 0,-1 1 0 0 0,1 0 0 0 0,-1-1 1 0 0,1 1-1 0 0,-1 0 0 0 0,1 0 0 0 0,-1-1 0 0 0,0 1 0 0 0,0 0 0 0 0,0 0 16 0 0,-1 0-1 0 0,1 0 0 0 0,-1 0 0 0 0,1 0 1 0 0,-1 0-1 0 0,1 1 0 0 0,0-1 0 0 0,-1 0 1 0 0,1 1-1 0 0,-1-1 0 0 0,1 1 0 0 0,0 0 1 0 0,0-1-1 0 0,-1 1 0 0 0,1 0 0 0 0,0 0 0 0 0,0 0 1 0 0,0 0-1 0 0,0 0 0 0 0,-2 1 0 0 0,-2 5 6 0 0,-1 0 0 0 0,2 0-1 0 0,-1 0 1 0 0,1 1-1 0 0,0 0 1 0 0,0-1 0 0 0,1 1-1 0 0,0 1 1 0 0,0-1 0 0 0,1 0-1 0 0,0 1 1 0 0,1-1-1 0 0,-1 16 1 0 0,1-13-19 0 0,1 1-1 0 0,1-1 1 0 0,0 1-1 0 0,0 0 1 0 0,1-1-1 0 0,1 0 1 0 0,0 1-1 0 0,0-1 1 0 0,9 18-1 0 0,-11-26-96 0 0,1-1 0 0 0,-1 1 1 0 0,1-1-1 0 0,-1 1 0 0 0,1-1 0 0 0,0 1 0 0 0,0-1 0 0 0,0 0 0 0 0,1 0 0 0 0,-1 0 0 0 0,0 0 0 0 0,1-1 0 0 0,-1 1 0 0 0,1 0 0 0 0,0-1 0 0 0,-1 0 0 0 0,1 0 0 0 0,0 0 1 0 0,0 0-1 0 0,0 0 0 0 0,4 0 0 0 0,4 0-7339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16639 0 0,'0'-1'966'0'0,"0"1"-926"0"0,0-1 684 0 0,0 1-684 0 0,7 5 343 0 0,8 11-336 0 0,-9-6 10 0 0,-1-1 0 0 0,-1 1 0 0 0,1-1-1 0 0,-2 1 1 0 0,4 13 0 0 0,9 53 364 0 0,-15-69-341 0 0,31 131 618 0 0,-20-90-608 0 0,-11-43-248 0 0,1 1 0 0 0,0-1 0 0 0,0 0 0 0 0,1 0 0 0 0,-1 0 0 0 0,5 5 0 0 0,-1-2-1134 0 0</inkml:trace>
  <inkml:trace contextRef="#ctx0" brushRef="#br0" timeOffset="1">248 269 4144 0 0,'-2'0'-24'0'0,"-1"0"-1"0"0,1 0 1 0 0,-1 1 0 0 0,1-1-1 0 0,-1 1 1 0 0,1 0-1 0 0,-1-1 1 0 0,1 1 0 0 0,0 0-1 0 0,-3 2 1 0 0,0 0 730 0 0,1 0 0 0 0,0 0 1 0 0,0 1-1 0 0,0-1 0 0 0,1 1 0 0 0,-1 0 0 0 0,-5 7 0 0 0,4-2 781 0 0,-1 0 1 0 0,1 1-1 0 0,-4 9 0 0 0,0 10-1221 0 0,7-22-160 0 0,1 0 0 0 0,-1 0 0 0 0,2 1 0 0 0,-1-1 0 0 0,1 0 0 0 0,1 14 0 0 0,0-18-82 0 0,-1 0 1 0 0,1-1 0 0 0,-1 1 0 0 0,1 0-1 0 0,0 0 1 0 0,0-1 0 0 0,0 1 0 0 0,0 0 0 0 0,1-1-1 0 0,-1 1 1 0 0,1-1 0 0 0,-1 1 0 0 0,1-1-1 0 0,0 0 1 0 0,0 0 0 0 0,0 0 0 0 0,0 0-1 0 0,1 0 1 0 0,3 2 0 0 0,-5-3 6 0 0,1-1 1 0 0,0 1-1 0 0,-1-1 1 0 0,1 0-1 0 0,0 0 0 0 0,-1 0 1 0 0,1 0-1 0 0,0 0 1 0 0,-1 0-1 0 0,1 0 1 0 0,0-1-1 0 0,-1 1 0 0 0,1 0 1 0 0,-1-1-1 0 0,1 1 1 0 0,0-1-1 0 0,-1 0 1 0 0,1 0-1 0 0,-1 1 0 0 0,0-1 1 0 0,1 0-1 0 0,1-2 1 0 0,1 0 177 0 0,0 0-1 0 0,0-1 1 0 0,0 0 0 0 0,0 1 0 0 0,5-9 0 0 0,1-5 197 0 0,-1 1 1 0 0,-1-1-1 0 0,-1 0 1 0 0,0 0-1 0 0,-1-1 1 0 0,5-28-1 0 0,-3 0 886 0 0,2-68 0 0 0,-6-32 1389 0 0,-4 135-2330 0 0,-1 19-99 0 0,0 19-138 0 0,5 29 35 0 0,17 77 0 0 0,-16-111-715 0 0,1-1 1 0 0,1 0-1 0 0,1 0 0 0 0,1-1 0 0 0,0 0 1 0 0,20 30-1 0 0,-10-26-5470 0 0,3 1-1766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 3224 0 0,'-7'-18'17251'0'0,"7"18"-17010"0"0,-1 0-1 0 0,1 0 0 0 0,0 0 0 0 0,-1 1 0 0 0,1-1 0 0 0,0 0 0 0 0,-1 0 0 0 0,1 1 0 0 0,0-1 0 0 0,-1 0 0 0 0,1 1 0 0 0,0-1 0 0 0,0 0 1 0 0,-1 1-1 0 0,1-1 0 0 0,0 1 0 0 0,0-1 0 0 0,0 0 0 0 0,-1 1 0 0 0,1 0 0 0 0,-8 30-2091 0 0,7-26 3391 0 0,-5 16-1229 0 0,2 2-1 0 0,-2 26 1 0 0,6-36-921 0 0,0-1-1 0 0,0 0 1 0 0,1 0-1 0 0,1 0 1 0 0,4 20-1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4608 0 0,'-3'-13'488'0'0,"-2"-9"14215"0"0,10 19-15119 0 0,1 6-160 0 0,-1-1-32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13104 0 0,'0'4'6391'0'0,"4"-13"-5666"0"0,-1 1 0 0 0,1-1 0 0 0,10-13 0 0 0,5-14 407 0 0,-15 27-697 0 0,1 0 1 0 0,-1 0-1 0 0,2 1 0 0 0,9-14 0 0 0,-14 21-403 0 0,0 0 0 0 0,0 0 0 0 0,0 0 1 0 0,0 0-1 0 0,-1 1 0 0 0,1-1 0 0 0,0 0 0 0 0,1 1 0 0 0,-1-1 0 0 0,0 1 0 0 0,0-1 0 0 0,0 1 0 0 0,2-1 1 0 0,-2 1-27 0 0,-1 0 1 0 0,1 0 0 0 0,-1 0 0 0 0,1 0 0 0 0,0 0 0 0 0,-1 0 0 0 0,1 0 0 0 0,-1 0-1 0 0,1 0 1 0 0,0 1 0 0 0,-1-1 0 0 0,1 0 0 0 0,-1 0 0 0 0,1 1 0 0 0,-1-1 0 0 0,1 0 0 0 0,-1 1-1 0 0,1-1 1 0 0,0 1 0 0 0,1 2-17 0 0,0-1-1 0 0,0 1 0 0 0,-1 0 1 0 0,1 0-1 0 0,-1 0 1 0 0,1 0-1 0 0,0 4 0 0 0,2 2 53 0 0,-2-5-33 0 0,0 1-1 0 0,1-1 1 0 0,-1 0-1 0 0,1 0 1 0 0,0 0-1 0 0,0 0 1 0 0,0-1-1 0 0,1 1 1 0 0,-1-1 0 0 0,1 0-1 0 0,0 0 1 0 0,0 0-1 0 0,0 0 1 0 0,8 3-1 0 0,-8-4 42 0 0,-1-1-1 0 0,1 0 1 0 0,0 0 0 0 0,0-1-1 0 0,-1 1 1 0 0,1 0-1 0 0,0-1 1 0 0,0 0 0 0 0,0 0-1 0 0,-1 0 1 0 0,1-1-1 0 0,0 1 1 0 0,0-1-1 0 0,-1 0 1 0 0,1 0 0 0 0,7-3-1 0 0,-3 0-200 0 0,-1 0 0 0 0,1 0 0 0 0,6-6 0 0 0,10-8-3642 0 0,-13 9 295 0 0,1 0-4809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16 13104 0 0,'0'-5'1185'0'0,"0"0"-977"0"0,-2-1 4498 0 0,1 12-3074 0 0,4 87 330 0 0,-4-36-1827 0 0,4 111 268 0 0,-2-157-1278 0 0,0 0-1 0 0,-1 1 1 0 0,-1-1 0 0 0,-3 21-1 0 0</inkml:trace>
  <inkml:trace contextRef="#ctx0" brushRef="#br0" timeOffset="1">3 264 17967 0 0,'0'-1'75'0'0,"-1"0"-1"0"0,1 1 0 0 0,0-1 1 0 0,-1 0-1 0 0,1 0 0 0 0,0 1 1 0 0,0-1-1 0 0,0 0 0 0 0,0 0 0 0 0,0 1 1 0 0,0-1-1 0 0,0 0 0 0 0,0 0 1 0 0,0 1-1 0 0,0-1 0 0 0,0 0 1 0 0,1 0-1 0 0,-1 1 0 0 0,0-1 1 0 0,1 0-1 0 0,-1 1 0 0 0,0-1 0 0 0,1 0 1 0 0,-1 1-1 0 0,1-1 0 0 0,-1 0 1 0 0,1 1-1 0 0,-1-1 0 0 0,1 1 1 0 0,-1-1-1 0 0,1 1 0 0 0,-1-1 0 0 0,1 1 1 0 0,0-1-1 0 0,1 1 0 0 0,1-2 159 0 0,1 2-1 0 0,-1-1 1 0 0,1 0-1 0 0,-1 1 1 0 0,1 0-1 0 0,6 0 1 0 0,65 5 528 0 0,1-2-1659 0 0,-58-3-140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3224 0 0,'-6'11'641'0'0,"0"12"6426"0"0,1-3-3855 0 0,-1 0-2592 0 0,1 0 0 0 0,1 1 0 0 0,0 0-1 0 0,2 0 1 0 0,0 38 0 0 0,2-52-469 0 0,1 1-1 0 0,0 0 1 0 0,0 0-1 0 0,0 0 1 0 0,1-1-1 0 0,0 1 1 0 0,4 8-1 0 0,-5-13-79 0 0,0-1-1 0 0,0 0 1 0 0,0 1 0 0 0,0-1-1 0 0,1 0 1 0 0,-1 0 0 0 0,1 0-1 0 0,-1 0 1 0 0,1 0-1 0 0,0 0 1 0 0,0 0 0 0 0,0-1-1 0 0,0 1 1 0 0,0-1 0 0 0,0 1-1 0 0,0-1 1 0 0,1 0-1 0 0,-1 0 1 0 0,0 0 0 0 0,1 0-1 0 0,-1 0 1 0 0,0-1 0 0 0,1 1-1 0 0,-1-1 1 0 0,5 1-1 0 0,-5-1-2 0 0,1 0 1 0 0,-1-1-1 0 0,0 1 0 0 0,0-1 0 0 0,0 1 0 0 0,0-1 0 0 0,0 0 0 0 0,0 1 0 0 0,-1-1 0 0 0,1 0 0 0 0,0 0 1 0 0,0 0-1 0 0,0-1 0 0 0,-1 1 0 0 0,1 0 0 0 0,1-3 0 0 0,3-2 210 0 0,-1-1 0 0 0,9-13 0 0 0,-2 3 181 0 0,-6 8-162 0 0,0-1 0 0 0,5-12 0 0 0,-8 15-11 0 0,1 0 0 0 0,-1 1 0 0 0,1-1 0 0 0,0 1 0 0 0,10-11 0 0 0,-13 17-258 0 0,-1 0 1 0 0,0-1 0 0 0,0 1-1 0 0,1 0 1 0 0,-1 0 0 0 0,0 0 0 0 0,0 0-1 0 0,1 0 1 0 0,-1-1 0 0 0,0 1 0 0 0,1 0-1 0 0,-1 0 1 0 0,0 0 0 0 0,1 0 0 0 0,-1 0-1 0 0,0 0 1 0 0,0 0 0 0 0,1 0 0 0 0,-1 0-1 0 0,0 0 1 0 0,1 0 0 0 0,-1 0 0 0 0,0 0-1 0 0,1 0 1 0 0,-1 1 0 0 0,0-1-1 0 0,1 0 1 0 0,-1 0 0 0 0,0 0 0 0 0,9 9 147 0 0,2 12-165 0 0,-6-3 59 0 0,4 25 0 0 0,-7-31-88 0 0,0-1 0 0 0,1 1 1 0 0,0-1-1 0 0,0 1 0 0 0,2-1 1 0 0,6 14-1 0 0,-10-23-83 0 0,0-1 0 0 0,0 0 0 0 0,0 0 0 0 0,1 1 0 0 0,-1-1 0 0 0,0 0 1 0 0,0 0-1 0 0,1 0 0 0 0,-1 0 0 0 0,1 0 0 0 0,-1-1 0 0 0,1 1 0 0 0,-1 0 0 0 0,4 0 0 0 0,-4 0-260 0 0,0-1-1 0 0,0 0 0 0 0,1 0 1 0 0,-1 0-1 0 0,0 0 1 0 0,0 0-1 0 0,0 0 1 0 0,1 0-1 0 0,-1 0 0 0 0,0 0 1 0 0,0 0-1 0 0,0-1 1 0 0,2 0-1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120 284 17247 0 0,'0'0'794'0'0,"-11"5"284"0"0,-2 5-684 0 0,10-8-185 0 0,0 0 0 0 0,0 0 1 0 0,0 0-1 0 0,1 0 0 0 0,-4 5 1 0 0,3-4-30 0 0,-5 6 282 0 0,1 0 0 0 0,0 1 0 0 0,0 0 0 0 0,1 0 0 0 0,1 0 0 0 0,-6 14 0 0 0,10-22-426 0 0,-16 52 760 0 0,16-49-736 0 0,0 1 1 0 0,1-1 0 0 0,-1 1-1 0 0,1-1 1 0 0,0 1 0 0 0,0-1-1 0 0,0 1 1 0 0,3 7 0 0 0,-3-12-53 0 0,0 0 1 0 0,0 0 0 0 0,1 0 0 0 0,-1 0-1 0 0,1 0 1 0 0,-1 0 0 0 0,1-1 0 0 0,-1 1-1 0 0,1 0 1 0 0,-1 0 0 0 0,1 0 0 0 0,0 0-1 0 0,0-1 1 0 0,-1 1 0 0 0,1 0 0 0 0,0-1-1 0 0,0 1 1 0 0,0-1 0 0 0,0 1 0 0 0,0-1-1 0 0,0 1 1 0 0,1 0 0 0 0,1-1 8 0 0,-1 1 1 0 0,0-1 0 0 0,1 0-1 0 0,-1 1 1 0 0,1-1-1 0 0,-1 0 1 0 0,1-1-1 0 0,-1 1 1 0 0,5-1 0 0 0,-2 0 15 0 0,0-1 1 0 0,0 1 0 0 0,0-1 0 0 0,-1 0 0 0 0,1 0-1 0 0,0-1 1 0 0,-1 0 0 0 0,8-5 0 0 0,32-42 323 0 0,-24 28-219 0 0,0 0-1 0 0,-1-2 1 0 0,-1 0 0 0 0,20-39-1 0 0,-19 22 521 0 0,25-80 0 0 0,-30 74-137 0 0,16-45 1118 0 0,-29 91-1299 0 0,-1 13-180 0 0,-1 5-86 0 0,-6 31 0 0 0,1-2-9 0 0,2-5-46 0 0,-5 86 21 0 0,9-110-20 0 0,1 0-1 0 0,1 0 1 0 0,0 0-1 0 0,1 0 1 0 0,7 22-1 0 0,-10-37-23 0 0,1 0 0 0 0,-1-1 0 0 0,1 1 0 0 0,0 0 0 0 0,0 0-1 0 0,0-1 1 0 0,0 1 0 0 0,0 0 0 0 0,0-1 0 0 0,0 1-1 0 0,0-1 1 0 0,1 0 0 0 0,-1 1 0 0 0,0-1 0 0 0,1 0 0 0 0,-1 0-1 0 0,1 0 1 0 0,0 0 0 0 0,-1 0 0 0 0,1 0 0 0 0,2 1 0 0 0,-2-2-49 0 0,1 0 1 0 0,-1 1 0 0 0,1-1 0 0 0,-1 0 0 0 0,1-1 0 0 0,-1 1-1 0 0,0 0 1 0 0,1-1 0 0 0,-1 1 0 0 0,1-1 0 0 0,-1 0 0 0 0,0 0-1 0 0,1 0 1 0 0,-1 0 0 0 0,0 0 0 0 0,3-2 0 0 0,7-3-353 0 0,1-2 1 0 0,-1 0-1 0 0,-1 0 1 0 0,20-18-1 0 0,-21 18 347 0 0,-9 7 58 0 0,0 0 0 0 0,1 0 0 0 0,-1-1-1 0 0,0 1 1 0 0,0 0 0 0 0,0 0 0 0 0,1 0-1 0 0,0-3 1 0 0,2-2-40 0 0,-1-2 603 0 0,-3 7-538 0 0,-1 0 1 0 0,1 1-1 0 0,0-1 1 0 0,-1 0-1 0 0,0 1 0 0 0,1-1 1 0 0,-1 1-1 0 0,1-1 1 0 0,-1 1-1 0 0,0-1 0 0 0,1 1 1 0 0,-1 0-1 0 0,0-1 1 0 0,-1 1-1 0 0,0-1-1 0 0,0 0 0 0 0,0 1 0 0 0,0 0-1 0 0,-1-1 1 0 0,1 1 0 0 0,0 0 0 0 0,0 0 0 0 0,-1 0 0 0 0,1 0-1 0 0,0 1 1 0 0,0-1 0 0 0,0 0 0 0 0,-1 1 0 0 0,1 0 0 0 0,0-1-1 0 0,0 1 1 0 0,0 0 0 0 0,0 0 0 0 0,-2 2 0 0 0,-2 0 24 0 0,-1 1 1 0 0,1 1 0 0 0,0-1-1 0 0,-8 8 1 0 0,8-4 21 0 0,-1-1-1 0 0,1 1 1 0 0,0 0-1 0 0,-9 18 0 0 0,12-22-45 0 0,1 1 0 0 0,0 0 0 0 0,0 0-1 0 0,0 0 1 0 0,1 1 0 0 0,0-1-1 0 0,0 0 1 0 0,0 0 0 0 0,0 1-1 0 0,1 8 1 0 0,0-12-21 0 0,0-1 0 0 0,0 0 0 0 0,1 1-1 0 0,-1-1 1 0 0,0 1 0 0 0,1-1 0 0 0,-1 1 0 0 0,1-1-1 0 0,-1 0 1 0 0,1 0 0 0 0,0 1 0 0 0,0-1 0 0 0,-1 0 0 0 0,1 0-1 0 0,0 0 1 0 0,0 1 0 0 0,0-1 0 0 0,0 0 0 0 0,0 0-1 0 0,3 1 1 0 0,-2-1-63 0 0,-1-1 0 0 0,1 1 0 0 0,0 0 0 0 0,0-1 0 0 0,0 1 0 0 0,1-1 0 0 0,-1 0 0 0 0,0 1 0 0 0,0-1 0 0 0,0 0 0 0 0,0-1 0 0 0,4 1 0 0 0,1-2-472 0 0,-1 1 1 0 0,1-1-1 0 0,-1-1 0 0 0,0 1 1 0 0,0-1-1 0 0,0 0 0 0 0,11-7 1 0 0,0-2-1591 0 0,-1-1-70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4144 0 0,'2'-1'10966'0'0,"8"-1"-8125"0"0,-5-1-2398 0 0,0 1 0 0 0,1-1-1 0 0,-2 0 1 0 0,1-1 0 0 0,0 1-1 0 0,-1-1 1 0 0,0 0 0 0 0,6-5-1 0 0,7-10 470 0 0,-6 8-245 0 0,18-24 1 0 0,-26 31-614 0 0,-1 1 1 0 0,1-1-1 0 0,-1 0 1 0 0,-1 1 0 0 0,1-1-1 0 0,0 0 1 0 0,-1 0-1 0 0,0-1 1 0 0,0 1-1 0 0,0 0 1 0 0,0-8 0 0 0,-1 10-41 0 0,0 1 0 0 0,0-1 0 0 0,0 1 0 0 0,0 0 0 0 0,0-1 0 0 0,0 1 0 0 0,0 0 0 0 0,-1-1 1 0 0,1 1-1 0 0,-1 0 0 0 0,1-1 0 0 0,-1 1 0 0 0,1 0 0 0 0,-1 0 0 0 0,0 0 0 0 0,0 0 0 0 0,1-1 1 0 0,-1 1-1 0 0,0 0 0 0 0,0 0 0 0 0,0 0 0 0 0,0 1 0 0 0,0-1 0 0 0,0 0 0 0 0,-2-1 0 0 0,2 2 10 0 0,-1 0 0 0 0,1-1 0 0 0,-1 1 0 0 0,1 0 0 0 0,0 0-1 0 0,-1 0 1 0 0,1 0 0 0 0,-1 0 0 0 0,1 0 0 0 0,-1 0 0 0 0,1 1-1 0 0,0-1 1 0 0,-1 0 0 0 0,1 1 0 0 0,0-1 0 0 0,-1 1 0 0 0,1-1-1 0 0,0 1 1 0 0,0 0 0 0 0,-1 0 0 0 0,1 0 0 0 0,0-1 0 0 0,0 1-1 0 0,-1 2 1 0 0,-3 1 4 0 0,1 0-1 0 0,1 1 1 0 0,-1 0-1 0 0,1 0 1 0 0,0 0-1 0 0,0 0 0 0 0,0 0 1 0 0,0 1-1 0 0,1-1 1 0 0,0 1-1 0 0,1 0 1 0 0,-1 0-1 0 0,1-1 1 0 0,0 1-1 0 0,0 0 1 0 0,1 0-1 0 0,0 11 1 0 0,0-11-56 0 0,0 0-1 0 0,1 0 1 0 0,0 0 0 0 0,0 0 0 0 0,1 0 0 0 0,-1 0 0 0 0,1 0 0 0 0,1 0-1 0 0,-1-1 1 0 0,1 1 0 0 0,0-1 0 0 0,0 0 0 0 0,1 0 0 0 0,-1 0 0 0 0,1 0-1 0 0,0-1 1 0 0,7 7 0 0 0,24 12-2704 0 0,-17-11 1100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52 2760 0 0,'-5'-5'7216'0'0,"-7"-8"-4359"0"0,1-1-795 0 0,10 12-1753 0 0,0 0 0 0 0,0 0 1 0 0,0 1-1 0 0,-1-1 0 0 0,1 0 0 0 0,-1 1 0 0 0,1-1 0 0 0,-4-2 1 0 0,4 4-248 0 0,0-1 1 0 0,0 1-1 0 0,0 0 1 0 0,0 0 0 0 0,0 0-1 0 0,0 0 1 0 0,0 0-1 0 0,0-1 1 0 0,1 2-1 0 0,-1-1 1 0 0,0 0 0 0 0,0 0-1 0 0,0 0 1 0 0,0 0-1 0 0,0 1 1 0 0,0-1 0 0 0,0 0-1 0 0,0 1 1 0 0,1-1-1 0 0,-1 0 1 0 0,0 1 0 0 0,0-1-1 0 0,0 1 1 0 0,1 0-1 0 0,-1-1 1 0 0,0 1-1 0 0,0 0 1 0 0,-5 5 36 0 0,0 0 0 0 0,0 0 0 0 0,1 1 1 0 0,0 0-1 0 0,-6 10 0 0 0,-19 39-133 0 0,15-20 112 0 0,2 0-1 0 0,-16 69 0 0 0,26-92 104 0 0,0 0 0 0 0,0 0-1 0 0,2 0 1 0 0,-1 0-1 0 0,2 0 1 0 0,1 22-1 0 0,-1-34-117 0 0,0 1-1 0 0,0 0 1 0 0,1 0-1 0 0,-1-1 1 0 0,1 1-1 0 0,0 0 0 0 0,-1-1 1 0 0,1 1-1 0 0,0-1 1 0 0,0 1-1 0 0,0-1 1 0 0,0 1-1 0 0,2 1 1 0 0,-2-2-20 0 0,0-1 1 0 0,0 1 0 0 0,0-1 0 0 0,-1 1 0 0 0,1-1 0 0 0,0 1 0 0 0,0-1 0 0 0,0 0-1 0 0,0 0 1 0 0,0 1 0 0 0,0-1 0 0 0,0 0 0 0 0,0 0 0 0 0,0 0 0 0 0,0 0 0 0 0,0 0-1 0 0,-1 0 1 0 0,3 0 0 0 0,0-1 24 0 0,0-1 0 0 0,0 1 1 0 0,0 0-1 0 0,0-1 0 0 0,0 1 0 0 0,0-1 0 0 0,0 0 0 0 0,-1 0 0 0 0,1 0 0 0 0,-1 0 0 0 0,0-1 0 0 0,1 1 1 0 0,2-5-1 0 0,7-10 117 0 0,-1 0 1 0 0,-1-1-1 0 0,17-39 1 0 0,14-61 91 0 0,-16 40-310 0 0,-25 77-369 0 0,3-8 623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2304 0 0,'0'0'101'0'0,"-11"3"22"0"0,10-3 521 0 0,0 0-1 0 0,0 0 1 0 0,0 0-1 0 0,0 0 1 0 0,0 0 0 0 0,0 1-1 0 0,0-1 1 0 0,0 0 0 0 0,0 0-1 0 0,0 1 1 0 0,0-1 0 0 0,0 1-1 0 0,1-1 1 0 0,-1 1-1 0 0,0-1 1 0 0,-1 2 1287 0 0,0 0-1287 0 0,1-1-289 0 0,1 0-1 0 0,-1 1 1 0 0,0-1 0 0 0,0 0 0 0 0,1 1 0 0 0,-1-1 0 0 0,1 1 0 0 0,-1 0 0 0 0,1-1 0 0 0,0 1 0 0 0,-1 1 0 0 0,1 5-646 0 0,0 1 0 0 0,1 0-1 0 0,2 14 1 0 0,-1-9 1534 0 0,12 174-748 0 0,-13-143-458 0 0,-2 45 4 0 0,-1-67-95 0 0,-4 80-764 0 0,6-92-42 0 0,3-5-32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31 189 3224 0 0,'11'4'2182'0'0,"-2"-1"5070"0"0,-4-3-6739 0 0,0-1-1 0 0,0 1 0 0 0,-1-1 0 0 0,1 0 1 0 0,0 0-1 0 0,0 0 0 0 0,-1-1 0 0 0,1 0 1 0 0,-1 0-1 0 0,0 0 0 0 0,1 0 0 0 0,5-5 1 0 0,-4 3-112 0 0,-1-1 1 0 0,1 0 0 0 0,-1-1 0 0 0,0 1-1 0 0,0-1 1 0 0,-1 0 0 0 0,6-10-1 0 0,-6 10-191 0 0,1-2 137 0 0,0-1 0 0 0,-1 0 1 0 0,6-14-1 0 0,-9 20-297 0 0,-1 1 0 0 0,1-1 0 0 0,0 1 0 0 0,-1-1 0 0 0,0 1 0 0 0,0-1 0 0 0,0 0 0 0 0,0 1 0 0 0,0-1 0 0 0,0 1 0 0 0,0-1 0 0 0,-1 0 0 0 0,0 1-1 0 0,1-1 1 0 0,-1 1 0 0 0,0-1 0 0 0,0 1 0 0 0,-3-5 0 0 0,3 6-25 0 0,0 0 0 0 0,1 0 0 0 0,-2 0 0 0 0,1 0 0 0 0,0 0 0 0 0,0 0 0 0 0,0 1 0 0 0,0-1 0 0 0,-1 0 0 0 0,1 1 0 0 0,0-1 0 0 0,-1 0 0 0 0,1 1 0 0 0,0 0-1 0 0,-1-1 1 0 0,1 1 0 0 0,-1 0 0 0 0,1 0 0 0 0,0-1 0 0 0,-1 1 0 0 0,1 0 0 0 0,-1 1 0 0 0,-1-1 0 0 0,-4 1 30 0 0,0 0-1 0 0,0 1 0 0 0,-9 3 1 0 0,15-4-56 0 0,-6 1 16 0 0,2 0 0 0 0,-1 1 0 0 0,0 0 0 0 0,0 1 0 0 0,1-1 0 0 0,0 1 0 0 0,0 0 0 0 0,0 1 0 0 0,-7 7 0 0 0,3-2 4 0 0,0 1 1 0 0,2 0 0 0 0,-12 20-1 0 0,18-28-11 0 0,-1 1 0 0 0,1-1-1 0 0,0 1 1 0 0,0-1-1 0 0,0 1 1 0 0,0-1 0 0 0,1 1-1 0 0,-1 0 1 0 0,1-1 0 0 0,0 1-1 0 0,0 0 1 0 0,1 0 0 0 0,-1-1-1 0 0,1 1 1 0 0,0-1 0 0 0,-1 1-1 0 0,2-1 1 0 0,-1 1 0 0 0,0-1-1 0 0,1 1 1 0 0,-1-1 0 0 0,1 0-1 0 0,0 0 1 0 0,0 0 0 0 0,3 3-1 0 0,0 0 8 0 0,0 0 0 0 0,0 0 0 0 0,1-1 1 0 0,0 0-1 0 0,0 0 0 0 0,0 0 0 0 0,1-1 0 0 0,-1 0 0 0 0,1 0 0 0 0,0 0 0 0 0,8 2 0 0 0,-2-2-691 0 0,1 1 0 0 0,0-2 1 0 0,0 0-1 0 0,0-1 0 0 0,0 0 0 0 0,0-1 0 0 0,1 0 0 0 0,-1-1 0 0 0,0-1 1 0 0,26-5-1 0 0,-16-1-1194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23 747 13448 0 0,'0'0'1516'0'0,"-9"-12"30"0"0,7 7-1209 0 0,0 0 0 0 0,0 0 0 0 0,0 0 0 0 0,1 0-1 0 0,0 0 1 0 0,-1 0 0 0 0,2-1 0 0 0,-1 1 0 0 0,1 0 0 0 0,0 0-1 0 0,0-9 1 0 0,0-12 268 0 0,0 1 20 0 0,4-43 1 0 0,0-1 37 0 0,-4 7-23 0 0,3-144 475 0 0,-1 177-1000 0 0,8-31-1 0 0,-9 52-107 0 0,1 1 0 0 0,0 0 1 0 0,1-1-1 0 0,-1 1 0 0 0,1 0 0 0 0,1 1 0 0 0,-1-1 0 0 0,1 1 0 0 0,0-1 0 0 0,1 1 0 0 0,6-7 1 0 0,-8 10-13 0 0,0 0 1 0 0,0 1 0 0 0,0-1 0 0 0,1 0-1 0 0,-1 1 1 0 0,1 0 0 0 0,0 0 0 0 0,-1 0-1 0 0,1 0 1 0 0,0 1 0 0 0,0 0 0 0 0,0-1-1 0 0,0 1 1 0 0,0 1 0 0 0,1-1 0 0 0,-1 1-1 0 0,0-1 1 0 0,0 1 0 0 0,0 0 0 0 0,1 1-1 0 0,5 0 1 0 0,-1 1-26 0 0,-1 1-1 0 0,-1 0 0 0 0,1 0 1 0 0,0 1-1 0 0,-1-1 0 0 0,0 2 1 0 0,0-1-1 0 0,0 1 0 0 0,0 0 1 0 0,-1 0-1 0 0,1 1 0 0 0,-1 0 1 0 0,8 11-1 0 0,-7-9-289 0 0,-1 1 0 0 0,-1-1 0 0 0,1 1 0 0 0,-1 0 0 0 0,-1 1 0 0 0,0-1 0 0 0,0 1 0 0 0,-1 0 0 0 0,0 0 0 0 0,2 19 0 0 0,-2-4-1304 0 0,-3 0-259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63 19895 0 0,'-8'-12'1998'0'0,"8"10"-1986"0"0,0 1-1 0 0,0-1 1 0 0,0 1 0 0 0,0-1 0 0 0,0 1 0 0 0,0-1-1 0 0,0 1 1 0 0,0-1 0 0 0,1 1 0 0 0,-1-1 0 0 0,0 1 0 0 0,1 0-1 0 0,0-1 1 0 0,-1 1 0 0 0,1 0 0 0 0,0-1 0 0 0,-1 1 0 0 0,1 0-1 0 0,0 0 1 0 0,0 0 0 0 0,0-1 0 0 0,0 1 0 0 0,0 0 0 0 0,0 0-1 0 0,0 1 1 0 0,1-1 0 0 0,-1 0 0 0 0,0 0 0 0 0,1 1 0 0 0,-1-1-1 0 0,0 0 1 0 0,1 1 0 0 0,1-1 0 0 0,3-1 12 0 0,1 0 0 0 0,-1 0 0 0 0,0 1 0 0 0,1 0 0 0 0,-1 0 0 0 0,9 0 0 0 0,99 9-459 0 0,-5 11-3442 0 0,-73-11 2309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3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3224 0 0,'-4'0'36'0'0,"0"0"1"0"0,0 1 0 0 0,0-1-1 0 0,0 1 1 0 0,0 0-1 0 0,-4 2 1 0 0,-21 10 4226 0 0,0 1 1890 0 0,19-10-5464 0 0,1 1 0 0 0,0 1 1 0 0,0-1-1 0 0,1 2 1 0 0,-1-1-1 0 0,1 1 0 0 0,1 0 1 0 0,-1 1-1 0 0,1 0 1 0 0,0 0-1 0 0,1 0 1 0 0,-7 12-1 0 0,12-17-509 0 0,-1-1 1 0 0,1 1-1 0 0,0 0 1 0 0,0-1-1 0 0,0 1 1 0 0,0 0-1 0 0,1-1 1 0 0,-1 1-1 0 0,1 0 1 0 0,-1 0-1 0 0,1 3 1 0 0,0-4-100 0 0,1-1 1 0 0,-1 1-1 0 0,0-1 1 0 0,0 1-1 0 0,1-1 0 0 0,-1 1 1 0 0,1-1-1 0 0,0 1 1 0 0,-1-1-1 0 0,1 0 1 0 0,0 1-1 0 0,0-1 0 0 0,0 0 1 0 0,0 1-1 0 0,0-1 1 0 0,0 0-1 0 0,0 0 1 0 0,0 0-1 0 0,1 0 0 0 0,1 2 1 0 0,5 1 61 0 0,0-1 0 0 0,0 0-1 0 0,0 0 1 0 0,1 0 0 0 0,-1-1 0 0 0,0-1 0 0 0,1 1 0 0 0,10-1-1 0 0,-8 0-44 0 0,-1 1 0 0 0,1 0 0 0 0,-1 0 0 0 0,18 7-1 0 0,-27-9-92 0 0,0 0 0 0 0,0 0-1 0 0,0 1 1 0 0,-1-1-1 0 0,1 1 1 0 0,0-1-1 0 0,-1 0 1 0 0,1 1-1 0 0,0-1 1 0 0,-1 1-1 0 0,1 0 1 0 0,0-1 0 0 0,-1 1-1 0 0,1-1 1 0 0,-1 1-1 0 0,1 0 1 0 0,-1-1-1 0 0,0 1 1 0 0,1 0-1 0 0,-1 0 1 0 0,0-1-1 0 0,1 1 1 0 0,-1 0 0 0 0,0 0-1 0 0,0 0 1 0 0,0 1-1 0 0,0-1 10 0 0,0 1 1 0 0,0-1-1 0 0,-1 1 0 0 0,1-1 0 0 0,-1 1 0 0 0,1-1 1 0 0,-1 1-1 0 0,0-1 0 0 0,0 0 0 0 0,1 1 0 0 0,-1-1 1 0 0,-2 3-1 0 0,-3 2-12 0 0,0-1 0 0 0,0 1 1 0 0,-1-1-1 0 0,-9 6 0 0 0,-38 18-1306 0 0,24-15-469 0 0,-6-1-1519 0 0,18-8 897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 8952 0 0,'0'0'808'0'0,"2"-6"-648"0"0,-8-9 9707 0 0,4 19-9379 0 0,-1 0-478 0 0,-5 16 190 0 0,1 1 0 0 0,0 0 0 0 0,-7 40 0 0 0,8-31-152 0 0,-11 32 0 0 0,15-54-26 0 0,0-1 1 0 0,0 1 0 0 0,0 0-1 0 0,1 0 1 0 0,0 15 0 0 0,1-21-14 0 0,0-1-6 0 0,0-1 0 0 0,0 1 0 0 0,0-1 0 0 0,0 1 0 0 0,0-1 0 0 0,0 1 0 0 0,0-1 0 0 0,0 1 0 0 0,0-1 0 0 0,0 1 0 0 0,0-1 0 0 0,0 1 0 0 0,-1-1 0 0 0,1 0 0 0 0,0 1 1 0 0,0-1-1 0 0,0 1 0 0 0,-1-1 0 0 0,1 0 0 0 0,0 1 0 0 0,-1 0 0 0 0,1-1 71 0 0,14 0 92 0 0,3-8 52 0 0,0-1-1 0 0,0-1 1 0 0,21-15 0 0 0,-1 0 485 0 0,-34 23-622 0 0,0 0 0 0 0,1 1-1 0 0,-1-1 1 0 0,0 1 0 0 0,1 0-1 0 0,-1 0 1 0 0,1 0 0 0 0,-1 0-1 0 0,1 0 1 0 0,-1 1 0 0 0,1 0-1 0 0,-1-1 1 0 0,1 1 0 0 0,0 1-1 0 0,-1-1 1 0 0,1 1 0 0 0,-1-1-1 0 0,5 2 1 0 0,-6-1-52 0 0,0 0 0 0 0,0 0-1 0 0,0 0 1 0 0,0 0 0 0 0,-1 0 0 0 0,1 0 0 0 0,0 1 0 0 0,-1-1-1 0 0,1 1 1 0 0,0-1 0 0 0,-1 1 0 0 0,0 0 0 0 0,1-1-1 0 0,-1 1 1 0 0,0 0 0 0 0,0 0 0 0 0,0 0 0 0 0,0 0-1 0 0,0 0 1 0 0,-1 0 0 0 0,1 0 0 0 0,-1 0 0 0 0,1 0-1 0 0,-1 0 1 0 0,0 0 0 0 0,1 1 0 0 0,-1-1 0 0 0,0 0-1 0 0,-1 0 1 0 0,1 0 0 0 0,-1 3 0 0 0,1 1 21 0 0,-1 0 1 0 0,-1 0-1 0 0,0 0 0 0 0,1 0 1 0 0,-2 0-1 0 0,1-1 0 0 0,-1 1 1 0 0,0 0-1 0 0,0-1 1 0 0,0 0-1 0 0,-1 0 0 0 0,0 0 1 0 0,0 0-1 0 0,0-1 0 0 0,0 1 1 0 0,-1-1-1 0 0,-5 4 0 0 0,3-3-101 0 0,0-1 0 0 0,0 0 0 0 0,0 0 0 0 0,-1-1 0 0 0,1 0-1 0 0,-1 0 1 0 0,0-1 0 0 0,0 0 0 0 0,0 0 0 0 0,0 0 0 0 0,0-1-1 0 0,-12 0 1 0 0,1-2-2547 0 0,10-4 1068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 16208 0 0,'-18'-2'1119'0'0,"1"0"1"0"0,-30 2-1 0 0,42 0-880 0 0,0 1 0 0 0,-1-1 0 0 0,1 1 0 0 0,0 1 0 0 0,0-1 0 0 0,0 1 0 0 0,0-1 0 0 0,0 2 0 0 0,1-1 1 0 0,-1 0-1 0 0,1 1 0 0 0,-1 0 0 0 0,-6 5 0 0 0,8-4-161 0 0,0-1 1 0 0,0 1-1 0 0,1-1 0 0 0,-1 1 1 0 0,1 0-1 0 0,0 0 1 0 0,-3 6-1 0 0,4-8-76 0 0,0 1-1 0 0,1-1 0 0 0,-1 0 0 0 0,0 1 1 0 0,1-1-1 0 0,-1 1 0 0 0,1-1 0 0 0,0 1 1 0 0,0-1-1 0 0,0 1 0 0 0,0-1 0 0 0,0 1 1 0 0,0-1-1 0 0,2 4 0 0 0,-2-5 1 0 0,0-1 0 0 0,1 1 0 0 0,-1 0-1 0 0,1 0 1 0 0,-1-1 0 0 0,1 1 0 0 0,-1 0-1 0 0,1-1 1 0 0,-1 1 0 0 0,1-1 0 0 0,0 1-1 0 0,-1-1 1 0 0,1 1 0 0 0,0-1 0 0 0,-1 1-1 0 0,1-1 1 0 0,0 0 0 0 0,0 1 0 0 0,-1-1-1 0 0,1 0 1 0 0,1 1 0 0 0,0-1 25 0 0,1 0-1 0 0,-1 1 1 0 0,1-1 0 0 0,-1 0 0 0 0,0-1-1 0 0,1 1 1 0 0,3-1 0 0 0,2-1 65 0 0,1-1 0 0 0,16-6-1 0 0,8-11-140 0 0,-10 5-1130 0 0,-9 7-78 0 0,0-1-50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136 259 3224 0 0,'0'0'143'0'0,"-6"-12"26"0"0,5 10 180 0 0,0 0 1 0 0,0 0-1 0 0,0 1 0 0 0,0-1 1 0 0,-1 1-1 0 0,1-1 1 0 0,-1 1-1 0 0,1-1 0 0 0,-1 1 1 0 0,1 0-1 0 0,-1 0 0 0 0,0 0 1 0 0,1 0-1 0 0,-1 0 1 0 0,0 0-1 0 0,0 0 0 0 0,0 0 1 0 0,0 1-1 0 0,0-1 1 0 0,0 1-1 0 0,0-1 0 0 0,-3 1 1 0 0,2 0 167 0 0,0-1 1 0 0,0 1 0 0 0,0 0 0 0 0,1 1-1 0 0,-1-1 1 0 0,0 0 0 0 0,0 1 0 0 0,0 0-1 0 0,1 0 1 0 0,-1 0 0 0 0,0 0-1 0 0,1 0 1 0 0,-1 0 0 0 0,1 0 0 0 0,-5 4-1 0 0,3-1-413 0 0,0 0-1 0 0,0 1 1 0 0,1-1-1 0 0,-1 1 0 0 0,1 0 1 0 0,0 0-1 0 0,0 1 1 0 0,1-1-1 0 0,-1 0 1 0 0,-1 7-1 0 0,3-9-103 0 0,0 0-1 0 0,1-1 1 0 0,-1 1-1 0 0,1 0 1 0 0,-1-1 0 0 0,1 1-1 0 0,0 0 1 0 0,0 0-1 0 0,0-1 1 0 0,0 1 0 0 0,0 0-1 0 0,1 0 1 0 0,-1-1-1 0 0,1 1 1 0 0,0 0 0 0 0,0-1-1 0 0,0 1 1 0 0,0-1-1 0 0,0 1 1 0 0,1-1 0 0 0,-1 1-1 0 0,1-1 1 0 0,3 4-1 0 0,-4-5 10 0 0,1 0 0 0 0,-1 1-1 0 0,1-1 1 0 0,0-1-1 0 0,-1 1 1 0 0,1 0-1 0 0,0 0 1 0 0,0 0 0 0 0,-1-1-1 0 0,1 1 1 0 0,0-1-1 0 0,0 0 1 0 0,0 1-1 0 0,0-1 1 0 0,0 0 0 0 0,0 0-1 0 0,0 0 1 0 0,-1-1-1 0 0,1 1 1 0 0,0 0-1 0 0,0-1 1 0 0,0 1 0 0 0,0-1-1 0 0,0 1 1 0 0,-1-1-1 0 0,1 0 1 0 0,0 0-1 0 0,-1 0 1 0 0,1 0 0 0 0,-1 0-1 0 0,3-1 1 0 0,4-5 78 0 0,0 1 1 0 0,0-1-1 0 0,-1-1 1 0 0,8-9-1 0 0,2-5 38 0 0,-1 1 0 0 0,-1-2-1 0 0,16-30 1 0 0,-15 19 742 0 0,-1-2-1 0 0,18-67 1 0 0,-32 88-130 0 0,-2 7-126 0 0,1 8-35 0 0,0 17-423 0 0,-8 63-153 0 0,7-69-10 0 0,1 1 0 0 0,0-1-1 0 0,1 1 1 0 0,0-1 0 0 0,1 1-1 0 0,0-1 1 0 0,5 12 0 0 0,9 32-1124 0 0,-15-52 910 0 0,0 0 0 0 0,1 0-1 0 0,-1-1 1 0 0,0 1 0 0 0,4 4 0 0 0,3 5-2007 0 0,-4-5 487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2:0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4144 0 0,'0'0'19891'0'0,"2"1"-19076"0"0,1 1-665 0 0,1 0 0 0 0,0 1 1 0 0,0-1-1 0 0,-1 1 0 0 0,0 0 0 0 0,0 0 1 0 0,1 0-1 0 0,-2 1 0 0 0,1-1 0 0 0,0 1 1 0 0,-1-1-1 0 0,1 1 0 0 0,-1 0 0 0 0,0 0 1 0 0,1 5-1 0 0,3 13 32 0 0,-2 1 0 0 0,0-1 0 0 0,-1 1 0 0 0,-2-1-1 0 0,-1 31 1 0 0,0-42-88 0 0,-1-4 223 0 0,-1-11 279 0 0,-1-12-77 0 0,3-1-398 0 0,2 0 0 0 0,0 0 0 0 0,1 1 0 0 0,1-1 0 0 0,1 1 0 0 0,0 0 0 0 0,1 0 0 0 0,0 0 0 0 0,2 1 0 0 0,-1 0 0 0 0,2 0 0 0 0,16-21 0 0 0,-22 33-128 0 0,-1 0 0 0 0,1 0 0 0 0,0 0 0 0 0,0 1 0 0 0,0-1-1 0 0,0 1 1 0 0,0 0 0 0 0,1 0 0 0 0,-1 0 0 0 0,1 0 0 0 0,-1 1 0 0 0,1-1-1 0 0,0 1 1 0 0,-1 0 0 0 0,1 0 0 0 0,0 1 0 0 0,0-1 0 0 0,0 1-1 0 0,-1-1 1 0 0,1 1 0 0 0,7 1 0 0 0,-6 0-229 0 0,-1 0 0 0 0,0 0 0 0 0,0 0 0 0 0,0 0 1 0 0,1 1-1 0 0,-1-1 0 0 0,0 1 0 0 0,-1 0 0 0 0,1 1 0 0 0,0-1 0 0 0,-1 1 0 0 0,4 2 0 0 0,4 5-1891 0 0,-2-2-463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6:43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18111 0 0,'0'0'1639'0'0,"1"1"-1350"0"0,20 39 543 0 0,-11-21-204 0 0,9 26 0 0 0,4 5-2372 0 0,-4-18-4231 0 0,-11-20-233 0 0</inkml:trace>
  <inkml:trace contextRef="#ctx0" brushRef="#br0" timeOffset="1">242 50 3224 0 0,'-8'0'283'0'0,"4"1"-297"0"0,1-1 1 0 0,0 0 0 0 0,0 1-1 0 0,-1-1 1 0 0,1 1 0 0 0,0 0-1 0 0,-4 2 1 0 0,2-1 1418 0 0,0 1 0 0 0,0 0 0 0 0,1 0 0 0 0,-1 0 0 0 0,1 1 0 0 0,-6 5 0 0 0,-23 29 9635 0 0,15-13-9002 0 0,11-14-3621 0 0,-11 16 1082 0 0,3 0 0 0 0,-18 42 0 0 0,25-52-1443 0 0,3-4-5827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0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30 1840 0 0,'-3'-3'160'0'0,"0"2"-207"0"0,-25-25 12252 0 0,29 28-12176 0 0,-1-1 1 0 0,0 0-1 0 0,0 1 0 0 0,0-1 0 0 0,0 0 0 0 0,-1 1 0 0 0,1-1 0 0 0,0 0 1 0 0,0 1-1 0 0,-1 1 0 0 0,0 1 36 0 0,-1 17 64 0 0,1 1 1 0 0,4 36 0 0 0,-1-2 17 0 0,2 149 854 0 0,-3-175-466 0 0,11 55 0 0 0,-11-81-457 0 0,0 0-1 0 0,0-1 0 0 0,0 1 0 0 0,0-1 1 0 0,1 1-1 0 0,-1-1 0 0 0,5 7 0 0 0,-5-9-28 0 0,1 0-1 0 0,-1 1 0 0 0,0-1 1 0 0,1 0-1 0 0,-1 0 0 0 0,1 1 1 0 0,-1-1-1 0 0,1 0 0 0 0,0-1 1 0 0,-1 1-1 0 0,1 0 0 0 0,0 0 1 0 0,-1-1-1 0 0,1 1 0 0 0,0-1 1 0 0,0 1-1 0 0,2-1 0 0 0,32 4 290 0 0,55-3-1 0 0,30 3-244 0 0,-55 0-69 0 0,138 10-176 0 0,-131-9-7 0 0,401 20-278 0 0,-61 10 377 0 0,-320-26 66 0 0,150-5-1 0 0,-70-12 126 0 0,303-55-1 0 0,-76 7-227 0 0,-179 28-567 0 0,-165 20 365 0 0,183-32-1408 0 0,-224 36 1689 0 0,0 0 1 0 0,0-1 0 0 0,0 0 0 0 0,24-14 0 0 0,-34 16 130 0 0,-1 0 0 0 0,1 0 0 0 0,-1 0-1 0 0,0-1 1 0 0,0 0 0 0 0,0 0 0 0 0,-1 0 0 0 0,1 0-1 0 0,-1 0 1 0 0,0-1 0 0 0,0 1 0 0 0,0-1-1 0 0,-1 0 1 0 0,0 0 0 0 0,0 0 0 0 0,3-11-1 0 0,1-3 384 0 0,-5 16-407 0 0,0-1 0 0 0,0 1-1 0 0,0 0 1 0 0,0 0-1 0 0,0-1 1 0 0,-1 1 0 0 0,1-1-1 0 0,-1 1 1 0 0,0 0 0 0 0,0-1-1 0 0,-1 1 1 0 0,0-5-1 0 0,1 5-22 0 0,-1 0 0 0 0,1 0 0 0 0,0 0 0 0 0,0 0 0 0 0,0 0 0 0 0,0 0-1 0 0,1-1 1 0 0,-1 1 0 0 0,2-5 0 0 0,2-16-914 0 0,-3 10-3826 0 0,3 0-1654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09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34 2760 0 0,'-5'-15'537'0'0,"4"14"-170"0"0,1 0 0 0 0,0 0 0 0 0,0 0-1 0 0,0 1 1 0 0,0-1 0 0 0,-1 0 0 0 0,1 0 0 0 0,0 0-1 0 0,-1 1 1 0 0,1-1 0 0 0,-1 0 0 0 0,1 1 0 0 0,-1-1 0 0 0,1 0-1 0 0,-1 1 1 0 0,1-1 0 0 0,-1 1 0 0 0,0-1 0 0 0,-1 0-1 0 0,2 1-210 0 0,0 0-1 0 0,-1 0 1 0 0,1 0-1 0 0,-1 0 1 0 0,1 1-1 0 0,0-1 1 0 0,-1 0-1 0 0,1 0 1 0 0,-1 1-1 0 0,1-1 1 0 0,0 0-1 0 0,-1 1 1 0 0,1-1-1 0 0,0 0 1 0 0,0 1-1 0 0,-1-1 1 0 0,1 0-1 0 0,0 1 1 0 0,0-1-1 0 0,-1 0 1 0 0,1 1-1 0 0,0-1 1 0 0,0 1-1 0 0,0 0 1 0 0,-2 3-34 0 0,1 0 1 0 0,0 0-1 0 0,0 0 1 0 0,1 0-1 0 0,-1 0 1 0 0,1 0-1 0 0,0 5 1 0 0,-2 18-111 0 0,1-23-13 0 0,1 0 1 0 0,0 0 0 0 0,-1 0 0 0 0,1 0 0 0 0,1 6 0 0 0,2 7 0 0 0,-1-4 0 0 0,0 0 0 0 0,1-1 0 0 0,0 1 0 0 0,1-1 0 0 0,7 16 0 0 0,-7-20 0 0 0,-1 0 0 0 0,1-1 0 0 0,1 0 0 0 0,0 1 0 0 0,0-1 0 0 0,0-1 0 0 0,1 1 0 0 0,0-1 0 0 0,0 0 0 0 0,0 0 0 0 0,10 6 0 0 0,-5-6-9 0 0,1 0 0 0 0,0 0 1 0 0,0-1-1 0 0,0-1 0 0 0,26 6 1 0 0,68 6-42 0 0,-53-9 140 0 0,4 2-24 0 0,97 10-64 0 0,-50-18 6 0 0,-45-1-40 0 0,60 8 0 0 0,7 5 32 0 0,56-2 71 0 0,-104-9-78 0 0,186-8-55 0 0,0-22 96 0 0,-251 27-5 0 0,74-10-125 0 0,157-14 185 0 0,-186 22-86 0 0,0 3-1 0 0,73 8 0 0 0,-77 0-169 0 0,91 7 349 0 0,-73-9-124 0 0,30 0-52 0 0,-83-6-40 0 0,0 0 0 0 0,0-2 1 0 0,26-5-1 0 0,-36 4 57 0 0,-1 1 0 0 0,1-1 0 0 0,0 0 0 0 0,-1-1 0 0 0,0 0 0 0 0,0-1 0 0 0,0 1 0 0 0,0-1 0 0 0,7-7 1 0 0,13-15 479 0 0,43-52 0 0 0,-51 56-6 0 0,47-61 1471 0 0,-9 11-1271 0 0,-52 66-812 0 0,20-26-67 0 0,-16 19-5219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47 1840 0 0,'0'0'83'0'0,"6"-7"3213"0"0,-3-4 845 0 0,-2 8-3832 0 0,0 0-1 0 0,0 1 1 0 0,0-1 0 0 0,1 1-1 0 0,-1-1 1 0 0,1 1-1 0 0,4-8 8013 0 0,-12 14-4644 0 0,2-1-4878 0 0,-109 114 3311 0 0,1 0-1054 0 0,93-105-408 0 0,18-11-526 0 0,12-4 86 0 0,-8 2-168 0 0,6-1-27 0 0,4-3 37 0 0,-1 1 1 0 0,1 0 0 0 0,1 1-1 0 0,-1 1 1 0 0,0 0 0 0 0,1 1-1 0 0,26 0 1 0 0,-17 5-547 0 0,0 0-1 0 0,-1 2 1 0 0,1 1-1 0 0,-1 0 1 0 0,34 18 0 0 0,-42-19-1271 0 0,-3 1-368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43 7344 0 0,'0'0'660'0'0,"11"-5"-528"0"0,14-25 8398 0 0,-25 29-8364 0 0,0 1 1 0 0,0 0 0 0 0,0 0 0 0 0,0 0-1 0 0,0-1 1 0 0,0 1 0 0 0,0 0-1 0 0,0 0 1 0 0,0-1 0 0 0,0 1 0 0 0,2-4 3334 0 0,-2 4-3335 0 0,-6 1 38 0 0,0 1 0 0 0,0-1 0 0 0,0 2 0 0 0,0-1-1 0 0,1 0 1 0 0,-1 1 0 0 0,1 0 0 0 0,0 0-1 0 0,-8 7 1 0 0,-42 39 427 0 0,54-48-620 0 0,-36 35 261 0 0,1 1 0 0 0,-54 75 0 0 0,80-98-156 0 0,1 1 0 0 0,1 0 1 0 0,0 0-1 0 0,1 1 0 0 0,1-1 0 0 0,-8 30 0 0 0,12-39-82 0 0,1 0 1 0 0,0-1-1 0 0,0 1 1 0 0,1 0-1 0 0,0 0 1 0 0,0 0-1 0 0,0 0 1 0 0,1 0-1 0 0,0-1 1 0 0,0 1-1 0 0,1 0 1 0 0,-1-1-1 0 0,1 1 1 0 0,0-1-1 0 0,1 1 0 0 0,-1-1 1 0 0,1 0-1 0 0,0 0 1 0 0,0 0-1 0 0,1 0 1 0 0,-1-1-1 0 0,1 1 1 0 0,5 4-1 0 0,-2-4-3 0 0,0 0 0 0 0,0 0 0 0 0,0-1 0 0 0,1 0 0 0 0,-1-1 0 0 0,1 1-1 0 0,0-1 1 0 0,0-1 0 0 0,0 0 0 0 0,0 0 0 0 0,1 0 0 0 0,-1-1 0 0 0,15 0 0 0 0,2-1-21 0 0,-1-1-1 0 0,0-1 1 0 0,36-8 0 0 0,-34 5-2271 0 0,33-13 0 0 0,-34 8-6280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19 7832 0 0,'-9'-18'17599'0'0,"6"27"-17245"0"0,0 1 0 0 0,0 0 0 0 0,0 0 0 0 0,1 0 0 0 0,0 12 1 0 0,0 54 5 0 0,1-21-261 0 0,-14 114 15 0 0,-1 69-148 0 0,16-230-507 0 0,0 1 0 0 0,0-1 0 0 0,1 0 0 0 0,0 1 0 0 0,1-1 1 0 0,2 9-1 0 0,-1-12-1529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27 7368 0 0,'0'0'1004'0'0,"3"-18"6205"0"0,-3 17-7078 0 0,0 1 0 0 0,0 0 0 0 0,0 0 0 0 0,0-1 0 0 0,0 1 0 0 0,0 0 0 0 0,0 0 0 0 0,0-1 0 0 0,0 1 0 0 0,0 0 1 0 0,0 0-1 0 0,0-1 0 0 0,0 1 0 0 0,0 0 0 0 0,0-1 0 0 0,0 1 0 0 0,0 0 0 0 0,-1 0 0 0 0,1 0 0 0 0,0-1 0 0 0,0 1 0 0 0,0 0 0 0 0,0 0 0 0 0,0-1 0 0 0,-1 1 1 0 0,1 0-1 0 0,0 0 0 0 0,0 0 0 0 0,0 0 0 0 0,-1-1 0 0 0,1 1 0 0 0,0 0 0 0 0,0 0 0 0 0,-1 0 0 0 0,1 0 0 0 0,0 0 0 0 0,0 0 0 0 0,-1 0 0 0 0,1 0 0 0 0,0-1 0 0 0,0 1 1 0 0,-1 0-1 0 0,-12 8 1373 0 0,-12 17-1184 0 0,-89 142 784 0 0,109-159-945 0 0,-1-1 1 0 0,2 1 0 0 0,-1 1 0 0 0,1-1-1 0 0,1 1 1 0 0,-1 0 0 0 0,2-1 0 0 0,-1 1 0 0 0,1 1-1 0 0,0-1 1 0 0,0 12 0 0 0,2-20-142 0 0,0 0 0 0 0,0 0 0 0 0,0-1 0 0 0,0 1 0 0 0,0 0 1 0 0,0 0-1 0 0,0 0 0 0 0,0-1 0 0 0,0 1 0 0 0,1 0 0 0 0,-1 0 0 0 0,0-1 0 0 0,1 1 0 0 0,-1 0 1 0 0,0-1-1 0 0,1 1 0 0 0,-1 0 0 0 0,1-1 0 0 0,-1 1 0 0 0,1 0 0 0 0,0-1 0 0 0,-1 1 1 0 0,1-1-1 0 0,-1 1 0 0 0,1-1 0 0 0,1 1 0 0 0,-1-1 5 0 0,1 1-1 0 0,-1-1 1 0 0,1 0 0 0 0,-1 1-1 0 0,1-1 1 0 0,-1 0-1 0 0,1 0 1 0 0,-1 0 0 0 0,1 0-1 0 0,0-1 1 0 0,-1 1 0 0 0,3-1-1 0 0,1-1 20 0 0,-1 1 0 0 0,1-1 0 0 0,-1 0 0 0 0,0 0 0 0 0,0 0 0 0 0,0-1 0 0 0,0 0 0 0 0,6-4 0 0 0,-4 0 8 0 0,-1 0 0 0 0,0 0 0 0 0,0 0-1 0 0,-1-1 1 0 0,7-12 0 0 0,12-45 104 0 0,-9 26-34 0 0,-10 31 210 0 0,-7 22 223 0 0,1-3-546 0 0,-1 12 13 0 0,1 0 0 0 0,2 1 1 0 0,2 37-1 0 0,-1-57-107 0 0,0 1 0 0 0,0 0 0 0 0,0-1 0 0 0,4 8 0 0 0,-5-11-89 0 0,0 1 1 0 0,1-1 0 0 0,0 0-1 0 0,-1 1 1 0 0,1-1-1 0 0,0 0 1 0 0,0 0 0 0 0,-1 0-1 0 0,1 0 1 0 0,0 0-1 0 0,0 0 1 0 0,0 0 0 0 0,0 0-1 0 0,1 0 1 0 0,-1 0 0 0 0,0 0-1 0 0,0-1 1 0 0,0 1-1 0 0,1-1 1 0 0,0 1 0 0 0,7 0-1747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16 13560 0 0,'0'0'1033'0'0,"2"-7"-590"0"0,-1-1 4262 0 0,-7 14-3156 0 0,-7 2-841 0 0,-63 44 1681 0 0,68-45-2078 0 0,0-1 0 0 0,0 2 0 0 0,1-1 0 0 0,0 1-1 0 0,0 0 1 0 0,-8 15 0 0 0,15-23-277 0 0,-1 1 0 0 0,1 0-1 0 0,-1 0 1 0 0,1 0 0 0 0,-1 0-1 0 0,1-1 1 0 0,0 1 0 0 0,0 0-1 0 0,-1 0 1 0 0,1 0 0 0 0,0 0-1 0 0,0 0 1 0 0,0 0 0 0 0,0 0 0 0 0,0 0-1 0 0,0 0 1 0 0,0 0 0 0 0,1 0-1 0 0,-1 0 1 0 0,0 0 0 0 0,1 1-1 0 0,0-1-20 0 0,0 1-1 0 0,0-1 0 0 0,0 0 0 0 0,0 0 1 0 0,0 0-1 0 0,0 0 0 0 0,0 0 0 0 0,0 0 0 0 0,0 0 1 0 0,1 0-1 0 0,-1-1 0 0 0,3 2 0 0 0,4 1-41 0 0,0 0-1 0 0,1 0 0 0 0,16 1 0 0 0,-17-2 117 0 0,7 0 216 0 0,-5 0-188 0 0,1 0-1 0 0,-1 0 1 0 0,10 4-1 0 0,-17-5-105 0 0,-1 0 1 0 0,0 0-1 0 0,0 0 0 0 0,1 0 0 0 0,-1 1 0 0 0,0-1 0 0 0,0 1 0 0 0,0-1 0 0 0,-1 1 0 0 0,1 0 1 0 0,0 0-1 0 0,0-1 0 0 0,-1 1 0 0 0,1 0 0 0 0,-1 1 0 0 0,0-1 0 0 0,2 4 0 0 0,-2-3 0 0 0,-1-1-1 0 0,1 0 0 0 0,-1 0 0 0 0,0 0 0 0 0,0 0 0 0 0,0 0 0 0 0,0 1 0 0 0,-1-1 0 0 0,1 0 0 0 0,0 0 0 0 0,-1 0 0 0 0,0 0 1 0 0,1 0-1 0 0,-1 0 0 0 0,0 0 0 0 0,0 0 0 0 0,0 0 0 0 0,0 0 0 0 0,-1 0 0 0 0,-1 2 0 0 0,0 0-7 0 0,-1 0 1 0 0,1 0-1 0 0,-1 0 0 0 0,0-1 1 0 0,0 1-1 0 0,-1-1 0 0 0,-4 3 0 0 0,-5 2-939 0 0,-24 9-1 0 0,34-15 381 0 0,0-1-1 0 0,1 0 1 0 0,-1 0-1 0 0,0 0 0 0 0,0 0 1 0 0,0-1-1 0 0,0 1 1 0 0,0-1-1 0 0,0 0 1 0 0,0-1-1 0 0,0 1 1 0 0,-5-2-1 0 0,1 0-1424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8752 0 0,'0'0'673'0'0,"-8"8"2968"0"0,6-5-3048 0 0,0-1-1 0 0,1 0 1 0 0,-1 1-1 0 0,1-1 1 0 0,-1 0-1 0 0,1 1 1 0 0,0 0-1 0 0,0-1 0 0 0,0 1 1 0 0,0 0-1 0 0,0-1 1 0 0,1 1-1 0 0,-1 0 1 0 0,1 0-1 0 0,0 3 1 0 0,0-4-475 0 0,0 0-1 0 0,0-1 1 0 0,0 1 0 0 0,1-1 0 0 0,-1 1 0 0 0,1 0 0 0 0,-1-1-1 0 0,1 1 1 0 0,0-1 0 0 0,-1 0 0 0 0,1 1 0 0 0,0-1 0 0 0,0 1-1 0 0,0-1 1 0 0,0 0 0 0 0,0 0 0 0 0,0 1 0 0 0,0-1 0 0 0,1 0-1 0 0,-1 0 1 0 0,0 0 0 0 0,1 0 0 0 0,-1-1 0 0 0,0 1 0 0 0,1 0-1 0 0,1 0 1 0 0,28 9 1397 0 0,42 8-1 0 0,-72-18-1495 0 0,0 0 0 0 0,1 1 0 0 0,-1-1 0 0 0,1 1 0 0 0,-1-1 0 0 0,0 1 0 0 0,1-1 0 0 0,-1 1 0 0 0,0 0 0 0 0,0 0 0 0 0,0-1 0 0 0,1 1 0 0 0,-1 0 0 0 0,0 0 0 0 0,0 0-1 0 0,0 0 1 0 0,0 1 0 0 0,0-1 0 0 0,-1 0 0 0 0,1 0 0 0 0,0 1 0 0 0,-1-1 0 0 0,1 0 0 0 0,0 1 0 0 0,-1-1 0 0 0,0 0 0 0 0,1 1 0 0 0,-1-1 0 0 0,0 1 0 0 0,0-1 0 0 0,1 0-1 0 0,-1 1 1 0 0,0-1 0 0 0,-1 1 0 0 0,1-1 0 0 0,0 1 0 0 0,0-1 0 0 0,-1 1 0 0 0,0 1 0 0 0,-1 5 17 0 0,-1-1 0 0 0,1 1 0 0 0,-2-1 1 0 0,1 0-1 0 0,-1 0 0 0 0,-5 7 0 0 0,1-3-24 0 0,0-1-1 0 0,-1 0 0 0 0,0-1 1 0 0,-15 12-1 0 0,-45 30-368 0 0,45-34 105 0 0,-22 14-1528 0 0,14-17-2261 0 0,14-8-4609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9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0 722 2304 0 0,'2'5'13042'0'0,"2"-2"-12599"0"0,-3-3-280 0 0,0 0 1 0 0,0 0-1 0 0,1 0 1 0 0,-1 0-1 0 0,0 0 0 0 0,0-1 1 0 0,0 1-1 0 0,0 0 1 0 0,0-1-1 0 0,0 1 0 0 0,0-1 1 0 0,0 1-1 0 0,0-1 1 0 0,0 1-1 0 0,0-1 1 0 0,0 0-1 0 0,0 0 0 0 0,0 1 1 0 0,0-1-1 0 0,-1 0 1 0 0,1 0-1 0 0,0 0 0 0 0,0-2 1 0 0,2 0 109 0 0,-1-1 1 0 0,1 1-1 0 0,-1-1 1 0 0,-1 0-1 0 0,4-7 0 0 0,4-28 764 0 0,-2-1-1 0 0,4-46 1 0 0,-2 11-331 0 0,1-21-104 0 0,-7 52-325 0 0,3 0-1 0 0,15-59 0 0 0,-11 61-143 0 0,6-18 154 0 0,-14 54-265 0 0,0-1 1 0 0,1 1-1 0 0,0 0 1 0 0,1-1-1 0 0,-1 1 1 0 0,7-7-1 0 0,-10 13-23 0 0,0-1 0 0 0,0 1-1 0 0,1-1 1 0 0,-1 1 0 0 0,0 0 0 0 0,0-1 0 0 0,1 1-1 0 0,-1 0 1 0 0,0-1 0 0 0,1 1 0 0 0,-1 0-1 0 0,0 0 1 0 0,1-1 0 0 0,-1 1 0 0 0,0 0-1 0 0,1 0 1 0 0,-1 0 0 0 0,0-1 0 0 0,1 1-1 0 0,-1 0 1 0 0,1 0 0 0 0,-1 0 0 0 0,0 0-1 0 0,1 0 1 0 0,-1 0 0 0 0,1 0 0 0 0,-1 0 0 0 0,1 0-1 0 0,-1 0 1 0 0,0 0 0 0 0,1 0 0 0 0,-1 0-1 0 0,1 0 1 0 0,-1 0 0 0 0,0 0 0 0 0,1 0-1 0 0,-1 1 1 0 0,1-1 0 0 0,-1 0 0 0 0,0 0-1 0 0,1 1 1 0 0,-1-1 0 0 0,0 0 0 0 0,1 0 0 0 0,-1 1-1 0 0,0-1 1 0 0,1 0 0 0 0,-1 1 0 0 0,0-1-1 0 0,0 0 1 0 0,1 1 0 0 0,-1-1 0 0 0,0 0-1 0 0,0 1 1 0 0,0-1 0 0 0,0 1 0 0 0,1 0 0 0 0,5 22-113 0 0,10 136-341 0 0,-9-83 351 0 0,-6-60 83 0 0,3 21-24 0 0,9 47-1 0 0,-10-74 43 0 0,-1 0 0 0 0,1 0 0 0 0,1-1 0 0 0,0 1-1 0 0,0-1 1 0 0,1 0 0 0 0,0 0 0 0 0,0-1-1 0 0,13 15 1 0 0,-17-21 7 0 0,1 0 0 0 0,0-1 0 0 0,-1 0 0 0 0,1 1 0 0 0,0-1 0 0 0,0 0 0 0 0,-1 0 0 0 0,5 2 0 0 0,-6-3 6 0 0,1 0 0 0 0,0 1 1 0 0,0-1-1 0 0,-1 0 0 0 0,1 0 0 0 0,0 0 1 0 0,0 0-1 0 0,0 0 0 0 0,-1 0 0 0 0,1 0 1 0 0,0 0-1 0 0,0 0 0 0 0,-1-1 0 0 0,1 1 0 0 0,0 0 1 0 0,0 0-1 0 0,-1-1 0 0 0,1 1 0 0 0,0 0 1 0 0,-1-1-1 0 0,1 1 0 0 0,0-1 0 0 0,-1 1 1 0 0,1-1-1 0 0,-1 1 0 0 0,2-2 0 0 0,3-4 66 0 0,0 0 0 0 0,-1-1 0 0 0,1 0 0 0 0,-1 0-1 0 0,-1 0 1 0 0,1 0 0 0 0,-1-1 0 0 0,3-11 0 0 0,13-68 294 0 0,-15 64-319 0 0,5-31-36 0 0,5-69 1 0 0,-9 52-2112 0 0,-5 69 1825 0 0,0 0 0 0 0,0 0 1 0 0,0 0-1 0 0,0 0 0 0 0,1 0 0 0 0,-1 0 0 0 0,1 0 1 0 0,0 0-1 0 0,1-2 0 0 0,-1-4-1812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4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27 2304 0 0,'0'0'3240'0'0,"-9"-5"-1204"0"0,0 3 916 0 0,-1 0 4947 0 0,10 2-7835 0 0,-1 0 0 0 0,1 0 0 0 0,0 0 0 0 0,0 0-1 0 0,0 0 1 0 0,0 0 0 0 0,0 0 0 0 0,0 1-1 0 0,0-1 1 0 0,-1 0 0 0 0,1 0 0 0 0,0 0 0 0 0,0 0-1 0 0,0 0 1 0 0,0 0 0 0 0,0 1 0 0 0,0-1 0 0 0,0 0-1 0 0,0 0 1 0 0,0 0 0 0 0,0 0 0 0 0,0 0-1 0 0,0 1 1 0 0,0-1 0 0 0,0 0 0 0 0,0 0 0 0 0,0 0-1 0 0,0 0 1 0 0,0 0 0 0 0,0 1 0 0 0,0-1-1 0 0,0 0 1 0 0,0 0 0 0 0,0 0 0 0 0,0 0 0 0 0,0 1-1 0 0,8 0 110 0 0,-1 1-1 0 0,1-1 0 0 0,0-1 1 0 0,0 1-1 0 0,-1-1 1 0 0,1-1-1 0 0,14-1 0 0 0,16-1 265 0 0,-20 3-354 0 0,-9-1 0 0 0,0 1-1 0 0,1 1 1 0 0,-1 0 0 0 0,18 3-1 0 0,79 19 1144 0 0,-86-20-1082 0 0,0 0 0 0 0,28-2 1 0 0,53 6 314 0 0,-44 3-299 0 0,-40-6-135 0 0,-1-1 0 0 0,32 2-1 0 0,-7-5 167 0 0,37 0 322 0 0,-35-3-297 0 0,21-2-138 0 0,-48 3-10 0 0,0 1 1 0 0,18 2-1 0 0,21-2 73 0 0,-24-1-124 0 0,101-13 181 0 0,-56 7 11 0 0,0 1-22 0 0,-56 4-143 0 0,1 2 0 0 0,31 1 1 0 0,22-2 78 0 0,100-8 402 0 0,-151 10-452 0 0,41 5 1 0 0,-8 8 63 0 0,-47-11-133 0 0,0-1 0 0 0,-1 0-1 0 0,12 1 1 0 0,-11-2-5 0 0,0 1 0 0 0,14 3 0 0 0,-4 0 14 0 0,1-1-1 0 0,22 1 1 0 0,16 2 24 0 0,-25 0 17 0 0,-8-1 19 0 0,0-1 0 0 0,33 1 0 0 0,7-1 225 0 0,-42-2-113 0 0,38-1 0 0 0,-20-3 33 0 0,-1-3 0 0 0,0-1 0 0 0,70-20 0 0 0,-38 9-52 0 0,-28 8 1 0 0,-27 6-126 0 0,0 1-1 0 0,0 1 1 0 0,0 1-1 0 0,1 0 1 0 0,25 4-1 0 0,-37-3-6 0 0,0 0 0 0 0,0 1 0 0 0,0 0 0 0 0,0 0 0 0 0,6 4 0 0 0,22 7 114 0 0,-33-13-148 0 0,1 1 0 0 0,-1-1 0 0 0,1 0 0 0 0,-1 0 0 0 0,1 1 0 0 0,-1-1 0 0 0,1-1 0 0 0,0 1 0 0 0,-1 0 0 0 0,1 0 0 0 0,-1 0 0 0 0,1-1 0 0 0,-1 1 0 0 0,1-1 0 0 0,-1 1 0 0 0,1-1 0 0 0,-1 0 0 0 0,0 0 0 0 0,1 1 0 0 0,-1-1 0 0 0,0 0 0 0 0,2-1 0 0 0,18-29-3514 0 0,-7 10-2405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1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72 7280 0 0,'3'-6'510'0'0,"-1"1"0"0"0,-1-1 0 0 0,3-10 0 0 0,-4 14 52 0 0,0 0 1 0 0,1 0-1 0 0,-1 0 0 0 0,0 0 0 0 0,-1 0 0 0 0,1-1 1 0 0,0 1-1 0 0,0 0 0 0 0,-2-2 0 0 0,2 3-444 0 0,-1 0 0 0 0,1 0 0 0 0,-1 0 0 0 0,0 0 0 0 0,1 0 0 0 0,-1 0 0 0 0,0 0 0 0 0,0 0 0 0 0,0 1 0 0 0,0-1 0 0 0,1 0 0 0 0,-1 1 0 0 0,0-1 0 0 0,0 1 0 0 0,0-1 0 0 0,0 1 0 0 0,-1-1 0 0 0,1 1 0 0 0,0 0 0 0 0,0-1 0 0 0,0 1 0 0 0,0 0 0 0 0,0 0 0 0 0,0 0 0 0 0,-1 0 0 0 0,1 0 0 0 0,0 0 1 0 0,0 0-1 0 0,0 0 0 0 0,0 0 0 0 0,-2 1 0 0 0,-2 0 235 0 0,-1 1 0 0 0,1 0 1 0 0,0 0-1 0 0,0 0 1 0 0,-7 4-1 0 0,6-2-247 0 0,0 0 0 0 0,1 1-1 0 0,-1-1 1 0 0,1 1-1 0 0,0 1 1 0 0,0-1-1 0 0,0 1 1 0 0,1 0 0 0 0,0 0-1 0 0,0 0 1 0 0,1 1-1 0 0,-6 12 1 0 0,4-6-87 0 0,0 1 0 0 0,1-1 1 0 0,1 1-1 0 0,0 0 0 0 0,-1 25 0 0 0,3-33 37 0 0,1 0 0 0 0,1 0-1 0 0,-1 0 1 0 0,1 0 0 0 0,0 1 0 0 0,1-1-1 0 0,-1-1 1 0 0,5 12 0 0 0,-5-16-24 0 0,-1 1 1 0 0,1-1 0 0 0,0 1 0 0 0,0-1-1 0 0,-1 1 1 0 0,1-1 0 0 0,1 0-1 0 0,-1 1 1 0 0,0-1 0 0 0,0 0 0 0 0,0 0-1 0 0,0 0 1 0 0,1 0 0 0 0,-1 0-1 0 0,1 0 1 0 0,-1 0 0 0 0,1 0 0 0 0,-1-1-1 0 0,1 1 1 0 0,-1-1 0 0 0,1 1 0 0 0,-1-1-1 0 0,1 1 1 0 0,0-1 0 0 0,-1 0-1 0 0,1 0 1 0 0,0 0 0 0 0,-1 0 0 0 0,1 0-1 0 0,0 0 1 0 0,-1 0 0 0 0,1 0-1 0 0,0-1 1 0 0,-1 1 0 0 0,1-1 0 0 0,1 0-1 0 0,2-1 68 0 0,0-1 0 0 0,-1 1 1 0 0,1-1-1 0 0,-1 0 0 0 0,0-1 0 0 0,0 1 0 0 0,0-1 0 0 0,0 1 0 0 0,-1-1 0 0 0,1 0 0 0 0,4-8 1 0 0,0-1 181 0 0,0 0 0 0 0,10-26 0 0 0,-5 1 264 0 0,-10 25-31 0 0,11-23 0 0 0,-4 51-403 0 0,5 52-1203 0 0,-2-10-5564 0 0,-11-47 4009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2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3224 0 0,'0'0'14121'0'0,"11"-10"-12140"0"0,-4 2-1280 0 0,-1 1 0 0 0,0-1-1 0 0,0 0 1 0 0,-1-1 0 0 0,6-12 0 0 0,19-50 1047 0 0,-14 30-1204 0 0,-14 38-494 0 0,-1 2-41 0 0,-1 0 0 0 0,1 0 0 0 0,-1 0 0 0 0,1 0 0 0 0,-1 0 0 0 0,0 0 0 0 0,0 0 0 0 0,1 0 0 0 0,-1-1 0 0 0,0 1 0 0 0,0 0 0 0 0,0-2 0 0 0,6 26-36 0 0,-6-17 9 0 0,0 2-1 0 0,0 0 0 0 0,0 0 0 0 0,1 1 1 0 0,0-1-1 0 0,0 0 0 0 0,1 0 0 0 0,0 0 0 0 0,5 10 0 0 0,-4-12 19 0 0,2-3 0 0 0,-3-3 11 0 0,0-1 0 0 0,0 1-1 0 0,-1-1 1 0 0,1 1 0 0 0,0-1 0 0 0,-1 0-1 0 0,1 1 1 0 0,-1-1 0 0 0,1 0 0 0 0,-1 0-1 0 0,0 0 1 0 0,1-1 0 0 0,-1 1 0 0 0,0 0-1 0 0,2-2 1 0 0,16-24 313 0 0,-13 19-155 0 0,1-1-1 0 0,0 1 1 0 0,0 0-1 0 0,14-12 0 0 0,-15 15-58 0 0,-5 4-84 0 0,1 0-1 0 0,-1 0 1 0 0,1 0 0 0 0,-1 1-1 0 0,0-1 1 0 0,1 1-1 0 0,-1-1 1 0 0,1 1 0 0 0,1-1-1 0 0,-2 1-22 0 0,-1 0 1 0 0,0 0-1 0 0,1 0 0 0 0,-1 0 1 0 0,1-1-1 0 0,-1 1 0 0 0,0 0 1 0 0,1 0-1 0 0,-1 0 0 0 0,1 0 1 0 0,-1 0-1 0 0,0 0 0 0 0,1 0 0 0 0,-1 0 1 0 0,1 0-1 0 0,-1 0 0 0 0,1 0 1 0 0,-1 0-1 0 0,0 0 0 0 0,1 0 1 0 0,-1 1-1 0 0,1-1 0 0 0,-1 0 1 0 0,0 0-1 0 0,1 0 0 0 0,-1 1 0 0 0,0-1 1 0 0,1 0-1 0 0,-1 0 0 0 0,0 1 1 0 0,1-1-1 0 0,-1 0 0 0 0,0 1 1 0 0,1-1-1 0 0,-1 0 0 0 0,0 1 1 0 0,0 0-1 0 0,1-1 10 0 0,1 2-10 0 0,0 1 0 0 0,0-1 0 0 0,0 1 1 0 0,0-1-1 0 0,-1 1 0 0 0,1 0 0 0 0,-1-1 1 0 0,0 1-1 0 0,1 0 0 0 0,-1 0 0 0 0,1 5 0 0 0,4 37 48 0 0,-5-35-41 0 0,0 0-1 0 0,4 17 0 0 0,0-8-1933 0 0,-2 13-5680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2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4608 0 0,'14'3'448'0'0,"-12"-3"-130"0"0,0-1 0 0 0,0 1 0 0 0,0 0 0 0 0,0-1 0 0 0,0 0 0 0 0,0 1 0 0 0,0-1 0 0 0,-1 0 0 0 0,1 0 0 0 0,0 0 0 0 0,-1 0 0 0 0,1 0 0 0 0,0 0 0 0 0,-1 0 0 0 0,0-1 0 0 0,1 1 0 0 0,-1-1 0 0 0,0 1 0 0 0,1-1 0 0 0,-1 1 0 0 0,1-4 0 0 0,3-3 1930 0 0,-1-1 1 0 0,0 1 0 0 0,3-11-1 0 0,-4 12-1791 0 0,3-12 268 0 0,-1 0 0 0 0,7-36 0 0 0,-12 51-669 0 0,0 1 1 0 0,0 0-1 0 0,0-1 1 0 0,0 1-1 0 0,-1-1 1 0 0,1 1-1 0 0,-2-6 0 0 0,2 8-37 0 0,-1-1 0 0 0,1 1 0 0 0,-1-1 0 0 0,0 1 0 0 0,1 0-1 0 0,-1-1 1 0 0,0 1 0 0 0,0 0 0 0 0,0-1 0 0 0,0 1 0 0 0,0 0-1 0 0,0 0 1 0 0,0 0 0 0 0,0 0 0 0 0,0 0 0 0 0,0 0 0 0 0,-1 0-1 0 0,-1-1 1 0 0,2 2 61 0 0,0 0-61 0 0,0 1 0 0 0,1-1-1 0 0,-1 1 1 0 0,0-1 0 0 0,0 1-1 0 0,0 0 1 0 0,1-1 0 0 0,-1 1-1 0 0,0 0 1 0 0,1-1 0 0 0,-1 1-1 0 0,0 0 1 0 0,1 0 0 0 0,-1 1-1 0 0,-3 6 114 0 0,1 1 0 0 0,0 0 0 0 0,1-1 0 0 0,0 1 0 0 0,0 0 0 0 0,1 0 0 0 0,0 0 0 0 0,1 0 0 0 0,-1 0 0 0 0,3 17 0 0 0,2 2 371 0 0,2-1-1 0 0,9 33 1 0 0,-13-53-468 0 0,0 0 0 0 0,0-1 0 0 0,1 1-1 0 0,0-1 1 0 0,0 0 0 0 0,1 0 0 0 0,-1 0 0 0 0,1-1 0 0 0,1 1-1 0 0,-1-1 1 0 0,1 0 0 0 0,0 0 0 0 0,0 0 0 0 0,0-1-1 0 0,1 0 1 0 0,9 6 0 0 0,-15-10-138 0 0,1 1 0 0 0,-1-1-1 0 0,1 0 1 0 0,-1 0 0 0 0,1 1-1 0 0,0-1 1 0 0,-1 0 0 0 0,1 0-1 0 0,-1 0 1 0 0,1 0 0 0 0,0 0-1 0 0,-1 0 1 0 0,1 0 0 0 0,0 0 0 0 0,-1 0-1 0 0,1 0 1 0 0,-1 0 0 0 0,1 0-1 0 0,0 0 1 0 0,-1-1 0 0 0,1 1-1 0 0,-1 0 1 0 0,1 0 0 0 0,0-1 0 0 0,10-4-1427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1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 3224 0 0,'0'0'4929'0'0,"-1"0"-4466"0"0,0-1 1 0 0,0 1-1 0 0,1 0 0 0 0,-1 0 0 0 0,0-1 0 0 0,0 1 1 0 0,0 0-1 0 0,0 0 0 0 0,0 0 0 0 0,0 0 0 0 0,-2 0 1 0 0,6 4-308 0 0,-1-1 0 0 0,1 1 0 0 0,0-1 0 0 0,0 0 0 0 0,0 0 0 0 0,0-1 0 0 0,0 1 0 0 0,1-1 0 0 0,-1 1 0 0 0,1-1 1 0 0,6 3-1 0 0,3 0 213 0 0,1 0 0 0 0,15 3 1 0 0,11 3-81 0 0,-16-5-136 0 0,-20-5-174 0 0,0-1-1 0 0,0 1 1 0 0,-1 0-1 0 0,1 0 1 0 0,0 1-1 0 0,4 1 1 0 0,-7-2-27 0 0,0-1 66 0 0,-1 0 1 0 0,0 0-1 0 0,1 0 1 0 0,-1 0-1 0 0,0 0 1 0 0,1 0-1 0 0,-1 0 1 0 0,0 0-1 0 0,1 0 1 0 0,-1 0-1 0 0,0 0 1 0 0,1 0-1 0 0,-1 0 0 0 0,0 0 1 0 0,1 0-1 0 0,-1 0 1 0 0,0 0-1 0 0,1 1 1 0 0,-1-1-1 0 0,0 0 1 0 0,1 0-1 0 0,-1 0 1 0 0,0 1-1 0 0,0-1 1 0 0,1 0-1 0 0,-1 0 1 0 0,0 1-1 0 0,0-1 1 0 0,1 0-1 0 0,-1 0 1 0 0,0 1-1 0 0,0-1 1 0 0,0 0-1 0 0,0 1 0 0 0,0-1 1 0 0,1 0-1 0 0,-1 1 1 0 0,0-1-1 0 0,0 0 1 0 0,0 1-1 0 0,0-1 1 0 0,0 0-1 0 0,0 1 1 0 0,0-1-1 0 0,0 0 1 0 0,0 1-1 0 0,0-1 1 0 0,0 0-1 0 0,0 1 1 0 0,0-1-1 0 0,0 0 1 0 0,-1 1-1 0 0,1-1 1 0 0,0 0-1 0 0,0 0 0 0 0,0 1 1 0 0,0-1-1 0 0,-1 0 1 0 0,1 1-1 0 0,0-1 1 0 0,0 0-1 0 0,0 0 1 0 0,-1 1-1 0 0,1-1 1 0 0,-2 2 63 0 0,1 0 0 0 0,-1 0 0 0 0,1-1 0 0 0,-1 1 0 0 0,0 0 0 0 0,0-1 1 0 0,0 1-1 0 0,-2 1 0 0 0,-14 3 102 0 0,1 2 0 0 0,0 0 0 0 0,0 1 0 0 0,1 1 0 0 0,1 0 0 0 0,-1 1 0 0 0,2 1 0 0 0,-20 18 0 0 0,28-22-163 0 0,-2 0 59 0 0,1 0 0 0 0,1 0 0 0 0,-9 15 0 0 0,15-22-16 0 0,1 0-37 0 0,0-1-1 0 0,0 1 1 0 0,-1 0 0 0 0,1-1-1 0 0,0 1 1 0 0,1-1 0 0 0,-1 1-1 0 0,0-1 1 0 0,0 0 0 0 0,0 1-1 0 0,0-1 1 0 0,0 0 0 0 0,2 1-1 0 0,38-1-1183 0 0,-22 0 426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1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112 987 2760 0 0,'-9'10'248'0'0,"3"-3"289"0"0,-17 10 9478 0 0,14-11-8527 0 0,9-6-1408 0 0,-1 0 1 0 0,0 0-1 0 0,1 1 1 0 0,-1-1 0 0 0,1 0-1 0 0,-1 0 1 0 0,1 0 0 0 0,-1 0-1 0 0,0 0 1 0 0,1 0-1 0 0,-1 0 1 0 0,1-1 0 0 0,-1 1-1 0 0,1 0 1 0 0,-1 0-1 0 0,0 0 1 0 0,1-1 0 0 0,-1 1-1 0 0,1 0 1 0 0,-1 0 0 0 0,1-1-1 0 0,0 1 1 0 0,-1 0-1 0 0,1-1 1 0 0,-1 1 0 0 0,1-1-1 0 0,-1 1 1 0 0,1-1 0 0 0,-1 0-1 0 0,-8-13 627 0 0,2-4-245 0 0,2-1 0 0 0,0 0 1 0 0,2 1-1 0 0,-3-37 0 0 0,3 31-292 0 0,-4-43 97 0 0,3 0 0 0 0,6-87 0 0 0,-1 147-294 0 0,-1 0 0 0 0,1 0 0 0 0,1 0 0 0 0,-1 0 0 0 0,1 0 0 0 0,0 0 0 0 0,1 1 0 0 0,0-1 0 0 0,0 0 0 0 0,0 1 0 0 0,1 0-1 0 0,8-11 1 0 0,-12 17 24 0 0,1-1-1 0 0,0 0 0 0 0,0 1 0 0 0,-1-1 1 0 0,1 1-1 0 0,0-1 0 0 0,0 1 0 0 0,0-1 1 0 0,0 1-1 0 0,0 0 0 0 0,0-1 0 0 0,0 1 1 0 0,0 0-1 0 0,0 0 0 0 0,0 0 0 0 0,0 0 1 0 0,0 0-1 0 0,2 0 0 0 0,17 5-56 0 0,-3 0 63 0 0,2-2 5 0 0,-14-2-16 0 0,0 0 1 0 0,-1 0 0 0 0,1 0 0 0 0,0-1 0 0 0,-1 0 0 0 0,1 0 0 0 0,0 0 0 0 0,0-1-1 0 0,4-1 1 0 0,75-23 7 0 0,-50 13 0 0 0,0 2 0 0 0,39-6 0 0 0,49 3 0 0 0,153 2 0 0 0,-206 12 0 0 0,-19 0 0 0 0,79-7 0 0 0,24-18 0 0 0,105-11 0 0 0,-172 27-14 0 0,165-12-36 0 0,-98 5 50 0 0,-26 1 0 0 0,123-14-13 0 0,-149 11-136 0 0,-54 8 123 0 0,1 3 0 0 0,49-2 0 0 0,-53 6 41 0 0,0-2 0 0 0,64-15-1 0 0,23-4-74 0 0,108-14 60 0 0,119-18 0 0 0,-230 45-5 0 0,-19 2-182 0 0,99-19-922 0 0,-182 24 1133 0 0,101-9-96 0 0,-103 12 175 0 0,0 0 1 0 0,0 2-1 0 0,33 6 0 0 0,-40-5 57 0 0,0 1-1 0 0,0 0 1 0 0,-1 1-1 0 0,1 1 0 0 0,-1 1 1 0 0,0 0-1 0 0,-1 1 1 0 0,15 11-1 0 0,-25-15-73 0 0,0 0 1 0 0,-1 1-1 0 0,1-1 0 0 0,-1 1 1 0 0,0 0-1 0 0,7 11 1 0 0,17 38 135 0 0,-21-41-169 0 0,-1 2-38 0 0,-1 0 0 0 0,0 1 0 0 0,-1 0 0 0 0,2 20 0 0 0,2 4-2 0 0,-1 0 60 0 0,2 59 0 0 0,-6-67-40 0 0,-3-28 17 0 0,0 0 1 0 0,1 0-1 0 0,0 0 1 0 0,0 0-1 0 0,0 0 1 0 0,1-1-1 0 0,-1 1 1 0 0,1 0-1 0 0,0-1 1 0 0,3 5-1 0 0,-4-6-182 0 0,0 0-1 0 0,1-1 1 0 0,-1 1-1 0 0,1-1 0 0 0,-1 1 1 0 0,1-1-1 0 0,0 0 1 0 0,0 0-1 0 0,-1 0 0 0 0,1 0 1 0 0,4 2-1 0 0,-4-3-440 0 0,0 1-1 0 0,0-1 0 0 0,0 1 1 0 0,0-1-1 0 0,0 0 0 0 0,0 0 1 0 0,0 0-1 0 0,3 0 0 0 0,9-3-6312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1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16 560 11832 0 0,'0'-1'1074'0'0,"0"1"-1063"0"0,0 0 0 0 0,0-1 0 0 0,-1 1 0 0 0,1 0-1 0 0,0-1 1 0 0,0 1 0 0 0,0 0 0 0 0,0-1 0 0 0,-1 1 0 0 0,1 0-1 0 0,0 0 1 0 0,0-1 0 0 0,-1 1 0 0 0,1 0 0 0 0,0 0 0 0 0,-1-1 0 0 0,1 1-1 0 0,0 0 1 0 0,0 0 0 0 0,-1 0 0 0 0,1-1 0 0 0,-1 1 0 0 0,-4-4 413 0 0,3-4-161 0 0,1 1 1 0 0,0 0-1 0 0,1-1 1 0 0,-1 1-1 0 0,1-1 1 0 0,1 1-1 0 0,-1-1 1 0 0,3-9-1 0 0,16-58 306 0 0,-18 73-561 0 0,3-12-15 0 0,1-3 14 0 0,11-26 0 0 0,-14 38-16 0 0,1 0 1 0 0,0 0 0 0 0,0 0-1 0 0,0 0 1 0 0,0 1-1 0 0,1 0 1 0 0,0-1-1 0 0,0 1 1 0 0,5-4-1 0 0,6-4-49 0 0,-10 8 44 0 0,0 0-1 0 0,0 0 1 0 0,0 0 0 0 0,0 1-1 0 0,1 0 1 0 0,9-5-1 0 0,19-5-68 0 0,-22 8 53 0 0,1 0 0 0 0,0 1 0 0 0,20-4 0 0 0,-17 6 42 0 0,1-1-29 0 0,-1 1 0 0 0,1 0 0 0 0,-1 2 0 0 0,31 1 1 0 0,-39 0 1 0 0,1-1 1 0 0,0 0 0 0 0,0-1 0 0 0,0 1 0 0 0,-1-2-1 0 0,12-2 1 0 0,-7 1-172 0 0,23-2 0 0 0,212 4 408 0 0,-33 2-4 0 0,114-1-55 0 0,-141 2 31 0 0,-103-2-89 0 0,151-20 0 0 0,-129 7-74 0 0,135 0 0 0 0,-114 9-18 0 0,-89 3 31 0 0,62-5-35 0 0,28-4-9 0 0,16-3 0 0 0,134-12 64 0 0,-131 13 11 0 0,157-18 248 0 0,-118 12-247 0 0,-99 11 24 0 0,-56 6-111 0 0,0 1-1 0 0,0 2 1 0 0,42 8 0 0 0,-46-6 34 0 0,32 3 9 0 0,75 0 0 0 0,-116-6 2 0 0,0 0-1 0 0,1 2 0 0 0,-1 0 1 0 0,36 11-1 0 0,-49-12 74 0 0,4 1 4 0 0,0 0 0 0 0,0-1 0 0 0,19 2 0 0 0,-17-4-70 0 0,0 0 0 0 0,22-3 1 0 0,-29 2 46 0 0,1 0-1 0 0,-1 0 1 0 0,1 0 0 0 0,0 1 0 0 0,-1-1 0 0 0,7 2-1 0 0,-8-1-56 0 0,-1 0-1 0 0,1 1 0 0 0,0-1 1 0 0,0 1-1 0 0,-1 0 1 0 0,1 1-1 0 0,-1-1 0 0 0,1 0 1 0 0,4 4-1 0 0,-4-3 93 0 0,1 1-70 0 0,-1 0 1 0 0,1 0-1 0 0,-1 0 1 0 0,0 1-1 0 0,1 0 0 0 0,-2 0 1 0 0,1 0-1 0 0,0 0 0 0 0,-1 1 1 0 0,0-1-1 0 0,0 1 0 0 0,0 0 1 0 0,-1 0-1 0 0,1 0 0 0 0,-1 0 1 0 0,0 0-1 0 0,1 9 1 0 0,1 5 136 0 0,-2 0 0 0 0,0 1 0 0 0,-1 31 1 0 0,-1-50-188 0 0,1 24 108 0 0,0-19-120 0 0,-1 0 1 0 0,1 0-1 0 0,-2 0 0 0 0,1 0 0 0 0,0 0 0 0 0,-1 0 0 0 0,-3 10 0 0 0,2-9-784 0 0,2-2-286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5064 0 0,'0'0'232'0'0,"-1"15"12762"0"0,-3 25-8220 0 0,-2 20-2346 0 0,6-60-2402 0 0,-6 53 327 0 0,2-25-77 0 0,2 1 0 0 0,0-1 0 0 0,4 41 0 0 0,-1-66-337 0 0,-1-3-47 0 0,-1 1 0 0 0,1-1 0 0 0,0 0 0 0 0,0 0 0 0 0,0 1 0 0 0,0-1 0 0 0,0 0 0 0 0,0 1 0 0 0,0-1 0 0 0,0 0 0 0 0,0 1 0 0 0,1-1 0 0 0,-1 0 0 0 0,0 1 0 0 0,0-1 0 0 0,0 0 0 0 0,0 1 0 0 0,0-1 0 0 0,0 0 0 0 0,1 0 0 0 0,-1 1 0 0 0,0-1-1 0 0,0 0 1 0 0,0 0 0 0 0,1 1 0 0 0,-1-1 0 0 0,0 0 0 0 0,0 0 0 0 0,1 0 0 0 0,-1 1 0 0 0,0-1 0 0 0,0 0 0 0 0,1 0 0 0 0,-1 0 0 0 0,0 0 0 0 0,1 0 0 0 0,-1 0 0 0 0,0 1 0 0 0,1-1 0 0 0,-1 0 0 0 0,0 0 0 0 0,1 0 0 0 0,-1 0 0 0 0,1 0 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 13824 0 0,'-8'-5'1472'0'0,"6"2"-1472"0"0,-5 3 0 0 0,2 0 3151 0 0,2 3-1399 0 0,-2 0 8 0 0,-1 2-2000 0 0,3 2-400 0 0,3 0-72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3224 0 0,'0'0'17087'0'0,"8"-9"-15312"0"0,-1-2-831 0 0,-1 1 1 0 0,1-1-1 0 0,-2-1 0 0 0,0 1 0 0 0,4-13 1 0 0,8-18 102 0 0,-5 16-391 0 0,-12 25-443 0 0,1 2-209 0 0,0 0-1 0 0,0 0 1 0 0,0 0-1 0 0,0 0 0 0 0,0 0 1 0 0,0 0-1 0 0,0 0 0 0 0,-1 0 1 0 0,1 0-1 0 0,0 0 1 0 0,-1 1-1 0 0,1-1 0 0 0,-1 0 1 0 0,1 0-1 0 0,-1 1 0 0 0,1-1 1 0 0,-1 2-1 0 0,1 0 3 0 0,29 104-78 0 0,-28-102 76 0 0,0 0-6 0 0,0 1-1 0 0,0-1 1 0 0,6 10-1 0 0,-7-14 6 0 0,0 0 0 0 0,0 0 0 0 0,0 0 0 0 0,-1 0 0 0 0,1 0 0 0 0,0 0 0 0 0,1 0 0 0 0,-1 0 0 0 0,0 0 0 0 0,0 0 0 0 0,0-1 0 0 0,0 1 0 0 0,1-1 0 0 0,-1 1 0 0 0,0-1 0 0 0,1 1 0 0 0,-1-1 0 0 0,0 1 0 0 0,1-1 0 0 0,-1 0 0 0 0,2 0 0 0 0,1 0 10 0 0,1-1-1 0 0,-1 0 0 0 0,0 1 1 0 0,0-2-1 0 0,0 1 1 0 0,0 0-1 0 0,0-1 0 0 0,0 0 1 0 0,-1 0-1 0 0,1 0 1 0 0,-1 0-1 0 0,1-1 1 0 0,-1 1-1 0 0,0-1 0 0 0,1 0 1 0 0,3-5-1 0 0,5-6-411 0 0,-1-1 0 0 0,14-21-1 0 0,-20 28 98 0 0,30-53-4751 0 0,-25 42-285 0 0,5-6-2449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11056 0 0,'0'0'1001'0'0,"2"8"1616"0"0,4 61 6886 0 0,-2 35-7340 0 0,1-5-1704 0 0,-4-77-346 0 0,18 211 316 0 0,-14-193-554 0 0,17 60 0 0 0,-5-53-3456 0 0</inkml:trace>
  <inkml:trace contextRef="#ctx0" brushRef="#br0" timeOffset="1">4 359 15664 0 0,'-3'1'7047'0'0,"9"1"-6608"0"0,1 1 0 0 0,0-1 0 0 0,0 0 0 0 0,0-1 0 0 0,0 1 0 0 0,0-1 0 0 0,0-1-1 0 0,12 0 1 0 0,4-2-704 0 0,31-6-1 0 0,-19 2-715 0 0,-18 3-665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1149 2304 0 0,'0'0'4481'0'0,"-23"-2"3324"0"0,5 3 1527 0 0,23 1-9117 0 0,1 1 1 0 0,0-1-1 0 0,0 0 0 0 0,0-1 1 0 0,0 1-1 0 0,0-1 0 0 0,1-1 0 0 0,9 1 1 0 0,52-4-129 0 0,-67 3-80 0 0,40-5 50 0 0,0-3-1 0 0,42-12 1 0 0,-29 6-30 0 0,27-5-15 0 0,106-30 127 0 0,-163 39 88 0 0,30-16 0 0 0,5-2 40 0 0,110-32 263 0 0,-34 14-420 0 0,-58 18-46 0 0,-3 1-24 0 0,75-38 0 0 0,-22-4 6 0 0,136-65 204 0 0,97-16 342 0 0,-222 87-333 0 0,143-91-1 0 0,-124 78-112 0 0,-55 29 155 0 0,-101 47-293 0 0,-1 0 0 0 0,1 0 0 0 0,-1 0 0 0 0,1 0 0 0 0,-1 0 0 0 0,1-1 0 0 0,-1 1 0 0 0,1 0 0 0 0,-1 0 0 0 0,1-1 0 0 0,-1 1 0 0 0,0 0 0 0 0,1-1 1 0 0,-1 1-1 0 0,1 0 0 0 0,-1-1 0 0 0,0 1 0 0 0,1 0 0 0 0,-1-1 0 0 0,0 1 0 0 0,0-1 0 0 0,1 1 0 0 0,-1-1 0 0 0,0 1 0 0 0,0-1 0 0 0,0 1 0 0 0,0-1 0 0 0,1 1 0 0 0,-1 0 0 0 0,0-1 0 0 0,0 1 0 0 0,0-1 0 0 0,0 0 0 0 0,0 1 0 0 0,0-1 0 0 0,0 0 0 0 0,-1 1 8 0 0,0-1 1 0 0,0 1-1 0 0,1-1 0 0 0,-1 0 0 0 0,0 1 0 0 0,0-1 0 0 0,0 1 0 0 0,1 0 1 0 0,-1-1-1 0 0,0 1 0 0 0,0 0 0 0 0,0-1 0 0 0,0 1 0 0 0,0 0 0 0 0,0 0 1 0 0,0 0-1 0 0,0 0 0 0 0,0 0 0 0 0,-1 0 0 0 0,-65-5 176 0 0,37 5-181 0 0,0-1-1 0 0,0-1 1 0 0,1-2 0 0 0,0-1-1 0 0,-37-11 1 0 0,33 8 64 0 0,32 8-49 0 0,2 1-39 0 0,1 0 0 0 0,-1 0 0 0 0,0 0-1 0 0,1-1 1 0 0,-1 1 0 0 0,1-1-1 0 0,-1 1 1 0 0,1-1 0 0 0,-1 1 0 0 0,3-1-1 0 0,1 2-1 0 0,7 4-3 0 0,0-1 1 0 0,1 0-1 0 0,0-1 0 0 0,0 0 0 0 0,0-1 1 0 0,17 2-1 0 0,89 8 18 0 0,-114-13 0 0 0,0 1 0 0 0,0 0 0 0 0,0 1 0 0 0,9 3 0 0 0,-14-5 0 0 0,1 0 0 0 0,-1 0 0 0 0,1 0 0 0 0,-1 0 0 0 0,1 1 0 0 0,-1-1 0 0 0,1 0 0 0 0,-1 0 0 0 0,1 0 0 0 0,-1 1 0 0 0,1-1 0 0 0,-1 0 0 0 0,0 1 0 0 0,1-1 0 0 0,-1 0 0 0 0,1 1 0 0 0,-1-1 0 0 0,0 0 0 0 0,1 1 0 0 0,-1-1 0 0 0,0 1 0 0 0,0-1 0 0 0,1 1 0 0 0,-1-1 0 0 0,0 1 0 0 0,0-1 0 0 0,0 1 0 0 0,0-1 0 0 0,1 1 0 0 0,-1 2 0 0 0,0-2 3 0 0,1 1-1 0 0,-1-1 1 0 0,0 0 0 0 0,0 1-1 0 0,1-1 1 0 0,-1 1-1 0 0,0-1 1 0 0,0 0 0 0 0,-1 1-1 0 0,1-1 1 0 0,0 1 0 0 0,0-1-1 0 0,-1 0 1 0 0,1 1-1 0 0,-1-1 1 0 0,1 0 0 0 0,-1 0-1 0 0,0 1 1 0 0,1-1 0 0 0,-1 0-1 0 0,-1 2 1 0 0,-1 1 3 0 0,-19 33-374 0 0,-6 10-392 0 0,5-7-2566 0 0,18-29 1732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3224 0 0,'0'0'17093'0'0,"-11"2"-14843"0"0,-19 14-8 0 0,-9 6-1182 0 0,27-12-838 0 0,-1 0 0 0 0,1 1 0 0 0,1 0 0 0 0,0 1 0 0 0,0 0 0 0 0,1 1 0 0 0,1 0 0 0 0,0 1 0 0 0,1 0 0 0 0,-11 26 0 0 0,18-38-158 0 0,0-1-55 0 0,1 0 0 0 0,-1 0-1 0 0,1 0 1 0 0,0 0 0 0 0,-1 0 0 0 0,1 0-1 0 0,0 0 1 0 0,0 0 0 0 0,0 0 0 0 0,-1 0-1 0 0,1 0 1 0 0,0 0 0 0 0,0 0 0 0 0,1 0-1 0 0,-1 0 1 0 0,0 0 0 0 0,0 0 0 0 0,0 0-1 0 0,1 0 1 0 0,-1 0 0 0 0,0 0 0 0 0,1-1-1 0 0,-1 1 1 0 0,2 1 0 0 0,-1 0-3 0 0,0-1 0 0 0,1 0-1 0 0,-1 0 1 0 0,1 0 0 0 0,-1 0 0 0 0,1-1 0 0 0,0 1 0 0 0,-1 0 0 0 0,1-1 0 0 0,0 1 0 0 0,-1-1-1 0 0,1 1 1 0 0,0-1 0 0 0,0 0 0 0 0,0 0 0 0 0,-1 0 0 0 0,1 0 0 0 0,0 0 0 0 0,2 0 0 0 0,35-6 94 0 0,-37 6-97 0 0,20-5 116 0 0,-10 1-31 0 0,0 2 0 0 0,0-1 0 0 0,0 2 0 0 0,0-1 0 0 0,0 2 0 0 0,1-1 0 0 0,-1 2 0 0 0,14 1 0 0 0,-25-1-75 0 0,0-1 0 0 0,0 0 0 0 0,0 0 0 0 0,0 1 1 0 0,-1-1-1 0 0,1 1 0 0 0,0-1 0 0 0,0 0 0 0 0,0 1 1 0 0,0 0-1 0 0,-1-1 0 0 0,1 1 0 0 0,0-1 0 0 0,-1 1 1 0 0,1 0-1 0 0,0 0 0 0 0,-1-1 0 0 0,1 1 0 0 0,-1 0 0 0 0,1 0 1 0 0,0 1-1 0 0,-1 0 8 0 0,1 0 0 0 0,-1 0 0 0 0,1 0 0 0 0,-1 1-1 0 0,0-1 1 0 0,0 0 0 0 0,0 0 0 0 0,0 0 0 0 0,0 3 0 0 0,-1 2 23 0 0,-1-1 0 0 0,1 0 0 0 0,-1 0 1 0 0,0 0-1 0 0,-6 11 0 0 0,-5 4-179 0 0,0 0 1 0 0,-2-1 0 0 0,0 0 0 0 0,-1-1-1 0 0,-1-1 1 0 0,-34 28 0 0 0,28-33-1196 0 0,7-9-3441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18719 0 0,'0'0'859'0'0,"-2"5"273"0"0,-7 17-372 0 0,2-1 1 0 0,0 1-1 0 0,1 0 0 0 0,-4 37 0 0 0,-5 98 1083 0 0,14-135-1768 0 0,1 1 1 0 0,1-1-1 0 0,8 43 0 0 0,-6-48-416 0 0,2 23-1758 0 0</inkml:trace>
  <inkml:trace contextRef="#ctx0" brushRef="#br0" timeOffset="1">0 433 14280 0 0,'0'0'1102'0'0,"2"0"-439"0"0,4 0 667 0 0,-1 0 0 0 0,1-1 0 0 0,0 0 1 0 0,6-2-1 0 0,4-2 298 0 0,19-10 0 0 0,-22 10-1271 0 0,0-1 0 0 0,0 2 0 0 0,14-4-1 0 0,-13 5-608 0 0,-1 1 1 0 0,1 1-1 0 0,0 0 0 0 0,0 1 0 0 0,0 0 0 0 0,14 3 1 0 0,-14-1-919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4608 0 0,'0'4'14328'0'0,"2"8"-12662"0"0,1 1-1278 0 0,0-3-208 0 0,-1 0-1 0 0,0-1 1 0 0,0 1 0 0 0,-1 0 0 0 0,-1 0-1 0 0,0 0 1 0 0,0 0 0 0 0,-2 10-1 0 0,1-10 132 0 0,0 0 0 0 0,0 16 0 0 0,1-24 1351 0 0,0-15-378 0 0,0 7-1173 0 0,0 0 1 0 0,0 0 0 0 0,0 0-1 0 0,1 0 1 0 0,0 0-1 0 0,0 1 1 0 0,1-1 0 0 0,0 0-1 0 0,0 1 1 0 0,2-6-1 0 0,7-10-73 0 0,14-23 0 0 0,-20 36-20 0 0,0 2-941 0 0,0-1-1 0 0,0 1 0 0 0,0 0 1 0 0,12-9-1 0 0,-17 15 913 0 0,11-8-8487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32 252 6912 0 0,'-3'17'608'0'0,"1"-9"-480"0"0,-2-1-128 0 0,1 6 0 0 0,3-3 2360 0 0,-2 2 448 0 0,-1 1 88 0 0,0-1 15 0 0,0-2-1943 0 0,1 0-392 0 0,-1 1-72 0 0,0-4-24 0 0,3 0-384 0 0</inkml:trace>
  <inkml:trace contextRef="#ctx0" brushRef="#br0" timeOffset="1">162 1 6912 0 0,'-8'0'304'0'0,"4"3"136"0"0,1 1-440 0 0,-2 1 0 0 0,-1 3 0 0 0,6 0 2136 0 0,-2-1 408 0 0,2 6 80 0 0,-3-1-6264 0 0,-1 1-1256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16128 0 0,'0'0'1459'0'0,"0"-14"447"0"0,4-4-422 0 0,0 0 0 0 0,2 0 0 0 0,0 1 0 0 0,9-20 1 0 0,8-21-192 0 0,-13 36-751 0 0,-5 15-256 0 0,-5 7-284 0 0,0 0 1 0 0,0 0-1 0 0,0 0 0 0 0,0 0 1 0 0,0 0-1 0 0,0 0 0 0 0,1 0 0 0 0,-1 0 1 0 0,0 0-1 0 0,0 0 0 0 0,0 0 1 0 0,0 0-1 0 0,0 0 0 0 0,0 0 1 0 0,0 0-1 0 0,1 0 0 0 0,-1 0 0 0 0,0 0 1 0 0,0 0-1 0 0,0 0 0 0 0,0 0 1 0 0,0 0-1 0 0,0 0 0 0 0,0 0 1 0 0,0 1-1 0 0,0-1 0 0 0,1 0 0 0 0,-1 0 1 0 0,0 0-1 0 0,0 0 0 0 0,0 0 1 0 0,0 0-1 0 0,0 0 0 0 0,0 0 1 0 0,0 0-1 0 0,0 1 0 0 0,0-1 0 0 0,0 0 1 0 0,0 0-1 0 0,0 0 0 0 0,0 0 1 0 0,0 0-1 0 0,0 0 0 0 0,0 0 0 0 0,0 1 1 0 0,0-1-1 0 0,0 0 0 0 0,0 0 1 0 0,0 0-1 0 0,0 0 0 0 0,0 0 1 0 0,0 0-1 0 0,0 1 0 0 0,10 68 139 0 0,-9-67-121 0 0,-1 0-1 0 0,0-1 0 0 0,1 1 0 0 0,-1 0 0 0 0,1 0 1 0 0,0-1-1 0 0,-1 1 0 0 0,1 0 0 0 0,0-1 0 0 0,0 1 1 0 0,0 0-1 0 0,0-1 0 0 0,0 0 0 0 0,0 1 0 0 0,1-1 1 0 0,-1 0-1 0 0,0 1 0 0 0,1-1 0 0 0,-1 0 0 0 0,1 0 1 0 0,0 0-1 0 0,1 1 0 0 0,-1-2 4 0 0,0 1 0 0 0,-1-1 0 0 0,1 0 0 0 0,0 0 0 0 0,-1 0 0 0 0,1 0 0 0 0,0 0 0 0 0,-1 0 0 0 0,1 0 0 0 0,0 0 0 0 0,-1-1 1 0 0,1 1-1 0 0,0-1 0 0 0,-1 1 0 0 0,1-1 0 0 0,-1 0 0 0 0,1 1 0 0 0,-1-1 0 0 0,1 0 0 0 0,-1 0 0 0 0,0 0 0 0 0,1 0 0 0 0,1-2 0 0 0,8-8-193 0 0,-1-1 0 0 0,0 1 0 0 0,13-23 0 0 0,-21 32-205 0 0,0-1-1 0 0,0 1 1 0 0,1 0 0 0 0,-1 0-1 0 0,0 0 1 0 0,1 1-1 0 0,0-1 1 0 0,4-2 0 0 0,3-2-2647 0 0,-4 2 862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17647 0 0,'0'0'858'0'0,"-8"8"204"0"0,-14 12-636 0 0,18-18-169 0 0,1 1 0 0 0,0 0 1 0 0,-1-1-1 0 0,1 1 0 0 0,1 1 1 0 0,-1-1-1 0 0,0 0 0 0 0,1 1 1 0 0,-1-1-1 0 0,-1 5 0 0 0,-2 5 627 0 0,-7 24 0 0 0,7-20-557 0 0,5-15-262 0 0,1 0 0 0 0,0 0 1 0 0,0 0-1 0 0,0 0 0 0 0,0 1 0 0 0,1-1 0 0 0,-1 0 1 0 0,0 0-1 0 0,1 0 0 0 0,0 0 0 0 0,-1 0 0 0 0,1 0 1 0 0,0 0-1 0 0,0 0 0 0 0,0 0 0 0 0,0-1 1 0 0,0 1-1 0 0,1 0 0 0 0,-1-1 0 0 0,0 1 0 0 0,1-1 1 0 0,2 3-1 0 0,-3-3-13 0 0,0-1 1 0 0,0 1-1 0 0,0-1 0 0 0,0 0 1 0 0,0 1-1 0 0,0-1 0 0 0,1 0 1 0 0,-1 0-1 0 0,0 0 0 0 0,0 0 1 0 0,0 0-1 0 0,0 0 0 0 0,0 0 1 0 0,0 0-1 0 0,0 0 0 0 0,0 0 1 0 0,0 0-1 0 0,0-1 0 0 0,0 1 1 0 0,0-1-1 0 0,0 1 0 0 0,1-1 1 0 0,1 0-52 0 0,-1-1 0 0 0,1 1 0 0 0,-1 0 0 0 0,0-1 1 0 0,0 1-1 0 0,0-1 0 0 0,3-3 0 0 0,0-2 87 0 0,-1 0 0 0 0,-1 0 0 0 0,1 0 1 0 0,-1-1-1 0 0,0 1 0 0 0,-1-1 0 0 0,0 1 0 0 0,1-10 0 0 0,5-14 694 0 0,-8 30-750 0 0,0 0 0 0 0,1 0 0 0 0,-1 0 0 0 0,0 0 0 0 0,1 0 0 0 0,-1 0 0 0 0,0 1 0 0 0,1-1 0 0 0,-1 0-1 0 0,1 0 1 0 0,0 0 0 0 0,-1 1 0 0 0,1-1 0 0 0,0 0 0 0 0,-1 1 0 0 0,1-1 0 0 0,0 0 0 0 0,0 1 0 0 0,1-2 0 0 0,-1 2-2 0 0,0 0 0 0 0,-1 0 0 0 0,1 0 0 0 0,0 0-1 0 0,0 0 1 0 0,0 0 0 0 0,-1 0 0 0 0,1 0 0 0 0,0 0 0 0 0,0 0 0 0 0,0 0-1 0 0,0 1 1 0 0,-1-1 0 0 0,1 0 0 0 0,0 1 0 0 0,0-1 0 0 0,-1 0 0 0 0,2 1-1 0 0,1 1-1 0 0,-1 0 0 0 0,0 0 0 0 0,1 0 0 0 0,-1 0 0 0 0,0 1 0 0 0,0-1 0 0 0,0 1 0 0 0,-1-1 0 0 0,1 1 0 0 0,0-1 0 0 0,1 5 0 0 0,1 8 10 0 0,1 0 0 0 0,-2 0 0 0 0,0 0 0 0 0,-1 1 0 0 0,0-1 0 0 0,-2 1 0 0 0,1 0 0 0 0,-2-1 0 0 0,0 1 0 0 0,-1-1 0 0 0,-1 1-1 0 0,0-1 1 0 0,-1 0 0 0 0,-1 0 0 0 0,0 0 0 0 0,-1-1 0 0 0,-8 16 0 0 0,11-24-98 0 0,-1 0 1 0 0,0 0-1 0 0,0 0 0 0 0,-1-1 1 0 0,0 0-1 0 0,0 1 1 0 0,0-2-1 0 0,0 1 0 0 0,-1 0 1 0 0,0-1-1 0 0,0 0 0 0 0,0-1 1 0 0,0 1-1 0 0,-9 2 0 0 0,5-2-101 0 0,-1-1-1 0 0,-1 0 1 0 0,1 0-1 0 0,0-1 0 0 0,-1-1 1 0 0,1 0-1 0 0,0-1 0 0 0,-13-1 1 0 0,6 1-2663 0 0,-1 0-6779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3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59 5528 0 0,'-5'-21'1422'0'0,"5"17"-377"0"0,0 0 0 0 0,0 0 0 0 0,0 0 1 0 0,1 0-1 0 0,6-13 6468 0 0,-6 17-7231 0 0,8 1 1827 0 0,-7-1-2003 0 0,0 1-1 0 0,-1 0 1 0 0,1 0 0 0 0,0 0-1 0 0,0 0 1 0 0,-1 1-1 0 0,3 1 1 0 0,2 4 206 0 0,0 0 0 0 0,-1 0 0 0 0,0 1 0 0 0,-1 0 0 0 0,7 14 0 0 0,14 47 415 0 0,-9-22-398 0 0,-7-17-277 0 0,9 21-15 0 0,-16-47-163 0 0,0 0-1 0 0,0 0 1 0 0,0-1 0 0 0,0 1-1 0 0,1-1 1 0 0,-1 1-1 0 0,1-1 1 0 0,0 0-1 0 0,6 5 1 0 0,-8-7-60 0 0,0-1 0 0 0,0 1 0 0 0,0-1 0 0 0,0 1 0 0 0,0-1 0 0 0,0 0 0 0 0,0 0 0 0 0,0 1 0 0 0,0-1 0 0 0,0 0 0 0 0,0 0 0 0 0,0 0 1 0 0,0 0-1 0 0,0 0 0 0 0,0 0 0 0 0,2-1 0 0 0,3-1-2148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3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4144 0 0,'-14'0'925'0'0,"-3"8"8956"0"0,0 5-5148 0 0,-12 19-3165 0 0,13-13-494 0 0,-132 152-370 0 0,139-159-1986 0 0,0 0-402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3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3680 0 0,'-1'3'10796'0'0,"-2"10"-4898"0"0,2-4-5517 0 0,0 1-1 0 0,0 0 1 0 0,1-1-1 0 0,1 1 1 0 0,-1-1-1 0 0,4 15 1 0 0,-3-20-444 0 0,0-1 0 0 0,0 1 0 0 0,0 0 1 0 0,1 0-1 0 0,-1-1 0 0 0,1 1 0 0 0,0-1 0 0 0,0 1 0 0 0,0-1 0 0 0,1 0 0 0 0,-1 0 0 0 0,1 0 1 0 0,0 0-1 0 0,0 0 0 0 0,0-1 0 0 0,0 1 0 0 0,0-1 0 0 0,6 3 0 0 0,-6-4-309 0 0,-1 0 0 0 0,1 0-1 0 0,-1 0 1 0 0,1-1 0 0 0,0 1 0 0 0,-1-1-1 0 0,1 1 1 0 0,5-1 0 0 0,8 0-6457 0 0</inkml:trace>
  <inkml:trace contextRef="#ctx0" brushRef="#br0" timeOffset="1">277 18 16815 0 0,'-2'1'770'0'0,"-5"2"-157"0"0,3-1-559 0 0,0-1-1 0 0,0 1 0 0 0,1 0 0 0 0,-1 0 0 0 0,1 0 0 0 0,-1 1 1 0 0,1-1-1 0 0,0 1 0 0 0,0 0 0 0 0,-4 4 0 0 0,-26 36 1830 0 0,2 1 0 0 0,-33 64-1 0 0,60-102-1933 0 0,-4 10 259 0 0,-12 29 0 0 0,18-39-663 0 0,1 0 1 0 0,-1 0-1 0 0,1-1 1 0 0,1 1-1 0 0,-1 8 1 0 0,3-1-7519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4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130 118 2760 0 0,'-19'-1'-287'0'0,"-10"-1"4232"0"0,26 1-3215 0 0,-1 1-1 0 0,0-1 1 0 0,1 0 0 0 0,0 0 0 0 0,-1-1-1 0 0,1 1 1 0 0,-1-1 0 0 0,1 0-1 0 0,0 1 1 0 0,-5-5 0 0 0,3-1 560 0 0,-3 0-202 0 0,8 6-992 0 0,-1 1-1 0 0,0-1 0 0 0,0 1 0 0 0,1-1 0 0 0,-1 0 0 0 0,0 1 1 0 0,1-1-1 0 0,-1 0 0 0 0,1 1 0 0 0,-1-1 0 0 0,1 0 0 0 0,-1 0 0 0 0,1 0 1 0 0,0 1-1 0 0,-1-2 0 0 0,0 1-18 0 0,1 0 0 0 0,0 0 0 0 0,-1 0 0 0 0,1 0 0 0 0,-1 0 0 0 0,1 1 0 0 0,-1-1 0 0 0,1 0 0 0 0,-1 0 0 0 0,1 1 0 0 0,-1-1 0 0 0,0 0 0 0 0,0 1 0 0 0,1-1 0 0 0,-2 0 0 0 0,-6-5 1060 0 0,21 1 509 0 0,-6 4-1464 0 0,0 1 0 0 0,1 0 0 0 0,-1 0 0 0 0,0 1 0 0 0,1 0 0 0 0,-1 0 0 0 0,13 5 1 0 0,-1-2-43 0 0,16 1 219 0 0,0-2-1 0 0,0-1 1 0 0,0-2 0 0 0,37-5 0 0 0,33 0 896 0 0,73-2-534 0 0,-34-1-370 0 0,-51 5-89 0 0,91 0 251 0 0,88 7 320 0 0,-181 1-660 0 0,85 0-193 0 0,-114-8 550 0 0,0-3 0 0 0,89-19 0 0 0,-124 19-471 0 0,0 1 1 0 0,0 2-1 0 0,0 1 1 0 0,1 1-1 0 0,32 2 1 0 0,-58 0-51 0 0,3-1-4 0 0,0 0-1 0 0,0 1 1 0 0,-1 0-1 0 0,1 0 1 0 0,0 0-1 0 0,0 1 0 0 0,-1 0 1 0 0,8 3-1 0 0,-12-4 318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86 2304 0 0,'12'-13'1240'0'0,"-9"10"-620"0"0,0-1 1 0 0,0 0-1 0 0,0 0 0 0 0,0 0 1 0 0,-1 0-1 0 0,0 0 0 0 0,3-8 1 0 0,10-15 4117 0 0,-15 27-4687 0 0,0 0 0 0 0,0-1 0 0 0,0 1 0 0 0,0 0 0 0 0,0 0 0 0 0,0 0 1 0 0,0 0-1 0 0,0-1 0 0 0,0 1 0 0 0,0 0 0 0 0,0 0 0 0 0,0 0 0 0 0,0-1 0 0 0,0 1 0 0 0,0 0 0 0 0,0 0 0 0 0,0 0 0 0 0,0 0 0 0 0,0-1 1 0 0,0 1-1 0 0,0 0 0 0 0,0 0 0 0 0,-1 0 0 0 0,1 0 0 0 0,0-1 0 0 0,0 1 0 0 0,0 0 0 0 0,0 0 0 0 0,0 0 0 0 0,0 0 0 0 0,-1 0 1 0 0,1-1-1 0 0,0 1 0 0 0,0 0 0 0 0,0 0 0 0 0,0 0 0 0 0,0 0 0 0 0,-1 0 0 0 0,1 0 0 0 0,0 0 0 0 0,0 0 0 0 0,0 0 0 0 0,-1 0 1 0 0,1 0-1 0 0,0 0 0 0 0,0 0 0 0 0,0 0 0 0 0,0 0 0 0 0,-1 0 0 0 0,1 0 0 0 0,0 0 0 0 0,0 0 0 0 0,0 0 0 0 0,-1 0 0 0 0,1 0 1 0 0,0 0-1 0 0,-12 0 930 0 0,7 2-690 0 0,0-1 1 0 0,0 1-1 0 0,1-1 0 0 0,-1 1 1 0 0,0 1-1 0 0,1-1 0 0 0,-1 1 1 0 0,1 0-1 0 0,0 0 0 0 0,0 0 0 0 0,0 0 1 0 0,-6 7-1 0 0,-3 5 698 0 0,-21 30 0 0 0,26-32-798 0 0,1-1 0 0 0,0 1 0 0 0,1 1 0 0 0,1-1 0 0 0,0 1 0 0 0,0 0 0 0 0,2 0 0 0 0,0 1 0 0 0,0-1 0 0 0,2 1 0 0 0,-1-1 0 0 0,2 1 0 0 0,0-1 0 0 0,1 1 0 0 0,0 0 0 0 0,4 14 0 0 0,-4-24-137 0 0,1 0 0 0 0,-1 0 1 0 0,1 0-1 0 0,0 0 0 0 0,1 0 0 0 0,-1-1 1 0 0,1 1-1 0 0,0-1 0 0 0,0 1 0 0 0,0-1 1 0 0,1 0-1 0 0,-1 0 0 0 0,9 6 0 0 0,-9-7-34 0 0,1-1-1 0 0,-1 0 1 0 0,1 0-1 0 0,0 0 1 0 0,0 0-1 0 0,0 0 1 0 0,0-1-1 0 0,0 0 1 0 0,0 0-1 0 0,1 0 1 0 0,-1 0-1 0 0,0-1 1 0 0,0 1-1 0 0,1-1 1 0 0,-1 0-1 0 0,0-1 1 0 0,7 0 0 0 0,9-3-29 0 0,-1-1 1 0 0,0-1 0 0 0,-1-1 0 0 0,29-14 0 0 0,-15 3-1266 0 0,47-33 1 0 0,-51 31-641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5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242 132 10136 0 0,'0'0'918'0'0,"-5"1"-740"0"0,0 0-106 0 0,4-1 298 0 0,0 0-43 0 0,0 0 0 0 0,0 0 0 0 0,1 0-1 0 0,-1-1 1 0 0,0 1 0 0 0,0 0 0 0 0,1 0-1 0 0,-1 0 1 0 0,0-1 0 0 0,1 1 0 0 0,-1 0-1 0 0,0 0 1 0 0,1-1 0 0 0,-1 1 0 0 0,0-1 0 0 0,1 1-1 0 0,-1-1 1 0 0,1 1 0 0 0,-1-1 0 0 0,1 1-1 0 0,-1-1 1 0 0,1 1 0 0 0,-1-1 0 0 0,1 0-1 0 0,-1 0 1 0 0,0-1-10 0 0,1 0 0 0 0,-1 0-1 0 0,1 1 1 0 0,-1-1 0 0 0,1 0 0 0 0,0 0-1 0 0,0 0 1 0 0,-1 0 0 0 0,2-3-1 0 0,-1-1-10 0 0,1 1 0 0 0,0 0-1 0 0,0 0 1 0 0,0 0-1 0 0,1 0 1 0 0,4-9 0 0 0,-4 10-201 0 0,1 0 1 0 0,-1 0-1 0 0,1 0 1 0 0,0 1-1 0 0,0-1 1 0 0,1 1-1 0 0,-1 0 1 0 0,1 0 0 0 0,-1 0-1 0 0,1 0 1 0 0,0 1-1 0 0,0 0 1 0 0,0-1-1 0 0,7-1 1 0 0,-5 2-62 0 0,1 0 0 0 0,-1 1 0 0 0,0 0 0 0 0,1 0 0 0 0,-1 0-1 0 0,1 1 1 0 0,-1 0 0 0 0,1 1 0 0 0,10 1 0 0 0,-7 0-36 0 0,0 0-1 0 0,0 1 1 0 0,0 0-1 0 0,-1 1 1 0 0,1 0-1 0 0,-1 1 1 0 0,0 0-1 0 0,0 0 1 0 0,-1 1-1 0 0,0 0 1 0 0,0 0-1 0 0,0 1 1 0 0,8 9-1 0 0,-6-3 5 0 0,0 1 0 0 0,-2 0-1 0 0,0 0 1 0 0,0 1-1 0 0,-1 0 1 0 0,-1 0 0 0 0,-1 0-1 0 0,0 1 1 0 0,-1 0-1 0 0,0 0 1 0 0,-1 0 0 0 0,-1 0-1 0 0,0 24 1 0 0,-3 0 81 0 0,-1 0 0 0 0,-2 0-1 0 0,-2-1 1 0 0,-15 54 0 0 0,13-63-83 0 0,-1 0 0 0 0,-2 0 0 0 0,-1-1-1 0 0,-1-1 1 0 0,-1 0 0 0 0,-2-1 0 0 0,-37 49 0 0 0,42-63-26 0 0,0-1 1 0 0,-1 0-1 0 0,-1-1 0 0 0,0 0 1 0 0,0-1-1 0 0,-1-1 1 0 0,-16 9-1 0 0,18-12-10 0 0,1-1 0 0 0,-1-1 0 0 0,0 0 0 0 0,0 0 0 0 0,0-1-1 0 0,-1-1 1 0 0,1 0 0 0 0,-1-1 0 0 0,1 0 0 0 0,-18-1 0 0 0,19-1 70 0 0,-1 0 0 0 0,1-1 0 0 0,-1 0 0 0 0,1-1 0 0 0,-15-6 0 0 0,22 8-38 0 0,0-1-1 0 0,0 0 0 0 0,0-1 1 0 0,1 1-1 0 0,-1 0 1 0 0,1-1-1 0 0,-6-5 0 0 0,7 6 13 0 0,1 0 1 0 0,0 1-1 0 0,-1-1 0 0 0,1 0 0 0 0,0 0 0 0 0,0 0 0 0 0,0 0 0 0 0,0 0 0 0 0,0-1 0 0 0,1 1 1 0 0,-1 0-1 0 0,1 0 0 0 0,-1 0 0 0 0,1-1 0 0 0,0-2 0 0 0,0 2 0 0 0,0 1 1 0 0,1 0-1 0 0,-1 0 0 0 0,1 0 1 0 0,0 0-1 0 0,0 0 0 0 0,0 0 0 0 0,0 0 1 0 0,0 0-1 0 0,0 0 0 0 0,0 0 0 0 0,1 0 1 0 0,-1 1-1 0 0,1-1 0 0 0,-1 1 1 0 0,1-1-1 0 0,0 1 0 0 0,-1-1 0 0 0,1 1 1 0 0,0 0-1 0 0,0 0 0 0 0,0 0 1 0 0,2-1-1 0 0,4-2 84 0 0,0 1 1 0 0,0 0 0 0 0,0 0-1 0 0,16-2 1 0 0,3 1 61 0 0,0 1-1 0 0,1 2 1 0 0,-1 0 0 0 0,1 2-1 0 0,-1 1 1 0 0,0 1 0 0 0,34 9-1 0 0,276 81 787 0 0,-303-82-809 0 0,59 31 0 0 0,-84-39-135 0 0,-8-2-24 0 0,1-1 0 0 0,0 1 0 0 0,0 0 0 0 0,-1 0 0 0 0,1-1 0 0 0,0 1 0 0 0,-1 0 0 0 0,1 1 0 0 0,-1-1 0 0 0,1 0 0 0 0,1 3 0 0 0,-2-3-724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7:5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0,'0'0'15994'0'0,"6"12"-13119"0"0,-1 2-2005 0 0,0 0 1 0 0,-1 0 0 0 0,0 1 0 0 0,-2 0-1 0 0,1-1 1 0 0,-1 19 0 0 0,-7 87 850 0 0,5-116-1631 0 0,0 45-373 0 0,0-48 149 0 0,1-2-838 0 0,-1 0 582 0 0,1 0 0 0 0,0-1 1 0 0,0 1-1 0 0,0 0 1 0 0,-1 0-1 0 0,1-1 1 0 0,-1 1-1 0 0,1-1 0 0 0,-1 1 1 0 0,1-2-1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487 143 13824 0 0,'-4'-5'495'0'0,"-8"-11"388"0"0,1 0 0 0 0,-11-20-1 0 0,16 26 198 0 0,0 1 0 0 0,-12-15-1 0 0,15 22-879 0 0,0-1 0 0 0,1 1 0 0 0,-1 0 0 0 0,0 0 0 0 0,0 0 0 0 0,-1 0 0 0 0,1 0 0 0 0,-6-2 0 0 0,7 3-122 0 0,-1 0 0 0 0,1 0 0 0 0,0 1-1 0 0,-1-1 1 0 0,1 1 0 0 0,-1-1 0 0 0,1 1 0 0 0,-1 0-1 0 0,1 0 1 0 0,-1 0 0 0 0,1 0 0 0 0,0 0 0 0 0,-5 2-1 0 0,-12 4 291 0 0,-24 12 466 0 0,30-12-621 0 0,0 1 1 0 0,1 0 0 0 0,0 1 0 0 0,1 1-1 0 0,-14 12 1 0 0,-1 5-199 0 0,2 2 0 0 0,-29 42 0 0 0,41-51 103 0 0,1 1 1 0 0,1-1 0 0 0,0 1-1 0 0,2 1 1 0 0,-8 26-1 0 0,11-26-15 0 0,0 0-1 0 0,2 0 0 0 0,0 0 1 0 0,1 0-1 0 0,1 1 1 0 0,3 30-1 0 0,-1-38-67 0 0,2 0 0 0 0,-1-1 0 0 0,2 1 0 0 0,-1-1 0 0 0,2 0 0 0 0,0 0-1 0 0,1-1 1 0 0,0 1 0 0 0,0-1 0 0 0,1 0 0 0 0,10 12 0 0 0,-8-14-22 0 0,0 0 0 0 0,0 0-1 0 0,1-1 1 0 0,0 0 0 0 0,0-1 0 0 0,1 0 0 0 0,20 11-1 0 0,-21-14 10 0 0,-1-1-1 0 0,1-1 0 0 0,-1 1 0 0 0,1-1 1 0 0,0-1-1 0 0,0 0 0 0 0,0 0 0 0 0,0-1 1 0 0,1-1-1 0 0,17 0 0 0 0,-13-2 44 0 0,1 0 0 0 0,0-1 0 0 0,-1 0-1 0 0,0-1 1 0 0,0-1 0 0 0,0-1 0 0 0,0 0-1 0 0,-1-1 1 0 0,0 0 0 0 0,-1-1 0 0 0,16-12 0 0 0,-17 11 8 0 0,-2 0 1 0 0,1-1 0 0 0,-1 0 0 0 0,-1-1-1 0 0,0 0 1 0 0,-1 0 0 0 0,0-1-1 0 0,0 0 1 0 0,-1 0 0 0 0,-1-1 0 0 0,0 0-1 0 0,7-24 1 0 0,-9 20 29 0 0,0 0 0 0 0,-1 0 0 0 0,-1 0 0 0 0,-1-1 0 0 0,0 1-1 0 0,-1-1 1 0 0,-1 0 0 0 0,-1 1 0 0 0,-1 0 0 0 0,0-1 0 0 0,-1 1 0 0 0,-1 0 0 0 0,0 1 0 0 0,-1-1-1 0 0,-1 1 1 0 0,-1 0 0 0 0,-16-26 0 0 0,16 31-195 0 0,1 0-1 0 0,-1 0 1 0 0,-15-13-1 0 0,20 20 84 0 0,-1 1-1 0 0,1 0 1 0 0,-1 0-1 0 0,0 0 1 0 0,0 1-1 0 0,0 0 1 0 0,0-1-1 0 0,-1 1 1 0 0,1 1-1 0 0,-1-1 1 0 0,1 1-1 0 0,-1-1 1 0 0,-7 0-1 0 0,10 2-113 0 0,0 0-1 0 0,0 0 0 0 0,0 0 0 0 0,-1 0 1 0 0,1 0-1 0 0,0 0 0 0 0,0 1 0 0 0,0-1 1 0 0,0 1-1 0 0,0 0 0 0 0,-1-1 0 0 0,1 1 1 0 0,0 0-1 0 0,1 0 0 0 0,-1 1 0 0 0,0-1 1 0 0,0 0-1 0 0,0 0 0 0 0,1 1 0 0 0,-1-1 1 0 0,-1 3-1 0 0,-7 8-1279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0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9528 0 0,'0'0'860'0'0,"6"-16"250"0"0,-2 3 3549 0 0,13-25 0 0 0,-14 33-4058 0 0,0-1 0 0 0,1 1 0 0 0,0-1 0 0 0,0 1 0 0 0,0 0 0 0 0,8-6 0 0 0,-11 9-448 0 0,1 1 0 0 0,-1 0 0 0 0,0 0 0 0 0,0 0 0 0 0,1 1 0 0 0,-1-1-1 0 0,1 0 1 0 0,-1 0 0 0 0,1 1 0 0 0,-1-1 0 0 0,1 1 0 0 0,-1-1 0 0 0,1 1 0 0 0,-1 0-1 0 0,1 0 1 0 0,1 0 0 0 0,-2 0-95 0 0,0 0-1 0 0,0 0 0 0 0,0 1 1 0 0,0-1-1 0 0,0 1 0 0 0,0-1 0 0 0,0 1 1 0 0,0-1-1 0 0,0 1 0 0 0,0-1 1 0 0,0 1-1 0 0,0 0 0 0 0,-1-1 1 0 0,1 1-1 0 0,0 0 0 0 0,-1 0 1 0 0,1 0-1 0 0,0 0 0 0 0,-1 0 1 0 0,1 0-1 0 0,-1-1 0 0 0,1 1 0 0 0,-1 0 1 0 0,1 2-1 0 0,0 3-38 0 0,1 1 0 0 0,-2-1 0 0 0,1 0 0 0 0,0 1 1 0 0,-1-1-1 0 0,0 1 0 0 0,-2 6 0 0 0,2 9 49 0 0,-5 36 89 0 0,3-42-77 0 0,0-1 0 0 0,2 31 1 0 0,0-44-71 0 0,0-1 1 0 0,0 1 0 0 0,1 0-1 0 0,-1 0 1 0 0,1 0-1 0 0,-1 0 1 0 0,1 0 0 0 0,0-1-1 0 0,0 1 1 0 0,0 0-1 0 0,0-1 1 0 0,0 1 0 0 0,0 0-1 0 0,0-1 1 0 0,0 1-1 0 0,1-1 1 0 0,-1 0 0 0 0,3 2-1 0 0,-2-1 14 0 0,1-1-1 0 0,-1 0 1 0 0,1 1-1 0 0,-1-1 1 0 0,1 0-1 0 0,0-1 1 0 0,0 1-1 0 0,-1 0 1 0 0,1-1-1 0 0,0 1 1 0 0,4-1-1 0 0,0 0 10 0 0,-1 0-1 0 0,1-1 1 0 0,0 0-1 0 0,0 0 1 0 0,-1-1-1 0 0,1 0 0 0 0,-1 0 1 0 0,1 0-1 0 0,10-6 1 0 0,-11 5-199 0 0,-1-1 0 0 0,1 0 1 0 0,-1 0-1 0 0,0 0 0 0 0,0-1 0 0 0,0 1 1 0 0,5-8-1 0 0,-6 8-456 0 0,-1-1 0 0 0,0 0 0 0 0,-1-1 0 0 0,1 1 0 0 0,2-7 1 0 0,0-4-1271 0 0,-2-1-18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0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572 100 14744 0 0,'-3'-3'265'0'0,"0"1"0"0"0,0 0 0 0 0,0 1 1 0 0,-1-1-1 0 0,1 0 0 0 0,-1 1 0 0 0,1 0 1 0 0,-1 0-1 0 0,1 0 0 0 0,-1 0 0 0 0,-6 0 1 0 0,-19-7 2244 0 0,19 4-1940 0 0,-7-3 570 0 0,-23-8 0 0 0,34 13-989 0 0,0 1 0 0 0,0 0 0 0 0,0 0 0 0 0,0 1 1 0 0,0-1-1 0 0,0 1 0 0 0,0 0 0 0 0,-7 2 0 0 0,1 0 76 0 0,0 1 0 0 0,1 1 0 0 0,-1 0-1 0 0,0 0 1 0 0,1 1 0 0 0,-15 10 0 0 0,1 0 127 0 0,-36 31 0 0 0,41-29-294 0 0,1 1 0 0 0,1 0-1 0 0,0 1 1 0 0,1 1 0 0 0,-14 23-1 0 0,22-29-35 0 0,1 1 1 0 0,0-1-1 0 0,2 1 0 0 0,-1 1 0 0 0,2-1 0 0 0,0 1 1 0 0,1 0-1 0 0,0 0 0 0 0,0 18 0 0 0,2-13-9 0 0,2-1 0 0 0,0 0 0 0 0,1 0 0 0 0,2 1-1 0 0,0-1 1 0 0,1 0 0 0 0,0-1 0 0 0,2 1 0 0 0,1-1 0 0 0,0 0 0 0 0,1-1-1 0 0,1 1 1 0 0,17 25 0 0 0,-13-25 24 0 0,0 0-1 0 0,1 0 1 0 0,1-1-1 0 0,1-1 1 0 0,0-1 0 0 0,20 16-1 0 0,-24-23-57 0 0,0 0 0 0 0,1-1 1 0 0,0-1-1 0 0,0 0 0 0 0,0-1 0 0 0,1 0 0 0 0,0-1 0 0 0,0-1 1 0 0,1 0-1 0 0,25 3 0 0 0,-23-6 122 0 0,0 0 1 0 0,0-2-1 0 0,0 0 0 0 0,0-1 1 0 0,0-1-1 0 0,0 0 1 0 0,-1-1-1 0 0,1-1 0 0 0,-1-1 1 0 0,0 0-1 0 0,-1-1 1 0 0,1-1-1 0 0,-1 0 0 0 0,-1-1 1 0 0,0 0-1 0 0,18-16 1 0 0,-16 11 17 0 0,-1 0 0 0 0,-1-1 1 0 0,0 0-1 0 0,-1-1 0 0 0,-1 0 0 0 0,0-1 1 0 0,-1-1-1 0 0,-1 1 0 0 0,-1-2 1 0 0,0 1-1 0 0,-2-2 0 0 0,0 1 0 0 0,6-28 1 0 0,-10 29-31 0 0,-1-1 1 0 0,-1 0 0 0 0,-1 1 0 0 0,0-1-1 0 0,-1 0 1 0 0,-5-24 0 0 0,0 16 21 0 0,0 0 0 0 0,-2 1 0 0 0,-19-43 0 0 0,-20-17-15 0 0,32 61-61 0 0,6 10-48 0 0,-1 1 1 0 0,-1 0-1 0 0,0 1 0 0 0,-1 0 0 0 0,0 1 1 0 0,-1 0-1 0 0,0 1 0 0 0,-28-18 1 0 0,29 21-293 0 0,0 2 1 0 0,0-1 0 0 0,-1 2 0 0 0,0-1 0 0 0,0 2 0 0 0,0 0 0 0 0,-1 0 0 0 0,1 2 0 0 0,-1-1 0 0 0,0 2 0 0 0,-23-1 0 0 0,4 5-1533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2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132 232 2304 0 0,'-14'-4'1613'0'0,"10"2"-1079"0"0,0 0-1 0 0,0-1 0 0 0,0 1 0 0 0,1 0 1 0 0,-1-1-1 0 0,1 0 0 0 0,-1 0 1 0 0,1 0-1 0 0,0 0 0 0 0,-2-5 1 0 0,1 4-534 0 0,3 3 0 0 0,-1-1 0 0 0,0 0 0 0 0,1 0 0 0 0,-1 0 0 0 0,1 0 0 0 0,0 0 0 0 0,0 0 0 0 0,0 0 0 0 0,0-1 0 0 0,0 1 0 0 0,0 0 0 0 0,1-1 0 0 0,-2-3 0 0 0,-4-19 1701 0 0,1 7 4173 0 0,5 14-5410 0 0,1 1 0 0 0,0-1-1 0 0,0 0 1 0 0,0 1 0 0 0,0-1-1 0 0,0 1 1 0 0,1-1 0 0 0,-1 1-1 0 0,1 0 1 0 0,0 0 0 0 0,0-1-1 0 0,0 1 1 0 0,1 1-1 0 0,-1-1 1 0 0,1 0 0 0 0,0 0-1 0 0,2-1 1 0 0,2-2-204 0 0,1 0 0 0 0,-1 1 0 0 0,1 0 0 0 0,0 1 1 0 0,0-1-1 0 0,9-2 0 0 0,-7 4-161 0 0,1-1 0 0 0,-1 2-1 0 0,1 0 1 0 0,0 0 0 0 0,0 1 0 0 0,0 0 0 0 0,0 1 0 0 0,0 0 0 0 0,0 0 0 0 0,-1 2-1 0 0,1-1 1 0 0,14 5 0 0 0,-20-5-90 0 0,0 1 0 0 0,-1 0 1 0 0,1 0-1 0 0,0 1 0 0 0,-1-1 0 0 0,0 1 0 0 0,1 0 0 0 0,-1 0 0 0 0,0 0 0 0 0,0 1 1 0 0,-1 0-1 0 0,1-1 0 0 0,-1 1 0 0 0,0 0 0 0 0,0 1 0 0 0,0-1 0 0 0,0 1 0 0 0,-1-1 1 0 0,0 1-1 0 0,0 0 0 0 0,0 0 0 0 0,1 5 0 0 0,0 1 15 0 0,-1 1 0 0 0,0-1 0 0 0,-1 1 0 0 0,0 0 0 0 0,0 0 0 0 0,-2-1 0 0 0,1 1 0 0 0,-4 19-1 0 0,-5 6 28 0 0,-1-1 0 0 0,-1 0-1 0 0,-3-1 1 0 0,0 0 0 0 0,-3-1-1 0 0,0-1 1 0 0,-2 0 0 0 0,-38 48-1 0 0,47-68-28 0 0,0-1 1 0 0,-1-1-1 0 0,0 1 0 0 0,-1-2 0 0 0,0 0 0 0 0,-1 0 0 0 0,0-1 0 0 0,-1 0 0 0 0,1-2 0 0 0,-23 10 0 0 0,26-13 39 0 0,5-1 36 0 0,0-1 1 0 0,-1 0 0 0 0,0 0-1 0 0,1-1 1 0 0,-1 1-1 0 0,-9 0 1 0 0,14-2 30 0 0,3 0 0 0 0,52-3 36 0 0,87-15 0 0 0,-8 0 124 0 0,-105 16-242 0 0,-1 1-1 0 0,52 5 0 0 0,-72-3-255 0 0,-1 1 1 0 0,0-1-1 0 0,1 1 1 0 0,-1 0-1 0 0,0 0 1 0 0,0 1-1 0 0,0 0 1 0 0,-1 0-1 0 0,1 0 1 0 0,-1 1-1 0 0,10 7 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2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3680 0 0,'0'0'16293'0'0,"-1"5"-14437"0"0,-10 51-838 0 0,-5 69 0 0 0,18-70-1860 0 0,-2-54-212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2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6 11056 0 0,'-3'-1'183'0'0,"0"0"0"0"0,0 0 0 0 0,0 0 0 0 0,0 0 0 0 0,0 1 0 0 0,0-1 0 0 0,0 1 0 0 0,-1 0 0 0 0,-3 0 0 0 0,-31 5 2400 0 0,20-2-1018 0 0,2-1-902 0 0,-1 1 0 0 0,1 0 0 0 0,-1 2 1 0 0,1 0-1 0 0,0 0 0 0 0,1 2 0 0 0,-29 15 0 0 0,35-16-602 0 0,0 0 0 0 0,1 0-1 0 0,0 1 1 0 0,0 0 0 0 0,0 1 0 0 0,1 0-1 0 0,0 0 1 0 0,1 0 0 0 0,-1 1 0 0 0,2 0 0 0 0,-1 0-1 0 0,1 1 1 0 0,-6 15 0 0 0,7-10 8 0 0,0-1 1 0 0,0 1-1 0 0,2 0 1 0 0,0 0-1 0 0,0 1 1 0 0,2-1-1 0 0,0 0 1 0 0,0 0-1 0 0,5 24 1 0 0,-2-21 93 0 0,2 1 0 0 0,0-2 0 0 0,0 1 0 0 0,2 0 0 0 0,0-1 1 0 0,1-1-1 0 0,15 24 0 0 0,-16-29-110 0 0,1-1 0 0 0,0 0 0 0 0,0 0-1 0 0,1-1 1 0 0,0 0 0 0 0,1 0 0 0 0,10 6 0 0 0,-14-11 19 0 0,-1 0-1 0 0,1-1 0 0 0,0 0 1 0 0,0 0-1 0 0,0-1 1 0 0,0 0-1 0 0,0 0 1 0 0,1 0-1 0 0,-1-1 1 0 0,1 0-1 0 0,-1 0 1 0 0,1-1-1 0 0,-1 1 1 0 0,1-2-1 0 0,7 0 1 0 0,-4-1 42 0 0,-1 0 0 0 0,1-1 0 0 0,-1 0 0 0 0,0-1 0 0 0,0 0 0 0 0,0 0 0 0 0,0-1 0 0 0,-1 0 0 0 0,0-1 0 0 0,0 1 0 0 0,0-2 0 0 0,-1 1 0 0 0,0-1 0 0 0,0 0 0 0 0,-1-1 0 0 0,0 1 0 0 0,0-1 1 0 0,7-13-1 0 0,-5 7-46 0 0,-1-1 0 0 0,0 0 1 0 0,0-1-1 0 0,-2 0 0 0 0,0 0 1 0 0,-1 0-1 0 0,0 0 0 0 0,-1-1 0 0 0,-1 1 1 0 0,0-19-1 0 0,-3 19-38 0 0,0 1-1 0 0,-1-1 0 0 0,-1 1 1 0 0,-1 0-1 0 0,0 0 1 0 0,0 0-1 0 0,-2 1 1 0 0,0-1-1 0 0,-8-14 1 0 0,10 23-19 0 0,1 0 1 0 0,-1 0-1 0 0,-1 1 0 0 0,-6-9 1 0 0,-8 1-1914 0 0,18 13 1209 0 0,0-1 1 0 0,-1 0-1 0 0,1 1 1 0 0,-1-1-1 0 0,0 1 1 0 0,1 0-1 0 0,-1-1 1 0 0,1 1-1 0 0,-1 0 1 0 0,-3 0-1 0 0,-8 3-8134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2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73 14112 0 0,'0'0'1276'0'0,"11"-15"-219"0"0,-8 10-475 0 0,0 0 1 0 0,0 0-1 0 0,0 1 0 0 0,1-1 1 0 0,-1 1-1 0 0,1 0 0 0 0,0 0 1 0 0,0 0-1 0 0,1 1 0 0 0,-1-1 1 0 0,1 1-1 0 0,9-4 0 0 0,-13 6-323 0 0,-1 23 18 0 0,-1-16-173 0 0,1 1 0 0 0,-1 0 0 0 0,0 0 0 0 0,-1 0-1 0 0,0-1 1 0 0,-3 11 0 0 0,-22 37 216 0 0,1 1 17 0 0,21-44-157 0 0,4-9-115 0 0,0 0 1 0 0,0 0-1 0 0,1 0 1 0 0,-1 0-1 0 0,0 0 1 0 0,1 0-1 0 0,-1 0 1 0 0,1 2 0 0 0,0-2 379 0 0,3 0-108 0 0,0-1-329 0 0,0 0 0 0 0,1-1 0 0 0,-1 1 0 0 0,0-1-1 0 0,0 0 1 0 0,0 0 0 0 0,0 0 0 0 0,0 0 0 0 0,1-1 0 0 0,-1 1-1 0 0,0-1 1 0 0,4-1 0 0 0,5-2-69 0 0,21-11 0 0 0,6-2-852 0 0,48-16-3969 0 0,-51 15-2544 0 0,-22 11 1260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2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524 119 3224 0 0,'-11'-16'-418'0'0,"0"2"5382"0"0,-16-17 0 0 0,11 15-3470 0 0,11 12-1283 0 0,0 0 1 0 0,-1 0 0 0 0,1 0 0 0 0,-1 0 0 0 0,0 1 0 0 0,0 0 0 0 0,0 0 0 0 0,0 1 0 0 0,0-1 0 0 0,-1 1 0 0 0,1 1 0 0 0,-1-1 0 0 0,1 1-1 0 0,-1 0 1 0 0,0 1 0 0 0,1-1 0 0 0,-1 1 0 0 0,-10 2 0 0 0,0 0 106 0 0,9-1-111 0 0,0 0 0 0 0,0 1 1 0 0,0 0-1 0 0,-16 5 1 0 0,8 1-23 0 0,0 0 0 0 0,0 1 0 0 0,1 1 0 0 0,0 0 0 0 0,0 1 0 0 0,1 1 0 0 0,1 0 0 0 0,0 1 0 0 0,0 0 0 0 0,1 1 0 0 0,1 0 0 0 0,1 1 0 0 0,0 0 0 0 0,1 1 0 0 0,-14 32 0 0 0,14-25-50 0 0,2-1 0 0 0,1 1 0 0 0,1 1 0 0 0,0-1 0 0 0,2 1 0 0 0,1 0 0 0 0,1 0 0 0 0,1 0 0 0 0,1 0 0 0 0,1 0 0 0 0,1-1 0 0 0,1 1 0 0 0,9 27 0 0 0,-6-30-36 0 0,0 0 0 0 0,2-1 1 0 0,0 0-1 0 0,1 0 0 0 0,2-1 0 0 0,0-1 0 0 0,20 26 0 0 0,-25-37-83 0 0,-1 0 0 0 0,1 0 1 0 0,0-1-1 0 0,1 1 0 0 0,-1-2 0 0 0,1 1 0 0 0,1-1 0 0 0,-1-1 0 0 0,1 1 1 0 0,-1-1-1 0 0,1-1 0 0 0,0 0 0 0 0,1 0 0 0 0,-1-1 0 0 0,0 0 1 0 0,1 0-1 0 0,-1-1 0 0 0,1 0 0 0 0,15-1 0 0 0,-11-2 85 0 0,1-1-1 0 0,0 0 1 0 0,-1-1-1 0 0,0 0 1 0 0,0-1-1 0 0,0-1 1 0 0,-1 0-1 0 0,0-1 1 0 0,0 0-1 0 0,0-1 1 0 0,-1-1-1 0 0,14-12 1 0 0,-7 4 147 0 0,0-1-1 0 0,-2-1 1 0 0,0 0-1 0 0,-1-1 1 0 0,-1-1 0 0 0,17-30-1 0 0,-22 31-124 0 0,-1 0 1 0 0,0-1-1 0 0,-2 0 0 0 0,0 0 0 0 0,-2-1 0 0 0,0 0 1 0 0,-1 0-1 0 0,-2 0 0 0 0,1-28 0 0 0,-3 33-83 0 0,-1 1 1 0 0,0 0-1 0 0,-1 0 0 0 0,-1 0 0 0 0,0 0 0 0 0,-1 0 0 0 0,-1 0 0 0 0,-1 1 0 0 0,0 0 0 0 0,-1 0 0 0 0,0 1 0 0 0,-1 0 0 0 0,-14-18 0 0 0,16 24 7 0 0,-1 1 0 0 0,0 0-1 0 0,-1 0 1 0 0,0 0 0 0 0,0 1-1 0 0,0 0 1 0 0,-1 1-1 0 0,0 0 1 0 0,-18-8 0 0 0,19 10-377 0 0,0 0 1 0 0,-1 1-1 0 0,1 0 1 0 0,0 1-1 0 0,-11-1 1 0 0,13 2-765 0 0,-1 0-1 0 0,1 0 1 0 0,0 1 0 0 0,-1-1-1 0 0,1 2 1 0 0,-1-1 0 0 0,-7 3-1 0 0,-6 4-7584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17503 0 0,'0'0'2783'0'0,"3"7"-796"0"0,0 2-1621 0 0,-2 0 0 0 0,1-1 0 0 0,-1 1 0 0 0,-1 0 0 0 0,0 0 0 0 0,-1 13 0 0 0,1 1-23 0 0,-10 215 914 0 0,3-116-997 0 0,4 15-97 0 0,2-132-317 0 0,1-1 1 0 0,0 1-1 0 0,1 0 0 0 0,-1 0 1 0 0,1 0-1 0 0,0 0 1 0 0,0 0-1 0 0,0-1 0 0 0,4 7 1 0 0,-5-10 51 0 0,0-1 1 0 0,0 0 0 0 0,0 1-1 0 0,1-1 1 0 0,-1 0-1 0 0,0 0 1 0 0,0 1 0 0 0,1-1-1 0 0,-1 0 1 0 0,0 0-1 0 0,1 1 1 0 0,-1-1-1 0 0,0 0 1 0 0,1 0 0 0 0,-1 0-1 0 0,0 0 1 0 0,1 0-1 0 0,-1 1 1 0 0,1-1 0 0 0,-1 0-1 0 0,0 0 1 0 0,1 0-1 0 0,-1 0 1 0 0,1 0-1 0 0,-1 0 1 0 0,0 0 0 0 0,1 0-1 0 0,-1-1 1 0 0,0 1-1 0 0,1 0 1 0 0,-1 0-1 0 0,0 0 1 0 0,1 0 0 0 0,-1 0-1 0 0,0-1 1 0 0,1 1-1 0 0,-1 0 1 0 0,0 0 0 0 0,1 0-1 0 0,-1-1 1 0 0,0 1-1 0 0,1 0 1 0 0,-1-1-1 0 0,0 1 1 0 0,8-7-1586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3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10224 0 0,'0'0'4954'0'0,"12"-12"-1623"0"0,2 7-2265 0 0,-3 1-410 0 0,0 0 0 0 0,15-3 0 0 0,46-4 56 0 0,0 3-1 0 0,91 2 1 0 0,338-22 1025 0 0,-355 16-1021 0 0,192 7 0 0 0,-167 22-452 0 0,-97-9-216 0 0,-44-6 214 0 0,1-2 0 0 0,-1-2 0 0 0,1 0 0 0 0,51-12 1 0 0,-80 13-267 0 0,8 1-2873 0 0,-6 4 1047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4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8 736 2304 0 0,'0'0'101'0'0,"0"1"1"0"0,0 4 255 0 0,-4 10 8423 0 0,3-15-8563 0 0,1 1 1 0 0,0 0-1 0 0,-1 0 1 0 0,1-1-1 0 0,0 1 1 0 0,-1 0-1 0 0,1 0 1 0 0,0-1-1 0 0,0 1 0 0 0,0 0 1 0 0,0 0-1 0 0,0 0 1 0 0,0-1-1 0 0,2 11 8654 0 0,0-13-8735 0 0,1 0 0 0 0,-1 0 0 0 0,0 0-1 0 0,0-1 1 0 0,-1 1 0 0 0,1-1-1 0 0,0 1 1 0 0,-1-1 0 0 0,0 1 0 0 0,0-1-1 0 0,1 0 1 0 0,-1 0 0 0 0,-1 0 0 0 0,1 1-1 0 0,0-5 1 0 0,2-7 210 0 0,1-25-1 0 0,-1 9 45 0 0,11-47 1 0 0,0 3-3 0 0,-3-7-302 0 0,25-161 420 0 0,-23 161-295 0 0,2-13-33 0 0,-14 93-171 0 0,0 5-3 0 0,2 16-1 0 0,1 27-6 0 0,35 319-69 0 0,10-119 8 0 0,-45-229 64 0 0,2 0 0 0 0,10 23 0 0 0,-12-33 0 0 0,0-1 0 0 0,0 1 0 0 0,0-1 0 0 0,1 0 0 0 0,0 0 0 0 0,1-1 0 0 0,8 10 0 0 0,-13-15 1 0 0,0 0 1 0 0,1-1-1 0 0,-1 1 1 0 0,0 0-1 0 0,0 0 0 0 0,0-1 1 0 0,1 1-1 0 0,-1 0 0 0 0,0-1 1 0 0,1 1-1 0 0,-1-1 0 0 0,0 0 1 0 0,1 1-1 0 0,-1-1 0 0 0,1 0 1 0 0,-1 0-1 0 0,1 0 0 0 0,-1 0 1 0 0,0 0-1 0 0,3 0 0 0 0,-2-1 16 0 0,1 0 0 0 0,-1 0 0 0 0,0 0-1 0 0,0 0 1 0 0,0 0 0 0 0,0 0-1 0 0,0-1 1 0 0,0 1 0 0 0,-1-1-1 0 0,1 1 1 0 0,2-4 0 0 0,2-2 48 0 0,-1 0 0 0 0,0 0 0 0 0,-1 0 0 0 0,1-1 0 0 0,4-13 0 0 0,7-24 360 0 0,-3 0 0 0 0,15-87-1 0 0,3-155 240 0 0,-27 233-600 0 0,-2 39-125 0 0,0-4-93 0 0,-1 1 0 0 0,0 0 0 0 0,-2-1 0 0 0,-3-28-1 0 0,5 57-5358 0 0,2 14-1287 0 0,2-1-947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4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56 4144 0 0,'0'0'319'0'0,"-6"-8"277"0"0,3 7 741 0 0,1-1 0 0 0,-1 1 0 0 0,0-1 0 0 0,-1 1 0 0 0,1 0 0 0 0,0 0 0 0 0,0 0 0 0 0,0 1 0 0 0,-6-1 0 0 0,3 1-694 0 0,1 0 1 0 0,0 0 0 0 0,-1 1-1 0 0,1-1 1 0 0,-7 3 0 0 0,-2 2-433 0 0,0 0 0 0 0,1 1 0 0 0,-20 11 0 0 0,23-11 11 0 0,1 0-1 0 0,0 1 0 0 0,0 0 1 0 0,0 0-1 0 0,1 1 0 0 0,0 0 1 0 0,1 1-1 0 0,0 0 0 0 0,0 0 0 0 0,1 0 1 0 0,-7 15-1 0 0,7-12 21 0 0,0 1 0 0 0,1 0-1 0 0,1 0 1 0 0,0 1 0 0 0,1-1 0 0 0,0 1 0 0 0,1 0-1 0 0,-1 25 1 0 0,3-35-128 0 0,1 1 0 0 0,-1-1 0 0 0,1 1 0 0 0,-1-1 0 0 0,1 0 0 0 0,1 1 0 0 0,-1-1 0 0 0,1 0 0 0 0,-1 0 0 0 0,1 0 0 0 0,5 7 0 0 0,-6-10-81 0 0,0 1 0 0 0,0-1-1 0 0,0 0 1 0 0,0 0 0 0 0,0 0 0 0 0,0 0 0 0 0,0 0 0 0 0,1 0-1 0 0,-1-1 1 0 0,0 1 0 0 0,1 0 0 0 0,-1 0 0 0 0,0-1-1 0 0,1 1 1 0 0,-1-1 0 0 0,1 0 0 0 0,-1 1 0 0 0,1-1-1 0 0,-1 0 1 0 0,1 0 0 0 0,-1 0 0 0 0,1 0 0 0 0,-1 0-1 0 0,1 0 1 0 0,-1 0 0 0 0,1 0 0 0 0,-1-1 0 0 0,1 1-1 0 0,-1-1 1 0 0,1 1 0 0 0,-1-1 0 0 0,0 1 0 0 0,1-1 0 0 0,-1 0-1 0 0,0 0 1 0 0,1 0 0 0 0,0-1 0 0 0,14-9 92 0 0,-1-1 1 0 0,0-1 0 0 0,-1-1 0 0 0,-1 0-1 0 0,0-1 1 0 0,21-30 0 0 0,51-105-81 0 0,-82 144-52 0 0,6-11-1325 0 0,-2-1 0 0 0,11-35-1 0 0,-12 30-8659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49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1840 0 0,'2'-13'377'0'0,"-1"-12"4438"0"0,-1 20-3980 0 0,1 0-1 0 0,-1 0 1 0 0,1-1 0 0 0,0 1-1 0 0,0 0 1 0 0,3-9-1 0 0,-2 10-183 0 0,0-1 0 0 0,0 1 1 0 0,0 0-1 0 0,1-1 0 0 0,3-3 2998 0 0,-6 11-3400 0 0,1 1 0 0 0,-1-1 0 0 0,1 1-1 0 0,0-1 1 0 0,2 4 0 0 0,2 12-155 0 0,-2 5 253 0 0,-2 1-1 0 0,-4 46 1 0 0,2-41-99 0 0,-21 235 1089 0 0,17-203-1083 0 0,5 108-1 0 0,0-167-335 0 0,0 0 0 0 0,0-1 0 0 0,1 1 0 0 0,-1 0 0 0 0,1-1 0 0 0,0 1 0 0 0,0 0 0 0 0,0-1 0 0 0,0 1 0 0 0,1-1-1 0 0,1 4 1 0 0,-2-5-34 0 0,0 0 0 0 0,-1 0-1 0 0,1-1 1 0 0,0 1-1 0 0,0 0 1 0 0,0 0 0 0 0,0-1-1 0 0,0 1 1 0 0,0-1-1 0 0,0 1 1 0 0,0-1 0 0 0,0 1-1 0 0,0-1 1 0 0,0 0 0 0 0,0 1-1 0 0,0-1 1 0 0,0 0-1 0 0,0 0 1 0 0,0 0 0 0 0,0 0-1 0 0,0 0 1 0 0,0 0-1 0 0,0 0 1 0 0,0 0 0 0 0,1 0-1 0 0,-1 0 1 0 0,0-1-1 0 0,0 1 1 0 0,0 0 0 0 0,0-1-1 0 0,1 0 1 0 0,12-8-1682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4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133 353 3680 0 0,'0'1'8803'0'0,"-3"6"-7176"0"0,-5 11 1002 0 0,-16 26 0 0 0,14-28-1590 0 0,-12 29 0 0 0,2 4-183 0 0,-11 29-175 0 0,26-62-678 0 0,-4 23 0 0 0,9-39-12 0 0,-1 1 0 0 0,1-1 0 0 0,0 1 1 0 0,0-1-1 0 0,0 1 0 0 0,0-1 0 0 0,0 1 1 0 0,0-1-1 0 0,0 0 0 0 0,0 1 0 0 0,0-1 1 0 0,0 1-1 0 0,0-1 0 0 0,0 1 0 0 0,1-1 1 0 0,-1 1-1 0 0,0-1 0 0 0,0 1 1 0 0,1 0-1 0 0,5-3-1102 0 0,9-12-1586 0 0,-3-5 730 0 0</inkml:trace>
  <inkml:trace contextRef="#ctx0" brushRef="#br0" timeOffset="1">231 48 8288 0 0,'-5'-14'368'0'0,"2"8"80"0"0,0-1-360 0 0,1 2-88 0 0,2-3 0 0 0,-3 3 0 0 0,-3 2 4016 0 0,0 3-1760 0 0,4 6 15 0 0,-4-1-2575 0 0,3 5-512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5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0 402 3224 0 0,'0'0'13666'0'0,"9"-11"-11837"0"0,2-6-1078 0 0,0 0-1 0 0,-1 0 1 0 0,-1-1-1 0 0,-1-1 0 0 0,6-20 1 0 0,10-19-398 0 0,-3 15 717 0 0,51-76-1 0 0,-69 115-994 0 0,0 0 1 0 0,1-1 0 0 0,0 2-1 0 0,0-1 1 0 0,9-6-1 0 0,-13 9-74 0 0,0 1-1 0 0,0 0 1 0 0,1 0-1 0 0,-1-1 0 0 0,0 1 0 0 0,0 0 1 0 0,0 0-1 0 0,0 0 0 0 0,1 0 0 0 0,-1-1 0 0 0,0 1 1 0 0,0 0-1 0 0,1 0 0 0 0,-1 0 0 0 0,0 0 1 0 0,0 0-1 0 0,1 0 0 0 0,-1 0 0 0 0,0 0 1 0 0,0 0-1 0 0,1 0 0 0 0,-1 0 0 0 0,0 0 1 0 0,0 0-1 0 0,1 0 0 0 0,-1 0 0 0 0,0 0 1 0 0,0 0-1 0 0,1 0 0 0 0,-1 0 0 0 0,0 0 0 0 0,0 0 1 0 0,1 0-1 0 0,-1 0 0 0 0,0 1 0 0 0,0-1 1 0 0,0 0-1 0 0,1 0 0 0 0,-1 0 0 0 0,0 0 1 0 0,0 1-1 0 0,1 0 3 0 0,-1 0-1 0 0,1 0 1 0 0,-1 0-1 0 0,1 0 1 0 0,-1 0 0 0 0,0 1-1 0 0,1-1 1 0 0,-1 0 0 0 0,0 0-1 0 0,0 0 1 0 0,0 1 0 0 0,0-1-1 0 0,0 0 1 0 0,0 0 0 0 0,0 0-1 0 0,0 1 1 0 0,-1-1 0 0 0,0 2-1 0 0,1 1 1 0 0,-3 45 43 0 0,2-24 3 0 0,-6 31 0 0 0,2-26-37 0 0,1 0-1 0 0,1 54 1 0 0,15-89-567 0 0,-9 1 607 0 0,0 0 0 0 0,1-1 1 0 0,-2 1-1 0 0,1-1 0 0 0,0 1 0 0 0,-1-1 0 0 0,0 0 0 0 0,0 0 0 0 0,0 0 1 0 0,1-10-1 0 0,5-8 74 0 0,3-5 114 0 0,3 2-1 0 0,0-1 0 0 0,1 2 0 0 0,2 0 1 0 0,19-23-1 0 0,-32 42-130 0 0,1 0-1 0 0,1 1 1 0 0,-1-1 0 0 0,1 1-1 0 0,6-5 1 0 0,-11 9-96 0 0,0 0-1 0 0,0 1 0 0 0,0-1 1 0 0,0 0-1 0 0,0 1 0 0 0,0-1 1 0 0,1 0-1 0 0,-1 1 1 0 0,0 0-1 0 0,0-1 0 0 0,0 1 1 0 0,0 0-1 0 0,1-1 1 0 0,-1 1-1 0 0,0 0 0 0 0,0 0 1 0 0,1 0-1 0 0,-1 0 1 0 0,0 0-1 0 0,0 0 0 0 0,1 0 1 0 0,-1 1-1 0 0,0-1 0 0 0,0 0 1 0 0,0 1-1 0 0,0-1 1 0 0,1 1-1 0 0,-1-1 0 0 0,0 1 1 0 0,0 0-1 0 0,0-1 1 0 0,0 1-1 0 0,0 0 0 0 0,0 0 1 0 0,0 0-1 0 0,-1-1 1 0 0,1 1-1 0 0,0 0 0 0 0,0 0 1 0 0,0 2-1 0 0,3 3 3 0 0,-1 1 0 0 0,0 0 0 0 0,-1 0 1 0 0,1 0-1 0 0,-2 0 0 0 0,1 0 0 0 0,-1 1 0 0 0,1 12 0 0 0,-2 60 136 0 0,0-74-150 0 0,2 89-38 0 0,-3-92-199 0 0,2 1 0 0 0,-1-1-1 0 0,0 0 1 0 0,1 1 0 0 0,0-1 0 0 0,-1 0 0 0 0,1 1 0 0 0,1-1 0 0 0,-1 0 0 0 0,0 0 0 0 0,3 4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56 8288 0 0,'28'-36'7809'0'0,"-11"16"1115"0"0,-18 27-8707 0 0,0 0 1 0 0,0 0-1 0 0,0 0 1 0 0,-1 0-1 0 0,-3 7 1 0 0,-4 15 209 0 0,-34 151 112 0 0,36-154-718 0 0,1-9 11 0 0,-5 26 837 0 0,10-39-968 0 0,0 0 0 0 0,1-1-1 0 0,0 1 1 0 0,-1-1-1 0 0,1 1 1 0 0,1-1 0 0 0,-1 1-1 0 0,0 0 1 0 0,2 3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5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65 243 17503 0 0,'-9'-2'384'0'0,"1"-1"88"0"0,-3 3 8 0 0,2 0 8 0 0,-2 0-392 0 0,-1 0-96 0 0,9 0 0 0 0,1 0 0 0 0</inkml:trace>
  <inkml:trace contextRef="#ctx0" brushRef="#br0" timeOffset="1">468 1 18863 0 0,'-6'9'315'0'0,"1"0"-1"0"0,1 0 1 0 0,-1 1-1 0 0,2-1 1 0 0,-1 1-1 0 0,-3 19 0 0 0,-5 66 147 0 0,7-39 751 0 0,-2 38-442 0 0,3-19-766 0 0,-5 167 2036 0 0,10-210-2092 0 0,8 41 0 0 0,-5-43-222 0 0,7 17-1858 0 0,-8-39 290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8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7832 0 0,'4'-7'325'0'0,"-3"7"-292"0"0,-1-1 0 0 0,0 0-1 0 0,1 0 1 0 0,-1 1 0 0 0,1-1-1 0 0,-1 0 1 0 0,1 1 0 0 0,-1-1-1 0 0,1 1 1 0 0,0-1 0 0 0,-1 1-1 0 0,1-1 1 0 0,0 1-1 0 0,0-1 1 0 0,1 0 0 0 0,41-13 1931 0 0,84-16 12267 0 0,-72 21-11419 0 0,-11 2-3866 0 0,69 0-1 0 0,-91 7-220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2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92 4896 0 0,'0'0'223'0'0,"-1"-1"-17"0"0,-3-5-40 0 0,3 5 359 0 0,0-1 1 0 0,1 1 0 0 0,-1-1 0 0 0,0 1 0 0 0,1-1 0 0 0,-1 1 0 0 0,1-1-1 0 0,-1 1 1 0 0,1-3 0 0 0,0 4-292 0 0,0-1 1 0 0,0 1-1 0 0,0-1 0 0 0,0 1 0 0 0,0-1 0 0 0,0 1 1 0 0,0-1-1 0 0,0 1 0 0 0,0-1 0 0 0,0 1 0 0 0,0 0 1 0 0,1-1-1 0 0,-1 1 0 0 0,0-1 0 0 0,0 1 0 0 0,1-1 1 0 0,-1 1-1 0 0,0 0 0 0 0,1-1 0 0 0,0 0 0 0 0,1 0 440 0 0,0 0-1 0 0,0 0 1 0 0,1 0-1 0 0,-1 1 1 0 0,0-1-1 0 0,1 0 0 0 0,-1 1 1 0 0,1-1-1 0 0,2 1 1 0 0,18-5-603 0 0,-16 2 204 0 0,1 1 0 0 0,-1 0-1 0 0,0 1 1 0 0,1-1 0 0 0,0 1 0 0 0,14 0 0 0 0,-11 1-95 0 0,-1-1-1 0 0,20-3 0 0 0,24-4 173 0 0,13-4 336 0 0,-28 6-352 0 0,-38 6-347 0 0,0-1 0 0 0,0 1 0 0 0,0 0 1 0 0,0-1-1 0 0,0 1 0 0 0,1 0 0 0 0,-1 0 0 0 0,0 0 0 0 0,0 0 0 0 0,0 0 0 0 0,0 0 0 0 0,1 0 0 0 0,-1 0 0 0 0,0 0 0 0 0,0 1 0 0 0,0-1 1 0 0,0 0-1 0 0,0 1 0 0 0,0-1 0 0 0,0 1 0 0 0,0-1 0 0 0,0 1 0 0 0,0 0 0 0 0,0-1 0 0 0,2 2 0 0 0,0 1 525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3224 0 0,'-1'1'240'0'0,"-16"18"962"0"0,-10 11 7422 0 0,19-23-7272 0 0,1 1 0 0 0,-1 0 0 0 0,2 0 0 0 0,-11 16 0 0 0,10-13-1113 0 0,1 0 0 0 0,0 1-1 0 0,1-1 1 0 0,1 1 0 0 0,0 0 0 0 0,-4 19 0 0 0,7-28-212 0 0,1-1-1 0 0,-1 0 0 0 0,1 0 1 0 0,0 0-1 0 0,0 1 1 0 0,0-1-1 0 0,0 0 1 0 0,0 0-1 0 0,1 1 1 0 0,-1-1-1 0 0,1 0 1 0 0,-1 0-1 0 0,1 0 1 0 0,0 0-1 0 0,0 0 1 0 0,0 0-1 0 0,0 0 1 0 0,0 0-1 0 0,0 0 1 0 0,1 0-1 0 0,-1 0 1 0 0,1-1-1 0 0,-1 1 1 0 0,1 0-1 0 0,0-1 1 0 0,-1 0-1 0 0,1 1 1 0 0,4 1-1 0 0,-4-2 12 0 0,1 0-1 0 0,-1 0 1 0 0,1 0 0 0 0,0-1-1 0 0,-1 1 1 0 0,1-1-1 0 0,0 1 1 0 0,0-1-1 0 0,-1 0 1 0 0,1 0-1 0 0,0 0 1 0 0,0 0-1 0 0,0-1 1 0 0,-1 1 0 0 0,1-1-1 0 0,0 0 1 0 0,-1 0-1 0 0,1 0 1 0 0,-1 0-1 0 0,1 0 1 0 0,-1 0-1 0 0,5-4 1 0 0,0 0 119 0 0,-1 0-1 0 0,0 0 1 0 0,0-1-1 0 0,-1 0 1 0 0,1 0-1 0 0,-1-1 1 0 0,-1 0 0 0 0,9-14-1 0 0,-3-2 688 0 0,13-38 0 0 0,-15 39-413 0 0,-5 10-199 0 0,-2 9-123 0 0,0 0 0 0 0,0-1 0 0 0,0 2 0 0 0,0-1 0 0 0,0 0 0 0 0,1 0 0 0 0,-1 0 0 0 0,4-3 0 0 0,-5 5-28 0 0,1 0 0 0 0,0 0 0 0 0,0 0-1 0 0,0 0 1 0 0,0 0 0 0 0,0 0 0 0 0,0 1 0 0 0,0-1-1 0 0,0 0 1 0 0,0 1 0 0 0,2-1 0 0 0,-3 1-66 0 0,1 0 1 0 0,-1 0-1 0 0,1 0 1 0 0,-1 0-1 0 0,1 0 1 0 0,0 0-1 0 0,-1 0 1 0 0,1 0 0 0 0,-1 1-1 0 0,1-1 1 0 0,-1 0-1 0 0,0 0 1 0 0,1 1-1 0 0,-1-1 1 0 0,1 0-1 0 0,-1 1 1 0 0,1-1-1 0 0,-1 0 1 0 0,0 1-1 0 0,1-1 1 0 0,-1 0-1 0 0,0 1 1 0 0,1-1 0 0 0,-1 1-1 0 0,0-1 1 0 0,0 1-1 0 0,1-1 1 0 0,-1 1-1 0 0,0-1 1 0 0,0 1-1 0 0,0 0 1 0 0,12 41 119 0 0,-7-17-94 0 0,-1-9 0 0 0,2 22 0 0 0,-5-29-121 0 0,0 1 0 0 0,0-1-1 0 0,1 0 1 0 0,0 0 0 0 0,1-1 0 0 0,0 1 0 0 0,0 0 0 0 0,8 13 0 0 0,-10-21-63 0 0,-1-1 1 0 0,1 1-1 0 0,-1 0 0 0 0,1 0 1 0 0,-1 0-1 0 0,1 0 0 0 0,0-1 0 0 0,0 1 1 0 0,-1 0-1 0 0,1-1 0 0 0,0 1 1 0 0,0 0-1 0 0,0-1 0 0 0,0 1 1 0 0,0-1-1 0 0,0 1 0 0 0,0-1 0 0 0,0 0 1 0 0,0 1-1 0 0,0-1 0 0 0,0 0 1 0 0,0 0-1 0 0,0 0 0 0 0,0 0 1 0 0,0 0-1 0 0,0 0 0 0 0,0 0 0 0 0,0 0 1 0 0,0 0-1 0 0,0 0 0 0 0,0-1 1 0 0,0 1-1 0 0,1-1 0 0 0,7-6-1977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4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15552 0 0,'0'0'1775'0'0,"-11"10"595"0"0,1 6-1368 0 0,0-1 1 0 0,1 2 0 0 0,-10 22-1 0 0,5-9-552 0 0,8-14-143 0 0,1 0 0 0 0,1 0 0 0 0,0 0 0 0 0,-2 19 0 0 0,4-27-201 0 0,1-3-89 0 0,1 0 0 0 0,-1 1 0 0 0,1-1 0 0 0,0 0 0 0 0,0 0 0 0 0,0 0 0 0 0,3 8 0 0 0,-3-11 0 0 0,0-1-1 0 0,1 1 0 0 0,-1-1 1 0 0,1 1-1 0 0,0-1 0 0 0,-1 1 1 0 0,1-1-1 0 0,0 0 0 0 0,0 1 1 0 0,0-1-1 0 0,0 0 0 0 0,0 0 1 0 0,0 0-1 0 0,0 0 1 0 0,0 0-1 0 0,1 0 0 0 0,-1 0 1 0 0,0 0-1 0 0,1 0 0 0 0,-1-1 1 0 0,0 1-1 0 0,1 0 0 0 0,-1-1 1 0 0,1 1-1 0 0,-1-1 0 0 0,1 0 1 0 0,-1 1-1 0 0,3-1 1 0 0,7 0 137 0 0,-1 0 0 0 0,1-1 0 0 0,0 0 1 0 0,-1-1-1 0 0,1 0 0 0 0,13-5 0 0 0,-14 3-15 0 0,0 2 1 0 0,1-1-1 0 0,0 1 0 0 0,-1 1 0 0 0,1 0 0 0 0,14 1 0 0 0,-24 0-112 0 0,1 0 0 0 0,-1 0-1 0 0,1 0 1 0 0,-1 0 0 0 0,1 0 0 0 0,0 1 0 0 0,-1-1 0 0 0,1 1 0 0 0,-1-1 0 0 0,0 1 0 0 0,1 0 0 0 0,-1-1-1 0 0,1 1 1 0 0,-1 0 0 0 0,0 0 0 0 0,0 0 0 0 0,1 0 0 0 0,-1 0 0 0 0,0 0 0 0 0,0 1 0 0 0,0-1-1 0 0,0 0 1 0 0,0 0 0 0 0,-1 1 0 0 0,1-1 0 0 0,0 1 0 0 0,-1-1 0 0 0,1 0 0 0 0,0 1 0 0 0,-1-1 0 0 0,0 1-1 0 0,1 0 1 0 0,-1-1 0 0 0,0 1 0 0 0,0-1 0 0 0,0 1 0 0 0,0-1 0 0 0,0 1 0 0 0,0 0 0 0 0,0-1-1 0 0,-1 1 1 0 0,0 1 0 0 0,-1 4 25 0 0,1 0-1 0 0,-2 0 1 0 0,1 0 0 0 0,-1 0-1 0 0,0-1 1 0 0,-1 0-1 0 0,-7 12 1 0 0,-6 4-147 0 0,0 0-1 0 0,-2-1 1 0 0,-26 24 0 0 0,20-23-1868 0 0,24-21 1027 0 0,-4-6-3056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4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14280 0 0,'-1'0'58'0'0,"1"0"-1"0"0,-1 0 1 0 0,1 1 0 0 0,-1-1 0 0 0,0 0 0 0 0,1 1 0 0 0,-1-1 0 0 0,1 1 0 0 0,-1-1 0 0 0,1 0 0 0 0,0 1 0 0 0,-1-1 0 0 0,1 1 0 0 0,-1-1 0 0 0,1 1 0 0 0,0-1 0 0 0,-1 1 0 0 0,1 0 0 0 0,0-1 0 0 0,0 1 0 0 0,-1-1 0 0 0,1 1 0 0 0,0 0 0 0 0,0-1 0 0 0,0 1 0 0 0,0 0 0 0 0,0-1 0 0 0,0 2 0 0 0,-2 21 1465 0 0,2-23-1404 0 0,1 35 3736 0 0,6 37-1 0 0,13 33-1257 0 0,-3-48-2204 0 0,37 89 0 0 0,-40-113-254 0 0,29 61 26 0 0,-28-66-242 0 0,-6-10-149 0 0,1-1 1 0 0,1 0-1 0 0,0 0 0 0 0,22 23 1 0 0,-30-37 38 0 0,8 11-1283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4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17967 0 0,'0'0'1878'0'0,"12"2"-805"0"0,12-8 1120 0 0,-1-2 0 0 0,27-12 1 0 0,16-5-1418 0 0,-35 15-660 0 0,66-23-1484 0 0,-73 23-1579 0 0,43-23 1 0 0,-46 20 840 0 0</inkml:trace>
  <inkml:trace contextRef="#ctx0" brushRef="#br0" timeOffset="1">519 1 6448 0 0,'-15'9'406'0'0,"1"1"1"0"0,-14 13 0 0 0,-9 16 10241 0 0,27-27-7984 0 0,-12 21 1 0 0,16-24-2175 0 0,1 1 0 0 0,0 0 1 0 0,1 0-1 0 0,0 0 0 0 0,1 0 1 0 0,0 1-1 0 0,-3 20 0 0 0,5-23-351 0 0,3-2-126 0 0,0-5-14 0 0,-1-1 0 0 0,0 1 0 0 0,0 0 1 0 0,0-1-1 0 0,0 0 0 0 0,1 1 0 0 0,-1-1 0 0 0,0 0 0 0 0,0 1 0 0 0,1-1 0 0 0,-1 0 0 0 0,0 0 1 0 0,0 0-1 0 0,1 0 0 0 0,-1 0 0 0 0,0-1 0 0 0,0 1 0 0 0,1 0 0 0 0,-1 0 0 0 0,0-1 0 0 0,0 1 1 0 0,1-1-1 0 0,-1 1 0 0 0,0-1 0 0 0,2-1 0 0 0,3-2-117 0 0,0 0 1 0 0,0 0-1 0 0,6-6 0 0 0,-11 9 60 0 0,15-14-1006 0 0,1-2-64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4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44 18743 0 0,'-2'295'6328'0'0,"-4"-229"-4886"0"0,1-3 412 0 0,5-61-1287 0 0,-1-3-533 0 0,-1 0 0 0 0,1 0 0 0 0,0 0 0 0 0,1 0 0 0 0,-1 0 0 0 0,0 0 1 0 0,0-1-1 0 0,0 1 0 0 0,1 0 0 0 0,-1 0 0 0 0,0-3 0 0 0,-7-20 51 0 0,1 1 1 0 0,2-1-1 0 0,0-1 0 0 0,2 1 1 0 0,0-1-1 0 0,2-37 0 0 0,1 47-75 0 0,1 1 0 0 0,1-1 0 0 0,0 1 0 0 0,1 0 0 0 0,1 0 0 0 0,0 0 0 0 0,10-23 0 0 0,-10 29 42 0 0,0 0-1 0 0,0 0 1 0 0,1 1 0 0 0,0-1 0 0 0,1 1-1 0 0,-1 0 1 0 0,1 0 0 0 0,1 1 0 0 0,-1-1-1 0 0,1 1 1 0 0,0 1 0 0 0,0 0 0 0 0,11-6-1 0 0,-15 9-5 0 0,0 1-1 0 0,1-1 0 0 0,-1 1 0 0 0,0 0 0 0 0,0 0 1 0 0,1 1-1 0 0,-1-1 0 0 0,1 1 0 0 0,-1 0 0 0 0,1-1 0 0 0,-1 1 1 0 0,1 1-1 0 0,-1-1 0 0 0,5 1 0 0 0,-6 0-31 0 0,0 0 0 0 0,0-1 0 0 0,0 1-1 0 0,0 0 1 0 0,0 0 0 0 0,0 0 0 0 0,-1 0 0 0 0,1 1-1 0 0,0-1 1 0 0,-1 0 0 0 0,1 1 0 0 0,-1-1 0 0 0,1 1-1 0 0,-1-1 1 0 0,0 1 0 0 0,0 0 0 0 0,1 0-1 0 0,-1-1 1 0 0,-1 1 0 0 0,1 0 0 0 0,0 0 0 0 0,0 0-1 0 0,-1 0 1 0 0,1 3 0 0 0,1 4 37 0 0,-1-1-1 0 0,-1 1 1 0 0,0 0-1 0 0,0-1 1 0 0,-1 1 0 0 0,0 0-1 0 0,0-1 1 0 0,-1 1-1 0 0,0-1 1 0 0,0 0 0 0 0,-1 0-1 0 0,0 1 1 0 0,-1-2-1 0 0,0 1 1 0 0,-6 9 0 0 0,7-12-251 0 0,0 0 0 0 0,0-1 1 0 0,-1 1-1 0 0,0-1 0 0 0,1 0 0 0 0,-1 0 1 0 0,-1 0-1 0 0,1-1 0 0 0,0 0 1 0 0,-1 1-1 0 0,0-1 0 0 0,0-1 1 0 0,0 1-1 0 0,0-1 0 0 0,0 0 1 0 0,0 0-1 0 0,-1 0 0 0 0,1-1 1 0 0,-1 0-1 0 0,1 0 0 0 0,-1-1 1 0 0,1 1-1 0 0,-1-1 0 0 0,-8-1 0 0 0,10 0-184 0 0,-1 0 0 0 0,0 0 0 0 0,0 0-1 0 0,1-1 1 0 0,-1 0 0 0 0,1 0-1 0 0,-1 0 1 0 0,1-1 0 0 0,0 1-1 0 0,0-1 1 0 0,-4-4 0 0 0,7 6 272 0 0,-5-4-695 0 0,0-1-1 0 0,-10-11 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49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1827 333 3224 0 0,'-1'-20'-92'0'0,"-7"-40"11709"0"0,3 35-10244 0 0,3 14-823 0 0,-1 0 0 0 0,0 1-1 0 0,-1 0 1 0 0,0-1 0 0 0,-8-12 0 0 0,8 17-340 0 0,0 0 0 0 0,-1 0 0 0 0,1 0 0 0 0,-1 1 0 0 0,-1-1 0 0 0,1 1 0 0 0,-1 0 0 0 0,-11-7 0 0 0,1 3 330 0 0,0 0 1 0 0,-1 1-1 0 0,0 1 0 0 0,-25-7 0 0 0,9 5-62 0 0,-48-5-1 0 0,31 8-279 0 0,1 3 1 0 0,-56 4-1 0 0,-97 20-185 0 0,-12 22 114 0 0,107-18 562 0 0,-18 6-188 0 0,100-24-450 0 0,-34 11 49 0 0,-98 46 0 0 0,133-53-92 0 0,1 2 0 0 0,1 1 0 0 0,-41 32 0 0 0,24-12 8 0 0,-35 40 0 0 0,60-57 12 0 0,0 0 1 0 0,2 1-1 0 0,0 0 0 0 0,1 1 1 0 0,1 1-1 0 0,1-1 0 0 0,-13 39 1 0 0,2 11 110 0 0,-10 72 0 0 0,26-120-136 0 0,-1 10 33 0 0,2 1 1 0 0,1-1-1 0 0,1 1 0 0 0,2 0 0 0 0,8 56 0 0 0,-6-73-11 0 0,0 0-1 0 0,1-1 1 0 0,0 1-1 0 0,1-1 1 0 0,1 0-1 0 0,0-1 0 0 0,1 1 1 0 0,0-1-1 0 0,1 0 1 0 0,0-1-1 0 0,1 0 0 0 0,18 18 1 0 0,0-5-9 0 0,2-1 0 0 0,1-2 0 0 0,0-1 0 0 0,49 25 0 0 0,141 55 45 0 0,154 26-340 0 0,-346-119 253 0 0,160 34 271 0 0,-93-23 211 0 0,-53-12-328 0 0,-1-1 0 0 0,1-3-1 0 0,0-1 1 0 0,0-2 0 0 0,80-11 0 0 0,-50-1 249 0 0,-1-3 1 0 0,108-38 0 0 0,-151 43-274 0 0,-1-1 0 0 0,0-1 0 0 0,-1-2 0 0 0,-1 0 0 0 0,0-2 0 0 0,23-19 0 0 0,-33 23-23 0 0,0-2 0 0 0,-1 0 0 0 0,-1-1-1 0 0,0 0 1 0 0,-1-1 0 0 0,0 0 0 0 0,-1-1-1 0 0,-1 0 1 0 0,13-32 0 0 0,-12 18-37 0 0,-1 0 0 0 0,-1-1 0 0 0,-1 0 0 0 0,2-33 0 0 0,-2-22 23 0 0,-4-1 0 0 0,-10-137 0 0 0,2 178-55 0 0,-12-102 59 0 0,14 135-64 0 0,0 2 0 0 0,-1 1-1 0 0,1-1 1 0 0,-2 1-1 0 0,-8-21 1 0 0,-4 4-7 0 0,-1 0 0 0 0,-1 2 0 0 0,-1 0 0 0 0,-23-24 0 0 0,-11-10 0 0 0,-101-88 0 0 0,145 142-107 0 0,0-1 0 0 0,-1 1 1 0 0,0 1-1 0 0,0 0 0 0 0,0 0 0 0 0,-19-6 0 0 0,-67-10-1411 0 0,21 5 487 0 0,41 8-1785 0 0,17 3 1377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4144 0 0,'0'0'319'0'0,"-11"6"346"0"0,-22 7 13351 0 0,27-9-12774 0 0,0 0 0 0 0,0 0 1 0 0,-8 8-1 0 0,11-10-1096 0 0,1 0-1 0 0,0 0 1 0 0,0 0 0 0 0,0 0-1 0 0,0 1 1 0 0,0-1 0 0 0,0 0-1 0 0,1 1 1 0 0,-1 0 0 0 0,1-1-1 0 0,0 1 1 0 0,-1 0 0 0 0,1 0-1 0 0,1 0 1 0 0,-1 0 0 0 0,0-1-1 0 0,1 1 1 0 0,-1 0 0 0 0,1 0-1 0 0,0 0 1 0 0,0 1 0 0 0,1 4-1 0 0,-1-6-131 0 0,1-1 0 0 0,0 1 0 0 0,0-1-1 0 0,-1 1 1 0 0,1-1 0 0 0,0 0 0 0 0,0 1 0 0 0,0-1-1 0 0,1 0 1 0 0,-1 0 0 0 0,0 0 0 0 0,0 1 0 0 0,1-1-1 0 0,-1-1 1 0 0,0 1 0 0 0,1 0 0 0 0,-1 0 0 0 0,1 0-1 0 0,-1-1 1 0 0,1 1 0 0 0,2 0 0 0 0,5 2 143 0 0,1-1 1 0 0,15 2-1 0 0,-3-1 412 0 0,-18-2-470 0 0,-1 0-1 0 0,1 0 0 0 0,-1 0 0 0 0,1 0 0 0 0,-1 1 0 0 0,0-1 0 0 0,0 1 0 0 0,1 0 0 0 0,3 4 1 0 0,-6-5-82 0 0,0 0 1 0 0,0 0-1 0 0,0 0 1 0 0,0 0-1 0 0,-1 0 1 0 0,1 0-1 0 0,0 1 1 0 0,-1-1-1 0 0,1 0 1 0 0,0 1-1 0 0,-1-1 1 0 0,0 0 0 0 0,1 1-1 0 0,-1-1 1 0 0,0 1-1 0 0,0-1 1 0 0,1 0-1 0 0,-1 1 1 0 0,0-1-1 0 0,-1 1 1 0 0,1-1-1 0 0,0 0 1 0 0,0 1-1 0 0,-1-1 1 0 0,1 1 0 0 0,-1 2-1 0 0,-2 2 7 0 0,0 1 1 0 0,0-1-1 0 0,0 1 0 0 0,0-1 0 0 0,-1 0 1 0 0,0-1-1 0 0,0 1 0 0 0,-1 0 0 0 0,0-1 1 0 0,-8 8-1 0 0,7-9-494 0 0,0 0 1 0 0,0 0 0 0 0,0 0-1 0 0,-1-1 1 0 0,0 0 0 0 0,-8 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11 4608 0 0,'0'-1'208'0'0,"0"1"-194"0"0,0 0 1 0 0,1-1-1 0 0,-1 1 0 0 0,0 0 1 0 0,0 0-1 0 0,0-1 0 0 0,0 1 1 0 0,0 0-1 0 0,0 0 1 0 0,0-1-1 0 0,0 1 0 0 0,0 0 1 0 0,0 0-1 0 0,0-1 1 0 0,0 1-1 0 0,0 0 0 0 0,0 0 1 0 0,0-1-1 0 0,0 1 0 0 0,0 0 1 0 0,0 0-1 0 0,0-1 1 0 0,0 1-1 0 0,0 0 0 0 0,0 0 1 0 0,0-1-1 0 0,0 1 0 0 0,-1 0 1 0 0,1 0-1 0 0,0 0 1 0 0,0-1-1 0 0,0 1 0 0 0,0 0 1 0 0,-1 0-1 0 0,1 0 0 0 0,0-1 1 0 0,0 1-1 0 0,0 0 1 0 0,-1 0-1 0 0,1 0 0 0 0,0 0 1 0 0,0 0-1 0 0,0 0 0 0 0,-1 0 1 0 0,1-1-1 0 0,0 1 1 0 0,0 0-1 0 0,-1 0 0 0 0,1 0 1 0 0,0 0-1 0 0,-1 0 0 0 0,1 0 1 0 0,0 0-1 0 0,-13 0 7642 0 0,11 0-6842 0 0,0 1 1 0 0,1-1 0 0 0,-1 1 0 0 0,0-1 0 0 0,0 1-1 0 0,0 0 1 0 0,0 0 0 0 0,0 0 0 0 0,1 0 0 0 0,-1 0-1 0 0,0 0 1 0 0,1 0 0 0 0,-3 2 0 0 0,3-1-515 0 0,0-1 1 0 0,0 1-1 0 0,0-1 1 0 0,0 1-1 0 0,0 0 1 0 0,0-1-1 0 0,0 1 1 0 0,1 0-1 0 0,-1 0 0 0 0,0-1 1 0 0,1 1-1 0 0,-1 2 1 0 0,1 0-201 0 0,0-1 0 0 0,0 1 1 0 0,0-1-1 0 0,0 1 0 0 0,1-1 0 0 0,0 0 0 0 0,-1 1 1 0 0,1-1-1 0 0,0 0 0 0 0,1 1 0 0 0,-1-1 1 0 0,0 0-1 0 0,1 0 0 0 0,0 0 0 0 0,3 4 0 0 0,-2-4 123 0 0,0 1 0 0 0,1-1 0 0 0,0 0-1 0 0,7 5 1 0 0,-7-6-174 0 0,-1 0 0 0 0,0 0 0 0 0,0 1 0 0 0,0-1 0 0 0,0 1 0 0 0,-1-1 0 0 0,1 1 0 0 0,3 6 0 0 0,-5-8-53 0 0,0 0-1 0 0,-1 0 1 0 0,1 1-1 0 0,-1-1 1 0 0,1 0-1 0 0,-1 0 1 0 0,0 1-1 0 0,1-1 1 0 0,-1 0-1 0 0,0 1 1 0 0,0-1-1 0 0,0 0 1 0 0,0 0-1 0 0,0 1 1 0 0,0-1-1 0 0,-1 0 1 0 0,1 1-1 0 0,0-1 1 0 0,-1 0-1 0 0,1 0 1 0 0,-1 3-1 0 0,-1-2-30 0 0,0 1-1 0 0,0-1 1 0 0,0 1-1 0 0,-1-1 1 0 0,1 0-1 0 0,-5 4 1 0 0,-4 3-99 0 0,-24 23-1968 0 0,-45 32 1 0 0,59-48 841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11976 0 0,'0'0'922'0'0,"5"15"577"0"0,9 22 2504 0 0,-7-22-3333 0 0,14 24-1 0 0,-9-19-36 0 0,-9-14-504 0 0,0 0 0 0 0,1 0-1 0 0,-1 0 1 0 0,9 8-1 0 0,-3-4-85 0 0,16 12-1004 0 0,-24-21 721 0 0,1 0 1 0 0,0 0-1 0 0,-1 0 1 0 0,1 0 0 0 0,0 0-1 0 0,0 0 1 0 0,0-1 0 0 0,0 1-1 0 0,0-1 1 0 0,0 0 0 0 0,0 1-1 0 0,0-1 1 0 0,0 0 0 0 0,3 0-1 0 0,6-2-1786 0 0</inkml:trace>
  <inkml:trace contextRef="#ctx0" brushRef="#br0" timeOffset="1">296 38 15032 0 0,'0'0'686'0'0,"-1"1"-15"0"0,-43 53 474 0 0,15-15 872 0 0,18-27-1224 0 0,-14 25 0 0 0,-43 67 763 0 0,42-67-1357 0 0,2 1 1 0 0,-20 43-1 0 0,25-34-244 0 0,18-42-735 0 0,0-1 1 0 0,0 1-1 0 0,0 0 1 0 0,0 7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2760 0 0,'0'0'15333'0'0,"6"-8"-14027"0"0,-1-3-850 0 0,0 1-1 0 0,-1-1 0 0 0,0 0 1 0 0,-1 0-1 0 0,4-21 1 0 0,-3 12 11 0 0,39-199 3345 0 0,-43 199-3407 0 0,0 20-319 0 0,0 5-69 0 0,-1 23-17 0 0,1-14 0 0 0,0-1 0 0 0,1 15 0 0 0,2-3-10 0 0,1 0-1 0 0,1 0 0 0 0,1-1 1 0 0,2 0-1 0 0,14 35 0 0 0,-20-56 19 0 0,0 1-1 0 0,0-1 1 0 0,0 0 0 0 0,0 1-1 0 0,1-1 1 0 0,0-1 0 0 0,-1 1-1 0 0,1 0 1 0 0,0 0 0 0 0,6 3-1 0 0,-8-5-3 0 0,0-1 0 0 0,0 1 0 0 0,1-1 0 0 0,-1 1 0 0 0,0-1-1 0 0,1 1 1 0 0,-1-1 0 0 0,0 0 0 0 0,1 0 0 0 0,-1 1 0 0 0,0-1 0 0 0,1 0 0 0 0,-1 0 0 0 0,1 0-1 0 0,-1-1 1 0 0,0 1 0 0 0,1 0 0 0 0,-1 0 0 0 0,0-1 0 0 0,1 1 0 0 0,-1-1 0 0 0,0 1-1 0 0,0-1 1 0 0,1 0 0 0 0,-1 1 0 0 0,0-1 0 0 0,0 0 0 0 0,0 0 0 0 0,0 0 0 0 0,0 0 0 0 0,0 0-1 0 0,0 0 1 0 0,1-2 0 0 0,4-5 118 0 0,0 0 1 0 0,0-1-1 0 0,-1 0 0 0 0,-1 0 1 0 0,6-14-1 0 0,14-51 370 0 0,-20 60-470 0 0,6-22-581 0 0,22-65 1782 0 0,-26 88-2630 0 0,12-21 0 0 0,-13 26-756 0 0,1 0 1 0 0,0 0-1 0 0,9-9 0 0 0,-6 9-5411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3224 0 0,'-2'1'8560'0'0,"-8"1"-3978"0"0,-23 11-1005 0 0,25-10-3108 0 0,0 0 0 0 0,0 0 0 0 0,-10 7 0 0 0,12-6-387 0 0,0 0 0 0 0,1 1 0 0 0,0-1 0 0 0,0 1-1 0 0,0 1 1 0 0,1-1 0 0 0,-1 1 0 0 0,1-1 0 0 0,1 1 0 0 0,-1 0-1 0 0,1 1 1 0 0,0-1 0 0 0,0 1 0 0 0,1-1 0 0 0,0 1 0 0 0,0 0-1 0 0,0 0 1 0 0,1-1 0 0 0,0 1 0 0 0,1 0 0 0 0,-1 1 0 0 0,1-1-1 0 0,2 10 1 0 0,-2-16-81 0 0,0 0 1 0 0,0 0-1 0 0,0 0 0 0 0,0 1 0 0 0,1-1 1 0 0,-1 0-1 0 0,0 0 0 0 0,1 0 0 0 0,-1 0 0 0 0,1 0 1 0 0,0 0-1 0 0,-1 0 0 0 0,1 0 0 0 0,0 0 1 0 0,-1 0-1 0 0,1 0 0 0 0,0 0 0 0 0,0 0 0 0 0,0-1 1 0 0,0 1-1 0 0,0 0 0 0 0,0 0 0 0 0,0-1 1 0 0,0 1-1 0 0,0-1 0 0 0,0 1 0 0 0,0-1 0 0 0,0 0 1 0 0,1 1-1 0 0,-1-1 0 0 0,0 0 0 0 0,2 0 1 0 0,-1 0 19 0 0,0 0 0 0 0,-1 0 0 0 0,1 0 0 0 0,0 0 0 0 0,0-1 0 0 0,0 1 0 0 0,-1-1 0 0 0,1 0 0 0 0,0 1 0 0 0,-1-1 0 0 0,1 0 0 0 0,-1 0 0 0 0,1 0 0 0 0,-1 0 1 0 0,1 0-1 0 0,-1 0 0 0 0,1-1 0 0 0,-1 1 0 0 0,0 0 0 0 0,2-3 0 0 0,5-9 355 0 0,0 0-1 0 0,-1-1 1 0 0,0 1 0 0 0,-2-2-1 0 0,1 1 1 0 0,-2 0 0 0 0,5-22-1 0 0,-4 20 569 0 0,-2 16-426 0 0,0 8-292 0 0,1 7-483 0 0,-2-3-863 0 0,1 0 0 0 0,5 14-1 0 0,-7-22 823 0 0,1 0-1 0 0,0-1 0 0 0,0 1 1 0 0,0-1-1 0 0,0 0 0 0 0,1 1 0 0 0,-1-1 1 0 0,1 0-1 0 0,0-1 0 0 0,-1 1 0 0 0,5 3 1 0 0,-1-3-2204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11976 0 0,'0'0'8483'0'0,"9"-13"-6703"0"0,11-24 174 0 0,-12 23-1406 0 0,31-58 1134 0 0,-36 68-1592 0 0,-1 0 0 0 0,0 0 0 0 0,-1 0 0 0 0,1-1 0 0 0,1-5-1 0 0,7-19 364 0 0,-6 22-368 0 0,12-18 154 0 0,-10 21-227 0 0,1 5-12 0 0,-5 0 0 0 0,0 0 0 0 0,-1 0 0 0 0,1 0 0 0 0,-1 0 0 0 0,1 0 0 0 0,-1 0 0 0 0,1 1 0 0 0,-1-1 0 0 0,0 1 0 0 0,0-1 0 0 0,0 1 0 0 0,0-1 0 0 0,0 1 0 0 0,1 2 0 0 0,11 26 0 0 0,-12-27 0 0 0,0 0 0 0 0,3 4 0 0 0,7-5 0 0 0,-9-2 4 0 0,-1-1 0 0 0,1 1 0 0 0,-1 0 0 0 0,1 0 0 0 0,-1-1 0 0 0,1 1 0 0 0,-1-1 0 0 0,0 1 0 0 0,1-1 0 0 0,-1 0 0 0 0,0 0 0 0 0,1 1 0 0 0,-1-1 0 0 0,0 0 0 0 0,0 0 0 0 0,2-2 0 0 0,15-20-10 0 0,-4 3 99 0 0,0 6 0 0 0,-8 7 56 0 0,0 1-1 0 0,0 0 1 0 0,0 1 0 0 0,8-6 0 0 0,-13 10 83 0 0,8 14-12 0 0,-6 0-181 0 0,-1 0 0 0 0,0 0-1 0 0,-1 0 1 0 0,-1 27 0 0 0,-1-23-153 0 0,1 0 1 0 0,3 19-1 0 0,-3-35 68 0 0,0-1-1 0 0,0 0 0 0 0,0 1 1 0 0,0-1-1 0 0,1 0 0 0 0,-1 1 0 0 0,0-1 1 0 0,0 0-1 0 0,0 0 0 0 0,0 1 0 0 0,0-1 1 0 0,0 0-1 0 0,0 0 0 0 0,1 1 0 0 0,-1-1 1 0 0,0 0-1 0 0,0 0 0 0 0,0 1 1 0 0,1-1-1 0 0,-1 0 0 0 0,0 0 0 0 0,0 0 1 0 0,1 1-1 0 0,-1-1 0 0 0,0 0 0 0 0,0 0 1 0 0,1 0-1 0 0,-1 0 0 0 0,0 0 0 0 0,1 1 1 0 0,-1-1-1 0 0,0 0 0 0 0,1 0 1 0 0,-1 0-1 0 0,0 0 0 0 0,0 0 0 0 0,1 0 1 0 0,-1 0-1 0 0,0 0 0 0 0,1 0 0 0 0,-1 0 1 0 0,0 0-1 0 0,1-1 0 0 0,-1 1 0 0 0,0 0 1 0 0,0 0-1 0 0,1 0 0 0 0,-1 0 1 0 0,0 0-1 0 0,0-1 0 0 0,1 1 0 0 0,-1 0 1 0 0,0 0-1 0 0,0 0 0 0 0,1-1 0 0 0,-1 1 1 0 0,0 0-1 0 0,14-14-4106 0 0,-6 3-4072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3:5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10136 0 0,'0'0'464'0'0,"12"-2"168"0"0,-3-3 285 0 0,1-1 1 0 0,0 0 0 0 0,-1 0 0 0 0,0-1-1 0 0,-1 0 1 0 0,10-9 0 0 0,10-9 1064 0 0,38-32 532 0 0,-58 49-2286 0 0,0-1 0 0 0,-1 1 0 0 0,0-1 0 0 0,-1-1-1 0 0,10-16 1 0 0,-8 11-34 0 0,8-20 53 0 0,-15 34-231 0 0,-1-1 0 0 0,1 1 0 0 0,-1-1-1 0 0,1 1 1 0 0,-1-1 0 0 0,0 0 0 0 0,0 1 0 0 0,0-1 0 0 0,0 0 0 0 0,0 1 0 0 0,0-1 0 0 0,0 1 0 0 0,-1-1 0 0 0,1 0 0 0 0,-1 1 0 0 0,1-1 0 0 0,-1 1 0 0 0,-1-4 0 0 0,2 5-3 0 0,-1-1 0 0 0,1 1 0 0 0,-1-1 0 0 0,0 1 0 0 0,1-1-1 0 0,-1 1 1 0 0,0-1 0 0 0,1 1 0 0 0,-1-1 0 0 0,0 1 0 0 0,0 0 0 0 0,1-1 0 0 0,-1 1-1 0 0,0 0 1 0 0,0 0 0 0 0,0 0 0 0 0,1-1 0 0 0,-1 1 0 0 0,0 0 0 0 0,0 0 0 0 0,0 0-1 0 0,0 0 1 0 0,1 1 0 0 0,-1-1 0 0 0,0 0 0 0 0,0 0 0 0 0,0 0 0 0 0,1 1 0 0 0,-1-1-1 0 0,-1 1 1 0 0,-2 0 93 0 0,1 1 0 0 0,-1 0 0 0 0,1 0-1 0 0,-7 5 1 0 0,1 1 186 0 0,0 0-1 0 0,0 1 0 0 0,1 0 1 0 0,0 0-1 0 0,0 1 0 0 0,1 0 1 0 0,-9 18-1 0 0,13-22-141 0 0,0 0 0 0 0,0 1 0 0 0,0-1 1 0 0,1 1-1 0 0,0 0 0 0 0,0 0 0 0 0,1 0 1 0 0,0 0-1 0 0,0 0 0 0 0,1 0 0 0 0,0 0 0 0 0,0 1 1 0 0,1-1-1 0 0,1 10 0 0 0,-1-14-122 0 0,0 0 0 0 0,0 0-1 0 0,0 0 1 0 0,0 0 0 0 0,1 0-1 0 0,-1 0 1 0 0,1 0 0 0 0,0-1 0 0 0,-1 1-1 0 0,1-1 1 0 0,0 1 0 0 0,1-1 0 0 0,-1 0-1 0 0,0 0 1 0 0,1 0 0 0 0,-1 0 0 0 0,4 2-1 0 0,-2-2 14 0 0,0-1-1 0 0,0 1 0 0 0,0 0 1 0 0,1-1-1 0 0,-1 0 0 0 0,0 0 1 0 0,1-1-1 0 0,-1 1 0 0 0,1-1 1 0 0,8 0-1 0 0,-2-1-491 0 0,0-1 1 0 0,0 0-1 0 0,0-1 1 0 0,0 0-1 0 0,-1 0 1 0 0,1-1-1 0 0,-1 0 1 0 0,18-12-1 0 0,-14 8-1198 0 0,0 1-14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04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14 13824 0 0,'0'0'1388'0'0,"-9"-8"2215"0"0,27 7-2278 0 0,-14 0-1213 0 0,0 1 1 0 0,-1-1-1 0 0,1 1 0 0 0,-1 0 1 0 0,7 1-1 0 0,20 1 422 0 0,-9-2-435 0 0,6-2-99 0 0,-22 1 0 0 0,0 0 0 0 0,0 0 0 0 0,0 1 0 0 0,6 0 0 0 0,2 1 7 0 0,-1 0 1 0 0,13-2-1 0 0,-16 0 14 0 0,1 1 0 0 0,-1 0 1 0 0,0 0-1 0 0,15 3 0 0 0,-20-2-376 0 0,1 1-1 0 0,0 0 0 0 0,-1-1 1 0 0,6 5-1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33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13 8952 0 0,'-14'-2'952'0'0,"6"-1"-693"0"0,-23-4 7695 0 0,31 7-7880 0 0,-1 0 1 0 0,1 0-1 0 0,0 0 0 0 0,0 0 1 0 0,-1 0-1 0 0,1 0 0 0 0,0 0 1 0 0,0 0-1 0 0,-1 0 1 0 0,1 0-1 0 0,0 0 0 0 0,0 0 1 0 0,-1 1-1 0 0,1-1 0 0 0,0 0 1 0 0,0 0-1 0 0,0 0 0 0 0,-1 0 1 0 0,1 1-1 0 0,0-1 1 0 0,0 0-1 0 0,0 0 0 0 0,-1 1 1 0 0,1-1-1 0 0,0 0 0 0 0,0 0 1 0 0,0 0-1 0 0,0 1 1 0 0,0-1-1 0 0,0 0 0 0 0,0 1 1 0 0,0-1-1 0 0,0 0 0 0 0,0 0 1 0 0,0 1-1 0 0,0-1 1 0 0,0 1-1 0 0,7 9 841 0 0,14 6-422 0 0,-11-12-292 0 0,-1 0 0 0 0,1 0 0 0 0,0-1-1 0 0,1-1 1 0 0,-1 1 0 0 0,18 0-1 0 0,-1-1 231 0 0,39-3-1 0 0,316-28 1519 0 0,-258 24-1168 0 0,226 23-1 0 0,-333-17-716 0 0,416 36 1672 0 0,-275-40-346 0 0,-40-1-1328 0 0,-73 5 292 0 0,71 11 0 0 0,-114-12-337 0 0,0 0 0 0 0,0 0 0 0 0,0 0 0 0 0,0 0 0 0 0,0-1 0 0 0,0 1 0 0 0,0 0 0 0 0,0-1 0 0 0,0 1 0 0 0,0-1 0 0 0,0 0 0 0 0,0 0 0 0 0,0 0 1 0 0,-1 0-1 0 0,1 0 0 0 0,0 0 0 0 0,-1 0 0 0 0,1 0 0 0 0,0-1 0 0 0,-1 1 0 0 0,0-1 0 0 0,1 1 0 0 0,-1-1 0 0 0,0 1 0 0 0,0-1 0 0 0,2-3 0 0 0,3-5 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03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11 4608 0 0,'0'0'101'0'0,"-9"-3"278"0"0,6 2 302 0 0,-1 1 0 0 0,0 0 0 0 0,0 0 0 0 0,1 0 0 0 0,-1 0 1 0 0,0 1-1 0 0,1-1 0 0 0,-1 1 0 0 0,0 0 0 0 0,1 0 0 0 0,-13 6 5881 0 0,26-3-6134 0 0,2 1 201 0 0,73-6 630 0 0,95 3-560 0 0,-63-3-309 0 0,-45-1-31 0 0,218 20 193 0 0,-267-15-457 0 0,-11-1-50 0 0,0-1-1 0 0,23 0 1 0 0,176-20 1835 0 0,-182 16-1704 0 0,1 1-1 0 0,0 1 0 0 0,55 7 0 0 0,-28-1-286 0 0,-21-2-296 0 0,-12-1 917 0 0,40 0 1 0 0,-57-2-359 0 0,0-1 0 0 0,-1 0 0 0 0,1 0 0 0 0,-1 0 0 0 0,0-1 0 0 0,1 0 0 0 0,-1 0 0 0 0,0-1 0 0 0,0 0 0 0 0,10-6 0 0 0,15-9 684 0 0,-30 18-712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05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29 2760 0 0,'-36'-15'15150'0'0,"46"14"-13973"0"0,44 8-33 0 0,-24-1-479 0 0,-20-4-400 0 0,0 0 1 0 0,-1-1-1 0 0,12 1 1 0 0,12-2 169 0 0,0-1 1 0 0,0-1-1 0 0,0-2 1 0 0,54-14-1 0 0,-66 14-291 0 0,-20 4-69 0 0,0 0-16 0 0,5 0-37 0 0,-5 0-42 0 0,2-4-1423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36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71 13824 0 0,'0'0'1246'0'0,"-2"0"-880"0"0,-7 0 3260 0 0,16-11-3289 0 0,-1 7-147 0 0,-1 0-1 0 0,2 1 0 0 0,-1-1 0 0 0,0 1 0 0 0,12-4 0 0 0,38-8 416 0 0,-40 11-617 0 0,51-12-2384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37.4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322 1 12464 0 0,'-4'6'199'0'0,"1"0"0"0"0,0 1 1 0 0,1 0-1 0 0,0-1 0 0 0,0 1 0 0 0,-2 10 1 0 0,-1 44-207 0 0,2-20 300 0 0,-9 160 677 0 0,10-113-837 0 0,2 76 899 0 0,-1-146-914 0 0,-13 240 843 0 0,8-192-1006 0 0,-22 194 1082 0 0,17-175-669 0 0,-11 67-312 0 0,14-113-38 0 0,-74 350 484 0 0,28-176 808 0 0,41-168-883 0 0,2 1 1 0 0,-10 88-1 0 0,17-101-219 0 0,2-26-172 0 0,1 1 0 0 0,0-1 0 0 0,0 1-1 0 0,1-1 1 0 0,0 1 0 0 0,1-1 0 0 0,1 12 0 0 0,-2-17 7 0 0,1 0 0 0 0,-1 0 0 0 0,1 0 0 0 0,-1-1-1 0 0,1 1 1 0 0,-1 0 0 0 0,1-1 0 0 0,0 1 0 0 0,0 0 0 0 0,0-1 0 0 0,0 1 0 0 0,0-1-1 0 0,0 0 1 0 0,0 1 0 0 0,1-1 0 0 0,-1 0 0 0 0,0 1 0 0 0,1-1 0 0 0,-1 0 0 0 0,1 0-1 0 0,-1 0 1 0 0,1-1 0 0 0,-1 1 0 0 0,1 0 0 0 0,0 0 0 0 0,0-1 0 0 0,-1 1 0 0 0,1-1 0 0 0,0 0-1 0 0,3 1 1 0 0,11 1 135 0 0,0 1-1 0 0,0 1 0 0 0,0 0 1 0 0,-1 1-1 0 0,30 14 0 0 0,-15-5-1051 0 0,0-2 1 0 0,53 14-1 0 0,-63-22-321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172 100 17071 0 0,'-17'-7'1856'0'0,"11"7"-1652"0"0,0 1 0 0 0,0 0 0 0 0,0 0-1 0 0,0 1 1 0 0,0-1 0 0 0,0 1 0 0 0,1 1-1 0 0,-1-1 1 0 0,1 1 0 0 0,-1 0-1 0 0,1 0 1 0 0,0 0 0 0 0,0 1 0 0 0,1 0-1 0 0,-1 0 1 0 0,1 0 0 0 0,-1 1 0 0 0,1-1-1 0 0,1 1 1 0 0,-5 6 0 0 0,2-2-31 0 0,1-1-1 0 0,0 1 1 0 0,0 1 0 0 0,1-1 0 0 0,1 1-1 0 0,-1-1 1 0 0,1 1 0 0 0,1 0 0 0 0,0 0 0 0 0,0 0-1 0 0,1 15 1 0 0,0-22-135 0 0,1 0 0 0 0,0 0 0 0 0,1 0 0 0 0,-1 0 1 0 0,1 0-1 0 0,-1 0 0 0 0,1 0 0 0 0,0 0 0 0 0,0-1 0 0 0,0 1 0 0 0,0 0 0 0 0,3 3 0 0 0,-3-5-21 0 0,0 0-1 0 0,0 0 1 0 0,0 0-1 0 0,0-1 1 0 0,0 1-1 0 0,0 0 1 0 0,0-1-1 0 0,0 1 1 0 0,0 0 0 0 0,0-1-1 0 0,1 0 1 0 0,-1 1-1 0 0,0-1 1 0 0,0 0-1 0 0,1 1 1 0 0,-1-1-1 0 0,0 0 1 0 0,1 0 0 0 0,-1 0-1 0 0,0 0 1 0 0,1 0-1 0 0,-1 0 1 0 0,0-1-1 0 0,0 1 1 0 0,1 0-1 0 0,-1-1 1 0 0,0 1 0 0 0,0-1-1 0 0,0 1 1 0 0,2-1-1 0 0,3-2 24 0 0,0-1 0 0 0,-1 1 0 0 0,1-1-1 0 0,-1 1 1 0 0,1-2 0 0 0,-1 1 0 0 0,7-8 0 0 0,28-38-168 0 0,-19 15-1097 0 0,-11 11-5259 0 0,-3 4-1581 0 0</inkml:trace>
  <inkml:trace contextRef="#ctx0" brushRef="#br0" timeOffset="1">192 301 18343 0 0,'0'0'838'0'0,"1"-14"308"0"0,1 4-687 0 0,1-1-1 0 0,0 1 0 0 0,9-17 0 0 0,-1 1 737 0 0,-1 2 445 0 0,17-30-1 0 0,3 5-63 0 0,-30 47-1567 0 0,1 1 0 0 0,-1 0 0 0 0,1 0 0 0 0,0 0 0 0 0,0 0 1 0 0,-1 0-1 0 0,1 0 0 0 0,0 1 0 0 0,0-1 0 0 0,0 0 0 0 0,0 0 0 0 0,0 1 1 0 0,0-1-1 0 0,0 0 0 0 0,0 1 0 0 0,0-1 0 0 0,0 1 0 0 0,0-1 0 0 0,1 1 1 0 0,-1 0-1 0 0,0-1 0 0 0,0 1 0 0 0,0 0 0 0 0,2 0 0 0 0,-2 0-8 0 0,1 1-1 0 0,-1-1 1 0 0,0 1-1 0 0,1-1 1 0 0,-1 1-1 0 0,0 0 1 0 0,1 0-1 0 0,-1-1 0 0 0,0 1 1 0 0,0 0-1 0 0,0 0 1 0 0,0 0-1 0 0,0 0 1 0 0,0 1-1 0 0,0-1 1 0 0,0 0-1 0 0,0 0 1 0 0,1 3-1 0 0,13 24 0 0 0,-11-17 0 0 0,2-1 0 0 0,-1-1 0 0 0,1 1 0 0 0,9 9 0 0 0,-15-18 1 0 0,1 0-1 0 0,0 0 0 0 0,-1-1 1 0 0,1 1-1 0 0,0 0 1 0 0,0-1-1 0 0,0 1 0 0 0,0-1 1 0 0,0 1-1 0 0,-1-1 1 0 0,1 1-1 0 0,0-1 1 0 0,0 1-1 0 0,0-1 0 0 0,0 0 1 0 0,0 0-1 0 0,1 1 1 0 0,-1-1-1 0 0,0 0 0 0 0,0 0 1 0 0,0 0-1 0 0,0 0 1 0 0,1-1-1 0 0,0 1 2 0 0,0-1 0 0 0,0 0 0 0 0,0 0-1 0 0,0 0 1 0 0,0 0 0 0 0,0 0 0 0 0,-1 0 0 0 0,1 0 0 0 0,-1-1-1 0 0,1 1 1 0 0,1-3 0 0 0,3-3 6 0 0,0-1 0 0 0,0 0 0 0 0,8-17 0 0 0,1-4-567 0 0,17-36-2203 0 0,-25 48 1523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4:42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2304 0 0,'-1'1'2238'0'0,"-4"3"-1429"0"0,0-1-42 0 0,1-1 0 0 0,-1 0 0 0 0,1 0 1 0 0,-19 4 9105 0 0,81-8-6625 0 0,-44 3-2829 0 0,1 0 0 0 0,-1 1 0 0 0,15 4 1 0 0,26 4-316 0 0,9-4-1 0 0,86-4-1 0 0,37-4 1017 0 0,-23 1-192 0 0,-41 0-906 0 0,-49 1-147 0 0,79-9 0 0 0,81-12 388 0 0,-217 20-259 0 0,48 2-3 0 0,-23 0 0 0 0,-25 0 410 0 0,0 0 0 0 0,18 5-1 0 0,14 2 327 0 0,44 6 83 0 0,-84-10-684 0 0,-7-3-118 0 0,-1 0 0 0 0,1 0 0 0 0,-1-1 0 0 0,1 1 0 0 0,-1 0 1 0 0,1-1-1 0 0,-1 0 0 0 0,1 1 0 0 0,0-1 0 0 0,-1 0 0 0 0,1 1 1 0 0,0-1-1 0 0,-1 0 0 0 0,4-1 0 0 0,-3-1 338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5:5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92 3680 0 0,'0'0'284'0'0,"-9"0"-176"0"0,-10-1 1832 0 0,10 0 890 0 0,0-1-1 0 0,1 0 1 0 0,-1 0 0 0 0,-10-4 0 0 0,-1-5 1074 0 0,19 11-3858 0 0,1-1 0 0 0,-1 1 0 0 0,1-1 0 0 0,0 1 0 0 0,-1-1 0 0 0,1 1 1 0 0,0-1-1 0 0,-1 1 0 0 0,1-1 0 0 0,0 1 0 0 0,0-1 0 0 0,0 0 1 0 0,0 1-1 0 0,-1-1 0 0 0,1 1 0 0 0,0-1 0 0 0,0 0 0 0 0,0 1 0 0 0,0-1 1 0 0,0 1-1 0 0,0-1 0 0 0,1 0 0 0 0,-1 1 0 0 0,0-1 0 0 0,0 1 0 0 0,0-1 1 0 0,0 0-1 0 0,1 1 0 0 0,-1-1 0 0 0,1 0 0 0 0,2-1 83 0 0,0-1 0 0 0,0 1 0 0 0,1 0 1 0 0,-1 0-1 0 0,1 0 0 0 0,-1 1 0 0 0,1-1 0 0 0,0 1 0 0 0,-1 0 0 0 0,1 0 0 0 0,0 0 0 0 0,0 0 0 0 0,0 1 0 0 0,0-1 1 0 0,0 1-1 0 0,0 0 0 0 0,4 1 0 0 0,10 1 21 0 0,0 0 1 0 0,25 8 0 0 0,-32-8-39 0 0,18 4 101 0 0,47 2 1 0 0,8 1 127 0 0,39 6 272 0 0,-93-13-387 0 0,56-4 0 0 0,-61 1-107 0 0,31-1 334 0 0,-1-3 1 0 0,73-16-1 0 0,-110 17-457 0 0,-15 4 2 0 0,0 0 1 0 0,0-1-1 0 0,0 1 1 0 0,0-1-1 0 0,0 0 1 0 0,0 0-1 0 0,0 0 1 0 0,-1 0-1 0 0,1 0 0 0 0,0-1 1 0 0,-1 1-1 0 0,1-1 1 0 0,-1 0-1 0 0,0 0 1 0 0,1 0-1 0 0,-1 0 1 0 0,2-3-1 0 0,-3 4-52 0 0,0 0 0 0 0,0 0 1 0 0,0 0-1 0 0,-1 0 0 0 0,1 0 0 0 0,0-1 0 0 0,-1 1 1 0 0,1 0-1 0 0,-1 0 0 0 0,1-1 0 0 0,-1 1 0 0 0,0 0 1 0 0,1-1-1 0 0,-1 1 0 0 0,0-1 0 0 0,0-2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6:0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79 2760 0 0,'0'0'6321'0'0,"-15"-7"-490"0"0,22-8-2614 0 0,-5 14-3085 0 0,0-1-1 0 0,0 1 1 0 0,0 0 0 0 0,1 0-1 0 0,-1 0 1 0 0,0 0 0 0 0,1 0 0 0 0,-1 0-1 0 0,1 1 1 0 0,-1-1 0 0 0,1 1-1 0 0,3-1 1 0 0,35 2 666 0 0,-21 0-542 0 0,72 4 591 0 0,-40-5-631 0 0,37 6-26 0 0,-18-2-95 0 0,-2 2 101 0 0,0-2 0 0 0,83-7 0 0 0,11-11 682 0 0,130-11-137 0 0,-75 19-707 0 0,-50 2 1 0 0,63 1 407 0 0,-172 3-374 0 0,341-10 1216 0 0,-314 4-738 0 0,135 7-1 0 0,-126 2-379 0 0,-94-3-113 0 0,-13 2-2694 0 0,5-3-3532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6:0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2760 0 0,'1'6'15142'0'0,"3"-3"-14988"0"0,0 0 1 0 0,0-1-1 0 0,0 1 0 0 0,0-1 0 0 0,1 0 0 0 0,-1-1 1 0 0,7 3-1 0 0,36 6 551 0 0,-22-5-347 0 0,178 32 1836 0 0,-201-37-2172 0 0,358 30 2889 0 0,-259-33-2136 0 0,-47 1-370 0 0,63-4 412 0 0,30 0 123 0 0,-109 6-412 0 0,71 10 0 0 0,-85-6-294 0 0,-9-1-71 0 0,1 0 0 0 0,-1-1 0 0 0,0-1-1 0 0,30-1 1 0 0,-43 0-139 0 0,3-1 43 0 0,1 1 0 0 0,-1-1 0 0 0,0 0 0 0 0,1-1 0 0 0,-1 1 0 0 0,0-1 0 0 0,7-3 0 0 0,-11 4 453 0 0,10-4-2024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6:4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50 2304 0 0,'-12'0'1969'0'0,"8"-2"10"0"0,-3-1 544 0 0,0 0 0 0 0,0 0-1 0 0,0-1 1 0 0,1 0 0 0 0,0-1 0 0 0,-14-4 5859 0 0,22 11-8333 0 0,-1 0-1 0 0,0-1 1 0 0,1 1-1 0 0,-1 0 1 0 0,1-1-1 0 0,0 1 1 0 0,0-1-1 0 0,-1 1 1 0 0,1-1-1 0 0,0 0 1 0 0,0 0-1 0 0,0 1 1 0 0,0-2-1 0 0,1 1 0 0 0,-1 0 1 0 0,0 0-1 0 0,0-1 1 0 0,0 1-1 0 0,4-1 1 0 0,5 2-4 0 0,0 0 0 0 0,18-1 0 0 0,141-7 348 0 0,-97 2-210 0 0,-15 4-83 0 0,0 3-1 0 0,65 11 1 0 0,-47-4-52 0 0,102 5 136 0 0,-43-10-32 0 0,-115-4-67 0 0,25-2-1 0 0,14 1 67 0 0,-27 1-151 0 0,53-5 0 0 0,-61 2 0 0 0,21-3 18 0 0,37 0 28 0 0,-34 4 6 0 0,-16 0 39 0 0,56 5 1 0 0,-1 4-159 0 0,-14 5 67 0 0,-25 1 0 0 0,-32-12 1 0 0,2 1 4 0 0,28 0 0 0 0,50-1 23 0 0,92-3 13 0 0,-31-25-40 0 0,-37 4-42 0 0,78 6 74 0 0,-160 14-26 0 0,164-9-975 0 0,-82 10 1653 0 0,-64 2-466 0 0,17-2-207 0 0,-16-1 14 0 0,74 8 0 0 0,33 9-26 0 0,-134-15 0 0 0,1-1 0 0 0,30-4 0 0 0,8-2 0 0 0,-19 3-33 0 0,24-1-149 0 0,-40 4-217 0 0,-13 1 420 0 0,23 1 0 0 0,-21 0 170 0 0,0-1-1 0 0,35-3 1 0 0,-7 3-191 0 0,18-10-899 0 0,-60 9 998 0 0,-6 1-26 0 0,0 0 0 0 0,0-1-1 0 0,1 1 1 0 0,-1-1 0 0 0,0 0-1 0 0,0 0 1 0 0,0 0 0 0 0,0 0 0 0 0,0 0-1 0 0,3-2 1 0 0,-1-7-3198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7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11256 0 0,'0'0'546'0'0,"4"6"137"0"0,1-2-443 0 0,0-1 1 0 0,0 1-1 0 0,0-1 0 0 0,0-1 1 0 0,1 1-1 0 0,-1-1 0 0 0,1 0 1 0 0,11 3-1 0 0,3-2 365 0 0,27 2 0 0 0,-8-1-127 0 0,-15-2 20 0 0,1-2 0 0 0,-1 0 1 0 0,35-6-1 0 0,29 0 446 0 0,78 9 634 0 0,-57 5-587 0 0,63 5-1229 0 0,17 2 2023 0 0,-98-7-1722 0 0,105-5 1 0 0,-128-3 86 0 0,20 2 293 0 0,54-2 311 0 0,48-7-42 0 0,-159 7-425 0 0,0 1-1 0 0,0 2 0 0 0,0 1 1 0 0,50 13-1 0 0,-75-16-204 0 0,1 0 0 0 0,-1-1 0 0 0,0 1 0 0 0,1-1 0 0 0,-1 0 0 0 0,0-1 0 0 0,10-1 0 0 0,-12 1-16 0 0,1 1 0 0 0,-1 0 1 0 0,1 0-1 0 0,-1 1 0 0 0,6 0 0 0 0,-5 0 2 0 0,1-1 0 0 0,-1 1-1 0 0,1-1 1 0 0,5-1 0 0 0,41-2 540 0 0,-51 3-389 0 0,1 0-226 0 0,-1 0-1 0 0,0-1 1 0 0,1 1 0 0 0,-1-1 0 0 0,0 1 0 0 0,0-1 0 0 0,1 0-1 0 0,-1 0 1 0 0,0 0 0 0 0,0 1 0 0 0,0-1 0 0 0,1-2-1 0 0,-1 3-63 0 0,-1 0-1 0 0,0-1 0 0 0,0 1 0 0 0,0-1 0 0 0,1 1 0 0 0,-1 0 0 0 0,0-1 1 0 0,0 1-1 0 0,0 0 0 0 0,0-1 0 0 0,0 1 0 0 0,0-1 0 0 0,0 1 1 0 0,0 0-1 0 0,0-1 0 0 0,0 1 0 0 0,0-1 0 0 0,0 1 0 0 0,0 0 0 0 0,0-1 1 0 0,0 1-1 0 0,0-1 0 0 0,-1 1 0 0 0,1 0 0 0 0,0-1 0 0 0,0 1 0 0 0,0 0 1 0 0,0-1-1 0 0,-1 1 0 0 0,1 0 0 0 0,-1-1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7:3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97 175 2592 0 0,'0'0'116'0'0,"0"0"-7"0"0,-2 0-75 0 0,-12-6 522 0 0,10 3 2470 0 0,-13-4 1814 0 0,14 6-4302 0 0,0 0-1 0 0,0-1 0 0 0,1 1 0 0 0,-1 0 1 0 0,0-1-1 0 0,-3-2 0 0 0,-24-14 5000 0 0,29 17-5465 0 0,1 1 0 0 0,0 0 0 0 0,-1-1 0 0 0,1 1-1 0 0,-1 0 1 0 0,1-1 0 0 0,0 1 0 0 0,-1-1 0 0 0,1 1 0 0 0,0-1-1 0 0,-1 1 1 0 0,1-1 0 0 0,0 1 0 0 0,0-1 0 0 0,-1 1-1 0 0,1-1 1 0 0,0 1 0 0 0,0-1 0 0 0,0 0 0 0 0,0 1 0 0 0,0-1-1 0 0,0 1 1 0 0,0-1 0 0 0,0 1 0 0 0,0-1 0 0 0,0 1-1 0 0,0-2 1 0 0,3-16 2209 0 0,-2 16-2241 0 0,0 1-1 0 0,0-1 1 0 0,1 1 0 0 0,-1 0-1 0 0,0 0 1 0 0,1 0 0 0 0,-1 0-1 0 0,0 0 1 0 0,1 0-1 0 0,-1 0 1 0 0,1 0 0 0 0,-1 0-1 0 0,1 0 1 0 0,0 1 0 0 0,-1-1-1 0 0,1 1 1 0 0,0-1-1 0 0,0 1 1 0 0,-1 0 0 0 0,1 0-1 0 0,0 0 1 0 0,0 0 0 0 0,-1 0-1 0 0,1 0 1 0 0,3 1-1 0 0,9-2 505 0 0,51-5-307 0 0,-30 4 13 0 0,0 2 0 0 0,41 5 1 0 0,-21-2-85 0 0,89 2-10 0 0,-115-6-96 0 0,1-2 0 0 0,52-10 0 0 0,-72 11-57 0 0,203-38-262 0 0,-170 36 542 0 0,79 3 1 0 0,-28 2-835 0 0,-18 3 817 0 0,166 4 1240 0 0,-144-14-1686 0 0,-27 1 380 0 0,38-4-51 0 0,31-1 22 0 0,-56 9-190 0 0,76 1-26 0 0,102 28 696 0 0,-193-17-138 0 0,-28-3-499 0 0,1-2 0 0 0,0-2 0 0 0,60-1 0 0 0,-95-4 54 0 0,1 0 1 0 0,-1 0-1 0 0,0-1 0 0 0,0 0 1 0 0,0 0-1 0 0,0-1 0 0 0,0 0 0 0 0,11-6 1 0 0,-17 8-39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8:2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2304 0 0,'-14'5'387'0'0,"1"0"1774"0"0,-52 23 1566 0 0,59-25-3613 0 0,-1 1 0 0 0,1 0-1 0 0,0 0 1 0 0,0 1 0 0 0,0-1 0 0 0,1 1-1 0 0,-5 12 7661 0 0,10-17-7638 0 0,13 1 3326 0 0,23-4-2511 0 0,-22 2 126 0 0,31 0-449 0 0,-1 3 1 0 0,1 2-1 0 0,66 14 0 0 0,-9-2-23 0 0,11 0-67 0 0,82 10 435 0 0,-15-17 193 0 0,-27-2-236 0 0,-45-6-312 0 0,-55-2-329 0 0,88-4 383 0 0,-120 5-543 0 0,-10 1-3 0 0,0-1 0 0 0,0 0-1 0 0,19-4 1 0 0,-29 4-187 0 0,0 0-1 0 0,0 0 1 0 0,0-1-1 0 0,0 1 1 0 0,0-1 0 0 0,0 1-1 0 0,0-1 1 0 0,0 1-1 0 0,0-1 1 0 0,0 1 0 0 0,0-1-1 0 0,-1 0 1 0 0,1 0-1 0 0,0 1 1 0 0,0-1 0 0 0,-1 0-1 0 0,1 0 1 0 0,-1 0-1 0 0,1 0 1 0 0,-1 0 0 0 0,1 0-1 0 0,-1 0 1 0 0,1 0-1 0 0,-1 0 1 0 0,0 0 0 0 0,1 0-1 0 0,-1-1 1 0 0,0-2-294 0 0,0 1 0 0 0,0 0 0 0 0,0 0 1 0 0,0 0-1 0 0,0 0 0 0 0,-2-6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9:4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34 2760 0 0,'-8'-10'2738'0'0,"-1"0"1895"0"0,-3-1-1817 0 0,12 11-2738 0 0,-1 0 1 0 0,1 0-1 0 0,0-1 1 0 0,0 1-1 0 0,0 0 1 0 0,0 0-1 0 0,0 0 1 0 0,-1 0-1 0 0,1 0 1 0 0,0 0-1 0 0,0-1 1 0 0,0 1-1 0 0,0 0 1 0 0,-1 0-1 0 0,1 0 0 0 0,0 0 1 0 0,0 0-1 0 0,0 0 1 0 0,-1 0-1 0 0,1 0 1 0 0,0 0-1 0 0,0 0 1 0 0,0 0-1 0 0,0 0 1 0 0,-1 0-1 0 0,1 0 1 0 0,0 0-1 0 0,0 0 1 0 0,0 0-1 0 0,-1 0 1 0 0,1 0-1 0 0,0 0 1 0 0,0 0-1 0 0,0 0 1 0 0,-1 1-1 0 0,1-1 1 0 0,0 0-1 0 0,0 0 1 0 0,0 0-1 0 0,0 0 1 0 0,0 0-1 0 0,-1 0 1 0 0,1 1-1 0 0,0-1 1 0 0,0 0-1 0 0,0 0 1 0 0,0 0-1 0 0,0 0 1 0 0,0 1-1 0 0,0-1 1 0 0,0 0-1 0 0,-1 0 1 0 0,1 0-1 0 0,0 1 1 0 0,0-1-1 0 0,0 0 1 0 0,0 0-1 0 0,0 0 1 0 0,0 0-1 0 0,0 1 1 0 0,0-1-1 0 0,0 0 1 0 0,0 0-1 0 0,1 1 1 0 0,-1 0 77 0 0,0 0 0 0 0,0 0 0 0 0,1 0-1 0 0,-1 0 1 0 0,1 0 0 0 0,-1 0 0 0 0,1 0 0 0 0,-1 0 0 0 0,1 0 0 0 0,0 0 0 0 0,-1 0 0 0 0,1-1 0 0 0,0 1 0 0 0,0 0 0 0 0,0 0 0 0 0,0-1 0 0 0,0 1-1 0 0,-1 0 1 0 0,1-1 0 0 0,0 1 0 0 0,0-1 0 0 0,1 0 0 0 0,-1 1 0 0 0,1-1 0 0 0,27 8 1375 0 0,-12-8-702 0 0,1 0 0 0 0,30-5 1 0 0,1 1-217 0 0,50 2 7 0 0,107 13-1 0 0,-1 2-55 0 0,1-1 260 0 0,-90-4-360 0 0,38 4 153 0 0,-103-3-416 0 0,-36-5-69 0 0,1-1-1 0 0,-1-1 1 0 0,18 0 0 0 0,-15-5 156 0 0,-16 3-263 0 0,-1-1-1 0 0,1 0 1 0 0,-1 0 0 0 0,1 0-1 0 0,-1 0 1 0 0,1 0 0 0 0,-1 0-1 0 0,0-1 1 0 0,0 1 0 0 0,2-3-1 0 0,0 1 0 0 0,-2 3-83 0 0,2-5-1524 0 0,-1 0-38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9:4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44 2760 0 0,'-32'5'23708'0'0,"45"2"-21374"0"0,26 3-2352 0 0,121-5 1375 0 0,-59-2-880 0 0,181-8 33 0 0,-125 0-335 0 0,324-24 783 0 0,-429 25-932 0 0,-50 4-28 0 0,422-22 353 0 0,-213 17-220 0 0,-84 12-131 0 0,-27-2 0 0 0,-97-5 5 0 0,-2 0-9 0 0,0 0 1 0 0,0 0-1 0 0,0 0 0 0 0,0 0 1 0 0,0 0-1 0 0,0 0 0 0 0,0-1 1 0 0,0 1-1 0 0,0 0 0 0 0,0-1 1 0 0,0 1-1 0 0,-1-1 0 0 0,1 1 0 0 0,0-1 1 0 0,0 1-1 0 0,0-1 0 0 0,0-1 1 0 0,0 2-316 0 0,9-8-4476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13824 0 0,'0'0'1061'0'0,"0"-11"-460"0"0,6-1 1010 0 0,1 0 0 0 0,1 0 0 0 0,11-15 0 0 0,-3 6-847 0 0,-2 2 541 0 0,22-21 1 0 0,-24 27-1634 0 0,1-1 0 0 0,-2 0 0 0 0,13-20 0 0 0,-22 29-329 0 0,1 0 0 0 0,-1 0 1 0 0,0 0-1 0 0,0 0 0 0 0,0-6 1 0 0,2-15-1390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9:4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 1840 0 0,'0'0'7480'0'0,"-8"11"-1576"0"0,10-9-5753 0 0,1 0 1 0 0,-1 0 0 0 0,0 0 0 0 0,1 0-1 0 0,0-1 1 0 0,-1 1 0 0 0,1-1 0 0 0,0 1 0 0 0,0-1-1 0 0,-1 0 1 0 0,1 0 0 0 0,0 0 0 0 0,0 0-1 0 0,0-1 1 0 0,5 1 0 0 0,8 1-40 0 0,28-2 0 0 0,-29 0 447 0 0,54 0 165 0 0,9 1-32 0 0,-30 0-336 0 0,52 4 55 0 0,-62-3-316 0 0,22 3 231 0 0,-32-2-170 0 0,0-1 1 0 0,0-1-1 0 0,54-6 1 0 0,-18-2 508 0 0,-45 7-579 0 0,0-2 0 0 0,34-7 1 0 0,-30 4-16 0 0,1 1 1 0 0,-1 1-1 0 0,39 0 1 0 0,-30 2 41 0 0,38-5 0 0 0,-52 4-57 0 0,0 1 0 0 0,0 1 0 0 0,27 3 0 0 0,-19-1 18 0 0,29 4-31 0 0,23 1-6 0 0,-59-7 21 0 0,22 5-1 0 0,-22-3 121 0 0,21 1 0 0 0,165-1 1047 0 0,-166-1-1205 0 0,36-2 48 0 0,6 1 216 0 0,28-2-264 0 0,106-7 9 0 0,-184 7 16 0 0,35-4 52 0 0,29-2 91 0 0,-67 7-123 0 0,25 1-413 0 0,128 5 1298 0 0,-155-5-897 0 0,94-4 447 0 0,-46-2-254 0 0,3 0-15 0 0,-59 5-231 0 0,15 1 0 0 0,-21 1 147 0 0,0 0 1 0 0,20-2-1 0 0,-6 1 20 0 0,-20-1-78 0 0,0 0-1 0 0,0 0 0 0 0,0 0 0 0 0,0 0 0 0 0,0-1 0 0 0,7-4 0 0 0,11-2 179 0 0,-9 6-149 0 0,-11 2-95 0 0,-1 0 0 0 0,1-1 0 0 0,-1 1 0 0 0,1-1 0 0 0,5-2 0 0 0,-6 2-12 0 0,0-3-11 0 0,0 1-16 0 0,-3 3-73 0 0,1-1 215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9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0,'0'0'15009'0'0,"6"6"-12803"0"0,-5-4-2064 0 0,0 0 0 0 0,1 0 0 0 0,-1 0-1 0 0,1 0 1 0 0,0-1 0 0 0,0 1 0 0 0,-1-1 0 0 0,1 1-1 0 0,0-1 1 0 0,0 0 0 0 0,0 1 0 0 0,1-1-1 0 0,-1 0 1 0 0,3 0 0 0 0,35 12 843 0 0,-40-13-985 0 0,12 3 164 0 0,0-2-1 0 0,1 0 0 0 0,-1 0 0 0 0,21-2 1 0 0,21 1 115 0 0,19 2-156 0 0,-44-3 680 0 0,34 5-1 0 0,7-2-1035 0 0,-60-1 334 0 0,0-1-1 0 0,14-2 1 0 0,-15 1-87 0 0,1 1 1 0 0,15 0-1 0 0,-8 1-14 0 0,36-2 0 0 0,-12-1 0 0 0,56-4 0 0 0,-44 2 44 0 0,44-2 1853 0 0,-39 6-2134 0 0,117-2 504 0 0,-126 1-169 0 0,88 10 1 0 0,-113-6 16 0 0,26 2-14 0 0,-13-6-388 0 0,2 1 525 0 0,0 1 0 0 0,57 8 0 0 0,-50-2-166 0 0,1-3 1 0 0,0-1-1 0 0,0-3 1 0 0,56-6-1 0 0,-64 4-43 0 0,0 3-1 0 0,58 7 0 0 0,-36-3-38 0 0,14 5 63 0 0,22 1-42 0 0,148-2 64 0 0,-123-3 106 0 0,-119-6-181 0 0,37 3 43 0 0,68-4-1 0 0,14-1 30 0 0,-22 2-77 0 0,-24-6 5 0 0,72-1 13 0 0,-99 7 92 0 0,98 1 289 0 0,-57 5-85 0 0,-67-5-93 0 0,0-1-1 0 0,-1-1 0 0 0,37-6 1 0 0,74-21 821 0 0,-112 22-752 0 0,-18 5-300 0 0,1 0 1 0 0,-1 0 0 0 0,1 0-1 0 0,-1 0 1 0 0,6 0 0 0 0,1-4-245 0 0,-6 2-1085 0 0,-26 3-5913 0 0,13 3 6238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1:1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32 3768 0 0,'-36'-9'522'0'0,"19"4"2092"0"0,-24-13 12049 0 0,42 18-14104 0 0,8 0-406 0 0,31 7 199 0 0,-39-7-272 0 0,13 3 96 0 0,4 2 143 0 0,26 9 0 0 0,-13-3-141 0 0,-14-6-173 0 0,-10-2 47 0 0,0-1 0 0 0,0 0 1 0 0,0 0-1 0 0,0-1 0 0 0,0 0 1 0 0,11 0-1 0 0,173 3 1081 0 0,-19 5-334 0 0,-82-6-451 0 0,9-10-31 0 0,64 2 299 0 0,87 7-67 0 0,-123 5-138 0 0,-31 1-107 0 0,-65-4-261 0 0,0-1-1 0 0,44-1 1 0 0,21-14 130 0 0,1-1 6 0 0,-57 10-179 0 0,85-3 0 0 0,104-2 128 0 0,-22-5 59 0 0,-186 11-182 0 0,95-3 85 0 0,-12 0 1 0 0,202-2 107 0 0,-280 7-182 0 0,225-6 109 0 0,-46 2-50 0 0,-166 3 8 0 0,63 9 1 0 0,-71-5-70 0 0,206 17 255 0 0,1 4 243 0 0,-182-18-499 0 0,-31-3 99 0 0,28 1 1 0 0,3 1-57 0 0,-37-2-38 0 0,21-1 1 0 0,-19-2 115 0 0,0-1 0 0 0,1-1 0 0 0,20-5 0 0 0,-18 5-1619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1:5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63 1376 0 0,'-18'7'197'0'0,"-7"-3"1817"0"0,-5 1 2294 0 0,9-3 6232 0 0,39-10-8945 0 0,-11 6-1414 0 0,0 0 0 0 0,0 1 0 0 0,0 0 0 0 0,0 0 0 0 0,0 1 0 0 0,0 0 1 0 0,0 0-1 0 0,0 0 0 0 0,0 1 0 0 0,8 2 0 0 0,26 0 76 0 0,-10-1 37 0 0,57 10 0 0 0,-49-5-82 0 0,29-1 518 0 0,0-2-1 0 0,73-6 0 0 0,-32 0 263 0 0,-65 2-767 0 0,160-2 418 0 0,-21-3-390 0 0,-117-1-62 0 0,67-14-1 0 0,-50 6 56 0 0,-43 10-79 0 0,-1 2 0 0 0,72 5 0 0 0,-107-3-157 0 0,14 1 116 0 0,21 2-44 0 0,0-3 1 0 0,39-3-1 0 0,-29-2 5 0 0,-14 1 35 0 0,39-8 1 0 0,64-14 893 0 0,-110 22-6412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0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93 1376 0 0,'0'0'65'0'0,"-13"-8"1946"0"0,3 0 5356 0 0,8 6-6837 0 0,0 1-1 0 0,0-1 1 0 0,0 0-1 0 0,1 0 0 0 0,-1 0 1 0 0,0 0-1 0 0,1 0 0 0 0,-5-9 5784 0 0,10 15-6151 0 0,1 0 0 0 0,0-1 0 0 0,0 1 0 0 0,0-1 0 0 0,0 0-1 0 0,1-1 1 0 0,-1 1 0 0 0,1-1 0 0 0,0 0 0 0 0,0-1 0 0 0,0 1 0 0 0,-1-1-1 0 0,1 0 1 0 0,8 0 0 0 0,11 0 175 0 0,0-1 0 0 0,29-5 0 0 0,-20 2-106 0 0,67-5 727 0 0,181-7 184 0 0,-60 20-35 0 0,-72-13-478 0 0,1-1 73 0 0,-35 5-330 0 0,-81 3-304 0 0,-14 0 50 0 0,25 2-1 0 0,-28 0 70 0 0,31-3 1 0 0,-7 1 133 0 0,-24 2-190 0 0,-14-1-119 0 0,1 1 0 0 0,-1-1 0 0 0,0 1 1 0 0,0-1-1 0 0,0-1 0 0 0,1 1 0 0 0,-1 0 0 0 0,0-1 0 0 0,0 0 0 0 0,0 0 0 0 0,0 0 1 0 0,0-1-1 0 0,0 1 0 0 0,0-1 0 0 0,6-4 0 0 0,-2-3 9 0 0,-8 8-184 0 0,1-1 1 0 0,0 1 0 0 0,0 0-1 0 0,-1 0 1 0 0,1 0 0 0 0,0-1-1 0 0,0 1 1 0 0,0 0 0 0 0,1 0-1 0 0,-1 1 1 0 0,0-1 0 0 0,0 0-1 0 0,2-1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6992 0 0,'0'0'1618'0'0,"3"-14"7843"0"0,-3 13-9328 0 0,0 1 0 0 0,1-1 0 0 0,-1 1 0 0 0,0-1 0 0 0,1 1 0 0 0,-1-1-1 0 0,0 1 1 0 0,1-1 0 0 0,-1 1 0 0 0,1-1 0 0 0,-1 1 0 0 0,0 0 0 0 0,1-1-1 0 0,-1 1 1 0 0,1 0 0 0 0,-1-1 0 0 0,1 1 0 0 0,0 0 0 0 0,-1 0-1 0 0,1-1 1 0 0,-1 1 0 0 0,1 0 0 0 0,-1 0 0 0 0,1 0 0 0 0,0 0 0 0 0,-1 0-1 0 0,1 0 1 0 0,0 0 0 0 0,23 2 737 0 0,-12 0-337 0 0,51 0 565 0 0,44-2-540 0 0,284-17 1100 0 0,247 39 27 0 0,-330-2-1391 0 0,140-12 812 0 0,-360-8-722 0 0,95 12 1 0 0,-64-2-319 0 0,-45-5-17 0 0,-70-5-26 0 0,-1 0 1 0 0,1 0 0 0 0,-1 0-1 0 0,1 0 1 0 0,-1-1-1 0 0,4-1 1 0 0,8 0 64 0 0,-14 1-82 0 0,-1 1 0 0 0,1 0 1 0 0,0 0-1 0 0,-1 0 0 0 0,1-1 0 0 0,0 1 0 0 0,-1 0 1 0 0,1-1-1 0 0,-1 1 0 0 0,1 0 0 0 0,-1-1 0 0 0,1 1 1 0 0,-1-1-1 0 0,1 1 0 0 0,-1-1 0 0 0,1 1 0 0 0,-1-1 1 0 0,0 1-1 0 0,1-1 0 0 0,-1 0 0 0 0,0 1 0 0 0,1-1 1 0 0,3-17 189 0 0,0 1-331 0 0,7 1-1224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0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11832 0 0,'-1'0'451'0'0,"-2"2"-113"0"0,-7 3 59 0 0,3 1 98 0 0,8-3 1040 0 0,6 0 243 0 0,-3-2-1449 0 0,-3-1-717 0 0,10 4 833 0 0,0-1 0 0 0,1 0 0 0 0,-1-1 0 0 0,1-1 0 0 0,23 1-1 0 0,2 1-81 0 0,256 19 1661 0 0,-132-27-720 0 0,-67 0-584 0 0,5-1 10 0 0,33 0 139 0 0,-11 2-200 0 0,101 5 341 0 0,-144 7-722 0 0,69 5 331 0 0,-96-11-380 0 0,131 1 657 0 0,-161-4-689 0 0,1-1 0 0 0,-1-1 0 0 0,0-1 0 0 0,32-9 0 0 0,-30 6-155 0 0,-16 5-52 0 0,0 0 0 0 0,0 0 0 0 0,0-1 1 0 0,0 1-1 0 0,7-5 0 0 0,15-5-72 0 0,-28 11-300 0 0,0 1 178 0 0,0 0 0 0 0,-1 0-1 0 0,1 1 1 0 0,0-1 0 0 0,0 0-1 0 0,0 0 1 0 0,-1 1 0 0 0,1-1 0 0 0,0 1-1 0 0,0-1 1 0 0,-1 1 0 0 0,1-1-1 0 0,-1 1 1 0 0,1-1 0 0 0,0 1 0 0 0,-1-1-1 0 0,1 1 1 0 0,-1 0 0 0 0,1-1-1 0 0,-1 1 1 0 0,1 0 0 0 0,-1-1 0 0 0,0 1-1 0 0,1 0 1 0 0,-1 0 0 0 0,0 0-1 0 0,7 11-6624 0 0,1-3-839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3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4 118 6504 0 0,'0'0'1537'0'0,"-3"-14"7215"0"0,3 14-8676 0 0,0-1 1 0 0,0 1-1 0 0,0-1 1 0 0,1 1-1 0 0,-1-1 1 0 0,0 1-1 0 0,1-1 1 0 0,-1 1-1 0 0,0 0 0 0 0,1-1 1 0 0,-1 1-1 0 0,1-1 1 0 0,-1 1-1 0 0,0 0 1 0 0,1-1-1 0 0,-1 1 1 0 0,1 0-1 0 0,-1 0 1 0 0,1-1-1 0 0,-1 1 1 0 0,1 0-1 0 0,-1 0 1 0 0,1 0-1 0 0,-1 0 0 0 0,1 0 1 0 0,0-1-1 0 0,-1 1 1 0 0,1 0-1 0 0,-1 0 1 0 0,1 0-1 0 0,-1 1 1 0 0,2-1-1 0 0,20 1 65 0 0,18 4 730 0 0,-1-3 0 0 0,47-2 1 0 0,79-13 1087 0 0,-67 4-1240 0 0,-4 2-186 0 0,119-8 466 0 0,-70 15-547 0 0,149 3 287 0 0,-184-3-391 0 0,91-14 951 0 0,-1 0-310 0 0,-125 9-743 0 0,-71 5-204 0 0,3-2-19 0 0,-4 1-136 0 0,0 1 0 0 0,0 0-1 0 0,0-1 1 0 0,0 1 0 0 0,0 0 0 0 0,0-1-1 0 0,0 1 1 0 0,0-1 0 0 0,0 0 0 0 0,-1 1-1 0 0,1-1 1 0 0,0 0 0 0 0,0 1 0 0 0,-1-1-1 0 0,1 0 1 0 0,-1 0 0 0 0,1 0 0 0 0,0 0 0 0 0,-1 1-1 0 0,0-1 1 0 0,1 0 0 0 0,-1 0 0 0 0,1 0-1 0 0,-1 0 1 0 0,0 0 0 0 0,0 0 0 0 0,0 0-1 0 0,1-2 1 0 0,-1-2-1511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3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6048 0 0,'0'0'11671'0'0,"14"2"-10663"0"0,56 14 1012 0 0,-32-7-1312 0 0,85 9 761 0 0,-58-11-674 0 0,52 2-124 0 0,-43-5-396 0 0,166 10 1056 0 0,-60-5-893 0 0,17-4 29 0 0,-42-2-25 0 0,156 14 727 0 0,-107-10-530 0 0,-25-2-550 0 0,-37-9 622 0 0,-113 3-575 0 0,20-5 62 0 0,-32 3-105 0 0,26 0 0 0 0,-30 2-97 0 0,25-4 0 0 0,-26 3 0 0 0,24-2 0 0 0,-12 8-1415 0 0,-23-4 677 0 0,5 2-3334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4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22 104 2304 0 0,'-1'-1'167'0'0,"-3"-4"1058"0"0,-13-7 12640 0 0,19 12-13289 0 0,7 1-59 0 0,0 0 1 0 0,1 0 0 0 0,9 4-1 0 0,10 2 111 0 0,-17-6-202 0 0,0-1-1 0 0,-1 1 0 0 0,21-3 1 0 0,7-1 216 0 0,47-2 420 0 0,24-8-25 0 0,6 6-212 0 0,-2-1-99 0 0,-4 1-78 0 0,-73 6-423 0 0,-7 1 151 0 0,39 3 1 0 0,-1 5 183 0 0,-64-8-508 0 0,-1 0 1 0 0,1 0-1 0 0,0 0 1 0 0,-1-1-1 0 0,1 1 0 0 0,-1-1 1 0 0,1 0-1 0 0,0 0 0 0 0,4-2 1 0 0,32-18 301 0 0,0-1-264 0 0,-40 22-105 0 0,2-2 18 0 0,0 0 0 0 0,0 1-1 0 0,0 0 1 0 0,0-1 0 0 0,0 1-1 0 0,5-2 1 0 0,-6 3-315 0 0,4-5-4084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00:49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14744 0 0,'0'0'85'0'0,"0"0"0"0"0,0 0 0 0 0,0-1 0 0 0,0 1 0 0 0,0 0 1 0 0,0 0-1 0 0,0 0 0 0 0,1 0 0 0 0,-1 0 0 0 0,0 0 0 0 0,0 0 1 0 0,0 0-1 0 0,0 0 0 0 0,0 0 0 0 0,0 0 0 0 0,1 0 1 0 0,-1 0-1 0 0,0 0 0 0 0,0 0 0 0 0,0 0 0 0 0,0 0 0 0 0,0 0 1 0 0,0 0-1 0 0,1 0 0 0 0,0 1 852 0 0,-1-1-852 0 0,0 0 0 0 0,0 1 0 0 0,0-1 1 0 0,0 0-1 0 0,0 0 0 0 0,0 0 0 0 0,0 0 0 0 0,0 0 0 0 0,0 0 1 0 0,0 0-1 0 0,0 1 0 0 0,0-1 0 0 0,0 0 0 0 0,0 0 0 0 0,1 13 2640 0 0,-4 23-439 0 0,1-22-1855 0 0,-25 161 552 0 0,20-137-920 0 0,3-17-195 0 0,1 0-1 0 0,1 1 0 0 0,1-1 1 0 0,1 0-1 0 0,1 1 0 0 0,1-1 1 0 0,0 0-1 0 0,2 1 0 0 0,11 36 1 0 0,-7-41-1390 0 0,0-3-78 0 0</inkml:trace>
  <inkml:trace contextRef="#ctx0" brushRef="#br0" timeOffset="1">323 257 12440 0 0,'0'0'1328'0'0,"-7"9"-1328"0"0,2 4 0 0 0,-1 2 1168 0 0,-3 5 192 0 0,4 0 39 0 0,-3 5 9 0 0,0 0-952 0 0,-1 3-184 0 0,-2-3-40 0 0,3 5-8 0 0,-4 0-304 0 0,4-3-64 0 0,2-2-16 0 0,0 0-7815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4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5960 0 0,'0'0'281'0'0,"0"1"-120"0"0,0 7 5467 0 0,-14 16-3673 0 0,13-23-1830 0 0,1 0 1 0 0,-1 0-1 0 0,1 0 1 0 0,-1 0-1 0 0,1 0 1 0 0,0 0-1 0 0,-1 0 1 0 0,1 0-1 0 0,0 0 1 0 0,0 0-1 0 0,0 0 1 0 0,-1 0-1 0 0,1 0 1 0 0,0 1-1 0 0,1-1 1 0 0,-1 0-1 0 0,0 0 1 0 0,0 0-1 0 0,0 0 1 0 0,1 0-1 0 0,-1 1 0 0 0,1 0-62 0 0,0-1-1 0 0,0 1 0 0 0,0-1 0 0 0,0 1 0 0 0,1-1 1 0 0,-1 0-1 0 0,0 0 0 0 0,0 0 0 0 0,1 0 1 0 0,-1 0-1 0 0,1 0 0 0 0,1 1 0 0 0,1 0 127 0 0,1 0 1 0 0,0 0-1 0 0,0 0 0 0 0,-1-1 1 0 0,1 1-1 0 0,0-1 0 0 0,0-1 1 0 0,7 1-1 0 0,154-9 492 0 0,-144 6-245 0 0,20 1 16 0 0,66 7-1 0 0,-33 0-334 0 0,-9-2-53 0 0,34 1 220 0 0,-43-5-89 0 0,118-3 868 0 0,-105-6-762 0 0,-3-1-100 0 0,61-2 899 0 0,-119 11-1090 0 0,-1 0-10 0 0,0 0 1 0 0,0 1-1 0 0,0 0 1 0 0,10 2-1 0 0,62 4 128 0 0,-72-5-130 0 0,-6 0-8 0 0,0 0 0 0 0,0-1 0 0 0,0 1 0 0 0,0-1 1 0 0,0 0-1 0 0,0 1 0 0 0,0-1 0 0 0,1 0 0 0 0,-1 0 0 0 0,0-1 0 0 0,0 1 0 0 0,0 0 0 0 0,0-1 1 0 0,0 1-1 0 0,0-1 0 0 0,0 0 0 0 0,0 1 0 0 0,-1-1 0 0 0,4-2 0 0 0,-4 2-287 0 0,4-6-2698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5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86 9272 0 0,'-11'-22'837'0'0,"8"23"-2446"0"0,-9 5 10534 0 0,19-6-7015 0 0,46-10-331 0 0,-16 3-868 0 0,0 1 0 0 0,50-1 0 0 0,313 21 1039 0 0,-275-8-1078 0 0,163-5 628 0 0,-145-2-638 0 0,-73-1-278 0 0,207-33 1016 0 0,-156 22-763 0 0,-14 3 142 0 0,-99 10-674 0 0,-1-1 0 0 0,1 1-1 0 0,10 2 1 0 0,8 0 116 0 0,9-2-336 0 0,-30 11-2209 0 0,-5-5-2807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5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2760 0 0,'-1'0'207'0'0,"-6"6"2604"0"0,-2-3 3033 0 0,4-2-5034 0 0,4-1-261 0 0,-17 15 1496 0 0,14-13-1974 0 0,-31 19 2343 0 0,5-4 625 0 0,55-18 1059 0 0,4 0-4147 0 0,5-1 130 0 0,1 2-1 0 0,0 2 0 0 0,44 8 1 0 0,-20-3 93 0 0,66 11 684 0 0,70 5-429 0 0,-153-21-168 0 0,-20 0 12 0 0,-1 0 1 0 0,0-2-1 0 0,31-4 0 0 0,-30 3 104 0 0,-18 1-385 0 0,0 0 0 0 0,0 0-1 0 0,-1 0 1 0 0,1 0 0 0 0,0-1 0 0 0,0 0 0 0 0,0 1-1 0 0,-1-1 1 0 0,6-2 0 0 0,-9 2-40 0 0,1 1 62 0 0,1 0-1 0 0,-1 0 1 0 0,0 0-1 0 0,0 0 1 0 0,0 0-1 0 0,1 0 1 0 0,-1 0 0 0 0,0-1-1 0 0,0 1 1 0 0,0 0-1 0 0,0-1 1 0 0,0 1-1 0 0,2-2 1 0 0,-1 1-205 0 0,9-3-1043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5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47 1840 0 0,'-5'-1'170'0'0,"-7"0"775"0"0,4 0 535 0 0,-1-1 1 0 0,1 1-1 0 0,0-2 1 0 0,0 1 0 0 0,-13-6-1 0 0,20 7-1292 0 0,0 0 0 0 0,-1 1 0 0 0,1-1 0 0 0,0 1 0 0 0,-1 0 0 0 0,1-1 0 0 0,0 1 0 0 0,-1 0 0 0 0,-1 0 0 0 0,1 0 35 0 0,1 0 1 0 0,-1-1-1 0 0,1 1 0 0 0,0 0 0 0 0,-1-1 0 0 0,1 1 1 0 0,-1 0-1 0 0,1-1 0 0 0,-2-1 0 0 0,3 2-42 0 0,-1 0 0 0 0,1 0-1 0 0,0 0 1 0 0,0 0 0 0 0,-1 0 0 0 0,1 0-1 0 0,0-1 1 0 0,0 1 0 0 0,-1 0 0 0 0,1 0 0 0 0,0 0-1 0 0,0-1 1 0 0,0 1 0 0 0,-1 0 0 0 0,1 0-1 0 0,0-1 1 0 0,0 1 0 0 0,0 0 0 0 0,0 0-1 0 0,-1-1 1 0 0,1 1 0 0 0,0 0 0 0 0,0 0-1 0 0,0-1 1 0 0,0 1 0 0 0,0 0 0 0 0,0-1-1 0 0,0 1 1 0 0,7-4 1764 0 0,21 1-2143 0 0,-19 2 814 0 0,39-2-269 0 0,1 2-1 0 0,-1 2 0 0 0,57 8 0 0 0,-34-2-335 0 0,19-1-11 0 0,53 5 0 0 0,-91-6-5 0 0,38 5 338 0 0,-85-8-346 0 0,-15-5 81 0 0,1 1 1 0 0,-1 0-1 0 0,0 0 0 0 0,0 1 1 0 0,-16 1-1 0 0,-11-2-478 0 0,-30-2 236 0 0,-90 7 0 0 0,32 1 71 0 0,101-4 105 0 0,-21-1 18 0 0,-1 2-1 0 0,1 2 1 0 0,-65 13-1 0 0,34-3-45 0 0,73-12 131 0 0,4 0-6 0 0,10 2 91 0 0,29 1 194 0 0,-24-3-144 0 0,65 6-7 0 0,40 6-302 0 0,53 9 262 0 0,3 1-30 0 0,-159-18-163 0 0,-18-5 0 0 0,0 0 0 0 0,0 0 0 0 0,0 0 0 0 0,1 0 0 0 0,-1 0 0 0 0,0 0 0 0 0,0 0 0 0 0,0 0 0 0 0,0 0 0 0 0,0 0 0 0 0,0 0 0 0 0,0 0 0 0 0,0 0 0 0 0,1 0 0 0 0,-1 0 0 0 0,0 0 0 0 0,0 0 0 0 0,0 0 0 0 0,0 0 0 0 0,0 0 0 0 0,0 0 0 0 0,0 1 0 0 0,0-1 0 0 0,0 0 0 0 0,0 0 0 0 0,0 0 0 0 0,0 0 0 0 0,1 0 0 0 0,-1 0 0 0 0,0 0 0 0 0,0 0 0 0 0,0 0 0 0 0,0 0 0 0 0,0 1 0 0 0,0-1 0 0 0,0 0 0 0 0,0 0 0 0 0,0 0 0 0 0,0 0 0 0 0,0 0 0 0 0,0 0 0 0 0,0 0 0 0 0,0 0 0 0 0,0 0 0 0 0,0 1 0 0 0,0-1 0 0 0,0 0 0 0 0,0 0 0 0 0,0 0 0 0 0,-6 3 0 0 0,-8 1 0 0 0,-7-1 0 0 0,-55 5 0 0 0,-110 28 0 0 0,161-29 0 0 0,0 1 0 0 0,-25 12 0 0 0,34-14 0 0 0,15-6 0 0 0,1 1 0 0 0,0-1 0 0 0,0 0 0 0 0,0 0 0 0 0,0 0 0 0 0,-1 0 0 0 0,1 0 0 0 0,0 0 0 0 0,0 1 0 0 0,0-1 0 0 0,0 0 0 0 0,-1 0 0 0 0,1 0 0 0 0,0 0 0 0 0,0 0 0 0 0,0 1 0 0 0,0-1 0 0 0,0 0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0 0 0 0,0 1 0 0 0,1-1 0 0 0,-1 0 0 0 0,0 0 0 0 0,0 0 0 0 0,0 0 0 0 0,0 0 0 0 0,1 0 0 0 0,-1 0 0 0 0,0 0 0 0 0,0 0 0 0 0,0 0 0 0 0,1 0 0 0 0,-1 0 0 0 0,0 0 0 0 0,0 0 0 0 0,0 0 0 0 0,1 0 0 0 0,-1 0 0 0 0,0 0 0 0 0,0 0 0 0 0,1 0 0 0 0,-1 0 0 0 0,8 2 51 0 0,0-1 0 0 0,1-1 0 0 0,-1 0 0 0 0,0 0 0 0 0,17-2 0 0 0,-2 0 35 0 0,96-10 71 0 0,30 0 30 0 0,-147 12-187 0 0,17 0-151 0 0,30 4 0 0 0,-43-3 110 0 0,-1 0 0 0 0,0 0 1 0 0,0 0-1 0 0,0 1 0 0 0,-1 0 0 0 0,1 0 0 0 0,0 0 0 0 0,-1 0 1 0 0,1 1-1 0 0,-1 0 0 0 0,5 4 0 0 0,-7-6-116 0 0,-1 1-1 0 0,0 0 0 0 0,0-1 0 0 0,1 1 1 0 0,-1 0-1 0 0,0 0 0 0 0,-1 0 1 0 0,1 0-1 0 0,0 0 0 0 0,-1 0 1 0 0,1 0-1 0 0,0 3 0 0 0,1 16-4710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5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12176 0 0,'0'0'1105'0'0,"0"-1"-912"0"0,-19-43 7620 0 0,17 48-7022 0 0,0 1 0 0 0,0 0 0 0 0,1 0 0 0 0,0 0 0 0 0,0 0 0 0 0,0 1 0 0 0,0 4 0 0 0,-7 250 1257 0 0,8-98-2924 0 0,0-161 368 0 0,-4-6-3170 0 0,-2-2 1964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2:5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11976 0 0,'0'0'3614'0'0,"11"-10"-189"0"0,-1 3-2376 0 0,1-1-1 0 0,-2 0 1 0 0,1-1-1 0 0,-1 0 0 0 0,8-10 1 0 0,37-55 1320 0 0,-42 56-1980 0 0,16-26 719 0 0,-19 29-844 0 0,1 0 0 0 0,0 0 0 0 0,1 1-1 0 0,18-18 1 0 0,-28 31-263 0 0,0 0 0 0 0,0 0 0 0 0,0 0 0 0 0,1 0 0 0 0,-1 0 0 0 0,0 1 0 0 0,1-1-1 0 0,-1 0 1 0 0,0 1 0 0 0,1-1 0 0 0,-1 1 0 0 0,3-1 0 0 0,-3 1-1 0 0,-1 0 0 0 0,1 0 0 0 0,-1 0 0 0 0,1 0 0 0 0,-1-1 0 0 0,1 1 0 0 0,-1 0 0 0 0,1 1 0 0 0,-1-1 0 0 0,1 0 0 0 0,-1 0 0 0 0,0 0 0 0 0,1 0 0 0 0,-1 0 0 0 0,1 0 0 0 0,-1 1 0 0 0,1-1 0 0 0,-1 0 0 0 0,0 0 0 0 0,1 0 0 0 0,-1 1 0 0 0,1-1 0 0 0,-1 0 0 0 0,0 1 0 0 0,1-1 0 0 0,-1 0 0 0 0,0 1 0 0 0,1-1 0 0 0,-1 1 0 0 0,0-1 0 0 0,1 1 0 0 0,-1 0 0 0 0,7 6-7 0 0,-1 1-1 0 0,0 0 0 0 0,-1 0 1 0 0,0 0-1 0 0,0 1 1 0 0,4 10-1 0 0,10 16-11 0 0,-4-9 29 0 0,-10-16-176 0 0,0 0 0 0 0,1-1 0 0 0,0 0 0 0 0,0 0 0 0 0,1 0 0 0 0,16 14 0 0 0,-20-21-100 0 0,0 0-1 0 0,0 0 1 0 0,0-1-1 0 0,0 1 0 0 0,1-1 1 0 0,5 2-1 0 0,11-1-3732 0 0,-14-2 2464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25 143 5984 0 0,'-1'0'85'0'0,"-1"-1"1"0"0,1 1-1 0 0,0 0 0 0 0,0-1 1 0 0,-1 1-1 0 0,1-1 1 0 0,0 1-1 0 0,0-1 0 0 0,-1 0 1 0 0,1 0-1 0 0,-1 0 0 0 0,-7-10 8923 0 0,10 11-8878 0 0,4-5 1571 0 0,9-3-413 0 0,0 0 0 0 0,1 1 0 0 0,25-9 0 0 0,50-9 880 0 0,-58 17-1618 0 0,109-25 292 0 0,-127 29-1057 0 0,25-4 311 0 0,-15 5-3257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 14280 0 0,'-10'0'654'0'0,"8"0"-11"0"0,2 0-414 0 0,-1 0-154 0 0,1 0-1 0 0,0-1 1 0 0,0 1 0 0 0,-1 0-1 0 0,1 0 1 0 0,0 0-1 0 0,0 0 1 0 0,-1 0 0 0 0,1 0-1 0 0,0 0 1 0 0,-1 0-1 0 0,1 0 1 0 0,0 0 0 0 0,0 0-1 0 0,-1 0 1 0 0,1 0-1 0 0,0 0 1 0 0,-1 0 0 0 0,1 0-1 0 0,0 0 1 0 0,-1 0-1 0 0,1 0 1 0 0,0 0 0 0 0,0 1-1 0 0,-1-1 1 0 0,1 0-1 0 0,0 0 1 0 0,0 0 0 0 0,-1 0-1 0 0,1 1 1 0 0,0-1-1 0 0,0 0 1 0 0,0 0-1 0 0,-1 0 1 0 0,1 1 0 0 0,-6 9 1848 0 0,5-7-1317 0 0,-9 17-70 0 0,1 0-1 0 0,1 0 1 0 0,0 1 0 0 0,-4 23 0 0 0,-3 9-402 0 0,-55 160-42 0 0,-20 50 453 0 0,83-243-466 0 0,-56 202 2028 0 0,62-219-2041 0 0,1-1 0 0 0,-1 0 1 0 0,1 0-1 0 0,0 0 1 0 0,0 0-1 0 0,0 0 1 0 0,0 0-1 0 0,0 1 1 0 0,0-1-1 0 0,0 0 1 0 0,0 0-1 0 0,1 0 0 0 0,0 0 1 0 0,-1 0-1 0 0,1 0 1 0 0,0 0-1 0 0,0 0 1 0 0,0 0-1 0 0,0 0 1 0 0,0 0-1 0 0,0 0 1 0 0,1-1-1 0 0,-1 1 0 0 0,0 0 1 0 0,1-1-1 0 0,0 1 1 0 0,-1-1-1 0 0,1 0 1 0 0,0 1-1 0 0,-1-1 1 0 0,1 0-1 0 0,0 0 1 0 0,0 0-1 0 0,0 0 1 0 0,0-1-1 0 0,0 1 0 0 0,0 0 1 0 0,1-1-1 0 0,-1 0 1 0 0,0 1-1 0 0,0-1 1 0 0,0 0-1 0 0,0 0 1 0 0,4-1-1 0 0,137-11-7 0 0,-100 6 31 0 0,80 0 1 0 0,-110 6-176 0 0,14 1-1077 0 0,0 0 0 0 0,0 2 0 0 0,51 12 0 0 0,-58-7-241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33 115 8032 0 0,'0'0'726'0'0,"-3"-12"342"0"0,1 6 336 0 0,0-1-1 0 0,0 1 0 0 0,0-1 1 0 0,0-7-1 0 0,-2-4 864 0 0,2 0-51 0 0,2 16-1865 0 0,0-1 0 0 0,0 1 0 0 0,0 0 0 0 0,0 0 0 0 0,-1-1 0 0 0,-1-3 0 0 0,2 6-309 0 0,0 0-1 0 0,0 0 1 0 0,0 0 0 0 0,0 0-1 0 0,0 1 875 0 0,-1-1-875 0 0,1 0 1 0 0,0 0-1 0 0,0 0 1 0 0,0 0 0 0 0,0 0-1 0 0,0 0 1 0 0,0 0-1 0 0,0 0 1 0 0,0 0 0 0 0,0 0-1 0 0,0 0 1 0 0,0 0 0 0 0,0 0-1 0 0,0 0 1 0 0,0 0-1 0 0,-1 0 750 0 0,1 0-750 0 0,0 0 1 0 0,0 0 0 0 0,0 0-1 0 0,0 0 1 0 0,0-1-1 0 0,-3 10 415 0 0,0 13-663 0 0,1 22 213 0 0,7 74 1 0 0,16 42-10 0 0,-19-146 29 0 0,1 0 0 0 0,1 0 1 0 0,0 0-1 0 0,12 25 0 0 0,-16-38 0 0 0,0 0 0 0 0,1 0 0 0 0,-1 0-1 0 0,1 0 1 0 0,0 0 0 0 0,-1 0 0 0 0,1 0 0 0 0,0 0 0 0 0,0 0 0 0 0,-1-1 0 0 0,1 1 0 0 0,0 0 0 0 0,0-1-1 0 0,0 1 1 0 0,0 0 0 0 0,0-1 0 0 0,0 1 0 0 0,0-1 0 0 0,0 0 0 0 0,2 1 0 0 0,-2-1 5 0 0,-1 0 1 0 0,1 0 0 0 0,0 0-1 0 0,0 0 1 0 0,0 0 0 0 0,0-1-1 0 0,-1 1 1 0 0,1 0 0 0 0,0-1-1 0 0,0 1 1 0 0,-1-1 0 0 0,1 1-1 0 0,0-1 1 0 0,-1 1 0 0 0,1-1-1 0 0,0 1 1 0 0,-1-1 0 0 0,1 1-1 0 0,-1-1 1 0 0,1 0 0 0 0,-1 1-1 0 0,1-1 1 0 0,-1 0 0 0 0,1 0-1 0 0,-1 1 1 0 0,0-1 0 0 0,1-1-1 0 0,4-11 205 0 0,-1 0 0 0 0,-1 0 0 0 0,0-1 0 0 0,-1 1 0 0 0,1-22 0 0 0,3-11 90 0 0,3-16-235 0 0,-1 5 317 0 0,28-98 1 0 0,-27 131-1739 0 0,1 12-7041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5:13:4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62 1840 0 0,'0'0'83'0'0,"0"-1"-6"0"0,2-2 1217 0 0,0 0 0 0 0,-1 1 0 0 0,1-1 0 0 0,-1 0 0 0 0,0 0 0 0 0,0-1 0 0 0,0 1 1 0 0,0 0-1 0 0,0-5 0 0 0,-1 7-934 0 0,0 1 0 0 0,0-1 0 0 0,0 0 0 0 0,0 0 1 0 0,0 0-1 0 0,0 0 0 0 0,-1 0 0 0 0,1 1 0 0 0,0-1 0 0 0,-1 0 1 0 0,1 0-1 0 0,-1 0 0 0 0,1 1 0 0 0,-1-2 0 0 0,0 1-246 0 0,0 0 0 0 0,0 0 0 0 0,0 0-1 0 0,0 1 1 0 0,0-1 0 0 0,0 0 0 0 0,-1 1 0 0 0,1-1-1 0 0,0 0 1 0 0,0 1 0 0 0,-3-1 0 0 0,0 0 24 0 0,-1 0 1 0 0,1 1 0 0 0,-1-1-1 0 0,0 1 1 0 0,1 0 0 0 0,-1 0 0 0 0,0 0-1 0 0,1 1 1 0 0,-1 0 0 0 0,0 0-1 0 0,1 0 1 0 0,-1 0 0 0 0,1 1-1 0 0,0 0 1 0 0,-1 0 0 0 0,1 0-1 0 0,0 0 1 0 0,0 1 0 0 0,0-1 0 0 0,-6 7-1 0 0,2-2-104 0 0,0 0 0 0 0,1 1 0 0 0,1 0 0 0 0,-1 0 0 0 0,1 0 0 0 0,0 1 0 0 0,1-1 0 0 0,-7 17 0 0 0,7-12-138 0 0,0 0-1 0 0,1 0 1 0 0,0 1-1 0 0,1-1 1 0 0,1 1-1 0 0,0 0 1 0 0,1 0-1 0 0,0 0 0 0 0,3 27 1 0 0,-2-38 180 0 0,1 1 0 0 0,0-1 0 0 0,0 0 0 0 0,0 0 0 0 0,0 1 0 0 0,0-1 0 0 0,1 0 0 0 0,-1 0 0 0 0,1 0 0 0 0,0 0 1 0 0,3 3-1 0 0,-4-4-49 0 0,0-1 0 0 0,0 0 0 0 0,1-1 1 0 0,-1 1-1 0 0,0 0 0 0 0,0 0 1 0 0,1 0-1 0 0,-1-1 0 0 0,0 1 1 0 0,1-1-1 0 0,-1 1 0 0 0,1-1 1 0 0,-1 0-1 0 0,1 1 0 0 0,-1-1 1 0 0,0 0-1 0 0,1 0 0 0 0,-1 0 0 0 0,1 0 1 0 0,-1 0-1 0 0,1 0 0 0 0,-1-1 1 0 0,1 1-1 0 0,-1 0 0 0 0,1-1 1 0 0,-1 1-1 0 0,3-2 0 0 0,3-1 70 0 0,-1 0-1 0 0,1-1 1 0 0,-1 0 0 0 0,0 0-1 0 0,0-1 1 0 0,0 0 0 0 0,-1 0-1 0 0,1 0 1 0 0,-1-1-1 0 0,0 1 1 0 0,-1-1 0 0 0,8-12-1 0 0,0-4 563 0 0,-2-1 0 0 0,13-36-1 0 0,-4 9-242 0 0,-19 49-411 0 0,0 1-1 0 0,0 0 0 0 0,1 0 1 0 0,-1 0-1 0 0,0 0 1 0 0,0-1-1 0 0,0 1 1 0 0,0 0-1 0 0,0 0 0 0 0,0 0 1 0 0,0 0-1 0 0,1-1 1 0 0,-1 1-1 0 0,0 0 0 0 0,0 0 1 0 0,0 0-1 0 0,0 0 1 0 0,1 0-1 0 0,-1 0 1 0 0,0-1-1 0 0,0 1 0 0 0,0 0 1 0 0,0 0-1 0 0,1 0 1 0 0,-1 0-1 0 0,0 0 1 0 0,0 0-1 0 0,0 0 0 0 0,1 0 1 0 0,-1 0-1 0 0,0 0 1 0 0,0 0-1 0 0,1 0 1 0 0,-1 0-1 0 0,0 0 0 0 0,0 0 1 0 0,9 6 225 0 0,3 11 64 0 0,-9-8-294 0 0,0 0 0 0 0,-1 0 0 0 0,0 0 0 0 0,1 15 0 0 0,-1-11 0 0 0,1 58 1 0 0,-3-57-5 0 0,0 1-1 0 0,1 0 1 0 0,0 0 0 0 0,2-1-1 0 0,6 27 1 0 0,-5-28-234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2.png"/><Relationship Id="rId63" Type="http://schemas.openxmlformats.org/officeDocument/2006/relationships/image" Target="../media/image323.png"/><Relationship Id="rId159" Type="http://schemas.openxmlformats.org/officeDocument/2006/relationships/image" Target="../media/image371.png"/><Relationship Id="rId324" Type="http://schemas.openxmlformats.org/officeDocument/2006/relationships/customXml" Target="../ink/ink454.xml"/><Relationship Id="rId366" Type="http://schemas.openxmlformats.org/officeDocument/2006/relationships/customXml" Target="../ink/ink475.xml"/><Relationship Id="rId170" Type="http://schemas.openxmlformats.org/officeDocument/2006/relationships/customXml" Target="../ink/ink377.xml"/><Relationship Id="rId226" Type="http://schemas.openxmlformats.org/officeDocument/2006/relationships/customXml" Target="../ink/ink405.xml"/><Relationship Id="rId433" Type="http://schemas.openxmlformats.org/officeDocument/2006/relationships/image" Target="../media/image508.png"/><Relationship Id="rId268" Type="http://schemas.openxmlformats.org/officeDocument/2006/relationships/customXml" Target="../ink/ink426.xml"/><Relationship Id="rId475" Type="http://schemas.openxmlformats.org/officeDocument/2006/relationships/image" Target="../media/image529.png"/><Relationship Id="rId32" Type="http://schemas.openxmlformats.org/officeDocument/2006/relationships/customXml" Target="../ink/ink308.xml"/><Relationship Id="rId74" Type="http://schemas.openxmlformats.org/officeDocument/2006/relationships/customXml" Target="../ink/ink329.xml"/><Relationship Id="rId128" Type="http://schemas.openxmlformats.org/officeDocument/2006/relationships/customXml" Target="../ink/ink356.xml"/><Relationship Id="rId335" Type="http://schemas.openxmlformats.org/officeDocument/2006/relationships/image" Target="../media/image459.png"/><Relationship Id="rId377" Type="http://schemas.openxmlformats.org/officeDocument/2006/relationships/image" Target="../media/image480.png"/><Relationship Id="rId500" Type="http://schemas.openxmlformats.org/officeDocument/2006/relationships/customXml" Target="../ink/ink542.xml"/><Relationship Id="rId5" Type="http://schemas.openxmlformats.org/officeDocument/2006/relationships/image" Target="../media/image294.png"/><Relationship Id="rId181" Type="http://schemas.openxmlformats.org/officeDocument/2006/relationships/image" Target="../media/image382.png"/><Relationship Id="rId237" Type="http://schemas.openxmlformats.org/officeDocument/2006/relationships/image" Target="../media/image410.png"/><Relationship Id="rId402" Type="http://schemas.openxmlformats.org/officeDocument/2006/relationships/customXml" Target="../ink/ink493.xml"/><Relationship Id="rId279" Type="http://schemas.openxmlformats.org/officeDocument/2006/relationships/image" Target="../media/image431.png"/><Relationship Id="rId444" Type="http://schemas.openxmlformats.org/officeDocument/2006/relationships/customXml" Target="../ink/ink514.xml"/><Relationship Id="rId486" Type="http://schemas.openxmlformats.org/officeDocument/2006/relationships/customXml" Target="../ink/ink535.xml"/><Relationship Id="rId43" Type="http://schemas.openxmlformats.org/officeDocument/2006/relationships/image" Target="../media/image313.png"/><Relationship Id="rId139" Type="http://schemas.openxmlformats.org/officeDocument/2006/relationships/image" Target="../media/image361.png"/><Relationship Id="rId290" Type="http://schemas.openxmlformats.org/officeDocument/2006/relationships/customXml" Target="../ink/ink437.xml"/><Relationship Id="rId304" Type="http://schemas.openxmlformats.org/officeDocument/2006/relationships/customXml" Target="../ink/ink444.xml"/><Relationship Id="rId346" Type="http://schemas.openxmlformats.org/officeDocument/2006/relationships/customXml" Target="../ink/ink465.xml"/><Relationship Id="rId388" Type="http://schemas.openxmlformats.org/officeDocument/2006/relationships/customXml" Target="../ink/ink486.xml"/><Relationship Id="rId511" Type="http://schemas.openxmlformats.org/officeDocument/2006/relationships/image" Target="../media/image547.png"/><Relationship Id="rId85" Type="http://schemas.openxmlformats.org/officeDocument/2006/relationships/image" Target="../media/image334.png"/><Relationship Id="rId150" Type="http://schemas.openxmlformats.org/officeDocument/2006/relationships/customXml" Target="../ink/ink367.xml"/><Relationship Id="rId192" Type="http://schemas.openxmlformats.org/officeDocument/2006/relationships/customXml" Target="../ink/ink388.xml"/><Relationship Id="rId206" Type="http://schemas.openxmlformats.org/officeDocument/2006/relationships/customXml" Target="../ink/ink395.xml"/><Relationship Id="rId413" Type="http://schemas.openxmlformats.org/officeDocument/2006/relationships/image" Target="../media/image498.png"/><Relationship Id="rId248" Type="http://schemas.openxmlformats.org/officeDocument/2006/relationships/customXml" Target="../ink/ink416.xml"/><Relationship Id="rId455" Type="http://schemas.openxmlformats.org/officeDocument/2006/relationships/image" Target="../media/image519.png"/><Relationship Id="rId497" Type="http://schemas.openxmlformats.org/officeDocument/2006/relationships/image" Target="../media/image540.png"/><Relationship Id="rId12" Type="http://schemas.openxmlformats.org/officeDocument/2006/relationships/customXml" Target="../ink/ink298.xml"/><Relationship Id="rId108" Type="http://schemas.openxmlformats.org/officeDocument/2006/relationships/customXml" Target="../ink/ink346.xml"/><Relationship Id="rId315" Type="http://schemas.openxmlformats.org/officeDocument/2006/relationships/image" Target="../media/image449.png"/><Relationship Id="rId357" Type="http://schemas.openxmlformats.org/officeDocument/2006/relationships/image" Target="../media/image470.png"/><Relationship Id="rId54" Type="http://schemas.openxmlformats.org/officeDocument/2006/relationships/customXml" Target="../ink/ink319.xml"/><Relationship Id="rId96" Type="http://schemas.openxmlformats.org/officeDocument/2006/relationships/customXml" Target="../ink/ink340.xml"/><Relationship Id="rId161" Type="http://schemas.openxmlformats.org/officeDocument/2006/relationships/image" Target="../media/image372.png"/><Relationship Id="rId217" Type="http://schemas.openxmlformats.org/officeDocument/2006/relationships/image" Target="../media/image400.png"/><Relationship Id="rId399" Type="http://schemas.openxmlformats.org/officeDocument/2006/relationships/image" Target="../media/image491.png"/><Relationship Id="rId259" Type="http://schemas.openxmlformats.org/officeDocument/2006/relationships/image" Target="../media/image421.png"/><Relationship Id="rId424" Type="http://schemas.openxmlformats.org/officeDocument/2006/relationships/customXml" Target="../ink/ink504.xml"/><Relationship Id="rId466" Type="http://schemas.openxmlformats.org/officeDocument/2006/relationships/customXml" Target="../ink/ink525.xml"/><Relationship Id="rId23" Type="http://schemas.openxmlformats.org/officeDocument/2006/relationships/image" Target="../media/image303.png"/><Relationship Id="rId119" Type="http://schemas.openxmlformats.org/officeDocument/2006/relationships/image" Target="../media/image351.png"/><Relationship Id="rId270" Type="http://schemas.openxmlformats.org/officeDocument/2006/relationships/customXml" Target="../ink/ink427.xml"/><Relationship Id="rId326" Type="http://schemas.openxmlformats.org/officeDocument/2006/relationships/customXml" Target="../ink/ink455.xml"/><Relationship Id="rId65" Type="http://schemas.openxmlformats.org/officeDocument/2006/relationships/image" Target="../media/image324.png"/><Relationship Id="rId130" Type="http://schemas.openxmlformats.org/officeDocument/2006/relationships/customXml" Target="../ink/ink357.xml"/><Relationship Id="rId368" Type="http://schemas.openxmlformats.org/officeDocument/2006/relationships/customXml" Target="../ink/ink476.xml"/><Relationship Id="rId172" Type="http://schemas.openxmlformats.org/officeDocument/2006/relationships/customXml" Target="../ink/ink378.xml"/><Relationship Id="rId228" Type="http://schemas.openxmlformats.org/officeDocument/2006/relationships/customXml" Target="../ink/ink406.xml"/><Relationship Id="rId435" Type="http://schemas.openxmlformats.org/officeDocument/2006/relationships/image" Target="../media/image509.png"/><Relationship Id="rId477" Type="http://schemas.openxmlformats.org/officeDocument/2006/relationships/image" Target="../media/image530.png"/><Relationship Id="rId281" Type="http://schemas.openxmlformats.org/officeDocument/2006/relationships/image" Target="../media/image432.png"/><Relationship Id="rId337" Type="http://schemas.openxmlformats.org/officeDocument/2006/relationships/image" Target="../media/image460.png"/><Relationship Id="rId502" Type="http://schemas.openxmlformats.org/officeDocument/2006/relationships/customXml" Target="../ink/ink543.xml"/><Relationship Id="rId34" Type="http://schemas.openxmlformats.org/officeDocument/2006/relationships/customXml" Target="../ink/ink309.xml"/><Relationship Id="rId76" Type="http://schemas.openxmlformats.org/officeDocument/2006/relationships/customXml" Target="../ink/ink330.xml"/><Relationship Id="rId141" Type="http://schemas.openxmlformats.org/officeDocument/2006/relationships/image" Target="../media/image362.png"/><Relationship Id="rId379" Type="http://schemas.openxmlformats.org/officeDocument/2006/relationships/image" Target="../media/image481.png"/><Relationship Id="rId7" Type="http://schemas.openxmlformats.org/officeDocument/2006/relationships/image" Target="../media/image295.png"/><Relationship Id="rId183" Type="http://schemas.openxmlformats.org/officeDocument/2006/relationships/image" Target="../media/image383.png"/><Relationship Id="rId239" Type="http://schemas.openxmlformats.org/officeDocument/2006/relationships/image" Target="../media/image411.png"/><Relationship Id="rId390" Type="http://schemas.openxmlformats.org/officeDocument/2006/relationships/customXml" Target="../ink/ink487.xml"/><Relationship Id="rId404" Type="http://schemas.openxmlformats.org/officeDocument/2006/relationships/customXml" Target="../ink/ink494.xml"/><Relationship Id="rId446" Type="http://schemas.openxmlformats.org/officeDocument/2006/relationships/customXml" Target="../ink/ink515.xml"/><Relationship Id="rId250" Type="http://schemas.openxmlformats.org/officeDocument/2006/relationships/customXml" Target="../ink/ink417.xml"/><Relationship Id="rId292" Type="http://schemas.openxmlformats.org/officeDocument/2006/relationships/customXml" Target="../ink/ink438.xml"/><Relationship Id="rId306" Type="http://schemas.openxmlformats.org/officeDocument/2006/relationships/customXml" Target="../ink/ink445.xml"/><Relationship Id="rId488" Type="http://schemas.openxmlformats.org/officeDocument/2006/relationships/customXml" Target="../ink/ink536.xml"/><Relationship Id="rId45" Type="http://schemas.openxmlformats.org/officeDocument/2006/relationships/image" Target="../media/image314.png"/><Relationship Id="rId87" Type="http://schemas.openxmlformats.org/officeDocument/2006/relationships/image" Target="../media/image335.png"/><Relationship Id="rId110" Type="http://schemas.openxmlformats.org/officeDocument/2006/relationships/customXml" Target="../ink/ink347.xml"/><Relationship Id="rId348" Type="http://schemas.openxmlformats.org/officeDocument/2006/relationships/customXml" Target="../ink/ink466.xml"/><Relationship Id="rId513" Type="http://schemas.openxmlformats.org/officeDocument/2006/relationships/image" Target="../media/image548.png"/><Relationship Id="rId152" Type="http://schemas.openxmlformats.org/officeDocument/2006/relationships/customXml" Target="../ink/ink368.xml"/><Relationship Id="rId194" Type="http://schemas.openxmlformats.org/officeDocument/2006/relationships/customXml" Target="../ink/ink389.xml"/><Relationship Id="rId208" Type="http://schemas.openxmlformats.org/officeDocument/2006/relationships/customXml" Target="../ink/ink396.xml"/><Relationship Id="rId415" Type="http://schemas.openxmlformats.org/officeDocument/2006/relationships/image" Target="../media/image499.png"/><Relationship Id="rId457" Type="http://schemas.openxmlformats.org/officeDocument/2006/relationships/image" Target="../media/image520.png"/><Relationship Id="rId261" Type="http://schemas.openxmlformats.org/officeDocument/2006/relationships/image" Target="../media/image422.png"/><Relationship Id="rId499" Type="http://schemas.openxmlformats.org/officeDocument/2006/relationships/image" Target="../media/image541.png"/><Relationship Id="rId14" Type="http://schemas.openxmlformats.org/officeDocument/2006/relationships/customXml" Target="../ink/ink299.xml"/><Relationship Id="rId56" Type="http://schemas.openxmlformats.org/officeDocument/2006/relationships/customXml" Target="../ink/ink320.xml"/><Relationship Id="rId317" Type="http://schemas.openxmlformats.org/officeDocument/2006/relationships/image" Target="../media/image450.png"/><Relationship Id="rId359" Type="http://schemas.openxmlformats.org/officeDocument/2006/relationships/image" Target="../media/image471.png"/><Relationship Id="rId98" Type="http://schemas.openxmlformats.org/officeDocument/2006/relationships/customXml" Target="../ink/ink341.xml"/><Relationship Id="rId121" Type="http://schemas.openxmlformats.org/officeDocument/2006/relationships/image" Target="../media/image352.png"/><Relationship Id="rId163" Type="http://schemas.openxmlformats.org/officeDocument/2006/relationships/image" Target="../media/image373.png"/><Relationship Id="rId219" Type="http://schemas.openxmlformats.org/officeDocument/2006/relationships/image" Target="../media/image401.png"/><Relationship Id="rId370" Type="http://schemas.openxmlformats.org/officeDocument/2006/relationships/customXml" Target="../ink/ink477.xml"/><Relationship Id="rId426" Type="http://schemas.openxmlformats.org/officeDocument/2006/relationships/customXml" Target="../ink/ink505.xml"/><Relationship Id="rId230" Type="http://schemas.openxmlformats.org/officeDocument/2006/relationships/customXml" Target="../ink/ink407.xml"/><Relationship Id="rId468" Type="http://schemas.openxmlformats.org/officeDocument/2006/relationships/customXml" Target="../ink/ink526.xml"/><Relationship Id="rId25" Type="http://schemas.openxmlformats.org/officeDocument/2006/relationships/image" Target="../media/image304.png"/><Relationship Id="rId67" Type="http://schemas.openxmlformats.org/officeDocument/2006/relationships/image" Target="../media/image325.png"/><Relationship Id="rId272" Type="http://schemas.openxmlformats.org/officeDocument/2006/relationships/customXml" Target="../ink/ink428.xml"/><Relationship Id="rId328" Type="http://schemas.openxmlformats.org/officeDocument/2006/relationships/customXml" Target="../ink/ink456.xml"/><Relationship Id="rId132" Type="http://schemas.openxmlformats.org/officeDocument/2006/relationships/customXml" Target="../ink/ink358.xml"/><Relationship Id="rId174" Type="http://schemas.openxmlformats.org/officeDocument/2006/relationships/customXml" Target="../ink/ink379.xml"/><Relationship Id="rId381" Type="http://schemas.openxmlformats.org/officeDocument/2006/relationships/image" Target="../media/image482.png"/><Relationship Id="rId241" Type="http://schemas.openxmlformats.org/officeDocument/2006/relationships/image" Target="../media/image412.png"/><Relationship Id="rId437" Type="http://schemas.openxmlformats.org/officeDocument/2006/relationships/image" Target="../media/image510.png"/><Relationship Id="rId479" Type="http://schemas.openxmlformats.org/officeDocument/2006/relationships/image" Target="../media/image531.png"/><Relationship Id="rId36" Type="http://schemas.openxmlformats.org/officeDocument/2006/relationships/customXml" Target="../ink/ink310.xml"/><Relationship Id="rId283" Type="http://schemas.openxmlformats.org/officeDocument/2006/relationships/image" Target="../media/image433.png"/><Relationship Id="rId339" Type="http://schemas.openxmlformats.org/officeDocument/2006/relationships/image" Target="../media/image461.png"/><Relationship Id="rId490" Type="http://schemas.openxmlformats.org/officeDocument/2006/relationships/customXml" Target="../ink/ink537.xml"/><Relationship Id="rId504" Type="http://schemas.openxmlformats.org/officeDocument/2006/relationships/customXml" Target="../ink/ink544.xml"/><Relationship Id="rId78" Type="http://schemas.openxmlformats.org/officeDocument/2006/relationships/customXml" Target="../ink/ink331.xml"/><Relationship Id="rId101" Type="http://schemas.openxmlformats.org/officeDocument/2006/relationships/image" Target="../media/image342.png"/><Relationship Id="rId143" Type="http://schemas.openxmlformats.org/officeDocument/2006/relationships/image" Target="../media/image363.png"/><Relationship Id="rId185" Type="http://schemas.openxmlformats.org/officeDocument/2006/relationships/image" Target="../media/image384.png"/><Relationship Id="rId350" Type="http://schemas.openxmlformats.org/officeDocument/2006/relationships/customXml" Target="../ink/ink467.xml"/><Relationship Id="rId406" Type="http://schemas.openxmlformats.org/officeDocument/2006/relationships/customXml" Target="../ink/ink495.xml"/><Relationship Id="rId9" Type="http://schemas.openxmlformats.org/officeDocument/2006/relationships/image" Target="../media/image296.png"/><Relationship Id="rId210" Type="http://schemas.openxmlformats.org/officeDocument/2006/relationships/customXml" Target="../ink/ink397.xml"/><Relationship Id="rId392" Type="http://schemas.openxmlformats.org/officeDocument/2006/relationships/customXml" Target="../ink/ink488.xml"/><Relationship Id="rId448" Type="http://schemas.openxmlformats.org/officeDocument/2006/relationships/customXml" Target="../ink/ink516.xml"/><Relationship Id="rId252" Type="http://schemas.openxmlformats.org/officeDocument/2006/relationships/customXml" Target="../ink/ink418.xml"/><Relationship Id="rId294" Type="http://schemas.openxmlformats.org/officeDocument/2006/relationships/customXml" Target="../ink/ink439.xml"/><Relationship Id="rId308" Type="http://schemas.openxmlformats.org/officeDocument/2006/relationships/customXml" Target="../ink/ink446.xml"/><Relationship Id="rId47" Type="http://schemas.openxmlformats.org/officeDocument/2006/relationships/image" Target="../media/image315.png"/><Relationship Id="rId89" Type="http://schemas.openxmlformats.org/officeDocument/2006/relationships/image" Target="../media/image336.png"/><Relationship Id="rId112" Type="http://schemas.openxmlformats.org/officeDocument/2006/relationships/customXml" Target="../ink/ink348.xml"/><Relationship Id="rId154" Type="http://schemas.openxmlformats.org/officeDocument/2006/relationships/customXml" Target="../ink/ink369.xml"/><Relationship Id="rId361" Type="http://schemas.openxmlformats.org/officeDocument/2006/relationships/image" Target="../media/image472.png"/><Relationship Id="rId196" Type="http://schemas.openxmlformats.org/officeDocument/2006/relationships/customXml" Target="../ink/ink390.xml"/><Relationship Id="rId417" Type="http://schemas.openxmlformats.org/officeDocument/2006/relationships/image" Target="../media/image500.png"/><Relationship Id="rId459" Type="http://schemas.openxmlformats.org/officeDocument/2006/relationships/image" Target="../media/image521.png"/><Relationship Id="rId16" Type="http://schemas.openxmlformats.org/officeDocument/2006/relationships/customXml" Target="../ink/ink300.xml"/><Relationship Id="rId221" Type="http://schemas.openxmlformats.org/officeDocument/2006/relationships/image" Target="../media/image402.png"/><Relationship Id="rId263" Type="http://schemas.openxmlformats.org/officeDocument/2006/relationships/image" Target="../media/image423.png"/><Relationship Id="rId319" Type="http://schemas.openxmlformats.org/officeDocument/2006/relationships/image" Target="../media/image451.png"/><Relationship Id="rId470" Type="http://schemas.openxmlformats.org/officeDocument/2006/relationships/customXml" Target="../ink/ink527.xml"/><Relationship Id="rId58" Type="http://schemas.openxmlformats.org/officeDocument/2006/relationships/customXml" Target="../ink/ink321.xml"/><Relationship Id="rId123" Type="http://schemas.openxmlformats.org/officeDocument/2006/relationships/image" Target="../media/image353.png"/><Relationship Id="rId330" Type="http://schemas.openxmlformats.org/officeDocument/2006/relationships/customXml" Target="../ink/ink457.xml"/><Relationship Id="rId165" Type="http://schemas.openxmlformats.org/officeDocument/2006/relationships/image" Target="../media/image374.png"/><Relationship Id="rId372" Type="http://schemas.openxmlformats.org/officeDocument/2006/relationships/customXml" Target="../ink/ink478.xml"/><Relationship Id="rId428" Type="http://schemas.openxmlformats.org/officeDocument/2006/relationships/customXml" Target="../ink/ink506.xml"/><Relationship Id="rId232" Type="http://schemas.openxmlformats.org/officeDocument/2006/relationships/customXml" Target="../ink/ink408.xml"/><Relationship Id="rId274" Type="http://schemas.openxmlformats.org/officeDocument/2006/relationships/customXml" Target="../ink/ink429.xml"/><Relationship Id="rId481" Type="http://schemas.openxmlformats.org/officeDocument/2006/relationships/image" Target="../media/image532.png"/><Relationship Id="rId27" Type="http://schemas.openxmlformats.org/officeDocument/2006/relationships/image" Target="../media/image305.png"/><Relationship Id="rId69" Type="http://schemas.openxmlformats.org/officeDocument/2006/relationships/image" Target="../media/image326.png"/><Relationship Id="rId134" Type="http://schemas.openxmlformats.org/officeDocument/2006/relationships/customXml" Target="../ink/ink359.xml"/><Relationship Id="rId80" Type="http://schemas.openxmlformats.org/officeDocument/2006/relationships/customXml" Target="../ink/ink332.xml"/><Relationship Id="rId176" Type="http://schemas.openxmlformats.org/officeDocument/2006/relationships/customXml" Target="../ink/ink380.xml"/><Relationship Id="rId341" Type="http://schemas.openxmlformats.org/officeDocument/2006/relationships/image" Target="../media/image462.png"/><Relationship Id="rId383" Type="http://schemas.openxmlformats.org/officeDocument/2006/relationships/image" Target="../media/image483.png"/><Relationship Id="rId439" Type="http://schemas.openxmlformats.org/officeDocument/2006/relationships/image" Target="../media/image511.png"/><Relationship Id="rId201" Type="http://schemas.openxmlformats.org/officeDocument/2006/relationships/image" Target="../media/image392.png"/><Relationship Id="rId243" Type="http://schemas.openxmlformats.org/officeDocument/2006/relationships/image" Target="../media/image413.png"/><Relationship Id="rId285" Type="http://schemas.openxmlformats.org/officeDocument/2006/relationships/image" Target="../media/image434.png"/><Relationship Id="rId450" Type="http://schemas.openxmlformats.org/officeDocument/2006/relationships/customXml" Target="../ink/ink517.xml"/><Relationship Id="rId506" Type="http://schemas.openxmlformats.org/officeDocument/2006/relationships/customXml" Target="../ink/ink545.xml"/><Relationship Id="rId38" Type="http://schemas.openxmlformats.org/officeDocument/2006/relationships/customXml" Target="../ink/ink311.xml"/><Relationship Id="rId103" Type="http://schemas.openxmlformats.org/officeDocument/2006/relationships/image" Target="../media/image343.png"/><Relationship Id="rId310" Type="http://schemas.openxmlformats.org/officeDocument/2006/relationships/customXml" Target="../ink/ink447.xml"/><Relationship Id="rId492" Type="http://schemas.openxmlformats.org/officeDocument/2006/relationships/customXml" Target="../ink/ink538.xml"/><Relationship Id="rId91" Type="http://schemas.openxmlformats.org/officeDocument/2006/relationships/image" Target="../media/image337.png"/><Relationship Id="rId145" Type="http://schemas.openxmlformats.org/officeDocument/2006/relationships/image" Target="../media/image364.png"/><Relationship Id="rId187" Type="http://schemas.openxmlformats.org/officeDocument/2006/relationships/image" Target="../media/image385.png"/><Relationship Id="rId352" Type="http://schemas.openxmlformats.org/officeDocument/2006/relationships/customXml" Target="../ink/ink468.xml"/><Relationship Id="rId394" Type="http://schemas.openxmlformats.org/officeDocument/2006/relationships/customXml" Target="../ink/ink489.xml"/><Relationship Id="rId408" Type="http://schemas.openxmlformats.org/officeDocument/2006/relationships/customXml" Target="../ink/ink496.xml"/><Relationship Id="rId212" Type="http://schemas.openxmlformats.org/officeDocument/2006/relationships/customXml" Target="../ink/ink398.xml"/><Relationship Id="rId254" Type="http://schemas.openxmlformats.org/officeDocument/2006/relationships/customXml" Target="../ink/ink419.xml"/><Relationship Id="rId49" Type="http://schemas.openxmlformats.org/officeDocument/2006/relationships/image" Target="../media/image316.png"/><Relationship Id="rId114" Type="http://schemas.openxmlformats.org/officeDocument/2006/relationships/customXml" Target="../ink/ink349.xml"/><Relationship Id="rId296" Type="http://schemas.openxmlformats.org/officeDocument/2006/relationships/customXml" Target="../ink/ink440.xml"/><Relationship Id="rId461" Type="http://schemas.openxmlformats.org/officeDocument/2006/relationships/image" Target="../media/image522.png"/><Relationship Id="rId60" Type="http://schemas.openxmlformats.org/officeDocument/2006/relationships/customXml" Target="../ink/ink322.xml"/><Relationship Id="rId156" Type="http://schemas.openxmlformats.org/officeDocument/2006/relationships/customXml" Target="../ink/ink370.xml"/><Relationship Id="rId198" Type="http://schemas.openxmlformats.org/officeDocument/2006/relationships/customXml" Target="../ink/ink391.xml"/><Relationship Id="rId321" Type="http://schemas.openxmlformats.org/officeDocument/2006/relationships/image" Target="../media/image452.png"/><Relationship Id="rId363" Type="http://schemas.openxmlformats.org/officeDocument/2006/relationships/image" Target="../media/image473.png"/><Relationship Id="rId419" Type="http://schemas.openxmlformats.org/officeDocument/2006/relationships/image" Target="../media/image501.png"/><Relationship Id="rId223" Type="http://schemas.openxmlformats.org/officeDocument/2006/relationships/image" Target="../media/image403.png"/><Relationship Id="rId430" Type="http://schemas.openxmlformats.org/officeDocument/2006/relationships/customXml" Target="../ink/ink507.xml"/><Relationship Id="rId18" Type="http://schemas.openxmlformats.org/officeDocument/2006/relationships/customXml" Target="../ink/ink301.xml"/><Relationship Id="rId265" Type="http://schemas.openxmlformats.org/officeDocument/2006/relationships/image" Target="../media/image424.png"/><Relationship Id="rId472" Type="http://schemas.openxmlformats.org/officeDocument/2006/relationships/customXml" Target="../ink/ink528.xml"/><Relationship Id="rId125" Type="http://schemas.openxmlformats.org/officeDocument/2006/relationships/image" Target="../media/image354.png"/><Relationship Id="rId167" Type="http://schemas.openxmlformats.org/officeDocument/2006/relationships/image" Target="../media/image375.png"/><Relationship Id="rId332" Type="http://schemas.openxmlformats.org/officeDocument/2006/relationships/customXml" Target="../ink/ink458.xml"/><Relationship Id="rId374" Type="http://schemas.openxmlformats.org/officeDocument/2006/relationships/customXml" Target="../ink/ink479.xml"/><Relationship Id="rId71" Type="http://schemas.openxmlformats.org/officeDocument/2006/relationships/image" Target="../media/image327.png"/><Relationship Id="rId234" Type="http://schemas.openxmlformats.org/officeDocument/2006/relationships/customXml" Target="../ink/ink409.xml"/><Relationship Id="rId2" Type="http://schemas.openxmlformats.org/officeDocument/2006/relationships/customXml" Target="../ink/ink293.xml"/><Relationship Id="rId29" Type="http://schemas.openxmlformats.org/officeDocument/2006/relationships/image" Target="../media/image306.png"/><Relationship Id="rId276" Type="http://schemas.openxmlformats.org/officeDocument/2006/relationships/customXml" Target="../ink/ink430.xml"/><Relationship Id="rId441" Type="http://schemas.openxmlformats.org/officeDocument/2006/relationships/image" Target="../media/image512.png"/><Relationship Id="rId483" Type="http://schemas.openxmlformats.org/officeDocument/2006/relationships/image" Target="../media/image533.png"/><Relationship Id="rId40" Type="http://schemas.openxmlformats.org/officeDocument/2006/relationships/customXml" Target="../ink/ink312.xml"/><Relationship Id="rId136" Type="http://schemas.openxmlformats.org/officeDocument/2006/relationships/customXml" Target="../ink/ink360.xml"/><Relationship Id="rId178" Type="http://schemas.openxmlformats.org/officeDocument/2006/relationships/customXml" Target="../ink/ink381.xml"/><Relationship Id="rId301" Type="http://schemas.openxmlformats.org/officeDocument/2006/relationships/image" Target="../media/image442.png"/><Relationship Id="rId343" Type="http://schemas.openxmlformats.org/officeDocument/2006/relationships/image" Target="../media/image463.png"/><Relationship Id="rId82" Type="http://schemas.openxmlformats.org/officeDocument/2006/relationships/customXml" Target="../ink/ink333.xml"/><Relationship Id="rId203" Type="http://schemas.openxmlformats.org/officeDocument/2006/relationships/image" Target="../media/image393.png"/><Relationship Id="rId385" Type="http://schemas.openxmlformats.org/officeDocument/2006/relationships/image" Target="../media/image484.png"/><Relationship Id="rId245" Type="http://schemas.openxmlformats.org/officeDocument/2006/relationships/image" Target="../media/image414.png"/><Relationship Id="rId287" Type="http://schemas.openxmlformats.org/officeDocument/2006/relationships/image" Target="../media/image435.png"/><Relationship Id="rId410" Type="http://schemas.openxmlformats.org/officeDocument/2006/relationships/customXml" Target="../ink/ink497.xml"/><Relationship Id="rId452" Type="http://schemas.openxmlformats.org/officeDocument/2006/relationships/customXml" Target="../ink/ink518.xml"/><Relationship Id="rId494" Type="http://schemas.openxmlformats.org/officeDocument/2006/relationships/customXml" Target="../ink/ink539.xml"/><Relationship Id="rId508" Type="http://schemas.openxmlformats.org/officeDocument/2006/relationships/customXml" Target="../ink/ink546.xml"/><Relationship Id="rId105" Type="http://schemas.openxmlformats.org/officeDocument/2006/relationships/image" Target="../media/image344.png"/><Relationship Id="rId147" Type="http://schemas.openxmlformats.org/officeDocument/2006/relationships/image" Target="../media/image365.png"/><Relationship Id="rId312" Type="http://schemas.openxmlformats.org/officeDocument/2006/relationships/customXml" Target="../ink/ink448.xml"/><Relationship Id="rId354" Type="http://schemas.openxmlformats.org/officeDocument/2006/relationships/customXml" Target="../ink/ink469.xml"/><Relationship Id="rId51" Type="http://schemas.openxmlformats.org/officeDocument/2006/relationships/image" Target="../media/image317.png"/><Relationship Id="rId93" Type="http://schemas.openxmlformats.org/officeDocument/2006/relationships/image" Target="../media/image338.png"/><Relationship Id="rId189" Type="http://schemas.openxmlformats.org/officeDocument/2006/relationships/image" Target="../media/image386.png"/><Relationship Id="rId396" Type="http://schemas.openxmlformats.org/officeDocument/2006/relationships/customXml" Target="../ink/ink490.xml"/><Relationship Id="rId214" Type="http://schemas.openxmlformats.org/officeDocument/2006/relationships/customXml" Target="../ink/ink399.xml"/><Relationship Id="rId256" Type="http://schemas.openxmlformats.org/officeDocument/2006/relationships/customXml" Target="../ink/ink420.xml"/><Relationship Id="rId298" Type="http://schemas.openxmlformats.org/officeDocument/2006/relationships/customXml" Target="../ink/ink441.xml"/><Relationship Id="rId421" Type="http://schemas.openxmlformats.org/officeDocument/2006/relationships/image" Target="../media/image502.png"/><Relationship Id="rId463" Type="http://schemas.openxmlformats.org/officeDocument/2006/relationships/image" Target="../media/image523.png"/><Relationship Id="rId116" Type="http://schemas.openxmlformats.org/officeDocument/2006/relationships/customXml" Target="../ink/ink350.xml"/><Relationship Id="rId158" Type="http://schemas.openxmlformats.org/officeDocument/2006/relationships/customXml" Target="../ink/ink371.xml"/><Relationship Id="rId323" Type="http://schemas.openxmlformats.org/officeDocument/2006/relationships/image" Target="../media/image453.png"/><Relationship Id="rId20" Type="http://schemas.openxmlformats.org/officeDocument/2006/relationships/customXml" Target="../ink/ink302.xml"/><Relationship Id="rId62" Type="http://schemas.openxmlformats.org/officeDocument/2006/relationships/customXml" Target="../ink/ink323.xml"/><Relationship Id="rId365" Type="http://schemas.openxmlformats.org/officeDocument/2006/relationships/image" Target="../media/image474.png"/><Relationship Id="rId225" Type="http://schemas.openxmlformats.org/officeDocument/2006/relationships/image" Target="../media/image404.png"/><Relationship Id="rId267" Type="http://schemas.openxmlformats.org/officeDocument/2006/relationships/image" Target="../media/image425.png"/><Relationship Id="rId432" Type="http://schemas.openxmlformats.org/officeDocument/2006/relationships/customXml" Target="../ink/ink508.xml"/><Relationship Id="rId474" Type="http://schemas.openxmlformats.org/officeDocument/2006/relationships/customXml" Target="../ink/ink529.xml"/><Relationship Id="rId127" Type="http://schemas.openxmlformats.org/officeDocument/2006/relationships/image" Target="../media/image355.png"/><Relationship Id="rId31" Type="http://schemas.openxmlformats.org/officeDocument/2006/relationships/image" Target="../media/image307.png"/><Relationship Id="rId73" Type="http://schemas.openxmlformats.org/officeDocument/2006/relationships/image" Target="../media/image328.png"/><Relationship Id="rId169" Type="http://schemas.openxmlformats.org/officeDocument/2006/relationships/image" Target="../media/image376.png"/><Relationship Id="rId334" Type="http://schemas.openxmlformats.org/officeDocument/2006/relationships/customXml" Target="../ink/ink459.xml"/><Relationship Id="rId376" Type="http://schemas.openxmlformats.org/officeDocument/2006/relationships/customXml" Target="../ink/ink480.xml"/><Relationship Id="rId4" Type="http://schemas.openxmlformats.org/officeDocument/2006/relationships/customXml" Target="../ink/ink294.xml"/><Relationship Id="rId180" Type="http://schemas.openxmlformats.org/officeDocument/2006/relationships/customXml" Target="../ink/ink382.xml"/><Relationship Id="rId236" Type="http://schemas.openxmlformats.org/officeDocument/2006/relationships/customXml" Target="../ink/ink410.xml"/><Relationship Id="rId278" Type="http://schemas.openxmlformats.org/officeDocument/2006/relationships/customXml" Target="../ink/ink431.xml"/><Relationship Id="rId401" Type="http://schemas.openxmlformats.org/officeDocument/2006/relationships/image" Target="../media/image492.png"/><Relationship Id="rId443" Type="http://schemas.openxmlformats.org/officeDocument/2006/relationships/image" Target="../media/image513.png"/><Relationship Id="rId303" Type="http://schemas.openxmlformats.org/officeDocument/2006/relationships/image" Target="../media/image443.png"/><Relationship Id="rId485" Type="http://schemas.openxmlformats.org/officeDocument/2006/relationships/image" Target="../media/image534.png"/><Relationship Id="rId42" Type="http://schemas.openxmlformats.org/officeDocument/2006/relationships/customXml" Target="../ink/ink313.xml"/><Relationship Id="rId84" Type="http://schemas.openxmlformats.org/officeDocument/2006/relationships/customXml" Target="../ink/ink334.xml"/><Relationship Id="rId138" Type="http://schemas.openxmlformats.org/officeDocument/2006/relationships/customXml" Target="../ink/ink361.xml"/><Relationship Id="rId345" Type="http://schemas.openxmlformats.org/officeDocument/2006/relationships/image" Target="../media/image464.png"/><Relationship Id="rId387" Type="http://schemas.openxmlformats.org/officeDocument/2006/relationships/image" Target="../media/image485.png"/><Relationship Id="rId510" Type="http://schemas.openxmlformats.org/officeDocument/2006/relationships/customXml" Target="../ink/ink547.xml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247" Type="http://schemas.openxmlformats.org/officeDocument/2006/relationships/image" Target="../media/image415.png"/><Relationship Id="rId412" Type="http://schemas.openxmlformats.org/officeDocument/2006/relationships/customXml" Target="../ink/ink498.xml"/><Relationship Id="rId107" Type="http://schemas.openxmlformats.org/officeDocument/2006/relationships/image" Target="../media/image345.png"/><Relationship Id="rId289" Type="http://schemas.openxmlformats.org/officeDocument/2006/relationships/image" Target="../media/image436.png"/><Relationship Id="rId454" Type="http://schemas.openxmlformats.org/officeDocument/2006/relationships/customXml" Target="../ink/ink519.xml"/><Relationship Id="rId496" Type="http://schemas.openxmlformats.org/officeDocument/2006/relationships/customXml" Target="../ink/ink540.xml"/><Relationship Id="rId11" Type="http://schemas.openxmlformats.org/officeDocument/2006/relationships/image" Target="../media/image297.png"/><Relationship Id="rId53" Type="http://schemas.openxmlformats.org/officeDocument/2006/relationships/image" Target="../media/image318.png"/><Relationship Id="rId149" Type="http://schemas.openxmlformats.org/officeDocument/2006/relationships/image" Target="../media/image366.png"/><Relationship Id="rId314" Type="http://schemas.openxmlformats.org/officeDocument/2006/relationships/customXml" Target="../ink/ink449.xml"/><Relationship Id="rId356" Type="http://schemas.openxmlformats.org/officeDocument/2006/relationships/customXml" Target="../ink/ink470.xml"/><Relationship Id="rId398" Type="http://schemas.openxmlformats.org/officeDocument/2006/relationships/customXml" Target="../ink/ink491.xml"/><Relationship Id="rId95" Type="http://schemas.openxmlformats.org/officeDocument/2006/relationships/image" Target="../media/image339.png"/><Relationship Id="rId160" Type="http://schemas.openxmlformats.org/officeDocument/2006/relationships/customXml" Target="../ink/ink372.xml"/><Relationship Id="rId216" Type="http://schemas.openxmlformats.org/officeDocument/2006/relationships/customXml" Target="../ink/ink400.xml"/><Relationship Id="rId423" Type="http://schemas.openxmlformats.org/officeDocument/2006/relationships/image" Target="../media/image503.png"/><Relationship Id="rId258" Type="http://schemas.openxmlformats.org/officeDocument/2006/relationships/customXml" Target="../ink/ink421.xml"/><Relationship Id="rId465" Type="http://schemas.openxmlformats.org/officeDocument/2006/relationships/image" Target="../media/image524.png"/><Relationship Id="rId22" Type="http://schemas.openxmlformats.org/officeDocument/2006/relationships/customXml" Target="../ink/ink303.xml"/><Relationship Id="rId64" Type="http://schemas.openxmlformats.org/officeDocument/2006/relationships/customXml" Target="../ink/ink324.xml"/><Relationship Id="rId118" Type="http://schemas.openxmlformats.org/officeDocument/2006/relationships/customXml" Target="../ink/ink351.xml"/><Relationship Id="rId325" Type="http://schemas.openxmlformats.org/officeDocument/2006/relationships/image" Target="../media/image454.png"/><Relationship Id="rId367" Type="http://schemas.openxmlformats.org/officeDocument/2006/relationships/image" Target="../media/image475.png"/><Relationship Id="rId171" Type="http://schemas.openxmlformats.org/officeDocument/2006/relationships/image" Target="../media/image377.png"/><Relationship Id="rId227" Type="http://schemas.openxmlformats.org/officeDocument/2006/relationships/image" Target="../media/image405.png"/><Relationship Id="rId269" Type="http://schemas.openxmlformats.org/officeDocument/2006/relationships/image" Target="../media/image426.png"/><Relationship Id="rId434" Type="http://schemas.openxmlformats.org/officeDocument/2006/relationships/customXml" Target="../ink/ink509.xml"/><Relationship Id="rId476" Type="http://schemas.openxmlformats.org/officeDocument/2006/relationships/customXml" Target="../ink/ink530.xml"/><Relationship Id="rId33" Type="http://schemas.openxmlformats.org/officeDocument/2006/relationships/image" Target="../media/image308.png"/><Relationship Id="rId129" Type="http://schemas.openxmlformats.org/officeDocument/2006/relationships/image" Target="../media/image356.png"/><Relationship Id="rId280" Type="http://schemas.openxmlformats.org/officeDocument/2006/relationships/customXml" Target="../ink/ink432.xml"/><Relationship Id="rId336" Type="http://schemas.openxmlformats.org/officeDocument/2006/relationships/customXml" Target="../ink/ink460.xml"/><Relationship Id="rId501" Type="http://schemas.openxmlformats.org/officeDocument/2006/relationships/image" Target="../media/image542.png"/><Relationship Id="rId75" Type="http://schemas.openxmlformats.org/officeDocument/2006/relationships/image" Target="../media/image329.png"/><Relationship Id="rId140" Type="http://schemas.openxmlformats.org/officeDocument/2006/relationships/customXml" Target="../ink/ink362.xml"/><Relationship Id="rId182" Type="http://schemas.openxmlformats.org/officeDocument/2006/relationships/customXml" Target="../ink/ink383.xml"/><Relationship Id="rId378" Type="http://schemas.openxmlformats.org/officeDocument/2006/relationships/customXml" Target="../ink/ink481.xml"/><Relationship Id="rId403" Type="http://schemas.openxmlformats.org/officeDocument/2006/relationships/image" Target="../media/image493.png"/><Relationship Id="rId6" Type="http://schemas.openxmlformats.org/officeDocument/2006/relationships/customXml" Target="../ink/ink295.xml"/><Relationship Id="rId238" Type="http://schemas.openxmlformats.org/officeDocument/2006/relationships/customXml" Target="../ink/ink411.xml"/><Relationship Id="rId445" Type="http://schemas.openxmlformats.org/officeDocument/2006/relationships/image" Target="../media/image514.png"/><Relationship Id="rId487" Type="http://schemas.openxmlformats.org/officeDocument/2006/relationships/image" Target="../media/image535.png"/><Relationship Id="rId291" Type="http://schemas.openxmlformats.org/officeDocument/2006/relationships/image" Target="../media/image437.png"/><Relationship Id="rId305" Type="http://schemas.openxmlformats.org/officeDocument/2006/relationships/image" Target="../media/image444.png"/><Relationship Id="rId347" Type="http://schemas.openxmlformats.org/officeDocument/2006/relationships/image" Target="../media/image465.png"/><Relationship Id="rId512" Type="http://schemas.openxmlformats.org/officeDocument/2006/relationships/customXml" Target="../ink/ink548.xml"/><Relationship Id="rId44" Type="http://schemas.openxmlformats.org/officeDocument/2006/relationships/customXml" Target="../ink/ink314.xml"/><Relationship Id="rId86" Type="http://schemas.openxmlformats.org/officeDocument/2006/relationships/customXml" Target="../ink/ink335.xml"/><Relationship Id="rId151" Type="http://schemas.openxmlformats.org/officeDocument/2006/relationships/image" Target="../media/image367.png"/><Relationship Id="rId389" Type="http://schemas.openxmlformats.org/officeDocument/2006/relationships/image" Target="../media/image486.png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249" Type="http://schemas.openxmlformats.org/officeDocument/2006/relationships/image" Target="../media/image416.png"/><Relationship Id="rId414" Type="http://schemas.openxmlformats.org/officeDocument/2006/relationships/customXml" Target="../ink/ink499.xml"/><Relationship Id="rId456" Type="http://schemas.openxmlformats.org/officeDocument/2006/relationships/customXml" Target="../ink/ink520.xml"/><Relationship Id="rId498" Type="http://schemas.openxmlformats.org/officeDocument/2006/relationships/customXml" Target="../ink/ink541.xml"/><Relationship Id="rId13" Type="http://schemas.openxmlformats.org/officeDocument/2006/relationships/image" Target="../media/image298.png"/><Relationship Id="rId109" Type="http://schemas.openxmlformats.org/officeDocument/2006/relationships/image" Target="../media/image346.png"/><Relationship Id="rId260" Type="http://schemas.openxmlformats.org/officeDocument/2006/relationships/customXml" Target="../ink/ink422.xml"/><Relationship Id="rId316" Type="http://schemas.openxmlformats.org/officeDocument/2006/relationships/customXml" Target="../ink/ink450.xml"/><Relationship Id="rId55" Type="http://schemas.openxmlformats.org/officeDocument/2006/relationships/image" Target="../media/image319.png"/><Relationship Id="rId97" Type="http://schemas.openxmlformats.org/officeDocument/2006/relationships/image" Target="../media/image340.png"/><Relationship Id="rId120" Type="http://schemas.openxmlformats.org/officeDocument/2006/relationships/customXml" Target="../ink/ink352.xml"/><Relationship Id="rId358" Type="http://schemas.openxmlformats.org/officeDocument/2006/relationships/customXml" Target="../ink/ink471.xml"/><Relationship Id="rId162" Type="http://schemas.openxmlformats.org/officeDocument/2006/relationships/customXml" Target="../ink/ink373.xml"/><Relationship Id="rId218" Type="http://schemas.openxmlformats.org/officeDocument/2006/relationships/customXml" Target="../ink/ink401.xml"/><Relationship Id="rId425" Type="http://schemas.openxmlformats.org/officeDocument/2006/relationships/image" Target="../media/image504.png"/><Relationship Id="rId467" Type="http://schemas.openxmlformats.org/officeDocument/2006/relationships/image" Target="../media/image525.png"/><Relationship Id="rId271" Type="http://schemas.openxmlformats.org/officeDocument/2006/relationships/image" Target="../media/image427.png"/><Relationship Id="rId24" Type="http://schemas.openxmlformats.org/officeDocument/2006/relationships/customXml" Target="../ink/ink304.xml"/><Relationship Id="rId66" Type="http://schemas.openxmlformats.org/officeDocument/2006/relationships/customXml" Target="../ink/ink325.xml"/><Relationship Id="rId131" Type="http://schemas.openxmlformats.org/officeDocument/2006/relationships/image" Target="../media/image357.png"/><Relationship Id="rId327" Type="http://schemas.openxmlformats.org/officeDocument/2006/relationships/image" Target="../media/image455.png"/><Relationship Id="rId369" Type="http://schemas.openxmlformats.org/officeDocument/2006/relationships/image" Target="../media/image476.png"/><Relationship Id="rId173" Type="http://schemas.openxmlformats.org/officeDocument/2006/relationships/image" Target="../media/image378.png"/><Relationship Id="rId229" Type="http://schemas.openxmlformats.org/officeDocument/2006/relationships/image" Target="../media/image406.png"/><Relationship Id="rId380" Type="http://schemas.openxmlformats.org/officeDocument/2006/relationships/customXml" Target="../ink/ink482.xml"/><Relationship Id="rId436" Type="http://schemas.openxmlformats.org/officeDocument/2006/relationships/customXml" Target="../ink/ink510.xml"/><Relationship Id="rId240" Type="http://schemas.openxmlformats.org/officeDocument/2006/relationships/customXml" Target="../ink/ink412.xml"/><Relationship Id="rId478" Type="http://schemas.openxmlformats.org/officeDocument/2006/relationships/customXml" Target="../ink/ink531.xml"/><Relationship Id="rId35" Type="http://schemas.openxmlformats.org/officeDocument/2006/relationships/image" Target="../media/image309.png"/><Relationship Id="rId77" Type="http://schemas.openxmlformats.org/officeDocument/2006/relationships/image" Target="../media/image330.png"/><Relationship Id="rId100" Type="http://schemas.openxmlformats.org/officeDocument/2006/relationships/customXml" Target="../ink/ink342.xml"/><Relationship Id="rId282" Type="http://schemas.openxmlformats.org/officeDocument/2006/relationships/customXml" Target="../ink/ink433.xml"/><Relationship Id="rId338" Type="http://schemas.openxmlformats.org/officeDocument/2006/relationships/customXml" Target="../ink/ink461.xml"/><Relationship Id="rId503" Type="http://schemas.openxmlformats.org/officeDocument/2006/relationships/image" Target="../media/image543.png"/><Relationship Id="rId8" Type="http://schemas.openxmlformats.org/officeDocument/2006/relationships/customXml" Target="../ink/ink296.xml"/><Relationship Id="rId142" Type="http://schemas.openxmlformats.org/officeDocument/2006/relationships/customXml" Target="../ink/ink363.xml"/><Relationship Id="rId184" Type="http://schemas.openxmlformats.org/officeDocument/2006/relationships/customXml" Target="../ink/ink384.xml"/><Relationship Id="rId391" Type="http://schemas.openxmlformats.org/officeDocument/2006/relationships/image" Target="../media/image487.png"/><Relationship Id="rId405" Type="http://schemas.openxmlformats.org/officeDocument/2006/relationships/image" Target="../media/image494.png"/><Relationship Id="rId447" Type="http://schemas.openxmlformats.org/officeDocument/2006/relationships/image" Target="../media/image515.png"/><Relationship Id="rId251" Type="http://schemas.openxmlformats.org/officeDocument/2006/relationships/image" Target="../media/image417.png"/><Relationship Id="rId489" Type="http://schemas.openxmlformats.org/officeDocument/2006/relationships/image" Target="../media/image536.png"/><Relationship Id="rId46" Type="http://schemas.openxmlformats.org/officeDocument/2006/relationships/customXml" Target="../ink/ink315.xml"/><Relationship Id="rId293" Type="http://schemas.openxmlformats.org/officeDocument/2006/relationships/image" Target="../media/image438.png"/><Relationship Id="rId307" Type="http://schemas.openxmlformats.org/officeDocument/2006/relationships/image" Target="../media/image445.png"/><Relationship Id="rId349" Type="http://schemas.openxmlformats.org/officeDocument/2006/relationships/image" Target="../media/image466.png"/><Relationship Id="rId88" Type="http://schemas.openxmlformats.org/officeDocument/2006/relationships/customXml" Target="../ink/ink336.xml"/><Relationship Id="rId111" Type="http://schemas.openxmlformats.org/officeDocument/2006/relationships/image" Target="../media/image347.png"/><Relationship Id="rId153" Type="http://schemas.openxmlformats.org/officeDocument/2006/relationships/image" Target="../media/image368.png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360" Type="http://schemas.openxmlformats.org/officeDocument/2006/relationships/customXml" Target="../ink/ink472.xml"/><Relationship Id="rId416" Type="http://schemas.openxmlformats.org/officeDocument/2006/relationships/customXml" Target="../ink/ink500.xml"/><Relationship Id="rId220" Type="http://schemas.openxmlformats.org/officeDocument/2006/relationships/customXml" Target="../ink/ink402.xml"/><Relationship Id="rId458" Type="http://schemas.openxmlformats.org/officeDocument/2006/relationships/customXml" Target="../ink/ink521.xml"/><Relationship Id="rId15" Type="http://schemas.openxmlformats.org/officeDocument/2006/relationships/image" Target="../media/image299.png"/><Relationship Id="rId57" Type="http://schemas.openxmlformats.org/officeDocument/2006/relationships/image" Target="../media/image320.png"/><Relationship Id="rId262" Type="http://schemas.openxmlformats.org/officeDocument/2006/relationships/customXml" Target="../ink/ink423.xml"/><Relationship Id="rId318" Type="http://schemas.openxmlformats.org/officeDocument/2006/relationships/customXml" Target="../ink/ink451.xml"/><Relationship Id="rId99" Type="http://schemas.openxmlformats.org/officeDocument/2006/relationships/image" Target="../media/image341.png"/><Relationship Id="rId122" Type="http://schemas.openxmlformats.org/officeDocument/2006/relationships/customXml" Target="../ink/ink353.xml"/><Relationship Id="rId164" Type="http://schemas.openxmlformats.org/officeDocument/2006/relationships/customXml" Target="../ink/ink374.xml"/><Relationship Id="rId371" Type="http://schemas.openxmlformats.org/officeDocument/2006/relationships/image" Target="../media/image477.png"/><Relationship Id="rId427" Type="http://schemas.openxmlformats.org/officeDocument/2006/relationships/image" Target="../media/image505.png"/><Relationship Id="rId469" Type="http://schemas.openxmlformats.org/officeDocument/2006/relationships/image" Target="../media/image526.png"/><Relationship Id="rId26" Type="http://schemas.openxmlformats.org/officeDocument/2006/relationships/customXml" Target="../ink/ink305.xml"/><Relationship Id="rId231" Type="http://schemas.openxmlformats.org/officeDocument/2006/relationships/image" Target="../media/image407.png"/><Relationship Id="rId273" Type="http://schemas.openxmlformats.org/officeDocument/2006/relationships/image" Target="../media/image428.png"/><Relationship Id="rId329" Type="http://schemas.openxmlformats.org/officeDocument/2006/relationships/image" Target="../media/image456.png"/><Relationship Id="rId480" Type="http://schemas.openxmlformats.org/officeDocument/2006/relationships/customXml" Target="../ink/ink532.xml"/><Relationship Id="rId68" Type="http://schemas.openxmlformats.org/officeDocument/2006/relationships/customXml" Target="../ink/ink326.xml"/><Relationship Id="rId133" Type="http://schemas.openxmlformats.org/officeDocument/2006/relationships/image" Target="../media/image358.png"/><Relationship Id="rId175" Type="http://schemas.openxmlformats.org/officeDocument/2006/relationships/image" Target="../media/image379.png"/><Relationship Id="rId340" Type="http://schemas.openxmlformats.org/officeDocument/2006/relationships/customXml" Target="../ink/ink462.xml"/><Relationship Id="rId200" Type="http://schemas.openxmlformats.org/officeDocument/2006/relationships/customXml" Target="../ink/ink392.xml"/><Relationship Id="rId382" Type="http://schemas.openxmlformats.org/officeDocument/2006/relationships/customXml" Target="../ink/ink483.xml"/><Relationship Id="rId438" Type="http://schemas.openxmlformats.org/officeDocument/2006/relationships/customXml" Target="../ink/ink511.xml"/><Relationship Id="rId242" Type="http://schemas.openxmlformats.org/officeDocument/2006/relationships/customXml" Target="../ink/ink413.xml"/><Relationship Id="rId284" Type="http://schemas.openxmlformats.org/officeDocument/2006/relationships/customXml" Target="../ink/ink434.xml"/><Relationship Id="rId491" Type="http://schemas.openxmlformats.org/officeDocument/2006/relationships/image" Target="../media/image537.png"/><Relationship Id="rId505" Type="http://schemas.openxmlformats.org/officeDocument/2006/relationships/image" Target="../media/image544.png"/><Relationship Id="rId37" Type="http://schemas.openxmlformats.org/officeDocument/2006/relationships/image" Target="../media/image310.png"/><Relationship Id="rId79" Type="http://schemas.openxmlformats.org/officeDocument/2006/relationships/image" Target="../media/image331.png"/><Relationship Id="rId102" Type="http://schemas.openxmlformats.org/officeDocument/2006/relationships/customXml" Target="../ink/ink343.xml"/><Relationship Id="rId144" Type="http://schemas.openxmlformats.org/officeDocument/2006/relationships/customXml" Target="../ink/ink364.xml"/><Relationship Id="rId90" Type="http://schemas.openxmlformats.org/officeDocument/2006/relationships/customXml" Target="../ink/ink337.xml"/><Relationship Id="rId186" Type="http://schemas.openxmlformats.org/officeDocument/2006/relationships/customXml" Target="../ink/ink385.xml"/><Relationship Id="rId351" Type="http://schemas.openxmlformats.org/officeDocument/2006/relationships/image" Target="../media/image467.png"/><Relationship Id="rId393" Type="http://schemas.openxmlformats.org/officeDocument/2006/relationships/image" Target="../media/image488.png"/><Relationship Id="rId407" Type="http://schemas.openxmlformats.org/officeDocument/2006/relationships/image" Target="../media/image495.png"/><Relationship Id="rId449" Type="http://schemas.openxmlformats.org/officeDocument/2006/relationships/image" Target="../media/image516.png"/><Relationship Id="rId211" Type="http://schemas.openxmlformats.org/officeDocument/2006/relationships/image" Target="../media/image397.png"/><Relationship Id="rId253" Type="http://schemas.openxmlformats.org/officeDocument/2006/relationships/image" Target="../media/image418.png"/><Relationship Id="rId295" Type="http://schemas.openxmlformats.org/officeDocument/2006/relationships/image" Target="../media/image439.png"/><Relationship Id="rId309" Type="http://schemas.openxmlformats.org/officeDocument/2006/relationships/image" Target="../media/image446.png"/><Relationship Id="rId460" Type="http://schemas.openxmlformats.org/officeDocument/2006/relationships/customXml" Target="../ink/ink522.xml"/><Relationship Id="rId48" Type="http://schemas.openxmlformats.org/officeDocument/2006/relationships/customXml" Target="../ink/ink316.xml"/><Relationship Id="rId113" Type="http://schemas.openxmlformats.org/officeDocument/2006/relationships/image" Target="../media/image348.png"/><Relationship Id="rId320" Type="http://schemas.openxmlformats.org/officeDocument/2006/relationships/customXml" Target="../ink/ink452.xml"/><Relationship Id="rId155" Type="http://schemas.openxmlformats.org/officeDocument/2006/relationships/image" Target="../media/image369.png"/><Relationship Id="rId197" Type="http://schemas.openxmlformats.org/officeDocument/2006/relationships/image" Target="../media/image390.png"/><Relationship Id="rId362" Type="http://schemas.openxmlformats.org/officeDocument/2006/relationships/customXml" Target="../ink/ink473.xml"/><Relationship Id="rId418" Type="http://schemas.openxmlformats.org/officeDocument/2006/relationships/customXml" Target="../ink/ink501.xml"/><Relationship Id="rId222" Type="http://schemas.openxmlformats.org/officeDocument/2006/relationships/customXml" Target="../ink/ink403.xml"/><Relationship Id="rId264" Type="http://schemas.openxmlformats.org/officeDocument/2006/relationships/customXml" Target="../ink/ink424.xml"/><Relationship Id="rId471" Type="http://schemas.openxmlformats.org/officeDocument/2006/relationships/image" Target="../media/image527.png"/><Relationship Id="rId17" Type="http://schemas.openxmlformats.org/officeDocument/2006/relationships/image" Target="../media/image300.png"/><Relationship Id="rId59" Type="http://schemas.openxmlformats.org/officeDocument/2006/relationships/image" Target="../media/image321.png"/><Relationship Id="rId124" Type="http://schemas.openxmlformats.org/officeDocument/2006/relationships/customXml" Target="../ink/ink354.xml"/><Relationship Id="rId70" Type="http://schemas.openxmlformats.org/officeDocument/2006/relationships/customXml" Target="../ink/ink327.xml"/><Relationship Id="rId166" Type="http://schemas.openxmlformats.org/officeDocument/2006/relationships/customXml" Target="../ink/ink375.xml"/><Relationship Id="rId331" Type="http://schemas.openxmlformats.org/officeDocument/2006/relationships/image" Target="../media/image457.png"/><Relationship Id="rId373" Type="http://schemas.openxmlformats.org/officeDocument/2006/relationships/image" Target="../media/image478.png"/><Relationship Id="rId429" Type="http://schemas.openxmlformats.org/officeDocument/2006/relationships/image" Target="../media/image50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8.png"/><Relationship Id="rId440" Type="http://schemas.openxmlformats.org/officeDocument/2006/relationships/customXml" Target="../ink/ink512.xml"/><Relationship Id="rId28" Type="http://schemas.openxmlformats.org/officeDocument/2006/relationships/customXml" Target="../ink/ink306.xml"/><Relationship Id="rId275" Type="http://schemas.openxmlformats.org/officeDocument/2006/relationships/image" Target="../media/image429.png"/><Relationship Id="rId300" Type="http://schemas.openxmlformats.org/officeDocument/2006/relationships/customXml" Target="../ink/ink442.xml"/><Relationship Id="rId482" Type="http://schemas.openxmlformats.org/officeDocument/2006/relationships/customXml" Target="../ink/ink533.xml"/><Relationship Id="rId81" Type="http://schemas.openxmlformats.org/officeDocument/2006/relationships/image" Target="../media/image332.png"/><Relationship Id="rId135" Type="http://schemas.openxmlformats.org/officeDocument/2006/relationships/image" Target="../media/image359.png"/><Relationship Id="rId177" Type="http://schemas.openxmlformats.org/officeDocument/2006/relationships/image" Target="../media/image380.png"/><Relationship Id="rId342" Type="http://schemas.openxmlformats.org/officeDocument/2006/relationships/customXml" Target="../ink/ink463.xml"/><Relationship Id="rId384" Type="http://schemas.openxmlformats.org/officeDocument/2006/relationships/customXml" Target="../ink/ink484.xml"/><Relationship Id="rId202" Type="http://schemas.openxmlformats.org/officeDocument/2006/relationships/customXml" Target="../ink/ink393.xml"/><Relationship Id="rId244" Type="http://schemas.openxmlformats.org/officeDocument/2006/relationships/customXml" Target="../ink/ink414.xml"/><Relationship Id="rId39" Type="http://schemas.openxmlformats.org/officeDocument/2006/relationships/image" Target="../media/image311.png"/><Relationship Id="rId286" Type="http://schemas.openxmlformats.org/officeDocument/2006/relationships/customXml" Target="../ink/ink435.xml"/><Relationship Id="rId451" Type="http://schemas.openxmlformats.org/officeDocument/2006/relationships/image" Target="../media/image517.png"/><Relationship Id="rId493" Type="http://schemas.openxmlformats.org/officeDocument/2006/relationships/image" Target="../media/image538.png"/><Relationship Id="rId507" Type="http://schemas.openxmlformats.org/officeDocument/2006/relationships/image" Target="../media/image545.png"/><Relationship Id="rId50" Type="http://schemas.openxmlformats.org/officeDocument/2006/relationships/customXml" Target="../ink/ink317.xml"/><Relationship Id="rId104" Type="http://schemas.openxmlformats.org/officeDocument/2006/relationships/customXml" Target="../ink/ink344.xml"/><Relationship Id="rId146" Type="http://schemas.openxmlformats.org/officeDocument/2006/relationships/customXml" Target="../ink/ink365.xml"/><Relationship Id="rId188" Type="http://schemas.openxmlformats.org/officeDocument/2006/relationships/customXml" Target="../ink/ink386.xml"/><Relationship Id="rId311" Type="http://schemas.openxmlformats.org/officeDocument/2006/relationships/image" Target="../media/image447.png"/><Relationship Id="rId353" Type="http://schemas.openxmlformats.org/officeDocument/2006/relationships/image" Target="../media/image468.png"/><Relationship Id="rId395" Type="http://schemas.openxmlformats.org/officeDocument/2006/relationships/image" Target="../media/image489.png"/><Relationship Id="rId409" Type="http://schemas.openxmlformats.org/officeDocument/2006/relationships/image" Target="../media/image496.png"/><Relationship Id="rId92" Type="http://schemas.openxmlformats.org/officeDocument/2006/relationships/customXml" Target="../ink/ink338.xml"/><Relationship Id="rId213" Type="http://schemas.openxmlformats.org/officeDocument/2006/relationships/image" Target="../media/image398.png"/><Relationship Id="rId420" Type="http://schemas.openxmlformats.org/officeDocument/2006/relationships/customXml" Target="../ink/ink502.xml"/><Relationship Id="rId255" Type="http://schemas.openxmlformats.org/officeDocument/2006/relationships/image" Target="../media/image419.png"/><Relationship Id="rId297" Type="http://schemas.openxmlformats.org/officeDocument/2006/relationships/image" Target="../media/image440.png"/><Relationship Id="rId462" Type="http://schemas.openxmlformats.org/officeDocument/2006/relationships/customXml" Target="../ink/ink523.xml"/><Relationship Id="rId115" Type="http://schemas.openxmlformats.org/officeDocument/2006/relationships/image" Target="../media/image349.png"/><Relationship Id="rId157" Type="http://schemas.openxmlformats.org/officeDocument/2006/relationships/image" Target="../media/image370.png"/><Relationship Id="rId322" Type="http://schemas.openxmlformats.org/officeDocument/2006/relationships/customXml" Target="../ink/ink453.xml"/><Relationship Id="rId364" Type="http://schemas.openxmlformats.org/officeDocument/2006/relationships/customXml" Target="../ink/ink474.xml"/><Relationship Id="rId61" Type="http://schemas.openxmlformats.org/officeDocument/2006/relationships/image" Target="../media/image322.png"/><Relationship Id="rId199" Type="http://schemas.openxmlformats.org/officeDocument/2006/relationships/image" Target="../media/image391.png"/><Relationship Id="rId19" Type="http://schemas.openxmlformats.org/officeDocument/2006/relationships/image" Target="../media/image301.png"/><Relationship Id="rId224" Type="http://schemas.openxmlformats.org/officeDocument/2006/relationships/customXml" Target="../ink/ink404.xml"/><Relationship Id="rId266" Type="http://schemas.openxmlformats.org/officeDocument/2006/relationships/customXml" Target="../ink/ink425.xml"/><Relationship Id="rId431" Type="http://schemas.openxmlformats.org/officeDocument/2006/relationships/image" Target="../media/image507.png"/><Relationship Id="rId473" Type="http://schemas.openxmlformats.org/officeDocument/2006/relationships/image" Target="../media/image528.png"/><Relationship Id="rId30" Type="http://schemas.openxmlformats.org/officeDocument/2006/relationships/customXml" Target="../ink/ink307.xml"/><Relationship Id="rId126" Type="http://schemas.openxmlformats.org/officeDocument/2006/relationships/customXml" Target="../ink/ink355.xml"/><Relationship Id="rId168" Type="http://schemas.openxmlformats.org/officeDocument/2006/relationships/customXml" Target="../ink/ink376.xml"/><Relationship Id="rId333" Type="http://schemas.openxmlformats.org/officeDocument/2006/relationships/image" Target="../media/image458.png"/><Relationship Id="rId72" Type="http://schemas.openxmlformats.org/officeDocument/2006/relationships/customXml" Target="../ink/ink328.xml"/><Relationship Id="rId375" Type="http://schemas.openxmlformats.org/officeDocument/2006/relationships/image" Target="../media/image479.png"/><Relationship Id="rId3" Type="http://schemas.openxmlformats.org/officeDocument/2006/relationships/image" Target="../media/image293.png"/><Relationship Id="rId235" Type="http://schemas.openxmlformats.org/officeDocument/2006/relationships/image" Target="../media/image409.png"/><Relationship Id="rId277" Type="http://schemas.openxmlformats.org/officeDocument/2006/relationships/image" Target="../media/image430.png"/><Relationship Id="rId400" Type="http://schemas.openxmlformats.org/officeDocument/2006/relationships/customXml" Target="../ink/ink492.xml"/><Relationship Id="rId442" Type="http://schemas.openxmlformats.org/officeDocument/2006/relationships/customXml" Target="../ink/ink513.xml"/><Relationship Id="rId484" Type="http://schemas.openxmlformats.org/officeDocument/2006/relationships/customXml" Target="../ink/ink534.xml"/><Relationship Id="rId137" Type="http://schemas.openxmlformats.org/officeDocument/2006/relationships/image" Target="../media/image360.png"/><Relationship Id="rId302" Type="http://schemas.openxmlformats.org/officeDocument/2006/relationships/customXml" Target="../ink/ink443.xml"/><Relationship Id="rId344" Type="http://schemas.openxmlformats.org/officeDocument/2006/relationships/customXml" Target="../ink/ink464.xml"/><Relationship Id="rId41" Type="http://schemas.openxmlformats.org/officeDocument/2006/relationships/image" Target="../media/image312.png"/><Relationship Id="rId83" Type="http://schemas.openxmlformats.org/officeDocument/2006/relationships/image" Target="../media/image333.png"/><Relationship Id="rId179" Type="http://schemas.openxmlformats.org/officeDocument/2006/relationships/image" Target="../media/image381.png"/><Relationship Id="rId386" Type="http://schemas.openxmlformats.org/officeDocument/2006/relationships/customXml" Target="../ink/ink485.xml"/><Relationship Id="rId190" Type="http://schemas.openxmlformats.org/officeDocument/2006/relationships/customXml" Target="../ink/ink387.xml"/><Relationship Id="rId204" Type="http://schemas.openxmlformats.org/officeDocument/2006/relationships/customXml" Target="../ink/ink394.xml"/><Relationship Id="rId246" Type="http://schemas.openxmlformats.org/officeDocument/2006/relationships/customXml" Target="../ink/ink415.xml"/><Relationship Id="rId288" Type="http://schemas.openxmlformats.org/officeDocument/2006/relationships/customXml" Target="../ink/ink436.xml"/><Relationship Id="rId411" Type="http://schemas.openxmlformats.org/officeDocument/2006/relationships/image" Target="../media/image497.png"/><Relationship Id="rId453" Type="http://schemas.openxmlformats.org/officeDocument/2006/relationships/image" Target="../media/image518.png"/><Relationship Id="rId509" Type="http://schemas.openxmlformats.org/officeDocument/2006/relationships/image" Target="../media/image546.png"/><Relationship Id="rId106" Type="http://schemas.openxmlformats.org/officeDocument/2006/relationships/customXml" Target="../ink/ink345.xml"/><Relationship Id="rId313" Type="http://schemas.openxmlformats.org/officeDocument/2006/relationships/image" Target="../media/image448.png"/><Relationship Id="rId495" Type="http://schemas.openxmlformats.org/officeDocument/2006/relationships/image" Target="../media/image539.png"/><Relationship Id="rId10" Type="http://schemas.openxmlformats.org/officeDocument/2006/relationships/customXml" Target="../ink/ink297.xml"/><Relationship Id="rId52" Type="http://schemas.openxmlformats.org/officeDocument/2006/relationships/customXml" Target="../ink/ink318.xml"/><Relationship Id="rId94" Type="http://schemas.openxmlformats.org/officeDocument/2006/relationships/customXml" Target="../ink/ink339.xml"/><Relationship Id="rId148" Type="http://schemas.openxmlformats.org/officeDocument/2006/relationships/customXml" Target="../ink/ink366.xml"/><Relationship Id="rId355" Type="http://schemas.openxmlformats.org/officeDocument/2006/relationships/image" Target="../media/image469.png"/><Relationship Id="rId397" Type="http://schemas.openxmlformats.org/officeDocument/2006/relationships/image" Target="../media/image490.png"/><Relationship Id="rId215" Type="http://schemas.openxmlformats.org/officeDocument/2006/relationships/image" Target="../media/image399.png"/><Relationship Id="rId257" Type="http://schemas.openxmlformats.org/officeDocument/2006/relationships/image" Target="../media/image420.png"/><Relationship Id="rId422" Type="http://schemas.openxmlformats.org/officeDocument/2006/relationships/customXml" Target="../ink/ink503.xml"/><Relationship Id="rId464" Type="http://schemas.openxmlformats.org/officeDocument/2006/relationships/customXml" Target="../ink/ink524.xml"/><Relationship Id="rId299" Type="http://schemas.openxmlformats.org/officeDocument/2006/relationships/image" Target="../media/image4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png"/><Relationship Id="rId13" Type="http://schemas.openxmlformats.org/officeDocument/2006/relationships/customXml" Target="../ink/ink554.xml"/><Relationship Id="rId3" Type="http://schemas.openxmlformats.org/officeDocument/2006/relationships/customXml" Target="../ink/ink549.xml"/><Relationship Id="rId7" Type="http://schemas.openxmlformats.org/officeDocument/2006/relationships/customXml" Target="../ink/ink551.xml"/><Relationship Id="rId12" Type="http://schemas.openxmlformats.org/officeDocument/2006/relationships/image" Target="../media/image554.png"/><Relationship Id="rId2" Type="http://schemas.openxmlformats.org/officeDocument/2006/relationships/image" Target="../media/image5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customXml" Target="../ink/ink553.xml"/><Relationship Id="rId5" Type="http://schemas.openxmlformats.org/officeDocument/2006/relationships/customXml" Target="../ink/ink550.xml"/><Relationship Id="rId10" Type="http://schemas.openxmlformats.org/officeDocument/2006/relationships/image" Target="../media/image553.png"/><Relationship Id="rId4" Type="http://schemas.openxmlformats.org/officeDocument/2006/relationships/image" Target="../media/image550.png"/><Relationship Id="rId9" Type="http://schemas.openxmlformats.org/officeDocument/2006/relationships/customXml" Target="../ink/ink552.xml"/><Relationship Id="rId14" Type="http://schemas.openxmlformats.org/officeDocument/2006/relationships/image" Target="../media/image5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png"/><Relationship Id="rId3" Type="http://schemas.openxmlformats.org/officeDocument/2006/relationships/customXml" Target="../ink/ink555.xml"/><Relationship Id="rId7" Type="http://schemas.openxmlformats.org/officeDocument/2006/relationships/customXml" Target="../ink/ink557.xml"/><Relationship Id="rId12" Type="http://schemas.openxmlformats.org/officeDocument/2006/relationships/image" Target="../media/image561.png"/><Relationship Id="rId2" Type="http://schemas.openxmlformats.org/officeDocument/2006/relationships/image" Target="../media/image5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8.png"/><Relationship Id="rId11" Type="http://schemas.openxmlformats.org/officeDocument/2006/relationships/customXml" Target="../ink/ink559.xml"/><Relationship Id="rId5" Type="http://schemas.openxmlformats.org/officeDocument/2006/relationships/customXml" Target="../ink/ink556.xml"/><Relationship Id="rId10" Type="http://schemas.openxmlformats.org/officeDocument/2006/relationships/image" Target="../media/image560.png"/><Relationship Id="rId4" Type="http://schemas.openxmlformats.org/officeDocument/2006/relationships/image" Target="../media/image557.png"/><Relationship Id="rId9" Type="http://schemas.openxmlformats.org/officeDocument/2006/relationships/customXml" Target="../ink/ink5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3.xml"/><Relationship Id="rId13" Type="http://schemas.openxmlformats.org/officeDocument/2006/relationships/image" Target="../media/image567.png"/><Relationship Id="rId18" Type="http://schemas.openxmlformats.org/officeDocument/2006/relationships/customXml" Target="../ink/ink568.xml"/><Relationship Id="rId26" Type="http://schemas.openxmlformats.org/officeDocument/2006/relationships/customXml" Target="../ink/ink572.xml"/><Relationship Id="rId3" Type="http://schemas.openxmlformats.org/officeDocument/2006/relationships/image" Target="../media/image562.png"/><Relationship Id="rId21" Type="http://schemas.openxmlformats.org/officeDocument/2006/relationships/image" Target="../media/image571.png"/><Relationship Id="rId7" Type="http://schemas.openxmlformats.org/officeDocument/2006/relationships/image" Target="../media/image564.png"/><Relationship Id="rId12" Type="http://schemas.openxmlformats.org/officeDocument/2006/relationships/customXml" Target="../ink/ink565.xml"/><Relationship Id="rId17" Type="http://schemas.openxmlformats.org/officeDocument/2006/relationships/image" Target="../media/image569.png"/><Relationship Id="rId25" Type="http://schemas.openxmlformats.org/officeDocument/2006/relationships/image" Target="../media/image573.png"/><Relationship Id="rId2" Type="http://schemas.openxmlformats.org/officeDocument/2006/relationships/customXml" Target="../ink/ink560.xml"/><Relationship Id="rId16" Type="http://schemas.openxmlformats.org/officeDocument/2006/relationships/customXml" Target="../ink/ink567.xml"/><Relationship Id="rId20" Type="http://schemas.openxmlformats.org/officeDocument/2006/relationships/customXml" Target="../ink/ink569.xml"/><Relationship Id="rId29" Type="http://schemas.openxmlformats.org/officeDocument/2006/relationships/image" Target="../media/image5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2.xml"/><Relationship Id="rId11" Type="http://schemas.openxmlformats.org/officeDocument/2006/relationships/image" Target="../media/image566.png"/><Relationship Id="rId24" Type="http://schemas.openxmlformats.org/officeDocument/2006/relationships/customXml" Target="../ink/ink571.xml"/><Relationship Id="rId5" Type="http://schemas.openxmlformats.org/officeDocument/2006/relationships/image" Target="../media/image563.png"/><Relationship Id="rId15" Type="http://schemas.openxmlformats.org/officeDocument/2006/relationships/image" Target="../media/image568.png"/><Relationship Id="rId23" Type="http://schemas.openxmlformats.org/officeDocument/2006/relationships/image" Target="../media/image572.png"/><Relationship Id="rId28" Type="http://schemas.openxmlformats.org/officeDocument/2006/relationships/customXml" Target="../ink/ink573.xml"/><Relationship Id="rId10" Type="http://schemas.openxmlformats.org/officeDocument/2006/relationships/customXml" Target="../ink/ink564.xml"/><Relationship Id="rId19" Type="http://schemas.openxmlformats.org/officeDocument/2006/relationships/image" Target="../media/image570.png"/><Relationship Id="rId31" Type="http://schemas.openxmlformats.org/officeDocument/2006/relationships/image" Target="../media/image576.png"/><Relationship Id="rId4" Type="http://schemas.openxmlformats.org/officeDocument/2006/relationships/customXml" Target="../ink/ink561.xml"/><Relationship Id="rId9" Type="http://schemas.openxmlformats.org/officeDocument/2006/relationships/image" Target="../media/image565.png"/><Relationship Id="rId14" Type="http://schemas.openxmlformats.org/officeDocument/2006/relationships/customXml" Target="../ink/ink566.xml"/><Relationship Id="rId22" Type="http://schemas.openxmlformats.org/officeDocument/2006/relationships/customXml" Target="../ink/ink570.xml"/><Relationship Id="rId27" Type="http://schemas.openxmlformats.org/officeDocument/2006/relationships/image" Target="../media/image574.png"/><Relationship Id="rId30" Type="http://schemas.openxmlformats.org/officeDocument/2006/relationships/customXml" Target="../ink/ink57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5.png"/><Relationship Id="rId7" Type="http://schemas.openxmlformats.org/officeDocument/2006/relationships/image" Target="../media/image5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0.png"/><Relationship Id="rId40" Type="http://schemas.openxmlformats.org/officeDocument/2006/relationships/customXml" Target="../ink/ink72.xml"/><Relationship Id="rId45" Type="http://schemas.openxmlformats.org/officeDocument/2006/relationships/image" Target="../media/image74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6.png"/><Relationship Id="rId10" Type="http://schemas.openxmlformats.org/officeDocument/2006/relationships/customXml" Target="../ink/ink57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4.xml"/><Relationship Id="rId4" Type="http://schemas.openxmlformats.org/officeDocument/2006/relationships/customXml" Target="../ink/ink54.xml"/><Relationship Id="rId9" Type="http://schemas.openxmlformats.org/officeDocument/2006/relationships/image" Target="../media/image56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5.png"/><Relationship Id="rId30" Type="http://schemas.openxmlformats.org/officeDocument/2006/relationships/customXml" Target="../ink/ink67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6.xml"/><Relationship Id="rId8" Type="http://schemas.openxmlformats.org/officeDocument/2006/relationships/customXml" Target="../ink/ink56.xml"/><Relationship Id="rId3" Type="http://schemas.openxmlformats.org/officeDocument/2006/relationships/image" Target="../media/image53.png"/><Relationship Id="rId12" Type="http://schemas.openxmlformats.org/officeDocument/2006/relationships/customXml" Target="../ink/ink58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0" Type="http://schemas.openxmlformats.org/officeDocument/2006/relationships/customXml" Target="../ink/ink62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47" Type="http://schemas.openxmlformats.org/officeDocument/2006/relationships/image" Target="../media/image99.png"/><Relationship Id="rId63" Type="http://schemas.openxmlformats.org/officeDocument/2006/relationships/image" Target="../media/image107.png"/><Relationship Id="rId68" Type="http://schemas.openxmlformats.org/officeDocument/2006/relationships/customXml" Target="../ink/ink110.xml"/><Relationship Id="rId16" Type="http://schemas.openxmlformats.org/officeDocument/2006/relationships/customXml" Target="../ink/ink84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37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15.png"/><Relationship Id="rId5" Type="http://schemas.openxmlformats.org/officeDocument/2006/relationships/image" Target="../media/image78.png"/><Relationship Id="rId61" Type="http://schemas.openxmlformats.org/officeDocument/2006/relationships/image" Target="../media/image106.png"/><Relationship Id="rId19" Type="http://schemas.openxmlformats.org/officeDocument/2006/relationships/image" Target="../media/image85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89.png"/><Relationship Id="rId30" Type="http://schemas.openxmlformats.org/officeDocument/2006/relationships/customXml" Target="../ink/ink91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48" Type="http://schemas.openxmlformats.org/officeDocument/2006/relationships/customXml" Target="../ink/ink100.xml"/><Relationship Id="rId56" Type="http://schemas.openxmlformats.org/officeDocument/2006/relationships/customXml" Target="../ink/ink104.xml"/><Relationship Id="rId64" Type="http://schemas.openxmlformats.org/officeDocument/2006/relationships/customXml" Target="../ink/ink108.xml"/><Relationship Id="rId69" Type="http://schemas.openxmlformats.org/officeDocument/2006/relationships/image" Target="../media/image110.png"/><Relationship Id="rId77" Type="http://schemas.openxmlformats.org/officeDocument/2006/relationships/image" Target="../media/image114.png"/><Relationship Id="rId8" Type="http://schemas.openxmlformats.org/officeDocument/2006/relationships/customXml" Target="../ink/ink80.xml"/><Relationship Id="rId51" Type="http://schemas.openxmlformats.org/officeDocument/2006/relationships/image" Target="../media/image101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3" Type="http://schemas.openxmlformats.org/officeDocument/2006/relationships/image" Target="../media/image77.png"/><Relationship Id="rId12" Type="http://schemas.openxmlformats.org/officeDocument/2006/relationships/customXml" Target="../ink/ink82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105.png"/><Relationship Id="rId67" Type="http://schemas.openxmlformats.org/officeDocument/2006/relationships/image" Target="../media/image109.png"/><Relationship Id="rId20" Type="http://schemas.openxmlformats.org/officeDocument/2006/relationships/customXml" Target="../ink/ink86.xml"/><Relationship Id="rId41" Type="http://schemas.openxmlformats.org/officeDocument/2006/relationships/image" Target="../media/image96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100.png"/><Relationship Id="rId57" Type="http://schemas.openxmlformats.org/officeDocument/2006/relationships/image" Target="../media/image104.png"/><Relationship Id="rId10" Type="http://schemas.openxmlformats.org/officeDocument/2006/relationships/customXml" Target="../ink/ink81.xml"/><Relationship Id="rId31" Type="http://schemas.openxmlformats.org/officeDocument/2006/relationships/image" Target="../media/image91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108.png"/><Relationship Id="rId73" Type="http://schemas.openxmlformats.org/officeDocument/2006/relationships/image" Target="../media/image112.png"/><Relationship Id="rId78" Type="http://schemas.openxmlformats.org/officeDocument/2006/relationships/customXml" Target="../ink/ink115.xml"/><Relationship Id="rId81" Type="http://schemas.openxmlformats.org/officeDocument/2006/relationships/image" Target="../media/image116.png"/><Relationship Id="rId4" Type="http://schemas.openxmlformats.org/officeDocument/2006/relationships/customXml" Target="../ink/ink78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85.xml"/><Relationship Id="rId39" Type="http://schemas.openxmlformats.org/officeDocument/2006/relationships/image" Target="../media/image95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3.png"/><Relationship Id="rId76" Type="http://schemas.openxmlformats.org/officeDocument/2006/relationships/customXml" Target="../ink/ink114.xml"/><Relationship Id="rId7" Type="http://schemas.openxmlformats.org/officeDocument/2006/relationships/image" Target="../media/image79.png"/><Relationship Id="rId71" Type="http://schemas.openxmlformats.org/officeDocument/2006/relationships/image" Target="../media/image111.png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8.png"/><Relationship Id="rId66" Type="http://schemas.openxmlformats.org/officeDocument/2006/relationships/customXml" Target="../ink/ink10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21" Type="http://schemas.openxmlformats.org/officeDocument/2006/relationships/image" Target="../media/image126.png"/><Relationship Id="rId42" Type="http://schemas.openxmlformats.org/officeDocument/2006/relationships/customXml" Target="../ink/ink137.xml"/><Relationship Id="rId47" Type="http://schemas.openxmlformats.org/officeDocument/2006/relationships/image" Target="../media/image139.png"/><Relationship Id="rId63" Type="http://schemas.openxmlformats.org/officeDocument/2006/relationships/image" Target="../media/image147.png"/><Relationship Id="rId68" Type="http://schemas.openxmlformats.org/officeDocument/2006/relationships/customXml" Target="../ink/ink150.xml"/><Relationship Id="rId84" Type="http://schemas.openxmlformats.org/officeDocument/2006/relationships/customXml" Target="../ink/ink158.xml"/><Relationship Id="rId89" Type="http://schemas.openxmlformats.org/officeDocument/2006/relationships/image" Target="../media/image160.png"/><Relationship Id="rId16" Type="http://schemas.openxmlformats.org/officeDocument/2006/relationships/customXml" Target="../ink/ink124.xml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32.xml"/><Relationship Id="rId37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customXml" Target="../ink/ink145.xml"/><Relationship Id="rId74" Type="http://schemas.openxmlformats.org/officeDocument/2006/relationships/customXml" Target="../ink/ink153.xml"/><Relationship Id="rId79" Type="http://schemas.openxmlformats.org/officeDocument/2006/relationships/image" Target="../media/image155.png"/><Relationship Id="rId102" Type="http://schemas.openxmlformats.org/officeDocument/2006/relationships/customXml" Target="../ink/ink167.xml"/><Relationship Id="rId5" Type="http://schemas.openxmlformats.org/officeDocument/2006/relationships/image" Target="../media/image118.png"/><Relationship Id="rId90" Type="http://schemas.openxmlformats.org/officeDocument/2006/relationships/customXml" Target="../ink/ink161.xml"/><Relationship Id="rId95" Type="http://schemas.openxmlformats.org/officeDocument/2006/relationships/image" Target="../media/image163.png"/><Relationship Id="rId22" Type="http://schemas.openxmlformats.org/officeDocument/2006/relationships/customXml" Target="../ink/ink127.xml"/><Relationship Id="rId27" Type="http://schemas.openxmlformats.org/officeDocument/2006/relationships/image" Target="../media/image129.png"/><Relationship Id="rId43" Type="http://schemas.openxmlformats.org/officeDocument/2006/relationships/image" Target="../media/image137.png"/><Relationship Id="rId48" Type="http://schemas.openxmlformats.org/officeDocument/2006/relationships/customXml" Target="../ink/ink140.xml"/><Relationship Id="rId64" Type="http://schemas.openxmlformats.org/officeDocument/2006/relationships/customXml" Target="../ink/ink148.xml"/><Relationship Id="rId69" Type="http://schemas.openxmlformats.org/officeDocument/2006/relationships/image" Target="../media/image150.png"/><Relationship Id="rId80" Type="http://schemas.openxmlformats.org/officeDocument/2006/relationships/customXml" Target="../ink/ink156.xml"/><Relationship Id="rId85" Type="http://schemas.openxmlformats.org/officeDocument/2006/relationships/image" Target="../media/image158.png"/><Relationship Id="rId12" Type="http://schemas.openxmlformats.org/officeDocument/2006/relationships/customXml" Target="../ink/ink122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35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70.xml"/><Relationship Id="rId54" Type="http://schemas.openxmlformats.org/officeDocument/2006/relationships/customXml" Target="../ink/ink143.xml"/><Relationship Id="rId70" Type="http://schemas.openxmlformats.org/officeDocument/2006/relationships/customXml" Target="../ink/ink151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40.png"/><Relationship Id="rId57" Type="http://schemas.openxmlformats.org/officeDocument/2006/relationships/image" Target="../media/image144.png"/><Relationship Id="rId106" Type="http://schemas.openxmlformats.org/officeDocument/2006/relationships/customXml" Target="../ink/ink169.xml"/><Relationship Id="rId10" Type="http://schemas.openxmlformats.org/officeDocument/2006/relationships/customXml" Target="../ink/ink121.xml"/><Relationship Id="rId31" Type="http://schemas.openxmlformats.org/officeDocument/2006/relationships/image" Target="../media/image131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60" Type="http://schemas.openxmlformats.org/officeDocument/2006/relationships/customXml" Target="../ink/ink146.xml"/><Relationship Id="rId65" Type="http://schemas.openxmlformats.org/officeDocument/2006/relationships/image" Target="../media/image148.png"/><Relationship Id="rId73" Type="http://schemas.openxmlformats.org/officeDocument/2006/relationships/image" Target="../media/image152.png"/><Relationship Id="rId78" Type="http://schemas.openxmlformats.org/officeDocument/2006/relationships/customXml" Target="../ink/ink155.xml"/><Relationship Id="rId81" Type="http://schemas.openxmlformats.org/officeDocument/2006/relationships/image" Target="../media/image156.png"/><Relationship Id="rId86" Type="http://schemas.openxmlformats.org/officeDocument/2006/relationships/customXml" Target="../ink/ink159.xml"/><Relationship Id="rId94" Type="http://schemas.openxmlformats.org/officeDocument/2006/relationships/customXml" Target="../ink/ink163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4" Type="http://schemas.openxmlformats.org/officeDocument/2006/relationships/customXml" Target="../ink/ink118.xml"/><Relationship Id="rId9" Type="http://schemas.openxmlformats.org/officeDocument/2006/relationships/image" Target="../media/image120.png"/><Relationship Id="rId13" Type="http://schemas.openxmlformats.org/officeDocument/2006/relationships/image" Target="../media/image122.png"/><Relationship Id="rId18" Type="http://schemas.openxmlformats.org/officeDocument/2006/relationships/customXml" Target="../ink/ink125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43.png"/><Relationship Id="rId76" Type="http://schemas.openxmlformats.org/officeDocument/2006/relationships/customXml" Target="../ink/ink154.xml"/><Relationship Id="rId97" Type="http://schemas.openxmlformats.org/officeDocument/2006/relationships/image" Target="../media/image164.png"/><Relationship Id="rId104" Type="http://schemas.openxmlformats.org/officeDocument/2006/relationships/customXml" Target="../ink/ink168.xml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62.xml"/><Relationship Id="rId2" Type="http://schemas.openxmlformats.org/officeDocument/2006/relationships/customXml" Target="../ink/ink117.xml"/><Relationship Id="rId29" Type="http://schemas.openxmlformats.org/officeDocument/2006/relationships/image" Target="../media/image130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38.png"/><Relationship Id="rId66" Type="http://schemas.openxmlformats.org/officeDocument/2006/relationships/customXml" Target="../ink/ink149.xml"/><Relationship Id="rId87" Type="http://schemas.openxmlformats.org/officeDocument/2006/relationships/image" Target="../media/image159.png"/><Relationship Id="rId110" Type="http://schemas.openxmlformats.org/officeDocument/2006/relationships/customXml" Target="../ink/ink171.xml"/><Relationship Id="rId61" Type="http://schemas.openxmlformats.org/officeDocument/2006/relationships/image" Target="../media/image146.png"/><Relationship Id="rId82" Type="http://schemas.openxmlformats.org/officeDocument/2006/relationships/customXml" Target="../ink/ink157.xml"/><Relationship Id="rId19" Type="http://schemas.openxmlformats.org/officeDocument/2006/relationships/image" Target="../media/image125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133.png"/><Relationship Id="rId56" Type="http://schemas.openxmlformats.org/officeDocument/2006/relationships/customXml" Target="../ink/ink144.xml"/><Relationship Id="rId77" Type="http://schemas.openxmlformats.org/officeDocument/2006/relationships/image" Target="../media/image154.png"/><Relationship Id="rId100" Type="http://schemas.openxmlformats.org/officeDocument/2006/relationships/customXml" Target="../ink/ink166.xml"/><Relationship Id="rId105" Type="http://schemas.openxmlformats.org/officeDocument/2006/relationships/image" Target="../media/image168.png"/><Relationship Id="rId8" Type="http://schemas.openxmlformats.org/officeDocument/2006/relationships/customXml" Target="../ink/ink120.xml"/><Relationship Id="rId51" Type="http://schemas.openxmlformats.org/officeDocument/2006/relationships/image" Target="../media/image141.png"/><Relationship Id="rId72" Type="http://schemas.openxmlformats.org/officeDocument/2006/relationships/customXml" Target="../ink/ink152.xml"/><Relationship Id="rId93" Type="http://schemas.openxmlformats.org/officeDocument/2006/relationships/image" Target="../media/image162.png"/><Relationship Id="rId98" Type="http://schemas.openxmlformats.org/officeDocument/2006/relationships/customXml" Target="../ink/ink165.xml"/><Relationship Id="rId3" Type="http://schemas.openxmlformats.org/officeDocument/2006/relationships/image" Target="../media/image117.png"/><Relationship Id="rId25" Type="http://schemas.openxmlformats.org/officeDocument/2006/relationships/image" Target="../media/image128.png"/><Relationship Id="rId46" Type="http://schemas.openxmlformats.org/officeDocument/2006/relationships/customXml" Target="../ink/ink139.xml"/><Relationship Id="rId67" Type="http://schemas.openxmlformats.org/officeDocument/2006/relationships/image" Target="../media/image149.png"/><Relationship Id="rId20" Type="http://schemas.openxmlformats.org/officeDocument/2006/relationships/customXml" Target="../ink/ink126.xml"/><Relationship Id="rId41" Type="http://schemas.openxmlformats.org/officeDocument/2006/relationships/image" Target="../media/image136.png"/><Relationship Id="rId62" Type="http://schemas.openxmlformats.org/officeDocument/2006/relationships/customXml" Target="../ink/ink147.xml"/><Relationship Id="rId83" Type="http://schemas.openxmlformats.org/officeDocument/2006/relationships/image" Target="../media/image157.png"/><Relationship Id="rId88" Type="http://schemas.openxmlformats.org/officeDocument/2006/relationships/customXml" Target="../ink/ink160.xml"/><Relationship Id="rId111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177.png"/><Relationship Id="rId18" Type="http://schemas.openxmlformats.org/officeDocument/2006/relationships/customXml" Target="../ink/ink180.xml"/><Relationship Id="rId3" Type="http://schemas.openxmlformats.org/officeDocument/2006/relationships/image" Target="../media/image172.png"/><Relationship Id="rId21" Type="http://schemas.openxmlformats.org/officeDocument/2006/relationships/image" Target="../media/image181.png"/><Relationship Id="rId7" Type="http://schemas.openxmlformats.org/officeDocument/2006/relationships/image" Target="../media/image174.png"/><Relationship Id="rId12" Type="http://schemas.openxmlformats.org/officeDocument/2006/relationships/customXml" Target="../ink/ink177.xml"/><Relationship Id="rId17" Type="http://schemas.openxmlformats.org/officeDocument/2006/relationships/image" Target="../media/image179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0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1" Type="http://schemas.openxmlformats.org/officeDocument/2006/relationships/image" Target="../media/image176.png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10" Type="http://schemas.openxmlformats.org/officeDocument/2006/relationships/customXml" Target="../ink/ink176.xml"/><Relationship Id="rId19" Type="http://schemas.openxmlformats.org/officeDocument/2006/relationships/image" Target="../media/image180.png"/><Relationship Id="rId4" Type="http://schemas.openxmlformats.org/officeDocument/2006/relationships/customXml" Target="../ink/ink173.xml"/><Relationship Id="rId9" Type="http://schemas.openxmlformats.org/officeDocument/2006/relationships/image" Target="../media/image175.png"/><Relationship Id="rId14" Type="http://schemas.openxmlformats.org/officeDocument/2006/relationships/customXml" Target="../ink/ink17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4.xml"/><Relationship Id="rId117" Type="http://schemas.openxmlformats.org/officeDocument/2006/relationships/image" Target="../media/image239.png"/><Relationship Id="rId21" Type="http://schemas.openxmlformats.org/officeDocument/2006/relationships/image" Target="../media/image191.png"/><Relationship Id="rId42" Type="http://schemas.openxmlformats.org/officeDocument/2006/relationships/customXml" Target="../ink/ink202.xml"/><Relationship Id="rId47" Type="http://schemas.openxmlformats.org/officeDocument/2006/relationships/image" Target="../media/image204.png"/><Relationship Id="rId63" Type="http://schemas.openxmlformats.org/officeDocument/2006/relationships/image" Target="../media/image212.png"/><Relationship Id="rId68" Type="http://schemas.openxmlformats.org/officeDocument/2006/relationships/customXml" Target="../ink/ink215.xml"/><Relationship Id="rId84" Type="http://schemas.openxmlformats.org/officeDocument/2006/relationships/customXml" Target="../ink/ink223.xml"/><Relationship Id="rId89" Type="http://schemas.openxmlformats.org/officeDocument/2006/relationships/image" Target="../media/image225.png"/><Relationship Id="rId112" Type="http://schemas.openxmlformats.org/officeDocument/2006/relationships/customXml" Target="../ink/ink237.xml"/><Relationship Id="rId16" Type="http://schemas.openxmlformats.org/officeDocument/2006/relationships/customXml" Target="../ink/ink189.xml"/><Relationship Id="rId107" Type="http://schemas.openxmlformats.org/officeDocument/2006/relationships/image" Target="../media/image234.png"/><Relationship Id="rId11" Type="http://schemas.openxmlformats.org/officeDocument/2006/relationships/image" Target="../media/image186.png"/><Relationship Id="rId32" Type="http://schemas.openxmlformats.org/officeDocument/2006/relationships/customXml" Target="../ink/ink197.xml"/><Relationship Id="rId37" Type="http://schemas.openxmlformats.org/officeDocument/2006/relationships/image" Target="../media/image199.png"/><Relationship Id="rId53" Type="http://schemas.openxmlformats.org/officeDocument/2006/relationships/image" Target="../media/image207.png"/><Relationship Id="rId58" Type="http://schemas.openxmlformats.org/officeDocument/2006/relationships/customXml" Target="../ink/ink210.xml"/><Relationship Id="rId74" Type="http://schemas.openxmlformats.org/officeDocument/2006/relationships/customXml" Target="../ink/ink218.xml"/><Relationship Id="rId79" Type="http://schemas.openxmlformats.org/officeDocument/2006/relationships/image" Target="../media/image220.png"/><Relationship Id="rId102" Type="http://schemas.openxmlformats.org/officeDocument/2006/relationships/customXml" Target="../ink/ink232.xml"/><Relationship Id="rId123" Type="http://schemas.openxmlformats.org/officeDocument/2006/relationships/image" Target="../media/image242.png"/><Relationship Id="rId5" Type="http://schemas.openxmlformats.org/officeDocument/2006/relationships/image" Target="../media/image183.png"/><Relationship Id="rId90" Type="http://schemas.openxmlformats.org/officeDocument/2006/relationships/customXml" Target="../ink/ink226.xml"/><Relationship Id="rId95" Type="http://schemas.openxmlformats.org/officeDocument/2006/relationships/image" Target="../media/image228.png"/><Relationship Id="rId22" Type="http://schemas.openxmlformats.org/officeDocument/2006/relationships/customXml" Target="../ink/ink192.xml"/><Relationship Id="rId27" Type="http://schemas.openxmlformats.org/officeDocument/2006/relationships/image" Target="../media/image194.png"/><Relationship Id="rId43" Type="http://schemas.openxmlformats.org/officeDocument/2006/relationships/image" Target="../media/image202.png"/><Relationship Id="rId48" Type="http://schemas.openxmlformats.org/officeDocument/2006/relationships/customXml" Target="../ink/ink205.xml"/><Relationship Id="rId64" Type="http://schemas.openxmlformats.org/officeDocument/2006/relationships/customXml" Target="../ink/ink213.xml"/><Relationship Id="rId69" Type="http://schemas.openxmlformats.org/officeDocument/2006/relationships/image" Target="../media/image215.png"/><Relationship Id="rId113" Type="http://schemas.openxmlformats.org/officeDocument/2006/relationships/image" Target="../media/image237.png"/><Relationship Id="rId118" Type="http://schemas.openxmlformats.org/officeDocument/2006/relationships/customXml" Target="../ink/ink240.xml"/><Relationship Id="rId80" Type="http://schemas.openxmlformats.org/officeDocument/2006/relationships/customXml" Target="../ink/ink221.xml"/><Relationship Id="rId85" Type="http://schemas.openxmlformats.org/officeDocument/2006/relationships/image" Target="../media/image223.png"/><Relationship Id="rId12" Type="http://schemas.openxmlformats.org/officeDocument/2006/relationships/customXml" Target="../ink/ink187.xml"/><Relationship Id="rId17" Type="http://schemas.openxmlformats.org/officeDocument/2006/relationships/image" Target="../media/image189.png"/><Relationship Id="rId33" Type="http://schemas.openxmlformats.org/officeDocument/2006/relationships/image" Target="../media/image197.png"/><Relationship Id="rId38" Type="http://schemas.openxmlformats.org/officeDocument/2006/relationships/customXml" Target="../ink/ink200.xml"/><Relationship Id="rId59" Type="http://schemas.openxmlformats.org/officeDocument/2006/relationships/image" Target="../media/image210.png"/><Relationship Id="rId103" Type="http://schemas.openxmlformats.org/officeDocument/2006/relationships/image" Target="../media/image232.png"/><Relationship Id="rId108" Type="http://schemas.openxmlformats.org/officeDocument/2006/relationships/customXml" Target="../ink/ink235.xml"/><Relationship Id="rId124" Type="http://schemas.openxmlformats.org/officeDocument/2006/relationships/customXml" Target="../ink/ink243.xml"/><Relationship Id="rId54" Type="http://schemas.openxmlformats.org/officeDocument/2006/relationships/customXml" Target="../ink/ink208.xml"/><Relationship Id="rId70" Type="http://schemas.openxmlformats.org/officeDocument/2006/relationships/customXml" Target="../ink/ink216.xml"/><Relationship Id="rId75" Type="http://schemas.openxmlformats.org/officeDocument/2006/relationships/image" Target="../media/image218.png"/><Relationship Id="rId91" Type="http://schemas.openxmlformats.org/officeDocument/2006/relationships/image" Target="../media/image226.png"/><Relationship Id="rId96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.xml"/><Relationship Id="rId23" Type="http://schemas.openxmlformats.org/officeDocument/2006/relationships/image" Target="../media/image192.png"/><Relationship Id="rId28" Type="http://schemas.openxmlformats.org/officeDocument/2006/relationships/customXml" Target="../ink/ink195.xml"/><Relationship Id="rId49" Type="http://schemas.openxmlformats.org/officeDocument/2006/relationships/image" Target="../media/image205.png"/><Relationship Id="rId114" Type="http://schemas.openxmlformats.org/officeDocument/2006/relationships/customXml" Target="../ink/ink238.xml"/><Relationship Id="rId119" Type="http://schemas.openxmlformats.org/officeDocument/2006/relationships/image" Target="../media/image240.png"/><Relationship Id="rId44" Type="http://schemas.openxmlformats.org/officeDocument/2006/relationships/customXml" Target="../ink/ink203.xml"/><Relationship Id="rId60" Type="http://schemas.openxmlformats.org/officeDocument/2006/relationships/customXml" Target="../ink/ink211.xml"/><Relationship Id="rId65" Type="http://schemas.openxmlformats.org/officeDocument/2006/relationships/image" Target="../media/image213.png"/><Relationship Id="rId81" Type="http://schemas.openxmlformats.org/officeDocument/2006/relationships/image" Target="../media/image221.png"/><Relationship Id="rId86" Type="http://schemas.openxmlformats.org/officeDocument/2006/relationships/customXml" Target="../ink/ink224.xml"/><Relationship Id="rId13" Type="http://schemas.openxmlformats.org/officeDocument/2006/relationships/image" Target="../media/image187.png"/><Relationship Id="rId18" Type="http://schemas.openxmlformats.org/officeDocument/2006/relationships/customXml" Target="../ink/ink190.xml"/><Relationship Id="rId39" Type="http://schemas.openxmlformats.org/officeDocument/2006/relationships/image" Target="../media/image200.png"/><Relationship Id="rId109" Type="http://schemas.openxmlformats.org/officeDocument/2006/relationships/image" Target="../media/image235.png"/><Relationship Id="rId34" Type="http://schemas.openxmlformats.org/officeDocument/2006/relationships/customXml" Target="../ink/ink198.xml"/><Relationship Id="rId50" Type="http://schemas.openxmlformats.org/officeDocument/2006/relationships/customXml" Target="../ink/ink206.xml"/><Relationship Id="rId55" Type="http://schemas.openxmlformats.org/officeDocument/2006/relationships/image" Target="../media/image208.png"/><Relationship Id="rId76" Type="http://schemas.openxmlformats.org/officeDocument/2006/relationships/customXml" Target="../ink/ink219.xml"/><Relationship Id="rId97" Type="http://schemas.openxmlformats.org/officeDocument/2006/relationships/image" Target="../media/image229.png"/><Relationship Id="rId104" Type="http://schemas.openxmlformats.org/officeDocument/2006/relationships/customXml" Target="../ink/ink233.xml"/><Relationship Id="rId120" Type="http://schemas.openxmlformats.org/officeDocument/2006/relationships/customXml" Target="../ink/ink241.xml"/><Relationship Id="rId125" Type="http://schemas.openxmlformats.org/officeDocument/2006/relationships/image" Target="../media/image243.png"/><Relationship Id="rId7" Type="http://schemas.openxmlformats.org/officeDocument/2006/relationships/image" Target="../media/image184.png"/><Relationship Id="rId71" Type="http://schemas.openxmlformats.org/officeDocument/2006/relationships/image" Target="../media/image216.png"/><Relationship Id="rId92" Type="http://schemas.openxmlformats.org/officeDocument/2006/relationships/customXml" Target="../ink/ink227.xml"/><Relationship Id="rId2" Type="http://schemas.openxmlformats.org/officeDocument/2006/relationships/customXml" Target="../ink/ink182.xml"/><Relationship Id="rId29" Type="http://schemas.openxmlformats.org/officeDocument/2006/relationships/image" Target="../media/image195.png"/><Relationship Id="rId24" Type="http://schemas.openxmlformats.org/officeDocument/2006/relationships/customXml" Target="../ink/ink193.xml"/><Relationship Id="rId40" Type="http://schemas.openxmlformats.org/officeDocument/2006/relationships/customXml" Target="../ink/ink201.xml"/><Relationship Id="rId45" Type="http://schemas.openxmlformats.org/officeDocument/2006/relationships/image" Target="../media/image203.png"/><Relationship Id="rId66" Type="http://schemas.openxmlformats.org/officeDocument/2006/relationships/customXml" Target="../ink/ink214.xml"/><Relationship Id="rId87" Type="http://schemas.openxmlformats.org/officeDocument/2006/relationships/image" Target="../media/image224.png"/><Relationship Id="rId110" Type="http://schemas.openxmlformats.org/officeDocument/2006/relationships/customXml" Target="../ink/ink236.xml"/><Relationship Id="rId115" Type="http://schemas.openxmlformats.org/officeDocument/2006/relationships/image" Target="../media/image238.png"/><Relationship Id="rId61" Type="http://schemas.openxmlformats.org/officeDocument/2006/relationships/image" Target="../media/image211.png"/><Relationship Id="rId82" Type="http://schemas.openxmlformats.org/officeDocument/2006/relationships/customXml" Target="../ink/ink222.xml"/><Relationship Id="rId19" Type="http://schemas.openxmlformats.org/officeDocument/2006/relationships/image" Target="../media/image190.png"/><Relationship Id="rId14" Type="http://schemas.openxmlformats.org/officeDocument/2006/relationships/customXml" Target="../ink/ink188.xml"/><Relationship Id="rId30" Type="http://schemas.openxmlformats.org/officeDocument/2006/relationships/customXml" Target="../ink/ink196.xml"/><Relationship Id="rId35" Type="http://schemas.openxmlformats.org/officeDocument/2006/relationships/image" Target="../media/image198.png"/><Relationship Id="rId56" Type="http://schemas.openxmlformats.org/officeDocument/2006/relationships/customXml" Target="../ink/ink209.xml"/><Relationship Id="rId77" Type="http://schemas.openxmlformats.org/officeDocument/2006/relationships/image" Target="../media/image219.png"/><Relationship Id="rId100" Type="http://schemas.openxmlformats.org/officeDocument/2006/relationships/customXml" Target="../ink/ink231.xml"/><Relationship Id="rId105" Type="http://schemas.openxmlformats.org/officeDocument/2006/relationships/image" Target="../media/image233.png"/><Relationship Id="rId8" Type="http://schemas.openxmlformats.org/officeDocument/2006/relationships/customXml" Target="../ink/ink185.xml"/><Relationship Id="rId51" Type="http://schemas.openxmlformats.org/officeDocument/2006/relationships/image" Target="../media/image206.png"/><Relationship Id="rId72" Type="http://schemas.openxmlformats.org/officeDocument/2006/relationships/customXml" Target="../ink/ink217.xml"/><Relationship Id="rId93" Type="http://schemas.openxmlformats.org/officeDocument/2006/relationships/image" Target="../media/image227.png"/><Relationship Id="rId98" Type="http://schemas.openxmlformats.org/officeDocument/2006/relationships/customXml" Target="../ink/ink230.xml"/><Relationship Id="rId121" Type="http://schemas.openxmlformats.org/officeDocument/2006/relationships/image" Target="../media/image241.png"/><Relationship Id="rId3" Type="http://schemas.openxmlformats.org/officeDocument/2006/relationships/image" Target="../media/image182.png"/><Relationship Id="rId25" Type="http://schemas.openxmlformats.org/officeDocument/2006/relationships/image" Target="../media/image193.png"/><Relationship Id="rId46" Type="http://schemas.openxmlformats.org/officeDocument/2006/relationships/customXml" Target="../ink/ink204.xml"/><Relationship Id="rId67" Type="http://schemas.openxmlformats.org/officeDocument/2006/relationships/image" Target="../media/image214.png"/><Relationship Id="rId116" Type="http://schemas.openxmlformats.org/officeDocument/2006/relationships/customXml" Target="../ink/ink239.xml"/><Relationship Id="rId20" Type="http://schemas.openxmlformats.org/officeDocument/2006/relationships/customXml" Target="../ink/ink191.xml"/><Relationship Id="rId41" Type="http://schemas.openxmlformats.org/officeDocument/2006/relationships/image" Target="../media/image201.png"/><Relationship Id="rId62" Type="http://schemas.openxmlformats.org/officeDocument/2006/relationships/customXml" Target="../ink/ink212.xml"/><Relationship Id="rId83" Type="http://schemas.openxmlformats.org/officeDocument/2006/relationships/image" Target="../media/image222.png"/><Relationship Id="rId88" Type="http://schemas.openxmlformats.org/officeDocument/2006/relationships/customXml" Target="../ink/ink225.xml"/><Relationship Id="rId111" Type="http://schemas.openxmlformats.org/officeDocument/2006/relationships/image" Target="../media/image236.png"/><Relationship Id="rId15" Type="http://schemas.openxmlformats.org/officeDocument/2006/relationships/image" Target="../media/image188.png"/><Relationship Id="rId36" Type="http://schemas.openxmlformats.org/officeDocument/2006/relationships/customXml" Target="../ink/ink199.xml"/><Relationship Id="rId57" Type="http://schemas.openxmlformats.org/officeDocument/2006/relationships/image" Target="../media/image209.png"/><Relationship Id="rId106" Type="http://schemas.openxmlformats.org/officeDocument/2006/relationships/customXml" Target="../ink/ink234.xml"/><Relationship Id="rId10" Type="http://schemas.openxmlformats.org/officeDocument/2006/relationships/customXml" Target="../ink/ink186.xml"/><Relationship Id="rId31" Type="http://schemas.openxmlformats.org/officeDocument/2006/relationships/image" Target="../media/image196.png"/><Relationship Id="rId52" Type="http://schemas.openxmlformats.org/officeDocument/2006/relationships/customXml" Target="../ink/ink207.xml"/><Relationship Id="rId73" Type="http://schemas.openxmlformats.org/officeDocument/2006/relationships/image" Target="../media/image217.png"/><Relationship Id="rId78" Type="http://schemas.openxmlformats.org/officeDocument/2006/relationships/customXml" Target="../ink/ink220.xml"/><Relationship Id="rId94" Type="http://schemas.openxmlformats.org/officeDocument/2006/relationships/customXml" Target="../ink/ink228.xml"/><Relationship Id="rId99" Type="http://schemas.openxmlformats.org/officeDocument/2006/relationships/image" Target="../media/image230.png"/><Relationship Id="rId101" Type="http://schemas.openxmlformats.org/officeDocument/2006/relationships/image" Target="../media/image231.png"/><Relationship Id="rId122" Type="http://schemas.openxmlformats.org/officeDocument/2006/relationships/customXml" Target="../ink/ink242.xml"/><Relationship Id="rId4" Type="http://schemas.openxmlformats.org/officeDocument/2006/relationships/customXml" Target="../ink/ink183.xml"/><Relationship Id="rId9" Type="http://schemas.openxmlformats.org/officeDocument/2006/relationships/image" Target="../media/image18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6.xml"/><Relationship Id="rId21" Type="http://schemas.openxmlformats.org/officeDocument/2006/relationships/image" Target="../media/image253.png"/><Relationship Id="rId42" Type="http://schemas.openxmlformats.org/officeDocument/2006/relationships/customXml" Target="../ink/ink264.xml"/><Relationship Id="rId47" Type="http://schemas.openxmlformats.org/officeDocument/2006/relationships/image" Target="../media/image266.png"/><Relationship Id="rId63" Type="http://schemas.openxmlformats.org/officeDocument/2006/relationships/image" Target="../media/image274.png"/><Relationship Id="rId68" Type="http://schemas.openxmlformats.org/officeDocument/2006/relationships/customXml" Target="../ink/ink277.xml"/><Relationship Id="rId16" Type="http://schemas.openxmlformats.org/officeDocument/2006/relationships/customXml" Target="../ink/ink251.xml"/><Relationship Id="rId11" Type="http://schemas.openxmlformats.org/officeDocument/2006/relationships/image" Target="../media/image248.png"/><Relationship Id="rId24" Type="http://schemas.openxmlformats.org/officeDocument/2006/relationships/customXml" Target="../ink/ink255.xml"/><Relationship Id="rId32" Type="http://schemas.openxmlformats.org/officeDocument/2006/relationships/customXml" Target="../ink/ink259.xml"/><Relationship Id="rId37" Type="http://schemas.openxmlformats.org/officeDocument/2006/relationships/image" Target="../media/image261.png"/><Relationship Id="rId40" Type="http://schemas.openxmlformats.org/officeDocument/2006/relationships/customXml" Target="../ink/ink263.xml"/><Relationship Id="rId45" Type="http://schemas.openxmlformats.org/officeDocument/2006/relationships/image" Target="../media/image265.png"/><Relationship Id="rId53" Type="http://schemas.openxmlformats.org/officeDocument/2006/relationships/image" Target="../media/image269.png"/><Relationship Id="rId58" Type="http://schemas.openxmlformats.org/officeDocument/2006/relationships/customXml" Target="../ink/ink272.xml"/><Relationship Id="rId66" Type="http://schemas.openxmlformats.org/officeDocument/2006/relationships/customXml" Target="../ink/ink276.xml"/><Relationship Id="rId74" Type="http://schemas.openxmlformats.org/officeDocument/2006/relationships/customXml" Target="../ink/ink280.xml"/><Relationship Id="rId79" Type="http://schemas.openxmlformats.org/officeDocument/2006/relationships/image" Target="../media/image282.png"/><Relationship Id="rId5" Type="http://schemas.openxmlformats.org/officeDocument/2006/relationships/image" Target="../media/image245.png"/><Relationship Id="rId61" Type="http://schemas.openxmlformats.org/officeDocument/2006/relationships/image" Target="../media/image273.png"/><Relationship Id="rId19" Type="http://schemas.openxmlformats.org/officeDocument/2006/relationships/image" Target="../media/image252.png"/><Relationship Id="rId14" Type="http://schemas.openxmlformats.org/officeDocument/2006/relationships/customXml" Target="../ink/ink250.xml"/><Relationship Id="rId22" Type="http://schemas.openxmlformats.org/officeDocument/2006/relationships/customXml" Target="../ink/ink254.xml"/><Relationship Id="rId27" Type="http://schemas.openxmlformats.org/officeDocument/2006/relationships/image" Target="../media/image256.png"/><Relationship Id="rId30" Type="http://schemas.openxmlformats.org/officeDocument/2006/relationships/customXml" Target="../ink/ink258.xml"/><Relationship Id="rId35" Type="http://schemas.openxmlformats.org/officeDocument/2006/relationships/image" Target="../media/image260.png"/><Relationship Id="rId43" Type="http://schemas.openxmlformats.org/officeDocument/2006/relationships/image" Target="../media/image264.png"/><Relationship Id="rId48" Type="http://schemas.openxmlformats.org/officeDocument/2006/relationships/customXml" Target="../ink/ink267.xml"/><Relationship Id="rId56" Type="http://schemas.openxmlformats.org/officeDocument/2006/relationships/customXml" Target="../ink/ink271.xml"/><Relationship Id="rId64" Type="http://schemas.openxmlformats.org/officeDocument/2006/relationships/customXml" Target="../ink/ink275.xml"/><Relationship Id="rId69" Type="http://schemas.openxmlformats.org/officeDocument/2006/relationships/image" Target="../media/image277.png"/><Relationship Id="rId77" Type="http://schemas.openxmlformats.org/officeDocument/2006/relationships/image" Target="../media/image281.png"/><Relationship Id="rId8" Type="http://schemas.openxmlformats.org/officeDocument/2006/relationships/customXml" Target="../ink/ink247.xml"/><Relationship Id="rId51" Type="http://schemas.openxmlformats.org/officeDocument/2006/relationships/image" Target="../media/image268.png"/><Relationship Id="rId72" Type="http://schemas.openxmlformats.org/officeDocument/2006/relationships/customXml" Target="../ink/ink279.xml"/><Relationship Id="rId3" Type="http://schemas.openxmlformats.org/officeDocument/2006/relationships/image" Target="../media/image244.png"/><Relationship Id="rId12" Type="http://schemas.openxmlformats.org/officeDocument/2006/relationships/customXml" Target="../ink/ink249.xml"/><Relationship Id="rId17" Type="http://schemas.openxmlformats.org/officeDocument/2006/relationships/image" Target="../media/image251.png"/><Relationship Id="rId25" Type="http://schemas.openxmlformats.org/officeDocument/2006/relationships/image" Target="../media/image255.png"/><Relationship Id="rId33" Type="http://schemas.openxmlformats.org/officeDocument/2006/relationships/image" Target="../media/image259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272.png"/><Relationship Id="rId67" Type="http://schemas.openxmlformats.org/officeDocument/2006/relationships/image" Target="../media/image276.png"/><Relationship Id="rId20" Type="http://schemas.openxmlformats.org/officeDocument/2006/relationships/customXml" Target="../ink/ink253.xml"/><Relationship Id="rId41" Type="http://schemas.openxmlformats.org/officeDocument/2006/relationships/image" Target="../media/image263.png"/><Relationship Id="rId54" Type="http://schemas.openxmlformats.org/officeDocument/2006/relationships/customXml" Target="../ink/ink270.xml"/><Relationship Id="rId62" Type="http://schemas.openxmlformats.org/officeDocument/2006/relationships/customXml" Target="../ink/ink274.xml"/><Relationship Id="rId70" Type="http://schemas.openxmlformats.org/officeDocument/2006/relationships/customXml" Target="../ink/ink278.xml"/><Relationship Id="rId75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5" Type="http://schemas.openxmlformats.org/officeDocument/2006/relationships/image" Target="../media/image250.png"/><Relationship Id="rId23" Type="http://schemas.openxmlformats.org/officeDocument/2006/relationships/image" Target="../media/image254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267.png"/><Relationship Id="rId57" Type="http://schemas.openxmlformats.org/officeDocument/2006/relationships/image" Target="../media/image271.png"/><Relationship Id="rId10" Type="http://schemas.openxmlformats.org/officeDocument/2006/relationships/customXml" Target="../ink/ink248.xml"/><Relationship Id="rId31" Type="http://schemas.openxmlformats.org/officeDocument/2006/relationships/image" Target="../media/image258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Relationship Id="rId65" Type="http://schemas.openxmlformats.org/officeDocument/2006/relationships/image" Target="../media/image275.png"/><Relationship Id="rId73" Type="http://schemas.openxmlformats.org/officeDocument/2006/relationships/image" Target="../media/image279.png"/><Relationship Id="rId78" Type="http://schemas.openxmlformats.org/officeDocument/2006/relationships/customXml" Target="../ink/ink282.xml"/><Relationship Id="rId4" Type="http://schemas.openxmlformats.org/officeDocument/2006/relationships/customXml" Target="../ink/ink245.xml"/><Relationship Id="rId9" Type="http://schemas.openxmlformats.org/officeDocument/2006/relationships/image" Target="../media/image247.png"/><Relationship Id="rId13" Type="http://schemas.openxmlformats.org/officeDocument/2006/relationships/image" Target="../media/image249.png"/><Relationship Id="rId18" Type="http://schemas.openxmlformats.org/officeDocument/2006/relationships/customXml" Target="../ink/ink252.xml"/><Relationship Id="rId39" Type="http://schemas.openxmlformats.org/officeDocument/2006/relationships/image" Target="../media/image262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270.png"/><Relationship Id="rId76" Type="http://schemas.openxmlformats.org/officeDocument/2006/relationships/customXml" Target="../ink/ink281.xml"/><Relationship Id="rId7" Type="http://schemas.openxmlformats.org/officeDocument/2006/relationships/image" Target="../media/image246.png"/><Relationship Id="rId71" Type="http://schemas.openxmlformats.org/officeDocument/2006/relationships/image" Target="../media/image278.png"/><Relationship Id="rId2" Type="http://schemas.openxmlformats.org/officeDocument/2006/relationships/customXml" Target="../ink/ink244.xml"/><Relationship Id="rId29" Type="http://schemas.openxmlformats.org/officeDocument/2006/relationships/image" Target="../media/image2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6.xml"/><Relationship Id="rId13" Type="http://schemas.openxmlformats.org/officeDocument/2006/relationships/image" Target="../media/image288.png"/><Relationship Id="rId18" Type="http://schemas.openxmlformats.org/officeDocument/2006/relationships/customXml" Target="../ink/ink291.xml"/><Relationship Id="rId3" Type="http://schemas.openxmlformats.org/officeDocument/2006/relationships/image" Target="../media/image283.png"/><Relationship Id="rId21" Type="http://schemas.openxmlformats.org/officeDocument/2006/relationships/image" Target="../media/image292.png"/><Relationship Id="rId7" Type="http://schemas.openxmlformats.org/officeDocument/2006/relationships/image" Target="../media/image285.png"/><Relationship Id="rId12" Type="http://schemas.openxmlformats.org/officeDocument/2006/relationships/customXml" Target="../ink/ink288.xml"/><Relationship Id="rId17" Type="http://schemas.openxmlformats.org/officeDocument/2006/relationships/image" Target="../media/image290.png"/><Relationship Id="rId2" Type="http://schemas.openxmlformats.org/officeDocument/2006/relationships/customXml" Target="../ink/ink283.xml"/><Relationship Id="rId16" Type="http://schemas.openxmlformats.org/officeDocument/2006/relationships/customXml" Target="../ink/ink290.xml"/><Relationship Id="rId20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11" Type="http://schemas.openxmlformats.org/officeDocument/2006/relationships/image" Target="../media/image287.png"/><Relationship Id="rId5" Type="http://schemas.openxmlformats.org/officeDocument/2006/relationships/image" Target="../media/image284.png"/><Relationship Id="rId15" Type="http://schemas.openxmlformats.org/officeDocument/2006/relationships/image" Target="../media/image289.png"/><Relationship Id="rId10" Type="http://schemas.openxmlformats.org/officeDocument/2006/relationships/customXml" Target="../ink/ink287.xml"/><Relationship Id="rId19" Type="http://schemas.openxmlformats.org/officeDocument/2006/relationships/image" Target="../media/image291.png"/><Relationship Id="rId4" Type="http://schemas.openxmlformats.org/officeDocument/2006/relationships/customXml" Target="../ink/ink284.xml"/><Relationship Id="rId9" Type="http://schemas.openxmlformats.org/officeDocument/2006/relationships/image" Target="../media/image286.png"/><Relationship Id="rId14" Type="http://schemas.openxmlformats.org/officeDocument/2006/relationships/customXml" Target="../ink/ink2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A85D5-DC70-4F32-8E03-18AA652F54D6}"/>
              </a:ext>
            </a:extLst>
          </p:cNvPr>
          <p:cNvGrpSpPr/>
          <p:nvPr/>
        </p:nvGrpSpPr>
        <p:grpSpPr>
          <a:xfrm>
            <a:off x="563329" y="1341259"/>
            <a:ext cx="2277720" cy="1514880"/>
            <a:chOff x="563329" y="1341259"/>
            <a:chExt cx="2277720" cy="15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47AC58-CFEB-4016-BB2A-B9654D169692}"/>
                    </a:ext>
                  </a:extLst>
                </p14:cNvPr>
                <p14:cNvContentPartPr/>
                <p14:nvPr/>
              </p14:nvContentPartPr>
              <p14:xfrm>
                <a:off x="569449" y="1380859"/>
                <a:ext cx="50040" cy="142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47AC58-CFEB-4016-BB2A-B9654D1696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09" y="1371859"/>
                  <a:ext cx="67680" cy="14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A543FB-0D47-4603-A424-A8EA0862ACED}"/>
                    </a:ext>
                  </a:extLst>
                </p14:cNvPr>
                <p14:cNvContentPartPr/>
                <p14:nvPr/>
              </p14:nvContentPartPr>
              <p14:xfrm>
                <a:off x="563329" y="1341259"/>
                <a:ext cx="2277720" cy="151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A543FB-0D47-4603-A424-A8EA0862AC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4689" y="1332259"/>
                  <a:ext cx="2295360" cy="15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4E296-4E8C-4414-A0BA-40975D990E6B}"/>
              </a:ext>
            </a:extLst>
          </p:cNvPr>
          <p:cNvGrpSpPr/>
          <p:nvPr/>
        </p:nvGrpSpPr>
        <p:grpSpPr>
          <a:xfrm>
            <a:off x="3327409" y="1251979"/>
            <a:ext cx="674640" cy="235440"/>
            <a:chOff x="3327409" y="1251979"/>
            <a:chExt cx="6746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CD6D6D-A6A8-42A5-AD17-7BF1E1E4A3BD}"/>
                    </a:ext>
                  </a:extLst>
                </p14:cNvPr>
                <p14:cNvContentPartPr/>
                <p14:nvPr/>
              </p14:nvContentPartPr>
              <p14:xfrm>
                <a:off x="3327409" y="1320019"/>
                <a:ext cx="119880" cy="13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CD6D6D-A6A8-42A5-AD17-7BF1E1E4A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8769" y="1311379"/>
                  <a:ext cx="137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A75B60-5D00-401D-B343-F89F4AA454DD}"/>
                    </a:ext>
                  </a:extLst>
                </p14:cNvPr>
                <p14:cNvContentPartPr/>
                <p14:nvPr/>
              </p14:nvContentPartPr>
              <p14:xfrm>
                <a:off x="3518209" y="1251979"/>
                <a:ext cx="21600" cy="23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A75B60-5D00-401D-B343-F89F4AA454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9569" y="1243339"/>
                  <a:ext cx="39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44D73B-6A7E-41F4-A25B-FC699B2D4B68}"/>
                    </a:ext>
                  </a:extLst>
                </p14:cNvPr>
                <p14:cNvContentPartPr/>
                <p14:nvPr/>
              </p14:nvContentPartPr>
              <p14:xfrm>
                <a:off x="3615049" y="1330459"/>
                <a:ext cx="80640" cy="12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44D73B-6A7E-41F4-A25B-FC699B2D4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6409" y="1321459"/>
                  <a:ext cx="9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2B870D-BB4E-4D15-AAB5-419151859CAE}"/>
                    </a:ext>
                  </a:extLst>
                </p14:cNvPr>
                <p14:cNvContentPartPr/>
                <p14:nvPr/>
              </p14:nvContentPartPr>
              <p14:xfrm>
                <a:off x="3782809" y="1314979"/>
                <a:ext cx="85680" cy="14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2B870D-BB4E-4D15-AAB5-419151859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3809" y="1306339"/>
                  <a:ext cx="103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86061E-7B99-4861-ADDB-5F9669014557}"/>
                    </a:ext>
                  </a:extLst>
                </p14:cNvPr>
                <p14:cNvContentPartPr/>
                <p14:nvPr/>
              </p14:nvContentPartPr>
              <p14:xfrm>
                <a:off x="3916369" y="1324699"/>
                <a:ext cx="85680" cy="12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86061E-7B99-4861-ADDB-5F9669014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7729" y="1316059"/>
                  <a:ext cx="103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A20774-AAA6-4F99-BDBB-677C5F68FD2C}"/>
              </a:ext>
            </a:extLst>
          </p:cNvPr>
          <p:cNvGrpSpPr/>
          <p:nvPr/>
        </p:nvGrpSpPr>
        <p:grpSpPr>
          <a:xfrm>
            <a:off x="4262329" y="1142899"/>
            <a:ext cx="1352880" cy="325800"/>
            <a:chOff x="4262329" y="1142899"/>
            <a:chExt cx="135288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826AC6-84D7-474A-8BB4-160BA2D1A7A6}"/>
                    </a:ext>
                  </a:extLst>
                </p14:cNvPr>
                <p14:cNvContentPartPr/>
                <p14:nvPr/>
              </p14:nvContentPartPr>
              <p14:xfrm>
                <a:off x="4262329" y="1170619"/>
                <a:ext cx="142560" cy="29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826AC6-84D7-474A-8BB4-160BA2D1A7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3329" y="1161619"/>
                  <a:ext cx="160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959DB8-B982-44A5-9834-F364A95B875B}"/>
                    </a:ext>
                  </a:extLst>
                </p14:cNvPr>
                <p14:cNvContentPartPr/>
                <p14:nvPr/>
              </p14:nvContentPartPr>
              <p14:xfrm>
                <a:off x="4436569" y="1327579"/>
                <a:ext cx="157680" cy="11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959DB8-B982-44A5-9834-F364A95B87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7929" y="1318939"/>
                  <a:ext cx="175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74BDF0-CF8B-4F1D-9EBA-08F8C76D973F}"/>
                    </a:ext>
                  </a:extLst>
                </p14:cNvPr>
                <p14:cNvContentPartPr/>
                <p14:nvPr/>
              </p14:nvContentPartPr>
              <p14:xfrm>
                <a:off x="4629169" y="1169179"/>
                <a:ext cx="134640" cy="29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74BDF0-CF8B-4F1D-9EBA-08F8C76D97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0169" y="1160539"/>
                  <a:ext cx="1522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AA08FB-4ADD-4039-B495-4430E2FB3C30}"/>
                    </a:ext>
                  </a:extLst>
                </p14:cNvPr>
                <p14:cNvContentPartPr/>
                <p14:nvPr/>
              </p14:nvContentPartPr>
              <p14:xfrm>
                <a:off x="4577689" y="1305979"/>
                <a:ext cx="234360" cy="10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AA08FB-4ADD-4039-B495-4430E2FB3C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9049" y="1297339"/>
                  <a:ext cx="252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E601DA-99C6-4F4D-9DE9-E0CD5B99B079}"/>
                    </a:ext>
                  </a:extLst>
                </p14:cNvPr>
                <p14:cNvContentPartPr/>
                <p14:nvPr/>
              </p14:nvContentPartPr>
              <p14:xfrm>
                <a:off x="4837249" y="1247659"/>
                <a:ext cx="576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E601DA-99C6-4F4D-9DE9-E0CD5B99B0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8249" y="1238659"/>
                  <a:ext cx="2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563B26-F9F0-4E07-B27C-CEE1823DF68A}"/>
                    </a:ext>
                  </a:extLst>
                </p14:cNvPr>
                <p14:cNvContentPartPr/>
                <p14:nvPr/>
              </p14:nvContentPartPr>
              <p14:xfrm>
                <a:off x="4848409" y="1305979"/>
                <a:ext cx="131040" cy="12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563B26-F9F0-4E07-B27C-CEE1823DF6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9409" y="1297339"/>
                  <a:ext cx="148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28AF7E-051D-4351-BC73-FFEDAE015025}"/>
                    </a:ext>
                  </a:extLst>
                </p14:cNvPr>
                <p14:cNvContentPartPr/>
                <p14:nvPr/>
              </p14:nvContentPartPr>
              <p14:xfrm>
                <a:off x="5064049" y="1306699"/>
                <a:ext cx="24840" cy="10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28AF7E-051D-4351-BC73-FFEDAE0150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5409" y="1298059"/>
                  <a:ext cx="4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B07844-10F5-4E52-83E2-4B4A04B7F9BB}"/>
                    </a:ext>
                  </a:extLst>
                </p14:cNvPr>
                <p14:cNvContentPartPr/>
                <p14:nvPr/>
              </p14:nvContentPartPr>
              <p14:xfrm>
                <a:off x="5068369" y="1251979"/>
                <a:ext cx="5760" cy="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B07844-10F5-4E52-83E2-4B4A04B7F9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9369" y="1243339"/>
                  <a:ext cx="23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A0B69C-91D8-4D43-A11A-4FC5EC4D5ACA}"/>
                    </a:ext>
                  </a:extLst>
                </p14:cNvPr>
                <p14:cNvContentPartPr/>
                <p14:nvPr/>
              </p14:nvContentPartPr>
              <p14:xfrm>
                <a:off x="5176009" y="1142899"/>
                <a:ext cx="136440" cy="25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A0B69C-91D8-4D43-A11A-4FC5EC4D5A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7009" y="1134259"/>
                  <a:ext cx="154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00503E-000A-4C8C-B617-3A83CEDF87AF}"/>
                    </a:ext>
                  </a:extLst>
                </p14:cNvPr>
                <p14:cNvContentPartPr/>
                <p14:nvPr/>
              </p14:nvContentPartPr>
              <p14:xfrm>
                <a:off x="5334409" y="1179619"/>
                <a:ext cx="30240" cy="22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00503E-000A-4C8C-B617-3A83CEDF8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5769" y="1170979"/>
                  <a:ext cx="47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E9C3A9-4FB6-4707-B130-1DB88446829F}"/>
                    </a:ext>
                  </a:extLst>
                </p14:cNvPr>
                <p14:cNvContentPartPr/>
                <p14:nvPr/>
              </p14:nvContentPartPr>
              <p14:xfrm>
                <a:off x="5400289" y="1312819"/>
                <a:ext cx="66960" cy="50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E9C3A9-4FB6-4707-B130-1DB8844682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49" y="1303819"/>
                  <a:ext cx="84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171715-F5A3-4213-9B57-A0A2CB788AAE}"/>
                    </a:ext>
                  </a:extLst>
                </p14:cNvPr>
                <p14:cNvContentPartPr/>
                <p14:nvPr/>
              </p14:nvContentPartPr>
              <p14:xfrm>
                <a:off x="5485969" y="1258099"/>
                <a:ext cx="129240" cy="13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171715-F5A3-4213-9B57-A0A2CB788A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7329" y="1249099"/>
                  <a:ext cx="1468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ECA196-483E-41E4-97C7-DB70B6B772F9}"/>
              </a:ext>
            </a:extLst>
          </p:cNvPr>
          <p:cNvGrpSpPr/>
          <p:nvPr/>
        </p:nvGrpSpPr>
        <p:grpSpPr>
          <a:xfrm>
            <a:off x="6317569" y="1102219"/>
            <a:ext cx="633600" cy="258120"/>
            <a:chOff x="6317569" y="1102219"/>
            <a:chExt cx="6336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7C1570-B85B-4091-ACFB-31B5D23D7917}"/>
                    </a:ext>
                  </a:extLst>
                </p14:cNvPr>
                <p14:cNvContentPartPr/>
                <p14:nvPr/>
              </p14:nvContentPartPr>
              <p14:xfrm>
                <a:off x="6317569" y="1221019"/>
                <a:ext cx="133560" cy="13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7C1570-B85B-4091-ACFB-31B5D23D79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08569" y="1212019"/>
                  <a:ext cx="151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397FAE-3E7D-4440-8014-C74BCF509031}"/>
                    </a:ext>
                  </a:extLst>
                </p14:cNvPr>
                <p14:cNvContentPartPr/>
                <p14:nvPr/>
              </p14:nvContentPartPr>
              <p14:xfrm>
                <a:off x="6533569" y="1102219"/>
                <a:ext cx="3312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397FAE-3E7D-4440-8014-C74BCF5090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24569" y="1093219"/>
                  <a:ext cx="50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0C68A4-56FC-4CB6-A62E-11BD49DDEE8D}"/>
                    </a:ext>
                  </a:extLst>
                </p14:cNvPr>
                <p14:cNvContentPartPr/>
                <p14:nvPr/>
              </p14:nvContentPartPr>
              <p14:xfrm>
                <a:off x="6596929" y="1226419"/>
                <a:ext cx="81000" cy="11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0C68A4-56FC-4CB6-A62E-11BD49DDEE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87929" y="1217779"/>
                  <a:ext cx="98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B72CEC-4209-43CB-B66D-87F6FEDAFF12}"/>
                    </a:ext>
                  </a:extLst>
                </p14:cNvPr>
                <p14:cNvContentPartPr/>
                <p14:nvPr/>
              </p14:nvContentPartPr>
              <p14:xfrm>
                <a:off x="6732649" y="1210579"/>
                <a:ext cx="66240" cy="14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B72CEC-4209-43CB-B66D-87F6FEDAFF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3649" y="1201579"/>
                  <a:ext cx="83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940863-A807-40CA-A242-0928D455CE32}"/>
                    </a:ext>
                  </a:extLst>
                </p14:cNvPr>
                <p14:cNvContentPartPr/>
                <p14:nvPr/>
              </p14:nvContentPartPr>
              <p14:xfrm>
                <a:off x="6867289" y="1197619"/>
                <a:ext cx="83880" cy="14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940863-A807-40CA-A242-0928D455CE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58289" y="1188619"/>
                  <a:ext cx="10152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FFF0C0-F94D-41EA-8FFA-11DFD326F99B}"/>
                  </a:ext>
                </a:extLst>
              </p14:cNvPr>
              <p14:cNvContentPartPr/>
              <p14:nvPr/>
            </p14:nvContentPartPr>
            <p14:xfrm>
              <a:off x="8824249" y="1055059"/>
              <a:ext cx="155520" cy="235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FFF0C0-F94D-41EA-8FFA-11DFD326F9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15249" y="1046419"/>
                <a:ext cx="173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73C2C6-FED8-4B16-9FA1-0ED2680BD193}"/>
                  </a:ext>
                </a:extLst>
              </p14:cNvPr>
              <p14:cNvContentPartPr/>
              <p14:nvPr/>
            </p14:nvContentPartPr>
            <p14:xfrm>
              <a:off x="7084009" y="1515859"/>
              <a:ext cx="33120" cy="42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73C2C6-FED8-4B16-9FA1-0ED2680BD1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5369" y="1506859"/>
                <a:ext cx="50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7A3337-9448-4289-B5AF-C21008D463F7}"/>
                  </a:ext>
                </a:extLst>
              </p14:cNvPr>
              <p14:cNvContentPartPr/>
              <p14:nvPr/>
            </p14:nvContentPartPr>
            <p14:xfrm>
              <a:off x="7077889" y="1678219"/>
              <a:ext cx="40320" cy="23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7A3337-9448-4289-B5AF-C21008D463F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8889" y="1669579"/>
                <a:ext cx="57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DA0F819-2751-479C-B495-3156EAEB7429}"/>
                  </a:ext>
                </a:extLst>
              </p14:cNvPr>
              <p14:cNvContentPartPr/>
              <p14:nvPr/>
            </p14:nvContentPartPr>
            <p14:xfrm>
              <a:off x="7085809" y="1871179"/>
              <a:ext cx="34560" cy="4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DA0F819-2751-479C-B495-3156EAEB74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77169" y="1862179"/>
                <a:ext cx="52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BF6921-78C2-413A-8C31-3C33F8D14FBD}"/>
                  </a:ext>
                </a:extLst>
              </p14:cNvPr>
              <p14:cNvContentPartPr/>
              <p14:nvPr/>
            </p14:nvContentPartPr>
            <p14:xfrm>
              <a:off x="6481009" y="2107699"/>
              <a:ext cx="110880" cy="27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BF6921-78C2-413A-8C31-3C33F8D14F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2009" y="2098699"/>
                <a:ext cx="12852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63FE686-B5AF-4A84-9AD6-9C0B4D5F1E48}"/>
              </a:ext>
            </a:extLst>
          </p:cNvPr>
          <p:cNvGrpSpPr/>
          <p:nvPr/>
        </p:nvGrpSpPr>
        <p:grpSpPr>
          <a:xfrm>
            <a:off x="6541489" y="1359259"/>
            <a:ext cx="2263320" cy="750960"/>
            <a:chOff x="6541489" y="1359259"/>
            <a:chExt cx="226332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03925E-56D9-45F4-80BA-CC5A084C6DF2}"/>
                    </a:ext>
                  </a:extLst>
                </p14:cNvPr>
                <p14:cNvContentPartPr/>
                <p14:nvPr/>
              </p14:nvContentPartPr>
              <p14:xfrm>
                <a:off x="6762529" y="1464379"/>
                <a:ext cx="29880" cy="64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03925E-56D9-45F4-80BA-CC5A084C6D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3889" y="1455739"/>
                  <a:ext cx="47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E3BAC4-773D-42AA-9FB1-72C2C920EE1B}"/>
                    </a:ext>
                  </a:extLst>
                </p14:cNvPr>
                <p14:cNvContentPartPr/>
                <p14:nvPr/>
              </p14:nvContentPartPr>
              <p14:xfrm>
                <a:off x="6778729" y="1422259"/>
                <a:ext cx="1766520" cy="65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E3BAC4-773D-42AA-9FB1-72C2C920EE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0089" y="1413259"/>
                  <a:ext cx="178416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360464-5BCA-48F4-BC54-69BACFA88221}"/>
                    </a:ext>
                  </a:extLst>
                </p14:cNvPr>
                <p14:cNvContentPartPr/>
                <p14:nvPr/>
              </p14:nvContentPartPr>
              <p14:xfrm>
                <a:off x="6541489" y="1359259"/>
                <a:ext cx="2263320" cy="63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360464-5BCA-48F4-BC54-69BACFA882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2489" y="1350259"/>
                  <a:ext cx="22809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233B76-7F3C-4A52-981A-D7AB5128C322}"/>
                    </a:ext>
                  </a:extLst>
                </p14:cNvPr>
                <p14:cNvContentPartPr/>
                <p14:nvPr/>
              </p14:nvContentPartPr>
              <p14:xfrm>
                <a:off x="6830929" y="1494259"/>
                <a:ext cx="1683000" cy="49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233B76-7F3C-4A52-981A-D7AB5128C3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21929" y="1485259"/>
                  <a:ext cx="170064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22B448C-1878-4D28-81EB-488B39571C60}"/>
              </a:ext>
            </a:extLst>
          </p:cNvPr>
          <p:cNvGrpSpPr/>
          <p:nvPr/>
        </p:nvGrpSpPr>
        <p:grpSpPr>
          <a:xfrm>
            <a:off x="6338809" y="2491819"/>
            <a:ext cx="2369880" cy="639360"/>
            <a:chOff x="6338809" y="2491819"/>
            <a:chExt cx="236988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52C584-F37F-4DE2-BA7D-D76FE7C70550}"/>
                    </a:ext>
                  </a:extLst>
                </p14:cNvPr>
                <p14:cNvContentPartPr/>
                <p14:nvPr/>
              </p14:nvContentPartPr>
              <p14:xfrm>
                <a:off x="6338809" y="2613499"/>
                <a:ext cx="11520" cy="6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52C584-F37F-4DE2-BA7D-D76FE7C705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0169" y="2604859"/>
                  <a:ext cx="29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0BF32F-46FB-4577-BC31-350C993363C4}"/>
                    </a:ext>
                  </a:extLst>
                </p14:cNvPr>
                <p14:cNvContentPartPr/>
                <p14:nvPr/>
              </p14:nvContentPartPr>
              <p14:xfrm>
                <a:off x="6393529" y="2618179"/>
                <a:ext cx="7560" cy="52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0BF32F-46FB-4577-BC31-350C993363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4889" y="2609179"/>
                  <a:ext cx="25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1D0B69-C393-4BBD-8248-828E38392AA1}"/>
                    </a:ext>
                  </a:extLst>
                </p14:cNvPr>
                <p14:cNvContentPartPr/>
                <p14:nvPr/>
              </p14:nvContentPartPr>
              <p14:xfrm>
                <a:off x="6484969" y="2691979"/>
                <a:ext cx="21240" cy="10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1D0B69-C393-4BBD-8248-828E38392A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6329" y="2682979"/>
                  <a:ext cx="38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31A0CD-71B8-4B3C-9A89-1AD2FE2F5DEC}"/>
                    </a:ext>
                  </a:extLst>
                </p14:cNvPr>
                <p14:cNvContentPartPr/>
                <p14:nvPr/>
              </p14:nvContentPartPr>
              <p14:xfrm>
                <a:off x="6528529" y="2588659"/>
                <a:ext cx="14760" cy="1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31A0CD-71B8-4B3C-9A89-1AD2FE2F5D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19529" y="2579659"/>
                  <a:ext cx="3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FC8D18-48BB-4ADD-B004-5EF125EB0B71}"/>
                    </a:ext>
                  </a:extLst>
                </p14:cNvPr>
                <p14:cNvContentPartPr/>
                <p14:nvPr/>
              </p14:nvContentPartPr>
              <p14:xfrm>
                <a:off x="6565969" y="2676499"/>
                <a:ext cx="110880" cy="9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FC8D18-48BB-4ADD-B004-5EF125EB0B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56969" y="2667859"/>
                  <a:ext cx="12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F32718-0051-4031-9586-9FA71B2E543C}"/>
                    </a:ext>
                  </a:extLst>
                </p14:cNvPr>
                <p14:cNvContentPartPr/>
                <p14:nvPr/>
              </p14:nvContentPartPr>
              <p14:xfrm>
                <a:off x="6726889" y="2636179"/>
                <a:ext cx="76320" cy="12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F32718-0051-4031-9586-9FA71B2E54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18249" y="2627179"/>
                  <a:ext cx="93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5ECDE5-1CE5-4C42-A8B0-FDF934B3AE22}"/>
                    </a:ext>
                  </a:extLst>
                </p14:cNvPr>
                <p14:cNvContentPartPr/>
                <p14:nvPr/>
              </p14:nvContentPartPr>
              <p14:xfrm>
                <a:off x="6825529" y="2564899"/>
                <a:ext cx="43200" cy="171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5ECDE5-1CE5-4C42-A8B0-FDF934B3AE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6889" y="2556259"/>
                  <a:ext cx="6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FB2172-1734-4D01-9DA8-CCDCD80EA71B}"/>
                    </a:ext>
                  </a:extLst>
                </p14:cNvPr>
                <p14:cNvContentPartPr/>
                <p14:nvPr/>
              </p14:nvContentPartPr>
              <p14:xfrm>
                <a:off x="6907249" y="2539699"/>
                <a:ext cx="141840" cy="17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FB2172-1734-4D01-9DA8-CCDCD80EA7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98249" y="2531059"/>
                  <a:ext cx="15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D58470-3990-4A51-A3D9-9927DF894D2B}"/>
                    </a:ext>
                  </a:extLst>
                </p14:cNvPr>
                <p14:cNvContentPartPr/>
                <p14:nvPr/>
              </p14:nvContentPartPr>
              <p14:xfrm>
                <a:off x="7057729" y="2640499"/>
                <a:ext cx="82440" cy="10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D58470-3990-4A51-A3D9-9927DF894D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49089" y="2631499"/>
                  <a:ext cx="100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8456A1-F0B1-4254-8CC7-B8F17DD459A5}"/>
                    </a:ext>
                  </a:extLst>
                </p14:cNvPr>
                <p14:cNvContentPartPr/>
                <p14:nvPr/>
              </p14:nvContentPartPr>
              <p14:xfrm>
                <a:off x="7248169" y="2503699"/>
                <a:ext cx="2520" cy="38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8456A1-F0B1-4254-8CC7-B8F17DD459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9169" y="2494699"/>
                  <a:ext cx="2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130CB9-75D7-48D3-8FEE-7B4306DBE3D4}"/>
                    </a:ext>
                  </a:extLst>
                </p14:cNvPr>
                <p14:cNvContentPartPr/>
                <p14:nvPr/>
              </p14:nvContentPartPr>
              <p14:xfrm>
                <a:off x="7282009" y="2491819"/>
                <a:ext cx="8280" cy="3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130CB9-75D7-48D3-8FEE-7B4306DBE3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73009" y="2483179"/>
                  <a:ext cx="2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DD708B9-B5D4-4D4D-B94E-339F542D28F6}"/>
                    </a:ext>
                  </a:extLst>
                </p14:cNvPr>
                <p14:cNvContentPartPr/>
                <p14:nvPr/>
              </p14:nvContentPartPr>
              <p14:xfrm>
                <a:off x="7579009" y="2525299"/>
                <a:ext cx="6840" cy="23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DD708B9-B5D4-4D4D-B94E-339F542D28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70009" y="2516299"/>
                  <a:ext cx="24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3E6DDE-E427-4EDE-BDE6-FAC356BA8E55}"/>
                    </a:ext>
                  </a:extLst>
                </p14:cNvPr>
                <p14:cNvContentPartPr/>
                <p14:nvPr/>
              </p14:nvContentPartPr>
              <p14:xfrm>
                <a:off x="7540489" y="2654179"/>
                <a:ext cx="114480" cy="2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3E6DDE-E427-4EDE-BDE6-FAC356BA8E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31489" y="2645179"/>
                  <a:ext cx="132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9FADC9-557D-4FD2-98B8-0A58A8625E42}"/>
                    </a:ext>
                  </a:extLst>
                </p14:cNvPr>
                <p14:cNvContentPartPr/>
                <p14:nvPr/>
              </p14:nvContentPartPr>
              <p14:xfrm>
                <a:off x="7693849" y="2496499"/>
                <a:ext cx="126360" cy="21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9FADC9-557D-4FD2-98B8-0A58A8625E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85209" y="2487499"/>
                  <a:ext cx="144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9D1C16-DEFD-4363-8E7F-F6A26E7C77ED}"/>
                    </a:ext>
                  </a:extLst>
                </p14:cNvPr>
                <p14:cNvContentPartPr/>
                <p14:nvPr/>
              </p14:nvContentPartPr>
              <p14:xfrm>
                <a:off x="7863769" y="2611699"/>
                <a:ext cx="77400" cy="9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9D1C16-DEFD-4363-8E7F-F6A26E7C77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55129" y="2603059"/>
                  <a:ext cx="95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F05BC6-5C30-4A83-994B-438FCF2CB810}"/>
                    </a:ext>
                  </a:extLst>
                </p14:cNvPr>
                <p14:cNvContentPartPr/>
                <p14:nvPr/>
              </p14:nvContentPartPr>
              <p14:xfrm>
                <a:off x="6861529" y="2908339"/>
                <a:ext cx="131400" cy="178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F05BC6-5C30-4A83-994B-438FCF2CB8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52889" y="2899699"/>
                  <a:ext cx="149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B85845B-80EC-4510-AEFA-0204763F3B12}"/>
                    </a:ext>
                  </a:extLst>
                </p14:cNvPr>
                <p14:cNvContentPartPr/>
                <p14:nvPr/>
              </p14:nvContentPartPr>
              <p14:xfrm>
                <a:off x="7038289" y="2858659"/>
                <a:ext cx="22680" cy="27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B85845B-80EC-4510-AEFA-0204763F3B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29649" y="2850019"/>
                  <a:ext cx="40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C312D2-07DB-4010-96B5-27BCA0BBAB70}"/>
                    </a:ext>
                  </a:extLst>
                </p14:cNvPr>
                <p14:cNvContentPartPr/>
                <p14:nvPr/>
              </p14:nvContentPartPr>
              <p14:xfrm>
                <a:off x="7110289" y="2956219"/>
                <a:ext cx="78120" cy="118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C312D2-07DB-4010-96B5-27BCA0BBAB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01289" y="2947219"/>
                  <a:ext cx="95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0870ED-39A7-4375-B10F-E8E7CFFC1CC1}"/>
                    </a:ext>
                  </a:extLst>
                </p14:cNvPr>
                <p14:cNvContentPartPr/>
                <p14:nvPr/>
              </p14:nvContentPartPr>
              <p14:xfrm>
                <a:off x="7243489" y="2962339"/>
                <a:ext cx="73800" cy="11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0870ED-39A7-4375-B10F-E8E7CFFC1C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34489" y="2953699"/>
                  <a:ext cx="91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80F65C-3B5B-4383-8040-6A0753B46584}"/>
                    </a:ext>
                  </a:extLst>
                </p14:cNvPr>
                <p14:cNvContentPartPr/>
                <p14:nvPr/>
              </p14:nvContentPartPr>
              <p14:xfrm>
                <a:off x="7354009" y="2940019"/>
                <a:ext cx="42840" cy="92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80F65C-3B5B-4383-8040-6A0753B465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45369" y="2931019"/>
                  <a:ext cx="60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D1B495-0E9C-43C7-B397-942017E64C31}"/>
                    </a:ext>
                  </a:extLst>
                </p14:cNvPr>
                <p14:cNvContentPartPr/>
                <p14:nvPr/>
              </p14:nvContentPartPr>
              <p14:xfrm>
                <a:off x="7592329" y="2830579"/>
                <a:ext cx="158040" cy="24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D1B495-0E9C-43C7-B397-942017E64C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83329" y="2821579"/>
                  <a:ext cx="175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771325-9D79-42A5-8F86-62BB708DEB1C}"/>
                    </a:ext>
                  </a:extLst>
                </p14:cNvPr>
                <p14:cNvContentPartPr/>
                <p14:nvPr/>
              </p14:nvContentPartPr>
              <p14:xfrm>
                <a:off x="7765129" y="2901139"/>
                <a:ext cx="68760" cy="131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771325-9D79-42A5-8F86-62BB708DEB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56489" y="2892499"/>
                  <a:ext cx="86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AC1FA1-5D61-482E-81A9-96FAFC15ECE6}"/>
                    </a:ext>
                  </a:extLst>
                </p14:cNvPr>
                <p14:cNvContentPartPr/>
                <p14:nvPr/>
              </p14:nvContentPartPr>
              <p14:xfrm>
                <a:off x="7931089" y="2785219"/>
                <a:ext cx="72720" cy="27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AC1FA1-5D61-482E-81A9-96FAFC15EC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22449" y="2776579"/>
                  <a:ext cx="90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B83FB8-830D-4559-BAD7-FCEAD3AC6E42}"/>
                    </a:ext>
                  </a:extLst>
                </p14:cNvPr>
                <p14:cNvContentPartPr/>
                <p14:nvPr/>
              </p14:nvContentPartPr>
              <p14:xfrm>
                <a:off x="7902289" y="2931739"/>
                <a:ext cx="169560" cy="117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B83FB8-830D-4559-BAD7-FCEAD3AC6E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3649" y="2922739"/>
                  <a:ext cx="187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8F756F-BD55-43D8-A1B9-FC2FC7CCCCF2}"/>
                    </a:ext>
                  </a:extLst>
                </p14:cNvPr>
                <p14:cNvContentPartPr/>
                <p14:nvPr/>
              </p14:nvContentPartPr>
              <p14:xfrm>
                <a:off x="8112169" y="2794939"/>
                <a:ext cx="4320" cy="15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8F756F-BD55-43D8-A1B9-FC2FC7CCCC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3529" y="2786299"/>
                  <a:ext cx="2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8DF42E-EFB2-4789-8277-AA47BC77E782}"/>
                    </a:ext>
                  </a:extLst>
                </p14:cNvPr>
                <p14:cNvContentPartPr/>
                <p14:nvPr/>
              </p14:nvContentPartPr>
              <p14:xfrm>
                <a:off x="8121889" y="2938579"/>
                <a:ext cx="104400" cy="102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8DF42E-EFB2-4789-8277-AA47BC77E7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12889" y="2929579"/>
                  <a:ext cx="122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604E91-9CEE-47FF-B936-FF417595C52E}"/>
                    </a:ext>
                  </a:extLst>
                </p14:cNvPr>
                <p14:cNvContentPartPr/>
                <p14:nvPr/>
              </p14:nvContentPartPr>
              <p14:xfrm>
                <a:off x="8278489" y="2947219"/>
                <a:ext cx="15840" cy="8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604E91-9CEE-47FF-B936-FF417595C5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69849" y="2938219"/>
                  <a:ext cx="33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EC9777-B395-4F91-9644-5F56D787BD8E}"/>
                    </a:ext>
                  </a:extLst>
                </p14:cNvPr>
                <p14:cNvContentPartPr/>
                <p14:nvPr/>
              </p14:nvContentPartPr>
              <p14:xfrm>
                <a:off x="8319169" y="2800339"/>
                <a:ext cx="52560" cy="21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EC9777-B395-4F91-9644-5F56D787BD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0529" y="2791339"/>
                  <a:ext cx="70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06117F-B435-41E4-94A2-F60C53162501}"/>
                    </a:ext>
                  </a:extLst>
                </p14:cNvPr>
                <p14:cNvContentPartPr/>
                <p14:nvPr/>
              </p14:nvContentPartPr>
              <p14:xfrm>
                <a:off x="8361649" y="2818339"/>
                <a:ext cx="27360" cy="218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06117F-B435-41E4-94A2-F60C531625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53009" y="2809699"/>
                  <a:ext cx="4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6E33A1-E98F-4DF9-8DB4-F332F83F6ED9}"/>
                    </a:ext>
                  </a:extLst>
                </p14:cNvPr>
                <p14:cNvContentPartPr/>
                <p14:nvPr/>
              </p14:nvContentPartPr>
              <p14:xfrm>
                <a:off x="8328169" y="2931739"/>
                <a:ext cx="155520" cy="10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6E33A1-E98F-4DF9-8DB4-F332F83F6E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9169" y="2922739"/>
                  <a:ext cx="173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BB9959-168A-443D-A2F0-399A6437389F}"/>
                    </a:ext>
                  </a:extLst>
                </p14:cNvPr>
                <p14:cNvContentPartPr/>
                <p14:nvPr/>
              </p14:nvContentPartPr>
              <p14:xfrm>
                <a:off x="8482249" y="2824459"/>
                <a:ext cx="2160" cy="2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BB9959-168A-443D-A2F0-399A643738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73609" y="2815819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F47AB2-4CD4-435C-A450-66B5676F4468}"/>
                    </a:ext>
                  </a:extLst>
                </p14:cNvPr>
                <p14:cNvContentPartPr/>
                <p14:nvPr/>
              </p14:nvContentPartPr>
              <p14:xfrm>
                <a:off x="8516809" y="2936059"/>
                <a:ext cx="76320" cy="6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F47AB2-4CD4-435C-A450-66B5676F44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08169" y="2927419"/>
                  <a:ext cx="9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955F41-6449-4711-9C15-1BF64999ED42}"/>
                    </a:ext>
                  </a:extLst>
                </p14:cNvPr>
                <p14:cNvContentPartPr/>
                <p14:nvPr/>
              </p14:nvContentPartPr>
              <p14:xfrm>
                <a:off x="8585929" y="2952259"/>
                <a:ext cx="122760" cy="88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955F41-6449-4711-9C15-1BF64999ED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76929" y="2943619"/>
                  <a:ext cx="1404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14B48B7-9E99-4C7F-92F2-E9E316404B9F}"/>
              </a:ext>
            </a:extLst>
          </p:cNvPr>
          <p:cNvGrpSpPr/>
          <p:nvPr/>
        </p:nvGrpSpPr>
        <p:grpSpPr>
          <a:xfrm>
            <a:off x="6416929" y="3323059"/>
            <a:ext cx="1886400" cy="631440"/>
            <a:chOff x="6416929" y="3323059"/>
            <a:chExt cx="188640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D62BEB-CFAE-4049-BB7C-6A909BD2FAC7}"/>
                    </a:ext>
                  </a:extLst>
                </p14:cNvPr>
                <p14:cNvContentPartPr/>
                <p14:nvPr/>
              </p14:nvContentPartPr>
              <p14:xfrm>
                <a:off x="6416929" y="3389659"/>
                <a:ext cx="33120" cy="3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D62BEB-CFAE-4049-BB7C-6A909BD2FA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07929" y="3380659"/>
                  <a:ext cx="50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D25D96-A70C-403B-8588-31D3B6DF4DAF}"/>
                    </a:ext>
                  </a:extLst>
                </p14:cNvPr>
                <p14:cNvContentPartPr/>
                <p14:nvPr/>
              </p14:nvContentPartPr>
              <p14:xfrm>
                <a:off x="6481009" y="3381739"/>
                <a:ext cx="6480" cy="37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D25D96-A70C-403B-8588-31D3B6DF4D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72009" y="3372739"/>
                  <a:ext cx="24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812E225-735B-406F-A582-86B651AE7ED9}"/>
                    </a:ext>
                  </a:extLst>
                </p14:cNvPr>
                <p14:cNvContentPartPr/>
                <p14:nvPr/>
              </p14:nvContentPartPr>
              <p14:xfrm>
                <a:off x="6553009" y="3413779"/>
                <a:ext cx="114480" cy="19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812E225-735B-406F-A582-86B651AE7ED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44369" y="3405139"/>
                  <a:ext cx="132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BB0A11-DF9F-4D84-8263-93ECD0556EA6}"/>
                    </a:ext>
                  </a:extLst>
                </p14:cNvPr>
                <p14:cNvContentPartPr/>
                <p14:nvPr/>
              </p14:nvContentPartPr>
              <p14:xfrm>
                <a:off x="6718609" y="3537259"/>
                <a:ext cx="59760" cy="65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BB0A11-DF9F-4D84-8263-93ECD0556E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09969" y="3528619"/>
                  <a:ext cx="7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4E9A57-F41D-4AA1-A92F-35B2180B60E2}"/>
                    </a:ext>
                  </a:extLst>
                </p14:cNvPr>
                <p14:cNvContentPartPr/>
                <p14:nvPr/>
              </p14:nvContentPartPr>
              <p14:xfrm>
                <a:off x="6816529" y="3435379"/>
                <a:ext cx="110880" cy="15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4E9A57-F41D-4AA1-A92F-35B2180B60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7529" y="3426739"/>
                  <a:ext cx="12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102FEFD-1E2D-4212-984B-46A30C6428D4}"/>
                    </a:ext>
                  </a:extLst>
                </p14:cNvPr>
                <p14:cNvContentPartPr/>
                <p14:nvPr/>
              </p14:nvContentPartPr>
              <p14:xfrm>
                <a:off x="6947569" y="3473539"/>
                <a:ext cx="100800" cy="14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102FEFD-1E2D-4212-984B-46A30C6428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8569" y="3464539"/>
                  <a:ext cx="118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6F02AE-976B-49B6-AACD-C16D82DFD949}"/>
                    </a:ext>
                  </a:extLst>
                </p14:cNvPr>
                <p14:cNvContentPartPr/>
                <p14:nvPr/>
              </p14:nvContentPartPr>
              <p14:xfrm>
                <a:off x="7151689" y="3345379"/>
                <a:ext cx="47520" cy="82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6F02AE-976B-49B6-AACD-C16D82DFD9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2689" y="3336379"/>
                  <a:ext cx="65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FB9672-2787-4198-89C2-F1755836D4F4}"/>
                    </a:ext>
                  </a:extLst>
                </p14:cNvPr>
                <p14:cNvContentPartPr/>
                <p14:nvPr/>
              </p14:nvContentPartPr>
              <p14:xfrm>
                <a:off x="7373449" y="3458779"/>
                <a:ext cx="93240" cy="84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FB9672-2787-4198-89C2-F1755836D4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64449" y="3450139"/>
                  <a:ext cx="110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6913B0-E43F-4AF0-AFE8-C885FB57EF0B}"/>
                    </a:ext>
                  </a:extLst>
                </p14:cNvPr>
                <p14:cNvContentPartPr/>
                <p14:nvPr/>
              </p14:nvContentPartPr>
              <p14:xfrm>
                <a:off x="7609249" y="3359419"/>
                <a:ext cx="97560" cy="228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6913B0-E43F-4AF0-AFE8-C885FB57EF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00609" y="3350419"/>
                  <a:ext cx="11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16B096E-C0D2-43A6-9A90-40E8D5A4B18F}"/>
                    </a:ext>
                  </a:extLst>
                </p14:cNvPr>
                <p14:cNvContentPartPr/>
                <p14:nvPr/>
              </p14:nvContentPartPr>
              <p14:xfrm>
                <a:off x="7608169" y="3471739"/>
                <a:ext cx="94680" cy="1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16B096E-C0D2-43A6-9A90-40E8D5A4B1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99529" y="3462739"/>
                  <a:ext cx="112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1D28A61-7407-4E87-B03A-6C1A1C8D009F}"/>
                    </a:ext>
                  </a:extLst>
                </p14:cNvPr>
                <p14:cNvContentPartPr/>
                <p14:nvPr/>
              </p14:nvContentPartPr>
              <p14:xfrm>
                <a:off x="7877089" y="3323059"/>
                <a:ext cx="172800" cy="30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1D28A61-7407-4E87-B03A-6C1A1C8D0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68089" y="3314059"/>
                  <a:ext cx="190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8CFCBF-D7C8-4D80-8288-D8D1B73BC25B}"/>
                    </a:ext>
                  </a:extLst>
                </p14:cNvPr>
                <p14:cNvContentPartPr/>
                <p14:nvPr/>
              </p14:nvContentPartPr>
              <p14:xfrm>
                <a:off x="8062129" y="3334579"/>
                <a:ext cx="122040" cy="258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8CFCBF-D7C8-4D80-8288-D8D1B73BC2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53489" y="3325579"/>
                  <a:ext cx="139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A65A77-21AF-41E8-9304-E57D129DDAE7}"/>
                    </a:ext>
                  </a:extLst>
                </p14:cNvPr>
                <p14:cNvContentPartPr/>
                <p14:nvPr/>
              </p14:nvContentPartPr>
              <p14:xfrm>
                <a:off x="8212609" y="3459499"/>
                <a:ext cx="74160" cy="113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A65A77-21AF-41E8-9304-E57D129DDA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03969" y="3450499"/>
                  <a:ext cx="91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9E244C-1EF3-4E42-8EDF-7854C1B80831}"/>
                    </a:ext>
                  </a:extLst>
                </p14:cNvPr>
                <p14:cNvContentPartPr/>
                <p14:nvPr/>
              </p14:nvContentPartPr>
              <p14:xfrm>
                <a:off x="7093729" y="3681619"/>
                <a:ext cx="154800" cy="272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9E244C-1EF3-4E42-8EDF-7854C1B808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5089" y="3672619"/>
                  <a:ext cx="172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C3D527-480F-4CE7-8D8C-128CBDDBC0BA}"/>
                    </a:ext>
                  </a:extLst>
                </p14:cNvPr>
                <p14:cNvContentPartPr/>
                <p14:nvPr/>
              </p14:nvContentPartPr>
              <p14:xfrm>
                <a:off x="7280929" y="3787819"/>
                <a:ext cx="42840" cy="121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C3D527-480F-4CE7-8D8C-128CBDDBC0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72289" y="3779179"/>
                  <a:ext cx="60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30C437-8590-47ED-8E56-512375435007}"/>
                    </a:ext>
                  </a:extLst>
                </p14:cNvPr>
                <p14:cNvContentPartPr/>
                <p14:nvPr/>
              </p14:nvContentPartPr>
              <p14:xfrm>
                <a:off x="7404409" y="3651379"/>
                <a:ext cx="74520" cy="24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30C437-8590-47ED-8E56-5123754350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95769" y="3642739"/>
                  <a:ext cx="92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DECC0F-D89B-4E22-88F0-FF3329C3D8C1}"/>
                    </a:ext>
                  </a:extLst>
                </p14:cNvPr>
                <p14:cNvContentPartPr/>
                <p14:nvPr/>
              </p14:nvContentPartPr>
              <p14:xfrm>
                <a:off x="7604209" y="3746779"/>
                <a:ext cx="25920" cy="11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DECC0F-D89B-4E22-88F0-FF3329C3D8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95209" y="3737779"/>
                  <a:ext cx="43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B6C8EB-03BA-4410-A926-0302E1786D90}"/>
                    </a:ext>
                  </a:extLst>
                </p14:cNvPr>
                <p14:cNvContentPartPr/>
                <p14:nvPr/>
              </p14:nvContentPartPr>
              <p14:xfrm>
                <a:off x="7648849" y="3633739"/>
                <a:ext cx="1440" cy="4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B6C8EB-03BA-4410-A926-0302E1786D9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39849" y="3625099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73313A-453E-4B0A-AA6E-D00DB2270314}"/>
                    </a:ext>
                  </a:extLst>
                </p14:cNvPr>
                <p14:cNvContentPartPr/>
                <p14:nvPr/>
              </p14:nvContentPartPr>
              <p14:xfrm>
                <a:off x="7651729" y="3768019"/>
                <a:ext cx="147600" cy="10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73313A-453E-4B0A-AA6E-D00DB22703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43089" y="3759019"/>
                  <a:ext cx="165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55C2302-ACCD-469A-96D0-7FCA80B2D186}"/>
                    </a:ext>
                  </a:extLst>
                </p14:cNvPr>
                <p14:cNvContentPartPr/>
                <p14:nvPr/>
              </p14:nvContentPartPr>
              <p14:xfrm>
                <a:off x="7857649" y="3764779"/>
                <a:ext cx="42120" cy="113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55C2302-ACCD-469A-96D0-7FCA80B2D1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49009" y="3755779"/>
                  <a:ext cx="59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1C5C80-DDBE-4AFE-B199-63E6B998C100}"/>
                    </a:ext>
                  </a:extLst>
                </p14:cNvPr>
                <p14:cNvContentPartPr/>
                <p14:nvPr/>
              </p14:nvContentPartPr>
              <p14:xfrm>
                <a:off x="7988689" y="3652819"/>
                <a:ext cx="18360" cy="223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1C5C80-DDBE-4AFE-B199-63E6B998C1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79689" y="3644179"/>
                  <a:ext cx="36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4D4E24-15BE-4763-BE6E-9734AEF48CE8}"/>
                    </a:ext>
                  </a:extLst>
                </p14:cNvPr>
                <p14:cNvContentPartPr/>
                <p14:nvPr/>
              </p14:nvContentPartPr>
              <p14:xfrm>
                <a:off x="7951969" y="3752899"/>
                <a:ext cx="147960" cy="11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4D4E24-15BE-4763-BE6E-9734AEF48C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42969" y="3744259"/>
                  <a:ext cx="165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2C386C-319B-47F8-970B-F6C16EE16C80}"/>
                    </a:ext>
                  </a:extLst>
                </p14:cNvPr>
                <p14:cNvContentPartPr/>
                <p14:nvPr/>
              </p14:nvContentPartPr>
              <p14:xfrm>
                <a:off x="8094889" y="3715819"/>
                <a:ext cx="108000" cy="108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2C386C-319B-47F8-970B-F6C16EE16C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86249" y="3707179"/>
                  <a:ext cx="125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F7D278-291B-412A-9F9A-DF5C428029DD}"/>
                    </a:ext>
                  </a:extLst>
                </p14:cNvPr>
                <p14:cNvContentPartPr/>
                <p14:nvPr/>
              </p14:nvContentPartPr>
              <p14:xfrm>
                <a:off x="8220529" y="3789619"/>
                <a:ext cx="82800" cy="10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F7D278-291B-412A-9F9A-DF5C428029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11529" y="3780979"/>
                  <a:ext cx="100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6A192C-5C73-4274-995C-EC46A79180E7}"/>
                    </a:ext>
                  </a:extLst>
                </p14:cNvPr>
                <p14:cNvContentPartPr/>
                <p14:nvPr/>
              </p14:nvContentPartPr>
              <p14:xfrm>
                <a:off x="7900129" y="3664699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6A192C-5C73-4274-995C-EC46A79180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91489" y="3655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EE9A3B4-63EB-4880-9F5C-B299332468CF}"/>
              </a:ext>
            </a:extLst>
          </p:cNvPr>
          <p:cNvGrpSpPr/>
          <p:nvPr/>
        </p:nvGrpSpPr>
        <p:grpSpPr>
          <a:xfrm>
            <a:off x="693289" y="1688299"/>
            <a:ext cx="2020320" cy="824040"/>
            <a:chOff x="693289" y="1688299"/>
            <a:chExt cx="2020320" cy="8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B1FA16-115B-4BCF-9E65-E01DD137B699}"/>
                    </a:ext>
                  </a:extLst>
                </p14:cNvPr>
                <p14:cNvContentPartPr/>
                <p14:nvPr/>
              </p14:nvContentPartPr>
              <p14:xfrm>
                <a:off x="722809" y="1753819"/>
                <a:ext cx="14760" cy="288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B1FA16-115B-4BCF-9E65-E01DD137B6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4809" y="1735819"/>
                  <a:ext cx="50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69FDEFB-89A3-4D56-81AC-CA02448D1849}"/>
                    </a:ext>
                  </a:extLst>
                </p14:cNvPr>
                <p14:cNvContentPartPr/>
                <p14:nvPr/>
              </p14:nvContentPartPr>
              <p14:xfrm>
                <a:off x="725689" y="1688299"/>
                <a:ext cx="1855800" cy="317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69FDEFB-89A3-4D56-81AC-CA02448D184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8049" y="1670299"/>
                  <a:ext cx="1891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2C4EAE-AB10-415C-8821-7CAE247100F1}"/>
                    </a:ext>
                  </a:extLst>
                </p14:cNvPr>
                <p14:cNvContentPartPr/>
                <p14:nvPr/>
              </p14:nvContentPartPr>
              <p14:xfrm>
                <a:off x="730009" y="2038939"/>
                <a:ext cx="1818000" cy="57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2C4EAE-AB10-415C-8821-7CAE247100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009" y="2020939"/>
                  <a:ext cx="1853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6E01C7D-0595-40D9-8B5D-F1F3827F61EB}"/>
                    </a:ext>
                  </a:extLst>
                </p14:cNvPr>
                <p14:cNvContentPartPr/>
                <p14:nvPr/>
              </p14:nvContentPartPr>
              <p14:xfrm>
                <a:off x="693289" y="2016979"/>
                <a:ext cx="2020320" cy="495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6E01C7D-0595-40D9-8B5D-F1F3827F61E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5289" y="1999339"/>
                  <a:ext cx="205596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B2B8781-FC2E-402E-8CFD-559C95B92557}"/>
              </a:ext>
            </a:extLst>
          </p:cNvPr>
          <p:cNvGrpSpPr/>
          <p:nvPr/>
        </p:nvGrpSpPr>
        <p:grpSpPr>
          <a:xfrm>
            <a:off x="3132649" y="1944979"/>
            <a:ext cx="2618640" cy="1063440"/>
            <a:chOff x="3132649" y="1944979"/>
            <a:chExt cx="2618640" cy="10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F8DD6E-18FE-4B60-BD1B-77A41FB1394A}"/>
                    </a:ext>
                  </a:extLst>
                </p14:cNvPr>
                <p14:cNvContentPartPr/>
                <p14:nvPr/>
              </p14:nvContentPartPr>
              <p14:xfrm>
                <a:off x="3208969" y="2004379"/>
                <a:ext cx="157320" cy="365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F8DD6E-18FE-4B60-BD1B-77A41FB139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99969" y="1995379"/>
                  <a:ext cx="174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397126-55C5-4CE3-833F-EE23E3BF80B5}"/>
                    </a:ext>
                  </a:extLst>
                </p14:cNvPr>
                <p14:cNvContentPartPr/>
                <p14:nvPr/>
              </p14:nvContentPartPr>
              <p14:xfrm>
                <a:off x="3132649" y="2214619"/>
                <a:ext cx="190080" cy="2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397126-55C5-4CE3-833F-EE23E3BF80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24009" y="2205619"/>
                  <a:ext cx="207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F186C9-EA99-4968-90EC-CDC186D65179}"/>
                    </a:ext>
                  </a:extLst>
                </p14:cNvPr>
                <p14:cNvContentPartPr/>
                <p14:nvPr/>
              </p14:nvContentPartPr>
              <p14:xfrm>
                <a:off x="3445129" y="2097979"/>
                <a:ext cx="43920" cy="235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F186C9-EA99-4968-90EC-CDC186D6517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36489" y="2089339"/>
                  <a:ext cx="61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1B12836-64F8-4D59-A059-E92F515B0598}"/>
                    </a:ext>
                  </a:extLst>
                </p14:cNvPr>
                <p14:cNvContentPartPr/>
                <p14:nvPr/>
              </p14:nvContentPartPr>
              <p14:xfrm>
                <a:off x="3536209" y="2208859"/>
                <a:ext cx="87840" cy="95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1B12836-64F8-4D59-A059-E92F515B05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27569" y="2199859"/>
                  <a:ext cx="105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958307-DE0C-45F7-B0D8-19DC3BF900A4}"/>
                    </a:ext>
                  </a:extLst>
                </p14:cNvPr>
                <p14:cNvContentPartPr/>
                <p14:nvPr/>
              </p14:nvContentPartPr>
              <p14:xfrm>
                <a:off x="3721969" y="2072059"/>
                <a:ext cx="21240" cy="230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958307-DE0C-45F7-B0D8-19DC3BF900A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13329" y="2063419"/>
                  <a:ext cx="38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692D23-1BA2-4C16-A0B9-87D0B7E6F1D7}"/>
                    </a:ext>
                  </a:extLst>
                </p14:cNvPr>
                <p14:cNvContentPartPr/>
                <p14:nvPr/>
              </p14:nvContentPartPr>
              <p14:xfrm>
                <a:off x="3784609" y="2053699"/>
                <a:ext cx="111960" cy="231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692D23-1BA2-4C16-A0B9-87D0B7E6F1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5969" y="2045059"/>
                  <a:ext cx="129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22D7D5A-F97E-4BD4-8C17-96271DDFCCEE}"/>
                    </a:ext>
                  </a:extLst>
                </p14:cNvPr>
                <p14:cNvContentPartPr/>
                <p14:nvPr/>
              </p14:nvContentPartPr>
              <p14:xfrm>
                <a:off x="4152889" y="2042179"/>
                <a:ext cx="142920" cy="25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22D7D5A-F97E-4BD4-8C17-96271DDFCC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44249" y="2033539"/>
                  <a:ext cx="160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3A19D0-6CCB-4DF4-A34D-EC992B1C95CF}"/>
                    </a:ext>
                  </a:extLst>
                </p14:cNvPr>
                <p14:cNvContentPartPr/>
                <p14:nvPr/>
              </p14:nvContentPartPr>
              <p14:xfrm>
                <a:off x="4313089" y="2139379"/>
                <a:ext cx="142200" cy="139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3A19D0-6CCB-4DF4-A34D-EC992B1C95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04089" y="2130379"/>
                  <a:ext cx="159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FC0B2D5-E676-4B31-AADB-19FD15FF5E3E}"/>
                    </a:ext>
                  </a:extLst>
                </p14:cNvPr>
                <p14:cNvContentPartPr/>
                <p14:nvPr/>
              </p14:nvContentPartPr>
              <p14:xfrm>
                <a:off x="4515049" y="2006179"/>
                <a:ext cx="135720" cy="298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FC0B2D5-E676-4B31-AADB-19FD15FF5E3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06409" y="1997179"/>
                  <a:ext cx="153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9A8046A-AC5A-4004-B722-4EA7E7210154}"/>
                    </a:ext>
                  </a:extLst>
                </p14:cNvPr>
                <p14:cNvContentPartPr/>
                <p14:nvPr/>
              </p14:nvContentPartPr>
              <p14:xfrm>
                <a:off x="4493449" y="2172859"/>
                <a:ext cx="73440" cy="10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9A8046A-AC5A-4004-B722-4EA7E72101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84809" y="2164219"/>
                  <a:ext cx="91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D46BE0F-9BEA-4875-9913-3FB0A193AA1D}"/>
                    </a:ext>
                  </a:extLst>
                </p14:cNvPr>
                <p14:cNvContentPartPr/>
                <p14:nvPr/>
              </p14:nvContentPartPr>
              <p14:xfrm>
                <a:off x="4691449" y="2150539"/>
                <a:ext cx="25560" cy="143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D46BE0F-9BEA-4875-9913-3FB0A193AA1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82449" y="2141539"/>
                  <a:ext cx="4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8BFB22C-00E4-4118-9D70-593EC90BFE61}"/>
                    </a:ext>
                  </a:extLst>
                </p14:cNvPr>
                <p14:cNvContentPartPr/>
                <p14:nvPr/>
              </p14:nvContentPartPr>
              <p14:xfrm>
                <a:off x="4739689" y="2076739"/>
                <a:ext cx="19800" cy="19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8BFB22C-00E4-4118-9D70-593EC90BFE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31049" y="2067739"/>
                  <a:ext cx="37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9A99F6-1D3B-4C4F-9D72-D26C1FA84700}"/>
                    </a:ext>
                  </a:extLst>
                </p14:cNvPr>
                <p14:cNvContentPartPr/>
                <p14:nvPr/>
              </p14:nvContentPartPr>
              <p14:xfrm>
                <a:off x="4766329" y="2160259"/>
                <a:ext cx="141120" cy="14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9A99F6-1D3B-4C4F-9D72-D26C1FA847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57689" y="2151619"/>
                  <a:ext cx="158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C1F96-0F7A-44B5-BF6F-A06A10A094E6}"/>
                    </a:ext>
                  </a:extLst>
                </p14:cNvPr>
                <p14:cNvContentPartPr/>
                <p14:nvPr/>
              </p14:nvContentPartPr>
              <p14:xfrm>
                <a:off x="5006449" y="1944979"/>
                <a:ext cx="132120" cy="299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C1F96-0F7A-44B5-BF6F-A06A10A094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97809" y="1935979"/>
                  <a:ext cx="149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9A1D9B3-7C47-4775-9779-EB132B7AFEC7}"/>
                    </a:ext>
                  </a:extLst>
                </p14:cNvPr>
                <p14:cNvContentPartPr/>
                <p14:nvPr/>
              </p14:nvContentPartPr>
              <p14:xfrm>
                <a:off x="5116969" y="2111659"/>
                <a:ext cx="138240" cy="145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9A1D9B3-7C47-4775-9779-EB132B7AFE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08329" y="2102659"/>
                  <a:ext cx="155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BD36D9-28E4-4992-85E3-13288A3C89B9}"/>
                    </a:ext>
                  </a:extLst>
                </p14:cNvPr>
                <p14:cNvContentPartPr/>
                <p14:nvPr/>
              </p14:nvContentPartPr>
              <p14:xfrm>
                <a:off x="5257009" y="2070259"/>
                <a:ext cx="116640" cy="158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BD36D9-28E4-4992-85E3-13288A3C89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48369" y="2061619"/>
                  <a:ext cx="134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9E7A44-96B6-44B8-982D-222454265B68}"/>
                    </a:ext>
                  </a:extLst>
                </p14:cNvPr>
                <p14:cNvContentPartPr/>
                <p14:nvPr/>
              </p14:nvContentPartPr>
              <p14:xfrm>
                <a:off x="5397769" y="2130739"/>
                <a:ext cx="102600" cy="93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9E7A44-96B6-44B8-982D-222454265B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89129" y="2121739"/>
                  <a:ext cx="120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D7252E3-28F4-4921-AD3E-B8518F88C599}"/>
                    </a:ext>
                  </a:extLst>
                </p14:cNvPr>
                <p14:cNvContentPartPr/>
                <p14:nvPr/>
              </p14:nvContentPartPr>
              <p14:xfrm>
                <a:off x="5550769" y="2042179"/>
                <a:ext cx="45000" cy="125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D7252E3-28F4-4921-AD3E-B8518F88C5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42129" y="2033539"/>
                  <a:ext cx="62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9B214D-E817-488E-871D-5F9E62C66D7C}"/>
                    </a:ext>
                  </a:extLst>
                </p14:cNvPr>
                <p14:cNvContentPartPr/>
                <p14:nvPr/>
              </p14:nvContentPartPr>
              <p14:xfrm>
                <a:off x="4978009" y="2024899"/>
                <a:ext cx="12600" cy="17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9B214D-E817-488E-871D-5F9E62C66D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69369" y="2016259"/>
                  <a:ext cx="30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57E597-2B05-428D-A585-D68900A692CC}"/>
                    </a:ext>
                  </a:extLst>
                </p14:cNvPr>
                <p14:cNvContentPartPr/>
                <p14:nvPr/>
              </p14:nvContentPartPr>
              <p14:xfrm>
                <a:off x="3509209" y="2418739"/>
                <a:ext cx="54000" cy="260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57E597-2B05-428D-A585-D68900A692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00209" y="2409739"/>
                  <a:ext cx="71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BB84B1B-29F7-44B7-8E89-79BD5C982BE0}"/>
                    </a:ext>
                  </a:extLst>
                </p14:cNvPr>
                <p14:cNvContentPartPr/>
                <p14:nvPr/>
              </p14:nvContentPartPr>
              <p14:xfrm>
                <a:off x="3606409" y="2551219"/>
                <a:ext cx="165600" cy="118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BB84B1B-29F7-44B7-8E89-79BD5C982B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97409" y="2542579"/>
                  <a:ext cx="183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0DA313-D434-426C-9CC1-FC4DAB09EF95}"/>
                    </a:ext>
                  </a:extLst>
                </p14:cNvPr>
                <p14:cNvContentPartPr/>
                <p14:nvPr/>
              </p14:nvContentPartPr>
              <p14:xfrm>
                <a:off x="3808009" y="2578579"/>
                <a:ext cx="63360" cy="90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0DA313-D434-426C-9CC1-FC4DAB09EF9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99009" y="2569579"/>
                  <a:ext cx="81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007C6A6-FD1C-4D2E-9B0B-AB63380EDE0D}"/>
                    </a:ext>
                  </a:extLst>
                </p14:cNvPr>
                <p14:cNvContentPartPr/>
                <p14:nvPr/>
              </p14:nvContentPartPr>
              <p14:xfrm>
                <a:off x="3906289" y="2551579"/>
                <a:ext cx="145440" cy="90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007C6A6-FD1C-4D2E-9B0B-AB63380EDE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7649" y="2542579"/>
                  <a:ext cx="163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466B3B-1911-4367-8F48-32E6BBED9034}"/>
                    </a:ext>
                  </a:extLst>
                </p14:cNvPr>
                <p14:cNvContentPartPr/>
                <p14:nvPr/>
              </p14:nvContentPartPr>
              <p14:xfrm>
                <a:off x="4313809" y="2417299"/>
                <a:ext cx="88560" cy="139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466B3B-1911-4367-8F48-32E6BBED90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05169" y="2408299"/>
                  <a:ext cx="106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793989-682B-4FAC-BB5B-839CE5092040}"/>
                    </a:ext>
                  </a:extLst>
                </p14:cNvPr>
                <p14:cNvContentPartPr/>
                <p14:nvPr/>
              </p14:nvContentPartPr>
              <p14:xfrm>
                <a:off x="4388689" y="2526379"/>
                <a:ext cx="75600" cy="78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793989-682B-4FAC-BB5B-839CE509204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80049" y="2517379"/>
                  <a:ext cx="93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22456A0-571B-421F-B59F-681211C44308}"/>
                    </a:ext>
                  </a:extLst>
                </p14:cNvPr>
                <p14:cNvContentPartPr/>
                <p14:nvPr/>
              </p14:nvContentPartPr>
              <p14:xfrm>
                <a:off x="4534129" y="2445019"/>
                <a:ext cx="14760" cy="39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22456A0-571B-421F-B59F-681211C4430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25129" y="2436379"/>
                  <a:ext cx="3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EADE0B9-04E6-4DFE-BF5F-F1A9087E2202}"/>
                    </a:ext>
                  </a:extLst>
                </p14:cNvPr>
                <p14:cNvContentPartPr/>
                <p14:nvPr/>
              </p14:nvContentPartPr>
              <p14:xfrm>
                <a:off x="4537009" y="2515219"/>
                <a:ext cx="122040" cy="95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EADE0B9-04E6-4DFE-BF5F-F1A9087E220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28369" y="2506219"/>
                  <a:ext cx="139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1CD686-B539-4104-9881-2A2C9CF4D89A}"/>
                    </a:ext>
                  </a:extLst>
                </p14:cNvPr>
                <p14:cNvContentPartPr/>
                <p14:nvPr/>
              </p14:nvContentPartPr>
              <p14:xfrm>
                <a:off x="4672009" y="2424499"/>
                <a:ext cx="194040" cy="177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1CD686-B539-4104-9881-2A2C9CF4D89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63009" y="2415499"/>
                  <a:ext cx="211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1FC9091-5196-4C61-8BD8-59C1B65D670D}"/>
                    </a:ext>
                  </a:extLst>
                </p14:cNvPr>
                <p14:cNvContentPartPr/>
                <p14:nvPr/>
              </p14:nvContentPartPr>
              <p14:xfrm>
                <a:off x="5013289" y="2496499"/>
                <a:ext cx="131760" cy="41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1FC9091-5196-4C61-8BD8-59C1B65D670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04289" y="2487859"/>
                  <a:ext cx="149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B56212B-C778-4DFC-AEB0-D98A17723097}"/>
                    </a:ext>
                  </a:extLst>
                </p14:cNvPr>
                <p14:cNvContentPartPr/>
                <p14:nvPr/>
              </p14:nvContentPartPr>
              <p14:xfrm>
                <a:off x="5153689" y="2372299"/>
                <a:ext cx="140040" cy="162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B56212B-C778-4DFC-AEB0-D98A17723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45049" y="2363299"/>
                  <a:ext cx="157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057EAEE-9CB8-4432-B2CE-CB420A4DB406}"/>
                    </a:ext>
                  </a:extLst>
                </p14:cNvPr>
                <p14:cNvContentPartPr/>
                <p14:nvPr/>
              </p14:nvContentPartPr>
              <p14:xfrm>
                <a:off x="3995929" y="2726539"/>
                <a:ext cx="143640" cy="264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057EAEE-9CB8-4432-B2CE-CB420A4DB40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87289" y="2717539"/>
                  <a:ext cx="161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6BD384C-5092-45E5-9E86-DA8AD00A37D9}"/>
                    </a:ext>
                  </a:extLst>
                </p14:cNvPr>
                <p14:cNvContentPartPr/>
                <p14:nvPr/>
              </p14:nvContentPartPr>
              <p14:xfrm>
                <a:off x="4162969" y="2838859"/>
                <a:ext cx="81720" cy="113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6BD384C-5092-45E5-9E86-DA8AD00A3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54329" y="2830219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58E1F8D-5855-41DF-BC60-B7720C22342C}"/>
                    </a:ext>
                  </a:extLst>
                </p14:cNvPr>
                <p14:cNvContentPartPr/>
                <p14:nvPr/>
              </p14:nvContentPartPr>
              <p14:xfrm>
                <a:off x="4303009" y="2696659"/>
                <a:ext cx="111960" cy="265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58E1F8D-5855-41DF-BC60-B7720C2234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94009" y="2688019"/>
                  <a:ext cx="129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E89FF2A-0F83-4634-9E17-19634CB3D7D3}"/>
                    </a:ext>
                  </a:extLst>
                </p14:cNvPr>
                <p14:cNvContentPartPr/>
                <p14:nvPr/>
              </p14:nvContentPartPr>
              <p14:xfrm>
                <a:off x="4452769" y="2826619"/>
                <a:ext cx="68400" cy="103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E89FF2A-0F83-4634-9E17-19634CB3D7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43769" y="2817619"/>
                  <a:ext cx="8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B819E5-8764-4FEE-A679-2EA084B83DBA}"/>
                    </a:ext>
                  </a:extLst>
                </p14:cNvPr>
                <p14:cNvContentPartPr/>
                <p14:nvPr/>
              </p14:nvContentPartPr>
              <p14:xfrm>
                <a:off x="4732489" y="2811139"/>
                <a:ext cx="106200" cy="129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B819E5-8764-4FEE-A679-2EA084B83DB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23849" y="2802139"/>
                  <a:ext cx="123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67B41F5-B629-4224-9028-5B67C362E82D}"/>
                    </a:ext>
                  </a:extLst>
                </p14:cNvPr>
                <p14:cNvContentPartPr/>
                <p14:nvPr/>
              </p14:nvContentPartPr>
              <p14:xfrm>
                <a:off x="4874329" y="2829139"/>
                <a:ext cx="92160" cy="106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67B41F5-B629-4224-9028-5B67C362E82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65329" y="2820139"/>
                  <a:ext cx="109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ED86A40-D0A8-4556-8339-1535DDEDF34C}"/>
                    </a:ext>
                  </a:extLst>
                </p14:cNvPr>
                <p14:cNvContentPartPr/>
                <p14:nvPr/>
              </p14:nvContentPartPr>
              <p14:xfrm>
                <a:off x="5004649" y="2820859"/>
                <a:ext cx="236160" cy="115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ED86A40-D0A8-4556-8339-1535DDEDF3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96009" y="2811859"/>
                  <a:ext cx="253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8D9CB5-742B-412A-BB6E-39485A327868}"/>
                    </a:ext>
                  </a:extLst>
                </p14:cNvPr>
                <p14:cNvContentPartPr/>
                <p14:nvPr/>
              </p14:nvContentPartPr>
              <p14:xfrm>
                <a:off x="5304889" y="2751379"/>
                <a:ext cx="13320" cy="12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8D9CB5-742B-412A-BB6E-39485A3278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95889" y="2742739"/>
                  <a:ext cx="3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52D73F-BDA7-48BA-A4A9-30AFC4A7C19A}"/>
                    </a:ext>
                  </a:extLst>
                </p14:cNvPr>
                <p14:cNvContentPartPr/>
                <p14:nvPr/>
              </p14:nvContentPartPr>
              <p14:xfrm>
                <a:off x="5292289" y="2816179"/>
                <a:ext cx="139320" cy="123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52D73F-BDA7-48BA-A4A9-30AFC4A7C19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83649" y="2807539"/>
                  <a:ext cx="156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1096F2-CEBF-4CEC-A281-7CD6DC3E3C32}"/>
                    </a:ext>
                  </a:extLst>
                </p14:cNvPr>
                <p14:cNvContentPartPr/>
                <p14:nvPr/>
              </p14:nvContentPartPr>
              <p14:xfrm>
                <a:off x="5465809" y="2809339"/>
                <a:ext cx="92520" cy="199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1096F2-CEBF-4CEC-A281-7CD6DC3E3C3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56809" y="2800339"/>
                  <a:ext cx="11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30F7761-0B1B-4AC3-AC0D-F41853C519B7}"/>
                    </a:ext>
                  </a:extLst>
                </p14:cNvPr>
                <p14:cNvContentPartPr/>
                <p14:nvPr/>
              </p14:nvContentPartPr>
              <p14:xfrm>
                <a:off x="5668489" y="2642299"/>
                <a:ext cx="82800" cy="329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30F7761-0B1B-4AC3-AC0D-F41853C519B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59849" y="2633659"/>
                  <a:ext cx="10044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92B200B-9424-44D2-AC95-AD2DD16CA887}"/>
              </a:ext>
            </a:extLst>
          </p:cNvPr>
          <p:cNvGrpSpPr/>
          <p:nvPr/>
        </p:nvGrpSpPr>
        <p:grpSpPr>
          <a:xfrm>
            <a:off x="1497169" y="3507019"/>
            <a:ext cx="1153440" cy="389160"/>
            <a:chOff x="1497169" y="3507019"/>
            <a:chExt cx="115344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D8E36B3-C7D1-446D-A600-1D5B5E5824E6}"/>
                    </a:ext>
                  </a:extLst>
                </p14:cNvPr>
                <p14:cNvContentPartPr/>
                <p14:nvPr/>
              </p14:nvContentPartPr>
              <p14:xfrm>
                <a:off x="1497169" y="3597019"/>
                <a:ext cx="193320" cy="14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D8E36B3-C7D1-446D-A600-1D5B5E5824E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488529" y="3588379"/>
                  <a:ext cx="210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0942806-702F-43B9-8BD0-1FC0692B9D5D}"/>
                    </a:ext>
                  </a:extLst>
                </p14:cNvPr>
                <p14:cNvContentPartPr/>
                <p14:nvPr/>
              </p14:nvContentPartPr>
              <p14:xfrm>
                <a:off x="1843129" y="3507019"/>
                <a:ext cx="20880" cy="262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0942806-702F-43B9-8BD0-1FC0692B9D5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34129" y="3498019"/>
                  <a:ext cx="38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872A9A-3BC7-4450-A269-A3A630FA0313}"/>
                    </a:ext>
                  </a:extLst>
                </p14:cNvPr>
                <p14:cNvContentPartPr/>
                <p14:nvPr/>
              </p14:nvContentPartPr>
              <p14:xfrm>
                <a:off x="1797049" y="3643099"/>
                <a:ext cx="159840" cy="32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872A9A-3BC7-4450-A269-A3A630FA031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88409" y="3634099"/>
                  <a:ext cx="177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AE23AB7-C4C7-49D3-99B7-A46ED3E46447}"/>
                    </a:ext>
                  </a:extLst>
                </p14:cNvPr>
                <p14:cNvContentPartPr/>
                <p14:nvPr/>
              </p14:nvContentPartPr>
              <p14:xfrm>
                <a:off x="1984609" y="3634459"/>
                <a:ext cx="72720" cy="87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AE23AB7-C4C7-49D3-99B7-A46ED3E4644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75609" y="3625819"/>
                  <a:ext cx="90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AC135DC-0458-463E-9EFE-482708848F82}"/>
                    </a:ext>
                  </a:extLst>
                </p14:cNvPr>
                <p14:cNvContentPartPr/>
                <p14:nvPr/>
              </p14:nvContentPartPr>
              <p14:xfrm>
                <a:off x="1973809" y="3669739"/>
                <a:ext cx="129240" cy="217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AC135DC-0458-463E-9EFE-482708848F8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65169" y="3661099"/>
                  <a:ext cx="14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CB218E4-A4C7-4D79-84C4-7521CECB6BF7}"/>
                    </a:ext>
                  </a:extLst>
                </p14:cNvPr>
                <p14:cNvContentPartPr/>
                <p14:nvPr/>
              </p14:nvContentPartPr>
              <p14:xfrm>
                <a:off x="2106649" y="3662179"/>
                <a:ext cx="132840" cy="234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CB218E4-A4C7-4D79-84C4-7521CECB6BF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98009" y="3653539"/>
                  <a:ext cx="15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D9E227-060C-402A-BECE-6AF0E52FB9FF}"/>
                    </a:ext>
                  </a:extLst>
                </p14:cNvPr>
                <p14:cNvContentPartPr/>
                <p14:nvPr/>
              </p14:nvContentPartPr>
              <p14:xfrm>
                <a:off x="2287009" y="3680539"/>
                <a:ext cx="71280" cy="129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D9E227-060C-402A-BECE-6AF0E52FB9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8369" y="3671539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F3C1348-A406-45CD-A152-620F55670E56}"/>
                    </a:ext>
                  </a:extLst>
                </p14:cNvPr>
                <p14:cNvContentPartPr/>
                <p14:nvPr/>
              </p14:nvContentPartPr>
              <p14:xfrm>
                <a:off x="2477089" y="3585139"/>
                <a:ext cx="173520" cy="129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F3C1348-A406-45CD-A152-620F55670E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68089" y="3576499"/>
                  <a:ext cx="1911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C8437DF-279F-4605-B9EE-2A96CF0F7474}"/>
              </a:ext>
            </a:extLst>
          </p:cNvPr>
          <p:cNvGrpSpPr/>
          <p:nvPr/>
        </p:nvGrpSpPr>
        <p:grpSpPr>
          <a:xfrm>
            <a:off x="3006649" y="3534019"/>
            <a:ext cx="1126440" cy="204840"/>
            <a:chOff x="3006649" y="3534019"/>
            <a:chExt cx="11264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6DAE09A-2572-4B8B-99FC-F6A5B6636083}"/>
                    </a:ext>
                  </a:extLst>
                </p14:cNvPr>
                <p14:cNvContentPartPr/>
                <p14:nvPr/>
              </p14:nvContentPartPr>
              <p14:xfrm>
                <a:off x="3006649" y="3582979"/>
                <a:ext cx="153720" cy="128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6DAE09A-2572-4B8B-99FC-F6A5B66360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97649" y="3574339"/>
                  <a:ext cx="171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89037B1-D91A-4695-82A8-BB1D9CD055C1}"/>
                    </a:ext>
                  </a:extLst>
                </p14:cNvPr>
                <p14:cNvContentPartPr/>
                <p14:nvPr/>
              </p14:nvContentPartPr>
              <p14:xfrm>
                <a:off x="3255409" y="3534019"/>
                <a:ext cx="147600" cy="188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89037B1-D91A-4695-82A8-BB1D9CD055C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46409" y="3525019"/>
                  <a:ext cx="165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3FE75ED-04F6-447C-920A-DD8A5E8B936C}"/>
                    </a:ext>
                  </a:extLst>
                </p14:cNvPr>
                <p14:cNvContentPartPr/>
                <p14:nvPr/>
              </p14:nvContentPartPr>
              <p14:xfrm>
                <a:off x="3483649" y="3544819"/>
                <a:ext cx="100800" cy="142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3FE75ED-04F6-447C-920A-DD8A5E8B936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75009" y="3535819"/>
                  <a:ext cx="118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594DF70-BDB6-47EB-BE17-16A2879CD4B5}"/>
                    </a:ext>
                  </a:extLst>
                </p14:cNvPr>
                <p14:cNvContentPartPr/>
                <p14:nvPr/>
              </p14:nvContentPartPr>
              <p14:xfrm>
                <a:off x="3586249" y="3575419"/>
                <a:ext cx="195120" cy="132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594DF70-BDB6-47EB-BE17-16A2879CD4B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77249" y="3566419"/>
                  <a:ext cx="212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C499BA1-3D4C-42DB-B306-35A7C922DF05}"/>
                    </a:ext>
                  </a:extLst>
                </p14:cNvPr>
                <p14:cNvContentPartPr/>
                <p14:nvPr/>
              </p14:nvContentPartPr>
              <p14:xfrm>
                <a:off x="3791809" y="3619339"/>
                <a:ext cx="74520" cy="119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C499BA1-3D4C-42DB-B306-35A7C922DF0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782809" y="3610699"/>
                  <a:ext cx="92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1D9D59B-A14D-483A-88D6-0E61FB2673BF}"/>
                    </a:ext>
                  </a:extLst>
                </p14:cNvPr>
                <p14:cNvContentPartPr/>
                <p14:nvPr/>
              </p14:nvContentPartPr>
              <p14:xfrm>
                <a:off x="3977569" y="3562819"/>
                <a:ext cx="155520" cy="122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1D9D59B-A14D-483A-88D6-0E61FB2673B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68929" y="3553819"/>
                  <a:ext cx="1731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C0AAA66-D196-4B73-8C61-9A255455B90C}"/>
              </a:ext>
            </a:extLst>
          </p:cNvPr>
          <p:cNvGrpSpPr/>
          <p:nvPr/>
        </p:nvGrpSpPr>
        <p:grpSpPr>
          <a:xfrm>
            <a:off x="301969" y="4525819"/>
            <a:ext cx="1704960" cy="494640"/>
            <a:chOff x="301969" y="4525819"/>
            <a:chExt cx="170496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6EA7E97-09EF-4B6D-B0CD-FBD0DA8AD1A1}"/>
                    </a:ext>
                  </a:extLst>
                </p14:cNvPr>
                <p14:cNvContentPartPr/>
                <p14:nvPr/>
              </p14:nvContentPartPr>
              <p14:xfrm>
                <a:off x="354529" y="4824259"/>
                <a:ext cx="178920" cy="185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6EA7E97-09EF-4B6D-B0CD-FBD0DA8AD1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5529" y="4815259"/>
                  <a:ext cx="196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76E63C0-D754-4BA5-BE1D-C18A3E1F3080}"/>
                    </a:ext>
                  </a:extLst>
                </p14:cNvPr>
                <p14:cNvContentPartPr/>
                <p14:nvPr/>
              </p14:nvContentPartPr>
              <p14:xfrm>
                <a:off x="621649" y="4820659"/>
                <a:ext cx="93240" cy="18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76E63C0-D754-4BA5-BE1D-C18A3E1F308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2649" y="4812019"/>
                  <a:ext cx="110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EA1EA0-51B4-497B-81F8-BF7EA9883115}"/>
                    </a:ext>
                  </a:extLst>
                </p14:cNvPr>
                <p14:cNvContentPartPr/>
                <p14:nvPr/>
              </p14:nvContentPartPr>
              <p14:xfrm>
                <a:off x="779329" y="4823899"/>
                <a:ext cx="213840" cy="154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EA1EA0-51B4-497B-81F8-BF7EA988311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0329" y="4815259"/>
                  <a:ext cx="231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A5AAD1-BF2F-47E1-A9B3-79714F4FE788}"/>
                    </a:ext>
                  </a:extLst>
                </p14:cNvPr>
                <p14:cNvContentPartPr/>
                <p14:nvPr/>
              </p14:nvContentPartPr>
              <p14:xfrm>
                <a:off x="1007569" y="4849099"/>
                <a:ext cx="95760" cy="115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A5AAD1-BF2F-47E1-A9B3-79714F4FE7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8569" y="4840099"/>
                  <a:ext cx="113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501867C-28AC-4412-A514-3A5EAE619896}"/>
                    </a:ext>
                  </a:extLst>
                </p14:cNvPr>
                <p14:cNvContentPartPr/>
                <p14:nvPr/>
              </p14:nvContentPartPr>
              <p14:xfrm>
                <a:off x="1178569" y="4723459"/>
                <a:ext cx="5760" cy="270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501867C-28AC-4412-A514-3A5EAE61989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69569" y="4714459"/>
                  <a:ext cx="23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92EB32E-9168-416A-A407-DFCB1D7EDB85}"/>
                    </a:ext>
                  </a:extLst>
                </p14:cNvPr>
                <p14:cNvContentPartPr/>
                <p14:nvPr/>
              </p14:nvContentPartPr>
              <p14:xfrm>
                <a:off x="1267489" y="4695739"/>
                <a:ext cx="196560" cy="324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92EB32E-9168-416A-A407-DFCB1D7EDB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58849" y="4687099"/>
                  <a:ext cx="214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2088E88-934A-47A2-B518-30EB2B1F142B}"/>
                    </a:ext>
                  </a:extLst>
                </p14:cNvPr>
                <p14:cNvContentPartPr/>
                <p14:nvPr/>
              </p14:nvContentPartPr>
              <p14:xfrm>
                <a:off x="1500409" y="4867819"/>
                <a:ext cx="115920" cy="129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2088E88-934A-47A2-B518-30EB2B1F142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91769" y="4858819"/>
                  <a:ext cx="133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85EFB2-6786-4349-90F8-2D65CF57889B}"/>
                    </a:ext>
                  </a:extLst>
                </p14:cNvPr>
                <p14:cNvContentPartPr/>
                <p14:nvPr/>
              </p14:nvContentPartPr>
              <p14:xfrm>
                <a:off x="1641529" y="4850899"/>
                <a:ext cx="85320" cy="158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85EFB2-6786-4349-90F8-2D65CF57889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32529" y="4841899"/>
                  <a:ext cx="102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D0C3696-699C-41A3-886F-A980DB2179BE}"/>
                    </a:ext>
                  </a:extLst>
                </p14:cNvPr>
                <p14:cNvContentPartPr/>
                <p14:nvPr/>
              </p14:nvContentPartPr>
              <p14:xfrm>
                <a:off x="1767169" y="4865659"/>
                <a:ext cx="105840" cy="137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D0C3696-699C-41A3-886F-A980DB2179B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58529" y="4857019"/>
                  <a:ext cx="123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C5EA882-AFB0-4EFE-B337-57C7EF9AADF7}"/>
                    </a:ext>
                  </a:extLst>
                </p14:cNvPr>
                <p14:cNvContentPartPr/>
                <p14:nvPr/>
              </p14:nvContentPartPr>
              <p14:xfrm>
                <a:off x="301969" y="4525819"/>
                <a:ext cx="1704960" cy="292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C5EA882-AFB0-4EFE-B337-57C7EF9AADF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3329" y="4516819"/>
                  <a:ext cx="17226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38FCDC1-6195-4945-8B0A-10D3ABA5700F}"/>
              </a:ext>
            </a:extLst>
          </p:cNvPr>
          <p:cNvGrpSpPr/>
          <p:nvPr/>
        </p:nvGrpSpPr>
        <p:grpSpPr>
          <a:xfrm>
            <a:off x="4255849" y="3498739"/>
            <a:ext cx="2105640" cy="830520"/>
            <a:chOff x="4255849" y="3498739"/>
            <a:chExt cx="2105640" cy="8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C5C16E8-44B2-410E-81B6-E6EE850BA0E4}"/>
                    </a:ext>
                  </a:extLst>
                </p14:cNvPr>
                <p14:cNvContentPartPr/>
                <p14:nvPr/>
              </p14:nvContentPartPr>
              <p14:xfrm>
                <a:off x="4416769" y="3563539"/>
                <a:ext cx="110880" cy="12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C5C16E8-44B2-410E-81B6-E6EE850BA0E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07769" y="3554539"/>
                  <a:ext cx="128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E0499BC-8D73-447E-A6EC-BF31506E32A4}"/>
                    </a:ext>
                  </a:extLst>
                </p14:cNvPr>
                <p14:cNvContentPartPr/>
                <p14:nvPr/>
              </p14:nvContentPartPr>
              <p14:xfrm>
                <a:off x="4382929" y="3658219"/>
                <a:ext cx="150120" cy="20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E0499BC-8D73-447E-A6EC-BF31506E32A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74289" y="3649219"/>
                  <a:ext cx="167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1B64AB2-BB31-414E-A319-9903069D36B0}"/>
                    </a:ext>
                  </a:extLst>
                </p14:cNvPr>
                <p14:cNvContentPartPr/>
                <p14:nvPr/>
              </p14:nvContentPartPr>
              <p14:xfrm>
                <a:off x="4736449" y="3517099"/>
                <a:ext cx="149760" cy="148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1B64AB2-BB31-414E-A319-9903069D36B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27449" y="3508459"/>
                  <a:ext cx="16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1A9B56F-BABD-4256-9C53-2F143077AD7A}"/>
                    </a:ext>
                  </a:extLst>
                </p14:cNvPr>
                <p14:cNvContentPartPr/>
                <p14:nvPr/>
              </p14:nvContentPartPr>
              <p14:xfrm>
                <a:off x="5007169" y="3533659"/>
                <a:ext cx="141840" cy="142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1A9B56F-BABD-4256-9C53-2F143077AD7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98169" y="3524659"/>
                  <a:ext cx="159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C9E0AC1-E962-404C-A717-A25AAC1ACBD3}"/>
                    </a:ext>
                  </a:extLst>
                </p14:cNvPr>
                <p14:cNvContentPartPr/>
                <p14:nvPr/>
              </p14:nvContentPartPr>
              <p14:xfrm>
                <a:off x="5148649" y="3558139"/>
                <a:ext cx="102600" cy="131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C9E0AC1-E962-404C-A717-A25AAC1ACBD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39649" y="3549499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94AB7E6-AFCE-45B6-9FA4-9E15AEE8FF20}"/>
                    </a:ext>
                  </a:extLst>
                </p14:cNvPr>
                <p14:cNvContentPartPr/>
                <p14:nvPr/>
              </p14:nvContentPartPr>
              <p14:xfrm>
                <a:off x="5260249" y="3584419"/>
                <a:ext cx="122400" cy="191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94AB7E6-AFCE-45B6-9FA4-9E15AEE8FF2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51249" y="3575779"/>
                  <a:ext cx="140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B08B1C2-FE4E-440D-BE50-33BB12107100}"/>
                    </a:ext>
                  </a:extLst>
                </p14:cNvPr>
                <p14:cNvContentPartPr/>
                <p14:nvPr/>
              </p14:nvContentPartPr>
              <p14:xfrm>
                <a:off x="5455369" y="3552019"/>
                <a:ext cx="108360" cy="102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B08B1C2-FE4E-440D-BE50-33BB1210710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46729" y="3543019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56F2B90-880F-481B-B3CD-422C6A121197}"/>
                    </a:ext>
                  </a:extLst>
                </p14:cNvPr>
                <p14:cNvContentPartPr/>
                <p14:nvPr/>
              </p14:nvContentPartPr>
              <p14:xfrm>
                <a:off x="5550049" y="3563539"/>
                <a:ext cx="105480" cy="81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56F2B90-880F-481B-B3CD-422C6A12119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41409" y="3554899"/>
                  <a:ext cx="123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5EA8341-4089-4772-A1CB-5DEDB6CF4906}"/>
                    </a:ext>
                  </a:extLst>
                </p14:cNvPr>
                <p14:cNvContentPartPr/>
                <p14:nvPr/>
              </p14:nvContentPartPr>
              <p14:xfrm>
                <a:off x="5707369" y="3558139"/>
                <a:ext cx="48240" cy="96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5EA8341-4089-4772-A1CB-5DEDB6CF490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698369" y="3549139"/>
                  <a:ext cx="65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C0D6B05-CA5F-446C-B2DD-661D63EB76D5}"/>
                    </a:ext>
                  </a:extLst>
                </p14:cNvPr>
                <p14:cNvContentPartPr/>
                <p14:nvPr/>
              </p14:nvContentPartPr>
              <p14:xfrm>
                <a:off x="5796649" y="3552019"/>
                <a:ext cx="142200" cy="115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C0D6B05-CA5F-446C-B2DD-661D63EB76D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87649" y="3543019"/>
                  <a:ext cx="159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120AE1-BF41-4BE9-AA59-C9AB7873BAE2}"/>
                    </a:ext>
                  </a:extLst>
                </p14:cNvPr>
                <p14:cNvContentPartPr/>
                <p14:nvPr/>
              </p14:nvContentPartPr>
              <p14:xfrm>
                <a:off x="5936329" y="3498739"/>
                <a:ext cx="75240" cy="171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120AE1-BF41-4BE9-AA59-C9AB7873BAE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27689" y="3489739"/>
                  <a:ext cx="92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247D081-FBAA-4A70-99A6-2C672330DD47}"/>
                    </a:ext>
                  </a:extLst>
                </p14:cNvPr>
                <p14:cNvContentPartPr/>
                <p14:nvPr/>
              </p14:nvContentPartPr>
              <p14:xfrm>
                <a:off x="6027769" y="3606739"/>
                <a:ext cx="104400" cy="84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247D081-FBAA-4A70-99A6-2C672330DD4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019129" y="3598099"/>
                  <a:ext cx="122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3FB1B49-D034-4649-9685-41B2AB434EFD}"/>
                    </a:ext>
                  </a:extLst>
                </p14:cNvPr>
                <p14:cNvContentPartPr/>
                <p14:nvPr/>
              </p14:nvContentPartPr>
              <p14:xfrm>
                <a:off x="6197329" y="3541939"/>
                <a:ext cx="78840" cy="78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3FB1B49-D034-4649-9685-41B2AB434EF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88689" y="3533299"/>
                  <a:ext cx="96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C8DA7F4-DC04-444F-8EDE-8E43A2995BE3}"/>
                    </a:ext>
                  </a:extLst>
                </p14:cNvPr>
                <p14:cNvContentPartPr/>
                <p14:nvPr/>
              </p14:nvContentPartPr>
              <p14:xfrm>
                <a:off x="6331609" y="3577939"/>
                <a:ext cx="29880" cy="40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C8DA7F4-DC04-444F-8EDE-8E43A2995B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22969" y="3569299"/>
                  <a:ext cx="47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D9CB115-844A-4762-BB28-6E72FF023B8F}"/>
                    </a:ext>
                  </a:extLst>
                </p14:cNvPr>
                <p14:cNvContentPartPr/>
                <p14:nvPr/>
              </p14:nvContentPartPr>
              <p14:xfrm>
                <a:off x="6267889" y="3698539"/>
                <a:ext cx="78480" cy="127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D9CB115-844A-4762-BB28-6E72FF023B8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259249" y="3689899"/>
                  <a:ext cx="96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2D96F98-0D04-4D72-8F23-D91EC75ECE0F}"/>
                    </a:ext>
                  </a:extLst>
                </p14:cNvPr>
                <p14:cNvContentPartPr/>
                <p14:nvPr/>
              </p14:nvContentPartPr>
              <p14:xfrm>
                <a:off x="4510729" y="4086259"/>
                <a:ext cx="120960" cy="150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2D96F98-0D04-4D72-8F23-D91EC75ECE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02089" y="4077259"/>
                  <a:ext cx="138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D9D52A-DA88-4A7C-BC1A-A434027947E9}"/>
                    </a:ext>
                  </a:extLst>
                </p14:cNvPr>
                <p14:cNvContentPartPr/>
                <p14:nvPr/>
              </p14:nvContentPartPr>
              <p14:xfrm>
                <a:off x="4641049" y="4103179"/>
                <a:ext cx="111240" cy="226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D9D52A-DA88-4A7C-BC1A-A434027947E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32409" y="4094179"/>
                  <a:ext cx="128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9E4C3FD-D12E-4685-A778-F5B54439824B}"/>
                    </a:ext>
                  </a:extLst>
                </p14:cNvPr>
                <p14:cNvContentPartPr/>
                <p14:nvPr/>
              </p14:nvContentPartPr>
              <p14:xfrm>
                <a:off x="4839409" y="4003459"/>
                <a:ext cx="32400" cy="206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9E4C3FD-D12E-4685-A778-F5B54439824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30409" y="3994459"/>
                  <a:ext cx="50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1AA8867-6212-4151-A2A4-F4AAF0A6B117}"/>
                    </a:ext>
                  </a:extLst>
                </p14:cNvPr>
                <p14:cNvContentPartPr/>
                <p14:nvPr/>
              </p14:nvContentPartPr>
              <p14:xfrm>
                <a:off x="4785409" y="4098859"/>
                <a:ext cx="182880" cy="73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1AA8867-6212-4151-A2A4-F4AAF0A6B11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776769" y="4089859"/>
                  <a:ext cx="200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BEDF442-D49F-4AF5-BE16-F4D59916701C}"/>
                    </a:ext>
                  </a:extLst>
                </p14:cNvPr>
                <p14:cNvContentPartPr/>
                <p14:nvPr/>
              </p14:nvContentPartPr>
              <p14:xfrm>
                <a:off x="4970089" y="4043779"/>
                <a:ext cx="14760" cy="8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BEDF442-D49F-4AF5-BE16-F4D5991670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961449" y="4034779"/>
                  <a:ext cx="32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5814B59-A8CC-4170-A0EE-BF5EB4ADB292}"/>
                    </a:ext>
                  </a:extLst>
                </p14:cNvPr>
                <p14:cNvContentPartPr/>
                <p14:nvPr/>
              </p14:nvContentPartPr>
              <p14:xfrm>
                <a:off x="5016529" y="4120819"/>
                <a:ext cx="54720" cy="63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5814B59-A8CC-4170-A0EE-BF5EB4ADB29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007889" y="4112179"/>
                  <a:ext cx="72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75A490-DC4C-407B-ADB6-D4382DBB2C54}"/>
                    </a:ext>
                  </a:extLst>
                </p14:cNvPr>
                <p14:cNvContentPartPr/>
                <p14:nvPr/>
              </p14:nvContentPartPr>
              <p14:xfrm>
                <a:off x="5095729" y="4099939"/>
                <a:ext cx="125280" cy="95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75A490-DC4C-407B-ADB6-D4382DBB2C5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086729" y="4091299"/>
                  <a:ext cx="142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CC2029D-38F8-4107-9053-C120C9AA7864}"/>
                    </a:ext>
                  </a:extLst>
                </p14:cNvPr>
                <p14:cNvContentPartPr/>
                <p14:nvPr/>
              </p14:nvContentPartPr>
              <p14:xfrm>
                <a:off x="5250529" y="4014259"/>
                <a:ext cx="161280" cy="180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CC2029D-38F8-4107-9053-C120C9AA786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41529" y="4005259"/>
                  <a:ext cx="178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6EBF234-B7B0-4D11-80FD-8E3D9586E9C0}"/>
                    </a:ext>
                  </a:extLst>
                </p14:cNvPr>
                <p14:cNvContentPartPr/>
                <p14:nvPr/>
              </p14:nvContentPartPr>
              <p14:xfrm>
                <a:off x="4255849" y="3681619"/>
                <a:ext cx="2011320" cy="277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6EBF234-B7B0-4D11-80FD-8E3D9586E9C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246849" y="3672619"/>
                  <a:ext cx="2028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4FA1604-D84C-40F1-93E2-4C836D787B5C}"/>
              </a:ext>
            </a:extLst>
          </p:cNvPr>
          <p:cNvGrpSpPr/>
          <p:nvPr/>
        </p:nvGrpSpPr>
        <p:grpSpPr>
          <a:xfrm>
            <a:off x="3516769" y="4733179"/>
            <a:ext cx="152640" cy="249120"/>
            <a:chOff x="3516769" y="4733179"/>
            <a:chExt cx="15264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07CF85C-AAEE-45A8-93C7-6F36AB06644A}"/>
                    </a:ext>
                  </a:extLst>
                </p14:cNvPr>
                <p14:cNvContentPartPr/>
                <p14:nvPr/>
              </p14:nvContentPartPr>
              <p14:xfrm>
                <a:off x="3518929" y="4733179"/>
                <a:ext cx="150480" cy="249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07CF85C-AAEE-45A8-93C7-6F36AB06644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10289" y="4724539"/>
                  <a:ext cx="168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2C7FA52-E8E7-4F4E-8723-570CEA101309}"/>
                    </a:ext>
                  </a:extLst>
                </p14:cNvPr>
                <p14:cNvContentPartPr/>
                <p14:nvPr/>
              </p14:nvContentPartPr>
              <p14:xfrm>
                <a:off x="3516769" y="4878619"/>
                <a:ext cx="101160" cy="11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2C7FA52-E8E7-4F4E-8723-570CEA10130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08129" y="4869619"/>
                  <a:ext cx="1188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14CDF31-C1AF-4E47-A7F3-BD186F9DD5EC}"/>
              </a:ext>
            </a:extLst>
          </p:cNvPr>
          <p:cNvGrpSpPr/>
          <p:nvPr/>
        </p:nvGrpSpPr>
        <p:grpSpPr>
          <a:xfrm>
            <a:off x="3918889" y="4731739"/>
            <a:ext cx="548640" cy="228960"/>
            <a:chOff x="3918889" y="4731739"/>
            <a:chExt cx="5486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3B6D4DD-58D9-464A-9799-9C314AD862B0}"/>
                    </a:ext>
                  </a:extLst>
                </p14:cNvPr>
                <p14:cNvContentPartPr/>
                <p14:nvPr/>
              </p14:nvContentPartPr>
              <p14:xfrm>
                <a:off x="3918889" y="4806259"/>
                <a:ext cx="131760" cy="154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3B6D4DD-58D9-464A-9799-9C314AD862B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09889" y="4797619"/>
                  <a:ext cx="149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32AD281-72ED-4A11-9AFE-BA2E1549C931}"/>
                    </a:ext>
                  </a:extLst>
                </p14:cNvPr>
                <p14:cNvContentPartPr/>
                <p14:nvPr/>
              </p14:nvContentPartPr>
              <p14:xfrm>
                <a:off x="4094569" y="4731739"/>
                <a:ext cx="40320" cy="223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32AD281-72ED-4A11-9AFE-BA2E1549C93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85929" y="4722739"/>
                  <a:ext cx="5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DB8573B-C7F3-4A0A-AD30-5A03D88EDC8A}"/>
                    </a:ext>
                  </a:extLst>
                </p14:cNvPr>
                <p14:cNvContentPartPr/>
                <p14:nvPr/>
              </p14:nvContentPartPr>
              <p14:xfrm>
                <a:off x="4162969" y="4827139"/>
                <a:ext cx="81360" cy="118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DB8573B-C7F3-4A0A-AD30-5A03D88EDC8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53969" y="4818499"/>
                  <a:ext cx="99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3CA6C9B-BF73-4663-8B03-C0DFF0210EA2}"/>
                    </a:ext>
                  </a:extLst>
                </p14:cNvPr>
                <p14:cNvContentPartPr/>
                <p14:nvPr/>
              </p14:nvContentPartPr>
              <p14:xfrm>
                <a:off x="4311649" y="4801579"/>
                <a:ext cx="155880" cy="128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3CA6C9B-BF73-4663-8B03-C0DFF0210EA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302649" y="4792939"/>
                  <a:ext cx="1735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C8570B8-FAB1-45AF-A9D6-E1EA51EF6D5C}"/>
              </a:ext>
            </a:extLst>
          </p:cNvPr>
          <p:cNvGrpSpPr/>
          <p:nvPr/>
        </p:nvGrpSpPr>
        <p:grpSpPr>
          <a:xfrm>
            <a:off x="4640329" y="4717699"/>
            <a:ext cx="398160" cy="249480"/>
            <a:chOff x="4640329" y="4717699"/>
            <a:chExt cx="3981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72837BA-0DA4-4DE1-8AB9-80BB59C22E70}"/>
                    </a:ext>
                  </a:extLst>
                </p14:cNvPr>
                <p14:cNvContentPartPr/>
                <p14:nvPr/>
              </p14:nvContentPartPr>
              <p14:xfrm>
                <a:off x="4640329" y="4736779"/>
                <a:ext cx="153720" cy="230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72837BA-0DA4-4DE1-8AB9-80BB59C22E7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31329" y="4727779"/>
                  <a:ext cx="171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EC278C0-B229-4307-86CF-892A0D6116DE}"/>
                    </a:ext>
                  </a:extLst>
                </p14:cNvPr>
                <p14:cNvContentPartPr/>
                <p14:nvPr/>
              </p14:nvContentPartPr>
              <p14:xfrm>
                <a:off x="4812049" y="4828579"/>
                <a:ext cx="86400" cy="119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EC278C0-B229-4307-86CF-892A0D6116D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803049" y="4819579"/>
                  <a:ext cx="104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631705B-0022-4A81-87E6-1813275E2CE9}"/>
                    </a:ext>
                  </a:extLst>
                </p14:cNvPr>
                <p14:cNvContentPartPr/>
                <p14:nvPr/>
              </p14:nvContentPartPr>
              <p14:xfrm>
                <a:off x="4920409" y="4717699"/>
                <a:ext cx="118080" cy="237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631705B-0022-4A81-87E6-1813275E2CE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11409" y="4708699"/>
                  <a:ext cx="1357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A52DAC1-7842-419E-BCD0-D79E6BE5A052}"/>
              </a:ext>
            </a:extLst>
          </p:cNvPr>
          <p:cNvGrpSpPr/>
          <p:nvPr/>
        </p:nvGrpSpPr>
        <p:grpSpPr>
          <a:xfrm>
            <a:off x="5300929" y="4696819"/>
            <a:ext cx="341640" cy="251640"/>
            <a:chOff x="5300929" y="4696819"/>
            <a:chExt cx="34164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8D824BE-1691-40A4-89DB-2105CD262F01}"/>
                    </a:ext>
                  </a:extLst>
                </p14:cNvPr>
                <p14:cNvContentPartPr/>
                <p14:nvPr/>
              </p14:nvContentPartPr>
              <p14:xfrm>
                <a:off x="5300929" y="4696819"/>
                <a:ext cx="145080" cy="2491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8D824BE-1691-40A4-89DB-2105CD262F0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292289" y="4688179"/>
                  <a:ext cx="16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4D57422-2025-45D7-AFE0-3F5A31483BE7}"/>
                    </a:ext>
                  </a:extLst>
                </p14:cNvPr>
                <p14:cNvContentPartPr/>
                <p14:nvPr/>
              </p14:nvContentPartPr>
              <p14:xfrm>
                <a:off x="5464369" y="4845139"/>
                <a:ext cx="108360" cy="96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4D57422-2025-45D7-AFE0-3F5A31483BE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55369" y="4836499"/>
                  <a:ext cx="126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A51A1EC-CE27-4403-B8DD-6831C8470444}"/>
                    </a:ext>
                  </a:extLst>
                </p14:cNvPr>
                <p14:cNvContentPartPr/>
                <p14:nvPr/>
              </p14:nvContentPartPr>
              <p14:xfrm>
                <a:off x="5585689" y="4821739"/>
                <a:ext cx="56880" cy="126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A51A1EC-CE27-4403-B8DD-6831C847044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576689" y="4812739"/>
                  <a:ext cx="745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FE78BC2-F196-4A46-9289-1BC84996471A}"/>
                  </a:ext>
                </a:extLst>
              </p14:cNvPr>
              <p14:cNvContentPartPr/>
              <p14:nvPr/>
            </p14:nvContentPartPr>
            <p14:xfrm>
              <a:off x="5873329" y="4831819"/>
              <a:ext cx="105120" cy="849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FE78BC2-F196-4A46-9289-1BC84996471A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864329" y="4822819"/>
                <a:ext cx="1227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F3CE0A1-EAEF-4EE9-8923-0D2945147119}"/>
                  </a:ext>
                </a:extLst>
              </p14:cNvPr>
              <p14:cNvContentPartPr/>
              <p14:nvPr/>
            </p14:nvContentPartPr>
            <p14:xfrm>
              <a:off x="6189409" y="4790419"/>
              <a:ext cx="67680" cy="1854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F3CE0A1-EAEF-4EE9-8923-0D294514711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180769" y="4781779"/>
                <a:ext cx="85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E1093DC-85C3-4B3B-8BA4-2390ECEEE9B1}"/>
                  </a:ext>
                </a:extLst>
              </p14:cNvPr>
              <p14:cNvContentPartPr/>
              <p14:nvPr/>
            </p14:nvContentPartPr>
            <p14:xfrm>
              <a:off x="6316489" y="4846939"/>
              <a:ext cx="100080" cy="109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E1093DC-85C3-4B3B-8BA4-2390ECEEE9B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07489" y="4838299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F2665ED-65A2-490C-8492-6D210E6D4F8B}"/>
                  </a:ext>
                </a:extLst>
              </p14:cNvPr>
              <p14:cNvContentPartPr/>
              <p14:nvPr/>
            </p14:nvContentPartPr>
            <p14:xfrm>
              <a:off x="6436729" y="4839379"/>
              <a:ext cx="122400" cy="214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F2665ED-65A2-490C-8492-6D210E6D4F8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427729" y="4830739"/>
                <a:ext cx="140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EE60598E-5495-41A8-B6F7-7A432DFBC41D}"/>
                  </a:ext>
                </a:extLst>
              </p14:cNvPr>
              <p14:cNvContentPartPr/>
              <p14:nvPr/>
            </p14:nvContentPartPr>
            <p14:xfrm>
              <a:off x="6641569" y="4828219"/>
              <a:ext cx="202680" cy="142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EE60598E-5495-41A8-B6F7-7A432DFBC41D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632569" y="4819579"/>
                <a:ext cx="220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06B1C42-024D-45B7-8149-1EF638BF66C5}"/>
                  </a:ext>
                </a:extLst>
              </p14:cNvPr>
              <p14:cNvContentPartPr/>
              <p14:nvPr/>
            </p14:nvContentPartPr>
            <p14:xfrm>
              <a:off x="6870169" y="4875019"/>
              <a:ext cx="117000" cy="1011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06B1C42-024D-45B7-8149-1EF638BF66C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861169" y="4866379"/>
                <a:ext cx="134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B123AB2-F5BD-4E2F-8473-A19DCA0DD168}"/>
                  </a:ext>
                </a:extLst>
              </p14:cNvPr>
              <p14:cNvContentPartPr/>
              <p14:nvPr/>
            </p14:nvContentPartPr>
            <p14:xfrm>
              <a:off x="7055929" y="4831819"/>
              <a:ext cx="133920" cy="1310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B123AB2-F5BD-4E2F-8473-A19DCA0DD16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047289" y="4822819"/>
                <a:ext cx="15156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70CCDCC-2C3E-4CB3-A4E8-9B2CFEECF3A3}"/>
              </a:ext>
            </a:extLst>
          </p:cNvPr>
          <p:cNvGrpSpPr/>
          <p:nvPr/>
        </p:nvGrpSpPr>
        <p:grpSpPr>
          <a:xfrm>
            <a:off x="7350409" y="4650379"/>
            <a:ext cx="999360" cy="455040"/>
            <a:chOff x="7350409" y="4650379"/>
            <a:chExt cx="99936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8833572-6B03-4901-A356-28D2AB845F06}"/>
                    </a:ext>
                  </a:extLst>
                </p14:cNvPr>
                <p14:cNvContentPartPr/>
                <p14:nvPr/>
              </p14:nvContentPartPr>
              <p14:xfrm>
                <a:off x="7350409" y="4836139"/>
                <a:ext cx="82800" cy="70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8833572-6B03-4901-A356-28D2AB845F0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341409" y="4827499"/>
                  <a:ext cx="100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5B4CD11-F1F9-4D3E-9398-4102714B9537}"/>
                    </a:ext>
                  </a:extLst>
                </p14:cNvPr>
                <p14:cNvContentPartPr/>
                <p14:nvPr/>
              </p14:nvContentPartPr>
              <p14:xfrm>
                <a:off x="7503049" y="4700779"/>
                <a:ext cx="57960" cy="216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5B4CD11-F1F9-4D3E-9398-4102714B953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494409" y="4691779"/>
                  <a:ext cx="75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5579A98-05AE-466F-B7B8-C89757C0362C}"/>
                    </a:ext>
                  </a:extLst>
                </p14:cNvPr>
                <p14:cNvContentPartPr/>
                <p14:nvPr/>
              </p14:nvContentPartPr>
              <p14:xfrm>
                <a:off x="7500889" y="4810579"/>
                <a:ext cx="163800" cy="4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5579A98-05AE-466F-B7B8-C89757C0362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491889" y="4801939"/>
                  <a:ext cx="18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0C218C4-2CCE-45BB-A6FB-07B3455463ED}"/>
                    </a:ext>
                  </a:extLst>
                </p14:cNvPr>
                <p14:cNvContentPartPr/>
                <p14:nvPr/>
              </p14:nvContentPartPr>
              <p14:xfrm>
                <a:off x="8076529" y="4650379"/>
                <a:ext cx="5760" cy="6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0C218C4-2CCE-45BB-A6FB-07B3455463E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067889" y="4641379"/>
                  <a:ext cx="2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107A617-D9AB-44E2-8C67-07B4F7E628B8}"/>
                    </a:ext>
                  </a:extLst>
                </p14:cNvPr>
                <p14:cNvContentPartPr/>
                <p14:nvPr/>
              </p14:nvContentPartPr>
              <p14:xfrm>
                <a:off x="7846489" y="4674499"/>
                <a:ext cx="107640" cy="231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107A617-D9AB-44E2-8C67-07B4F7E628B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837849" y="4665499"/>
                  <a:ext cx="125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CEE2D17-A743-47AF-BAFF-62E6CB66D0B9}"/>
                    </a:ext>
                  </a:extLst>
                </p14:cNvPr>
                <p14:cNvContentPartPr/>
                <p14:nvPr/>
              </p14:nvContentPartPr>
              <p14:xfrm>
                <a:off x="7799689" y="4782859"/>
                <a:ext cx="111960" cy="23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CEE2D17-A743-47AF-BAFF-62E6CB66D0B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91049" y="4774219"/>
                  <a:ext cx="12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C700C4F-08DD-4846-8E59-DFB0A1285CF9}"/>
                    </a:ext>
                  </a:extLst>
                </p14:cNvPr>
                <p14:cNvContentPartPr/>
                <p14:nvPr/>
              </p14:nvContentPartPr>
              <p14:xfrm>
                <a:off x="7979329" y="4697179"/>
                <a:ext cx="38160" cy="1717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C700C4F-08DD-4846-8E59-DFB0A1285CF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970329" y="4688539"/>
                  <a:ext cx="55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B0DF2D1-49B8-4B3A-AA6E-175576514D43}"/>
                    </a:ext>
                  </a:extLst>
                </p14:cNvPr>
                <p14:cNvContentPartPr/>
                <p14:nvPr/>
              </p14:nvContentPartPr>
              <p14:xfrm>
                <a:off x="8068609" y="4762339"/>
                <a:ext cx="45720" cy="111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B0DF2D1-49B8-4B3A-AA6E-175576514D4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59969" y="4753699"/>
                  <a:ext cx="63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7CB3423-570E-40CE-B0E0-B5BA81AC6679}"/>
                    </a:ext>
                  </a:extLst>
                </p14:cNvPr>
                <p14:cNvContentPartPr/>
                <p14:nvPr/>
              </p14:nvContentPartPr>
              <p14:xfrm>
                <a:off x="8184169" y="4665859"/>
                <a:ext cx="165600" cy="181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7CB3423-570E-40CE-B0E0-B5BA81AC667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75529" y="4657219"/>
                  <a:ext cx="183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7D3A475-8939-4946-9310-92711D619F92}"/>
                    </a:ext>
                  </a:extLst>
                </p14:cNvPr>
                <p14:cNvContentPartPr/>
                <p14:nvPr/>
              </p14:nvContentPartPr>
              <p14:xfrm>
                <a:off x="7609609" y="5022619"/>
                <a:ext cx="14400" cy="828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7D3A475-8939-4946-9310-92711D619F9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600969" y="5013979"/>
                  <a:ext cx="32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7B3A479-B3A8-4245-A323-1D0A83B11FC5}"/>
                    </a:ext>
                  </a:extLst>
                </p14:cNvPr>
                <p14:cNvContentPartPr/>
                <p14:nvPr/>
              </p14:nvContentPartPr>
              <p14:xfrm>
                <a:off x="7626529" y="4961419"/>
                <a:ext cx="6480" cy="13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7B3A479-B3A8-4245-A323-1D0A83B11FC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17889" y="4952419"/>
                  <a:ext cx="24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C886020-418E-4B73-AB6F-A22DB4AB42C6}"/>
                    </a:ext>
                  </a:extLst>
                </p14:cNvPr>
                <p14:cNvContentPartPr/>
                <p14:nvPr/>
              </p14:nvContentPartPr>
              <p14:xfrm>
                <a:off x="7675489" y="5033419"/>
                <a:ext cx="120960" cy="54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C886020-418E-4B73-AB6F-A22DB4AB42C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666489" y="5024779"/>
                  <a:ext cx="138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AD7024E-0E9F-44FE-B9BC-985A2ED9E120}"/>
                    </a:ext>
                  </a:extLst>
                </p14:cNvPr>
                <p14:cNvContentPartPr/>
                <p14:nvPr/>
              </p14:nvContentPartPr>
              <p14:xfrm>
                <a:off x="8002729" y="4935139"/>
                <a:ext cx="83880" cy="1447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AD7024E-0E9F-44FE-B9BC-985A2ED9E12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94089" y="4926139"/>
                  <a:ext cx="101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4946F54-2AB5-4936-9F16-F0EE101932F4}"/>
                    </a:ext>
                  </a:extLst>
                </p14:cNvPr>
                <p14:cNvContentPartPr/>
                <p14:nvPr/>
              </p14:nvContentPartPr>
              <p14:xfrm>
                <a:off x="8153929" y="4941619"/>
                <a:ext cx="110520" cy="133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4946F54-2AB5-4936-9F16-F0EE101932F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44929" y="4932619"/>
                  <a:ext cx="12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4D69B5E-4E66-4F8D-8E0E-9B9BBEB05F3F}"/>
                    </a:ext>
                  </a:extLst>
                </p14:cNvPr>
                <p14:cNvContentPartPr/>
                <p14:nvPr/>
              </p14:nvContentPartPr>
              <p14:xfrm>
                <a:off x="8269129" y="4996339"/>
                <a:ext cx="53280" cy="93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4D69B5E-4E66-4F8D-8E0E-9B9BBEB05F3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60489" y="4987699"/>
                  <a:ext cx="709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034C2BD-8843-4B76-8440-86E9FCFBFA0C}"/>
              </a:ext>
            </a:extLst>
          </p:cNvPr>
          <p:cNvGrpSpPr/>
          <p:nvPr/>
        </p:nvGrpSpPr>
        <p:grpSpPr>
          <a:xfrm>
            <a:off x="8505649" y="4582699"/>
            <a:ext cx="481680" cy="529560"/>
            <a:chOff x="8505649" y="4582699"/>
            <a:chExt cx="48168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F83F5B6-50F4-4A4F-8858-F721DD6376F5}"/>
                    </a:ext>
                  </a:extLst>
                </p14:cNvPr>
                <p14:cNvContentPartPr/>
                <p14:nvPr/>
              </p14:nvContentPartPr>
              <p14:xfrm>
                <a:off x="8513209" y="4713739"/>
                <a:ext cx="74880" cy="155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F83F5B6-50F4-4A4F-8858-F721DD6376F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504569" y="4704739"/>
                  <a:ext cx="92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F09ABC8-3F7E-4814-A0A0-F5A3FC59A4DA}"/>
                    </a:ext>
                  </a:extLst>
                </p14:cNvPr>
                <p14:cNvContentPartPr/>
                <p14:nvPr/>
              </p14:nvContentPartPr>
              <p14:xfrm>
                <a:off x="8576569" y="4634899"/>
                <a:ext cx="13320" cy="201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F09ABC8-3F7E-4814-A0A0-F5A3FC59A4D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67569" y="4626259"/>
                  <a:ext cx="30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33E57D7-8FBC-4108-86DB-79D0A980BFFC}"/>
                    </a:ext>
                  </a:extLst>
                </p14:cNvPr>
                <p14:cNvContentPartPr/>
                <p14:nvPr/>
              </p14:nvContentPartPr>
              <p14:xfrm>
                <a:off x="8624449" y="4739659"/>
                <a:ext cx="110520" cy="104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33E57D7-8FBC-4108-86DB-79D0A980BFF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615449" y="4730659"/>
                  <a:ext cx="128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06091F6-93F8-4B20-A603-AF9904FA7531}"/>
                    </a:ext>
                  </a:extLst>
                </p14:cNvPr>
                <p14:cNvContentPartPr/>
                <p14:nvPr/>
              </p14:nvContentPartPr>
              <p14:xfrm>
                <a:off x="8765209" y="4582699"/>
                <a:ext cx="115920" cy="269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06091F6-93F8-4B20-A603-AF9904FA753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756569" y="4573699"/>
                  <a:ext cx="133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A7517DF-C013-4223-B2D1-70199CC42A42}"/>
                    </a:ext>
                  </a:extLst>
                </p14:cNvPr>
                <p14:cNvContentPartPr/>
                <p14:nvPr/>
              </p14:nvContentPartPr>
              <p14:xfrm>
                <a:off x="8756929" y="4691779"/>
                <a:ext cx="122040" cy="226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A7517DF-C013-4223-B2D1-70199CC42A4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748289" y="4683139"/>
                  <a:ext cx="139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29B580F-EB18-4076-8B0F-5BFB7427A15B}"/>
                    </a:ext>
                  </a:extLst>
                </p14:cNvPr>
                <p14:cNvContentPartPr/>
                <p14:nvPr/>
              </p14:nvContentPartPr>
              <p14:xfrm>
                <a:off x="8911009" y="4700779"/>
                <a:ext cx="76320" cy="132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29B580F-EB18-4076-8B0F-5BFB7427A15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902369" y="4692139"/>
                  <a:ext cx="93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5481294-556C-4091-A272-1D68A41D9488}"/>
                    </a:ext>
                  </a:extLst>
                </p14:cNvPr>
                <p14:cNvContentPartPr/>
                <p14:nvPr/>
              </p14:nvContentPartPr>
              <p14:xfrm>
                <a:off x="8505649" y="4928659"/>
                <a:ext cx="87840" cy="145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5481294-556C-4091-A272-1D68A41D948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497009" y="4920019"/>
                  <a:ext cx="105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EAA674E-2379-4B52-B467-0749E92838BF}"/>
                    </a:ext>
                  </a:extLst>
                </p14:cNvPr>
                <p14:cNvContentPartPr/>
                <p14:nvPr/>
              </p14:nvContentPartPr>
              <p14:xfrm>
                <a:off x="8607169" y="5013619"/>
                <a:ext cx="66960" cy="42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EAA674E-2379-4B52-B467-0749E92838B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598529" y="5004979"/>
                  <a:ext cx="84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D58547E-EC6D-453B-A05B-42A8CF2DD5E1}"/>
                    </a:ext>
                  </a:extLst>
                </p14:cNvPr>
                <p14:cNvContentPartPr/>
                <p14:nvPr/>
              </p14:nvContentPartPr>
              <p14:xfrm>
                <a:off x="8709409" y="4936939"/>
                <a:ext cx="110880" cy="133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D58547E-EC6D-453B-A05B-42A8CF2DD5E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700769" y="4928299"/>
                  <a:ext cx="128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9C77607-A62F-4682-AC08-BFBCE373F2B6}"/>
                    </a:ext>
                  </a:extLst>
                </p14:cNvPr>
                <p14:cNvContentPartPr/>
                <p14:nvPr/>
              </p14:nvContentPartPr>
              <p14:xfrm>
                <a:off x="8854489" y="5000299"/>
                <a:ext cx="87120" cy="111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9C77607-A62F-4682-AC08-BFBCE373F2B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845489" y="4991659"/>
                  <a:ext cx="1047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E5596A5-B6AB-4B98-BCC3-9CE5EC749771}"/>
                  </a:ext>
                </a:extLst>
              </p14:cNvPr>
              <p14:cNvContentPartPr/>
              <p14:nvPr/>
            </p14:nvContentPartPr>
            <p14:xfrm>
              <a:off x="1456129" y="3867379"/>
              <a:ext cx="1306080" cy="2358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E5596A5-B6AB-4B98-BCC3-9CE5EC749771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447129" y="3858379"/>
                <a:ext cx="1323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B83DAE2-C8EF-41A7-838F-3953ECA5310D}"/>
                  </a:ext>
                </a:extLst>
              </p14:cNvPr>
              <p14:cNvContentPartPr/>
              <p14:nvPr/>
            </p14:nvContentPartPr>
            <p14:xfrm>
              <a:off x="2933929" y="3874219"/>
              <a:ext cx="1153800" cy="153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B83DAE2-C8EF-41A7-838F-3953ECA5310D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2924929" y="3865219"/>
                <a:ext cx="117144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AE23A23-8C56-4973-BEC2-C42FC8BBE866}"/>
              </a:ext>
            </a:extLst>
          </p:cNvPr>
          <p:cNvGrpSpPr/>
          <p:nvPr/>
        </p:nvGrpSpPr>
        <p:grpSpPr>
          <a:xfrm>
            <a:off x="7130089" y="724579"/>
            <a:ext cx="1662840" cy="618480"/>
            <a:chOff x="7130089" y="724579"/>
            <a:chExt cx="166284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BC926A-0D1F-4D46-B5D3-A04CF07B4BA5}"/>
                    </a:ext>
                  </a:extLst>
                </p14:cNvPr>
                <p14:cNvContentPartPr/>
                <p14:nvPr/>
              </p14:nvContentPartPr>
              <p14:xfrm>
                <a:off x="7230889" y="1164859"/>
                <a:ext cx="126360" cy="10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BC926A-0D1F-4D46-B5D3-A04CF07B4BA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222249" y="1156219"/>
                  <a:ext cx="144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B4A336-FE42-4D15-9143-25DDDD76B3DC}"/>
                    </a:ext>
                  </a:extLst>
                </p14:cNvPr>
                <p14:cNvContentPartPr/>
                <p14:nvPr/>
              </p14:nvContentPartPr>
              <p14:xfrm>
                <a:off x="7419889" y="1112299"/>
                <a:ext cx="147960" cy="20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B4A336-FE42-4D15-9143-25DDDD76B3D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411249" y="1103659"/>
                  <a:ext cx="165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5E9AA5-EEB6-493A-A3D8-FBA9E5978733}"/>
                    </a:ext>
                  </a:extLst>
                </p14:cNvPr>
                <p14:cNvContentPartPr/>
                <p14:nvPr/>
              </p14:nvContentPartPr>
              <p14:xfrm>
                <a:off x="7674049" y="1083859"/>
                <a:ext cx="21960" cy="24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5E9AA5-EEB6-493A-A3D8-FBA9E597873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665409" y="1075219"/>
                  <a:ext cx="39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CC068C-F548-47B3-B4F5-286798360053}"/>
                    </a:ext>
                  </a:extLst>
                </p14:cNvPr>
                <p14:cNvContentPartPr/>
                <p14:nvPr/>
              </p14:nvContentPartPr>
              <p14:xfrm>
                <a:off x="7737049" y="1200859"/>
                <a:ext cx="72360" cy="12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CC068C-F548-47B3-B4F5-28679836005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728409" y="1191859"/>
                  <a:ext cx="90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B14ACE-479F-48A8-8D01-5A4C1A4309E9}"/>
                    </a:ext>
                  </a:extLst>
                </p14:cNvPr>
                <p14:cNvContentPartPr/>
                <p14:nvPr/>
              </p14:nvContentPartPr>
              <p14:xfrm>
                <a:off x="7860529" y="1212019"/>
                <a:ext cx="65160" cy="12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B14ACE-479F-48A8-8D01-5A4C1A4309E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851529" y="1203379"/>
                  <a:ext cx="82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91E6E4-0242-4D5D-9607-8F147C3422DF}"/>
                    </a:ext>
                  </a:extLst>
                </p14:cNvPr>
                <p14:cNvContentPartPr/>
                <p14:nvPr/>
              </p14:nvContentPartPr>
              <p14:xfrm>
                <a:off x="7953049" y="1193299"/>
                <a:ext cx="99720" cy="144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91E6E4-0242-4D5D-9607-8F147C3422D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44049" y="1184299"/>
                  <a:ext cx="117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56DD72-41BF-4F3E-9111-3DADF466A9DC}"/>
                    </a:ext>
                  </a:extLst>
                </p14:cNvPr>
                <p14:cNvContentPartPr/>
                <p14:nvPr/>
              </p14:nvContentPartPr>
              <p14:xfrm>
                <a:off x="8097049" y="1080259"/>
                <a:ext cx="154800" cy="26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56DD72-41BF-4F3E-9111-3DADF466A9D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088049" y="1071619"/>
                  <a:ext cx="172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6C03BA-C390-4AB4-AB7D-F3E0AF0184AB}"/>
                    </a:ext>
                  </a:extLst>
                </p14:cNvPr>
                <p14:cNvContentPartPr/>
                <p14:nvPr/>
              </p14:nvContentPartPr>
              <p14:xfrm>
                <a:off x="8282809" y="1180339"/>
                <a:ext cx="80280" cy="10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6C03BA-C390-4AB4-AB7D-F3E0AF0184A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273809" y="1171699"/>
                  <a:ext cx="97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7E0E1A-79F2-4FC5-929E-8DCF1BCD1D4B}"/>
                    </a:ext>
                  </a:extLst>
                </p14:cNvPr>
                <p14:cNvContentPartPr/>
                <p14:nvPr/>
              </p14:nvContentPartPr>
              <p14:xfrm>
                <a:off x="8386849" y="1221739"/>
                <a:ext cx="109800" cy="73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7E0E1A-79F2-4FC5-929E-8DCF1BCD1D4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78209" y="1212739"/>
                  <a:ext cx="127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5F01CC-2CFB-4BD8-95F2-90B9710EC118}"/>
                    </a:ext>
                  </a:extLst>
                </p14:cNvPr>
                <p14:cNvContentPartPr/>
                <p14:nvPr/>
              </p14:nvContentPartPr>
              <p14:xfrm>
                <a:off x="8530849" y="1190779"/>
                <a:ext cx="62640" cy="12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5F01CC-2CFB-4BD8-95F2-90B9710EC11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21849" y="1181779"/>
                  <a:ext cx="80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4F337C-EBE1-480A-8184-A82CD33B6858}"/>
                    </a:ext>
                  </a:extLst>
                </p14:cNvPr>
                <p14:cNvContentPartPr/>
                <p14:nvPr/>
              </p14:nvContentPartPr>
              <p14:xfrm>
                <a:off x="8646409" y="1136059"/>
                <a:ext cx="82080" cy="101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4F337C-EBE1-480A-8184-A82CD33B685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637769" y="1127059"/>
                  <a:ext cx="99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8019CA5-DC4B-4EF1-B6A3-3872DC82EEF1}"/>
                    </a:ext>
                  </a:extLst>
                </p14:cNvPr>
                <p14:cNvContentPartPr/>
                <p14:nvPr/>
              </p14:nvContentPartPr>
              <p14:xfrm>
                <a:off x="7130089" y="724579"/>
                <a:ext cx="1662840" cy="370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8019CA5-DC4B-4EF1-B6A3-3872DC82EEF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21089" y="715939"/>
                  <a:ext cx="1680480" cy="38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4858C6F-BE44-400E-B60A-C11D872E1120}"/>
                  </a:ext>
                </a:extLst>
              </p14:cNvPr>
              <p14:cNvContentPartPr/>
              <p14:nvPr/>
            </p14:nvContentPartPr>
            <p14:xfrm>
              <a:off x="4690729" y="3276619"/>
              <a:ext cx="1625040" cy="2016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4858C6F-BE44-400E-B60A-C11D872E1120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4681729" y="3267979"/>
                <a:ext cx="16426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AEF5453-113B-40AE-98C7-4C2010838D7F}"/>
              </a:ext>
            </a:extLst>
          </p:cNvPr>
          <p:cNvGrpSpPr/>
          <p:nvPr/>
        </p:nvGrpSpPr>
        <p:grpSpPr>
          <a:xfrm>
            <a:off x="1892449" y="4167259"/>
            <a:ext cx="587880" cy="562680"/>
            <a:chOff x="1892449" y="4167259"/>
            <a:chExt cx="58788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ACF9FA4-6801-4953-AF97-21EC974F5F67}"/>
                    </a:ext>
                  </a:extLst>
                </p14:cNvPr>
                <p14:cNvContentPartPr/>
                <p14:nvPr/>
              </p14:nvContentPartPr>
              <p14:xfrm>
                <a:off x="1903249" y="4286059"/>
                <a:ext cx="9000" cy="1209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ACF9FA4-6801-4953-AF97-21EC974F5F6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94249" y="4277419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5A1A895-9AB2-4996-9364-B59743CA39BD}"/>
                    </a:ext>
                  </a:extLst>
                </p14:cNvPr>
                <p14:cNvContentPartPr/>
                <p14:nvPr/>
              </p14:nvContentPartPr>
              <p14:xfrm>
                <a:off x="1945729" y="4198939"/>
                <a:ext cx="14400" cy="9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5A1A895-9AB2-4996-9364-B59743CA39B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36729" y="4189939"/>
                  <a:ext cx="32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862C853-2BDD-4C52-9712-A0C84E8B9777}"/>
                    </a:ext>
                  </a:extLst>
                </p14:cNvPr>
                <p14:cNvContentPartPr/>
                <p14:nvPr/>
              </p14:nvContentPartPr>
              <p14:xfrm>
                <a:off x="1997569" y="4314139"/>
                <a:ext cx="123840" cy="77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862C853-2BDD-4C52-9712-A0C84E8B977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88569" y="4305499"/>
                  <a:ext cx="141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7441D68-32E1-419E-9F3A-36336CD0D476}"/>
                    </a:ext>
                  </a:extLst>
                </p14:cNvPr>
                <p14:cNvContentPartPr/>
                <p14:nvPr/>
              </p14:nvContentPartPr>
              <p14:xfrm>
                <a:off x="2169289" y="4167259"/>
                <a:ext cx="73440" cy="260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7441D68-32E1-419E-9F3A-36336CD0D47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60649" y="4158619"/>
                  <a:ext cx="91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4BA7167-FB48-444F-A077-D43DC5D847F4}"/>
                    </a:ext>
                  </a:extLst>
                </p14:cNvPr>
                <p14:cNvContentPartPr/>
                <p14:nvPr/>
              </p14:nvContentPartPr>
              <p14:xfrm>
                <a:off x="1892449" y="4498099"/>
                <a:ext cx="88560" cy="174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4BA7167-FB48-444F-A077-D43DC5D847F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883449" y="4489459"/>
                  <a:ext cx="106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B8DEC67-1D3E-4D86-AF72-C9F2CD1C7EA6}"/>
                    </a:ext>
                  </a:extLst>
                </p14:cNvPr>
                <p14:cNvContentPartPr/>
                <p14:nvPr/>
              </p14:nvContentPartPr>
              <p14:xfrm>
                <a:off x="2028529" y="4475779"/>
                <a:ext cx="100800" cy="178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B8DEC67-1D3E-4D86-AF72-C9F2CD1C7EA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019529" y="4466779"/>
                  <a:ext cx="118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3E3C827-1CB5-4FD5-8229-EC86BF4054B2}"/>
                    </a:ext>
                  </a:extLst>
                </p14:cNvPr>
                <p14:cNvContentPartPr/>
                <p14:nvPr/>
              </p14:nvContentPartPr>
              <p14:xfrm>
                <a:off x="2159569" y="4580899"/>
                <a:ext cx="40680" cy="73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3E3C827-1CB5-4FD5-8229-EC86BF4054B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150929" y="4572259"/>
                  <a:ext cx="58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E889554-63D1-400C-9F52-06260B3D4CE0}"/>
                    </a:ext>
                  </a:extLst>
                </p14:cNvPr>
                <p14:cNvContentPartPr/>
                <p14:nvPr/>
              </p14:nvContentPartPr>
              <p14:xfrm>
                <a:off x="2249569" y="4498819"/>
                <a:ext cx="58320" cy="1400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E889554-63D1-400C-9F52-06260B3D4CE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240929" y="4490179"/>
                  <a:ext cx="75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D23C955-F0D9-4029-97BD-AB2B0B958865}"/>
                    </a:ext>
                  </a:extLst>
                </p14:cNvPr>
                <p14:cNvContentPartPr/>
                <p14:nvPr/>
              </p14:nvContentPartPr>
              <p14:xfrm>
                <a:off x="2304649" y="4587379"/>
                <a:ext cx="89640" cy="75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D23C955-F0D9-4029-97BD-AB2B0B95886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296009" y="4578739"/>
                  <a:ext cx="107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94750A0-C4A9-45CD-9782-D6D7181FCA90}"/>
                    </a:ext>
                  </a:extLst>
                </p14:cNvPr>
                <p14:cNvContentPartPr/>
                <p14:nvPr/>
              </p14:nvContentPartPr>
              <p14:xfrm>
                <a:off x="2379529" y="4565059"/>
                <a:ext cx="100800" cy="1648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94750A0-C4A9-45CD-9782-D6D7181FCA9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370889" y="4556059"/>
                  <a:ext cx="1184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9790656-40FC-4BA9-B314-EEB98806BE65}"/>
              </a:ext>
            </a:extLst>
          </p:cNvPr>
          <p:cNvGrpSpPr/>
          <p:nvPr/>
        </p:nvGrpSpPr>
        <p:grpSpPr>
          <a:xfrm>
            <a:off x="3417049" y="4083379"/>
            <a:ext cx="95040" cy="135720"/>
            <a:chOff x="3417049" y="4083379"/>
            <a:chExt cx="9504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B515610-3373-4F71-9B91-94EC76CDF9C1}"/>
                    </a:ext>
                  </a:extLst>
                </p14:cNvPr>
                <p14:cNvContentPartPr/>
                <p14:nvPr/>
              </p14:nvContentPartPr>
              <p14:xfrm>
                <a:off x="3417049" y="4083379"/>
                <a:ext cx="70200" cy="112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B515610-3373-4F71-9B91-94EC76CDF9C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408049" y="4074739"/>
                  <a:ext cx="87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6BACED9-9771-4B7E-B76C-65BECFC2B53D}"/>
                    </a:ext>
                  </a:extLst>
                </p14:cNvPr>
                <p14:cNvContentPartPr/>
                <p14:nvPr/>
              </p14:nvContentPartPr>
              <p14:xfrm>
                <a:off x="3418489" y="4122619"/>
                <a:ext cx="93600" cy="96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6BACED9-9771-4B7E-B76C-65BECFC2B53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409849" y="4113619"/>
                  <a:ext cx="11124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A64C367-A344-44D3-91EB-C1CC6D4E125F}"/>
                  </a:ext>
                </a:extLst>
              </p14:cNvPr>
              <p14:cNvContentPartPr/>
              <p14:nvPr/>
            </p14:nvContentPartPr>
            <p14:xfrm>
              <a:off x="3451969" y="4363819"/>
              <a:ext cx="100080" cy="1328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A64C367-A344-44D3-91EB-C1CC6D4E125F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442969" y="4354819"/>
                <a:ext cx="11772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E35FCD-D481-4416-96DC-7C6B96FF865D}"/>
                  </a:ext>
                </a:extLst>
              </p14:cNvPr>
              <p14:cNvContentPartPr/>
              <p14:nvPr/>
            </p14:nvContentPartPr>
            <p14:xfrm>
              <a:off x="2608849" y="914299"/>
              <a:ext cx="74952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E35FCD-D481-4416-96DC-7C6B96FF86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849" y="905659"/>
                <a:ext cx="767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609DA-3969-4C60-BA65-2CF3285461D7}"/>
                  </a:ext>
                </a:extLst>
              </p14:cNvPr>
              <p14:cNvContentPartPr/>
              <p14:nvPr/>
            </p14:nvContentPartPr>
            <p14:xfrm>
              <a:off x="2038969" y="3400099"/>
              <a:ext cx="301320" cy="3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609DA-3969-4C60-BA65-2CF3285461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0329" y="3391099"/>
                <a:ext cx="3189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7084F44-0C25-48D2-B936-58190186C9FC}"/>
              </a:ext>
            </a:extLst>
          </p:cNvPr>
          <p:cNvGrpSpPr/>
          <p:nvPr/>
        </p:nvGrpSpPr>
        <p:grpSpPr>
          <a:xfrm>
            <a:off x="1424809" y="1687579"/>
            <a:ext cx="222480" cy="291960"/>
            <a:chOff x="1424809" y="1687579"/>
            <a:chExt cx="22248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5434A4-B7D9-4BE2-A5C1-A8E26C5E61B7}"/>
                    </a:ext>
                  </a:extLst>
                </p14:cNvPr>
                <p14:cNvContentPartPr/>
                <p14:nvPr/>
              </p14:nvContentPartPr>
              <p14:xfrm>
                <a:off x="1542889" y="1790179"/>
                <a:ext cx="12600" cy="11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5434A4-B7D9-4BE2-A5C1-A8E26C5E61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34249" y="1781179"/>
                  <a:ext cx="30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346960-4693-4620-9D9B-F2EFAE04D060}"/>
                    </a:ext>
                  </a:extLst>
                </p14:cNvPr>
                <p14:cNvContentPartPr/>
                <p14:nvPr/>
              </p14:nvContentPartPr>
              <p14:xfrm>
                <a:off x="1424809" y="1687579"/>
                <a:ext cx="222480" cy="29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346960-4693-4620-9D9B-F2EFAE04D0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5809" y="1678939"/>
                  <a:ext cx="24012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1B9DC-35F3-40E4-AC80-912CCD3AD0E5}"/>
              </a:ext>
            </a:extLst>
          </p:cNvPr>
          <p:cNvGrpSpPr/>
          <p:nvPr/>
        </p:nvGrpSpPr>
        <p:grpSpPr>
          <a:xfrm>
            <a:off x="1366849" y="2180419"/>
            <a:ext cx="300240" cy="346680"/>
            <a:chOff x="1366849" y="2180419"/>
            <a:chExt cx="3002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A112A9-0091-4124-9AA2-43B03831ADA3}"/>
                    </a:ext>
                  </a:extLst>
                </p14:cNvPr>
                <p14:cNvContentPartPr/>
                <p14:nvPr/>
              </p14:nvContentPartPr>
              <p14:xfrm>
                <a:off x="1475209" y="2300659"/>
                <a:ext cx="110880" cy="10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A112A9-0091-4124-9AA2-43B03831AD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66209" y="2292019"/>
                  <a:ext cx="128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BD9D57-4069-4FDB-B00F-A00083F666EF}"/>
                    </a:ext>
                  </a:extLst>
                </p14:cNvPr>
                <p14:cNvContentPartPr/>
                <p14:nvPr/>
              </p14:nvContentPartPr>
              <p14:xfrm>
                <a:off x="1366849" y="2180419"/>
                <a:ext cx="300240" cy="34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BD9D57-4069-4FDB-B00F-A00083F666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8209" y="2171419"/>
                  <a:ext cx="3178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A26DC-CA11-44DC-8465-7F674E6AB089}"/>
                  </a:ext>
                </a:extLst>
              </p14:cNvPr>
              <p14:cNvContentPartPr/>
              <p14:nvPr/>
            </p14:nvContentPartPr>
            <p14:xfrm>
              <a:off x="1704529" y="3137659"/>
              <a:ext cx="196560" cy="25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A26DC-CA11-44DC-8465-7F674E6AB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529" y="3129019"/>
                <a:ext cx="214200" cy="2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5985250-A512-43EF-85BC-514276DD99EC}"/>
              </a:ext>
            </a:extLst>
          </p:cNvPr>
          <p:cNvGrpSpPr/>
          <p:nvPr/>
        </p:nvGrpSpPr>
        <p:grpSpPr>
          <a:xfrm>
            <a:off x="1366129" y="1692619"/>
            <a:ext cx="168120" cy="228600"/>
            <a:chOff x="1366129" y="1692619"/>
            <a:chExt cx="1681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4C041A-8C18-4447-AB36-E0442538D13C}"/>
                    </a:ext>
                  </a:extLst>
                </p14:cNvPr>
                <p14:cNvContentPartPr/>
                <p14:nvPr/>
              </p14:nvContentPartPr>
              <p14:xfrm>
                <a:off x="1459009" y="1776499"/>
                <a:ext cx="10440" cy="8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4C041A-8C18-4447-AB36-E0442538D1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0369" y="1767859"/>
                  <a:ext cx="28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088796-0456-414A-A3B6-FB548A19D1D7}"/>
                    </a:ext>
                  </a:extLst>
                </p14:cNvPr>
                <p14:cNvContentPartPr/>
                <p14:nvPr/>
              </p14:nvContentPartPr>
              <p14:xfrm>
                <a:off x="1366129" y="1692619"/>
                <a:ext cx="168120" cy="22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088796-0456-414A-A3B6-FB548A19D1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7489" y="1683619"/>
                  <a:ext cx="1857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A162E-A1D4-4850-A0B1-7D95F2FEE3B5}"/>
              </a:ext>
            </a:extLst>
          </p:cNvPr>
          <p:cNvGrpSpPr/>
          <p:nvPr/>
        </p:nvGrpSpPr>
        <p:grpSpPr>
          <a:xfrm>
            <a:off x="1365769" y="2050819"/>
            <a:ext cx="249120" cy="311400"/>
            <a:chOff x="1365769" y="2050819"/>
            <a:chExt cx="2491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218FB7-AFF4-4DC8-ADB2-FDD2357A83A6}"/>
                    </a:ext>
                  </a:extLst>
                </p14:cNvPr>
                <p14:cNvContentPartPr/>
                <p14:nvPr/>
              </p14:nvContentPartPr>
              <p14:xfrm>
                <a:off x="1469089" y="2164939"/>
                <a:ext cx="97560" cy="8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218FB7-AFF4-4DC8-ADB2-FDD2357A83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0449" y="2155939"/>
                  <a:ext cx="115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A9A9B6-CD71-44CC-8817-2017CFA1090B}"/>
                    </a:ext>
                  </a:extLst>
                </p14:cNvPr>
                <p14:cNvContentPartPr/>
                <p14:nvPr/>
              </p14:nvContentPartPr>
              <p14:xfrm>
                <a:off x="1365769" y="2050819"/>
                <a:ext cx="249120" cy="31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A9A9B6-CD71-44CC-8817-2017CFA109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56769" y="2041819"/>
                  <a:ext cx="266760" cy="32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360090-605C-4B3F-99CF-DFEE4A3B02ED}"/>
                  </a:ext>
                </a:extLst>
              </p14:cNvPr>
              <p14:cNvContentPartPr/>
              <p14:nvPr/>
            </p14:nvContentPartPr>
            <p14:xfrm>
              <a:off x="4102129" y="753379"/>
              <a:ext cx="659520" cy="3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360090-605C-4B3F-99CF-DFEE4A3B0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129" y="744739"/>
                <a:ext cx="677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B05C57D-9AF0-4EBC-BEE8-B8EF5D4975F9}"/>
              </a:ext>
            </a:extLst>
          </p:cNvPr>
          <p:cNvGrpSpPr/>
          <p:nvPr/>
        </p:nvGrpSpPr>
        <p:grpSpPr>
          <a:xfrm>
            <a:off x="1484569" y="1447819"/>
            <a:ext cx="371880" cy="301320"/>
            <a:chOff x="1484569" y="1447819"/>
            <a:chExt cx="37188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1601A5-3351-44C0-B17D-FCAB8AF3A489}"/>
                    </a:ext>
                  </a:extLst>
                </p14:cNvPr>
                <p14:cNvContentPartPr/>
                <p14:nvPr/>
              </p14:nvContentPartPr>
              <p14:xfrm>
                <a:off x="1484569" y="1447819"/>
                <a:ext cx="180360" cy="301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1601A5-3351-44C0-B17D-FCAB8AF3A4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5929" y="1439179"/>
                  <a:ext cx="198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34BF01-6B01-40DB-A390-9F313C32461A}"/>
                    </a:ext>
                  </a:extLst>
                </p14:cNvPr>
                <p14:cNvContentPartPr/>
                <p14:nvPr/>
              </p14:nvContentPartPr>
              <p14:xfrm>
                <a:off x="1741969" y="1594339"/>
                <a:ext cx="114480" cy="14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34BF01-6B01-40DB-A390-9F313C3246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2969" y="1585699"/>
                  <a:ext cx="1321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36B4E-F63A-4B35-9C37-5353AF819588}"/>
              </a:ext>
            </a:extLst>
          </p:cNvPr>
          <p:cNvGrpSpPr/>
          <p:nvPr/>
        </p:nvGrpSpPr>
        <p:grpSpPr>
          <a:xfrm>
            <a:off x="2224369" y="1361059"/>
            <a:ext cx="628560" cy="349200"/>
            <a:chOff x="2224369" y="1361059"/>
            <a:chExt cx="62856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83C56E-D86A-4518-8322-527D51621132}"/>
                    </a:ext>
                  </a:extLst>
                </p14:cNvPr>
                <p14:cNvContentPartPr/>
                <p14:nvPr/>
              </p14:nvContentPartPr>
              <p14:xfrm>
                <a:off x="2224369" y="1426579"/>
                <a:ext cx="25560" cy="26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83C56E-D86A-4518-8322-527D516211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5729" y="1417939"/>
                  <a:ext cx="43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9BCBF3-B320-486D-8F3D-2EE5202127DC}"/>
                    </a:ext>
                  </a:extLst>
                </p14:cNvPr>
                <p14:cNvContentPartPr/>
                <p14:nvPr/>
              </p14:nvContentPartPr>
              <p14:xfrm>
                <a:off x="2284129" y="1460059"/>
                <a:ext cx="83520" cy="24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9BCBF3-B320-486D-8F3D-2EE5202127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5129" y="1451059"/>
                  <a:ext cx="101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E4757F-21C0-4022-A2E9-366831D34CB3}"/>
                    </a:ext>
                  </a:extLst>
                </p14:cNvPr>
                <p14:cNvContentPartPr/>
                <p14:nvPr/>
              </p14:nvContentPartPr>
              <p14:xfrm>
                <a:off x="2356489" y="1565539"/>
                <a:ext cx="173160" cy="14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E4757F-21C0-4022-A2E9-366831D34C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7489" y="1556899"/>
                  <a:ext cx="190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63A912-2257-4312-BF02-0E4DA88A7137}"/>
                    </a:ext>
                  </a:extLst>
                </p14:cNvPr>
                <p14:cNvContentPartPr/>
                <p14:nvPr/>
              </p14:nvContentPartPr>
              <p14:xfrm>
                <a:off x="2596609" y="1543939"/>
                <a:ext cx="32400" cy="13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63A912-2257-4312-BF02-0E4DA88A71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7609" y="1534939"/>
                  <a:ext cx="50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D70639-02FA-402F-A714-217E149098E2}"/>
                    </a:ext>
                  </a:extLst>
                </p14:cNvPr>
                <p14:cNvContentPartPr/>
                <p14:nvPr/>
              </p14:nvContentPartPr>
              <p14:xfrm>
                <a:off x="2614969" y="1361059"/>
                <a:ext cx="168480" cy="30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D70639-02FA-402F-A714-217E149098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5969" y="1352419"/>
                  <a:ext cx="186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4A610B-13ED-4103-93E2-2776247E0EDF}"/>
                    </a:ext>
                  </a:extLst>
                </p14:cNvPr>
                <p14:cNvContentPartPr/>
                <p14:nvPr/>
              </p14:nvContentPartPr>
              <p14:xfrm>
                <a:off x="2701729" y="1518739"/>
                <a:ext cx="151200" cy="3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4A610B-13ED-4103-93E2-2776247E0E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3089" y="1510099"/>
                  <a:ext cx="1688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E7AD49-7B2E-4910-B6F4-6D8475D7BBF2}"/>
                  </a:ext>
                </a:extLst>
              </p14:cNvPr>
              <p14:cNvContentPartPr/>
              <p14:nvPr/>
            </p14:nvContentPartPr>
            <p14:xfrm>
              <a:off x="905329" y="1543579"/>
              <a:ext cx="13140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E7AD49-7B2E-4910-B6F4-6D8475D7BB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6689" y="1534939"/>
                <a:ext cx="14904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B0DFAF3-2977-4041-ABB2-2C8289778793}"/>
              </a:ext>
            </a:extLst>
          </p:cNvPr>
          <p:cNvGrpSpPr/>
          <p:nvPr/>
        </p:nvGrpSpPr>
        <p:grpSpPr>
          <a:xfrm>
            <a:off x="177769" y="4345099"/>
            <a:ext cx="815400" cy="622440"/>
            <a:chOff x="177769" y="4345099"/>
            <a:chExt cx="81540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2B572D-4E66-4447-8804-CB052BE89D68}"/>
                    </a:ext>
                  </a:extLst>
                </p14:cNvPr>
                <p14:cNvContentPartPr/>
                <p14:nvPr/>
              </p14:nvContentPartPr>
              <p14:xfrm>
                <a:off x="364249" y="4665139"/>
                <a:ext cx="90000" cy="19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2B572D-4E66-4447-8804-CB052BE89D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609" y="4656139"/>
                  <a:ext cx="107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B9E4E7-0EA0-41ED-9295-DE961B09FB69}"/>
                    </a:ext>
                  </a:extLst>
                </p14:cNvPr>
                <p14:cNvContentPartPr/>
                <p14:nvPr/>
              </p14:nvContentPartPr>
              <p14:xfrm>
                <a:off x="512929" y="4551379"/>
                <a:ext cx="93600" cy="264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B9E4E7-0EA0-41ED-9295-DE961B09FB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929" y="4542739"/>
                  <a:ext cx="111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020D84-3044-420D-AB83-267E27E2D148}"/>
                    </a:ext>
                  </a:extLst>
                </p14:cNvPr>
                <p14:cNvContentPartPr/>
                <p14:nvPr/>
              </p14:nvContentPartPr>
              <p14:xfrm>
                <a:off x="492769" y="4669459"/>
                <a:ext cx="186840" cy="9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020D84-3044-420D-AB83-267E27E2D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769" y="4660819"/>
                  <a:ext cx="204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47B766-BE26-40F5-88C7-D55569837789}"/>
                    </a:ext>
                  </a:extLst>
                </p14:cNvPr>
                <p14:cNvContentPartPr/>
                <p14:nvPr/>
              </p14:nvContentPartPr>
              <p14:xfrm>
                <a:off x="745129" y="4669099"/>
                <a:ext cx="88200" cy="16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47B766-BE26-40F5-88C7-D555698377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489" y="4660099"/>
                  <a:ext cx="105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B22FA0-8EE8-4E15-A6E9-5E61C7041265}"/>
                    </a:ext>
                  </a:extLst>
                </p14:cNvPr>
                <p14:cNvContentPartPr/>
                <p14:nvPr/>
              </p14:nvContentPartPr>
              <p14:xfrm>
                <a:off x="177769" y="4345099"/>
                <a:ext cx="815400" cy="622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B22FA0-8EE8-4E15-A6E9-5E61C70412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8769" y="4336099"/>
                  <a:ext cx="833040" cy="64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left 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released – due 4/7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99211A-7C1F-42BF-BBB2-DA2197D2A27F}"/>
                  </a:ext>
                </a:extLst>
              </p14:cNvPr>
              <p14:cNvContentPartPr/>
              <p14:nvPr/>
            </p14:nvContentPartPr>
            <p14:xfrm>
              <a:off x="3012769" y="1125619"/>
              <a:ext cx="177480" cy="29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99211A-7C1F-42BF-BBB2-DA2197D2A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769" y="1116619"/>
                <a:ext cx="195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37A2B0-70AE-4D90-8212-1C582B5E47A8}"/>
                  </a:ext>
                </a:extLst>
              </p14:cNvPr>
              <p14:cNvContentPartPr/>
              <p14:nvPr/>
            </p14:nvContentPartPr>
            <p14:xfrm>
              <a:off x="4470409" y="1737619"/>
              <a:ext cx="529920" cy="3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37A2B0-70AE-4D90-8212-1C582B5E47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1409" y="1728979"/>
                <a:ext cx="5475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2D539E7-6EEF-495E-A499-06F508168EE4}"/>
              </a:ext>
            </a:extLst>
          </p:cNvPr>
          <p:cNvGrpSpPr/>
          <p:nvPr/>
        </p:nvGrpSpPr>
        <p:grpSpPr>
          <a:xfrm>
            <a:off x="3909529" y="229939"/>
            <a:ext cx="1265040" cy="1118880"/>
            <a:chOff x="3909529" y="229939"/>
            <a:chExt cx="1265040" cy="11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856CEC-733D-40A0-B9B2-47D5EC0A32D5}"/>
                    </a:ext>
                  </a:extLst>
                </p14:cNvPr>
                <p14:cNvContentPartPr/>
                <p14:nvPr/>
              </p14:nvContentPartPr>
              <p14:xfrm>
                <a:off x="3957769" y="1012939"/>
                <a:ext cx="127440" cy="33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856CEC-733D-40A0-B9B2-47D5EC0A3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8769" y="1004299"/>
                  <a:ext cx="145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8016A4-9519-484D-B6F5-FA5414F7C91F}"/>
                    </a:ext>
                  </a:extLst>
                </p14:cNvPr>
                <p14:cNvContentPartPr/>
                <p14:nvPr/>
              </p14:nvContentPartPr>
              <p14:xfrm>
                <a:off x="3909529" y="639979"/>
                <a:ext cx="146520" cy="24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8016A4-9519-484D-B6F5-FA5414F7C9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0889" y="631339"/>
                  <a:ext cx="164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FD759-85B9-4E69-86B3-1007D8E5B760}"/>
                    </a:ext>
                  </a:extLst>
                </p14:cNvPr>
                <p14:cNvContentPartPr/>
                <p14:nvPr/>
              </p14:nvContentPartPr>
              <p14:xfrm>
                <a:off x="3936889" y="755179"/>
                <a:ext cx="120960" cy="3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FD759-85B9-4E69-86B3-1007D8E5B7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7889" y="746539"/>
                  <a:ext cx="138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A1B052-25B4-4864-914C-9DBB10AD586B}"/>
                    </a:ext>
                  </a:extLst>
                </p14:cNvPr>
                <p14:cNvContentPartPr/>
                <p14:nvPr/>
              </p14:nvContentPartPr>
              <p14:xfrm>
                <a:off x="4092049" y="732139"/>
                <a:ext cx="10692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A1B052-25B4-4864-914C-9DBB10AD58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3049" y="723139"/>
                  <a:ext cx="12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4A25ED-FDA3-4AE4-A252-EB4CE174E98D}"/>
                    </a:ext>
                  </a:extLst>
                </p14:cNvPr>
                <p14:cNvContentPartPr/>
                <p14:nvPr/>
              </p14:nvContentPartPr>
              <p14:xfrm>
                <a:off x="4233889" y="704059"/>
                <a:ext cx="188280" cy="12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4A25ED-FDA3-4AE4-A252-EB4CE174E9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24889" y="695059"/>
                  <a:ext cx="205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6EBF7E-064E-40F8-968C-2B7062D56D73}"/>
                    </a:ext>
                  </a:extLst>
                </p14:cNvPr>
                <p14:cNvContentPartPr/>
                <p14:nvPr/>
              </p14:nvContentPartPr>
              <p14:xfrm>
                <a:off x="4487329" y="453139"/>
                <a:ext cx="6624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6EBF7E-064E-40F8-968C-2B7062D56D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8689" y="444499"/>
                  <a:ext cx="8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375A4-AB63-459B-8A6D-5D71D28AB2F3}"/>
                    </a:ext>
                  </a:extLst>
                </p14:cNvPr>
                <p14:cNvContentPartPr/>
                <p14:nvPr/>
              </p14:nvContentPartPr>
              <p14:xfrm>
                <a:off x="4595689" y="250459"/>
                <a:ext cx="116280" cy="20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375A4-AB63-459B-8A6D-5D71D28AB2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6689" y="241459"/>
                  <a:ext cx="133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331D1B-7AC6-4E08-9FE4-6024A37715AA}"/>
                    </a:ext>
                  </a:extLst>
                </p14:cNvPr>
                <p14:cNvContentPartPr/>
                <p14:nvPr/>
              </p14:nvContentPartPr>
              <p14:xfrm>
                <a:off x="4736089" y="229939"/>
                <a:ext cx="5400" cy="1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331D1B-7AC6-4E08-9FE4-6024A37715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27089" y="221299"/>
                  <a:ext cx="23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ED1928-6FA7-4D9F-BF74-A3885813BCE8}"/>
                    </a:ext>
                  </a:extLst>
                </p14:cNvPr>
                <p14:cNvContentPartPr/>
                <p14:nvPr/>
              </p14:nvContentPartPr>
              <p14:xfrm>
                <a:off x="4751929" y="349819"/>
                <a:ext cx="91800" cy="10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ED1928-6FA7-4D9F-BF74-A3885813BC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3289" y="341179"/>
                  <a:ext cx="10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7E11E4-D0A7-48BA-9653-E84E84726014}"/>
                    </a:ext>
                  </a:extLst>
                </p14:cNvPr>
                <p14:cNvContentPartPr/>
                <p14:nvPr/>
              </p14:nvContentPartPr>
              <p14:xfrm>
                <a:off x="4871089" y="307339"/>
                <a:ext cx="258840" cy="11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7E11E4-D0A7-48BA-9653-E84E847260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2089" y="298699"/>
                  <a:ext cx="276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D3FB78-6E6A-4A90-9C6B-0BD4491E7181}"/>
                    </a:ext>
                  </a:extLst>
                </p14:cNvPr>
                <p14:cNvContentPartPr/>
                <p14:nvPr/>
              </p14:nvContentPartPr>
              <p14:xfrm>
                <a:off x="5048209" y="287539"/>
                <a:ext cx="126360" cy="16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D3FB78-6E6A-4A90-9C6B-0BD4491E71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9209" y="278899"/>
                  <a:ext cx="14400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835F9E-4BFA-4E94-A1FB-8EA8779D5400}"/>
                  </a:ext>
                </a:extLst>
              </p14:cNvPr>
              <p14:cNvContentPartPr/>
              <p14:nvPr/>
            </p14:nvContentPartPr>
            <p14:xfrm>
              <a:off x="4889809" y="991699"/>
              <a:ext cx="226440" cy="317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835F9E-4BFA-4E94-A1FB-8EA8779D54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81169" y="982699"/>
                <a:ext cx="24408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0DD65-7F22-4E44-B31A-90FF8080FEFA}"/>
              </a:ext>
            </a:extLst>
          </p:cNvPr>
          <p:cNvGrpSpPr/>
          <p:nvPr/>
        </p:nvGrpSpPr>
        <p:grpSpPr>
          <a:xfrm>
            <a:off x="5158729" y="696859"/>
            <a:ext cx="1412640" cy="216000"/>
            <a:chOff x="5158729" y="696859"/>
            <a:chExt cx="14126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EDFF3C-F062-4616-94C0-25DEB4D4D946}"/>
                    </a:ext>
                  </a:extLst>
                </p14:cNvPr>
                <p14:cNvContentPartPr/>
                <p14:nvPr/>
              </p14:nvContentPartPr>
              <p14:xfrm>
                <a:off x="5158729" y="718099"/>
                <a:ext cx="128160" cy="19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EDFF3C-F062-4616-94C0-25DEB4D4D9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9729" y="709099"/>
                  <a:ext cx="145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5ECFEE-AC21-4918-A5E3-E14D11C3C291}"/>
                    </a:ext>
                  </a:extLst>
                </p14:cNvPr>
                <p14:cNvContentPartPr/>
                <p14:nvPr/>
              </p14:nvContentPartPr>
              <p14:xfrm>
                <a:off x="5325409" y="716299"/>
                <a:ext cx="87120" cy="16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5ECFEE-AC21-4918-A5E3-E14D11C3C2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6409" y="707299"/>
                  <a:ext cx="10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65592F-4459-4ECE-ADB6-9BD319E64ABD}"/>
                    </a:ext>
                  </a:extLst>
                </p14:cNvPr>
                <p14:cNvContentPartPr/>
                <p14:nvPr/>
              </p14:nvContentPartPr>
              <p14:xfrm>
                <a:off x="5471929" y="697579"/>
                <a:ext cx="57240" cy="21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65592F-4459-4ECE-ADB6-9BD319E64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2929" y="688579"/>
                  <a:ext cx="74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021AC3-912C-4134-855E-633572E56C47}"/>
                    </a:ext>
                  </a:extLst>
                </p14:cNvPr>
                <p14:cNvContentPartPr/>
                <p14:nvPr/>
              </p14:nvContentPartPr>
              <p14:xfrm>
                <a:off x="5568049" y="696859"/>
                <a:ext cx="77400" cy="19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021AC3-912C-4134-855E-633572E56C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59049" y="687859"/>
                  <a:ext cx="95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1C9666-8811-44A0-9EED-5185C3A56AEB}"/>
                    </a:ext>
                  </a:extLst>
                </p14:cNvPr>
                <p14:cNvContentPartPr/>
                <p14:nvPr/>
              </p14:nvContentPartPr>
              <p14:xfrm>
                <a:off x="5676409" y="821059"/>
                <a:ext cx="10800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1C9666-8811-44A0-9EED-5185C3A56A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7769" y="812419"/>
                  <a:ext cx="125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C6D6B-B0DC-48EE-8192-EE539B68D79C}"/>
                    </a:ext>
                  </a:extLst>
                </p14:cNvPr>
                <p14:cNvContentPartPr/>
                <p14:nvPr/>
              </p14:nvContentPartPr>
              <p14:xfrm>
                <a:off x="5819329" y="825739"/>
                <a:ext cx="72720" cy="6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C6D6B-B0DC-48EE-8192-EE539B68D7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10689" y="816739"/>
                  <a:ext cx="90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04B3C7-9280-47A1-9A38-6EFC586272FE}"/>
                    </a:ext>
                  </a:extLst>
                </p14:cNvPr>
                <p14:cNvContentPartPr/>
                <p14:nvPr/>
              </p14:nvContentPartPr>
              <p14:xfrm>
                <a:off x="6028849" y="822859"/>
                <a:ext cx="83160" cy="1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04B3C7-9280-47A1-9A38-6EFC586272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0209" y="814219"/>
                  <a:ext cx="100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6AE212-FE7B-41BE-A55C-4273DC6511DD}"/>
                    </a:ext>
                  </a:extLst>
                </p14:cNvPr>
                <p14:cNvContentPartPr/>
                <p14:nvPr/>
              </p14:nvContentPartPr>
              <p14:xfrm>
                <a:off x="6205249" y="711259"/>
                <a:ext cx="159480" cy="18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6AE212-FE7B-41BE-A55C-4273DC6511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6249" y="702619"/>
                  <a:ext cx="17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AF2E0A-C07A-4235-9845-63D16ED61B22}"/>
                    </a:ext>
                  </a:extLst>
                </p14:cNvPr>
                <p14:cNvContentPartPr/>
                <p14:nvPr/>
              </p14:nvContentPartPr>
              <p14:xfrm>
                <a:off x="6390649" y="785059"/>
                <a:ext cx="88200" cy="9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AF2E0A-C07A-4235-9845-63D16ED61B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81649" y="776419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DF121D-5833-40E5-9879-9FFE3ED8BE25}"/>
                    </a:ext>
                  </a:extLst>
                </p14:cNvPr>
                <p14:cNvContentPartPr/>
                <p14:nvPr/>
              </p14:nvContentPartPr>
              <p14:xfrm>
                <a:off x="6519529" y="792979"/>
                <a:ext cx="51840" cy="8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DF121D-5833-40E5-9879-9FFE3ED8BE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10889" y="784339"/>
                  <a:ext cx="6948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3F32C4A-25F5-4108-B547-3238FC33066A}"/>
                  </a:ext>
                </a:extLst>
              </p14:cNvPr>
              <p14:cNvContentPartPr/>
              <p14:nvPr/>
            </p14:nvContentPartPr>
            <p14:xfrm>
              <a:off x="3683089" y="1768219"/>
              <a:ext cx="517680" cy="39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3F32C4A-25F5-4108-B547-3238FC3306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74449" y="1759579"/>
                <a:ext cx="535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E3D0A7-76B6-4AA8-8C37-BF4A42F0CDB1}"/>
                  </a:ext>
                </a:extLst>
              </p14:cNvPr>
              <p14:cNvContentPartPr/>
              <p14:nvPr/>
            </p14:nvContentPartPr>
            <p14:xfrm>
              <a:off x="824329" y="3408739"/>
              <a:ext cx="479880" cy="34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E3D0A7-76B6-4AA8-8C37-BF4A42F0CD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5329" y="3399739"/>
                <a:ext cx="4975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9C5301F-CE53-4FBA-9574-CAD9124AF414}"/>
                  </a:ext>
                </a:extLst>
              </p14:cNvPr>
              <p14:cNvContentPartPr/>
              <p14:nvPr/>
            </p14:nvContentPartPr>
            <p14:xfrm>
              <a:off x="870409" y="2117779"/>
              <a:ext cx="668160" cy="41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9C5301F-CE53-4FBA-9574-CAD9124AF4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1409" y="2109139"/>
                <a:ext cx="685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A8D2B3-F4D3-4D61-B2BD-B8DDFD58ACDA}"/>
                  </a:ext>
                </a:extLst>
              </p14:cNvPr>
              <p14:cNvContentPartPr/>
              <p14:nvPr/>
            </p14:nvContentPartPr>
            <p14:xfrm>
              <a:off x="843409" y="2523499"/>
              <a:ext cx="992160" cy="41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A8D2B3-F4D3-4D61-B2BD-B8DDFD58AC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4409" y="2514859"/>
                <a:ext cx="1009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38A308-8D0B-47E4-9C71-7D27B18BC3C8}"/>
                  </a:ext>
                </a:extLst>
              </p14:cNvPr>
              <p14:cNvContentPartPr/>
              <p14:nvPr/>
            </p14:nvContentPartPr>
            <p14:xfrm>
              <a:off x="870409" y="3000499"/>
              <a:ext cx="632520" cy="13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38A308-8D0B-47E4-9C71-7D27B18BC3C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1769" y="2991859"/>
                <a:ext cx="6501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EAADA6-5907-441E-BF07-170EC84E5C39}"/>
                  </a:ext>
                </a:extLst>
              </p14:cNvPr>
              <p14:cNvContentPartPr/>
              <p14:nvPr/>
            </p14:nvContentPartPr>
            <p14:xfrm>
              <a:off x="470809" y="2811859"/>
              <a:ext cx="266400" cy="72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EAADA6-5907-441E-BF07-170EC84E5C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1809" y="2802859"/>
                <a:ext cx="2840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65F5B09-3A89-4296-A2CE-0327D0E5ED7F}"/>
              </a:ext>
            </a:extLst>
          </p:cNvPr>
          <p:cNvGrpSpPr/>
          <p:nvPr/>
        </p:nvGrpSpPr>
        <p:grpSpPr>
          <a:xfrm>
            <a:off x="4607209" y="2594779"/>
            <a:ext cx="1854720" cy="696240"/>
            <a:chOff x="4607209" y="2594779"/>
            <a:chExt cx="185472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909850-336F-435B-B9E8-E666DD55376C}"/>
                    </a:ext>
                  </a:extLst>
                </p14:cNvPr>
                <p14:cNvContentPartPr/>
                <p14:nvPr/>
              </p14:nvContentPartPr>
              <p14:xfrm>
                <a:off x="4607209" y="2781979"/>
                <a:ext cx="163440" cy="8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909850-336F-435B-B9E8-E666DD5537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98209" y="2773339"/>
                  <a:ext cx="181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E30170-67C7-478D-A08C-A15F2D7623CD}"/>
                    </a:ext>
                  </a:extLst>
                </p14:cNvPr>
                <p14:cNvContentPartPr/>
                <p14:nvPr/>
              </p14:nvContentPartPr>
              <p14:xfrm>
                <a:off x="4891249" y="2745259"/>
                <a:ext cx="117000" cy="10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E30170-67C7-478D-A08C-A15F2D7623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2249" y="2736259"/>
                  <a:ext cx="134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EBA96D-86CF-46CC-850C-F73637F50CE8}"/>
                    </a:ext>
                  </a:extLst>
                </p14:cNvPr>
                <p14:cNvContentPartPr/>
                <p14:nvPr/>
              </p14:nvContentPartPr>
              <p14:xfrm>
                <a:off x="5032729" y="2664259"/>
                <a:ext cx="41400" cy="18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EBA96D-86CF-46CC-850C-F73637F50C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23729" y="2655259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A3B26B-325D-4BA8-9D2A-6BB6A8669B18}"/>
                    </a:ext>
                  </a:extLst>
                </p14:cNvPr>
                <p14:cNvContentPartPr/>
                <p14:nvPr/>
              </p14:nvContentPartPr>
              <p14:xfrm>
                <a:off x="5110849" y="2704579"/>
                <a:ext cx="86040" cy="1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A3B26B-325D-4BA8-9D2A-6BB6A8669B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02209" y="2695939"/>
                  <a:ext cx="10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11A96B-3A48-43FA-B4B0-FFDF24FF4E41}"/>
                    </a:ext>
                  </a:extLst>
                </p14:cNvPr>
                <p14:cNvContentPartPr/>
                <p14:nvPr/>
              </p14:nvContentPartPr>
              <p14:xfrm>
                <a:off x="5228569" y="2607379"/>
                <a:ext cx="168480" cy="20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11A96B-3A48-43FA-B4B0-FFDF24FF4E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19929" y="2598379"/>
                  <a:ext cx="186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66C82B-38AA-461F-AE33-1EE30B9D4AC3}"/>
                    </a:ext>
                  </a:extLst>
                </p14:cNvPr>
                <p14:cNvContentPartPr/>
                <p14:nvPr/>
              </p14:nvContentPartPr>
              <p14:xfrm>
                <a:off x="5342329" y="2711779"/>
                <a:ext cx="79560" cy="1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66C82B-38AA-461F-AE33-1EE30B9D4A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33329" y="2703139"/>
                  <a:ext cx="97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268C62-8225-455E-860F-BC495A99A756}"/>
                    </a:ext>
                  </a:extLst>
                </p14:cNvPr>
                <p14:cNvContentPartPr/>
                <p14:nvPr/>
              </p14:nvContentPartPr>
              <p14:xfrm>
                <a:off x="5669569" y="2594779"/>
                <a:ext cx="122040" cy="24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268C62-8225-455E-860F-BC495A99A7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60929" y="2586139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977DDF-82A3-436F-AA98-E4D05061F4F1}"/>
                    </a:ext>
                  </a:extLst>
                </p14:cNvPr>
                <p14:cNvContentPartPr/>
                <p14:nvPr/>
              </p14:nvContentPartPr>
              <p14:xfrm>
                <a:off x="5834089" y="2767579"/>
                <a:ext cx="115560" cy="10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977DDF-82A3-436F-AA98-E4D05061F4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5449" y="2758579"/>
                  <a:ext cx="133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DC7E22-C5FD-4C39-B829-2AE81715A92B}"/>
                    </a:ext>
                  </a:extLst>
                </p14:cNvPr>
                <p14:cNvContentPartPr/>
                <p14:nvPr/>
              </p14:nvContentPartPr>
              <p14:xfrm>
                <a:off x="6040729" y="2636539"/>
                <a:ext cx="24120" cy="252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DC7E22-C5FD-4C39-B829-2AE81715A9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32089" y="2627899"/>
                  <a:ext cx="41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96AC68-4D25-4C81-8A16-5A2BDE9EB202}"/>
                    </a:ext>
                  </a:extLst>
                </p14:cNvPr>
                <p14:cNvContentPartPr/>
                <p14:nvPr/>
              </p14:nvContentPartPr>
              <p14:xfrm>
                <a:off x="5997169" y="2786659"/>
                <a:ext cx="208440" cy="3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96AC68-4D25-4C81-8A16-5A2BDE9EB2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88169" y="2778019"/>
                  <a:ext cx="226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0C3E25-F85A-4861-A725-8657F2C8EF38}"/>
                    </a:ext>
                  </a:extLst>
                </p14:cNvPr>
                <p14:cNvContentPartPr/>
                <p14:nvPr/>
              </p14:nvContentPartPr>
              <p14:xfrm>
                <a:off x="6248449" y="2757859"/>
                <a:ext cx="93600" cy="9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0C3E25-F85A-4861-A725-8657F2C8EF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9809" y="2749219"/>
                  <a:ext cx="111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4688AF-A105-4001-8BA1-D9FF733E49B2}"/>
                    </a:ext>
                  </a:extLst>
                </p14:cNvPr>
                <p14:cNvContentPartPr/>
                <p14:nvPr/>
              </p14:nvContentPartPr>
              <p14:xfrm>
                <a:off x="6376609" y="2774059"/>
                <a:ext cx="43560" cy="9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4688AF-A105-4001-8BA1-D9FF733E4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67609" y="2765059"/>
                  <a:ext cx="61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B3FA84-DDF7-4D90-BACB-A2EE12230AE4}"/>
                    </a:ext>
                  </a:extLst>
                </p14:cNvPr>
                <p14:cNvContentPartPr/>
                <p14:nvPr/>
              </p14:nvContentPartPr>
              <p14:xfrm>
                <a:off x="4996369" y="2931739"/>
                <a:ext cx="154080" cy="28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B3FA84-DDF7-4D90-BACB-A2EE12230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7729" y="2922739"/>
                  <a:ext cx="171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E3679E-D3B9-4CB6-832C-0824F107DDA5}"/>
                    </a:ext>
                  </a:extLst>
                </p14:cNvPr>
                <p14:cNvContentPartPr/>
                <p14:nvPr/>
              </p14:nvContentPartPr>
              <p14:xfrm>
                <a:off x="5268889" y="3079339"/>
                <a:ext cx="99720" cy="13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E3679E-D3B9-4CB6-832C-0824F107DD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60249" y="3070339"/>
                  <a:ext cx="117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581F1-0683-4F2E-A2CC-20C3E2ADEA23}"/>
                    </a:ext>
                  </a:extLst>
                </p14:cNvPr>
                <p14:cNvContentPartPr/>
                <p14:nvPr/>
              </p14:nvContentPartPr>
              <p14:xfrm>
                <a:off x="5404249" y="3118219"/>
                <a:ext cx="110520" cy="9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581F1-0683-4F2E-A2CC-20C3E2ADEA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5609" y="3109579"/>
                  <a:ext cx="128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9FB21A-3B3C-4F0C-B6E9-F0F85A29E032}"/>
                    </a:ext>
                  </a:extLst>
                </p14:cNvPr>
                <p14:cNvContentPartPr/>
                <p14:nvPr/>
              </p14:nvContentPartPr>
              <p14:xfrm>
                <a:off x="5541769" y="2997979"/>
                <a:ext cx="16560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9FB21A-3B3C-4F0C-B6E9-F0F85A29E0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3129" y="2988979"/>
                  <a:ext cx="183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6CC2B9-6CB8-4FFD-AD73-4EAB0160BD33}"/>
                    </a:ext>
                  </a:extLst>
                </p14:cNvPr>
                <p14:cNvContentPartPr/>
                <p14:nvPr/>
              </p14:nvContentPartPr>
              <p14:xfrm>
                <a:off x="5662729" y="3100219"/>
                <a:ext cx="86400" cy="9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6CC2B9-6CB8-4FFD-AD73-4EAB0160BD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4089" y="3091579"/>
                  <a:ext cx="104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8AAA8E-3716-4F1C-85AC-450837EE8A66}"/>
                    </a:ext>
                  </a:extLst>
                </p14:cNvPr>
                <p14:cNvContentPartPr/>
                <p14:nvPr/>
              </p14:nvContentPartPr>
              <p14:xfrm>
                <a:off x="5801689" y="3120739"/>
                <a:ext cx="102240" cy="17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8AAA8E-3716-4F1C-85AC-450837EE8A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93049" y="3112099"/>
                  <a:ext cx="119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FABF82-40CF-4E89-87A2-95F7EE67DAE0}"/>
                    </a:ext>
                  </a:extLst>
                </p14:cNvPr>
                <p14:cNvContentPartPr/>
                <p14:nvPr/>
              </p14:nvContentPartPr>
              <p14:xfrm>
                <a:off x="5907889" y="3126139"/>
                <a:ext cx="114840" cy="95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FABF82-40CF-4E89-87A2-95F7EE67DA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9249" y="3117499"/>
                  <a:ext cx="13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14956A-F347-4B14-A4B2-612B5C033A7F}"/>
                    </a:ext>
                  </a:extLst>
                </p14:cNvPr>
                <p14:cNvContentPartPr/>
                <p14:nvPr/>
              </p14:nvContentPartPr>
              <p14:xfrm>
                <a:off x="6015889" y="3136579"/>
                <a:ext cx="83520" cy="5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14956A-F347-4B14-A4B2-612B5C033A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06889" y="3127939"/>
                  <a:ext cx="101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6E2D36-2CCB-410F-BF23-D7CD34F9E1BB}"/>
                    </a:ext>
                  </a:extLst>
                </p14:cNvPr>
                <p14:cNvContentPartPr/>
                <p14:nvPr/>
              </p14:nvContentPartPr>
              <p14:xfrm>
                <a:off x="6118129" y="3024619"/>
                <a:ext cx="193320" cy="19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6E2D36-2CCB-410F-BF23-D7CD34F9E1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09489" y="3015979"/>
                  <a:ext cx="21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C3E1B3-0374-49EA-92CC-216F9DAF6485}"/>
                    </a:ext>
                  </a:extLst>
                </p14:cNvPr>
                <p14:cNvContentPartPr/>
                <p14:nvPr/>
              </p14:nvContentPartPr>
              <p14:xfrm>
                <a:off x="6353209" y="3113539"/>
                <a:ext cx="108720" cy="10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C3E1B3-0374-49EA-92CC-216F9DAF64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44209" y="3104539"/>
                  <a:ext cx="12636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28E0A-5AFF-4ABF-8408-8F43DCEA8884}"/>
                  </a:ext>
                </a:extLst>
              </p14:cNvPr>
              <p14:cNvContentPartPr/>
              <p14:nvPr/>
            </p14:nvContentPartPr>
            <p14:xfrm>
              <a:off x="1285849" y="1955059"/>
              <a:ext cx="104904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28E0A-5AFF-4ABF-8408-8F43DCEA88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209" y="1946059"/>
                <a:ext cx="10666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5FCA80A-4F3C-4161-8980-242F98C2020D}"/>
              </a:ext>
            </a:extLst>
          </p:cNvPr>
          <p:cNvGrpSpPr/>
          <p:nvPr/>
        </p:nvGrpSpPr>
        <p:grpSpPr>
          <a:xfrm>
            <a:off x="2459809" y="802699"/>
            <a:ext cx="2405160" cy="929160"/>
            <a:chOff x="2459809" y="802699"/>
            <a:chExt cx="240516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000E5E-7B2E-43D2-80D1-2B52FCD75FEB}"/>
                    </a:ext>
                  </a:extLst>
                </p14:cNvPr>
                <p14:cNvContentPartPr/>
                <p14:nvPr/>
              </p14:nvContentPartPr>
              <p14:xfrm>
                <a:off x="2459809" y="1313179"/>
                <a:ext cx="1008360" cy="41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000E5E-7B2E-43D2-80D1-2B52FCD75F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1169" y="1304179"/>
                  <a:ext cx="1026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C47139-C320-4B2A-9439-EAF0F192263A}"/>
                    </a:ext>
                  </a:extLst>
                </p14:cNvPr>
                <p14:cNvContentPartPr/>
                <p14:nvPr/>
              </p14:nvContentPartPr>
              <p14:xfrm>
                <a:off x="3576529" y="1107619"/>
                <a:ext cx="141480" cy="15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C47139-C320-4B2A-9439-EAF0F19226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7889" y="1098979"/>
                  <a:ext cx="159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BE31CE-27DE-4710-9CF4-9DF68BEC7587}"/>
                    </a:ext>
                  </a:extLst>
                </p14:cNvPr>
                <p14:cNvContentPartPr/>
                <p14:nvPr/>
              </p14:nvContentPartPr>
              <p14:xfrm>
                <a:off x="3777409" y="967219"/>
                <a:ext cx="11880" cy="23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BE31CE-27DE-4710-9CF4-9DF68BEC7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8409" y="958579"/>
                  <a:ext cx="29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755F0A-EBE6-4951-BB64-D704DAD7DCE3}"/>
                    </a:ext>
                  </a:extLst>
                </p14:cNvPr>
                <p14:cNvContentPartPr/>
                <p14:nvPr/>
              </p14:nvContentPartPr>
              <p14:xfrm>
                <a:off x="3841489" y="1059739"/>
                <a:ext cx="118440" cy="9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755F0A-EBE6-4951-BB64-D704DAD7DC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2489" y="1051099"/>
                  <a:ext cx="136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C871B7-CF5E-4913-B94C-C7EFD7EAB037}"/>
                    </a:ext>
                  </a:extLst>
                </p14:cNvPr>
                <p14:cNvContentPartPr/>
                <p14:nvPr/>
              </p14:nvContentPartPr>
              <p14:xfrm>
                <a:off x="4002769" y="1028419"/>
                <a:ext cx="52200" cy="10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C871B7-CF5E-4913-B94C-C7EFD7EAB0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93769" y="1019419"/>
                  <a:ext cx="69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EDE686-676C-4602-9313-AC558E7BC5C6}"/>
                    </a:ext>
                  </a:extLst>
                </p14:cNvPr>
                <p14:cNvContentPartPr/>
                <p14:nvPr/>
              </p14:nvContentPartPr>
              <p14:xfrm>
                <a:off x="4079809" y="1010419"/>
                <a:ext cx="6156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EDE686-676C-4602-9313-AC558E7BC5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1169" y="1001419"/>
                  <a:ext cx="79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755A78-8618-4A6E-9DAC-BA7B9334B52F}"/>
                    </a:ext>
                  </a:extLst>
                </p14:cNvPr>
                <p14:cNvContentPartPr/>
                <p14:nvPr/>
              </p14:nvContentPartPr>
              <p14:xfrm>
                <a:off x="4322449" y="888019"/>
                <a:ext cx="136080" cy="15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755A78-8618-4A6E-9DAC-BA7B9334B5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3449" y="879019"/>
                  <a:ext cx="153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6CA4A9-6495-4AFC-9A77-5EFFABD2837E}"/>
                    </a:ext>
                  </a:extLst>
                </p14:cNvPr>
                <p14:cNvContentPartPr/>
                <p14:nvPr/>
              </p14:nvContentPartPr>
              <p14:xfrm>
                <a:off x="4495249" y="900619"/>
                <a:ext cx="65880" cy="7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6CA4A9-6495-4AFC-9A77-5EFFABD283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6249" y="891619"/>
                  <a:ext cx="83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B2AC09-DD77-4E9F-A255-2A31819A812D}"/>
                    </a:ext>
                  </a:extLst>
                </p14:cNvPr>
                <p14:cNvContentPartPr/>
                <p14:nvPr/>
              </p14:nvContentPartPr>
              <p14:xfrm>
                <a:off x="4582729" y="879739"/>
                <a:ext cx="125280" cy="9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B2AC09-DD77-4E9F-A255-2A31819A81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3729" y="870739"/>
                  <a:ext cx="142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16998E-500C-48FC-88D7-19E8260AECFA}"/>
                    </a:ext>
                  </a:extLst>
                </p14:cNvPr>
                <p14:cNvContentPartPr/>
                <p14:nvPr/>
              </p14:nvContentPartPr>
              <p14:xfrm>
                <a:off x="4739689" y="802699"/>
                <a:ext cx="125280" cy="10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16998E-500C-48FC-88D7-19E8260AEC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1049" y="793699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46B417-2D68-4041-AE74-CD0ED133F7D7}"/>
                  </a:ext>
                </a:extLst>
              </p14:cNvPr>
              <p14:cNvContentPartPr/>
              <p14:nvPr/>
            </p14:nvContentPartPr>
            <p14:xfrm>
              <a:off x="2495089" y="1998619"/>
              <a:ext cx="106200" cy="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46B417-2D68-4041-AE74-CD0ED133F7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7089" y="1980979"/>
                <a:ext cx="141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A774EB-086C-4343-81B7-CF3DC9EC7B85}"/>
                  </a:ext>
                </a:extLst>
              </p14:cNvPr>
              <p14:cNvContentPartPr/>
              <p14:nvPr/>
            </p14:nvContentPartPr>
            <p14:xfrm>
              <a:off x="1204129" y="3245299"/>
              <a:ext cx="722880" cy="3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A774EB-086C-4343-81B7-CF3DC9EC7B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6489" y="3227659"/>
                <a:ext cx="7585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56603-ECDB-48DF-B6D0-8CD81B06BB66}"/>
              </a:ext>
            </a:extLst>
          </p:cNvPr>
          <p:cNvGrpSpPr/>
          <p:nvPr/>
        </p:nvGrpSpPr>
        <p:grpSpPr>
          <a:xfrm>
            <a:off x="279649" y="1741219"/>
            <a:ext cx="946440" cy="946440"/>
            <a:chOff x="279649" y="1741219"/>
            <a:chExt cx="946440" cy="9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8EB25B-CD3B-4499-86F4-F586A028B9D4}"/>
                    </a:ext>
                  </a:extLst>
                </p14:cNvPr>
                <p14:cNvContentPartPr/>
                <p14:nvPr/>
              </p14:nvContentPartPr>
              <p14:xfrm>
                <a:off x="676369" y="1973059"/>
                <a:ext cx="549720" cy="1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8EB25B-CD3B-4499-86F4-F586A028B9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369" y="1955059"/>
                  <a:ext cx="585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B9090F-2BDC-40C6-A4C6-2C3964E0EF06}"/>
                    </a:ext>
                  </a:extLst>
                </p14:cNvPr>
                <p14:cNvContentPartPr/>
                <p14:nvPr/>
              </p14:nvContentPartPr>
              <p14:xfrm>
                <a:off x="652249" y="2584699"/>
                <a:ext cx="142560" cy="1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B9090F-2BDC-40C6-A4C6-2C3964E0EF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249" y="2566699"/>
                  <a:ext cx="178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CDBFC6-35E0-40FF-B525-06C7453D9AEA}"/>
                    </a:ext>
                  </a:extLst>
                </p14:cNvPr>
                <p14:cNvContentPartPr/>
                <p14:nvPr/>
              </p14:nvContentPartPr>
              <p14:xfrm>
                <a:off x="414289" y="1741219"/>
                <a:ext cx="7020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CDBFC6-35E0-40FF-B525-06C7453D9A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649" y="1723219"/>
                  <a:ext cx="105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744DEF-3B99-41B3-A53C-20C1B7CDD104}"/>
                    </a:ext>
                  </a:extLst>
                </p14:cNvPr>
                <p14:cNvContentPartPr/>
                <p14:nvPr/>
              </p14:nvContentPartPr>
              <p14:xfrm>
                <a:off x="279649" y="1768939"/>
                <a:ext cx="119160" cy="91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744DEF-3B99-41B3-A53C-20C1B7CDD1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649" y="1751299"/>
                  <a:ext cx="154800" cy="9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7E9452-7BB3-483B-A60E-D0D3AA7A8361}"/>
                  </a:ext>
                </a:extLst>
              </p14:cNvPr>
              <p14:cNvContentPartPr/>
              <p14:nvPr/>
            </p14:nvContentPartPr>
            <p14:xfrm>
              <a:off x="3997369" y="3260779"/>
              <a:ext cx="614880" cy="1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7E9452-7BB3-483B-A60E-D0D3AA7A83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9369" y="3242779"/>
                <a:ext cx="650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957847-A59C-4BA0-972C-E8C4B1EDC78A}"/>
                  </a:ext>
                </a:extLst>
              </p14:cNvPr>
              <p14:cNvContentPartPr/>
              <p14:nvPr/>
            </p14:nvContentPartPr>
            <p14:xfrm>
              <a:off x="2469169" y="3943339"/>
              <a:ext cx="335880" cy="3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957847-A59C-4BA0-972C-E8C4B1EDC7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60169" y="3934339"/>
                <a:ext cx="3535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76C4A8-9CC5-4EBC-BA56-BE4CDB3BABB6}"/>
                  </a:ext>
                </a:extLst>
              </p14:cNvPr>
              <p14:cNvContentPartPr/>
              <p14:nvPr/>
            </p14:nvContentPartPr>
            <p14:xfrm>
              <a:off x="5709169" y="3923539"/>
              <a:ext cx="947520" cy="28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76C4A8-9CC5-4EBC-BA56-BE4CDB3BAB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0169" y="3914899"/>
                <a:ext cx="965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CE1CDB-DFD0-4ABB-8C63-2D6BD809C588}"/>
                  </a:ext>
                </a:extLst>
              </p14:cNvPr>
              <p14:cNvContentPartPr/>
              <p14:nvPr/>
            </p14:nvContentPartPr>
            <p14:xfrm>
              <a:off x="1459729" y="4188139"/>
              <a:ext cx="517680" cy="41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CE1CDB-DFD0-4ABB-8C63-2D6BD809C5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51089" y="4179139"/>
                <a:ext cx="535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9F0825-8222-443C-AC76-6B2FBEADC58F}"/>
                  </a:ext>
                </a:extLst>
              </p14:cNvPr>
              <p14:cNvContentPartPr/>
              <p14:nvPr/>
            </p14:nvContentPartPr>
            <p14:xfrm>
              <a:off x="2371609" y="4435099"/>
              <a:ext cx="1476360" cy="4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9F0825-8222-443C-AC76-6B2FBEADC5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62609" y="4426099"/>
                <a:ext cx="1494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62C79E-1FC8-4457-9830-00D05AEF80F8}"/>
                  </a:ext>
                </a:extLst>
              </p14:cNvPr>
              <p14:cNvContentPartPr/>
              <p14:nvPr/>
            </p14:nvContentPartPr>
            <p14:xfrm>
              <a:off x="2121769" y="4759459"/>
              <a:ext cx="793440" cy="39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62C79E-1FC8-4457-9830-00D05AEF80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13129" y="4750459"/>
                <a:ext cx="811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D0EDCD-1E8A-4C8B-96D6-1B2905F490A2}"/>
                  </a:ext>
                </a:extLst>
              </p14:cNvPr>
              <p14:cNvContentPartPr/>
              <p14:nvPr/>
            </p14:nvContentPartPr>
            <p14:xfrm>
              <a:off x="4363489" y="4726699"/>
              <a:ext cx="974880" cy="6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D0EDCD-1E8A-4C8B-96D6-1B2905F490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54849" y="4718059"/>
                <a:ext cx="99252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399AB-15F4-436A-ABB4-08D948CC7C24}"/>
                  </a:ext>
                </a:extLst>
              </p14:cNvPr>
              <p14:cNvContentPartPr/>
              <p14:nvPr/>
            </p14:nvContentPartPr>
            <p14:xfrm>
              <a:off x="2863729" y="1072699"/>
              <a:ext cx="525240" cy="6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399AB-15F4-436A-ABB4-08D948CC7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5089" y="1063699"/>
                <a:ext cx="542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EAC84B-13C0-451F-A0B5-F5FC0EC04AA0}"/>
                  </a:ext>
                </a:extLst>
              </p14:cNvPr>
              <p14:cNvContentPartPr/>
              <p14:nvPr/>
            </p14:nvContentPartPr>
            <p14:xfrm>
              <a:off x="4050289" y="1434499"/>
              <a:ext cx="48312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EAC84B-13C0-451F-A0B5-F5FC0EC04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1289" y="1425859"/>
                <a:ext cx="500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5D809-074C-4475-A02E-293F440AE1B1}"/>
                  </a:ext>
                </a:extLst>
              </p14:cNvPr>
              <p14:cNvContentPartPr/>
              <p14:nvPr/>
            </p14:nvContentPartPr>
            <p14:xfrm>
              <a:off x="6707449" y="1416499"/>
              <a:ext cx="78516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5D809-074C-4475-A02E-293F440AE1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8809" y="1407859"/>
                <a:ext cx="802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592565-A4FE-44A9-A052-DF1EED7E772A}"/>
                  </a:ext>
                </a:extLst>
              </p14:cNvPr>
              <p14:cNvContentPartPr/>
              <p14:nvPr/>
            </p14:nvContentPartPr>
            <p14:xfrm>
              <a:off x="2215369" y="1972699"/>
              <a:ext cx="1145520" cy="3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592565-A4FE-44A9-A052-DF1EED7E77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6369" y="1963699"/>
                <a:ext cx="1163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EEA94F-F1DD-4031-8227-F92212EA9DEF}"/>
                  </a:ext>
                </a:extLst>
              </p14:cNvPr>
              <p14:cNvContentPartPr/>
              <p14:nvPr/>
            </p14:nvContentPartPr>
            <p14:xfrm>
              <a:off x="5294449" y="1988179"/>
              <a:ext cx="1392120" cy="4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EEA94F-F1DD-4031-8227-F92212EA9D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5809" y="1979539"/>
                <a:ext cx="1409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01DAFF-AEC2-4EAB-9D05-45D8E5F7B0FC}"/>
                  </a:ext>
                </a:extLst>
              </p14:cNvPr>
              <p14:cNvContentPartPr/>
              <p14:nvPr/>
            </p14:nvContentPartPr>
            <p14:xfrm>
              <a:off x="2742049" y="2524579"/>
              <a:ext cx="1587600" cy="3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01DAFF-AEC2-4EAB-9D05-45D8E5F7B0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3409" y="2515579"/>
                <a:ext cx="1605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86D802-D2A5-4F66-9C01-C4B591723069}"/>
                  </a:ext>
                </a:extLst>
              </p14:cNvPr>
              <p14:cNvContentPartPr/>
              <p14:nvPr/>
            </p14:nvContentPartPr>
            <p14:xfrm>
              <a:off x="3322369" y="2775859"/>
              <a:ext cx="753840" cy="3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86D802-D2A5-4F66-9C01-C4B5917230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3369" y="2766859"/>
                <a:ext cx="771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B172E9-DDC9-44E7-B85B-3D268FB14E20}"/>
                  </a:ext>
                </a:extLst>
              </p14:cNvPr>
              <p14:cNvContentPartPr/>
              <p14:nvPr/>
            </p14:nvContentPartPr>
            <p14:xfrm>
              <a:off x="3748609" y="3038299"/>
              <a:ext cx="56700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B172E9-DDC9-44E7-B85B-3D268FB14E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9969" y="3029299"/>
                <a:ext cx="58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620082-20D4-489B-8CD5-9F44FDE231AD}"/>
                  </a:ext>
                </a:extLst>
              </p14:cNvPr>
              <p14:cNvContentPartPr/>
              <p14:nvPr/>
            </p14:nvContentPartPr>
            <p14:xfrm>
              <a:off x="6348889" y="3057379"/>
              <a:ext cx="91728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620082-20D4-489B-8CD5-9F44FDE231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40249" y="3048379"/>
                <a:ext cx="934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A755C3-E276-4D85-9E3F-35B6207BBD13}"/>
                  </a:ext>
                </a:extLst>
              </p14:cNvPr>
              <p14:cNvContentPartPr/>
              <p14:nvPr/>
            </p14:nvContentPartPr>
            <p14:xfrm>
              <a:off x="2200249" y="3314059"/>
              <a:ext cx="717840" cy="2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A755C3-E276-4D85-9E3F-35B6207BBD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1609" y="3305059"/>
                <a:ext cx="735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CDFF31-7536-4FDB-A5ED-068F852F9604}"/>
                  </a:ext>
                </a:extLst>
              </p14:cNvPr>
              <p14:cNvContentPartPr/>
              <p14:nvPr/>
            </p14:nvContentPartPr>
            <p14:xfrm>
              <a:off x="3260449" y="3571819"/>
              <a:ext cx="652320" cy="4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CDFF31-7536-4FDB-A5ED-068F852F96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51809" y="3562819"/>
                <a:ext cx="669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F8B4A2-A075-49DD-BC50-0FDE54377CA5}"/>
                  </a:ext>
                </a:extLst>
              </p14:cNvPr>
              <p14:cNvContentPartPr/>
              <p14:nvPr/>
            </p14:nvContentPartPr>
            <p14:xfrm>
              <a:off x="5270329" y="3593419"/>
              <a:ext cx="856080" cy="45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F8B4A2-A075-49DD-BC50-0FDE54377C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1329" y="3584419"/>
                <a:ext cx="873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78ED79-56C9-437C-B4D4-FBA7055A4DD4}"/>
                  </a:ext>
                </a:extLst>
              </p14:cNvPr>
              <p14:cNvContentPartPr/>
              <p14:nvPr/>
            </p14:nvContentPartPr>
            <p14:xfrm>
              <a:off x="2862289" y="4071859"/>
              <a:ext cx="385560" cy="37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78ED79-56C9-437C-B4D4-FBA7055A4D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53289" y="4063219"/>
                <a:ext cx="403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586D97-A006-48F8-B632-B15340488B0A}"/>
                  </a:ext>
                </a:extLst>
              </p14:cNvPr>
              <p14:cNvContentPartPr/>
              <p14:nvPr/>
            </p14:nvContentPartPr>
            <p14:xfrm>
              <a:off x="3166849" y="4342219"/>
              <a:ext cx="48312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586D97-A006-48F8-B632-B15340488B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57849" y="4333579"/>
                <a:ext cx="500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4BA4D7-6C7D-4498-B4A7-8319F4643C5C}"/>
                  </a:ext>
                </a:extLst>
              </p14:cNvPr>
              <p14:cNvContentPartPr/>
              <p14:nvPr/>
            </p14:nvContentPartPr>
            <p14:xfrm>
              <a:off x="3764089" y="4597099"/>
              <a:ext cx="669960" cy="31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4BA4D7-6C7D-4498-B4A7-8319F4643C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55449" y="4588099"/>
                <a:ext cx="6876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92BC653-D9C1-4EC2-B1B1-E609FA54EF5B}"/>
              </a:ext>
            </a:extLst>
          </p:cNvPr>
          <p:cNvGrpSpPr/>
          <p:nvPr/>
        </p:nvGrpSpPr>
        <p:grpSpPr>
          <a:xfrm>
            <a:off x="6884209" y="4597099"/>
            <a:ext cx="315720" cy="448560"/>
            <a:chOff x="6884209" y="4597099"/>
            <a:chExt cx="31572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342B5-4030-43B0-8D32-864FC89B3B7E}"/>
                    </a:ext>
                  </a:extLst>
                </p14:cNvPr>
                <p14:cNvContentPartPr/>
                <p14:nvPr/>
              </p14:nvContentPartPr>
              <p14:xfrm>
                <a:off x="6886729" y="4597099"/>
                <a:ext cx="313200" cy="4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342B5-4030-43B0-8D32-864FC89B3B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77729" y="4588459"/>
                  <a:ext cx="330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5834A0-995C-444E-97F8-9601D1CBF769}"/>
                    </a:ext>
                  </a:extLst>
                </p14:cNvPr>
                <p14:cNvContentPartPr/>
                <p14:nvPr/>
              </p14:nvContentPartPr>
              <p14:xfrm>
                <a:off x="6884209" y="4702939"/>
                <a:ext cx="291960" cy="11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5834A0-995C-444E-97F8-9601D1CBF7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75569" y="4694299"/>
                  <a:ext cx="30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A0007B-5EA3-457D-AC33-8B264BB373A0}"/>
                    </a:ext>
                  </a:extLst>
                </p14:cNvPr>
                <p14:cNvContentPartPr/>
                <p14:nvPr/>
              </p14:nvContentPartPr>
              <p14:xfrm>
                <a:off x="7044409" y="4876459"/>
                <a:ext cx="17640" cy="16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A0007B-5EA3-457D-AC33-8B264BB373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35409" y="4867819"/>
                  <a:ext cx="35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BE899C-14A2-43D5-83BF-8A89FA8F7EEB}"/>
                    </a:ext>
                  </a:extLst>
                </p14:cNvPr>
                <p14:cNvContentPartPr/>
                <p14:nvPr/>
              </p14:nvContentPartPr>
              <p14:xfrm>
                <a:off x="6973489" y="4823539"/>
                <a:ext cx="166680" cy="11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BE899C-14A2-43D5-83BF-8A89FA8F7E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4849" y="4814539"/>
                  <a:ext cx="1843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0923D3-0D4C-4312-A4DF-D9C689BEE511}"/>
              </a:ext>
            </a:extLst>
          </p:cNvPr>
          <p:cNvGrpSpPr/>
          <p:nvPr/>
        </p:nvGrpSpPr>
        <p:grpSpPr>
          <a:xfrm>
            <a:off x="381529" y="3911659"/>
            <a:ext cx="1661400" cy="574200"/>
            <a:chOff x="381529" y="3911659"/>
            <a:chExt cx="166140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992323-42A0-4917-A302-51FBCEDA897B}"/>
                    </a:ext>
                  </a:extLst>
                </p14:cNvPr>
                <p14:cNvContentPartPr/>
                <p14:nvPr/>
              </p14:nvContentPartPr>
              <p14:xfrm>
                <a:off x="1888129" y="3958459"/>
                <a:ext cx="154800" cy="5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992323-42A0-4917-A302-51FBCEDA89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79129" y="3949459"/>
                  <a:ext cx="172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3B3306-4F49-4320-9244-82DB0A8E92AF}"/>
                    </a:ext>
                  </a:extLst>
                </p14:cNvPr>
                <p14:cNvContentPartPr/>
                <p14:nvPr/>
              </p14:nvContentPartPr>
              <p14:xfrm>
                <a:off x="1803889" y="4004539"/>
                <a:ext cx="200880" cy="353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3B3306-4F49-4320-9244-82DB0A8E92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5249" y="3995899"/>
                  <a:ext cx="218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1E9420-6990-4B07-8A26-306BEB9CE3FD}"/>
                    </a:ext>
                  </a:extLst>
                </p14:cNvPr>
                <p14:cNvContentPartPr/>
                <p14:nvPr/>
              </p14:nvContentPartPr>
              <p14:xfrm>
                <a:off x="381529" y="4036939"/>
                <a:ext cx="68400" cy="169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1E9420-6990-4B07-8A26-306BEB9CE3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2889" y="4027939"/>
                  <a:ext cx="86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FF7ACC-50DC-434B-95CA-4289A3C4A160}"/>
                    </a:ext>
                  </a:extLst>
                </p14:cNvPr>
                <p14:cNvContentPartPr/>
                <p14:nvPr/>
              </p14:nvContentPartPr>
              <p14:xfrm>
                <a:off x="526969" y="4024699"/>
                <a:ext cx="97200" cy="14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FF7ACC-50DC-434B-95CA-4289A3C4A1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969" y="4016059"/>
                  <a:ext cx="114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8DF102-F191-4F42-BA7D-62968721F034}"/>
                    </a:ext>
                  </a:extLst>
                </p14:cNvPr>
                <p14:cNvContentPartPr/>
                <p14:nvPr/>
              </p14:nvContentPartPr>
              <p14:xfrm>
                <a:off x="659809" y="4036579"/>
                <a:ext cx="122040" cy="11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8DF102-F191-4F42-BA7D-62968721F0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809" y="4027579"/>
                  <a:ext cx="139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48F89E-3564-42BA-AB7D-1CC984DCC069}"/>
                    </a:ext>
                  </a:extLst>
                </p14:cNvPr>
                <p14:cNvContentPartPr/>
                <p14:nvPr/>
              </p14:nvContentPartPr>
              <p14:xfrm>
                <a:off x="812089" y="3920659"/>
                <a:ext cx="21600" cy="22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48F89E-3564-42BA-AB7D-1CC984DCC0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3089" y="3911659"/>
                  <a:ext cx="39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F3BF7F-23AA-4F71-B886-BD3443771018}"/>
                    </a:ext>
                  </a:extLst>
                </p14:cNvPr>
                <p14:cNvContentPartPr/>
                <p14:nvPr/>
              </p14:nvContentPartPr>
              <p14:xfrm>
                <a:off x="897049" y="4023259"/>
                <a:ext cx="85680" cy="13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F3BF7F-23AA-4F71-B886-BD34437710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8049" y="4014259"/>
                  <a:ext cx="10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231248-A96F-484C-BB1D-598BCAFA0A8C}"/>
                    </a:ext>
                  </a:extLst>
                </p14:cNvPr>
                <p14:cNvContentPartPr/>
                <p14:nvPr/>
              </p14:nvContentPartPr>
              <p14:xfrm>
                <a:off x="1052569" y="3938299"/>
                <a:ext cx="99360" cy="178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231248-A96F-484C-BB1D-598BCAFA0A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569" y="3929659"/>
                  <a:ext cx="117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ECC9CB-225A-4451-92F2-DDAF86113627}"/>
                    </a:ext>
                  </a:extLst>
                </p14:cNvPr>
                <p14:cNvContentPartPr/>
                <p14:nvPr/>
              </p14:nvContentPartPr>
              <p14:xfrm>
                <a:off x="1208809" y="3911659"/>
                <a:ext cx="40320" cy="20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ECC9CB-225A-4451-92F2-DDAF861136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9809" y="3902659"/>
                  <a:ext cx="57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7CB977-65C2-423C-ACD9-407390117A59}"/>
                    </a:ext>
                  </a:extLst>
                </p14:cNvPr>
                <p14:cNvContentPartPr/>
                <p14:nvPr/>
              </p14:nvContentPartPr>
              <p14:xfrm>
                <a:off x="1255249" y="4035859"/>
                <a:ext cx="109440" cy="84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7CB977-65C2-423C-ACD9-407390117A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46609" y="4026859"/>
                  <a:ext cx="127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43F2A5-16F7-426F-8E3C-DB34A0A312A0}"/>
                    </a:ext>
                  </a:extLst>
                </p14:cNvPr>
                <p14:cNvContentPartPr/>
                <p14:nvPr/>
              </p14:nvContentPartPr>
              <p14:xfrm>
                <a:off x="1418329" y="4013539"/>
                <a:ext cx="4824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43F2A5-16F7-426F-8E3C-DB34A0A312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9329" y="4004539"/>
                  <a:ext cx="65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107D24-5E61-4AAA-AACE-90460E672B5F}"/>
                    </a:ext>
                  </a:extLst>
                </p14:cNvPr>
                <p14:cNvContentPartPr/>
                <p14:nvPr/>
              </p14:nvContentPartPr>
              <p14:xfrm>
                <a:off x="398449" y="4315939"/>
                <a:ext cx="102600" cy="16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107D24-5E61-4AAA-AACE-90460E672B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809" y="4307299"/>
                  <a:ext cx="120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2B2811-0C3F-4780-9F52-3877D5D18F13}"/>
                    </a:ext>
                  </a:extLst>
                </p14:cNvPr>
                <p14:cNvContentPartPr/>
                <p14:nvPr/>
              </p14:nvContentPartPr>
              <p14:xfrm>
                <a:off x="562249" y="4331059"/>
                <a:ext cx="93960" cy="11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2B2811-0C3F-4780-9F52-3877D5D18F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3249" y="4322059"/>
                  <a:ext cx="111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C965AFB-E37D-4429-997B-94C15995139F}"/>
                    </a:ext>
                  </a:extLst>
                </p14:cNvPr>
                <p14:cNvContentPartPr/>
                <p14:nvPr/>
              </p14:nvContentPartPr>
              <p14:xfrm>
                <a:off x="696529" y="4333219"/>
                <a:ext cx="110880" cy="127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C965AFB-E37D-4429-997B-94C1599513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529" y="4324579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B02A4A-1DF3-4AE5-BF35-3FDDEC4D4200}"/>
                    </a:ext>
                  </a:extLst>
                </p14:cNvPr>
                <p14:cNvContentPartPr/>
                <p14:nvPr/>
              </p14:nvContentPartPr>
              <p14:xfrm>
                <a:off x="854209" y="4316299"/>
                <a:ext cx="69840" cy="1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B02A4A-1DF3-4AE5-BF35-3FDDEC4D42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209" y="4307299"/>
                  <a:ext cx="87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CAB9E2-5F29-4F57-89AC-3AEA5B2693B1}"/>
                    </a:ext>
                  </a:extLst>
                </p14:cNvPr>
                <p14:cNvContentPartPr/>
                <p14:nvPr/>
              </p14:nvContentPartPr>
              <p14:xfrm>
                <a:off x="957889" y="4218379"/>
                <a:ext cx="106920" cy="19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CAB9E2-5F29-4F57-89AC-3AEA5B2693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9249" y="4209739"/>
                  <a:ext cx="124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4579B7-190A-41B0-AED2-B5EAEC50F732}"/>
                    </a:ext>
                  </a:extLst>
                </p14:cNvPr>
                <p14:cNvContentPartPr/>
                <p14:nvPr/>
              </p14:nvContentPartPr>
              <p14:xfrm>
                <a:off x="1084609" y="4309819"/>
                <a:ext cx="104400" cy="90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4579B7-190A-41B0-AED2-B5EAEC50F7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5969" y="4300819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B29B62-882A-466E-A4EB-0A7C32ECE5E2}"/>
                    </a:ext>
                  </a:extLst>
                </p14:cNvPr>
                <p14:cNvContentPartPr/>
                <p14:nvPr/>
              </p14:nvContentPartPr>
              <p14:xfrm>
                <a:off x="1192249" y="4314139"/>
                <a:ext cx="103680" cy="110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B29B62-882A-466E-A4EB-0A7C32ECE5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3249" y="4305499"/>
                  <a:ext cx="121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EE05A1-8133-42C8-8523-597A38A04B49}"/>
                    </a:ext>
                  </a:extLst>
                </p14:cNvPr>
                <p14:cNvContentPartPr/>
                <p14:nvPr/>
              </p14:nvContentPartPr>
              <p14:xfrm>
                <a:off x="1349929" y="4216219"/>
                <a:ext cx="27000" cy="18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EE05A1-8133-42C8-8523-597A38A04B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40929" y="4207219"/>
                  <a:ext cx="44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F9468C-CCC1-4164-9D80-50602061566D}"/>
                    </a:ext>
                  </a:extLst>
                </p14:cNvPr>
                <p14:cNvContentPartPr/>
                <p14:nvPr/>
              </p14:nvContentPartPr>
              <p14:xfrm>
                <a:off x="1314649" y="4259419"/>
                <a:ext cx="181800" cy="9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F9468C-CCC1-4164-9D80-5060206156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06009" y="4250779"/>
                  <a:ext cx="1994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2E7C9E-489C-4C9E-A9C3-322691ABFFAE}"/>
                  </a:ext>
                </a:extLst>
              </p14:cNvPr>
              <p14:cNvContentPartPr/>
              <p14:nvPr/>
            </p14:nvContentPartPr>
            <p14:xfrm>
              <a:off x="1893889" y="3161059"/>
              <a:ext cx="238320" cy="9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2E7C9E-489C-4C9E-A9C3-322691ABFF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5249" y="3152419"/>
                <a:ext cx="25596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this.</a:t>
            </a:r>
            <a:r>
              <a:rPr lang="en-US" dirty="0" err="1"/>
              <a:t>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20A355-0B93-4FA9-98F1-975364F808E6}"/>
                  </a:ext>
                </a:extLst>
              </p14:cNvPr>
              <p14:cNvContentPartPr/>
              <p14:nvPr/>
            </p14:nvContentPartPr>
            <p14:xfrm>
              <a:off x="1517689" y="742939"/>
              <a:ext cx="513720" cy="6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20A355-0B93-4FA9-98F1-975364F80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689" y="733939"/>
                <a:ext cx="531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02901-0275-4290-9776-2DE874A20F17}"/>
                  </a:ext>
                </a:extLst>
              </p14:cNvPr>
              <p14:cNvContentPartPr/>
              <p14:nvPr/>
            </p14:nvContentPartPr>
            <p14:xfrm>
              <a:off x="2662129" y="1143259"/>
              <a:ext cx="682920" cy="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02901-0275-4290-9776-2DE874A20F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129" y="1134259"/>
                <a:ext cx="700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6C8B2D-AE08-4D49-9ECD-FC0851A389C3}"/>
                  </a:ext>
                </a:extLst>
              </p14:cNvPr>
              <p14:cNvContentPartPr/>
              <p14:nvPr/>
            </p14:nvContentPartPr>
            <p14:xfrm>
              <a:off x="4292929" y="1106539"/>
              <a:ext cx="598680" cy="2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6C8B2D-AE08-4D49-9ECD-FC0851A38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4289" y="1097899"/>
                <a:ext cx="616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881777-46F0-487D-AAE2-43117B00FB3D}"/>
                  </a:ext>
                </a:extLst>
              </p14:cNvPr>
              <p14:cNvContentPartPr/>
              <p14:nvPr/>
            </p14:nvContentPartPr>
            <p14:xfrm>
              <a:off x="2733409" y="1388779"/>
              <a:ext cx="107136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881777-46F0-487D-AAE2-43117B00FB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409" y="1380139"/>
                <a:ext cx="1089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6BE7BC-0CCD-4A26-B46B-331E5B9B1B4B}"/>
                  </a:ext>
                </a:extLst>
              </p14:cNvPr>
              <p14:cNvContentPartPr/>
              <p14:nvPr/>
            </p14:nvContentPartPr>
            <p14:xfrm>
              <a:off x="5095729" y="2124979"/>
              <a:ext cx="91800" cy="173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6BE7BC-0CCD-4A26-B46B-331E5B9B1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6729" y="2116339"/>
                <a:ext cx="1094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3CD2E22-AAB8-44FF-9D9C-F856887FE348}"/>
              </a:ext>
            </a:extLst>
          </p:cNvPr>
          <p:cNvGrpSpPr/>
          <p:nvPr/>
        </p:nvGrpSpPr>
        <p:grpSpPr>
          <a:xfrm>
            <a:off x="5512609" y="2061979"/>
            <a:ext cx="454680" cy="327600"/>
            <a:chOff x="5512609" y="2061979"/>
            <a:chExt cx="45468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2D4495-5541-42D0-8C00-08DA025C7746}"/>
                    </a:ext>
                  </a:extLst>
                </p14:cNvPr>
                <p14:cNvContentPartPr/>
                <p14:nvPr/>
              </p14:nvContentPartPr>
              <p14:xfrm>
                <a:off x="5512609" y="2099059"/>
                <a:ext cx="46800" cy="8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2D4495-5541-42D0-8C00-08DA025C77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3609" y="2090419"/>
                  <a:ext cx="64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A00470-22F5-4CD9-BCE1-742D9EE33BFB}"/>
                    </a:ext>
                  </a:extLst>
                </p14:cNvPr>
                <p14:cNvContentPartPr/>
                <p14:nvPr/>
              </p14:nvContentPartPr>
              <p14:xfrm>
                <a:off x="5537809" y="2061979"/>
                <a:ext cx="106920" cy="25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A00470-22F5-4CD9-BCE1-742D9EE33B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809" y="2053339"/>
                  <a:ext cx="12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5BC183-4E24-4DF6-BE94-88AD45FA4FEF}"/>
                    </a:ext>
                  </a:extLst>
                </p14:cNvPr>
                <p14:cNvContentPartPr/>
                <p14:nvPr/>
              </p14:nvContentPartPr>
              <p14:xfrm>
                <a:off x="5688289" y="2100859"/>
                <a:ext cx="114120" cy="14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5BC183-4E24-4DF6-BE94-88AD45FA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79649" y="2091859"/>
                  <a:ext cx="131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94B57A-1B3D-42B8-90C3-D3285D170047}"/>
                    </a:ext>
                  </a:extLst>
                </p14:cNvPr>
                <p14:cNvContentPartPr/>
                <p14:nvPr/>
              </p14:nvContentPartPr>
              <p14:xfrm>
                <a:off x="5857489" y="2108059"/>
                <a:ext cx="109800" cy="28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94B57A-1B3D-42B8-90C3-D3285D1700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8489" y="2099419"/>
                  <a:ext cx="12744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9B73C4C-D3D1-4DA2-A2A4-8ED2D0AD7905}"/>
                  </a:ext>
                </a:extLst>
              </p14:cNvPr>
              <p14:cNvContentPartPr/>
              <p14:nvPr/>
            </p14:nvContentPartPr>
            <p14:xfrm>
              <a:off x="3012049" y="2925259"/>
              <a:ext cx="563040" cy="54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9B73C4C-D3D1-4DA2-A2A4-8ED2D0AD79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3409" y="2916619"/>
                <a:ext cx="580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0390AD-36C5-45F4-99BC-CD3C9FB7BB75}"/>
                  </a:ext>
                </a:extLst>
              </p14:cNvPr>
              <p14:cNvContentPartPr/>
              <p14:nvPr/>
            </p14:nvContentPartPr>
            <p14:xfrm>
              <a:off x="5125609" y="2662099"/>
              <a:ext cx="112680" cy="158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0390AD-36C5-45F4-99BC-CD3C9FB7BB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6609" y="2653099"/>
                <a:ext cx="13032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F7F0192-966E-4954-8EE8-1778A13FA8C5}"/>
              </a:ext>
            </a:extLst>
          </p:cNvPr>
          <p:cNvGrpSpPr/>
          <p:nvPr/>
        </p:nvGrpSpPr>
        <p:grpSpPr>
          <a:xfrm>
            <a:off x="5512249" y="2614579"/>
            <a:ext cx="264240" cy="208080"/>
            <a:chOff x="5512249" y="2614579"/>
            <a:chExt cx="26424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223BAC-16EB-4403-8054-A018CB9A1199}"/>
                    </a:ext>
                  </a:extLst>
                </p14:cNvPr>
                <p14:cNvContentPartPr/>
                <p14:nvPr/>
              </p14:nvContentPartPr>
              <p14:xfrm>
                <a:off x="5512249" y="2629699"/>
                <a:ext cx="58320" cy="9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223BAC-16EB-4403-8054-A018CB9A11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3609" y="2620699"/>
                  <a:ext cx="75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04B1A9-4D15-4A79-9455-A60E82582A5A}"/>
                    </a:ext>
                  </a:extLst>
                </p14:cNvPr>
                <p14:cNvContentPartPr/>
                <p14:nvPr/>
              </p14:nvContentPartPr>
              <p14:xfrm>
                <a:off x="5557249" y="2614579"/>
                <a:ext cx="72360" cy="20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04B1A9-4D15-4A79-9455-A60E82582A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48249" y="2605939"/>
                  <a:ext cx="90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6CAB28-0A49-41A7-8B97-75A64067B22A}"/>
                    </a:ext>
                  </a:extLst>
                </p14:cNvPr>
                <p14:cNvContentPartPr/>
                <p14:nvPr/>
              </p14:nvContentPartPr>
              <p14:xfrm>
                <a:off x="5689729" y="2660299"/>
                <a:ext cx="86760" cy="14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6CAB28-0A49-41A7-8B97-75A64067B2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80729" y="2651659"/>
                  <a:ext cx="10440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43474F8-0678-4B48-93E1-5A30D139945D}"/>
                  </a:ext>
                </a:extLst>
              </p14:cNvPr>
              <p14:cNvContentPartPr/>
              <p14:nvPr/>
            </p14:nvContentPartPr>
            <p14:xfrm>
              <a:off x="3822769" y="3709339"/>
              <a:ext cx="1053360" cy="30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43474F8-0678-4B48-93E1-5A30D13994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13769" y="3700699"/>
                <a:ext cx="10710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05D49F3-88AD-428F-8543-E646A67A1B4D}"/>
              </a:ext>
            </a:extLst>
          </p:cNvPr>
          <p:cNvGrpSpPr/>
          <p:nvPr/>
        </p:nvGrpSpPr>
        <p:grpSpPr>
          <a:xfrm>
            <a:off x="290089" y="1613419"/>
            <a:ext cx="4386240" cy="1962360"/>
            <a:chOff x="290089" y="1613419"/>
            <a:chExt cx="4386240" cy="19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DE9749-B0DF-44C2-890C-CCAF634135D3}"/>
                    </a:ext>
                  </a:extLst>
                </p14:cNvPr>
                <p14:cNvContentPartPr/>
                <p14:nvPr/>
              </p14:nvContentPartPr>
              <p14:xfrm>
                <a:off x="290089" y="2303179"/>
                <a:ext cx="17640" cy="10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DE9749-B0DF-44C2-890C-CCAF634135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449" y="2294179"/>
                  <a:ext cx="3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293E9C-FCE0-4B7C-9A68-D725FEAFBF33}"/>
                    </a:ext>
                  </a:extLst>
                </p14:cNvPr>
                <p14:cNvContentPartPr/>
                <p14:nvPr/>
              </p14:nvContentPartPr>
              <p14:xfrm>
                <a:off x="304849" y="2162779"/>
                <a:ext cx="31680" cy="1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293E9C-FCE0-4B7C-9A68-D725FEAFBF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209" y="2154139"/>
                  <a:ext cx="49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D43885-3591-4AAB-A2A9-425D008EB711}"/>
                    </a:ext>
                  </a:extLst>
                </p14:cNvPr>
                <p14:cNvContentPartPr/>
                <p14:nvPr/>
              </p14:nvContentPartPr>
              <p14:xfrm>
                <a:off x="362089" y="2272219"/>
                <a:ext cx="92520" cy="10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D43885-3591-4AAB-A2A9-425D008EB7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089" y="2263579"/>
                  <a:ext cx="110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6B6F96-7102-4144-BA6B-1346EA3B59BF}"/>
                    </a:ext>
                  </a:extLst>
                </p14:cNvPr>
                <p14:cNvContentPartPr/>
                <p14:nvPr/>
              </p14:nvContentPartPr>
              <p14:xfrm>
                <a:off x="514009" y="2157019"/>
                <a:ext cx="51120" cy="17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6B6F96-7102-4144-BA6B-1346EA3B59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369" y="2148019"/>
                  <a:ext cx="68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F1AC29-642A-4A73-96A8-3EC35C389C5D}"/>
                    </a:ext>
                  </a:extLst>
                </p14:cNvPr>
                <p14:cNvContentPartPr/>
                <p14:nvPr/>
              </p14:nvContentPartPr>
              <p14:xfrm>
                <a:off x="730009" y="2264659"/>
                <a:ext cx="122760" cy="11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F1AC29-642A-4A73-96A8-3EC35C389C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009" y="2256019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30D29F-CDC6-44D0-B342-93900B0BF5D8}"/>
                    </a:ext>
                  </a:extLst>
                </p14:cNvPr>
                <p14:cNvContentPartPr/>
                <p14:nvPr/>
              </p14:nvContentPartPr>
              <p14:xfrm>
                <a:off x="899209" y="2250619"/>
                <a:ext cx="128160" cy="9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30D29F-CDC6-44D0-B342-93900B0BF5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0569" y="2241619"/>
                  <a:ext cx="145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76D25A-9605-4240-9426-D09A38A94EA2}"/>
                    </a:ext>
                  </a:extLst>
                </p14:cNvPr>
                <p14:cNvContentPartPr/>
                <p14:nvPr/>
              </p14:nvContentPartPr>
              <p14:xfrm>
                <a:off x="1081369" y="2157019"/>
                <a:ext cx="38160" cy="15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76D25A-9605-4240-9426-D09A38A94E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729" y="2148019"/>
                  <a:ext cx="55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EE17E1-202A-48BB-98A4-171FF315F883}"/>
                    </a:ext>
                  </a:extLst>
                </p14:cNvPr>
                <p14:cNvContentPartPr/>
                <p14:nvPr/>
              </p14:nvContentPartPr>
              <p14:xfrm>
                <a:off x="1201249" y="2131459"/>
                <a:ext cx="6840" cy="11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EE17E1-202A-48BB-98A4-171FF315F8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92249" y="2122459"/>
                  <a:ext cx="2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9CEB48-9805-4540-A5A8-9378AE96961E}"/>
                    </a:ext>
                  </a:extLst>
                </p14:cNvPr>
                <p14:cNvContentPartPr/>
                <p14:nvPr/>
              </p14:nvContentPartPr>
              <p14:xfrm>
                <a:off x="1326529" y="2137939"/>
                <a:ext cx="81360" cy="21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9CEB48-9805-4540-A5A8-9378AE969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17529" y="2128939"/>
                  <a:ext cx="99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90BE8-5B37-4187-A34B-0D20010C110D}"/>
                    </a:ext>
                  </a:extLst>
                </p14:cNvPr>
                <p14:cNvContentPartPr/>
                <p14:nvPr/>
              </p14:nvContentPartPr>
              <p14:xfrm>
                <a:off x="1440289" y="2235139"/>
                <a:ext cx="99000" cy="6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90BE8-5B37-4187-A34B-0D20010C11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1289" y="2226499"/>
                  <a:ext cx="116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D41803-28CD-4E43-8535-21889B47EDA2}"/>
                    </a:ext>
                  </a:extLst>
                </p14:cNvPr>
                <p14:cNvContentPartPr/>
                <p14:nvPr/>
              </p14:nvContentPartPr>
              <p14:xfrm>
                <a:off x="1551169" y="2234059"/>
                <a:ext cx="66240" cy="14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D41803-28CD-4E43-8535-21889B47ED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42169" y="2225419"/>
                  <a:ext cx="83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D077F8-29D5-41C5-9D87-10F10B511612}"/>
                    </a:ext>
                  </a:extLst>
                </p14:cNvPr>
                <p14:cNvContentPartPr/>
                <p14:nvPr/>
              </p14:nvContentPartPr>
              <p14:xfrm>
                <a:off x="1821889" y="2162419"/>
                <a:ext cx="88560" cy="3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D077F8-29D5-41C5-9D87-10F10B5116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13249" y="2153419"/>
                  <a:ext cx="106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32E84B-84E3-4A4C-A8A2-EAACF634E57F}"/>
                    </a:ext>
                  </a:extLst>
                </p14:cNvPr>
                <p14:cNvContentPartPr/>
                <p14:nvPr/>
              </p14:nvContentPartPr>
              <p14:xfrm>
                <a:off x="1846729" y="2233339"/>
                <a:ext cx="93960" cy="2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32E84B-84E3-4A4C-A8A2-EAACF634E5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7729" y="2224339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ECC11E-0F51-4970-8F14-FE8C66D35499}"/>
                    </a:ext>
                  </a:extLst>
                </p14:cNvPr>
                <p14:cNvContentPartPr/>
                <p14:nvPr/>
              </p14:nvContentPartPr>
              <p14:xfrm>
                <a:off x="3765529" y="1613419"/>
                <a:ext cx="164520" cy="34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ECC11E-0F51-4970-8F14-FE8C66D354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6529" y="1604419"/>
                  <a:ext cx="182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453DAC-35C3-418C-A661-4EED39696CB8}"/>
                    </a:ext>
                  </a:extLst>
                </p14:cNvPr>
                <p14:cNvContentPartPr/>
                <p14:nvPr/>
              </p14:nvContentPartPr>
              <p14:xfrm>
                <a:off x="2302129" y="2052259"/>
                <a:ext cx="10800" cy="37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453DAC-35C3-418C-A661-4EED3969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93129" y="2043259"/>
                  <a:ext cx="28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CB148D-D46F-4D96-8A87-8B69103E73E5}"/>
                    </a:ext>
                  </a:extLst>
                </p14:cNvPr>
                <p14:cNvContentPartPr/>
                <p14:nvPr/>
              </p14:nvContentPartPr>
              <p14:xfrm>
                <a:off x="2197009" y="2252419"/>
                <a:ext cx="248760" cy="5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CB148D-D46F-4D96-8A87-8B69103E73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8369" y="2243779"/>
                  <a:ext cx="266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20ECDC-F649-4357-81E2-6655E599D04C}"/>
                    </a:ext>
                  </a:extLst>
                </p14:cNvPr>
                <p14:cNvContentPartPr/>
                <p14:nvPr/>
              </p14:nvContentPartPr>
              <p14:xfrm>
                <a:off x="2501569" y="2058379"/>
                <a:ext cx="137880" cy="32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20ECDC-F649-4357-81E2-6655E599D0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92569" y="2049379"/>
                  <a:ext cx="155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9D822C-FF5F-45C2-B40F-3686CA0CE121}"/>
                    </a:ext>
                  </a:extLst>
                </p14:cNvPr>
                <p14:cNvContentPartPr/>
                <p14:nvPr/>
              </p14:nvContentPartPr>
              <p14:xfrm>
                <a:off x="2706409" y="2128939"/>
                <a:ext cx="33120" cy="23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9D822C-FF5F-45C2-B40F-3686CA0CE1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7769" y="2119939"/>
                  <a:ext cx="50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863E3D-D4E7-4580-91B1-03C9CF1640B6}"/>
                    </a:ext>
                  </a:extLst>
                </p14:cNvPr>
                <p14:cNvContentPartPr/>
                <p14:nvPr/>
              </p14:nvContentPartPr>
              <p14:xfrm>
                <a:off x="2779129" y="2196259"/>
                <a:ext cx="83160" cy="15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863E3D-D4E7-4580-91B1-03C9CF1640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70129" y="2187259"/>
                  <a:ext cx="100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BAF31B-555F-487B-9645-4F73C0E38EEA}"/>
                    </a:ext>
                  </a:extLst>
                </p14:cNvPr>
                <p14:cNvContentPartPr/>
                <p14:nvPr/>
              </p14:nvContentPartPr>
              <p14:xfrm>
                <a:off x="2957329" y="2304979"/>
                <a:ext cx="6480" cy="3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BAF31B-555F-487B-9645-4F73C0E38E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8329" y="2295979"/>
                  <a:ext cx="24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7BF567-4F39-4F36-832D-90DEA89BECE1}"/>
                    </a:ext>
                  </a:extLst>
                </p14:cNvPr>
                <p14:cNvContentPartPr/>
                <p14:nvPr/>
              </p14:nvContentPartPr>
              <p14:xfrm>
                <a:off x="3113929" y="2064859"/>
                <a:ext cx="128880" cy="29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7BF567-4F39-4F36-832D-90DEA89BEC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5289" y="2055859"/>
                  <a:ext cx="146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30FABE-FF64-46B3-A93A-54A3A8C273F1}"/>
                    </a:ext>
                  </a:extLst>
                </p14:cNvPr>
                <p14:cNvContentPartPr/>
                <p14:nvPr/>
              </p14:nvContentPartPr>
              <p14:xfrm>
                <a:off x="3311209" y="2221819"/>
                <a:ext cx="83520" cy="10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30FABE-FF64-46B3-A93A-54A3A8C273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2569" y="2213179"/>
                  <a:ext cx="101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B11744-5397-4ED1-8F23-48D763607B6D}"/>
                    </a:ext>
                  </a:extLst>
                </p14:cNvPr>
                <p14:cNvContentPartPr/>
                <p14:nvPr/>
              </p14:nvContentPartPr>
              <p14:xfrm>
                <a:off x="3422089" y="2223259"/>
                <a:ext cx="120960" cy="11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B11744-5397-4ED1-8F23-48D763607B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13089" y="2214619"/>
                  <a:ext cx="138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A0A5D0-846E-4DEB-8671-ECCA8253B55D}"/>
                    </a:ext>
                  </a:extLst>
                </p14:cNvPr>
                <p14:cNvContentPartPr/>
                <p14:nvPr/>
              </p14:nvContentPartPr>
              <p14:xfrm>
                <a:off x="3574729" y="2213179"/>
                <a:ext cx="10080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A0A5D0-846E-4DEB-8671-ECCA8253B5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66089" y="2204179"/>
                  <a:ext cx="118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D38B7C-F3E7-4CD4-96D4-078FEB954256}"/>
                    </a:ext>
                  </a:extLst>
                </p14:cNvPr>
                <p14:cNvContentPartPr/>
                <p14:nvPr/>
              </p14:nvContentPartPr>
              <p14:xfrm>
                <a:off x="3742849" y="2095459"/>
                <a:ext cx="56520" cy="21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D38B7C-F3E7-4CD4-96D4-078FEB9542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3849" y="2086459"/>
                  <a:ext cx="74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20EAF6-0289-4F6A-AF10-3E68460675FE}"/>
                    </a:ext>
                  </a:extLst>
                </p14:cNvPr>
                <p14:cNvContentPartPr/>
                <p14:nvPr/>
              </p14:nvContentPartPr>
              <p14:xfrm>
                <a:off x="3760129" y="2239819"/>
                <a:ext cx="183240" cy="23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20EAF6-0289-4F6A-AF10-3E68460675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51489" y="2230819"/>
                  <a:ext cx="200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9EDD33-6D35-4B56-9DF7-036754420A7E}"/>
                    </a:ext>
                  </a:extLst>
                </p14:cNvPr>
                <p14:cNvContentPartPr/>
                <p14:nvPr/>
              </p14:nvContentPartPr>
              <p14:xfrm>
                <a:off x="4065769" y="2070979"/>
                <a:ext cx="122760" cy="25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9EDD33-6D35-4B56-9DF7-036754420A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6769" y="2061979"/>
                  <a:ext cx="140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8E0CEA-40EF-4D0F-9B85-0F94D678A215}"/>
                    </a:ext>
                  </a:extLst>
                </p14:cNvPr>
                <p14:cNvContentPartPr/>
                <p14:nvPr/>
              </p14:nvContentPartPr>
              <p14:xfrm>
                <a:off x="4256209" y="2204539"/>
                <a:ext cx="90000" cy="11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8E0CEA-40EF-4D0F-9B85-0F94D678A2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47209" y="2195539"/>
                  <a:ext cx="107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3C42D6-C28D-42FF-8506-4D5DF6CC0BDF}"/>
                    </a:ext>
                  </a:extLst>
                </p14:cNvPr>
                <p14:cNvContentPartPr/>
                <p14:nvPr/>
              </p14:nvContentPartPr>
              <p14:xfrm>
                <a:off x="4377169" y="2081059"/>
                <a:ext cx="128520" cy="21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3C42D6-C28D-42FF-8506-4D5DF6CC0B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68529" y="2072419"/>
                  <a:ext cx="146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03D7FE-E18C-4F41-B586-035DFC2A14F6}"/>
                    </a:ext>
                  </a:extLst>
                </p14:cNvPr>
                <p14:cNvContentPartPr/>
                <p14:nvPr/>
              </p14:nvContentPartPr>
              <p14:xfrm>
                <a:off x="4553929" y="2149099"/>
                <a:ext cx="88200" cy="16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03D7FE-E18C-4F41-B586-035DFC2A14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44929" y="2140459"/>
                  <a:ext cx="105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9D38FB-5830-4A16-B670-9CB91012EA7D}"/>
                    </a:ext>
                  </a:extLst>
                </p14:cNvPr>
                <p14:cNvContentPartPr/>
                <p14:nvPr/>
              </p14:nvContentPartPr>
              <p14:xfrm>
                <a:off x="3099889" y="2612059"/>
                <a:ext cx="18936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9D38FB-5830-4A16-B670-9CB91012EA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91249" y="2603419"/>
                  <a:ext cx="207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8628E9-C805-4288-B39A-B5CF03ED54BF}"/>
                    </a:ext>
                  </a:extLst>
                </p14:cNvPr>
                <p14:cNvContentPartPr/>
                <p14:nvPr/>
              </p14:nvContentPartPr>
              <p14:xfrm>
                <a:off x="3383929" y="2582179"/>
                <a:ext cx="100800" cy="4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8628E9-C805-4288-B39A-B5CF03ED54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75289" y="2573179"/>
                  <a:ext cx="118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A08BF3-B69C-446A-9289-8C5C1E7293D2}"/>
                    </a:ext>
                  </a:extLst>
                </p14:cNvPr>
                <p14:cNvContentPartPr/>
                <p14:nvPr/>
              </p14:nvContentPartPr>
              <p14:xfrm>
                <a:off x="3382129" y="2610259"/>
                <a:ext cx="97200" cy="18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A08BF3-B69C-446A-9289-8C5C1E7293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3489" y="2601259"/>
                  <a:ext cx="11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556EA2-0EDF-4777-ACD7-C40EF9D02E9A}"/>
                    </a:ext>
                  </a:extLst>
                </p14:cNvPr>
                <p14:cNvContentPartPr/>
                <p14:nvPr/>
              </p14:nvContentPartPr>
              <p14:xfrm>
                <a:off x="2134009" y="2346739"/>
                <a:ext cx="908280" cy="21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556EA2-0EDF-4777-ACD7-C40EF9D02E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25009" y="2338099"/>
                  <a:ext cx="925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CCA896-C64E-4EB0-9BAF-4667C35FC2AF}"/>
                    </a:ext>
                  </a:extLst>
                </p14:cNvPr>
                <p14:cNvContentPartPr/>
                <p14:nvPr/>
              </p14:nvContentPartPr>
              <p14:xfrm>
                <a:off x="4031209" y="3315859"/>
                <a:ext cx="43200" cy="25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CCA896-C64E-4EB0-9BAF-4667C35FC2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22209" y="3306859"/>
                  <a:ext cx="60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ACE948-CEC4-42A0-8390-05C540E97028}"/>
                    </a:ext>
                  </a:extLst>
                </p14:cNvPr>
                <p14:cNvContentPartPr/>
                <p14:nvPr/>
              </p14:nvContentPartPr>
              <p14:xfrm>
                <a:off x="4169809" y="3348259"/>
                <a:ext cx="144720" cy="173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ACE948-CEC4-42A0-8390-05C540E97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60809" y="3339619"/>
                  <a:ext cx="162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29DC25-2C6B-4117-BC21-87C138A87172}"/>
                    </a:ext>
                  </a:extLst>
                </p14:cNvPr>
                <p14:cNvContentPartPr/>
                <p14:nvPr/>
              </p14:nvContentPartPr>
              <p14:xfrm>
                <a:off x="4342969" y="3321979"/>
                <a:ext cx="166320" cy="22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29DC25-2C6B-4117-BC21-87C138A871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34329" y="3313339"/>
                  <a:ext cx="18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26F8E9-C7F4-45D0-B429-35E7622A14CB}"/>
                    </a:ext>
                  </a:extLst>
                </p14:cNvPr>
                <p14:cNvContentPartPr/>
                <p14:nvPr/>
              </p14:nvContentPartPr>
              <p14:xfrm>
                <a:off x="4544929" y="3327019"/>
                <a:ext cx="131400" cy="21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26F8E9-C7F4-45D0-B429-35E7622A14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36289" y="3318379"/>
                  <a:ext cx="149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13A6E7-4CCF-4A84-80BA-19C715CB36E3}"/>
                    </a:ext>
                  </a:extLst>
                </p14:cNvPr>
                <p14:cNvContentPartPr/>
                <p14:nvPr/>
              </p14:nvContentPartPr>
              <p14:xfrm>
                <a:off x="587809" y="2477419"/>
                <a:ext cx="1112760" cy="7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13A6E7-4CCF-4A84-80BA-19C715CB36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8809" y="2468419"/>
                  <a:ext cx="1130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2DFD5F-7982-4BB4-8762-8274D682AB8E}"/>
                    </a:ext>
                  </a:extLst>
                </p14:cNvPr>
                <p14:cNvContentPartPr/>
                <p14:nvPr/>
              </p14:nvContentPartPr>
              <p14:xfrm>
                <a:off x="1564129" y="2650579"/>
                <a:ext cx="2289240" cy="898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2DFD5F-7982-4BB4-8762-8274D682AB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55129" y="2641939"/>
                  <a:ext cx="2306880" cy="9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65654C-D5F4-4F56-BE70-47771274F176}"/>
              </a:ext>
            </a:extLst>
          </p:cNvPr>
          <p:cNvGrpSpPr/>
          <p:nvPr/>
        </p:nvGrpSpPr>
        <p:grpSpPr>
          <a:xfrm>
            <a:off x="2170369" y="2225059"/>
            <a:ext cx="3002760" cy="35280"/>
            <a:chOff x="2170369" y="2225059"/>
            <a:chExt cx="3002760" cy="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17216E-6FC2-4119-AE4F-3458F6D77E3B}"/>
                    </a:ext>
                  </a:extLst>
                </p14:cNvPr>
                <p14:cNvContentPartPr/>
                <p14:nvPr/>
              </p14:nvContentPartPr>
              <p14:xfrm>
                <a:off x="2170369" y="2225059"/>
                <a:ext cx="939240" cy="1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17216E-6FC2-4119-AE4F-3458F6D77E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1729" y="2216419"/>
                  <a:ext cx="956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07963-B6DC-423D-B3C5-38159BACFAF4}"/>
                    </a:ext>
                  </a:extLst>
                </p14:cNvPr>
                <p14:cNvContentPartPr/>
                <p14:nvPr/>
              </p14:nvContentPartPr>
              <p14:xfrm>
                <a:off x="3217969" y="2227219"/>
                <a:ext cx="867960" cy="3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07963-B6DC-423D-B3C5-38159BACF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9329" y="2218219"/>
                  <a:ext cx="885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EAA4E6-0F00-405C-B351-809DB12AE9F2}"/>
                    </a:ext>
                  </a:extLst>
                </p14:cNvPr>
                <p14:cNvContentPartPr/>
                <p14:nvPr/>
              </p14:nvContentPartPr>
              <p14:xfrm>
                <a:off x="4268449" y="2234059"/>
                <a:ext cx="443160" cy="2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EAA4E6-0F00-405C-B351-809DB12AE9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59449" y="2225419"/>
                  <a:ext cx="460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D2876A-5FAB-4BAF-8494-F73D8ECF975A}"/>
                    </a:ext>
                  </a:extLst>
                </p14:cNvPr>
                <p14:cNvContentPartPr/>
                <p14:nvPr/>
              </p14:nvContentPartPr>
              <p14:xfrm>
                <a:off x="4929769" y="2242699"/>
                <a:ext cx="243360" cy="1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D2876A-5FAB-4BAF-8494-F73D8ECF97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0769" y="2233699"/>
                  <a:ext cx="2610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1BAE8-DF0E-4CDB-AF75-8F98FB227756}"/>
                  </a:ext>
                </a:extLst>
              </p14:cNvPr>
              <p14:cNvContentPartPr/>
              <p14:nvPr/>
            </p14:nvContentPartPr>
            <p14:xfrm>
              <a:off x="5778649" y="2239459"/>
              <a:ext cx="221400" cy="15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1BAE8-DF0E-4CDB-AF75-8F98FB227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9649" y="2230819"/>
                <a:ext cx="2390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710647-1D2E-4E58-93D6-4AD3CF5B9AC0}"/>
                  </a:ext>
                </a:extLst>
              </p14:cNvPr>
              <p14:cNvContentPartPr/>
              <p14:nvPr/>
            </p14:nvContentPartPr>
            <p14:xfrm>
              <a:off x="2867689" y="2515579"/>
              <a:ext cx="581040" cy="1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710647-1D2E-4E58-93D6-4AD3CF5B9A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8689" y="2506939"/>
                <a:ext cx="5986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FB0C1-02B8-4880-A50C-78BDE8489A2D}"/>
              </a:ext>
            </a:extLst>
          </p:cNvPr>
          <p:cNvGrpSpPr/>
          <p:nvPr/>
        </p:nvGrpSpPr>
        <p:grpSpPr>
          <a:xfrm>
            <a:off x="4144609" y="3665419"/>
            <a:ext cx="2111400" cy="84240"/>
            <a:chOff x="4144609" y="3665419"/>
            <a:chExt cx="211140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C3B862-F389-4112-A9FF-5DE59770A12B}"/>
                    </a:ext>
                  </a:extLst>
                </p14:cNvPr>
                <p14:cNvContentPartPr/>
                <p14:nvPr/>
              </p14:nvContentPartPr>
              <p14:xfrm>
                <a:off x="5278249" y="3710419"/>
                <a:ext cx="977760" cy="2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C3B862-F389-4112-A9FF-5DE59770A1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9609" y="3701419"/>
                  <a:ext cx="995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9C8FDD-0B11-4AE2-A027-8469F5264D1A}"/>
                    </a:ext>
                  </a:extLst>
                </p14:cNvPr>
                <p14:cNvContentPartPr/>
                <p14:nvPr/>
              </p14:nvContentPartPr>
              <p14:xfrm>
                <a:off x="4144609" y="3665419"/>
                <a:ext cx="978480" cy="8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9C8FDD-0B11-4AE2-A027-8469F5264D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5969" y="3656779"/>
                  <a:ext cx="9961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C4492E-E547-4F81-BC46-A48290E5D2AD}"/>
              </a:ext>
            </a:extLst>
          </p:cNvPr>
          <p:cNvGrpSpPr/>
          <p:nvPr/>
        </p:nvGrpSpPr>
        <p:grpSpPr>
          <a:xfrm>
            <a:off x="3260449" y="4867819"/>
            <a:ext cx="2390400" cy="50400"/>
            <a:chOff x="3260449" y="4867819"/>
            <a:chExt cx="239040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DBBEE4-6E05-462D-9D41-986CE0C4EE92}"/>
                    </a:ext>
                  </a:extLst>
                </p14:cNvPr>
                <p14:cNvContentPartPr/>
                <p14:nvPr/>
              </p14:nvContentPartPr>
              <p14:xfrm>
                <a:off x="3260449" y="4881139"/>
                <a:ext cx="383760" cy="2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DBBEE4-6E05-462D-9D41-986CE0C4EE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1449" y="4872499"/>
                  <a:ext cx="40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C05418-AB39-412B-9C7F-DEBD049BC3DA}"/>
                    </a:ext>
                  </a:extLst>
                </p14:cNvPr>
                <p14:cNvContentPartPr/>
                <p14:nvPr/>
              </p14:nvContentPartPr>
              <p14:xfrm>
                <a:off x="4279609" y="4867819"/>
                <a:ext cx="1371240" cy="5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C05418-AB39-412B-9C7F-DEBD049BC3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70609" y="4858819"/>
                  <a:ext cx="138888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EA1BA-BD96-451E-9387-3521E2FCD0C9}"/>
                  </a:ext>
                </a:extLst>
              </p14:cNvPr>
              <p14:cNvContentPartPr/>
              <p14:nvPr/>
            </p14:nvContentPartPr>
            <p14:xfrm>
              <a:off x="694369" y="979819"/>
              <a:ext cx="112176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EA1BA-BD96-451E-9387-3521E2FCD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369" y="970819"/>
                <a:ext cx="1139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624F03-B1D7-4DDE-9B35-5BFEB5F10DFA}"/>
                  </a:ext>
                </a:extLst>
              </p14:cNvPr>
              <p14:cNvContentPartPr/>
              <p14:nvPr/>
            </p14:nvContentPartPr>
            <p14:xfrm>
              <a:off x="850609" y="1714939"/>
              <a:ext cx="328680" cy="2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624F03-B1D7-4DDE-9B35-5BFEB5F10D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969" y="1705939"/>
                <a:ext cx="3463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7141F13-1006-43C3-AB53-8CD3CFAD8544}"/>
              </a:ext>
            </a:extLst>
          </p:cNvPr>
          <p:cNvGrpSpPr/>
          <p:nvPr/>
        </p:nvGrpSpPr>
        <p:grpSpPr>
          <a:xfrm>
            <a:off x="4393009" y="1100779"/>
            <a:ext cx="239760" cy="263160"/>
            <a:chOff x="4393009" y="1100779"/>
            <a:chExt cx="2397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2E0F09-AF68-4210-BCE2-1DFCAE69E815}"/>
                    </a:ext>
                  </a:extLst>
                </p14:cNvPr>
                <p14:cNvContentPartPr/>
                <p14:nvPr/>
              </p14:nvContentPartPr>
              <p14:xfrm>
                <a:off x="4393009" y="1131019"/>
                <a:ext cx="43920" cy="23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2E0F09-AF68-4210-BCE2-1DFCAE69E8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4369" y="1122379"/>
                  <a:ext cx="61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8718C1-0713-49E8-86DE-068EBB83C81A}"/>
                    </a:ext>
                  </a:extLst>
                </p14:cNvPr>
                <p14:cNvContentPartPr/>
                <p14:nvPr/>
              </p14:nvContentPartPr>
              <p14:xfrm>
                <a:off x="4492729" y="1130659"/>
                <a:ext cx="91440" cy="7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8718C1-0713-49E8-86DE-068EBB83C8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3729" y="1122019"/>
                  <a:ext cx="109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6AF741-EA6B-4AD4-AA38-5C1FC27A6E2E}"/>
                    </a:ext>
                  </a:extLst>
                </p14:cNvPr>
                <p14:cNvContentPartPr/>
                <p14:nvPr/>
              </p14:nvContentPartPr>
              <p14:xfrm>
                <a:off x="4566169" y="1100779"/>
                <a:ext cx="66600" cy="232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6AF741-EA6B-4AD4-AA38-5C1FC27A6E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7529" y="1091779"/>
                  <a:ext cx="8424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0B71DC-0612-4F03-B03B-3FDB4505337D}"/>
                  </a:ext>
                </a:extLst>
              </p14:cNvPr>
              <p14:cNvContentPartPr/>
              <p14:nvPr/>
            </p14:nvContentPartPr>
            <p14:xfrm>
              <a:off x="831529" y="2164579"/>
              <a:ext cx="717120" cy="1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0B71DC-0612-4F03-B03B-3FDB450533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2529" y="2155939"/>
                <a:ext cx="734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F1C25E-56A6-4D97-BD0B-ECCC8ADCF459}"/>
                  </a:ext>
                </a:extLst>
              </p14:cNvPr>
              <p14:cNvContentPartPr/>
              <p14:nvPr/>
            </p14:nvContentPartPr>
            <p14:xfrm>
              <a:off x="1780489" y="2143339"/>
              <a:ext cx="379440" cy="1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F1C25E-56A6-4D97-BD0B-ECCC8ADCF4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1489" y="2134339"/>
                <a:ext cx="397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9E3117-7766-453B-A924-6B6107ABF028}"/>
                  </a:ext>
                </a:extLst>
              </p14:cNvPr>
              <p14:cNvContentPartPr/>
              <p14:nvPr/>
            </p14:nvContentPartPr>
            <p14:xfrm>
              <a:off x="3017449" y="2149459"/>
              <a:ext cx="583200" cy="1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9E3117-7766-453B-A924-6B6107ABF0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8449" y="2140819"/>
                <a:ext cx="6008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DDBA0E4-86D6-44A3-8498-BD1EC2A32767}"/>
              </a:ext>
            </a:extLst>
          </p:cNvPr>
          <p:cNvGrpSpPr/>
          <p:nvPr/>
        </p:nvGrpSpPr>
        <p:grpSpPr>
          <a:xfrm>
            <a:off x="5563009" y="1537459"/>
            <a:ext cx="640440" cy="272520"/>
            <a:chOff x="5563009" y="1537459"/>
            <a:chExt cx="6404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AC50A-75B5-4A13-B8BC-E5D3BB57D8FD}"/>
                    </a:ext>
                  </a:extLst>
                </p14:cNvPr>
                <p14:cNvContentPartPr/>
                <p14:nvPr/>
              </p14:nvContentPartPr>
              <p14:xfrm>
                <a:off x="5563009" y="1547899"/>
                <a:ext cx="18000" cy="4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AC50A-75B5-4A13-B8BC-E5D3BB57D8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54369" y="1539259"/>
                  <a:ext cx="35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99C95-FFF2-4BE7-95A1-3562E7B52370}"/>
                    </a:ext>
                  </a:extLst>
                </p14:cNvPr>
                <p14:cNvContentPartPr/>
                <p14:nvPr/>
              </p14:nvContentPartPr>
              <p14:xfrm>
                <a:off x="5612689" y="1537459"/>
                <a:ext cx="6840" cy="70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99C95-FFF2-4BE7-95A1-3562E7B523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04049" y="1528819"/>
                  <a:ext cx="24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7AAB25-9259-4A2B-8A25-0697AF7214CD}"/>
                    </a:ext>
                  </a:extLst>
                </p14:cNvPr>
                <p14:cNvContentPartPr/>
                <p14:nvPr/>
              </p14:nvContentPartPr>
              <p14:xfrm>
                <a:off x="5698009" y="1549339"/>
                <a:ext cx="151200" cy="19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7AAB25-9259-4A2B-8A25-0697AF7214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9369" y="1540339"/>
                  <a:ext cx="168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D64BD4-6DC3-4082-B0D5-986F139A73ED}"/>
                    </a:ext>
                  </a:extLst>
                </p14:cNvPr>
                <p14:cNvContentPartPr/>
                <p14:nvPr/>
              </p14:nvContentPartPr>
              <p14:xfrm>
                <a:off x="5906809" y="1633579"/>
                <a:ext cx="7524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D64BD4-6DC3-4082-B0D5-986F139A73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8169" y="1624579"/>
                  <a:ext cx="92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221C05-96DA-43C8-B02E-3B4C9297E703}"/>
                    </a:ext>
                  </a:extLst>
                </p14:cNvPr>
                <p14:cNvContentPartPr/>
                <p14:nvPr/>
              </p14:nvContentPartPr>
              <p14:xfrm>
                <a:off x="5980969" y="1632859"/>
                <a:ext cx="110880" cy="8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221C05-96DA-43C8-B02E-3B4C9297E7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2329" y="1623859"/>
                  <a:ext cx="128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F9F706-4301-4C27-B83D-7077C9ACF8C1}"/>
                    </a:ext>
                  </a:extLst>
                </p14:cNvPr>
                <p14:cNvContentPartPr/>
                <p14:nvPr/>
              </p14:nvContentPartPr>
              <p14:xfrm>
                <a:off x="6113089" y="1639339"/>
                <a:ext cx="90360" cy="17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F9F706-4301-4C27-B83D-7077C9ACF8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04089" y="1630699"/>
                  <a:ext cx="1080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FE5EA4-2E32-4972-9682-83D0F3E02987}"/>
              </a:ext>
            </a:extLst>
          </p:cNvPr>
          <p:cNvGrpSpPr/>
          <p:nvPr/>
        </p:nvGrpSpPr>
        <p:grpSpPr>
          <a:xfrm>
            <a:off x="6370489" y="1427659"/>
            <a:ext cx="1023120" cy="291240"/>
            <a:chOff x="6370489" y="1427659"/>
            <a:chExt cx="10231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BA3816-A9C8-4197-8C56-B1886DA6AC97}"/>
                    </a:ext>
                  </a:extLst>
                </p14:cNvPr>
                <p14:cNvContentPartPr/>
                <p14:nvPr/>
              </p14:nvContentPartPr>
              <p14:xfrm>
                <a:off x="6370489" y="1539979"/>
                <a:ext cx="206640" cy="1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BA3816-A9C8-4197-8C56-B1886DA6A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61489" y="1531339"/>
                  <a:ext cx="224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8D56E2-EB99-4B16-9619-BE46409EC24D}"/>
                    </a:ext>
                  </a:extLst>
                </p14:cNvPr>
                <p14:cNvContentPartPr/>
                <p14:nvPr/>
              </p14:nvContentPartPr>
              <p14:xfrm>
                <a:off x="6637609" y="1566259"/>
                <a:ext cx="30960" cy="11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8D56E2-EB99-4B16-9619-BE46409EC2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28969" y="1557619"/>
                  <a:ext cx="48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02284D-3CF6-414F-929F-26545F064320}"/>
                    </a:ext>
                  </a:extLst>
                </p14:cNvPr>
                <p14:cNvContentPartPr/>
                <p14:nvPr/>
              </p14:nvContentPartPr>
              <p14:xfrm>
                <a:off x="6713209" y="1608019"/>
                <a:ext cx="72360" cy="7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02284D-3CF6-414F-929F-26545F0643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04209" y="1599379"/>
                  <a:ext cx="9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BB0080-E967-4AF7-81EA-11D6102CAF07}"/>
                    </a:ext>
                  </a:extLst>
                </p14:cNvPr>
                <p14:cNvContentPartPr/>
                <p14:nvPr/>
              </p14:nvContentPartPr>
              <p14:xfrm>
                <a:off x="6805009" y="1610899"/>
                <a:ext cx="91080" cy="7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BB0080-E967-4AF7-81EA-11D6102CAF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6009" y="1601899"/>
                  <a:ext cx="108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9353B6-5880-4AEA-A6A9-1C78D49AED42}"/>
                    </a:ext>
                  </a:extLst>
                </p14:cNvPr>
                <p14:cNvContentPartPr/>
                <p14:nvPr/>
              </p14:nvContentPartPr>
              <p14:xfrm>
                <a:off x="6908689" y="1592539"/>
                <a:ext cx="118080" cy="8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9353B6-5880-4AEA-A6A9-1C78D49AED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00049" y="1583899"/>
                  <a:ext cx="135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C0E855-503A-4A5E-8548-2F4A7BA921F3}"/>
                    </a:ext>
                  </a:extLst>
                </p14:cNvPr>
                <p14:cNvContentPartPr/>
                <p14:nvPr/>
              </p14:nvContentPartPr>
              <p14:xfrm>
                <a:off x="7045489" y="1482379"/>
                <a:ext cx="106560" cy="17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C0E855-503A-4A5E-8548-2F4A7BA921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6849" y="1473739"/>
                  <a:ext cx="124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039F4A-6ECC-4594-AB2F-4E0A4EDF960B}"/>
                    </a:ext>
                  </a:extLst>
                </p14:cNvPr>
                <p14:cNvContentPartPr/>
                <p14:nvPr/>
              </p14:nvContentPartPr>
              <p14:xfrm>
                <a:off x="7185529" y="1593259"/>
                <a:ext cx="75240" cy="6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039F4A-6ECC-4594-AB2F-4E0A4EDF96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6889" y="1584619"/>
                  <a:ext cx="92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B07D9B-5556-4E64-9A42-5BF964EB37FD}"/>
                    </a:ext>
                  </a:extLst>
                </p14:cNvPr>
                <p14:cNvContentPartPr/>
                <p14:nvPr/>
              </p14:nvContentPartPr>
              <p14:xfrm>
                <a:off x="7350769" y="1427659"/>
                <a:ext cx="7200" cy="6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B07D9B-5556-4E64-9A42-5BF964EB37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42129" y="1419019"/>
                  <a:ext cx="24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E2795D-CAAE-47F0-BE61-BF30492F0484}"/>
                    </a:ext>
                  </a:extLst>
                </p14:cNvPr>
                <p14:cNvContentPartPr/>
                <p14:nvPr/>
              </p14:nvContentPartPr>
              <p14:xfrm>
                <a:off x="7390369" y="1430539"/>
                <a:ext cx="3240" cy="3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E2795D-CAAE-47F0-BE61-BF30492F04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1729" y="1421539"/>
                  <a:ext cx="2088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E299BD-57C7-4E1D-94A1-7E23EF119462}"/>
                  </a:ext>
                </a:extLst>
              </p14:cNvPr>
              <p14:cNvContentPartPr/>
              <p14:nvPr/>
            </p14:nvContentPartPr>
            <p14:xfrm>
              <a:off x="1834129" y="2557699"/>
              <a:ext cx="819360" cy="5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E299BD-57C7-4E1D-94A1-7E23EF1194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5129" y="2549059"/>
                <a:ext cx="837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55C325-4DD8-44ED-A47E-F965D7CE4297}"/>
                  </a:ext>
                </a:extLst>
              </p14:cNvPr>
              <p14:cNvContentPartPr/>
              <p14:nvPr/>
            </p14:nvContentPartPr>
            <p14:xfrm>
              <a:off x="1779769" y="2901859"/>
              <a:ext cx="1037880" cy="53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55C325-4DD8-44ED-A47E-F965D7CE42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71129" y="2892859"/>
                <a:ext cx="10555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153942-5644-4D04-967D-409F1570916D}"/>
                  </a:ext>
                </a:extLst>
              </p14:cNvPr>
              <p14:cNvContentPartPr/>
              <p14:nvPr/>
            </p14:nvContentPartPr>
            <p14:xfrm>
              <a:off x="3205729" y="2887459"/>
              <a:ext cx="1156320" cy="23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153942-5644-4D04-967D-409F157091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97089" y="2878819"/>
                <a:ext cx="1173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A1BD7E-0953-4CC3-922F-9006314783B8}"/>
                  </a:ext>
                </a:extLst>
              </p14:cNvPr>
              <p14:cNvContentPartPr/>
              <p14:nvPr/>
            </p14:nvContentPartPr>
            <p14:xfrm>
              <a:off x="1731889" y="3218659"/>
              <a:ext cx="578520" cy="4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A1BD7E-0953-4CC3-922F-9006314783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22889" y="3209659"/>
                <a:ext cx="596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6B8E75-397C-4857-9E7D-BA090D7C0927}"/>
                  </a:ext>
                </a:extLst>
              </p14:cNvPr>
              <p14:cNvContentPartPr/>
              <p14:nvPr/>
            </p14:nvContentPartPr>
            <p14:xfrm>
              <a:off x="3395089" y="3224419"/>
              <a:ext cx="916560" cy="3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6B8E75-397C-4857-9E7D-BA090D7C09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86089" y="3215419"/>
                <a:ext cx="934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4011D3-281D-4FE6-8ABF-278489AEAFCB}"/>
                  </a:ext>
                </a:extLst>
              </p14:cNvPr>
              <p14:cNvContentPartPr/>
              <p14:nvPr/>
            </p14:nvContentPartPr>
            <p14:xfrm>
              <a:off x="2453329" y="3620419"/>
              <a:ext cx="304560" cy="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4011D3-281D-4FE6-8ABF-278489AEAF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44689" y="3611779"/>
                <a:ext cx="3222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CD4D3A7-6E3C-463E-8672-09FA59DF9CD9}"/>
                  </a:ext>
                </a:extLst>
              </p14:cNvPr>
              <p14:cNvContentPartPr/>
              <p14:nvPr/>
            </p14:nvContentPartPr>
            <p14:xfrm>
              <a:off x="2742769" y="3954139"/>
              <a:ext cx="131940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CD4D3A7-6E3C-463E-8672-09FA59DF9C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33769" y="3945139"/>
                <a:ext cx="133704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7A546E8-E685-44E2-AE09-4F8B31B48966}"/>
              </a:ext>
            </a:extLst>
          </p:cNvPr>
          <p:cNvGrpSpPr/>
          <p:nvPr/>
        </p:nvGrpSpPr>
        <p:grpSpPr>
          <a:xfrm>
            <a:off x="1168129" y="4489099"/>
            <a:ext cx="1078920" cy="356040"/>
            <a:chOff x="1168129" y="4489099"/>
            <a:chExt cx="107892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4801CE-987B-4FF6-8B41-693080072341}"/>
                    </a:ext>
                  </a:extLst>
                </p14:cNvPr>
                <p14:cNvContentPartPr/>
                <p14:nvPr/>
              </p14:nvContentPartPr>
              <p14:xfrm>
                <a:off x="1168129" y="4542739"/>
                <a:ext cx="107640" cy="22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4801CE-987B-4FF6-8B41-6930800723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9129" y="4534099"/>
                  <a:ext cx="125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A53D8E-E022-442B-93FD-CB6F8113E567}"/>
                    </a:ext>
                  </a:extLst>
                </p14:cNvPr>
                <p14:cNvContentPartPr/>
                <p14:nvPr/>
              </p14:nvContentPartPr>
              <p14:xfrm>
                <a:off x="1414369" y="4489099"/>
                <a:ext cx="30960" cy="28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A53D8E-E022-442B-93FD-CB6F8113E5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05729" y="4480459"/>
                  <a:ext cx="48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B0620A-A756-4A2C-A933-2BB805467C27}"/>
                    </a:ext>
                  </a:extLst>
                </p14:cNvPr>
                <p14:cNvContentPartPr/>
                <p14:nvPr/>
              </p14:nvContentPartPr>
              <p14:xfrm>
                <a:off x="1354609" y="4687459"/>
                <a:ext cx="113760" cy="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B0620A-A756-4A2C-A933-2BB805467C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45609" y="4678459"/>
                  <a:ext cx="131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09CA3E-19DE-4655-BCEB-36B1F5FCF0AA}"/>
                    </a:ext>
                  </a:extLst>
                </p14:cNvPr>
                <p14:cNvContentPartPr/>
                <p14:nvPr/>
              </p14:nvContentPartPr>
              <p14:xfrm>
                <a:off x="1530289" y="4641019"/>
                <a:ext cx="115560" cy="13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09CA3E-19DE-4655-BCEB-36B1F5FCF0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21649" y="4632019"/>
                  <a:ext cx="133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FBAE1B-A589-40FD-AF1D-7E3602681EBF}"/>
                    </a:ext>
                  </a:extLst>
                </p14:cNvPr>
                <p14:cNvContentPartPr/>
                <p14:nvPr/>
              </p14:nvContentPartPr>
              <p14:xfrm>
                <a:off x="1641169" y="4642459"/>
                <a:ext cx="86760" cy="11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FBAE1B-A589-40FD-AF1D-7E3602681E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32529" y="4633459"/>
                  <a:ext cx="104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6A4B16-2020-490E-BD4D-4F20CBC37206}"/>
                    </a:ext>
                  </a:extLst>
                </p14:cNvPr>
                <p14:cNvContentPartPr/>
                <p14:nvPr/>
              </p14:nvContentPartPr>
              <p14:xfrm>
                <a:off x="1754209" y="4654699"/>
                <a:ext cx="114840" cy="11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6A4B16-2020-490E-BD4D-4F20CBC37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5209" y="4646059"/>
                  <a:ext cx="132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DE1CCB-C7ED-4FAC-B8B9-EEFB9B1F79DD}"/>
                    </a:ext>
                  </a:extLst>
                </p14:cNvPr>
                <p14:cNvContentPartPr/>
                <p14:nvPr/>
              </p14:nvContentPartPr>
              <p14:xfrm>
                <a:off x="1897129" y="4660819"/>
                <a:ext cx="89280" cy="18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DE1CCB-C7ED-4FAC-B8B9-EEFB9B1F79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88129" y="4652179"/>
                  <a:ext cx="106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27FA04-8BCE-4D57-A2F2-FAD0EF35C00D}"/>
                    </a:ext>
                  </a:extLst>
                </p14:cNvPr>
                <p14:cNvContentPartPr/>
                <p14:nvPr/>
              </p14:nvContentPartPr>
              <p14:xfrm>
                <a:off x="2051209" y="4540579"/>
                <a:ext cx="14400" cy="19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27FA04-8BCE-4D57-A2F2-FAD0EF35C0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42569" y="4531939"/>
                  <a:ext cx="32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CACB3E-57A2-4F6D-993C-E823349E1C8E}"/>
                    </a:ext>
                  </a:extLst>
                </p14:cNvPr>
                <p14:cNvContentPartPr/>
                <p14:nvPr/>
              </p14:nvContentPartPr>
              <p14:xfrm>
                <a:off x="2115649" y="4631299"/>
                <a:ext cx="131400" cy="17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CACB3E-57A2-4F6D-993C-E823349E1C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06649" y="4622659"/>
                  <a:ext cx="1490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9C91F6-A230-42EB-8934-A368E7672D6F}"/>
              </a:ext>
            </a:extLst>
          </p:cNvPr>
          <p:cNvGrpSpPr/>
          <p:nvPr/>
        </p:nvGrpSpPr>
        <p:grpSpPr>
          <a:xfrm>
            <a:off x="2587249" y="4485499"/>
            <a:ext cx="688320" cy="407160"/>
            <a:chOff x="2587249" y="4485499"/>
            <a:chExt cx="6883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CBA103-C7D0-4E15-90E4-3388A72B4847}"/>
                    </a:ext>
                  </a:extLst>
                </p14:cNvPr>
                <p14:cNvContentPartPr/>
                <p14:nvPr/>
              </p14:nvContentPartPr>
              <p14:xfrm>
                <a:off x="2627569" y="4485499"/>
                <a:ext cx="29880" cy="27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CBA103-C7D0-4E15-90E4-3388A72B48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18929" y="4476859"/>
                  <a:ext cx="47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09BB5D-3A1A-4879-B29A-FA90FA8E627C}"/>
                    </a:ext>
                  </a:extLst>
                </p14:cNvPr>
                <p14:cNvContentPartPr/>
                <p14:nvPr/>
              </p14:nvContentPartPr>
              <p14:xfrm>
                <a:off x="2587249" y="4653979"/>
                <a:ext cx="159480" cy="4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09BB5D-3A1A-4879-B29A-FA90FA8E62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8249" y="4645339"/>
                  <a:ext cx="177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92A606-D84A-4B73-9B28-67C0C3E87006}"/>
                    </a:ext>
                  </a:extLst>
                </p14:cNvPr>
                <p14:cNvContentPartPr/>
                <p14:nvPr/>
              </p14:nvContentPartPr>
              <p14:xfrm>
                <a:off x="2756449" y="4616899"/>
                <a:ext cx="120960" cy="20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92A606-D84A-4B73-9B28-67C0C3E870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7809" y="4608259"/>
                  <a:ext cx="138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0385D7-55C0-4CA6-A769-394099839C48}"/>
                    </a:ext>
                  </a:extLst>
                </p14:cNvPr>
                <p14:cNvContentPartPr/>
                <p14:nvPr/>
              </p14:nvContentPartPr>
              <p14:xfrm>
                <a:off x="2842129" y="4655059"/>
                <a:ext cx="166320" cy="237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0385D7-55C0-4CA6-A769-394099839C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3129" y="4646059"/>
                  <a:ext cx="183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3E24B5-6A63-49AF-AACF-E381C54049C5}"/>
                    </a:ext>
                  </a:extLst>
                </p14:cNvPr>
                <p14:cNvContentPartPr/>
                <p14:nvPr/>
              </p14:nvContentPartPr>
              <p14:xfrm>
                <a:off x="3063889" y="4663339"/>
                <a:ext cx="79560" cy="9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3E24B5-6A63-49AF-AACF-E381C54049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4889" y="4654699"/>
                  <a:ext cx="97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91DAF0-E798-4927-B888-87661D1DBB18}"/>
                    </a:ext>
                  </a:extLst>
                </p14:cNvPr>
                <p14:cNvContentPartPr/>
                <p14:nvPr/>
              </p14:nvContentPartPr>
              <p14:xfrm>
                <a:off x="3175849" y="4582339"/>
                <a:ext cx="99720" cy="18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91DAF0-E798-4927-B888-87661D1DBB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6849" y="4573339"/>
                  <a:ext cx="1173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81C029-B983-4F96-9582-EE53585F8B10}"/>
              </a:ext>
            </a:extLst>
          </p:cNvPr>
          <p:cNvGrpSpPr/>
          <p:nvPr/>
        </p:nvGrpSpPr>
        <p:grpSpPr>
          <a:xfrm>
            <a:off x="3657169" y="4470019"/>
            <a:ext cx="1072800" cy="383760"/>
            <a:chOff x="3657169" y="4470019"/>
            <a:chExt cx="10728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FD356B-39EF-4891-A4BD-E5F91FEC8826}"/>
                    </a:ext>
                  </a:extLst>
                </p14:cNvPr>
                <p14:cNvContentPartPr/>
                <p14:nvPr/>
              </p14:nvContentPartPr>
              <p14:xfrm>
                <a:off x="3657169" y="4470019"/>
                <a:ext cx="46800" cy="281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FD356B-39EF-4891-A4BD-E5F91FEC88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48529" y="4461379"/>
                  <a:ext cx="64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AB117C-C3D0-4AAE-A920-3A67499E9DC1}"/>
                    </a:ext>
                  </a:extLst>
                </p14:cNvPr>
                <p14:cNvContentPartPr/>
                <p14:nvPr/>
              </p14:nvContentPartPr>
              <p14:xfrm>
                <a:off x="3733129" y="4639579"/>
                <a:ext cx="106920" cy="110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AB117C-C3D0-4AAE-A920-3A67499E9D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4129" y="4630579"/>
                  <a:ext cx="124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D59AAE-8091-4AE7-BE62-F5C16B087808}"/>
                    </a:ext>
                  </a:extLst>
                </p14:cNvPr>
                <p14:cNvContentPartPr/>
                <p14:nvPr/>
              </p14:nvContentPartPr>
              <p14:xfrm>
                <a:off x="3874969" y="4643179"/>
                <a:ext cx="146520" cy="10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D59AAE-8091-4AE7-BE62-F5C16B0878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65969" y="4634539"/>
                  <a:ext cx="164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C1AC4D-CA58-4B62-A7EE-FDC94E51CED7}"/>
                    </a:ext>
                  </a:extLst>
                </p14:cNvPr>
                <p14:cNvContentPartPr/>
                <p14:nvPr/>
              </p14:nvContentPartPr>
              <p14:xfrm>
                <a:off x="4056769" y="4651459"/>
                <a:ext cx="85320" cy="180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C1AC4D-CA58-4B62-A7EE-FDC94E51CE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47769" y="4642819"/>
                  <a:ext cx="102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1C36BA-F868-490E-9ED0-4543926F3EE1}"/>
                    </a:ext>
                  </a:extLst>
                </p14:cNvPr>
                <p14:cNvContentPartPr/>
                <p14:nvPr/>
              </p14:nvContentPartPr>
              <p14:xfrm>
                <a:off x="4206889" y="4666219"/>
                <a:ext cx="95400" cy="96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1C36BA-F868-490E-9ED0-4543926F3E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7889" y="4657579"/>
                  <a:ext cx="113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92F031-F2C2-4EBE-A3D5-F4E243043723}"/>
                    </a:ext>
                  </a:extLst>
                </p14:cNvPr>
                <p14:cNvContentPartPr/>
                <p14:nvPr/>
              </p14:nvContentPartPr>
              <p14:xfrm>
                <a:off x="4371769" y="4671259"/>
                <a:ext cx="95760" cy="8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92F031-F2C2-4EBE-A3D5-F4E2430437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63129" y="4662619"/>
                  <a:ext cx="113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F7BC70-D340-4FD5-A7B2-6A0E91B282A5}"/>
                    </a:ext>
                  </a:extLst>
                </p14:cNvPr>
                <p14:cNvContentPartPr/>
                <p14:nvPr/>
              </p14:nvContentPartPr>
              <p14:xfrm>
                <a:off x="4495249" y="4682779"/>
                <a:ext cx="89640" cy="17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F7BC70-D340-4FD5-A7B2-6A0E91B282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86609" y="4674139"/>
                  <a:ext cx="107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3D5422-78A0-47A7-A494-BB1892EDD424}"/>
                    </a:ext>
                  </a:extLst>
                </p14:cNvPr>
                <p14:cNvContentPartPr/>
                <p14:nvPr/>
              </p14:nvContentPartPr>
              <p14:xfrm>
                <a:off x="4622329" y="4656139"/>
                <a:ext cx="107640" cy="116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3D5422-78A0-47A7-A494-BB1892EDD4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13689" y="4647139"/>
                  <a:ext cx="1252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DC7C54B-0B3E-4B70-BE9C-05244E31D61A}"/>
              </a:ext>
            </a:extLst>
          </p:cNvPr>
          <p:cNvGrpSpPr/>
          <p:nvPr/>
        </p:nvGrpSpPr>
        <p:grpSpPr>
          <a:xfrm>
            <a:off x="357769" y="4472179"/>
            <a:ext cx="557640" cy="416160"/>
            <a:chOff x="357769" y="4472179"/>
            <a:chExt cx="55764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5ED003-24CB-4956-9EEF-6FE99A03390C}"/>
                    </a:ext>
                  </a:extLst>
                </p14:cNvPr>
                <p14:cNvContentPartPr/>
                <p14:nvPr/>
              </p14:nvContentPartPr>
              <p14:xfrm>
                <a:off x="357769" y="4472179"/>
                <a:ext cx="155520" cy="13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5ED003-24CB-4956-9EEF-6FE99A0339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769" y="4463179"/>
                  <a:ext cx="173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92FF05-09BF-4E2D-8EEC-F8D8C2D61AB5}"/>
                    </a:ext>
                  </a:extLst>
                </p14:cNvPr>
                <p14:cNvContentPartPr/>
                <p14:nvPr/>
              </p14:nvContentPartPr>
              <p14:xfrm>
                <a:off x="422569" y="4502779"/>
                <a:ext cx="109440" cy="213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92FF05-09BF-4E2D-8EEC-F8D8C2D61A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569" y="4493779"/>
                  <a:ext cx="12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47286D-532B-4937-A086-F9F52C95152E}"/>
                    </a:ext>
                  </a:extLst>
                </p14:cNvPr>
                <p14:cNvContentPartPr/>
                <p14:nvPr/>
              </p14:nvContentPartPr>
              <p14:xfrm>
                <a:off x="553249" y="4563979"/>
                <a:ext cx="86760" cy="8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47286D-532B-4937-A086-F9F52C951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4249" y="4554979"/>
                  <a:ext cx="10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50E8D0-2B0C-498F-9F0C-9484BBA15A46}"/>
                    </a:ext>
                  </a:extLst>
                </p14:cNvPr>
                <p14:cNvContentPartPr/>
                <p14:nvPr/>
              </p14:nvContentPartPr>
              <p14:xfrm>
                <a:off x="664489" y="4511779"/>
                <a:ext cx="106200" cy="9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50E8D0-2B0C-498F-9F0C-9484BBA15A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489" y="4502779"/>
                  <a:ext cx="123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0D39A4-7094-4D97-8ED5-7C8DA1E27783}"/>
                    </a:ext>
                  </a:extLst>
                </p14:cNvPr>
                <p14:cNvContentPartPr/>
                <p14:nvPr/>
              </p14:nvContentPartPr>
              <p14:xfrm>
                <a:off x="775729" y="4500259"/>
                <a:ext cx="72000" cy="8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0D39A4-7094-4D97-8ED5-7C8DA1E277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729" y="4491259"/>
                  <a:ext cx="89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F61EA1-D820-4E3E-8949-4982B42A3025}"/>
                    </a:ext>
                  </a:extLst>
                </p14:cNvPr>
                <p14:cNvContentPartPr/>
                <p14:nvPr/>
              </p14:nvContentPartPr>
              <p14:xfrm>
                <a:off x="406369" y="4605379"/>
                <a:ext cx="509040" cy="28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F61EA1-D820-4E3E-8949-4982B42A30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729" y="4596739"/>
                  <a:ext cx="52668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95D649-C466-4AA7-898C-2C3E2D187A48}"/>
                  </a:ext>
                </a:extLst>
              </p14:cNvPr>
              <p14:cNvContentPartPr/>
              <p14:nvPr/>
            </p14:nvContentPartPr>
            <p14:xfrm>
              <a:off x="1799209" y="2568499"/>
              <a:ext cx="809640" cy="99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95D649-C466-4AA7-898C-2C3E2D187A4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790569" y="2559859"/>
                <a:ext cx="8272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11F74D-3CDD-430E-8D1D-A163747EEA0B}"/>
                  </a:ext>
                </a:extLst>
              </p14:cNvPr>
              <p14:cNvContentPartPr/>
              <p14:nvPr/>
            </p14:nvContentPartPr>
            <p14:xfrm>
              <a:off x="4902049" y="2554099"/>
              <a:ext cx="277200" cy="65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11F74D-3CDD-430E-8D1D-A163747EEA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93049" y="2545099"/>
                <a:ext cx="29484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8895D6C-912A-450B-9C7B-43EA579F05FF}"/>
                  </a:ext>
                </a:extLst>
              </p14:cNvPr>
              <p14:cNvContentPartPr/>
              <p14:nvPr/>
            </p14:nvContentPartPr>
            <p14:xfrm>
              <a:off x="2732329" y="4050259"/>
              <a:ext cx="1325160" cy="6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8895D6C-912A-450B-9C7B-43EA579F05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23689" y="4041619"/>
                <a:ext cx="134280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A01774-9F79-4523-9262-F34F3CB5ED39}"/>
                  </a:ext>
                </a:extLst>
              </p14:cNvPr>
              <p14:cNvContentPartPr/>
              <p14:nvPr/>
            </p14:nvContentPartPr>
            <p14:xfrm>
              <a:off x="3205369" y="2605219"/>
              <a:ext cx="1328760" cy="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A01774-9F79-4523-9262-F34F3CB5E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729" y="2596219"/>
                <a:ext cx="13464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517BC3F-A96A-4A20-BD50-9724D69C7176}"/>
              </a:ext>
            </a:extLst>
          </p:cNvPr>
          <p:cNvGrpSpPr/>
          <p:nvPr/>
        </p:nvGrpSpPr>
        <p:grpSpPr>
          <a:xfrm>
            <a:off x="4746529" y="2398579"/>
            <a:ext cx="645120" cy="179280"/>
            <a:chOff x="4746529" y="2398579"/>
            <a:chExt cx="64512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56FE50-D7CF-468E-9F49-ED00727716C8}"/>
                    </a:ext>
                  </a:extLst>
                </p14:cNvPr>
                <p14:cNvContentPartPr/>
                <p14:nvPr/>
              </p14:nvContentPartPr>
              <p14:xfrm>
                <a:off x="4746529" y="2472019"/>
                <a:ext cx="253800" cy="10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56FE50-D7CF-468E-9F49-ED00727716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7889" y="2463379"/>
                  <a:ext cx="271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B501D3-374D-44E9-BFBA-BC79E2DBE8C1}"/>
                    </a:ext>
                  </a:extLst>
                </p14:cNvPr>
                <p14:cNvContentPartPr/>
                <p14:nvPr/>
              </p14:nvContentPartPr>
              <p14:xfrm>
                <a:off x="5316409" y="2398579"/>
                <a:ext cx="5400" cy="17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B501D3-374D-44E9-BFBA-BC79E2DBE8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7409" y="2389939"/>
                  <a:ext cx="23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513C8E-6ED9-4538-B849-6B722D41AB7B}"/>
                    </a:ext>
                  </a:extLst>
                </p14:cNvPr>
                <p14:cNvContentPartPr/>
                <p14:nvPr/>
              </p14:nvContentPartPr>
              <p14:xfrm>
                <a:off x="5248369" y="2491459"/>
                <a:ext cx="143280" cy="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513C8E-6ED9-4538-B849-6B722D41AB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39369" y="2482819"/>
                  <a:ext cx="1609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856F64-7C56-4D34-975A-17F755D59740}"/>
              </a:ext>
            </a:extLst>
          </p:cNvPr>
          <p:cNvGrpSpPr/>
          <p:nvPr/>
        </p:nvGrpSpPr>
        <p:grpSpPr>
          <a:xfrm>
            <a:off x="5741929" y="2161339"/>
            <a:ext cx="2171880" cy="753840"/>
            <a:chOff x="5741929" y="2161339"/>
            <a:chExt cx="217188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D96C17-FD7C-420A-AA0C-96CDC95E9D60}"/>
                    </a:ext>
                  </a:extLst>
                </p14:cNvPr>
                <p14:cNvContentPartPr/>
                <p14:nvPr/>
              </p14:nvContentPartPr>
              <p14:xfrm>
                <a:off x="5741929" y="2396779"/>
                <a:ext cx="107640" cy="16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D96C17-FD7C-420A-AA0C-96CDC95E9D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2929" y="2387779"/>
                  <a:ext cx="125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DEF-BB85-463C-B1C8-B3C4614AE044}"/>
                    </a:ext>
                  </a:extLst>
                </p14:cNvPr>
                <p14:cNvContentPartPr/>
                <p14:nvPr/>
              </p14:nvContentPartPr>
              <p14:xfrm>
                <a:off x="5926969" y="2437099"/>
                <a:ext cx="84600" cy="12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DEF-BB85-463C-B1C8-B3C4614AE0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18329" y="2428459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49F89C-1FC9-4013-991B-92A7899CB49A}"/>
                    </a:ext>
                  </a:extLst>
                </p14:cNvPr>
                <p14:cNvContentPartPr/>
                <p14:nvPr/>
              </p14:nvContentPartPr>
              <p14:xfrm>
                <a:off x="6073849" y="2405059"/>
                <a:ext cx="156600" cy="14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49F89C-1FC9-4013-991B-92A7899CB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4849" y="2396419"/>
                  <a:ext cx="174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DCC58A-443E-4F88-9EF5-6356F0A3C705}"/>
                    </a:ext>
                  </a:extLst>
                </p14:cNvPr>
                <p14:cNvContentPartPr/>
                <p14:nvPr/>
              </p14:nvContentPartPr>
              <p14:xfrm>
                <a:off x="6288409" y="2407219"/>
                <a:ext cx="62640" cy="10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DCC58A-443E-4F88-9EF5-6356F0A3C7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79769" y="2398219"/>
                  <a:ext cx="80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D77873-C07B-4D0F-938E-D55336678B5F}"/>
                    </a:ext>
                  </a:extLst>
                </p14:cNvPr>
                <p14:cNvContentPartPr/>
                <p14:nvPr/>
              </p14:nvContentPartPr>
              <p14:xfrm>
                <a:off x="6414769" y="2422699"/>
                <a:ext cx="136800" cy="11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D77873-C07B-4D0F-938E-D55336678B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05769" y="2413699"/>
                  <a:ext cx="154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8C7259-68AA-474D-8843-D80EE93E3B07}"/>
                    </a:ext>
                  </a:extLst>
                </p14:cNvPr>
                <p14:cNvContentPartPr/>
                <p14:nvPr/>
              </p14:nvContentPartPr>
              <p14:xfrm>
                <a:off x="6615649" y="2206339"/>
                <a:ext cx="128880" cy="30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8C7259-68AA-474D-8843-D80EE93E3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7009" y="2197699"/>
                  <a:ext cx="146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620EBE-F592-4D3E-9924-BA5BC5EC0FAA}"/>
                    </a:ext>
                  </a:extLst>
                </p14:cNvPr>
                <p14:cNvContentPartPr/>
                <p14:nvPr/>
              </p14:nvContentPartPr>
              <p14:xfrm>
                <a:off x="6859369" y="2362939"/>
                <a:ext cx="68040" cy="10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620EBE-F592-4D3E-9924-BA5BC5EC0F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0369" y="2354299"/>
                  <a:ext cx="85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3B3548-0382-44EE-A166-4A0095628B81}"/>
                    </a:ext>
                  </a:extLst>
                </p14:cNvPr>
                <p14:cNvContentPartPr/>
                <p14:nvPr/>
              </p14:nvContentPartPr>
              <p14:xfrm>
                <a:off x="6916609" y="2358619"/>
                <a:ext cx="20052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3B3548-0382-44EE-A166-4A0095628B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7609" y="2349619"/>
                  <a:ext cx="218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ACCFD-274A-47B5-8652-138A4E2FEDF2}"/>
                    </a:ext>
                  </a:extLst>
                </p14:cNvPr>
                <p14:cNvContentPartPr/>
                <p14:nvPr/>
              </p14:nvContentPartPr>
              <p14:xfrm>
                <a:off x="7143049" y="2353939"/>
                <a:ext cx="120960" cy="11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ACCFD-274A-47B5-8652-138A4E2FED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34049" y="2345299"/>
                  <a:ext cx="138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24208A-23D2-4AE8-9222-443FA6DA1963}"/>
                    </a:ext>
                  </a:extLst>
                </p14:cNvPr>
                <p14:cNvContentPartPr/>
                <p14:nvPr/>
              </p14:nvContentPartPr>
              <p14:xfrm>
                <a:off x="7361929" y="2161339"/>
                <a:ext cx="48240" cy="32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24208A-23D2-4AE8-9222-443FA6DA19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3289" y="2152699"/>
                  <a:ext cx="65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71751-98B7-40FB-B050-8728C4712AA7}"/>
                    </a:ext>
                  </a:extLst>
                </p14:cNvPr>
                <p14:cNvContentPartPr/>
                <p14:nvPr/>
              </p14:nvContentPartPr>
              <p14:xfrm>
                <a:off x="7315129" y="2216059"/>
                <a:ext cx="251640" cy="221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971751-98B7-40FB-B050-8728C4712A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6489" y="2207419"/>
                  <a:ext cx="269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F7F4F1-1644-4381-B7AD-B6C0D4A92BBA}"/>
                    </a:ext>
                  </a:extLst>
                </p14:cNvPr>
                <p14:cNvContentPartPr/>
                <p14:nvPr/>
              </p14:nvContentPartPr>
              <p14:xfrm>
                <a:off x="7595929" y="2317939"/>
                <a:ext cx="147600" cy="10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F7F4F1-1644-4381-B7AD-B6C0D4A92B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7289" y="2309299"/>
                  <a:ext cx="165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31C907-FF05-4677-9B80-AB6790FD40AE}"/>
                    </a:ext>
                  </a:extLst>
                </p14:cNvPr>
                <p14:cNvContentPartPr/>
                <p14:nvPr/>
              </p14:nvContentPartPr>
              <p14:xfrm>
                <a:off x="7739209" y="2312899"/>
                <a:ext cx="174600" cy="15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31C907-FF05-4677-9B80-AB6790FD40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0209" y="2303899"/>
                  <a:ext cx="192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BEA310-A59B-40D5-9FB0-435B44EFE4D8}"/>
                    </a:ext>
                  </a:extLst>
                </p14:cNvPr>
                <p14:cNvContentPartPr/>
                <p14:nvPr/>
              </p14:nvContentPartPr>
              <p14:xfrm>
                <a:off x="6204529" y="2662099"/>
                <a:ext cx="123480" cy="17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BEA310-A59B-40D5-9FB0-435B44EFE4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5889" y="2653459"/>
                  <a:ext cx="141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F4714D-415A-4966-BBDB-664D12034A96}"/>
                    </a:ext>
                  </a:extLst>
                </p14:cNvPr>
                <p14:cNvContentPartPr/>
                <p14:nvPr/>
              </p14:nvContentPartPr>
              <p14:xfrm>
                <a:off x="6388129" y="2682619"/>
                <a:ext cx="119160" cy="23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F4714D-415A-4966-BBDB-664D12034A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9129" y="2673619"/>
                  <a:ext cx="136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9020A9-79BF-4771-8486-3B97A3463FEA}"/>
                    </a:ext>
                  </a:extLst>
                </p14:cNvPr>
                <p14:cNvContentPartPr/>
                <p14:nvPr/>
              </p14:nvContentPartPr>
              <p14:xfrm>
                <a:off x="6551569" y="2676859"/>
                <a:ext cx="138960" cy="19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9020A9-79BF-4771-8486-3B97A3463F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42569" y="2667859"/>
                  <a:ext cx="156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6A1361-FA52-4C24-A811-C856D8ECB0F3}"/>
                    </a:ext>
                  </a:extLst>
                </p14:cNvPr>
                <p14:cNvContentPartPr/>
                <p14:nvPr/>
              </p14:nvContentPartPr>
              <p14:xfrm>
                <a:off x="6789889" y="2681539"/>
                <a:ext cx="92520" cy="83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6A1361-FA52-4C24-A811-C856D8ECB0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1249" y="2672899"/>
                  <a:ext cx="11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7DF8CE-331C-4A43-870F-E2D990C986B4}"/>
                    </a:ext>
                  </a:extLst>
                </p14:cNvPr>
                <p14:cNvContentPartPr/>
                <p14:nvPr/>
              </p14:nvContentPartPr>
              <p14:xfrm>
                <a:off x="6899329" y="2702779"/>
                <a:ext cx="168840" cy="11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7DF8CE-331C-4A43-870F-E2D990C986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90689" y="2694139"/>
                  <a:ext cx="186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DFB639-C39D-43A4-9F4C-22C5D37C2619}"/>
                    </a:ext>
                  </a:extLst>
                </p14:cNvPr>
                <p14:cNvContentPartPr/>
                <p14:nvPr/>
              </p14:nvContentPartPr>
              <p14:xfrm>
                <a:off x="7066729" y="2600899"/>
                <a:ext cx="114480" cy="19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DFB639-C39D-43A4-9F4C-22C5D37C26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58089" y="2591899"/>
                  <a:ext cx="132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446E9C-6E91-440C-9FA4-D7C94037AD9D}"/>
                    </a:ext>
                  </a:extLst>
                </p14:cNvPr>
                <p14:cNvContentPartPr/>
                <p14:nvPr/>
              </p14:nvContentPartPr>
              <p14:xfrm>
                <a:off x="7252489" y="2751379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446E9C-6E91-440C-9FA4-D7C94037AD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3489" y="27427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84F292-D747-41D8-A960-A7BDF9F69EF5}"/>
                    </a:ext>
                  </a:extLst>
                </p14:cNvPr>
                <p14:cNvContentPartPr/>
                <p14:nvPr/>
              </p14:nvContentPartPr>
              <p14:xfrm>
                <a:off x="7227289" y="2702779"/>
                <a:ext cx="68760" cy="8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84F292-D747-41D8-A960-A7BDF9F69E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8289" y="2694139"/>
                  <a:ext cx="86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DEAA0F-EE37-4F9D-B92E-52FF51A7DDE8}"/>
                    </a:ext>
                  </a:extLst>
                </p14:cNvPr>
                <p14:cNvContentPartPr/>
                <p14:nvPr/>
              </p14:nvContentPartPr>
              <p14:xfrm>
                <a:off x="7337809" y="2590819"/>
                <a:ext cx="135000" cy="20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DEAA0F-EE37-4F9D-B92E-52FF51A7DD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8809" y="2581819"/>
                  <a:ext cx="1526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F78677-270E-47E9-83B4-B4EF193DBBD6}"/>
              </a:ext>
            </a:extLst>
          </p:cNvPr>
          <p:cNvGrpSpPr/>
          <p:nvPr/>
        </p:nvGrpSpPr>
        <p:grpSpPr>
          <a:xfrm>
            <a:off x="4549249" y="2986459"/>
            <a:ext cx="331560" cy="154440"/>
            <a:chOff x="4549249" y="2986459"/>
            <a:chExt cx="33156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EF7691-439E-4E32-BCD5-EE0D5B964C53}"/>
                    </a:ext>
                  </a:extLst>
                </p14:cNvPr>
                <p14:cNvContentPartPr/>
                <p14:nvPr/>
              </p14:nvContentPartPr>
              <p14:xfrm>
                <a:off x="4549249" y="3000859"/>
                <a:ext cx="157320" cy="14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EF7691-439E-4E32-BCD5-EE0D5B964C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0609" y="2992219"/>
                  <a:ext cx="17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7FF52E-2BE6-45B9-81F6-90698BA94ACC}"/>
                    </a:ext>
                  </a:extLst>
                </p14:cNvPr>
                <p14:cNvContentPartPr/>
                <p14:nvPr/>
              </p14:nvContentPartPr>
              <p14:xfrm>
                <a:off x="4745449" y="2986459"/>
                <a:ext cx="135360" cy="14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7FF52E-2BE6-45B9-81F6-90698BA94A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6449" y="2977459"/>
                  <a:ext cx="1530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7904ED-2612-4509-9F4B-4322950A43B0}"/>
                  </a:ext>
                </a:extLst>
              </p14:cNvPr>
              <p14:cNvContentPartPr/>
              <p14:nvPr/>
            </p14:nvContentPartPr>
            <p14:xfrm>
              <a:off x="2516329" y="3652459"/>
              <a:ext cx="554040" cy="33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7904ED-2612-4509-9F4B-4322950A43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07689" y="3643819"/>
                <a:ext cx="571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57B1D4-CCA2-47F7-9E3C-4FC92FE0849C}"/>
                  </a:ext>
                </a:extLst>
              </p14:cNvPr>
              <p14:cNvContentPartPr/>
              <p14:nvPr/>
            </p14:nvContentPartPr>
            <p14:xfrm>
              <a:off x="3178729" y="3648139"/>
              <a:ext cx="690480" cy="37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57B1D4-CCA2-47F7-9E3C-4FC92FE084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69729" y="3639139"/>
                <a:ext cx="7081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3966B401-48EA-47A9-9C54-A6FF5BFF0932}"/>
              </a:ext>
            </a:extLst>
          </p:cNvPr>
          <p:cNvGrpSpPr/>
          <p:nvPr/>
        </p:nvGrpSpPr>
        <p:grpSpPr>
          <a:xfrm>
            <a:off x="4019329" y="3466339"/>
            <a:ext cx="245160" cy="172440"/>
            <a:chOff x="4019329" y="3466339"/>
            <a:chExt cx="24516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60E02D-8A0E-45F2-9882-94395990702B}"/>
                    </a:ext>
                  </a:extLst>
                </p14:cNvPr>
                <p14:cNvContentPartPr/>
                <p14:nvPr/>
              </p14:nvContentPartPr>
              <p14:xfrm>
                <a:off x="4019329" y="3466339"/>
                <a:ext cx="192960" cy="17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60E02D-8A0E-45F2-9882-9439599070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0329" y="3457699"/>
                  <a:ext cx="210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2BBB2F-5346-4258-B6C6-40946CB06727}"/>
                    </a:ext>
                  </a:extLst>
                </p14:cNvPr>
                <p14:cNvContentPartPr/>
                <p14:nvPr/>
              </p14:nvContentPartPr>
              <p14:xfrm>
                <a:off x="4209049" y="3471739"/>
                <a:ext cx="55440" cy="10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2BBB2F-5346-4258-B6C6-40946CB067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0409" y="3462739"/>
                  <a:ext cx="7308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C13D13-959C-4FF1-AD9F-47FEFE0628DA}"/>
                  </a:ext>
                </a:extLst>
              </p14:cNvPr>
              <p14:cNvContentPartPr/>
              <p14:nvPr/>
            </p14:nvContentPartPr>
            <p14:xfrm>
              <a:off x="2479969" y="3939739"/>
              <a:ext cx="180720" cy="16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C13D13-959C-4FF1-AD9F-47FEFE0628D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71329" y="3931099"/>
                <a:ext cx="1983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C9B35F-E583-42A9-8C25-CF22563C867E}"/>
                  </a:ext>
                </a:extLst>
              </p14:cNvPr>
              <p14:cNvContentPartPr/>
              <p14:nvPr/>
            </p14:nvContentPartPr>
            <p14:xfrm>
              <a:off x="3667969" y="3936499"/>
              <a:ext cx="598680" cy="58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C9B35F-E583-42A9-8C25-CF22563C86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9329" y="3927859"/>
                <a:ext cx="61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F6F7F4-3B29-4FBE-BC19-002EB7A6BE02}"/>
                  </a:ext>
                </a:extLst>
              </p14:cNvPr>
              <p14:cNvContentPartPr/>
              <p14:nvPr/>
            </p14:nvContentPartPr>
            <p14:xfrm>
              <a:off x="4665529" y="3887899"/>
              <a:ext cx="681120" cy="100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F6F7F4-3B29-4FBE-BC19-002EB7A6BE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56889" y="3878899"/>
                <a:ext cx="698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2AB8FA4-79CF-4BB3-B0B0-31E9D33662A4}"/>
                  </a:ext>
                </a:extLst>
              </p14:cNvPr>
              <p14:cNvContentPartPr/>
              <p14:nvPr/>
            </p14:nvContentPartPr>
            <p14:xfrm>
              <a:off x="2701729" y="4192459"/>
              <a:ext cx="1286280" cy="56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2AB8FA4-79CF-4BB3-B0B0-31E9D33662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93089" y="4183819"/>
                <a:ext cx="13039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E43DAB-6CB6-4E7D-A78F-2EE3657112AE}"/>
                  </a:ext>
                </a:extLst>
              </p14:cNvPr>
              <p14:cNvContentPartPr/>
              <p14:nvPr/>
            </p14:nvContentPartPr>
            <p14:xfrm>
              <a:off x="2221489" y="4568299"/>
              <a:ext cx="248760" cy="89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E43DAB-6CB6-4E7D-A78F-2EE3657112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12489" y="4559659"/>
                <a:ext cx="266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C3AA646-DACD-4088-92D3-222DA20D6D7D}"/>
                  </a:ext>
                </a:extLst>
              </p14:cNvPr>
              <p14:cNvContentPartPr/>
              <p14:nvPr/>
            </p14:nvContentPartPr>
            <p14:xfrm>
              <a:off x="2248849" y="4807339"/>
              <a:ext cx="205200" cy="109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C3AA646-DACD-4088-92D3-222DA20D6D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39849" y="4798699"/>
                <a:ext cx="222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1AF7A9-37FE-4D5B-AAF4-906A487B320C}"/>
                  </a:ext>
                </a:extLst>
              </p14:cNvPr>
              <p14:cNvContentPartPr/>
              <p14:nvPr/>
            </p14:nvContentPartPr>
            <p14:xfrm>
              <a:off x="4765609" y="4923979"/>
              <a:ext cx="425880" cy="2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1AF7A9-37FE-4D5B-AAF4-906A487B32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56969" y="4915339"/>
                <a:ext cx="4435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345100-F5BD-444A-BEA0-53D5AF730D0D}"/>
                  </a:ext>
                </a:extLst>
              </p14:cNvPr>
              <p14:cNvContentPartPr/>
              <p14:nvPr/>
            </p14:nvContentPartPr>
            <p14:xfrm>
              <a:off x="1706689" y="794059"/>
              <a:ext cx="163800" cy="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345100-F5BD-444A-BEA0-53D5AF730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689" y="785419"/>
                <a:ext cx="181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F07EB-BE6C-4B0E-9525-056AA5CA477D}"/>
                  </a:ext>
                </a:extLst>
              </p14:cNvPr>
              <p14:cNvContentPartPr/>
              <p14:nvPr/>
            </p14:nvContentPartPr>
            <p14:xfrm>
              <a:off x="4223809" y="825019"/>
              <a:ext cx="1029600" cy="2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F07EB-BE6C-4B0E-9525-056AA5CA4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4809" y="816019"/>
                <a:ext cx="1047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63090-DB23-412B-9435-24676307E149}"/>
                  </a:ext>
                </a:extLst>
              </p14:cNvPr>
              <p14:cNvContentPartPr/>
              <p14:nvPr/>
            </p14:nvContentPartPr>
            <p14:xfrm>
              <a:off x="1905409" y="2158819"/>
              <a:ext cx="1123560" cy="6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63090-DB23-412B-9435-24676307E1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6409" y="2149819"/>
                <a:ext cx="11412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21C3FE-A7DF-422D-8131-64A8FE95A8FE}"/>
                  </a:ext>
                </a:extLst>
              </p14:cNvPr>
              <p14:cNvContentPartPr/>
              <p14:nvPr/>
            </p14:nvContentPartPr>
            <p14:xfrm>
              <a:off x="3412369" y="2491099"/>
              <a:ext cx="325080" cy="2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21C3FE-A7DF-422D-8131-64A8FE95A8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3729" y="2482459"/>
                <a:ext cx="342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1E5560-E9C2-49FD-B566-2B8E17363B6C}"/>
                  </a:ext>
                </a:extLst>
              </p14:cNvPr>
              <p14:cNvContentPartPr/>
              <p14:nvPr/>
            </p14:nvContentPartPr>
            <p14:xfrm>
              <a:off x="2352889" y="2805379"/>
              <a:ext cx="85644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1E5560-E9C2-49FD-B566-2B8E17363B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3889" y="2796739"/>
                <a:ext cx="874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9AA680-C0B4-4644-9C3E-E3C4DA2DF0D1}"/>
                  </a:ext>
                </a:extLst>
              </p14:cNvPr>
              <p14:cNvContentPartPr/>
              <p14:nvPr/>
            </p14:nvContentPartPr>
            <p14:xfrm>
              <a:off x="1191529" y="2936059"/>
              <a:ext cx="277200" cy="11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9AA680-C0B4-4644-9C3E-E3C4DA2DF0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2529" y="2927419"/>
                <a:ext cx="294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5A312-B8D6-4321-B4F4-A6F7E50B53C4}"/>
                  </a:ext>
                </a:extLst>
              </p14:cNvPr>
              <p14:cNvContentPartPr/>
              <p14:nvPr/>
            </p14:nvContentPartPr>
            <p14:xfrm>
              <a:off x="1113409" y="3220459"/>
              <a:ext cx="250200" cy="13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5A312-B8D6-4321-B4F4-A6F7E50B53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409" y="3211459"/>
                <a:ext cx="267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9B6B6B-F973-4B20-8A7D-E54A679DEDCE}"/>
                  </a:ext>
                </a:extLst>
              </p14:cNvPr>
              <p14:cNvContentPartPr/>
              <p14:nvPr/>
            </p14:nvContentPartPr>
            <p14:xfrm>
              <a:off x="1545049" y="3489019"/>
              <a:ext cx="208800" cy="12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9B6B6B-F973-4B20-8A7D-E54A679DE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6409" y="3480019"/>
                <a:ext cx="226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6D67FE-9E6F-47BD-B668-6BFD3CB59638}"/>
                  </a:ext>
                </a:extLst>
              </p14:cNvPr>
              <p14:cNvContentPartPr/>
              <p14:nvPr/>
            </p14:nvContentPartPr>
            <p14:xfrm>
              <a:off x="2836729" y="4232059"/>
              <a:ext cx="919080" cy="4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6D67FE-9E6F-47BD-B668-6BFD3CB596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7729" y="4223419"/>
                <a:ext cx="936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207F25-277F-41D5-8AAB-BD98FDB024E0}"/>
                  </a:ext>
                </a:extLst>
              </p14:cNvPr>
              <p14:cNvContentPartPr/>
              <p14:nvPr/>
            </p14:nvContentPartPr>
            <p14:xfrm>
              <a:off x="2933929" y="4504939"/>
              <a:ext cx="406080" cy="1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207F25-277F-41D5-8AAB-BD98FDB024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4929" y="4495939"/>
                <a:ext cx="42372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749</Words>
  <Application>Microsoft Office PowerPoint</Application>
  <PresentationFormat>On-screen Show (16:9)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CSE 11  Accelerated Intro to Programming Lecture 2</vt:lpstr>
      <vt:lpstr>Announcements</vt:lpstr>
      <vt:lpstr>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163</cp:revision>
  <dcterms:modified xsi:type="dcterms:W3CDTF">2021-03-31T15:53:11Z</dcterms:modified>
</cp:coreProperties>
</file>