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455" r:id="rId4"/>
    <p:sldId id="458" r:id="rId5"/>
    <p:sldId id="456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3" r:id="rId15"/>
    <p:sldId id="474" r:id="rId16"/>
    <p:sldId id="45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3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 2936 0 0,'0'0'288'0'0,"0"-3"-288"0"0,-8-7 0 0 0,2 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5064 0 0,'3'-5'3324'0'0,"-2"14"531"0"0,-2 14 200 0 0,-3 33-2833 0 0,2-1 1 0 0,7 61-1 0 0,-2-46-1540 0 0,-2-24 208 0 0,1 17 494 0 0,13 87 1 0 0,-13-141-404 0 0,0-1 1 0 0,0 1-1 0 0,7 15 1 0 0,-7-21-176 0 0,-1 0-1 0 0,0-1 1 0 0,1 1 0 0 0,-1-1 0 0 0,1 1 0 0 0,0-1 0 0 0,0 0-1 0 0,0 0 1 0 0,0 0 0 0 0,0 0 0 0 0,0 0 0 0 0,0 0-1 0 0,1 0 1 0 0,-1-1 0 0 0,5 3 0 0 0,7 0-6075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2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6912 0 0,'-10'-18'18039'0'0,"10"20"-17592"0"0,5 9-385 0 0,-1-1 0 0 0,0 1 0 0 0,-1 0 1 0 0,4 20-1 0 0,2 49 70 0 0,-5-30-30 0 0,2 33-2 0 0,-5-49-67 0 0,2 0-1 0 0,9 40 1 0 0,-12-72-21 0 0,1 0 0 0 0,-1 0-1 0 0,1 0 1 0 0,0 0 0 0 0,0 0 0 0 0,0 0 0 0 0,0-1 0 0 0,0 1 0 0 0,0 0 0 0 0,0 0 0 0 0,0-1 0 0 0,1 1 0 0 0,2 2 0 0 0,-3-4 2 0 0,-1 1-1 0 0,1-1 1 0 0,0 0-1 0 0,0 1 1 0 0,-1-1-1 0 0,1 0 1 0 0,0 0-1 0 0,0 0 1 0 0,0 0-1 0 0,0 0 1 0 0,-1 0-1 0 0,1 0 1 0 0,0 0-1 0 0,0 0 1 0 0,0 0-1 0 0,0 0 1 0 0,-1 0-1 0 0,1 0 1 0 0,0-1-1 0 0,0 1 1 0 0,-1 0-1 0 0,1-1 1 0 0,0 1-1 0 0,0-1 1 0 0,-1 1-1 0 0,1-1 0 0 0,0 1 1 0 0,-1-1-1 0 0,1 1 1 0 0,-1-1-1 0 0,1 0 1 0 0,0 1-1 0 0,-1-1 1 0 0,0 0-1 0 0,1 0 1 0 0,27-39 613 0 0,-23 32-504 0 0,0 0-1 0 0,0 1 1 0 0,1-1-1 0 0,0 1 1 0 0,0 0 0 0 0,0 1-1 0 0,10-8 1 0 0,-11 11 9 0 0,0-1 1 0 0,0 1-1 0 0,1 0 1 0 0,-1 1-1 0 0,1-1 1 0 0,0 1-1 0 0,0 0 1 0 0,0 1-1 0 0,6-2 1 0 0,-10 3-119 0 0,0-1 0 0 0,0 1 1 0 0,0 0-1 0 0,0 0 0 0 0,0 1 0 0 0,0-1 1 0 0,0 0-1 0 0,0 1 0 0 0,0-1 0 0 0,0 1 1 0 0,0 0-1 0 0,0-1 0 0 0,0 1 1 0 0,0 0-1 0 0,0 0 0 0 0,-1 0 0 0 0,1 0 1 0 0,0 1-1 0 0,-1-1 0 0 0,1 0 0 0 0,-1 1 1 0 0,1-1-1 0 0,-1 1 0 0 0,0 0 0 0 0,0-1 1 0 0,0 1-1 0 0,0 0 0 0 0,0 0 0 0 0,0-1 1 0 0,0 1-1 0 0,1 3 0 0 0,-1 1 23 0 0,0 1 0 0 0,0-1 1 0 0,-1 1-1 0 0,0 0 0 0 0,0-1 0 0 0,0 1 0 0 0,-1 0 1 0 0,0-1-1 0 0,-3 11 0 0 0,3-11-9 0 0,-1 0 9 0 0,0 1 0 0 0,0-1 0 0 0,0 0 0 0 0,-1 0 0 0 0,0 0 0 0 0,-1 0-1 0 0,1 0 1 0 0,-1-1 0 0 0,0 1 0 0 0,-1-1 0 0 0,1 0 0 0 0,-1 0 0 0 0,0-1 0 0 0,0 1 0 0 0,0-1 0 0 0,-1 0 0 0 0,1-1-1 0 0,-13 7 1 0 0,16-10-133 0 0,0 1-1 0 0,0 0 1 0 0,0-1-1 0 0,0 1 1 0 0,-1-1 0 0 0,1 1-1 0 0,0-1 1 0 0,0 0-1 0 0,0 0 1 0 0,-1 0-1 0 0,1 0 1 0 0,0-1-1 0 0,0 1 1 0 0,0 0-1 0 0,0-1 1 0 0,-1 0-1 0 0,1 1 1 0 0,0-1-1 0 0,0 0 1 0 0,0 0-1 0 0,0 0 1 0 0,1 0-1 0 0,-1-1 1 0 0,0 1-1 0 0,-2-2 1 0 0,1 0-411 0 0,1 0-1 0 0,-1 0 1 0 0,1 0 0 0 0,0 0-1 0 0,0 0 1 0 0,0-1 0 0 0,1 1-1 0 0,-1 0 1 0 0,1-1 0 0 0,0 1-1 0 0,0-1 1 0 0,0 0 0 0 0,0 1-1 0 0,0-6 1 0 0,0-11-7403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26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12440 0 0,'0'0'957'0'0,"12"-9"8055"0"0,-6 25-8256 0 0,-1 1 0 0 0,-1 1 0 0 0,0-1 0 0 0,-1 0 0 0 0,0 21 0 0 0,-2 93-23 0 0,-2-66-301 0 0,-1-21-250 0 0,1-23-129 0 0,1 0 1 0 0,3 24-1 0 0,-2-19-92 0 0,4 18 282 0 0,-5-42-379 0 0,0 1 0 0 0,1-1 0 0 0,0 1 0 0 0,0-1 0 0 0,0 1 1 0 0,0-1-1 0 0,0 1 0 0 0,0-1 0 0 0,0 0 0 0 0,1 0 0 0 0,0 0 1 0 0,-1 0-1 0 0,3 2 0 0 0,3 1-1697 0 0,2-3-4498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3224 0 0,'3'14'19741'0'0,"4"-12"-18922"0"0,8-3-2857 0 0,-9 0 3909 0 0,4-3-1693 0 0,0 0 0 0 0,0 0 0 0 0,-1-2 0 0 0,0 1 0 0 0,0-1 0 0 0,0 0 0 0 0,-1-1 0 0 0,0 0 0 0 0,0 0 0 0 0,11-14 0 0 0,-17 18-118 0 0,0 1 0 0 0,-1-1 0 0 0,1 1 0 0 0,-1-1 0 0 0,1 0 0 0 0,-1 0 0 0 0,0 0 0 0 0,0 0 0 0 0,0 0 0 0 0,-1 0 0 0 0,1 0 0 0 0,-1 0 0 0 0,1 0 0 0 0,-1 0 0 0 0,0 0 0 0 0,-1-4 0 0 0,1 5-34 0 0,0 1 0 0 0,0 0 1 0 0,-1-1-1 0 0,1 1 0 0 0,-1 0 0 0 0,1 0 0 0 0,-1-1 0 0 0,1 1 1 0 0,-1 0-1 0 0,0 0 0 0 0,1 0 0 0 0,-1 0 0 0 0,0 0 0 0 0,0 0 0 0 0,0 0 1 0 0,0 0-1 0 0,0 0 0 0 0,0 0 0 0 0,0 0 0 0 0,0 1 0 0 0,0-1 1 0 0,-1 0-1 0 0,1 1 0 0 0,0-1 0 0 0,0 1 0 0 0,-1-1 0 0 0,1 1 0 0 0,0 0 1 0 0,0-1-1 0 0,-1 1 0 0 0,1 0 0 0 0,0 0 0 0 0,-1 0 0 0 0,1 0 1 0 0,-1 0-1 0 0,1 0 0 0 0,0 0 0 0 0,-2 1 0 0 0,0 0 23 0 0,0 0 0 0 0,0 0-1 0 0,0 0 1 0 0,0 1 0 0 0,1-1 0 0 0,-1 0-1 0 0,1 1 1 0 0,-1 0 0 0 0,1 0 0 0 0,-1 0 0 0 0,1 0-1 0 0,0 0 1 0 0,0 0 0 0 0,0 0 0 0 0,0 1-1 0 0,1-1 1 0 0,-1 1 0 0 0,1-1 0 0 0,-1 1-1 0 0,-1 5 1 0 0,-2 5 207 0 0,1-1 0 0 0,0 0 0 0 0,-2 18 0 0 0,4-22-218 0 0,1-1-1 0 0,0 1 1 0 0,0 0 0 0 0,1 0-1 0 0,0 0 1 0 0,2 10 0 0 0,-2-16-47 0 0,1-1 1 0 0,-1 1 0 0 0,0 0-1 0 0,1 0 1 0 0,0 0-1 0 0,-1 0 1 0 0,1 0-1 0 0,0-1 1 0 0,0 1 0 0 0,0 0-1 0 0,0-1 1 0 0,0 1-1 0 0,0-1 1 0 0,1 1 0 0 0,-1-1-1 0 0,1 1 1 0 0,-1-1-1 0 0,1 0 1 0 0,-1 0-1 0 0,1 0 1 0 0,-1 0 0 0 0,1 0-1 0 0,0 0 1 0 0,0 0-1 0 0,0 0 1 0 0,-1-1-1 0 0,1 1 1 0 0,0-1 0 0 0,0 1-1 0 0,3-1 1 0 0,2 0-89 0 0,-1 0 1 0 0,0 0-1 0 0,0-1 1 0 0,-1 0 0 0 0,1 0-1 0 0,0 0 1 0 0,0-1-1 0 0,0 0 1 0 0,5-3-1 0 0,20-11-2321 0 0,-1-1-3511 0 0,-24 13 3816 0 0,17-10-5768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2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21191 0 0,'-4'0'272'0'0,"0"0"0"0"0,0 0 0 0 0,0 0 0 0 0,0 1 0 0 0,0 0 0 0 0,0 0 0 0 0,0 0-1 0 0,0 0 1 0 0,0 1 0 0 0,1 0 0 0 0,-1-1 0 0 0,0 1 0 0 0,1 1 0 0 0,0-1 0 0 0,-1 0-1 0 0,1 1 1 0 0,0 0 0 0 0,0-1 0 0 0,0 1 0 0 0,1 0 0 0 0,-1 1 0 0 0,1-1 0 0 0,-3 4-1 0 0,3-3 172 0 0,-1 2-177 0 0,0 0 0 0 0,1 0 1 0 0,-1 0-1 0 0,-1 9 0 0 0,4-13-185 0 0,-1-1-1 0 0,1 1 1 0 0,0 0 0 0 0,0 0-1 0 0,0 0 1 0 0,0 0 0 0 0,0 0-1 0 0,0 0 1 0 0,1 0 0 0 0,-1 0-1 0 0,1 0 1 0 0,-1-1-1 0 0,1 1 1 0 0,0 0 0 0 0,0 0-1 0 0,-1-1 1 0 0,1 1 0 0 0,0 0-1 0 0,3 2 1 0 0,0 1 115 0 0,-3-3-164 0 0,1 0-1 0 0,-1 0 1 0 0,0-1 0 0 0,1 1-1 0 0,0-1 1 0 0,-1 1 0 0 0,1-1 0 0 0,0 0-1 0 0,-1 0 1 0 0,1 0 0 0 0,0 0-1 0 0,2 1 1 0 0,4 1-32 0 0,-1 0 0 0 0,0 0 0 0 0,0 0 0 0 0,0 1 0 0 0,0 0 0 0 0,-1 1 0 0 0,1-1 0 0 0,8 9 0 0 0,-14-10 21 0 0,0 0 0 0 0,0-1 0 0 0,0 1 0 0 0,0 0-1 0 0,0 0 1 0 0,-1 0 0 0 0,1 0 0 0 0,-1 0 0 0 0,0 0 0 0 0,0 0 0 0 0,0 0-1 0 0,0 0 1 0 0,0 0 0 0 0,-1 0 0 0 0,1-1 0 0 0,-1 1 0 0 0,0 0 0 0 0,0 0 0 0 0,0 0-1 0 0,0 0 1 0 0,0-1 0 0 0,-3 5 0 0 0,1-2 158 0 0,0 0-208 0 0,0-1 0 0 0,1 1 1 0 0,-1-1-1 0 0,-1 0 1 0 0,1 0-1 0 0,-1 0 0 0 0,1 0 1 0 0,-1-1-1 0 0,0 1 1 0 0,-7 3-1 0 0,-32 20-452 0 0,-3 1-1269 0 0,41-25 775 0 0,0-1 0 0 0,-1 0 0 0 0,-10 3 1 0 0,4-4-928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66 2304 0 0,'5'3'431'0'0,"12"-6"6382"0"0,26-47-91 0 0,-43 50-6654 0 0,0-1-1 0 0,1 1 1 0 0,-1 0-1 0 0,0 0 0 0 0,0 0 1 0 0,1-1-1 0 0,-1 1 1 0 0,0 0-1 0 0,0 0 1 0 0,1 0-1 0 0,-1-1 1 0 0,0 1-1 0 0,0 0 1 0 0,0-1-1 0 0,0 1 1 0 0,1 0-1 0 0,-1-1 0 0 0,0 1 1 0 0,0 0-1 0 0,0-1 1 0 0,0 1-1 0 0,0 0 1 0 0,0-1-1 0 0,0 1 1 0 0,0 0-1 0 0,0-1 1 0 0,0 1-1 0 0,0 0 0 0 0,0-1 1 0 0,0 1-1 0 0,0 0 1 0 0,0-1-1 0 0,0 1 1 0 0,0 0-1 0 0,0 0 1 0 0,-1-1-1 0 0,1 1 1 0 0,0 0-1 0 0,0-1 1 0 0,0 1-1 0 0,0 0 0 0 0,-1 0 1 0 0,1-1-1 0 0,0 1 1 0 0,0 0-1 0 0,-1 0 1 0 0,1-1-1 0 0,0 1 1 0 0,0 0-1 0 0,-1 0 1 0 0,1 0-1 0 0,0 0 0 0 0,-1-1 1 0 0,1 1-1 0 0,0 0 1 0 0,-1 0-1 0 0,1 0 1 0 0,0 0-1 0 0,-1 0 1 0 0,1 0-1 0 0,-3-1 255 0 0,1 1 0 0 0,0 0 0 0 0,-1 0 0 0 0,1 0 0 0 0,-1 0 0 0 0,1 0 0 0 0,-4 2 0 0 0,-7 2 15 0 0,0 0 0 0 0,0 1 0 0 0,1 1 0 0 0,-1 0 0 0 0,2 1 0 0 0,-1 0 0 0 0,1 1 0 0 0,0 1 0 0 0,-13 11 0 0 0,13-9-156 0 0,0 1-1 0 0,0 0 1 0 0,2 0 0 0 0,-1 1-1 0 0,2 0 1 0 0,0 1 0 0 0,-13 28-1 0 0,14-24 71 0 0,1 1 0 0 0,0 1-1 0 0,-4 28 1 0 0,9-40-171 0 0,0 0-1 0 0,1 0 1 0 0,-1 0 0 0 0,2 0-1 0 0,-1 1 1 0 0,1-1 0 0 0,0 0-1 0 0,1 0 1 0 0,0 0 0 0 0,0-1-1 0 0,5 11 1 0 0,-5-14-61 0 0,0 0 1 0 0,0 0-1 0 0,0-1 1 0 0,1 1-1 0 0,0-1 0 0 0,0 1 1 0 0,0-1-1 0 0,0 0 0 0 0,0 0 1 0 0,0 0-1 0 0,1-1 0 0 0,0 1 1 0 0,-1-1-1 0 0,5 2 1 0 0,-2-1 13 0 0,1-1 0 0 0,-1 0 0 0 0,0-1 0 0 0,1 1 1 0 0,-1-1-1 0 0,0 0 0 0 0,1-1 0 0 0,10 0 0 0 0,-1-1-161 0 0,0-1-1 0 0,0-1 0 0 0,-1 0 0 0 0,1-1 1 0 0,-1-1-1 0 0,27-12 0 0 0,-14 5-880 0 0,-11 4-530 0 0,1 1-1 0 0,-2-2 1 0 0,1-1 0 0 0,17-12 0 0 0,-17 5-524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3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81 18223 0 0,'-1'-6'343'0'0,"-1"1"0"0"0,0 0 0 0 0,0 0 0 0 0,-1 0 0 0 0,0 0-1 0 0,0 1 1 0 0,0-1 0 0 0,0 1 0 0 0,-1-1 0 0 0,-3-3 0 0 0,4 6-111 0 0,0-1 1 0 0,0 1 0 0 0,0 0-1 0 0,0 0 1 0 0,0 0 0 0 0,-1 0-1 0 0,1 1 1 0 0,0-1 0 0 0,-1 1 0 0 0,0 0-1 0 0,1 0 1 0 0,-1 0 0 0 0,0 0-1 0 0,1 1 1 0 0,-7-1 0 0 0,8 2-181 0 0,-1-1 1 0 0,1 1-1 0 0,-1-1 1 0 0,1 1 0 0 0,-1 0-1 0 0,1 0 1 0 0,0 0-1 0 0,0 0 1 0 0,-1 0-1 0 0,1 1 1 0 0,0-1-1 0 0,0 1 1 0 0,0-1-1 0 0,0 1 1 0 0,0 0-1 0 0,1 0 1 0 0,-1 0-1 0 0,0 0 1 0 0,1 0 0 0 0,0 0-1 0 0,-1 0 1 0 0,1 0-1 0 0,-1 4 1 0 0,-3 5 100 0 0,0 0 0 0 0,1 1 0 0 0,-4 20 0 0 0,4-15 6 0 0,1 0-1 0 0,1 0 1 0 0,0 1-1 0 0,1-1 1 0 0,1 1-1 0 0,1-1 1 0 0,0 1-1 0 0,1-1 1 0 0,1 0 0 0 0,7 24-1 0 0,-9-38-102 0 0,0 0-1 0 0,0-1 1 0 0,0 1 0 0 0,1-1 0 0 0,-1 0-1 0 0,0 1 1 0 0,1-1 0 0 0,0 0-1 0 0,-1 0 1 0 0,1 0 0 0 0,0 0-1 0 0,0 0 1 0 0,0 0 0 0 0,0 0-1 0 0,1-1 1 0 0,2 3 0 0 0,-3-4-27 0 0,0 1 0 0 0,0 0 1 0 0,1-1-1 0 0,-1 0 0 0 0,0 1 1 0 0,0-1-1 0 0,0 0 0 0 0,0 0 1 0 0,1 0-1 0 0,-1 0 0 0 0,0-1 1 0 0,0 1-1 0 0,0 0 0 0 0,0-1 1 0 0,0 0-1 0 0,0 1 0 0 0,0-1 1 0 0,0 0-1 0 0,0 0 0 0 0,0 0 1 0 0,3-2-1 0 0,0-1 13 0 0,0 0 0 0 0,0-1 0 0 0,0 1 1 0 0,0-1-1 0 0,-1 0 0 0 0,1 0 0 0 0,-1-1 0 0 0,3-6 0 0 0,25-49 182 0 0,-28 53-203 0 0,10-27-318 0 0,18-64 0 0 0,-18 53-1077 0 0,-10 29-345 0 0,-3 3-418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3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0 454 12320 0 0,'0'0'5630'0'0,"7"-21"-1999"0"0,37-108 90 0 0,-40 117-3511 0 0,20-83 1309 0 0,-20 76-1154 0 0,-1 8-213 0 0,-1 0-1 0 0,1-19 1 0 0,-3 30 73 0 0,-1 1-312 0 0,0 1 59 0 0,1-1-1 0 0,0 1 0 0 0,-1 0 1 0 0,1-1-1 0 0,0 1 1 0 0,0 0-1 0 0,0-1 0 0 0,0 1 1 0 0,0 3-1 0 0,5 57 15 0 0,-3-40 10 0 0,0 0 1 0 0,1 0-1 0 0,0 0 1 0 0,10 27-1 0 0,-12-45 53 0 0,1-1-1 0 0,0 1 1 0 0,0 0 0 0 0,0-1-1 0 0,0 1 1 0 0,0-1 0 0 0,1 0-1 0 0,-1 0 1 0 0,1 0 0 0 0,0 0-1 0 0,6 4 1 0 0,-8-6-30 0 0,0-1 0 0 0,0 1-1 0 0,0 0 1 0 0,0-1 0 0 0,1 1 0 0 0,-1-1 0 0 0,0 1 0 0 0,1-1-1 0 0,-1 1 1 0 0,0-1 0 0 0,1 0 0 0 0,-1 0 0 0 0,0 1 0 0 0,1-1 0 0 0,-1 0-1 0 0,0-1 1 0 0,1 1 0 0 0,-1 0 0 0 0,1 0 0 0 0,-1 0 0 0 0,0-1 0 0 0,0 1-1 0 0,1-1 1 0 0,-1 1 0 0 0,0-1 0 0 0,0 1 0 0 0,1-1 0 0 0,-1 0 0 0 0,0 0-1 0 0,0 1 1 0 0,0-1 0 0 0,0 0 0 0 0,0 0 0 0 0,0 0 0 0 0,0 0 0 0 0,1-3-1 0 0,5-5 239 0 0,0-1-1 0 0,0-1 1 0 0,-1 1-1 0 0,-1-1 0 0 0,0 0 1 0 0,0 0-1 0 0,-1-1 1 0 0,-1 1-1 0 0,4-18 0 0 0,13-131-1026 0 0,-19 153 266 0 0,0 0 0 0 0,0 0-1 0 0,1 0 1 0 0,0 0 0 0 0,0 0 0 0 0,0 0 0 0 0,1 1 0 0 0,0-1 0 0 0,1 1 0 0 0,-1-1 0 0 0,7-7 0 0 0,-2 8-1858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3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10136 0 0,'-3'0'312'0'0,"1"1"0"0"0,-1-1-1 0 0,1 1 1 0 0,-1 0 0 0 0,1-1 0 0 0,-1 1 0 0 0,1 1 0 0 0,0-1 0 0 0,-1 0 0 0 0,1 0 0 0 0,0 1 0 0 0,0-1 0 0 0,-3 4 0 0 0,-25 26 6566 0 0,28-28-6609 0 0,-4 4 119 0 0,0 0 0 0 0,1 1 0 0 0,0 0 0 0 0,0-1 1 0 0,1 2-1 0 0,0-1 0 0 0,0 0 0 0 0,1 1 0 0 0,0 0 0 0 0,-2 13 0 0 0,4-20-341 0 0,1-1 0 0 0,0 1-1 0 0,0 0 1 0 0,0 0 0 0 0,0-1-1 0 0,0 1 1 0 0,0 0 0 0 0,0 0-1 0 0,1-1 1 0 0,-1 1 0 0 0,1 0-1 0 0,-1-1 1 0 0,1 1-1 0 0,0-1 1 0 0,-1 1 0 0 0,1 0-1 0 0,0-1 1 0 0,0 0 0 0 0,0 1-1 0 0,0-1 1 0 0,0 1 0 0 0,1-1-1 0 0,-1 0 1 0 0,0 0 0 0 0,1 0-1 0 0,-1 0 1 0 0,1 0 0 0 0,-1 0-1 0 0,1 0 1 0 0,-1 0 0 0 0,1-1-1 0 0,-1 1 1 0 0,4 0 0 0 0,6 2 111 0 0,-1-1 0 0 0,0 0 0 0 0,0-1 0 0 0,17 0 1 0 0,-11 0 599 0 0,-10-1-701 0 0,2 0 39 0 0,0 1 0 0 0,0 0 0 0 0,0 0-1 0 0,15 5 1 0 0,-21-5-89 0 0,0-1 1 0 0,-1 1-1 0 0,0 0 0 0 0,1-1 0 0 0,-1 1 1 0 0,1 0-1 0 0,-1 0 0 0 0,0 0 0 0 0,1 0 1 0 0,-1 0-1 0 0,0 0 0 0 0,0 1 0 0 0,0-1 1 0 0,0 0-1 0 0,0 1 0 0 0,0-1 0 0 0,0 0 1 0 0,-1 1-1 0 0,1-1 0 0 0,0 1 0 0 0,-1-1 1 0 0,1 1-1 0 0,-1-1 0 0 0,0 1 0 0 0,1 0 1 0 0,-1-1-1 0 0,0 1 0 0 0,0-1 0 0 0,0 1 1 0 0,0 0-1 0 0,-1 1 0 0 0,0 7-137 0 0,-1 0-1 0 0,0 0 1 0 0,-1-1-1 0 0,0 1 1 0 0,-1-1 0 0 0,0 0-1 0 0,0 0 1 0 0,-1 0-1 0 0,0 0 1 0 0,-9 10-1 0 0,1-3-293 0 0,0-2-1 0 0,-1 1 1 0 0,-1-2-1 0 0,-20 16 1 0 0,26-24-2413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3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14280 0 0,'0'0'1749'0'0,"3"8"1477"0"0,1 23 849 0 0,0 15-2139 0 0,0 7-903 0 0,-4-49-950 0 0,22 155 1850 0 0,-16-126-1830 0 0,2-1 0 0 0,21 56-1 0 0,-28-85-280 0 0,0 0 0 0 0,1 0 0 0 0,-1-1 0 0 0,1 1 0 0 0,0 0 1 0 0,0-1-1 0 0,0 1 0 0 0,0-1 0 0 0,0 1 0 0 0,5 2 0 0 0</inkml:trace>
  <inkml:trace contextRef="#ctx0" brushRef="#br0" timeOffset="0.99">1 256 22775 0 0,'56'-15'4370'0'0,"79"-13"-2813"0"0,-54 16-2880 0 0,-53 7 535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3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10 13824 0 0,'0'0'2154'0'0,"-17"-10"2575"0"0,14 11-4602 0 0,1-1 0 0 0,-1 1 0 0 0,0 0 0 0 0,0 0 0 0 0,1 0 0 0 0,-1 0-1 0 0,1 1 1 0 0,-1-1 0 0 0,1 1 0 0 0,0-1 0 0 0,-1 1 0 0 0,1 0 0 0 0,0 0-1 0 0,0 0 1 0 0,0 0 0 0 0,0 0 0 0 0,1 0 0 0 0,-1 1 0 0 0,1-1 0 0 0,-3 5-1 0 0,-1 3 85 0 0,-1 0 0 0 0,2 0 0 0 0,-7 22 0 0 0,5-11-72 0 0,0 1-1 0 0,-2 30 1 0 0,8-45-109 0 0,-1 0 1 0 0,1 0 0 0 0,0 0-1 0 0,1 0 1 0 0,-1 0 0 0 0,1 0 0 0 0,1 0-1 0 0,-1 0 1 0 0,1-1 0 0 0,1 1 0 0 0,5 11-1 0 0,-8-17-20 0 0,1 0 1 0 0,-1 0-1 0 0,1 0 0 0 0,0 0 0 0 0,-1 0 0 0 0,1-1 0 0 0,0 1 0 0 0,-1 0 0 0 0,1-1 1 0 0,0 1-1 0 0,0 0 0 0 0,0-1 0 0 0,0 1 0 0 0,0-1 0 0 0,0 1 0 0 0,0-1 1 0 0,0 0-1 0 0,0 1 0 0 0,0-1 0 0 0,0 0 0 0 0,0 0 0 0 0,0 1 0 0 0,0-1 0 0 0,0 0 1 0 0,0 0-1 0 0,0 0 0 0 0,0-1 0 0 0,0 1 0 0 0,0 0 0 0 0,0 0 0 0 0,0 0 0 0 0,1-1 1 0 0,-1 1-1 0 0,-1-1 0 0 0,1 1 0 0 0,0-1 0 0 0,0 1 0 0 0,0-1 0 0 0,0 1 1 0 0,1-2-1 0 0,2-1 7 0 0,0 0 0 0 0,-1 0 0 0 0,1 0-1 0 0,-1-1 1 0 0,0 1 0 0 0,0-1 0 0 0,-1 1 0 0 0,4-7 0 0 0,52-115 627 0 0,-20 37 519 0 0,-37 88-1105 0 0,-1-1-1 0 0,0 1 1 0 0,0-1 0 0 0,0 1 0 0 0,1-1-1 0 0,-1 1 1 0 0,0-1 0 0 0,0 1-1 0 0,1 0 1 0 0,-1-1 0 0 0,1 1 0 0 0,-1-1-1 0 0,0 1 1 0 0,1 0 0 0 0,-1-1 0 0 0,1 1-1 0 0,-1 0 1 0 0,1-1 0 0 0,-1 1 0 0 0,1 0-1 0 0,-1 0 1 0 0,1-1 0 0 0,0 1-25 0 0,-1 0 1 0 0,1 1 0 0 0,-1-1 0 0 0,0 0-1 0 0,1 0 1 0 0,-1 0 0 0 0,1 1 0 0 0,-1-1-1 0 0,0 0 1 0 0,1 0 0 0 0,-1 1-1 0 0,0-1 1 0 0,1 0 0 0 0,-1 1 0 0 0,0-1-1 0 0,1 0 1 0 0,-1 1 0 0 0,0-1-1 0 0,0 0 1 0 0,1 2 0 0 0,9 26 195 0 0,-8-23-290 0 0,7 42 152 0 0,-7-34-48 0 0,1 0 1 0 0,4 16-1 0 0,0-8-437 0 0,-5-12-174 0 0,1-1 1 0 0,0 0-1 0 0,5 12 1 0 0,-6-18 443 0 0,-1 0 0 0 0,0 0 0 0 0,1 0 0 0 0,-1 0 0 0 0,1 0 0 0 0,0 0-1 0 0,-1-1 1 0 0,1 1 0 0 0,0-1 0 0 0,0 1 0 0 0,0-1 0 0 0,0 1 0 0 0,1-1 0 0 0,-1 0 0 0 0,0 0 0 0 0,5 1 0 0 0,2-1-1351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80 358 11056 0 0,'0'0'1176'0'0,"-3"5"-1176"0"0,0 5 0 0 0,1 0 1064 0 0,-2 5 176 0 0,1 0 32 0 0,-2 3 7 0 0,-3-1-791 0 0,2 3-152 0 0,0 2-32 0 0,-2 1-8 0 0,2 0-120 0 0,-3 2-24 0 0,4-5-8 0 0,2 0 0 0 0,0-3-1136 0 0,-2 1-224 0 0</inkml:trace>
  <inkml:trace contextRef="#ctx0" brushRef="#br0" timeOffset="1">204 13 5528 0 0,'0'-6'488'0'0,"-7"-1"4672"0"0,2 12-2312 0 0,0-3 7 0 0,-1 4-2279 0 0,1-1-464 0 0,1 4-112 0 0,1 1-4671 0 0,-2 1-953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40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4 305 11056 0 0,'0'0'9471'0'0,"-3"-6"-7623"0"0,3 0-1520 0 0,0-1-1 0 0,0 0 1 0 0,1 1-1 0 0,0-1 1 0 0,0 1-1 0 0,0-1 1 0 0,1 1-1 0 0,0 0 1 0 0,4-9-1 0 0,-1-1 113 0 0,-2 8-282 0 0,42-149 2080 0 0,-44 154-2194 0 0,0 0-1 0 0,0-1 1 0 0,0 1 0 0 0,1 0 0 0 0,-1 0 0 0 0,1-1 0 0 0,3-4-1 0 0,4 25 24 0 0,-2 17-67 0 0,22 79 0 0 0,-28-111 2 0 0,0 3 44 0 0,1 1 1 0 0,0-1-1 0 0,1 0 0 0 0,4 9 0 0 0,-6-14-40 0 0,-1 1 0 0 0,0 0 0 0 0,1-1 0 0 0,-1 1 0 0 0,1-1 0 0 0,-1 1-1 0 0,1-1 1 0 0,0 1 0 0 0,-1-1 0 0 0,1 1 0 0 0,-1-1 0 0 0,1 1 0 0 0,0-1 0 0 0,-1 0-1 0 0,1 1 1 0 0,0-1 0 0 0,-1 0 0 0 0,1 1 0 0 0,0-1 0 0 0,0 0 0 0 0,-1 0-1 0 0,1 0 1 0 0,0 0 0 0 0,0 0 0 0 0,-1 0 0 0 0,1 0 0 0 0,0 0 0 0 0,0 0 0 0 0,-1 0-1 0 0,1 0 1 0 0,0 0 0 0 0,0-1 0 0 0,-1 1 0 0 0,1 0 0 0 0,0-1 0 0 0,-1 1 0 0 0,1 0-1 0 0,0-1 1 0 0,-1 1 0 0 0,1-1 0 0 0,0 1 0 0 0,-1-1 0 0 0,1 1 0 0 0,0-2-1 0 0,8-7 40 0 0,-1-1 0 0 0,0 0 0 0 0,0 0 0 0 0,-1-1 0 0 0,0 0-1 0 0,-1 0 1 0 0,9-24 0 0 0,-8 21-271 0 0,1 0 0 0 0,13-19 0 0 0,-2 4-2424 0 0,-7 9 826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4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12896 0 0,'-6'4'12405'0'0,"4"10"-10880"0"0,3 5-1089 0 0,2 1-1 0 0,0-1 1 0 0,1 0 0 0 0,1-1-1 0 0,12 30 1 0 0,-5-11-365 0 0,8 25-355 0 0,49 107 0 0 0,-60-150-248 0 0,-7-14-82 0 0,0 0 0 0 0,1 1 0 0 0,0-1 1 0 0,4 7-1 0 0,2 2-2553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4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21711 0 0,'7'0'1354'0'0,"0"-1"0"0"0,0 0-1 0 0,14-3 1 0 0,48-21 1130 0 0,0 1-2138 0 0,12 4-1348 0 0,-27 8-3878 0 0,-31 7-4018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4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17047 0 0,'-5'0'587'0'0,"1"1"0"0"0,-1 0 0 0 0,0 0 0 0 0,0 1 0 0 0,1 0 0 0 0,-1-1 0 0 0,1 2 0 0 0,-1-1 0 0 0,1 0 0 0 0,0 1-1 0 0,0 0 1 0 0,0 0 0 0 0,0 0 0 0 0,1 0 0 0 0,-1 1 0 0 0,1-1 0 0 0,0 1 0 0 0,-4 5 0 0 0,5-6-416 0 0,0 0 1 0 0,0 0 0 0 0,1 0-1 0 0,-1 0 1 0 0,1 1 0 0 0,-1-1-1 0 0,1 0 1 0 0,0 1-1 0 0,0 4 1 0 0,1-7-109 0 0,-1 1 0 0 0,1 0 0 0 0,0 0 0 0 0,1 0 0 0 0,-1 0 0 0 0,0 0 0 0 0,0-1-1 0 0,1 1 1 0 0,-1 0 0 0 0,1 0 0 0 0,-1-1 0 0 0,1 1 0 0 0,0 0 0 0 0,0 0 0 0 0,0-1 0 0 0,0 1 0 0 0,0-1 0 0 0,0 1 0 0 0,0-1 0 0 0,1 0 0 0 0,1 3-1 0 0,3 0 72 0 0,0 0-1 0 0,0 0 0 0 0,0-1 0 0 0,10 5 0 0 0,-9-5 38 0 0,-1 0 1 0 0,0 0-1 0 0,10 7 1 0 0,-15-9-168 0 0,0 0 1 0 0,0 0-1 0 0,0 1 0 0 0,-1-1 0 0 0,1 0 1 0 0,0 0-1 0 0,-1 1 0 0 0,1-1 1 0 0,-1 0-1 0 0,1 1 0 0 0,-1-1 0 0 0,0 1 1 0 0,0-1-1 0 0,1 0 0 0 0,-1 1 1 0 0,0-1-1 0 0,0 1 0 0 0,0-1 0 0 0,-1 1 1 0 0,1-1-1 0 0,0 0 0 0 0,0 1 0 0 0,-1-1 1 0 0,1 0-1 0 0,-1 1 0 0 0,0 1 1 0 0,0-2-5 0 0,0 2-5 0 0,0-1 0 0 0,0 0-1 0 0,-1 0 1 0 0,1 0 0 0 0,-1 0 0 0 0,1 0-1 0 0,-1 0 1 0 0,0-1 0 0 0,0 1 0 0 0,0 0-1 0 0,0-1 1 0 0,-2 2 0 0 0,-28 13-215 0 0,-9 4-1168 0 0,16-2-3914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5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21 3224 0 0,'0'-1'46'0'0,"-1"0"-1"0"0,0 1 1 0 0,0-1 0 0 0,1 0 0 0 0,-1 1-1 0 0,0-1 1 0 0,0 1 0 0 0,0-1 0 0 0,0 1 0 0 0,0-1-1 0 0,0 1 1 0 0,0 0 0 0 0,0-1 0 0 0,0 1-1 0 0,0 0 1 0 0,0 0 0 0 0,0 0 0 0 0,0 0-1 0 0,0 0 1 0 0,0 0 0 0 0,0 0 0 0 0,-2 0 0 0 0,2 0 59 0 0,0 1 0 0 0,-1-1 0 0 0,1 0 1 0 0,0 0-1 0 0,0 0 0 0 0,0 0 1 0 0,-1-1-1 0 0,1 1 0 0 0,0 0 0 0 0,0-1 1 0 0,0 1-1 0 0,-1 0 0 0 0,1-1 1 0 0,-3-2 3468 0 0,23 3-2057 0 0,-1 1-474 0 0,29 3 0 0 0,-38-4-970 0 0,1 1 0 0 0,-1-2 0 0 0,13-1 0 0 0,-2 0 27 0 0,336-6 2692 0 0,-311 8-2363 0 0,47-1 0 0 0,162 7 771 0 0,-132 4 334 0 0,187-7 0 0 0,-115-8-615 0 0,195 6 451 0 0,-238 3-756 0 0,44-10 94 0 0,-6 1 21 0 0,75 10 128 0 0,-177-8-636 0 0,-56 1-31 0 0,1 1-1 0 0,-1 1 1 0 0,0 2 0 0 0,44 7-1 0 0,12 11 42 0 0,-22-7-96 0 0,-64-13-227 0 0,7 0-68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0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10080 0 0,'-2'4'163'0'0,"2"-2"-97"0"0,-1 0 0 0 0,1 0 0 0 0,-1 0 0 0 0,0 0 0 0 0,0 0 0 0 0,0 0 0 0 0,0 0 0 0 0,-1-1 0 0 0,1 1 0 0 0,0 0 0 0 0,-1-1 1 0 0,1 1-1 0 0,-4 2 0 0 0,2-4 640 0 0,-4 12 2335 0 0,6-11-2977 0 0,0-1 1 0 0,1 1 0 0 0,-1 0 0 0 0,1 0 0 0 0,-1 0 0 0 0,0 0 0 0 0,1-1 0 0 0,0 1-1 0 0,-1 0 1 0 0,1 0 0 0 0,-1 0 0 0 0,1 0 0 0 0,0 0 0 0 0,0 0 0 0 0,0 0-1 0 0,0 0 1 0 0,0 0 0 0 0,0 0 0 0 0,0 0 0 0 0,0 0 0 0 0,0 0 0 0 0,0 0-1 0 0,0 0 1 0 0,0 0 0 0 0,1 0 0 0 0,-1 0 0 0 0,0 0 0 0 0,1 0 0 0 0,-1 0-1 0 0,1 0 1 0 0,0 1 0 0 0,6 13 276 0 0,0 0-1 0 0,-2 1 1 0 0,7 23-1 0 0,-10-31-253 0 0,3 20 20 0 0,0 1 0 0 0,-2 0 0 0 0,-1 1 1 0 0,-2 28-1 0 0,0-45-71 0 0,-3 34 43 0 0,2-42-72 0 0,0 0-1 0 0,0-1 1 0 0,0 1 0 0 0,-1 0-1 0 0,1-1 1 0 0,-1 0 0 0 0,-3 7-1 0 0,4-10 2 0 0,1-1-1 0 0,-1 1 1 0 0,1-1-1 0 0,-1 1 0 0 0,1-1 1 0 0,-1 1-1 0 0,1-1 0 0 0,-1 1 1 0 0,1-1-1 0 0,-1 1 0 0 0,0-1 1 0 0,1 0-1 0 0,-1 1 0 0 0,0-1 1 0 0,1 0-1 0 0,-1 0 1 0 0,0 0-1 0 0,1 1 0 0 0,-1-1 1 0 0,0 0-1 0 0,0 0 0 0 0,1 0 1 0 0,-2 0-1 0 0,0-1 3 0 0,0 1 0 0 0,-1 0 0 0 0,1-1 0 0 0,0 0 0 0 0,0 0 0 0 0,0 1 0 0 0,1-1 0 0 0,-4-2 0 0 0,-2-2 3 0 0,0 0 0 0 0,-13-12 0 0 0,-5-15 428 0 0,15 22 453 0 0,6 9-122 0 0,4 8-547 0 0,3 10-191 0 0,1 0 0 0 0,1 0 1 0 0,0 0-1 0 0,1-1 0 0 0,1 1 1 0 0,0-1-1 0 0,12 17 0 0 0,-18-32 3 0 0,-1 0 0 0 0,0 0 0 0 0,1-1 0 0 0,-1 1 0 0 0,1-1 0 0 0,-1 1 0 0 0,1 0 0 0 0,-1-1 0 0 0,1 1 0 0 0,0-1 0 0 0,-1 1 0 0 0,1-1 0 0 0,0 1 0 0 0,-1-1 0 0 0,1 0 0 0 0,0 1 0 0 0,0-1 0 0 0,-1 0 0 0 0,1 0 0 0 0,0 0 0 0 0,0 1 0 0 0,-1-1 0 0 0,1 0 0 0 0,0 0 0 0 0,0 0 0 0 0,1 0 0 0 0,-1-1 22 0 0,1 1 1 0 0,-1-1-1 0 0,0 1 0 0 0,1-1 0 0 0,-1 0 1 0 0,1 0-1 0 0,-1 0 0 0 0,0 0 0 0 0,0 0 1 0 0,0 0-1 0 0,1 0 0 0 0,0-2 1 0 0,4-4 180 0 0,-1-1 1 0 0,0 0 0 0 0,6-11-1 0 0,-8 14-241 0 0,32-57 504 0 0,-31 56-726 0 0,1-1-1 0 0,0 2 1 0 0,0-1-1 0 0,0 1 0 0 0,0-1 1 0 0,1 1-1 0 0,8-5 1 0 0,5-4-2977 0 0,-14 8 1546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09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105 172 11000 0 0,'0'0'248'0'0,"0"-2"34"0"0,-2-42 687 0 0,1 28 803 0 0,0 1 0 0 0,1-1 0 0 0,1 1 0 0 0,5-30 0 0 0,-5 39-1721 0 0,3-6 2888 0 0,-2 12-1512 0 0,1 6-1134 0 0,2 10-271 0 0,-2 1 1 0 0,0 0 0 0 0,-1 0 0 0 0,0 0 0 0 0,-2 31 0 0 0,1-5-14 0 0,3 89-9 0 0,-3-99 0 0 0,0-15 27 0 0,-2 24 0 0 0,0-33 29 0 0,-1 0 0 0 0,0 0 0 0 0,-5 15 0 0 0,7-23-53 0 0,0-1 1 0 0,0 0 0 0 0,0 0 0 0 0,0 1-1 0 0,0-1 1 0 0,-1 0 0 0 0,1 1 0 0 0,0-1-1 0 0,0 0 1 0 0,0 0 0 0 0,0 0 0 0 0,-1 1 0 0 0,1-1-1 0 0,0 0 1 0 0,0 0 0 0 0,-1 0 0 0 0,1 1-1 0 0,0-1 1 0 0,0 0 0 0 0,-1 0 0 0 0,1 0-1 0 0,0 0 1 0 0,0 0 0 0 0,-1 0 0 0 0,1 1 0 0 0,0-1-1 0 0,-1 0 1 0 0,1 0 0 0 0,-1 0 0 0 0,-9-5 75 0 0,-10-13 61 0 0,18 16-98 0 0,-6-7 73 0 0,0 0 0 0 0,1-1 0 0 0,1 0 1 0 0,-6-11-1 0 0,5 9-285 0 0,0 1 0 0 0,-11-14 1 0 0,17 24 173 0 0,1 1 0 0 0,0 0 0 0 0,0 0 0 0 0,0 0 0 0 0,0 0 0 0 0,-1 0 0 0 0,1-1 0 0 0,0 1 0 0 0,0 0 0 0 0,0 0 0 0 0,0 0 0 0 0,-1 0 0 0 0,1 0 0 0 0,0 0 0 0 0,0 0 0 0 0,0 0 0 0 0,-1 0 0 0 0,1 0 1 0 0,0 0-1 0 0,0 0 0 0 0,0 0 0 0 0,-1 0 0 0 0,1 0 0 0 0,0 0 0 0 0,0 0 0 0 0,0 0 0 0 0,-1 0 0 0 0,1 0 0 0 0,0 0 0 0 0,0 0 0 0 0,0 0 0 0 0,0 0 0 0 0,-1 1 0 0 0,1-1 0 0 0,0 0 0 0 0,0 0 0 0 0,0 0 0 0 0,0 0 0 0 0,-1 0 0 0 0,1 0 0 0 0,0 1 0 0 0,0-1 0 0 0,0 0 0 0 0,0 0 0 0 0,0 0 0 0 0,0 1 1 0 0,0-1-1 0 0,0 0 0 0 0,-1 0 0 0 0,1 0 0 0 0,0 0 0 0 0,0 1 0 0 0,0-1 0 0 0,0 0 0 0 0,0 0 0 0 0,0 0 0 0 0,0 1 0 0 0,0-1 0 0 0,0 0 0 0 0,-3 17 379 0 0,3-15-351 0 0,-1 2-32 0 0,0 0 0 0 0,1 0 0 0 0,0 0 0 0 0,0 0 0 0 0,0 0 0 0 0,0 1 0 0 0,1-1 0 0 0,0 0 0 0 0,-1 0 0 0 0,1 0 0 0 0,1 0 0 0 0,-1-1 0 0 0,1 1 0 0 0,-1 0 0 0 0,1 0 0 0 0,4 5 0 0 0,-5-8 16 0 0,0-1-1 0 0,-1 1 0 0 0,1 0 1 0 0,0-1-1 0 0,0 1 0 0 0,0 0 1 0 0,0-1-1 0 0,0 1 0 0 0,0-1 1 0 0,0 1-1 0 0,0-1 0 0 0,0 0 1 0 0,0 1-1 0 0,0-1 0 0 0,0 0 1 0 0,0 0-1 0 0,1 0 1 0 0,-1 0-1 0 0,0 0 0 0 0,0 0 1 0 0,0 0-1 0 0,0 0 0 0 0,0 0 1 0 0,0 0-1 0 0,0-1 0 0 0,0 1 1 0 0,0 0-1 0 0,0-1 0 0 0,0 1 1 0 0,0-1-1 0 0,0 1 0 0 0,0-1 1 0 0,2-1-1 0 0,-3 2-10 0 0,16-11 349 0 0,-1-1 0 0 0,-1-1 0 0 0,1 0-1 0 0,16-22 1 0 0,-16 18-637 0 0,1 1-1 0 0,29-24 0 0 0,-28 29-939 0 0,9-7-4785 0 0,-22 9 3842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27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11 2760 0 0,'-5'0'1988'0'0,"-7"-4"2501"0"0,4-3 632 0 0,2 11-2576 0 0,-6 9-970 0 0,2-7-785 0 0,3-1 1772 0 0,8-4-2453 0 0,0 0 1 0 0,0-1 0 0 0,0 1-1 0 0,0 0 1 0 0,0-1 0 0 0,0 1-1 0 0,0-1 1 0 0,0 0 0 0 0,0 1-1 0 0,0-1 1 0 0,1 0 0 0 0,1 1-1 0 0,6 1 11 0 0,6 2 234 0 0,1 0 0 0 0,0-1 0 0 0,28 1 0 0 0,46 1 318 0 0,1-9-325 0 0,-59 1-252 0 0,-1 2 1 0 0,1 1-1 0 0,40 5 0 0 0,19 5 309 0 0,18-3-134 0 0,27 4 134 0 0,49 10-276 0 0,-176-20-83 0 0,7 0 110 0 0,-1-1 1 0 0,22-2-1 0 0,12-1 271 0 0,58-2 212 0 0,36-1 53 0 0,-126 6-691 0 0,-2-1 0 0 0,0 1 0 0 0,19 2 0 0 0,-30-2 29 0 0,-1 0-1 0 0,1 0 1 0 0,0 0 0 0 0,-1-1-1 0 0,1 1 1 0 0,-1-1 0 0 0,1 0-1 0 0,-1 0 1 0 0,7-3 0 0 0,-9 4 283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40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30 4144 0 0,'0'0'319'0'0,"-13"-16"4143"0"0,11 15-3620 0 0,-1-1 0 0 0,1 0 0 0 0,-1 1-1 0 0,0 0 1 0 0,1-1 0 0 0,-1 1 0 0 0,0 0 0 0 0,0 0-1 0 0,0 1 1 0 0,0-1 0 0 0,0 1 0 0 0,-5-1 0 0 0,-1 18 2030 0 0,6-10-2750 0 0,1 0 1 0 0,-1 0 0 0 0,1-1-1 0 0,1 1 1 0 0,-1 0 0 0 0,0 15-1 0 0,2 44-27 0 0,2-29-70 0 0,-2-27-25 0 0,-4 185-96 0 0,-8-63 1434 0 0,12-128-1259 0 0,-1 0 0 0 0,1 0 0 0 0,-1-1 0 0 0,0 1 0 0 0,0 0 0 0 0,-1 0 0 0 0,1-1 0 0 0,-5 7 0 0 0,6-9-57 0 0,-1 0-1 0 0,1 0 1 0 0,-1-1 0 0 0,0 1-1 0 0,1-1 1 0 0,-1 1 0 0 0,0 0-1 0 0,1-1 1 0 0,-1 1 0 0 0,0-1-1 0 0,1 0 1 0 0,-1 1 0 0 0,0-1-1 0 0,0 1 1 0 0,0-1 0 0 0,1 0-1 0 0,-1 0 1 0 0,0 0 0 0 0,0 1-1 0 0,0-1 1 0 0,0 0 0 0 0,0 0-1 0 0,1 0 1 0 0,-1 0 0 0 0,0 0-1 0 0,0 0 1 0 0,0-1 0 0 0,0 1-1 0 0,0 0 1 0 0,1 0 0 0 0,-1-1-1 0 0,0 1 1 0 0,0 0 0 0 0,0-1-1 0 0,1 1 1 0 0,-1-1 0 0 0,0 1-1 0 0,1-1 1 0 0,-1 1 0 0 0,0-1 0 0 0,1 0-1 0 0,-1 1 1 0 0,1-1 0 0 0,-1 0-1 0 0,-4-5 140 0 0,0 0-1 0 0,0 0 1 0 0,-5-10-1 0 0,3 5-77 0 0,-9-20 92 0 0,14 25-158 0 0,-1 0 1 0 0,-1 0 0 0 0,1 0-1 0 0,-9-11 1 0 0,-1-4 76 0 0,12 18-64 0 0,-1 1-1 0 0,1-1 1 0 0,-1 1-1 0 0,0-1 0 0 0,1 1 1 0 0,-4-3-1 0 0,5 6-22 0 0,-1 1-1 0 0,1-1 1 0 0,0 1-1 0 0,-1-1 1 0 0,1 1-1 0 0,0-1 1 0 0,0 1 0 0 0,0-1-1 0 0,0 1 1 0 0,1 1-1 0 0,3 31-6 0 0,1-1 0 0 0,2 1 0 0 0,1-2 0 0 0,14 39 0 0 0,-20-66-1 0 0,1 0-1 0 0,-1 0 1 0 0,1 0 0 0 0,0 0-1 0 0,0 0 1 0 0,0 0 0 0 0,1-1-1 0 0,6 7 1 0 0,-8-9 18 0 0,0 0 1 0 0,0 0-1 0 0,0-1 0 0 0,1 1 0 0 0,-1-1 0 0 0,0 0 1 0 0,1 1-1 0 0,-1-1 0 0 0,1 0 0 0 0,-1-1 0 0 0,1 1 1 0 0,0 0-1 0 0,-1-1 0 0 0,1 1 0 0 0,0-1 0 0 0,-1 0 1 0 0,1 0-1 0 0,0 0 0 0 0,4 0 0 0 0,-4-1 33 0 0,-1-1-1 0 0,1 1 1 0 0,-1 0-1 0 0,0 0 1 0 0,0-1-1 0 0,1 0 1 0 0,-1 1-1 0 0,0-1 1 0 0,0 0-1 0 0,-1 0 1 0 0,1 0-1 0 0,2-3 1 0 0,19-29 328 0 0,-22 33-364 0 0,45-90 989 0 0,-12 22-2836 0 0,-7 25-6251 0 0,-16 29-721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4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6448 0 0,'0'0'7721'0'0,"18"-8"-5075"0"0,-9 6-2256 0 0,0 0-1 0 0,-1 0 0 0 0,1 1 1 0 0,1 0-1 0 0,9 0 0 0 0,21-2 451 0 0,103-7 1288 0 0,-50 5-1122 0 0,18-5-367 0 0,130-8 132 0 0,7 6-199 0 0,-42 2 248 0 0,-35-2-314 0 0,55-1 75 0 0,-73 1-72 0 0,-18 0 163 0 0,-123 11-639 0 0,140 1 346 0 0,-29 3-44 0 0,-35-2-104 0 0,107 15-1 0 0,-94-4 365 0 0,51-11 99 0 0,-81-3-468 0 0,50-3 367 0 0,-103 4-378 0 0,-14 1-196 0 0,-1 0 0 0 0,1 0-1 0 0,-1 0 1 0 0,0-1-1 0 0,1 1 1 0 0,-1-1-1 0 0,5-2 1 0 0,-4 4 70 0 0,-3-1-85 0 0,-1 0 1 0 0,0 0-1 0 0,0 0 0 0 0,1 0 1 0 0,-1 0-1 0 0,0 0 0 0 0,0 0 0 0 0,1 0 1 0 0,-1 0-1 0 0,0 0 0 0 0,0 0 1 0 0,1 0-1 0 0,-1 0 0 0 0,0 0 1 0 0,0 0-1 0 0,1-1 0 0 0,-1 1 1 0 0,0 0-1 0 0,0 0 0 0 0,0 0 0 0 0,1 0 1 0 0,-1 0-1 0 0,0-1 0 0 0,0 1 1 0 0,0 0-1 0 0,1 0 0 0 0,-1 0 1 0 0,0 0-1 0 0,0-1 0 0 0,0 1 1 0 0,0 0-1 0 0,0 0 0 0 0,1-1 0 0 0,-1 1 1 0 0,0 0-1 0 0,0 0 0 0 0,0 0 1 0 0,0-1-1 0 0,0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4608 0 0,'0'0'208'0'0,"0"-2"-232"0"0,0-6 5854 0 0,2-7 314 0 0,-1 14-5946 0 0,-1-1 1 0 0,0 0 0 0 0,0 0-1 0 0,1 0 1 0 0,-1 1-1 0 0,1-1 1 0 0,-1 0-1 0 0,1 0 1 0 0,0 1 0 0 0,0-2-1 0 0,1-1 17 0 0,0 1-1 0 0,-1-1 1 0 0,1 1-1 0 0,-1-1 1 0 0,0 0 0 0 0,1-5-1 0 0,5-15 715 0 0,6-9-162 0 0,0-1 0 0 0,-3-1 1 0 0,8-36-1 0 0,4 1 93 0 0,-20 67-902 0 0,0 8 75 0 0,0 8 64 0 0,3 97-477 0 0,-1-85 329 0 0,0 0 0 0 0,11 35 0 0 0,-12-50 49 0 0,-2-7 13 0 0,1 1 0 0 0,-1-1 0 0 0,1 0 0 0 0,-1 1 0 0 0,1-1-1 0 0,0 0 1 0 0,0 0 0 0 0,3 2 0 0 0,-4-4-5 0 0,-1 0 0 0 0,1 0 0 0 0,0 0 1 0 0,0-1-1 0 0,-1 1 0 0 0,1 0 0 0 0,0 0 0 0 0,0-1 1 0 0,0 1-1 0 0,0-1 0 0 0,0 1 0 0 0,0-1 0 0 0,0 1 0 0 0,0-1 1 0 0,0 0-1 0 0,1 1 0 0 0,-1-1 0 0 0,0 0 0 0 0,0 0 1 0 0,0 0-1 0 0,0 0 0 0 0,0 0 0 0 0,0 0 0 0 0,1 0 1 0 0,-1 0-1 0 0,0 0 0 0 0,0-1 0 0 0,0 1 0 0 0,0 0 0 0 0,2-1 1 0 0,2-3 48 0 0,0 1 1 0 0,0-1 0 0 0,0 0 0 0 0,-1-1 0 0 0,1 1-1 0 0,-1-1 1 0 0,0 0 0 0 0,-1 0 0 0 0,1 0 0 0 0,4-9-1 0 0,3-8 133 0 0,11-33-1 0 0,-9 23-114 0 0,0-2-377 0 0,-5 12-1616 0 0,18-35 0 0 0,-19 47-6110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4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68 3680 0 0,'-2'0'124'0'0,"-1"0"0"0"0,0-1 0 0 0,1 1 0 0 0,-1 0 0 0 0,1-1 0 0 0,-1 0 0 0 0,1 0 0 0 0,-5-2 0 0 0,5 2 269 0 0,0 0 0 0 0,0 0 0 0 0,0-1 1 0 0,0 1-1 0 0,0-1 0 0 0,0 0 0 0 0,1 0 0 0 0,-1 1 0 0 0,1-1 0 0 0,-1 0 1 0 0,1 0-1 0 0,0 0 0 0 0,0 0 0 0 0,0-1 0 0 0,0 1 0 0 0,0 0 1 0 0,0 0-1 0 0,0-1 0 0 0,1 1 0 0 0,0-1 0 0 0,-1 1 0 0 0,1 0 0 0 0,0-5 1 0 0,0 7-284 0 0,0-1 0 0 0,1 1 1 0 0,-1-1-1 0 0,0 1 0 0 0,0-1 1 0 0,1 1-1 0 0,-1-1 1 0 0,1 1-1 0 0,-1 0 0 0 0,0-1 1 0 0,1 1-1 0 0,-1-1 0 0 0,1 1 1 0 0,-1 0-1 0 0,1-1 1 0 0,-1 1-1 0 0,1 0 0 0 0,-1 0 1 0 0,1 0-1 0 0,-1-1 0 0 0,1 1 1 0 0,-1 0-1 0 0,1 0 1 0 0,-1 0-1 0 0,1 0 0 0 0,0 0 1 0 0,-1 0-1 0 0,1 0 0 0 0,-1 0 1 0 0,1 0-1 0 0,-1 0 1 0 0,1 0-1 0 0,-1 0 0 0 0,1 0 1 0 0,0 1-1 0 0,21 3 391 0 0,-9 0-101 0 0,0 0 1 0 0,0-1-1 0 0,0 0 0 0 0,0-1 0 0 0,22 0 0 0 0,249-7 2203 0 0,-58-4-1830 0 0,-44 1-137 0 0,-40 6-132 0 0,152 18-1 0 0,-176-4-375 0 0,86 11 355 0 0,-124-10-217 0 0,-4 0 344 0 0,83 2 0 0 0,78 1 323 0 0,-145-8-514 0 0,-73-7-348 0 0,-1-1 0 0 0,1-1 0 0 0,-1-1 1 0 0,0 0-1 0 0,20-6 0 0 0,-33 7-35 0 0,0-1 0 0 0,0 1 0 0 0,0-1 0 0 0,0 0 0 0 0,-1-1 0 0 0,1 1 1 0 0,0-1-1 0 0,-1 0 0 0 0,0 0 0 0 0,5-5 0 0 0,-7 5 11 0 0,-1 1-131 0 0,-1 2-144 0 0,0-4-22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46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83 12784 0 0,'0'0'1280'0'0,"-10"-15"452"0"0,9 14-1548 0 0,1-1 1 0 0,0 1 0 0 0,0 0-1 0 0,0-1 1 0 0,0 1 0 0 0,0-1 0 0 0,0 1-1 0 0,0 0 1 0 0,0-1 0 0 0,0 1-1 0 0,1 0 1 0 0,-1-1 0 0 0,0 1 0 0 0,1 0-1 0 0,0 0 1 0 0,-1-1 0 0 0,1 1 0 0 0,0 0-1 0 0,-1 0 1 0 0,1 0 0 0 0,0 0-1 0 0,0 0 1 0 0,0 0 0 0 0,0 0 0 0 0,0 0-1 0 0,1-1 1 0 0,2-1 149 0 0,-1 1 0 0 0,1-1-1 0 0,0 1 1 0 0,0 0 0 0 0,0 0 0 0 0,8-3-1 0 0,5 2 62 0 0,0 0-1 0 0,0 1 0 0 0,0 0 0 0 0,0 1 1 0 0,1 2-1 0 0,23 2 0 0 0,1-1 92 0 0,37 3 15 0 0,45 0 224 0 0,257-20 1115 0 0,-258 10-1321 0 0,138 12 1 0 0,-220-3-462 0 0,1 0 117 0 0,76-2 1 0 0,-79-9-104 0 0,-16 2-72 0 0,-17 3 158 0 0,-5 2-295 0 0,-1-1-1 0 0,0 1 1 0 0,1 0 0 0 0,-1 0-1 0 0,1-1 1 0 0,-1 1-1 0 0,1 0 1 0 0,-1 0 0 0 0,1 0-1 0 0,-1 0 1 0 0,1 0 0 0 0,-1 0-1 0 0,1 0 1 0 0,-1 0 0 0 0,1 0-1 0 0,-1 0 1 0 0,1 0 0 0 0,-1 0-1 0 0,1 0 1 0 0,-1 0 0 0 0,1 1-1 0 0,-1-1 1 0 0,1 0 0 0 0,-1 0-1 0 0,1 1 1 0 0,-1-1 0 0 0,0 0-1 0 0,1 0 1 0 0,-1 1 0 0 0,1-1-1 0 0,-1 0 1 0 0,1 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96 2304 0 0,'-1'-14'-143'0'0,"-5"-5"4405"0"0,4 15-3121 0 0,1 0 1 0 0,0 0 0 0 0,0-1 0 0 0,0 1 0 0 0,0-7 0 0 0,0 4-206 0 0,1 6-648 0 0,0-1 0 0 0,0 1 0 0 0,0 0 0 0 0,0 0-1 0 0,0 0 1 0 0,0 0 0 0 0,0 0 0 0 0,1-1-1 0 0,-1 1 1 0 0,0 0 0 0 0,1 0 0 0 0,-1 0 0 0 0,0-8 6503 0 0,2 14-6685 0 0,1 0-1 0 0,-1 1 0 0 0,0-1 1 0 0,-1 0-1 0 0,1 1 1 0 0,-1-1-1 0 0,0 1 1 0 0,0 9-1 0 0,-1 50-150 0 0,-2-27 432 0 0,-3 44 795 0 0,1-26-799 0 0,3-32-379 0 0,-1 1-292 0 0,2 0 0 0 0,4 43 0 0 0,-3-61-283 0 0,0 1 0 0 0,1-1 0 0 0,-1 0-1 0 0,5 8 1 0 0,-4-8-1441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 17503 0 0,'-3'-2'384'0'0,"-2"-1"88"0"0,-2 3 8 0 0,2 0 8 0 0,-3 0-392 0 0,2 0-96 0 0,-3 0 0 0 0,4-2 0 0 0,0 2 1224 0 0,2-3 128 0 0,3 13-2808 0 0,3-2-4103 0 0,2 2-993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13 316 8752 0 0,'0'0'12605'0'0,"-6"-1"-7636"0"0,4-4-4801 0 0,1 1 0 0 0,0-1-1 0 0,0 1 1 0 0,0-1 0 0 0,1 0 0 0 0,-1 0 0 0 0,1 1 0 0 0,0-1 0 0 0,1 0 0 0 0,0-5-1 0 0,12-102 844 0 0,-13 93-1011 0 0,0 16 0 0 0,0-1 0 0 0,0 1 0 0 0,0 0 0 0 0,0-1 0 0 0,1-5 0 0 0,1 5 20 0 0,-1 3 200 0 0,7 9-16 0 0,1 4-266 0 0,-1 1 0 0 0,0 0-1 0 0,-1 1 1 0 0,-1-1 0 0 0,8 26 0 0 0,5 7-41 0 0,9 12 71 0 0,-24-51 27 0 0,0 0-1 0 0,1 0 1 0 0,0 0 0 0 0,0 0-1 0 0,11 8 1 0 0,-15-14 8 0 0,-1 0 1 0 0,1 0-1 0 0,0 0 0 0 0,0-1 1 0 0,0 1-1 0 0,0 0 0 0 0,0-1 1 0 0,1 1-1 0 0,-1-1 0 0 0,0 1 1 0 0,0-1-1 0 0,0 1 0 0 0,0-1 1 0 0,1 0-1 0 0,-1 0 0 0 0,0 0 1 0 0,0 1-1 0 0,0-1 0 0 0,1 0 1 0 0,-1-1-1 0 0,0 1 0 0 0,0 0 1 0 0,2 0-1 0 0,-1-1 11 0 0,0 0-1 0 0,0 0 1 0 0,0 0-1 0 0,-1-1 1 0 0,1 1-1 0 0,0 0 1 0 0,-1-1-1 0 0,1 1 1 0 0,-1-1-1 0 0,0 1 1 0 0,1-1 0 0 0,1-2-1 0 0,1-5 38 0 0,1 1 1 0 0,-1-1-1 0 0,0 0 0 0 0,4-16 0 0 0,-3 3 136 0 0,-1-1 0 0 0,-2 0-1 0 0,1-37 1 0 0,0 3 26 0 0,-3 27-170 0 0,0 20-689 0 0,0-1 0 0 0,2-12 0 0 0,-1 20-179 0 0,-1-1-1 0 0,1 1 1 0 0,0-1-1 0 0,1 1 1 0 0,2-7-1 0 0,-1 6-1486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1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18511 0 0,'0'0'1859'0'0,"-1"2"-1703"0"0,0 0-24 0 0,0 1 1 0 0,0 0-1 0 0,0-1 1 0 0,1 1-1 0 0,-1 0 1 0 0,1 0-1 0 0,-1 0 0 0 0,1-1 1 0 0,0 6-1 0 0,4 29 1248 0 0,-1-12-1079 0 0,9 108 311 0 0,30 138-1 0 0,-24-195-413 0 0,-15-66-794 0 0,1 0 1 0 0,-1 0-1 0 0,2-1 0 0 0,-1 0 1 0 0,8 11-1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21103 0 0,'0'0'936'0'0,"-3"5"192"0"0,6-3-904 0 0,0 0-224 0 0,6 2 0 0 0,-1-2 0 0 0,0 3 312 0 0,1 0 8 0 0,5 0 8 0 0,0-1 0 0 0,4 2-104 0 0,-2-1-16 0 0,4-3-8 0 0,0 3 0 0 0,5 0-560 0 0,-2 3-120 0 0,2 0-16 0 0,3-4-9231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8 196 6448 0 0,'0'0'498'0'0,"-6"-16"4021"0"0,5 3-2950 0 0,1 11-1319 0 0,0 0 0 0 0,-1 0 0 0 0,1 0 0 0 0,0-1 0 0 0,0 1 0 0 0,1 0 0 0 0,-1 0 0 0 0,0 0 0 0 0,1-3 0 0 0,1-1 412 0 0,-1-1-1 0 0,0 0 1 0 0,0 1 0 0 0,0-8-1 0 0,1-11 994 0 0,-1 12-888 0 0,1-7 1796 0 0,3 26-2375 0 0,0 6-166 0 0,0 0 0 0 0,-1 0 0 0 0,-1 1 1 0 0,0-1-1 0 0,-1 1 0 0 0,2 21 0 0 0,3 20-25 0 0,-1-13 7 0 0,4 21-14 0 0,-8-56 20 0 0,-1 0 0 0 0,1 0 1 0 0,1 0-1 0 0,-1 0 0 0 0,1 0 0 0 0,0-1 0 0 0,6 9 0 0 0,-8-13 5 0 0,-1 0 1 0 0,1 0-1 0 0,0 0 0 0 0,0 0 1 0 0,0 0-1 0 0,0 0 0 0 0,-1 0 1 0 0,1-1-1 0 0,0 1 0 0 0,1 0 1 0 0,-1 0-1 0 0,0-1 0 0 0,0 1 1 0 0,0-1-1 0 0,0 1 1 0 0,0-1-1 0 0,1 1 0 0 0,-1-1 1 0 0,0 0-1 0 0,0 0 0 0 0,0 0 1 0 0,1 1-1 0 0,-1-1 0 0 0,0 0 1 0 0,1-1-1 0 0,-1 1 0 0 0,0 0 1 0 0,0 0-1 0 0,0 0 0 0 0,1-1 1 0 0,-1 1-1 0 0,0-1 0 0 0,0 1 1 0 0,0-1-1 0 0,0 1 0 0 0,1-1 1 0 0,0 0-1 0 0,1-2 50 0 0,-1 1 0 0 0,1 0 0 0 0,-1-1 0 0 0,1 0 1 0 0,-1 1-1 0 0,0-1 0 0 0,0 0 0 0 0,0 0 0 0 0,-1 0 0 0 0,1-1 0 0 0,-1 1 0 0 0,2-5 0 0 0,28-112 1286 0 0,-27 105-1250 0 0,-1 2 8 0 0,-1-1 1 0 0,2-23-1 0 0,-2 24-57 0 0,-1 12-27 0 0,0 7-26 0 0,3 38 1 0 0,0-13-60 0 0,-3-22 54 0 0,1 1 0 0 0,-1-1 1 0 0,2 0-1 0 0,-1 0 0 0 0,1 1 0 0 0,1-2 0 0 0,-1 1 0 0 0,1 0 1 0 0,1-1-1 0 0,0 0 0 0 0,0 0 0 0 0,8 9 0 0 0,-12-15 18 0 0,1-1 1 0 0,0 0-1 0 0,-1 0 0 0 0,1 0 1 0 0,0 0-1 0 0,0 0 0 0 0,-1 0 1 0 0,1 0-1 0 0,0 0 0 0 0,0-1 0 0 0,0 1 1 0 0,0-1-1 0 0,0 1 0 0 0,0-1 1 0 0,1 0-1 0 0,-1 0 0 0 0,0 0 1 0 0,0 0-1 0 0,0 0 0 0 0,0 0 0 0 0,0-1 1 0 0,0 1-1 0 0,0-1 0 0 0,0 1 1 0 0,0-1-1 0 0,2-1 0 0 0,-1 1 18 0 0,0-1 0 0 0,0 0 1 0 0,0 1-1 0 0,0-1 0 0 0,0 0 0 0 0,0-1 0 0 0,-1 1 0 0 0,1 0 0 0 0,-1-1 0 0 0,0 1 1 0 0,0-1-1 0 0,0 0 0 0 0,0 0 0 0 0,3-5 0 0 0,55-166 1555 0 0,-21 56-4274 0 0,-37 113 1727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9672 0 0,'0'0'2980'0'0,"10"-3"-164"0"0,1-5-2058 0 0,-1 0 0 0 0,0 0 0 0 0,0-1 1 0 0,-1 0-1 0 0,14-19 0 0 0,34-58 1223 0 0,-50 75-1669 0 0,0-2 1 0 0,7-21-1 0 0,-12 29-209 0 0,0 0 1 0 0,-1-1-1 0 0,1 1 0 0 0,-1 0 0 0 0,-1-1 0 0 0,1 1 1 0 0,-1 0-1 0 0,0-1 0 0 0,-1-9 0 0 0,1 14-65 0 0,0 0-1 0 0,-1 0 0 0 0,1 1 0 0 0,-1-1 1 0 0,1 0-1 0 0,-1 0 0 0 0,1 0 1 0 0,-1 1-1 0 0,1-1 0 0 0,-1 0 0 0 0,0 1 1 0 0,1-1-1 0 0,-1 0 0 0 0,0 1 0 0 0,1-1 1 0 0,-1 1-1 0 0,0-1 0 0 0,0 1 1 0 0,0 0-1 0 0,0-1 0 0 0,1 1 0 0 0,-1 0 1 0 0,0-1-1 0 0,0 1 0 0 0,0 0 1 0 0,0 0-1 0 0,0 0 0 0 0,0 0 0 0 0,-1 0 1 0 0,0 0 2 0 0,-1 0 1 0 0,1 0 0 0 0,0 0 0 0 0,0 0 0 0 0,0 1-1 0 0,0-1 1 0 0,0 1 0 0 0,0 0 0 0 0,0-1 0 0 0,0 1-1 0 0,-3 2 1 0 0,0 2 38 0 0,0-1-1 0 0,0 1 1 0 0,1 1-1 0 0,0-1 1 0 0,0 0-1 0 0,0 1 0 0 0,1 0 1 0 0,0 0-1 0 0,0 0 1 0 0,0 0-1 0 0,1 1 1 0 0,-3 8-1 0 0,3-5 36 0 0,-1-1-1 0 0,2 1 0 0 0,-1-1 1 0 0,2 1-1 0 0,-1 0 0 0 0,1 0 1 0 0,1-1-1 0 0,1 11 0 0 0,-2-17-113 0 0,1-1 0 0 0,-1 1 0 0 0,1-1 0 0 0,0 1 0 0 0,0-1 0 0 0,0 1 0 0 0,0-1 0 0 0,0 0 0 0 0,0 0 0 0 0,1 1 0 0 0,-1-1 0 0 0,1 0 0 0 0,0 0 0 0 0,0-1 0 0 0,-1 1 0 0 0,1 0 0 0 0,0 0 0 0 0,3 1 0 0 0,-2-2 0 0 0,0 1 0 0 0,0-1 0 0 0,0 0 0 0 0,0-1 0 0 0,0 1 0 0 0,0 0 0 0 0,0-1 0 0 0,0 0 0 0 0,0 1 0 0 0,0-1 0 0 0,1 0 0 0 0,-1-1 0 0 0,0 1 0 0 0,6-2 0 0 0,13-3-990 0 0,0-2 0 0 0,0 0-1 0 0,31-16 1 0 0,-46 20-318 0 0,1-1 1 0 0,-1-1-1 0 0,0 1 1 0 0,0-1-1 0 0,8-8 1 0 0,-2 2-4846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3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15664 0 0,'0'0'356'0'0,"10"3"993"0"0,-6-3-1268 0 0,-1 0 1 0 0,0-1-1 0 0,0 0 1 0 0,0 0 0 0 0,1 0-1 0 0,-1 0 1 0 0,0 0-1 0 0,0-1 1 0 0,0 1-1 0 0,-1-1 1 0 0,1 0-1 0 0,0 0 1 0 0,-1 0-1 0 0,1 0 1 0 0,-1 0 0 0 0,1-1-1 0 0,1-2 1 0 0,6-8 565 0 0,0 0 1 0 0,10-18-1 0 0,-5 8-67 0 0,-10 15-399 0 0,0 1-1 0 0,-1 0 0 0 0,0-1 1 0 0,0 0-1 0 0,-1 0 0 0 0,0 0 1 0 0,0 0-1 0 0,-1-1 1 0 0,0 1-1 0 0,1-16 0 0 0,-3 23-173 0 0,0 0-1 0 0,0 0 0 0 0,0 0 1 0 0,0 0-1 0 0,0 0 0 0 0,0 0 1 0 0,0 0-1 0 0,0 0 0 0 0,-1 0 1 0 0,1 0-1 0 0,0 1 0 0 0,-1-1 1 0 0,1 0-1 0 0,-1 0 0 0 0,1 0 1 0 0,-1 0-1 0 0,1 1 0 0 0,-1-2 1 0 0,0 2 19 0 0,1-1-1 0 0,-1 1 1 0 0,1 0 0 0 0,-1 0 0 0 0,1 0 0 0 0,-1 0 0 0 0,1 0 0 0 0,-1 0-1 0 0,1-1 1 0 0,-1 1 0 0 0,1 0 0 0 0,-1 0 0 0 0,1 0 0 0 0,-1 1 0 0 0,1-1-1 0 0,-1 0 1 0 0,1 0 0 0 0,-1 0 0 0 0,1 0 0 0 0,0 0 0 0 0,-1 0 0 0 0,1 1 0 0 0,-2-1-1 0 0,0 2 114 0 0,0-1 0 0 0,0 1-1 0 0,0-1 1 0 0,0 1 0 0 0,0 0-1 0 0,0 0 1 0 0,0 0 0 0 0,0 0 0 0 0,-1 3-1 0 0,-5 9 57 0 0,2 1 0 0 0,-1 1 0 0 0,2-1 0 0 0,0 1 0 0 0,1 0 0 0 0,0 0 0 0 0,2 0-1 0 0,0 1 1 0 0,0-1 0 0 0,2 23 0 0 0,0-36-195 0 0,1 1 0 0 0,-1-1 0 0 0,1 1 0 0 0,0-1 0 0 0,0 0 0 0 0,0 1 0 0 0,0-1 0 0 0,1 0 0 0 0,-1 0 0 0 0,5 5 0 0 0,-5-6 0 0 0,0-1 0 0 0,0 0 0 0 0,0 0 0 0 0,1 1 0 0 0,-1-1 0 0 0,1 0 0 0 0,-1 0 0 0 0,1-1 0 0 0,-1 1 0 0 0,1 0 0 0 0,-1 0 0 0 0,1-1 0 0 0,0 1 0 0 0,-1-1 0 0 0,1 1 0 0 0,0-1 0 0 0,0 0 0 0 0,-1 0 0 0 0,1 0 0 0 0,0 0 0 0 0,0 0 0 0 0,2 0 0 0 0,4-2-245 0 0,0 0 0 0 0,0 0 1 0 0,0 0-1 0 0,0-1 0 0 0,-1 0 0 0 0,0 0 0 0 0,1-1 0 0 0,-1 0 0 0 0,0 0 0 0 0,-1-1 0 0 0,1 0 1 0 0,-1 0-1 0 0,0 0 0 0 0,8-9 0 0 0,1-6-1698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 12872 0 0,'0'0'1164'0'0,"0"-1"-959"0"0,-2-2-41 0 0,1 2 567 0 0,1 0-621 0 0,-1 1 0 0 0,1-1 0 0 0,-1 1 0 0 0,1 0 0 0 0,-1-1 0 0 0,1 1 0 0 0,-1 0 0 0 0,1 0 0 0 0,-1-1 0 0 0,1 1 0 0 0,-1 0 0 0 0,1 0 0 0 0,-1 0 0 0 0,1-1 0 0 0,-1 1 0 0 0,0 0 0 0 0,1 0 0 0 0,-1 0 0 0 0,1 0 0 0 0,-1 0 0 0 0,0 0 0 0 0,1 0 0 0 0,-1 0 0 0 0,1 1 0 0 0,-1-1 0 0 0,1 0 0 0 0,-1 0 0 0 0,0 0 0 0 0,1 1 0 0 0,-1-1 0 0 0,1 0 0 0 0,-1 0 0 0 0,1 1 0 0 0,-1-1 0 0 0,1 1 0 0 0,0-1 0 0 0,-1 1 0 0 0,-1 0-59 0 0,0 0 0 0 0,0 0 0 0 0,1 1 1 0 0,-1-1-1 0 0,1 1 0 0 0,-1-1 0 0 0,1 1 1 0 0,0-1-1 0 0,-1 1 0 0 0,0 2 0 0 0,-3 11 43 0 0,0 0 0 0 0,1 1-1 0 0,0 0 1 0 0,1 0-1 0 0,1 0 1 0 0,1 0-1 0 0,1 0 1 0 0,0 0 0 0 0,0 1-1 0 0,7 28 1 0 0,-7-41-74 0 0,1 0 0 0 0,1-1-1 0 0,-1 1 1 0 0,0-1 0 0 0,1 1 0 0 0,0-1 0 0 0,0 0 0 0 0,0 1 0 0 0,0-1 0 0 0,0 0 0 0 0,1 0 0 0 0,-1-1 0 0 0,4 4-1 0 0,-4-5 7 0 0,0 1-1 0 0,0-1 0 0 0,0 0 0 0 0,0 0 0 0 0,0 0 0 0 0,1 0 0 0 0,-1 0 1 0 0,0 0-1 0 0,0-1 0 0 0,1 1 0 0 0,-1-1 0 0 0,0 1 0 0 0,1-1 1 0 0,-1 0-1 0 0,1 0 0 0 0,-1 0 0 0 0,0-1 0 0 0,1 1 0 0 0,-1 0 0 0 0,1-1 1 0 0,2 0-1 0 0,2-2 134 0 0,0 0 1 0 0,-1 0 0 0 0,1 0 0 0 0,-1-1-1 0 0,0 0 1 0 0,0 0 0 0 0,0-1 0 0 0,-1 1-1 0 0,8-9 1 0 0,3-5 492 0 0,21-31 0 0 0,2-2 409 0 0,-27 35-686 0 0,-10 12-261 0 0,0 0 0 0 0,1 1 0 0 0,0-1 0 0 0,0 1 0 0 0,0 0 0 0 0,0 0 0 0 0,0 0 0 0 0,6-4 1 0 0,-8 6-89 0 0,0 1 1 0 0,-1 0 0 0 0,1 0 0 0 0,0 0 0 0 0,0 0-1 0 0,-1 0 1 0 0,1 0 0 0 0,0 0 0 0 0,0 0 0 0 0,-1 0 0 0 0,1 0-1 0 0,0 0 1 0 0,0 0 0 0 0,-1 1 0 0 0,1-1 0 0 0,0 0 0 0 0,-1 1-1 0 0,1-1 1 0 0,0 0 0 0 0,-1 1 0 0 0,1-1 0 0 0,0 1 0 0 0,-1-1-1 0 0,1 1 1 0 0,-1-1 0 0 0,1 1 0 0 0,-1-1 0 0 0,1 1 0 0 0,-1-1-1 0 0,0 1 1 0 0,1 0 0 0 0,-1-1 0 0 0,1 2 0 0 0,9 22-67 0 0,-10-22 83 0 0,6 21 39 0 0,-2 0-1 0 0,2 26 0 0 0,-4-30-73 0 0,1 0 0 0 0,0 1 0 0 0,9 27 0 0 0,-10-43-201 0 0,-1 0-1 0 0,1 0 0 0 0,0 0 0 0 0,5 7 1 0 0,-7-10 74 0 0,1 0 0 0 0,-1 0 0 0 0,1-1 0 0 0,0 1 0 0 0,-1 0 0 0 0,1-1 0 0 0,0 1 0 0 0,0 0 0 0 0,0-1 0 0 0,-1 1 0 0 0,1-1 0 0 0,0 0 0 0 0,0 1 1 0 0,0-1-1 0 0,0 1 0 0 0,0-1 0 0 0,0 0 0 0 0,0 0 0 0 0,-1 0 0 0 0,1 0 0 0 0,0 1 0 0 0,0-1 0 0 0,0 0 0 0 0,0-1 0 0 0,0 1 0 0 0,0 0 0 0 0,0 0 0 0 0,0 0 0 0 0,0 0 1 0 0,1-1-1 0 0,6-2-1603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15 6912 0 0,'0'0'5210'0'0,"-9"-15"5115"0"0,3 43-9842 0 0,-5 55-1 0 0,8-54-391 0 0,-1 8 308 0 0,1 0-1 0 0,2 0 0 0 0,2 1 1 0 0,5 42-1 0 0,-5-76-320 0 0,0 0-1 0 0,0 0 1 0 0,0 0-1 0 0,1 0 1 0 0,0 0-1 0 0,0-1 1 0 0,0 1-1 0 0,3 4 1 0 0,-4-7-60 0 0,-1 0 1 0 0,1 0-1 0 0,0 0 0 0 0,-1 0 0 0 0,1 0 1 0 0,0 0-1 0 0,0-1 0 0 0,0 1 1 0 0,0 0-1 0 0,0 0 0 0 0,0-1 1 0 0,0 1-1 0 0,0-1 0 0 0,0 1 0 0 0,0-1 1 0 0,0 1-1 0 0,0-1 0 0 0,0 0 1 0 0,1 0-1 0 0,-1 1 0 0 0,0-1 1 0 0,0 0-1 0 0,0 0 0 0 0,0 0 0 0 0,1 0 1 0 0,-1 0-1 0 0,0 0 0 0 0,0-1 1 0 0,0 1-1 0 0,0 0 0 0 0,0-1 1 0 0,1 1-1 0 0,0-1 0 0 0,10-7 124 0 0,0-1 0 0 0,0-1 0 0 0,0 0 0 0 0,-2 0 0 0 0,1-1-1 0 0,17-23 1 0 0,-3 4-136 0 0,-1-1 54 0 0,-5 7-2865 0 0,-7 9-4555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4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6912 0 0,'-2'7'714'0'0,"-9"17"1452"0"0,5-7 3932 0 0,-6 26 1 0 0,5-6-4354 0 0,3-10-981 0 0,2 0 1 0 0,2 29-1 0 0,0-44-448 0 0,5 19-136 0 0,4-30-1808 0 0,-7-2 1412 0 0,0 0 0 0 0,0 0 0 0 0,0 1-1 0 0,-1-1 1 0 0,1 0 0 0 0,0 0 0 0 0,0-1 0 0 0,-1 1-1 0 0,1 0 1 0 0,-1-1 0 0 0,1 1 0 0 0,-1-1-1 0 0,1 1 1 0 0,1-4 0 0 0,-1 2-141 0 0,14-22-1499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15200 0 0,'0'0'1810'0'0,"0"2"-567"0"0,-1 5 25 0 0,0 0 0 0 0,0 0 0 0 0,-4 8 0 0 0,-1 11 89 0 0,-15 148 1048 0 0,11-86-2237 0 0,7-61-686 0 0,2 0-1 0 0,2 39 0 0 0,2-49-1245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5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7 147 11024 0 0,'0'0'505'0'0,"-3"-8"190"0"0,3 4-557 0 0,-1-2 2122 0 0,0 6-2205 0 0,1 0 0 0 0,0 0 0 0 0,0-1 0 0 0,0 1 0 0 0,0 0 0 0 0,0 0 0 0 0,-1-1 0 0 0,1 1 0 0 0,0 0 0 0 0,0 0 0 0 0,0-1 0 0 0,0 1 0 0 0,0 0 1 0 0,0 0-1 0 0,0-1 0 0 0,0 1 0 0 0,0 0 0 0 0,0 0 0 0 0,0-1 0 0 0,0 1 0 0 0,0 0 0 0 0,0 0 0 0 0,0-1 0 0 0,0 1 0 0 0,3-3 2969 0 0,5 8-2145 0 0,-4 1-703 0 0,0 1 0 0 0,0-1 0 0 0,0 1-1 0 0,-1 0 1 0 0,0 0 0 0 0,0 0 0 0 0,-1 0 0 0 0,0 0 0 0 0,2 13 0 0 0,0 7 42 0 0,0 35-1 0 0,-4-47-157 0 0,3 31 365 0 0,-3 0 1 0 0,-10 84-1 0 0,8-113-215 0 0,2-14-126 0 0,0 0-1 0 0,0 0 0 0 0,-1-1 1 0 0,1 1-1 0 0,-1 0 0 0 0,0 0 1 0 0,1 0-1 0 0,-4 5 0 0 0,4-8-76 0 0,0 0 0 0 0,0 0 0 0 0,0 1-1 0 0,0-1 1 0 0,0 0 0 0 0,0 0 0 0 0,0 0 0 0 0,0 0-1 0 0,0 0 1 0 0,-1 0 0 0 0,1 1 0 0 0,0-1-1 0 0,0 0 1 0 0,0 0 0 0 0,0 0 0 0 0,0 0 0 0 0,0 0-1 0 0,0 0 1 0 0,-1 0 0 0 0,1 0 0 0 0,0 1-1 0 0,0-1 1 0 0,0 0 0 0 0,0 0 0 0 0,-1 0 0 0 0,1 0-1 0 0,0 0 1 0 0,0 0 0 0 0,0 0 0 0 0,0 0 0 0 0,0 0-1 0 0,-1 0 1 0 0,1 0 0 0 0,0 0 0 0 0,0 0-1 0 0,0 0 1 0 0,0 0 0 0 0,-1 0 0 0 0,1 0 0 0 0,0-1-1 0 0,-5-6 215 0 0,1-11 16 0 0,-6-36 89 0 0,7-10-200 0 0,-3-68 9 0 0,7 100 70 0 0,1 0 0 0 0,6-33 0 0 0,-6 49-46 0 0,2 1 1 0 0,0 0 0 0 0,1 0-1 0 0,1 0 1 0 0,0 1-1 0 0,9-16 1 0 0,-12 25-124 0 0,0 0 0 0 0,0 0 0 0 0,1 1 0 0 0,0 0 0 0 0,0 0 0 0 0,0 0 0 0 0,0 0 0 0 0,0 1 0 0 0,1-1 0 0 0,0 1 0 0 0,6-4 0 0 0,-9 6-20 0 0,0 0 0 0 0,1 1 1 0 0,-1-1-1 0 0,0 0 0 0 0,1 1 1 0 0,-1-1-1 0 0,0 1 0 0 0,1 0 1 0 0,-1-1-1 0 0,0 1 1 0 0,1 1-1 0 0,-1-1 0 0 0,1 0 1 0 0,-1 0-1 0 0,0 1 0 0 0,0-1 1 0 0,1 1-1 0 0,-1 0 0 0 0,0 0 1 0 0,0 0-1 0 0,1 0 1 0 0,-1 0-1 0 0,0 0 0 0 0,0 1 1 0 0,0-1-1 0 0,-1 0 0 0 0,1 1 1 0 0,0 0-1 0 0,1 1 0 0 0,1 2 19 0 0,-1-1 0 0 0,0 0-1 0 0,0 0 1 0 0,0 1 0 0 0,-1 0-1 0 0,1-1 1 0 0,-1 1 0 0 0,0 0-1 0 0,0 0 1 0 0,-1 1 0 0 0,1 5-1 0 0,-1-3 4 0 0,0 0 0 0 0,0 1 0 0 0,-1-1-1 0 0,-1 0 1 0 0,1 1 0 0 0,-4 12-1 0 0,1-6 16 0 0,-2 0-1 0 0,1-1 0 0 0,-2 0 1 0 0,0 1-1 0 0,-1-2 0 0 0,0 1 1 0 0,-14 17-1 0 0,16-25-36 0 0,-1 1 0 0 0,1-1-1 0 0,-2-1 1 0 0,1 1 0 0 0,-1-1 0 0 0,1 0 0 0 0,-15 7-1 0 0,16-9-325 0 0,0-1-1 0 0,0 1 1 0 0,0-1-1 0 0,0 0 0 0 0,-1-1 1 0 0,1 1-1 0 0,-1-1 0 0 0,1 0 1 0 0,-1 0-1 0 0,1-1 0 0 0,-1 0 1 0 0,-9 0-1 0 0,12-2-744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 15664 0 0,'-17'-3'1695'0'0,"14"3"-1564"0"0,-1 0-1 0 0,1 0 0 0 0,-1 0 1 0 0,1 0-1 0 0,-1 1 0 0 0,1-1 1 0 0,-1 1-1 0 0,1 0 0 0 0,-1 0 1 0 0,1 0-1 0 0,0 1 0 0 0,0-1 1 0 0,-6 4-1 0 0,5-3 121 0 0,0 1 1 0 0,0 0-1 0 0,0 0 1 0 0,0 0-1 0 0,0 1 0 0 0,1 0 1 0 0,-1-1-1 0 0,1 1 1 0 0,-3 5-1 0 0,0 1-1 0 0,0 1 0 0 0,1 0 1 0 0,1 0-1 0 0,0 0 0 0 0,0 0 0 0 0,-3 19 1 0 0,6-25-179 0 0,0 1 1 0 0,1 0-1 0 0,0-1 0 0 0,0 1 1 0 0,0-1-1 0 0,0 1 1 0 0,1-1-1 0 0,0 1 1 0 0,0-1-1 0 0,1 1 1 0 0,0-1-1 0 0,-1 0 1 0 0,2 0-1 0 0,-1 0 1 0 0,1 0-1 0 0,3 6 1 0 0,-4-9-33 0 0,0 1 1 0 0,0-1 0 0 0,0 0-1 0 0,0 0 1 0 0,0 0-1 0 0,1 0 1 0 0,-1 0-1 0 0,1-1 1 0 0,-1 1-1 0 0,1-1 1 0 0,0 1-1 0 0,-1-1 1 0 0,1 0-1 0 0,0 0 1 0 0,0 0-1 0 0,0 0 1 0 0,0-1-1 0 0,0 1 1 0 0,0-1 0 0 0,0 0-1 0 0,0 0 1 0 0,0 0-1 0 0,0 0 1 0 0,0 0-1 0 0,0-1 1 0 0,5-1-1 0 0,-2 0 75 0 0,-1 1 0 0 0,0-1 0 0 0,0-1 0 0 0,0 1 0 0 0,0-1 0 0 0,-1 0 0 0 0,1 0 0 0 0,-1 0 0 0 0,1-1 0 0 0,-1 1 0 0 0,0-1 0 0 0,-1 0 0 0 0,1-1 0 0 0,3-5-1 0 0,10-18 5 0 0,-12 19 113 0 0,0 1 0 0 0,0-1 0 0 0,0 1 0 0 0,1 1 0 0 0,1-1 0 0 0,7-8 0 0 0,-12 16 19 0 0,1 3-246 0 0,0 0 0 0 0,0 1 0 0 0,0 0 0 0 0,-1 0 0 0 0,1 0 0 0 0,-1 0 0 0 0,0 0 0 0 0,0 0 0 0 0,0 1 0 0 0,-1-1 0 0 0,0 1 0 0 0,2 7 0 0 0,7 15 147 0 0,0-13-2279 0 0,-4-10-3014 0 0,-5-4 4627 0 0,-1 0-1 0 0,1 0 1 0 0,0 1 0 0 0,-1-1 0 0 0,2 0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8752 0 0,'-2'1'276'0'0,"0"0"1"0"0,1 0-1 0 0,-1 0 0 0 0,0 0 1 0 0,1 0-1 0 0,0 0 1 0 0,-1 1-1 0 0,1-1 0 0 0,0 1 1 0 0,-1-1-1 0 0,1 1 1 0 0,0 0-1 0 0,0-1 1 0 0,-1 4-1 0 0,1-1 1188 0 0,0 1 0 0 0,0-1-1 0 0,0 0 1 0 0,1 0 0 0 0,-1 1 0 0 0,2 4 0 0 0,-4 21 521 0 0,1 16-1202 0 0,2-43-793 0 0,1 0 0 0 0,-1 1 0 0 0,1-1 0 0 0,-1 0-1 0 0,1 0 1 0 0,0 0 0 0 0,0 1 0 0 0,0-1 0 0 0,1 0 0 0 0,-1 0-1 0 0,3 3 1 0 0,-3-5 32 0 0,0 0 0 0 0,0 0 0 0 0,0 0 0 0 0,0 0 0 0 0,0-1 0 0 0,0 1 0 0 0,0 0-1 0 0,0 0 1 0 0,0-1 0 0 0,0 1 0 0 0,0-1 0 0 0,0 1 0 0 0,1-1 0 0 0,-1 1 0 0 0,0-1 0 0 0,1 0 0 0 0,1 1 0 0 0,0-1-134 0 0,0 0 0 0 0,0 0 0 0 0,0 0 0 0 0,1-1 1 0 0,-1 1-1 0 0,0-1 0 0 0,3-1 0 0 0,4-1-628 0 0,0-1 0 0 0,0-1-1 0 0,12-6 1 0 0,-11 3-360 0 0,0 0-1 0 0,0 0 1 0 0,-1-1-1 0 0,16-19 1 0 0,5-4-567 0 0,-1-2 485 0 0,-18 19 907 0 0,-8 8 4689 0 0,-20 21-934 0 0,0 7-2571 0 0,0 1-1 0 0,1 1 1 0 0,-12 25-1 0 0,-7 10-253 0 0,-47 84 910 0 0,49-68-2037 0 0,25-53-1417 0 0,-8 35 0 0 0,14-43-6585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23039 0 0,'0'0'1126'0'0,"-2"4"63"0"0,2-4-1168 0 0,0 0 0 0 0,0 1 0 0 0,-1-1 0 0 0,1 0 0 0 0,0 0 0 0 0,0 0 0 0 0,0 0-1 0 0,0 1 1 0 0,0-1 0 0 0,0 0 0 0 0,0 0 0 0 0,0 0 0 0 0,0 0 0 0 0,0 1 0 0 0,0-1 0 0 0,0 0 0 0 0,0 0 0 0 0,0 0 0 0 0,0 0 0 0 0,0 1 0 0 0,1-1 0 0 0,-1 0 0 0 0,0 0 0 0 0,0 0 0 0 0,0 0 0 0 0,0 1 0 0 0,0-1-1 0 0,0 0 1 0 0,0 0 0 0 0,0 0 0 0 0,0 0 0 0 0,1 0 0 0 0,-1 0 0 0 0,0 0 0 0 0,0 1 0 0 0,0-1 0 0 0,0 0 0 0 0,0 0 0 0 0,1 0 0 0 0,-1 0 0 0 0,0 0 0 0 0,0 0 0 0 0,0 0 0 0 0,0 0 0 0 0,1 0 0 0 0,6 2 517 0 0,-7-2-472 0 0,7 1 276 0 0,-1-1 0 0 0,0 0 0 0 0,0 0 0 0 0,1 0 0 0 0,7-3 0 0 0,8 1 34 0 0,7 0-651 0 0,1 1 0 0 0,55 6 1 0 0,-80-3-311 0 0,1-1 0 0 0,-1 1-1 0 0,1 0 1 0 0,-1 1 0 0 0,0-1 0 0 0,8 6 0 0 0,-2 0-1422 0 0</inkml:trace>
  <inkml:trace contextRef="#ctx0" brushRef="#br0" timeOffset="1">147 165 17503 0 0,'-17'8'776'0'0,"12"-6"160"0"0,-1 0-744 0 0,0 3-192 0 0,0-2 4272 0 0,14 0-2432 0 0,7-1-1776 0 0,2-4-64 0 0,-1 2 0 0 0,2 0-328 0 0,-1 2-80 0 0,2-2-8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22 8288 0 0,'-1'-6'291'0'0,"-6"-10"10057"0"0,-4 22-7566 0 0,10-4-2595 0 0,-1 0 1 0 0,1 1 0 0 0,0-1 0 0 0,0 1-1 0 0,0-1 1 0 0,0 1 0 0 0,0-1 0 0 0,1 1-1 0 0,-1 0 1 0 0,1-1 0 0 0,-1 1 0 0 0,1 0-1 0 0,1 4 1 0 0,5 40 657 0 0,-2-25-549 0 0,37 259 1757 0 0,-34-238-857 0 0,-19-55-820 0 0,-18-42-33 0 0,10 15-278 0 0,20 38-66 0 0,-5-6 13 0 0,1-1 0 0 0,0 1 0 0 0,-4-13 0 0 0,8 18 2 0 0,-1 0 1 0 0,1 0 0 0 0,-1 0 0 0 0,1 0-1 0 0,0 0 1 0 0,0 1 0 0 0,0-1 0 0 0,0 0-1 0 0,1-3 1 0 0,-1 4-2 0 0,0 0 1 0 0,0 0-1 0 0,1 0 0 0 0,-1 0 1 0 0,1 1-1 0 0,-1-1 1 0 0,0 0-1 0 0,1 0 0 0 0,0 1 1 0 0,-1-1-1 0 0,1 0 0 0 0,-1 1 1 0 0,1-1-1 0 0,0 0 1 0 0,-1 1-1 0 0,1-1 0 0 0,0 1 1 0 0,0-1-1 0 0,0 1 0 0 0,-1 0 1 0 0,2-1-1 0 0,2-1 0 0 0,0 1 0 0 0,0 0 0 0 0,-1-1-1 0 0,1 2 1 0 0,0-1 0 0 0,0 0 0 0 0,0 1 0 0 0,0 0 0 0 0,0 0 0 0 0,5 0-1 0 0,-4 0-9 0 0,0 1-1 0 0,0 0 0 0 0,0 0 0 0 0,-1 0 1 0 0,10 3-1 0 0,-12-3-2 0 0,0 0-1 0 0,0 0 1 0 0,0 1 0 0 0,-1-1 0 0 0,1 0 0 0 0,-1 1 0 0 0,1-1 0 0 0,-1 1-1 0 0,1-1 1 0 0,-1 1 0 0 0,0-1 0 0 0,1 1 0 0 0,-1 0 0 0 0,0 0 0 0 0,0 0-1 0 0,0 0 1 0 0,0 3 0 0 0,0-2 10 0 0,0 0 0 0 0,-1 0 0 0 0,1 0 0 0 0,-1 0 0 0 0,0 0 0 0 0,0 0 0 0 0,0 0 0 0 0,0 0 0 0 0,0 0 0 0 0,-1 0 0 0 0,1 0 0 0 0,-1 0 0 0 0,0 0 0 0 0,0 0 0 0 0,0 0 0 0 0,-1 0 0 0 0,1 0 0 0 0,-1-1 0 0 0,1 1 0 0 0,-1 0 0 0 0,-4 4 0 0 0,-3 3 69 0 0,-1-1 1 0 0,0 1-1 0 0,-19 12 1 0 0,14-10-43 0 0,-13 7 493 0 0,28-18-124 0 0,0-1-395 0 0,1 1 0 0 0,0-1 0 0 0,0 0 0 0 0,0 0 0 0 0,0 1 0 0 0,0-1 0 0 0,0 0-1 0 0,0 0 1 0 0,0 0 0 0 0,0 0 0 0 0,0 0 0 0 0,2 0 0 0 0,3-1-25 0 0,40-4-1168 0 0,75 1 0 0 0,-91 5-422 0 0,0-1-75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5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13 125 2304 0 0,'6'-9'617'0'0,"6"-26"10347"0"0,-10 28-10025 0 0,0 0 0 0 0,0 0 1 0 0,0 0-1 0 0,1 1 0 0 0,0-1 0 0 0,1 1 1 0 0,-1 0-1 0 0,9-11 0 0 0,-8 12-910 0 0,3-1 2270 0 0,-6 7-2228 0 0,-1-1 0 0 0,1 0 0 0 0,-1 1 1 0 0,1-1-1 0 0,-1 1 0 0 0,0-1 0 0 0,1 1 0 0 0,-1 0 0 0 0,0-1 1 0 0,0 1-1 0 0,1-1 0 0 0,-1 1 0 0 0,0 0 0 0 0,0-1 0 0 0,0 1 1 0 0,0-1-1 0 0,0 1 0 0 0,0 0 0 0 0,0-1 0 0 0,0 2 1 0 0,1 3 0 0 0,-1 1 0 0 0,0 0 1 0 0,0 0-1 0 0,-1 0 1 0 0,0 0-1 0 0,0-1 1 0 0,-2 7-1 0 0,-15 41 276 0 0,17-49-317 0 0,-17 45 837 0 0,-17 74 0 0 0,34-120-830 0 0,0-1-1 0 0,1 1 1 0 0,0-1 0 0 0,0 1-1 0 0,-1 0 1 0 0,2-1-1 0 0,-1 1 1 0 0,0 0-1 0 0,0-1 1 0 0,1 1 0 0 0,-1 0-1 0 0,1-1 1 0 0,0 1-1 0 0,2 3 1 0 0,-2-5-30 0 0,-1 0 0 0 0,1 0-1 0 0,0 0 1 0 0,0 0 0 0 0,0 0 0 0 0,0 0 0 0 0,0 0-1 0 0,0-1 1 0 0,0 1 0 0 0,1 0 0 0 0,-1-1-1 0 0,0 1 1 0 0,0-1 0 0 0,0 1 0 0 0,1-1 0 0 0,-1 1-1 0 0,0-1 1 0 0,1 0 0 0 0,-1 0 0 0 0,0 0 0 0 0,1 0-1 0 0,-1 0 1 0 0,0 0 0 0 0,1 0 0 0 0,-1 0-1 0 0,0 0 1 0 0,0-1 0 0 0,1 1 0 0 0,-1-1 0 0 0,2 0-1 0 0,6-2-313 0 0,1-1 0 0 0,0-1 0 0 0,-1 1 0 0 0,0-1-1 0 0,0-1 1 0 0,-1 0 0 0 0,0 0 0 0 0,0-1 0 0 0,0 0-1 0 0,12-15 1 0 0,-9 9-1252 0 0,0-1-1 0 0,-1 0 1 0 0,-1-1-1 0 0,0 0 0 0 0,10-25 1 0 0,-8 1-1351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6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10136 0 0,'0'0'777'0'0,"-8"16"6047"0"0,-38 73 719 0 0,6 4-4724 0 0,-30 97-1708 0 0,62-167-675 0 0,0 1-474 0 0,0 1 1 0 0,1-1-1 0 0,2 2 1 0 0,0-1-1 0 0,-1 39 0 0 0,6-62-59 0 0,0-1-1 0 0,0 1 0 0 0,0-1 0 0 0,0 1 0 0 0,0-1 1 0 0,1 1-1 0 0,-1-1 0 0 0,1 0 0 0 0,-1 1 0 0 0,1-1 0 0 0,-1 1 1 0 0,1-1-1 0 0,0 0 0 0 0,-1 0 0 0 0,1 1 0 0 0,2 1 0 0 0,-2-2-22 0 0,0-1 0 0 0,0 1-1 0 0,-1-1 1 0 0,1 1-1 0 0,0-1 1 0 0,0 0-1 0 0,0 1 1 0 0,0-1-1 0 0,0 0 1 0 0,0 1-1 0 0,0-1 1 0 0,0 0-1 0 0,0 0 1 0 0,0 0 0 0 0,0 0-1 0 0,0 0 1 0 0,0 0-1 0 0,0 0 1 0 0,0 0-1 0 0,0-1 1 0 0,0 1-1 0 0,0 0 1 0 0,0-1-1 0 0,2 0 1 0 0,36-21-8011 0 0,-17 8 940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15032 0 0,'0'-2'3003'0'0,"0"2"-2930"0"0,8 3 1492 0 0,-5 0-1159 0 0,0 0 1 0 0,0 0-1 0 0,0 1 1 0 0,0 0-1 0 0,0-1 1 0 0,-1 1-1 0 0,3 5 1 0 0,7 10 855 0 0,7 12-527 0 0,-1-1 1 0 0,19 44-1 0 0,-7-12-201 0 0,-22-46-672 0 0,-5-8-177 0 0,2 1 0 0 0,7 10 1 0 0,-3-25-5156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6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82 10136 0 0,'-3'-8'787'0'0,"-4"-7"-564"0"0,7 14-61 0 0,-1 1 0 0 0,1-1 0 0 0,-1 1 0 0 0,1 0 1 0 0,-1-1-1 0 0,1 1 0 0 0,-1 0 0 0 0,1-1 0 0 0,-1 1 0 0 0,1 0 0 0 0,-1 0 1 0 0,0 0-1 0 0,1-1 0 0 0,-1 1 0 0 0,1 0 0 0 0,-1 0 0 0 0,0 0 0 0 0,1 0 0 0 0,-1 0 1 0 0,0 0-1 0 0,1 0 0 0 0,-1 0 0 0 0,1 0 0 0 0,-1 0 0 0 0,0 1 0 0 0,0-1 1 0 0,-6 2 856 0 0,0 1 0 0 0,0-1 1 0 0,1 1-1 0 0,-1 1 1 0 0,-8 4-1 0 0,6-1-316 0 0,0 0-1 0 0,-17 16 0 0 0,16-11-414 0 0,-1 0 0 0 0,2 0 0 0 0,-1 2 0 0 0,2-1 0 0 0,-8 15 0 0 0,10-14 62 0 0,0-1 0 0 0,1 1 0 0 0,0 0 0 0 0,1 0 0 0 0,0 1 0 0 0,-2 28 1 0 0,5-33-159 0 0,1 0 0 0 0,1 0 0 0 0,-1 0 0 0 0,2 0 0 0 0,-1 0 0 0 0,1 0 0 0 0,1 0 1 0 0,0-1-1 0 0,0 1 0 0 0,1-1 0 0 0,5 10 0 0 0,-7-16-155 0 0,-1-1 0 0 0,0 1 1 0 0,1-1-1 0 0,0 1 0 0 0,0-1 0 0 0,0 0 0 0 0,0 0 1 0 0,0 0-1 0 0,0 0 0 0 0,0 0 0 0 0,0 0 0 0 0,1-1 1 0 0,-1 1-1 0 0,1-1 0 0 0,0 1 0 0 0,-1-1 0 0 0,1 0 1 0 0,0 0-1 0 0,0 0 0 0 0,-1-1 0 0 0,1 1 0 0 0,0-1 1 0 0,0 1-1 0 0,0-1 0 0 0,0 0 0 0 0,0 0 0 0 0,0 0 1 0 0,0-1-1 0 0,-1 1 0 0 0,1-1 0 0 0,0 1 0 0 0,0-1 1 0 0,0 0-1 0 0,-1 0 0 0 0,1 0 0 0 0,0-1 0 0 0,-1 1 1 0 0,1 0-1 0 0,2-3 0 0 0,8-6-37 0 0,-1-1 0 0 0,0 0 0 0 0,-1 0 0 0 0,0-1 0 0 0,0-1 0 0 0,-2 1 0 0 0,1-2 0 0 0,12-24 0 0 0,-10 12 0 0 0,-1 0 0 0 0,-1 0 0 0 0,-1-1 0 0 0,6-32 0 0 0,-11 36-5 0 0,-2-1 1 0 0,0 1-1 0 0,-3-33 0 0 0,1 18-179 0 0,5 14-5427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81 11056 0 0,'-8'10'1176'0'0,"-28"15"8433"0"0,23-13-2421 0 0,14-22-5283 0 0,11-32-1220 0 0,-7 26-523 0 0,4-26 0 0 0,-4 25-6 0 0</inkml:trace>
  <inkml:trace contextRef="#ctx0" brushRef="#br0" timeOffset="1">335 286 14280 0 0,'0'0'1102'0'0,"0"8"-362"0"0,-2 41 7817 0 0,0-21-6661 0 0,0-8-1116 0 0,-1 0 0 0 0,-1-1 0 0 0,-10 33 0 0 0,-27 55 185 0 0,31-84-972 0 0,-2 1 0 0 0,-1-2 0 0 0,-1 0 0 0 0,-1 0 0 0 0,0-2 0 0 0,-20 20 0 0 0,19-24-895 0 0,0 0 0 0 0,-1-2 0 0 0,0 0 0 0 0,-21 12 0 0 0,26-19-121 0 0,-25 10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25 15664 0 0,'-2'-5'60'0'0,"2"4"105"0"0,-1-1-1 0 0,1 0 1 0 0,-1 1-1 0 0,1-1 1 0 0,-1 1-1 0 0,0-1 0 0 0,0 1 1 0 0,0-1-1 0 0,-2-1 1 0 0,-2 0-12 0 0,4 3 567 0 0,0 2-396 0 0,-1 0 0 0 0,1 0 0 0 0,0 1 0 0 0,-1-1 0 0 0,1 0 0 0 0,0 1 0 0 0,0-1 0 0 0,0 0 0 0 0,1 1 0 0 0,-1-1 0 0 0,1 1 0 0 0,-1-1 0 0 0,1 1 0 0 0,0 4 0 0 0,3 41-76 0 0,-1-26-79 0 0,9 198-169 0 0,-10-17 262 0 0,0-102 495 0 0,1-33-640 0 0,-1-46-85 0 0,-1-16-433 0 0,1 1-1 0 0,-1-1 1 0 0,-1 0 0 0 0,1 0-1 0 0,-1 1 1 0 0,0-1 0 0 0,-2 8 0 0 0,-3-3-1397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19351 0 0,'13'-1'606'0'0,"-1"-1"0"0"0,1 0 0 0 0,-1-1 0 0 0,0 0 0 0 0,0-1 0 0 0,16-8 0 0 0,-14 7 55 0 0,29-9 0 0 0,8-3 151 0 0,-5 1-208 0 0,2 2 0 0 0,51-9-1 0 0,-14 4-1210 0 0,-1-6-3643 0 0,-59 18-4103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13 10592 0 0,'0'0'818'0'0,"-12"-4"-266"0"0,10 2 155 0 0,0 1 0 0 0,-1 0 0 0 0,1 0 0 0 0,-1 0 0 0 0,0 1 0 0 0,1-1 0 0 0,-1 1-1 0 0,0-1 1 0 0,1 1 0 0 0,-4 0 0 0 0,2 14 964 0 0,2 9-1348 0 0,1 0 0 0 0,0 1-1 0 0,2-1 1 0 0,5 33 0 0 0,36 262 536 0 0,-37-284-644 0 0,1 9 412 0 0,19 72 0 0 0,-23-109-551 0 0,1 0 0 0 0,-1 0-1 0 0,1 0 1 0 0,0 0 0 0 0,0-1-1 0 0,1 1 1 0 0,5 6 0 0 0,-8-11-57 0 0,0 0 0 0 0,0 0 1 0 0,0 0-1 0 0,0 0 0 0 0,0 0 1 0 0,0 0-1 0 0,0-1 1 0 0,0 1-1 0 0,0 0 0 0 0,0 0 1 0 0,0-1-1 0 0,1 1 1 0 0,-1-1-1 0 0,0 1 0 0 0,0-1 1 0 0,1 0-1 0 0,-1 1 0 0 0,0-1 1 0 0,1 0-1 0 0,-1 0 1 0 0,1 0-1 0 0,-1 0 0 0 0,0 0 1 0 0,1 0-1 0 0,-1 0 0 0 0,0 0 1 0 0,1-1-1 0 0,-1 1 1 0 0,0-1-1 0 0,1 1 0 0 0,-1-1 1 0 0,0 1-1 0 0,0-1 1 0 0,0 1-1 0 0,1-1 0 0 0,-1 0 1 0 0,0 0-1 0 0,0 0 0 0 0,0 0 1 0 0,1-2-1 0 0,4-3 110 0 0,0-1-1 0 0,-1 0 1 0 0,1 0-1 0 0,-2-1 1 0 0,8-14-1 0 0,14-44 653 0 0,-9 21-261 0 0,-9 20-227 0 0,-7 20-229 0 0,0 1 0 0 0,1-1 0 0 0,-1 1 0 0 0,1-1 0 0 0,0 1 0 0 0,0 0 0 0 0,0 0-1 0 0,1 0 1 0 0,0 0 0 0 0,-1 0 0 0 0,1 0 0 0 0,1 1 0 0 0,4-5 0 0 0,-7 8-51 0 0,1 0 0 0 0,0 1-1 0 0,-1-1 1 0 0,1 0 0 0 0,-1 1 0 0 0,1-1-1 0 0,0 1 1 0 0,-1 0 0 0 0,0-1 0 0 0,1 1-1 0 0,-1 0 1 0 0,1 0 0 0 0,1 2 0 0 0,1 1 2 0 0,-1-1 0 0 0,0 2 0 0 0,0-1 1 0 0,0 0-1 0 0,-1 0 0 0 0,1 1 0 0 0,-1 0 0 0 0,0-1 1 0 0,2 9-1 0 0,1 4 32 0 0,3 24 0 0 0,-1 4-9 0 0,-3-13 8 0 0,14 48 1 0 0,-17-75-349 0 0,1 0 0 0 0,0 0 0 0 0,0 0 0 0 0,0 0 1 0 0,1-1-1 0 0,4 7 0 0 0,-7-10 234 0 0,1-1 0 0 0,-1 1 0 0 0,1 0 0 0 0,0-1 1 0 0,-1 1-1 0 0,1 0 0 0 0,0-1 0 0 0,-1 1 0 0 0,1-1 0 0 0,0 1 0 0 0,0-1 1 0 0,-1 0-1 0 0,1 1 0 0 0,0-1 0 0 0,0 0 0 0 0,0 1 0 0 0,0-1 0 0 0,-1 0 1 0 0,1 0-1 0 0,0 0 0 0 0,0 0 0 0 0,0 0 0 0 0,0 0 0 0 0,0 0 0 0 0,0 0 1 0 0,-1 0-1 0 0,1 0 0 0 0,0 0 0 0 0,0 0 0 0 0,0-1 0 0 0,0 1 0 0 0,0 0 1 0 0,-1-1-1 0 0,1 1 0 0 0,0-1 0 0 0,0 1 0 0 0,-1-1 0 0 0,1 1 1 0 0,0-1-1 0 0,-1 1 0 0 0,1-1 0 0 0,0 0 0 0 0,-1 1 0 0 0,1-1 0 0 0,0-1 1 0 0,9-11-2019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12 293 19351 0 0,'0'0'2982'0'0,"3"7"-994"0"0,-3 42 321 0 0,1-29-1911 0 0,-4 37-1 0 0,0-4 234 0 0,3-28-55 0 0,-1-3-15 0 0,3 27-1 0 0,-1-43-695 0 0,0 0 0 0 0,0 0 0 0 0,0-1 0 0 0,1 1 0 0 0,0 0 0 0 0,0-1 0 0 0,0 1 0 0 0,1-1 0 0 0,4 8 0 0 0,0-6-756 0 0,-7-7 830 0 0,0 0 0 0 0,1 1 1 0 0,-1-1-1 0 0,0 0 0 0 0,0 0 0 0 0,0 0 1 0 0,1 0-1 0 0,-1 0 0 0 0,0 0 0 0 0,0 0 0 0 0,1 0 1 0 0,-1 0-1 0 0,0 0 0 0 0,0 0 0 0 0,0 0 1 0 0,1 0-1 0 0,-1 0 0 0 0,0 0 0 0 0,0 0 1 0 0,1 0-1 0 0,-1 0 0 0 0,0 0 0 0 0,0 0 1 0 0,1 0-1 0 0,-1 0 0 0 0,0-1 0 0 0,0 1 1 0 0,0 0-1 0 0,0 0 0 0 0,1 0 0 0 0,-1 0 1 0 0,0 0-1 0 0,0-1 0 0 0,0 1 0 0 0,0 0 1 0 0,1 0-1 0 0,-1 0 0 0 0,0-1 0 0 0,0 1 1 0 0,0 0-1 0 0,0 0 0 0 0,0-1 0 0 0,4-8-2175 0 0</inkml:trace>
  <inkml:trace contextRef="#ctx0" brushRef="#br0" timeOffset="1">27 23 10592 0 0,'-7'-7'944'0'0,"2"1"-752"0"0,-3-3 7951 0 0,5 14-5199 0 0,0 5-3176 0 0,3 0-632 0 0,3 5-128 0 0,3-3-32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20127 0 0,'-9'6'437'0'0,"-1"1"-1"0"0,1 0 0 0 0,0 0 0 0 0,1 1 0 0 0,0 0 0 0 0,0 0 0 0 0,0 1 0 0 0,-7 11 1 0 0,15-19-353 0 0,-1 0 0 0 0,0 0 1 0 0,0 0-1 0 0,0 0 0 0 0,1 1 1 0 0,-1-1-1 0 0,1 0 0 0 0,-1 0 1 0 0,1 0-1 0 0,-1 1 0 0 0,1-1 1 0 0,0 0-1 0 0,0 0 0 0 0,-1 1 1 0 0,1-1-1 0 0,0 0 0 0 0,0 1 1 0 0,0-1-1 0 0,1 0 0 0 0,-1 1 1 0 0,0-1-1 0 0,0 0 0 0 0,1 0 1 0 0,-1 1-1 0 0,0-1 0 0 0,1 0 1 0 0,0 0-1 0 0,-1 0 0 0 0,1 1 1 0 0,0-1-1 0 0,-1 0 0 0 0,1 0 1 0 0,0 0-1 0 0,0 0 0 0 0,0 0 1 0 0,0-1-1 0 0,0 1 0 0 0,0 0 1 0 0,0 0-1 0 0,0-1 0 0 0,0 1 1 0 0,0 0-1 0 0,0-1 0 0 0,1 1 1 0 0,-1-1-1 0 0,0 1 0 0 0,0-1 1 0 0,1 0-1 0 0,-1 0 0 0 0,0 0 1 0 0,1 1-1 0 0,-1-1 0 0 0,0 0 0 0 0,0 0 1 0 0,3-1-1 0 0,8-1 206 0 0,-1 0 1 0 0,22-7-1 0 0,-1 0 127 0 0,-8 1-143 0 0,17-4 534 0 0,-38 11-775 0 0,0 1 1 0 0,-1-1-1 0 0,1 1 1 0 0,-1 0-1 0 0,1 0 1 0 0,0 0-1 0 0,-1 0 1 0 0,1 1-1 0 0,0-1 1 0 0,-1 1-1 0 0,1-1 1 0 0,3 2-1 0 0,-5-1-39 0 0,-1-1-1 0 0,1 0 0 0 0,-1 1 1 0 0,0-1-1 0 0,1 0 0 0 0,-1 1 1 0 0,1-1-1 0 0,-1 0 0 0 0,0 1 1 0 0,1-1-1 0 0,-1 1 0 0 0,0-1 1 0 0,1 1-1 0 0,-1-1 1 0 0,0 1-1 0 0,0-1 0 0 0,1 1 1 0 0,-1-1-1 0 0,0 1 0 0 0,0 0 1 0 0,0-1-1 0 0,0 1 0 0 0,0 0 1 0 0,-3 17-16 0 0,1-13 13 0 0,-1 0 0 0 0,1-1 0 0 0,-1 1 0 0 0,-5 6 0 0 0,8-10-20 0 0,-24 27-1673 0 0,-37 36-1 0 0,40-44-362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13824 0 0,'0'0'1388'0'0,"0"-11"-1264"0"0,1 4 703 0 0,1 0 0 0 0,0-1 0 0 0,0 1 1 0 0,0 0-1 0 0,1 0 0 0 0,-1 0 0 0 0,2 1 1 0 0,-1-1-1 0 0,1 1 0 0 0,7-10 960 0 0,-14 63-1615 0 0,-2-23-253 0 0,4-20 386 0 0,-1 1-1 0 0,1-1 0 0 0,1 1 0 0 0,-1 6 0 0 0,0-10 139 0 0,-1 2-222 0 0,14-23 1387 0 0,2-5-2646 0 0,-3 9-6768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30 102 8288 0 0,'-1'-2'146'0'0,"1"0"0"0"0,-1 0-1 0 0,1 0 1 0 0,-1 0 0 0 0,0 0 0 0 0,1 0 0 0 0,-1 0 0 0 0,0 1 0 0 0,-2-4 0 0 0,1 3 247 0 0,1 0-1 0 0,0 0 1 0 0,0-1 0 0 0,0 1-1 0 0,0 0 1 0 0,-1-5 0 0 0,-4-18 2539 0 0,5 19-1895 0 0,-1 0-1 0 0,1 0 1 0 0,0-11 2047 0 0,3 32-2715 0 0,0 0 0 0 0,-1 1 0 0 0,-1-1 1 0 0,-1 20-1 0 0,0 2-326 0 0,0 88-43 0 0,2 142 0 0 0,15-72 1722 0 0,-15-188-1675 0 0,0 0 1 0 0,1-1 0 0 0,0 1 0 0 0,4 12 0 0 0,-6-19-38 0 0,0 1 1 0 0,1 0-1 0 0,-1 0 1 0 0,0 0 0 0 0,1-1-1 0 0,-1 1 1 0 0,1 0-1 0 0,-1 0 1 0 0,0-1-1 0 0,1 1 1 0 0,0 0-1 0 0,-1-1 1 0 0,1 1 0 0 0,-1-1-1 0 0,1 1 1 0 0,0-1-1 0 0,-1 1 1 0 0,1-1-1 0 0,0 1 1 0 0,0-1-1 0 0,-1 0 1 0 0,1 1-1 0 0,0-1 1 0 0,0 0 0 0 0,-1 0-1 0 0,1 1 1 0 0,0-1-1 0 0,0 0 1 0 0,0 0-1 0 0,0 0 1 0 0,-1 0-1 0 0,1 0 1 0 0,0 0 0 0 0,0 0-1 0 0,0 0 1 0 0,0-1-1 0 0,-1 1 1 0 0,1 0-1 0 0,0 0 1 0 0,0-1-1 0 0,0 1 1 0 0,-1 0-1 0 0,1-1 1 0 0,0 1 0 0 0,-1-1-1 0 0,1 1 1 0 0,0-1-1 0 0,-1 1 1 0 0,1-1-1 0 0,0 0 1 0 0,8-9 215 0 0,-1 1 0 0 0,0-1 1 0 0,-1-1-1 0 0,0 1 0 0 0,-1-1 0 0 0,10-23 1 0 0,1 0-163 0 0,-15 31-34 0 0,50-85 831 0 0,-46 79-731 0 0,1 1 1 0 0,0-1 0 0 0,0 1-1 0 0,1 0 1 0 0,0 1-1 0 0,1 0 1 0 0,9-7 0 0 0,-17 13-130 0 0,0 1-1 0 0,0-1 1 0 0,0 0 0 0 0,0 1 0 0 0,0-1 0 0 0,0 0 0 0 0,0 1 0 0 0,0 0-1 0 0,0-1 1 0 0,1 1 0 0 0,-1 0 0 0 0,0-1 0 0 0,0 1 0 0 0,0 0 0 0 0,0 0-1 0 0,0 0 1 0 0,1 0 0 0 0,-1 0 0 0 0,0 0 0 0 0,0 0 0 0 0,0 1 0 0 0,0-1-1 0 0,1 0 1 0 0,-1 1 0 0 0,0-1 0 0 0,0 0 0 0 0,0 1 0 0 0,0 0-1 0 0,0-1 1 0 0,0 1 0 0 0,0-1 0 0 0,0 1 0 0 0,0 0 0 0 0,-1 0 0 0 0,1 0-1 0 0,0-1 1 0 0,0 1 0 0 0,0 0 0 0 0,-1 0 0 0 0,1 0 0 0 0,-1 0 0 0 0,1 0-1 0 0,-1 0 1 0 0,1 1 0 0 0,0 1 0 0 0,1 3 1 0 0,0 0 0 0 0,-1 1 0 0 0,1 0 0 0 0,-1-1 0 0 0,0 1 0 0 0,-1 9 0 0 0,-2 19 127 0 0,-10 63-1 0 0,7-68-105 0 0,3-17-475 0 0,1 0-1 0 0,0 17 1 0 0,1-25 231 0 0,0 0 0 0 0,1 1-1 0 0,0-1 1 0 0,0 0 0 0 0,0 0 0 0 0,0 0 0 0 0,1 0-1 0 0,3 7 1 0 0,-5-11 56 0 0,1-1 1 0 0,-1 1-1 0 0,0 0 0 0 0,1-1 1 0 0,-1 1-1 0 0,1 0 0 0 0,-1-1 1 0 0,1 1-1 0 0,0-1 0 0 0,-1 1 1 0 0,1-1-1 0 0,-1 1 0 0 0,1-1 0 0 0,0 1 1 0 0,0-1-1 0 0,-1 0 0 0 0,1 1 1 0 0,0-1-1 0 0,0 0 0 0 0,1 1 1 0 0,3-1-1758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70 15056 0 0,'0'-8'819'0'0,"-1"-23"-58"0"0,0 30-640 0 0,1 0 0 0 0,0 0 0 0 0,0 0-1 0 0,0 0 1 0 0,-1 0 0 0 0,1 1-1 0 0,0-1 1 0 0,-1 0 0 0 0,1 0-1 0 0,-1 0 1 0 0,1 0 0 0 0,-1 1-1 0 0,1-1 1 0 0,-1 0 0 0 0,1 1-1 0 0,-1-1 1 0 0,0 0 0 0 0,1 1-1 0 0,-1-1 1 0 0,0 1 0 0 0,0-1-1 0 0,1 1 1 0 0,-1-1 0 0 0,0 1-1 0 0,0-1 1 0 0,0 1 0 0 0,-1-1-1 0 0,-1 1 116 0 0,0 0-1 0 0,0 0 1 0 0,0 0 0 0 0,1 0-1 0 0,-1 0 1 0 0,0 0-1 0 0,0 1 1 0 0,1-1-1 0 0,-1 1 1 0 0,0 0-1 0 0,1 0 1 0 0,-1 0-1 0 0,1 0 1 0 0,-1 0-1 0 0,1 1 1 0 0,-4 1-1 0 0,3 0-29 0 0,-1 0 0 0 0,1 1 0 0 0,0-1 0 0 0,-1 1 0 0 0,1-1 0 0 0,1 1 0 0 0,-1 0 0 0 0,-4 9 0 0 0,3-2-21 0 0,-1 0-1 0 0,1 1 1 0 0,1 0-1 0 0,0 0 1 0 0,1 0-1 0 0,-2 22 1 0 0,4-32-176 0 0,-1 15 224 0 0,3 35 1 0 0,-2-47-185 0 0,1-1 1 0 0,0 0-1 0 0,-1 0 1 0 0,1 0-1 0 0,1 0 1 0 0,-1 0-1 0 0,1 0 1 0 0,-1-1-1 0 0,1 1 1 0 0,0 0-1 0 0,0-1 1 0 0,1 1-1 0 0,-1-1 1 0 0,5 4-1 0 0,-6-6-29 0 0,1 0 0 0 0,0 0 0 0 0,-1 0 0 0 0,1 0 1 0 0,0 0-1 0 0,-1-1 0 0 0,1 1 0 0 0,0-1 0 0 0,0 1 0 0 0,-1-1 0 0 0,1 0 0 0 0,0 0 0 0 0,0 0 0 0 0,0 0 0 0 0,-1 0 0 0 0,1 0 1 0 0,0 0-1 0 0,0-1 0 0 0,0 1 0 0 0,-1 0 0 0 0,1-1 0 0 0,0 0 0 0 0,0 1 0 0 0,-1-1 0 0 0,3-1 0 0 0,3-2 44 0 0,0 0-1 0 0,0-1 1 0 0,0 0 0 0 0,8-7-1 0 0,1-4 23 0 0,-1-1-1 0 0,-1-1 1 0 0,0-1-1 0 0,-1 0 1 0 0,16-34-1 0 0,7-19-1096 0 0,-33 62 9 0 0,0 1 1 0 0,0-1-1 0 0,2-12 0 0 0,-5 16-2359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 4144 0 0,'0'0'191'0'0,"-2"-1"-98"0"0,1 1 0 0 0,-1-1 0 0 0,0 1 0 0 0,0-1 0 0 0,1 1 1 0 0,-1 0-1 0 0,-3 0 0 0 0,-17 14 10656 0 0,1 6-6314 0 0,-13 26-3218 0 0,29-39-784 0 0,-26 36 335 0 0,-16 23 228 0 0,41-56-1277 0 0,0 0 0 0 0,1 0 1 0 0,1 1-1 0 0,-7 19 0 0 0,9-22-554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4:5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67 13904 0 0,'0'0'637'0'0,"6"-13"238"0"0,-5 12-886 0 0,9-25 1369 0 0,-10 25-975 0 0,1-1 0 0 0,-1 1-1 0 0,1 0 1 0 0,-1-1 0 0 0,0 1-1 0 0,0-1 1 0 0,1 1 0 0 0,-1-1-1 0 0,0 1 1 0 0,-1-1 0 0 0,1 1-1 0 0,0-1 1 0 0,0 1 0 0 0,-1-1-1 0 0,0-2 974 0 0,-5 10-316 0 0,3-3-953 0 0,0 0 1 0 0,0 1-1 0 0,1 0 0 0 0,-1 0 0 0 0,1 0 0 0 0,0 0 0 0 0,0 0 1 0 0,0 0-1 0 0,1 0 0 0 0,0 0 0 0 0,-1 1 0 0 0,2-1 0 0 0,-1 1 1 0 0,0 6-1 0 0,-1 9 14 0 0,3 36 1 0 0,-1-54-97 0 0,1 17 94 0 0,1-1 1 0 0,6 31-1 0 0,-6-43-58 0 0,-1-1 0 0 0,1 1 0 0 0,0-1 1 0 0,0 0-1 0 0,0 0 0 0 0,1 0 0 0 0,0 0 1 0 0,0-1-1 0 0,0 1 0 0 0,0-1 0 0 0,1 1 0 0 0,0-1 1 0 0,6 5-1 0 0,-9-8-27 0 0,0 0 1 0 0,1 0-1 0 0,-1 0 1 0 0,1 0-1 0 0,0 0 1 0 0,-1 0-1 0 0,1-1 1 0 0,-1 1-1 0 0,1 0 1 0 0,0-1-1 0 0,0 0 1 0 0,-1 1-1 0 0,1-1 1 0 0,0 0-1 0 0,0 0 0 0 0,0 0 1 0 0,0 0-1 0 0,-1 0 1 0 0,4-1-1 0 0,-3 1 23 0 0,0-1 0 0 0,0 0 1 0 0,0 0-1 0 0,0 0 0 0 0,0-1 0 0 0,0 1 0 0 0,0 0 0 0 0,0-1 0 0 0,-1 1 0 0 0,1-1 0 0 0,0 0 0 0 0,-1 1 0 0 0,2-3 0 0 0,3-5 273 0 0,-1-1 0 0 0,0 1-1 0 0,0-1 1 0 0,6-21 0 0 0,4-30-292 0 0,-11 42-19 0 0,10-31 0 0 0,-12 45 1 0 0,0 0 0 0 0,-1 0 0 0 0,1-1 0 0 0,-1 1 0 0 0,0-6 0 0 0,0 19 0 0 0,1 1 0 0 0,0-1 0 0 0,5 14 0 0 0,1 6 0 0 0,3 8 0 0 0,-5-18 0 0 0,5 30 0 0 0,-9-35 0 0 0,0 0 0 0 0,1-1 0 0 0,1 1 0 0 0,8 18 0 0 0,-12-31-13 0 0,0 1 0 0 0,0-1 0 0 0,0 0 0 0 0,0 0 0 0 0,1 0 0 0 0,-1 1 0 0 0,0-1 0 0 0,0 0 0 0 0,0 0 0 0 0,0 0 0 0 0,1 0 0 0 0,-1 0 0 0 0,0 0 0 0 0,0 1 0 0 0,1-1 0 0 0,-1 0 0 0 0,0 0 0 0 0,0 0 1 0 0,0 0-1 0 0,1 0 0 0 0,-1 0 0 0 0,0 0 0 0 0,0 0 0 0 0,1 0 0 0 0,-1 0 0 0 0,0 0 0 0 0,0 0 0 0 0,1 0 0 0 0,-1 0 0 0 0,0 0 0 0 0,0 0 0 0 0,0 0 0 0 0,1-1 0 0 0,-1 1 0 0 0,0 0 0 0 0,0 0 0 0 0,0 0 0 0 0,1 0 0 0 0,-1 0 0 0 0,0-1 0 0 0,0 1 0 0 0,0 0 0 0 0,1 0 0 0 0,-1 0 0 0 0,0-1 0 0 0,7-6-488 0 0,-7 7 451 0 0,4-6-622 0 0,0 1-1 0 0,-1-1 0 0 0,0 0 1 0 0,0 0-1 0 0,3-8 1 0 0,0 0-1067 0 0,3-6-683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17503 0 0,'0'0'858'0'0,"3"18"204"0"0,-3-10 157 0 0,1 1 0 0 0,0 0-1 0 0,1-1 1 0 0,5 17 0 0 0,-4-15-1186 0 0,1 12-3 0 0,3 7 957 0 0,2 0-67 0 0,-7-22-773 0 0,-2-1 1051 0 0,-5-24-439 0 0,4 11-618 0 0,1 0 0 0 0,0 1-1 0 0,0-1 1 0 0,0 0 0 0 0,0 0 0 0 0,1 0-1 0 0,0 0 1 0 0,1 1 0 0 0,4-13 0 0 0,-1 4-15 0 0,2 0 0 0 0,0 0 0 0 0,10-15 0 0 0,-16 28-120 0 0,6-9 58 0 0,15-20 0 0 0,-21 29-60 0 0,1 0 1 0 0,0 0-1 0 0,-1 1 0 0 0,1-1 1 0 0,0 0-1 0 0,0 1 0 0 0,0-1 1 0 0,0 1-1 0 0,1-1 0 0 0,-1 1 1 0 0,0 0-1 0 0,1 0 1 0 0,-1 0-1 0 0,0 0 0 0 0,1 1 1 0 0,4-2-1 0 0,-5 3-45 0 0,0-1 0 0 0,-1 1 0 0 0,1-1 0 0 0,0 1 0 0 0,0 0 0 0 0,0-1 0 0 0,-1 1 0 0 0,1 0 1 0 0,0 0-1 0 0,-1 0 0 0 0,1 1 0 0 0,-1-1 0 0 0,1 0 0 0 0,-1 0 0 0 0,0 1 0 0 0,0-1 0 0 0,1 1 0 0 0,1 2 0 0 0,1 3-420 0 0,1 1 1 0 0,5 13-1 0 0,-4-10-1785 0 0,0 1-1 0 0,8 9 0 0 0,-10-15 578 0 0,0-1-378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24 17503 0 0,'0'-1'63'0'0,"0"1"-1"0"0,-1-1 1 0 0,1 0-1 0 0,0 0 0 0 0,0 1 1 0 0,-1-1-1 0 0,1 0 1 0 0,0 0-1 0 0,0 0 0 0 0,0 1 1 0 0,0-1-1 0 0,0 0 1 0 0,0 0-1 0 0,0 0 0 0 0,0 1 1 0 0,0-1-1 0 0,1 0 1 0 0,-1 0-1 0 0,0 1 0 0 0,0-1 1 0 0,1 0-1 0 0,-1 1 1 0 0,1-1-1 0 0,-1 0 0 0 0,0 1 1 0 0,1-1-1 0 0,-1 0 1 0 0,7-1 5542 0 0,-8 8-6226 0 0,-1 16 1054 0 0,2 1 0 0 0,3 39 0 0 0,0-16-400 0 0,0-7-33 0 0,1 0 0 0 0,14 55 0 0 0,-4-50 29 0 0,-13-40-391 0 0,1 0 0 0 0,0-1 1 0 0,0 1-1 0 0,0-1 1 0 0,0 1-1 0 0,1-1 0 0 0,-1 0 1 0 0,1 0-1 0 0,4 3 0 0 0,4 0-1658 0 0</inkml:trace>
  <inkml:trace contextRef="#ctx0" brushRef="#br0" timeOffset="1">248 327 17503 0 0,'-1'0'99'0'0,"0"1"-1"0"0,0 0 1 0 0,0 0 0 0 0,0 0-1 0 0,0-1 1 0 0,1 1-1 0 0,-1 0 1 0 0,0 0-1 0 0,1 0 1 0 0,-1 0-1 0 0,0 0 1 0 0,1 0-1 0 0,-1 1 1 0 0,1-1-1 0 0,0 0 1 0 0,-1 0-1 0 0,1 0 1 0 0,0 0-1 0 0,0 0 1 0 0,-1 3-1 0 0,0 29 502 0 0,1-26 302 0 0,0-6-788 0 0,0 6 280 0 0,0 1 1 0 0,0-1-1 0 0,1 1 1 0 0,0-1-1 0 0,4 13 0 0 0,-5-19-394 0 0,1 1 0 0 0,-1-1-1 0 0,1 1 1 0 0,0-1-1 0 0,0 0 1 0 0,-1 1-1 0 0,1-1 1 0 0,0 0-1 0 0,0 0 1 0 0,0 1-1 0 0,1-1 1 0 0,-1 0-1 0 0,0 0 1 0 0,0 0-1 0 0,0 0 1 0 0,1-1-1 0 0,-1 1 1 0 0,1 0-1 0 0,-1-1 1 0 0,1 1-1 0 0,-1 0 1 0 0,1-1-1 0 0,-1 0 1 0 0,1 1-1 0 0,-1-1 1 0 0,1 0-1 0 0,-1 0 1 0 0,1 0-1 0 0,-1 0 1 0 0,1 0-1 0 0,0 0 1 0 0,-1 0-1 0 0,2-1 1 0 0,3 0-203 0 0,0-1 0 0 0,0 0 0 0 0,-1 0-1 0 0,1 0 1 0 0,-1-1 0 0 0,0 0 0 0 0,0 0 0 0 0,0 0 0 0 0,0 0 0 0 0,7-8 0 0 0,4-3-801 0 0,21-27-1 0 0,-26 26 525 0 0,-11 14 447 0 0,-2 2 833 0 0,-3 1-369 0 0,0 0 1 0 0,0 0-1 0 0,0 1 0 0 0,0 0 1 0 0,0 0-1 0 0,0 0 0 0 0,1 0 1 0 0,-1 1-1 0 0,-6 6 0 0 0,-35 45 402 0 0,30-34-406 0 0,-84 107 164 0 0,36-40-3170 0 0,43-60-5772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1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44 247 13824 0 0,'-4'1'1056'0'0,"1"0"-936"0"0,1 0 0 0 0,0 0 0 0 0,-1 0 0 0 0,1 1 0 0 0,0-1 0 0 0,0 1 0 0 0,0 0 1 0 0,0 0-1 0 0,0 0 0 0 0,1-1 0 0 0,-1 2 0 0 0,0-1 0 0 0,1 0 0 0 0,-1 0 1 0 0,1 0-1 0 0,0 1 0 0 0,0-1 0 0 0,0 1 0 0 0,0-1 0 0 0,0 1 0 0 0,1-1 1 0 0,-1 1-1 0 0,0 3 0 0 0,0 6 744 0 0,0 1 1 0 0,1 0-1 0 0,3 21 0 0 0,-2-16-813 0 0,13 104 384 0 0,-2-15 678 0 0,-5-56-796 0 0,-4-29 38 0 0,1 33 0 0 0,2-9 978 0 0,-6-44-1130 0 0,3-14 597 0 0,0-12-535 0 0,-1-1 1 0 0,-1 0-1 0 0,-2 0 1 0 0,-4-35-1 0 0,2 22-151 0 0,-1-57-114 0 0,14-135 0 0 0,-8 172 16 0 0,3-33 41 0 0,-3 81-50 0 0,-1 0-1 0 0,2 0 0 0 0,0 0 1 0 0,0 0-1 0 0,0 0 0 0 0,8-14 1 0 0,-10 23 6 0 0,0-1 0 0 0,0 0 0 0 0,0 1 0 0 0,0-1 0 0 0,0 0 0 0 0,0 1 0 0 0,1-1 0 0 0,-1 1 1 0 0,0 0-1 0 0,1-1 0 0 0,-1 1 0 0 0,1 0 0 0 0,0 0 0 0 0,-1 0 0 0 0,1 0 0 0 0,0 0 0 0 0,0 1 0 0 0,-1-1 1 0 0,1 0-1 0 0,0 1 0 0 0,0-1 0 0 0,0 1 0 0 0,0 0 0 0 0,0-1 0 0 0,0 1 0 0 0,0 0 0 0 0,0 0 1 0 0,0 1-1 0 0,0-1 0 0 0,-1 0 0 0 0,1 0 0 0 0,0 1 0 0 0,0 0 0 0 0,0-1 0 0 0,0 1 0 0 0,0 0 1 0 0,-1 0-1 0 0,3 1 0 0 0,2 1 37 0 0,0 1 0 0 0,0 1 0 0 0,0-1 0 0 0,-1 1-1 0 0,1 0 1 0 0,-1 0 0 0 0,0 0 0 0 0,-1 1 0 0 0,5 6 0 0 0,-3-1-48 0 0,0 1 0 0 0,0-1 0 0 0,-1 1 0 0 0,-1 0 0 0 0,0 1 0 0 0,-1-1-1 0 0,0 1 1 0 0,-1-1 0 0 0,0 1 0 0 0,-1 18 0 0 0,-1-11 5 0 0,-1 0-1 0 0,0 0 1 0 0,-2 0-1 0 0,-1 0 1 0 0,-11 38-1 0 0,13-51 5 0 0,-1 0 0 0 0,0 0-1 0 0,-1 0 1 0 0,1-1 0 0 0,-1 1-1 0 0,-1-1 1 0 0,-5 7 0 0 0,8-10-1 0 0,0-1 0 0 0,0 0 1 0 0,0 0-1 0 0,0-1 1 0 0,-1 1-1 0 0,1 0 0 0 0,0-1 1 0 0,-1 1-1 0 0,1-1 0 0 0,-1 0 1 0 0,0 0-1 0 0,1 0 0 0 0,-1 0 1 0 0,0 0-1 0 0,0-1 1 0 0,1 1-1 0 0,-1-1 0 0 0,0 0 1 0 0,0 0-1 0 0,0 0 0 0 0,1 0 1 0 0,-6-1-1 0 0,2 0 31 0 0,-1-1 1 0 0,1 0-1 0 0,-12-5 1 0 0,16 6-18 0 0,0 0 1 0 0,0 0-1 0 0,0 0 1 0 0,0 0 0 0 0,0-1-1 0 0,1 1 1 0 0,-1-1 0 0 0,1 1-1 0 0,-1-1 1 0 0,1 1-1 0 0,-1-1 1 0 0,1 0 0 0 0,0 0-1 0 0,0 0 1 0 0,0 0-1 0 0,-1-2 1 0 0,2 4-8 0 0,0 0 1 0 0,-1-1-1 0 0,1 1 1 0 0,0 0-1 0 0,0 0 0 0 0,0 0 1 0 0,0 0-1 0 0,0-1 0 0 0,0 1 1 0 0,0 0-1 0 0,0 0 0 0 0,0 0 1 0 0,0-1-1 0 0,0 1 1 0 0,0 0-1 0 0,0 0 0 0 0,0 0 1 0 0,0-1-1 0 0,0 1 0 0 0,0 0 1 0 0,0 0-1 0 0,0 0 0 0 0,0-1 1 0 0,0 1-1 0 0,0 0 1 0 0,0 0-1 0 0,0 0 0 0 0,0 0 1 0 0,0-1-1 0 0,0 1 0 0 0,0 0 1 0 0,1 0-1 0 0,-1 0 0 0 0,0 0 1 0 0,0-1-1 0 0,0 1 1 0 0,0 0-1 0 0,0 0 0 0 0,1 0 1 0 0,-1 0-1 0 0,0 0 0 0 0,10 3 159 0 0,11 11-161 0 0,-12-5 2 0 0,0 1 1 0 0,-1 0-1 0 0,0 0 1 0 0,-1 0-1 0 0,9 15 0 0 0,25 61 23 0 0,-8-16-132 0 0,-31-67-80 0 0,0-1 1 0 0,-1 1-1 0 0,1 0 0 0 0,1-1 0 0 0,-1 1 1 0 0,0-1-1 0 0,0 0 0 0 0,1 0 0 0 0,0 1 1 0 0,-1-2-1 0 0,1 1 0 0 0,0 0 0 0 0,0-1 1 0 0,0 1-1 0 0,0-1 0 0 0,0 0 0 0 0,5 2 1 0 0,-4-2-381 0 0,1-1 0 0 0,0 1 1 0 0,0-1-1 0 0,0 1 1 0 0,-1-1-1 0 0,1-1 1 0 0,0 1-1 0 0,0-1 1 0 0,0 1-1 0 0,8-4 1 0 0,11-6-1807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1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80 18511 0 0,'-7'-5'1683'0'0,"3"3"-1589"0"0,1-1 0 0 0,-1 2 0 0 0,0-1 0 0 0,-1 0 0 0 0,1 1 0 0 0,0 0 0 0 0,0 0 0 0 0,0 0 0 0 0,-1 0 0 0 0,-4 1 0 0 0,2-1 358 0 0,0 1-1 0 0,0 1 0 0 0,0-1 1 0 0,0 1-1 0 0,-12 3 1 0 0,14-2-295 0 0,0 0 0 0 0,1 1 1 0 0,-1-1-1 0 0,0 1 1 0 0,1 0-1 0 0,0 0 1 0 0,0 1-1 0 0,0-1 1 0 0,0 1-1 0 0,0 0 0 0 0,1 0 1 0 0,0 0-1 0 0,0 1 1 0 0,0-1-1 0 0,0 1 1 0 0,1-1-1 0 0,-1 1 0 0 0,-2 9 1 0 0,4-11-99 0 0,0 1 1 0 0,0 0-1 0 0,0-1 0 0 0,1 1 1 0 0,-1 0-1 0 0,1 0 0 0 0,0 0 1 0 0,0-1-1 0 0,0 1 0 0 0,1 0 1 0 0,1 7-1 0 0,-1-9-38 0 0,0 1 1 0 0,0 0 0 0 0,0-1-1 0 0,0 1 1 0 0,1-1-1 0 0,-1 0 1 0 0,1 0 0 0 0,0 1-1 0 0,0-1 1 0 0,-1 0-1 0 0,1 0 1 0 0,1-1 0 0 0,-1 1-1 0 0,0 0 1 0 0,0-1-1 0 0,1 1 1 0 0,3 1-1 0 0,-3-2-4 0 0,1 0 0 0 0,-1 0 0 0 0,0 0 0 0 0,0-1 0 0 0,0 1 0 0 0,1-1 0 0 0,-1 0 0 0 0,0 0 0 0 0,1 0 0 0 0,-1-1 0 0 0,5 0 0 0 0,-2 0 24 0 0,1-1 1 0 0,-1 0-1 0 0,0 0 1 0 0,10-5-1 0 0,-10 4 4 0 0,-1 0-1 0 0,0-1 1 0 0,0 0 0 0 0,-1 0-1 0 0,1-1 1 0 0,-1 0 0 0 0,0 1-1 0 0,6-9 1 0 0,24-46 442 0 0,-4-6 140 0 0,-6 12 301 0 0,-24 61-807 0 0,1 0 0 0 0,-1 0 0 0 0,-1 10 0 0 0,-2 27-126 0 0,2 0-1 0 0,5 54 1 0 0,-4-95-111 0 0,1-1 0 0 0,-1 0 0 0 0,1 0 1 0 0,-1 0-1 0 0,1 0 0 0 0,0 1 0 0 0,1-1 0 0 0,-1-1 0 0 0,0 1 0 0 0,1 0 1 0 0,0 0-1 0 0,-1 0 0 0 0,1-1 0 0 0,0 1 0 0 0,0-1 0 0 0,1 1 0 0 0,-1-1 1 0 0,5 3-1 0 0,-6-4 3 0 0,0-1 1 0 0,0 0-1 0 0,1 0 1 0 0,-1 1 0 0 0,0-1-1 0 0,0 0 1 0 0,0 0-1 0 0,1 0 1 0 0,-1 0-1 0 0,0-1 1 0 0,0 1-1 0 0,1 0 1 0 0,-1 0-1 0 0,0-1 1 0 0,0 1-1 0 0,0-1 1 0 0,0 1 0 0 0,0-1-1 0 0,0 1 1 0 0,1-1-1 0 0,-1 0 1 0 0,0 0-1 0 0,-1 1 1 0 0,3-3-1 0 0,22-23-2316 0 0,-24 25 2234 0 0,13-16-1782 0 0,0-3-281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2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3224 0 0,'6'-19'293'0'0,"-1"0"0"0"0,-1 0 0 0 0,-1 0 0 0 0,2-31 0 0 0,-3 27 2286 0 0,-2-9 6783 0 0,0 19 1359 0 0,2 74-9003 0 0,16 102 1 0 0,27 60-916 0 0,-37-192-980 0 0,1 0 0 0 0,1-1 0 0 0,21 43 0 0 0,7-8-2815 0 0,-31-55-762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0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10 184 14744 0 0,'0'0'34'0'0,"-1"0"1"0"0,1 0 0 0 0,-1 0 0 0 0,1 0-1 0 0,-1 0 1 0 0,1 0 0 0 0,-1 0 0 0 0,1-1-1 0 0,0 1 1 0 0,-1 0 0 0 0,1 0 0 0 0,-1-1-1 0 0,1 1 1 0 0,0 0 0 0 0,-1-1 0 0 0,1 1 0 0 0,0 0-1 0 0,-1-1 1 0 0,1 1 0 0 0,0-1 0 0 0,0 1-1 0 0,-1 0 1 0 0,1-1 0 0 0,0 1 0 0 0,0-1-1 0 0,0 1 1 0 0,-1-1 0 0 0,1 1 0 0 0,0 0-1 0 0,0-1 1 0 0,0 1 0 0 0,0-1 0 0 0,0 1-1 0 0,0-1 1 0 0,0 1 0 0 0,0-1 0 0 0,0 1 0 0 0,0-1-1 0 0,0 1 1 0 0,1-1 0 0 0,-1 1 0 0 0,0-1-1 0 0,0 1 1 0 0,0 0 0 0 0,0-1 0 0 0,1 1-1 0 0,-1-1 1 0 0,0 1 0 0 0,1 0 0 0 0,-1-1-1 0 0,0 1 1 0 0,1-1 0 0 0,-1 1 0 0 0,1 0-1 0 0,5-5 1531 0 0,0 0 0 0 0,1 1 0 0 0,0 0 0 0 0,0 0 0 0 0,11-4 0 0 0,-8 5-804 0 0,0 0-1 0 0,0 0 0 0 0,17-1 1 0 0,-9 2-1037 0 0,0 2 0 0 0,0 0 0 0 0,0 1 0 0 0,26 4 0 0 0,-13 0-3788 0 0,-17-5-4643 0 0</inkml:trace>
  <inkml:trace contextRef="#ctx0" brushRef="#br0" timeOffset="1">424 199 20503 0 0,'0'0'1562'0'0,"2"-1"-1065"0"0,8-6-88 0 0,-1-1 1 0 0,1-1-1 0 0,-1 0 0 0 0,-1 0 1 0 0,1-1-1 0 0,-2 0 0 0 0,1 0 1 0 0,-2 0-1 0 0,1-1 0 0 0,-1 0 1 0 0,-1-1-1 0 0,7-19 0 0 0,-11 29-346 0 0,-1-1 0 0 0,1 0 0 0 0,0 1 0 0 0,-1-1 0 0 0,0 0 0 0 0,0 1 0 0 0,0-1 0 0 0,0 0-1 0 0,0 0 1 0 0,0 1 0 0 0,-1-1 0 0 0,-1-4 0 0 0,2 6-34 0 0,0 0-1 0 0,-1 1 1 0 0,1-1 0 0 0,0 0-1 0 0,-1 1 1 0 0,1-1 0 0 0,-1 0-1 0 0,1 1 1 0 0,-1-1 0 0 0,1 1-1 0 0,-1-1 1 0 0,1 1 0 0 0,-1-1-1 0 0,0 1 1 0 0,1-1 0 0 0,-1 1-1 0 0,0-1 1 0 0,-1 1 0 0 0,1-1 5 0 0,0 1 0 0 0,0 0 1 0 0,-1 0-1 0 0,1 0 0 0 0,0 0 1 0 0,0 0-1 0 0,0 0 1 0 0,-1 1-1 0 0,1-1 0 0 0,0 0 1 0 0,0 0-1 0 0,0 1 0 0 0,0-1 1 0 0,0 1-1 0 0,0-1 0 0 0,-2 2 1 0 0,-5 3 74 0 0,0 0 1 0 0,1 1-1 0 0,0 0 1 0 0,0 0-1 0 0,0 1 1 0 0,0 0-1 0 0,1 0 0 0 0,0 1 1 0 0,1-1-1 0 0,-5 10 1 0 0,3-5-52 0 0,1 0-1 0 0,0 0 1 0 0,1 1 0 0 0,1 0-1 0 0,0 0 1 0 0,-4 20 0 0 0,6-19-112 0 0,1 0 1 0 0,-1 0-1 0 0,2 0 0 0 0,0 0 1 0 0,3 15-1 0 0,-3-24-69 0 0,1-1 0 0 0,0 0-1 0 0,0 1 1 0 0,1-1-1 0 0,-1 0 1 0 0,1 0 0 0 0,0 0-1 0 0,0 0 1 0 0,0 0 0 0 0,0 0-1 0 0,1-1 1 0 0,0 1 0 0 0,-1-1-1 0 0,1 0 1 0 0,1 0 0 0 0,-1 0-1 0 0,0 0 1 0 0,1 0-1 0 0,-1-1 1 0 0,7 4 0 0 0,-3-3-470 0 0,0 1 0 0 0,0-2 0 0 0,0 1 0 0 0,12 2 0 0 0,9-2-1641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1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3 179 2760 0 0,'-3'-6'10557'0'0,"3"3"-9796"0"0,2 2-673 0 0,-1-1-1 0 0,1 1 0 0 0,-1-1 0 0 0,1 1 1 0 0,0 0-1 0 0,-1 0 0 0 0,1 0 0 0 0,0 0 1 0 0,0 0-1 0 0,0 0 0 0 0,0 0 0 0 0,0 1 1 0 0,0-1-1 0 0,0 1 0 0 0,0-1 1 0 0,2 1-1 0 0,37-1 511 0 0,-25 2-584 0 0,1-1 78 0 0,-1 0-1 0 0,1-1 0 0 0,-1 0 1 0 0,0-2-1 0 0,0 0 0 0 0,0 0 0 0 0,21-9 1 0 0,-22 7-2 0 0,0 1 1 0 0,1 1-1 0 0,23-3 1 0 0,1 0-51 0 0,45-4 554 0 0,-45 7-530 0 0,35 1-47 0 0,-47 2 209 0 0,43-6 0 0 0,48-2 1106 0 0,-47 4-787 0 0,32 3 265 0 0,-56 2-220 0 0,27 5-279 0 0,0 0-318 0 0,-2-2-137 0 0,77 5 359 0 0,-104-6-48 0 0,-33-2-66 0 0,0 0 1 0 0,0 0-1 0 0,1-1 0 0 0,16-3 0 0 0,-4 0 21 0 0,0 1 0 0 0,35 1 0 0 0,-34 2 47 0 0,135-1 450 0 0,-92 5-709 0 0,26 3 212 0 0,-34-1-60 0 0,-11-4 194 0 0,73-5 0 0 0,-65-3-125 0 0,-11 0-64 0 0,69 3-1 0 0,-64 3-66 0 0,-29-1 0 0 0,31 3 0 0 0,-30-1 0 0 0,50-2 0 0 0,-30-1 0 0 0,135-5 3 0 0,-143 5 5 0 0,5-2 36 0 0,93 0 157 0 0,-103 5-201 0 0,71 4 0 0 0,-32-1 28 0 0,24 3 16 0 0,-27 0-17 0 0,1-3 0 0 0,116-6-1 0 0,138-1 734 0 0,-248 0-583 0 0,107-15 0 0 0,-146 13-87 0 0,39-7 80 0 0,36-3 8 0 0,60-8 345 0 0,41-2-9 0 0,-172 21-418 0 0,-15 1 22 0 0,-1 1 1 0 0,45 4-1 0 0,-39-3 105 0 0,-5-1-70 0 0,-25 1-154 0 0,1 0 1 0 0,-1 0-1 0 0,0 0 0 0 0,0 0 1 0 0,1 0-1 0 0,-1 0 0 0 0,0 0 0 0 0,0 0 1 0 0,0 0-1 0 0,1 0 0 0 0,-1 0 0 0 0,0 0 1 0 0,0 0-1 0 0,1-1 0 0 0,-1 1 1 0 0,0 0-1 0 0,0 0 0 0 0,0 0 0 0 0,1 0 1 0 0,-1 0-1 0 0,0-1 0 0 0,0 1 0 0 0,0 0 1 0 0,1 0-1 0 0,-1 0 0 0 0,0-1 1 0 0,0 1-1 0 0,0 0 0 0 0,0 0 0 0 0,0 0 1 0 0,0-1-1 0 0,0 1 0 0 0,0 0 1 0 0,1 0-1 0 0,-1-1 0 0 0,0 1 0 0 0,0 0 1 0 0,0 0-1 0 0,0-1 0 0 0,0 1 0 0 0,0 0 1 0 0,0 0-1 0 0,0-1 0 0 0,-1 1 1 0 0,1 0-1 0 0,0 0 0 0 0,0-1 0 0 0,0 1 1 0 0,0 0-1 0 0,0 0 0 0 0,0-1 0 0 0,0 1 1 0 0,0 0-1 0 0,-1 0 0 0 0,1 0 1 0 0,0 0-1 0 0,0-1 0 0 0,-1 1 0 0 0,-7-12-2488 0 0,-12 4-12394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2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110 106 7832 0 0,'-1'-1'-12'0'0,"1"0"59"0"0,-1 0 0 0 0,1 1 0 0 0,-1-1 0 0 0,1 0 0 0 0,0 0 0 0 0,-1 0 0 0 0,1 0 0 0 0,0 0 0 0 0,0 0 0 0 0,-1 0 0 0 0,1 0-1 0 0,0 0 1 0 0,0 0 0 0 0,0 0 0 0 0,0 0 0 0 0,1 0 0 0 0,-1 0 0 0 0,0-2-29 0 0,0 0-1 0 0,0 1 1 0 0,0-1 0 0 0,0 1 0 0 0,0-1-1 0 0,-1 1 1 0 0,0-4 0 0 0,-2-10 2076 0 0,3-18 5648 0 0,0 21 816 0 0,-5 126-7629 0 0,1-66-716 0 0,-18 177 1076 0 0,23-221-1273 0 0,-5 8 2 0 0,-7-25 262 0 0,6 3-272 0 0,1 0 1 0 0,0 0 0 0 0,1 0-1 0 0,0 0 1 0 0,1-1-1 0 0,0 1 1 0 0,0-1-1 0 0,1-15 1 0 0,1 22-19 0 0,0 0 0 0 0,1 0 0 0 0,-1 0 1 0 0,1-1-1 0 0,0 1 0 0 0,0 0 0 0 0,1 1 0 0 0,-1-1 0 0 0,1 0 0 0 0,0 0 0 0 0,0 1 0 0 0,1-1 1 0 0,-1 1-1 0 0,1 0 0 0 0,0-1 0 0 0,5-3 0 0 0,-2 0 10 0 0,-4 7 0 0 0,-1-1 0 0 0,0 1 0 0 0,0-1 0 0 0,1 1 0 0 0,-1 0 0 0 0,0 0 0 0 0,1-1 0 0 0,-1 1 0 0 0,1 0 0 0 0,0 0 0 0 0,-1 1 0 0 0,1-1 0 0 0,0 0 0 0 0,0 0 0 0 0,-1 1 0 0 0,1-1 0 0 0,0 1 0 0 0,0 0 0 0 0,0-1 0 0 0,4 1 0 0 0,-6 0 0 0 0,1 0 1 0 0,-1 0-1 0 0,1 1 0 0 0,-1-1 0 0 0,1 0 0 0 0,-1 0 1 0 0,1 0-1 0 0,-1 1 0 0 0,1-1 0 0 0,-1 0 0 0 0,1 0 1 0 0,-1 1-1 0 0,1-1 0 0 0,-1 0 0 0 0,0 1 1 0 0,1-1-1 0 0,-1 1 0 0 0,0-1 0 0 0,1 0 0 0 0,-1 1 1 0 0,0-1-1 0 0,1 1 0 0 0,-1-1 0 0 0,0 1 1 0 0,0-1-1 0 0,1 1 0 0 0,-1-1 0 0 0,0 1 0 0 0,0-1 1 0 0,0 1-1 0 0,0 0 0 0 0,0-1 0 0 0,0 1 0 0 0,0-1 1 0 0,0 1-1 0 0,0-1 0 0 0,0 2 0 0 0,0 0 20 0 0,0 0-1 0 0,-1 0 0 0 0,1 0 1 0 0,0 0-1 0 0,-1 1 1 0 0,0-1-1 0 0,1 0 0 0 0,-2 2 1 0 0,-2 3 46 0 0,-1-1 1 0 0,0 1 0 0 0,0-1-1 0 0,0 0 1 0 0,-1-1 0 0 0,0 1-1 0 0,0-1 1 0 0,0 0 0 0 0,0-1-1 0 0,-1 1 1 0 0,0-1 0 0 0,0-1-1 0 0,0 1 1 0 0,-12 3 0 0 0,18-7-60 0 0,1 0 0 0 0,-1 0-1 0 0,1 0 1 0 0,-1 0 0 0 0,1 0 0 0 0,0 0 0 0 0,-1 0 0 0 0,1 0 0 0 0,-1 1 0 0 0,1-1 0 0 0,0 0 0 0 0,-1 0 0 0 0,1 0-1 0 0,-1 1 1 0 0,1-1 0 0 0,0 0 0 0 0,-1 0 0 0 0,1 1 0 0 0,0-1 0 0 0,-1 0 0 0 0,1 1 0 0 0,0-1 0 0 0,0 0 0 0 0,-1 1 0 0 0,1-1-1 0 0,0 0 1 0 0,0 1 0 0 0,10 3 110 0 0,22-2-90 0 0,19-9-2146 0 0,65-18 0 0 0,-84 17 421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2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18 11976 0 0,'-11'-18'14643'0'0,"11"20"-14557"0"0,-1-1 0 0 0,1 0-1 0 0,0 1 1 0 0,-1-1 0 0 0,1 1-1 0 0,-1-1 1 0 0,1 0 0 0 0,-2 3-1 0 0,2-4-60 0 0,-3 8 136 0 0,0 0 0 0 0,0 0 0 0 0,1 0 0 0 0,0 1 0 0 0,-1 12 0 0 0,2-17-99 0 0,1 0 0 0 0,0 0-1 0 0,0-1 1 0 0,0 1-1 0 0,0 0 1 0 0,1 0 0 0 0,-1-1-1 0 0,1 1 1 0 0,0 0 0 0 0,0-1-1 0 0,0 1 1 0 0,1 0 0 0 0,-1-1-1 0 0,4 5 1 0 0,-3-6-50 0 0,-1-1 0 0 0,1 0 0 0 0,0 1 1 0 0,0-1-1 0 0,0 0 0 0 0,0 0 0 0 0,0-1 0 0 0,0 1 1 0 0,0 0-1 0 0,0-1 0 0 0,0 1 0 0 0,0-1 0 0 0,0 1 1 0 0,0-1-1 0 0,1 0 0 0 0,-1 0 0 0 0,0 0 0 0 0,0 0 1 0 0,0-1-1 0 0,0 1 0 0 0,4-1 0 0 0,5-2-567 0 0,0 0 0 0 0,19-7-1 0 0,2-5-3741 0 0,-17 5-4426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6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14 826 8264 0 0,'-4'20'374'0'0,"3"-17"0"0"0,-7 14 7556 0 0,9-18-7779 0 0,-1-1 0 0 0,1 1 0 0 0,0 0 0 0 0,0-1 0 0 0,0 1-1 0 0,0 0 1 0 0,0 0 0 0 0,0 0 0 0 0,0 0 0 0 0,0 0 0 0 0,2-2 0 0 0,4-3 402 0 0,10-16 708 0 0,22-34 1 0 0,-25 36-799 0 0,1 0 0 0 0,16-18 0 0 0,8-7-74 0 0,10-17-30 0 0,59-83-90 0 0,-76 98-126 0 0,2 1 1 0 0,2 1-1 0 0,1 2 0 0 0,52-44 0 0 0,-30 35-51 0 0,-59 52-83 0 0,1-1 0 0 0,-1 1 0 0 0,0 0 0 0 0,1-1 0 0 0,-1 1 0 0 0,0 0 0 0 0,1-1 0 0 0,-1 1 0 0 0,0-1 0 0 0,0 1-1 0 0,0 0 1 0 0,1-1 0 0 0,-1 1 0 0 0,0-1 0 0 0,0 1 0 0 0,0-1 0 0 0,0 1 0 0 0,0-1 0 0 0,-4-3 79 0 0,-12 3 3 0 0,15 1-66 0 0,-106 8 107 0 0,59-3-106 0 0,30-2-26 0 0,14-2 0 0 0,0 0 0 0 0,0 0 0 0 0,0-1 0 0 0,0 1 0 0 0,0-1 0 0 0,-7 0 0 0 0,6-2 18 0 0,4 2 66 0 0,1-1-81 0 0,0 1 0 0 0,-1-1 1 0 0,1 1-1 0 0,0-1 0 0 0,0 1 1 0 0,0-1-1 0 0,0 1 0 0 0,0-1 1 0 0,0 1-1 0 0,0-1 1 0 0,0 0-1 0 0,0 1 0 0 0,0-1 1 0 0,0 1-1 0 0,0-1 0 0 0,0 1 1 0 0,0-1-1 0 0,0 1 1 0 0,1-1-1 0 0,-1 1 0 0 0,0-1 1 0 0,0 1-1 0 0,1-1 0 0 0,12-11 132 0 0,-3 8-50 0 0,-1-1 0 0 0,13-2 0 0 0,-8 2-49 0 0,18-7-25 0 0,-17 7 10 0 0,27-12 1 0 0,-29 9-10 0 0,1 2 0 0 0,0 0 1 0 0,0 0-1 0 0,1 1 1 0 0,24-4-1 0 0,-29 9-1 0 0,1 4 19 0 0,-9 1-9 0 0,-2-4-19 0 0,1 1 1 0 0,0 0-1 0 0,0 1 1 0 0,-1-1 0 0 0,1 0-1 0 0,-1 1 1 0 0,1-1 0 0 0,-1 1-1 0 0,0-1 1 0 0,0 1 0 0 0,0-1-1 0 0,0 1 1 0 0,-1-1 0 0 0,1 0-1 0 0,-2 4 1 0 0,-12 36 62 0 0,10-31-52 0 0,-15 32 88 0 0,-34 60 0 0 0,6-14-1618 0 0,39-76-790 0 0,3-3-6020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2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 10136 0 0,'-17'11'603'0'0,"12"-7"1037"0"0,0 1 0 0 0,1 0 0 0 0,-6 7 0 0 0,-10 18 5226 0 0,11-12-5717 0 0,-21 35 837 0 0,-44 93 186 0 0,67-129-2120 0 0,0-2 29 0 0,1 1 0 0 0,-5 18 0 0 0,10-30-111 0 0,0 0-1 0 0,1-1 0 0 0,-1 1 1 0 0,1 0-1 0 0,-1 0 0 0 0,1 0 1 0 0,1 0-1 0 0,-1 0 0 0 0,0-1 1 0 0,1 1-1 0 0,0 0 0 0 0,0 0 0 0 0,0-1 1 0 0,3 7-1 0 0,-3-8-76 0 0,0-1-1 0 0,0 1 0 0 0,1-1 1 0 0,-1 0-1 0 0,0 1 1 0 0,0-1-1 0 0,1 0 0 0 0,-1 0 1 0 0,1 0-1 0 0,-1 0 1 0 0,1 0-1 0 0,0 0 0 0 0,-1-1 1 0 0,1 1-1 0 0,0 0 1 0 0,-1-1-1 0 0,1 0 0 0 0,0 1 1 0 0,0-1-1 0 0,0 0 0 0 0,-1 0 1 0 0,1 0-1 0 0,0 0 1 0 0,0 0-1 0 0,-1 0 0 0 0,1 0 1 0 0,0-1-1 0 0,2 0 1 0 0,4-1-1756 0 0,0 0 1 0 0,-1 0 0 0 0,1-1 0 0 0,12-7-1 0 0,0-2-5436 0 0</inkml:trace>
  <inkml:trace contextRef="#ctx0" brushRef="#br0" timeOffset="1">440 123 23039 0 0,'0'0'528'0'0,"-8"-10"1259"0"0,6 9-1762 0 0,0 0 0 0 0,0 0 0 0 0,0 1 0 0 0,0-1 0 0 0,0 0 0 0 0,0 1 0 0 0,0 0 0 0 0,0-1 0 0 0,0 1 1 0 0,0 0-1 0 0,0 0 0 0 0,0 0 0 0 0,0 0 0 0 0,0 0 0 0 0,0 1 0 0 0,0-1 0 0 0,-2 1 0 0 0,-1 0 147 0 0,0 1 0 0 0,1-1-1 0 0,-1 1 1 0 0,0-1 0 0 0,1 1-1 0 0,-6 4 1 0 0,5-2 4 0 0,0 0-1 0 0,0 1 1 0 0,1 0 0 0 0,-1 0-1 0 0,1 0 1 0 0,0 1-1 0 0,0 0 1 0 0,1-1 0 0 0,0 1-1 0 0,0 0 1 0 0,0 1-1 0 0,1-1 1 0 0,0 0-1 0 0,0 1 1 0 0,0-1 0 0 0,1 1-1 0 0,-1 10 1 0 0,1-9-84 0 0,1 1 0 0 0,0 0 0 0 0,0 0 0 0 0,1 0 0 0 0,0-1 0 0 0,1 1-1 0 0,0 0 1 0 0,0-1 0 0 0,0 0 0 0 0,1 1 0 0 0,1-1 0 0 0,-1 0 0 0 0,6 8 0 0 0,-7-14-69 0 0,0 1 1 0 0,-1 0-1 0 0,1-1 1 0 0,1 1-1 0 0,-1-1 0 0 0,0 1 1 0 0,0-1-1 0 0,1 0 0 0 0,-1 0 1 0 0,1 0-1 0 0,0-1 1 0 0,0 1-1 0 0,0-1 0 0 0,0 1 1 0 0,0-1-1 0 0,0 0 0 0 0,0 0 1 0 0,0 0-1 0 0,0 0 1 0 0,0-1-1 0 0,0 1 0 0 0,1-1 1 0 0,-1 0-1 0 0,0 0 0 0 0,0 0 1 0 0,1 0-1 0 0,-1-1 1 0 0,0 1-1 0 0,0-1 0 0 0,0 0 1 0 0,0 0-1 0 0,0 0 0 0 0,5-3 1 0 0,-1 1 12 0 0,-1-1 0 0 0,1 0 1 0 0,-1 0-1 0 0,0-1 0 0 0,0 0 0 0 0,0 0 1 0 0,0 0-1 0 0,-1-1 0 0 0,0 0 1 0 0,0 0-1 0 0,-1 0 0 0 0,0 0 0 0 0,5-9 1 0 0,-3 1-197 0 0,-1 0 0 0 0,-1 1 0 0 0,1-2 0 0 0,-2 1 1 0 0,0 0-1 0 0,-1-1 0 0 0,-1 1 0 0 0,0-1 0 0 0,-1 1 0 0 0,0-1 1 0 0,-1 0-1 0 0,-1 1 0 0 0,0-1 0 0 0,-6-19 0 0 0,0 14-1433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2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41 9216 0 0,'0'-1'706'0'0,"-1"-15"2399"0"0,1 7-147 0 0,5-5 8576 0 0,-2 15-8618 0 0,3 7-3392 0 0,-4-4 580 0 0,0 1-1 0 0,-1 0 1 0 0,0-1 0 0 0,1 1 0 0 0,-2-1-1 0 0,1 1 1 0 0,0 0 0 0 0,-1 0-1 0 0,0 0 1 0 0,-1 6 0 0 0,0 8 85 0 0,-7 23 0 0 0,5-26-120 0 0,-32 135 255 0 0,17-77-60 0 0,-37 115 13 0 0,42-142-277 0 0,7-25-39 0 0,1-1 0 0 0,0 1 0 0 0,1 0 1 0 0,0 24-1 0 0,4-45-11 0 0,0-1 0 0 0,0 0 1 0 0,0 1-1 0 0,0-1 0 0 0,0 0 0 0 0,0 1 1 0 0,0-1-1 0 0,0 1 0 0 0,0-1 1 0 0,0 0-1 0 0,1 1 0 0 0,-1-1 0 0 0,0 0 1 0 0,0 1-1 0 0,0-1 0 0 0,0 0 1 0 0,1 1-1 0 0,-1-1 0 0 0,0 0 0 0 0,0 1 1 0 0,1-1-1 0 0,-1 0 0 0 0,0 0 1 0 0,1 1-1 0 0,-1-1 0 0 0,0 0 0 0 0,1 0 1 0 0,0 1-1 0 0,11-2-1124 0 0,16-13-2118 0 0,-7 0 629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2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72 15664 0 0,'-1'-2'265'0'0,"1"0"1"0"0,-1 1 0 0 0,1-1 0 0 0,-1 0 0 0 0,0 1-1 0 0,1-1 1 0 0,-1 1 0 0 0,0-1 0 0 0,0 1 0 0 0,0-1-1 0 0,0 1 1 0 0,0 0 0 0 0,-1-1 0 0 0,1 1 0 0 0,0 0-1 0 0,-1 0 1 0 0,1 0 0 0 0,0 0 0 0 0,-1 0-1 0 0,1 0 1 0 0,-1 1 0 0 0,0-1 0 0 0,1 0 0 0 0,-1 1-1 0 0,0-1 1 0 0,1 1 0 0 0,-1 0 0 0 0,0-1 0 0 0,1 1-1 0 0,-3 0 1 0 0,-6-1 158 0 0,1 1 0 0 0,-1 0 0 0 0,1 1 0 0 0,-1 0 0 0 0,1 0 0 0 0,-1 1 0 0 0,1 0-1 0 0,-14 6 1 0 0,12-4-294 0 0,1 1-1 0 0,0 0 1 0 0,0 1-1 0 0,1 0 1 0 0,-1 1-1 0 0,1 0 1 0 0,1 0-1 0 0,-1 1 1 0 0,1 0-1 0 0,1 1 1 0 0,-9 10-1 0 0,7-5-9 0 0,0 1-1 0 0,1-1 0 0 0,0 1 0 0 0,1 1 0 0 0,1 0 0 0 0,0-1 0 0 0,1 2 0 0 0,-4 23 0 0 0,7-28-21 0 0,1 0-1 0 0,0-1 0 0 0,0 1 0 0 0,1 0 0 0 0,1 0 0 0 0,0 0 0 0 0,1-1 0 0 0,0 1 1 0 0,0 0-1 0 0,2-1 0 0 0,-1 0 0 0 0,10 20 0 0 0,-10-25-71 0 0,0-1-1 0 0,1 1 1 0 0,0-1-1 0 0,0 0 1 0 0,0 0-1 0 0,1 0 1 0 0,-1 0-1 0 0,1-1 1 0 0,0 0-1 0 0,1 0 1 0 0,-1 0-1 0 0,1-1 1 0 0,-1 0-1 0 0,1 0 1 0 0,0 0-1 0 0,0-1 1 0 0,1 1-1 0 0,-1-2 1 0 0,0 1-1 0 0,1-1 1 0 0,-1 0-1 0 0,1 0 1 0 0,-1 0 0 0 0,9-1-1 0 0,-5-1 8 0 0,0 0-1 0 0,-1 0 1 0 0,1-1 0 0 0,-1 0-1 0 0,1-1 1 0 0,-1 0-1 0 0,0 0 1 0 0,0-1 0 0 0,0 0-1 0 0,0-1 1 0 0,-1 0 0 0 0,0 0-1 0 0,0-1 1 0 0,0 0-1 0 0,12-13 1 0 0,-10 8-33 0 0,-1-1 0 0 0,-1 0 0 0 0,0 0 0 0 0,0-1 0 0 0,-1 0 0 0 0,-1 0 0 0 0,0 0 0 0 0,-1-1 0 0 0,5-22 0 0 0,-2 2 0 0 0,-2-1 0 0 0,2-63 0 0 0,-8 68-27 0 0,0 1 1 0 0,-3 0-1 0 0,-10-56 0 0 0,14 86-520 0 0,-1-1 505 0 0,0 0 0 0 0,0 0 0 0 0,0 0-43 0 0,0 0 43 0 0,7 4-3322 0 0,5 13 282 0 0,-4-5 723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2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77 15664 0 0,'0'-2'207'0'0,"0"0"1"0"0,0 0 0 0 0,-1 0 0 0 0,1 0 0 0 0,0 0 0 0 0,-1 0 0 0 0,1 0 0 0 0,-1 0 0 0 0,0 0 0 0 0,0 0 0 0 0,0 0 0 0 0,0 0 0 0 0,0 1 0 0 0,0-1 0 0 0,0 0 0 0 0,-2-1 0 0 0,0 0 518 0 0,0 0 1 0 0,-1 1-1 0 0,1-1 0 0 0,-1 1 1 0 0,0 0-1 0 0,0 0 1 0 0,-4-2-1 0 0,-2 0-412 0 0,0 0 1 0 0,0 1-1 0 0,0 0 0 0 0,0 0 1 0 0,-1 1-1 0 0,1 1 1 0 0,-14-1-1 0 0,17 2-227 0 0,0 0 1 0 0,1 1-1 0 0,-1 0 1 0 0,1 0-1 0 0,0 0 1 0 0,-1 1-1 0 0,1 0 1 0 0,0 0-1 0 0,0 1 1 0 0,0 0-1 0 0,0 0 1 0 0,1 0-1 0 0,-7 5 1 0 0,0 2 17 0 0,1 0 0 0 0,0 1 1 0 0,1 0-1 0 0,0 1 0 0 0,1 1 1 0 0,0-1-1 0 0,1 1 0 0 0,0 0 1 0 0,1 1-1 0 0,-6 17 0 0 0,3-4 66 0 0,1 1-1 0 0,1-1 1 0 0,2 1-1 0 0,-5 44 0 0 0,10-53-23 0 0,0 0-1 0 0,1 0 0 0 0,3 29 1 0 0,-1-38-65 0 0,0 0 0 0 0,0-1 1 0 0,1 1-1 0 0,0-1 0 0 0,1 0 1 0 0,0 0-1 0 0,0 0 1 0 0,9 13-1 0 0,-10-17-64 0 0,0-1 0 0 0,1 0-1 0 0,0 0 1 0 0,-1 0 0 0 0,1-1 0 0 0,0 0 0 0 0,1 1 0 0 0,-1-1-1 0 0,1-1 1 0 0,-1 1 0 0 0,1-1 0 0 0,0 0 0 0 0,0 0-1 0 0,0 0 1 0 0,0 0 0 0 0,0-1 0 0 0,0 0 0 0 0,0 0 0 0 0,1 0-1 0 0,-1-1 1 0 0,6 0 0 0 0,-4 0 0 0 0,0-1 0 0 0,0 0 0 0 0,0 0 0 0 0,0-1 0 0 0,0 0 0 0 0,0 0 0 0 0,0 0 0 0 0,-1-1 0 0 0,0 0 0 0 0,1 0 0 0 0,-1-1 0 0 0,0 0 0 0 0,0 0 0 0 0,-1 0 0 0 0,7-7 0 0 0,-1-1-18 0 0,-1 0 0 0 0,0 0 0 0 0,-1-1 0 0 0,14-28 0 0 0,22-60 0 0 0,-43 97 0 0 0,23-70 0 0 0,27-122 0 0 0,-43 139-5203 0 0,-5 32 68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2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298 118 10136 0 0,'0'0'777'0'0,"-11"-12"6795"0"0,-13 3 2315 0 0,21 8-9764 0 0,0 0 0 0 0,0 1 0 0 0,0-1 0 0 0,-1 1 0 0 0,1 0 0 0 0,0 0 0 0 0,0 0 0 0 0,-1 0 0 0 0,1 0 0 0 0,0 1 0 0 0,0-1 0 0 0,0 1 0 0 0,0 0 0 0 0,0 0 0 0 0,-5 3 0 0 0,-7 3-38 0 0,1 1-1 0 0,1 1 0 0 0,0 0 1 0 0,0 1-1 0 0,1 1 0 0 0,0 0 0 0 0,1 0 1 0 0,0 1-1 0 0,1 1 0 0 0,0-1 0 0 0,1 2 1 0 0,-9 16-1 0 0,11-17-36 0 0,0 1 0 0 0,1 0-1 0 0,0 0 1 0 0,1 0 0 0 0,1 1-1 0 0,1 0 1 0 0,0-1 0 0 0,0 1 0 0 0,2 1-1 0 0,0-1 1 0 0,0 0 0 0 0,1 0 0 0 0,3 16-1 0 0,-1-24-24 0 0,-1 0 0 0 0,1 0-1 0 0,1-1 1 0 0,-1 1 0 0 0,1-1-1 0 0,0 0 1 0 0,1 0 0 0 0,-1 0-1 0 0,1 0 1 0 0,0-1-1 0 0,1 1 1 0 0,0-1 0 0 0,-1 0-1 0 0,1 0 1 0 0,10 6 0 0 0,-11-8-9 0 0,1 0 0 0 0,-1 0 1 0 0,1-1-1 0 0,0 1 0 0 0,-1-1 0 0 0,1 0 1 0 0,1 0-1 0 0,-1-1 0 0 0,0 0 1 0 0,0 1-1 0 0,0-2 0 0 0,1 1 1 0 0,-1-1-1 0 0,1 0 0 0 0,-1 0 0 0 0,0 0 1 0 0,1-1-1 0 0,-1 1 0 0 0,0-2 1 0 0,9-1-1 0 0,-6-1-14 0 0,0 1 0 0 0,0-1 0 0 0,-1 0 0 0 0,1-1 0 0 0,-1 0 0 0 0,0 0 0 0 0,0-1 0 0 0,0 1 0 0 0,8-11 0 0 0,-7 6 0 0 0,-1 0 0 0 0,0 0 0 0 0,0-1 0 0 0,-1 0 0 0 0,9-22 0 0 0,-5 4 0 0 0,-2 0 0 0 0,-1 0 0 0 0,-1-1 0 0 0,3-50 0 0 0,-8 62-104 0 0,-1 1 0 0 0,0 0 0 0 0,-1-1 0 0 0,-1 1-1 0 0,-5-24 1 0 0,3 29-33 0 0,1 0-1 0 0,-2 0 1 0 0,0 0-1 0 0,0 0 0 0 0,-1 0 1 0 0,-1 1-1 0 0,-14-20 1 0 0,7 14-826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1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9 188 4608 0 0,'-5'-3'5907'0'0,"2"-6"-3746"0"0,2-8 233 0 0,1 15-1336 0 0,0 1-104 0 0,3-16 3131 0 0,-1 12-3728 0 0,0 0-1 0 0,0 0 0 0 0,1 0 1 0 0,-1 0-1 0 0,1 1 0 0 0,1 0 1 0 0,-1-1-1 0 0,1 1 1 0 0,-1 0-1 0 0,6-4 0 0 0,13-14 349 0 0,-17 17-604 0 0,-1 0-1 0 0,1 1 0 0 0,0-1 1 0 0,0 1-1 0 0,0 0 1 0 0,0 0-1 0 0,1 1 0 0 0,0-1 1 0 0,0 1-1 0 0,9-3 1 0 0,-1 2 93 0 0,0 0 1 0 0,0 2-1 0 0,0-1 1 0 0,0 2 0 0 0,1 0-1 0 0,24 2 1 0 0,-34-1-160 0 0,0 1-1 0 0,-1 0 1 0 0,1 0 0 0 0,0 0 0 0 0,0 0 0 0 0,-1 1 0 0 0,1 0 0 0 0,-1 0-1 0 0,1 0 1 0 0,-1 1 0 0 0,0-1 0 0 0,0 1 0 0 0,0 0 0 0 0,0 0-1 0 0,0 1 1 0 0,-1-1 0 0 0,0 1 0 0 0,1 0 0 0 0,-1-1 0 0 0,-1 1 0 0 0,1 1-1 0 0,0-1 1 0 0,1 5 0 0 0,0 0-5 0 0,-1 1 0 0 0,0 0 0 0 0,-1 0 0 0 0,0 0 0 0 0,0 0 0 0 0,-1 1 0 0 0,0-1 0 0 0,-1 0 1 0 0,0 0-1 0 0,-1 1 0 0 0,-3 18 0 0 0,-4 5 43 0 0,-2 0 1 0 0,-15 36 0 0 0,15-44-35 0 0,2-5-10 0 0,-1 0-1 0 0,0-1 1 0 0,-2 0-1 0 0,-1 0 1 0 0,0-1-1 0 0,-2-1 1 0 0,0 0-1 0 0,-23 23 0 0 0,32-37-58 0 0,-1 1-1 0 0,1-1 1 0 0,-1 0-1 0 0,0 0 0 0 0,0 0 1 0 0,-1-1-1 0 0,-11 4 0 0 0,15-6 31 0 0,0 0-1 0 0,0 0 0 0 0,0 0 0 0 0,0-1 0 0 0,0 1 0 0 0,0-1 1 0 0,0 0-1 0 0,0 0 0 0 0,0 0 0 0 0,0 0 0 0 0,-1-1 1 0 0,1 1-1 0 0,0-1 0 0 0,0 0 0 0 0,0 0 0 0 0,0 0 1 0 0,0 0-1 0 0,1 0 0 0 0,-6-4 0 0 0,6 3 2 0 0,0 0 0 0 0,0 1 0 0 0,0-1 0 0 0,0 0-1 0 0,0-1 1 0 0,1 1 0 0 0,-1 0 0 0 0,1 0 0 0 0,0-1 0 0 0,0 1 0 0 0,0-1 0 0 0,0 1-1 0 0,0-1 1 0 0,0 1 0 0 0,0-1 0 0 0,1 0 0 0 0,0 1 0 0 0,-1-1 0 0 0,1 0-1 0 0,0 0 1 0 0,0 1 0 0 0,0-1 0 0 0,1 0 0 0 0,-1 1 0 0 0,1-1 0 0 0,1-3 0 0 0,-1 0 107 0 0,1 1 1 0 0,0-1 0 0 0,0 1 0 0 0,0 0 0 0 0,1 0-1 0 0,0 0 1 0 0,0 0 0 0 0,0 1 0 0 0,0-1 0 0 0,1 1 0 0 0,8-7-1 0 0,-8 7-57 0 0,0 1-1 0 0,1 0 0 0 0,-1 0 1 0 0,1 1-1 0 0,0 0 0 0 0,0-1 1 0 0,0 2-1 0 0,0-1 0 0 0,0 0 0 0 0,0 1 1 0 0,1 0-1 0 0,6 0 0 0 0,-4 1-34 0 0,0 0 0 0 0,0 0 0 0 0,0 1 0 0 0,0 0 0 0 0,0 1 0 0 0,-1 0-1 0 0,13 4 1 0 0,-4 1 10 0 0,0 0-1 0 0,0 2 0 0 0,-1-1 1 0 0,0 2-1 0 0,-1 0 1 0 0,25 23-1 0 0,-27-20 34 0 0,0 1 0 0 0,0 0 0 0 0,16 30 0 0 0,6 5 41 0 0,-9-22-189 0 0,-24-27 20 0 0,-1 1 1 0 0,1-1 0 0 0,-1 0 0 0 0,1 0 0 0 0,0 0-1 0 0,-1 0 1 0 0,1 0 0 0 0,0 0 0 0 0,-1 0 0 0 0,1 0-1 0 0,0 0 1 0 0,-1 0 0 0 0,1 0 0 0 0,-1 0 0 0 0,1-1-1 0 0,0 1 1 0 0,-1 0 0 0 0,1 0 0 0 0,-1-1 0 0 0,1 1-1 0 0,-1 0 1 0 0,1-1 0 0 0,-1 1 0 0 0,1 0 0 0 0,-1-1-1 0 0,1 1 1 0 0,-1-1 0 0 0,1 1 0 0 0,0-2 0 0 0,13-14-2525 0 0,-3 0 209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1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20735 0 0,'1'-4'4669'0'0,"-1"4"-4577"0"0,10-3 2684 0 0,21-4-620 0 0,-13 3-1037 0 0,14-4-559 0 0,87-21-612 0 0,-104 27 132 0 0,0 0-1 0 0,20 1 1 0 0,-35 1-336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1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13 8752 0 0,'-8'-12'19503'0'0,"-1"25"-18712"0"0,-19 120 111 0 0,27-127-874 0 0,1 1 0 0 0,0 0-1 0 0,2 8 1 0 0,-1 6-161 0 0,-1-20 30 0 0,21 9 770 0 0,-19-9-626 0 0,0-1 0 0 0,0 1 1 0 0,0-1-1 0 0,1 1 1 0 0,-1-1-1 0 0,0 0 0 0 0,0 0 1 0 0,1 0-1 0 0,-1 0 0 0 0,0-1 1 0 0,0 1-1 0 0,1 0 1 0 0,3-2-1 0 0,29-15 354 0 0,-29 13-321 0 0,1 1 0 0 0,0 0-1 0 0,7-3 1 0 0,8 0 67 0 0,-11 2-95 0 0,1 1 0 0 0,-1 0 1 0 0,0 1-1 0 0,1 0 0 0 0,11 0 1 0 0,-17 2-24 0 0,0 0 0 0 0,-1 1 1 0 0,1-1-1 0 0,0 1 0 0 0,-1 0 0 0 0,1 1 1 0 0,-1-1-1 0 0,0 1 0 0 0,1 0 0 0 0,-1 1 1 0 0,0-1-1 0 0,7 6 0 0 0,-10-7-13 0 0,0 1-1 0 0,0 0 1 0 0,0-1 0 0 0,0 1-1 0 0,-1 0 1 0 0,1 0-1 0 0,-1 1 1 0 0,0-1-1 0 0,1 0 1 0 0,-1 0-1 0 0,0 1 1 0 0,0-1 0 0 0,-1 0-1 0 0,1 1 1 0 0,0-1-1 0 0,-1 1 1 0 0,1-1-1 0 0,-1 1 1 0 0,0-1-1 0 0,0 1 1 0 0,0-1 0 0 0,0 1-1 0 0,0-1 1 0 0,-1 1-1 0 0,1-1 1 0 0,-1 1-1 0 0,0-1 1 0 0,0 1-1 0 0,-1 3 1 0 0,-3 8-10 0 0,-1-1 0 0 0,-1 0 0 0 0,0 0 0 0 0,0 0 0 0 0,-1-1 0 0 0,-1 0 0 0 0,0 0 0 0 0,0-1 0 0 0,-1 0 0 0 0,-1-1 0 0 0,0 0 0 0 0,0-1 0 0 0,-21 13 0 0 0,23-17-49 0 0,0 0-1 0 0,-1-1 1 0 0,1-1 0 0 0,-1 1-1 0 0,-15 2 1 0 0,-53 5-588 0 0,24-4 182 0 0,40-3-1594 0 0,1 3-5187 0 0,2 0-2274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6900 1773 7832 0 0,'3'-5'203'0'0,"1"1"1"0"0,-1 0 0 0 0,1 0-1 0 0,0 0 1 0 0,0 1 0 0 0,0-1-1 0 0,0 1 1 0 0,9-5 0 0 0,0-1 909 0 0,15-15-1221 0 0,-27 22 175 0 0,1 1 0 0 0,1 0 0 0 0,-1 0 0 0 0,0 0 0 0 0,0 0 0 0 0,0 0 0 0 0,0 1 0 0 0,1-1 0 0 0,2 0 0 0 0,-3 1-254 0 0,-1 0 0 0 0,1-1-1 0 0,0 1 1 0 0,-1-1 0 0 0,1 1-1 0 0,0-1 1 0 0,-1 0 0 0 0,21-6 18879 0 0,-23 7-18529 0 0,-1 0-67 0 0,-5 7 815 0 0,0 3-667 0 0,1 0-1 0 0,1 1 0 0 0,0-1 1 0 0,0 1-1 0 0,-5 19 0 0 0,-4 9 27 0 0,7-24-139 0 0,-1 0 0 0 0,0 0 0 0 0,-1-1 1 0 0,-1 0-1 0 0,0-1 0 0 0,-1 0 0 0 0,0-1 1 0 0,-23 20-1 0 0,-94 98 21 0 0,62-66-152 0 0,-1 2 0 0 0,-73 80-447 0 0,108-118 331 0 0,-2 0-1 0 0,-61 37 1 0 0,55-42 262 0 0,-1-2 1 0 0,-1-1-1 0 0,-1-3 1 0 0,-73 20-1 0 0,-107 35-105 0 0,71-21-18 0 0,-114 26-23 0 0,-5-19 0 0 0,-2-27 0 0 0,211-29 0 0 0,-256-2 0 0 0,31-28 0 0 0,117 0 0 0 0,-201-59 0 0 0,233 42 0 0 0,-18-5 0 0 0,90 29 0 0 0,-74-34 0 0 0,89 33 0 0 0,-121-57 0 0 0,86 38 0 0 0,-77-49 0 0 0,81 42 0 0 0,-25-11 0 0 0,-180-110 0 0 0,190 108 0 0 0,-34-25 0 0 0,87 52 0 0 0,-152-108 0 0 0,-136-95 0 0 0,155 103 0 0 0,-29-25 0 0 0,-54-79 0 0 0,210 188 0 0 0,24 26 0 0 0,1-1 0 0 0,-31-43 0 0 0,-68-102 0 0 0,104 144 0 0 0,-44-44 0 0 0,12 15 0 0 0,8-1 0 0 0,-7-8 0 0 0,39 50 0 0 0,1-1 0 0 0,0 0 0 0 0,1 0 0 0 0,-11-24 0 0 0,16 31 0 0 0,0-1 0 0 0,-1 1 0 0 0,-12-13 0 0 0,4 4 0 0 0,2 0-235 0 0,9 12 130 0 0,0 1 0 0 0,0-1 1 0 0,-1 1-1 0 0,1 0 0 0 0,-1 0 1 0 0,-5-5-1 0 0,3 3 706 0 0,0-3-245 0 0,3 6-345 0 0,-2 1-11 0 0,4 1 0 0 0,1 1 0 0 0,-1-1 0 0 0,1 1 0 0 0,-1 0 0 0 0,1-1 0 0 0,-1 1 0 0 0,0 0 0 0 0,1-1 0 0 0,-1 1 0 0 0,1 0 0 0 0,-1 0 0 0 0,0 0 0 0 0,1 0 0 0 0,-1-1 0 0 0,0 1 0 0 0,1 0 0 0 0,-1 0 0 0 0,0 0 0 0 0,1 0 0 0 0,-1 1 0 0 0,0-1 0 0 0,1 0 0 0 0,-1 0 0 0 0,1 0 0 0 0,-1 0 0 0 0,0 1 0 0 0,1-1 0 0 0,-1 0 0 0 0,1 1 0 0 0,-1-1 0 0 0,0 0 0 0 0,1 1 0 0 0,-1-1 0 0 0,1 1 0 0 0,-1-1 0 0 0,1 0 0 0 0,0 1 0 0 0,-1-1 0 0 0,1 1 0 0 0,-1 0 0 0 0,1-1 0 0 0,-1 1 0 0 0,0 2 0 0 0,0 0 0 0 0,0-1 0 0 0,1 1 0 0 0,-1 0 0 0 0,0-1 0 0 0,0 5 0 0 0,1-6 0 0 0,-2 26 0 0 0,0 28 0 0 0,0 5 0 0 0,0-3-183 0 0,2-35-81 0 0,-7 46-1 0 0,5-39 154 0 0,2-25 213 0 0,0 1-1 0 0,0-1 1 0 0,0 1-1 0 0,-1-1 1 0 0,0 1-1 0 0,0-1 1 0 0,-2 6-1 0 0,1-16-88 0 0,1-10-14 0 0,1 12 0 0 0,-1-80 1 0 0,2 39 0 0 0,0-3 0 0 0,2 0 0 0 0,3 0 0 0 0,16-69 0 0 0,-20 109 0 0 0,0-3 0 0 0,1-1 0 0 0,7-14 0 0 0,-9 23 0 0 0,1 0 0 0 0,-1 1 0 0 0,0-1 0 0 0,1 1 0 0 0,0-1 0 0 0,0 1 0 0 0,-1 0 0 0 0,1-1 0 0 0,1 1 0 0 0,-1 0 0 0 0,0 0 0 0 0,0 1 0 0 0,1-1 0 0 0,4-2 0 0 0,-2 2 0 0 0,1 0 0 0 0,-1 0 0 0 0,1 1 0 0 0,0 0 0 0 0,-1 0 0 0 0,1 0 0 0 0,0 1 0 0 0,-1 0 0 0 0,1 0 0 0 0,0 0 0 0 0,10 3 0 0 0,3 1 0 0 0,0 2 0 0 0,21 8 0 0 0,-21-6 0 0 0,30 6 0 0 0,-31-11 0 0 0,0 0 0 0 0,34-1 0 0 0,-39-2-382 0 0,-1 2 0 0 0,1 0 0 0 0,14 4 0 0 0,10 1-3071 0 0,-20-4-6678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4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63 11976 0 0,'-2'-4'541'0'0,"-1"0"1"0"0,0 0-1 0 0,0 0 0 0 0,-1 0 1 0 0,-4-4-1 0 0,-11-13 4068 0 0,3 8 953 0 0,16 21-5350 0 0,2 19 77 0 0,1 0 0 0 0,1 0 0 0 0,13 43 0 0 0,-6-28-133 0 0,11 74-81 0 0,-5-20 0 0 0,-5-38 223 0 0,-2 1 0 0 0,-3 1 0 0 0,-3 0 0 0 0,-4 76 0 0 0,0-132-246 0 0,-1 4 88 0 0,1-1 0 0 0,-1 1 0 0 0,0-1 0 0 0,0 1-1 0 0,-1-1 1 0 0,0 0 0 0 0,-4 9 0 0 0,6-16-133 0 0,0 1 0 0 0,-1-1 1 0 0,1 1-1 0 0,0 0 0 0 0,-1-1 0 0 0,1 1 1 0 0,-1-1-1 0 0,1 1 0 0 0,0-1 0 0 0,-1 0 1 0 0,1 1-1 0 0,-1-1 0 0 0,1 1 0 0 0,-1-1 1 0 0,0 0-1 0 0,1 1 0 0 0,-1-1 0 0 0,1 0 1 0 0,-1 0-1 0 0,0 1 0 0 0,1-1 0 0 0,-1 0 1 0 0,1 0-1 0 0,-1 0 0 0 0,0 0 1 0 0,-1 0 6 0 0,1 0 1 0 0,0-1 0 0 0,0 1 0 0 0,0 0 0 0 0,0-1 0 0 0,0 1 0 0 0,0-1 0 0 0,0 1 0 0 0,0-1 0 0 0,0 0 0 0 0,0 1 0 0 0,1-1 0 0 0,-2-1 0 0 0,-3-3 79 0 0,0-1 0 0 0,1 0-1 0 0,-6-10 1 0 0,8 13-58 0 0,-7-12 35 0 0,0-1 0 0 0,1 0 0 0 0,-10-31 0 0 0,6 14-59 0 0,8 23 43 0 0,0 0-1 0 0,-4-20 1 0 0,15 49 180 0 0,0 0-1 0 0,18 34 1 0 0,-19-41-295 0 0,1 0 1 0 0,0-1-1 0 0,0 0 0 0 0,1 0 1 0 0,1-1-1 0 0,-1 0 1 0 0,2 0-1 0 0,-1-1 0 0 0,2 0 1 0 0,16 12-1 0 0,-25-20 73 0 0,0 0-1 0 0,0 0 1 0 0,0 0 0 0 0,0-1-1 0 0,0 1 1 0 0,0 0 0 0 0,0-1-1 0 0,0 1 1 0 0,0-1 0 0 0,0 0-1 0 0,0 0 1 0 0,0 0-1 0 0,0 0 1 0 0,0 0 0 0 0,0 0-1 0 0,0 0 1 0 0,1-1 0 0 0,2 0-1 0 0,-1-1 14 0 0,-1 0 0 0 0,0 1 0 0 0,1-1 0 0 0,-1 0 0 0 0,0-1 0 0 0,0 1-1 0 0,0-1 1 0 0,0 1 0 0 0,3-5 0 0 0,3-5 38 0 0,0 0-1 0 0,-2 0 1 0 0,1-1 0 0 0,6-16-1 0 0,33-93 483 0 0,-29 69-3354 0 0,-3 7-5057 0 0,-7 21-1488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66 5984 0 0,'-1'-16'925'0'0,"0"12"233"0"0,-5-19 5545 0 0,-1 11-4971 0 0,6 11-1632 0 0,0 0 0 0 0,0 0 0 0 0,0 0 1 0 0,0 1-1 0 0,0-1 0 0 0,0 0 0 0 0,0 1 0 0 0,0-1 0 0 0,0 0 0 0 0,0 1 0 0 0,0 0 0 0 0,-1-1 0 0 0,1 1 1 0 0,0 0-1 0 0,0-1 0 0 0,0 1 0 0 0,-1 0 0 0 0,1 0 0 0 0,0 0 0 0 0,-2 0 0 0 0,0 1 40 0 0,0-1-1 0 0,0 1 1 0 0,0 0 0 0 0,0 0-1 0 0,0 0 1 0 0,0 0 0 0 0,1 0-1 0 0,-4 3 1 0 0,-2 1 84 0 0,0 1 1 0 0,0 1-1 0 0,0-1 1 0 0,-7 9-1 0 0,7-6-49 0 0,-1 0-40 0 0,1 1 0 0 0,0 0 0 0 0,-7 11 0 0 0,13-19-118 0 0,1 0-1 0 0,0 0 0 0 0,-1 1 0 0 0,1-1 1 0 0,0 0-1 0 0,0 1 0 0 0,1-1 0 0 0,-1 1 1 0 0,0-1-1 0 0,1 1 0 0 0,0-1 0 0 0,-1 1 0 0 0,1 0 1 0 0,0-1-1 0 0,0 1 0 0 0,1-1 0 0 0,-1 1 1 0 0,1 0-1 0 0,-1-1 0 0 0,2 5 0 0 0,0-4 5 0 0,-1-1-1 0 0,1 0 0 0 0,0 0 0 0 0,-1 0 0 0 0,1 0 1 0 0,0 0-1 0 0,0 0 0 0 0,0-1 0 0 0,0 1 1 0 0,1-1-1 0 0,-1 1 0 0 0,0-1 0 0 0,1 0 1 0 0,-1 0-1 0 0,5 2 0 0 0,5 0 107 0 0,0 0 0 0 0,13 2 0 0 0,-13-3 3 0 0,8 1 168 0 0,-7-1-70 0 0,1 1 0 0 0,15 4 0 0 0,-26-6-195 0 0,-1 0 0 0 0,1 0 0 0 0,-1 0 1 0 0,0 0-1 0 0,1 0 0 0 0,-1 0 0 0 0,0 1 1 0 0,0-1-1 0 0,1 1 0 0 0,-1 0 0 0 0,-1 0 1 0 0,1-1-1 0 0,0 1 0 0 0,0 0 0 0 0,-1 1 0 0 0,1-1 1 0 0,1 3-1 0 0,-2-1-2 0 0,0-1-1 0 0,0 1 1 0 0,-1-1 0 0 0,1 1-1 0 0,-1 0 1 0 0,0-1 0 0 0,0 1 0 0 0,0 0-1 0 0,-1-1 1 0 0,1 1 0 0 0,-1-1-1 0 0,0 1 1 0 0,0-1 0 0 0,0 1-1 0 0,-1-1 1 0 0,1 1 0 0 0,-1-1 0 0 0,-3 6-1 0 0,-4 5 80 0 0,-1 0 0 0 0,-19 21 0 0 0,21-27-157 0 0,-1 1-1 0 0,0-1 0 0 0,-1 0 1 0 0,0-1-1 0 0,0 0 0 0 0,-1-1 1 0 0,-14 7-1 0 0,15-9-1266 0 0,-1 0 0 0 0,-12 4 1 0 0,16-7-4028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4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25 3224 0 0,'0'0'6034'0'0,"3"-14"-2186"0"0,-5 3 1156 0 0,8 15-1298 0 0,7 18-2291 0 0,14 50-1317 0 0,-3 2 0 0 0,-4 0-1 0 0,16 109 1 0 0,-30-145 69 0 0,0-7 121 0 0,-2 1 0 0 0,-1 0 1 0 0,-3 54-1 0 0,0-83-261 0 0,0 1 0 0 0,-1-1 0 0 0,0 1-1 0 0,0-1 1 0 0,0 1 0 0 0,0-1 0 0 0,0 0 0 0 0,-1 0 0 0 0,1 1 0 0 0,-1-1 0 0 0,0 0-1 0 0,0 0 1 0 0,0-1 0 0 0,-4 5 0 0 0,5-6-11 0 0,-1 0-1 0 0,0 1 1 0 0,1-1 0 0 0,-1 0-1 0 0,0 0 1 0 0,0 0 0 0 0,0 0-1 0 0,0 0 1 0 0,0-1 0 0 0,0 1-1 0 0,0-1 1 0 0,0 1 0 0 0,0-1-1 0 0,0 0 1 0 0,0 1 0 0 0,0-1-1 0 0,0 0 1 0 0,-1 0 0 0 0,1-1-1 0 0,0 1 1 0 0,0 0 0 0 0,0-1-1 0 0,0 1 1 0 0,-3-2 0 0 0,-13-5 465 0 0,1-1 1 0 0,-31-19 0 0 0,48 27-469 0 0,0 0 1 0 0,0 0 0 0 0,-1 0-1 0 0,1 0 1 0 0,0 1-1 0 0,-1-1 1 0 0,1 0-1 0 0,0 0 1 0 0,0 0-1 0 0,-1 0 1 0 0,1 0 0 0 0,0 0-1 0 0,0 1 1 0 0,0-1-1 0 0,-1 0 1 0 0,1 0-1 0 0,0 0 1 0 0,0 1 0 0 0,0-1-1 0 0,-1 0 1 0 0,1 0-1 0 0,0 1 1 0 0,0-1-1 0 0,0 0 1 0 0,0 0-1 0 0,0 1 1 0 0,0-1 0 0 0,-1 0-1 0 0,1 0 1 0 0,0 1-1 0 0,0-1 1 0 0,0 0-1 0 0,0 1 1 0 0,0-1 0 0 0,0 0-1 0 0,0 0 1 0 0,0 1-1 0 0,0-1 1 0 0,0 0-1 0 0,0 0 1 0 0,1 1-1 0 0,0 15 467 0 0,8 4-452 0 0,-5-9 16 0 0,1-1 1 0 0,0 0-1 0 0,7 10 1 0 0,-11-18-39 0 0,1 0 1 0 0,-1 0-1 0 0,1-1 0 0 0,-1 1 1 0 0,1 0-1 0 0,0-1 1 0 0,-1 1-1 0 0,1-1 1 0 0,0 1-1 0 0,0-1 1 0 0,0 0-1 0 0,0 0 1 0 0,0 0-1 0 0,1 0 1 0 0,-1 0-1 0 0,0-1 1 0 0,0 1-1 0 0,1 0 1 0 0,-1-1-1 0 0,3 1 0 0 0,0-2 23 0 0,-1 0-1 0 0,1 1 0 0 0,-1-1 1 0 0,0-1-1 0 0,1 1 0 0 0,-1-1 0 0 0,0 1 1 0 0,0-1-1 0 0,5-3 0 0 0,33-25 220 0 0,-25 15-153 0 0,-1 0-1 0 0,22-28 1 0 0,-21 22-325 0 0,26-24 0 0 0,-21 22-2460 0 0,-16 17 140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6:2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6768 0 0,'0'0'4009'0'0,"14"-10"374"0"0,12 2-984 0 0,49-7 1 0 0,-68 15-3115 0 0,0 0 0 0 0,0 1 0 0 0,0-1 1 0 0,0 1-1 0 0,12 3 0 0 0,3 0 366 0 0,60 13 1316 0 0,-55-11-1654 0 0,0 0 1 0 0,0-2-1 0 0,33 1 1 0 0,94-10 383 0 0,247-8 670 0 0,-385 13-1334 0 0,111 5 239 0 0,-97-5-189 0 0,230-4 490 0 0,5-2 523 0 0,-131 11-1072 0 0,-1 0-9 0 0,-84-4 59 0 0,122-7 385 0 0,68-29 73 0 0,-159 22-532 0 0,-68 12 0 0 0,1 0 0 0 0,0 0 0 0 0,-1 1 0 0 0,23 3 0 0 0,12 0 0 0 0,54 3-11 0 0,-81-6 22 0 0,-20-1-34 0 0,0 1 1 0 0,1 0-1 0 0,-1 0 0 0 0,1 0 0 0 0,-1 0 1 0 0,0 0-1 0 0,1-1 0 0 0,-1 1 0 0 0,0 0 1 0 0,1 0-1 0 0,-1-1 0 0 0,0 1 1 0 0,1 0-1 0 0,-1 0 0 0 0,0-1 0 0 0,0 1 1 0 0,1 0-1 0 0,-1-1 0 0 0,0 1 1 0 0,0 0-1 0 0,0-1 0 0 0,1 1 0 0 0,-1-1 1 0 0,0 1-1 0 0,0 0 0 0 0,0-1 0 0 0,0 1 1 0 0,0-1-1 0 0,0 1 0 0 0,0 0 1 0 0,0-1-1 0 0,0 1 0 0 0,0-1 0 0 0,0 1 1 0 0,0 0-1 0 0,0-1 0 0 0,0 1 0 0 0,0-1 1 0 0,-1 1-1 0 0,1-1 0 0 0,0-4-373 0 0,4-9-3540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6:3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165 164 3224 0 0,'-12'-6'312'0'0,"-8"-17"1690"0"0,15 16-91 0 0,0 0 0 0 0,1-1 1 0 0,-5-11-1 0 0,5 7 1947 0 0,-6-22 0 0 0,5 2-1731 0 0,3 26-2090 0 0,1-4 2816 0 0,4 14-2675 0 0,0 3-170 0 0,1 1 1 0 0,-1-1-1 0 0,0 0 0 0 0,-1 1 0 0 0,0 0 1 0 0,1 8-1 0 0,3 50 20 0 0,-4-34-25 0 0,2 29 47 0 0,-4 1 0 0 0,-9 81 0 0 0,2-83 125 0 0,-2-1 1 0 0,-23 79-1 0 0,32-137-165 0 0,0-1 1 0 0,0 1-1 0 0,0 0 0 0 0,0-1 1 0 0,-1 1-1 0 0,1 0 0 0 0,0-1 0 0 0,0 1 1 0 0,-1-1-1 0 0,1 1 0 0 0,0-1 1 0 0,-1 1-1 0 0,1-1 0 0 0,0 1 0 0 0,-1-1 1 0 0,1 1-1 0 0,-1-1 0 0 0,1 1 1 0 0,-1-1-1 0 0,1 0 0 0 0,-1 1 0 0 0,1-1 1 0 0,-1 0-1 0 0,1 1 0 0 0,-1-1 1 0 0,0 0-1 0 0,0 0 0 0 0,0 0 1 0 0,0 0 0 0 0,1 0 0 0 0,-1 0 0 0 0,0-1 0 0 0,0 1 0 0 0,0-1 0 0 0,1 1 0 0 0,-1 0 0 0 0,0-1 0 0 0,1 1 0 0 0,-1-1 0 0 0,0 0 0 0 0,1 1 0 0 0,-1-1 0 0 0,1 1 0 0 0,-1-1 0 0 0,0-1 0 0 0,-2-2 31 0 0,0-1 0 0 0,1 1 0 0 0,-1-1 0 0 0,1 0 1 0 0,-3-8-1 0 0,-3-18 474 0 0,-6-54 0 0 0,13 74-410 0 0,0 1 0 0 0,1-1 0 0 0,0 0-1 0 0,1 0 1 0 0,0 1 0 0 0,1-1 0 0 0,0 1 0 0 0,7-21 0 0 0,-9 31-101 0 0,1-1 1 0 0,-1 1-1 0 0,0-1 0 0 0,0 1 1 0 0,0-1-1 0 0,1 1 0 0 0,-1 0 0 0 0,0-1 1 0 0,1 1-1 0 0,-1-1 0 0 0,0 1 1 0 0,1 0-1 0 0,-1-1 0 0 0,0 1 1 0 0,1 0-1 0 0,-1 0 0 0 0,1-1 0 0 0,-1 1 1 0 0,1 0-1 0 0,-1 0 0 0 0,1 0 1 0 0,-1-1-1 0 0,0 1 0 0 0,1 0 0 0 0,-1 0 1 0 0,2 0-1 0 0,-1 0-3 0 0,0 0 0 0 0,0 0 0 0 0,0 1 0 0 0,1-1 0 0 0,-1 0 0 0 0,0 1 0 0 0,0-1 0 0 0,0 1 0 0 0,0-1 0 0 0,2 2 0 0 0,1 1-4 0 0,0 0-1 0 0,0 0 0 0 0,0 1 1 0 0,4 4-1 0 0,3 8 3 0 0,1 0 0 0 0,-2 1 0 0 0,0 1 0 0 0,-1 0 0 0 0,11 31 0 0 0,-13-31 0 0 0,-5-13 2 0 0,1 1 0 0 0,-1-1 0 0 0,1 0 0 0 0,0 0 0 0 0,7 8 0 0 0,-9-13 2 0 0,-1 0 0 0 0,0 0-1 0 0,1 0 1 0 0,-1 0 0 0 0,0 0-1 0 0,1 0 1 0 0,-1 0 0 0 0,1 0 0 0 0,-1 0-1 0 0,0 0 1 0 0,1 0 0 0 0,-1 0-1 0 0,1 0 1 0 0,-1 0 0 0 0,0 0 0 0 0,1 0-1 0 0,-1-1 1 0 0,0 1 0 0 0,1 0-1 0 0,-1 0 1 0 0,0 0 0 0 0,1-1 0 0 0,-1 1-1 0 0,0 0 1 0 0,0 0 0 0 0,1-1-1 0 0,-1 1 1 0 0,0 0 0 0 0,1-1 0 0 0,7-9 39 0 0,-8 10-42 0 0,3-6 30 0 0,1 0 0 0 0,-1 0-1 0 0,-1 0 1 0 0,1-1 0 0 0,-1 0-1 0 0,0 1 1 0 0,2-10 0 0 0,-2 6-5 0 0,0 1-1 0 0,7-17 1 0 0,1 3-226 0 0,-7 16-165 0 0,0 0 0 0 0,0 0 0 0 0,0 0 0 0 0,1 1-1 0 0,0-1 1 0 0,1 1 0 0 0,-1 0 0 0 0,1 0 0 0 0,10-9 0 0 0,-1 4-1168 0 0,1 2-46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4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36 7368 0 0,'-1'-1'160'0'0,"0"0"0"0"0,0 0 1 0 0,0 0-1 0 0,0 0 0 0 0,1-1 1 0 0,-1 1-1 0 0,0 0 0 0 0,1 0 0 0 0,-1-1 1 0 0,0-1-1 0 0,-4-9 2727 0 0,-5 4 2560 0 0,12 17-128 0 0,2 11-4748 0 0,7 54 434 0 0,-6-48-677 0 0,2 34-1 0 0,-1 104 631 0 0,11 227 340 0 0,-15-361-1264 0 0,6 76 102 0 0,-5-87-163 0 0,0 0 0 0 0,1 0 1 0 0,10 25-1 0 0,-11-36-424 0 0,0 0 1 0 0,0 0-1 0 0,9 13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4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23 252 15664 0 0,'-1'0'53'0'0,"-12"-1"713"0"0,13 1-724 0 0,0 0 1 0 0,-1 0-1 0 0,1 0 1 0 0,-1 0 0 0 0,1-1-1 0 0,0 1 1 0 0,-1 0-1 0 0,1 0 1 0 0,-1 0-1 0 0,1 0 1 0 0,0 0-1 0 0,-1-1 1 0 0,1 1-1 0 0,0 0 1 0 0,-1 0-1 0 0,1 0 1 0 0,0-1 0 0 0,-1 1-1 0 0,1 0 1 0 0,0-1-1 0 0,0 1 1 0 0,-1 0-1 0 0,1-1 1 0 0,0 1-1 0 0,-1-1 1 0 0,3 0 465 0 0,0-1 0 0 0,0 1 1 0 0,0-1-1 0 0,0 1 0 0 0,0 0 1 0 0,0 0-1 0 0,3-2 0 0 0,-4 3-137 0 0,43-23 2365 0 0,1 0-1193 0 0,71-26 0 0 0,-17 12-1029 0 0,-56 19-482 0 0,1 3 0 0 0,92-21 0 0 0,-89 29-719 0 0,57-9-522 0 0,-37 9-7123 0 0,-41 5 470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4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46 13824 0 0,'-8'-4'457'0'0,"1"0"1"0"0,0-1-1 0 0,-9-7 1 0 0,4-3 2897 0 0,11 15-3252 0 0,1-1 0 0 0,0 1 0 0 0,0 0 0 0 0,0 0 1 0 0,0-1-1 0 0,-1 1 0 0 0,1 0 0 0 0,0-1 0 0 0,0 1 0 0 0,0 0 1 0 0,-1 0-1 0 0,1-1 0 0 0,0 1 0 0 0,-1 0 0 0 0,1 0 1 0 0,0 0-1 0 0,0 0 0 0 0,-1-1 0 0 0,1 1 0 0 0,0 0 0 0 0,-1 0 1 0 0,1 0-1 0 0,0 0 0 0 0,-1 0 0 0 0,1 0 0 0 0,0 0 0 0 0,-1 0 1 0 0,1 0-1 0 0,0 0 0 0 0,-1 0 0 0 0,1 0 0 0 0,0 0 0 0 0,-1 0 1 0 0,1 0-1 0 0,-1 0 0 0 0,0 1-55 0 0,1-1-1 0 0,0 0 1 0 0,-1 1-1 0 0,1-1 1 0 0,0 0-1 0 0,0 1 1 0 0,-1-1-1 0 0,1 1 1 0 0,0-1-1 0 0,0 0 1 0 0,-1 1 0 0 0,1-1-1 0 0,0 1 1 0 0,0-1-1 0 0,0 1 1 0 0,0-1-1 0 0,0 1 1 0 0,0-1-1 0 0,-1 1 1 0 0,1-1 0 0 0,0 1-1 0 0,0-1 1 0 0,1 1-1 0 0,-1-1 1 0 0,0 1-1 0 0,0-1 1 0 0,0 0-1 0 0,0 1 1 0 0,4 19 235 0 0,3 35-1 0 0,-4-20-220 0 0,4 62 22 0 0,1 8-15 0 0,1-9 6 0 0,-1-9-33 0 0,1-9-33 0 0,-6-38 143 0 0,2 0 0 0 0,2 0-1 0 0,17 57 1 0 0,-22-92-110 0 0,0 0-1 0 0,0 0 0 0 0,1 0 0 0 0,-1 0 1 0 0,1-1-1 0 0,7 10 0 0 0,-10-14-26 0 0,1 1-1 0 0,0 0 0 0 0,0 0 1 0 0,0 0-1 0 0,0-1 0 0 0,0 1 1 0 0,0 0-1 0 0,0-1 0 0 0,0 1 1 0 0,0-1-1 0 0,0 1 1 0 0,0-1-1 0 0,0 0 0 0 0,0 1 1 0 0,0-1-1 0 0,0 0 0 0 0,0 0 1 0 0,1 0-1 0 0,-1 0 1 0 0,0 0-1 0 0,0 0 0 0 0,0 0 1 0 0,0 0-1 0 0,1 0 0 0 0,-1 0 1 0 0,0-1-1 0 0,0 1 0 0 0,0 0 1 0 0,0-1-1 0 0,0 1 1 0 0,0-1-1 0 0,0 1 0 0 0,0-1 1 0 0,0 0-1 0 0,0 1 0 0 0,0-1 1 0 0,0 0-1 0 0,1-1 1 0 0,4-4 106 0 0,-1 0 1 0 0,1-1 0 0 0,-1 1 0 0 0,0-1 0 0 0,6-11-1 0 0,17-41 575 0 0,-7 14-140 0 0,-10 23-197 0 0,2 0 1 0 0,0 1-1 0 0,1 1 0 0 0,19-21 0 0 0,-32 40-344 0 0,0 0 0 0 0,0 0-1 0 0,0 0 1 0 0,0 0 0 0 0,0 0-1 0 0,0 0 1 0 0,0 0 0 0 0,0 0 0 0 0,0 1-1 0 0,1-1 1 0 0,-1 1 0 0 0,0-1-1 0 0,0 1 1 0 0,1-1 0 0 0,-1 1 0 0 0,0 0-1 0 0,1-1 1 0 0,-1 1 0 0 0,0 0-1 0 0,2 0 1 0 0,-1 0-6 0 0,-1 1 1 0 0,0-1-1 0 0,1 1 0 0 0,-1-1 0 0 0,0 1 0 0 0,1-1 0 0 0,-1 1 0 0 0,0 0 1 0 0,0 0-1 0 0,0 0 0 0 0,0 0 0 0 0,0 0 0 0 0,0 0 0 0 0,0 0 0 0 0,0 0 1 0 0,1 1-1 0 0,2 4 23 0 0,-1 1 1 0 0,1 0-1 0 0,-1-1 1 0 0,0 1 0 0 0,3 14-1 0 0,-2-3 4 0 0,-1 1 0 0 0,-1 0 0 0 0,0 32 0 0 0,-1-9 16 0 0,0-9-299 0 0,2 0 1 0 0,10 41-1 0 0,-13-73 304 0 0,3 8-1117 0 0,-3-8 959 0 0,1-1 0 0 0,-1 0 0 0 0,0 0 1 0 0,0 0-1 0 0,0 0 0 0 0,0 0 0 0 0,0 0 0 0 0,1 1 1 0 0,-1-1-1 0 0,0 0 0 0 0,0 0 0 0 0,0 0 0 0 0,0 0 1 0 0,1 0-1 0 0,-1 0 0 0 0,0 0 0 0 0,0 0 1 0 0,0 0-1 0 0,0 0 0 0 0,1 0 0 0 0,-1 0 0 0 0,0 0 1 0 0,0 0-1 0 0,0 0 0 0 0,1 0 0 0 0,-1 0 0 0 0,0 0 1 0 0,0 0-1 0 0,0 0 0 0 0,1 0 0 0 0,-1 0 1 0 0,0 0-1 0 0,0 0 0 0 0,0 0 0 0 0,0-1 0 0 0,1 1 1 0 0,-1 0-1 0 0,0 0 0 0 0,0 0 0 0 0,0 0 0 0 0,0 0 1 0 0,1-1-1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4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31 256 22775 0 0,'0'6'1115'0'0,"-5"46"274"0"0,4-29-1112 0 0,-6 33-1 0 0,0-7 475 0 0,6-35-583 0 0,-8 118 617 0 0,8-108-770 0 0,2-1 0 0 0,1 1 0 0 0,7 36 0 0 0,-8-54-39 0 0,1 0 0 0 0,0 1 0 0 0,1-1 0 0 0,3 7 0 0 0,-5-11-83 0 0,0-1 1 0 0,0 1-1 0 0,-1-1 0 0 0,1 0 0 0 0,0 1 1 0 0,0-1-1 0 0,0 0 0 0 0,1 1 0 0 0,-1-1 1 0 0,0 0-1 0 0,0 0 0 0 0,1 0 0 0 0,-1 0 0 0 0,0 0 1 0 0,1 0-1 0 0,-1-1 0 0 0,1 1 0 0 0,-1 0 1 0 0,1-1-1 0 0,0 1 0 0 0,2 0 0 0 0,5-3-2005 0 0</inkml:trace>
  <inkml:trace contextRef="#ctx0" brushRef="#br0" timeOffset="1">122 61 23039 0 0,'-18'-17'512'0'0,"10"9"96"0"0,-1-2 32 0 0,4 5 0 0 0,-3-3-512 0 0,2 3-128 0 0,-3 3 0 0 0,4-3 0 0 0,-1 5 0 0 0,4 0 0 0 0,-5 2 0 0 0,5 3 0 0 0,-1 2-1224 0 0,3 4-272 0 0,3 1-48 0 0,-1 1-7135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4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19895 0 0,'-8'2'309'0'0,"-1"1"0"0"0,1 0-1 0 0,0 0 1 0 0,0 1-1 0 0,0 0 1 0 0,-13 10-1 0 0,-4 2 380 0 0,10-6 698 0 0,-22 18 0 0 0,33-25-1131 0 0,1 1-1 0 0,-1-1 0 0 0,1 1 0 0 0,0 0 0 0 0,0 0 0 0 0,0 0 1 0 0,0 1-1 0 0,1-1 0 0 0,-1 1 0 0 0,-1 6 0 0 0,4-10-209 0 0,-1 1 0 0 0,1 0 0 0 0,0 0 0 0 0,0 0 0 0 0,0 0 0 0 0,0 0 0 0 0,0 0 0 0 0,0-1 0 0 0,0 1 0 0 0,1 0 0 0 0,-1 0 0 0 0,1 0 0 0 0,0 0 0 0 0,-1-1 0 0 0,1 1 0 0 0,0 0 0 0 0,0-1 0 0 0,0 1 0 0 0,0-1 0 0 0,0 1 0 0 0,0-1 0 0 0,1 1 0 0 0,-1-1 0 0 0,0 0 0 0 0,1 1 0 0 0,-1-1 0 0 0,1 0 0 0 0,2 1 0 0 0,3 3 203 0 0,0-1 0 0 0,0 0 0 0 0,0-1 0 0 0,1 0-1 0 0,10 3 1 0 0,-10-4-134 0 0,-1 1 1 0 0,1-1-1 0 0,0 2 0 0 0,-1-1 1 0 0,8 5-1 0 0,-13-6-100 0 0,0-1 0 0 0,0 0 0 0 0,0 0 0 0 0,-1 1 0 0 0,1-1 0 0 0,-1 1 0 0 0,1 0 0 0 0,-1-1-1 0 0,0 1 1 0 0,0 0 0 0 0,1 0 0 0 0,-1 0 0 0 0,-1 0 0 0 0,1 0 0 0 0,0 0 0 0 0,0 0 0 0 0,-1 0 0 0 0,1 0 0 0 0,-1 0 0 0 0,1 0-1 0 0,-1 0 1 0 0,0 1 0 0 0,0-1 0 0 0,0 0 0 0 0,-1 3 0 0 0,0 1 1 0 0,0 0-1 0 0,-1 0 0 0 0,1 1 1 0 0,-2-1-1 0 0,1 0 1 0 0,-1 0-1 0 0,0-1 1 0 0,0 1-1 0 0,0-1 1 0 0,-7 8-1 0 0,-3 2-44 0 0,0-1 1 0 0,-17 14-1 0 0,15-16-1979 0 0,1 1 0 0 0,-17 22 0 0 0,20-20-7626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53 18199 0 0,'0'0'1646'0'0,"8"-9"3139"0"0,2-1-2765 0 0,-6 6 540 0 0,-12 12-1611 0 0,6-6-889 0 0,0 0-1 0 0,0 0 1 0 0,0 0-1 0 0,-1-1 1 0 0,1 1 0 0 0,-1-1-1 0 0,1 0 1 0 0,-1 0-1 0 0,1 0 1 0 0,-1 0 0 0 0,0 0-1 0 0,0 0 1 0 0,1-1-1 0 0,-1 1 1 0 0,0-1 0 0 0,0 0-1 0 0,0 0 1 0 0,0 0-1 0 0,-3-1 1 0 0,6 0-40 0 0,0 0 0 0 0,0-1 1 0 0,0 1-1 0 0,0 0 0 0 0,0-1 0 0 0,1 1 1 0 0,-1 0-1 0 0,1-1 0 0 0,-1 1 0 0 0,1 0 0 0 0,1-3 1 0 0,-1 2-2 0 0,0-1 0 0 0,1 1 0 0 0,0-1-1 0 0,0 1 1 0 0,-1-1 0 0 0,1 1 0 0 0,1 0 0 0 0,-1 0 0 0 0,0 0 0 0 0,0 0 0 0 0,1 0 0 0 0,-1 1 0 0 0,1-1 0 0 0,0 1 0 0 0,-1 0 0 0 0,1-1 0 0 0,0 1 0 0 0,3 0 0 0 0,-6 0-18 0 0,1 1 1 0 0,-1 0 0 0 0,0 0 0 0 0,1 0 0 0 0,-1 0-1 0 0,0 0 1 0 0,1 0 0 0 0,-1 0 0 0 0,0 0-1 0 0,1 0 1 0 0,-1 0 0 0 0,0 0 0 0 0,1 0 0 0 0,-1 0-1 0 0,0 0 1 0 0,1 0 0 0 0,-1 0 0 0 0,0 1-1 0 0,1-1 1 0 0,-1 0 0 0 0,0 0 0 0 0,1 0 0 0 0,-1 0-1 0 0,0 1 1 0 0,1-1 0 0 0,-1 0 0 0 0,0 0-1 0 0,0 1 1 0 0,0-1 0 0 0,1 0 0 0 0,-1 1 0 0 0,0-1-1 0 0,0 0 1 0 0,0 0 0 0 0,1 1 0 0 0,0 0 2 0 0,0 0 1 0 0,0 0 0 0 0,-1 0-1 0 0,1 0 1 0 0,0 0 0 0 0,0 0-1 0 0,-1 0 1 0 0,1 0-1 0 0,0 0 1 0 0,-1 0 0 0 0,0 0-1 0 0,1 1 1 0 0,-1-1 0 0 0,1 0-1 0 0,-1 0 1 0 0,0 1 0 0 0,0-1-1 0 0,0 0 1 0 0,0 0-1 0 0,0 1 1 0 0,0-1 0 0 0,0 0-1 0 0,0 0 1 0 0,0 1 0 0 0,-1 1-1 0 0,0 0 15 0 0,0-1-1 0 0,0 1 0 0 0,-1-1 0 0 0,1 1 1 0 0,-1-1-1 0 0,1 1 0 0 0,-4 2 0 0 0,2-1 49 0 0,2-3 13 0 0,-3 1 1 0 0,4-2-67 0 0,-1 0-1 0 0,0-1 1 0 0,1 1-1 0 0,-1-1 0 0 0,1 0 1 0 0,-1 1-1 0 0,1-1 1 0 0,0 1-1 0 0,-1-1 0 0 0,1 1 1 0 0,0-1-1 0 0,-1 0 1 0 0,1 1-1 0 0,0-1 0 0 0,0 0 1 0 0,-1 0-1 0 0,1 1 1 0 0,0-2-1 0 0,6-33-13 0 0,-6 35-3 0 0,0 4-37 0 0,0-1 1 0 0,0 1-1 0 0,0 0 1 0 0,-1-1-1 0 0,0 1 0 0 0,1-1 1 0 0,-3 7-1 0 0,2-10 227 0 0,-7-5-2478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7368 0 0,'-6'2'762'0'0,"-10"6"-104"0"0,11-6 1197 0 0,0 0-1 0 0,0 1 1 0 0,0-1 0 0 0,0 1 0 0 0,-8 7 0 0 0,8-6-1554 0 0,2-1 1958 0 0,9 0-1257 0 0,-5-3-952 0 0,0 0-1 0 0,0 0 0 0 0,0 0 1 0 0,0 0-1 0 0,0 0 1 0 0,0 0-1 0 0,0 0 0 0 0,0-1 1 0 0,0 1-1 0 0,0 0 1 0 0,0-1-1 0 0,0 1 0 0 0,-1 0 1 0 0,1-1-1 0 0,0 1 1 0 0,0-1-1 0 0,0 0 0 0 0,0 1 1 0 0,0-1-1 0 0,-1 0 0 0 0,1 1 1 0 0,1-2-1 0 0,-2 1 625 0 0,-1-1-75 0 0,1 2-593 0 0,0-1 0 0 0,0 1-1 0 0,0 0 1 0 0,0 0 0 0 0,0 0-1 0 0,0 0 1 0 0,0-1 0 0 0,0 1-1 0 0,0 0 1 0 0,0 0-1 0 0,0 0 1 0 0,0 0 0 0 0,0-1-1 0 0,0 1 1 0 0,0 0 0 0 0,0 0-1 0 0,0 0 1 0 0,-1 0 0 0 0,1 0-1 0 0,0-1 1 0 0,0 1-1 0 0,0 0 1 0 0,0 0 0 0 0,0 0-1 0 0,0 0 1 0 0,-1 0 0 0 0,1 0-1 0 0,0 0 1 0 0,0 0 0 0 0,0-1-1 0 0,0 1 1 0 0,-1 0-1 0 0,1 0 1 0 0,0 0 0 0 0,0 0-1 0 0,0 0 1 0 0,0 0 0 0 0,-1 0-1 0 0,1 0 1 0 0,0 0-1 0 0,0 0 1 0 0,0 0 0 0 0,0 0-1 0 0,-1 0 1 0 0,1 0 0 0 0,0 0-1 0 0,0 0 1 0 0,0 1 0 0 0,0-1-1 0 0,0 0 1 0 0,-1 0-1 0 0,1 0 1 0 0,0 0 0 0 0,0 0-1 0 0,0 0 1 0 0,0 0 0 0 0,0 0-1 0 0,-1 1 1 0 0,1-1 0 0 0,0 0-1 0 0,0 0 1 0 0,-4 3-336 0 0,1 0 1 0 0,-1 0-1 0 0,1 0 0 0 0,0 0 1 0 0,0 1-1 0 0,0-1 1 0 0,0 1-1 0 0,-2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4608 0 0,'0'0'7556'0'0,"0"-4"-4110"0"0,0-13-1243 0 0,0 16-2150 0 0,0 0 0 0 0,1 0 0 0 0,-1 0 0 0 0,0 0 0 0 0,1 1 0 0 0,-1-1 0 0 0,0 0 0 0 0,1 0 0 0 0,-1 0 0 0 0,1 1 0 0 0,-1-1 0 0 0,1 0-1 0 0,0 0 1 0 0,-1 1 0 0 0,1-1 0 0 0,0 0 0 0 0,0 1 0 0 0,-1-1 0 0 0,1 1 0 0 0,0-1 0 0 0,0 1 0 0 0,0 0 0 0 0,-1-1 0 0 0,1 1 0 0 0,0 0 0 0 0,0-1 0 0 0,0 1 0 0 0,0 0 0 0 0,0 0 0 0 0,0 0 0 0 0,0 0 0 0 0,0 0 0 0 0,0 0 0 0 0,0 0 0 0 0,0 0 0 0 0,-1 0 0 0 0,1 0 0 0 0,0 0 0 0 0,0 1 0 0 0,0-1 0 0 0,0 0 0 0 0,0 1 0 0 0,0-1 0 0 0,-1 1 0 0 0,1-1 0 0 0,0 1 0 0 0,0-1 0 0 0,-1 1 0 0 0,1 0 0 0 0,0-1 0 0 0,-1 1 0 0 0,1 0 0 0 0,0-1 0 0 0,-1 1 0 0 0,1 0-1 0 0,-1 0 1 0 0,1 0 0 0 0,-1-1 0 0 0,1 3 0 0 0,4 19 30 0 0,-1 1-1 0 0,-1 0 0 0 0,0 34 1 0 0,-7 72 27 0 0,0-17-102 0 0,9-32-8 0 0,-5-78 6 0 0,0 0 0 0 0,1 0 0 0 0,-1 0 0 0 0,1 0 0 0 0,0 0 0 0 0,0 1 0 0 0,0-2 0 0 0,1 4 0 0 0,-1-5 5 0 0,-1 1 0 0 0,1-1 1 0 0,-1 1-1 0 0,1-1 1 0 0,0 1-1 0 0,-1-1 0 0 0,1 1 1 0 0,0-1-1 0 0,0 0 1 0 0,-1 1-1 0 0,1-1 0 0 0,0 0 1 0 0,0 1-1 0 0,-1-1 1 0 0,1 0-1 0 0,0 0 0 0 0,0 0 1 0 0,0 0-1 0 0,0 0 0 0 0,-1 0 1 0 0,1 0-1 0 0,0 0 1 0 0,0 0-1 0 0,0 0 0 0 0,-1-1 1 0 0,1 1-1 0 0,0 0 1 0 0,0 0-1 0 0,-1-1 0 0 0,1 1 1 0 0,0 0-1 0 0,0-1 0 0 0,-1 1 1 0 0,1-1-1 0 0,0 1 1 0 0,0-2-1 0 0,0 2 10 0 0,11-9 262 0 0,0-1-1 0 0,-1 0 1 0 0,0 0-1 0 0,11-15 0 0 0,0 1 106 0 0,-6 6-94 0 0,-12 13-127 0 0,1 0-1 0 0,0 0 0 0 0,-1 0 1 0 0,1 0-1 0 0,1 1 0 0 0,-1 0 0 0 0,1 0 1 0 0,10-6-1 0 0,-15 10-153 0 0,0 0 1 0 0,0 0-1 0 0,-1 0 1 0 0,1 0-1 0 0,0 0 1 0 0,0 0-1 0 0,0 0 1 0 0,0 0-1 0 0,0 0 1 0 0,-1 0-1 0 0,1 1 1 0 0,0-1-1 0 0,0 0 1 0 0,0 1-1 0 0,0-1 1 0 0,-1 0-1 0 0,1 1 1 0 0,0-1-1 0 0,-1 1 1 0 0,1-1 0 0 0,0 1-1 0 0,-1-1 1 0 0,1 1-1 0 0,0 0 1 0 0,-1-1-1 0 0,1 1 1 0 0,-1 0-1 0 0,1-1 1 0 0,0 3-1 0 0,10 20 74 0 0,-9-12-86 0 0,0-1 1 0 0,-1 1-1 0 0,0-1 1 0 0,0 1-1 0 0,-3 17 1 0 0,1 1-3902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8 135 2760 0 0,'-7'-7'18577'0'0,"14"13"-17840"0"0,-1 0-317 0 0,1 0 1 0 0,-1-1-1 0 0,1 0 0 0 0,1 0 0 0 0,-1-1 0 0 0,14 6 0 0 0,1-4-175 0 0,0-1 0 0 0,1-1 0 0 0,-1-1 0 0 0,1-1 1 0 0,0-1-1 0 0,22-1 0 0 0,136-21 394 0 0,-167 19-590 0 0,-7 1-48 0 0,33-5 112 0 0,56-2 1 0 0,-72 6 710 0 0,-30-9-160 0 0,1 7-577 0 0,0-1 1 0 0,0 1-1 0 0,0 0 0 0 0,0 0 0 0 0,-1 1 1 0 0,1-1-1 0 0,-9-2 0 0 0,-45-16 14 0 0,12 5 40 0 0,29 10-56 0 0,11 5-14 0 0,0-1 0 0 0,0 1 0 0 0,1-2 0 0 0,-1 1 0 0 0,-10-8 0 0 0,17 10-71 0 0,0 1 0 0 0,-1 0 1 0 0,1 0-1 0 0,0 0 1 0 0,0 0-1 0 0,0-1 0 0 0,0 1 1 0 0,0 0-1 0 0,-1 0 0 0 0,1 0 1 0 0,0-1-1 0 0,0 1 0 0 0,0 0 1 0 0,0 0-1 0 0,0 0 1 0 0,0-1-1 0 0,0 1 0 0 0,0 0 1 0 0,0 0-1 0 0,0-1 0 0 0,0 1 1 0 0,0 0-1 0 0,0 0 0 0 0,0-1 1 0 0,0 1-1 0 0,0 0 1 0 0,0 0-1 0 0,0 0 0 0 0,0-1 1 0 0,1 1-1 0 0,-1 0 0 0 0,0 0 1 0 0,0 0-1 0 0,0-1 0 0 0,0 1 1 0 0,0 0-1 0 0,0 0 1 0 0,1 0-1 0 0,-1-1 0 0 0,5-3-1 0 0,-2 2-2 0 0,-1 1-1 0 0,1-1 1 0 0,0 0-1 0 0,-1 1 1 0 0,1 0 0 0 0,0-1-1 0 0,0 1 1 0 0,0 0-1 0 0,0 1 1 0 0,5-2-1 0 0,36-2-67 0 0,-25 3 40 0 0,7-1 20 0 0,24-2 7 0 0,-45 4 5 0 0,1 0-1 0 0,-1 0 0 0 0,0 1 1 0 0,0 0-1 0 0,0 0 0 0 0,0 0 1 0 0,6 2-1 0 0,-10-2 6 0 0,0-1 1 0 0,1 1-1 0 0,-1-1 0 0 0,0 1 0 0 0,0 0 1 0 0,0 0-1 0 0,0 0 0 0 0,0-1 0 0 0,0 1 1 0 0,0 0-1 0 0,0 0 0 0 0,0 0 0 0 0,0 0 1 0 0,0 1-1 0 0,-1-1 0 0 0,1 0 0 0 0,0 0 1 0 0,-1 0-1 0 0,1 1 0 0 0,-1-1 0 0 0,0 0 1 0 0,1 0-1 0 0,-1 1 0 0 0,0-1 0 0 0,0 0 1 0 0,0 1-1 0 0,1-1 0 0 0,-1 1 0 0 0,-1 1 1 0 0,0 4 39 0 0,0-1 1 0 0,-1 1-1 0 0,0-1 1 0 0,-5 12 0 0 0,5-13-40 0 0,-5 9 22 0 0,0 0-1 0 0,-1-1 1 0 0,0 0-1 0 0,-17 21 1 0 0,-48 44-135 0 0,39-43-140 0 0,-23 18-3000 0 0,46-42 1428 0 0,-11 8-7584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3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1 326 13736 0 0,'0'0'2999'0'0,"7"0"-1439"0"0,3-9-531 0 0,-8 7-872 0 0,0 1 0 0 0,-1 0 0 0 0,1-1 0 0 0,0 0 1 0 0,-1 1-1 0 0,1-1 0 0 0,-1 0 0 0 0,0 0 0 0 0,0 0 1 0 0,0 0-1 0 0,0 0 0 0 0,2-3 0 0 0,6-22 1242 0 0,24-73 2057 0 0,10-48-1343 0 0,-38 133-1966 0 0,-6 21-140 0 0,1 1 0 0 0,0 0-1 0 0,1 0 1 0 0,-1-1 0 0 0,1 1 0 0 0,3 10 0 0 0,-1 1-2 0 0,1 6-5 0 0,1 0 0 0 0,1-1 0 0 0,1 0 0 0 0,1 0 0 0 0,0-1 0 0 0,17 28 0 0 0,-22-44 15 0 0,0-1 0 0 0,1 1 1 0 0,-1-1-1 0 0,2 0 0 0 0,-1 0 0 0 0,0-1 0 0 0,1 1 0 0 0,0-1 0 0 0,0 0 1 0 0,6 4-1 0 0,-9-7-8 0 0,0 0 0 0 0,-1 0 1 0 0,1 0-1 0 0,0 0 0 0 0,0-1 1 0 0,0 1-1 0 0,0-1 0 0 0,0 1 1 0 0,0-1-1 0 0,-1 0 0 0 0,1 0 1 0 0,0 1-1 0 0,0-1 0 0 0,0-1 1 0 0,0 1-1 0 0,0 0 0 0 0,0 0 0 0 0,0-1 1 0 0,0 1-1 0 0,0-1 0 0 0,0 0 1 0 0,-1 1-1 0 0,1-1 0 0 0,0 0 1 0 0,0 0-1 0 0,-1 0 0 0 0,1 0 1 0 0,-1 0-1 0 0,1-1 0 0 0,-1 1 1 0 0,1 0-1 0 0,-1-1 0 0 0,0 1 0 0 0,0-1 1 0 0,1 1-1 0 0,0-4 0 0 0,5-8 170 0 0,0 0-1 0 0,-1 0 1 0 0,-1-1-1 0 0,7-23 1 0 0,-1 1-9 0 0,3-11-42 0 0,-10 32-493 0 0,0-1 0 0 0,2 1 0 0 0,12-27 1 0 0,-16 39-184 0 0,1-1 0 0 0,-1 1 0 0 0,1 0-1 0 0,0 0 1 0 0,-1 0 0 0 0,5-3 0 0 0,1 2-1714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3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16991 0 0,'0'0'28'0'0,"0"0"-1"0"0,0 0 0 0 0,0 0 1 0 0,0 0-1 0 0,0 0 0 0 0,0 0 0 0 0,0 0 1 0 0,0 0-1 0 0,0 0 0 0 0,0 1 0 0 0,-1-1 1 0 0,1 0-1 0 0,0 0 0 0 0,0 0 0 0 0,0 0 1 0 0,0 0-1 0 0,0 0 0 0 0,0 0 0 0 0,0 0 1 0 0,0 0-1 0 0,0 0 0 0 0,0 1 0 0 0,0-1 1 0 0,0 0-1 0 0,0 0 0 0 0,0 0 0 0 0,0 0 1 0 0,0 0-1 0 0,0 0 0 0 0,0 0 0 0 0,1 0 1 0 0,-1 0-1 0 0,0 0 0 0 0,0 0 0 0 0,0 1 1 0 0,0-1-1 0 0,0 0 0 0 0,0 0 0 0 0,0 0 1 0 0,0 0-1 0 0,0 0 0 0 0,0 0 0 0 0,0 0 1 0 0,0 0-1 0 0,0 0 0 0 0,0 0 0 0 0,0 0 1 0 0,1 0-1 0 0,-1 0 0 0 0,0 0 0 0 0,0 0 1 0 0,0 0-1 0 0,0 0 0 0 0,0 0 1 0 0,0 0-1 0 0,0 0 0 0 0,0 0 0 0 0,0 0 1 0 0,0 0-1 0 0,1 0 0 0 0,-1 0 0 0 0,0 0 1 0 0,10-1 279 0 0,12-4 122 0 0,-13 1 6 0 0,0-1 1 0 0,0 0-1 0 0,-1 0 1 0 0,0-1-1 0 0,0 1 1 0 0,0-2-1 0 0,-1 1 1 0 0,10-11-1 0 0,-3 2 103 0 0,-5 6-251 0 0,-1-1 0 0 0,-1 0 1 0 0,0-1-1 0 0,11-22 0 0 0,-16 29-221 0 0,0 0 0 0 0,0 0 1 0 0,-1 0-1 0 0,0-1 0 0 0,0 1 0 0 0,0-1 1 0 0,0 1-1 0 0,0-1 0 0 0,-1 1 0 0 0,0-1 1 0 0,0 1-1 0 0,-1-8 0 0 0,1 11-39 0 0,0 0 0 0 0,0 0 0 0 0,-1 1 0 0 0,1-1-1 0 0,0 0 1 0 0,-1 0 0 0 0,1 1 0 0 0,0-1 0 0 0,-1 0 0 0 0,1 1-1 0 0,-1-1 1 0 0,1 0 0 0 0,-1 1 0 0 0,1-1 0 0 0,-1 1 0 0 0,1-1 0 0 0,-1 1-1 0 0,0-1 1 0 0,1 1 0 0 0,-1 0 0 0 0,0-1 0 0 0,0 1 0 0 0,1 0-1 0 0,-1-1 1 0 0,0 1 0 0 0,0 0 0 0 0,1 0 0 0 0,-1 0 0 0 0,0-1-1 0 0,0 1 1 0 0,0 0 0 0 0,1 0 0 0 0,-1 0 0 0 0,0 0 0 0 0,0 1 0 0 0,1-1-1 0 0,-1 0 1 0 0,0 0 0 0 0,0 0 0 0 0,0 1 0 0 0,1-1 0 0 0,-1 0-1 0 0,0 1 1 0 0,0-1 0 0 0,-2 2 0 0 0,0-1-1 0 0,0 1 1 0 0,0 0 0 0 0,0 0-1 0 0,0 0 1 0 0,0 0 0 0 0,1 1-1 0 0,-5 3 1 0 0,4-2 79 0 0,1 1 1 0 0,-1-1-1 0 0,1 0 0 0 0,0 1 0 0 0,0 0 0 0 0,0-1 0 0 0,1 1 1 0 0,-1 0-1 0 0,1 0 0 0 0,0 0 0 0 0,1 0 0 0 0,-1 7 0 0 0,1-8-96 0 0,0 0 0 0 0,0 0-1 0 0,1 0 1 0 0,-1 0 0 0 0,1 0-1 0 0,0 0 1 0 0,0 0-1 0 0,1-1 1 0 0,-1 1 0 0 0,1 0-1 0 0,0-1 1 0 0,0 1 0 0 0,0-1-1 0 0,0 0 1 0 0,0 1 0 0 0,4 2-1 0 0,-3-3-9 0 0,0-1 0 0 0,0 0-1 0 0,0 0 1 0 0,1 0 0 0 0,-1 0 0 0 0,0 0-1 0 0,1-1 1 0 0,0 0 0 0 0,-1 1 0 0 0,1-1-1 0 0,0-1 1 0 0,0 1 0 0 0,6 0-1 0 0,-1 0 13 0 0,1-1-1 0 0,-1-1 1 0 0,1 1-1 0 0,11-4 0 0 0,0 0 25 0 0,-1-1 0 0 0,-1-1-1 0 0,1 0 1 0 0,-1-2-1 0 0,-1 0 1 0 0,1-2-1 0 0,-1 0 1 0 0,-1 0-1 0 0,0-2 1 0 0,0 0 0 0 0,20-21-1 0 0,-23 20 29 0 0,-14 13-58 0 0,0 0 0 0 0,0 0 0 0 0,1 0 0 0 0,-1 0 0 0 0,0-1 1 0 0,0 1-1 0 0,0 0 0 0 0,1 0 0 0 0,-1 0 0 0 0,0-1 0 0 0,0 1 0 0 0,0 0 0 0 0,0 0 0 0 0,0 0 0 0 0,1-1 0 0 0,-1 1 0 0 0,0 0 0 0 0,0 0 1 0 0,0-1-1 0 0,0 1 0 0 0,0 0 0 0 0,0-1 0 0 0,0 1 0 0 0,0 0 0 0 0,0 0 0 0 0,0-1 0 0 0,0 1 0 0 0,0 0 0 0 0,0 0 0 0 0,0-1 0 0 0,0 1 0 0 0,0 0 1 0 0,0 0-1 0 0,-1-1 0 0 0,1 1 0 0 0,0 0 0 0 0,0 0 0 0 0,0-1 0 0 0,0 1 0 0 0,0 0 0 0 0,-1 0 0 0 0,1 0 0 0 0,0-1 0 0 0,0 1 0 0 0,0 0 1 0 0,-1 0-1 0 0,1 0 0 0 0,0 0 0 0 0,0-1 0 0 0,0 1 0 0 0,-1 0 0 0 0,1 0 0 0 0,0 0 0 0 0,0 0 0 0 0,-1 0 0 0 0,1 0 0 0 0,-11-1 257 0 0,9 1-222 0 0,0 1 0 0 0,-1-1 0 0 0,1 1 0 0 0,-1-1-1 0 0,1 1 1 0 0,0 0 0 0 0,-1 0 0 0 0,1 0-1 0 0,0 1 1 0 0,0-1 0 0 0,0 0 0 0 0,0 1 0 0 0,0-1-1 0 0,0 1 1 0 0,0 0 0 0 0,0 0 0 0 0,1-1 0 0 0,-4 5-1 0 0,1 0 34 0 0,0 1-1 0 0,0-1 1 0 0,0 1-1 0 0,-4 14 1 0 0,5-15-62 0 0,1 0 0 0 0,0-1-1 0 0,1 1 1 0 0,-1 1 0 0 0,1-1 0 0 0,0 0 0 0 0,1 0-1 0 0,-1 0 1 0 0,1 1 0 0 0,1-1 0 0 0,-1 0 0 0 0,1 0-1 0 0,0 0 1 0 0,0 0 0 0 0,1 0 0 0 0,0 0-1 0 0,0 0 1 0 0,3 6 0 0 0,-4-10-41 0 0,1 1-1 0 0,0-1 1 0 0,-1 0 0 0 0,1 0 0 0 0,0 0-1 0 0,0 0 1 0 0,0-1 0 0 0,0 1-1 0 0,0 0 1 0 0,1-1 0 0 0,-1 0-1 0 0,0 1 1 0 0,1-1 0 0 0,-1 0 0 0 0,1 0-1 0 0,-1 0 1 0 0,1-1 0 0 0,-1 1-1 0 0,1 0 1 0 0,0-1 0 0 0,-1 0 0 0 0,1 0-1 0 0,0 0 1 0 0,-1 0 0 0 0,1 0-1 0 0,2-1 1 0 0,7 0-218 0 0,0-1-1 0 0,0 0 1 0 0,-1-1-1 0 0,17-7 1 0 0,-5 1-1465 0 0,-1 0 0 0 0,37-24 0 0 0,-31 16-36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182 375 3680 0 0,'-2'2'284'0'0,"-5"3"161"0"0,-1-1 0 0 0,-14 8-1 0 0,14-9 1429 0 0,0 1-1 0 0,0 1 1 0 0,1-1-1 0 0,-9 8 1 0 0,8-5-420 0 0,0 1 1 0 0,0 1-1 0 0,1 0 1 0 0,-9 13-1 0 0,8-9-937 0 0,0 1-1 0 0,2-1 1 0 0,0 1 0 0 0,0 0-1 0 0,-4 20 1 0 0,8-28-341 0 0,1 0 0 0 0,0 0 0 0 0,1 0 0 0 0,-1 0 0 0 0,1 0 0 0 0,0 0 1 0 0,1 0-1 0 0,0 0 0 0 0,2 9 0 0 0,-3-13-149 0 0,0 0-1 0 0,1 0 1 0 0,0 0 0 0 0,-1-1-1 0 0,1 1 1 0 0,0 0 0 0 0,0-1 0 0 0,0 1-1 0 0,0 0 1 0 0,0-1 0 0 0,1 1-1 0 0,-1-1 1 0 0,0 0 0 0 0,1 1 0 0 0,-1-1-1 0 0,1 0 1 0 0,-1 0 0 0 0,1 0-1 0 0,0 0 1 0 0,-1 0 0 0 0,1 0 0 0 0,0 0-1 0 0,0-1 1 0 0,-1 1 0 0 0,1-1-1 0 0,0 1 1 0 0,0-1 0 0 0,0 0 0 0 0,0 1-1 0 0,0-1 1 0 0,0 0 0 0 0,0 0-1 0 0,2-1 1 0 0,4-1 63 0 0,-2 1-1 0 0,1-1 1 0 0,0-1-1 0 0,0 1 1 0 0,-1-1-1 0 0,1 0 1 0 0,-1-1-1 0 0,0 0 1 0 0,7-5-1 0 0,3-4 62 0 0,0 0 1 0 0,14-16-1 0 0,-15 12-69 0 0,0-1 0 0 0,-1-1 1 0 0,-1 0-1 0 0,-1-1 0 0 0,-1 0 0 0 0,12-31 0 0 0,-9 15-35 0 0,-1-1 0 0 0,-3 0 0 0 0,7-40 0 0 0,3-98 1914 0 0,-20 166-1957 0 0,0 0-1 0 0,0 0 1 0 0,0 0 0 0 0,-1 0-1 0 0,-3-12 1 0 0,4 21-3 0 0,0 0 0 0 0,0 0 0 0 0,0-1 0 0 0,0 1 0 0 0,0 0 0 0 0,0 0 0 0 0,0-1 0 0 0,0 1 0 0 0,-1 0 0 0 0,1 0 0 0 0,0-1 0 0 0,0 1 0 0 0,0 0 0 0 0,0 0 0 0 0,0 0 0 0 0,0-1 0 0 0,-1 1 0 0 0,1 0 0 0 0,0 0 0 0 0,0 0 0 0 0,0-1 0 0 0,0 1 0 0 0,-1 0 0 0 0,1 0 0 0 0,0 0 0 0 0,0 0 0 0 0,-1 0 0 0 0,1-1 0 0 0,0 1 0 0 0,0 0 0 0 0,-1 0 0 0 0,1 0 0 0 0,0 0 0 0 0,0 0 0 0 0,-1 0 0 0 0,1 0 0 0 0,-7 8 0 0 0,-3 16 0 0 0,-34 210-64 0 0,37-177-1023 0 0,0 74-1 0 0,9-98-1206 0 0,1-1-621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16903 0 0,'-6'0'10481'0'0,"2"2"-10618"0"0,-1 3 170 0 0,0 0-1 0 0,1 1 1 0 0,0-1 0 0 0,0 1-1 0 0,0 0 1 0 0,1 0-1 0 0,0 0 1 0 0,0 0 0 0 0,-3 9-1 0 0,-1 7-23 0 0,-6 33 0 0 0,13-54-10 0 0,-1 1-327 0 0,0 1-1 0 0,1 0 1 0 0,-1-1-1 0 0,1 1 1 0 0,0 0-1 0 0,-1 0 1 0 0,1-1 0 0 0,1 1-1 0 0,-1 0 1 0 0,0 0-1 0 0,1-1 1 0 0,0 4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48 3224 0 0,'-14'-19'13869'0'0,"25"14"-11844"0"0,1 0-2517 0 0,0 1 1 0 0,0 0-1 0 0,0 1 0 0 0,1 0 1 0 0,-1 1-1 0 0,1 0 0 0 0,0 1 1 0 0,18 1-1 0 0,-29 0 660 0 0,1 1-1 0 0,-1-1 1 0 0,0 1 0 0 0,0 0-1 0 0,1 0 1 0 0,-1 0 0 0 0,0 0 0 0 0,0 0-1 0 0,0 0 1 0 0,0 0 0 0 0,0 1-1 0 0,0-1 1 0 0,0 1 0 0 0,0-1 0 0 0,-1 1-1 0 0,1 0 1 0 0,-1 0 0 0 0,1 0-1 0 0,-1 0 1 0 0,0 0 0 0 0,1 0 0 0 0,-1 0-1 0 0,0 0 1 0 0,1 3 0 0 0,1 5 625 0 0,0 1 1 0 0,-1-1 0 0 0,1 1 0 0 0,-1 11 0 0 0,0-7-418 0 0,18 229 3749 0 0,-8-66-3151 0 0,-10-159-965 0 0,0-1-1 0 0,2 0 1 0 0,7 24 0 0 0,6-4-3697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415 187 18431 0 0,'0'0'1992'0'0,"3"-2"-1992"0"0,2-3 0 0 0,2 3 0 0 0,1-3 1216 0 0,0 0 192 0 0,1-1 48 0 0,2 4 8 0 0,-3-3-1160 0 0,4 2-232 0 0,-4 1-72 0 0,4-3 0 0 0,-4 3-1024 0 0,0-2-240 0 0</inkml:trace>
  <inkml:trace contextRef="#ctx0" brushRef="#br0" timeOffset="1">52 20 12440 0 0,'-20'0'544'0'0,"12"0"128"0"0,-1-2-544 0 0,3-1-128 0 0,-2-5 5367 0 0,11 1-2359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5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18863 0 0,'0'0'915'0'0,"9"-1"58"0"0,10-3-558 0 0,25-9 0 0 0,-26 7 884 0 0,33-6 0 0 0,-43 11-1060 0 0,0 0-1 0 0,0 1 0 0 0,0-1 1 0 0,0 1-1 0 0,0 1 0 0 0,0 0 1 0 0,12 2-1 0 0,-17-2-172 0 0,0 0-1 0 0,0 0 1 0 0,0 0-1 0 0,-1 1 0 0 0,1-1 1 0 0,0 1-1 0 0,0 0 1 0 0,-1-1-1 0 0,1 1 1 0 0,-1 1-1 0 0,0-1 0 0 0,0 0 1 0 0,0 0-1 0 0,0 1 1 0 0,0-1-1 0 0,0 1 1 0 0,0 0-1 0 0,-1-1 0 0 0,1 1 1 0 0,-1 0-1 0 0,0 0 1 0 0,1 4-1 0 0,0 3 28 0 0,0-1 0 0 0,-1 1 0 0 0,0 1 1 0 0,0-1-1 0 0,-1 0 0 0 0,-1 0 0 0 0,1 0 0 0 0,-2 0 0 0 0,1 0 0 0 0,-6 17 0 0 0,-5 8 419 0 0,-23 52 0 0 0,19-43-516 0 0,11-29-428 0 0,-11 23 0 0 0,9-22-1315 0 0,1-1-4850 0 0,0-2-2190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22319 0 0,'-14'14'7172'0'0,"23"-5"-8162"0"0,-8-8 594 0 0,0 0 0 0 0,0 0 0 0 0,-1-1 0 0 0,1 1 0 0 0,0 0 0 0 0,0 0 0 0 0,0 0 0 0 0,-1 0 0 0 0,1 0 0 0 0,1 2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11056 0 0,'0'0'4385'0'0,"6"-5"-939"0"0,4-1-2748 0 0,-1-1 0 0 0,2 2 0 0 0,-1-1 0 0 0,0 1 0 0 0,1 1 0 0 0,0 0 0 0 0,15-3 0 0 0,83-12-570 0 0,-54 11-144 0 0,-33 4-980 0 0,1 1-336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85 207 6448 0 0,'0'0'585'0'0,"-6"13"-474"0"0,-2 20 4410 0 0,6-22-2162 0 0,0-1 0 0 0,-1 0 0 0 0,-4 11 0 0 0,-5 9-1944 0 0,1 0 0 0 0,1 2 0 0 0,2-1 0 0 0,-7 61 1 0 0,15-78-1839 0 0,0-13 548 0 0</inkml:trace>
  <inkml:trace contextRef="#ctx0" brushRef="#br0" timeOffset="1">88 13 10136 0 0,'-11'-13'1096'0'0,"7"15"-1096"0"0,1 3 0 0 0,-2-3 432 0 0,2 2 64 0 0,-8 8 16 0 0,2-3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5:5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9584 0 0,'0'0'1488'0'0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7:4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19 139 14800 0 0,'-5'-4'122'0'0,"4"4"-76"0"0,0-1-1 0 0,0 0 1 0 0,0 1-1 0 0,0-1 1 0 0,0 0 0 0 0,0 0-1 0 0,1 1 1 0 0,-1-1-1 0 0,0 0 1 0 0,1 0-1 0 0,-1 0 1 0 0,0-2-1 0 0,0-1 64 0 0,0 0 0 0 0,0 1-1 0 0,1-1 1 0 0,0 0 0 0 0,0 0 0 0 0,0 0-1 0 0,1 0 1 0 0,0-5 0 0 0,4-12 806 0 0,-5 18-695 0 0,0 0 1 0 0,1-1 0 0 0,-1 1-1 0 0,1 0 1 0 0,0 0 0 0 0,0-1-1 0 0,0 1 1 0 0,1 0 0 0 0,-1 0-1 0 0,1 0 1 0 0,0 0-1 0 0,-1 1 1 0 0,1-1 0 0 0,1 0-1 0 0,1-2 1 0 0,1 1 472 0 0,-4 4-637 0 0,-1-1-1 0 0,1 1 0 0 0,-1-1 1 0 0,0 1-1 0 0,1-1 0 0 0,-1 1 1 0 0,1-1-1 0 0,-1 1 1 0 0,1 0-1 0 0,0-1 0 0 0,-1 1 1 0 0,1 0-1 0 0,-1-1 0 0 0,1 1 1 0 0,0 0-1 0 0,-1 0 0 0 0,1 0 1 0 0,0-1-1 0 0,-1 1 1 0 0,1 0-1 0 0,-1 0 0 0 0,1 0 1 0 0,0 0-1 0 0,-1 0 0 0 0,1 0 1 0 0,0 0-1 0 0,-1 1 1 0 0,1-1-1 0 0,0 0 0 0 0,-1 0 1 0 0,1 0-1 0 0,0 1 0 0 0,-1-1 1 0 0,1 0-1 0 0,-1 1 1 0 0,1-1-1 0 0,0 1 0 0 0,1 1 22 0 0,-1 0 0 0 0,0-1-1 0 0,0 1 1 0 0,0 0 0 0 0,0 0 0 0 0,-1 0-1 0 0,1 0 1 0 0,0 0 0 0 0,-1 0 0 0 0,1 0-1 0 0,-1 2 1 0 0,3 27 482 0 0,-3-24-451 0 0,0 24 187 0 0,-1 0-1 0 0,-2 0 1 0 0,-9 39-1 0 0,-1 19 28 0 0,12-80-350 0 0,-2 24-228 0 0,-2-1 1 0 0,-11 47 0 0 0,16-79 254 0 0,-4 9-2024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7:41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4 206 11976 0 0,'0'-1'295'0'0,"-1"0"0"0"0,1 0 1 0 0,-1 0-1 0 0,1 0 0 0 0,0 0 1 0 0,-1 0-1 0 0,1 0 0 0 0,0 0 1 0 0,0 0-1 0 0,0 0 0 0 0,0 0 1 0 0,0 0-1 0 0,0 0 1 0 0,0-1-1 0 0,0 1 0 0 0,0 0 1 0 0,0 0-1 0 0,1 0 0 0 0,-1 0 1 0 0,1-1-1 0 0,13-20 4802 0 0,-10 17-5558 0 0,7-8 1823 0 0,23-20 0 0 0,-9 8 359 0 0,-9 10-1518 0 0,0 0 0 0 0,1 1 0 0 0,27-18 0 0 0,-42 31-199 0 0,-1 0 1 0 0,1 0-1 0 0,0 0 0 0 0,0 0 1 0 0,0 0-1 0 0,-1 1 0 0 0,1-1 1 0 0,0 1-1 0 0,0-1 0 0 0,0 1 1 0 0,0 0-1 0 0,0 0 0 0 0,0 0 1 0 0,0 0-1 0 0,0 0 0 0 0,0 0 1 0 0,0 1-1 0 0,-1-1 0 0 0,1 1 1 0 0,0-1-1 0 0,0 1 0 0 0,0-1 1 0 0,2 2-1 0 0,-2 0 0 0 0,1-1 0 0 0,-1 1-1 0 0,0 0 1 0 0,0 0 0 0 0,1 0 0 0 0,-1 0-1 0 0,-1 0 1 0 0,1 0 0 0 0,0 0-1 0 0,0 1 1 0 0,-1-1 0 0 0,1 1 0 0 0,-1-1-1 0 0,2 5 1 0 0,18 59-4729 0 0,-12-36 329 0 0,-6-21-3834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7:51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1959 2304 0 0,'-2'13'8709'0'0,"-2"-126"-2891"0"0,2 26-4192 0 0,1-35 204 0 0,2-104 1289 0 0,7-117-2368 0 0,-6 320-736 0 0,32-244 386 0 0,-21 194-325 0 0,-6 32-8 0 0,1-1 1 0 0,15-41 0 0 0,6-4 145 0 0,19-48 15 0 0,-42 120-192 0 0,1 0 1 0 0,1 1-1 0 0,0 1 0 0 0,1-1 1 0 0,0 1-1 0 0,1 1 0 0 0,14-15 1 0 0,-15 20-13 0 0,0 1 1 0 0,0-1-1 0 0,1 1 1 0 0,-1 1 0 0 0,1 0-1 0 0,0 0 1 0 0,1 1-1 0 0,-1 1 1 0 0,18-5 0 0 0,1 1 2 0 0,-1 2 1 0 0,56-4-1 0 0,59 7-310 0 0,-3 1 265 0 0,7-7 95 0 0,356-22 340 0 0,-109-3-802 0 0,-56 3 1508 0 0,-85 7-352 0 0,-51 20 537 0 0,-108 5-826 0 0,-35 1-144 0 0,-34-1-148 0 0,29-2-1 0 0,-11 3 88 0 0,-7-1-53 0 0,-22-2-132 0 0,-11-1-68 0 0,0 1 0 0 0,-1 0 0 0 0,1 0 1 0 0,0 0-1 0 0,0 0 0 0 0,0 1 0 0 0,0-1 0 0 0,-1 1 0 0 0,1 0 1 0 0,0-1-1 0 0,-1 1 0 0 0,1 1 0 0 0,-1-1 0 0 0,5 2 0 0 0,-4 0-5 0 0,1 0-1 0 0,-1 0 1 0 0,1 0-1 0 0,-1 0 0 0 0,0 0 1 0 0,-1 1-1 0 0,1-1 1 0 0,3 7-1 0 0,16 35 58 0 0,-19-39-59 0 0,5 13 56 0 0,-2 0 0 0 0,0 1 0 0 0,4 22 0 0 0,5 63-53 0 0,-15-105-21 0 0,7 101 0 0 0,-5-49 0 0 0,1 1 0 0 0,5 68 0 0 0,22 185 0 0 0,-15-128 0 0 0,8 145 0 0 0,-17-200 0 0 0,-1-18 0 0 0,-4-6 31 0 0,-2-48 42 0 0,0-9 62 0 0,0-24-42 0 0,0 0-1 0 0,2 1 1 0 0,0-1 0 0 0,1 0-1 0 0,5 19 1 0 0,-7-29 53 0 0,0-8-143 0 0,0 0 0 0 0,0 0 0 0 0,0 1 0 0 0,0-1 0 0 0,0 0 0 0 0,0 1 0 0 0,0-1 0 0 0,0 0 0 0 0,0 0 0 0 0,0 1 0 0 0,0-1 0 0 0,0 0 0 0 0,0 0 0 0 0,0 0 0 0 0,0 1 0 0 0,0-1 0 0 0,-1 0 0 0 0,1 0 0 0 0,0 1 0 0 0,0-1 0 0 0,0 0 0 0 0,0 0-1 0 0,-1 0 1 0 0,1 0 0 0 0,0 1 0 0 0,0-1 0 0 0,0 0 0 0 0,-1 0 0 0 0,1 0 0 0 0,0 0 0 0 0,0 0 0 0 0,-1 0 0 0 0,1 0 0 0 0,0 1 0 0 0,-1-1 0 0 0,0-1-3 0 0,0 0 0 0 0,0 1 0 0 0,-1 0 0 0 0,1-1 0 0 0,-1 1 0 0 0,1 0 0 0 0,0 0 0 0 0,-1 0 0 0 0,1 0 0 0 0,0 1 0 0 0,-1-1 0 0 0,1 0 0 0 0,-1 0 0 0 0,1 1 0 0 0,-2 0 0 0 0,0 0 0 0 0,0-1 0 0 0,0 1 0 0 0,0-1 0 0 0,0 0 0 0 0,0 0 0 0 0,0 0 0 0 0,0 0 0 0 0,0-1 0 0 0,-3 0 0 0 0,-12-1 0 0 0,-6 1-4 0 0,-40-8 0 0 0,46 6-25 0 0,-252-34 66 0 0,124 32-51 0 0,125 5-8 0 0,13-3 153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8:18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56 2304 0 0,'-14'-12'5226'0'0,"13"11"-5058"0"0,1 1 0 0 0,-1 0 0 0 0,1 0-1 0 0,-1-1 1 0 0,1 1 0 0 0,0 0-1 0 0,-1-1 1 0 0,1 1 0 0 0,0 0 0 0 0,-1-1-1 0 0,1 1 1 0 0,0 0 0 0 0,0-1 0 0 0,-1 1-1 0 0,1-1 1 0 0,0 1 0 0 0,0-1-1 0 0,0 1 1 0 0,0-1 0 0 0,-1 1 0 0 0,1 0-1 0 0,0-1 1 0 0,0 1 0 0 0,0-1-1 0 0,0 1 1 0 0,0-1 0 0 0,0 1 0 0 0,0-1-1 0 0,0 1 1 0 0,0-1 0 0 0,1 1 0 0 0,-1-1-1 0 0,0 1 1 0 0,0-1 0 0 0,0 1-1 0 0,1-1 1 0 0,0 0 58 0 0,0 0-1 0 0,-1 0 1 0 0,1 0 0 0 0,0 0-1 0 0,0 1 1 0 0,1-1 0 0 0,-1 0-1 0 0,0 1 1 0 0,0-1 0 0 0,0 1-1 0 0,0-1 1 0 0,0 1 0 0 0,2-1-1 0 0,-1 1-101 0 0,0-1 0 0 0,0 1 0 0 0,-1 0 0 0 0,1 0 0 0 0,0 0 0 0 0,0 1 0 0 0,0-1 0 0 0,-1 0 0 0 0,1 1 0 0 0,0-1 0 0 0,0 1 0 0 0,1 0 0 0 0,25 13 569 0 0,-2-2 58 0 0,-5-6-162 0 0,0-1 0 0 0,1-2 0 0 0,38 3 0 0 0,-41-5-377 0 0,5-1 209 0 0,0-1-1 0 0,46-7 1 0 0,-41 4-157 0 0,48-6 178 0 0,8-2 102 0 0,105-2-1 0 0,-14 25 13 0 0,-116-6-360 0 0,27 4 38 0 0,91 3 429 0 0,-161-12-577 0 0,87-3 388 0 0,136-10 357 0 0,-35 14-525 0 0,-10 1-46 0 0,-131-2-173 0 0,8 0 97 0 0,-62-1-110 0 0,-1 0 0 0 0,1-1 0 0 0,-1 0 0 0 0,0 0 0 0 0,14-6 0 0 0,1 0 139 0 0,-16 5-152 0 0,0 1 1 0 0,-1-1 0 0 0,9-5 0 0 0,-12 8-1 0 0,2-2-14 0 0,-6 2-228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8:3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65 1376 0 0,'0'0'65'0'0,"-1"1"-6"0"0,0 0 328 0 0,0-1 0 0 0,0 1 0 0 0,0-1 1 0 0,0 1-1 0 0,0-1 0 0 0,0 1 0 0 0,0-1 0 0 0,-1 0 0 0 0,1 0 0 0 0,0 1 0 0 0,0-1 1 0 0,0 0-1 0 0,0 0 0 0 0,-1 0 0 0 0,1 0 0 0 0,-1 0 0 0 0,-3 0 1180 0 0,4-1-1500 0 0,0 0-1 0 0,0 1 1 0 0,0-1 0 0 0,0 0 0 0 0,1 0 0 0 0,-1 0-1 0 0,0 0 1 0 0,1 0 0 0 0,-1 0 0 0 0,0 0 0 0 0,1 0-1 0 0,-1 0 1 0 0,1 0 0 0 0,0 0 0 0 0,-1 0 0 0 0,1 0-1 0 0,0-1 1 0 0,-3-5 347 0 0,-40 9 2766 0 0,29 8-313 0 0,11-10-2627 0 0,1 0 0 0 0,-1 0 0 0 0,1 1 0 0 0,-1-1 0 0 0,1 0 0 0 0,-1 1 0 0 0,1 0 0 0 0,-1 0 0 0 0,1-1 0 0 0,0 1 0 0 0,-1 1 0 0 0,1-1 0 0 0,-4 3 0 0 0,-11 6 1068 0 0,-9 16 5087 0 0,46-16-6082 0 0,-16-8-254 0 0,0 0 0 0 0,1-1 0 0 0,-1 1 0 0 0,1-1 0 0 0,-1 0 0 0 0,1 0 0 0 0,0-1 0 0 0,-1 1 0 0 0,1-1 0 0 0,0 0 0 0 0,-1 0 0 0 0,1-1 0 0 0,0 0 0 0 0,-1 1 0 0 0,9-4 0 0 0,26-3 109 0 0,-31 5-115 0 0,-1 0 0 0 0,0 0 0 0 0,1 1 0 0 0,10 0 0 0 0,9-2 54 0 0,114-9 73 0 0,18-3 12 0 0,-128 12-179 0 0,0 0 0 0 0,55 5 1 0 0,11-2 21 0 0,30-5 87 0 0,94-6 504 0 0,-186 5-997 0 0,-27 4 363 0 0,0 0-1 0 0,17 0 1 0 0,-20 1 39 0 0,-1 1 0 0 0,0 0 0 0 0,0-1 0 0 0,0 0 0 0 0,7-2 0 0 0,-2 1-20 0 0,-1 1 74 0 0,-7 1-61 0 0,1 0 0 0 0,-1 0-1 0 0,0-1 1 0 0,1 1 0 0 0,-1 0-1 0 0,0 0 1 0 0,0-1-1 0 0,1 1 1 0 0,-1-1 0 0 0,0 1-1 0 0,0-1 1 0 0,0 1 0 0 0,0-1-1 0 0,2-1 1 0 0,-1 0-235 0 0,-1 1 1 0 0,1-1-1 0 0,-1 1 0 0 0,0-1 0 0 0,0 1 0 0 0,0-1 1 0 0,0 0-1 0 0,0 1 0 0 0,0-1 0 0 0,0 0 1 0 0,0-2-1 0 0,4 1-3408 0 0,-1 1 2079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8:4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2304 0 0,'-1'0'274'0'0,"0"0"1"0"0,0 0-1 0 0,-1 0 1 0 0,1 0-1 0 0,0 0 0 0 0,0-1 1 0 0,-9-8 7828 0 0,9-8-5047 0 0,2 16-2599 0 0,-1 0 0 0 0,1 1 1 0 0,0-1-1 0 0,0 1 1 0 0,0-1-1 0 0,0 1 1 0 0,0-1-1 0 0,0 1 0 0 0,0 0 1 0 0,0-1-1 0 0,0 1 1 0 0,0 0-1 0 0,0 0 1 0 0,0 0-1 0 0,2 0 0 0 0,24-1-86 0 0,-7 0 97 0 0,33-4-147 0 0,57 1 0 0 0,-90 5-200 0 0,24 5 0 0 0,5-1 101 0 0,59 10 370 0 0,-56-10-60 0 0,103-5 0 0 0,-76-2 102 0 0,8-1-52 0 0,-36 2-278 0 0,-39 1-124 0 0,0 0 0 0 0,1 0 0 0 0,12-3 0 0 0,-15 3 86 0 0,-8 0-223 0 0,-1 0 0 0 0,0 0-1 0 0,0 1 1 0 0,0-1 0 0 0,1 0 0 0 0,-1-1-1 0 0,0 1 1 0 0,0 0 0 0 0,0 0-1 0 0,3-1 1 0 0,0 0-2 0 0,0 0-1 0 0,0 0 1 0 0,0 0 0 0 0,0 1-1 0 0,6-1 1 0 0,-5 0 378 0 0,-5 1-540 0 0,0 0 0 0 0,0 0 0 0 0,0 0 0 0 0,0-1 1 0 0,1 1-1 0 0,-1 0 0 0 0,0 0 0 0 0,0 0 0 0 0,0 0 0 0 0,1 0 0 0 0,-1 0 1 0 0,0 0-1 0 0,0 0 0 0 0,0 0 0 0 0,1 0 0 0 0,-1 0 0 0 0,0 0 1 0 0,0 0-1 0 0,0 0 0 0 0,1 0 0 0 0,-1 0 0 0 0,0 0 0 0 0,0 1 0 0 0,0-1 1 0 0,0 0-1 0 0,1 0 0 0 0,-1 0 0 0 0,0 0 0 0 0,0 0 0 0 0,0 0 1 0 0,0 0-1 0 0,1 1 0 0 0,-1-1 0 0 0,0 0 0 0 0,0 0 0 0 0,0 0 0 0 0,0 0 1 0 0,0 1-1 0 0,0-1 0 0 0,0 0 0 0 0,0 0 0 0 0,1 0 0 0 0,-1 0 0 0 0,0 1 1 0 0,0-1-1 0 0,0 0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8:45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2760 0 0,'0'0'8364'0'0,"19"0"-4286"0"0,-3 0-2132 0 0,28 4 0 0 0,-8-2-647 0 0,-27-3-884 0 0,0 1 1 0 0,13 2-1 0 0,90 13 1897 0 0,-88-14-1861 0 0,-1-1-1 0 0,47-7 0 0 0,-20 1-238 0 0,74-7 139 0 0,51-4 983 0 0,-119 15-1014 0 0,65 4 0 0 0,284 28 1041 0 0,-356-28-1068 0 0,99 11-2 0 0,-136-12-184 0 0,0 0 0 0 0,17-1-1 0 0,-10 0 26 0 0,-18 0-213 0 0,0 0-1 0 0,0 0 1 0 0,0-1 0 0 0,1 1-1 0 0,-1 0 1 0 0,0-1-1 0 0,0 1 1 0 0,0 0-1 0 0,0-1 1 0 0,0 1-1 0 0,0-1 1 0 0,0 0-1 0 0,0 1 1 0 0,1-2-1 0 0,2 0-1228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8:4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38 11632 0 0,'-11'5'1242'0'0,"-1"-6"7490"0"0,16 2-8228 0 0,58 8 2821 0 0,-29-6-2806 0 0,1-1-1 0 0,46-3 0 0 0,5 0 28 0 0,6-1-187 0 0,-40 0-354 0 0,86 8-1 0 0,-12 0 966 0 0,-48 2-441 0 0,-50-7-395 0 0,-20 0-85 0 0,0 0-1 0 0,0-1 1 0 0,0 0 0 0 0,0 0-1 0 0,0 0 1 0 0,0-1 0 0 0,0 0-1 0 0,13-5 1 0 0,-5 0 59 0 0,-13 6-86 0 0,0-1 1 0 0,1 0 0 0 0,-1 0 0 0 0,0 0-1 0 0,1 0 1 0 0,-1-1 0 0 0,0 1-1 0 0,0-1 1 0 0,0 1 0 0 0,0-1-1 0 0,0 0 1 0 0,0 1 0 0 0,-1-1-1 0 0,3-4 1 0 0,4-11 181 0 0,-8 16-216 0 0,0 1 0 0 0,0-1 0 0 0,0 0 0 0 0,-1 0 0 0 0,1 1 0 0 0,0-1 0 0 0,-1 0 0 0 0,1 1 1 0 0,0-1-1 0 0,-1 1 0 0 0,1-1 0 0 0,-1 0 0 0 0,1 1 0 0 0,-1-1 0 0 0,0 0 0 0 0,-4-6-309 0 0,5 6 133 0 0,-4 5-3633 0 0,3-4 3486 0 0,0 1 1 0 0,1 0-1 0 0,-1 0 0 0 0,0 0 1 0 0,1 0-1 0 0,-1 0 0 0 0,1 0 1 0 0,-2 1-1 0 0,2 5-1080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8:4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102 131 2760 0 0,'0'0'377'0'0,"-3"-5"1989"0"0,-5-5-308 0 0,6 8-1591 0 0,0 0 1 0 0,0 0-1 0 0,0 0 1 0 0,-1 1-1 0 0,1-1 0 0 0,0 0 1 0 0,-1 1-1 0 0,-3-2 1 0 0,5 3-364 0 0,-1-1 1 0 0,1 1-1 0 0,-1 0 0 0 0,0 0 1 0 0,1-1-1 0 0,-1 1 1 0 0,0 0-1 0 0,1 1 1 0 0,-1-1-1 0 0,0 0 0 0 0,1 0 1 0 0,-1 1-1 0 0,1-1 1 0 0,-4 2-1 0 0,-2 1 942 0 0,4-2-541 0 0,0 0 1 0 0,1 0 0 0 0,-1 0-1 0 0,0 0 1 0 0,0-1 0 0 0,-3 2 2461 0 0,-2-6-132 0 0,6 4-2372 0 0,8 4-175 0 0,2 0-206 0 0,0 0 0 0 0,1-1 0 0 0,-1 0 0 0 0,0 0 0 0 0,1 0 0 0 0,0-1 0 0 0,0-1 0 0 0,-1 0 0 0 0,1 0 0 0 0,0 0 0 0 0,17-2 0 0 0,145-6 878 0 0,21 1-150 0 0,370-6 1572 0 0,-534 12-2206 0 0,7 1 165 0 0,46 9-1 0 0,-55-6-78 0 0,0-1 0 0 0,1 0-1 0 0,41-3 1 0 0,-61-2-157 0 0,1 0-1 0 0,-1 0 1 0 0,0-1 0 0 0,1 0-1 0 0,-1 0 1 0 0,-1 0-1 0 0,1-1 1 0 0,0 0 0 0 0,-1-1-1 0 0,0 1 1 0 0,0-1-1 0 0,10-10 1 0 0,-4 4-44 0 0,2-1-34 0 0,-10 6-27 0 0,0 1 0 0 0,0 0 0 0 0,0 0 0 0 0,1 1 0 0 0,8-7 0 0 0,1-1 0 0 0,-10 9 0 0 0,-1 1 13 0 0,-2 1 183 0 0,-3 1-226 0 0,-5 1 19 0 0,1 1 26 0 0,3-1 43 0 0,-5 1-56 0 0,7-2-21 0 0,0 1 0 0 0,0-1 0 0 0,0 1 0 0 0,0 0 0 0 0,0-1 1 0 0,0 1-1 0 0,1 0 0 0 0,-1 0 0 0 0,0 0 0 0 0,0 0 0 0 0,0 0 0 0 0,1 0 1 0 0,-1 0-1 0 0,0 0 0 0 0,1 0 0 0 0,-1 0 0 0 0,1 0 0 0 0,0 0 0 0 0,-1 0 1 0 0,1 0-1 0 0,0 1 0 0 0,-1-1 0 0 0,1 0 0 0 0,0 2 0 0 0,-1 1-92 0 0,1-1-197 0 0,-1-1 0 0 0,1 0 0 0 0,0 1 0 0 0,0-1 0 0 0,0 0 0 0 0,0 1-1 0 0,0-1 1 0 0,0 0 0 0 0,0 1 0 0 0,1-1 0 0 0,-1 0 0 0 0,1 1 0 0 0,1 2 0 0 0,1 4-1919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210 114 4088 0 0,'-4'-52'1149'0'0,"4"50"-788"0"0,0 0 0 0 0,-1 1 0 0 0,0-1 0 0 0,1 0 0 0 0,-1 1 0 0 0,0-1-1 0 0,0 1 1 0 0,0-1 0 0 0,-1-1 0 0 0,-3-5 1745 0 0,-5-5 2916 0 0,5 8-2812 0 0,4 3-1690 0 0,0 0 1 0 0,0 1 0 0 0,0-1 0 0 0,-1 1 0 0 0,1 0 0 0 0,-1-1 0 0 0,1 1-1 0 0,-1 0 1 0 0,1 0 0 0 0,-1 0 0 0 0,-2-1 0 0 0,0 24 826 0 0,7 23-1065 0 0,9 58 1 0 0,-6-59-85 0 0,2 57 1 0 0,-6-46-198 0 0,0-38 30 0 0,-1-1 0 0 0,-1 0-1 0 0,-1 0 1 0 0,-3 24 0 0 0,3-34 41 0 0,0 0 1 0 0,-1 0-1 0 0,0-1 1 0 0,0 1-1 0 0,0-1 0 0 0,0 1 1 0 0,-5 5-1 0 0,6-10-67 0 0,0 1-1 0 0,0-1 0 0 0,0 0 1 0 0,0 1-1 0 0,-1-1 0 0 0,1 0 1 0 0,0 0-1 0 0,-1 0 0 0 0,1 0 1 0 0,-1 0-1 0 0,0-1 0 0 0,1 1 1 0 0,-1 0-1 0 0,1-1 1 0 0,-1 1-1 0 0,0-1 0 0 0,1 1 1 0 0,-1-1-1 0 0,0 0 0 0 0,0 0 1 0 0,1 0-1 0 0,-1 0 0 0 0,0 0 1 0 0,0 0-1 0 0,1 0 0 0 0,-1-1 1 0 0,-3 0-1 0 0,0-1 0 0 0,0 1 1 0 0,0-1-1 0 0,0 0 0 0 0,0-1 0 0 0,0 1 1 0 0,0-1-1 0 0,1 0 0 0 0,-1 0 1 0 0,1-1-1 0 0,0 1 0 0 0,0-1 0 0 0,0 0 1 0 0,1 0-1 0 0,-7-9 0 0 0,-5-6-4 0 0,12 16 0 0 0,0 0 0 0 0,1-1 0 0 0,-1 1 0 0 0,1 0 0 0 0,0-1 0 0 0,0 0 0 0 0,-2-5 0 0 0,-5-23 431 0 0,9 28-385 0 0,1 5 30 0 0,7 13 121 0 0,8 22 69 0 0,-3 0-266 0 0,-4-9 0 0 0,2-1 0 0 0,16 32 0 0 0,-25-53 9 0 0,1-1-1 0 0,0 0 1 0 0,0 0-1 0 0,0 0 1 0 0,0-1-1 0 0,1 1 1 0 0,-1-1-1 0 0,1 0 1 0 0,5 4-1 0 0,-7-6-2 0 0,0 0 1 0 0,0 0-1 0 0,-1 0 1 0 0,1 0-1 0 0,0-1 0 0 0,0 1 1 0 0,0 0-1 0 0,0-1 0 0 0,0 0 1 0 0,0 1-1 0 0,0-1 0 0 0,1 0 1 0 0,-1 0-1 0 0,0 0 1 0 0,0-1-1 0 0,0 1 0 0 0,0 0 1 0 0,0-1-1 0 0,0 1 0 0 0,0-1 1 0 0,0 0-1 0 0,-1 0 0 0 0,1 1 1 0 0,3-3-1 0 0,3-2 47 0 0,0-1 0 0 0,0 0 0 0 0,-1 0 0 0 0,0 0-1 0 0,0-1 1 0 0,-1 0 0 0 0,1-1 0 0 0,-2 1 0 0 0,1-1 0 0 0,-1 0 0 0 0,0 0-1 0 0,-1-1 1 0 0,7-16 0 0 0,1-2-26 0 0,-8 19-258 0 0,0 1 0 0 0,-1-1 0 0 0,3-11 0 0 0,4-4-3440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10592 0 0,'-9'5'1136'0'0,"7"-3"-640"0"0,0-1 1 0 0,0 1 0 0 0,1 0 0 0 0,-1 0 0 0 0,0 0-1 0 0,0 0 1 0 0,1 0 0 0 0,-1 0 0 0 0,1 0-1 0 0,0 0 1 0 0,0 0 0 0 0,-1 3 0 0 0,-1 1-162 0 0,2-1 1 0 0,-1 1 0 0 0,1 0-1 0 0,-1 10 1 0 0,1 0-97 0 0,1 0 1 0 0,3 30-1 0 0,5 17-180 0 0,21 129 747 0 0,-23-162-797 0 0,-3-12-77 0 0,1-1-1 0 0,0 0 1 0 0,10 23-1 0 0,-13-37 82 0 0,1 0 1 0 0,0 0-1 0 0,-1-1 1 0 0,1 1-1 0 0,0-1 1 0 0,4 5-1 0 0,-5-7 27 0 0,-1 1-1 0 0,1 0 1 0 0,0-1 0 0 0,-1 1-1 0 0,1-1 1 0 0,0 1 0 0 0,0-1-1 0 0,-1 1 1 0 0,1-1-1 0 0,0 0 1 0 0,0 1 0 0 0,-1-1-1 0 0,1 0 1 0 0,0 0 0 0 0,0 0-1 0 0,0 1 1 0 0,0-1 0 0 0,-1 0-1 0 0,1 0 1 0 0,0 0 0 0 0,0 0-1 0 0,0 0 1 0 0,0-1-1 0 0,0 1 1 0 0,-1 0 0 0 0,1 0-1 0 0,1-1 1 0 0,4-3 147 0 0,0-1 0 0 0,0 0 0 0 0,-1 0 0 0 0,1 0 0 0 0,-1-1 1 0 0,-1 0-1 0 0,1 0 0 0 0,-1 0 0 0 0,0 0 0 0 0,6-14 0 0 0,14-20 1352 0 0,-15 25-1019 0 0,-7 12-381 0 0,0-1 0 0 0,0 1 0 0 0,0-1 0 0 0,1 1 0 0 0,0 0 0 0 0,-1 0 0 0 0,6-4 0 0 0,-2 4-139 0 0,-6 3 0 0 0,0 0 0 0 0,1 0 0 0 0,-1 0 0 0 0,1 0 0 0 0,-1 1 0 0 0,0-1 0 0 0,1 0 0 0 0,-1 0 0 0 0,0 0 0 0 0,1 0 0 0 0,-1 0 0 0 0,0 0 0 0 0,1 1 0 0 0,-1-1 0 0 0,0 0 0 0 0,1 0 0 0 0,-1 0 0 0 0,0 1 0 0 0,0-1 0 0 0,1 0 0 0 0,-1 0 0 0 0,0 1 0 0 0,0-1 0 0 0,1 0 0 0 0,-1 1 0 0 0,0-1 0 0 0,0 0 0 0 0,0 1 0 0 0,0-1 0 0 0,0 0 0 0 0,1 1 0 0 0,-1-1 0 0 0,0 0 0 0 0,0 1 0 0 0,0-1 0 0 0,0 0 0 0 0,0 1 0 0 0,0-1 0 0 0,0 1 0 0 0,2 11-60 0 0,0-1-1 0 0,-1 1 0 0 0,0 0 1 0 0,-1 0-1 0 0,0 0 0 0 0,-1-1 1 0 0,-3 17-1 0 0,0 30-330 0 0,7-20-3586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8:4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79 6448 0 0,'-9'1'685'0'0,"-3"1"-706"0"0,-17 3 1881 0 0,23-5-1398 0 0,-1 1 0 0 0,0 0 0 0 0,0 0 0 0 0,-7 2 0 0 0,13-2-416 0 0,1-1 0 0 0,-1 0-1 0 0,1 0 1 0 0,-1 0 0 0 0,1 0 0 0 0,0 0-1 0 0,-1 0 1 0 0,1 0 0 0 0,-1 0 0 0 0,1-1-1 0 0,-1 1 1 0 0,1 0 0 0 0,0 0-1 0 0,-1 0 1 0 0,1 0 0 0 0,-1-1 0 0 0,1 1-1 0 0,0 0 1 0 0,-1 0 0 0 0,1 0 0 0 0,0-1-1 0 0,-1 1 1 0 0,-8-4 1316 0 0,7 4-1191 0 0,1 0-23 0 0,-1 0 0 0 0,1 0 1 0 0,0 0-1 0 0,0 0 0 0 0,0 0 1 0 0,0-1-1 0 0,-1 1 0 0 0,1 0 0 0 0,0 0 1 0 0,0-1-1 0 0,0 1 0 0 0,0-1 1 0 0,0 1-1 0 0,0-1 0 0 0,-2-1 504 0 0,13 1 4600 0 0,1-1-3335 0 0,-5 1-1812 0 0,0 0 0 0 0,0 0 0 0 0,-1 1 0 0 0,11 0 0 0 0,11 1 645 0 0,40-3 0 0 0,-10 0-116 0 0,-33 2-440 0 0,395 7 1192 0 0,-173-5-950 0 0,-25-1 95 0 0,33-8 113 0 0,-115 0-295 0 0,69-7 268 0 0,-124 5-308 0 0,0 4 0 0 0,88 7 0 0 0,-172-2-306 0 0,26 2 113 0 0,39 8 0 0 0,57 12 189 0 0,-68-14-58 0 0,-48-7-229 0 0,1 0-1 0 0,0 0 1 0 0,-1-1 0 0 0,1 0 0 0 0,0-1 0 0 0,-1 1 0 0 0,1-1-1 0 0,8-3 1 0 0,-12 3-10 0 0,1 0 0 0 0,-1 0 0 0 0,0 0 0 0 0,0-1-1 0 0,0 0 1 0 0,0 0 0 0 0,0 0 0 0 0,0 0 0 0 0,0 0-1 0 0,0 0 1 0 0,-1-1 0 0 0,1 1 0 0 0,-1-1 0 0 0,0 0 0 0 0,0 1-1 0 0,0-1 1 0 0,2-4 0 0 0,-2 2-429 0 0,1 0 0 0 0,0 0 0 0 0,0 1 0 0 0,0-1 0 0 0,1 1 0 0 0,5-6 0 0 0,-9 10 231 0 0,1 0 0 0 0,0-1 0 0 0,-1 1 0 0 0,1 0-1 0 0,-1 0 1 0 0,1 0 0 0 0,-1 0 0 0 0,1-1 0 0 0,0 1 0 0 0,-1 0-1 0 0,1 0 1 0 0,0 0 0 0 0,-1 1 0 0 0,1-1 0 0 0,0 0-1 0 0,2 0-929 0 0,5 0-1434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8:5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3656 0 0,'-31'13'3929'0'0,"17"-9"-531"0"0,7-1-2973 0 0,6-3 31 0 0,-1 0-1 0 0,1 1 1 0 0,-1-1 0 0 0,0 1 0 0 0,1 0 0 0 0,-1-1 0 0 0,1 1 0 0 0,0 0 0 0 0,-1 0 0 0 0,1 0 0 0 0,-1 0-1 0 0,1 0 1 0 0,0 0 0 0 0,0 0 0 0 0,-2 3 1417 0 0,-5 4 1121 0 0,19-5-2813 0 0,0 0 0 0 0,0-1 1 0 0,0 0-1 0 0,0-1 1 0 0,20-1-1 0 0,20 4 656 0 0,-34-2-622 0 0,26-1 0 0 0,-27-1-106 0 0,26 4 1 0 0,2 2 311 0 0,0-2 0 0 0,86-4 0 0 0,-49-7 232 0 0,-38 3-562 0 0,0 1-1 0 0,49 4 1 0 0,42 1 0 0 0,-23-1 57 0 0,83 4 662 0 0,-112 2-639 0 0,-3-6-82 0 0,131-5 499 0 0,-171 3-324 0 0,-32 2-215 0 0,0-1 1 0 0,0 0-1 0 0,0 0 0 0 0,0-1 0 0 0,9-1 0 0 0,21-4 38 0 0,-32 7-49 0 0,-4-1-39 0 0,0 0 0 0 0,0 0 0 0 0,0 0 1 0 0,0 0-1 0 0,0 0 0 0 0,0 0 0 0 0,0 0 1 0 0,-1 0-1 0 0,1 0 0 0 0,0 0 0 0 0,0-1 0 0 0,2 1 1 0 0,2-3-144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0:09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43 5472 0 0,'0'0'3290'0'0,"-11"2"-2124"0"0,-7-1 853 0 0,1 1 1 0 0,-29 7-1 0 0,43-8-1730 0 0,2 0-133 0 0,0-1 0 0 0,-1 0 0 0 0,1 1 0 0 0,0-1 0 0 0,-1 0 0 0 0,1 0 0 0 0,-1 1 0 0 0,1-1 0 0 0,0 0 0 0 0,-1-1 0 0 0,1 1 0 0 0,-1 0 0 0 0,1 0 0 0 0,0 0 0 0 0,-1-1 0 0 0,-1 0 770 0 0,-26-1 4488 0 0,28 3-5074 0 0,1-1-304 0 0,0 0 0 0 0,-1 0 0 0 0,1 0 0 0 0,0 1-1 0 0,0-1 1 0 0,0 0 0 0 0,0 0 0 0 0,-1 0 0 0 0,1 0 0 0 0,0 0 0 0 0,0 0 0 0 0,0 1 0 0 0,0-1 0 0 0,0 0-1 0 0,-1 0 1 0 0,1 0 0 0 0,0 0 0 0 0,0 1 0 0 0,0-1 0 0 0,0 0 0 0 0,0 0 0 0 0,0 0 0 0 0,0 1 0 0 0,0-1-1 0 0,0 0 1 0 0,0 0 0 0 0,0 0 0 0 0,0 1 0 0 0,0-1 0 0 0,0 0 0 0 0,0 0 0 0 0,0 0 0 0 0,0 1 0 0 0,0-1-1 0 0,0 0 1 0 0,0 0 0 0 0,0 1 0 0 0,2 1 104 0 0,-1-1-99 0 0,0 0 0 0 0,0 0-1 0 0,0 0 1 0 0,0 0 0 0 0,0 0-1 0 0,0 0 1 0 0,1-1 0 0 0,-1 1 0 0 0,0 0-1 0 0,0-1 1 0 0,0 1 0 0 0,1-1-1 0 0,-1 1 1 0 0,0-1 0 0 0,1 0-1 0 0,2 1 1 0 0,29 2 366 0 0,-25-3-265 0 0,0 1 1 0 0,0 0-1 0 0,8 2 0 0 0,79 12 802 0 0,-73-11-816 0 0,0 0 0 0 0,0-2-1 0 0,1-1 1 0 0,31-1 0 0 0,91-15 571 0 0,-73 6-376 0 0,131-11 245 0 0,48 13-226 0 0,-232 7-193 0 0,128-6-242 0 0,4-12 664 0 0,-144 17-569 0 0,38-5-2 0 0,-39 4 0 0 0,1 0 0 0 0,-1 1 0 0 0,-3-4 0 0 0,-3 1 0 0 0,0-1 0 0 0,0 5-31 0 0,0-1 1 0 0,0 1-1 0 0,0-1 1 0 0,0 1-1 0 0,0-1 1 0 0,0 1-1 0 0,0 0 1 0 0,-1-1-1 0 0,1 1 1 0 0,0-1-1 0 0,0 1 1 0 0,0 0-1 0 0,-1-1 1 0 0,1 1-1 0 0,0-1 1 0 0,0 1-1 0 0,-1 0 0 0 0,1-1 1 0 0,0 1-1 0 0,-1 0 1 0 0,1 0-1 0 0,0-1 1 0 0,-1 1-1 0 0,1 0 1 0 0,-1 0-1 0 0,1-1 1 0 0,0 1-1 0 0,-1 0 1 0 0,1 0-1 0 0,-1 0 1 0 0,1 0-1 0 0,-1 0 1 0 0,-15-1-1726 0 0,12 1 1314 0 0,-12 0-2630 0 0,5 0 1373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0:1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18 2760 0 0,'0'0'125'0'0,"-15"-12"4864"0"0,5 10-3459 0 0,0 0-1 0 0,0 1 0 0 0,-12 0 1 0 0,6 5-35 0 0,0-1 3929 0 0,27 12-4264 0 0,-5-11-969 0 0,-1-2 0 0 0,1 1 0 0 0,-1-1-1 0 0,1 0 1 0 0,0 0 0 0 0,0 0 0 0 0,-1-1-1 0 0,1 0 1 0 0,1 0 0 0 0,-1 0 0 0 0,0-1-1 0 0,6 0 1 0 0,28 2 495 0 0,46 8 0 0 0,-20-2-282 0 0,122 4 860 0 0,32-21 968 0 0,-129 16-1313 0 0,-90-7-893 0 0,10 2 173 0 0,-10-2-120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0:1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61 3224 0 0,'-18'-16'11765'0'0,"17"16"-11575"0"0,1 0 1 0 0,0-1-1 0 0,0 1 1 0 0,0 0-1 0 0,0 0 1 0 0,0 0-1 0 0,0-1 1 0 0,0 1-1 0 0,0 0 1 0 0,0-1-1 0 0,0 1 1 0 0,0 0-1 0 0,0 0 1 0 0,0-1-1 0 0,0 1 1 0 0,0 0-1 0 0,0 0 1 0 0,0-1-1 0 0,0 1 1 0 0,0 0 0 0 0,0 0-1 0 0,1-1 1 0 0,11-6 2629 0 0,22 1-1510 0 0,18 5-1292 0 0,245 1 2038 0 0,-193-5-1960 0 0,-85 4-35 0 0,25-4 1 0 0,-25 2 334 0 0,26 0 1 0 0,37-5-46 0 0,180 8 163 0 0,-178 2-234 0 0,-62 0-225 0 0,0 0-1 0 0,25 6 1 0 0,-39-7-19 0 0,102 21 303 0 0,-94-20-445 0 0,0-1-1 0 0,19-2 1 0 0,-4 0 802 0 0,24-5-404 0 0,-40 4-215 0 0,1 0-1 0 0,0 1 1 0 0,0 0-1 0 0,0 1 1 0 0,25 4-1 0 0,-5-1 306 0 0,-34-3-332 0 0,21 4 366 0 0,-22-3-325 0 0,20-3 631 0 0,-18 2-690 0 0,-1-1 24 0 0,2-1-33 0 0,-3 2 37 0 0,0-1 0 0 0,3-3-48 0 0,-1 2-31 0 0,-2 1-67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0:3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10080 0 0,'0'0'2998'0'0,"8"-7"-468"0"0,9-11 6439 0 0,1 11-7619 0 0,-14 7-1236 0 0,1 0 1 0 0,-1 0-1 0 0,0 1 0 0 0,1-1 1 0 0,-1 1-1 0 0,5 2 0 0 0,9-1 198 0 0,-2-1 31 0 0,-6 2-207 0 0,-1-1 0 0 0,1 0 1 0 0,12 1-1 0 0,-3-4 75 0 0,-14 0-161 0 0,-1 1 0 0 0,1-1-1 0 0,-1 2 1 0 0,1-1 0 0 0,7 1-1 0 0,-5 0-1 0 0,0 0 0 0 0,0 0 0 0 0,0-1-1 0 0,0 0 1 0 0,0-1 0 0 0,7-1-1 0 0,20 0 94 0 0,-21 2-104 0 0,10 0 75 0 0,9-2 344 0 0,-27 2-474 0 0,1 0 0 0 0,-1 1-1 0 0,0 0 1 0 0,0 0 0 0 0,0 0-1 0 0,0 0 1 0 0,5 3 0 0 0,-3-2 60 0 0,-1-1 1 0 0,1 0 0 0 0,-1-1-1 0 0,1 1 1 0 0,0-1 0 0 0,7-1-1 0 0,0 0 22 0 0,-8 1-10 0 0,-5 0-50 0 0,1 0-1 0 0,-1 0 1 0 0,1 0 0 0 0,-1 1 0 0 0,0-1-1 0 0,1 0 1 0 0,-1 1 0 0 0,1-1 0 0 0,-1 1-1 0 0,0-1 1 0 0,3 2 0 0 0,2 1 32 0 0,0-2-27 0 0,-1 1 0 0 0,0-1 0 0 0,1 0 0 0 0,-1 0 0 0 0,10-1 0 0 0,17 3 13 0 0,-7 2 23 0 0,0 0 1 0 0,0-2-1 0 0,29-1 0 0 0,-40-1-33 0 0,7-1-13 0 0,-15 0 8 0 0,0 0 0 0 0,0 0 0 0 0,0 0 0 0 0,-1 1 0 0 0,1 0 0 0 0,0 0 0 0 0,0 1 0 0 0,7 2 0 0 0,17 4 47 0 0,35 3 10 0 0,-54-10-65 0 0,-4 0 19 0 0,-1 0-1 0 0,1-1 0 0 0,-1 0 0 0 0,13-1 1 0 0,-12 0-74 0 0,0 1 0 0 0,0 0 0 0 0,-1 0 1 0 0,8 2-1 0 0,12 0-153 0 0,0-3 490 0 0,-16 0-117 0 0,1 1 0 0 0,12 1 0 0 0,-13 0-62 0 0,0-1 0 0 0,0-1 1 0 0,0 0-1 0 0,14-3 0 0 0,11 0 26 0 0,-13 2-455 0 0,-13 0 417 0 0,0 2-1 0 0,0-1 1 0 0,0 1 0 0 0,12 2 0 0 0,-11-1-156 0 0,0 0 0 0 0,0-1 0 0 0,0-1 0 0 0,0 1-1 0 0,16-4 1 0 0,-15 2 69 0 0,-1 0 1 0 0,1 1-1 0 0,0 1 0 0 0,13 0 0 0 0,-14 1 18 0 0,-1-1 0 0 0,1-1-1 0 0,-1 0 1 0 0,1 0 0 0 0,15-5 0 0 0,-12 3-154 0 0,23-2 1 0 0,-4 4 245 0 0,1 2-1 0 0,37 6 1 0 0,-5-1 93 0 0,-41-3-370 0 0,1 1 0 0 0,33 10 1 0 0,-51-12 281 0 0,1-1-76 0 0,-1 0 0 0 0,1-1 1 0 0,-1 0-1 0 0,1 0 0 0 0,-1-1 1 0 0,1 0-1 0 0,10-3 0 0 0,5 1-312 0 0,1-1 270 0 0,1 2 0 0 0,-1 2 0 0 0,50 3 0 0 0,7 2-186 0 0,38 8 328 0 0,-101-11 52 0 0,-1-1 1 0 0,29-2-1 0 0,10 1-335 0 0,189 5-408 0 0,-67-13 1091 0 0,-128 4-451 0 0,-19 3-225 0 0,-1 1 0 0 0,1 1-1 0 0,47 9 1 0 0,-57-7 134 0 0,1-1 0 0 0,-1-2 0 0 0,43-2 0 0 0,-64 2 0 0 0,51-1 92 0 0,0 2-1 0 0,54 8 1 0 0,-69-5-36 0 0,80 12 233 0 0,-100-12-289 0 0,-13-3 16 0 0,1 0 0 0 0,0 0 1 0 0,-1-1-1 0 0,1 1 0 0 0,0-1 0 0 0,0 1 1 0 0,0-1-1 0 0,0 0 0 0 0,-1-1 0 0 0,1 1 1 0 0,0-1-1 0 0,0 1 0 0 0,-1-1 1 0 0,1 0-1 0 0,6-3 0 0 0,10-5 132 0 0,1 1 0 0 0,0 2 0 0 0,0 0 0 0 0,25-4 0 0 0,-17 4-136 0 0,-25 6-8 0 0,-3 1-1 0 0,-1 0-86 0 0,1 7-705 0 0,-1 3-111 0 0,-4-3-4175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0:4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43 1840 0 0,'0'0'7306'0'0,"-12"-14"-2858"0"0,14 4 4223 0 0,15 6-6594 0 0,-12 2-1677 0 0,1 1 0 0 0,0 0 0 0 0,0 0 0 0 0,0 1 0 0 0,0-1 0 0 0,0 1 0 0 0,12 2 0 0 0,-10-1-252 0 0,0-1-1 0 0,-1 0 1 0 0,16-1-1 0 0,7-3 70 0 0,1 1-1 0 0,35 2 0 0 0,-63 1-210 0 0,25-1 58 0 0,-19 0-37 0 0,0 0-1 0 0,0 1 0 0 0,0 1 1 0 0,9 0-1 0 0,-3 1 54 0 0,0 0 1 0 0,26-3-1 0 0,-16 1-17 0 0,-19 0-18 0 0,18 0 121 0 0,0 1 1 0 0,34 6-1 0 0,43 15-166 0 0,-64-16 152 0 0,0-2 0 0 0,68-1 0 0 0,-98-3-149 0 0,68 7 125 0 0,-47-5-79 0 0,-23-1-38 0 0,1 0 0 0 0,-1-1 1 0 0,1 0-1 0 0,-1 0 1 0 0,9-1-1 0 0,46-7 64 0 0,-42 5-63 0 0,1 1 1 0 0,18-1 0 0 0,23-1 2 0 0,79-8 37 0 0,-87 8-40 0 0,214 5-12 0 0,-161 7-1 0 0,-37-3 66 0 0,92-3-1 0 0,-84-6 33 0 0,58-5 142 0 0,118-3-43 0 0,-138 10-123 0 0,76 5 190 0 0,-50 1-107 0 0,-103-3 0 0 0,0 2 1 0 0,72 15-1 0 0,-109-18-151 0 0,0 0 24 0 0,1 0 1 0 0,0 1-1 0 0,0-1 0 0 0,0 0 0 0 0,0 0 1 0 0,-1 0-1 0 0,1 0 0 0 0,0 0 1 0 0,0 0-1 0 0,0 0 0 0 0,-1 0 0 0 0,1 0 1 0 0,1-1-1 0 0,2-2-25 0 0,-1-3-43 0 0,-2-2-304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0:45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10136 0 0,'0'0'769'0'0,"-14"5"-482"0"0,3-3 1365 0 0,0-1 0 0 0,0 0 1 0 0,-15-1-1 0 0,23 0-712 0 0,-17 9 3526 0 0,17-7-4093 0 0,2-1-121 0 0,-1 0 1 0 0,1-1-1 0 0,-1 1 0 0 0,1 1 1 0 0,0-1-1 0 0,-1 0 1 0 0,1 0-1 0 0,-2 2 0 0 0,3-2 31 0 0,0 0 165 0 0,-1 0-379 0 0,1-1 0 0 0,0 1 0 0 0,0 0 0 0 0,0-1 0 0 0,0 1 0 0 0,0-1 0 0 0,0 1 0 0 0,0-1 0 0 0,0 1 0 0 0,0-1 0 0 0,0 1 0 0 0,0 0 0 0 0,0-1 0 0 0,0 1 0 0 0,0-1 0 0 0,1 1 0 0 0,-1-1 0 0 0,0 1 0 0 0,0-1 0 0 0,1 1 0 0 0,2 1 1 0 0,1 0 0 0 0,-1-1 0 0 0,1 1 0 0 0,-1-1 0 0 0,1 0 0 0 0,0 0 0 0 0,0-1 0 0 0,5 1 0 0 0,34 0 407 0 0,-29-1-328 0 0,129 10 848 0 0,-80-5-690 0 0,-18 0 45 0 0,1-3 0 0 0,-1-1 0 0 0,67-9 0 0 0,-69 4-186 0 0,-23 2-13 0 0,23-4 0 0 0,25-4 139 0 0,-64 10-323 0 0,9-2-328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0:5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36 208 15664 0 0,'0'0'356'0'0,"-8"-7"859"0"0,-20-24 6205 0 0,39 38-7242 0 0,0 1 0 0 0,0-2 0 0 0,0 1-1 0 0,1-2 1 0 0,0 1 0 0 0,0-2 0 0 0,1 0-1 0 0,-1 0 1 0 0,1-1 0 0 0,0 0 0 0 0,14 0-1 0 0,20 0 401 0 0,82-5 0 0 0,-87 0-372 0 0,236-18 963 0 0,-241 17-982 0 0,6-1 69 0 0,-43 4-247 0 0,0-1 1 0 0,0 1-1 0 0,0 0 0 0 0,0 0 1 0 0,1 0-1 0 0,-1 0 0 0 0,0 0 1 0 0,0 0-1 0 0,0 0 1 0 0,0 0-1 0 0,0 0 0 0 0,0 0 1 0 0,0 0-1 0 0,0 0 1 0 0,0-1-1 0 0,0 1 0 0 0,1 0 1 0 0,-1 0-1 0 0,0 0 0 0 0,0 0 1 0 0,0 0-1 0 0,0 0 1 0 0,0 0-1 0 0,0-1 0 0 0,0 1 1 0 0,0 0-1 0 0,0 0 1 0 0,0 0-1 0 0,0 0 0 0 0,0 0 1 0 0,0 0-1 0 0,0-1 1 0 0,0 1-1 0 0,0 0 0 0 0,0 0 1 0 0,0 0-1 0 0,0 0 0 0 0,0 0 1 0 0,0 0-1 0 0,-1 0 1 0 0,1-1-1 0 0,0 1 0 0 0,0 0 1 0 0,0 0-1 0 0,0 0 1 0 0,0 0-1 0 0,0 0 0 0 0,0 0 1 0 0,0 0-1 0 0,0 0 0 0 0,0 0 1 0 0,-1 0-1 0 0,1-1 1 0 0,0 1-1 0 0,0 0 0 0 0,0 0 1 0 0,0 0-1 0 0,0 0 1 0 0,-12-10 161 0 0,-18-7-70 0 0,15 10-91 0 0,-41-20 138 0 0,-70-44 1 0 0,31 16 266 0 0,85 50-770 0 0,3 1 195 0 0,12 5 140 0 0,65 27-59 0 0,-48-18 83 0 0,38 12-1 0 0,61 6 98 0 0,-112-27 100 0 0,0 2-1 0 0,-1-1 1 0 0,13 6-1 0 0,9 3-438 0 0,-30-11 247 0 0,1 0-1 0 0,0 0 0 0 0,0 0 0 0 0,-1 0 0 0 0,1 0 0 0 0,0 0 1 0 0,-1 1-1 0 0,1-1 0 0 0,0 0 0 0 0,-1 0 0 0 0,1 1 1 0 0,-1-1-1 0 0,1 1 0 0 0,0-1 0 0 0,-1 0 0 0 0,1 1 0 0 0,-1-1 1 0 0,1 1-1 0 0,-1-1 0 0 0,0 1 0 0 0,1 0 0 0 0,-1-1 1 0 0,1 1-1 0 0,-1-1 0 0 0,0 1 0 0 0,1 0 0 0 0,-1-1 0 0 0,0 1 1 0 0,0 0-1 0 0,0-1 0 0 0,0 1 0 0 0,1 0 0 0 0,-1-1 0 0 0,0 1 1 0 0,0 0-1 0 0,0 1 0 0 0,-2 2 41 0 0,-1 0 0 0 0,1 0 0 0 0,-1 0 0 0 0,1 0 0 0 0,-1 0 0 0 0,0 0 0 0 0,-1-1-1 0 0,-3 4 1 0 0,-3 5 24 0 0,-126 173 131 0 0,124-163-184 0 0,10-17-105 0 0,-1 0-1 0 0,0 0 1 0 0,1-1 0 0 0,-2 1 0 0 0,1-1-1 0 0,-5 5 1 0 0,4-6-47 0 0,4-3-403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1:4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5 329 2304 0 0,'0'0'505'0'0,"-4"29"24449"0"0,7-40-24671 0 0,0 0-1 0 0,0 0 1 0 0,0-13-1 0 0,4-16 96 0 0,52-180 1277 0 0,-56 185-927 0 0,0 30-695 0 0,-2 7-33 0 0,1 1 0 0 0,-1 0 0 0 0,1-1 0 0 0,-1 1 0 0 0,0 0 0 0 0,2 4 0 0 0,-1 0 0 0 0,1 2-44 0 0,0-1 0 0 0,-1 1 0 0 0,0-1 1 0 0,0 15-1 0 0,6 22-105 0 0,2-10 251 0 0,2-1 0 0 0,19 39-1 0 0,-27-65-127 0 0,0 0 0 0 0,0 0 0 0 0,1-1 0 0 0,0 0 0 0 0,1 0 0 0 0,6 6 0 0 0,-11-11 38 0 0,1-1 0 0 0,-1 1 0 0 0,1-1-1 0 0,-1 0 1 0 0,1 0 0 0 0,0 0 0 0 0,-1 0 0 0 0,1 0 0 0 0,0 0 0 0 0,0-1 0 0 0,-1 1 0 0 0,1 0 0 0 0,0-1 0 0 0,0 1 0 0 0,0-1 0 0 0,0 0 0 0 0,0 0 0 0 0,0 0 0 0 0,0 0 0 0 0,0 0 0 0 0,-1 0 0 0 0,1 0 0 0 0,0-1 0 0 0,0 1 0 0 0,0-1 0 0 0,0 1 0 0 0,0-1 0 0 0,0 0 0 0 0,-1 1 0 0 0,1-1-1 0 0,0 0 1 0 0,-1 0 0 0 0,3-2 0 0 0,-1 0 20 0 0,0 0 0 0 0,0 0 0 0 0,0-1 0 0 0,0 1 0 0 0,-1-1 0 0 0,0 1 0 0 0,0-1 0 0 0,0 0 0 0 0,3-7 0 0 0,11-40-367 0 0,-15 49 330 0 0,0-3 8 0 0,22-89 453 0 0,-21 79-373 0 0,0 0 0 0 0,0 0 0 0 0,-2 0 1 0 0,-1-21-1 0 0,3 12-918 0 0,-2 23 751 0 0,0 1 0 0 0,0-1 0 0 0,0 1 0 0 0,0 0 0 0 0,1-1 0 0 0,-1 1 0 0 0,0 0 0 0 0,0-1 0 0 0,0 1 0 0 0,0 0 0 0 0,1-1 0 0 0,-1 1 0 0 0,0 0 0 0 0,0-1 0 0 0,1 1 0 0 0,-1 0 0 0 0,0 0 0 0 0,1-1 0 0 0,-1 1 0 0 0,0 0 0 0 0,1 0 0 0 0,-1 0 0 0 0,0-1 0 0 0,1 1 0 0 0,-1 0 0 0 0,0 0 0 0 0,1 0 0 0 0,-1 0 0 0 0,1 0 0 0 0,-1 0 0 0 0,0 0 0 0 0,1 0 0 0 0,-1 0 0 0 0,0 0 0 0 0,1 0 0 0 0,0 0 0 0 0,15 2-7189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12784 0 0,'-6'10'1384'0'0,"-10"21"2297"0"0,14-19-3396 0 0,0-1-1 0 0,1 1 1 0 0,1-1 0 0 0,0 1 0 0 0,0-1 0 0 0,1 1 0 0 0,4 16-1 0 0,-5-24-197 0 0,1 1 0 0 0,1-1 0 0 0,-1 1 0 0 0,1-1 0 0 0,-1 0 0 0 0,1 1 0 0 0,1-1 1 0 0,-1 0-1 0 0,0 0 0 0 0,1-1 0 0 0,0 1 0 0 0,0 0 0 0 0,0-1 0 0 0,0 0 0 0 0,1 0 0 0 0,-1 0 0 0 0,1 0 0 0 0,6 4 0 0 0,-8-7-29 0 0,-1 1 1 0 0,1-1 0 0 0,0 0-1 0 0,0 1 1 0 0,0-1 0 0 0,-1 0-1 0 0,1 0 1 0 0,0 0-1 0 0,0-1 1 0 0,0 1 0 0 0,-1 0-1 0 0,1-1 1 0 0,0 1 0 0 0,0-1-1 0 0,-1 1 1 0 0,1-1 0 0 0,0 0-1 0 0,-1 0 1 0 0,1 0 0 0 0,-1 0-1 0 0,1 0 1 0 0,-1 0 0 0 0,1 0-1 0 0,-1-1 1 0 0,0 1-1 0 0,0 0 1 0 0,2-2 0 0 0,4-6 224 0 0,0 0 0 0 0,-1 0 0 0 0,6-11 0 0 0,-9 15-55 0 0,11-20 358 0 0,18-29 309 0 0,-28 49-734 0 0,1-1 0 0 0,-1 1 0 0 0,1 0 0 0 0,-1 0 0 0 0,1 1 0 0 0,12-9 0 0 0,-17 13-151 0 0,1-1-1 0 0,0 1 0 0 0,-1-1 1 0 0,1 1-1 0 0,0-1 1 0 0,-1 1-1 0 0,1 0 0 0 0,0-1 1 0 0,0 1-1 0 0,0 0 0 0 0,-1 0 1 0 0,1-1-1 0 0,0 1 1 0 0,0 0-1 0 0,0 0 0 0 0,0 0 1 0 0,0 0-1 0 0,-1 0 1 0 0,1 0-1 0 0,0 0 0 0 0,0 0 1 0 0,0 0-1 0 0,0 1 1 0 0,-1-1-1 0 0,1 0 0 0 0,0 1 1 0 0,0-1-1 0 0,0 0 0 0 0,-1 1 1 0 0,1-1-1 0 0,0 1 1 0 0,-1-1-1 0 0,1 1 0 0 0,0-1 1 0 0,-1 1-1 0 0,1-1 1 0 0,-1 1-1 0 0,1 0 0 0 0,-1 0 1 0 0,1-1-1 0 0,-1 1 1 0 0,1 0-1 0 0,-1-1 0 0 0,0 1 1 0 0,1 0-1 0 0,-1 1 1 0 0,2 4 76 0 0,0 1 1 0 0,0 0-1 0 0,-1-1 1 0 0,1 13 0 0 0,-1-11-66 0 0,1 20-52 0 0,2 16-250 0 0,-4-43 153 0 0,1 1 0 0 0,-1-1 0 0 0,1 0 0 0 0,-1 1 0 0 0,1-1 0 0 0,-1 0 0 0 0,1 0 0 0 0,0 1 1 0 0,0-1-1 0 0,0 0 0 0 0,0 0 0 0 0,0 0 0 0 0,0 0 0 0 0,0 0 0 0 0,0 0 0 0 0,0 0 0 0 0,0-1 0 0 0,0 1 0 0 0,0 0 0 0 0,1-1 0 0 0,-1 1 0 0 0,2 0 0 0 0,11 0-8690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1:4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93 5528 0 0,'0'0'14223'0'0,"-17"-3"-9596"0"0,13 1-4382 0 0,0 1 1 0 0,0-1-1 0 0,-1 1 0 0 0,1-1 0 0 0,0 1 1 0 0,0 1-1 0 0,-1-1 0 0 0,1 0 1 0 0,-1 1-1 0 0,1 0 0 0 0,0 0 0 0 0,-1 0 1 0 0,1 1-1 0 0,-1 0 0 0 0,1 0 1 0 0,-6 2-1 0 0,5-2-195 0 0,1 0 1 0 0,0 1-1 0 0,0-1 0 0 0,0 1 1 0 0,0 0-1 0 0,0 0 1 0 0,0 1-1 0 0,0-1 0 0 0,1 1 1 0 0,-1 0-1 0 0,1 0 0 0 0,0 0 1 0 0,0 0-1 0 0,0 1 1 0 0,0-1-1 0 0,-3 7 0 0 0,1 0 17 0 0,1 0-1 0 0,0 1 1 0 0,1 0-1 0 0,0 0 1 0 0,1 0-1 0 0,0 0 1 0 0,1 0-1 0 0,-1 12 1 0 0,2-14 76 0 0,1-1 1 0 0,0 1 0 0 0,0 0-1 0 0,0 0 1 0 0,1-1 0 0 0,1 1-1 0 0,-1-1 1 0 0,1 1 0 0 0,1-1-1 0 0,7 15 1 0 0,-8-19-121 0 0,0 1-1 0 0,1-1 1 0 0,-1 0 0 0 0,1 0 0 0 0,0 0-1 0 0,0-1 1 0 0,0 1 0 0 0,0-1-1 0 0,1 0 1 0 0,-1 0 0 0 0,1 0-1 0 0,0-1 1 0 0,-1 0 0 0 0,1 0 0 0 0,1 0-1 0 0,-1 0 1 0 0,0-1 0 0 0,0 0-1 0 0,0 0 1 0 0,1 0 0 0 0,-1-1-1 0 0,1 1 1 0 0,-1-1 0 0 0,0-1 0 0 0,1 1-1 0 0,-1-1 1 0 0,0 0 0 0 0,1 0-1 0 0,-1 0 1 0 0,0-1 0 0 0,0 0 0 0 0,0 0-1 0 0,0 0 1 0 0,0-1 0 0 0,-1 1-1 0 0,9-7 1 0 0,-6 2 0 0 0,0-1-1 0 0,-1 1 1 0 0,0-1-1 0 0,0 0 1 0 0,-1 0 0 0 0,0-1-1 0 0,0 1 1 0 0,-1-1 0 0 0,0 0-1 0 0,-1 0 1 0 0,0-1-1 0 0,0 1 1 0 0,-1-1 0 0 0,2-10-1 0 0,-3 7-25 0 0,0 0 0 0 0,0-1 0 0 0,-1 1 0 0 0,-1 0 0 0 0,0-1 0 0 0,0 1 0 0 0,-2 0 0 0 0,0 0 0 0 0,-9-25 0 0 0,9 30-136 0 0,0 1-1 0 0,-1-1 1 0 0,-1 1-1 0 0,-9-14 1 0 0,12 18 176 0 0,-1 0-1 0 0,0 1 1 0 0,1-1 0 0 0,-1 1-1 0 0,0-1 1 0 0,0 1 0 0 0,0 0-1 0 0,-1 0 1 0 0,1 0 0 0 0,-1 0-1 0 0,1 1 1 0 0,-1 0 0 0 0,-5-2-1 0 0,4 2-308 0 0,1 0-502 0 0,0 0 1 0 0,-1 0-1 0 0,1 1 1 0 0,-8-1-1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1:5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29 5984 0 0,'-4'-5'20003'0'0,"15"8"-19737"0"0,1 0 0 0 0,1-1-1 0 0,-1 0 1 0 0,0-1 0 0 0,0 0-1 0 0,24-2 1 0 0,-19 0-60 0 0,27 2 1 0 0,11 1 116 0 0,80-19 515 0 0,-85 9-321 0 0,77-2 0 0 0,-88 9-123 0 0,-18 0-257 0 0,0 1 0 0 0,-1 1 0 0 0,1 1 0 0 0,0 0 0 0 0,23 7 0 0 0,-36-7-153 0 0,1 0 1 0 0,0 1-1 0 0,-1 0 0 0 0,0 0 1 0 0,0 1-1 0 0,0 0 1 0 0,0 1-1 0 0,-1-1 0 0 0,1 1 1 0 0,11 12-1 0 0,-8-6-108 0 0,-1 1-1953 0 0,25 20 1 0 0,-28-26 773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2:0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82 1376 0 0,'-21'-9'11406'0'0,"13"3"-5738"0"0,8 5-4941 0 0,-1 0 0 0 0,0 0 0 0 0,1 0 0 0 0,-1 0 0 0 0,1 0 0 0 0,-1 0 0 0 0,0-2 1 0 0,1 3-644 0 0,0-1 1 0 0,0 0 0 0 0,0 0 0 0 0,0 1 0 0 0,0-1 0 0 0,1 0 0 0 0,-1 0 0 0 0,0 1 0 0 0,0-1 0 0 0,1 0 0 0 0,-1 0-1 0 0,0 1 1 0 0,1-2 0 0 0,1 0 20 0 0,-1 1-1 0 0,0 0 0 0 0,0 0 1 0 0,1-1-1 0 0,-1 1 0 0 0,0 0 1 0 0,1 0-1 0 0,-1 0 0 0 0,1 1 1 0 0,-1-1-1 0 0,1 0 0 0 0,0 0 1 0 0,-1 1-1 0 0,1-1 0 0 0,0 1 1 0 0,-1 0-1 0 0,1-1 0 0 0,3 1 1 0 0,34 0 250 0 0,-33 1-317 0 0,82 5 483 0 0,177 7 765 0 0,114-34-641 0 0,-210 7-329 0 0,-103 9-195 0 0,61-3 141 0 0,127 6 280 0 0,-3 22-59 0 0,-125-7-264 0 0,-71-8-153 0 0,-2-2 73 0 0,18 1 65 0 0,64 4-72 0 0,-97-13-132 0 0,-34 4-13 0 0,-1 0 1 0 0,1 0-1 0 0,-1-1 0 0 0,1 1 1 0 0,-1-1-1 0 0,0 0 1 0 0,0 0-1 0 0,0 0 0 0 0,0 0 1 0 0,0 0-1 0 0,0-1 0 0 0,0 1 1 0 0,-1-1-1 0 0,0 0 1 0 0,1 0-1 0 0,2-5 0 0 0,-5 7-229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0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7 257 8288 0 0,'-1'0'14286'0'0,"-5"-2"-10126"0"0,12 0-4026 0 0,-1 1 1 0 0,1 0-1 0 0,0 0 1 0 0,0 0-1 0 0,0 1 1 0 0,11 1-1 0 0,-5-1-42 0 0,54 0 279 0 0,206 7 282 0 0,19 1 98 0 0,-208-8-646 0 0,301-24 860 0 0,-370 22-954 0 0,-5 2 15 0 0,374-29 772 0 0,-271 25-605 0 0,111-5 142 0 0,-65-7-44 0 0,-56 4-54 0 0,9 1-293 0 0,315-27-592 0 0,-190 31 1515 0 0,-177 7-766 0 0,-53-1-119 0 0,0 1 1 0 0,0-1-1 0 0,0 0 1 0 0,10-4-1 0 0,-13 5 17 0 0,-1-1 1 0 0,1 0-1 0 0,0 0 1 0 0,-1-1-1 0 0,1 1 0 0 0,-1 0 1 0 0,1-1-1 0 0,-1 0 0 0 0,0 1 1 0 0,0-1-1 0 0,0 0 1 0 0,2-2-1 0 0,1-2-27 0 0,-1 0-1 0 0,-1 0 1 0 0,1-1 0 0 0,-1 1-1 0 0,0-1 1 0 0,0 1-1 0 0,-1-1 1 0 0,1 0 0 0 0,-2 0-1 0 0,3-12 1 0 0,-4 18 151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4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45 5528 0 0,'-17'-14'2309'0'0,"14"12"-1162"0"0,-1-1 1 0 0,1 1 0 0 0,0-1-1 0 0,0 0 1 0 0,1 0 0 0 0,-5-6-1 0 0,16 8 7070 0 0,40 1-6889 0 0,-15 4-787 0 0,63-2 0 0 0,-5 0 33 0 0,-23-1-528 0 0,-44-1-16 0 0,0 1 0 0 0,33 5 0 0 0,53 13 378 0 0,24-5 100 0 0,-29-3-283 0 0,-57-8-95 0 0,-1-1-1 0 0,79-7 1 0 0,-63 1 4 0 0,172-9 250 0 0,-28 18-294 0 0,-100 0-91 0 0,20 1 219 0 0,74 0 180 0 0,16 6-189 0 0,0-1-110 0 0,-119-10-32 0 0,205-7 5 0 0,-35 7 176 0 0,-107 3-128 0 0,93-7 248 0 0,63-15 160 0 0,-216 14-371 0 0,109 1 51 0 0,-81 5-69 0 0,-123-2-139 0 0,-1 1 0 0 0,0 0 0 0 0,0-1 0 0 0,0 0 0 0 0,0 0 0 0 0,0-1 0 0 0,0 1 0 0 0,0-1 0 0 0,7-3 0 0 0,-10 3-9 0 0,21-12-601 0 0,-23 12 565 0 0,1 0 0 0 0,-1 0 0 0 0,0 0-1 0 0,0 0 1 0 0,0-1 0 0 0,-1 1 0 0 0,1 0 0 0 0,0 0 0 0 0,0-1 0 0 0,-1 1 0 0 0,1-1 0 0 0,-1 1 0 0 0,1 0 0 0 0,-1-1 0 0 0,0 1 0 0 0,1-3 0 0 0,4-13-2450 0 0,-2 10 303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4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119 107 8288 0 0,'-14'0'889'0'0,"5"0"-215"0"0,0-1 0 0 0,-15-5 0 0 0,10 3 1568 0 0,-4-4 978 0 0,-1 0 50 0 0,7 7 3049 0 0,27-3-5804 0 0,0 1 1 0 0,0 1 0 0 0,0 1-1 0 0,0 0 1 0 0,17 3-1 0 0,36-1 26 0 0,281-49 1302 0 0,-283 35-1821 0 0,1 2-1 0 0,0 4 1 0 0,96 3 0 0 0,-129 2 358 0 0,-29 0-342 0 0,1 0 1 0 0,0 1 0 0 0,-1 0-1 0 0,1 0 1 0 0,-1 0-1 0 0,1 1 1 0 0,-1 0-1 0 0,1 0 1 0 0,-1 0-1 0 0,11 4 1 0 0,-7 1-1763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0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75 3224 0 0,'0'0'171'0'0,"1"-1"1"0"0,0 1-1 0 0,-1 0 1 0 0,1-1-1 0 0,0 1 1 0 0,-1-1-1 0 0,1 1 1 0 0,-1-1-1 0 0,1 0 1 0 0,-1 1-1 0 0,1-1 0 0 0,-1 1 1 0 0,0-1-1 0 0,1 0 1 0 0,-1 1-1 0 0,0-1 1 0 0,1 0-1 0 0,-1 0 1 0 0,0 1-1 0 0,0-1 1 0 0,1 0-1 0 0,-1 0 1 0 0,0 1-1 0 0,0-1 1 0 0,0 0-1 0 0,0 0 0 0 0,0 1 1 0 0,0-1-1 0 0,0 0 1 0 0,-1 0-1 0 0,1 1 1 0 0,0-2-1 0 0,-1-1 941 0 0,-2-47 13145 0 0,4 50-14157 0 0,0 1 0 0 0,0-1-1 0 0,0 0 1 0 0,0 1 0 0 0,0-1 0 0 0,0 1-1 0 0,0-1 1 0 0,0 1 0 0 0,0-1-1 0 0,0 1 1 0 0,0 0 0 0 0,-1 0 0 0 0,1-1-1 0 0,0 1 1 0 0,0 0 0 0 0,-1 0 0 0 0,1 0-1 0 0,0 0 1 0 0,-1 0 0 0 0,1 0-1 0 0,-1 0 1 0 0,1 0 0 0 0,-1 0 0 0 0,0 0-1 0 0,1 0 1 0 0,-1 2 0 0 0,7 34 723 0 0,-6-32-682 0 0,2 22 232 0 0,-2 1-1 0 0,-3 52 0 0 0,-15 56 242 0 0,-25 56 43 0 0,19-117-515 0 0,5-27-445 0 0,18-47 280 0 0,-11 21-343 0 0,11-21 310 0 0,0-1-1 0 0,-1 1 0 0 0,1 0 0 0 0,0 0 0 0 0,-1-1 0 0 0,1 1 0 0 0,-1 0 0 0 0,1-1 0 0 0,-1 1 0 0 0,0-1 1 0 0,1 1-1 0 0,-1 0 0 0 0,1-1 0 0 0,-1 1 0 0 0,0-1 0 0 0,1 0 0 0 0,-1 1 0 0 0,0-1 0 0 0,0 1 0 0 0,1-1 1 0 0,-1 0-1 0 0,-1 1 0 0 0,2-2-19 0 0,-1 1 1 0 0,1 0 0 0 0,0-1-1 0 0,-1 1 1 0 0,1 0-1 0 0,0-1 1 0 0,0 1 0 0 0,0 0-1 0 0,-1-1 1 0 0,1 1 0 0 0,0 0-1 0 0,0-1 1 0 0,0 1-1 0 0,0-1 1 0 0,0 1 0 0 0,0 0-1 0 0,0-1 1 0 0,0 1-1 0 0,0-1 1 0 0,0 1 0 0 0,0 0-1 0 0,0-1 1 0 0,0 1 0 0 0,0-1-1 0 0,0 1 1 0 0,0 0-1 0 0,0-1 1 0 0,0 0-254 0 0,2-7-1854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45 2760 0 0,'2'-5'221'0'0,"24"-35"20893"0"0,-27 41-20970 0 0,1 1-1 0 0,-1-1 0 0 0,1 1 0 0 0,-1 0 1 0 0,1-1-1 0 0,0 1 0 0 0,0-1 0 0 0,0 4 1 0 0,-1 8 30 0 0,-5 6 77 0 0,0 0 0 0 0,-1-1 0 0 0,-18 34 0 0 0,17-37-37 0 0,0 0 1 0 0,1 1-1 0 0,1 0 1 0 0,0 1-1 0 0,1-1 1 0 0,-2 19-1 0 0,6-33-186 0 0,1 0 0 0 0,0 0 0 0 0,0 0 0 0 0,0-1 0 0 0,0 1 0 0 0,0 0 0 0 0,0 0 0 0 0,0 0 0 0 0,1 0 0 0 0,-1 0 0 0 0,1 0 0 0 0,-1 0 0 0 0,1-1 0 0 0,0 1 0 0 0,0 0-1 0 0,0 0 1 0 0,0-1 0 0 0,0 1 0 0 0,0-1 0 0 0,0 1 0 0 0,1-1 0 0 0,0 2 0 0 0,1-1 3 0 0,0-1-1 0 0,-1 1 0 0 0,1-1 1 0 0,0 0-1 0 0,0 1 1 0 0,0-1-1 0 0,0-1 1 0 0,0 1-1 0 0,0 0 1 0 0,0-1-1 0 0,0 1 1 0 0,0-1-1 0 0,5 0 1 0 0,7-1 0 0 0,0 0 1 0 0,0-1-1 0 0,-1-1 0 0 0,1 0 1 0 0,20-8-1 0 0,0-2-1335 0 0,34-19 0 0 0,-68 31 1177 0 0,9-3-1211 0 0,0-1 0 0 0,-1-1 0 0 0,12-8 0 0 0,-7 1-6537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41 7832 0 0,'0'0'356'0'0,"0"-8"121"0"0,-2-4-411 0 0,-2-9 17009 0 0,2 23-16765 0 0,1 0 0 0 0,-1 0 0 0 0,1 1 0 0 0,0-1-1 0 0,0 0 1 0 0,-2 5 0 0 0,3-6-131 0 0,-34 94 1271 0 0,-28 107-466 0 0,11-33-349 0 0,4 13-363 0 0,41-150-1427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31 107 11488 0 0,'-12'0'1226'0'0,"-7"2"8480"0"0,22-2-10227 0 0,1 0 767 0 0,0-1 1 0 0,0 1-1 0 0,0-1 0 0 0,0 0 0 0 0,0 0 0 0 0,-1-1 0 0 0,8-2 0 0 0,16-6 241 0 0,-11 7-146 0 0,13-4 272 0 0,-1 2 0 0 0,54-3 0 0 0,-34 8-279 0 0,95 3 380 0 0,-59 3-368 0 0,52 5 437 0 0,159-8-1 0 0,166-52 1243 0 0,-354 36-1929 0 0,-106 13-93 0 0,-1 0 1 0 0,1 0-1 0 0,-1 0 0 0 0,0 0 1 0 0,1 0-1 0 0,-1 0 1 0 0,0 0-1 0 0,1 0 0 0 0,-1 0 1 0 0,0 0-1 0 0,1 0 0 0 0,-1 0 1 0 0,0 0-1 0 0,1 0 0 0 0,-1-1 1 0 0,0 1-1 0 0,1 0 1 0 0,-1 0-1 0 0,0 0 0 0 0,1-1 1 0 0,-1 1-1 0 0,0 0 0 0 0,0 0 1 0 0,1-1-1 0 0,-1 1 0 0 0,0 0 1 0 0,0-1-1 0 0,0 1 1 0 0,1 0-1 0 0,-1-1 0 0 0,0 1 1 0 0,0 0-1 0 0,0-1 0 0 0,0 1 1 0 0,0 0-1 0 0,0-1 0 0 0,0 1 1 0 0,0 0-1 0 0,0-1 0 0 0,0 1 1 0 0,0 0-1 0 0,0-1 1 0 0,0 1-1 0 0,0-1 0 0 0,0 1 1 0 0,0 0-1 0 0,0-1 0 0 0,0 1 1 0 0,0 0-1 0 0,0-1 0 0 0,-1 1 1 0 0,1 0-1 0 0,0-1 1 0 0,0 1-1 0 0,-1-1-91 0 0,0 0 0 0 0,0 0-1 0 0,0 0 1 0 0,0 0 0 0 0,0 0 0 0 0,0 0 0 0 0,0 0 0 0 0,0 0 0 0 0,-1 1-1 0 0,1-1 1 0 0,0 1 0 0 0,0-1 0 0 0,-1 0 0 0 0,-1 0 0 0 0,-15 1-4101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8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13824 0 0,'0'0'1388'0'0,"-5"1"-1264"0"0,-2 2 356 0 0,0 1 1 0 0,1 0-1 0 0,0 0 1 0 0,0 1-1 0 0,0-1 1 0 0,0 1 0 0 0,1 0-1 0 0,-9 11 1 0 0,0-1 307 0 0,-22 34 1 0 0,30-41-286 0 0,1 0 0 0 0,1 1 0 0 0,0-1 0 0 0,0 1 0 0 0,1 0 0 0 0,-4 15 0 0 0,6-17 45 0 0,2-7-557 0 0,0 0 0 0 0,0 1 0 0 0,0-1 0 0 0,0 0-1 0 0,0 0 1 0 0,0 0 0 0 0,0 0 0 0 0,0 0 0 0 0,0 0 0 0 0,0 0-1 0 0,-1-1 1 0 0,1 1 0 0 0,0 0 0 0 0,0 0 0 0 0,0-1 0 0 0,1 1-1 0 0,-1-1 5 0 0,2 0 36 0 0,0 0 1 0 0,1-1-1 0 0,-1 1 0 0 0,0-1 1 0 0,0 0-1 0 0,0 0 0 0 0,0 0 1 0 0,0-1-1 0 0,4-3 1 0 0,23-30 102 0 0,-20 24-161 0 0,2-4 250 0 0,-9 12-71 0 0,0-1 0 0 0,0 1 0 0 0,1 0 0 0 0,0 0 1 0 0,0 0-1 0 0,0 0 0 0 0,0 0 0 0 0,0 1 0 0 0,1 0 0 0 0,-1 0 0 0 0,9-4 0 0 0,-12 7-152 0 0,0 0 0 0 0,0 0 0 0 0,0 0 0 0 0,0 0 0 0 0,-1 0 0 0 0,1 0 0 0 0,0 0 0 0 0,0 1 0 0 0,0-1 0 0 0,-1 0 0 0 0,1 0 0 0 0,0 1 0 0 0,0-1 0 0 0,-1 1 0 0 0,1-1 0 0 0,0 1 0 0 0,-1-1 0 0 0,1 1 0 0 0,0-1 0 0 0,-1 1 0 0 0,1-1 0 0 0,-1 1 0 0 0,1 0 0 0 0,-1-1 0 0 0,1 1 0 0 0,-1 0 0 0 0,1-1 0 0 0,-1 1 0 0 0,0 0 0 0 0,1 0 0 0 0,-1 0 0 0 0,0 1 0 0 0,10 28 0 0 0,-8-19-187 0 0,-1 1 0 0 0,1 17 0 0 0,-1-4-504 0 0,-1-10-737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5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34 119 3680 0 0,'-15'-6'1013'0'0,"11"5"2990"0"0,-3-3-1158 0 0,6 4-2721 0 0,1 0 1 0 0,0 0-1 0 0,-1 0 1 0 0,1 0-1 0 0,0 0 1 0 0,-1 0-1 0 0,1 0 1 0 0,0 0-1 0 0,0-1 0 0 0,-1 1 1 0 0,1 0-1 0 0,0 0 1 0 0,-1 0-1 0 0,1 0 1 0 0,0-1-1 0 0,0 1 1 0 0,0 0-1 0 0,-1 0 1 0 0,1-1-1 0 0,0 1 1 0 0,0 0-1 0 0,0 0 1 0 0,0-1-1 0 0,-1 1 1 0 0,1 0-1 0 0,0-1 1 0 0,0 1-1 0 0,0 0 1 0 0,0 0-1 0 0,0-2 1108 0 0,4-2-595 0 0,6-5 106 0 0,10 6-20 0 0,0 1-1 0 0,-1 0 1 0 0,1 1-1 0 0,0 1 1 0 0,27 4-1 0 0,41 0 214 0 0,297-27 1524 0 0,-269 14-1960 0 0,125-12 428 0 0,-231 20-889 0 0,-1 0 9 0 0,-1 0 0 0 0,1 0 0 0 0,-1 0 0 0 0,0-1 0 0 0,0-1 0 0 0,1 1 0 0 0,7-5-1 0 0,-16 7-46 0 0,0 0-1 0 0,0 0 0 0 0,1 0 0 0 0,-1 0 1 0 0,0-1-1 0 0,0 1 0 0 0,0 0 0 0 0,1 0 0 0 0,-1 0 1 0 0,0 0-1 0 0,0 0 0 0 0,0-1 0 0 0,0 1 1 0 0,0 0-1 0 0,1 0 0 0 0,-1 0 0 0 0,0 0 0 0 0,0-1 1 0 0,0 1-1 0 0,0 0 0 0 0,0 0 0 0 0,0 0 1 0 0,0-1-1 0 0,0 1 0 0 0,0 0 0 0 0,0 0 0 0 0,0 0 1 0 0,0-1-1 0 0,0 1 0 0 0,0 0 0 0 0,0 0 0 0 0,0-1 1 0 0,0 1-1 0 0,0 0 0 0 0,0 0 0 0 0,0 0 1 0 0,0-1-1 0 0,0 1 0 0 0,0 0 0 0 0,0 0 0 0 0,-1 0 1 0 0,1-1-1 0 0,0 1 0 0 0,0 0 0 0 0,0 0 1 0 0,0 0-1 0 0,0 0 0 0 0,-1 0 0 0 0,1-1 0 0 0,0 1 1 0 0,0 0-1 0 0,0 0 0 0 0,0 0 0 0 0,-1 0 1 0 0,1 0-1 0 0,0 0 0 0 0,0 0 0 0 0,0 0 0 0 0,-1 0 1 0 0,1-1-1 0 0,0 1 0 0 0,-1 0 0 0 0,-11-5-1637 0 0,4 5 23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7168 0 0,'1'-5'610'0'0,"0"0"1"0"0,1-1 0 0 0,0 1-1 0 0,0 0 1 0 0,0 0-1 0 0,1 1 1 0 0,3-7-1 0 0,8-15 4361 0 0,-13 25-4744 0 0,-1 0 0 0 0,0 1 0 0 0,1-1 0 0 0,-1 0 0 0 0,0 1 0 0 0,1-1 0 0 0,-1 0 0 0 0,1 1 0 0 0,-1-1 0 0 0,1 1 0 0 0,0-1 0 0 0,-1 0 0 0 0,2 0-1 0 0,-2 1-155 0 0,1 0-1 0 0,-1 0 0 0 0,0 0 0 0 0,0 0 0 0 0,0 0 1 0 0,0 0-1 0 0,1 0 0 0 0,-1 0 0 0 0,0 0 0 0 0,0 0 1 0 0,0 0-1 0 0,1 0 0 0 0,-1 0 0 0 0,0 0 0 0 0,0 0 0 0 0,0 0 1 0 0,1 0-1 0 0,-1 0 0 0 0,0 0 0 0 0,0 1 0 0 0,0-1 1 0 0,0 0-1 0 0,1 0 0 0 0,-1 0 0 0 0,0 0 0 0 0,0 0 1 0 0,0 0-1 0 0,0 1 0 0 0,0-1 0 0 0,1 0 0 0 0,-1 0 0 0 0,0 0 1 0 0,0 0-1 0 0,0 1 0 0 0,0-1 0 0 0,0 0 0 0 0,0 0 1 0 0,0 0-1 0 0,0 1 0 0 0,0-1 0 0 0,0 0 0 0 0,0 0 0 0 0,0 0 1 0 0,0 1-1 0 0,0-1 0 0 0,0 0 0 0 0,1 12-63 0 0,0 0-1 0 0,-1 0 1 0 0,-1 0-1 0 0,1-1 1 0 0,-2 1-1 0 0,-3 14 0 0 0,2-14 20 0 0,1 1 0 0 0,1 0 0 0 0,-1 0 0 0 0,3 24 0 0 0,-1-35-289 0 0,0 0 1 0 0,1 0-1 0 0,-1 0 0 0 0,1 1 1 0 0,0-2-1 0 0,-1 1 0 0 0,1 0 1 0 0,0 0-1 0 0,2 2 0 0 0,3 4-1345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8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1840 0 0,'1'1'3668'0'0,"0"1"-2631"0"0,0-1 0 0 0,0 1-1 0 0,-1-1 1 0 0,1 1 0 0 0,0 0 0 0 0,0 0 0 0 0,-1-1 0 0 0,1 4 0 0 0,0 16 3394 0 0,-8 26-3042 0 0,2-21-338 0 0,1 5-613 0 0,2-20-576 0 0,0 0-1 0 0,0-1 1 0 0,2 1-1 0 0,-1 0 0 0 0,1 0 1 0 0,3 18-1 0 0,3-11-7440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29 3224 0 0,'0'-2'240'0'0,"0"-6"3208"0"0,0 6-2945 0 0,0 1 1 0 0,0 0 0 0 0,0 0-1 0 0,1-1 1 0 0,-1 1 0 0 0,0 0-1 0 0,1-1 1 0 0,-1 1 0 0 0,1 0-1 0 0,-1 0 1 0 0,1 0 0 0 0,1-2-1 0 0,-12 14 4733 0 0,3-4-4744 0 0,1-1-1 0 0,0 2 0 0 0,0-1 0 0 0,-8 15 0 0 0,-81 158 1813 0 0,86-160-2103 0 0,0 2-1 0 0,2-1 0 0 0,0 1 0 0 0,2 0 1 0 0,0 0-1 0 0,-1 31 0 0 0,5-45-173 0 0,1 0-1 0 0,0 0 0 0 0,1 0 1 0 0,0 0-1 0 0,0-1 0 0 0,1 1 1 0 0,-1 0-1 0 0,2 0 0 0 0,-1-1 1 0 0,1 1-1 0 0,0-1 0 0 0,1 0 1 0 0,0 0-1 0 0,0 0 0 0 0,0 0 1 0 0,1-1-1 0 0,0 0 0 0 0,0 0 1 0 0,1 0-1 0 0,0-1 0 0 0,9 8 1 0 0,-10-9-16 0 0,1-1 0 0 0,0 0 0 0 0,1 1 0 0 0,-1-2 1 0 0,0 1-1 0 0,1-1 0 0 0,0 0 0 0 0,-1 0 1 0 0,1-1-1 0 0,0 0 0 0 0,0 0 0 0 0,0-1 1 0 0,0 0-1 0 0,0 0 0 0 0,13-2 0 0 0,4-3 45 0 0,0 0-1 0 0,0-2 0 0 0,24-10 1 0 0,-43 15-41 0 0,8-3 38 0 0,-1 0 0 0 0,18-10 0 0 0,-27 14-14 0 0,0-1 0 0 0,-1 0 0 0 0,1 1 0 0 0,-1-1 0 0 0,1-1 0 0 0,-1 1 0 0 0,0 0 0 0 0,0-1 0 0 0,0 1 0 0 0,0-1 0 0 0,0 1 0 0 0,0-1 0 0 0,-1 0 0 0 0,1 0 1 0 0,1-5-1 0 0,-3 6 6 0 0,0 1 1 0 0,0 0 0 0 0,0-1 0 0 0,0 1-1 0 0,-1 0 1 0 0,1 0 0 0 0,0-1 0 0 0,-1 1-1 0 0,1 0 1 0 0,0 0 0 0 0,-1-1 0 0 0,0 1 0 0 0,1 0-1 0 0,-1 0 1 0 0,0 0 0 0 0,1 0 0 0 0,-1 0-1 0 0,0 0 1 0 0,0 0 0 0 0,0 0 0 0 0,0 0-1 0 0,0 0 1 0 0,-2-1 0 0 0,-1-1 52 0 0,0 1 1 0 0,0-1-1 0 0,0 1 0 0 0,0 0 0 0 0,-6-2 0 0 0,2 2-103 0 0,1 1-1 0 0,-1 0 0 0 0,1 0 0 0 0,-1 0 1 0 0,1 1-1 0 0,-10 1 0 0 0,8 0 254 0 0,0-1 0 0 0,0 0-1 0 0,-11-2 1 0 0,20 2-311 0 0,0 0 0 0 0,0 0 1 0 0,0 0-1 0 0,0 0 0 0 0,0 0 0 0 0,0 0 0 0 0,-1 0 0 0 0,1 0 1 0 0,0 0-1 0 0,0 0 0 0 0,0 0 0 0 0,0 0 0 0 0,0 0 0 0 0,0-1 0 0 0,0 1 1 0 0,0 0-1 0 0,0 0 0 0 0,0 0 0 0 0,-1 0 0 0 0,1 0-377 0 0,0 0 378 0 0,0 0-1 0 0,0-1 0 0 0,0 1 0 0 0,0 0 0 0 0,0 0 0 0 0,0 0 1 0 0,0 0-1 0 0,0 0 0 0 0,0 0 0 0 0,0 0 0 0 0,0 0 0 0 0,0 0 1 0 0,0-1-1 0 0,0 1 0 0 0,0 0 0 0 0,0 0 0 0 0,0 0 0 0 0,0 0 0 0 0,0 0 1 0 0,0 0-1 0 0,4-5-2116 0 0,6-3-3684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 5528 0 0,'-1'5'237'0'0,"-1"5"7874"0"0,2-10-8051 0 0,-1 0 1 0 0,1 0 0 0 0,0 0 0 0 0,-1 0 0 0 0,1 0-1 0 0,0 0 1 0 0,-1 0 0 0 0,1 1 0 0 0,0-1 0 0 0,-1 0-1 0 0,1 0 1 0 0,0 0 0 0 0,0 1 0 0 0,-1-1 0 0 0,1 0 0 0 0,0 0-1 0 0,0 0 1 0 0,-1 1 0 0 0,1-1 0 0 0,0 0 0 0 0,0 1-1 0 0,0-1 1 0 0,-1 0 0 0 0,1 0 0 0 0,0 1 0 0 0,0-1-1 0 0,0 0 1 0 0,0 1 0 0 0,0-1 0 0 0,0 0 0 0 0,0 1-1 0 0,0-1 1 0 0,0 0 0 0 0,0 1 0 0 0,0-1 0 0 0,0 0-1 0 0,0 1 1 0 0,0-1 0 0 0,0 0 0 0 0,0 1 0 0 0,0-1 0 0 0,0 0-1 0 0,0 1 1 0 0,1 0 0 0 0,5 14 1030 0 0,9 11-115 0 0,-1 0-1 0 0,17 46 1 0 0,-26-60-665 0 0,4 13 394 0 0,-6-16-129 0 0,0 1 0 0 0,1-1 0 0 0,5 9 0 0 0,-8-17-77 0 0,12-21 619 0 0,55-130 930 0 0,-58 132-2048 0 0,1-1 0 0 0,1 1 0 0 0,0 1 0 0 0,22-24 0 0 0,-33 40-84 0 0,0 0 0 0 0,0 0 0 0 0,0 0 0 0 0,0 0 0 0 0,1 0 0 0 0,-1 0 0 0 0,0 0 0 0 0,1 0 0 0 0,-1 1 0 0 0,0-1 0 0 0,1 0 0 0 0,-1 1 0 0 0,1-1 0 0 0,-1 1 0 0 0,1 0 0 0 0,-1-1 0 0 0,1 1 0 0 0,-1 0 0 0 0,1 0 0 0 0,-1 0 0 0 0,1 0 0 0 0,0 0 0 0 0,-1 0 1 0 0,1 1-1 0 0,-1-1 0 0 0,1 0 0 0 0,1 1 0 0 0,-1 0-58 0 0,0 0 0 0 0,0 0 0 0 0,-1 1 0 0 0,1-1 1 0 0,0 0-1 0 0,-1 1 0 0 0,1-1 0 0 0,-1 1 0 0 0,0-1 1 0 0,1 1-1 0 0,-1-1 0 0 0,0 1 0 0 0,0 0 1 0 0,0 0-1 0 0,0 0 0 0 0,0-1 0 0 0,-1 1 0 0 0,1 0 1 0 0,-1 0-1 0 0,1 3 0 0 0,10 71-7818 0 0,-10-59 2530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59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5528 0 0,'0'0'800'0'0,"21"-1"6597"0"0,-8-9-5295 0 0,-11 9-1935 0 0,-1 0 0 0 0,0-1 0 0 0,0 1-1 0 0,0 0 1 0 0,1 0 0 0 0,-1 0 0 0 0,0 1 0 0 0,1-1 0 0 0,-1 0-1 0 0,3 0 1 0 0,0-1 148 0 0,1 0-1 0 0,-1 0 1 0 0,0-1 0 0 0,0 1-1 0 0,0-1 1 0 0,0 0 0 0 0,5-4-1 0 0,13-10 529 0 0,30-10 126 0 0,-46 24-898 0 0,1-1-1 0 0,-1 0 1 0 0,0 0 0 0 0,5-5-1 0 0,7-5 73 0 0,-13 11-97 0 0,-1-1-1 0 0,1 1 0 0 0,-1-1 1 0 0,0 0-1 0 0,0 0 0 0 0,0 0 1 0 0,-1-1-1 0 0,1 1 0 0 0,-1-1 1 0 0,0 0-1 0 0,0 0 0 0 0,-1 0 1 0 0,1 0-1 0 0,-1 0 0 0 0,-1-1 1 0 0,1 1-1 0 0,1-8 0 0 0,-3 12-46 0 0,0 1 1 0 0,0 0-1 0 0,0-1 0 0 0,0 1 0 0 0,0 0 0 0 0,0-1 0 0 0,0 1 0 0 0,0 0 1 0 0,0-1-1 0 0,0 1 0 0 0,0 0 0 0 0,-1-1 0 0 0,1 1 0 0 0,0 0 0 0 0,0 0 0 0 0,0-1 1 0 0,0 1-1 0 0,0 0 0 0 0,-1 0 0 0 0,1-1 0 0 0,0 1 0 0 0,0 0 0 0 0,-1 0 1 0 0,1-1-1 0 0,0 1 0 0 0,0 0 0 0 0,-1 0 0 0 0,1 0 0 0 0,0 0 0 0 0,-1-1 1 0 0,-12-1 220 0 0,9 2-59 0 0,1 0 1 0 0,-1 0-1 0 0,0 1 1 0 0,1-1-1 0 0,-5 2 1 0 0,3 1-40 0 0,-1 0-1 0 0,1 0 1 0 0,0 0 0 0 0,0 0 0 0 0,1 1-1 0 0,-1 0 1 0 0,1 0 0 0 0,-1 0-1 0 0,1 1 1 0 0,1-1 0 0 0,-1 1 0 0 0,1 0-1 0 0,0 0 1 0 0,0 0 0 0 0,-3 8 0 0 0,1-3-2 0 0,2 0 0 0 0,-1 1 0 0 0,2 0 0 0 0,-1-1 1 0 0,2 1-1 0 0,-1 0 0 0 0,1 17 0 0 0,1-25-106 0 0,0 0 0 0 0,0 0 0 0 0,0 0 0 0 0,1 0-1 0 0,-1 0 1 0 0,1 0 0 0 0,0 0 0 0 0,0 0 0 0 0,0 0 0 0 0,0 0 0 0 0,3 5-1 0 0,-3-6-24 0 0,1-1-1 0 0,-1 0 0 0 0,0 1 0 0 0,1-1 0 0 0,-1 0 1 0 0,1 0-1 0 0,-1 0 0 0 0,1 0 0 0 0,0 0 1 0 0,-1 0-1 0 0,1 0 0 0 0,0 0 0 0 0,0-1 0 0 0,-1 1 1 0 0,1-1-1 0 0,0 1 0 0 0,0-1 0 0 0,0 0 0 0 0,0 0 1 0 0,3 0-1 0 0,4 0-517 0 0,-1 0 0 0 0,0-1 0 0 0,0 0 0 0 0,0-1 0 0 0,0 1 0 0 0,0-1 0 0 0,0-1 0 0 0,-1 0 1 0 0,11-5-1 0 0,-1-1-1261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0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15664 0 0,'-8'10'1187'0'0,"-13"14"-935"0"0,14-17 224 0 0,0 0-1 0 0,1 0 1 0 0,0 0-1 0 0,1 1 1 0 0,0 0-1 0 0,0 0 1 0 0,0 0-1 0 0,1 1 1 0 0,0 0-1 0 0,-2 10 1 0 0,4-15-387 0 0,1 1 1 0 0,1-1-1 0 0,-1 1 0 0 0,1 0 1 0 0,-1-1-1 0 0,1 1 0 0 0,1 0 1 0 0,-1-1-1 0 0,1 1 0 0 0,-1 0 1 0 0,2-1-1 0 0,1 8 0 0 0,-2-11-44 0 0,-1 1-1 0 0,1 0 0 0 0,0-1 0 0 0,-1 1 1 0 0,1-1-1 0 0,0 1 0 0 0,0-1 1 0 0,0 1-1 0 0,1-1 0 0 0,-1 0 0 0 0,0 0 1 0 0,0 0-1 0 0,1 1 0 0 0,-1-1 0 0 0,0 0 1 0 0,1-1-1 0 0,-1 1 0 0 0,1 0 1 0 0,0 0-1 0 0,-1-1 0 0 0,1 1 0 0 0,0 0 1 0 0,-1-1-1 0 0,1 0 0 0 0,0 1 1 0 0,-1-1-1 0 0,1 0 0 0 0,2 0 0 0 0,-1 0-9 0 0,0 0 0 0 0,0-1 0 0 0,0 1 0 0 0,0-1 0 0 0,-1 0 0 0 0,1 0 0 0 0,0 0 0 0 0,0 0 0 0 0,-1 0 0 0 0,1-1 0 0 0,0 1 0 0 0,-1-1 0 0 0,0 0 0 0 0,1 1 0 0 0,3-5 0 0 0,2-5 48 0 0,0 0 1 0 0,0 0-1 0 0,-1-1 0 0 0,0 0 0 0 0,-1 0 1 0 0,0-1-1 0 0,-1 1 0 0 0,3-15 1 0 0,0 3 834 0 0,-7 22-889 0 0,0 0 0 0 0,-1 0 0 0 0,1 0-1 0 0,0 0 1 0 0,0 0 0 0 0,0 0 0 0 0,1 0 0 0 0,-1 0-1 0 0,0 0 1 0 0,1 1 0 0 0,-1-1 0 0 0,1 1 0 0 0,-1-1-1 0 0,3-1 1 0 0,-3 3-22 0 0,0-1 0 0 0,-1 1 1 0 0,1 0-1 0 0,0 0 0 0 0,0 0 0 0 0,-1-1 0 0 0,1 1 0 0 0,0 0 1 0 0,-1 0-1 0 0,1 0 0 0 0,0 0 0 0 0,-1 0 0 0 0,1 0 0 0 0,0 1 1 0 0,0-1-1 0 0,-1 0 0 0 0,2 1 0 0 0,0-1-2 0 0,-1 1 0 0 0,1 0-1 0 0,0 0 1 0 0,-1 0 0 0 0,1 1-1 0 0,-1-1 1 0 0,0 0 0 0 0,1 0-1 0 0,0 2 1 0 0,1 2-5 0 0,0-1 0 0 0,0 0 0 0 0,-1 1 0 0 0,0-1 0 0 0,1 1 0 0 0,-2 0 0 0 0,1 0 0 0 0,-1 0 0 0 0,1 0 0 0 0,-1 0 0 0 0,0 10 0 0 0,0 6 0 0 0,-3 33 0 0 0,1-41 0 0 0,-1 6 155 0 0,-1 0 0 0 0,-1 0 0 0 0,-1 0 1 0 0,-1 0-1 0 0,-15 34 0 0 0,12-34-73 0 0,0-1 0 0 0,-1 0 0 0 0,-2-1 0 0 0,1 0 0 0 0,-2-1 0 0 0,-19 20 0 0 0,28-32-48 0 0,-1-1-1 0 0,1 0 1 0 0,-1 0-1 0 0,0 0 0 0 0,0 0 1 0 0,0-1-1 0 0,0 0 0 0 0,0 0 1 0 0,-8 1-1 0 0,5 0-759 0 0,-1-2 0 0 0,0 1 0 0 0,-1-1 0 0 0,-17-1 1 0 0,8-2-5735 0 0,-1-5-1889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0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20 525 1376 0 0,'-20'20'12043'0'0,"25"-27"-10576"0"0,-2 4-1244 0 0,-1 0-1 0 0,0 0 0 0 0,0-1 1 0 0,0 0-1 0 0,0 1 1 0 0,0-1-1 0 0,-1 0 1 0 0,0 0-1 0 0,2-4 0 0 0,5-15 475 0 0,2-1 610 0 0,12-40 0 0 0,1 0-249 0 0,-17 37-652 0 0,-6 23-310 0 0,1 1 1 0 0,-1-1-1 0 0,1 0 1 0 0,0 1-1 0 0,0-1 1 0 0,3-5 0 0 0,12-17 402 0 0,-10 17-348 0 0,0-1 0 0 0,5-13 0 0 0,-1 3-145 0 0,1 0 0 0 0,15-21 0 0 0,11-21-10 0 0,-35 56 4 0 0,0 2 0 0 0,-1 1 0 0 0,1-1 0 0 0,0 0 0 0 0,0 1 0 0 0,1-1 0 0 0,-1 1 0 0 0,1 0 0 0 0,-1 0 0 0 0,1 0 0 0 0,0 0 0 0 0,0 0 0 0 0,4-2 0 0 0,-2 6 0 0 0,-4 0 0 0 0,0 1 0 0 0,-1-1 0 0 0,1 1 0 0 0,-1-1 0 0 0,1 1 0 0 0,-1 0 0 0 0,0-1 0 0 0,0 1 0 0 0,1 0 0 0 0,-1-1 0 0 0,0 1 0 0 0,-1 2 0 0 0,-2 24 0 0 0,3-22 0 0 0,-7 45 79 0 0,-2 0 1 0 0,-18 56-1 0 0,27-104-28 0 0,-1 0 0 0 0,1 0 0 0 0,0 0 0 0 0,0 0 0 0 0,0 0 0 0 0,1 0 0 0 0,-1 0 0 0 0,1 0 0 0 0,-1 0 0 0 0,1-1 0 0 0,0 1 0 0 0,2 5 0 0 0,-1-3-32 0 0,-2-4-24 0 0,1-1 0 0 0,-1 1 0 0 0,0 0 1 0 0,1 0-1 0 0,-1 0 0 0 0,1 0 0 0 0,-1 0 0 0 0,1-1 0 0 0,-1 1 0 0 0,1 0 0 0 0,-1-1 0 0 0,1 1 0 0 0,0 0 0 0 0,-1-1 0 0 0,1 1 0 0 0,0 0 0 0 0,1 0 0 0 0,7-2-185 0 0,-6 1 100 0 0,2-1 128 0 0,-1 1-1 0 0,1-1 1 0 0,-1 0 0 0 0,1-1 0 0 0,-1 1 0 0 0,0-1-1 0 0,0 0 1 0 0,0 0 0 0 0,0 0 0 0 0,0 0-1 0 0,0-1 1 0 0,-1 0 0 0 0,1 1 0 0 0,3-5 0 0 0,2-2 135 0 0,-1 1 0 0 0,0-1 0 0 0,-1-1 0 0 0,8-12 0 0 0,29-52-428 0 0,23-36 402 0 0,-61 101-117 0 0,1 0 0 0 0,9-9 0 0 0,-14 16-24 0 0,-1 0-1 0 0,1 0 0 0 0,0 0 0 0 0,0 1 0 0 0,0-1 0 0 0,0 1 1 0 0,1-1-1 0 0,-1 1 0 0 0,0 0 0 0 0,1 0 0 0 0,-1 0 1 0 0,1 0-1 0 0,-1 0 0 0 0,1 1 0 0 0,3-1 0 0 0,-5 1-5 0 0,-1 0 0 0 0,1 0 0 0 0,0 0 0 0 0,0 1 0 0 0,0-1 0 0 0,0 0 0 0 0,-1 1 0 0 0,1-1 0 0 0,0 1 0 0 0,0-1 0 0 0,-1 1 0 0 0,1-1 0 0 0,0 1 0 0 0,-1 0 0 0 0,1-1 0 0 0,0 1 0 0 0,-1 0 0 0 0,1 0 0 0 0,-1-1 0 0 0,1 1 0 0 0,-1 0 0 0 0,0 0 0 0 0,1 0 0 0 0,-1 0 0 0 0,8 24 0 0 0,-8-23 0 0 0,4 22 0 0 0,0 0-1 0 0,-3 0 0 0 0,0 38 0 0 0,1 25 36 0 0,-2-43 514 0 0,-1-36-693 0 0,1 0 1 0 0,0 0-1 0 0,0 0 0 0 0,1 0 0 0 0,0 0 0 0 0,0 0 1 0 0,1 0-1 0 0,3 9 0 0 0,-5-16-67 0 0,0 0 1 0 0,1 0-1 0 0,-1 0 1 0 0,1-1-1 0 0,-1 1 0 0 0,1 0 1 0 0,0 0-1 0 0,-1 0 1 0 0,1-1-1 0 0,0 1 1 0 0,0 0-1 0 0,-1-1 0 0 0,1 1 1 0 0,1 0-1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0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68 298 15776 0 0,'0'0'703'0'0,"-6"5"137"0"0,1 0-672 0 0,1 3-168 0 0,-4 2 0 0 0,3-1 0 0 0,2 2 552 0 0,-3 1 80 0 0,0 1 8 0 0,1 1 8 0 0,2 4-352 0 0,-2-2-72 0 0,2 1-8 0 0,0 0-8 0 0,-1 1-208 0 0,2-6 0 0 0,2 1-112 0 0,0-3-8215 0 0</inkml:trace>
  <inkml:trace contextRef="#ctx0" brushRef="#br0" timeOffset="1">172 2 15464 0 0,'0'0'1511'0'0,"-6"-2"-1351"0"0,1 2-160 0 0,-1 2 0 0 0,0-2 0 0 0,1 6 64 0 0,-1-3-64 0 0,4 4 0 0 0,-1-2-1215 0 0,-1 3-289 0 0,-4 6-48 0 0,0 2-16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0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1840 0 0,'3'14'8770'0'0,"-1"-10"-7794"0"0,-1-1 0 0 0,0 1 0 0 0,1 0 0 0 0,0-1 0 0 0,2 4 0 0 0,-2-4-735 0 0,0 0 0 0 0,0 0 0 0 0,0 1-1 0 0,-1-1 1 0 0,0 0 0 0 0,2 7-1 0 0,1 5 348 0 0,8 22 0 0 0,-3-9-516 0 0,16 72 2655 0 0,-7-165 698 0 0,-15 53-3423 0 0,0-1-1 0 0,1 1 0 0 0,0 0 1 0 0,1 0-1 0 0,1 0 0 0 0,0 0 1 0 0,1 1-1 0 0,0 0 0 0 0,0 1 1 0 0,1-1-1 0 0,17-15 0 0 0,-23 23 29 0 0,0 1 0 0 0,1-1 1 0 0,-1 1-1 0 0,1 0 0 0 0,0 0 0 0 0,0 1 0 0 0,0-1 0 0 0,0 0 0 0 0,0 1 0 0 0,0 0 0 0 0,0 0 0 0 0,4-2 1 0 0,-5 3-123 0 0,0 0 0 0 0,0 0 1 0 0,0 0-1 0 0,0 0 0 0 0,-1 0 1 0 0,1 0-1 0 0,0 1 0 0 0,0-1 1 0 0,0 0-1 0 0,-1 1 1 0 0,1-1-1 0 0,0 1 0 0 0,-1 0 1 0 0,1 0-1 0 0,0 0 0 0 0,-1 0 1 0 0,1 0-1 0 0,-1 0 0 0 0,1 0 1 0 0,-1 0-1 0 0,0 0 1 0 0,1 1-1 0 0,1 1 0 0 0,10 17-3218 0 0,-7-10 1436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5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 3680 0 0,'-12'13'2758'0'0,"12"-14"-2305"0"0,0 0 0 0 0,0 1 0 0 0,1-1-1 0 0,-1 0 1 0 0,0 1 0 0 0,0-1-1 0 0,0 0 1 0 0,0 1 0 0 0,5-6 4979 0 0,-3 5-4979 0 0,16-6 2936 0 0,-8 6-3499 0 0,0 1 1 0 0,14 0-1 0 0,-15 0 1062 0 0,14 1-436 0 0,37 7-1 0 0,-39-5-210 0 0,38 3-1 0 0,-33-8 11 0 0,-1 0 1 0 0,1-1-1 0 0,38-10 0 0 0,-42 6-207 0 0,-21 6-630 0 0,-4-4-2273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0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 15664 0 0,'0'0'1417'0'0,"-6"-2"-1139"0"0,2 1-120 0 0,0-1 0 0 0,0 1 0 0 0,0 0 0 0 0,0 1 0 0 0,0-1 0 0 0,0 1 0 0 0,0-1 0 0 0,0 1 0 0 0,0 0 0 0 0,0 1 0 0 0,0-1 0 0 0,0 1 0 0 0,0 0 0 0 0,0 0 0 0 0,0 0 0 0 0,0 0 0 0 0,0 1 0 0 0,1-1 0 0 0,-1 1 0 0 0,1 0 0 0 0,-1 0 0 0 0,1 0 0 0 0,-1 1 0 0 0,1-1 0 0 0,0 1 0 0 0,0 0 0 0 0,0 0 0 0 0,1 0 0 0 0,-1 0 0 0 0,1 1 0 0 0,0-1 0 0 0,0 0 0 0 0,-3 6 0 0 0,3-3-156 0 0,-1 0-1 0 0,1 1 0 0 0,0-1 1 0 0,0 1-1 0 0,1-1 0 0 0,-1 1 1 0 0,1 7-1 0 0,1-11 12 0 0,0 1 1 0 0,0-1 0 0 0,0 0-1 0 0,0 1 1 0 0,0-1-1 0 0,1 1 1 0 0,0-1 0 0 0,0 0-1 0 0,0 1 1 0 0,0-1-1 0 0,0 0 1 0 0,0 0 0 0 0,1 0-1 0 0,0 0 1 0 0,3 5-1 0 0,-4-7-7 0 0,0 0-1 0 0,0-1 1 0 0,0 1-1 0 0,0-1 1 0 0,0 1-1 0 0,0-1 1 0 0,0 1-1 0 0,0-1 1 0 0,0 0-1 0 0,0 1 1 0 0,0-1-1 0 0,0 0 1 0 0,0 0-1 0 0,0 0 1 0 0,0 1-1 0 0,0-1 1 0 0,0 0-1 0 0,0-1 1 0 0,0 1-1 0 0,0 0 1 0 0,0 0 0 0 0,0 0-1 0 0,0-1 1 0 0,0 1-1 0 0,0 0 1 0 0,0-1-1 0 0,0 1 1 0 0,0-1-1 0 0,0 1 1 0 0,1-2-1 0 0,1 0 31 0 0,0 0-1 0 0,1 0 1 0 0,-1-1 0 0 0,0 1-1 0 0,-1-1 1 0 0,1 0 0 0 0,3-3-1 0 0,41-54 141 0 0,-41 52 71 0 0,0 1 0 0 0,0 0 0 0 0,1 0 0 0 0,0 1 0 0 0,1 0 0 0 0,-1 0 0 0 0,17-9 0 0 0,-22 14-180 0 0,0 0-1 0 0,0 1 1 0 0,0-1-1 0 0,0 0 1 0 0,-1 1-1 0 0,1 0 1 0 0,0 0-1 0 0,2-1 1 0 0,-3 1-50 0 0,-1 0 1 0 0,1 0 0 0 0,-1 0-1 0 0,1 1 1 0 0,0-1 0 0 0,-1 0 0 0 0,1 0-1 0 0,-1 0 1 0 0,0 0 0 0 0,1 1-1 0 0,-1-1 1 0 0,1 0 0 0 0,-1 0-1 0 0,1 1 1 0 0,-1-1 0 0 0,1 0-1 0 0,-1 1 1 0 0,0-1 0 0 0,1 0 0 0 0,-1 1-1 0 0,0-1 1 0 0,1 1 0 0 0,-1-1-1 0 0,0 0 1 0 0,0 1 0 0 0,1-1-1 0 0,-1 1 1 0 0,0-1 0 0 0,0 1-1 0 0,0-1 1 0 0,1 1 0 0 0,-1-1-1 0 0,0 1 1 0 0,5 44 642 0 0,-5-37-1907 0 0,1 0 0 0 0,0 0 1 0 0,0 0-1 0 0,1-1 0 0 0,4 12 0 0 0,-3-11-788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0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15664 0 0,'0'0'1571'0'0,"3"-10"-1423"0"0,-2-1 417 0 0,1 0-1 0 0,0 1 1 0 0,1-1-1 0 0,0 1 1 0 0,1 0-1 0 0,0 0 0 0 0,0 0 1 0 0,6-9-1 0 0,-7 14-241 0 0,1-3-28 0 0,1 1 1 0 0,0-1-1 0 0,7-7 0 0 0,-12 14-341 0 0,1 1-160 0 0,0 1 226 0 0,0-1 1 0 0,0 0-1 0 0,0 0 0 0 0,0 1 0 0 0,0-1 0 0 0,0 0 0 0 0,0 1 0 0 0,0-1 0 0 0,0 1 0 0 0,0-1 0 0 0,0 1 1 0 0,1 1-1 0 0,7 15 1141 0 0,-8-15-1113 0 0,0 1 0 0 0,0-1-1 0 0,0 0 1 0 0,1 0 0 0 0,-1 1 0 0 0,1-1 0 0 0,-1 0-1 0 0,1 0 1 0 0,0 0 0 0 0,-1-1 0 0 0,1 1 0 0 0,0 0 0 0 0,0-1-1 0 0,4 3 1 0 0,-5-4 1 0 0,0 0-1 0 0,0 0 1 0 0,0 0-1 0 0,0 0 1 0 0,1 0 0 0 0,-1 0-1 0 0,0 0 1 0 0,0 0-1 0 0,0 0 1 0 0,1 0-1 0 0,-1-1 1 0 0,0 1 0 0 0,0 0-1 0 0,0-1 1 0 0,0 1-1 0 0,0-1 1 0 0,0 1-1 0 0,0-1 1 0 0,0 0 0 0 0,0 1-1 0 0,0-1 1 0 0,0 0-1 0 0,1-1 1 0 0,22-24 605 0 0,-21 23-587 0 0,47-49-1491 0 0,-36 42-407 0 0,-11 8 321 0 0,1 1 0 0 0,0-1 0 0 0,0 1 0 0 0,0 0 0 0 0,0 0 0 0 0,0 0-1 0 0,6 0 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0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85 329 11976 0 0,'0'0'1082'0'0,"-6"1"-868"0"0,0 2 360 0 0,1 0 0 0 0,-1 1 1 0 0,1-1-1 0 0,0 1 1 0 0,0 0-1 0 0,0 1 0 0 0,1-1 1 0 0,-1 1-1 0 0,1 0 0 0 0,0 0 1 0 0,0 0-1 0 0,1 0 1 0 0,0 1-1 0 0,-5 11 0 0 0,6-12-364 0 0,1-1-1 0 0,0 1 0 0 0,0 0 1 0 0,0 1-1 0 0,1-1 0 0 0,0 6 1 0 0,0-9-146 0 0,0 1 1 0 0,0-1-1 0 0,0 0 1 0 0,0 0-1 0 0,1 0 1 0 0,-1 0 0 0 0,1 0-1 0 0,-1 1 1 0 0,1-1-1 0 0,0 0 1 0 0,0 0-1 0 0,0-1 1 0 0,0 1-1 0 0,1 0 1 0 0,-1 0-1 0 0,3 3 1 0 0,-3-5-17 0 0,0 1 0 0 0,0-1 0 0 0,0 1 0 0 0,1-1 0 0 0,-1 1 0 0 0,0-1 0 0 0,0 0 0 0 0,1 1-1 0 0,-1-1 1 0 0,0 0 0 0 0,1 0 0 0 0,-1 0 0 0 0,0 0 0 0 0,0 0 0 0 0,1-1 0 0 0,-1 1 0 0 0,0 0 0 0 0,0 0 0 0 0,1-1 0 0 0,-1 1 0 0 0,0-1 0 0 0,0 1 0 0 0,2-2 0 0 0,2 0-55 0 0,0-1 0 0 0,-1 0 1 0 0,1 0-1 0 0,4-5 0 0 0,7-6 7 0 0,-1-1 0 0 0,16-19 0 0 0,-25 26 0 0 0,0 0 0 0 0,-1 0 0 0 0,0-1 0 0 0,0 1 0 0 0,-1-1 0 0 0,7-18 0 0 0,-6 8-45 0 0,49-187 1158 0 0,-44 166-969 0 0,5-22 468 0 0,-20 92-191 0 0,-11 93 208 0 0,13-93-1434 0 0,1 1 0 0 0,4 39 0 0 0,-2-67 372 0 0,0 0 1 0 0,1 1-1 0 0,0-1 1 0 0,-1 0-1 0 0,1 0 1 0 0,0 0-1 0 0,0 0 0 0 0,1 0 1 0 0,-1 0-1 0 0,1-1 1 0 0,-1 1-1 0 0,1 0 1 0 0,4 4-1 0 0,-1 1-1610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0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93 348 2760 0 0,'-3'5'248'0'0,"-9"11"769"0"0,-8 6 6428 0 0,1-2-1069 0 0,8-7-5316 0 0,7-6-217 0 0,0-1-1 0 0,0 1 1 0 0,0-1 0 0 0,0 1-1 0 0,-4 14 1825 0 0,11-21-2586 0 0,0-1 0 0 0,0 1 0 0 0,0-1 1 0 0,0 0-1 0 0,0 0 0 0 0,0 0 0 0 0,0 0 0 0 0,-1 0 1 0 0,1-1-1 0 0,0 1 0 0 0,-1-1 0 0 0,1 1 0 0 0,-1-1 1 0 0,3-2-1 0 0,5-6 94 0 0,17-20-1 0 0,-1 2-42 0 0,-20 23-124 0 0,20-18 81 0 0,-24 22-83 0 0,-1 0-1 0 0,1 0 0 0 0,-1 0 0 0 0,1 0 1 0 0,-1 0-1 0 0,1 0 0 0 0,0 1 1 0 0,0-1-1 0 0,-1 1 0 0 0,1-1 1 0 0,0 1-1 0 0,0 0 0 0 0,0-1 1 0 0,-1 1-1 0 0,4 0 0 0 0,-4 1-2 0 0,0 0-1 0 0,1-1 1 0 0,-1 1 0 0 0,0 0-1 0 0,0 0 1 0 0,0 0 0 0 0,0-1-1 0 0,0 1 1 0 0,0 0 0 0 0,0 0-1 0 0,0 1 1 0 0,0-1-1 0 0,-1 0 1 0 0,1 0 0 0 0,0 0-1 0 0,-1 1 1 0 0,1-1 0 0 0,-1 0-1 0 0,1 0 1 0 0,-1 1 0 0 0,0-1-1 0 0,1 1 1 0 0,-1-1 0 0 0,0 0-1 0 0,0 3 1 0 0,1 1-27 0 0,-1 0 0 0 0,0-1 0 0 0,0 1-1 0 0,-1-1 1 0 0,1 1 0 0 0,-3 8 0 0 0,-4 12-326 0 0,-2 7-4160 0 0</inkml:trace>
  <inkml:trace contextRef="#ctx0" brushRef="#br0" timeOffset="1">456 7 12896 0 0,'1'-6'3767'0'0,"-8"19"1906"0"0,2-2-5931 0 0,2-6 445 0 0,1 0 0 0 0,0 0 0 0 0,0 1 0 0 0,-1 9 0 0 0,-7 15-2207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0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16008 0 0,'0'0'1735'0'0,"-3"4"-1735"0"0,3 2 0 0 0,-5-1 0 0 0,2 0 672 0 0,-1 2 96 0 0,1 0 16 0 0,1 1 8 0 0,-4 0-632 0 0,4 1-160 0 0,-1 2 0 0 0,0-4-5559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4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88 165 1376 0 0,'0'0'65'0'0,"-18"5"6"0"0,3-6 1811 0 0,-19-5 8328 0 0,33 6-10025 0 0,0 0 0 0 0,0 0 1 0 0,0 0-1 0 0,0-1 0 0 0,0 1 1 0 0,0-1-1 0 0,0 1 1 0 0,1 0-1 0 0,-1-1 0 0 0,0 1 1 0 0,0-1-1 0 0,0 0 0 0 0,0 1 1 0 0,1-1-1 0 0,-1 0 0 0 0,0 0 1 0 0,0 1-1 0 0,1-1 1 0 0,-1 0-1 0 0,1 0 0 0 0,-1 0 1 0 0,1 0-1 0 0,-1 0 0 0 0,1 0 1 0 0,-1 1-1 0 0,1-1 1 0 0,0 0-1 0 0,0 0 0 0 0,-1 0 1 0 0,1-1-1 0 0,0 0 0 0 0,15-11 1231 0 0,-14 13-1322 0 0,1-1 0 0 0,-1 1 0 0 0,1 0-1 0 0,-1-1 1 0 0,1 1 0 0 0,-1 0 0 0 0,1 0-1 0 0,0 0 1 0 0,-1 0 0 0 0,3 0 0 0 0,-2 1 12 0 0,0-1 0 0 0,0 0 0 0 0,0 0 1 0 0,0 0-1 0 0,0-1 0 0 0,0 1 0 0 0,4-1 1 0 0,24-9 1102 0 0,33-7 0 0 0,1 5-242 0 0,95-5 0 0 0,6 22-798 0 0,-71 0 116 0 0,21-5 695 0 0,158-20 0 0 0,-148 3-835 0 0,58-6 297 0 0,-60 17-266 0 0,-56 8 109 0 0,-1 3 0 0 0,94 18-1 0 0,16-4-189 0 0,-127-15 274 0 0,-27-4-365 0 0,1-2 0 0 0,-1 0 0 0 0,0-1 0 0 0,0-1 0 0 0,22-6 0 0 0,-29 6-5 0 0,17-7 320 0 0,-24 8-183 0 0,0 0 1 0 0,14-3-1 0 0,-21 6-132 0 0,25-10 292 0 0,-23 9-398 0 0,0 0 0 0 0,1-1 0 0 0,-1 2 0 0 0,1-1 0 0 0,-1 0 0 0 0,1 1 0 0 0,-1 0-1 0 0,1-1 1 0 0,0 1 0 0 0,3 1 0 0 0,37 8-2748 0 0,-3 0 1822 0 0,-37-9 609 0 0,0 0 0 0 0,0 0 0 0 0,0 0 0 0 0,-1-1 0 0 0,5 0 0 0 0,3-1-2426 0 0,0-1-5422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5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27 111 9848 0 0,'-9'8'1046'0'0,"-9"7"2496"0"0,20-18-2669 0 0,0 0-746 0 0,0 0 1 0 0,1 0-1 0 0,0 1 1 0 0,-1-1-1 0 0,1 1 0 0 0,0-1 1 0 0,0 1-1 0 0,0 0 1 0 0,0 0-1 0 0,6-2 0 0 0,-1 1 306 0 0,-1-1-1 0 0,1 2 0 0 0,14-5 0 0 0,-4 5-122 0 0,-1 0-1 0 0,1 0 0 0 0,-1 2 1 0 0,1 0-1 0 0,-1 1 0 0 0,1 1 1 0 0,-1 1-1 0 0,30 8 0 0 0,-9-1 44 0 0,-1 0 283 0 0,76 12-1 0 0,197-13 1192 0 0,-95-25-983 0 0,-67 3-519 0 0,-48 5 463 0 0,127-4 91 0 0,-200 12-794 0 0,103 3 320 0 0,171 2 694 0 0,-191-6-582 0 0,143-18-367 0 0,-47 0 1779 0 0,-56 10-1913 0 0,-116 6 7 0 0,81-2 97 0 0,-113 5-122 0 0,50-2 234 0 0,-47 1-205 0 0,0 0 0 0 0,0 1 0 0 0,-1-2 0 0 0,1 1 0 0 0,0-1 0 0 0,-1 1 0 0 0,1-1 0 0 0,4-3 0 0 0,-7 4-135 0 0,-1 0 0 0 0,0-1-1 0 0,0 1 1 0 0,1-1 0 0 0,-1 1 0 0 0,0 0-1 0 0,0-1 1 0 0,-1 0 0 0 0,1 1 0 0 0,1-4-1 0 0,3-4-632 0 0,-2 4-263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5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80 100 5064 0 0,'0'0'389'0'0,"-2"0"-250"0"0,-25 5 3025 0 0,-17-3 5155 0 0,37-2-4044 0 0,11-4-2163 0 0,1 2-2107 0 0,-1 0 0 0 0,1 0 0 0 0,0 1 1 0 0,-1 0-1 0 0,11-2 0 0 0,-5 1-3 0 0,40-5 703 0 0,85-2 0 0 0,-55 5-196 0 0,136-7 361 0 0,48-3 60 0 0,104-4 479 0 0,-339 17-1269 0 0,295 5 1031 0 0,-205 4-877 0 0,-107-7-188 0 0,-1 0-1 0 0,0 0 1 0 0,1-1-1 0 0,-1-1 1 0 0,1 0-1 0 0,-1 0 1 0 0,22-7-1 0 0,-32 8-119 0 0,0 0-1 0 0,0-1 1 0 0,0 1-1 0 0,0-1 0 0 0,-1 1 1 0 0,1-1-1 0 0,0 1 0 0 0,0-1 1 0 0,0 1-1 0 0,0-1 1 0 0,-1 0-1 0 0,1 1 0 0 0,0-1 1 0 0,-1 0-1 0 0,1 0 0 0 0,-1 0 1 0 0,1 1-1 0 0,-1-1 1 0 0,1 0-1 0 0,-1 0 0 0 0,1 0 1 0 0,-1 0-1 0 0,0 0 0 0 0,1 0 1 0 0,-1 0-1 0 0,0 0 1 0 0,0 0-1 0 0,0 0 0 0 0,0-1 1 0 0,0 0-333 0 0,-1 1-104 0 0,1 1 378 0 0,0-1-1 0 0,0 1 0 0 0,0 0 0 0 0,0 0 0 0 0,0 0 0 0 0,0 0 0 0 0,0 0 0 0 0,0 0 0 0 0,0-1 0 0 0,0 1 1 0 0,0 0-1 0 0,0 0 0 0 0,0 0 0 0 0,0 0 0 0 0,0 0 0 0 0,0 0 0 0 0,0 0 0 0 0,0-1 0 0 0,0 1 0 0 0,0 0 1 0 0,0 0-1 0 0,-1 0 0 0 0,1 0 0 0 0,0 0 0 0 0,0 0 0 0 0,0 0 0 0 0,0 0 0 0 0,0 0 0 0 0,0 0 0 0 0,0 0 1 0 0,0-1-1 0 0,-1 1 0 0 0,1 0 0 0 0,0 0 0 0 0,0 0 0 0 0,0 0 0 0 0,0 0 0 0 0,0 0 0 0 0,-1 0 1 0 0,-6 1-1402 0 0,-2 0-12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57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46 2760 0 0,'-24'-4'712'0'0,"11"-1"8130"0"0,16-3-7088 0 0,0 5-1567 0 0,0 1 1 0 0,0-1-1 0 0,1 1 0 0 0,-1-1 1 0 0,1 1-1 0 0,-1 0 1 0 0,1 0-1 0 0,0 1 1 0 0,-1-1-1 0 0,1 1 1 0 0,0 0-1 0 0,0 0 1 0 0,0 0-1 0 0,8 0 1 0 0,5-1 536 0 0,1 2 1 0 0,20 2 0 0 0,-18-1-184 0 0,25 3 661 0 0,78 18-1 0 0,18 3-296 0 0,19-15 219 0 0,198-13 0 0 0,-76 0 43 0 0,-72 2 46 0 0,-111 1-1092 0 0,-51 1 219 0 0,1-2-1 0 0,66-10 1 0 0,-92 8-248 0 0,-14 2-96 0 0,0 0-1 0 0,-1-1 1 0 0,1 0-1 0 0,14-5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5:5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33 9704 0 0,'-1'0'40'0'0,"1"0"0"0"0,-1-1 0 0 0,1 1 0 0 0,-1 0 1 0 0,1-1-1 0 0,-1 1 0 0 0,1 0 0 0 0,-1-1 0 0 0,1 1 0 0 0,-1 0 1 0 0,1 0-1 0 0,-1 0 0 0 0,1 0 0 0 0,-1-1 0 0 0,0 1 0 0 0,1 0 1 0 0,-1 0-1 0 0,0 0 0 0 0,0 1 31 0 0,1-1 1 0 0,0 1-1 0 0,-1 0 1 0 0,1-1-1 0 0,0 1 1 0 0,0-1-1 0 0,-1 1 1 0 0,1 0-1 0 0,0-1 0 0 0,0 1 1 0 0,0 0-1 0 0,0-1 1 0 0,0 1-1 0 0,0 0 1 0 0,0-1-1 0 0,0 1 1 0 0,0 0-1 0 0,1 1 120 0 0,0-1 0 0 0,0 0-1 0 0,1 0 1 0 0,-1 1 0 0 0,0-1 0 0 0,1 0 0 0 0,-1 0 0 0 0,0 0 0 0 0,1 0-1 0 0,-1-1 1 0 0,1 1 0 0 0,0 0 0 0 0,-1-1 0 0 0,3 1 0 0 0,2 1 198 0 0,0-1 1 0 0,0 0-1 0 0,0-1 1 0 0,1 1-1 0 0,-1-1 1 0 0,0-1 0 0 0,10 0-1 0 0,48-13 1096 0 0,-46 10-1044 0 0,63-11 460 0 0,0 3-1 0 0,1 3 1 0 0,144 5 0 0 0,-165 5-883 0 0,148 6 180 0 0,-146-3-147 0 0,389 31 1270 0 0,-383-30-581 0 0,0-3 0 0 0,71-9 1 0 0,-29 3-304 0 0,-108 4-446 0 0,1 0 0 0 0,-1-1 0 0 0,0 1 0 0 0,0-1-1 0 0,0 0 1 0 0,1 0 0 0 0,-1 0 0 0 0,0 0 0 0 0,0 0 0 0 0,0 0 0 0 0,0-1-1 0 0,-1 0 1 0 0,4-2 0 0 0,9-10-2491 0 0,-11 8 1148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00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0 573 8144 0 0,'0'0'11083'0'0,"9"-13"-8928"0"0,-6 6 1806 0 0,-3-8-3812 0 0,2 0 1 0 0,0-1-1 0 0,7-28 0 0 0,-5 28 408 0 0,13-51 528 0 0,22-115-1156 0 0,-32 148 52 0 0,2 0 1 0 0,15-38-1 0 0,-22 67 50 0 0,1-1 0 0 0,0 1-1 0 0,0 0 1 0 0,4-6 0 0 0,5-7-33 0 0,-12 18 2 0 0,1-1 0 0 0,-1 1 0 0 0,0-1 0 0 0,1 1 0 0 0,-1 0 0 0 0,0-1 0 0 0,1 1 0 0 0,-1-1 0 0 0,1 1 0 0 0,-1 0 0 0 0,1-1 0 0 0,-1 1 0 0 0,0 0 0 0 0,1-1 0 0 0,0 1 0 0 0,-1 0 0 0 0,1 0 0 0 0,-1-1 0 0 0,1 1 0 0 0,-1 0 0 0 0,1 0 0 0 0,0 0 0 0 0,0 0 0 0 0,-1 0 0 0 0,0 0 0 0 0,1 0 0 0 0,-1 0 0 0 0,0 0 0 0 0,0 0 0 0 0,1 0 0 0 0,-1 0 0 0 0,0 0 0 0 0,1 0 0 0 0,-1 0 0 0 0,0 0 0 0 0,0 0 0 0 0,1 0 0 0 0,-1 0 0 0 0,0 0 0 0 0,1 0 0 0 0,-1 0 0 0 0,0 1 0 0 0,0-1 0 0 0,1 0 0 0 0,-1 0 0 0 0,0 0 0 0 0,0 1 0 0 0,0-1 0 0 0,1 0 0 0 0,-1 0 0 0 0,0 0 0 0 0,0 1 0 0 0,0-1 0 0 0,0 0 0 0 0,1 0 0 0 0,-1 1 0 0 0,0-1 0 0 0,0 0 0 0 0,0 1 0 0 0,0-1 0 0 0,0 0 0 0 0,0 0 0 0 0,0 1 0 0 0,0-1 0 0 0,0 0 0 0 0,0 1 0 0 0,0 0 0 0 0,2 9 0 0 0,0 0 0 0 0,-1 0 0 0 0,0 0 0 0 0,0 1 0 0 0,-1-1 0 0 0,-2 17 0 0 0,0 27 0 0 0,2-46 0 0 0,-1-1 0 0 0,1 1 0 0 0,-4 11 0 0 0,-1 21 0 0 0,5-17 0 0 0,1-7 0 0 0,-3 24 0 0 0,0-28 0 0 0,1 1 0 0 0,1-1 0 0 0,0 0 0 0 0,1 0 0 0 0,0 0 0 0 0,0 1 0 0 0,7 22 0 0 0,-4-28 0 0 0,-4-6 0 0 0,0-1 0 0 0,0 1 0 0 0,0-1 0 0 0,0 0 0 0 0,1 1 0 0 0,-1-1 0 0 0,0 0 0 0 0,0 1 0 0 0,1-1 0 0 0,-1 0 0 0 0,0 1 0 0 0,1-1 0 0 0,-1 0 0 0 0,0 0 0 0 0,1 1 0 0 0,-1-1 0 0 0,0 0 0 0 0,1 0 0 0 0,-1 1 0 0 0,0-1 0 0 0,1 0 0 0 0,-1 0 0 0 0,1 0 0 0 0,-1 0 0 0 0,0 0 0 0 0,1 0 0 0 0,-1 0 0 0 0,1 0 0 0 0,-1 0 0 0 0,0 0 0 0 0,1 0 0 0 0,-1 0 0 0 0,1 0 0 0 0,-1 0 0 0 0,1 0 0 0 0,-1 0 0 0 0,0 0 0 0 0,1 0 0 0 0,-1-1 0 0 0,1 1 0 0 0,-1 0 0 0 0,0 0 0 0 0,1 0 0 0 0,-1-1 0 0 0,0 1 0 0 0,1 0 0 0 0,-1-1 0 0 0,0 1 0 0 0,0 0 0 0 0,1 0 0 0 0,-1-1 0 0 0,0 1 0 0 0,0-1 0 0 0,1 1 0 0 0,-1 0 0 0 0,0-1 0 0 0,0 1 0 0 0,0 0 0 0 0,0-1 0 0 0,0 1 0 0 0,0-1 0 0 0,1 0 0 0 0,-1 1 0 0 0,20-75 103 0 0,-5 33 106 0 0,-1 3-150 0 0,-11 31-102 0 0,0 0 1 0 0,1 1-1 0 0,-1-1 1 0 0,2 1-1 0 0,5-10 0 0 0,9-12 152 0 0,-17 25-62 0 0,8-16 203 0 0,1 1 0 0 0,1 0 0 0 0,26-32 0 0 0,-36 49-171 0 0,0-1 1 0 0,1 1 0 0 0,-1 0 0 0 0,1 0-1 0 0,0 0 1 0 0,3-1 0 0 0,-6 2-76 0 0,1 1 1 0 0,-1 0 0 0 0,0 0 0 0 0,1-1 0 0 0,-1 1 0 0 0,1 0 0 0 0,-1 0-1 0 0,1 0 1 0 0,-1 0 0 0 0,1 0 0 0 0,-1 0 0 0 0,1 0 0 0 0,0 0-1 0 0,-1 0 1 0 0,1 0 0 0 0,-1 0 0 0 0,1 0 0 0 0,-1 0 0 0 0,1 0 0 0 0,-1 0-1 0 0,1 0 1 0 0,-1 0 0 0 0,1 1 0 0 0,-1-1 0 0 0,1 0 0 0 0,-1 0-1 0 0,0 1 1 0 0,1-1 0 0 0,-1 0 0 0 0,1 1 0 0 0,-1-1 0 0 0,0 0-1 0 0,1 1 1 0 0,-1-1 0 0 0,0 1 0 0 0,1-1 0 0 0,-1 0 0 0 0,0 1 0 0 0,1-1-1 0 0,-1 1 1 0 0,0 0 0 0 0,6 16-41 0 0,-2 1 0 0 0,0-1 0 0 0,-1 1 0 0 0,-1-1 0 0 0,0 1 0 0 0,-2 0 0 0 0,-1 29 0 0 0,-18 131 348 0 0,18-163-348 0 0,-1-2-59 0 0,2 0 0 0 0,-1 0-1 0 0,4 23 1 0 0,-3-35 20 0 0,0-1 0 0 0,0 0 0 0 0,0 1 0 0 0,0-1-1 0 0,0 0 1 0 0,0 1 0 0 0,0-1 0 0 0,0 0 0 0 0,0 0 0 0 0,0 1 0 0 0,1-1 0 0 0,-1 0 0 0 0,0 1 0 0 0,0-1 0 0 0,0 0 0 0 0,0 0 0 0 0,1 1 0 0 0,-1-1-1 0 0,0 0 1 0 0,0 0 0 0 0,1 0 0 0 0,-1 1 0 0 0,0-1 0 0 0,0 0 0 0 0,1 0 0 0 0,-1 0 0 0 0,0 0 0 0 0,0 0 0 0 0,1 1 0 0 0,-1-1 0 0 0,0 0 0 0 0,1 0-1 0 0,-1 0 1 0 0,0 0 0 0 0,1 0 0 0 0,-1 0 0 0 0,0 0 0 0 0,0 0 0 0 0,1 0 0 0 0,-1 0 0 0 0,0 0 0 0 0,1 0 0 0 0,13-8-2792 0 0,-5 0 1267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0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317 131 15664 0 0,'-43'3'1617'0'0,"9"-2"-592"0"0,1-1 827 0 0,28-1-1221 0 0,-1 1 0 0 0,0-1 0 0 0,0 1-1 0 0,1 1 1 0 0,-9 0 0 0 0,18 2-257 0 0,1-1 1 0 0,0-1-1 0 0,0 1 0 0 0,7 1 0 0 0,28 0-105 0 0,-1-2 0 0 0,1-1 0 0 0,0-2 0 0 0,43-8 0 0 0,-57 4-39 0 0,44-17-1 0 0,10-2 112 0 0,-8 10 195 0 0,113-10 0 0 0,-161 24-325 0 0,0 1-1 0 0,24 4 1 0 0,-47-4-211 0 0,-1 0 0 0 0,0-1 0 0 0,1 1 0 0 0,-1 0 0 0 0,1 0 0 0 0,-1 1 0 0 0,0-1 0 0 0,1 0 0 0 0,-1 0 0 0 0,1 0 0 0 0,-1 0 0 0 0,0 0 0 0 0,1 0 0 0 0,-1 0 0 0 0,0 1 0 0 0,1-1 0 0 0,-1 0 0 0 0,0 0 0 0 0,1 0 0 0 0,-1 1 0 0 0,0-1 0 0 0,1 0 0 0 0,-1 1 0 0 0,0-1 0 0 0,1 0 0 0 0,-1 1 0 0 0,0-1 0 0 0,0 0 0 0 0,0 1 0 0 0,1-1 0 0 0,-1 0 0 0 0,0 1 0 0 0,0 0 0 0 0,-1-1 0 0 0,1 1 0 0 0,-1-1 0 0 0,0 1 0 0 0,1-1 0 0 0,-1 0 0 0 0,1 1 0 0 0,-1-1 0 0 0,0 0 0 0 0,1 1 0 0 0,-1-1 0 0 0,0 0 0 0 0,1 0 0 0 0,-1 0 0 0 0,0 0 0 0 0,1 1 0 0 0,-1-1 0 0 0,-1 0 0 0 0,1 0 0 0 0,-19 3 74 0 0,-1-1-1 0 0,-40-1 1 0 0,-43-9 594 0 0,29 2-661 0 0,-267-31-136 0 0,242 24 130 0 0,89 13-1 0 0,9-1 3 0 0,1 1 0 0 0,0 0 0 0 0,0 0 0 0 0,0 1 0 0 0,0-1 1 0 0,0 0-1 0 0,0 0 0 0 0,0 1 0 0 0,0-1 0 0 0,-1 0 0 0 0,1 1 0 0 0,-1 0 0 0 0,1-1 0 0 0,1 1 1 0 0,0-1-1 0 0,0 0 1 0 0,-1 0-1 0 0,1 1 0 0 0,0-1 1 0 0,0 0-1 0 0,0 1 1 0 0,-1-1-1 0 0,1 0 0 0 0,0 0 1 0 0,0 1-1 0 0,0-1 0 0 0,0 0 1 0 0,0 1-1 0 0,0-1 1 0 0,0 0-1 0 0,0 1 0 0 0,0-1 1 0 0,0 0-1 0 0,0 1 1 0 0,0-1-1 0 0,0 0 0 0 0,0 1 1 0 0,0-1-1 0 0,0 1 4 0 0,0 0 0 0 0,1 0-1 0 0,-1 0 1 0 0,0-1 0 0 0,1 1-1 0 0,-1 0 1 0 0,1-1 0 0 0,-1 1 0 0 0,1 0-1 0 0,-1-1 1 0 0,1 1 0 0 0,-1 0 0 0 0,1-1-1 0 0,0 1 1 0 0,-1-1 0 0 0,1 1 0 0 0,0-1-1 0 0,1 1 1 0 0,50 5 75 0 0,67-1 0 0 0,53-10 232 0 0,0-1-120 0 0,49 19 226 0 0,-206-10-397 0 0,-13-3-14 0 0,0 0-1 0 0,0 0 1 0 0,0 0 0 0 0,0 0 0 0 0,-1-1 0 0 0,1 1-1 0 0,0 0 1 0 0,0-1 0 0 0,0 1 0 0 0,0-1 0 0 0,-1 0-1 0 0,3-1 1 0 0,12-2 142 0 0,-74 8 119 0 0,31-1-232 0 0,-176-2 46 0 0,91-4-141 0 0,-135 0-106 0 0,140 6 99 0 0,95-7 64 0 0,13 4 0 0 0,-1-1 0 0 0,1 1 0 0 0,-1-1 0 0 0,1 1 0 0 0,-1-1 0 0 0,1 1 0 0 0,-1 0 0 0 0,1-1 0 0 0,0 1 0 0 0,-1 0 0 0 0,1-1 0 0 0,-1 1 0 0 0,1 0 0 0 0,0 0 0 0 0,-1-1 0 0 0,2 1 0 0 0,31-3 0 0 0,-1 1 0 0 0,42 3 0 0 0,-14 0 0 0 0,15 0 99 0 0,92 13-1 0 0,-91-7 62 0 0,95-2-1 0 0,-169-5-95 0 0,0-3-375 0 0,-7 1 139 0 0,-6 0-45 0 0,-380 5 929 0 0,259-5-740 0 0,-55 1-60 0 0,130 3 55 0 0,-71 12 1 0 0,127-14 30 0 0,-3 0 1 0 0,0 1 0 0 0,1-1 0 0 0,-1 1 0 0 0,1 0 0 0 0,-1 0 0 0 0,1 1 0 0 0,-1-1 0 0 0,-5 4 0 0 0,7-4 1 0 0,9 3 0 0 0,3-2 0 0 0,1 0 0 0 0,0 0 0 0 0,-1-1 0 0 0,1-1 0 0 0,0 0 0 0 0,13-2 0 0 0,-13 1 0 0 0,1 1 0 0 0,0 0 0 0 0,-1 0 0 0 0,1 1 0 0 0,19 5 0 0 0,-12-1 17 0 0,0 0 1 0 0,-1-1-1 0 0,2 0 1 0 0,-1-2-1 0 0,0 0 1 0 0,0-2-1 0 0,1 0 1 0 0,-1-1-1 0 0,0-1 1 0 0,32-7-1 0 0,10-5-17 0 0,120-15 0 0 0,-97 21 0 0 0,140 6 0 0 0,-115 15 0 0 0,-33-2 0 0 0,-75-11 0 0 0,25 1 0 0 0,-25-1 0 0 0,0 0 0 0 0,0 0 0 0 0,0 0 0 0 0,0 0 0 0 0,0 0 0 0 0,0 0 0 0 0,0 0 0 0 0,0-1 0 0 0,0 1 0 0 0,0 0 0 0 0,0-1 0 0 0,0 1 0 0 0,0-1 0 0 0,0 1 0 0 0,0-1 0 0 0,0 1 0 0 0,-1-1 0 0 0,1 0 0 0 0,0 1 0 0 0,1-2 0 0 0,-2 1-9 0 0,0 0 0 0 0,0 0 0 0 0,0 1 0 0 0,0-1 0 0 0,0 0 0 0 0,0 0 0 0 0,0 0 1 0 0,0 0-1 0 0,0 1 0 0 0,0-1 0 0 0,0 0 0 0 0,-1 0 0 0 0,1 0 0 0 0,0 1 0 0 0,-1-1 0 0 0,1 0 0 0 0,0 0 0 0 0,-1 1 0 0 0,1-1 0 0 0,-1 0 0 0 0,1 1 0 0 0,-1-1 0 0 0,1 0 1 0 0,-1 1-1 0 0,0-1 0 0 0,0 0 0 0 0,-19-14-417 0 0,12 11-767 0 0,0 1 0 0 0,-16-5 0 0 0,19 6 534 0 0,-9-2-1252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29 6160 0 0,'0'0'8'0'0,"0"0"1"0"0,1 0-1 0 0,-1 0 1 0 0,0 0-1 0 0,0 0 1 0 0,0 0-1 0 0,0 0 1 0 0,0 0 0 0 0,0 0-1 0 0,0 0 1 0 0,0-1-1 0 0,0 1 1 0 0,0 0-1 0 0,1 0 1 0 0,-1 0-1 0 0,0 0 1 0 0,0 0-1 0 0,0 0 1 0 0,0 0-1 0 0,0-1 1 0 0,0 1-1 0 0,0 0 1 0 0,0 0-1 0 0,0 0 1 0 0,0 0-1 0 0,0 0 1 0 0,0 0-1 0 0,0 0 1 0 0,0-1 0 0 0,0 1-1 0 0,0 0 1 0 0,0 0-1 0 0,0 0 1 0 0,0 0-1 0 0,0 0 1 0 0,0 0-1 0 0,0 0 1 0 0,0-1-1 0 0,0 1 1 0 0,-1 0-1 0 0,1 0 1 0 0,0 0-1 0 0,0 0 1 0 0,0 0-1 0 0,0 0 1 0 0,0 0-1 0 0,0 0 1 0 0,0 0-1 0 0,0-1 1 0 0,0 1 0 0 0,-1 0-1 0 0,1 0 1 0 0,0 0-1 0 0,0 0 1 0 0,0 0-1 0 0,0 0 1 0 0,0 0-1 0 0,-1 0 1 0 0,-8-10 749 0 0,8 9 610 0 0,-6-4 747 0 0,1 3-1807 0 0,-16-3 12494 0 0,27 6-12751 0 0,14 4 668 0 0,31 3 0 0 0,1 1-664 0 0,-38-5 56 0 0,-1-2-1 0 0,1 0 1 0 0,15 1 0 0 0,0-3 451 0 0,-16 1-443 0 0,0-1-1 0 0,13-1 1 0 0,4 0 70 0 0,-21 1-100 0 0,0 0 0 0 0,0-1-1 0 0,13-3 1 0 0,-8 2-37 0 0,1 0 0 0 0,-1 1 0 0 0,0 0 0 0 0,1 1 0 0 0,14 1 0 0 0,9 0 28 0 0,-12 1-20 0 0,197 9 1601 0 0,-41-5-1846 0 0,-60 0 449 0 0,170 2-318 0 0,-227-9 57 0 0,72 10 27 0 0,1 0 154 0 0,136-14 162 0 0,17 5-207 0 0,-255 1-126 0 0,37 8 1 0 0,1-1 76 0 0,-14-6 29 0 0,58-4 0 0 0,-60 0-3 0 0,1 3 0 0 0,89 12 0 0 0,-39-3-132 0 0,130-3 0 0 0,83-15 225 0 0,-82 17 24 0 0,-140-12 173 0 0,-75 2-296 0 0,0 0 0 0 0,1-1 1 0 0,26-7-1 0 0,-38 7-81 0 0,-10 2-26 0 0,0-1 1 0 0,0 1-1 0 0,0-1 0 0 0,0 0 0 0 0,0 0 0 0 0,0 0 0 0 0,-1 0 1 0 0,1 0-1 0 0,0-1 0 0 0,2-1 0 0 0,10-9 122 0 0,-13-3-253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17967 0 0,'0'0'1878'0'0,"14"-5"710"0"0,-5 2-2007 0 0,1 0 0 0 0,-1-1 1 0 0,0 0-1 0 0,0-1 1 0 0,0 1-1 0 0,11-9 0 0 0,46-41 591 0 0,-41 32-671 0 0,34-33 225 0 0,11-11-1320 0 0,-58 59 245 0 0,-10 6 128 0 0,-1 0-1 0 0,1 0 0 0 0,0 0 1 0 0,-1-1-1 0 0,1 1 0 0 0,-1 0 0 0 0,1-1 1 0 0,-1 1-1 0 0,1 0 0 0 0,-1-1 0 0 0,0 0 1 0 0,0 1-1 0 0,0-1 0 0 0,2-2 1 0 0,-1-4-1365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4608 0 0,'-1'11'448'0'0,"0"-8"38"0"0,1-1 0 0 0,0 1 0 0 0,1 0 0 0 0,-1 0 0 0 0,0 0 0 0 0,1-1 0 0 0,-1 1 0 0 0,1 0 0 0 0,0-1-1 0 0,0 1 1 0 0,0-1 0 0 0,0 1 0 0 0,1-1 0 0 0,-1 1 0 0 0,4 3 0 0 0,0 1 1591 0 0,1 1-1 0 0,1-2 0 0 0,8 9 1 0 0,27 21-159 0 0,37 35-14 0 0,-67-58-1702 0 0,-1-1 0 0 0,-1 2-1 0 0,0-1 1 0 0,12 22-1 0 0,-15-20-31 0 0,0 0 0 0 0,-1 0 0 0 0,0 1 0 0 0,-1 0 0 0 0,-1 0 0 0 0,4 29-1 0 0,-7-35-64 0 0,0-1 0 0 0,-1 1 0 0 0,0 0 0 0 0,0 0 0 0 0,-1-1 0 0 0,-1 1 0 0 0,0 0 0 0 0,0-1 0 0 0,-1 0 0 0 0,0 1 0 0 0,0-1 0 0 0,-10 17-1 0 0,10-21-17 0 0,0-1 0 0 0,-1 1 0 0 0,1-1 0 0 0,-1 0 0 0 0,0 0 0 0 0,0 0 0 0 0,0-1 0 0 0,-1 1 0 0 0,0-1 0 0 0,1 0 0 0 0,-1 0 0 0 0,0-1-1 0 0,0 0 1 0 0,0 1 0 0 0,-1-2 0 0 0,1 1 0 0 0,0 0 0 0 0,-1-1 0 0 0,-8 1 0 0 0,3-2-31 0 0,-1 1 0 0 0,1-2 0 0 0,0 1 0 0 0,0-2 0 0 0,0 1 0 0 0,0-2 0 0 0,0 1 0 0 0,-20-9 0 0 0,27 9-47 0 0,-1 0 0 0 0,0-1 0 0 0,1 1 1 0 0,-1-1-1 0 0,1 0 0 0 0,0 0 0 0 0,0-1 0 0 0,0 1 0 0 0,0-1 0 0 0,0 0 1 0 0,1 0-1 0 0,-3-5 0 0 0,5 8-45 0 0,0-1 1 0 0,0 1-1 0 0,0-1 1 0 0,1 1-1 0 0,-1-1 1 0 0,1 0-1 0 0,-1 1 1 0 0,1-1-1 0 0,0 0 0 0 0,-1 0 1 0 0,1 1-1 0 0,0-1 1 0 0,0 0-1 0 0,0 0 1 0 0,0 1-1 0 0,1-3 1 0 0,0 2-75 0 0,0 0-1 0 0,0 0 1 0 0,-1 0 0 0 0,2 1 0 0 0,-1-1 0 0 0,0 0 0 0 0,0 0 0 0 0,0 1 0 0 0,1-1 0 0 0,-1 1-1 0 0,1-1 1 0 0,-1 1 0 0 0,1 0 0 0 0,0 0 0 0 0,0 0 0 0 0,3-2 0 0 0,5-3-1660 0 0,23-7 0 0 0,-3 3-5381 0 0,-8 3-500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15200 0 0,'-13'0'1304'0'0,"9"0"-711"0"0,0 0 0 0 0,0 0 0 0 0,0 0 1 0 0,0 0-1 0 0,-1 1 0 0 0,-5 1 1 0 0,7-1-424 0 0,0 1 1 0 0,0-1-1 0 0,1 0 1 0 0,-1 1-1 0 0,0 0 1 0 0,1-1-1 0 0,0 1 1 0 0,-1 0-1 0 0,1 1 0 0 0,0-1 1 0 0,0 0-1 0 0,0 0 1 0 0,0 1-1 0 0,0-1 1 0 0,0 1-1 0 0,1 0 1 0 0,0 0-1 0 0,-1-1 1 0 0,1 1-1 0 0,0 0 1 0 0,-1 3-1 0 0,-2 7 28 0 0,0-1 0 0 0,1 1 0 0 0,1-1 0 0 0,-3 26 0 0 0,5-29-174 0 0,0 0 0 0 0,0 0 0 0 0,1 0-1 0 0,0 0 1 0 0,0 0 0 0 0,1 0 0 0 0,0-1-1 0 0,4 10 1 0 0,-5-17 0 0 0,-1 0 1 0 0,0 0-1 0 0,0-1 0 0 0,1 1 0 0 0,-1 0 1 0 0,0 0-1 0 0,1 0 0 0 0,-1-1 0 0 0,1 1 1 0 0,-1 0-1 0 0,1-1 0 0 0,-1 1 0 0 0,1 0 1 0 0,-1-1-1 0 0,1 1 0 0 0,0-1 0 0 0,-1 1 1 0 0,1-1-1 0 0,0 1 0 0 0,0-1 0 0 0,-1 0 0 0 0,1 1 1 0 0,0-1-1 0 0,0 0 0 0 0,0 1 0 0 0,-1-1 1 0 0,1 0-1 0 0,0 0 0 0 0,0 0 0 0 0,0 0 1 0 0,0 0-1 0 0,-1 0 0 0 0,1 0 0 0 0,0 0 1 0 0,0 0-1 0 0,0 0 0 0 0,0-1 0 0 0,-1 1 1 0 0,1 0-1 0 0,0 0 0 0 0,0-1 0 0 0,0 1 1 0 0,-1-1-1 0 0,1 1 0 0 0,0 0 0 0 0,-1-1 0 0 0,1 1 1 0 0,0-1-1 0 0,-1 0 0 0 0,2 0 0 0 0,1-2 78 0 0,0 0-1 0 0,1-1 0 0 0,-1 1 1 0 0,-1-1-1 0 0,1 0 0 0 0,0 0 1 0 0,3-8-1 0 0,7-25 504 0 0,-10 28-433 0 0,-1 1-1 0 0,1 0 0 0 0,0 0 1 0 0,1 0-1 0 0,0 1 1 0 0,0-1-1 0 0,0 1 0 0 0,7-7 1 0 0,-11 13-144 0 0,1 1 0 0 0,-1-1 1 0 0,1 1-1 0 0,-1-1 1 0 0,1 0-1 0 0,0 1 0 0 0,-1-1 1 0 0,1 1-1 0 0,0 0 0 0 0,0-1 1 0 0,-1 1-1 0 0,1-1 1 0 0,0 1-1 0 0,0 0 0 0 0,-1 0 1 0 0,1 0-1 0 0,0-1 0 0 0,0 1 1 0 0,1 0-1 0 0,-1 0-17 0 0,0 1 1 0 0,0-1-1 0 0,0 0 0 0 0,0 1 0 0 0,0-1 0 0 0,0 1 1 0 0,0-1-1 0 0,0 1 0 0 0,0 0 0 0 0,-1-1 1 0 0,1 1-1 0 0,0 0 0 0 0,-1-1 0 0 0,1 1 0 0 0,0 0 1 0 0,-1 0-1 0 0,2 1 0 0 0,1 3 9 0 0,0 1 0 0 0,-1 0 0 0 0,0-1 0 0 0,3 9 0 0 0,-4-9-8 0 0,1-1 0 0 0,-1 1 0 0 0,1 0 0 0 0,0-1 0 0 0,0 0 0 0 0,1 1 0 0 0,-1-1 0 0 0,4 4 0 0 0,-1-4-27 0 0,-4-3-178 0 0,10-9-2336 0 0,-8 4 1675 0 0,0-1 0 0 0,-1 0 0 0 0,0 0 0 0 0,0 0 0 0 0,0 0 0 0 0,0-1 1 0 0,-1 1-1 0 0,2-9 0 0 0,0-4-6803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91 2304 0 0,'-2'-23'15754'0'0,"8"35"-12519"0"0,11 12-1815 0 0,-2 1 0 0 0,19 39 1 0 0,-5-9-408 0 0,-23-42-776 0 0,-3-6 39 0 0,1 0 0 0 0,-1-1 0 0 0,6 7-1 0 0,-8-12-188 0 0,0 0 0 0 0,0 1 0 0 0,0-1 0 0 0,0 0-1 0 0,0 0 1 0 0,0 0 0 0 0,1 0 0 0 0,-1 0-1 0 0,0 0 1 0 0,1 0 0 0 0,-1-1 0 0 0,1 1 0 0 0,-1 0-1 0 0,1-1 1 0 0,-1 1 0 0 0,1-1 0 0 0,-1 1 0 0 0,1-1-1 0 0,2 0 1 0 0,-3 0-80 0 0,1-1-1 0 0,-1 1 1 0 0,0 0-1 0 0,1-1 1 0 0,-1 0-1 0 0,0 1 1 0 0,1-1 0 0 0,-1 0-1 0 0,0 0 1 0 0,0 0-1 0 0,0 0 1 0 0,0 0-1 0 0,1 0 1 0 0,-1 0-1 0 0,-1 0 1 0 0,1 0 0 0 0,0 0-1 0 0,0-1 1 0 0,0 1-1 0 0,-1 0 1 0 0,2-3-1 0 0,13-34 411 0 0,-14 33-358 0 0,21-85 415 0 0,-7 21-629 0 0,-12 58-252 0 0,11-30-43 0 0,-4 22-2623 0 0,5 4-4653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3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3680 0 0,'0'0'284'0'0,"-1"1"-187"0"0,-17 9 3629 0 0,14-8-922 0 0,0 0-1 0 0,0 0 1 0 0,0 0-1 0 0,-6 6 0 0 0,8-6-2421 0 0,0 0-1 0 0,0 0 0 0 0,0 1 1 0 0,1-1-1 0 0,-1 0 1 0 0,-1 4-1 0 0,-2 3 96 0 0,1 0 0 0 0,1 0 1 0 0,-1 1-1 0 0,-3 18 0 0 0,7-23-300 0 0,-1 1 0 0 0,1 0 0 0 0,-1 0 0 0 0,2 0 1 0 0,-1 0-1 0 0,1 0 0 0 0,0 0 0 0 0,0 0 0 0 0,3 7 0 0 0,-4-10-95 0 0,1 0 0 0 0,0 0 0 0 0,0 0 0 0 0,0-1 0 0 0,1 1 0 0 0,-1-1 0 0 0,1 1 0 0 0,-1-1 0 0 0,5 5 0 0 0,-5-6-61 0 0,0-1 0 0 0,0 1 0 0 0,1 0 0 0 0,-1-1 0 0 0,0 1 0 0 0,1-1 0 0 0,-1 1 1 0 0,1-1-1 0 0,-1 0 0 0 0,0 0 0 0 0,1 0 0 0 0,-1 1 0 0 0,1-1 0 0 0,-1 0 0 0 0,0-1 0 0 0,1 1 0 0 0,-1 0 0 0 0,1 0 0 0 0,-1-1 0 0 0,0 1 0 0 0,1 0 0 0 0,1-2 0 0 0,2 0 15 0 0,-1 0 1 0 0,1 0-1 0 0,-1 0 0 0 0,0-1 1 0 0,1 1-1 0 0,-1-1 1 0 0,0 0-1 0 0,-1-1 0 0 0,1 1 1 0 0,-1-1-1 0 0,1 1 0 0 0,-1-1 1 0 0,3-6-1 0 0,5-6 124 0 0,-2-1-1 0 0,9-22 1 0 0,-10 23 58 0 0,16-30 0 0 0,-23 45-213 0 0,0 0 1 0 0,-1 0-1 0 0,1 0 0 0 0,0 1 0 0 0,0-1 1 0 0,0 0-1 0 0,0 0 0 0 0,-1 0 0 0 0,1 1 1 0 0,0-1-1 0 0,0 1 0 0 0,0-1 1 0 0,0 1-1 0 0,1-1 0 0 0,-1 1 0 0 0,0-1 1 0 0,0 1-1 0 0,0 0 0 0 0,0 0 1 0 0,0 0-1 0 0,0-1 0 0 0,1 1 0 0 0,-1 0 1 0 0,0 0-1 0 0,0 1 0 0 0,0-1 0 0 0,0 0 1 0 0,0 0-1 0 0,1 0 0 0 0,-1 1 1 0 0,0-1-1 0 0,0 1 0 0 0,0-1 0 0 0,0 1 1 0 0,0-1-1 0 0,0 1 0 0 0,0 0 0 0 0,0-1 1 0 0,0 1-1 0 0,-1 0 0 0 0,1 0 1 0 0,0-1-1 0 0,1 3 0 0 0,6 7-64 0 0,14 21 0 0 0,-16-22-664 0 0,0 1 1 0 0,1-2 0 0 0,10 12-1 0 0,-3-8-2329 0 0,-1 1-6359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68 3224 0 0,'0'-4'8318'0'0,"3"-8"-7163"0"0,0 7-335 0 0,0-1 0 0 0,1 1 0 0 0,0 0-1 0 0,0 0 1 0 0,0 1 0 0 0,9-8 0 0 0,-3 2 3751 0 0,-26 15-3291 0 0,6-1-1050 0 0,0 0 1 0 0,1 1-1 0 0,-1 0 0 0 0,1 1 0 0 0,0-1 1 0 0,0 2-1 0 0,0-1 0 0 0,-8 10 0 0 0,-58 66 646 0 0,63-67-609 0 0,10-13-240 0 0,0 0-1 0 0,0 1 1 0 0,1-1 0 0 0,-1 1 0 0 0,0-1-1 0 0,1 1 1 0 0,0 0 0 0 0,0 0 0 0 0,0 0-1 0 0,0-1 1 0 0,0 1 0 0 0,0 6-1 0 0,1-7-14 0 0,0-1-1 0 0,0 1 0 0 0,0 0 0 0 0,0-1 1 0 0,1 1-1 0 0,-1 0 0 0 0,1-1 0 0 0,-1 1 1 0 0,1 0-1 0 0,0-1 0 0 0,0 1 0 0 0,-1-1 1 0 0,1 1-1 0 0,0-1 0 0 0,0 0 0 0 0,1 1 0 0 0,-1-1 1 0 0,0 0-1 0 0,0 0 0 0 0,1 0 0 0 0,-1 0 1 0 0,0 0-1 0 0,3 2 0 0 0,3 0 11 0 0,0 0 1 0 0,0-1-1 0 0,1 0 0 0 0,-1 0 0 0 0,1 0 1 0 0,-1-1-1 0 0,1 0 0 0 0,-1 0 0 0 0,11-1 1 0 0,17 3 66 0 0,-27-3-45 0 0,0 2 1 0 0,0-1-1 0 0,0 1 0 0 0,-1 1 1 0 0,1-1-1 0 0,0 1 0 0 0,12 7 1 0 0,-18-9-33 0 0,0 1 0 0 0,0-1 1 0 0,0 1-1 0 0,0 0 1 0 0,0-1-1 0 0,-1 1 1 0 0,1 0-1 0 0,0 0 1 0 0,-1 0-1 0 0,0 0 1 0 0,1 0-1 0 0,-1 0 0 0 0,0 1 1 0 0,0-1-1 0 0,0 0 1 0 0,0 1-1 0 0,-1-1 1 0 0,1 0-1 0 0,-1 1 1 0 0,1-1-1 0 0,-1 1 1 0 0,0-1-1 0 0,0 1 0 0 0,0-1 1 0 0,0 1-1 0 0,0-1 1 0 0,-1 1-1 0 0,1-1 1 0 0,-2 3-1 0 0,-1 6 49 0 0,0 0 0 0 0,-2 0 0 0 0,1-1 0 0 0,-1 0-1 0 0,-1 0 1 0 0,0 0 0 0 0,0 0 0 0 0,-1-1 0 0 0,-14 15 0 0 0,14-17-180 0 0,0 0 1 0 0,0-1 0 0 0,-1 0 0 0 0,0 0-1 0 0,0-1 1 0 0,0 0 0 0 0,-1 0 0 0 0,1-1-1 0 0,-1 0 1 0 0,0-1 0 0 0,-19 5-1 0 0,26-7-63 0 0,1-1 0 0 0,-1 0-1 0 0,1 0 1 0 0,-1 1 0 0 0,0-1-1 0 0,1 0 1 0 0,-1-1 0 0 0,1 1 0 0 0,-1 0-1 0 0,1 0 1 0 0,-1-1 0 0 0,0 1-1 0 0,1 0 1 0 0,-1-1 0 0 0,1 0-1 0 0,0 1 1 0 0,-1-1 0 0 0,-2-1-1 0 0,3 0-123 0 0,0 1-1 0 0,0-1 1 0 0,0 1-1 0 0,0-1 1 0 0,0 1-1 0 0,0-1 1 0 0,0 0-1 0 0,0 1 1 0 0,0-1 0 0 0,1 0-1 0 0,-1 0 1 0 0,1 0-1 0 0,-1 1 1 0 0,1-1-1 0 0,0-3 1 0 0,-1-19-2140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20071 0 0,'0'0'66'0'0,"0"0"-1"0"0,0 0 0 0 0,-1 0 0 0 0,1 0 1 0 0,0 0-1 0 0,0 0 0 0 0,0 0 0 0 0,-1 0 0 0 0,1 0 1 0 0,0 0-1 0 0,0 0 0 0 0,0 0 0 0 0,0 0 1 0 0,-1 0-1 0 0,1 1 0 0 0,0-1 0 0 0,0 0 1 0 0,0 0-1 0 0,-1 0 0 0 0,1 0 0 0 0,0 0 1 0 0,0 0-1 0 0,0 0 0 0 0,0 0 0 0 0,0 1 0 0 0,-1-1 1 0 0,1 0-1 0 0,0 0 0 0 0,0 0 0 0 0,0 0 1 0 0,0 1-1 0 0,0-1 0 0 0,0 0 0 0 0,0 0 1 0 0,-1 0-1 0 0,1 0 0 0 0,0 1 0 0 0,0-1 1 0 0,-2 13 894 0 0,2 22-774 0 0,0-26 275 0 0,4 80 1084 0 0,31 164-1 0 0,-26-200-1271 0 0,1 3-1283 0 0,22 68 1 0 0,-31-122 751 0 0,0 1 0 0 0,-1 0 1 0 0,1-1-1 0 0,-1 1 0 0 0,1 0 1 0 0,-1-1-1 0 0,0 1 0 0 0,0 0 0 0 0,-1 3 1 0 0,1 5-1877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23439 0 0,'0'0'1780'0'0,"6"-5"-1013"0"0,13-3-403 0 0,1 0 0 0 0,0 1-1 0 0,1 1 1 0 0,35-5 0 0 0,-34 6-421 0 0,9 0 58 0 0,0 0 0 0 0,0 2 0 0 0,1 2 0 0 0,37 2 0 0 0,19 10-3773 0 0,-35-3 1613 0 0,-9-2-16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0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15664 0 0,'-12'-5'1187'0'0,"9"5"-1123"0"0,0 0-1 0 0,0 0 0 0 0,0 1 0 0 0,0-1 0 0 0,0 1 0 0 0,0 0 0 0 0,0-1 0 0 0,1 1 0 0 0,-1 0 0 0 0,-3 2 0 0 0,-27 16 1207 0 0,27-14-1064 0 0,-1 0-1 0 0,0 1 1 0 0,1 0 0 0 0,0 0-1 0 0,1 0 1 0 0,-1 0-1 0 0,1 1 1 0 0,0 0-1 0 0,1 0 1 0 0,0 1-1 0 0,0-1 1 0 0,0 1-1 0 0,1 0 1 0 0,0 0-1 0 0,1 0 1 0 0,0 0 0 0 0,0 0-1 0 0,0 10 1 0 0,0-5-121 0 0,1-12-72 0 0,1 1 0 0 0,-1-1 0 0 0,1 1 0 0 0,0 0 0 0 0,-1-1 0 0 0,1 1 0 0 0,0-1 0 0 0,0 1 0 0 0,0-1 0 0 0,1 1 0 0 0,-1-1 0 0 0,0 1 0 0 0,0 0 0 0 0,1-1 0 0 0,-1 1 0 0 0,1-1 0 0 0,0 0 0 0 0,-1 1 0 0 0,1-1 0 0 0,1 2 0 0 0,-1-1 9 0 0,1 0 28 0 0,-1 0 0 0 0,1 0 0 0 0,0 0 0 0 0,0 0 0 0 0,0 0-1 0 0,0 0 1 0 0,3 1 0 0 0,-4-2-33 0 0,0-1-1 0 0,0 1 1 0 0,1-1-1 0 0,-1 0 1 0 0,0 0-1 0 0,0 1 1 0 0,0-1-1 0 0,0 0 1 0 0,1 0-1 0 0,-1 0 1 0 0,0 0-1 0 0,0 0 1 0 0,0-1-1 0 0,0 1 1 0 0,1 0-1 0 0,-1-1 1 0 0,0 1-1 0 0,0 0 1 0 0,0-1-1 0 0,0 1 1 0 0,2-2-1 0 0,0 0 88 0 0,1 0-1 0 0,0 0 1 0 0,-1 0-1 0 0,1 0 0 0 0,-1-1 1 0 0,0 0-1 0 0,0 1 1 0 0,0-1-1 0 0,0 0 1 0 0,0-1-1 0 0,3-5 1 0 0,50-79 366 0 0,-23 31-92 0 0,-16 37 1332 0 0,-12 39-1610 0 0,-6 2-129 0 0,-4 23-1 0 0,1-14 29 0 0,2 5 63 0 0,2-33-190 0 0,0 0 0 0 0,0 0-1 0 0,0 0 1 0 0,1 0 0 0 0,-1-1 0 0 0,1 1 0 0 0,-1 0-1 0 0,1 0 1 0 0,-1 0 0 0 0,1 0 0 0 0,0-1-1 0 0,0 1 1 0 0,0 0 0 0 0,2 2 0 0 0,-2-3-97 0 0,0-1 0 0 0,0 1 0 0 0,1-1 0 0 0,-1 0 0 0 0,0 1 0 0 0,0-1 0 0 0,1 0 1 0 0,-1 0-1 0 0,0 0 0 0 0,0 0 0 0 0,1 0 0 0 0,-1 0 0 0 0,0 0 0 0 0,0-1 0 0 0,0 1 0 0 0,1 0 0 0 0,-1-1 0 0 0,0 1 0 0 0,0 0 0 0 0,0-1 1 0 0,0 0-1 0 0,2 0 0 0 0,8-6-1405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7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9560 0 0,'0'0'432'0'0,"7"-15"284"0"0,-5 10 666 0 0,-1 0 0 0 0,0 0 0 0 0,0 0 0 0 0,0-1-1 0 0,-1-6 3369 0 0,1 13-4687 0 0,0-1 0 0 0,0 1 0 0 0,0 0 0 0 0,0-1-1 0 0,0 1 1 0 0,0 0 0 0 0,0 0 0 0 0,0 0 0 0 0,0 0-1 0 0,0 0 1 0 0,0 0 0 0 0,-1 0 0 0 0,1 0 0 0 0,0 0 0 0 0,-1 0-1 0 0,1 0 1 0 0,-1 0 0 0 0,1 0 0 0 0,-1 2 0 0 0,2 0 120 0 0,2 5-32 0 0,0 0 0 0 0,0 1 0 0 0,0-1 0 0 0,-2 1 0 0 0,1-1 0 0 0,-1 1 0 0 0,0 0 0 0 0,1 16 0 0 0,0 14 144 0 0,-1-20-86 0 0,-1 0-1 0 0,-1 26 1 0 0,-1 12 511 0 0,1-56-156 0 0,0-3-538 0 0,0 0-1 0 0,-1 1 0 0 0,1-1 1 0 0,0 0-1 0 0,0 1 1 0 0,0-1-1 0 0,1 0 1 0 0,-1 0-1 0 0,0 1 0 0 0,1-3 1 0 0,1-7 207 0 0,-1-4 4 0 0,1 1 0 0 0,1 0 0 0 0,0 1 0 0 0,0-1 0 0 0,8-17 0 0 0,-6 16-112 0 0,1 0-67 0 0,0-1 0 0 0,1 2 0 0 0,0-1 0 0 0,1 1 0 0 0,1 0-1 0 0,0 1 1 0 0,1-1 0 0 0,0 2 0 0 0,1 0 0 0 0,0 0 0 0 0,15-11 0 0 0,-23 21-116 0 0,-1 0 0 0 0,0 1 0 0 0,1-1 0 0 0,0 1 0 0 0,-1-1 0 0 0,1 1 0 0 0,0 0 0 0 0,0 0 0 0 0,0 0 0 0 0,-1 0-1 0 0,1 1 1 0 0,0-1 0 0 0,0 1 0 0 0,0 0 0 0 0,0 0 0 0 0,0 0 0 0 0,5 1 0 0 0,-4-1-310 0 0,-1 2 0 0 0,0-1-1 0 0,1 0 1 0 0,-1 1-1 0 0,0-1 1 0 0,0 1 0 0 0,0 0-1 0 0,0 0 1 0 0,0 0-1 0 0,-1 1 1 0 0,1-1-1 0 0,-1 1 1 0 0,1-1 0 0 0,2 5-1 0 0,4 5-1923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8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16 3224 0 0,'-6'-4'172'0'0,"5"3"-141"0"0,0 0 1 0 0,0 0-1 0 0,0 0 0 0 0,0 0 1 0 0,0 1-1 0 0,0-1 1 0 0,-1 0-1 0 0,1 1 1 0 0,0-1-1 0 0,0 1 1 0 0,-1-1-1 0 0,1 1 1 0 0,0 0-1 0 0,0-1 0 0 0,-1 1 1 0 0,1 0-1 0 0,0 0 1 0 0,-1 0-1 0 0,1 0 1 0 0,0 0-1 0 0,-1 0 1 0 0,1 0-1 0 0,-2 1 1 0 0,-19 8 10174 0 0,3 5-4090 0 0,15-9-5479 0 0,-1 0 0 0 0,1 1 0 0 0,-1-1 0 0 0,2 1 0 0 0,-5 7 0 0 0,2 0-956 0 0,0 0 1 0 0,-8 26 0 0 0,7-12 2289 0 0,5-16-1633 0 0,0 0 0 0 0,0-1 1 0 0,0 17-1 0 0,2-23-243 0 0,0 0 0 0 0,1 0 1 0 0,-1 0-1 0 0,1 0 0 0 0,-1 0 1 0 0,1 0-1 0 0,0 0 0 0 0,0-1 1 0 0,1 1-1 0 0,-1 0 0 0 0,1-1 1 0 0,3 6-1 0 0,-4-8-67 0 0,-1 0 0 0 0,1 0 0 0 0,0-1-1 0 0,-1 1 1 0 0,1 0 0 0 0,0-1 0 0 0,0 1-1 0 0,-1-1 1 0 0,1 1 0 0 0,0-1 0 0 0,0 1 0 0 0,0-1-1 0 0,0 0 1 0 0,0 1 0 0 0,0-1 0 0 0,0 0 0 0 0,-1 1-1 0 0,1-1 1 0 0,0 0 0 0 0,0 0 0 0 0,0 0 0 0 0,2 0-1 0 0,-1-1 9 0 0,0 1-1 0 0,0-1 0 0 0,0 1 1 0 0,0-1-1 0 0,0 0 0 0 0,0 0 1 0 0,-1 0-1 0 0,1 0 0 0 0,0 0 1 0 0,1-2-1 0 0,5-3 73 0 0,-2-1 1 0 0,1 1-1 0 0,8-13 0 0 0,-15 19-105 0 0,9-12 84 0 0,-1-1 1 0 0,-1 0-1 0 0,0 0 0 0 0,0 0 0 0 0,8-28 0 0 0,-6 7-2623 0 0,8-50 0 0 0,-14 74 981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6 351 5064 0 0,'-3'-5'10094'0'0,"1"-3"-7017"0"0,2 5-2704 0 0,0 1-1 0 0,1-1 1 0 0,0 0-1 0 0,-1 1 0 0 0,1-1 1 0 0,0 0-1 0 0,0 1 1 0 0,3-5-1 0 0,4-10 1202 0 0,11-22 179 0 0,-5 11-1292 0 0,1-4 691 0 0,-2-1-1 0 0,9-37 1 0 0,-23 82-1134 0 0,0 0 0 0 0,0 0 0 0 0,1 0 0 0 0,1 0 0 0 0,0 0-1 0 0,0 0 1 0 0,1 0 0 0 0,1 0 0 0 0,0-1 0 0 0,0 1 0 0 0,1-1 0 0 0,10 19 0 0 0,-13-29-7 0 0,-1 0 0 0 0,1 1 0 0 0,0-1-1 0 0,-1 0 1 0 0,1 0 0 0 0,0 0 0 0 0,0 0 0 0 0,0 0-1 0 0,0 0 1 0 0,0 0 0 0 0,0 0 0 0 0,0 0 0 0 0,0 0 0 0 0,1-1-1 0 0,-1 1 1 0 0,0 0 0 0 0,0-1 0 0 0,1 1 0 0 0,-1-1 0 0 0,0 0-1 0 0,1 1 1 0 0,-1-1 0 0 0,0 0 0 0 0,1 0 0 0 0,-1 1-1 0 0,1-1 1 0 0,-1 0 0 0 0,0-1 0 0 0,1 1 0 0 0,-1 0 0 0 0,0 0-1 0 0,1-1 1 0 0,-1 1 0 0 0,1 0 0 0 0,-1-1 0 0 0,0 1-1 0 0,0-1 1 0 0,1 0 0 0 0,-1 1 0 0 0,0-1 0 0 0,0 0 0 0 0,2-1-1 0 0,2-3 70 0 0,-1 1 0 0 0,1-1 0 0 0,-1 0 0 0 0,0 0 0 0 0,0 0 0 0 0,-1 0-1 0 0,0-1 1 0 0,3-6 0 0 0,6-17 35 0 0,-1 0-1 0 0,-2 0 1 0 0,7-38 0 0 0,-14 48-323 0 0,4-10-1423 0 0,-2 17-449 0 0,-2 4-4608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7 15664 0 0,'0'0'1417'0'0,"-7"-2"713"0"0,4 1-1904 0 0,0 0 0 0 0,0 0 0 0 0,0 1 0 0 0,0-1 0 0 0,0 1 0 0 0,0-1 0 0 0,0 1 0 0 0,-1 0 0 0 0,1 1 0 0 0,0-1 0 0 0,0 0 0 0 0,0 1-1 0 0,0 0 1 0 0,0 0 0 0 0,0 0 0 0 0,0 0 0 0 0,0 0 0 0 0,0 1 0 0 0,0-1 0 0 0,0 1 0 0 0,1-1 0 0 0,-1 1 0 0 0,1 0 0 0 0,-1 0 0 0 0,1 1 0 0 0,0-1-1 0 0,0 0 1 0 0,0 1 0 0 0,0-1 0 0 0,-2 5 0 0 0,1-3-174 0 0,0 1 0 0 0,1-1 0 0 0,-1 1 0 0 0,1 0 0 0 0,1 0 0 0 0,-1 0 0 0 0,0 0 0 0 0,1 0 0 0 0,0 1 0 0 0,0-1 0 0 0,1 0 0 0 0,0 0 0 0 0,0 1 0 0 0,0-1 0 0 0,0 0 0 0 0,1 1 0 0 0,2 9 0 0 0,-2-11-9 0 0,1 1 0 0 0,0-1 0 0 0,0 1 0 0 0,0-1 0 0 0,0 0 0 0 0,1 0 0 0 0,0 0-1 0 0,5 7 1 0 0,-6-10-31 0 0,0 1 1 0 0,0-1-1 0 0,0 1 0 0 0,0-1 0 0 0,0 1 0 0 0,1-1 0 0 0,-1 0 0 0 0,0 0 0 0 0,1 0 0 0 0,-1 0 0 0 0,1-1 0 0 0,-1 1 1 0 0,1-1-1 0 0,-1 1 0 0 0,1-1 0 0 0,-1 0 0 0 0,1 0 0 0 0,3 0 0 0 0,5-2 3 0 0,0 0 0 0 0,0-1-1 0 0,0 0 1 0 0,0-1 0 0 0,15-7 0 0 0,-14 6 334 0 0,0 0 1 0 0,0 1 0 0 0,20-4 0 0 0,-31 7-344 0 0,0 1 0 0 0,0 0-1 0 0,0 0 1 0 0,0 0 0 0 0,0 0-1 0 0,0 0 1 0 0,1 0 0 0 0,-1 0 0 0 0,0 0-1 0 0,0 1 1 0 0,0-1 0 0 0,0 0 0 0 0,0 1-1 0 0,0-1 1 0 0,0 1 0 0 0,0-1 0 0 0,0 1-1 0 0,0-1 1 0 0,0 1 0 0 0,0 0-1 0 0,1 0 1 0 0,-1 1-5 0 0,0 0 0 0 0,0-1 0 0 0,0 1 0 0 0,0-1 0 0 0,0 1 0 0 0,-1 0 0 0 0,1 0 0 0 0,0 0 0 0 0,-1-1 0 0 0,1 1 0 0 0,-1 3 0 0 0,1 1 22 0 0,-1 1 0 0 0,0-1 0 0 0,0 1 0 0 0,0-1 0 0 0,-1 1 0 0 0,-2 7 0 0 0,-1-1 29 0 0,0 0 1 0 0,-1 0 0 0 0,0 0 0 0 0,-1-1-1 0 0,-1 0 1 0 0,0 0 0 0 0,0-1 0 0 0,-2 1-1 0 0,1-2 1 0 0,-18 18 0 0 0,19-21-191 0 0,0-1 1 0 0,-1 1-1 0 0,0-1 1 0 0,0-1-1 0 0,-1 0 1 0 0,0 0-1 0 0,0 0 1 0 0,0-1-1 0 0,0-1 1 0 0,0 1-1 0 0,-1-2 1 0 0,0 1-1 0 0,0-1 1 0 0,1-1-1 0 0,-16 1 1 0 0,22-2-144 0 0,0 0 1 0 0,-1-1 0 0 0,1 1-1 0 0,0-1 1 0 0,-1 0 0 0 0,1 1-1 0 0,0-2 1 0 0,0 1 0 0 0,0 0-1 0 0,-1-1 1 0 0,1 1 0 0 0,1-1-1 0 0,-1 0 1 0 0,-4-3 0 0 0,-7-7-1586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11976 0 0,'0'0'13338'0'0,"0"15"-11653"0"0,-36 214-1173 0 0,30-196-504 0 0,3-15-55 0 0,1 1 0 0 0,1-1 0 0 0,3 39 0 0 0,-1-53-668 0 0,0 0 0 0 0,0 0 0 0 0,0-1-1 0 0,1 1 1 0 0,-1 0 0 0 0,4 5 0 0 0,-3-6-653 0 0</inkml:trace>
  <inkml:trace contextRef="#ctx0" brushRef="#br0" timeOffset="1">203 200 11976 0 0,'-1'1'272'0'0,"0"-1"0"0"0,0 0 1 0 0,0 1-1 0 0,0-1 0 0 0,0 1 1 0 0,0-1-1 0 0,1 1 0 0 0,-1-1 1 0 0,0 1-1 0 0,0 0 1 0 0,1-1-1 0 0,-1 1 0 0 0,0 0 1 0 0,1 0-1 0 0,-1 0 0 0 0,1 0 1 0 0,-1-1-1 0 0,1 1 0 0 0,-1 0 1 0 0,1 0-1 0 0,-1 0 1 0 0,1 2-1 0 0,-9 25 5280 0 0,8-23-5682 0 0,-3 8 614 0 0,2 1-1 0 0,-1-1 1 0 0,1 0 0 0 0,1 23-1 0 0,1-31-573 0 0,0 0-1 0 0,1-1 1 0 0,0 1-1 0 0,0-1 1 0 0,0 1-1 0 0,0-1 1 0 0,4 8-1 0 0,-4-10-249 0 0,0 0 0 0 0,1 1 0 0 0,-1-1 0 0 0,1 0 1 0 0,0 0-1 0 0,0 0 0 0 0,0 0 0 0 0,0 0 0 0 0,0 0 0 0 0,0 0 0 0 0,0-1 0 0 0,1 1 0 0 0,4 2 0 0 0,6 1-7289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0 13824 0 0,'-8'5'689'0'0,"1"0"0"0"0,0 0 1 0 0,0 1-1 0 0,0-1 0 0 0,1 2 0 0 0,0-1 1 0 0,-8 10-1 0 0,9-9-87 0 0,-104 146 6174 0 0,77-103-7810 0 0,-30 63-1 0 0,48-85-157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1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14280 0 0,'-12'4'1461'0'0,"11"-4"-1408"0"0,0 0 0 0 0,1 1 0 0 0,-1-1 0 0 0,0 0 1 0 0,0 0-1 0 0,0 1 0 0 0,1-1 0 0 0,-1 0 0 0 0,0 1 1 0 0,0-1-1 0 0,1 1 0 0 0,-1-1 0 0 0,0 1 0 0 0,1-1 0 0 0,-1 1 1 0 0,0 0-1 0 0,1-1 0 0 0,-1 1 0 0 0,1 0 0 0 0,-1-1 1 0 0,1 1-1 0 0,0 0 0 0 0,-1 0 0 0 0,1 0 0 0 0,-1 0 0 0 0,-3 10 1405 0 0,0 1-1 0 0,-3 16 1 0 0,-4 55-399 0 0,7-47-729 0 0,-1 35 306 0 0,3 86 1 0 0,3-76-308 0 0,3 71 451 0 0,-1-117-915 0 0,2 1 0 0 0,11 43 0 0 0,-10-52-2150 0 0,-3-20 931 0 0</inkml:trace>
  <inkml:trace contextRef="#ctx0" brushRef="#br0" timeOffset="1">8 527 21023 0 0,'-8'-7'2106'0'0,"18"8"-329"0"0,5 0-1208 0 0,93-7 2112 0 0,0 0-1935 0 0,-77 6-765 0 0,110 5-1589 0 0,-122-3-54 0 0,-1-2-88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0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14744 0 0,'5'-1'8995'0'0,"9"7"-7338"0"0,12 9-2198 0 0,-13-7 552 0 0,13 8 7 0 0,0 2 0 0 0,39 34-1 0 0,-56-43-117 0 0,4 3-826 0 0,0 1 0 0 0,16 21 0 0 0,-23-24-828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1 14280 0 0,'0'0'1297'0'0,"-14"13"572"0"0,1 17 3586 0 0,-53 86-1935 0 0,-7 13-2962 0 0,-37 56-466 0 0,90-151-179 0 0,-58 89-3882 0 0,61-100-4430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0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142 170 14280 0 0,'-9'6'1526'0'0,"0"14"285"0"0,0 0 0 0 0,1 1 0 0 0,-6 31 0 0 0,1-6-766 0 0,-57 197 1665 0 0,61-209-2124 0 0,9-33-438 0 0,0-2-304 0 0,1-19 189 0 0,2 0-1 0 0,8-32 1 0 0,-10 47-32 0 0,9-25 157 0 0,0 0-1 0 0,2 0 1 0 0,25-43 0 0 0,-6 11 363 0 0,-21 42-260 0 0,2 1-1 0 0,0 0 1 0 0,1 1 0 0 0,27-30-1 0 0,70-57 818 0 0,-107 102-1041 0 0,10-9 207 0 0,21-14 0 0 0,-31 24-203 0 0,1-1 0 0 0,0 1-1 0 0,0 0 1 0 0,0 0 0 0 0,0 0 0 0 0,0 1 0 0 0,0-1-1 0 0,0 1 1 0 0,1 0 0 0 0,-1 0 0 0 0,5 0 0 0 0,-8 1-37 0 0,-1 0 0 0 0,1 0 0 0 0,0 0 0 0 0,-1 1 1 0 0,1-1-1 0 0,-1 0 0 0 0,1 0 0 0 0,-1 0 0 0 0,1 0 1 0 0,-1 1-1 0 0,1-1 0 0 0,-1 0 0 0 0,1 1 0 0 0,-1-1 0 0 0,1 0 1 0 0,-1 1-1 0 0,0-1 0 0 0,1 0 0 0 0,-1 1 0 0 0,1-1 1 0 0,-1 1-1 0 0,0-1 0 0 0,0 1 0 0 0,1-1 0 0 0,-1 1 0 0 0,0-1 1 0 0,0 1-1 0 0,1-1 0 0 0,-1 1 0 0 0,0-1 0 0 0,0 1 1 0 0,0-1-1 0 0,0 1 0 0 0,0 0 0 0 0,0-1 0 0 0,0 1 0 0 0,0-1 1 0 0,0 1-1 0 0,0-1 0 0 0,0 1 0 0 0,-1 0 0 0 0,-6 29 49 0 0,5-24-37 0 0,-4 11 9 0 0,0 0 0 0 0,-1-1 0 0 0,-1 0 0 0 0,-1-1 0 0 0,0 1 0 0 0,-1-2 1 0 0,0 1-1 0 0,-1-1 0 0 0,-17 16 0 0 0,-11 6-1486 0 0,-78 58 0 0 0,48-52-4601 0 0,56-35 5166 0 0,-13 9-1662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0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9 4144 0 0,'0'0'319'0'0,"0"-1"-210"0"0,0 1 100 0 0,0 0-1 0 0,0-1 1 0 0,0 1 0 0 0,0 0 0 0 0,0 0-1 0 0,0-1 1 0 0,0 1 0 0 0,-1 0 0 0 0,1-1-1 0 0,0 1 1 0 0,0 0 0 0 0,-2-2 1670 0 0,2 1-1671 0 0,0 1 1 0 0,0 0 0 0 0,-1 0 0 0 0,1 0-1 0 0,0 0 1 0 0,-1 0 0 0 0,1-1 0 0 0,0 1-1 0 0,0 0 1 0 0,-1 0 0 0 0,1 0 0 0 0,0 0-1 0 0,-1 0 1 0 0,1 0 0 0 0,0 0 0 0 0,-1 0-1 0 0,1 0 1 0 0,0 0 0 0 0,0 0 0 0 0,-1 0-1 0 0,1 0 1 0 0,0 0 0 0 0,-1 0 0 0 0,1 1-1 0 0,0-1 1 0 0,-1 0 0 0 0,1 0 0 0 0,-9 4 5199 0 0,7-3-6126 0 0,-5 4 1163 0 0,1 0-1 0 0,0 0 1 0 0,1 1-1 0 0,-1 0 1 0 0,1 0 0 0 0,1 0-1 0 0,-1 1 1 0 0,-5 10-1 0 0,-2 6 522 0 0,-9 29-1 0 0,15-36-507 0 0,1-1 1 0 0,1 1-1 0 0,1 0 0 0 0,0 0 1 0 0,1 0-1 0 0,1 18 0 0 0,1-32-410 0 0,0-1 1 0 0,0 1-1 0 0,0-1 0 0 0,0 1 0 0 0,0-1 0 0 0,0 1 0 0 0,1-1 1 0 0,-1 1-1 0 0,1-1 0 0 0,-1 1 0 0 0,1-1 0 0 0,-1 1 1 0 0,1-1-1 0 0,0 0 0 0 0,1 2 0 0 0,-1-2-37 0 0,0 0 1 0 0,0-1-1 0 0,0 1 0 0 0,0 0 0 0 0,0-1 1 0 0,0 1-1 0 0,0-1 0 0 0,0 1 0 0 0,0-1 1 0 0,0 0-1 0 0,0 1 0 0 0,0-1 1 0 0,0 0-1 0 0,0 0 0 0 0,0 0 0 0 0,2 0 1 0 0,4 0-46 0 0,0-1 1 0 0,-1-1 0 0 0,1 1 0 0 0,-1-1-1 0 0,11-5 1 0 0,0 1 145 0 0,62-25-2476 0 0,-62 23 524 0 0,-3 2 433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19263 0 0,'0'0'1472'0'0,"9"2"-849"0"0,3-2-324 0 0,1 0-1 0 0,0 0 1 0 0,-1-1 0 0 0,1 0-1 0 0,-1-1 1 0 0,1-1 0 0 0,-1 0-1 0 0,0-1 1 0 0,0 0 0 0 0,0-1-1 0 0,-1 0 1 0 0,0-1 0 0 0,0 0-1 0 0,0 0 1 0 0,0-2 0 0 0,-1 1-1 0 0,12-12 1 0 0,-14 12-217 0 0,-1 0-1 0 0,1-1 1 0 0,-1 1 0 0 0,0-1 0 0 0,-1-1-1 0 0,0 1 1 0 0,-1-1 0 0 0,1 0-1 0 0,7-19 1 0 0,-13 26-44 0 0,1 1 0 0 0,-1-1 1 0 0,0 0-1 0 0,1 0 0 0 0,-1 1 0 0 0,0-1 0 0 0,0 0 1 0 0,0 0-1 0 0,0 0 0 0 0,0 1 0 0 0,-1-1 0 0 0,1 0 0 0 0,0 0 1 0 0,-1 1-1 0 0,0-1 0 0 0,1 0 0 0 0,-1 1 0 0 0,0-1 0 0 0,0 0 1 0 0,1 1-1 0 0,-1-1 0 0 0,-1 1 0 0 0,1 0 0 0 0,0-1 0 0 0,0 1 1 0 0,0 0-1 0 0,-1 0 0 0 0,1 0 0 0 0,-1-1 0 0 0,1 1 0 0 0,-1 1 1 0 0,1-1-1 0 0,-1 0 0 0 0,1 0 0 0 0,-1 1 0 0 0,0-1 0 0 0,1 0 1 0 0,-1 1-1 0 0,0 0 0 0 0,0-1 0 0 0,1 1 0 0 0,-1 0 0 0 0,0 0 1 0 0,0 0-1 0 0,0 0 0 0 0,1 0 0 0 0,-1 1 0 0 0,0-1 0 0 0,0 0 1 0 0,-2 2-1 0 0,-4 2-18 0 0,1 1 0 0 0,-1-1 0 0 0,1 1 0 0 0,0 1 0 0 0,1 0 0 0 0,-1 0 0 0 0,1 0 0 0 0,-6 8 0 0 0,0 2-25 0 0,1 0 0 0 0,-15 28 0 0 0,23-38 6 0 0,0 0 0 0 0,1 0 0 0 0,-1 0-1 0 0,2 0 1 0 0,-1 0 0 0 0,-1 11 0 0 0,3-15-5 0 0,0 0 1 0 0,-1 1 0 0 0,1-1-1 0 0,0 0 1 0 0,0 1 0 0 0,1-1 0 0 0,-1 0-1 0 0,0 1 1 0 0,1-1 0 0 0,0 0-1 0 0,-1 1 1 0 0,1-1 0 0 0,0 0-1 0 0,0 0 1 0 0,0 0 0 0 0,1 0-1 0 0,-1 0 1 0 0,0 0 0 0 0,1 0-1 0 0,2 3 1 0 0,-2-4-93 0 0,1 1 0 0 0,-1-1 0 0 0,0 0 1 0 0,1 0-1 0 0,-1 0 0 0 0,0 0 0 0 0,1-1 0 0 0,-1 1 0 0 0,1-1 0 0 0,0 1 0 0 0,-1-1 0 0 0,1 0 0 0 0,-1 0 1 0 0,1 0-1 0 0,-1 0 0 0 0,1-1 0 0 0,4 0 0 0 0,0-1-491 0 0,0 0 0 0 0,0 0 0 0 0,0-1 0 0 0,13-6 0 0 0,2-3-2268 0 0,3-3-5332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117 343 3224 0 0,'-3'0'-114'0'0,"-1"1"-1"0"0,1 0 1 0 0,-1 0 0 0 0,1 0 0 0 0,-1 1-1 0 0,1-1 1 0 0,-5 4 0 0 0,3-1 1147 0 0,0-1 1 0 0,0 1 0 0 0,1 0-1 0 0,0 0 1 0 0,0 1 0 0 0,0 0-1 0 0,-4 5 1 0 0,2 0 2251 0 0,0 0 0 0 0,-8 21 0 0 0,3 2-1381 0 0,9-26-1644 0 0,0 1 0 0 0,0-1-1 0 0,1 1 1 0 0,0 0 0 0 0,1 0 0 0 0,0 0 0 0 0,0-1-1 0 0,0 1 1 0 0,1 0 0 0 0,0 0 0 0 0,1-1 0 0 0,0 1-1 0 0,5 13 1 0 0,-6-19-236 0 0,-1-1 0 0 0,1 0-1 0 0,0 0 1 0 0,-1 1 0 0 0,1-1-1 0 0,0 0 1 0 0,0 0 0 0 0,0 0-1 0 0,0 0 1 0 0,0 0 0 0 0,0 0 0 0 0,0 0-1 0 0,0 0 1 0 0,1-1 0 0 0,-1 1-1 0 0,0 0 1 0 0,0-1 0 0 0,1 1-1 0 0,-1-1 1 0 0,1 1 0 0 0,-1-1 0 0 0,0 0-1 0 0,1 1 1 0 0,-1-1 0 0 0,1 0-1 0 0,-1 0 1 0 0,0 0 0 0 0,1 0-1 0 0,-1 0 1 0 0,1 0 0 0 0,-1-1 0 0 0,1 1-1 0 0,-1 0 1 0 0,0-1 0 0 0,1 1-1 0 0,-1-1 1 0 0,0 1 0 0 0,1-1-1 0 0,1-1 1 0 0,4-3 92 0 0,0 1-1 0 0,-1-1 0 0 0,1 0 1 0 0,-1 0-1 0 0,9-11 0 0 0,-3 1 11 0 0,0 0 0 0 0,-1-1-1 0 0,0-1 1 0 0,-2 0 0 0 0,0 0 0 0 0,-1-1-1 0 0,8-23 1 0 0,-3-2 245 0 0,-2 0 1 0 0,6-47-1 0 0,-8 27 617 0 0,2-100 0 0 0,-12 148-988 0 0,0 17 0 0 0,-2 25 0 0 0,-2 59 0 0 0,-2 48 0 0 0,7-133 0 0 0,4 170-194 0 0,-1-134-18 0 0,1 1 1 0 0,14 55-1 0 0,-14-81-512 0 0,0 0 0 0 0,8 14-1 0 0,4 5-7141 0 0,-2-12-1121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 1840 0 0,'-5'-3'21129'0'0,"15"15"-20545"0"0,-1-1 1 0 0,1 1 0 0 0,-2 1 0 0 0,10 17 0 0 0,-12-19-343 0 0,-1 1 1 0 0,0-1 0 0 0,5 20 0 0 0,-6-18-405 0 0,0 0-1 0 0,1 0 0 0 0,12 22 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4144 0 0,'0'-40'16500'0'0,"4"47"-13683"0"0,0 1-2232 0 0,1 7-293 0 0,-1 0 1 0 0,-1 0-1 0 0,-1 1 1 0 0,1 24-1 0 0,-6 65-283 0 0,1-56 331 0 0,-4 47 354 0 0,-1 33-233 0 0,6-82-472 0 0,1 43 193 0 0,1-77-355 0 0,1-1-1 0 0,0 1 1 0 0,0-1 0 0 0,9 24 0 0 0,-10-32-108 0 0,1 0 0 0 0,0-1 0 0 0,0 1 1 0 0,0-1-1 0 0,5 7 0 0 0,-5-8-723 0 0,0 0 0 0 0,0-1 0 0 0,0 1 0 0 0,-1-1 0 0 0,1 1 0 0 0,4 2-1 0 0,8-1-6590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 18863 0 0,'0'-1'32'0'0,"-2"1"63"0"0,0-1 0 0 0,1 0-1 0 0,-1 0 1 0 0,0 1 0 0 0,0-1-1 0 0,0 1 1 0 0,0-1 0 0 0,1 1-1 0 0,-1 0 1 0 0,0 0 0 0 0,0 0-1 0 0,0 0 1 0 0,0 0 0 0 0,0 0-1 0 0,0 1 1 0 0,0-1 0 0 0,1 1-1 0 0,-1-1 1 0 0,0 1 0 0 0,0-1-1 0 0,-2 2 1 0 0,-3 3 203 0 0,0-1-1 0 0,0 1 1 0 0,1 0-1 0 0,-1 0 1 0 0,1 1 0 0 0,0 0-1 0 0,1 0 1 0 0,-1 0-1 0 0,1 1 1 0 0,0 0 0 0 0,1 0-1 0 0,0 0 1 0 0,-6 14-1 0 0,4-8-181 0 0,1 0 0 0 0,1 0 0 0 0,0 1 0 0 0,1-1 0 0 0,0 1-1 0 0,1 0 1 0 0,0 20 0 0 0,2-25 10 0 0,1 1 0 0 0,0-1 0 0 0,3 13-1 0 0,-4-19-78 0 0,1 1-1 0 0,1-1 1 0 0,-1 1-1 0 0,0 0 1 0 0,1-1-1 0 0,-1 0 1 0 0,1 1-1 0 0,0-1 1 0 0,0 0-1 0 0,5 5 1 0 0,-6-7-35 0 0,0 0-1 0 0,0 0 1 0 0,0-1 0 0 0,0 1-1 0 0,0 0 1 0 0,0-1 0 0 0,0 1 0 0 0,0-1-1 0 0,0 1 1 0 0,1-1 0 0 0,-1 1-1 0 0,0-1 1 0 0,0 0 0 0 0,0 0 0 0 0,1 1-1 0 0,-1-1 1 0 0,0 0 0 0 0,0 0-1 0 0,3-1 1 0 0,-2 1 6 0 0,0-1-1 0 0,0 1 1 0 0,0-1-1 0 0,1 0 1 0 0,-1 0-1 0 0,0 0 0 0 0,0 0 1 0 0,-1-1-1 0 0,1 1 1 0 0,2-2-1 0 0,2-2 40 0 0,-1-1-1 0 0,0 0 1 0 0,0 0-1 0 0,0 0 1 0 0,4-8-1 0 0,26-56 614 0 0,-25 47-18 0 0,25-40-1 0 0,-34 62-608 0 0,0-1-1 0 0,-1 1 1 0 0,1 0-1 0 0,0 0 1 0 0,0-1-1 0 0,0 1 1 0 0,0 0-1 0 0,1 0 1 0 0,-1 0-1 0 0,0 0 1 0 0,0 0-1 0 0,1 1 1 0 0,-1-1-1 0 0,2 0 1 0 0,-2 0-28 0 0,-1 1 0 0 0,0 0 0 0 0,1 0 1 0 0,-1 0-1 0 0,1 1 0 0 0,-1-1 0 0 0,1 0 0 0 0,-1 0 1 0 0,1 0-1 0 0,-1 0 0 0 0,1 0 0 0 0,-1 1 1 0 0,1-1-1 0 0,-1 0 0 0 0,1 0 0 0 0,-1 1 1 0 0,0-1-1 0 0,1 0 0 0 0,-1 0 0 0 0,0 1 1 0 0,1-1-1 0 0,-1 1 0 0 0,0-1 0 0 0,1 0 1 0 0,-1 1-1 0 0,0-1 0 0 0,1 1 0 0 0,1 5 81 0 0,0 0-1 0 0,0-1 0 0 0,0 1 1 0 0,-1 0-1 0 0,1 8 0 0 0,-1-10-28 0 0,1 5 9 0 0,7 35-226 0 0,-8-40 74 0 0,0 0-1 0 0,1 0 1 0 0,0 0 0 0 0,0 0-1 0 0,0 0 1 0 0,0 0-1 0 0,0 0 1 0 0,4 3 0 0 0,4 5-643 0 0,11 11-1205 0 0,-6-11-6922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7832 0 0,'1'-2'10257'0'0,"3"-11"-5319"0"0,29-58-94 0 0,11-37-2996 0 0,-8 25-1005 0 0,-36 83-843 0 0,0-1 1 0 0,0 1-1 0 0,0 0 1 0 0,0 0-1 0 0,0 0 1 0 0,0 0-1 0 0,0-1 1 0 0,0 1 0 0 0,0 0-1 0 0,0 0 1 0 0,0 0-1 0 0,0 0 1 0 0,0-1-1 0 0,0 1 1 0 0,0 0-1 0 0,0 0 1 0 0,0 0-1 0 0,0 0 1 0 0,1 0-1 0 0,-1-1 1 0 0,0 1-1 0 0,0 0 1 0 0,0 0 0 0 0,0 0-1 0 0,0 0 1 0 0,0 0-1 0 0,1 0 1 0 0,-1 0-1 0 0,0-1 1 0 0,0 1-1 0 0,0 0 1 0 0,0 0-1 0 0,1 0 1 0 0,-1 0-1 0 0,0 0 1 0 0,0 0-1 0 0,0 0 1 0 0,0 0 0 0 0,1 0-1 0 0,-1 0 1 0 0,0 0-1 0 0,0 0 1 0 0,0 0-1 0 0,1 0 1 0 0,-1 0-1 0 0,0 0 1 0 0,0 0-1 0 0,0 0 1 0 0,0 1-1 0 0,0-1 1 0 0,1 0-1 0 0,-1 0 1 0 0,0 0 0 0 0,0 0-1 0 0,0 0 1 0 0,0 0-1 0 0,0 0 1 0 0,1 0-1 0 0,-1 1 1 0 0,0-1-1 0 0,0 0 1 0 0,0 0-1 0 0,0 0 1 0 0,0 1-1 0 0,4 6 19 0 0,1 4-19 0 0,-1 1 0 0 0,-1 0 0 0 0,0 0 0 0 0,-1 1 0 0 0,2 24 0 0 0,-2-23 0 0 0,-1-1 85 0 0,0 0 1 0 0,1-1-1 0 0,0 1 0 0 0,1-1 1 0 0,1 0-1 0 0,0 0 0 0 0,1 0 1 0 0,10 19-1 0 0,-15-30-78 0 0,1 0 0 0 0,-1 0 0 0 0,1-1 0 0 0,-1 1 0 0 0,1 0 0 0 0,-1 0 0 0 0,1-1 0 0 0,0 1 0 0 0,-1 0 0 0 0,1-1 0 0 0,0 1 0 0 0,0-1 0 0 0,-1 1 0 0 0,1-1 0 0 0,0 1 0 0 0,0-1 0 0 0,0 1 0 0 0,0-1 0 0 0,0 0 0 0 0,0 1 0 0 0,0-1 0 0 0,-1 0 0 0 0,1 0 0 0 0,0 0 0 0 0,0 0 0 0 0,0 0 0 0 0,0 0 0 0 0,0 0 0 0 0,0 0 0 0 0,0 0 0 0 0,0 0 0 0 0,0-1 0 0 0,0 1 0 0 0,0 0 0 0 0,0 0 0 0 0,0-1 0 0 0,-1 1 0 0 0,1-1 0 0 0,0 1 0 0 0,0-1 0 0 0,0 1 0 0 0,-1-1 0 0 0,1 0 0 0 0,0 0 0 0 0,4-4-15 0 0,0 0 1 0 0,0 0 0 0 0,-1 0 0 0 0,7-12-1 0 0,-10 16 18 0 0,11-21 5 0 0,0-1 0 0 0,-2 0 0 0 0,9-27-1 0 0,-10 23-529 0 0,2 1 0 0 0,15-27-1 0 0,-16 35-1101 0 0,0 2-431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20 6912 0 0,'0'0'9605'0'0,"1"0"-9382"0"0,-1-1-1 0 0,1 1 1 0 0,-1 0 0 0 0,0-1 0 0 0,1 1-1 0 0,-1-1 1 0 0,0 1 0 0 0,1 0-1 0 0,-1-1 1 0 0,0 1 0 0 0,0-1 0 0 0,1 1-1 0 0,-1-1 1 0 0,0 1 0 0 0,0-1 0 0 0,1 0-1 0 0,-3 0 9 0 0,0-1 0 0 0,1 1 0 0 0,-1 0 0 0 0,0 0 0 0 0,0 0 1 0 0,1 0-1 0 0,-1 0 0 0 0,0 1 0 0 0,0-1 0 0 0,0 1 0 0 0,0-1 0 0 0,0 1 0 0 0,0 0 0 0 0,0-1 0 0 0,0 1 0 0 0,0 0 0 0 0,-4 1 0 0 0,2-1-99 0 0,1 1 0 0 0,-1 0 1 0 0,0 1-1 0 0,1-1 0 0 0,-1 1 1 0 0,1-1-1 0 0,-1 1 0 0 0,-5 4 1 0 0,-2 3-154 0 0,0 1 1 0 0,1 0 0 0 0,0 0-1 0 0,-10 14 1 0 0,7-7 41 0 0,0 1 0 0 0,1 0 0 0 0,1 0 0 0 0,1 1 0 0 0,-9 24 0 0 0,11-12 216 0 0,8-30-222 0 0,0 1 1 0 0,-1-1-1 0 0,1 0 1 0 0,0 1-1 0 0,0-1 1 0 0,0 0-1 0 0,0 1 1 0 0,0-1-1 0 0,0 0 1 0 0,1 1-1 0 0,-1-1 1 0 0,0 0-1 0 0,1 0 1 0 0,-1 1-1 0 0,1-1 1 0 0,-1 0-1 0 0,1 0 1 0 0,0 0-1 0 0,-1 1 1 0 0,3 1-1 0 0,-2-3-1 0 0,0 1-1 0 0,0-1 0 0 0,0 0 1 0 0,0 1-1 0 0,1-1 1 0 0,-1 0-1 0 0,0 0 1 0 0,0 0-1 0 0,0 0 0 0 0,1 0 1 0 0,-1 0-1 0 0,0 0 1 0 0,0 0-1 0 0,1 0 1 0 0,-1-1-1 0 0,0 1 0 0 0,0 0 1 0 0,0-1-1 0 0,0 1 1 0 0,0-1-1 0 0,1 1 1 0 0,-1-1-1 0 0,1-1 0 0 0,23-17 207 0 0,-25 19-216 0 0,9-9 135 0 0,0-1 1 0 0,13-18 0 0 0,0 0 47 0 0,-3 5 34 0 0,-7 7-54 0 0,1 0 0 0 0,1 2 0 0 0,0-1 1 0 0,1 2-1 0 0,22-17 0 0 0,-35 29-154 0 0,-1 0 0 0 0,1 0 0 0 0,0 0 0 0 0,0 0 0 0 0,0 1 0 0 0,0-1 0 0 0,0 0 0 0 0,-1 1 0 0 0,1-1 0 0 0,0 1 0 0 0,1 0 0 0 0,-1-1 0 0 0,0 1 0 0 0,0 0 0 0 0,0 0 0 0 0,0 1 0 0 0,0-1 0 0 0,0 0 0 0 0,2 1 0 0 0,-2 0 14 0 0,1 0-1 0 0,-1 1 1 0 0,1-1-1 0 0,-1 1 1 0 0,0-1-1 0 0,0 1 0 0 0,0 0 1 0 0,0-1-1 0 0,0 1 1 0 0,0 0-1 0 0,0 1 1 0 0,2 2-1 0 0,1 3 22 0 0,-1-1-1 0 0,-1 1 1 0 0,1 0-1 0 0,-1 0 1 0 0,0 0-1 0 0,-1 0 1 0 0,0 1 0 0 0,1 9-1 0 0,-2-2-33 0 0,0-1 0 0 0,-2 0 0 0 0,0 0 0 0 0,0 1 0 0 0,-1-1 0 0 0,-8 23 0 0 0,-33 88 292 0 0,38-112-254 0 0,-3 3 149 0 0,0-1 0 0 0,-1 1 0 0 0,0-2 0 0 0,-1 1 0 0 0,-1-1 0 0 0,-1-1 0 0 0,-19 20 0 0 0,27-30-407 0 0,1-1-1 0 0,-1-1 1 0 0,0 1 0 0 0,0-1-1 0 0,0 1 1 0 0,0-1 0 0 0,0 0-1 0 0,0 0 1 0 0,-8 2-1 0 0,10-4 141 0 0,1 0-1 0 0,0 1 1 0 0,0-1-1 0 0,-1 0 1 0 0,1 0-1 0 0,0 0 0 0 0,-1 0 1 0 0,1 0-1 0 0,0 0 1 0 0,-1 0-1 0 0,1 0 1 0 0,0-1-1 0 0,-1 1 0 0 0,1 0 1 0 0,0-1-1 0 0,0 1 1 0 0,-1-1-1 0 0,1 1 1 0 0,0-1-1 0 0,0 0 1 0 0,0 0-1 0 0,0 1 0 0 0,0-1 1 0 0,0 0-1 0 0,0 0 1 0 0,0 0-1 0 0,0 0 1 0 0,0 0-1 0 0,0 0 0 0 0,1 0 1 0 0,-1 0-1 0 0,0-1 1 0 0,1 1-1 0 0,-1 0 1 0 0,1 0-1 0 0,-1 0 0 0 0,1-2 1 0 0,-1 1-187 0 0,1 0 0 0 0,0-1 0 0 0,0 1 1 0 0,0 0-1 0 0,0 0 0 0 0,0 0 0 0 0,0-1 0 0 0,1 1 1 0 0,-1 0-1 0 0,1 0 0 0 0,0-4 0 0 0,13-23-3047 0 0,-11 23 2562 0 0,8-14-1405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15664 0 0,'0'0'1417'0'0,"2"-12"-996"0"0,6-20 4306 0 0,-2 2-2517 0 0,8-3-1010 0 0,-14 32-829 0 0,4 20-177 0 0,-2 0 0 0 0,0 0 0 0 0,-1 26 0 0 0,-1-31-91 0 0,0 1 1 0 0,1 0 0 0 0,0 0-1 0 0,1-1 1 0 0,1 1 0 0 0,1-1-1 0 0,4 15 1 0 0,-7-27-105 0 0,0 1 1 0 0,0-1-1 0 0,1 1 0 0 0,-1-1 0 0 0,1 0 0 0 0,-1 0 0 0 0,1 1 1 0 0,-1-1-1 0 0,1 0 0 0 0,0 0 0 0 0,0 0 0 0 0,0-1 1 0 0,0 1-1 0 0,1 0 0 0 0,-1-1 0 0 0,0 0 0 0 0,1 1 0 0 0,-1-1 1 0 0,1 0-1 0 0,-1 0 0 0 0,5 1 0 0 0,-4-2 6 0 0,0 0 0 0 0,0 0-1 0 0,0 0 1 0 0,0 0 0 0 0,0-1 0 0 0,0 1-1 0 0,0-1 1 0 0,0 0 0 0 0,0 1 0 0 0,0-2-1 0 0,0 1 1 0 0,0 0 0 0 0,0 0-1 0 0,-1-1 1 0 0,1 0 0 0 0,-1 1 0 0 0,1-1-1 0 0,3-4 1 0 0,0 0 189 0 0,0-1 1 0 0,-1 0-1 0 0,0 1 0 0 0,0-2 1 0 0,-1 1-1 0 0,0 0 0 0 0,0-1 1 0 0,-1 0-1 0 0,4-13 0 0 0,-2 8-35 0 0,0 1-1 0 0,11-20 1 0 0,-6 14 279 0 0,-5 10-146 0 0,0-1 0 0 0,0 1-1 0 0,9-10 1 0 0,-14 18-292 0 0,0 0 0 0 0,0 0 0 0 0,0 0 0 0 0,0-1 0 0 0,1 1 0 0 0,-1 0 0 0 0,0 0 0 0 0,0 0 0 0 0,1 0 0 0 0,-1-1 0 0 0,0 1 0 0 0,0 0 0 0 0,1 0 0 0 0,-1 0 0 0 0,0 0 0 0 0,0 0 0 0 0,1 0 0 0 0,-1 0 0 0 0,0 0 0 0 0,0 0 0 0 0,1 0 0 0 0,-1 0 0 0 0,0 0 0 0 0,1 0 0 0 0,-1 0 0 0 0,0 0 0 0 0,0 0 0 0 0,1 0 0 0 0,-1 0 0 0 0,0 0 0 0 0,0 0 0 0 0,1 1 0 0 0,-1-1 0 0 0,0 0 0 0 0,0 0 0 0 0,1 0 0 0 0,-1 0 0 0 0,0 0 0 0 0,0 1 0 0 0,0-1 0 0 0,1 0 0 0 0,-1 0 0 0 0,0 1 0 0 0,0-1 0 0 0,0 0 0 0 0,0 0 0 0 0,0 0 0 0 0,1 1 0 0 0,-1-1 0 0 0,0 0 0 0 0,0 1 0 0 0,0-1 0 0 0,0 0 0 0 0,0 1 0 0 0,1 2 0 0 0,1 0 0 0 0,-1 1 0 0 0,0-1 0 0 0,0 1 0 0 0,0-1 0 0 0,0 1 0 0 0,-1-1 0 0 0,0 8 0 0 0,-1 31 0 0 0,0-30 0 0 0,-2 102 0 0 0,2-104-198 0 0,2 0 1 0 0,-1-1-1 0 0,1 1 0 0 0,1 0 0 0 0,0-1 1 0 0,3 12-1 0 0,-4-20-382 0 0,10 1-1276 0 0,2-5-801 0 0,-1-3-6553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19351 0 0,'0'0'940'0'0,"-12"8"223"0"0,4-3-944 0 0,0 1 0 0 0,1 0-1 0 0,0 1 1 0 0,0 0 0 0 0,0 0 0 0 0,1 0 0 0 0,0 1-1 0 0,-7 11 1 0 0,2 1 247 0 0,2 0 0 0 0,0 1 0 0 0,1 0-1 0 0,1 1 1 0 0,1-1 0 0 0,1 1 0 0 0,0 0-1 0 0,0 29 1 0 0,4-46-293 0 0,1 1 0 0 0,0 0 0 0 0,0-1 0 0 0,2 7 0 0 0,-2-10-100 0 0,1 0 0 0 0,-1 0-1 0 0,1 0 1 0 0,0 0 0 0 0,-1 0-1 0 0,1 0 1 0 0,0 0 0 0 0,0 0-1 0 0,0 0 1 0 0,0 0 0 0 0,1-1-1 0 0,-1 1 1 0 0,3 2 0 0 0,-4-4-66 0 0,1 0 0 0 0,0 1 0 0 0,-1-1-1 0 0,1 0 1 0 0,0 1 0 0 0,-1-1 0 0 0,1 0 0 0 0,0 0 0 0 0,0 0 0 0 0,-1 0 0 0 0,1 0 0 0 0,0 0 0 0 0,0 0 0 0 0,-1 0 0 0 0,1 0-1 0 0,0 0 1 0 0,-1 0 0 0 0,1 0 0 0 0,0 0 0 0 0,0-1 0 0 0,-1 1 0 0 0,1 0 0 0 0,0 0 0 0 0,-1-1 0 0 0,2 0 0 0 0,13-10-22 0 0,-7 0 16 0 0,0 0-1 0 0,-1 0 1 0 0,0-1-1 0 0,8-19 1 0 0,-1 4 68 0 0,22-57 1891 0 0,-33 79-1957 0 0,-1 1-1 0 0,0-1 1 0 0,1 1 0 0 0,0 0-1 0 0,4-5 1 0 0,-7 8-3 0 0,0 1 0 0 0,1 0 0 0 0,-1-1 0 0 0,0 1 0 0 0,0 0 0 0 0,1 0 0 0 0,-1-1 0 0 0,0 1 0 0 0,0 0 0 0 0,1 0 0 0 0,-1 0 0 0 0,0-1 0 0 0,1 1 0 0 0,-1 0 0 0 0,0 0 0 0 0,1 0 0 0 0,-1 0 0 0 0,0 0 0 0 0,1-1 0 0 0,-1 1 0 0 0,0 0 0 0 0,1 0 0 0 0,-1 0 0 0 0,0 0 0 0 0,1 0 0 0 0,-1 0 0 0 0,0 0 0 0 0,1 0 0 0 0,-1 1 0 0 0,1-1 0 0 0,-1 0 0 0 0,0 0 0 0 0,1 0 0 0 0,-1 0 0 0 0,0 0 0 0 0,0 1 0 0 0,1-1 0 0 0,-1 0 0 0 0,0 0 0 0 0,1 0 0 0 0,-1 1 0 0 0,0-1 0 0 0,0 0 0 0 0,1 0 0 0 0,-1 1 0 0 0,0-1 0 0 0,0 0 0 0 0,1 1 0 0 0,4 12 0 0 0,-4-2 0 0 0,0 0 0 0 0,-1 15 0 0 0,0-17 0 0 0,0 0 0 0 0,0-1 0 0 0,1 1 0 0 0,0 0 0 0 0,4 11 0 0 0,-5-18-151 0 0,1-1 1 0 0,-1 1-1 0 0,1-1 0 0 0,0 0 1 0 0,-1 1-1 0 0,1-1 0 0 0,0 0 0 0 0,0 1 1 0 0,0-1-1 0 0,0 0 0 0 0,0 0 1 0 0,0 0-1 0 0,0 0 0 0 0,1 0 1 0 0,-1 0-1 0 0,0 0 0 0 0,1-1 0 0 0,-1 1 1 0 0,0 0-1 0 0,1-1 0 0 0,-1 1 1 0 0,1-1-1 0 0,-1 1 0 0 0,1-1 1 0 0,-1 0-1 0 0,3 1 0 0 0,0-1-469 0 0,-1 0 0 0 0,1 0-1 0 0,-1-1 1 0 0,1 1 0 0 0,0-1 0 0 0,-1 1-1 0 0,1-1 1 0 0,-1 0 0 0 0,0-1 0 0 0,5-1-1 0 0,4-4-7214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38 7832 0 0,'2'-12'832'0'0,"-1"8"256"0"0,2-11 10524 0 0,-3 9-9031 0 0,-1 6-2383 0 0,-1-1 1 0 0,1 1 0 0 0,0 1-1 0 0,0-1 1 0 0,-1 0 0 0 0,1 0-1 0 0,0 0 1 0 0,0 1 0 0 0,-1-1-1 0 0,1 1 1 0 0,-2 0 0 0 0,-1 2-25 0 0,0 1 0 0 0,0-1 0 0 0,0 1 1 0 0,0 0-1 0 0,0 0 0 0 0,1 0 0 0 0,0 0 1 0 0,0 1-1 0 0,0 0 0 0 0,0-1 0 0 0,1 1 1 0 0,0 0-1 0 0,-3 8 0 0 0,0 5 197 0 0,1 0-1 0 0,-4 31 0 0 0,8-47-337 0 0,0 1-1 0 0,0 0 1 0 0,0 0 0 0 0,1-1-1 0 0,-1 1 1 0 0,1 0-1 0 0,-1 0 1 0 0,1-1 0 0 0,0 1-1 0 0,1 2 1 0 0,6 6 77 0 0,-4-9-92 0 0,-2-2-1 0 0,-1 0-10 0 0,1 1 0 0 0,0-1 1 0 0,0 0-1 0 0,-1 1 0 0 0,1-1 0 0 0,0 0 0 0 0,0 0 0 0 0,0-1 1 0 0,-1 1-1 0 0,1 0 0 0 0,0 0 0 0 0,0-1 0 0 0,-1 1 0 0 0,1-1 1 0 0,0 0-1 0 0,-1 1 0 0 0,1-1 0 0 0,1-1 0 0 0,29-20 101 0 0,-28 19-88 0 0,3-3 18 0 0,-1 0 1 0 0,0-1-1 0 0,-1 0 1 0 0,0 0-1 0 0,0 0 1 0 0,5-10-1 0 0,13-18 213 0 0,-6 8-28 0 0,-15 23-175 0 0,0-1-1 0 0,1 1 1 0 0,-1 0 0 0 0,1 0 0 0 0,0 0 0 0 0,4-4-1 0 0,-6 7 300 0 0,7 9-227 0 0,-5-4-115 0 0,-1 1-1 0 0,1-1 1 0 0,-1 0 0 0 0,-1 1-1 0 0,1 0 1 0 0,-1-1 0 0 0,1 1-1 0 0,-1 0 1 0 0,-1 0-1 0 0,1 0 1 0 0,-1 0 0 0 0,1 0-1 0 0,-2 4 1 0 0,0 11 73 0 0,-7 34 0 0 0,8-53-76 0 0,-5 20 31 0 0,0 1 0 0 0,-2-1 1 0 0,0-1-1 0 0,-1 1 0 0 0,-12 19 0 0 0,-3 0 44 0 0,-38 50 0 0 0,56-83-152 0 0,-1 0 1 0 0,0 0-1 0 0,-11 10 0 0 0,15-15 29 0 0,-1 0-1 0 0,1 0 1 0 0,-1 0-1 0 0,0-1 1 0 0,0 1-1 0 0,0-1 1 0 0,0 1 0 0 0,0-1-1 0 0,0 0 1 0 0,0 0-1 0 0,0 0 1 0 0,0-1-1 0 0,-7 1 1 0 0,9-1-121 0 0,-1 0 1 0 0,1 0 0 0 0,-1 0 0 0 0,1-1-1 0 0,-1 1 1 0 0,1-1 0 0 0,0 1-1 0 0,-1-1 1 0 0,-1 0 0 0 0,-6-7-3694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1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34 10136 0 0,'0'0'769'0'0,"-1"0"-530"0"0,-4 0-191 0 0,-11-2 898 0 0,-9-12 14627 0 0,224 8-13594 0 0,-33 1-1591 0 0,-11 0 213 0 0,-4 6-141 0 0,-101 2-221 0 0,70-7 1 0 0,-18 3 84 0 0,-54 2-248 0 0,-26-1 23 0 0,0 1 1 0 0,0 1-1 0 0,0 1 1 0 0,0 1-1 0 0,27 8 1 0 0,-43-10-86 0 0,-1 0 0 0 0,1 0-1 0 0,0-1 1 0 0,-1 0 0 0 0,1 0 0 0 0,0-1 0 0 0,0 1 0 0 0,0-1-1 0 0,-1-1 1 0 0,9 0 0 0 0,-8-1-14 0 0,-2-1-37 0 0,-3 3-154 0 0,4-4-49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26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20359 0 0,'0'0'928'0'0,"1"-2"-16"0"0,17-16-540 0 0,-11 10 166 0 0,1 0 1 0 0,9-15-1 0 0,4-8 1018 0 0,82-115 1668 0 0,-95 136-3144 0 0,0 0-1 0 0,-1-1 1 0 0,0 1 0 0 0,-1-2 0 0 0,0 1 0 0 0,7-22-1 0 0,-13 33-76 0 0,0-1 0 0 0,1 1-1 0 0,-1-1 1 0 0,0 1 0 0 0,0-1-1 0 0,0 1 1 0 0,0-1-1 0 0,0 1 1 0 0,0-1 0 0 0,0 1-1 0 0,0-1 1 0 0,0 1 0 0 0,0-1-1 0 0,0 1 1 0 0,0-1-1 0 0,0 1 1 0 0,0-1 0 0 0,0 1-1 0 0,0-1 1 0 0,-1 1 0 0 0,1-1-1 0 0,0 1 1 0 0,0-1-1 0 0,-1 1 1 0 0,1-1 0 0 0,-1 0-1 0 0,0 1 7 0 0,1 0-1 0 0,-1-1 0 0 0,0 1 0 0 0,0 0 0 0 0,1 0 1 0 0,-1-1-1 0 0,0 1 0 0 0,0 0 0 0 0,0 0 0 0 0,1 0 0 0 0,-1 0 1 0 0,0 0-1 0 0,0 0 0 0 0,0 0 0 0 0,0 1 0 0 0,-3-1 34 0 0,0 1-1 0 0,0 1 1 0 0,0-1-1 0 0,0 0 1 0 0,-5 4-1 0 0,-2 2 50 0 0,1 0-1 0 0,1 1 1 0 0,-1 0-1 0 0,1 1 1 0 0,1 0-1 0 0,0 0 1 0 0,0 1-1 0 0,0 0 1 0 0,-7 15-1 0 0,6-10 88 0 0,1 1 0 0 0,1 0 0 0 0,0 1 0 0 0,1-1 0 0 0,1 1 0 0 0,-3 18 0 0 0,7-28-150 0 0,0 0 0 0 0,0 0 1 0 0,1 0-1 0 0,0 0 0 0 0,1 0 0 0 0,-1 0 1 0 0,1 0-1 0 0,0 0 0 0 0,1 0 0 0 0,0-1 1 0 0,0 1-1 0 0,6 12 0 0 0,-6-15-13 0 0,1 0-1 0 0,-1 0 1 0 0,1 0-1 0 0,0 0 0 0 0,1 0 1 0 0,-1-1-1 0 0,1 1 1 0 0,-1-1-1 0 0,1 0 0 0 0,0 0 1 0 0,0 0-1 0 0,0 0 1 0 0,1-1-1 0 0,-1 0 0 0 0,1 0 1 0 0,-1 0-1 0 0,1 0 1 0 0,8 1-1 0 0,8 0-365 0 0,0-1-1 0 0,0-1 1 0 0,0-1 0 0 0,0 0-1 0 0,39-7 1 0 0,-39 5-7115 0 0,1 1-2503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3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17 155 13824 0 0,'0'-1'45'0'0,"0"1"1"0"0,0-1 0 0 0,0 0 0 0 0,0 0 0 0 0,0 1 0 0 0,0-1 0 0 0,0 0 0 0 0,0 0 0 0 0,0 0 0 0 0,0 1 0 0 0,0-1 0 0 0,0 0 0 0 0,-1 0-1 0 0,1 1 1 0 0,0-1 0 0 0,-1 0 0 0 0,1 1 0 0 0,0-1 0 0 0,-1 0 0 0 0,1 1 0 0 0,-1-1 0 0 0,1 0 0 0 0,-1 1 0 0 0,1-1 0 0 0,-1 1-1 0 0,-1-1 1 0 0,1-1 153 0 0,0 1 0 0 0,0 0-1 0 0,0 0 1 0 0,1-1 0 0 0,-1 1-1 0 0,0 0 1 0 0,0-1 0 0 0,1 1-1 0 0,-1 0 1 0 0,0-3 0 0 0,1 3-57 0 0,0 0-1 0 0,0-1 1 0 0,0 1 0 0 0,1 0-1 0 0,-1 0 1 0 0,0 0 0 0 0,1 0-1 0 0,-1 0 1 0 0,1 0 0 0 0,-1-1 0 0 0,1 1-1 0 0,-1 0 1 0 0,1 0 0 0 0,0 0-1 0 0,-1 1 1 0 0,1-1 0 0 0,0 0-1 0 0,0 0 1 0 0,0 0 0 0 0,-1 0 0 0 0,1 1-1 0 0,0-1 1 0 0,0 0 0 0 0,0 1-1 0 0,0-1 1 0 0,1 1 0 0 0,0-1-1 0 0,2 0 167 0 0,0 0-1 0 0,0 0 0 0 0,0 0 0 0 0,0 0 1 0 0,0 1-1 0 0,6 0 0 0 0,42-6 1285 0 0,230-1 1613 0 0,-62 5-3363 0 0,-109 4 1207 0 0,-55-2-827 0 0,362-3 204 0 0,-1-21 279 0 0,89 1 273 0 0,-227 53-685 0 0,-256-27-147 0 0,1-1 1 0 0,-1-1-1 0 0,1-1 0 0 0,0-1 0 0 0,-1-1 1 0 0,44-9-1 0 0,-66 11-146 0 0,3-1 5 0 0,1 0 1 0 0,0 0-1 0 0,-1-1 0 0 0,0 1 1 0 0,1-1-1 0 0,-1 0 0 0 0,0 0 1 0 0,0 0-1 0 0,0-1 0 0 0,0 0 1 0 0,5-4-1 0 0,-7 4-5 0 0,-2-1 0 0 0,0-1-35 0 0,0 4-145 0 0,0 1 102 0 0,0 0 0 0 0,1 0 0 0 0,-1-1-1 0 0,0 1 1 0 0,0 0 0 0 0,0 0 0 0 0,0 0-1 0 0,0-1 1 0 0,0 1 0 0 0,0 0 0 0 0,0 0-1 0 0,0-1 1 0 0,0 1 0 0 0,-1 0 0 0 0,1 0-1 0 0,0 0 1 0 0,0-1 0 0 0,0 1 0 0 0,0 0-1 0 0,0 0 1 0 0,0 0 0 0 0,0-1 0 0 0,0 1-1 0 0,-1 0 1 0 0,1 0 0 0 0,0 0 0 0 0,0 0-1 0 0,0-1 1 0 0,0 1 0 0 0,-1 0 0 0 0,1 0-1 0 0,0 0 1 0 0,0 0 0 0 0,0 0 0 0 0,-1 0-1 0 0,1 0 1 0 0,0 0 0 0 0,0 0 0 0 0,-1-1-1 0 0,1 1 1 0 0,0 0 0 0 0,0 0 0 0 0,0 0-1 0 0,-1 0 1 0 0,-5 3-3047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4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125 150 4144 0 0,'2'-58'408'0'0,"-2"55"-305"0"0,0-3 1570 0 0,0 0 0 0 0,0-1 0 0 0,0 1 0 0 0,-1 0 1 0 0,0 0-1 0 0,0 0 0 0 0,0 0 0 0 0,-1 0 0 0 0,-3-8 0 0 0,3 7-148 0 0,2 6-1423 0 0,0 1 1 0 0,0-1-1 0 0,0 1 1 0 0,0-1-1 0 0,0 1 1 0 0,0-1-1 0 0,0 0 1 0 0,0 1-1 0 0,0-1 1 0 0,-1 1-1 0 0,1-1 1 0 0,0 1-1 0 0,0-1 1 0 0,-1 1-1 0 0,1-1 0 0 0,0 1 1 0 0,-1 0-1 0 0,1-1 1 0 0,0 1-1 0 0,-1-1 1 0 0,1 1-1 0 0,0 0 1 0 0,-1-1-1 0 0,1 1 1 0 0,-2-1 1185 0 0,-3 14-581 0 0,5 17-493 0 0,0-3-217 0 0,0-11 3 0 0,1 26 0 0 0,1-5 0 0 0,-2-20 10 0 0,1 33 29 0 0,-3 1 1 0 0,-11 71-1 0 0,-10-36-23 0 0,23-85-3 0 0,0-1-3 0 0,0 0-1 0 0,0 1 0 0 0,0-1 0 0 0,-1 1 1 0 0,1-1-1 0 0,0 0 0 0 0,0 1 0 0 0,-1-1 1 0 0,1 0-1 0 0,0 1 0 0 0,0-1 0 0 0,-1 0 1 0 0,1 0-1 0 0,0 1 0 0 0,-1-1 0 0 0,1 0 1 0 0,0 0-1 0 0,-1 0 0 0 0,1 1 0 0 0,0-1 0 0 0,-1 0 1 0 0,1 0-1 0 0,0 0 0 0 0,-1 0 0 0 0,1 0 1 0 0,-1 0-1 0 0,1 0 0 0 0,0 1 0 0 0,-1-1 1 0 0,1 0-1 0 0,-1-1 0 0 0,1 1 0 0 0,0 0 1 0 0,-1 0-1 0 0,1 0 0 0 0,-1 0 0 0 0,1 0 1 0 0,0 0-1 0 0,-1 0 0 0 0,1-1 0 0 0,-1 1 0 0 0,1 0 1 0 0,-1-1-1 0 0,0 1 9 0 0,0-1 0 0 0,-1 0 0 0 0,1 1 1 0 0,0-1-1 0 0,0 0 0 0 0,0 0 0 0 0,0 0 0 0 0,0 0 0 0 0,-2-2 0 0 0,0-5 93 0 0,0 0-1 0 0,1 0 0 0 0,-2-9 0 0 0,-7-22 456 0 0,4 12-229 0 0,6 21-279 0 0,0 1-1 0 0,-1 0 0 0 0,1-1 1 0 0,-4-5-1 0 0,14 45 221 0 0,-8-24-281 0 0,1-1-1 0 0,0 1 0 0 0,1-1 0 0 0,0 0 1 0 0,8 16-1 0 0,-9-21 4 0 0,0 0-1 0 0,0-1 0 0 0,1 0 1 0 0,0 1-1 0 0,-1-1 1 0 0,1 0-1 0 0,0-1 0 0 0,1 1 1 0 0,-1 0-1 0 0,0-1 1 0 0,5 3-1 0 0,-5-4 7 0 0,0 0 0 0 0,-1 0-1 0 0,1-1 1 0 0,0 1 0 0 0,0-1 0 0 0,-1 0 0 0 0,1 0-1 0 0,0 0 1 0 0,0 0 0 0 0,0 0 0 0 0,-1 0 0 0 0,1-1-1 0 0,0 1 1 0 0,0-1 0 0 0,-1 0 0 0 0,1 0 0 0 0,3-2-1 0 0,2 0 67 0 0,0-2-1 0 0,0 1 0 0 0,-1-1 0 0 0,0 0 0 0 0,1 0 1 0 0,-2-1-1 0 0,8-7 0 0 0,38-48 605 0 0,-43 49-651 0 0,-4 5-522 0 0,0-1 0 0 0,0 0 0 0 0,-1 0 0 0 0,1 0 0 0 0,-2-1 0 0 0,6-14 0 0 0,-9 19-896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6:59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87 3224 0 0,'-13'6'312'0'0,"9"-5"510"0"0,0 1 1 0 0,-1 0-1 0 0,1-1 0 0 0,0 0 1 0 0,-1 0-1 0 0,1 0 0 0 0,0-1 1 0 0,-6 1-1 0 0,1 0 2269 0 0,8-1-2848 0 0,0 0 0 0 0,1 0 0 0 0,-1 0 0 0 0,1 1 0 0 0,-1-1-1 0 0,0 0 1 0 0,1 0 0 0 0,-1 0 0 0 0,0 0 0 0 0,1 0 0 0 0,-1 0 0 0 0,0 0-1 0 0,1 0 1 0 0,-1 0 0 0 0,0 0 0 0 0,1-1 0 0 0,-1 1 0 0 0,0 0-1 0 0,1 0 1 0 0,-1 0 0 0 0,1-1 0 0 0,-1 1 0 0 0,0 0 0 0 0,1-1-1 0 0,-1 1 1 0 0,1-1 0 0 0,-1 1 0 0 0,1-1 0 0 0,-1 1 0 0 0,1-1 0 0 0,-1-1 1375 0 0,7-16 1380 0 0,-5 17-2952 0 0,0 0 0 0 0,1 1 0 0 0,-1-1 0 0 0,0 1 0 0 0,1-1 1 0 0,-1 1-1 0 0,0-1 0 0 0,1 1 0 0 0,-1 0 0 0 0,1 0 1 0 0,-1-1-1 0 0,0 1 0 0 0,1 0 0 0 0,-1 0 0 0 0,1 1 1 0 0,1-1-1 0 0,27 5 307 0 0,-24-3-274 0 0,33 11 153 0 0,-7-2-55 0 0,188 44 922 0 0,-178-51-883 0 0,-1-1 1 0 0,78-5-1 0 0,-56 0-132 0 0,45-2-84 0 0,126-22 0 0 0,-199 20 20 0 0,250-33 1084 0 0,-223 34-785 0 0,0 2 1 0 0,100 10 0 0 0,43 9-223 0 0,-155-15-59 0 0,1-3 0 0 0,51-7 1 0 0,50-5 738 0 0,-119 12-713 0 0,6-3-64 0 0,10 0 0 0 0,-29 4 0 0 0,0 0 0 0 0,0-2 0 0 0,27-7 0 0 0,-31 8 0 0 0,-13 2 0 0 0,1-1 0 0 0,-1 1 0 0 0,0-1 0 0 0,0 1 0 0 0,0-1 0 0 0,0 0 0 0 0,5-3 0 0 0,-6 3 0 0 0,-1 1 0 0 0,1-1 0 0 0,0 0 0 0 0,0 1 0 0 0,0-1 0 0 0,0 1 0 0 0,0 0 0 0 0,-1-1 0 0 0,1 1 0 0 0,3 0 0 0 0,-3 1 0 0 0,0-1 0 0 0,-1 0 0 0 0,1-1 0 0 0,0 1 0 0 0,-1 0 0 0 0,1 0 0 0 0,0-1 0 0 0,-1 1 0 0 0,1-1 0 0 0,-1 1 0 0 0,3-2 0 0 0,15-4 0 0 0,-10 4 12 0 0,-8 2-16 0 0,0 0 0 0 0,0 0-1 0 0,0-1 1 0 0,0 1 0 0 0,0 0-1 0 0,1-1 1 0 0,-1 1 0 0 0,0-1-1 0 0,0 1 1 0 0,0-1 0 0 0,0 1-1 0 0,0-1 1 0 0,-1 0 0 0 0,1 1-1 0 0,0-1 1 0 0,0 0 0 0 0,0 0-1 0 0,-1 0 1 0 0,1 0 0 0 0,1-1-1 0 0,-2 1-132 0 0,0 1 0 0 0,1-1 0 0 0,-1 0 0 0 0,1 0 0 0 0,0 1 0 0 0,-1-1 0 0 0,1 0 0 0 0,-1 1 0 0 0,1-1 0 0 0,0 1 0 0 0,0-1 0 0 0,-1 1 0 0 0,1-1 0 0 0,0 1 0 0 0,0-1 0 0 0,0 1 0 0 0,-1 0 0 0 0,1-1 0 0 0,0 1 0 0 0,0 0-1 0 0,0 0 1 0 0,2 0 0 0 0,19 3-3607 0 0,-5 1 182 0 0,-11-4 2083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7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 1840 0 0,'-20'0'408'0'0,"15"-1"831"0"0,0 1 0 0 0,0-1 0 0 0,0 0 0 0 0,0 0-1 0 0,-5-2 1 0 0,-14 0 8952 0 0,26 10-10529 0 0,0-4 522 0 0,-1 0 0 0 0,1 0 0 0 0,0 0 0 0 0,0 0 1 0 0,0-1-1 0 0,0 1 0 0 0,0 0 0 0 0,1-1 0 0 0,-1 0 0 0 0,1 1 0 0 0,4 2 0 0 0,0 0 160 0 0,1 0 0 0 0,0-1-1 0 0,11 4 1 0 0,0 0 35 0 0,1-2 0 0 0,0-1 1 0 0,0 0-1 0 0,31 2 0 0 0,85 0 414 0 0,-108-6-625 0 0,339-7 1009 0 0,104 6-193 0 0,-251 7-455 0 0,-46-2 237 0 0,-55-7-481 0 0,-5 0-181 0 0,-47 3 59 0 0,-31-2-244 0 0,-1 3 0 0 0,70 10 0 0 0,-63 1 317 0 0,-16 1-852 0 0,-18-7-2953 0 0,-3 6-1229 0 0,-4-7 1156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7:1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18 9184 0 0,'0'-1'36'0'0,"0"1"-1"0"0,0-1 1 0 0,-1 0 0 0 0,1 0 0 0 0,-1 0 0 0 0,1 1 0 0 0,0-1 0 0 0,-1 0 0 0 0,1 1-1 0 0,-1-1 1 0 0,0 0 0 0 0,1 1 0 0 0,-1-1 0 0 0,1 1 0 0 0,-1-1 0 0 0,0 0-1 0 0,0 1 1 0 0,1 0 0 0 0,-1-1 0 0 0,0 1 0 0 0,0-1 0 0 0,1 1 0 0 0,-1 0-1 0 0,0 0 1 0 0,0 0 0 0 0,0-1 0 0 0,0 1 0 0 0,0 0 0 0 0,1 0 0 0 0,-1 0 0 0 0,0 0-1 0 0,0 0 1 0 0,0 0 0 0 0,0 1 0 0 0,1-1 0 0 0,-1 0 0 0 0,0 0 0 0 0,0 0-1 0 0,-1 1 1 0 0,-23-5 6889 0 0,27 4-6645 0 0,15 2 393 0 0,0-1-1 0 0,23-2 0 0 0,-12 1-59 0 0,69 3 1030 0 0,49-1-453 0 0,25 1-645 0 0,-54 1-225 0 0,76 4-880 0 0,75 5 2088 0 0,-208-10-1251 0 0,0-2 0 0 0,98-11 0 0 0,-127 7-220 0 0,63-7 117 0 0,94-4 234 0 0,-42 24-182 0 0,-77-3-23 0 0,40-6 271 0 0,-58-2-300 0 0,-11 1-105 0 0,-9-1-8 0 0,47 5 1 0 0,-69-3-34 0 0,-4 0-19 0 0,-1 0 0 0 0,0 0 0 0 0,1-1 0 0 0,-1 0 0 0 0,1 0 0 0 0,-1 0 0 0 0,1-1 0 0 0,8-1 0 0 0,-8-2-1135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7:1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5120 0 0,'0'0'10466'0'0,"12"-10"-8941"0"0,5 4-1400 0 0,1 0 0 0 0,0 2 0 0 0,1 0 0 0 0,-1 1 0 0 0,24-1 0 0 0,-19 1-31 0 0,13 1 447 0 0,48 3-1 0 0,-27 0-239 0 0,22-3-136 0 0,-29 0 862 0 0,86 9 1 0 0,41 7-202 0 0,46-10 355 0 0,-164-4-666 0 0,-26-1 49 0 0,0-1 0 0 0,33-6 0 0 0,-16-10 336 0 0,-46 17-845 0 0,1-1-1 0 0,-1 0 1 0 0,0 0-1 0 0,6-4 1 0 0,-6 3-11 0 0,0 1 1 0 0,-1 0 0 0 0,1 0-1 0 0,8-3 1 0 0,-10 4-52 0 0,0 1 0 0 0,0 0 0 0 0,0-1 0 0 0,0 1-1 0 0,0 0 1 0 0,0 0 0 0 0,0 0 0 0 0,0 0 0 0 0,0 0 0 0 0,0 1 0 0 0,0-1 0 0 0,0 0-1 0 0,-1 1 1 0 0,1 0 0 0 0,0-1 0 0 0,3 3 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7:20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32 133 8288 0 0,'-16'0'904'0'0,"0"-4"5985"0"0,25 4-5539 0 0,66 2 981 0 0,31-1-1014 0 0,182-31 594 0 0,-134 10-1391 0 0,-87 13-262 0 0,176-12-403 0 0,-27 27 1521 0 0,-139-3-897 0 0,153 13-440 0 0,-189-13 333 0 0,59-2 0 0 0,-36-7 281 0 0,82-14 0 0 0,-135 17-578 0 0,0-1 0 0 0,0-1 0 0 0,-1 0 0 0 0,1 0 0 0 0,0-1 0 0 0,-1 0 0 0 0,10-6 0 0 0,-18 8-23 0 0,-1 1 1 0 0,1 0-1 0 0,-1-1 0 0 0,0 1 1 0 0,1-1-1 0 0,-1 1 0 0 0,0-1 1 0 0,0 0-1 0 0,0 1 0 0 0,0-1 0 0 0,0 0 1 0 0,0 0-1 0 0,-1 0 0 0 0,1 0 1 0 0,0-2-1 0 0,1-4 19 0 0,0 3-43 0 0,-1 5-125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3 246 10800 0 0,'0'0'978'0'0,"-2"-2"-691"0"0,2 2-180 0 0,0 0 0 0 0,0-1-1 0 0,0 1 1 0 0,0 0 0 0 0,0-1 0 0 0,0 1-1 0 0,0 0 1 0 0,0-1 0 0 0,-1 1 0 0 0,1 0 0 0 0,0-1-1 0 0,0 1 1 0 0,0 0 0 0 0,1-1 0 0 0,-1 1 0 0 0,0 0-1 0 0,0-1 1 0 0,0 1 0 0 0,0 0 0 0 0,0-1 0 0 0,0 1-1 0 0,0 0 1 0 0,1 0 0 0 0,-1-1 0 0 0,0 1-1 0 0,0 0 1 0 0,0-1 0 0 0,1 1 0 0 0,-1 0 0 0 0,0 0-1 0 0,0-1 1 0 0,1 1 0 0 0,-1 0 0 0 0,11-7 3327 0 0,20 0-478 0 0,-22 5-2402 0 0,0 0 0 0 0,1 0-1 0 0,15 0 1 0 0,51 4 651 0 0,-29-1-698 0 0,62-4-1 0 0,-20-6-274 0 0,97-13 224 0 0,-137 10-136 0 0,-47 12-252 0 0,-2 0-61 0 0,0 0 0 0 0,1 0 0 0 0,-1-1 0 0 0,0 1-1 0 0,0 0 1 0 0,1 0 0 0 0,-1 0 0 0 0,0-1 0 0 0,0 1 0 0 0,0 0 0 0 0,0 0 0 0 0,1-1-1 0 0,-1 1 1 0 0,0 0 0 0 0,0 0 0 0 0,0-1 0 0 0,0 1 0 0 0,0 0 0 0 0,0-1 0 0 0,0 1-1 0 0,0 0 1 0 0,0-1 0 0 0,0 1 0 0 0,0 0 0 0 0,0 0 0 0 0,0-1 0 0 0,0 1-1 0 0,0 0 1 0 0,0-1 0 0 0,0 1 0 0 0,0 0 0 0 0,0 0 0 0 0,0-1 0 0 0,-1 1-1 0 0,-1-12 103 0 0,1 9-74 0 0,-1 0-1 0 0,0-1 0 0 0,0 1 0 0 0,0 0 0 0 0,0 0 0 0 0,0 0 0 0 0,-1 0 0 0 0,1 0 0 0 0,-1 1 0 0 0,0-1 0 0 0,-6-4 0 0 0,-4-1 26 0 0,-22-12 0 0 0,15 9-14 0 0,-36-15 11 0 0,41 19-50 0 0,12 6-1 0 0,-1-1 20 0 0,1 1 0 0 0,0 0-1 0 0,0-1 1 0 0,-1 1-1 0 0,-4 0 1 0 0,11-4 69 0 0,6-6 2 0 0,-2 9-97 0 0,0 0 0 0 0,-1 0 0 0 0,1 1 0 0 0,8-1 0 0 0,52 1 0 0 0,-36 2 0 0 0,-18-2 32 0 0,1 1 0 0 0,-1 1 0 0 0,1 1 0 0 0,25 5 0 0 0,-36-5-10 0 0,0-1 0 0 0,-1 1-1 0 0,0-1 1 0 0,1 1 0 0 0,-1 0 0 0 0,0 0-1 0 0,0 0 1 0 0,0 0 0 0 0,0 0 0 0 0,0 0-1 0 0,0 0 1 0 0,-1 1 0 0 0,1-1 0 0 0,-1 1 0 0 0,0-1-1 0 0,1 1 1 0 0,0 4 0 0 0,0-3 15 0 0,-1 1 0 0 0,0-1 0 0 0,0 0 0 0 0,0 1 0 0 0,0-1 0 0 0,-1 1 1 0 0,0-1-1 0 0,0 1 0 0 0,0 0 0 0 0,-1 7 0 0 0,-1-1 16 0 0,-1 1 0 0 0,-1-1 0 0 0,0 0 1 0 0,0 0-1 0 0,-1 0 0 0 0,0-1 0 0 0,-1 0 0 0 0,0 0 0 0 0,0 0 0 0 0,-1 0 0 0 0,-10 9 0 0 0,12-14-299 0 0,0 1-1 0 0,0-1 0 0 0,0-1 0 0 0,-1 1 0 0 0,1-1 0 0 0,-1 0 0 0 0,0 0 0 0 0,-1-1 0 0 0,1 0 0 0 0,-9 3 0 0 0,6-5-1418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20 2304 0 0,'19'-19'12902'0'0,"-22"19"-10619"0"0,-2 1-1958 0 0,0 1 1 0 0,1-1-1 0 0,-1 1 1 0 0,1 0-1 0 0,0 0 1 0 0,-1 0-1 0 0,1 1 1 0 0,-4 2-1 0 0,-32 29 1100 0 0,15-11-558 0 0,17-17-675 0 0,-67 58 1571 0 0,66-55-1490 0 0,1 1 0 0 0,0-1 0 0 0,0 1 0 0 0,1 1 0 0 0,-11 21 0 0 0,14-26-157 0 0,1 1 1 0 0,0 0-1 0 0,1 0 0 0 0,-1 1 1 0 0,-1 13-1 0 0,3-19-107 0 0,1 0 0 0 0,0 0-1 0 0,0 0 1 0 0,1 1 0 0 0,-1-1 0 0 0,0 0-1 0 0,1 0 1 0 0,-1 0 0 0 0,1 0 0 0 0,0 0 0 0 0,0 0-1 0 0,0 0 1 0 0,0 0 0 0 0,0 0 0 0 0,0 0-1 0 0,0 0 1 0 0,0 0 0 0 0,1-1 0 0 0,-1 1 0 0 0,1-1-1 0 0,0 1 1 0 0,-1-1 0 0 0,1 1 0 0 0,3 1 0 0 0,2 1 2 0 0,0-1 1 0 0,0 1-1 0 0,0-2 1 0 0,1 1 0 0 0,-1-1-1 0 0,1 0 1 0 0,-1 0 0 0 0,1-1-1 0 0,0 0 1 0 0,0 0-1 0 0,0-1 1 0 0,10 0 0 0 0,6-2-401 0 0,0-1 0 0 0,39-10 0 0 0,21-13-2827 0 0,-58 15 1082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2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39 110 3224 0 0,'0'0'2116'0'0,"-16"-16"3154"0"0,14 13-4635 0 0,-8-18 3336 0 0,10 20-3589 0 0,-1 1-258 0 0,1 0 0 0 0,0 0 0 0 0,-1 0-1 0 0,1 0 1 0 0,0 0 0 0 0,-1 0 0 0 0,1 0-1 0 0,0 0 1 0 0,-1 0 0 0 0,1 0 0 0 0,-1 0 0 0 0,1 0-1 0 0,0 0 1 0 0,0 0 0 0 0,-1 0 0 0 0,1 0-1 0 0,0 0 1 0 0,-1 0 0 0 0,1-1 0 0 0,0 1 0 0 0,-1 0-1 0 0,1 0 1 0 0,0 0 0 0 0,0-1 0 0 0,-1 1 0 0 0,1 0-1 0 0,0 0 1 0 0,0-1 0 0 0,-1 1 0 0 0,1 0-1 0 0,0-1 1 0 0,0 1 0 0 0,0 0 0 0 0,0 0 0 0 0,-1-1-1 0 0,2 0 13 0 0,-1 0 0 0 0,0 0 0 0 0,0 0 0 0 0,1 0 0 0 0,-1 1 0 0 0,0-1 0 0 0,1 0 0 0 0,-1 0 0 0 0,1 0 0 0 0,-1 1-1 0 0,1-1 1 0 0,1-1 0 0 0,1-2 21 0 0,1 1 0 0 0,-1-1 0 0 0,1 1 0 0 0,6-3 0 0 0,-3 2-70 0 0,1 1 0 0 0,0 0 0 0 0,-1 0-1 0 0,1 1 1 0 0,0 0 0 0 0,1 0 0 0 0,12 0 0 0 0,4 1 220 0 0,29 4-1 0 0,-30-1-51 0 0,36-3-1 0 0,13 4 114 0 0,112-3 3 0 0,-23 12 98 0 0,-151-12-399 0 0,1 0 0 0 0,15-1 0 0 0,4-1 64 0 0,69-5 287 0 0,0 0-44 0 0,-28 5-236 0 0,-25 1-16 0 0,48 4 1 0 0,-9 3-11 0 0,36 5 292 0 0,10 4 256 0 0,-75-9-149 0 0,0-3 0 0 0,0-2 0 0 0,88-10 0 0 0,-115 6-311 0 0,1 2 0 0 0,38 4 0 0 0,-53-1-110 0 0,-14-1-83 0 0,1 0 0 0 0,0-1 0 0 0,-1 0 0 0 0,1 1 0 0 0,0-1 1 0 0,-1 0-1 0 0,1 0 0 0 0,0-1 0 0 0,-1 1 0 0 0,4-1 0 0 0,-4 0 1 0 0,0 1 0 0 0,0 0 0 0 0,0-1-1 0 0,1 1 1 0 0,-1 0 0 0 0,0 0 0 0 0,0 0 0 0 0,0 0 0 0 0,0 1 0 0 0,0-1-1 0 0,3 1 1 0 0,4 1 50 0 0,-9-2-58 0 0,1 0 1 0 0,0 0 0 0 0,-1 0 1 0 0,1 0-1 0 0,0 0 0 0 0,-1 0 0 0 0,1 0 0 0 0,0 0 0 0 0,-1 0 0 0 0,1 0 0 0 0,0 0 1 0 0,-1 0-1 0 0,1 0 0 0 0,0-1 0 0 0,-1 1 0 0 0,1 0 0 0 0,0 0 0 0 0,0-1 0 0 0,6-2 49 0 0,-5 2-44 0 0,-1 1-1 0 0,0-1 1 0 0,0 0-1 0 0,0 0 0 0 0,0 1 1 0 0,0-1-1 0 0,0 0 0 0 0,0 0 1 0 0,0 0-1 0 0,0 0 1 0 0,-1 0-1 0 0,1 0 0 0 0,0 0 1 0 0,0 0-1 0 0,-1-1 0 0 0,1 1 1 0 0,-1 0-1 0 0,1-2 1 0 0,0 2-1 0 0,-1 0 1 0 0,0 0 0 0 0,1 0 0 0 0,-1 0-1 0 0,1 0 1 0 0,-1 0 0 0 0,1 0-1 0 0,-1 0 1 0 0,1 0 0 0 0,0 0 0 0 0,1-1-1 0 0,6-6-122 0 0,-6 6-1488 0 0,2 5 329 0 0,-3-2 1111 0 0,-1 0 0 0 0,1-1 0 0 0,-1 1 0 0 0,1-1 0 0 0,-1 1 0 0 0,0 0 0 0 0,1-1 0 0 0,-1 1-1 0 0,0 0 1 0 0,1-1 0 0 0,-1 1 0 0 0,0 0 0 0 0,0 0 0 0 0,0-1 0 0 0,0 1 0 0 0,0 0 0 0 0,0 0 0 0 0,0 8-1473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35 6912 0 0,'0'0'528'0'0,"-15"4"-60"0"0,-41-4 9295 0 0,45 5-9163 0 0,9-5-538 0 0,0 1 0 0 0,0-1 0 0 0,0 0 0 0 0,0 1 0 0 0,1 0-1 0 0,-1-1 1 0 0,0 1 0 0 0,0 0 0 0 0,1 0 0 0 0,-1 0 0 0 0,1 0-1 0 0,-1 0 1 0 0,0 0 0 0 0,1 0 0 0 0,-2 2 0 0 0,-19 23 811 0 0,16-18-672 0 0,-9 10 225 0 0,2 0-1 0 0,0 1 0 0 0,-16 33 1 0 0,26-47-360 0 0,-8 19 394 0 0,-10 33 1 0 0,19-50-349 0 0,0 0-1 0 0,1-1 1 0 0,-1 1 0 0 0,1 0-1 0 0,1 0 1 0 0,0 0 0 0 0,0 0 0 0 0,0 0-1 0 0,0 0 1 0 0,3 8 0 0 0,-3-14-94 0 0,0 0 1 0 0,1 1 0 0 0,-1-1 0 0 0,0 0 0 0 0,1 0-1 0 0,-1 0 1 0 0,1 0 0 0 0,-1 0 0 0 0,1 0 0 0 0,-1 0 0 0 0,1 0-1 0 0,0 0 1 0 0,0 0 0 0 0,-1 0 0 0 0,1 0 0 0 0,0-1-1 0 0,0 1 1 0 0,0 0 0 0 0,0 0 0 0 0,0-1 0 0 0,0 1-1 0 0,0-1 1 0 0,0 1 0 0 0,0-1 0 0 0,0 1 0 0 0,1-1 0 0 0,-1 0-1 0 0,0 1 1 0 0,0-1 0 0 0,0 0 0 0 0,0 0 0 0 0,0 0-1 0 0,1 0 1 0 0,-1 0 0 0 0,0 0 0 0 0,0 0 0 0 0,0-1-1 0 0,0 1 1 0 0,1 0 0 0 0,-1-1 0 0 0,2 0 0 0 0,4-2 60 0 0,1 0 0 0 0,-1-1 0 0 0,0 0 0 0 0,11-9 0 0 0,-13 10-46 0 0,14-12 36 0 0,0-2-1 0 0,-1 1 1 0 0,-1-2-1 0 0,-1 0 1 0 0,0-2 0 0 0,-1 1-1 0 0,-1-2 1 0 0,-1 0-1 0 0,-1 0 1 0 0,-1-1-1 0 0,15-43 1 0 0,-17 25-200 0 0,-8 37 5 0 0,-1-1-1 0 0,0 1 0 0 0,1-1 1 0 0,-2 1-1 0 0,1-1 1 0 0,0 1-1 0 0,-1-1 1 0 0,1 1-1 0 0,-3-5 1 0 0,3 7 66 0 0,0 1 1 0 0,0 0-1 0 0,0-1 1 0 0,0 1-1 0 0,0 0 1 0 0,0-1-1 0 0,0 1 1 0 0,0 0-1 0 0,-1-1 1 0 0,1 1-1 0 0,0 0 1 0 0,0 0-1 0 0,0-1 1 0 0,0 1-1 0 0,-1 0 1 0 0,1 0 0 0 0,0-1-1 0 0,0 1 1 0 0,-1 0-1 0 0,1 0 1 0 0,0-1-1 0 0,-1 1 1 0 0,1 0-1 0 0,0 0 1 0 0,0 0-1 0 0,-1 0 1 0 0,1 0-1 0 0,0 0 1 0 0,-1-1-1 0 0,1 1 1 0 0,0 0-1 0 0,-1 0 1 0 0,1 0-1 0 0,0 0 1 0 0,-1 0-1 0 0,1 0 1 0 0,0 0-1 0 0,-1 0 1 0 0,1 0-1 0 0,0 1 1 0 0,-1-1-1 0 0,1 0 1 0 0,0 0-1 0 0,-1 0 1 0 0,1 0-1 0 0,0 0 1 0 0,-1 1-1 0 0,0 0-284 0 0,0 0-1 0 0,0 0 0 0 0,0 0 0 0 0,0 0 1 0 0,0 0-1 0 0,0 0 0 0 0,1 0 1 0 0,-1 0-1 0 0,-1 3 0 0 0,-1 8-1459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13 411 3224 0 0,'-12'6'17025'0'0,"17"-21"-13928"0"0,8-11-5274 0 0,-7 19 3887 0 0,0-4-1451 0 0,0 1 0 0 0,-1-1 0 0 0,0 1-1 0 0,5-18 1 0 0,11-23 407 0 0,-3 13-175 0 0,-9 19-117 0 0,17-26 0 0 0,-16 25-269 0 0,-9 20-103 0 0,-1 0-1 0 0,0-1 1 0 0,0 1 0 0 0,0 0-1 0 0,0 0 1 0 0,0 0 0 0 0,0 0-1 0 0,0 0 1 0 0,0 0-1 0 0,1-1 1 0 0,-1 1 0 0 0,0 0-1 0 0,0 0 1 0 0,0 0-1 0 0,0 0 1 0 0,1 0 0 0 0,-1 0-1 0 0,0 0 1 0 0,0 0 0 0 0,0 0-1 0 0,0 0 1 0 0,1 0-1 0 0,-1 0 1 0 0,0 0 0 0 0,0 0-1 0 0,0 0 1 0 0,0 0-1 0 0,1 0 1 0 0,-1 0 0 0 0,0 0-1 0 0,0 0 1 0 0,0 0 0 0 0,0 0-1 0 0,1 0 1 0 0,-1 0-1 0 0,0 0 1 0 0,0 0 0 0 0,0 0-1 0 0,0 0 1 0 0,1 0 0 0 0,-1 0-1 0 0,0 1 1 0 0,0-1-1 0 0,0 0 1 0 0,0 0 0 0 0,0 0-1 0 0,0 0 1 0 0,0 0-1 0 0,1 0 1 0 0,-1 1 0 0 0,0-1-1 0 0,0 0 1 0 0,0 0 0 0 0,4 8-13 0 0,-4-8 14 0 0,4 24-3 0 0,-1-4 0 0 0,6 24 0 0 0,-7-33-9 0 0,0 0 0 0 0,0 1 1 0 0,1-1-1 0 0,1-1 0 0 0,7 16 0 0 0,-6-16 7 0 0,-4-6-48 0 0,1-1-1 0 0,0 0 1 0 0,0 0 0 0 0,0 1-1 0 0,0-1 1 0 0,0-1 0 0 0,1 1-1 0 0,-1 0 1 0 0,5 3 0 0 0,-6-5 112 0 0,1-1 0 0 0,-1 0 0 0 0,0 0 0 0 0,1 0 0 0 0,-1 0 0 0 0,0 0 1 0 0,1 0-1 0 0,-1 0 0 0 0,0 0 0 0 0,1 0 0 0 0,-1-1 0 0 0,0 1 0 0 0,1 0 1 0 0,-1-1-1 0 0,1 0 0 0 0,-1 1-42 0 0,3-3 104 0 0,0 0 0 0 0,1 0 1 0 0,-1 0-1 0 0,0-1 0 0 0,-1 1 0 0 0,1-1 0 0 0,0 0 0 0 0,-1 0 0 0 0,0 0 1 0 0,0-1-1 0 0,2-4 0 0 0,2-2 45 0 0,5-7-7 0 0,-2-1 0 0 0,-1-1 0 0 0,8-20 0 0 0,-6 11-88 0 0,5-15 1 0 0,-10 28-195 0 0,9-22 0 0 0,-5 15-308 0 0,3-7-1814 0 0,-7 22 520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27 3224 0 0,'12'-11'8129'0'0,"-12"10"-7844"0"0,1 1 0 0 0,-1-1 0 0 0,1 0 0 0 0,-1 1 0 0 0,0-1 0 0 0,0 0 0 0 0,1 1 0 0 0,-1-1 0 0 0,0 0 0 0 0,0 1 0 0 0,0-1 0 0 0,0 0 0 0 0,1 0 0 0 0,-1 1 0 0 0,0-2 0 0 0,-1 2-189 0 0,1-1 0 0 0,0 1-1 0 0,0 0 1 0 0,0 0 0 0 0,0 0 0 0 0,0-1 0 0 0,-1 1-1 0 0,1 0 1 0 0,0 0 0 0 0,0 0 0 0 0,0 0 0 0 0,-1-1-1 0 0,1 1 1 0 0,0 0 0 0 0,0 0 0 0 0,0 0 0 0 0,-1 0-1 0 0,1 0 1 0 0,0 0 0 0 0,0-1 0 0 0,-1 1 0 0 0,1 0-1 0 0,0 0 1 0 0,0 0 0 0 0,-1 0 0 0 0,1 0 0 0 0,0 0-1 0 0,-1 0 1 0 0,-1 1 145 0 0,0-1 1 0 0,0 0-1 0 0,0 1 0 0 0,0-1 0 0 0,0 1 1 0 0,0 0-1 0 0,0-1 0 0 0,0 1 0 0 0,-3 2 0 0 0,-7 6 282 0 0,-1 0-1 0 0,1 1 1 0 0,1 0-1 0 0,0 1 1 0 0,-11 13-1 0 0,5-1 141 0 0,-27 45-1 0 0,42-65-645 0 0,0 1 0 0 0,0 0-1 0 0,0 0 1 0 0,1 0 0 0 0,0 0 0 0 0,0 0-1 0 0,0 1 1 0 0,0-1 0 0 0,1 0 0 0 0,0 0-1 0 0,0 9 1 0 0,0-11 9 0 0,0 0 0 0 0,0 0 0 0 0,1 0 0 0 0,-1 0 0 0 0,1 0 0 0 0,0 0 0 0 0,-1 0 0 0 0,1 0 0 0 0,0-1 0 0 0,0 1 0 0 0,0 0 0 0 0,0 0 0 0 0,0-1 0 0 0,1 1 0 0 0,-1 0 0 0 0,0-1-1 0 0,1 1 1 0 0,-1-1 0 0 0,1 0 0 0 0,0 1 0 0 0,-1-1 0 0 0,1 0 0 0 0,0 0 0 0 0,0 0 0 0 0,3 1 0 0 0,1-1-62 0 0,-1 1-1 0 0,1-1 1 0 0,0-1 0 0 0,0 1-1 0 0,0-1 1 0 0,-1 0 0 0 0,1 0-1 0 0,0-1 1 0 0,0 0-1 0 0,0 0 1 0 0,-1 0 0 0 0,1 0-1 0 0,5-3 1 0 0,4-2-755 0 0,0-1 0 0 0,0 0 0 0 0,19-14 0 0 0,-14 9-936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43 12096 0 0,'-12'10'950'0'0,"-1"0"1"0"0,-23 12-1 0 0,14-8 1680 0 0,12-7-1969 0 0,2 1-1 0 0,-1 0 1 0 0,1 1 0 0 0,0 0-1 0 0,1 0 1 0 0,0 0 0 0 0,-7 13 0 0 0,10-16-391 0 0,1-2-144 0 0,1 0 0 0 0,0 0 0 0 0,0 1-1 0 0,0-1 1 0 0,0 0 0 0 0,1 1 0 0 0,0-1 0 0 0,-1 9 0 0 0,1-12-106 0 0,1 0 0 0 0,0 0-1 0 0,0 0 1 0 0,0 1 0 0 0,0-1-1 0 0,0 0 1 0 0,0 0-1 0 0,1 0 1 0 0,-1 0 0 0 0,0 0-1 0 0,0 0 1 0 0,1 0 0 0 0,-1 0-1 0 0,1 0 1 0 0,-1 0 0 0 0,1 0-1 0 0,-1 0 1 0 0,1 0 0 0 0,0 0-1 0 0,0 0 1 0 0,-1 0 0 0 0,1-1-1 0 0,0 1 1 0 0,0 0 0 0 0,0 0-1 0 0,0-1 1 0 0,0 1-1 0 0,-1-1 1 0 0,1 1 0 0 0,0-1-1 0 0,1 1 1 0 0,-1-1 0 0 0,0 1-1 0 0,0-1 1 0 0,0 0 0 0 0,0 0-1 0 0,0 0 1 0 0,0 0 0 0 0,0 1-1 0 0,0-1 1 0 0,0-1 0 0 0,2 1-1 0 0,0-1 2 0 0,0 1 0 0 0,0-1 0 0 0,0 0-1 0 0,0-1 1 0 0,-1 1 0 0 0,1-1 0 0 0,0 1 0 0 0,-1-1-1 0 0,1 0 1 0 0,-1 0 0 0 0,1 0 0 0 0,-1 0-1 0 0,4-5 1 0 0,6-4 40 0 0,12-8 11 0 0,-12 10-70 0 0,-1 0 0 0 0,0-1 0 0 0,13-14 0 0 0,83-102 438 0 0,-103 121-386 0 0,-1 1 0 0 0,2 0 0 0 0,-1 0 0 0 0,9-7 0 0 0,-12 11 62 0 0,5 13 264 0 0,-5-6-325 0 0,-1 0 1 0 0,0 0-1 0 0,0 0 1 0 0,-1 1 0 0 0,1-1-1 0 0,-3 9 1 0 0,-15 45 92 0 0,3-9-72 0 0,9-31-57 0 0,-4 21 40 0 0,9-39-94 0 0,1 0-1 0 0,-1 0 0 0 0,1 0 0 0 0,0 1 1 0 0,0-1-1 0 0,0 0 0 0 0,0 0 1 0 0,1 1-1 0 0,1 3 0 0 0,-2-6 11 0 0,0-1 0 0 0,0 0 0 0 0,1 0 0 0 0,-1 0 0 0 0,0 0 0 0 0,0 1 0 0 0,1-1 0 0 0,-1 0 0 0 0,0 0 0 0 0,0 0 0 0 0,1 0 0 0 0,-1 0 0 0 0,0 0 0 0 0,0 0 0 0 0,1 0 0 0 0,-1 0 0 0 0,0 0 0 0 0,1 0 0 0 0,-1 0 0 0 0,0 0 0 0 0,0 0 0 0 0,1 0-1 0 0,-1 0 1 0 0,0 0 0 0 0,1 0 0 0 0,-1 0 0 0 0,0 0 0 0 0,0 0 0 0 0,1-1 0 0 0,-1 1 0 0 0,0 0 0 0 0,0 0 0 0 0,1 0 0 0 0,7-5-958 0 0,3-5-571 0 0,1-4-70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58 4608 0 0,'2'-1'14'0'0,"-1"-1"1"0"0,0 1-1 0 0,0-1 1 0 0,0 1-1 0 0,0-1 0 0 0,-1 0 1 0 0,1 0-1 0 0,0 1 1 0 0,-1-1-1 0 0,1 0 1 0 0,0-2-1 0 0,-1 1 430 0 0,0 1 1 0 0,1 0-1 0 0,0 0 0 0 0,-1 0 1 0 0,1 0-1 0 0,0 0 0 0 0,0 0 0 0 0,10-16 12126 0 0,-10 18-12502 0 0,-1 0 0 0 0,0 0 0 0 0,0 0-1 0 0,0 0 1 0 0,1 0 0 0 0,-1 0 0 0 0,0 0 0 0 0,0 0 0 0 0,0 0-1 0 0,1 0 1 0 0,-1 0 0 0 0,0 0 0 0 0,0 0 0 0 0,0 0 0 0 0,1 0-1 0 0,-1 0 1 0 0,0 1 0 0 0,0-1 0 0 0,0 0 0 0 0,1 0 0 0 0,-1 0-1 0 0,0 0 1 0 0,0 0 0 0 0,0 1 0 0 0,0-1 0 0 0,0 0 0 0 0,1 0-1 0 0,-1 0 1 0 0,0 0 0 0 0,0 1 0 0 0,0-1 0 0 0,0 0-1 0 0,0 0 1 0 0,0 0 0 0 0,0 1 0 0 0,0-1 0 0 0,0 0 0 0 0,0 0-1 0 0,0 0 1 0 0,0 1 0 0 0,0-1 0 0 0,2 8 168 0 0,0-1 1 0 0,0 1-1 0 0,-1 0 1 0 0,0 0-1 0 0,-1 11 1 0 0,1-4-141 0 0,1 130 1110 0 0,-3-77-753 0 0,11 86 0 0 0,-6-117-830 0 0,-2-18 433 0 0,5 26 0 0 0,-5-37-2250 0 0,0-1 0 0 0,1 0 0 0 0,5 12-1 0 0</inkml:trace>
  <inkml:trace contextRef="#ctx0" brushRef="#br0" timeOffset="1">0 365 17503 0 0,'0'0'1831'0'0,"7"4"-447"0"0,9 4-216 0 0,0-1 1 0 0,25 7-1 0 0,7 3 192 0 0,-24-8-1594 0 0,0-1 0 0 0,1-1 0 0 0,40 6 1 0 0,79-1-3201 0 0,-103-10-4316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4 291 13328 0 0,'0'0'1340'0'0,"14"5"-408"0"0,-12-5-719 0 0,0 0 0 0 0,-1 0 0 0 0,1 0 0 0 0,0-1 0 0 0,0 1 0 0 0,0 0 0 0 0,0-1 0 0 0,0 1 0 0 0,0-1 0 0 0,0 0 1 0 0,-1 0-1 0 0,1 1 0 0 0,0-1 0 0 0,1-2 0 0 0,25-16 1399 0 0,-26 17-1454 0 0,9-7 216 0 0,-1-1 0 0 0,0 0 0 0 0,0-1 0 0 0,-1 0 0 0 0,0-1 0 0 0,7-12 0 0 0,-5 3-365 0 0,0 0-1 0 0,15-43 1 0 0,-25 61 15 0 0,0-1-1 0 0,0 1 1 0 0,0-1-1 0 0,0 1 1 0 0,-1-1 0 0 0,0 1-1 0 0,0-1 1 0 0,0 0-1 0 0,0 1 1 0 0,0-1-1 0 0,-2-5 1 0 0,1 8-25 0 0,1-1 0 0 0,0 1 0 0 0,-1 0 0 0 0,0-1 0 0 0,1 1 0 0 0,-1 0 0 0 0,0 0 0 0 0,0 0 0 0 0,1 0 0 0 0,-1-1 0 0 0,0 1 0 0 0,0 0 0 0 0,0 0 0 0 0,0 1 0 0 0,-1-1 0 0 0,1 0 0 0 0,0 0 0 0 0,0 0 0 0 0,0 1 0 0 0,-1-1 0 0 0,1 1 0 0 0,0-1 0 0 0,-1 1 0 0 0,1-1 0 0 0,0 1 0 0 0,-1 0 0 0 0,1 0 1 0 0,-1 0-1 0 0,1 0 0 0 0,0 0 0 0 0,-1 0 0 0 0,-1 0 0 0 0,-3 1 83 0 0,-1 0 1 0 0,0 0-1 0 0,1 1 1 0 0,0 0 0 0 0,-1 0-1 0 0,1 1 1 0 0,0-1 0 0 0,0 1-1 0 0,0 1 1 0 0,1-1-1 0 0,-1 1 1 0 0,1 0 0 0 0,0 0-1 0 0,0 1 1 0 0,0-1-1 0 0,1 1 1 0 0,-1 0 0 0 0,1 0-1 0 0,0 1 1 0 0,1-1-1 0 0,-4 7 1 0 0,0 2 102 0 0,0 1 0 0 0,1 0 1 0 0,0 0-1 0 0,1 0 0 0 0,1 1 0 0 0,1 0 0 0 0,-3 24 0 0 0,6-37-161 0 0,-1 0-1 0 0,1 0 1 0 0,0 0 0 0 0,0 0-1 0 0,1-1 1 0 0,-1 1 0 0 0,1 0-1 0 0,-1 0 1 0 0,1 0 0 0 0,0-1-1 0 0,0 1 1 0 0,0 0 0 0 0,0-1-1 0 0,1 1 1 0 0,-1-1 0 0 0,1 1-1 0 0,-1-1 1 0 0,1 1-1 0 0,0-1 1 0 0,0 0 0 0 0,0 0-1 0 0,0 0 1 0 0,0 0 0 0 0,1-1-1 0 0,-1 1 1 0 0,0 0 0 0 0,1-1-1 0 0,3 2 1 0 0,0-1-18 0 0,0 0 0 0 0,-1 0 0 0 0,1-1 0 0 0,0 1 0 0 0,0-1 0 0 0,0-1 0 0 0,1 1 0 0 0,-1-1 0 0 0,0 0 0 0 0,0 0 0 0 0,0-1 0 0 0,8-1 0 0 0,15-5-1227 0 0,32-12 0 0 0,-38 9-37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0 451 11976 0 0,'0'0'6218'0'0,"1"-11"-5611"0"0,15-34 1065 0 0,0-6 44 0 0,-9 31-1059 0 0,5-24 0 0 0,-3 6 62 0 0,2 1 0 0 0,24-58 1 0 0,-16 58-630 0 0,-15 67-170 0 0,-2-2 80 0 0,5 33 0 0 0,-2-26 0 0 0,-4-22 75 0 0,1-1-1 0 0,1 0 1 0 0,6 18 0 0 0,-7-26-92 0 0,-1 1 1 0 0,2-1 0 0 0,-1 1 0 0 0,0-1 0 0 0,1 0-1 0 0,0 0 1 0 0,0 0 0 0 0,0 0 0 0 0,1-1 0 0 0,-1 1-1 0 0,7 4 1 0 0,-9-7 48 0 0,0 0 1 0 0,1 0-1 0 0,-1 0 0 0 0,0 0 1 0 0,1 0-1 0 0,-1-1 0 0 0,1 1 0 0 0,-1-1 1 0 0,1 1-1 0 0,-1-1 0 0 0,1 1 0 0 0,-1-1 1 0 0,1 0-1 0 0,0 0 0 0 0,-1 1 0 0 0,1-1 1 0 0,-1 0-1 0 0,1-1 0 0 0,0 1 0 0 0,-1 0 1 0 0,1 0-1 0 0,-1-1 0 0 0,1 1 1 0 0,-1-1-1 0 0,1 1 0 0 0,-1-1 0 0 0,1 0 1 0 0,-1 1-1 0 0,1-1 0 0 0,-1 0 0 0 0,0 0 1 0 0,2-2-1 0 0,2-2 103 0 0,0-1-1 0 0,0 0 1 0 0,-1 0-1 0 0,0 0 1 0 0,6-12-1 0 0,-6 11-230 0 0,69-147 1560 0 0,-56 111-1367 0 0,-8 20-1680 0 0,19-36 0 0 0,-23 50-245 0 0,1 5-363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88 3680 0 0,'-9'-8'360'0'0,"6"6"-84"0"0,0 1 0 0 0,1 0 0 0 0,-1-1 1 0 0,0 1-1 0 0,0 0 0 0 0,-3 0 0 0 0,2 0 549 0 0,0 1 1 0 0,1-1-1 0 0,-1 1 0 0 0,0 0 1 0 0,1 1-1 0 0,-1-1 0 0 0,0 1 1 0 0,1-1-1 0 0,-1 1 0 0 0,0 0 0 0 0,1 0 1 0 0,-1 1-1 0 0,1-1 0 0 0,0 1 1 0 0,-1 0-1 0 0,-4 3 0 0 0,5-3-424 0 0,0 1 0 0 0,0-1 0 0 0,1 1 0 0 0,-1-1 0 0 0,1 1 0 0 0,-3 4 0 0 0,0 1-246 0 0,0 1 0 0 0,0-1 0 0 0,1 1 0 0 0,1 1-1 0 0,-1-1 1 0 0,-2 14 0 0 0,5-18-91 0 0,0 1 0 0 0,0 0 0 0 0,0 0 1 0 0,1 0-1 0 0,0 0 0 0 0,0 0 0 0 0,1 0 0 0 0,-1 0 0 0 0,1 0 0 0 0,1 0 0 0 0,2 10 0 0 0,-3-15-50 0 0,-1 0 0 0 0,1 0 0 0 0,-1 0 0 0 0,1 0-1 0 0,-1 0 1 0 0,1 0 0 0 0,0 0 0 0 0,-1-1 0 0 0,1 1-1 0 0,0 0 1 0 0,0 0 0 0 0,0 0 0 0 0,-1-1 0 0 0,1 1 0 0 0,0-1-1 0 0,0 1 1 0 0,0-1 0 0 0,0 1 0 0 0,0-1 0 0 0,0 1-1 0 0,0-1 1 0 0,1 0 0 0 0,-1 1 0 0 0,0-1 0 0 0,0 0 0 0 0,0 0-1 0 0,0 0 1 0 0,0 0 0 0 0,0 0 0 0 0,0 0 0 0 0,0 0-1 0 0,1 0 1 0 0,-1-1 0 0 0,0 1 0 0 0,0 0 0 0 0,0-1 0 0 0,0 1-1 0 0,0-1 1 0 0,1 0 0 0 0,4-2 22 0 0,-1 0 0 0 0,0 0 0 0 0,0 0-1 0 0,0-1 1 0 0,7-7 0 0 0,19-22 9 0 0,-3 0-1 0 0,31-47 1 0 0,-31 41-35 0 0,14-26 1865 0 0,-55 117-1710 0 0,8-41-165 0 0,0 0 0 0 0,1 0 0 0 0,0 1 0 0 0,-4 18 0 0 0,8-29-52 0 0,0-1 0 0 0,0 1 1 0 0,0-1-1 0 0,-1 0 0 0 0,1 1 0 0 0,0-1 0 0 0,0 1 0 0 0,0-1 0 0 0,0 1 1 0 0,0-1-1 0 0,0 1 0 0 0,0-1 0 0 0,0 1 0 0 0,0-1 0 0 0,0 1 0 0 0,0-1 1 0 0,1 1-1 0 0,-1-1 0 0 0,0 1 0 0 0,0-1 0 0 0,0 1 0 0 0,0-1 1 0 0,1 0-1 0 0,-1 1 0 0 0,0-1 0 0 0,1 1 0 0 0,-1-1 0 0 0,0 0 0 0 0,1 1 1 0 0,-1-1-1 0 0,0 0 0 0 0,1 1 0 0 0,-1-1 0 0 0,1 0 0 0 0,-1 0 0 0 0,0 1 1 0 0,1-1-1 0 0,-1 0 0 0 0,1 0 0 0 0,-1 0 0 0 0,1 0 0 0 0,-1 1 0 0 0,1-1 1 0 0,1 0-228 0 0,0-1 1 0 0,0 1-1 0 0,0 0 1 0 0,-1-1-1 0 0,1 1 1 0 0,0-1-1 0 0,0 0 1 0 0,-1 0-1 0 0,1 1 1 0 0,2-3-1 0 0,8-6-1320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15 5528 0 0,'5'-12'422'0'0,"-5"12"-392"0"0,0 0 0 0 0,0-1 0 0 0,0 1 0 0 0,0 0 0 0 0,1 0 0 0 0,-1 0 0 0 0,0 0 0 0 0,0-1 0 0 0,0 1 0 0 0,0 0 0 0 0,1 0 0 0 0,-1 0-1 0 0,0 0 1 0 0,0 0 0 0 0,0 0 0 0 0,1-1 0 0 0,-1 1 0 0 0,0 0 0 0 0,0 0 0 0 0,0 0 0 0 0,1 0 0 0 0,-1 0 0 0 0,0 0 0 0 0,0 0-1 0 0,1 0 1 0 0,-1 0 0 0 0,0 0 0 0 0,0 0 0 0 0,0 0 0 0 0,1 0 0 0 0,-1 0 0 0 0,0 0 0 0 0,0 1 0 0 0,1-1 0 0 0,-1 0 0 0 0,0 0 0 0 0,0 0-1 0 0,0 0 1 0 0,1 0 0 0 0,5 5 2552 0 0,-3-2-1267 0 0,-1 0 1 0 0,0 0-1 0 0,0 1 0 0 0,0-1 0 0 0,0 1 1 0 0,0-1-1 0 0,-1 1 0 0 0,3 6 0 0 0,5 32 599 0 0,-9-42-1920 0 0,5 31 457 0 0,-2 1-1 0 0,0 36 1 0 0,-8 65 1462 0 0,1-52-1202 0 0,-3 22-586 0 0,0 16-83 0 0,7-96-42 0 0,1 1-1 0 0,0-1 1 0 0,7 25-1 0 0,-8-44-383 0 0,1-1 1 0 0,0 1-1 0 0,0-1 1 0 0,1 0-1 0 0,-1 1 0 0 0,0-1 1 0 0,1 0-1 0 0,0 0 0 0 0,0 0 1 0 0,0 0-1 0 0,3 4 0 0 0</inkml:trace>
  <inkml:trace contextRef="#ctx0" brushRef="#br0" timeOffset="1">0 539 9216 0 0,'0'0'1452'0'0,"13"4"8378"0"0,-5-5-8885 0 0,-1 1 0 0 0,1-2 0 0 0,0 1 1 0 0,0-1-1 0 0,-1 0 0 0 0,13-5 0 0 0,46-25-872 0 0,-33 14 356 0 0,114-57-1990 0 0,-125 63 369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93 234 4608 0 0,'-3'10'83'0'0,"-1"0"0"0"0,-2 20 1 0 0,4-20 928 0 0,0-1 1 0 0,-1 1-1 0 0,-5 14 1 0 0,-23 48 12171 0 0,3 0-10213 0 0,23-44-3003 0 0,5-27-878 0 0</inkml:trace>
  <inkml:trace contextRef="#ctx0" brushRef="#br0" timeOffset="1">150 1 21191 0 0,'0'0'2296'0'0,"-6"0"-2296"0"0,0 0 280 0 0,1 5 8 0 0,-1 0 0 0 0,4 3 0 0 0,2-1-728 0 0,0 1 152 0 0,2 0 0 0 0,4 1-992 0 0,-1-1-208 0 0,3 2-40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3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88 186 3224 0 0,'-3'-33'966'0'0,"5"-17"6799"0"0,-1 9-4272 0 0,1 9-914 0 0,1 21-2010 0 0,0-1 109 0 0,-2 6 3503 0 0,1 16-4136 0 0,-1-1 0 0 0,1 1-1 0 0,-1 0 1 0 0,-1 0-1 0 0,-1 12 1 0 0,2 20 527 0 0,-1-9-183 0 0,-1 0 0 0 0,-9 61 0 0 0,9-83-375 0 0,0 0 1 0 0,1 12 0 0 0,1-6 134 0 0,-1-16-3 0 0,-2-1-210 0 0,0-1 53 0 0,1 0 0 0 0,-1 1 0 0 0,1-1 1 0 0,-1 0-1 0 0,1 0 0 0 0,-1 0 1 0 0,1 0-1 0 0,-1 0 0 0 0,0-2 1 0 0,-3-1-5 0 0,2 2 15 0 0,1 0 0 0 0,-1-1 0 0 0,1 1 0 0 0,-1-1 0 0 0,1 0 0 0 0,0 1 0 0 0,0-1 0 0 0,0 0 0 0 0,1 0 0 0 0,-2-4 0 0 0,-11-15 0 0 0,-11-18 935 0 0,22 34-831 0 0,2 5-12 0 0,1 18 103 0 0,1 0-193 0 0,1 1 1 0 0,0 0 0 0 0,5 17-1 0 0,6 8 59 0 0,-12-40-50 0 0,1 1 0 0 0,-1 0 1 0 0,1-1-1 0 0,0 1 0 0 0,0-1 0 0 0,1 0 1 0 0,-1 0-1 0 0,0 1 0 0 0,4 2 1 0 0,-5-6 4 0 0,0 1 1 0 0,0-1 0 0 0,-1 1 0 0 0,1-1 0 0 0,0 1 0 0 0,0-1 0 0 0,0 0 0 0 0,0 1 0 0 0,0-1 0 0 0,-1 0 0 0 0,1 0 0 0 0,0 1 0 0 0,0-1 0 0 0,0 0 0 0 0,0 0 0 0 0,0 0 0 0 0,0 0 0 0 0,0 0 0 0 0,0-1 0 0 0,0 1 0 0 0,0 0 0 0 0,0 0 0 0 0,-1-1 0 0 0,1 1 0 0 0,0 0 0 0 0,0-1 0 0 0,0 1 0 0 0,0-1 0 0 0,-1 1 0 0 0,1-1 0 0 0,0 1 0 0 0,1-2 0 0 0,2-2 107 0 0,0 0 0 0 0,0-1 0 0 0,0 1 0 0 0,3-7 0 0 0,-1 4-15 0 0,91-129 614 0 0,-95 134-789 0 0,6-7-566 0 0,-7 8 350 0 0,0 0 1 0 0,0 0-1 0 0,0 0 0 0 0,0-1 1 0 0,0 1-1 0 0,-1 0 0 0 0,1 0 1 0 0,0-1-1 0 0,-1 1 0 0 0,2-2 1 0 0,2-9-1661 0 0,-3 10-10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0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13 3680 0 0,'-32'42'-626'0'0,"18"-24"3685"0"0,-16 27 0 0 0,27-40-1583 0 0,0 1 0 0 0,1-1 0 0 0,-1 1 0 0 0,1 0 0 0 0,0 0 0 0 0,1 0-1 0 0,0 0 1 0 0,-1 0 0 0 0,1 11 0 0 0,1-15-1329 0 0,0-1 0 0 0,0 1 0 0 0,0 0 0 0 0,0 0-1 0 0,0 0 1 0 0,1-1 0 0 0,-1 1 0 0 0,1 0 0 0 0,-1 0 0 0 0,1-1-1 0 0,0 1 1 0 0,-1 0 0 0 0,1-1 0 0 0,0 1 0 0 0,0-1-1 0 0,2 3 1 0 0,-1-3-57 0 0,-1 0-1 0 0,0 0 1 0 0,0 0-1 0 0,1 0 1 0 0,-1-1-1 0 0,0 1 1 0 0,1 0 0 0 0,-1-1-1 0 0,1 1 1 0 0,-1-1-1 0 0,1 0 1 0 0,-1 1-1 0 0,1-1 1 0 0,-1 0-1 0 0,1 0 1 0 0,1 0-1 0 0,2 0-3 0 0,0-1 0 0 0,-1 0 0 0 0,1 0 0 0 0,0 0-1 0 0,-1-1 1 0 0,1 1 0 0 0,-1-1 0 0 0,1 0 0 0 0,-1-1-1 0 0,0 1 1 0 0,5-4 0 0 0,-1-1-61 0 0,-1 1-1 0 0,0-1 1 0 0,0-1 0 0 0,-1 1-1 0 0,0-1 1 0 0,0 0-1 0 0,0-1 1 0 0,7-15 0 0 0,-3 0-1351 0 0,0-1 1 0 0,6-27 0 0 0,-10 32-405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1840 0 0,'11'3'13846'0'0,"-6"-2"-14331"0"0,-3 0 715 0 0,-1-1 0 0 0,0-1 0 0 0,1 1 0 0 0,-1 0 0 0 0,0 0 0 0 0,1 0 0 0 0,-1-1 0 0 0,0 1 0 0 0,0 0 0 0 0,1-1 0 0 0,-1 0 0 0 0,0 1 0 0 0,0-1 0 0 0,0 1 0 0 0,0-1 0 0 0,0 0 0 0 0,0 0 0 0 0,0 0 0 0 0,0 0 0 0 0,0 0 0 0 0,0 0 0 0 0,0 0 0 0 0,0 0 0 0 0,0-2 0 0 0,4-4 275 0 0,-1 0 1 0 0,6-15-1 0 0,-7 14 43 0 0,18-36 1637 0 0,37-56 0 0 0,-45 76-1801 0 0,5-8-251 0 0,-17 30-132 0 0,1 0 0 0 0,-1 0 0 0 0,1 0 1 0 0,0 0-1 0 0,-1 0 0 0 0,1 0 0 0 0,0 1 0 0 0,0-1 1 0 0,1 1-1 0 0,2-2 0 0 0,-5 3 40 0 0,1 0-1 0 0,0 0 1 0 0,-1 0-1 0 0,1 0 1 0 0,0 1-1 0 0,-1-1 1 0 0,1 0-1 0 0,0 0 0 0 0,-1 1 1 0 0,1-1-1 0 0,0 1 1 0 0,-1-1-1 0 0,1 0 1 0 0,-1 1-1 0 0,1-1 1 0 0,-1 1-1 0 0,1-1 1 0 0,-1 1-1 0 0,1 0 1 0 0,-1-1-1 0 0,0 1 1 0 0,1-1-1 0 0,-1 1 1 0 0,0 0-1 0 0,0-1 1 0 0,1 1-1 0 0,-1 0 1 0 0,0-1-1 0 0,0 2 1 0 0,8 24 276 0 0,31 142-146 0 0,-37-163-243 0 0,0 0 0 0 0,0 0 1 0 0,0 0-1 0 0,0-1 0 0 0,1 1 1 0 0,0-1-1 0 0,0 0 0 0 0,4 6 1 0 0,-6-9 78 0 0,0 0-1 0 0,0 0 1 0 0,0 0 0 0 0,0-1 0 0 0,0 1 0 0 0,0 0 0 0 0,0 0-1 0 0,0 0 1 0 0,0-1 0 0 0,0 1 0 0 0,0-1 0 0 0,0 1 0 0 0,0-1-1 0 0,1 1 1 0 0,-1-1 0 0 0,0 0 0 0 0,0 1 0 0 0,0-1 0 0 0,1 0-1 0 0,-1 0 1 0 0,0 0 0 0 0,1 0 0 0 0,-1 0 0 0 0,0 0 0 0 0,0 0-1 0 0,1 0 1 0 0,-1-1 0 0 0,0 1 0 0 0,0 0 0 0 0,0-1-1 0 0,1 1 1 0 0,-1-1 0 0 0,0 0 0 0 0,0 1 0 0 0,0-1 0 0 0,0 0-1 0 0,0 0 1 0 0,1 0 0 0 0,4-6 9 0 0,-1 1 0 0 0,0-1 0 0 0,0 0-1 0 0,0 0 1 0 0,-1 0 0 0 0,0-1 0 0 0,-1 1 0 0 0,1-1-1 0 0,-2 0 1 0 0,4-10 0 0 0,1-4-142 0 0,-4 11-180 0 0,0 1 0 0 0,-1 0-1 0 0,0-1 1 0 0,0 0 0 0 0,-1-15 0 0 0,-3 5-1449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4144 0 0,'0'0'12885'0'0,"12"-9"-8689"0"0,64-27-107 0 0,-73 35-4066 0 0,7-3 56 0 0,1 0 1 0 0,13-4-1 0 0,-6 8-93 0 0,-17 0-332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15664 0 0,'0'0'1571'0'0,"-6"18"-740"0"0,5-10-110 0 0,0 0 0 0 0,0 0 0 0 0,1-1 0 0 0,0 1 0 0 0,3 14 0 0 0,-1 12 801 0 0,0 1-695 0 0,13 70-1 0 0,-15-86-1027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4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10 11952 0 0,'0'0'1082'0'0,"-2"1"-843"0"0,0-1-1 0 0,0 0 0 0 0,1 0 0 0 0,-1 0 1 0 0,0 0-1 0 0,0-1 0 0 0,1 1 1 0 0,-1 0-1 0 0,0-1 0 0 0,-3 0 1 0 0,0-1 48 0 0,0 0 0 0 0,0 1 0 0 0,0 0 0 0 0,0 0 0 0 0,0 1 0 0 0,0-1 0 0 0,0 1 0 0 0,-1 0 0 0 0,1 0 0 0 0,0 1 0 0 0,0 0 0 0 0,0 0 0 0 0,0 0 0 0 0,0 0 0 0 0,0 1 0 0 0,0 0 0 0 0,0 0 0 0 0,-8 5 0 0 0,0 0-12 0 0,1 1 0 0 0,0 0-1 0 0,1 1 1 0 0,0 0 0 0 0,-16 17 0 0 0,21-19-130 0 0,0-1 0 0 0,1 1 0 0 0,-8 13 0 0 0,12-18-134 0 0,-1 1-1 0 0,1-1 1 0 0,0 0 0 0 0,0 1-1 0 0,0-1 1 0 0,1 0 0 0 0,-1 1-1 0 0,1-1 1 0 0,-1 1 0 0 0,1 0-1 0 0,0-1 1 0 0,0 1 0 0 0,0-1-1 0 0,0 1 1 0 0,0-1 0 0 0,1 4-1 0 0,-1-4-12 0 0,2 3 138 0 0,0 1 1 0 0,0 0-1 0 0,1-1 0 0 0,5 10 1 0 0,-7-13-84 0 0,1 0 1 0 0,-1-1 0 0 0,1 1-1 0 0,0 0 1 0 0,-1-1-1 0 0,1 0 1 0 0,0 1 0 0 0,0-1-1 0 0,0 0 1 0 0,0 0-1 0 0,0 0 1 0 0,0 0 0 0 0,0 0-1 0 0,0 0 1 0 0,0-1-1 0 0,4 1 1 0 0,-1 0-14 0 0,0-1 1 0 0,0 0-1 0 0,0 0 0 0 0,0 0 0 0 0,0-1 1 0 0,0 1-1 0 0,0-1 0 0 0,0 0 1 0 0,-1-1-1 0 0,10-3 0 0 0,-3 0 20 0 0,0 0 0 0 0,0-2 0 0 0,12-7 0 0 0,-11 4 150 0 0,-1 0 0 0 0,-1 0 1 0 0,0-1-1 0 0,0 0 1 0 0,14-22-1 0 0,-12 16 625 0 0,23-25-1 0 0,-34 41-536 0 0,0 3-277 0 0,0-1 0 0 0,0 1 1 0 0,-1 0-1 0 0,1-1 0 0 0,0 1 0 0 0,-1 0 1 0 0,1-1-1 0 0,-1 1 0 0 0,1 0 0 0 0,-1 0 1 0 0,0 0-1 0 0,0 0 0 0 0,0-1 1 0 0,0 1-1 0 0,0 0 0 0 0,0 0 0 0 0,-1 0 1 0 0,0 2-1 0 0,-10 38 73 0 0,9-37-64 0 0,-7 19-55 0 0,5-15-232 0 0,0 1 1 0 0,1-1 0 0 0,1 1 0 0 0,-1 0-1 0 0,-1 16 1 0 0,4-25-661 0 0,15-3-2980 0 0,-4-3 1138 0 0,0-2-4839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22 11976 0 0,'3'-1'103'0'0,"0"-1"0"0"0,0 0 1 0 0,0 1-1 0 0,0 0 0 0 0,0 0 0 0 0,0 0 1 0 0,1 0-1 0 0,-1 0 0 0 0,0 1 1 0 0,1-1-1 0 0,3 1 0 0 0,-6 0 35 0 0,1 0-1 0 0,-1 0 0 0 0,1 0 1 0 0,-1 0-1 0 0,0 1 1 0 0,1-1-1 0 0,-1 1 0 0 0,0-1 1 0 0,1 1-1 0 0,-1-1 0 0 0,0 1 1 0 0,0-1-1 0 0,0 1 1 0 0,1 0-1 0 0,-1 0 0 0 0,0 0 1 0 0,0 0-1 0 0,0 0 1 0 0,0 0-1 0 0,0 0 0 0 0,-1 0 1 0 0,1 0-1 0 0,0 0 0 0 0,0 0 1 0 0,-1 0-1 0 0,1 1 1 0 0,-1-1-1 0 0,1 0 0 0 0,0 3 1 0 0,4 12 1560 0 0,-4-13-1506 0 0,0 1 1 0 0,0 0-1 0 0,0 0 0 0 0,0 0 1 0 0,-1 0-1 0 0,1 0 0 0 0,-1 0 1 0 0,0 5-1 0 0,0 20 574 0 0,0-19-480 0 0,1-1 1 0 0,-3 13-1 0 0,-24 98 1986 0 0,-1 2-1368 0 0,18-83-526 0 0,2-14 420 0 0,6-23-739 0 0,0 0-1 0 0,1-1 1 0 0,-1 1-1 0 0,0 0 1 0 0,0-1 0 0 0,0 1-1 0 0,0-1 1 0 0,0 1-1 0 0,-2 2 1 0 0,-2 2 65 0 0,4-5-10 0 0,0-1-106 0 0,0-1-1 0 0,1 1 1 0 0,-1 0-1 0 0,0-1 0 0 0,0 1 1 0 0,1 0-1 0 0,-1-1 1 0 0,0 1-1 0 0,1-1 1 0 0,-1 1-1 0 0,0-1 1 0 0,1 1-1 0 0,-1-1 1 0 0,0-1-1 0 0,0 0-7 0 0,0 0 0 0 0,0-1 0 0 0,1 1 0 0 0,-1 0 0 0 0,1-1 0 0 0,-1 1 0 0 0,1-1 0 0 0,0-4 0 0 0,-2-12 0 0 0,0 7 0 0 0,0-1 0 0 0,0 1 0 0 0,2-1 0 0 0,-1 1 0 0 0,2-1 0 0 0,1-12 0 0 0,17-75 0 0 0,-14 75 0 0 0,-2 14 81 0 0,0 0 0 0 0,1 0 0 0 0,0 0 0 0 0,0 1 0 0 0,1-1 0 0 0,1 1 0 0 0,0 0 0 0 0,0 0 0 0 0,1 1 0 0 0,0 0-1 0 0,0 0 1 0 0,1 1 0 0 0,1 0 0 0 0,-1 0 0 0 0,1 1 0 0 0,11-8 0 0 0,-2 4 337 0 0,-5 3-326 0 0,21-10-1 0 0,-31 16-77 0 0,1 0 0 0 0,-1 1 0 0 0,1 0 0 0 0,-1 0 0 0 0,1 0 0 0 0,0 1 0 0 0,-1-1 0 0 0,1 1 0 0 0,0-1 0 0 0,-1 1 0 0 0,7 1 0 0 0,-8-1-4 0 0,-1 1-1 0 0,0-1 1 0 0,0 1-1 0 0,0-1 0 0 0,0 1 1 0 0,0-1-1 0 0,0 1 0 0 0,1 0 1 0 0,-1-1-1 0 0,0 1 1 0 0,-1 0-1 0 0,1 0 0 0 0,0 0 1 0 0,0 0-1 0 0,0 0 0 0 0,0 0 1 0 0,-1 0-1 0 0,1 0 1 0 0,0 0-1 0 0,-1 0 0 0 0,1 0 1 0 0,-1 0-1 0 0,0 0 1 0 0,1 1-1 0 0,-1-1 0 0 0,0 0 1 0 0,1 0-1 0 0,-1 1 0 0 0,0-1 1 0 0,0 0-1 0 0,0 0 1 0 0,0 0-1 0 0,-1 2 0 0 0,1 3 13 0 0,-1-1 0 0 0,0 1 0 0 0,0 0 1 0 0,0-1-1 0 0,-1 0 0 0 0,-2 6 0 0 0,0-2 1 0 0,-1 0-1 0 0,1 0 1 0 0,-2-1 0 0 0,1 0 0 0 0,-1 0-1 0 0,-1 0 1 0 0,1-1 0 0 0,-1 0 0 0 0,-11 9-1 0 0,11-11-290 0 0,1-1-1 0 0,0 0 1 0 0,-1 0-1 0 0,0 0 1 0 0,-10 3-1 0 0,12-5-399 0 0,-1-1 0 0 0,1 0 0 0 0,-1 1-1 0 0,0-2 1 0 0,1 1 0 0 0,-1-1 0 0 0,-10 0 0 0 0,15 0 209 0 0,-5-1-471 0 0,7-12-5258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3224 0 0,'24'-5'-1078'0'0,"14"1"6526"0"0,-35 4-4652 0 0,1 1-1 0 0,-1-1 0 0 0,0 0 0 0 0,1 1 0 0 0,-1 0 1 0 0,0 0-1 0 0,0 0 0 0 0,6 3 0 0 0,-7-3-577 0 0,0 0 0 0 0,0 1-1 0 0,0-1 1 0 0,0 0 0 0 0,-1 1-1 0 0,1 0 1 0 0,-1-1 0 0 0,3 4-1 0 0,-2-2-35 0 0,-1 1-1 0 0,1-1 0 0 0,-1 0 1 0 0,0 0-1 0 0,0 1 0 0 0,-1-1 1 0 0,1 1-1 0 0,0 3 0 0 0,2 10 356 0 0,0 4 469 0 0,0 1 0 0 0,-2-1-1 0 0,0 0 1 0 0,-1 1-1 0 0,-4 24 1 0 0,4-44-968 0 0,-3 19 686 0 0,-1-1 0 0 0,0 1-1 0 0,-13 31 1 0 0,17-52-696 0 0,0 1-1 0 0,0-1 1 0 0,0 1 0 0 0,0 0 0 0 0,0-1-1 0 0,-1 1 1 0 0,1-1 0 0 0,0 1 0 0 0,0 0-1 0 0,-1-1 1 0 0,1 1 0 0 0,0-1-1 0 0,-1 1 1 0 0,1-1 0 0 0,-1 1 0 0 0,1-1-1 0 0,-1 1 1 0 0,1-1 0 0 0,-1 0 0 0 0,1 1-1 0 0,-1 0 1 0 0,0-2-11 0 0,1 1 0 0 0,-1 0-1 0 0,1-1 1 0 0,0 1 0 0 0,-1-1 0 0 0,1 1-1 0 0,0 0 1 0 0,-1-1 0 0 0,1 1 0 0 0,0-1-1 0 0,0 1 1 0 0,0-1 0 0 0,-1 1 0 0 0,1-1-1 0 0,0 1 1 0 0,0-1 0 0 0,0 1 0 0 0,0-1-1 0 0,0 0 1 0 0,-3-31 239 0 0,3 18-223 0 0,2 0 1 0 0,0 0-1 0 0,0 0 0 0 0,1 1 1 0 0,1-1-1 0 0,7-18 0 0 0,40-75-13 0 0,-40 89 113 0 0,2 0 0 0 0,0 0 0 0 0,0 1-1 0 0,2 1 1 0 0,0 0 0 0 0,1 1 0 0 0,0 0-1 0 0,20-12 1 0 0,-9 11 306 0 0,-25 15-254 0 0,-2 12-35 0 0,0-8-138 0 0,1-1-1 0 0,-1 1 0 0 0,0 0 0 0 0,-1-1 0 0 0,1 1 0 0 0,0 0 0 0 0,-1-1 0 0 0,1 1 0 0 0,-3 4 0 0 0,0-1 14 0 0,0 0 0 0 0,-1 0 0 0 0,0 0 0 0 0,0-1 0 0 0,0 1 0 0 0,-1-1 0 0 0,-9 9 0 0 0,-3-1-394 0 0,-21 15 0 0 0,34-25-98 0 0,1-1 0 0 0,0 1 1 0 0,0 0-1 0 0,0 0 0 0 0,0 0 1 0 0,0 0-1 0 0,1 0 1 0 0,-4 7-1 0 0,0-3-1608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15752 0 0,'0'0'720'0'0,"14"7"263"0"0,-10-6-774 0 0,-1-1 0 0 0,1 1 0 0 0,-1-1 0 0 0,1 1 0 0 0,0-1 0 0 0,-1 0 0 0 0,1 0 0 0 0,-1-1 0 0 0,1 1 0 0 0,-1-1 0 0 0,1 1 0 0 0,-1-1-1 0 0,1-1 1 0 0,-1 1 0 0 0,1 0 0 0 0,-1-1 0 0 0,0 1 0 0 0,0-1 0 0 0,6-4 0 0 0,4-4 368 0 0,-1 1-1 0 0,0-2 1 0 0,11-12 0 0 0,-17 16-436 0 0,1-1 0 0 0,-2 1 0 0 0,1-1 0 0 0,6-12 0 0 0,-10 16-93 0 0,0 0-1 0 0,0-1 1 0 0,0 1 0 0 0,-1-1 0 0 0,1 1 0 0 0,-1-1 0 0 0,0 1 0 0 0,-1-1 0 0 0,1 0 0 0 0,-1-9 0 0 0,0 6-34 0 0,0 3 56 0 0,-1 0-1 0 0,1 0 0 0 0,-1 0 1 0 0,0 0-1 0 0,-4-9 0 0 0,5 14-45 0 0,0-1 0 0 0,-1 0 0 0 0,1 0 0 0 0,-1 1 0 0 0,1-1 0 0 0,-1 0-1 0 0,1 0 1 0 0,-1 1 0 0 0,1-1 0 0 0,-1 1 0 0 0,0-1 0 0 0,1 1 0 0 0,-1-1 0 0 0,0 1 0 0 0,0-1 0 0 0,1 1 0 0 0,-1 0-1 0 0,0-1 1 0 0,0 1 0 0 0,0 0 0 0 0,0 0 0 0 0,1-1 0 0 0,-1 1 0 0 0,0 0 0 0 0,0 0 0 0 0,0 0 0 0 0,0 0 0 0 0,0 0-1 0 0,1 0 1 0 0,-1 0 0 0 0,0 1 0 0 0,0-1 0 0 0,0 0 0 0 0,0 0 0 0 0,1 1 0 0 0,-1-1 0 0 0,0 0 0 0 0,0 1-1 0 0,0-1 1 0 0,1 1 0 0 0,-2 0 0 0 0,-2 2 41 0 0,0-1-1 0 0,0 1 1 0 0,0 0-1 0 0,0 1 1 0 0,1-1-1 0 0,0 1 1 0 0,-1-1-1 0 0,1 1 1 0 0,0 0-1 0 0,1 0 1 0 0,-1 0-1 0 0,1 1 1 0 0,0-1-1 0 0,0 0 1 0 0,-1 6-1 0 0,-2 4 42 0 0,2 0 0 0 0,-1 1 0 0 0,-1 25 0 0 0,5-36-98 0 0,0-1-1 0 0,-1 1 1 0 0,1 0 0 0 0,1-1-1 0 0,-1 1 1 0 0,1 0 0 0 0,-1-1-1 0 0,1 1 1 0 0,0 0 0 0 0,0-1-1 0 0,1 0 1 0 0,-1 1 0 0 0,3 4-1 0 0,-2-6-95 0 0,0 1-1 0 0,0-1 0 0 0,0 0 0 0 0,0 0 0 0 0,0-1 1 0 0,0 1-1 0 0,0 0 0 0 0,0-1 0 0 0,1 1 0 0 0,-1-1 1 0 0,1 0-1 0 0,-1 0 0 0 0,1 0 0 0 0,0 0 0 0 0,-1 0 1 0 0,1 0-1 0 0,0-1 0 0 0,4 1 0 0 0,7-1-1272 0 0,-4-3-330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4 246 4608 0 0,'-4'20'15982'0'0,"17"-28"-13313"0"0,-2-5-1804 0 0,0-1 0 0 0,-1-1 0 0 0,9-17 0 0 0,23-50 464 0 0,-36 69-1079 0 0,4-9 38 0 0,-6 12-145 0 0,0 1 0 0 0,1 1 0 0 0,6-10 0 0 0,-10 16 106 0 0,1 11-73 0 0,-1-2-219 0 0,0 1 0 0 0,0 0 0 0 0,-1 0-1 0 0,-1-1 1 0 0,1 1 0 0 0,-4 12 0 0 0,2 3 1 0 0,1-15-10 0 0,-1 6 128 0 0,1 0-1 0 0,2 25 1 0 0,-1-36-75 0 0,1 0 0 0 0,-1-1-1 0 0,1 1 1 0 0,-1 0 0 0 0,1 0 0 0 0,0-1 0 0 0,0 1 0 0 0,0-1 0 0 0,0 1 0 0 0,0-1 0 0 0,1 1-1 0 0,-1-1 1 0 0,1 1 0 0 0,-1-1 0 0 0,1 0 0 0 0,0 0 0 0 0,0 0 0 0 0,0 0 0 0 0,0 0 0 0 0,4 1-1 0 0,-5-2 17 0 0,1 0 1 0 0,0-1-1 0 0,0 1 0 0 0,0-1 0 0 0,-1 0 0 0 0,1 0 0 0 0,0 1 0 0 0,0-1 0 0 0,0-1 0 0 0,0 1 0 0 0,0 0 0 0 0,0 0 0 0 0,-1-1 0 0 0,1 1 0 0 0,0-1 0 0 0,0 1 0 0 0,-1-1 0 0 0,1 0 0 0 0,0 0 0 0 0,-1 0 0 0 0,1 1 0 0 0,0-2 0 0 0,1 0 0 0 0,3-3 77 0 0,0 0 0 0 0,0 0 0 0 0,-1 0 0 0 0,7-9 0 0 0,-5 4-36 0 0,0 0-1 0 0,-1-1 1 0 0,6-14-1 0 0,8-13 17 0 0,1-1-622 0 0,-13 21-679 0 0,1 1-1 0 0,14-18 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45 351 4144 0 0,'-15'32'-416'0'0,"-5"15"5178"0"0,18-41-2577 0 0,0 0-1 0 0,0 0 1 0 0,1 0 0 0 0,0 1-1 0 0,-1 11 1 0 0,2-17-2103 0 0,0 0 0 0 0,0 0 0 0 0,0 0 1 0 0,0 0-1 0 0,0 0 0 0 0,1 0 0 0 0,-1 0 0 0 0,0 0 0 0 0,0 0 0 0 0,1 0 0 0 0,-1 0 1 0 0,0 0-1 0 0,1 0 0 0 0,-1 0 0 0 0,1 0 0 0 0,-1-1 0 0 0,1 1 0 0 0,0 0 0 0 0,-1 0 1 0 0,1 0-1 0 0,0-1 0 0 0,0 1 0 0 0,-1 0 0 0 0,1-1 0 0 0,0 1 0 0 0,0-1 1 0 0,0 1-1 0 0,0-1 0 0 0,0 1 0 0 0,0-1 0 0 0,0 0 0 0 0,0 1 0 0 0,0-1 0 0 0,0 0 1 0 0,0 0-1 0 0,1 0 0 0 0,0 1-20 0 0,0-2 0 0 0,1 1 0 0 0,-1 0 0 0 0,1 0 0 0 0,-1-1 0 0 0,0 1 0 0 0,1-1 0 0 0,-1 0 0 0 0,0 0 0 0 0,0 0 0 0 0,0 0 0 0 0,1 0 0 0 0,-1 0 0 0 0,3-3 0 0 0,6-6-68 0 0,-1 0 0 0 0,-1-1 0 0 0,0 0 0 0 0,0-1 1 0 0,-1 1-1 0 0,0-2 0 0 0,-1 1 0 0 0,8-20 0 0 0,-2 0 504 0 0,-2-1-1 0 0,10-47 1 0 0,-1-20 196 0 0,5-25 1003 0 0,-24 124-1444 0 0,-6 14-49 0 0,-36 129 144 0 0,35-114-806 0 0,1 0 1 0 0,2 1 0 0 0,-1 32 0 0 0,4-59 154 0 0,0 1 1 0 0,1 0-1 0 0,-1 0 1 0 0,1 0-1 0 0,0-1 1 0 0,-1 1-1 0 0,1 0 1 0 0,0 0-1 0 0,1-1 1 0 0,-1 1-1 0 0,0-1 1 0 0,1 1-1 0 0,-1-1 1 0 0,1 0-1 0 0,0 0 1 0 0,0 1-1 0 0,0-1 0 0 0,2 2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1288 3224 0 0,'0'0'143'0'0,"-2"7"26"0"0,-2 6 1584 0 0,-6 15 7983 0 0,4-11-1287 0 0,5-18-8308 0 0,-1-1 0 0 0,1 0 0 0 0,0-1 1 0 0,-1 1-1 0 0,1 0 0 0 0,0 0 0 0 0,0 0 0 0 0,1-1 1 0 0,-1 1-1 0 0,0-1 0 0 0,1 1 0 0 0,0 0 0 0 0,-1-1 0 0 0,1 1 1 0 0,0-1-1 0 0,1-3 0 0 0,0-8 164 0 0,6-24 1 0 0,-3 17-94 0 0,67-463 829 0 0,-28 172-976 0 0,-22 177-53 0 0,-18 111-12 0 0,1-5 0 0 0,1 0 0 0 0,9-28 0 0 0,-4 20 3 0 0,-4 17-11 0 0,8-21 1 0 0,-13 39-39 0 0,-1 5 21 0 0,-5 14 13 0 0,-10 25 19 0 0,2-18-22 0 0,-1-1 0 0 0,-1 0 1 0 0,-23 27-1 0 0,20-28 10 0 0,2 2 37 0 0,12-19-17 0 0,1 1 0 0 0,-1-1 0 0 0,0 0 0 0 0,-1 0-1 0 0,1 0 1 0 0,-10 8 0 0 0,6-8-23 0 0,7-3 9 0 0,0-1 0 0 0,0 0 1 0 0,-1 0-1 0 0,1 0 0 0 0,-1 0 0 0 0,1 0 1 0 0,-1-1-1 0 0,1 1 0 0 0,-1 0 1 0 0,1-1-1 0 0,-1 1 0 0 0,0-1 0 0 0,1 0 1 0 0,-1 1-1 0 0,0-1 0 0 0,1 0 1 0 0,-1 0-1 0 0,-2 0 0 0 0,4 0 95 0 0,-2-2 60 0 0,1 2-154 0 0,1 0 1 0 0,0 0-1 0 0,0 0 0 0 0,0 0 1 0 0,0 0-1 0 0,-1 0 1 0 0,1 0-1 0 0,0 0 1 0 0,0 0-1 0 0,0 0 1 0 0,0 0-1 0 0,-1-1 1 0 0,1 1-1 0 0,0 0 0 0 0,0 0 1 0 0,0 0-1 0 0,0 0 1 0 0,0 0-1 0 0,0-1 1 0 0,-1 1-1 0 0,1 0 1 0 0,0 0-1 0 0,0 0 0 0 0,0 0 1 0 0,0-1-1 0 0,0 1 1 0 0,0 0-1 0 0,0 0 1 0 0,0 0-1 0 0,0 0 1 0 0,0-1-1 0 0,0 1 1 0 0,0 0-1 0 0,0 0 0 0 0,0 0 1 0 0,0-1-1 0 0,0 1 1 0 0,0 0-1 0 0,0 0 1 0 0,0-1-1 0 0,2-4 44 0 0,0 1 0 0 0,0-1-1 0 0,0 0 1 0 0,0 1 0 0 0,1 0 0 0 0,5-7 0 0 0,-4 6-22 0 0,-1 1-1 0 0,0-1 1 0 0,0 0 0 0 0,-1 0 0 0 0,4-8 0 0 0,3-13 58 0 0,1 1 0 0 0,18-35-1 0 0,34-44-13 0 0,-61 103-69 0 0,3-6 25 0 0,0 0 0 0 0,0 0 0 0 0,1 1 0 0 0,0 0 0 0 0,10-9 0 0 0,-13 14-17 0 0,-1 0 1 0 0,0 0 0 0 0,0 0-1 0 0,0 0 1 0 0,1 0 0 0 0,-1 1 0 0 0,1-1-1 0 0,-1 1 1 0 0,0-1 0 0 0,1 1 0 0 0,-1-1-1 0 0,1 1 1 0 0,-1 0 0 0 0,1-1 0 0 0,0 1-1 0 0,-1 0 1 0 0,1 0 0 0 0,-1 0 0 0 0,1 1-1 0 0,-1-1 1 0 0,1 0 0 0 0,-1 0-1 0 0,1 1 1 0 0,-1-1 0 0 0,1 1 0 0 0,-1-1-1 0 0,0 1 1 0 0,1 0 0 0 0,-1 0 0 0 0,0-1-1 0 0,1 1 1 0 0,-1 0 0 0 0,0 0 0 0 0,0 0-1 0 0,0 0 1 0 0,0 1 0 0 0,1 0-1 0 0,3 4-54 0 0,-1-1-1 0 0,0 1 0 0 0,0 0 0 0 0,-1 0 0 0 0,1 0 0 0 0,-1 1 1 0 0,3 11-1 0 0,12 51 116 0 0,-10-33-43 0 0,3 12 28 0 0,-8-30-239 0 0,1 0-1 0 0,1 0 1 0 0,0 0 0 0 0,9 17-1 0 0,-6-26-3672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3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 2760 0 0,'-6'0'12890'0'0,"49"-1"-10604"0"0,-16 0-1211 0 0,36 3 1 0 0,196 45 1684 0 0,-214-39-2427 0 0,83 4-1 0 0,-77-9-298 0 0,242-3 1882 0 0,-214-3-1563 0 0,7-3 33 0 0,23 0 67 0 0,33 9-117 0 0,-57 0 195 0 0,0-3 0 0 0,88-13 0 0 0,-118 5-238 0 0,48-7 285 0 0,-34 11-252 0 0,-38 3-187 0 0,-16 0 5 0 0,29 2 0 0 0,58 9 424 0 0,-85-10-398 0 0,0 0 0 0 0,1-1 0 0 0,31-6 0 0 0,-17-3 148 0 0,-25 7-520 0 0,0 1-1 0 0,0 0 0 0 0,0 1 1 0 0,10-2-1 0 0,-13 3-226 0 0,0 0 1 0 0,-1 0 0 0 0,1 0 0 0 0,0 1-1 0 0,0 0 1 0 0,6 2 0 0 0,1 1-1485 0 0,-2 1-65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8:1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21191 0 0,'0'0'480'0'0,"-12"6"1167"0"0,8-4-1409 0 0,0 0 1 0 0,1 1-1 0 0,0-1 1 0 0,0 1-1 0 0,-1 0 1 0 0,2 0-1 0 0,-1 0 1 0 0,0 1-1 0 0,1-1 1 0 0,-1 0-1 0 0,1 1 0 0 0,0 0 1 0 0,0 0-1 0 0,0-1 1 0 0,1 1-1 0 0,0 0 1 0 0,-1 0-1 0 0,1 0 1 0 0,1 1-1 0 0,-1-1 1 0 0,0 0-1 0 0,1 0 1 0 0,0 0-1 0 0,0 1 0 0 0,0-1 1 0 0,2 6-1 0 0,-2-9-197 0 0,0 1-1 0 0,1-1 1 0 0,0 1-1 0 0,-1-1 0 0 0,1 0 1 0 0,0 1-1 0 0,-1-1 1 0 0,1 0-1 0 0,0 0 1 0 0,0 1-1 0 0,0-1 0 0 0,0 0 1 0 0,0 0-1 0 0,3 2 1 0 0,20 10 752 0 0,-21-11-714 0 0,1 0 0 0 0,0 0 1 0 0,-1 0-1 0 0,0 0 0 0 0,1 0 1 0 0,3 5-1 0 0,-6-7-79 0 0,-1 1 0 0 0,1 0 0 0 0,-1-1 0 0 0,1 1 0 0 0,-1 0 0 0 0,0-1 0 0 0,1 1 0 0 0,-1 0 0 0 0,0 0 0 0 0,0 0 0 0 0,0-1 0 0 0,1 1 0 0 0,-1 0 0 0 0,0 0 0 0 0,0 0 0 0 0,0-1 0 0 0,0 1 0 0 0,0 0 0 0 0,0 0 0 0 0,-1 0 0 0 0,1-1 0 0 0,0 1 0 0 0,0 0 0 0 0,0 0 0 0 0,-1-1 0 0 0,1 1 0 0 0,-1 0 0 0 0,1-1 0 0 0,0 1 0 0 0,-1 0 0 0 0,1-1 0 0 0,-1 1 0 0 0,1 0 0 0 0,-2 0 0 0 0,1 1 0 0 0,-8 7-581 0 0,0 1 1 0 0,-1-2-1 0 0,0 1 0 0 0,-1-1 1 0 0,1-1-1 0 0,-1 1 0 0 0,-14 5 1 0 0,14-6-9295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0:4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7112 0 0,'-11'0'768'0'0,"-38"5"2840"0"0,48-5-2968 0 0,-5 6 2095 0 0,6-6-2563 0 0,-1 0 0 0 0,1 1 0 0 0,-1-1 0 0 0,0 0 1 0 0,1 1-1 0 0,-1-1 0 0 0,1 1 0 0 0,-1-1 0 0 0,1 0 0 0 0,0 1 0 0 0,-1-1 0 0 0,1 1 0 0 0,-1-1 0 0 0,1 1 0 0 0,0 0 0 0 0,-1-1 1 0 0,1 1-1 0 0,0-1 0 0 0,-1 2 0 0 0,2-1 28 0 0,-1 0-1 0 0,0 0 1 0 0,1 0 0 0 0,-1 0 0 0 0,1 0-1 0 0,-1 0 1 0 0,1 0 0 0 0,-1 0 0 0 0,1 0-1 0 0,0 0 1 0 0,0 0 0 0 0,-1-1 0 0 0,1 1 0 0 0,0 0-1 0 0,0 0 1 0 0,0-1 0 0 0,0 1 0 0 0,0 0-1 0 0,0-1 1 0 0,0 1 0 0 0,0-1 0 0 0,0 1-1 0 0,0-1 1 0 0,2 1 0 0 0,29 7-132 0 0,-31-8 51 0 0,26 4 141 0 0,0-2 0 0 0,29-1 0 0 0,7 1 588 0 0,44 4-389 0 0,89 6 335 0 0,-83-2-151 0 0,174 9 382 0 0,-112-24-237 0 0,43-13 29 0 0,-133 9-563 0 0,77-2 227 0 0,-84 6-276 0 0,-7-1 19 0 0,-23 5-96 0 0,102-6 200 0 0,-145 7-285 0 0,-1-1 0 0 0,1 0 0 0 0,0 0 0 0 0,0 0 0 0 0,-1 0 0 0 0,1-1 0 0 0,-1 0 0 0 0,1 0 0 0 0,3-3 0 0 0,-3 4-203 0 0,-5 1 124 0 0,0 0 0 0 0,1 0-1 0 0,-1 0 1 0 0,1 0-1 0 0,-1 0 1 0 0,1 0 0 0 0,-1 0-1 0 0,0-1 1 0 0,1 1 0 0 0,-1 0-1 0 0,0 0 1 0 0,1 0 0 0 0,-1 0-1 0 0,1-1 1 0 0,-1 1-1 0 0,0 0 1 0 0,1 0 0 0 0,-1-1-1 0 0,0 1 1 0 0,0 0 0 0 0,1-1-1 0 0,-1 1 1 0 0,0 0 0 0 0,0-1-1 0 0,1 1 1 0 0,-1-1-1 0 0,4 1-1583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0:50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57 103 10680 0 0,'0'0'2905'0'0,"16"-5"5428"0"0,-22 9-8062 0 0,0-1 0 0 0,0 0 0 0 0,0 0-1 0 0,0-1 1 0 0,-8 2 0 0 0,14-3-235 0 0,-1-1 0 0 0,0 0 0 0 0,0 0 0 0 0,0 1 0 0 0,0-1 0 0 0,0 0 0 0 0,0 0 0 0 0,0 0 0 0 0,0 0 0 0 0,0 0 0 0 0,0 0 0 0 0,1 0 0 0 0,-1-1 0 0 0,0 1 0 0 0,0 0 0 0 0,0 0 0 0 0,0-1 0 0 0,0 1 0 0 0,0-1 0 0 0,1 1 0 0 0,-1-1 0 0 0,0 1 0 0 0,0-1 0 0 0,1 1 0 0 0,-1-1 0 0 0,0 1 0 0 0,1-1 0 0 0,-1 0 0 0 0,0 0 0 0 0,1 1 0 0 0,-1-1 0 0 0,1 0 0 0 0,-1 0 0 0 0,1 0 0 0 0,0 1 0 0 0,-1-1 0 0 0,1 0 0 0 0,0 0 0 0 0,-1 0 0 0 0,1 0 0 0 0,0 0 0 0 0,0 0 0 0 0,0 0 0 0 0,0 0 0 0 0,0 0 0 0 0,0 1 0 0 0,1-3 0 0 0,-1-2-9 0 0,1 0 0 0 0,0 0 0 0 0,0 1-1 0 0,0-1 1 0 0,0 0 0 0 0,1 1 0 0 0,0-1-1 0 0,0 1 1 0 0,0-1 0 0 0,1 1 0 0 0,0 0-1 0 0,3-4 1 0 0,-5 6-15 0 0,1-1 0 0 0,-1 1 0 0 0,1 0 0 0 0,0 0-1 0 0,0 0 1 0 0,0 1 0 0 0,0-1 0 0 0,1 0 0 0 0,-1 1 0 0 0,0-1-1 0 0,1 1 1 0 0,-1 0 0 0 0,1 0 0 0 0,-1 0 0 0 0,1 0 0 0 0,-1 0-1 0 0,1 0 1 0 0,0 1 0 0 0,-1-1 0 0 0,1 1 0 0 0,0 0 0 0 0,0 0-1 0 0,3 0 1 0 0,-2 2-29 0 0,-3-2 12 0 0,-1 0 1 0 0,0 1-1 0 0,1-1 1 0 0,-1 1-1 0 0,1-1 0 0 0,-1 0 1 0 0,0 1-1 0 0,1-1 1 0 0,-1 1-1 0 0,0-1 1 0 0,0 1-1 0 0,1-1 1 0 0,-1 1-1 0 0,0-1 0 0 0,0 1 1 0 0,0-1-1 0 0,0 1 1 0 0,0 0-1 0 0,0-1 1 0 0,0 1-1 0 0,0-1 0 0 0,0 1 1 0 0,0-1-1 0 0,0 1 1 0 0,0 0-1 0 0,0-1 1 0 0,0 1-1 0 0,0 0 0 0 0,-6 17-128 0 0,6-16 128 0 0,-1 2 145 0 0,-1 1 0 0 0,0-1 0 0 0,1 0-1 0 0,-1-1 1 0 0,-1 1 0 0 0,-3 6 0 0 0,6-10-101 0 0,-1 1 0 0 0,1 0 1 0 0,-1-1-1 0 0,1 1 0 0 0,-1 0 0 0 0,1-1 1 0 0,-1 1-1 0 0,0-1 0 0 0,1 1 0 0 0,-1-1 1 0 0,0 1-1 0 0,0-1 0 0 0,1 1 1 0 0,-1-1-1 0 0,0 0 0 0 0,0 1 0 0 0,-1-1 1 0 0,2 0-30 0 0,0 0 1 0 0,-1 0-1 0 0,1-1 1 0 0,0 1-1 0 0,-1 0 1 0 0,1 0-1 0 0,0-1 1 0 0,0 1-1 0 0,0 0 1 0 0,0-1-1 0 0,-1 1 1 0 0,1 0-1 0 0,0-1 1 0 0,0 1-1 0 0,0 0 1 0 0,0-1-1 0 0,0 1 1 0 0,0 0-1 0 0,0-1 1 0 0,0 1-1 0 0,0-1 1 0 0,0 1-1 0 0,0 0 1 0 0,0-1-1 0 0,0 1 1 0 0,0-1-1 0 0,1-4-7 0 0,-1 0 1 0 0,1 0-1 0 0,0 0 0 0 0,3-6 0 0 0,-3 9-145 0 0,0 0 0 0 0,0 0-1 0 0,1 0 1 0 0,-1 0 0 0 0,0 1-1 0 0,1-1 1 0 0,-1 1 0 0 0,1-1-1 0 0,0 1 1 0 0,0-1-1 0 0,-1 1 1 0 0,1 0 0 0 0,2-2-1 0 0,27-8-6599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0:5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73 9128 0 0,'0'0'414'0'0,"-11"5"156"0"0,-11 3 9893 0 0,24-8-10203 0 0,0 1-1 0 0,0-1 0 0 0,0 1 0 0 0,1-1 1 0 0,-1 0-1 0 0,4 0 0 0 0,12-4-17 0 0,0 0 1 0 0,0 0-1 0 0,0-2 0 0 0,18-8 0 0 0,17-6 71 0 0,-49 19-299 0 0,122-33 245 0 0,-114 34 642 0 0,-6-1-3189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0:5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20 2760 0 0,'16'-19'17972'0'0,"-18"23"-15793"0"0,-1 2-3411 0 0,-4 13 1560 0 0,-1-1 0 0 0,-1 0 0 0 0,-1 0 0 0 0,-15 21 0 0 0,8-16 20 0 0,1 1 0 0 0,2 1 0 0 0,-15 31 0 0 0,29-55-315 0 0,-1 0-1 0 0,1 0 1 0 0,-1 0 0 0 0,1 0-1 0 0,0 0 1 0 0,0-1 0 0 0,-1 1-1 0 0,1 0 1 0 0,0 0-1 0 0,0 0 1 0 0,0 0 0 0 0,0 0-1 0 0,0 0 1 0 0,0 0 0 0 0,0 0-1 0 0,1 0 1 0 0,-1 0-1 0 0,0-1 1 0 0,0 1 0 0 0,1 0-1 0 0,-1 0 1 0 0,0 0 0 0 0,1 0-1 0 0,-1 0 1 0 0,2 1-1 0 0,-1-1-2 0 0,1 0-1 0 0,-1 0 0 0 0,1 0 1 0 0,-1 0-1 0 0,1-1 0 0 0,-1 1 1 0 0,1 0-1 0 0,-1-1 0 0 0,1 1 1 0 0,0-1-1 0 0,-1 0 0 0 0,1 1 1 0 0,2-1-1 0 0,3 1 37 0 0,0-1 0 0 0,0 0 1 0 0,0-1-1 0 0,0 0 0 0 0,13-3 0 0 0,15-5 91 0 0,0 0-1 0 0,50-4 1 0 0,-74 12-499 0 0,-1 1 1 0 0,0 1 0 0 0,13 2 0 0 0,-1 1-6953 0 0,-10 1-532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1:4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3 449 5064 0 0,'-3'2'13487'0'0,"6"-17"-12184"0"0,27-54 3954 0 0,-25 57-4778 0 0,-1 0-1 0 0,0-1 0 0 0,-1 0 1 0 0,3-21-1 0 0,3-15 110 0 0,-6 34-450 0 0,0 1 0 0 0,-2-1 0 0 0,1-18 0 0 0,1-13 5 0 0,-1 14-69 0 0,-2 21-26 0 0,1-1 0 0 0,1 1 0 0 0,4-21 0 0 0,-5 29 19 0 0,-1 2 13 0 0,1 19-31 0 0,1 1 0 0 0,6 28-1 0 0,0 1-50 0 0,-3-21-11 0 0,1 0-1 0 0,2 0 1 0 0,0-1 0 0 0,1 0-1 0 0,15 26 1 0 0,-22-47 18 0 0,1 0 0 0 0,0 0 0 0 0,0 0-1 0 0,1 0 1 0 0,-1-1 0 0 0,1 0 0 0 0,0 0-1 0 0,0 0 1 0 0,0 0 0 0 0,9 6 0 0 0,-11-9 19 0 0,0 0 1 0 0,0 0-1 0 0,0 0 1 0 0,0 0-1 0 0,0 0 1 0 0,0-1-1 0 0,0 1 1 0 0,0-1-1 0 0,0 1 1 0 0,0-1-1 0 0,0 0 1 0 0,1 1-1 0 0,-1-1 1 0 0,0 0-1 0 0,0-1 0 0 0,0 1 1 0 0,0 0-1 0 0,1-1 1 0 0,-1 1-1 0 0,0-1 1 0 0,0 1-1 0 0,0-1 1 0 0,0 0-1 0 0,0 0 1 0 0,0 0-1 0 0,-1 0 1 0 0,1 0-1 0 0,0-1 1 0 0,0 1-1 0 0,-1 0 1 0 0,3-3-1 0 0,3-3 86 0 0,-1-1 0 0 0,0 0 0 0 0,0-1 0 0 0,-1 1 0 0 0,0-1 1 0 0,0 0-1 0 0,5-15 0 0 0,18-70 293 0 0,-23 74-342 0 0,6-30 10 0 0,9-28-43 0 0,-16 60-112 0 0,-3 16-173 0 0,-1-1 1 0 0,0 1-1 0 0,1-1 1 0 0,0 1 0 0 0,0-1-1 0 0,0 1 1 0 0,0-1 0 0 0,1-2-1 0 0,-1 5 107 0 0,0-1 0 0 0,-1 1 0 0 0,1-1 0 0 0,0 1 0 0 0,-1-1 0 0 0,1 1 0 0 0,0 0-1 0 0,-1-1 1 0 0,1 1 0 0 0,0 0 0 0 0,0 0 0 0 0,-1-1 0 0 0,1 1 0 0 0,0 0 0 0 0,0 0 0 0 0,-1 0 0 0 0,1 0-1 0 0,0 0 1 0 0,0 0 0 0 0,0 0 0 0 0,-1 0 0 0 0,1 0 0 0 0,0 1 0 0 0,0-1 0 0 0,-1 0 0 0 0,1 0 0 0 0,0 1-1 0 0,0-1 1 0 0,-1 0 0 0 0,1 1 0 0 0,0-1 0 0 0,0 1 0 0 0,16 7-3861 0 0,-6-3 1871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1:4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209 218 3224 0 0,'-1'-17'835'0'0,"1"15"396"0"0,0 0 0 0 0,-1-1 0 0 0,0 1 0 0 0,1 0 1 0 0,-1 0-1 0 0,0 0 0 0 0,-2-4 0 0 0,2 5-616 0 0,0 0 0 0 0,0 0 1 0 0,0 0-1 0 0,0 0 0 0 0,0-1 0 0 0,0 1 0 0 0,0 1 0 0 0,-1-1 0 0 0,-1-2 0 0 0,0 3-292 0 0,1-1 0 0 0,0 0 1 0 0,0 0-1 0 0,-1 1 0 0 0,1-1 0 0 0,-1 1 0 0 0,1 0 0 0 0,-1 0 0 0 0,1 0 0 0 0,0 0 1 0 0,-1 0-1 0 0,1 0 0 0 0,-4 1 0 0 0,0 1-227 0 0,0 0 1 0 0,1 0 0 0 0,-1 0-1 0 0,1 0 1 0 0,-1 1-1 0 0,1 0 1 0 0,0 0 0 0 0,0 0-1 0 0,0 1 1 0 0,0 0-1 0 0,-5 5 1 0 0,1 3 78 0 0,0 0 0 0 0,0 0 0 0 0,1 1-1 0 0,1 0 1 0 0,0 0 0 0 0,1 1 0 0 0,0 0 0 0 0,2 0 0 0 0,-1 1 0 0 0,2-1 0 0 0,-4 29-1 0 0,6-39-88 0 0,1 1 0 0 0,0 0 0 0 0,0 0 0 0 0,0 0 0 0 0,0-1 0 0 0,1 1 0 0 0,0 0 0 0 0,0 0 0 0 0,1-1 0 0 0,-1 1 0 0 0,1-1 0 0 0,0 1 0 0 0,0-1 0 0 0,0 0 0 0 0,1 0 0 0 0,3 5 0 0 0,-4-6-32 0 0,0-1-1 0 0,0 0 1 0 0,1 0-1 0 0,-1 0 1 0 0,0 0-1 0 0,1-1 1 0 0,0 1-1 0 0,-1 0 1 0 0,1-1-1 0 0,0 0 1 0 0,0 0-1 0 0,0 0 1 0 0,-1 0-1 0 0,1 0 1 0 0,0-1-1 0 0,0 1 1 0 0,0-1-1 0 0,1 0 1 0 0,-1 1-1 0 0,0-2 1 0 0,0 1-1 0 0,0 0 1 0 0,0 0-1 0 0,0-1 1 0 0,0 0 0 0 0,3-1-1 0 0,1-1 25 0 0,1 0 0 0 0,-1 0 0 0 0,1-1 0 0 0,-1-1 1 0 0,0 1-1 0 0,-1-1 0 0 0,1 0 0 0 0,-1 0 0 0 0,0-1 0 0 0,0 0 0 0 0,-1 0 0 0 0,6-9 0 0 0,2-3 31 0 0,-2 0-1 0 0,0 0 1 0 0,12-30-1 0 0,-16 31-108 0 0,-1 0 0 0 0,-1 0 0 0 0,0-1 0 0 0,-2 0 0 0 0,0 1 0 0 0,1-22 0 0 0,-3 29-128 0 0,-1-1 0 0 0,0 1 0 0 0,-1 0 1 0 0,0 0-1 0 0,-1-1 0 0 0,0 1 0 0 0,-1 0 1 0 0,0 0-1 0 0,0 1 0 0 0,-1-1 1 0 0,0 1-1 0 0,-7-11 0 0 0,8 16-365 0 0,0 0-1 0 0,0 0 1 0 0,0 0-1 0 0,-1 1 1 0 0,0 0-1 0 0,1-1 1 0 0,-1 1-1 0 0,-5-2 1 0 0,-2-1-1162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2:2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11 609 12584 0 0,'0'0'5407'0'0,"-9"-13"-2569"0"0,8 7-2546 0 0,1 0 0 0 0,-1-1 1 0 0,1 0-1 0 0,1 1 1 0 0,-1-1-1 0 0,1 1 0 0 0,0 0 1 0 0,1-1-1 0 0,2-7 0 0 0,-1 5-60 0 0,-1 0-1 0 0,0 0 1 0 0,1-17-1 0 0,-1-28 799 0 0,12-69-1 0 0,-10 100-841 0 0,0-12 60 0 0,8-42 120 0 0,-12 68-340 0 0,1 3 3 0 0,3 10-16 0 0,-2 0-21 0 0,-1-1 0 0 0,0 1-1 0 0,0 0 1 0 0,0-1 0 0 0,0 1-1 0 0,-1 0 1 0 0,1 5 0 0 0,0 7-8 0 0,3 14 7 0 0,12 63-64 0 0,-13-83 64 0 0,0 0 0 0 0,0 0 0 0 0,1 0 0 0 0,1 0 0 0 0,-1 0-1 0 0,11 14 1 0 0,-11-18 13 0 0,0-1 36 0 0,0 1 0 0 0,0-1 0 0 0,0 0 0 0 0,1 0 1 0 0,7 5-1 0 0,-11-9-31 0 0,0 0 0 0 0,1 0 0 0 0,-1 0 0 0 0,0 0 0 0 0,1-1 0 0 0,-1 1 0 0 0,1-1 0 0 0,-1 1 0 0 0,1-1 1 0 0,-1 0-1 0 0,1 1 0 0 0,-1-1 0 0 0,1 0 0 0 0,0 0 0 0 0,-1 0 0 0 0,1 0 0 0 0,-1 0 0 0 0,1 0 0 0 0,-1-1 0 0 0,1 1 0 0 0,-1-1 1 0 0,1 1-1 0 0,-1-1 0 0 0,1 1 0 0 0,-1-1 0 0 0,1 0 0 0 0,-1 1 0 0 0,2-3 0 0 0,3-1 100 0 0,-1 0 0 0 0,0-1 1 0 0,0 0-1 0 0,-1 0 0 0 0,0 0 0 0 0,0 0 0 0 0,0-1 0 0 0,4-6 0 0 0,2-7 230 0 0,9-25 1 0 0,-3-3-313 0 0,13-63 0 0 0,10-31-187 0 0,-38 137-280 0 0,0 2 213 0 0,-1 0 0 0 0,1 1 1 0 0,-1-1-1 0 0,1 1 0 0 0,-1-1 0 0 0,1 0 1 0 0,0 1-1 0 0,0-1 0 0 0,0 1 1 0 0,-1 0-1 0 0,2-1 0 0 0,-1 1 0 0 0,0 0 1 0 0,0-1-1 0 0,0 1 0 0 0,0 0 1 0 0,1 0-1 0 0,-1 0 0 0 0,1 0 0 0 0,-1 0 1 0 0,1 0-1 0 0,1 0 0 0 0,5 0-1755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2:3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188 111 7832 0 0,'0'0'705'0'0,"-11"-3"-562"0"0,3 5 601 0 0,1 0-1 0 0,-1 1 1 0 0,1 0 0 0 0,-1 0 0 0 0,1 0 0 0 0,0 1 0 0 0,1 0-1 0 0,-1 0 1 0 0,-11 11 0 0 0,5-3 1186 0 0,0 1-1 0 0,1 0 1 0 0,-13 19 0 0 0,21-27-1738 0 0,1 1 1 0 0,-1 0-1 0 0,1 0 0 0 0,0 0 1 0 0,0 0-1 0 0,1 1 1 0 0,0-1-1 0 0,0 0 1 0 0,1 1-1 0 0,-1 0 1 0 0,1-1-1 0 0,1 1 1 0 0,-1 0-1 0 0,1 0 1 0 0,1-1-1 0 0,1 14 1 0 0,-2-18-139 0 0,1 0 0 0 0,-1 0 0 0 0,1 0 0 0 0,0 0 0 0 0,0 0 0 0 0,-1-1 0 0 0,1 1 0 0 0,1 0 0 0 0,-1 0 0 0 0,0-1 0 0 0,0 1 0 0 0,0-1 0 0 0,1 1 0 0 0,-1-1 0 0 0,1 0 0 0 0,-1 0 0 0 0,1 1 0 0 0,0-1 1 0 0,-1 0-1 0 0,1 0 0 0 0,0-1 0 0 0,0 1 0 0 0,-1 0 0 0 0,1 0 0 0 0,0-1 0 0 0,0 0 0 0 0,0 1 0 0 0,0-1 0 0 0,0 0 0 0 0,0 0 0 0 0,0 0 0 0 0,3 0 0 0 0,1 0 30 0 0,-1-1-1 0 0,0 0 1 0 0,0 0 0 0 0,-1 0-1 0 0,1-1 1 0 0,0 0-1 0 0,0 1 1 0 0,-1-2-1 0 0,1 1 1 0 0,-1 0 0 0 0,7-6-1 0 0,0-1-15 0 0,0-1 0 0 0,-1-1 0 0 0,0 0 0 0 0,-1 0 0 0 0,0-1 0 0 0,0 0 0 0 0,10-22 0 0 0,-11 17 12 0 0,-1 0 0 0 0,0-1 0 0 0,-1 0 0 0 0,-1 0 0 0 0,5-28 0 0 0,-10 40-306 0 0,0 1 1 0 0,0-1-1 0 0,0 1 0 0 0,-1-1 0 0 0,1 1 0 0 0,-1 0 1 0 0,0-1-1 0 0,-1 1 0 0 0,1 0 0 0 0,-1 0 1 0 0,0-1-1 0 0,-1 1 0 0 0,1 1 0 0 0,-1-1 1 0 0,0 0-1 0 0,0 1 0 0 0,-5-6 0 0 0,-3-3-9534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2:4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124 113 2760 0 0,'-2'0'538'0'0,"1"0"1"0"0,-1 0 0 0 0,0-1-1 0 0,0 1 1 0 0,1-1-1 0 0,-1 1 1 0 0,0-1-1 0 0,-1-1 1 0 0,-7-1 4072 0 0,2 2-4321 0 0,5 0-97 0 0,1 1 0 0 0,0-1 1 0 0,0 1-1 0 0,0-1 0 0 0,0 0 1 0 0,0 1-1 0 0,0-1 0 0 0,1 0 1 0 0,-1 0-1 0 0,-2-2 1 0 0,3 2 0 0 0,-1 0 1 0 0,1 0 0 0 0,-1 0 0 0 0,1 0 0 0 0,-1 1 0 0 0,0-1 0 0 0,1 0 0 0 0,-1 1 0 0 0,-2-1-1 0 0,3 1-119 0 0,1 0 0 0 0,0 0 0 0 0,0 0 0 0 0,-1 0 0 0 0,1 0 0 0 0,0 0 0 0 0,0 0 0 0 0,-1 0 0 0 0,1 0 0 0 0,0 0 0 0 0,0 0 0 0 0,0 0 0 0 0,-1 0 0 0 0,1 0 0 0 0,0 0 0 0 0,0 0 0 0 0,-1 0 0 0 0,1-1 0 0 0,0 1 0 0 0,0 0 0 0 0,0 0 0 0 0,-1 0 0 0 0,1 0 0 0 0,0-1 0 0 0,0 1 0 0 0,0 0 0 0 0,0 0 0 0 0,-1 0 0 0 0,1 0 0 0 0,0-1 0 0 0,0 1 58 0 0,0-1 1 0 0,0 1-1 0 0,0 0 1 0 0,1 0-1 0 0,-1 0 1 0 0,0-1-1 0 0,0 1 1 0 0,0 0-1 0 0,0 0 0 0 0,1 0 1 0 0,-1-1-1 0 0,0 1 1 0 0,0 0-1 0 0,0 0 1 0 0,1 0-1 0 0,-1 0 1 0 0,0 0-1 0 0,0 0 0 0 0,0-1 1 0 0,1 1-1 0 0,-1 0 1 0 0,0 0-1 0 0,0 0 1 0 0,1 0-1 0 0,-1 0 1 0 0,0 0-1 0 0,0 0 0 0 0,1 0 1 0 0,-1 0-1 0 0,9 0 385 0 0,0 0-1 0 0,-1 0 0 0 0,1 1 0 0 0,13 2 1 0 0,23 2 439 0 0,-31-5-767 0 0,21 0 218 0 0,36-4-1 0 0,-61 2-309 0 0,1 1 1 0 0,-1-2-1 0 0,0 1 0 0 0,0-1 1 0 0,0-1-1 0 0,0 0 1 0 0,16-10-1 0 0,-24 14-26 0 0,-2 0-66 0 0,0 0 0 0 0,0-1-1 0 0,0 1 1 0 0,1 0 0 0 0,-1 0 0 0 0,0 0-1 0 0,0 0 1 0 0,0 0 0 0 0,0 0-1 0 0,0 0 1 0 0,1 0 0 0 0,-1 0 0 0 0,0-1-1 0 0,0 1 1 0 0,0 0 0 0 0,0 0 0 0 0,0 0-1 0 0,0 0 1 0 0,0 0 0 0 0,1-1 0 0 0,-1 1-1 0 0,0 0 1 0 0,0 0 0 0 0,0 0-1 0 0,0 0 1 0 0,0-1 0 0 0,0 1 0 0 0,0 0-1 0 0,0 0 1 0 0,0 0 0 0 0,0 0 0 0 0,0-1-1 0 0,0 1 1 0 0,0 0 0 0 0,0 0 0 0 0,0 0-1 0 0,0 0 1 0 0,0-1 0 0 0,0 1 0 0 0,0 0-1 0 0,-1 0 1 0 0,1 0 0 0 0,0 0-1 0 0,0-1 1 0 0,0 1 0 0 0,-6-8 185 0 0,-2 5-135 0 0,0 1 1 0 0,-1 0-1 0 0,1 1 1 0 0,0-1-1 0 0,-1 2 0 0 0,-13-1 1 0 0,-12-1-6 0 0,-149-10 16 0 0,110 14 317 0 0,88-1-384 0 0,-5 0 0 0 0,0 0 0 0 0,14-1 0 0 0,213-12 523 0 0,-171 14-342 0 0,-59-3-70 0 0,-10-1-74 0 0,2 1-73 0 0,-1 1 0 0 0,0-1 0 0 0,1 1 0 0 0,-1 0 0 0 0,0 0 0 0 0,1 0 0 0 0,-1 0 0 0 0,-2 0 0 0 0,-2 2-548 0 0,0 0 0 0 0,0 0-1 0 0,1 0 1 0 0,-8 5 0 0 0,-7 8-4708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3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5 7832 0 0,'-5'-5'9954'0'0,"5"5"-9770"0"0,-5 12 1783 0 0,-2 21-2502 0 0,3 13 587 0 0,-18 113 185 0 0,19-146-200 0 0,-1-1 1 0 0,-8 17-1 0 0,0 1 50 0 0,12-28-53 0 0,-1-1 0 0 0,1 0 0 0 0,-1 1 0 0 0,0-1 0 0 0,0 0 0 0 0,0 0 0 0 0,0 1 0 0 0,0-1 0 0 0,0 0 0 0 0,0 0 0 0 0,0 0 0 0 0,0 0-1 0 0,0-1 1 0 0,-2 2 0 0 0,2-1 109 0 0,-3-7 210 0 0,0-4 17 0 0,0 1-1 0 0,0-1 1 0 0,1 0-1 0 0,1 0 1 0 0,-1 0-1 0 0,2 0 1 0 0,-1 0-1 0 0,1 0 0 0 0,1-11 1 0 0,1 30-235 0 0,0 1 0 0 0,5 15 0 0 0,-6-23-123 0 0,1 4 3 0 0,1 0 0 0 0,-1 0 0 0 0,1 0 0 0 0,0 0 0 0 0,1 0 0 0 0,-1-1 0 0 0,1 1-1 0 0,0-1 1 0 0,1 0 0 0 0,-1 0 0 0 0,1 0 0 0 0,0 0 0 0 0,0 0 0 0 0,1-1 0 0 0,-1 0 0 0 0,8 6 0 0 0,-10-9 14 0 0,0 0 0 0 0,0 0 1 0 0,0-1-1 0 0,0 1 1 0 0,1 0-1 0 0,-1-1 1 0 0,0 1-1 0 0,0-1 1 0 0,0 1-1 0 0,1-1 1 0 0,-1 0-1 0 0,0 0 0 0 0,0 0 1 0 0,0-1-1 0 0,1 1 1 0 0,-1 0-1 0 0,0-1 1 0 0,0 1-1 0 0,4-2 1 0 0,2-2 130 0 0,0 0 1 0 0,0 0-1 0 0,11-9 1 0 0,-8 6-38 0 0,-5 3-90 0 0,-1-1 0 0 0,0 0-1 0 0,8-8 1 0 0,3-4-36 0 0,19-18-2365 0 0,-21 22 1040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2:4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61 3224 0 0,'-23'3'1323'0'0,"14"-5"6600"0"0,17 2-5535 0 0,18 2-1258 0 0,7 0 656 0 0,-31-2-1481 0 0,6 0 255 0 0,11 0-62 0 0,15 0 145 0 0,42-5 0 0 0,-50 3-363 0 0,41 2 0 0 0,-37 0-178 0 0,151 7 548 0 0,-140-4-204 0 0,0-2 0 0 0,0-2 0 0 0,51-7 0 0 0,94-11 224 0 0,-166 18-587 0 0,38 6 0 0 0,-27-2-47 0 0,9 1 68 0 0,33 2 216 0 0,-44-6-79 0 0,31 0 272 0 0,113-13 1 0 0,-135 8-649 0 0,-18 3 101 0 0,23-6 1 0 0,-27 6 109 0 0,0 0 1 0 0,0 0-1 0 0,30 2 0 0 0,-21 1-52 0 0,18 0 32 0 0,-26 1-57 0 0,-1-2 1 0 0,1 0-1 0 0,25-3 0 0 0,47-8 171 0 0,-15 2-56 0 0,-20 5-19 0 0,-20 3-58 0 0,-12 1-12 0 0,0 0 1 0 0,25 5-1 0 0,24 0 27 0 0,-30-3 32 0 0,69 12-1 0 0,-6 1 14 0 0,0-3-85 0 0,-61-8 158 0 0,71 2 424 0 0,-57-4-154 0 0,86 15 0 0 0,-122-15-223 0 0,34-1 1 0 0,-32-1-58 0 0,-17 0-87 0 0,43-2 254 0 0,-10-5-90 0 0,-18 4-51 0 0,7 1 44 0 0,-2 3-123 0 0,-16 0-70 0 0,1-1 0 0 0,14 4 0 0 0,5-1 33 0 0,-7-4-43 0 0,-19 1-10 0 0,1 0 0 0 0,0 0-1 0 0,0 0 1 0 0,0 1 0 0 0,9 1 0 0 0,-8-1 15 0 0,0 0-1 0 0,1-1 1 0 0,8 0 0 0 0,3 1 44 0 0,15-3 206 0 0,-32 2-298 0 0,-1 0-1 0 0,0 0 1 0 0,0 0 0 0 0,1 0-1 0 0,-1 0 1 0 0,0 0-1 0 0,0 0 1 0 0,1-1-1 0 0,-1 1 1 0 0,0 0 0 0 0,0 0-1 0 0,0 0 1 0 0,1 0-1 0 0,-1 0 1 0 0,0 0-1 0 0,0-1 1 0 0,0 1-1 0 0,0 0 1 0 0,1 0 0 0 0,-1 0-1 0 0,0 0 1 0 0,0-1-1 0 0,0 1 1 0 0,0 0-1 0 0,0 0 1 0 0,0 0-1 0 0,1-1 1 0 0,-1 1 0 0 0,0 0-1 0 0,0 0 1 0 0,0-1-1 0 0,0 1 1 0 0,0 0-1 0 0,0 0 1 0 0,0-1 0 0 0,0 1-1 0 0,0 0-47 0 0,0 0 0 0 0,0-1 0 0 0,0 1 0 0 0,0 0 0 0 0,0 0 0 0 0,0 0 0 0 0,0 0 0 0 0,0-1 1 0 0,0 1-1 0 0,0 0 0 0 0,0 0 0 0 0,0 0 0 0 0,0 0 0 0 0,0-1 0 0 0,0 1 0 0 0,1 0 0 0 0,-1 0 0 0 0,0 0 0 0 0,0 0 0 0 0,0 0 0 0 0,0-1 0 0 0,0 1 0 0 0,0 0 0 0 0,1 0 0 0 0,-1 0 0 0 0,0 0 0 0 0,0 0 0 0 0,0 0 1 0 0,0 0-1 0 0,0 0 0 0 0,1 0 0 0 0,-1 0 0 0 0,0 0 0 0 0,0-1 0 0 0,2 2-320 0 0,0-1 0 0 0,0 1 0 0 0,0-1 1 0 0,0 1-1 0 0,-1-1 0 0 0,1 1 0 0 0,0 0 0 0 0,0 0 1 0 0,-1 0-1 0 0,1 0 0 0 0,-1 0 0 0 0,1 0 0 0 0,-1 1 1 0 0,1-1-1 0 0,-1 0 0 0 0,0 1 0 0 0,1-1 0 0 0,-1 1 1 0 0,0-1-1 0 0,0 1 0 0 0,0 0 0 0 0,0-1 0 0 0,0 1 1 0 0,-1 0-1 0 0,1 0 0 0 0,-1 0 0 0 0,1 3 0 0 0,0 5-6283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2:49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5 168 19031 0 0,'0'0'88'0'0,"-1"-1"-1"0"0,1 1 0 0 0,0 0 1 0 0,-1 0-1 0 0,1 0 0 0 0,0-1 1 0 0,-1 1-1 0 0,1 0 0 0 0,0-1 0 0 0,0 1 1 0 0,0 0-1 0 0,-1 0 0 0 0,1-1 1 0 0,0 1-1 0 0,0 0 0 0 0,0-1 1 0 0,0 1-1 0 0,-1 0 0 0 0,1-1 0 0 0,0 1 1 0 0,0 0-1 0 0,0-1 0 0 0,0 1 1 0 0,0-1-1 0 0,4-2 49 0 0,0 0 1 0 0,0 1-1 0 0,0-1 0 0 0,1 1 0 0 0,-1 0 0 0 0,1 1 1 0 0,-1-1-1 0 0,1 1 0 0 0,5-2 0 0 0,50-5 987 0 0,-32 5-859 0 0,75-8 585 0 0,34-5-94 0 0,-136 16-733 0 0,-1 0 0 0 0,1 0 0 0 0,-1 0-1 0 0,1 0 1 0 0,-1 0 0 0 0,1 0 0 0 0,-1-1 0 0 0,1 1 0 0 0,-1 0-1 0 0,1 0 1 0 0,0 0 0 0 0,-1 0 0 0 0,1-1 0 0 0,-1 1-1 0 0,0 0 1 0 0,1-1 0 0 0,-1 1 0 0 0,1 0 0 0 0,-1-1 0 0 0,1 1-1 0 0,-1-1 1 0 0,0 1 0 0 0,1 0 0 0 0,-1-1 0 0 0,1 0-1 0 0,-1 1-5 0 0,-1-1 0 0 0,1 0 0 0 0,0 1 0 0 0,0-1 0 0 0,0 1 0 0 0,0-1-1 0 0,-1 1 1 0 0,1-1 0 0 0,0 1 0 0 0,-1-1 0 0 0,1 1 0 0 0,0-1-1 0 0,-1 1 1 0 0,1-1 0 0 0,-1 1 0 0 0,1 0 0 0 0,0-1 0 0 0,-1 1-1 0 0,0-1 1 0 0,-27-14 392 0 0,-85-23 292 0 0,166 40-316 0 0,-29-2-309 0 0,-1 0 0 0 0,42-7-1 0 0,-28 2-10 0 0,-21 2 109 0 0,0 0 0 0 0,23-8 1 0 0,-34 9-94 0 0,20 1 433 0 0,-24 1-107 0 0,-19 13-21 0 0,2 1-314 0 0,0 0-1 0 0,2 2 1 0 0,-1 0 0 0 0,2 0-1 0 0,-21 35 1 0 0,2 3-71 0 0,31-52-8 0 0,1-2 3 0 0,0 0 1 0 0,-1 1-1 0 0,1-1 0 0 0,0 0 0 0 0,0 1 0 0 0,-1-1 0 0 0,1 0 0 0 0,0 1 0 0 0,0-1 0 0 0,0 1 0 0 0,0-1 1 0 0,-1 0-1 0 0,1 1 0 0 0,0-1 0 0 0,0 1 0 0 0,0-1 0 0 0,0 1 0 0 0,0-1 0 0 0,0 1 0 0 0,0-1 0 0 0,0 0 1 0 0,0 1-1 0 0,1 0 0 0 0,2 2-3209 0 0,-2-3 2678 0 0,0 1 0 0 0,0-1 0 0 0,-1 1 1 0 0,1-1-1 0 0,0 0 0 0 0,0 0 1 0 0,-1 0-1 0 0,1 1 0 0 0,0-1 0 0 0,0 0 1 0 0,-1 0-1 0 0,2 0 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2:5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22 184 12464 0 0,'-2'-2'178'0'0,"0"2"-80"0"0,1-1 0 0 0,0 1-1 0 0,-1 0 1 0 0,1-1 0 0 0,-1 1 0 0 0,1 0 0 0 0,0 0-1 0 0,-1-1 1 0 0,1 1 0 0 0,-1 0 0 0 0,-1 1 0 0 0,157-17 5906 0 0,-50 3-2901 0 0,64 8-2640 0 0,-154 5-312 0 0,-13 0 279 0 0,-3-1-266 0 0,-8-7 56 0 0,-1 0-1 0 0,0 1 1 0 0,0 0-1 0 0,0 1 1 0 0,-16-6-1 0 0,-66-21-72 0 0,33 13 249 0 0,37 14 76 0 0,22 6-122 0 0,22 3-260 0 0,-5-2-42 0 0,0-1 0 0 0,0 0 0 0 0,30-4 0 0 0,49-14 252 0 0,-73 14-257 0 0,35-11 1038 0 0,-55 14-304 0 0,-7 17-106 0 0,0-6-585 0 0,-2-1-1 0 0,1 1 1 0 0,-1-2-1 0 0,-15 16 1 0 0,-7 9 54 0 0,18-18-162 0 0,-52 63-700 0 0,57-67-483 0 0,6-11 1113 0 0,0 0-1 0 0,0 0 1 0 0,0 1 0 0 0,0-1-1 0 0,0 0 1 0 0,0 0-1 0 0,0 1 1 0 0,0-1 0 0 0,0 0-1 0 0,0 0 1 0 0,0 0 0 0 0,0 1-1 0 0,0-1 1 0 0,0 0-1 0 0,0 0 1 0 0,1 0 0 0 0,-1 1-1 0 0,0-1 1 0 0,0 0 0 0 0,0 0-1 0 0,0 0 1 0 0,0 0-1 0 0,1 1 1 0 0,-1-1 0 0 0,0 0-1 0 0,0 0 1 0 0,0 0 0 0 0,1 0-1 0 0,0 1-201 0 0,1-1 0 0 0,0 1-1 0 0,-1-1 1 0 0,1 0 0 0 0,0 0-1 0 0,-1 0 1 0 0,1 0 0 0 0,0 0 0 0 0,0 0-1 0 0,1-1 1 0 0,14-3-1489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4:4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7280 0 0,'5'6'12714'0'0,"-2"-4"-12351"0"0,13 1 69 0 0,0 0 0 0 0,0-1 1 0 0,21-1-1 0 0,53-4-51 0 0,-67 2-209 0 0,369-7 1652 0 0,-227 20-905 0 0,2 1-867 0 0,-112-11 46 0 0,22-1 99 0 0,67-4 505 0 0,-24 0 68 0 0,84 3-188 0 0,-159 1-508 0 0,-23-1-14 0 0,0 1 0 0 0,21 4-1 0 0,-21-2 17 0 0,0-1-1 0 0,1-1 0 0 0,-1 0 0 0 0,40-6 1 0 0,88-21 254 0 0,-132 23-328 0 0,1 2-1 0 0,-1 0 1 0 0,1 1 0 0 0,0 1-1 0 0,34 5 1 0 0,-18-1 41 0 0,4-2-31 0 0,-11 0-12 0 0,35 7-1 0 0,8 1 38 0 0,-13-3-10 0 0,-40-5-30 0 0,22 0 1 0 0,12 1 84 0 0,24 9 625 0 0,-58-10-600 0 0,0-1 0 0 0,1-1 0 0 0,28-1 0 0 0,-18 0-31 0 0,29-6 380 0 0,41 8-51 0 0,-79-4-322 0 0,-8 3-22 0 0,1-1 1 0 0,16 4-1 0 0,-20-3-475 0 0,6 1-967 0 0,-14-2 1338 0 0,-1 0 1 0 0,0 0-1 0 0,1 0 0 0 0,-1 0 0 0 0,1 0 1 0 0,-1 0-1 0 0,0 0 0 0 0,0 0 0 0 0,1 1 1 0 0,-1-1-1 0 0,0 0 0 0 0,1 0 0 0 0,-1 0 1 0 0,0 1-1 0 0,0-1 0 0 0,1 0 1 0 0,-1 0-1 0 0,0 1 0 0 0,0-1 0 0 0,1 0 1 0 0,-1 1-1 0 0,0-1 0 0 0,0 0 0 0 0,0 1 1 0 0,0-1-1 0 0,1 0 0 0 0,-1 1 0 0 0,0-1 1 0 0,0 1-1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4:5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156 178 2760 0 0,'-17'-1'255'0'0,"1"1"0"0"0,-1 0-1 0 0,-23 5 1 0 0,7-1 4582 0 0,1-3 6305 0 0,37-1-10932 0 0,0-1 1 0 0,0 0-1 0 0,0 0 1 0 0,7-3-1 0 0,7-2-89 0 0,143-16 512 0 0,-88 14-343 0 0,154-29 362 0 0,-118 20-177 0 0,-76 12-273 0 0,-9-1-16 0 0,-21 4-118 0 0,1 1 1 0 0,-1-1-1 0 0,0 1 1 0 0,10 0-1 0 0,-13 1 428 0 0,-10-7 56 0 0,-117-27 225 0 0,86 25-710 0 0,24 5-53 0 0,-69-14 48 0 0,210 37-126 0 0,-94-15 135 0 0,-27-5-45 0 0,1 1 0 0 0,-1 1 1 0 0,0-1-1 0 0,1 1 0 0 0,-1 0 0 0 0,0 0 0 0 0,1 0 0 0 0,-1 0 0 0 0,0 1 0 0 0,0-1 0 0 0,0 1 1 0 0,0 0-1 0 0,0 1 0 0 0,6 4 0 0 0,-9-6 33 0 0,-1 0 0 0 0,1 0 0 0 0,0 1 0 0 0,-1-1 0 0 0,1 0 0 0 0,0 1 0 0 0,-1-1-1 0 0,0 0 1 0 0,1 1 0 0 0,-1-1 0 0 0,0 1 0 0 0,0-1 0 0 0,1 0 0 0 0,-1 1 0 0 0,0-1 0 0 0,-1 1 0 0 0,1-1 0 0 0,0 1 0 0 0,0-1 0 0 0,-1 1 0 0 0,1-1 0 0 0,0 0 0 0 0,-2 2 0 0 0,1 1 49 0 0,-1 0 0 0 0,1 0 1 0 0,-1 0-1 0 0,0-1 0 0 0,-1 1 1 0 0,1 0-1 0 0,-4 2 0 0 0,-150 142 273 0 0,142-136-726 0 0,3 0-1617 0 0,5-4-4305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5:2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13 149 15664 0 0,'-7'3'1667'0'0,"6"-3"-1655"0"0,1 1 0 0 0,-1-1 0 0 0,1 1-1 0 0,0-1 1 0 0,-1 1 0 0 0,1-1-1 0 0,0 1 1 0 0,-1-1 0 0 0,1 1 0 0 0,0-1-1 0 0,0 1 1 0 0,-1 0 0 0 0,1-1-1 0 0,0 1 1 0 0,0 0 0 0 0,0-1 0 0 0,0 1-1 0 0,0 0 1 0 0,0-1 0 0 0,0 1-1 0 0,0-1 1 0 0,0 1 0 0 0,0 0 0 0 0,0-1-1 0 0,1 1 1 0 0,-1 0 0 0 0,0-1-1 0 0,0 1 1 0 0,0-1 0 0 0,1 1 0 0 0,-1 0-1 0 0,1 0 1 0 0,0 0 85 0 0,1 3 83 0 0,0 0-1 0 0,1 0 0 0 0,0-1 0 0 0,0 1 0 0 0,0-1 0 0 0,0 0 1 0 0,0 1-1 0 0,0-1 0 0 0,7 3 0 0 0,37 22 457 0 0,-29-18-382 0 0,6 3-28 0 0,0-1 1 0 0,1-1 0 0 0,0-2-1 0 0,35 9 1 0 0,-42-13-108 0 0,0-2 0 0 0,1 0 0 0 0,-1-2 0 0 0,1 0 0 0 0,0 0 0 0 0,-1-2 0 0 0,22-3 0 0 0,-32 3-34 0 0,0-1 1 0 0,0 0-1 0 0,0 0 0 0 0,0-1 0 0 0,0 0 1 0 0,-1-1-1 0 0,1 1 0 0 0,12-10 0 0 0,-18 11-45 0 0,0 1 0 0 0,0-1-1 0 0,0 1 1 0 0,0-1-1 0 0,0 0 1 0 0,-1 0 0 0 0,1 0-1 0 0,-1 0 1 0 0,0 0-1 0 0,1-1 1 0 0,-1 1 0 0 0,0 0-1 0 0,0-1 1 0 0,0 1 0 0 0,0 0-1 0 0,-1-1 1 0 0,1 1-1 0 0,-1-1 1 0 0,0 1 0 0 0,1-1-1 0 0,-1 1 1 0 0,0-1-1 0 0,0 0 1 0 0,-1 1 0 0 0,1-1-1 0 0,0 1 1 0 0,-1-1 0 0 0,0 1-1 0 0,1 0 1 0 0,-1-1-1 0 0,0 1 1 0 0,-2-4 0 0 0,-2-4 11 0 0,-1 0 1 0 0,0 1-1 0 0,-1 0 1 0 0,0 0-1 0 0,0 0 1 0 0,-1 1 0 0 0,0 0-1 0 0,-10-8 1 0 0,-10-5 76 0 0,-40-22 1 0 0,17 12 56 0 0,37 24-188 0 0,11 6-18 0 0,0-1 1 0 0,1 1-1 0 0,-1 0 1 0 0,1-1 0 0 0,-1 1-1 0 0,1-1 1 0 0,0 0-1 0 0,0 0 1 0 0,-3-2-1 0 0,4 3 87 0 0,24 21 88 0 0,-9-11-154 0 0,1-2 0 0 0,1 0 0 0 0,-1 0 0 0 0,24 5 0 0 0,66 11 0 0 0,-72-19 12 0 0,-1-1-1 0 0,57-3 0 0 0,-31-2 611 0 0,-47 2-414 0 0,-8 0-123 0 0,-1-1 1 0 0,0 1 0 0 0,0 0-1 0 0,1 0 1 0 0,-1 1 0 0 0,0-1-1 0 0,0 0 1 0 0,0 1 0 0 0,3 0-1 0 0,-16 13 195 0 0,-50 53 775 0 0,60-66-1086 0 0,-69 88 940 0 0,49-57-3747 0 0,3 1-4467 0 0,9-14-1044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5:32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29 4256 0 0,'0'5'379'0'0,"0"-2"-270"0"0,0-2-44 0 0,0-1 1 0 0,0 1-1 0 0,0-1 1 0 0,0 0-1 0 0,0 1 1 0 0,0-1-1 0 0,0 1 1 0 0,-1-1-1 0 0,1 1 1 0 0,0-1-1 0 0,0 0 1 0 0,0 1-1 0 0,0-1 1 0 0,-1 1-1 0 0,1-1 1 0 0,0 0-1 0 0,0 1 1 0 0,-1-1-1 0 0,1 0 1 0 0,0 1-1 0 0,-1-1 1 0 0,1 0-1 0 0,0 1 1 0 0,-1-1-1 0 0,1 0 1 0 0,-1 0-1 0 0,1 1 1 0 0,-1-1-1 0 0,-15 0 1447 0 0,-12-10-449 0 0,-16-9 2479 0 0,33 14-5 0 0,16 6 432 0 0,15 2-3028 0 0,-7-2-523 0 0,26 4 0 0 0,-30-3-295 0 0,0 0 0 0 0,1-1 0 0 0,-1 0 0 0 0,0-1 0 0 0,1 0 1 0 0,11-2-1 0 0,10-4 214 0 0,0 1 0 0 0,1 2 0 0 0,0 1 0 0 0,-1 1 0 0 0,49 6 0 0 0,15 10 423 0 0,-87-14-599 0 0,1 0-1 0 0,0-1 1 0 0,16-1-1 0 0,0 0 316 0 0,-25 1-452 0 0,1 0 0 0 0,-1 0 1 0 0,1 0-1 0 0,-1 0 0 0 0,1 0 1 0 0,-1 0-1 0 0,1-1 0 0 0,-1 1 1 0 0,1 0-1 0 0,-1 0 1 0 0,1 0-1 0 0,-1 0 0 0 0,1-1 1 0 0,-1 1-1 0 0,1 0 0 0 0,-1 0 1 0 0,0-1-1 0 0,1 1 0 0 0,-1 0 1 0 0,1-1-1 0 0,-1 1 1 0 0,1-1-1 0 0,-1 0-44 0 0,0 1-1 0 0,0-1 1 0 0,0 0-1 0 0,-1 0 1 0 0,1 1 0 0 0,0-1-1 0 0,0 0 1 0 0,-1 1 0 0 0,1-1-1 0 0,0 0 1 0 0,-1 1-1 0 0,1-1 1 0 0,0 0 0 0 0,-1 1-1 0 0,1-1 1 0 0,-1 1 0 0 0,1-1-1 0 0,-1 0 1 0 0,1 1-1 0 0,-1 0 1 0 0,0-1 0 0 0,1 1-1 0 0,-1-1 1 0 0,1 1 0 0 0,-2-1-1 0 0,-6-8-3360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5:4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2760 0 0,'-11'2'2017'0'0,"-10"-1"3432"0"0,-9 5-1756 0 0,5-2-981 0 0,24-4-2404 0 0,-1 1-1 0 0,1-1 1 0 0,-1 1-1 0 0,1 0 0 0 0,-1-1 1 0 0,1 1-1 0 0,-1 0 1 0 0,1 0-1 0 0,0 0 0 0 0,-3 2 915 0 0,4-2-1015 0 0,0 1 0 0 0,0 0 1 0 0,0-1-1 0 0,0 1 0 0 0,0-1 0 0 0,0 1 0 0 0,0-1 0 0 0,1 1 0 0 0,0 1 0 0 0,12 5 293 0 0,-7-4-267 0 0,1 0 0 0 0,0 0 0 0 0,0-1 0 0 0,13 4 0 0 0,17 0 278 0 0,0-2 0 0 0,0-1 1 0 0,69-3-1 0 0,-71-1-277 0 0,56-2 266 0 0,76 2 18 0 0,95 33 256 0 0,-198-23-286 0 0,-35-8-177 0 0,44 0 0 0 0,-56-2-180 0 0,17-2 110 0 0,1-1-1 0 0,-2-2 1 0 0,42-11-1 0 0,2-1 43 0 0,-50 12-224 0 0,29-1-1 0 0,-43 6-40 0 0,0 0 0 0 0,18 3 0 0 0,-14 3-2857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9:0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98 13360 0 0,'-10'-2'408'0'0,"8"2"-241"0"0,-1-1 0 0 0,1 1 1 0 0,0-1-1 0 0,-1 0 0 0 0,1 1 0 0 0,0-1 0 0 0,0 0 0 0 0,-1 0 0 0 0,-7-8 5719 0 0,10 9-5797 0 0,18-6 825 0 0,1 2 0 0 0,38-5 0 0 0,-11 2-232 0 0,105-14 430 0 0,-34 5 56 0 0,-45 9-560 0 0,108 2 0 0 0,-161 5-536 0 0,149 3 486 0 0,61-1-36 0 0,214-12 150 0 0,-28 15 181 0 0,-193 19-380 0 0,-86-6-430 0 0,11-13 216 0 0,-47-4-127 0 0,-66 0-52 0 0,0 2 0 0 0,0 1 0 0 0,44 12 0 0 0,-30-9-16 0 0,-46-6-59 0 0,0-1 0 0 0,1 0 0 0 0,-1-1 0 0 0,0 1 0 0 0,0 0 0 0 0,1-1-1 0 0,-1 1 1 0 0,0-1 0 0 0,0 1 0 0 0,0-1 0 0 0,0 0 0 0 0,3-2 0 0 0,-2-1-172 0 0,-6-2-2978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39:1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4144 0 0,'0'0'191'0'0,"-8"5"26"0"0,-93 60 5711 0 0,98-64-5820 0 0,-1 2 272 0 0,0-1 0 0 0,0 0 0 0 0,0 0 0 0 0,-1 0 1 0 0,1-1-1 0 0,-10 2 0 0 0,13-3-155 0 0,1 1 1 0 0,-1-1-1 0 0,1 0 1 0 0,-1 0-1 0 0,1 0 1 0 0,-1-1-1 0 0,1 1 1 0 0,-1 0-1 0 0,1 0 1 0 0,-1 0-1 0 0,1 0 1 0 0,0 0-1 0 0,-1 0 1 0 0,1-1-1 0 0,-1 1 1 0 0,1 0-1 0 0,-1 0 1 0 0,1-1-1 0 0,0 1 1 0 0,-1 0-1 0 0,1-1 1 0 0,0 1-1 0 0,-1 0 1 0 0,1-1-1 0 0,0 1 1 0 0,-1-1-1 0 0,1 0-105 0 0,0 1-1 0 0,0-1 1 0 0,0 1-1 0 0,1 0 0 0 0,-1-1 1 0 0,0 1-1 0 0,0 0 1 0 0,1-1-1 0 0,-1 1 1 0 0,0 0-1 0 0,0-1 0 0 0,1 1 1 0 0,-1 0-1 0 0,0 0 1 0 0,1-1-1 0 0,-1 1 1 0 0,0 0-1 0 0,1 0 0 0 0,-1 0 1 0 0,1-1-1 0 0,-1 1 1 0 0,0 0-1 0 0,1 0 0 0 0,-1 0 1 0 0,1 0-1 0 0,-1 0 1 0 0,0 0-1 0 0,1 0 1 0 0,-1 0-1 0 0,1 0 0 0 0,-1 0 1 0 0,0 0-1 0 0,1 0 1 0 0,-1 0-1 0 0,1 1 1 0 0,25 0 362 0 0,-1 2 1 0 0,1 1-1 0 0,25 8 1 0 0,6 0-531 0 0,6-2 490 0 0,-1-4 1 0 0,106-1-1 0 0,76-17 679 0 0,14 0-282 0 0,-52 0-374 0 0,46 0 99 0 0,-126 9-180 0 0,89 3 140 0 0,0 20 116 0 0,-204-19-601 0 0,0-1 0 0 0,0 0 0 0 0,1-1 1 0 0,-1 0-1 0 0,14-3 0 0 0,-10 1 38 0 0,29-1 0 0 0,-7 5-9 0 0,-13 0 97 0 0,40-3 0 0 0,-59 1-131 0 0,1 0 0 0 0,0 0 0 0 0,-1 0 0 0 0,1 0 0 0 0,-1-1 0 0 0,1 0 0 0 0,-1-1 0 0 0,0 1 0 0 0,0-1 0 0 0,0 0 0 0 0,0 0 0 0 0,5-4 0 0 0,10-16 86 0 0,-19 21-120 0 0,-1 2-54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40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5120 0 0,'0'0'233'0'0,"1"-15"11864"0"0,15 14-9797 0 0,25 1-2109 0 0,-21 1 809 0 0,67-2 548 0 0,159 7 945 0 0,11 5-566 0 0,4 1-480 0 0,-221-9-1307 0 0,0-2-1 0 0,51-5 0 0 0,80-19 718 0 0,-12 3 24 0 0,-82 13-562 0 0,-54 6-172 0 0,-1 1-1 0 0,1 1 1 0 0,0 1 0 0 0,0 1-1 0 0,34 9 1 0 0,-6-5 103 0 0,-23-4-107 0 0,-25-3-111 0 0,-1 0 0 0 0,0-1-1 0 0,0 1 1 0 0,0 0 0 0 0,0-1 0 0 0,0 1-1 0 0,0-1 1 0 0,0 1 0 0 0,0-1-1 0 0,0 0 1 0 0,0 0 0 0 0,3-2-1 0 0,-4 3-4 0 0,-1-1-338 0 0,1 1 322 0 0,-1-1 0 0 0,1 1 1 0 0,-1 0-1 0 0,1-1 1 0 0,-1 1-1 0 0,1-1 0 0 0,-1 1 1 0 0,1-1-1 0 0,-1 1 0 0 0,0-1 1 0 0,1 1-1 0 0,-1-1 1 0 0,0 0-1 0 0,1 1 0 0 0,-1-1 1 0 0,0 1-1 0 0,0-1 0 0 0,0 0 1 0 0,1-1-1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2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17 105 3680 0 0,'0'0'167'0'0,"-2"-18"1325"0"0,0-3 3196 0 0,1 12-3705 0 0,1-1-1 0 0,1 1 1 0 0,1-12 0 0 0,0 18-728 0 0,-2-11 5547 0 0,-2 26-5091 0 0,-3 22-392 0 0,2 0 1 0 0,1 0-1 0 0,3 36 0 0 0,0-14-288 0 0,4 94 96 0 0,-2-69-57 0 0,7 101 198 0 0,-5-124-124 0 0,0 11 119 0 0,2 89 363 0 0,-1 3-407 0 0,1 124 224 0 0,-5 49 149 0 0,3-239-494 0 0,1 2-15 0 0,5 39 240 0 0,-2-47-118 0 0,11 124 387 0 0,-15-156-560 0 0,9 232 379 0 0,-22 7-18 0 0,0-129 27 0 0,2-12-92 0 0,2-92-181 0 0,2-21 44 0 0,-1-1 0 0 0,-16 75 0 0 0,13-93-102 0 0,5-16-69 0 0,0-1 0 0 0,0 0 1 0 0,-1 0-1 0 0,0 0 1 0 0,0 0-1 0 0,-1 0 0 0 0,1 0 1 0 0,-6 7-1 0 0,4-8-62 0 0,2-2-8 0 0,0-1 0 0 0,0 0 0 0 0,0 1-1 0 0,0-1 1 0 0,0 0 0 0 0,-3 2 0 0 0,5-4-30 0 0,-1 1 0 0 0,0-1 1 0 0,1 0-1 0 0,-1 1 1 0 0,1-1-1 0 0,-1 0 1 0 0,0 0-1 0 0,1 0 1 0 0,-1 0-1 0 0,0 1 1 0 0,1-1-1 0 0,-1 0 0 0 0,0 0 1 0 0,1 0-1 0 0,-1 0 1 0 0,0-1-1 0 0,1 1 1 0 0,-1 0-1 0 0,0 0 1 0 0,1 0-1 0 0,-1 0 1 0 0,0-1-1 0 0,1 1 0 0 0,-1 0 1 0 0,1-1-1 0 0,-1 1 1 0 0,0 0-1 0 0,1-1 1 0 0,-1 1-1 0 0,1-1 1 0 0,-1 1-1 0 0,0-2 1 0 0,-5-6-1831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25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46 307 7832 0 0,'0'0'71'0'0,"0"1"-1"0"0,0 0 1 0 0,0-1 0 0 0,0 1 0 0 0,0-1-1 0 0,0 1 1 0 0,-1-1 0 0 0,1 1-1 0 0,0 0 1 0 0,0-1 0 0 0,-1 1 0 0 0,1-1-1 0 0,0 1 1 0 0,-1-1 0 0 0,1 1 0 0 0,0-1-1 0 0,-1 1 1 0 0,1-1 0 0 0,-1 0 0 0 0,1 1-1 0 0,0-1 1 0 0,-1 0 0 0 0,1 1 0 0 0,-1-1-1 0 0,0 0 1 0 0,1 1 0 0 0,-1-1 0 0 0,1 0-1 0 0,-1 0 1 0 0,1 0 0 0 0,-1 1 0 0 0,1-1-1 0 0,-1 0 1 0 0,0 0 0 0 0,1 0 0 0 0,-1 0-1 0 0,1 0 1 0 0,-1 0 0 0 0,0 0 0 0 0,1 0-1 0 0,-1-1 1 0 0,1 1 0 0 0,-2 0 0 0 0,0 0 588 0 0,0-1 1 0 0,0 1-1 0 0,0-1 1 0 0,0 0-1 0 0,0 0 1 0 0,0 0-1 0 0,0 1 1 0 0,0-2-1 0 0,0 1 1 0 0,-3-3-1 0 0,4 4-592 0 0,1-1-1 0 0,0 1 0 0 0,0-1 0 0 0,0 1 0 0 0,0-1 1 0 0,-1 1-1 0 0,1-1 0 0 0,0 1 0 0 0,0-1 0 0 0,0 1 1 0 0,0-1-1 0 0,0 1 0 0 0,0-1 0 0 0,0 0 0 0 0,0 1 1 0 0,1-1-1 0 0,-1 1 0 0 0,0-1 0 0 0,0 1 1 0 0,0-1-1 0 0,1 1 0 0 0,-1-1 0 0 0,0 1 0 0 0,0-1 1 0 0,1 1-1 0 0,-1-1 0 0 0,0 1 0 0 0,1 0 0 0 0,-1-1 1 0 0,1 0-1 0 0,13-12 425 0 0,-5 6-346 0 0,0 1 0 0 0,1 0-1 0 0,0 1 1 0 0,0 0-1 0 0,1 0 1 0 0,-1 1 0 0 0,1 0-1 0 0,0 1 1 0 0,11-2-1 0 0,18-1 454 0 0,48-2-1 0 0,-42 5-270 0 0,110 1 230 0 0,-82 3-486 0 0,-16 0 20 0 0,89-4 148 0 0,-39-7-82 0 0,114-24 0 0 0,-130 12-16 0 0,62-13 14 0 0,-109 28-55 0 0,66-4-1 0 0,268 20 190 0 0,-130 0-211 0 0,-43-3-20 0 0,-146-4-26 0 0,-1-3 0 0 0,0-2 0 0 0,102-20 0 0 0,-60 8 32 0 0,-85 15-57 0 0,1 0-1 0 0,25 3 1 0 0,-7 1-204 0 0,238 26 94 0 0,-260-29 192 0 0,-1 0-1 0 0,1-2 1 0 0,-1 1-1 0 0,22-5 1 0 0,6 0-60 0 0,-9 1-180 0 0,12-1-294 0 0,69 1 1204 0 0,-89 3-703 0 0,23-4 0 0 0,-22 2 9 0 0,24 0 1 0 0,-14 1-42 0 0,0-2 0 0 0,56-12 0 0 0,22-3-22 0 0,53 13 66 0 0,-34 2-72 0 0,317-21 4 0 0,-159 27 0 0 0,-263-1 0 0 0,75-2 0 0 0,-27-1 0 0 0,107 7 25 0 0,64-2 14 0 0,-16 9-39 0 0,-204-9 0 0 0,112 14 124 0 0,-134-17-104 0 0,0 1 0 0 0,1-1-1 0 0,-1 1 1 0 0,0 0 0 0 0,0 0 0 0 0,1 0-1 0 0,-1 0 1 0 0,0 1 0 0 0,0-1-1 0 0,4 4 1 0 0,-5-3 14 0 0,0 0 0 0 0,0 0 0 0 0,0 0 0 0 0,-1 0 0 0 0,1 0 0 0 0,-1 1 0 0 0,3 4 0 0 0,1 2 89 0 0,-2-3-73 0 0,-1 0 1 0 0,0 0-1 0 0,0 0 0 0 0,-1 0 0 0 0,2 9 0 0 0,2 8 45 0 0,1 17-4 0 0,-5-31-71 0 0,0 0 1 0 0,1 0-1 0 0,2 9 0 0 0,2 14-20 0 0,-6-25 0 0 0,1-1 0 0 0,0 0 0 0 0,3 11 0 0 0,-3-12 6 0 0,0 1 0 0 0,0 0 0 0 0,0 0 0 0 0,0 0-1 0 0,-1 8 1 0 0,0-7 1 0 0,0 1 1 0 0,1-1-1 0 0,1 10 0 0 0,1-1-7 0 0,-1-1 0 0 0,0 1 0 0 0,-1 24 0 0 0,-1-6 0 0 0,-1 18 0 0 0,0-31 0 0 0,2 26 0 0 0,0 20 0 0 0,-2-44 0 0 0,2 23 0 0 0,1-12 0 0 0,-3 37 0 0 0,0-19 0 0 0,1-22-1 0 0,3 79 18 0 0,-3-93 43 0 0,-3 31 0 0 0,2-30-16 0 0,0 26 0 0 0,1-14-44 0 0,-5 47 0 0 0,-1 10 0 0 0,2-15 0 0 0,0 10 0 0 0,4 106 0 0 0,1-139 0 0 0,5 72 0 0 0,-3-52 4 0 0,-1-15-23 0 0,0-18-79 0 0,-5 41 0 0 0,1-34 177 0 0,3 14-26 0 0,0-36-38 0 0,-1 1 1 0 0,-1 0 0 0 0,-1-1 0 0 0,-5 25 0 0 0,-15 88-16 0 0,17-91 0 0 0,-9 97-53 0 0,-3 20-46 0 0,2-12 197 0 0,5-37-249 0 0,-8 103 140 0 0,5-110 11 0 0,1-21 0 0 0,9-44 13 0 0,2-11 13 0 0,-2 0 1 0 0,-1 0-1 0 0,-1 0 1 0 0,-16 50-1 0 0,20-74-1 0 0,0-1 0 0 0,-1 0 0 0 0,1 0 0 0 0,0 0 0 0 0,-1 0 0 0 0,1 0 0 0 0,-1-1-1 0 0,1 1 1 0 0,-1 0 0 0 0,0-1 0 0 0,0 1 0 0 0,0-1 0 0 0,0 0 0 0 0,0 1-1 0 0,0-1 1 0 0,0 0 0 0 0,-1 0 0 0 0,1-1 0 0 0,0 1 0 0 0,0 0 0 0 0,-1-1-1 0 0,-2 1 1 0 0,-6 0 103 0 0,0 0-1 0 0,0-1 0 0 0,-18-1 1 0 0,5 0-62 0 0,-34 0 103 0 0,-5 0-68 0 0,-77 10 0 0 0,25 2-105 0 0,-11 1 61 0 0,-201 14-4 0 0,253-22-31 0 0,-697 71-22 0 0,484-16 0 0 0,100-18 0 0 0,-39-2 40 0 0,-453 19 0 0 0,506-48 109 0 0,43-2-86 0 0,-124 14-152 0 0,27-1 46 0 0,-245 0 177 0 0,443-20-129 0 0,-180 12 136 0 0,-13 0-81 0 0,0-16 101 0 0,-10-8-86 0 0,41 7-11 0 0,177 4 11 0 0,-1-2-1 0 0,1 0 1 0 0,-19-5 0 0 0,29 6-33 0 0,0-3-31 0 0,1 0-24 0 0,2 3-54 0 0,-7 2-7240 0 0,7-1 7021 0 0,0 0 0 0 0,-1 1 0 0 0,-2 6-1405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2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94 11600 0 0,'0'0'1053'0'0,"6"-12"271"0"0,-1-1 503 0 0,1 1-1 0 0,0 0 1 0 0,13-19-1 0 0,-18 31-1731 0 0,-1-1 0 0 0,1 0 0 0 0,-1 1 0 0 0,1-1 0 0 0,-1 0 0 0 0,0 0 0 0 0,1 0 0 0 0,-1 1 0 0 0,0-1 0 0 0,1 0 0 0 0,-1 0 0 0 0,0 0 0 0 0,0-1 0 0 0,0 2-34 0 0,0 0 0 0 0,0 0 0 0 0,0-1 0 0 0,0 1 0 0 0,0 0 0 0 0,-1 0-1 0 0,1 0 1 0 0,0 0 0 0 0,0 0 0 0 0,0 0 0 0 0,0 0 0 0 0,-1-1 0 0 0,1 1-1 0 0,0 0 1 0 0,0 0 0 0 0,0 0 0 0 0,-1 0 0 0 0,1 0 0 0 0,0 0-1 0 0,0 0 1 0 0,0 0 0 0 0,-1 0 0 0 0,1 0 0 0 0,0 0 0 0 0,0 0 0 0 0,0 0-1 0 0,-1 0 1 0 0,1 0 0 0 0,0 1 0 0 0,0-1 0 0 0,0 0 0 0 0,0 0-1 0 0,-1 0 1 0 0,1 0 0 0 0,-3 2 158 0 0,0-1 0 0 0,0 1-1 0 0,0 0 1 0 0,0-1 0 0 0,-4 4-1 0 0,-96 91 606 0 0,79-72-594 0 0,2 2-1 0 0,-22 30 0 0 0,31-35-122 0 0,-19 42 0 0 0,21-39 7 0 0,8-18-1 0 0,0 1-1 0 0,0-1 0 0 0,1 1 1 0 0,0 0-1 0 0,0 0 0 0 0,1 0 1 0 0,0 0-1 0 0,0 0 1 0 0,0 0-1 0 0,2 13 0 0 0,-1-17-88 0 0,1 0 0 0 0,-1 0 0 0 0,1 0 0 0 0,0 1 1 0 0,0-1-1 0 0,1 0 0 0 0,-1-1 0 0 0,1 1 0 0 0,-1 0 0 0 0,1 0 0 0 0,0-1 0 0 0,0 1 0 0 0,0-1 0 0 0,0 1 0 0 0,0-1 0 0 0,1 0 0 0 0,-1 0 0 0 0,1 0 0 0 0,0 0 0 0 0,-1 0 0 0 0,1-1 0 0 0,0 1 0 0 0,0-1 0 0 0,0 0 0 0 0,4 2 0 0 0,2-1 7 0 0,0 1 0 0 0,0-1 1 0 0,1-1-1 0 0,-1 0 0 0 0,1 0 0 0 0,-1 0 0 0 0,1-2 0 0 0,-1 1 0 0 0,1-1 0 0 0,-1 0 0 0 0,14-4 0 0 0,6-4-236 0 0,-1-2-1 0 0,35-16 1 0 0,23-9-2825 0 0,-69 30 246 0 0,-3-2-5939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29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38 11976 0 0,'-2'-13'1280'0'0,"1"-11"7857"0"0,1 24-9020 0 0,3 6 1714 0 0,0 20-836 0 0,0-6-866 0 0,-1 34 0 0 0,-9 92 478 0 0,-32 169-1 0 0,32-279-566 0 0,-23 176-189 0 0,29-181-2798 0 0,-1-21-5676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0 1376 0 0,'-2'1'11041'0'0,"-8"1"-9357"0"0,1-3-493 0 0,5 1-941 0 0,0 0 1 0 0,0 0-1 0 0,0 0 1 0 0,0 0 0 0 0,0 1-1 0 0,0-1 1 0 0,0 1-1 0 0,0 0 1 0 0,0 0-1 0 0,0 0 1 0 0,0 1-1 0 0,0 0 1 0 0,-5 3-1 0 0,-4 5-152 0 0,0 0-1 0 0,0 1 1 0 0,1 1-1 0 0,1 0 1 0 0,0 0-1 0 0,0 1 1 0 0,2 1-1 0 0,-1 0 0 0 0,2 0 1 0 0,-13 29-1 0 0,13-24-108 0 0,3-8 38 0 0,1-1-1 0 0,0 1 0 0 0,1 0 1 0 0,0 0-1 0 0,1 1 1 0 0,0-1-1 0 0,0 1 1 0 0,1 20-1 0 0,1-29 7 0 0,1 0 0 0 0,-1 0 0 0 0,1 0 0 0 0,0 1 0 0 0,0-1 0 0 0,0 0 0 0 0,0 0 0 0 0,0-1 0 0 0,1 1 0 0 0,-1 0 0 0 0,1 0 0 0 0,0-1 0 0 0,2 4 0 0 0,-3-5 5 0 0,1 0 0 0 0,-1 0 1 0 0,0 0-1 0 0,0 0 0 0 0,1-1 0 0 0,-1 1 0 0 0,0 0 0 0 0,1-1 0 0 0,-1 1 0 0 0,1-1 0 0 0,-1 1 0 0 0,1-1 0 0 0,-1 1 0 0 0,1-1 1 0 0,-1 0-1 0 0,1 0 0 0 0,-1 0 0 0 0,1 0 0 0 0,-1 0 0 0 0,1 0 0 0 0,-1 0 0 0 0,1-1 0 0 0,-1 1 0 0 0,1-1 0 0 0,-1 1 0 0 0,1-1 1 0 0,-1 1-1 0 0,2-2 0 0 0,2-1 81 0 0,-1 0 0 0 0,0-1 0 0 0,0 0 1 0 0,0 1-1 0 0,0-1 0 0 0,-1-1 0 0 0,1 1 0 0 0,-1 0 1 0 0,3-7-1 0 0,2 0 47 0 0,6-12 187 0 0,0 0-1 0 0,11-28 1 0 0,9-18 509 0 0,-20 44-472 0 0,-5 9 743 0 0,21-30 0 0 0,-30 46-1133 0 0,0 0 1 0 0,0 0-1 0 0,0 0 0 0 0,0 0 1 0 0,0 0-1 0 0,0 0 0 0 0,0-1 0 0 0,0 1 1 0 0,0 0-1 0 0,1 0 0 0 0,-1 0 1 0 0,0 0-1 0 0,0 0 0 0 0,0 0 0 0 0,0 0 1 0 0,0 0-1 0 0,0 0 0 0 0,0 0 1 0 0,0 0-1 0 0,0 0 0 0 0,0 0 0 0 0,0 0 1 0 0,0 0-1 0 0,0 0 0 0 0,1 0 1 0 0,-1 0-1 0 0,0 0 0 0 0,0 1 0 0 0,0-1 1 0 0,0 0-1 0 0,0 0 0 0 0,0 0 0 0 0,0 0 1 0 0,0 0-1 0 0,0 0 0 0 0,0 0 1 0 0,0 0-1 0 0,0 0 0 0 0,0 0 0 0 0,0 0 1 0 0,0 0-1 0 0,0 0 0 0 0,0 0 1 0 0,0 0-1 0 0,0 0 0 0 0,0 0 0 0 0,0 0 1 0 0,0 1-1 0 0,1-1 0 0 0,-1 0 1 0 0,0 0-1 0 0,0 0 0 0 0,0 0 0 0 0,0 0 1 0 0,0 0-1 0 0,0 0 0 0 0,2 8 0 0 0,0 8 23 0 0,-11 156 446 0 0,7-147-678 0 0,1-22 184 0 0,0 1 1 0 0,1-1-1 0 0,0 1 1 0 0,-1 0-1 0 0,1-1 1 0 0,1 1-1 0 0,0 6 1 0 0,4 22-644 0 0,-4-32 203 0 0,-1 0 1 0 0,1 0-1 0 0,-1 0 1 0 0,1 0 0 0 0,-1 0-1 0 0,1 0 1 0 0,0 0-1 0 0,-1 0 1 0 0,1-1-1 0 0,-1 1 1 0 0,1 0-1 0 0,-1 0 1 0 0,4-3-2787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1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13392 0 0,'0'0'612'0'0,"-16"12"302"0"0,-7-8 4302 0 0,23-4-4823 0 0,-10 9 2063 0 0,2 9-1824 0 0,8-15-501 0 0,-1-1 0 0 0,0 1 0 0 0,1 0 0 0 0,0 0-1 0 0,0-1 1 0 0,0 1 0 0 0,0 0 0 0 0,0 0 0 0 0,0 0-1 0 0,1-1 1 0 0,-1 1 0 0 0,1 0 0 0 0,0-1 0 0 0,-1 1-1 0 0,1 0 1 0 0,1-1 0 0 0,1 5 785 0 0,0 0-480 0 0,-3-7-423 0 0,0 0 0 0 0,1 0 1 0 0,-1 1-1 0 0,0-1 0 0 0,0 0 0 0 0,1 1 0 0 0,-1-1 1 0 0,0 0-1 0 0,0 1 0 0 0,0-1 0 0 0,0 1 0 0 0,1-1 1 0 0,-1 0-1 0 0,0 1 0 0 0,0-1 0 0 0,0 1 0 0 0,0-1 1 0 0,0 1-1 0 0,0-1 0 0 0,0 0 0 0 0,0 1 0 0 0,0-1 1 0 0,0 1-1 0 0,0-1 0 0 0,0 0 0 0 0,-1 1 0 0 0,1-1 1 0 0,0 1-1 0 0,-25 48 463 0 0,7-22-687 0 0,-1-1 1 0 0,-2-1 0 0 0,-27 27 0 0 0,53-57-4285 0 0,3-1 2575 0 0,3-2-51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 3680 0 0,'0'-4'18615'0'0,"-2"8"-17656"0"0,0 0-863 0 0,2-3 14 0 0,-1 1 0 0 0,0-1 0 0 0,1 1 0 0 0,0-1 0 0 0,-1 1 0 0 0,1 0 0 0 0,0-1 0 0 0,0 1 0 0 0,0-1 0 0 0,0 3 0 0 0,0-3-69 0 0,1 0 0 0 0,-1 0-1 0 0,1 0 1 0 0,-1 0 0 0 0,1 0 0 0 0,0 0-1 0 0,0-1 1 0 0,-1 1 0 0 0,1 0-1 0 0,0 0 1 0 0,0-1 0 0 0,0 1 0 0 0,0-1-1 0 0,0 1 1 0 0,0 0 0 0 0,0-1-1 0 0,0 0 1 0 0,1 1 0 0 0,5 2 61 0 0,-1-1 0 0 0,1 0-1 0 0,0-1 1 0 0,0 1 0 0 0,1-1 0 0 0,-1-1 0 0 0,10 1-1 0 0,-10-1 87 0 0,1 0 0 0 0,-1 1 0 0 0,1-1 0 0 0,-1 2 0 0 0,0-1-1 0 0,12 5 1 0 0,-15-4-105 0 0,-2-2-41 0 0,-1 1 1 0 0,0-1-1 0 0,1 1 0 0 0,-1-1 1 0 0,0 1-1 0 0,0 0 0 0 0,0-1 0 0 0,0 1 1 0 0,1 0-1 0 0,-1 0 0 0 0,1 1 0 0 0,-2-1-30 0 0,0 0 0 0 0,0 0-1 0 0,1 0 1 0 0,-1 0 0 0 0,0 0-1 0 0,0 0 1 0 0,0 0 0 0 0,0 0 0 0 0,0 0-1 0 0,0 0 1 0 0,-1-1 0 0 0,1 1-1 0 0,0 0 1 0 0,0 0 0 0 0,-1 0-1 0 0,1 0 1 0 0,0 0 0 0 0,-1 0-1 0 0,0 1 1 0 0,-2 2 4 0 0,1 0 1 0 0,0 0-1 0 0,-1 0 0 0 0,0 0 0 0 0,0 0 0 0 0,0-1 1 0 0,0 1-1 0 0,-1-1 0 0 0,0 0 0 0 0,-5 4 0 0 0,-3 0-112 0 0,-1 0-1 0 0,-14 6 1 0 0,-11 5-492 0 0,9-3-1165 0 0,12-9 741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287 438 10448 0 0,'0'0'505'0'0,"0"-15"142"0"0,-2 6-123 0 0,0 1 37 0 0,0 0 1 0 0,0 0 0 0 0,0 1-1 0 0,-1-1 1 0 0,0 0-1 0 0,-1 1 1 0 0,0 0 0 0 0,-8-12-1 0 0,11 18-541 0 0,-1 0 0 0 0,1 0 0 0 0,-1-1 0 0 0,1 2 0 0 0,-1-1-1 0 0,1 0 1 0 0,-1 0 0 0 0,0 0 0 0 0,1 1 0 0 0,-1-1 0 0 0,0 1 0 0 0,0-1 0 0 0,1 1 0 0 0,-1 0 0 0 0,0 0-1 0 0,0 0 1 0 0,0 0 0 0 0,1 0 0 0 0,-1 0 0 0 0,0 0 0 0 0,-2 1 0 0 0,-3 0 144 0 0,1 1 1 0 0,-1 0 0 0 0,1 0 0 0 0,-9 4-1 0 0,6-1-83 0 0,0 0-1 0 0,1 1 1 0 0,0 0 0 0 0,-1 0-1 0 0,2 1 1 0 0,-1 0-1 0 0,1 0 1 0 0,0 1-1 0 0,-11 16 1 0 0,7-7-47 0 0,1 0 0 0 0,1 0 0 0 0,0 0 0 0 0,-7 26 0 0 0,9-24-30 0 0,2 1-1 0 0,1 0 1 0 0,-3 27-1 0 0,6-36 3 0 0,0 1 0 0 0,1-1-1 0 0,0 0 1 0 0,1 1 0 0 0,1-1 0 0 0,-1 0 0 0 0,6 16-1 0 0,-6-23 62 0 0,1-1-1 0 0,-1 1 1 0 0,1-1-1 0 0,0 0 0 0 0,0 1 1 0 0,0-1-1 0 0,0 0 1 0 0,0 0-1 0 0,1 0 0 0 0,-1-1 1 0 0,1 1-1 0 0,0-1 1 0 0,0 1-1 0 0,5 3 0 0 0,-5-5-37 0 0,-1 0-1 0 0,1 0 1 0 0,0 0-1 0 0,-1 0 0 0 0,1 0 1 0 0,0-1-1 0 0,0 1 1 0 0,0-1-1 0 0,0 0 0 0 0,0 1 1 0 0,-1-1-1 0 0,1-1 1 0 0,0 1-1 0 0,0 0 0 0 0,0-1 1 0 0,0 1-1 0 0,-1-1 1 0 0,1 0-1 0 0,5-2 0 0 0,-1-1 31 0 0,0 0-1 0 0,0 0 1 0 0,0-1-1 0 0,-1 0 0 0 0,0 0 1 0 0,0-1-1 0 0,9-9 1 0 0,1-5 143 0 0,16-24 0 0 0,-18 21-85 0 0,-2 0 0 0 0,0-1 1 0 0,-1 0-1 0 0,-2-1 0 0 0,0 0 0 0 0,8-45 0 0 0,13-160 857 0 0,-26 184-694 0 0,-3 39-232 0 0,10-164 1474 0 0,-11 161-1181 0 0,-1 11 88 0 0,1 19-187 0 0,4 181-68 0 0,-5-118-41 0 0,10 132 248 0 0,-8-200-619 0 0,1 1 1 0 0,0 0-1 0 0,2-1 0 0 0,-1 0 1 0 0,2 0-1 0 0,9 21 0 0 0,-11-29-1336 0 0,1 0-1 0 0,0-1 0 0 0,6 8 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1 418 15288 0 0,'3'-12'1629'0'0,"0"5"-1507"0"0,1 0 1 0 0,0 1-1 0 0,0 0 1 0 0,1 0-1 0 0,0 0 0 0 0,8-7 1 0 0,14-18 849 0 0,-13 11-347 0 0,-2 4-410 0 0,-1-1-1 0 0,0 0 1 0 0,-1 0 0 0 0,7-20 0 0 0,-10 19-167 0 0,-1-1 0 0 0,6-28 0 0 0,-10 39 17 0 0,-1 0 1 0 0,-1 0-1 0 0,1-1 0 0 0,-1 1 0 0 0,0 0 1 0 0,-1 0-1 0 0,0-1 0 0 0,-4-13 1 0 0,5 21-37 0 0,0-1 1 0 0,-1 1-1 0 0,1 0 1 0 0,-1-1-1 0 0,1 1 1 0 0,-1-1-1 0 0,0 1 1 0 0,0 0-1 0 0,1 0 1 0 0,-1-1-1 0 0,0 1 1 0 0,0 0-1 0 0,0 0 1 0 0,-1 0-1 0 0,1 0 1 0 0,0 0-1 0 0,0 0 1 0 0,0 0-1 0 0,-1 1 1 0 0,1-1-1 0 0,0 0 1 0 0,-1 1-1 0 0,1-1 1 0 0,-1 1-1 0 0,1-1 1 0 0,-1 1-1 0 0,1 0 1 0 0,-1-1-1 0 0,1 1 1 0 0,-1 0-1 0 0,1 0 1 0 0,-2 0-1 0 0,0 1 35 0 0,0-1 1 0 0,0 1-1 0 0,0 0 0 0 0,1 0 1 0 0,-1 0-1 0 0,0 0 0 0 0,0 1 1 0 0,1-1-1 0 0,-1 1 0 0 0,1-1 1 0 0,0 1-1 0 0,-1 0 0 0 0,1 0 1 0 0,0 0-1 0 0,-3 3 0 0 0,-1 4 58 0 0,0 0 0 0 0,0 1 0 0 0,1-1 0 0 0,0 1-1 0 0,1 0 1 0 0,0 0 0 0 0,-3 15 0 0 0,2-4 250 0 0,0 1 1 0 0,-1 35-1 0 0,5-46-230 0 0,1-1 1 0 0,0 1-1 0 0,1-1 0 0 0,0 1 0 0 0,1-1 1 0 0,3 11-1 0 0,-4-17-113 0 0,0-1-1 0 0,0 0 1 0 0,0 1 0 0 0,1-1-1 0 0,0 0 1 0 0,-1 0-1 0 0,1 0 1 0 0,0 0 0 0 0,1 0-1 0 0,-1 0 1 0 0,0 0 0 0 0,1-1-1 0 0,0 1 1 0 0,-1-1 0 0 0,1 0-1 0 0,0 0 1 0 0,0 0 0 0 0,0 0-1 0 0,1 0 1 0 0,5 2 0 0 0,-4-3 8 0 0,0 0 0 0 0,-1 0 1 0 0,1-1-1 0 0,0 1 0 0 0,-1-1 1 0 0,1 0-1 0 0,0-1 0 0 0,0 1 1 0 0,-1-1-1 0 0,1 0 1 0 0,-1 0-1 0 0,1 0 0 0 0,0 0 1 0 0,-1-1-1 0 0,7-3 0 0 0,-2 0-620 0 0,-1 1-1 0 0,11-9 0 0 0,11-13-7013 0 0,-18 13-209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147 780 8288 0 0,'5'-1'8373'0'0,"-4"-48"-5843"0"0,-5 9-1506 0 0,-5-28-456 0 0,-1 16 112 0 0,4 15 136 0 0,-19-59 0 0 0,-3 19-385 0 0,8 28-313 0 0,3-1 0 0 0,-13-68-1 0 0,28 112-13 0 0,2-1 0 0 0,-1 1-1 0 0,1 0 1 0 0,0 0 0 0 0,0 0-1 0 0,0-1 1 0 0,1 1 0 0 0,0 0-1 0 0,0 0 1 0 0,1 0-1 0 0,0 0 1 0 0,0 0 0 0 0,3-7-1 0 0,-3 10-91 0 0,1-1-1 0 0,-1 1 0 0 0,1 0 1 0 0,-1 0-1 0 0,1 0 0 0 0,0 0 0 0 0,0 0 1 0 0,0 0-1 0 0,0 1 0 0 0,1-1 0 0 0,-1 1 1 0 0,1 0-1 0 0,-1 0 0 0 0,1 1 1 0 0,0-1-1 0 0,0 1 0 0 0,0-1 0 0 0,0 1 1 0 0,0 0-1 0 0,7 0 0 0 0,-1 0 13 0 0,0 1-1 0 0,1 0 0 0 0,-1 0 1 0 0,0 1-1 0 0,1 0 0 0 0,-1 1 1 0 0,0 1-1 0 0,0-1 0 0 0,0 1 1 0 0,0 1-1 0 0,-1 0 0 0 0,1 1 1 0 0,15 9-1 0 0,-20-11-169 0 0,-1 0 0 0 0,0 0 0 0 0,0 1 0 0 0,0-1 0 0 0,0 1 0 0 0,0 0 0 0 0,-1 0 0 0 0,0 0 0 0 0,0 1 0 0 0,0-1 0 0 0,0 1 0 0 0,-1-1 0 0 0,1 1 0 0 0,-1 0 0 0 0,0 0 0 0 0,-1 0 0 0 0,1 0 0 0 0,-1 0 0 0 0,0 1 0 0 0,-1-1-1 0 0,1 0 1 0 0,-1 0 0 0 0,0 1 0 0 0,0-1 0 0 0,0 0 0 0 0,-1 1 0 0 0,0-1 0 0 0,-2 7 0 0 0,1-6-457 0 0,0 1 1 0 0,0-1-1 0 0,-1 1 0 0 0,-5 8 0 0 0,-5 3-1011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4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33 2304 0 0,'0'0'4474'0'0,"-15"3"-2586"0"0,9-3-762 0 0,1-1 0 0 0,-1 1 0 0 0,1-1 0 0 0,-9-3 2075 0 0,9 4-2857 0 0,-8 1 3405 0 0,13 2-2146 0 0,8 1-1495 0 0,-3-2-30 0 0,0 0-1 0 0,1 0 1 0 0,-1 0 0 0 0,1-1-1 0 0,-1 0 1 0 0,1 0-1 0 0,6 0 1 0 0,44-2 496 0 0,-25 0-282 0 0,208-15 1282 0 0,-148 7-1243 0 0,106-6-20 0 0,25 8 844 0 0,-34 8-448 0 0,-63 2-313 0 0,169 12 347 0 0,-87-3-137 0 0,-27-6-36 0 0,24 1 497 0 0,28 3-750 0 0,-175-4-62 0 0,72 16-1 0 0,-128-22-244 0 0,1 0 0 0 0,-1 1 0 0 0,1-1 0 0 0,-1 0 0 0 0,1 0 0 0 0,-1 0 0 0 0,1-1 0 0 0,-1 1 0 0 0,3-1 0 0 0,7-1 40 0 0,-11 2-65 0 0,0 0-1 0 0,0 0 0 0 0,1 0 1 0 0,-1 0-1 0 0,0 0 1 0 0,1 0-1 0 0,-1 0 0 0 0,0 0 1 0 0,1 0-1 0 0,-1 0 0 0 0,0 0 1 0 0,0 0-1 0 0,1-1 0 0 0,-1 1 1 0 0,0 0-1 0 0,0 0 0 0 0,1 0 1 0 0,-1 0-1 0 0,0-1 1 0 0,0 1-1 0 0,1 0 0 0 0,-1 0 1 0 0,0 0-1 0 0,0-1 0 0 0,0 1 1 0 0,0 0-1 0 0,1 0 0 0 0,-1-1 1 0 0,0 1-1 0 0,0 0 0 0 0,0-1 1 0 0,0 1-1 0 0,0 0 1 0 0,0 0-1 0 0,0-1 0 0 0,0 1 1 0 0,0 0-1 0 0,0-1 0 0 0,0 1 1 0 0,0 0-1 0 0,0-1 0 0 0,0 1 1 0 0,0 0-1 0 0,0 0 0 0 0,0-1 1 0 0,0 1-1 0 0,0 0 1 0 0,0-1-1 0 0,-6-7-1480 0 0,-5-1-2343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3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3224 0 0,'-11'9'12447'0'0,"17"-5"-9079"0"0,1-2-2897 0 0,1-1-1 0 0,0 1 1 0 0,-1-2-1 0 0,1 1 1 0 0,0-1-1 0 0,13-1 1 0 0,50-10 225 0 0,-51 7-459 0 0,111-14-1197 0 0,-105 15 261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32 13824 0 0,'1'-1'179'0'0,"0"-1"1"0"0,0 0 0 0 0,0 0 0 0 0,0 0 0 0 0,0 0-1 0 0,-1 0 1 0 0,1 0 0 0 0,-1 0 0 0 0,1 0 0 0 0,-1 0-1 0 0,0 0 1 0 0,0 0 0 0 0,0-5 2316 0 0,0 8-2370 0 0,-1 0-1 0 0,1-1 1 0 0,0 1 0 0 0,-1 0 0 0 0,1 0 0 0 0,0 0 0 0 0,-1 0-1 0 0,1 0 1 0 0,0-1 0 0 0,0 1 0 0 0,0 0 0 0 0,0 0 0 0 0,0 0-1 0 0,0 2 1 0 0,0-2 61 0 0,-4 26 87 0 0,-1 1-1 0 0,-15 42 1 0 0,2-3-1391 0 0,15-58-79 0 0,-3 0-68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93 5064 0 0,'-3'-10'448'0'0,"0"-1"-352"0"0,3-1-96 0 0,-2-1 0 0 0,2 1 2880 0 0,-3 2 552 0 0,3 2 120 0 0,-3 4 15 0 0,3-4-2703 0 0,-2 3-144 0 0,-5 13-720 0 0,2 1-5527 0 0,2 1-1065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2304 0 0,'3'-4'9097'0'0,"6"-5"-5860"0"0,-4 2-2244 0 0,0 0-1 0 0,-1-1 1 0 0,0 1-1 0 0,0-1 0 0 0,5-16 1 0 0,9-44 816 0 0,-16 60-1572 0 0,20-65 1114 0 0,-12 39-966 0 0,-4 7-115 0 0,-5 26-206 0 0,1 19 2 0 0,-2 16-66 0 0,2 62 0 0 0,-1-86 0 0 0,0 1 0 0 0,1-1 0 0 0,0 1 0 0 0,1-1 0 0 0,1 0 0 0 0,7 17 0 0 0,-10-25 25 0 0,-1 0 0 0 0,1-1 0 0 0,0 1 0 0 0,0-1 0 0 0,0 1 0 0 0,0-1 0 0 0,1 1 0 0 0,-1-1-1 0 0,0 0 1 0 0,1 1 0 0 0,-1-1 0 0 0,0 0 0 0 0,1 0 0 0 0,-1 0 0 0 0,1 0 0 0 0,0-1 0 0 0,-1 1 0 0 0,3 0-1 0 0,-2 0-15 0 0,-1-1 0 0 0,1 0-1 0 0,-1 0 1 0 0,1 0 0 0 0,0 0-1 0 0,-1 0 1 0 0,1-1 0 0 0,0 1-1 0 0,-1 0 1 0 0,1-1 0 0 0,-1 1-1 0 0,1-1 1 0 0,0 0 0 0 0,-1 1-1 0 0,0-1 1 0 0,2-1 0 0 0,2-1-7 0 0,-1-1 0 0 0,1 0 1 0 0,-1 0-1 0 0,0 0 0 0 0,-1 0 0 0 0,1 0 1 0 0,-1-1-1 0 0,0 0 0 0 0,0 0 0 0 0,3-6 1 0 0,8-21 790 0 0,18-60 0 0 0,9-36-730 0 0,-28 89-389 0 0,-11 23-5289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35 305 9128 0 0,'0'0'414'0'0,"5"-22"301"0"0,-5 20-127 0 0,1-1 0 0 0,-1 0 1 0 0,1 0-1 0 0,0 0 0 0 0,0 1 0 0 0,0-1 1 0 0,0 0-1 0 0,0 1 0 0 0,3-4 0 0 0,0-2 3680 0 0,-5 9-4202 0 0,1-1-1 0 0,0 1 0 0 0,0 0 0 0 0,0 0 1 0 0,0-1-1 0 0,0 1 0 0 0,0 0 1 0 0,0-1-1 0 0,0 1 0 0 0,0 0 0 0 0,1-1 1 0 0,-1 1-1 0 0,0 0 0 0 0,0-1 1 0 0,1 1-1 0 0,0 1 0 0 0,2 9 359 0 0,-5 22 88 0 0,-2 0 0 0 0,-12 56 0 0 0,1-12-250 0 0,8-42-206 0 0,4-24-116 0 0,1 1 0 0 0,-2 24 0 0 0,4-35-288 0 0,0-6-2832 0 0</inkml:trace>
  <inkml:trace contextRef="#ctx0" brushRef="#br0" timeOffset="1">51 6 12440 0 0,'0'0'1104'0'0,"-3"-3"-880"0"0,-2 1-224 0 0,2 2 0 0 0,-5 2 928 0 0,2 3 152 0 0,0 0 23 0 0,1 2 9 0 0,-3 1-968 0 0,5-1-144 0 0,-1 3-128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5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13824 0 0,'0'0'1061'0'0,"-3"16"-506"0"0,3 5 1078 0 0,1-1 0 0 0,6 33 0 0 0,10 82 808 0 0,-8-62-1583 0 0,-2-14-591 0 0,0 4-452 0 0,29 117 0 0 0,-33-169-1381 0 0,2-1-492 0 0</inkml:trace>
  <inkml:trace contextRef="#ctx0" brushRef="#br0" timeOffset="1">2 396 18943 0 0,'0'0'58'0'0,"0"-1"-1"0"0,-1 1 0 0 0,1-1 1 0 0,0 1-1 0 0,0 0 0 0 0,0-1 1 0 0,0 1-1 0 0,0-1 0 0 0,-1 1 1 0 0,1-1-1 0 0,0 1 0 0 0,0-1 0 0 0,0 1 1 0 0,0 0-1 0 0,0-1 0 0 0,0 1 1 0 0,1-1-1 0 0,-1 1 0 0 0,0-1 1 0 0,0 1-1 0 0,0-1 0 0 0,0 1 1 0 0,0 0-1 0 0,1-1 0 0 0,-1 1 0 0 0,0-1 1 0 0,0 1-1 0 0,1 0 0 0 0,-1-1 1 0 0,0 1-1 0 0,0 0 0 0 0,1-1 1 0 0,-1 1-1 0 0,0 0 0 0 0,1 0 1 0 0,-1-1-1 0 0,1 1 0 0 0,-1 0 0 0 0,0 0 1 0 0,1-1-1 0 0,-1 1 0 0 0,1 0 1 0 0,-1 0-1 0 0,1 0 0 0 0,-1 0 1 0 0,0 0-1 0 0,1 0 0 0 0,-1 0 1 0 0,1 0-1 0 0,-1 0 0 0 0,1 0 0 0 0,-1 0 1 0 0,1 0-1 0 0,-1 0 0 0 0,1 0 1 0 0,45 3 1367 0 0,-36-1-1639 0 0,1-1 0 0 0,-1-1-1 0 0,0 1 1 0 0,1-2 0 0 0,-1 0 0 0 0,0 0 0 0 0,12-3 0 0 0,-17 3-382 0 0,-1-1 1 0 0,1 1-1 0 0,-1-1 1 0 0,0 0 0 0 0,0 0-1 0 0,7-6 1 0 0,0-1-1550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45 162 11488 0 0,'-3'13'512'0'0,"3"-6"96"0"0,-2 0-480 0 0,-1 6-128 0 0,-1 3 0 0 0,4 1 0 0 0,-2 5 712 0 0,-1 1 120 0 0,0 2 32 0 0,-2 3 0 0 0,-1 6-504 0 0,4-1-97 0 0,-5-3-15 0 0,5-2-8 0 0,2-6-240 0 0,-3 1 0 0 0,3-3 0 0 0,3-3-6823 0 0</inkml:trace>
  <inkml:trace contextRef="#ctx0" brushRef="#br0" timeOffset="1">124 45 19639 0 0,'-8'-7'864'0'0,"1"1"192"0"0,2 1-848 0 0,0 3-208 0 0,-1-3 0 0 0,-3 2 0 0 0,1-1 352 0 0,2-2 24 0 0,1 3 8 0 0,-1 1 0 0 0,0 2-144 0 0,1-2 392 0 0,2 6-2496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63 3680 0 0,'-7'0'247'0'0,"0"1"1"0"0,0 0-1 0 0,1 0 0 0 0,-1 0 1 0 0,-9 4-1 0 0,6-1 2721 0 0,-1 0 0 0 0,1 1 1 0 0,0 0-1 0 0,-17 13 0 0 0,24-16-2604 0 0,1 1 0 0 0,-1 0-1 0 0,1 0 1 0 0,-1 0 0 0 0,1 0 0 0 0,0 0 0 0 0,0 1 0 0 0,1-1 0 0 0,-1 1 0 0 0,1-1 0 0 0,0 1 0 0 0,-1-1-1 0 0,2 1 1 0 0,-2 6 0 0 0,2-9-308 0 0,0 0 0 0 0,0 0 1 0 0,0 0-1 0 0,0 0 0 0 0,0 0 0 0 0,0 0 0 0 0,0 0 0 0 0,0 0 0 0 0,1 0 0 0 0,-1 0 0 0 0,0 0 1 0 0,1 0-1 0 0,-1 0 0 0 0,0-1 0 0 0,1 1 0 0 0,-1 0 0 0 0,1 0 0 0 0,0 0 0 0 0,-1-1 1 0 0,1 1-1 0 0,0 0 0 0 0,-1-1 0 0 0,1 1 0 0 0,0 0 0 0 0,0-1 0 0 0,0 1 0 0 0,-1-1 0 0 0,1 1 1 0 0,0-1-1 0 0,0 0 0 0 0,0 1 0 0 0,2-1 0 0 0,-1 1-29 0 0,1 0-1 0 0,0-1 1 0 0,0 1 0 0 0,-1-1-1 0 0,1 1 1 0 0,0-1 0 0 0,0 0-1 0 0,-1 0 1 0 0,1-1 0 0 0,0 1-1 0 0,3-1 1 0 0,-1-1 13 0 0,-1 0 0 0 0,1 0 0 0 0,0 0 0 0 0,-1-1 0 0 0,0 0 0 0 0,1 1 0 0 0,-1-2 0 0 0,0 1 0 0 0,-1 0 0 0 0,1-1 0 0 0,-1 1 0 0 0,1-1 0 0 0,-1 0 0 0 0,0-1 0 0 0,0 1 0 0 0,-1 0 0 0 0,3-6 0 0 0,3-8-272 0 0,-1-1 1 0 0,0 1 0 0 0,3-22 0 0 0,-6 23-476 0 0,-1 3-1278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3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1 418 19351 0 0,'3'-5'940'0'0,"32"-77"940"0"0,5-8 1657 0 0,-33 77-3155 0 0,0 0-1 0 0,1 1 0 0 0,1 0 1 0 0,14-17-1 0 0,-20 26-381 0 0,0 0 0 0 0,0 0 0 0 0,0 0 0 0 0,1 1 0 0 0,-1-1 0 0 0,5-1 0 0 0,-7 3 0 0 0,-1 1 0 0 0,1 0 0 0 0,0-1 0 0 0,-1 1 0 0 0,1 0 0 0 0,0 0 0 0 0,0-1 0 0 0,-1 1 0 0 0,1 0 0 0 0,0 0 0 0 0,0 0 0 0 0,0 0 0 0 0,-1 0 0 0 0,1 0 0 0 0,0 0 0 0 0,0 0 0 0 0,0 1 0 0 0,-1-1 0 0 0,1 0 0 0 0,0 0 0 0 0,0 1 0 0 0,-1-1 0 0 0,1 0 0 0 0,0 1 0 0 0,-1-1 0 0 0,1 1 0 0 0,0-1 0 0 0,-1 1 0 0 0,1-1 0 0 0,-1 1 0 0 0,1-1 0 0 0,0 1 0 0 0,-1-1 0 0 0,0 1 0 0 0,1 0 0 0 0,-1-1 0 0 0,1 2 0 0 0,2 5 0 0 0,-1 0 0 0 0,1 0 0 0 0,-1 0 0 0 0,-1 0 0 0 0,2 11 0 0 0,0 3 0 0 0,1 0-10 0 0,-3-14 22 0 0,0 0 0 0 0,0-1-1 0 0,1 1 1 0 0,0-1 0 0 0,0 1-1 0 0,6 10 1 0 0,-8-17 25 0 0,2 4 181 0 0,0-1 1 0 0,0 0 0 0 0,0 1 0 0 0,0-1 0 0 0,1 0-1 0 0,5 5 1 0 0,-7-8-204 0 0,0 1 0 0 0,0-1 0 0 0,0 1 0 0 0,0-1 0 0 0,0 1 0 0 0,0-1 0 0 0,0 0 0 0 0,0 1 0 0 0,0-1 0 0 0,0 0 0 0 0,0 0 0 0 0,0 0 0 0 0,0 0 0 0 0,0 0 0 0 0,0 0 0 0 0,0 0 0 0 0,0 0 0 0 0,0 0 0 0 0,0-1 0 0 0,0 1 0 0 0,0 0 0 0 0,0-1 0 0 0,0 1 0 0 0,0-1 0 0 0,0 1 0 0 0,0-1 0 0 0,0 1 0 0 0,0-1 0 0 0,0 1 0 0 0,-1-1 0 0 0,2-1 0 0 0,3-2 84 0 0,-2 0 0 0 0,1-1 0 0 0,0 1-1 0 0,-1-1 1 0 0,0 0 0 0 0,0 1 0 0 0,0-1 0 0 0,3-8 0 0 0,15-47 929 0 0,-18 47-970 0 0,6-13-1400 0 0,-3-1-1 0 0,0 0 1 0 0,-1 0 0 0 0,1-46-1 0 0,-6 51-353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0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9216 0 0,'0'0'12626'0'0,"13"-2"-11053"0"0,18-2 446 0 0,-12 1-705 0 0,28-1 0 0 0,-47 4-1298 0 0,1 0 0 0 0,0 0 1 0 0,0 0-1 0 0,-1 0 0 0 0,1 0 0 0 0,0 0 1 0 0,0 0-1 0 0,0 0 0 0 0,-1 0 1 0 0,1 0-1 0 0,0 0 0 0 0,-1 0 0 0 0,1 1 1 0 0,0-1-1 0 0,0 0 0 0 0,-1 1 0 0 0,1-1 1 0 0,0 0-1 0 0,-1 1 0 0 0,1-1 1 0 0,-1 1-1 0 0,1-1 0 0 0,0 1 0 0 0,-1-1 1 0 0,1 1-1 0 0,-1-1 0 0 0,1 1 0 0 0,-1 0 1 0 0,0-1-1 0 0,1 1 0 0 0,-1-1 1 0 0,0 1-1 0 0,1 0 0 0 0,-1 0 0 0 0,0-1 1 0 0,0 1-1 0 0,1 0 0 0 0,-1 0 1 0 0,0-1-1 0 0,0 1 0 0 0,0 0 0 0 0,0 0 1 0 0,0-1-1 0 0,0 1 0 0 0,0 0 0 0 0,0 0 1 0 0,-1-1-1 0 0,1 1 0 0 0,0 0 1 0 0,0-1-1 0 0,-1 1 0 0 0,1 0 0 0 0,0 0 1 0 0,-1-1-1 0 0,1 2 0 0 0,-4 5 6 0 0,0 0 0 0 0,0 0 0 0 0,-10 12 0 0 0,14-18-9 0 0,-22 24 51 0 0,15-18-55 0 0,1 0 0 0 0,0 1-1 0 0,0 0 1 0 0,0 0 0 0 0,-5 11 0 0 0,10-16-8 0 0,1-2 6 0 0,-1 1 0 0 0,1-1 0 0 0,-1 1 0 0 0,1-1 0 0 0,0 0 0 0 0,0 1 0 0 0,0-1 0 0 0,0 1 0 0 0,0-1-1 0 0,0 3 1 0 0,0-3 4 0 0,1 0 0 0 0,-1 0-1 0 0,0 0 1 0 0,0 0 0 0 0,1 0 0 0 0,-1 0-1 0 0,1 0 1 0 0,-1 0 0 0 0,1 0-1 0 0,-1 0 1 0 0,1-1 0 0 0,-1 1-1 0 0,1 0 1 0 0,0 0 0 0 0,0-1-1 0 0,-1 1 1 0 0,1 0 0 0 0,0-1-1 0 0,0 1 1 0 0,0 0 0 0 0,0-1 0 0 0,0 1-1 0 0,0-1 1 0 0,0 0 0 0 0,0 1-1 0 0,0-1 1 0 0,0 0 0 0 0,1 1-1 0 0,2 0 41 0 0,-1-1-1 0 0,1 1 0 0 0,0 0 1 0 0,-1-1-1 0 0,9 0 0 0 0,80-5 1021 0 0,-90 5-1065 0 0,-1 1 0 0 0,0-1 0 0 0,0 1 0 0 0,1-1 0 0 0,-1 1 0 0 0,0-1 0 0 0,0 1 0 0 0,0 0 0 0 0,0-1 0 0 0,0 1 0 0 0,0 0 0 0 0,0 0 0 0 0,0 0 0 0 0,0 0 0 0 0,0 0 0 0 0,-1 0 0 0 0,1 0 0 0 0,0 0 0 0 0,-1 0 0 0 0,1 1 0 0 0,0-1 0 0 0,-1 1 0 0 0,10 25 131 0 0,-10-21-117 0 0,0-1-1 0 0,-1 0 1 0 0,1 1 0 0 0,-1-1 0 0 0,0 0 0 0 0,0 1 0 0 0,-1-1 0 0 0,-3 8 0 0 0,-1 7 14 0 0,2-5-28 0 0,-2 0-1 0 0,0-1 1 0 0,0 1-1 0 0,-1-1 1 0 0,-1 0 0 0 0,-1-1-1 0 0,0 0 1 0 0,0-1-1 0 0,-17 17 1 0 0,21-24-459 0 0,0 0 0 0 0,-1 0 0 0 0,0-1-1 0 0,0 0 1 0 0,0 0 0 0 0,0 0 0 0 0,-11 3 0 0 0,1-2-778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4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14 186 2760 0 0,'-14'5'18206'0'0,"18"1"-17101"0"0,2-1-916 0 0,0-1-1 0 0,1 0 0 0 0,-1-1 1 0 0,1 0-1 0 0,0 0 0 0 0,0 0 1 0 0,1-1-1 0 0,-1 0 0 0 0,0 0 1 0 0,1-1-1 0 0,-1 0 0 0 0,11 0 1 0 0,5-1 10 0 0,-1 0 1 0 0,44-8 0 0 0,96-21 440 0 0,-154 27-609 0 0,21-2 116 0 0,-1-2-1 0 0,1 0 0 0 0,40-17 0 0 0,-67 22-118 0 0,0 0 0 0 0,0 0 0 0 0,0-1-1 0 0,0 1 1 0 0,0 0 0 0 0,0-1 0 0 0,3-3 0 0 0,-4 4-15 0 0,-1 0 0 0 0,1 1 0 0 0,0-1 0 0 0,-1 0 0 0 0,1 0 1 0 0,-1 1-1 0 0,1-1 0 0 0,-1 0 0 0 0,0 0 0 0 0,1 0 0 0 0,-1 0 1 0 0,0 0-1 0 0,0 0 0 0 0,0 1 0 0 0,1-1 0 0 0,-1 0 0 0 0,0 0 1 0 0,0 0-1 0 0,0 0 0 0 0,0 0 0 0 0,-1-1 0 0 0,0-2-1 0 0,-1 1-1 0 0,1 0 1 0 0,-1 0-1 0 0,0 0 1 0 0,0 0 0 0 0,0 0-1 0 0,-1 1 1 0 0,1-1-1 0 0,-1 1 1 0 0,1-1-1 0 0,-1 1 1 0 0,-4-3 0 0 0,-6-3 84 0 0,-23-11 1 0 0,13 7-57 0 0,9 6-40 0 0,0-1 0 0 0,-25-6 0 0 0,5 1 0 0 0,31 10 11 0 0,2 2 32 0 0,-3 0-22 0 0,10 0-11 0 0,-1 1 1 0 0,1 1 0 0 0,-1-1-1 0 0,7 3 1 0 0,6 1 0 0 0,10 1 106 0 0,0-2 0 0 0,0-1 1 0 0,32-1-1 0 0,32 0 366 0 0,-91-2-466 0 0,0 0 0 0 0,0 0 1 0 0,1 0-1 0 0,-1 0 1 0 0,0 0-1 0 0,0 0 0 0 0,0 0 1 0 0,1 1-1 0 0,-1-1 0 0 0,0 0 1 0 0,0 1-1 0 0,0-1 0 0 0,0 1 1 0 0,0-1-1 0 0,0 1 0 0 0,0 0 1 0 0,0-1-1 0 0,0 1 0 0 0,1 1 1 0 0,-2-1-5 0 0,1 0 1 0 0,-1 0-1 0 0,1 0 1 0 0,-1 0-1 0 0,0-1 0 0 0,1 1 1 0 0,-1 0-1 0 0,0 0 1 0 0,0 0-1 0 0,0 0 1 0 0,0 0-1 0 0,0 0 1 0 0,0 1-1 0 0,0-1 1 0 0,0 0-1 0 0,0 0 1 0 0,-1 1-1 0 0,-1 5 39 0 0,-1 0 0 0 0,0 0 1 0 0,0 0-1 0 0,-8 11 0 0 0,7-11-20 0 0,-13 18 76 0 0,-31 38 0 0 0,6-10-96 0 0,41-51-85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13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67 6160 0 0,'0'0'5064'0'0,"20"-10"3639"0"0,-19 9-8642 0 0,-1 0-1 0 0,1-1 0 0 0,0 1 1 0 0,-1 0-1 0 0,0 0 0 0 0,1 0 1 0 0,-1 0-1 0 0,0 0 0 0 0,1 0 0 0 0,-1-1 1 0 0,0 1-1 0 0,0 0 0 0 0,0 0 1 0 0,0 0-1 0 0,0-1 0 0 0,0 1 1 0 0,0 0-1 0 0,-1 0 0 0 0,1 0 1 0 0,0-1-1 0 0,-1 1 0 0 0,1 0 0 0 0,-1 0 1 0 0,1 0-1 0 0,-1 0 0 0 0,1 0 1 0 0,-1 0-1 0 0,0 0 0 0 0,1 0 1 0 0,-1 0-1 0 0,0 0 0 0 0,0 0 1 0 0,0 1-1 0 0,0-1 0 0 0,0 0 0 0 0,0 0 1 0 0,0 1-1 0 0,-2-2 0 0 0,-30-11 204 0 0,28 12-248 0 0,1 1-1 0 0,-1 0 0 0 0,0 0 1 0 0,1 0-1 0 0,-1 0 0 0 0,0 1 0 0 0,1-1 1 0 0,-1 1-1 0 0,1 1 0 0 0,-1-1 1 0 0,1 0-1 0 0,-1 1 0 0 0,1 0 0 0 0,-5 3 1 0 0,-1 1-6 0 0,0 1 0 0 0,1 0 0 0 0,1 0 0 0 0,-15 15 0 0 0,5-2 86 0 0,0 1 0 0 0,1 1 0 0 0,-17 30 0 0 0,3-5 244 0 0,19-30-104 0 0,0 0 0 0 0,-8 20 0 0 0,17-31-212 0 0,1-2 16 0 0,-1 0 0 0 0,2 1 0 0 0,-1-1 0 0 0,0 1 0 0 0,1-1-1 0 0,0 1 1 0 0,0 0 0 0 0,0 6 0 0 0,0-5 59 0 0,1-5-81 0 0,0-1 0 0 0,-1 1 0 0 0,1 0 0 0 0,0 0 0 0 0,0-1 0 0 0,0 1 0 0 0,0 0 0 0 0,0-1 0 0 0,0 1 0 0 0,0 0 0 0 0,1-1 0 0 0,-1 1 0 0 0,0 0 0 0 0,0-1 0 0 0,1 2 0 0 0,0-1 7 0 0,0 0 1 0 0,0 0 0 0 0,0 0 0 0 0,0 0-1 0 0,0 0 1 0 0,0 0 0 0 0,0-1-1 0 0,1 1 1 0 0,-1 0 0 0 0,0-1-1 0 0,1 1 1 0 0,-1-1 0 0 0,2 1 0 0 0,0-1 15 0 0,-1 1 1 0 0,0-1 0 0 0,0 0 0 0 0,0 0 0 0 0,1 0-1 0 0,-1 0 1 0 0,0-1 0 0 0,0 1 0 0 0,0-1 0 0 0,1 1 0 0 0,3-2-1 0 0,6-2 86 0 0,2 2 10 0 0,28-8 0 0 0,-34 7-108 0 0,0 1 0 0 0,1 0 1 0 0,-1 1-1 0 0,1-1 1 0 0,9 1-1 0 0,-14 1-24 0 0,-1 1 1 0 0,0-1-1 0 0,1 1 0 0 0,-1 0 1 0 0,1 0-1 0 0,-1 0 0 0 0,5 3 1 0 0,-7-4-3 0 0,0 1 0 0 0,0-1 0 0 0,1 1 0 0 0,-1 0 0 0 0,0 0 0 0 0,0-1 0 0 0,0 1 1 0 0,0 0-1 0 0,0 0 0 0 0,0 0 0 0 0,0 0 0 0 0,0 0 0 0 0,0 0 0 0 0,0 1 0 0 0,-1-1 1 0 0,1 0-1 0 0,0 0 0 0 0,-1 1 0 0 0,1-1 0 0 0,-1 0 0 0 0,1 1 0 0 0,-1-1 0 0 0,1 2 1 0 0,-2 2 14 0 0,-1-1 0 0 0,1 0 0 0 0,0 0 0 0 0,-1 1 0 0 0,0-1 0 0 0,0 0 0 0 0,0-1 0 0 0,-5 6 0 0 0,-1 1 46 0 0,0 0 0 0 0,-1-1 0 0 0,0 0 0 0 0,0-1 0 0 0,-1 0 0 0 0,-19 12 0 0 0,22-16-17 0 0,-1 0 0 0 0,1 0-1 0 0,-1 0 1 0 0,0-1 0 0 0,0-1 0 0 0,0 1 0 0 0,-1-1-1 0 0,1-1 1 0 0,-1 1 0 0 0,1-2 0 0 0,-1 1-1 0 0,-8-1 1 0 0,-4 1 48 0 0,-3 0 50 0 0,46-13-17 0 0,-6 7-128 0 0,-1 0 0 0 0,1 1 0 0 0,0 0 0 0 0,0 1 0 0 0,0 1 0 0 0,27 0 0 0 0,-34 4-5 0 0,-8-2 6 0 0,-1 0 0 0 0,1 0 0 0 0,-1 0 0 0 0,0 0 0 0 0,1 0 0 0 0,-1 0 0 0 0,1 1 0 0 0,-1-1 0 0 0,1 0 0 0 0,-1 0 0 0 0,0 1 0 0 0,1-1 0 0 0,-1 0 0 0 0,0 0 0 0 0,1 1 0 0 0,-1-1-1 0 0,0 0 1 0 0,1 1 0 0 0,-1-1 0 0 0,0 1 0 0 0,0-1 0 0 0,1 0 0 0 0,-1 1 0 0 0,0-1 0 0 0,0 1 0 0 0,0 1 24 0 0,0 0-1 0 0,-1-1 0 0 0,1 1 1 0 0,-1-1-1 0 0,1 1 0 0 0,-1-1 1 0 0,0 0-1 0 0,1 1 1 0 0,-1-1-1 0 0,0 0 0 0 0,0 1 1 0 0,0-1-1 0 0,-2 2 1 0 0,-17 15 203 0 0,19-17-202 0 0,-137 106 570 0 0,136-105-588 0 0,0 0 0 0 0,0 0 0 0 0,0 0 0 0 0,0 0 0 0 0,0 0 0 0 0,1 0 0 0 0,-1 1 0 0 0,1-1 0 0 0,0 0 0 0 0,-1 1 0 0 0,1 0 0 0 0,0-1 0 0 0,1 1 0 0 0,-1-1 0 0 0,0 1 0 0 0,0 4 0 0 0,1-5-6 0 0,0-1 1 0 0,1 1-1 0 0,-1 0 1 0 0,0 0-1 0 0,1 0 1 0 0,-1-1-1 0 0,1 1 1 0 0,-1 0-1 0 0,1-1 1 0 0,0 1 0 0 0,0 0-1 0 0,-1-1 1 0 0,1 1-1 0 0,0-1 1 0 0,1 1-1 0 0,-1-1 1 0 0,0 0-1 0 0,0 0 1 0 0,1 1-1 0 0,-1-1 1 0 0,0 0-1 0 0,1 0 1 0 0,-1 0 0 0 0,1 0-1 0 0,0 0 1 0 0,1 0-1 0 0,19 9-10 0 0,85 38-77 0 0,-75-34-1004 0 0,-14-6-1160 0 0,0 0-3953 0 0,4-1-2388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49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75 4144 0 0,'0'0'191'0'0,"3"0"-219"0"0,11-5 6426 0 0,-9 4-5842 0 0,0 0 1 0 0,0 0-1 0 0,0 0 0 0 0,6 0 1 0 0,-6 1-224 0 0,-1 0 0 0 0,1-1 0 0 0,0 0 0 0 0,6-2 0 0 0,-8 2-158 0 0,0 0 0 0 0,-1 0 0 0 0,1-1 0 0 0,0 1 0 0 0,0-1 1 0 0,-1 1-1 0 0,1-1 0 0 0,-1 0 0 0 0,0 0 0 0 0,1-1 1 0 0,-1 1-1 0 0,0 0 0 0 0,0-1 0 0 0,0 1 0 0 0,-1-1 0 0 0,1 0 1 0 0,1-3-1 0 0,-3 5-109 0 0,1 1 1 0 0,-1 0-1 0 0,0-1 0 0 0,1 1 1 0 0,-1-1-1 0 0,0 1 0 0 0,0-1 1 0 0,0 1-1 0 0,0-1 0 0 0,1 1 1 0 0,-1-1-1 0 0,0 1 0 0 0,0-1 1 0 0,0 1-1 0 0,0-1 1 0 0,0 1-1 0 0,0-1 0 0 0,0 0 1 0 0,0 1-1 0 0,-1-1 0 0 0,1 1 1 0 0,0-1-1 0 0,0 1 0 0 0,0-1 1 0 0,0 1-1 0 0,-1-1 1 0 0,1 1-1 0 0,0 0 0 0 0,-1-1 1 0 0,1 1-1 0 0,0-1 0 0 0,-1 1 1 0 0,1 0-1 0 0,0-1 0 0 0,-1 1 1 0 0,1 0-1 0 0,-1-1 1 0 0,1 1-1 0 0,0 0 0 0 0,-1-1 1 0 0,1 1-1 0 0,-1 0 0 0 0,1 0 1 0 0,-1 0-1 0 0,-1-1 21 0 0,1 1 0 0 0,-1 0 0 0 0,1 0 0 0 0,-1 0 1 0 0,1 0-1 0 0,-1 0 0 0 0,1 0 0 0 0,-1 1 0 0 0,1-1 0 0 0,-1 0 0 0 0,1 1 0 0 0,-1-1 0 0 0,1 1 0 0 0,0 0 1 0 0,-2 0-1 0 0,-18 13 280 0 0,1 2 0 0 0,-35 33 0 0 0,-31 44 160 0 0,74-80-365 0 0,4-3-57 0 0,0 0 0 0 0,0 1 0 0 0,2-1 0 0 0,-1 1 0 0 0,1 1 0 0 0,1-1-1 0 0,0 1 1 0 0,-4 15 0 0 0,7-22-46 0 0,1 1 0 0 0,0-1 0 0 0,0 1 0 0 0,0 0 0 0 0,0 0-1 0 0,1-1 1 0 0,0 1 0 0 0,0 0 0 0 0,1 0 0 0 0,-1-1 0 0 0,1 1 0 0 0,1 0-1 0 0,-1-1 1 0 0,1 1 0 0 0,0-1 0 0 0,0 0 0 0 0,0 1 0 0 0,1-1-1 0 0,0 0 1 0 0,5 7 0 0 0,-6-9-35 0 0,1-1 0 0 0,-1 1 0 0 0,1-1 1 0 0,-1 0-1 0 0,1 0 0 0 0,0 0 0 0 0,0 0 0 0 0,0 0 0 0 0,0-1 0 0 0,0 1 0 0 0,0-1 0 0 0,0 0 0 0 0,1 0 0 0 0,2 1 1 0 0,0-2 9 0 0,-1 1 1 0 0,0-1 0 0 0,0 0 0 0 0,0 0 0 0 0,0 0 0 0 0,1-1 0 0 0,-1 0 0 0 0,7-2 0 0 0,5-3-75 0 0,0-1-1 0 0,-1 0 1 0 0,1-1-1 0 0,16-13 1 0 0,-13 9-1183 0 0,-2-1 1 0 0,1-1 0 0 0,30-31-1 0 0,-34 29-649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4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17 12640 0 0,'0'0'1142'0'0,"3"-5"-916"0"0,-1 1-102 0 0,-1 4-24 0 0,-1-1 1 0 0,0 1 0 0 0,1-1-1 0 0,-1 1 1 0 0,0-1 0 0 0,1 1-1 0 0,-1-1 1 0 0,1 1 0 0 0,-1 0 0 0 0,1-1-1 0 0,-1 1 1 0 0,1-1 0 0 0,-1 1-1 0 0,1 0 1 0 0,-1 0 0 0 0,1-1-1 0 0,0 1 1 0 0,-1 0 0 0 0,1 0 0 0 0,-1 0-1 0 0,1 0 1 0 0,0-1 0 0 0,-1 1-1 0 0,1 0 1 0 0,0 0 0 0 0,-1 0-1 0 0,1 0 1 0 0,-1 1 0 0 0,1-1 0 0 0,0 0-1 0 0,-1 0 1 0 0,1 0 0 0 0,-1 0-1 0 0,1 1 1 0 0,0-1 0 0 0,-1 0-1 0 0,1 0 1 0 0,-1 1 0 0 0,1-1 0 0 0,-1 1-1 0 0,1-1 1 0 0,-1 0 0 0 0,1 1-1 0 0,-1-1 1 0 0,0 1 0 0 0,1-1-1 0 0,-1 1 1 0 0,1 0 0 0 0,1 2 278 0 0,1 1 1 0 0,-1-1-1 0 0,0 1 0 0 0,0 0 1 0 0,2 5-1 0 0,-2-2-121 0 0,0 0 0 0 0,-1 1-1 0 0,0-1 1 0 0,0 0 0 0 0,0 1 0 0 0,-2 10 0 0 0,-5 47 629 0 0,4-44-672 0 0,-42 210 1322 0 0,26-155-1229 0 0,16-66-281 0 0,-14 81 229 0 0,15-81-271 0 0,0 1 0 0 0,1-1 0 0 0,0 1 0 0 0,0-1 0 0 0,1 1 1 0 0,4 15-1 0 0,-4-24-155 0 0,-1 1 1 0 0,1-1 0 0 0,0 0 0 0 0,0 0 0 0 0,0 0 0 0 0,0 0 0 0 0,3 3 0 0 0,-4-4-149 0 0,1 0 0 0 0,-1-1 1 0 0,1 1-1 0 0,-1-1 1 0 0,1 1-1 0 0,0-1 0 0 0,-1 1 1 0 0,1-1-1 0 0,0 1 1 0 0,-1-1-1 0 0,1 0 0 0 0,0 1 1 0 0,-1-1-1 0 0,1 0 1 0 0,0 0-1 0 0,0 0 0 0 0,0 1 1 0 0,-1-1-1 0 0,1 0 1 0 0,0 0-1 0 0,0 0 0 0 0,-1 0 1 0 0,1 0-1 0 0,1-1 0 0 0,9-3-7005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4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9 8752 0 0,'0'0'673'0'0,"-13"-8"2702"0"0,11 8-3069 0 0,1 0 1 0 0,-1-1 0 0 0,1 1 0 0 0,-1 0 0 0 0,0 0-1 0 0,1 0 1 0 0,-1 1 0 0 0,1-1 0 0 0,-1 0 0 0 0,0 0-1 0 0,1 1 1 0 0,-1-1 0 0 0,1 1 0 0 0,-1 0 0 0 0,1-1 0 0 0,0 1-1 0 0,-1 0 1 0 0,1 0 0 0 0,-2 1 0 0 0,-24 24 1289 0 0,19-18-1233 0 0,5-4-286 0 0,0-1-1 0 0,0 0 1 0 0,1 1-1 0 0,-1 0 1 0 0,1 0-1 0 0,0-1 1 0 0,0 1-1 0 0,1 1 1 0 0,-1-1-1 0 0,1 0 1 0 0,0 0-1 0 0,-2 8 1 0 0,2-4 48 0 0,1 0 0 0 0,0 1 0 0 0,0-1 0 0 0,0 0 1 0 0,4 15-1 0 0,-3-21-84 0 0,-1 0 1 0 0,0 0 0 0 0,1 0 0 0 0,0 0-1 0 0,0 0 1 0 0,-1 0 0 0 0,1-1-1 0 0,0 1 1 0 0,0 0 0 0 0,1 0 0 0 0,-1-1-1 0 0,0 1 1 0 0,1-1 0 0 0,-1 1-1 0 0,0-1 1 0 0,1 0 0 0 0,0 0 0 0 0,-1 1-1 0 0,1-1 1 0 0,0 0 0 0 0,-1 0 0 0 0,1-1-1 0 0,0 1 1 0 0,0 0 0 0 0,0-1-1 0 0,0 1 1 0 0,0-1 0 0 0,2 1 0 0 0,0-1 13 0 0,-1 0 0 0 0,0 0 1 0 0,0 0-1 0 0,0 0 1 0 0,0 0-1 0 0,0-1 1 0 0,0 0-1 0 0,0 0 1 0 0,0 1-1 0 0,0-2 0 0 0,0 1 1 0 0,-1 0-1 0 0,1-1 1 0 0,0 1-1 0 0,-1-1 1 0 0,1 0-1 0 0,3-2 1 0 0,1-5 96 0 0,1 0 1 0 0,-2 0-1 0 0,1 0 1 0 0,-1-1 0 0 0,-1 0-1 0 0,0 0 1 0 0,5-12 0 0 0,1-2 139 0 0,0-3 78 0 0,-8 20-139 0 0,-1 0-1 0 0,2 0 1 0 0,6-12 0 0 0,-9 18 481 0 0,-2 16-419 0 0,0-1-1 0 0,-7 27 1 0 0,5-26-275 0 0,0-1 0 0 0,-1 27 0 0 0,4-41-96 0 0,0 1 0 0 0,0 0 0 0 0,0-1 0 0 0,0 1 0 0 0,0 0 0 0 0,0-1-1 0 0,0 1 1 0 0,0 0 0 0 0,0-1 0 0 0,0 1 0 0 0,0-1 0 0 0,0 1 0 0 0,0 0 0 0 0,1-1 0 0 0,-1 1 0 0 0,0 0-1 0 0,0-1 1 0 0,1 1 0 0 0,-1-1 0 0 0,1 1 0 0 0,-1-1 0 0 0,0 1 0 0 0,1-1 0 0 0,-1 1 0 0 0,1-1 0 0 0,-1 1-1 0 0,1-1 1 0 0,-1 0 0 0 0,1 1 0 0 0,-1-1 0 0 0,2 1 0 0 0,-1-1-209 0 0,0 0 0 0 0,0 0 1 0 0,0 0-1 0 0,1-1 0 0 0,-1 1 0 0 0,0 0 0 0 0,0 0 0 0 0,0-1 1 0 0,0 1-1 0 0,0 0 0 0 0,1-1 0 0 0,-1 0 230 0 0,9-3-2389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 8752 0 0,'0'0'398'0'0,"-17"-2"156"0"0,12 2-72 0 0,1-1 0 0 0,0 2 0 0 0,-1-1-1 0 0,1 0 1 0 0,0 1 0 0 0,0 0 0 0 0,-1 0 0 0 0,1 0 0 0 0,0 0 0 0 0,0 1 0 0 0,0 0 0 0 0,0 0 0 0 0,1 0 0 0 0,-1 0 0 0 0,0 0 0 0 0,1 1 0 0 0,-1 0 0 0 0,1-1 0 0 0,0 1 0 0 0,0 0 0 0 0,0 1-1 0 0,0-1 1 0 0,1 1 0 0 0,-1-1 0 0 0,1 1 0 0 0,0 0 0 0 0,0 0 0 0 0,0-1 0 0 0,1 2 0 0 0,-1-1 0 0 0,0 7 0 0 0,1-10-463 0 0,1 1-1 0 0,0-1 1 0 0,0 1 0 0 0,0-1 0 0 0,0 1-1 0 0,0 0 1 0 0,0-1 0 0 0,1 1 0 0 0,-1-1-1 0 0,0 1 1 0 0,1-1 0 0 0,-1 1 0 0 0,1-1-1 0 0,-1 0 1 0 0,1 1 0 0 0,0-1 0 0 0,1 3-1 0 0,0-2 10 0 0,0 0-1 0 0,0 0 0 0 0,0 0 1 0 0,1 0-1 0 0,-1-1 0 0 0,0 1 1 0 0,1-1-1 0 0,4 3 0 0 0,2 0 187 0 0,-1-1 1 0 0,1-1-1 0 0,0 0 0 0 0,17 3 1 0 0,5-1 183 0 0,50 12 1 0 0,-78-15-358 0 0,-1-1-1 0 0,1 1 1 0 0,-1 0 0 0 0,0 0-1 0 0,1 0 1 0 0,-1 1 0 0 0,0-1-1 0 0,0 0 1 0 0,0 1 0 0 0,0 0-1 0 0,0-1 1 0 0,0 1 0 0 0,0 0 0 0 0,1 3-1 0 0,-2-4-22 0 0,0 0 0 0 0,-1 0-1 0 0,1 1 1 0 0,-1-1 0 0 0,1 0 0 0 0,-1 1-1 0 0,0-1 1 0 0,0 1 0 0 0,1-1 0 0 0,-1 0-1 0 0,0 1 1 0 0,0-1 0 0 0,0 1 0 0 0,0-1-1 0 0,-1 0 1 0 0,1 1 0 0 0,0-1-1 0 0,-1 0 1 0 0,1 1 0 0 0,-1-1 0 0 0,1 0-1 0 0,-1 1 1 0 0,1-1 0 0 0,-1 0 0 0 0,0 0-1 0 0,-1 2 1 0 0,-3 4 64 0 0,-1-1 0 0 0,1 0-1 0 0,-1 0 1 0 0,0 0 0 0 0,-1-1 0 0 0,1 1 0 0 0,-13 5-1 0 0,-16 8-1297 0 0,-1-2-5986 0 0,28-14 4522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0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20 8752 0 0,'8'-20'16515'0'0,"-13"33"-14783"0"0,4-11-1696 0 0,1-1 0 0 0,0 1 0 0 0,-1 0 0 0 0,1-1 0 0 0,0 1 0 0 0,0 0 0 0 0,0-1 0 0 0,0 1 0 0 0,0-1 0 0 0,1 1 0 0 0,-1 0 0 0 0,0-1 0 0 0,1 1 0 0 0,-1-1 0 0 0,1 1 0 0 0,0-1 0 0 0,-1 1 0 0 0,1-1 0 0 0,0 0 0 0 0,0 1 0 0 0,0-1 0 0 0,0 0 0 0 0,0 1 0 0 0,0-1 0 0 0,0 0 0 0 0,2 1 0 0 0,2 3 149 0 0,0-1 1 0 0,0 0-1 0 0,1-1 0 0 0,-1 1 1 0 0,9 3-1 0 0,-7-4-56 0 0,7 3 168 0 0,-1 0-1 0 0,0 1 1 0 0,22 16 0 0 0,-33-22-280 0 0,-1 1 0 0 0,1 0-1 0 0,-1 0 1 0 0,0 0 0 0 0,0 0 0 0 0,0 0 0 0 0,0 0-1 0 0,0 0 1 0 0,0 0 0 0 0,0 0 0 0 0,-1 1-1 0 0,1-1 1 0 0,-1 0 0 0 0,1 1 0 0 0,-1-1 0 0 0,0 0-1 0 0,0 1 1 0 0,0-1 0 0 0,0 0 0 0 0,-1 1 0 0 0,1-1-1 0 0,-1 0 1 0 0,0 4 0 0 0,-1-1-5 0 0,1 0-1 0 0,-1 1 1 0 0,0-1 0 0 0,0 0-1 0 0,-1 0 1 0 0,0 0 0 0 0,1 0-1 0 0,-7 7 1 0 0,-13 11-378 0 0,-1-2 1 0 0,-26 21-1 0 0,4-11-8757 0 0,23-18 212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39 1840 0 0,'3'-3'11347'0'0,"5"-6"-9494"0"0,28-14 7082 0 0,-37 22-8861 0 0,0 1 0 0 0,0-1 0 0 0,0 1 0 0 0,0-1 0 0 0,-1 1 0 0 0,1 0 0 0 0,0 0 0 0 0,0-1 0 0 0,-1 1 0 0 0,1 0 0 0 0,0 0 0 0 0,-1 0 0 0 0,1 0 0 0 0,0 0 0 0 0,0 1 0 0 0,-2-1 0 0 0,-20 6 135 0 0,1 4-39 0 0,-33 22-1 0 0,34-19-47 0 0,-140 86 254 0 0,140-84-88 0 0,18-12-233 0 0,0 0 0 0 0,-1-1-1 0 0,0 1 1 0 0,0-1 0 0 0,0 0 0 0 0,0 0 0 0 0,0 0-1 0 0,0 0 1 0 0,-1-1 0 0 0,1 0 0 0 0,-5 1-1 0 0,-2 2 331 0 0,12-4-342 0 0,1 1 0 0 0,-1-1 0 0 0,1 1 0 0 0,0-1 0 0 0,-1 0 0 0 0,1 0 0 0 0,0 0 0 0 0,-1 0 0 0 0,1 0 0 0 0,2 0 0 0 0,4 0 169 0 0,-1 1 1 0 0,1 0-1 0 0,-1 0 0 0 0,0 0 1 0 0,1 1-1 0 0,11 5 0 0 0,-3-3-199 0 0,-1-1-1 0 0,26 4 1 0 0,-15-4 4 0 0,82 6-22 0 0,-50-6 37 0 0,-49-2 68 0 0,-1 0 0 0 0,1-1 0 0 0,-1-1 0 0 0,14-1 0 0 0,-21 2-180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2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89 11544 0 0,'12'-8'1157'0'0,"-10"7"-907"0"0,-1-1-1 0 0,0 1 1 0 0,0-1 0 0 0,0 1 0 0 0,0-1-1 0 0,0 0 1 0 0,-1 1 0 0 0,1-1 0 0 0,0 0-1 0 0,-1 1 1 0 0,1-1 0 0 0,-1 0 0 0 0,0 0-1 0 0,0 0 1 0 0,1 1 0 0 0,-1-1 0 0 0,0 0-1 0 0,-1 0 1 0 0,1 0 0 0 0,0 0-1 0 0,0 1 1 0 0,-1-1 0 0 0,1 0 0 0 0,-1 0-1 0 0,0 1 1 0 0,1-1 0 0 0,-3-2 0 0 0,0-5 599 0 0,3 7-726 0 0,0 1-1 0 0,-1 0 0 0 0,1 0 0 0 0,-1 0 0 0 0,1 0 1 0 0,-1 0-1 0 0,1 0 0 0 0,-1 0 0 0 0,0 0 1 0 0,0 0-1 0 0,1 0 0 0 0,-1 1 0 0 0,0-1 1 0 0,0 0-1 0 0,0 0 0 0 0,0 1 0 0 0,0-1 0 0 0,0 0 1 0 0,0 1-1 0 0,0-1 0 0 0,-2 0 0 0 0,1 1-3 0 0,0-1-1 0 0,0 1 0 0 0,-1 0 0 0 0,1 0 1 0 0,0 0-1 0 0,-1 0 0 0 0,1 0 1 0 0,0 0-1 0 0,-1 1 0 0 0,-2 0 0 0 0,-5 2 85 0 0,0 0-1 0 0,1 1 1 0 0,-16 9 0 0 0,24-12-180 0 0,-29 16 211 0 0,1 2 0 0 0,-37 31 0 0 0,-47 52-377 0 0,107-95 182 0 0,-14 11 51 0 0,1 2 0 0 0,2 1 0 0 0,-22 30 0 0 0,31-39-36 0 0,1 0 1 0 0,0 1-1 0 0,1 0 0 0 0,1 0 1 0 0,0 0-1 0 0,0 1 0 0 0,1 0 1 0 0,-2 15-1 0 0,3-6-7 0 0,0-4 56 0 0,1 1 0 0 0,0 27 0 0 0,2-40-34 0 0,0 0 0 0 0,1 0 0 0 0,1 0 0 0 0,-1 0-1 0 0,1-1 1 0 0,0 1 0 0 0,1-1 0 0 0,-1 1 0 0 0,1-1-1 0 0,6 10 1 0 0,-5-10-18 0 0,1 0-1 0 0,0 0 1 0 0,-1 0-1 0 0,2-1 1 0 0,-1 0-1 0 0,1 0 1 0 0,-1 0-1 0 0,1-1 1 0 0,1 0 0 0 0,-1 0-1 0 0,14 6 1 0 0,-11-6-5 0 0,1-1 0 0 0,0 0-1 0 0,0-1 1 0 0,0 0 0 0 0,1-1 0 0 0,-1 0 0 0 0,19-1 0 0 0,-3-2-79 0 0,0-2 0 0 0,0-1 0 0 0,-1-1 0 0 0,0-1 0 0 0,48-20 0 0 0,-61 21-761 0 0,-1 1 0 0 0,18-12 0 0 0,-7 2-616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93 4608 0 0,'-5'-36'1201'0'0,"3"19"2336"0"0,0 0 4192 0 0,2-5 931 0 0,6 50-8042 0 0,-9 7-572 0 0,-1 0 0 0 0,-1 0 0 0 0,-15 48 0 0 0,13-54 0 0 0,-75 286 42 0 0,75-283-1250 0 0,0 1-1 0 0,-1 39 0 0 0,5-33-7268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3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25 3680 0 0,'-11'-9'360'0'0,"7"7"-62"0"0,1 0 0 0 0,-1 0 1 0 0,1 0-1 0 0,-1 1 0 0 0,0 0 0 0 0,0-1 1 0 0,1 1-1 0 0,-1 0 0 0 0,0 1 1 0 0,0-1-1 0 0,0 1 0 0 0,-7 0 0 0 0,-3 1 1520 0 0,1 1 0 0 0,-19 4-1 0 0,15-3-1262 0 0,6 0-285 0 0,0 0-1 0 0,1 1 1 0 0,-1 0-1 0 0,1 0 1 0 0,0 1 0 0 0,0 1-1 0 0,1-1 1 0 0,-1 2 0 0 0,1-1-1 0 0,-9 10 1 0 0,8-7-144 0 0,0 1-1 0 0,1 0 1 0 0,1 0 0 0 0,0 1-1 0 0,0 0 1 0 0,1 1 0 0 0,1-1-1 0 0,-7 15 1 0 0,11-20-50 0 0,0 1-1 0 0,0-1 0 0 0,0 1 1 0 0,1 0-1 0 0,-1 9 1 0 0,1-13 15 0 0,1-1 1 0 0,0 1 0 0 0,0-1 0 0 0,0 1 0 0 0,1-1-1 0 0,-1 1 1 0 0,1-1 0 0 0,-1 1 0 0 0,1-1 0 0 0,0 1 0 0 0,0-1-1 0 0,0 0 1 0 0,0 1 0 0 0,0-1 0 0 0,0 0 0 0 0,1 0 0 0 0,1 2-1 0 0,-2-3-34 0 0,0-1 0 0 0,1 0 0 0 0,-1 1-1 0 0,0-1 1 0 0,0 0 0 0 0,0 0-1 0 0,1 0 1 0 0,-1 0 0 0 0,0 0 0 0 0,0 0-1 0 0,0-1 1 0 0,1 1 0 0 0,-1 0 0 0 0,0 0-1 0 0,0-1 1 0 0,0 1 0 0 0,0-1-1 0 0,0 1 1 0 0,0-1 0 0 0,0 0 0 0 0,1 0-1 0 0,5-4 118 0 0,-1 1-1 0 0,0-1 0 0 0,0 0 0 0 0,-1-1 0 0 0,0 0 0 0 0,7-9 1 0 0,24-42 680 0 0,-12 17-262 0 0,-11 20-313 0 0,0-1 0 0 0,9-25 0 0 0,-27 110 1113 0 0,4-58-1469 0 0,-2 9 175 0 0,1 1 0 0 0,0 0-1 0 0,2 28 1 0 0,0-41-204 0 0,0 0-1 0 0,0 0 0 0 0,1 0 0 0 0,-1 0 0 0 0,1 0 1 0 0,0 0-1 0 0,0 0 0 0 0,0 0 0 0 0,0 0 0 0 0,0 0 1 0 0,1 0-1 0 0,-1 0 0 0 0,1 0 0 0 0,0-1 0 0 0,0 1 1 0 0,0-1-1 0 0,0 0 0 0 0,0 1 0 0 0,1-1 0 0 0,-1 0 1 0 0,1 0-1 0 0,-1 0 0 0 0,1-1 0 0 0,0 1 0 0 0,4 1 1 0 0,6 0-2521 0 0,-2-3-5195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0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8952 0 0,'0'-46'7550'0'0,"1"41"-2885"0"0,4 24-4201 0 0,0 2 0 0 0,-1-1 0 0 0,1 31 0 0 0,-2 181 248 0 0,-2-105 60 0 0,1-43-605 0 0,-1-56-149 0 0,0-17-357 0 0,-1 0 0 0 0,0 0 1 0 0,-2 20-1 0 0,0-28 181 0 0,1-1-1169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8896 0 0,'0'0'808'0'0,"-8"9"770"0"0,-2-2 46 0 0,0 1 1 0 0,-14 15-1 0 0,21-19-1260 0 0,-1 0 0 0 0,1 1 0 0 0,-1-1 0 0 0,1 1 0 0 0,1 0 0 0 0,-1 0 0 0 0,1 0 0 0 0,-3 6 0 0 0,5-11-318 0 0,0 1-1 0 0,-1 0 0 0 0,1 0 0 0 0,0 0 0 0 0,0 0 0 0 0,0 0 0 0 0,0 0 0 0 0,0 0 0 0 0,0 0 0 0 0,0 0 1 0 0,0 0-1 0 0,0 0 0 0 0,0 0 0 0 0,1 0 0 0 0,-1-1 0 0 0,0 1 0 0 0,1 0 0 0 0,-1 0 0 0 0,0 0 1 0 0,1 0-1 0 0,-1 0 0 0 0,1-1 0 0 0,0 2 0 0 0,1-1-10 0 0,-1 1 1 0 0,1-1-1 0 0,-1 0 0 0 0,1 0 0 0 0,0 0 0 0 0,0 0 1 0 0,-1-1-1 0 0,1 1 0 0 0,0 0 0 0 0,3 0 1 0 0,4 1 73 0 0,-1-1 1 0 0,1 0-1 0 0,-1-1 0 0 0,11 0 1 0 0,-7-1 79 0 0,-4 0-31 0 0,0 0 1 0 0,0 1-1 0 0,0 0 0 0 0,0 1 1 0 0,0-1-1 0 0,0 1 1 0 0,0 1-1 0 0,11 3 0 0 0,-18-5-123 0 0,0 1 0 0 0,0 0 1 0 0,0-1-1 0 0,0 1 0 0 0,0 0 0 0 0,0 0 0 0 0,-1 0 0 0 0,1 0 0 0 0,0 0 0 0 0,0 0 0 0 0,0 0 0 0 0,-1 0 1 0 0,1 0-1 0 0,-1 0 0 0 0,1 0 0 0 0,-1 0 0 0 0,1 0 0 0 0,-1 1 0 0 0,0-1 0 0 0,1 0 0 0 0,-1 0 0 0 0,0 0 1 0 0,0 1-1 0 0,0-1 0 0 0,0 0 0 0 0,0 0 0 0 0,0 1 0 0 0,0-1 0 0 0,-1 0 0 0 0,1 0 0 0 0,0 0 0 0 0,-1 1 0 0 0,1-1 1 0 0,-1 2-1 0 0,-1 2 12 0 0,0 0 0 0 0,-1 0 1 0 0,1 0-1 0 0,-1 0 1 0 0,0 0-1 0 0,-5 5 0 0 0,1-2-391 0 0,-1 0 1 0 0,1-1-1 0 0,-2 0 0 0 0,1 0 0 0 0,-1-1 0 0 0,-14 8 1 0 0,12-8-1731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 7368 0 0,'-21'-3'2813'0'0,"20"3"-2333"0"0,-1 0 0 0 0,1 1 1 0 0,-1-1-1 0 0,1 0 0 0 0,0 1 0 0 0,-1-1 1 0 0,1 1-1 0 0,-1-1 0 0 0,1 1 0 0 0,0-1 0 0 0,-1 1 1 0 0,1 0-1 0 0,0 0 0 0 0,0 0 0 0 0,-1 0 0 0 0,-1 2 1 0 0,1-1-169 0 0,1 0 1 0 0,-1 1-1 0 0,0-1 1 0 0,1 1-1 0 0,-1 0 1 0 0,1-1-1 0 0,0 1 1 0 0,-2 5-1 0 0,2-6-236 0 0,1 0 0 0 0,-1 1 0 0 0,0-1 1 0 0,1 1-1 0 0,0-1 0 0 0,0 1 0 0 0,-1-1 0 0 0,1 1 0 0 0,1-1 0 0 0,-1 1 0 0 0,0-1 0 0 0,1 1 0 0 0,-1-1 0 0 0,1 1 1 0 0,0-1-1 0 0,0 0 0 0 0,-1 1 0 0 0,2-1 0 0 0,-1 0 0 0 0,0 0 0 0 0,0 1 0 0 0,4 2 0 0 0,4 2 339 0 0,1 0 0 0 0,21 12 0 0 0,-22-15-203 0 0,0 1-1 0 0,0 0 1 0 0,-1 1 0 0 0,0 0 0 0 0,11 10 0 0 0,-18-14-197 0 0,0 0-1 0 0,0 1 1 0 0,0-1 0 0 0,0 0-1 0 0,0 0 1 0 0,0 0 0 0 0,0 1-1 0 0,-1-1 1 0 0,0 0-1 0 0,1 1 1 0 0,-1-1 0 0 0,0 1-1 0 0,0-1 1 0 0,0 0 0 0 0,0 1-1 0 0,-1-1 1 0 0,1 0-1 0 0,-1 4 1 0 0,-2 4-3 0 0,0 0-1 0 0,0-1 1 0 0,-5 11-1 0 0,1-4-827 0 0,-1 1-1 0 0,-13 17 1 0 0,10-19-491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0 802 8808 0 0,'0'0'3133'0'0,"7"-4"-1618"0"0,-4 3-1258 0 0,0 0 1 0 0,0 0-1 0 0,0-1 1 0 0,0 1-1 0 0,0-1 1 0 0,0 0-1 0 0,0 0 1 0 0,-1 0-1 0 0,1 0 1 0 0,0 0-1 0 0,-1 0 0 0 0,0-1 1 0 0,0 1-1 0 0,0-1 1 0 0,4-5-1 0 0,-6 7 262 0 0,1-14 1002 0 0,0 4-1291 0 0,-1 9-194 0 0,0 1-1 0 0,0-1 1 0 0,1 1 0 0 0,-1-1 0 0 0,0 1 0 0 0,1-1 0 0 0,-1 1 0 0 0,2-3-1 0 0,1-5 28 0 0,1 0-1 0 0,-1 1 1 0 0,-1-1-1 0 0,1 0 1 0 0,0-13-1 0 0,7-22 175 0 0,27-79 543 0 0,-20 78-491 0 0,-6 15-128 0 0,15-54 1 0 0,-19 50-147 0 0,22-121 108 0 0,-28 150-125 0 0,1-8-10 0 0,0 0 0 0 0,0 0 1 0 0,-1 0-1 0 0,-1 0 0 0 0,-1-1 1 0 0,1 1-1 0 0,-2 0 1 0 0,-3-15-1 0 0,5 28 7 0 0,0 0 0 0 0,0 0 0 0 0,0 1 0 0 0,0-1 1 0 0,0 0-1 0 0,0 0 0 0 0,0 0 0 0 0,0 0 0 0 0,0 0 0 0 0,0 0 0 0 0,0 0 0 0 0,0 0 0 0 0,0 0 0 0 0,0 0 1 0 0,0 0-1 0 0,0 1 0 0 0,0-1 0 0 0,0 0 0 0 0,0 0 0 0 0,0 0 0 0 0,0 0 0 0 0,0 0 0 0 0,0 0 0 0 0,0 0 1 0 0,0 0-1 0 0,0 0 0 0 0,-1 0 0 0 0,1 0 0 0 0,0 0 0 0 0,0 0 0 0 0,0 0 0 0 0,0 0 0 0 0,0 0 1 0 0,0 0-1 0 0,0 1 0 0 0,0-1 0 0 0,0 0 0 0 0,0 0 0 0 0,0 0 0 0 0,0 0 0 0 0,0 0 0 0 0,-1 0 0 0 0,1 0 1 0 0,0 0-1 0 0,0 0 0 0 0,0 0 0 0 0,0 0 0 0 0,0 0 0 0 0,0 0 0 0 0,0 0 0 0 0,0 0 0 0 0,0-1 0 0 0,0 1 1 0 0,0 0-1 0 0,-1 0 0 0 0,1 0 0 0 0,0 0 0 0 0,0 0 0 0 0,0 0 0 0 0,0 0 0 0 0,0 0 0 0 0,0 0 1 0 0,0 0-1 0 0,0 0 0 0 0,-4 13-138 0 0,-3 15 1 0 0,4-8 95 0 0,1-1-1 0 0,2 1 0 0 0,0 20 1 0 0,9 59 66 0 0,-8-94-24 0 0,33 192-75 0 0,-32-187 116 0 0,0 0 0 0 0,1 0 0 0 0,0 0-1 0 0,1-1 1 0 0,0 1 0 0 0,0-1-1 0 0,1 0 1 0 0,0-1 0 0 0,11 14 0 0 0,-16-21-15 0 0,1-1 1 0 0,0 1-1 0 0,-1 0 1 0 0,1-1-1 0 0,0 1 0 0 0,-1-1 1 0 0,1 1-1 0 0,0-1 1 0 0,0 1-1 0 0,-1-1 1 0 0,1 0-1 0 0,0 1 1 0 0,0-1-1 0 0,0 0 1 0 0,0 0-1 0 0,0 1 0 0 0,-1-1 1 0 0,1 0-1 0 0,0 0 1 0 0,0 0-1 0 0,0 0 1 0 0,1 0-1 0 0,-1-1 33 0 0,1 1-1 0 0,0-1 1 0 0,-1 0-1 0 0,1 1 1 0 0,-1-1 0 0 0,1 0-1 0 0,-1 0 1 0 0,1 0-1 0 0,-1 0 1 0 0,2-2-1 0 0,3-3 176 0 0,-1 1-1 0 0,-1-1 0 0 0,9-13 1 0 0,2-9 107 0 0,-1 0 0 0 0,-1-1 0 0 0,18-59 0 0 0,11-94-251 0 0,-39 168-654 0 0,4-24 800 0 0,-5 12-7349 0 0,-2 14-480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172 114 7568 0 0,'4'-15'824'0'0,"-2"7"-674"0"0,-2 6-40 0 0,1 0 1 0 0,-1 0 0 0 0,0 0-1 0 0,0 0 1 0 0,1 0-1 0 0,-1 0 1 0 0,-1 0 0 0 0,1 0-1 0 0,-1-4 1 0 0,-1-13 867 0 0,1 15-554 0 0,1 0 1 0 0,-1 0 0 0 0,1 0 0 0 0,-1 0-1 0 0,0 1 1 0 0,-3-9 0 0 0,3 12-346 0 0,0-1 1 0 0,1 0 0 0 0,-1 0 0 0 0,0 0-1 0 0,0 0 1 0 0,1 0 0 0 0,-1 1 0 0 0,0-1-1 0 0,0 0 1 0 0,0 1 0 0 0,0-1 0 0 0,0 0 0 0 0,0 1-1 0 0,0 0 1 0 0,0-1 0 0 0,-1 1 0 0 0,1-1-1 0 0,0 1 1 0 0,0 0 0 0 0,0 0 0 0 0,0 0-1 0 0,0 0 1 0 0,-1 0 0 0 0,1 0 0 0 0,0 0-1 0 0,0 0 1 0 0,0 0 0 0 0,0 0 0 0 0,-2 1 0 0 0,1 0-29 0 0,0-1 0 0 0,0 1 0 0 0,0 0 0 0 0,0 0 0 0 0,0 0 0 0 0,0 0 0 0 0,0 0 1 0 0,0 0-1 0 0,0 1 0 0 0,0-1 0 0 0,1 1 0 0 0,-1-1 0 0 0,0 1 0 0 0,-1 3 0 0 0,-18 29 152 0 0,13-19-202 0 0,-3 5 31 0 0,0 0 1 0 0,1 0-1 0 0,1 1 0 0 0,1 0 1 0 0,1 0-1 0 0,1 1 0 0 0,1 0 1 0 0,-4 34-1 0 0,9-54 7 0 0,0 1 0 0 0,0 0 1 0 0,0 0-1 0 0,0-1 0 0 0,1 1 1 0 0,-1 0-1 0 0,1-1 0 0 0,1 6 1 0 0,-2-8-16 0 0,1 1 1 0 0,-1-1 0 0 0,0 1-1 0 0,1-1 1 0 0,-1 1-1 0 0,0-1 1 0 0,1 1 0 0 0,-1-1-1 0 0,1 1 1 0 0,-1-1-1 0 0,1 1 1 0 0,-1-1 0 0 0,1 1-1 0 0,0-1 1 0 0,-1 0-1 0 0,1 0 1 0 0,-1 1 0 0 0,1-1-1 0 0,0 0 1 0 0,-1 0-1 0 0,1 0 1 0 0,0 1 0 0 0,-1-1-1 0 0,1 0 1 0 0,0 0-1 0 0,-1 0 1 0 0,1 0 0 0 0,0 0-1 0 0,-1 0 1 0 0,1 0-1 0 0,0-1 1 0 0,-1 1 0 0 0,1 0-1 0 0,0 0 1 0 0,-1 0-1 0 0,1-1 1 0 0,-1 1 0 0 0,1 0-1 0 0,-1-1 1 0 0,2 0-1 0 0,1 0 76 0 0,-1-1 0 0 0,1 0-1 0 0,-1 1 1 0 0,0-1-1 0 0,1 0 1 0 0,-1-1 0 0 0,0 1-1 0 0,0 0 1 0 0,0-1 0 0 0,0 1-1 0 0,-1-1 1 0 0,1 1-1 0 0,-1-1 1 0 0,2-3 0 0 0,1-5 220 0 0,0-1 1 0 0,3-15-1 0 0,6-17 262 0 0,-3 19-17 0 0,18-32 0 0 0,-21 45-292 0 0,-4 5-49 0 0,1 1 0 0 0,0 0 0 0 0,6-8-1 0 0,-10 14-219 0 0,0 0 1 0 0,1-1-1 0 0,-1 1 0 0 0,0 0 0 0 0,0 0 0 0 0,1-1 0 0 0,-1 1 1 0 0,0 0-1 0 0,0 0 0 0 0,1 0 0 0 0,-1-1 0 0 0,0 1 0 0 0,0 0 1 0 0,1 0-1 0 0,-1 0 0 0 0,0 0 0 0 0,1 0 0 0 0,-1 0 0 0 0,0 0 1 0 0,1-1-1 0 0,-1 1 0 0 0,0 0 0 0 0,1 0 0 0 0,-1 0 0 0 0,0 0 1 0 0,1 0-1 0 0,-1 0 0 0 0,0 0 0 0 0,0 1 0 0 0,1-1 0 0 0,0 0 1 0 0,5 9 147 0 0,-1 18 26 0 0,-6-9-411 0 0,-5 24 0 0 0,2-7-342 0 0,0-19-1352 0 0,1-5-3697 0 0,3-10 5239 0 0,-2 8-6277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9384 0 0,'0'0'852'0'0,"5"5"-688"0"0,-1-2-90 0 0,-3-1 339 0 0,0 0 0 0 0,0-1 0 0 0,1 0 0 0 0,-1 1 0 0 0,1-1 0 0 0,-1 0 0 0 0,1 1 0 0 0,2 0 0 0 0,-1 0-84 0 0,-2-2-150 0 0,1 0 1 0 0,-1 0 0 0 0,1 0 0 0 0,-1-1-1 0 0,0 1 1 0 0,1 0 0 0 0,-1-1-1 0 0,0 1 1 0 0,1-1 0 0 0,-1 0 0 0 0,1 0-1 0 0,2-1 472 0 0,-2 1-456 0 0,0 0 0 0 0,0 0-1 0 0,0 0 1 0 0,0-1 0 0 0,0 1-1 0 0,-1 0 1 0 0,1-1 0 0 0,0 0-1 0 0,-1 1 1 0 0,1-1 0 0 0,-1 0-1 0 0,0 0 1 0 0,0 0 0 0 0,2-3-1 0 0,12-35 1432 0 0,-8 20-964 0 0,26-91 1586 0 0,-21 165-1840 0 0,-11-37-436 0 0,-1-13 20 0 0,0 0 0 0 0,0 0 1 0 0,1 0-1 0 0,0 0 0 0 0,1 5 1 0 0,-1-7 60 0 0,0-1-53 0 0,-1-1 1 0 0,1 1-1 0 0,-1-1 0 0 0,1 0 1 0 0,-1 0-1 0 0,1 1 1 0 0,-1-1-1 0 0,1 0 0 0 0,-1 0 1 0 0,1 0-1 0 0,-1 0 1 0 0,1 1-1 0 0,-1-1 0 0 0,1 0 1 0 0,-1 0-1 0 0,1 0 1 0 0,0 0-1 0 0,-1 0 0 0 0,1 0 1 0 0,-1 0-1 0 0,1-1 0 0 0,-1 1 1 0 0,1 0-1 0 0,-1 0 1 0 0,1 0-1 0 0,-1 0 0 0 0,1-1 1 0 0,-1 1-1 0 0,1 0 1 0 0,-1 0-1 0 0,1-1 0 0 0,-1 1 1 0 0,0-1-1 0 0,1 1 1 0 0,0-1-2 0 0,4-3 7 0 0,0 0-1 0 0,-1 0 0 0 0,1 0 0 0 0,-1-1 1 0 0,0 0-1 0 0,0 0 0 0 0,0 0 1 0 0,-1 0-1 0 0,0-1 0 0 0,4-7 0 0 0,-4 7 3 0 0,0 0-1 0 0,0 0 1 0 0,1 0-1 0 0,0 1 1 0 0,0 0-1 0 0,0 0 1 0 0,0 0-1 0 0,10-8 1 0 0,-13 12 10 0 0,1 0 1 0 0,0 0-1 0 0,-1-1 1 0 0,1 1-1 0 0,0 0 1 0 0,0 1-1 0 0,0-1 1 0 0,3-1-1 0 0,-4 2-17 0 0,-1 1-1 0 0,1-1 1 0 0,0 0-1 0 0,0 1 1 0 0,-1-1-1 0 0,1 1 1 0 0,0-1-1 0 0,-1 1 1 0 0,1-1-1 0 0,0 1 1 0 0,-1-1-1 0 0,1 1 1 0 0,-1-1 0 0 0,1 1-1 0 0,-1 0 1 0 0,1 0-1 0 0,-1-1 1 0 0,0 1-1 0 0,1 0 1 0 0,-1-1-1 0 0,0 1 1 0 0,1 0-1 0 0,-1 0 1 0 0,0 0-1 0 0,0-1 1 0 0,0 3-1 0 0,-1 25 0 0 0,1-8-2 0 0,0-14 2 0 0,5 47 0 0 0,-2-40-2 0 0,13 4 15 0 0,-15-17-10 0 0,-1 1-1 0 0,1-1 1 0 0,0 0 0 0 0,0 0-1 0 0,-1 1 1 0 0,1-1 0 0 0,0 0-1 0 0,0 0 1 0 0,-1 0-1 0 0,1 0 1 0 0,0 0 0 0 0,0 0-1 0 0,0 0 1 0 0,-1 0 0 0 0,1 0-1 0 0,0 0 1 0 0,0 0 0 0 0,-1 0-1 0 0,1-1 1 0 0,0 1 0 0 0,1-1-1 0 0,16-8-11 0 0,-14 6 13 0 0,2 0 2 0 0,0-1 0 0 0,0 0-1 0 0,-1 0 1 0 0,0 0 0 0 0,0-1 0 0 0,0 0 0 0 0,-1 0-1 0 0,1 0 1 0 0,4-7 0 0 0,1-6 28 0 0,15-31 1 0 0,-20 40-34 0 0,-4 6 5 0 0,0 3-2 0 0,-1-1-1 0 0,0 0 1 0 0,1 0-1 0 0,-1 1 0 0 0,0-1 1 0 0,0 0-1 0 0,0 0 1 0 0,1 0-1 0 0,-1 1 1 0 0,0-1-1 0 0,0 0 0 0 0,0 0 1 0 0,0 0-1 0 0,0 1 1 0 0,-1-1-1 0 0,1 0 1 0 0,0 0-1 0 0,0 0 0 0 0,-1-1 1 0 0,1 1 1 0 0,0 1-1 0 0,0-1 1 0 0,-1 0 0 0 0,1 0 0 0 0,0 1 0 0 0,0-1-1 0 0,-1 0 1 0 0,1 0 0 0 0,-1 1 0 0 0,1-1 0 0 0,0 0-1 0 0,-1 1 1 0 0,1-1 0 0 0,-1 1 0 0 0,0-1 0 0 0,1 1-1 0 0,-1-1 1 0 0,1 1 0 0 0,-1-1 0 0 0,0 1-1 0 0,1-1 1 0 0,-1 1 0 0 0,-1-1 0 0 0,0 1 2 0 0,0-1 0 0 0,1 1 0 0 0,-1 0 0 0 0,0 0 0 0 0,0 0-1 0 0,1 0 1 0 0,-1 0 0 0 0,0 0 0 0 0,0 1 0 0 0,-2 0 0 0 0,0 0 8 0 0,1 0 1 0 0,-1 0-1 0 0,1 1 0 0 0,-1 0 1 0 0,1-1-1 0 0,0 1 0 0 0,0 0 0 0 0,0 1 1 0 0,-5 3-1 0 0,5-2 4 0 0,0-1 0 0 0,0 1 0 0 0,1 0 0 0 0,0 0 0 0 0,0 0 0 0 0,0 0 0 0 0,0 0 0 0 0,-1 6 0 0 0,2-8-6 0 0,1 0 1 0 0,-1 1 0 0 0,1-1 0 0 0,0 1 0 0 0,0-1-1 0 0,0 1 1 0 0,0-1 0 0 0,0 1 0 0 0,1-1 0 0 0,-1 0-1 0 0,1 1 1 0 0,0-1 0 0 0,0 1 0 0 0,-1-1 0 0 0,1 0-1 0 0,3 4 1 0 0,-2-3-6 0 0,1 4 4 0 0,1 0-1 0 0,0-1 1 0 0,0 0 0 0 0,1 0-1 0 0,0 0 1 0 0,0-1 0 0 0,0 1-1 0 0,1-1 1 0 0,-1-1 0 0 0,1 1 0 0 0,8 4-1 0 0,-3-3-200 0 0,1-1 1 0 0,-1 0-1 0 0,1-1 0 0 0,0 0 0 0 0,0-1 0 0 0,0 0 1 0 0,0-1-1 0 0,0 0 0 0 0,17-1 0 0 0,-14-1-1735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0:5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99 7368 0 0,'0'0'568'0'0,"-10"-10"219"0"0,6 7 2355 0 0,4 1-2937 0 0,0 0 0 0 0,-1 0 0 0 0,1 0 0 0 0,0 0 0 0 0,1 1 0 0 0,-1-1 0 0 0,0 0 0 0 0,0 0 0 0 0,1 0 0 0 0,-1 1 0 0 0,1-1 0 0 0,-1 0 0 0 0,1 0 0 0 0,0 1 0 0 0,0-1 0 0 0,0 1 0 0 0,0-1 0 0 0,0 1 0 0 0,2-3 0 0 0,1-1 113 0 0,0 0-1 0 0,0 0 0 0 0,1 0 0 0 0,7-5 0 0 0,-8 7-187 0 0,0 1 0 0 0,1 0 0 0 0,-1 0-1 0 0,1 0 1 0 0,-1 0 0 0 0,1 1-1 0 0,0-1 1 0 0,-1 1 0 0 0,1 1 0 0 0,0-1-1 0 0,9 1 1 0 0,6 0-114 0 0,32 6 0 0 0,-12-2 35 0 0,-28-3-49 0 0,2 1 17 0 0,0-1 1 0 0,-1-1-1 0 0,1-1 0 0 0,0 0 0 0 0,21-4 1 0 0,-28 3-695 0 0,11-2 3032 0 0,-15 6-821 0 0,-8 5-922 0 0,-40 51 428 0 0,33-41-765 0 0,-1 0 1 0 0,-22 22-1 0 0,1-5 128 0 0,19-19-103 0 0,-1 0 1 0 0,-28 22-1 0 0,43-37-230 0 0,10 0-684 0 0,0-1-1 0 0,0 1 1 0 0,0-2-1 0 0,12-3 1 0 0,-10 1-1174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0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76 19519 0 0,'-9'-12'1967'0'0,"8"11"-1878"0"0,0 0-1 0 0,0 0 1 0 0,0 0 0 0 0,0 0 0 0 0,0 0-1 0 0,0 0 1 0 0,1 0 0 0 0,-1 0 0 0 0,0 0-1 0 0,0-1 1 0 0,1 1 0 0 0,-1 0-1 0 0,1 0 1 0 0,-1-1 0 0 0,1 1 0 0 0,0-1-1 0 0,-1 1 1 0 0,1 0 0 0 0,0-1-1 0 0,0 1 1 0 0,0-2 0 0 0,0 1 76 0 0,0 0 1 0 0,0 0-1 0 0,0 1 1 0 0,1-1 0 0 0,-1 0-1 0 0,1 1 1 0 0,-1-1-1 0 0,1 0 1 0 0,-1 1-1 0 0,1-1 1 0 0,0 1-1 0 0,0-1 1 0 0,0 1-1 0 0,0-1 1 0 0,0 1-1 0 0,0-1 1 0 0,0 1-1 0 0,0 0 1 0 0,0 0-1 0 0,1 0 1 0 0,2-2-1 0 0,-3 2 123 0 0,1 9-112 0 0,-1-4-142 0 0,-1-1 0 0 0,1 0 0 0 0,-1 1 0 0 0,0-1 0 0 0,0 1 0 0 0,0-1 0 0 0,0 0 0 0 0,0 1 0 0 0,-2 5 0 0 0,-11 33 238 0 0,9-31-156 0 0,-15 36 948 0 0,18-44-796 0 0,1-3-83 0 0,2-1-112 0 0,-1 0-1 0 0,1-1 0 0 0,-1 1 0 0 0,0 0 0 0 0,1-1 0 0 0,-1 0 1 0 0,2-2-1 0 0,-1 0 120 0 0,10-12-114 0 0,0-1 0 0 0,-1 0 1 0 0,16-35-1 0 0,-25 44-119 0 0,-6 11-1446 0 0,-8 14-3918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0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19087 0 0,'0'0'930'0'0,"6"-11"219"0"0,-3 2-570 0 0,1 0 0 0 0,0 0 0 0 0,0 1 0 0 0,1-1 0 0 0,0 1 0 0 0,1 0 0 0 0,8-9 0 0 0,7-2 774 0 0,-20 18-756 0 0,-1 9-306 0 0,0-3-211 0 0,-1 0 0 0 0,0-1 0 0 0,0 1 0 0 0,0 0 0 0 0,-1-1 0 0 0,1 1 0 0 0,-1-1 0 0 0,0 1 0 0 0,-1-1 0 0 0,-3 6 0 0 0,1-2 38 0 0,-1 0 0 0 0,0-1 1 0 0,-1 1-1 0 0,-7 6 0 0 0,9-11 159 0 0,4-3-54 0 0,5-10 107 0 0,12-16 193 0 0,-14 23-362 0 0,4-8 70 0 0,-1-1 0 0 0,7-19 0 0 0,-10 27-221 0 0,0 0-28 0 0,-1 0-1 0 0,0 0 1 0 0,0 1-1 0 0,0-1 1 0 0,-1 0-1 0 0,1 0 1 0 0,-1 0 0 0 0,0 0-1 0 0,0 0 1 0 0,-1-7-1 0 0,1 10-466 0 0,-1-2 443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0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16 113 16128 0 0,'0'0'1241'0'0,"0"-3"451"0"0,0-1-769 0 0,0 0 1 0 0,0 0 0 0 0,1 0 0 0 0,0 0-1 0 0,0 0 1 0 0,2-5 0 0 0,-1 4-630 0 0,0 0 0 0 0,1 0 0 0 0,0 1 0 0 0,0-1 0 0 0,0 1 0 0 0,1-1 0 0 0,-1 1 0 0 0,1 0 0 0 0,0 0 0 0 0,0 1 0 0 0,10-7 0 0 0,-13 9 329 0 0,-5 18-294 0 0,-3 1-115 0 0,5-11-135 0 0,0-1 0 0 0,0 0 1 0 0,-1-1-1 0 0,0 1 0 0 0,0 0 0 0 0,-7 8 0 0 0,10-14-66 0 0,-1 0-1 0 0,1 0 1 0 0,0 0 0 0 0,0 0 0 0 0,0 1-1 0 0,0-1 1 0 0,0 0 0 0 0,0 0-1 0 0,-1 0 1 0 0,1 0 0 0 0,0 0 0 0 0,0 0-1 0 0,0 0 1 0 0,0 0 0 0 0,0 0-1 0 0,-1 0 1 0 0,1 0 0 0 0,0 0 0 0 0,0 0-1 0 0,0 0 1 0 0,0 0 0 0 0,-1 0-1 0 0,1 0 1 0 0,0 0 0 0 0,0 0 0 0 0,0 0-1 0 0,0 0 1 0 0,0 0 0 0 0,-1 0-1 0 0,1 0 1 0 0,0 0 0 0 0,0 0 0 0 0,0 0-1 0 0,0 0 1 0 0,0 0 0 0 0,-1 0-1 0 0,1 0 1 0 0,0 0 0 0 0,0-1-1 0 0,0 1 1 0 0,0 0 0 0 0,0 0 0 0 0,0 0-1 0 0,0 0 1 0 0,-1 0 0 0 0,1 0-1 0 0,0-1 1 0 0,0 1 0 0 0,0 0 0 0 0,0 0-1 0 0,0 0 1 0 0,0 0 0 0 0,0-1-1 0 0,-5-14 162 0 0,2-18-103 0 0,3 30-271 0 0,0 0-1 0 0,-1-1 1 0 0,1 1 0 0 0,0 0 0 0 0,-1-1 0 0 0,0 1-1 0 0,0 0 1 0 0,0 0 0 0 0,0-1 0 0 0,-1 1 0 0 0,1 0-1 0 0,-1 0 1 0 0,-2-2 0 0 0,-1 0-1264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1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6042 66 5040 0 0,'0'0'231'0'0,"0"-18"2098"0"0,-3-29 645 0 0,-6 64-2422 0 0,5-10-372 0 0,1 0-1 0 0,-1-1 1 0 0,-1 0-1 0 0,1 0 1 0 0,-1 0-1 0 0,0 0 0 0 0,0-1 1 0 0,-1 0-1 0 0,1 0 1 0 0,-13 9-1 0 0,-2-3 87 0 0,1-1 1 0 0,-30 11-1 0 0,17-8-39 0 0,-36 15 110 0 0,-1-4-1 0 0,-108 24 1 0 0,-87 17-175 0 0,105-24-164 0 0,-81 26 352 0 0,116-22-77 0 0,-53 15-248 0 0,124-44-78 0 0,-96 43 0 0 0,27-9 159 0 0,-38 5-202 0 0,53-25 96 0 0,-26 12-1 0 0,-84 29 98 0 0,-57 22-143 0 0,36-13 68 0 0,194-62-30 0 0,22-9 64 0 0,-1 0 0 0 0,-26 5 0 0 0,-56 14-140 0 0,24-6 192 0 0,31-10-58 0 0,-103 29-208 0 0,90-23 144 0 0,34-11 56 0 0,1 2 0 0 0,-38 17 1 0 0,-18 7 27 0 0,5-2-65 0 0,45-14-8 0 0,0-2 0 0 0,-56 16 1 0 0,-82 26 605 0 0,1 1-31 0 0,122-48-484 0 0,-1-2 0 0 0,0-2 0 0 0,-94-2 0 0 0,74-9 212 0 0,17 2-142 0 0,35 1-81 0 0,-36 0 0 0 0,-30 11-11 0 0,72-7-67 0 0,0 1 0 0 0,0 0 0 0 0,1 0 0 0 0,-1 1 0 0 0,-11 7 0 0 0,-64 23 1 0 0,53-19 0 0 0,17-7 0 0 0,-1 0 0 0 0,-25 17 0 0 0,27-14 0 0 0,-25 11 0 0 0,24-14 5 0 0,-27 18 1 0 0,-33 25 172 0 0,43-29-80 0 0,-59 48-1 0 0,90-67-97 0 0,-7 6 0 0 0,0 0 0 0 0,-15 20 0 0 0,-25 26 60 0 0,-24 27 88 0 0,-6-1-148 0 0,69-70 17 0 0,-16 20 0 0 0,-7 7 24 0 0,-36 43 15 0 0,20-22-59 0 0,30-36 10 0 0,15-16 5 0 0,0-1 0 0 0,0 0-1 0 0,0 0 1 0 0,-1-1-1 0 0,0 1 1 0 0,0-1-1 0 0,0-1 1 0 0,-1 1 0 0 0,-9 4-1 0 0,15-10 22 0 0,0 1-1 0 0,0-1 1 0 0,0 0-1 0 0,0 0 1 0 0,0 0 0 0 0,0 0-1 0 0,1 0 1 0 0,-1 0-1 0 0,0 0 1 0 0,0 0-1 0 0,1 0 1 0 0,-1-1-1 0 0,0 0 1 0 0,0-7 109 0 0,1 0-1 0 0,0 0 1 0 0,0 0-1 0 0,0 0 1 0 0,1 0 0 0 0,1 0-1 0 0,3-12 1 0 0,2-19 236 0 0,2 14-67 0 0,-8 23-268 0 0,0 0 0 0 0,1 0 1 0 0,-1-1-1 0 0,0 1 1 0 0,0 0-1 0 0,0-6 0 0 0,0 7 21 0 0,-1 5-62 0 0,0-1 0 0 0,0 0 0 0 0,-1 0-1 0 0,1 0 1 0 0,0 1 0 0 0,-1-1 0 0 0,0 0 0 0 0,0 3-1 0 0,-38 108-1 0 0,37-105-1 0 0,0-1 0 0 0,1 0 0 0 0,-1 1 0 0 0,2-1-1 0 0,-1 1 1 0 0,1 0 0 0 0,1 9 0 0 0,-1-14 6 0 0,0-1 1 0 0,1 1 0 0 0,-1-1-1 0 0,1 1 1 0 0,0-1 0 0 0,-1 1-1 0 0,1-1 1 0 0,1 0-1 0 0,-1 1 1 0 0,0-1 0 0 0,2 2-1 0 0,-2-2-1 0 0,0-1 0 0 0,0-1 0 0 0,0 1 0 0 0,0 0 0 0 0,1 0 0 0 0,-1 0 0 0 0,0 0 0 0 0,0-1-1 0 0,1 1 1 0 0,-1-1 0 0 0,0 1 0 0 0,1-1 0 0 0,-1 1 0 0 0,0-1 0 0 0,1 0 0 0 0,-1 0 0 0 0,1 0 0 0 0,-1 1 0 0 0,0-1 0 0 0,1-1-1 0 0,2 1 1 0 0,13-4 62 0 0,1 0-1 0 0,0-1 0 0 0,-1-1 0 0 0,0-1 1 0 0,0 0-1 0 0,17-11 0 0 0,-10 6 4 0 0,62-40 259 0 0,-66 38-879 0 0,0 2-1 0 0,0 0 0 0 0,2 1 1 0 0,23-9-1 0 0,-30 16-984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10136 0 0,'0'0'777'0'0,"14"7"3592"0"0,-12-7-3917 0 0,0 1-1 0 0,1 0 1 0 0,-1 0-1 0 0,1-1 1 0 0,-1 0-1 0 0,1 1 1 0 0,-1-1-1 0 0,1 0 1 0 0,-1 0-1 0 0,1 0 1 0 0,-1 0-1 0 0,0-1 1 0 0,1 1-1 0 0,-1-1 1 0 0,4-1-1 0 0,2 0 161 0 0,0-1 0 0 0,0-1 0 0 0,8-4 0 0 0,13-7 57 0 0,0 2 1 0 0,49-15-1 0 0,-58 20-745 0 0,-15 6-100 0 0,0 0 0 0 0,0 0 0 0 0,0 0 0 0 0,0 1 0 0 0,0 0 0 0 0,5-1 0 0 0,5 1-1076 0 0,1 0-55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50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23 265 3224 0 0,'0'0'143'0'0,"0"-13"26"0"0,27-113 5009 0 0,-26 120-4851 0 0,0 0-1 0 0,-1-1 0 0 0,0 1 0 0 0,-1-1 1 0 0,1 1-1 0 0,-1 0 0 0 0,0-1 0 0 0,-1 1 1 0 0,0 0-1 0 0,0 0 0 0 0,0 0 0 0 0,0 0 0 0 0,-1 0 1 0 0,0 1-1 0 0,0-1 0 0 0,-1 1 0 0 0,0-1 1 0 0,-7-7-1 0 0,11 13-260 0 0,0 0 0 0 0,0 0-1 0 0,0 0 1 0 0,0-1 0 0 0,0 1 0 0 0,0 0 0 0 0,0 0 0 0 0,-1 0 0 0 0,1 0-1 0 0,0-1 1 0 0,0 1 0 0 0,0 0 0 0 0,0 0 0 0 0,0 0 0 0 0,-1 0 0 0 0,1 0-1 0 0,0 0 1 0 0,0-1 0 0 0,0 1 0 0 0,-1 0 0 0 0,1 0 0 0 0,0 0 0 0 0,0 0-1 0 0,0 0 1 0 0,-1 0 0 0 0,1 0 0 0 0,0 0 0 0 0,0 0 0 0 0,0 0 0 0 0,-1 0-1 0 0,1 0 1 0 0,0 0 0 0 0,0 0 0 0 0,0 0 0 0 0,-1 0 0 0 0,1 0 0 0 0,0 0-1 0 0,0 0 1 0 0,0 0 0 0 0,0 1 0 0 0,-1-1 0 0 0,1 0 0 0 0,0 0 0 0 0,0 0-1 0 0,-1 0 1 0 0,-2 12 460 0 0,3 16-779 0 0,18 112 253 0 0,-10-66 0 0 0,2 192 325 0 0,-11-182 50 0 0,17 131 1 0 0,6-76 423 0 0,-4 37-473 0 0,-10-78-191 0 0,-4-27 22 0 0,-6 73 1 0 0,0-36 354 0 0,-2-46 149 0 0,-2 0 0 0 0,-23 104 0 0 0,16-89-661 0 0,-2 83 1 0 0,5-47 156 0 0,10-106-35 0 0,-3 16-948 0 0,0-19-1543 0 0,-1-14-2240 0 0,0-9-2212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52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9 162 12440 0 0,'0'0'565'0'0,"-1"-16"258"0"0,2 13-710 0 0,0 1 0 0 0,0 0 0 0 0,1 0 0 0 0,-1 1 0 0 0,0-1 0 0 0,1 0 0 0 0,-1 0 0 0 0,1 1 0 0 0,0-1 0 0 0,0 1 0 0 0,-1-1 0 0 0,1 1 1 0 0,0 0-1 0 0,0 0 0 0 0,3-2 0 0 0,38-13 561 0 0,-26 10-699 0 0,97-32 245 0 0,-75 27-191 0 0,1 2-1 0 0,58-6 0 0 0,140 5-90 0 0,-136 8 61 0 0,599 7 939 0 0,-563-2-929 0 0,257 13 90 0 0,-145-6 190 0 0,-247-10-287 0 0,414 5 116 0 0,-170-7-256 0 0,-190 2 132 0 0,104 5 302 0 0,-57 1 250 0 0,62 1 14 0 0,-93-7-362 0 0,115-3 374 0 0,-24-3-869 0 0,-68 5 478 0 0,25-3-95 0 0,85-3-128 0 0,-94-2 225 0 0,35-2-274 0 0,90-3 11 0 0,21 4 80 0 0,-140 11 33 0 0,-33 2-2 0 0,104 7-41 0 0,-74-2 10 0 0,-14-3 146 0 0,23 2-50 0 0,-83-2-258 0 0,13 3 275 0 0,-1-3 0 0 0,55-2-1 0 0,-24-3-29 0 0,-16 2-18 0 0,-61-2-44 0 0,0 0-1 0 0,0 0 1 0 0,0 1-1 0 0,12 3 0 0 0,0-1 2 0 0,-14-2-11 0 0,-4 0-4 0 0,0-1 1 0 0,0 1-1 0 0,0 0 1 0 0,0-1-1 0 0,0 1 1 0 0,0 0-1 0 0,0-1 0 0 0,-1 1 1 0 0,1 0-1 0 0,0 0 1 0 0,0 0-1 0 0,-1 0 1 0 0,1 0-1 0 0,0 0 1 0 0,-1 0-1 0 0,1 0 0 0 0,-1 0 1 0 0,1 0-1 0 0,-1 0 1 0 0,0 0-1 0 0,1 1 1 0 0,-1-1-1 0 0,0 0 0 0 0,0 0 1 0 0,0 0-1 0 0,0 0 1 0 0,0 2-1 0 0,0 4 51 0 0,-1-1 0 0 0,0 1-1 0 0,-3 12 1 0 0,0-3 10 0 0,-16 82 102 0 0,-7 14 276 0 0,1-4-212 0 0,17-65-317 0 0,-7 51-400 0 0,-21 226 585 0 0,10-171 95 0 0,12-80-108 0 0,-23 80 165 0 0,17-62-19 0 0,-8 36 134 0 0,9 12 831 0 0,19-128-1056 0 0,1 0 0 0 0,0 0-1 0 0,1 12 1 0 0,-1-12-16 0 0,1 0 0 0 0,-1-1 1 0 0,0 1-1 0 0,-1 0 0 0 0,-1 7 0 0 0,2-12-106 0 0,-1 0 0 0 0,1-1 0 0 0,-1 1 0 0 0,1 0 0 0 0,-1-1 0 0 0,0 1 0 0 0,0 0 0 0 0,0-1 0 0 0,1 1 0 0 0,-1-1 0 0 0,-1 1 0 0 0,1-1 0 0 0,0 0 0 0 0,0 1 0 0 0,0-1-1 0 0,-1 0 1 0 0,1 0 0 0 0,-1 0 0 0 0,1 0 0 0 0,-1 0 0 0 0,1 0 0 0 0,-1-1 0 0 0,0 1 0 0 0,1 0 0 0 0,-1-1 0 0 0,0 1 0 0 0,1-1 0 0 0,-1 0 0 0 0,-3 1 0 0 0,-62-6 198 0 0,-2 0 21 0 0,-297 15-541 0 0,23 20 256 0 0,-47 3 12 0 0,212-22 32 0 0,-212 6 0 0 0,311-18 4 0 0,-158-9 59 0 0,-55-9 234 0 0,215 15-475 0 0,-285-9 284 0 0,145 7-126 0 0,-237 0-188 0 0,192 18 272 0 0,86-4-128 0 0,-459 81-24 0 0,548-73 88 0 0,-201 35 0 0 0,-91 14 142 0 0,293-50-13 0 0,-139 17 214 0 0,171-26-318 0 0,-27 1 22 0 0,59-6-24 0 0,6 0-1610 0 0,2-1-4304 0 0,1-2-2379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5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0 602 12672 0 0,'1'-8'151'0'0,"0"-1"0"0"0,0 0 1 0 0,1 1-1 0 0,0-1 0 0 0,0 1 1 0 0,1-1-1 0 0,0 1 1 0 0,0 0-1 0 0,6-9 0 0 0,7-10-42 0 0,24-30-1 0 0,-27 38 202 0 0,3-2-261 0 0,0 0 0 0 0,1 0 1 0 0,1 2-1 0 0,1 0 0 0 0,33-25 1 0 0,-50 43-51 0 0,0 0 0 0 0,0-1 1 0 0,0 1-1 0 0,0 0 1 0 0,0 0-1 0 0,0 0 1 0 0,0 1-1 0 0,0-1 0 0 0,0 0 1 0 0,1 1-1 0 0,-1-1 1 0 0,0 1-1 0 0,1 0 1 0 0,-1 0-1 0 0,3 0 1 0 0,-3 0-4 0 0,-1 1 0 0 0,0-1 1 0 0,1 0-1 0 0,-1 1 0 0 0,0 0 1 0 0,0-1-1 0 0,0 1 1 0 0,1 0-1 0 0,-1 0 0 0 0,0 0 1 0 0,0-1-1 0 0,0 1 1 0 0,0 0-1 0 0,0 0 0 0 0,-1 0 1 0 0,1 1-1 0 0,0-1 0 0 0,0 0 1 0 0,-1 0-1 0 0,1 0 1 0 0,0 1-1 0 0,-1-1 0 0 0,0 0 1 0 0,1 1-1 0 0,-1-1 1 0 0,1 2-1 0 0,0 7-33 0 0,1-1 1 0 0,-1 0-1 0 0,-1 1 1 0 0,0-1-1 0 0,0 1 1 0 0,-3 14-1 0 0,-15 57-253 0 0,13-61 271 0 0,-29 95 35 0 0,-5-2 0 0 0,-55 109 0 0 0,92-217-15 0 0,-46 112 470 0 0,48-116-319 0 0,1-2 32 0 0,6-4-61 0 0,0 0 0 0 0,0-1 0 0 0,-1 0 0 0 0,0 0-1 0 0,8-10 1 0 0,26-40 178 0 0,-30 41-212 0 0,65-115 170 0 0,-34 55-190 0 0,11-18-20 0 0,40-66-18 0 0,-26 47-31 0 0,-28 47 0 0 0,80-106 0 0 0,-107 159-76 0 0,-11 12 70 0 0,0 0-1 0 0,0 0 0 0 0,0 0 1 0 0,0 0-1 0 0,0 0 0 0 0,1 0 1 0 0,-1-1-1 0 0,0 1 1 0 0,0 0-1 0 0,0 0 0 0 0,0 0 1 0 0,0 0-1 0 0,0 0 0 0 0,0 0 1 0 0,0 0-1 0 0,0 0 0 0 0,0 0 1 0 0,1 0-1 0 0,-1 0 0 0 0,0 0 1 0 0,0 0-1 0 0,0 0 0 0 0,0 0 1 0 0,0 0-1 0 0,0 0 0 0 0,0 0 1 0 0,0 0-1 0 0,0 0 0 0 0,1 0 1 0 0,-1 0-1 0 0,0 0 0 0 0,0 0 1 0 0,0 0-1 0 0,0 0 0 0 0,0 0 1 0 0,0 0-1 0 0,0 0 0 0 0,0 0 1 0 0,0 1-1 0 0,0-1 1 0 0,1 0-1 0 0,-1 0 0 0 0,0 0 1 0 0,0 0-1 0 0,0 0 0 0 0,0 0 1 0 0,0 0-1 0 0,0 0 0 0 0,0 0 1 0 0,0 0-1 0 0,0 0 0 0 0,0 1 1 0 0,0-1-1 0 0,0 0 0 0 0,0 0 1 0 0,0 3-65 0 0,-1 0 0 0 0,1 0 0 0 0,-1 0 1 0 0,0-1-1 0 0,0 1 0 0 0,-2 5 1 0 0,-19 38-327 0 0,-28 45 1 0 0,7-14 247 0 0,-50 90 76 0 0,-24 45 162 0 0,95-167-21 0 0,-33 68 697 0 0,-48 142 0 0 0,99-245-694 0 0,-10 38 184 0 0,13-44-200 0 0,0 0 0 0 0,1 0 0 0 0,-1 1 0 0 0,1-1 0 0 0,0 0 0 0 0,0 0 0 0 0,0 1 0 0 0,2 6 0 0 0,10-19 315 0 0,1-4-196 0 0,0-1 0 0 0,-2 0 0 0 0,20-29 0 0 0,-11 14 10 0 0,155-214 472 0 0,-13 16-586 0 0,-144 201-73 0 0,122-155 58 0 0,-109 144-24 0 0,2 2 1 0 0,65-54-1 0 0,-92 84-29 0 0,29-22-11 0 0,-32 25 3 0 0,0-1 1 0 0,-1 1-1 0 0,1-1 0 0 0,0 1 0 0 0,0 0 0 0 0,-1 0 0 0 0,1 0 0 0 0,0 1 1 0 0,0-1-1 0 0,0 1 0 0 0,4-1 0 0 0,-6 1 4 0 0,0 0-1 0 0,-1 0 1 0 0,1 1-1 0 0,0-1 1 0 0,-1 0 0 0 0,1 0-1 0 0,-1 0 1 0 0,1 1-1 0 0,0-1 1 0 0,-1 0 0 0 0,1 0-1 0 0,-1 1 1 0 0,1-1-1 0 0,-1 0 1 0 0,1 1 0 0 0,-1-1-1 0 0,1 1 1 0 0,-1-1-1 0 0,0 1 1 0 0,1-1 0 0 0,-1 1-1 0 0,1-1 1 0 0,-1 1-1 0 0,1 1-6 0 0,-1-1-1 0 0,1 1 1 0 0,-1-1-1 0 0,0 1 1 0 0,1-1-1 0 0,-1 1 1 0 0,0-1-1 0 0,0 1 1 0 0,0 2-1 0 0,-1 4-44 0 0,-1 0-1 0 0,1-1 1 0 0,-4 9 0 0 0,4-13 31 0 0,-15 41-76 0 0,-1 0 0 0 0,-3-2 0 0 0,-42 68 0 0 0,-11 14 43 0 0,-67 108 124 0 0,107-181 0 0 0,-97 145 494 0 0,126-190-538 0 0,-15 21 283 0 0,15-25-96 0 0,11-16-15 0 0,63-99 233 0 0,-20 37-374 0 0,173-264-44 0 0,-142 232-11 0 0,96-99-1 0 0,-78 112 3 0 0,-86 84-21 0 0,1 0 1 0 0,1 1 0 0 0,0 1 0 0 0,0 0 0 0 0,28-11-1 0 0,-41 19 2 0 0,-1 0 1 0 0,2 0-1 0 0,-1 1 0 0 0,0-1 0 0 0,0 1 0 0 0,0-1 0 0 0,0 1 0 0 0,0 0 0 0 0,0 0 0 0 0,0 0 0 0 0,1 0 1 0 0,-1 0-1 0 0,0 0 0 0 0,0 1 0 0 0,0-1 0 0 0,3 2 0 0 0,-4-1 0 0 0,1 0 1 0 0,-1 0-1 0 0,0 0 1 0 0,1 0-1 0 0,-1 0 1 0 0,0 0-1 0 0,0 1 1 0 0,0-1-1 0 0,0 0 1 0 0,0 1-1 0 0,0-1 1 0 0,-1 1-1 0 0,1-1 1 0 0,0 1-1 0 0,-1-1 1 0 0,1 1-1 0 0,-1-1 1 0 0,1 1-1 0 0,-1 0 1 0 0,0-1-1 0 0,0 3 1 0 0,1 4-35 0 0,-1 0-1 0 0,-1 0 1 0 0,1-1 0 0 0,-1 1 0 0 0,0 0 0 0 0,-1-1 0 0 0,0 1 0 0 0,-4 10-1 0 0,-29 59-259 0 0,27-63 269 0 0,-39 74-19 0 0,-62 86-1 0 0,-69 72 267 0 0,70-101 111 0 0,2 5 89 0 0,-63 85 502 0 0,174-250-372 0 0,11-20-444 0 0,-13 27-31 0 0,120-252 201 0 0,25 13-282 0 0,86-70 3 0 0,30 24-256 0 0,-261 290 297 0 0,-1 1-4 0 0,0 0 1 0 0,0 0-1 0 0,0 0 1 0 0,1 0-1 0 0,-1 1 1 0 0,4-3-1 0 0,-27 45-103 0 0,-25 29-47 0 0,-76 89 1 0 0,81-108 91 0 0,-28 34-14 0 0,-158 209 21 0 0,164-193 41 0 0,53-84-8 0 0,5-8 10 0 0,16-12 116 0 0,0-4-69 0 0,0-1 0 0 0,0 0 0 0 0,17-17 0 0 0,28-35 68 0 0,-52 55-118 0 0,138-157 129 0 0,221-234 352 0 0,-340 374-543 0 0,6-8-13 0 0,2 1 0 0 0,1 1 0 0 0,59-38 0 0 0,-88 64 66 0 0,2-1 11 0 0,-1 0-1 0 0,1 1 0 0 0,10-4 0 0 0,-14 5-3 0 0,0 1-1 0 0,-1 0 1 0 0,1 0 0 0 0,0-1 0 0 0,0 1-1 0 0,-1 0 1 0 0,1 0 0 0 0,0 0-1 0 0,0 0 1 0 0,-1 0 0 0 0,1 0-1 0 0,0 0 1 0 0,0 0 0 0 0,-1 0-1 0 0,1 0 1 0 0,0 0 0 0 0,0 1-1 0 0,-1-1 1 0 0,1 0 0 0 0,0 0-1 0 0,-1 1 1 0 0,1-1 0 0 0,0 1-1 0 0,-1-1 1 0 0,1 0 0 0 0,-1 1-1 0 0,1-1 1 0 0,0 1 0 0 0,-1-1 0 0 0,1 1-1 0 0,-1 0 1 0 0,1-1 0 0 0,-1 1-1 0 0,0-1 1 0 0,1 1 0 0 0,-1 0-1 0 0,0-1 1 0 0,1 2 0 0 0,0 2-5 0 0,-1-1 1 0 0,1 1-1 0 0,-1 0 1 0 0,0 0 0 0 0,0 0-1 0 0,0-1 1 0 0,0 1-1 0 0,-2 7 1 0 0,-10 31-183 0 0,12-41 178 0 0,-14 36-117 0 0,-1 0 0 0 0,-22 38 0 0 0,-47 67 94 0 0,51-88 12 0 0,-117 184 14 0 0,-20 33 0 0 0,140-219 13 0 0,-10 13 99 0 0,-45 100-1 0 0,83-159-99 0 0,0 0 0 0 0,1-1 0 0 0,-1 1 0 0 0,1 0 1 0 0,-1 6-1 0 0,2-11-10 0 0,0 0 1 0 0,0 0-1 0 0,0 0 1 0 0,0 0-1 0 0,0-1 1 0 0,0 1-1 0 0,1 0 1 0 0,-1 0-1 0 0,0 0 1 0 0,0 0-1 0 0,1-1 1 0 0,-1 1-1 0 0,0 0 1 0 0,1 0-1 0 0,-1-1 1 0 0,0 1-1 0 0,1 0 1 0 0,0 0-1 0 0,0 0 1 0 0,-1-1 0 0 0,1 0 0 0 0,0 0 0 0 0,0 1-1 0 0,-1-1 1 0 0,1 0 0 0 0,0 0 0 0 0,0 0 0 0 0,-1 0 0 0 0,1 0-1 0 0,0 0 1 0 0,0 0 0 0 0,-1 0 0 0 0,1 0 0 0 0,0 0 0 0 0,0-1-1 0 0,-1 1 1 0 0,1 0 0 0 0,0 0 0 0 0,0-1 0 0 0,-1 1-1 0 0,1 0 1 0 0,0-1 0 0 0,0 0 0 0 0,7-5 17 0 0,0 0 0 0 0,0 0 0 0 0,0-1 0 0 0,-1 0 0 0 0,0 0 0 0 0,7-11 1 0 0,-3 5 3 0 0,141-183 191 0 0,-118 150-214 0 0,190-264 76 0 0,179-234-82 0 0,-187 300 5 0 0,-210 238 3 0 0,-1 1-11 0 0,-1 0 0 0 0,1 1 1 0 0,0-1-1 0 0,0 1 0 0 0,0 0 1 0 0,1 1-1 0 0,-1-1 0 0 0,1 1 0 0 0,8-3 1 0 0,-14 6 5 0 0,1-1 0 0 0,-1 1 0 0 0,1 0 0 0 0,-1 0 0 0 0,1 0 0 0 0,0 0 0 0 0,-1 0 0 0 0,1 0 0 0 0,-1 0 0 0 0,1 0 0 0 0,-1 0 0 0 0,1 0 0 0 0,0 0 0 0 0,-1 0 0 0 0,1 0 0 0 0,-1 0 0 0 0,1 1 0 0 0,-1-1 0 0 0,1 0 0 0 0,-1 0 0 0 0,1 1 0 0 0,-1-1 0 0 0,1 0 0 0 0,-1 1 0 0 0,1 0 0 0 0,0-1 0 0 0,-1 1-1 0 0,1 0 1 0 0,-1 0-1 0 0,0 0 0 0 0,1 0 1 0 0,-1-1-1 0 0,0 1 1 0 0,0 0-1 0 0,0 0 1 0 0,1 0-1 0 0,-1 0 1 0 0,0 0-1 0 0,0 0 1 0 0,-1 1-1 0 0,0 4-5 0 0,0 0 1 0 0,-1 0-1 0 0,1 0 0 0 0,-4 7 1 0 0,-125 248-108 0 0,-20-7 49 0 0,66-114 49 0 0,26-43 17 0 0,-101 180 0 0 0,100-172 13 0 0,-42 89 324 0 0,100-192-327 0 0,0 0 1 0 0,0 1 0 0 0,0-1-1 0 0,0 0 1 0 0,1 0 0 0 0,-1 1-1 0 0,1-1 1 0 0,-1 1 0 0 0,1-1-1 0 0,0 3 1 0 0,0-4-7 0 0,0-1 0 0 0,0 0 0 0 0,0 0-1 0 0,0 0 1 0 0,1 1 0 0 0,-1-1 0 0 0,0 0 0 0 0,0 0 0 0 0,0 0-1 0 0,0 1 1 0 0,0-1 0 0 0,0 0 0 0 0,0 0 0 0 0,1 0 0 0 0,-1 0 0 0 0,0 1-1 0 0,0-1 1 0 0,0 0 0 0 0,0 0 0 0 0,1 0 0 0 0,-1 0 0 0 0,0 0 0 0 0,0 0-1 0 0,0 1 1 0 0,1-1 0 0 0,-1 0 0 0 0,0 0 0 0 0,0 0 0 0 0,1 0-1 0 0,-1 0 1 0 0,0 0 0 0 0,0 0 0 0 0,0 0 0 0 0,1 0 0 0 0,1-1 8 0 0,-1 1-1 0 0,0 0 1 0 0,1-1 0 0 0,-1 0 0 0 0,0 1 0 0 0,1-1 0 0 0,-1 0 0 0 0,0 1-1 0 0,2-3 1 0 0,16-13 83 0 0,-1-2 0 0 0,0 0 0 0 0,-2-1 0 0 0,21-30-1 0 0,-22 29-48 0 0,206-272 58 0 0,-189 250-92 0 0,114-148 133 0 0,11 10-102 0 0,-121 143-43 0 0,-9 7 0 0 0,2 1 0 0 0,2 2 0 0 0,33-24 0 0 0,-63 50 0 0 0,0 0 0 0 0,1 0 0 0 0,-1 0 0 0 0,0 1 1 0 0,1-1-1 0 0,-1 0 0 0 0,1 1 0 0 0,-1 0 0 0 0,1-1 0 0 0,-1 1 0 0 0,2-1 0 0 0,-2 1 0 0 0,-1 0 0 0 0,1 0 0 0 0,-1 0 0 0 0,0 1 0 0 0,1-1 0 0 0,-1 0-1 0 0,1 0 1 0 0,-1 0 0 0 0,1 0 0 0 0,-1 0 0 0 0,0 1 0 0 0,1-1 0 0 0,-1 0 0 0 0,0 0 0 0 0,1 1 0 0 0,-1-1 0 0 0,0 0 0 0 0,1 0 0 0 0,-1 1 0 0 0,0-1 0 0 0,1 0 0 0 0,-1 1-1 0 0,0-1 1 0 0,0 0 0 0 0,1 1 0 0 0,-1 1-6 0 0,1 0-1 0 0,-1 0 0 0 0,0 0 1 0 0,0 0-1 0 0,0 0 0 0 0,0 0 0 0 0,0 0 1 0 0,0 0-1 0 0,0 0 0 0 0,-1-1 1 0 0,1 1-1 0 0,-1 0 0 0 0,1 0 1 0 0,-1 0-1 0 0,-1 2 0 0 0,-15 29-58 0 0,-2 0 0 0 0,-1-2 0 0 0,-28 34 0 0 0,-4 8-23 0 0,-10 16 73 0 0,-107 169 14 0 0,137-208 1 0 0,18-29 0 0 0,1 1 0 0 0,0 0 0 0 0,-10 28 0 0 0,23-50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0 0 0 0,-1 0 0 0 0,1 0 0 0 0,0 0 0 0 0,7-4 0 0 0,8-8 14 0 0,77-92 124 0 0,-36 38-84 0 0,98-108-32 0 0,271-289 30 0 0,-390 427-52 0 0,5-5 0 0 0,49-39 0 0 0,-85 77 1 0 0,1 0 0 0 0,-1 0 0 0 0,1 0-1 0 0,0 0 1 0 0,6-2 0 0 0,-10 5-2 0 0,0 0 1 0 0,-1-1-1 0 0,1 1 1 0 0,0 0-1 0 0,0 0 1 0 0,-1-1-1 0 0,1 1 1 0 0,0 0-1 0 0,0 0 1 0 0,0 0-1 0 0,-1 0 1 0 0,1 0-1 0 0,0 0 1 0 0,0 0-1 0 0,-1 0 1 0 0,1 0-1 0 0,0 0 1 0 0,0 1-1 0 0,0-1 1 0 0,-1 0-1 0 0,1 0 1 0 0,0 1-1 0 0,-1-1 1 0 0,1 1-1 0 0,0-1 1 0 0,-1 0-1 0 0,1 1 1 0 0,0-1-1 0 0,-1 1 1 0 0,1 0-1 0 0,-1-1 1 0 0,1 1-1 0 0,-1-1 1 0 0,1 1-1 0 0,-1 0 1 0 0,1-1-1 0 0,-1 1 1 0 0,0 0-1 0 0,1-1 1 0 0,-1 1-1 0 0,0 0 1 0 0,0 0-1 0 0,0-1 1 0 0,1 1-1 0 0,-1 2 1 0 0,1 6-32 0 0,-1 0 1 0 0,0 1-1 0 0,0-1 1 0 0,-1 0-1 0 0,0 1 1 0 0,-4 10-1 0 0,-17 57-45 0 0,17-61 71 0 0,-12 31-44 0 0,-39 75 1 0 0,-35 40 27 0 0,24-45 25 0 0,54-93 5 0 0,-21 38-44 0 0,-37 91 0 0 0,65-137 36 0 0,2-7 0 0 0,1 0 0 0 0,-1 0 0 0 0,1 0 0 0 0,1 1 0 0 0,0-1 0 0 0,0 1 0 0 0,1-1 0 0 0,0 21 0 0 0,1-30 0 0 0,0 1 0 0 0,0-1 0 0 0,0 1 0 0 0,0-1 0 0 0,0 1 0 0 0,0-1 1 0 0,0 1-1 0 0,1 0 0 0 0,-1-1 0 0 0,0 1 0 0 0,0-1 0 0 0,1 1 0 0 0,-1-1 0 0 0,0 1 0 0 0,0-1 0 0 0,1 0 0 0 0,-1 1 0 0 0,1-1 0 0 0,-1 1 0 0 0,0-1 0 0 0,1 0 0 0 0,-1 1 0 0 0,1-1 0 0 0,-1 0 0 0 0,1 1 0 0 0,-1-1 0 0 0,1 0 0 0 0,-1 0 0 0 0,1 1 0 0 0,-1-1 0 0 0,1 0 0 0 0,-1 0 0 0 0,1 0 0 0 0,-1 0 0 0 0,1 0 0 0 0,0 0 0 0 0,-1 0 0 0 0,1 0 0 0 0,-1 0 0 0 0,1 0 0 0 0,-1 0 0 0 0,1 0 0 0 0,-1 0 1 0 0,1 0-1 0 0,0 0 0 0 0,-1-1 0 0 0,1 1 0 0 0,0-1 0 0 0,4-1 7 0 0,-1 0 1 0 0,1-1 0 0 0,0 0 0 0 0,4-3-1 0 0,-5 3 7 0 0,20-16 38 0 0,37-38 1 0 0,-29 26-9 0 0,134-153 81 0 0,-68 70-109 0 0,127-118-16 0 0,-107 112 0 0 0,4 8 0 0 0,-88 87 32 0 0,-32 23-29 0 0,1 1 0 0 0,-1-1-1 0 0,1 1 1 0 0,0 0 0 0 0,-1 0-1 0 0,1 0 1 0 0,0 0 0 0 0,0 0-1 0 0,-1 1 1 0 0,1-1 0 0 0,6 1-1 0 0,-8 0-1 0 0,-1 0 0 0 0,1 0 0 0 0,0 0 0 0 0,-1 1 0 0 0,1-1 0 0 0,-1 0 0 0 0,1 1 0 0 0,0-1 0 0 0,-1 0 0 0 0,1 1 0 0 0,-1-1 0 0 0,1 1 0 0 0,-1-1 0 0 0,1 1 0 0 0,-1-1 0 0 0,1 1 0 0 0,-1-1 0 0 0,0 1 0 0 0,1-1 0 0 0,-1 1-1 0 0,0 0 1 0 0,1-1 0 0 0,-1 1 0 0 0,0 0 0 0 0,0-1 0 0 0,1 1 0 0 0,-1 0 0 0 0,0-1 0 0 0,0 1 0 0 0,0 0 0 0 0,0 0 0 0 0,0-1 0 0 0,0 1 0 0 0,0 0 0 0 0,-1 0 0 0 0,-5 29 36 0 0,6-29-37 0 0,-17 45-64 0 0,-3-1 0 0 0,-1 0 0 0 0,-29 45 0 0 0,28-51 32 0 0,-216 330-96 0 0,181-285 104 0 0,3 2 0 0 0,-77 166 0 0 0,130-250 24 0 0,0 0 0 0 0,1 0 0 0 0,-1-1 0 0 0,0 1 0 0 0,1 0 0 0 0,-1 0 0 0 0,1 0 0 0 0,-1 0 0 0 0,1 0 0 0 0,0 0 0 0 0,0 2 0 0 0,0-3 1 0 0,0-1-1 0 0,0 0 0 0 0,0 1 1 0 0,1-1-1 0 0,-1 0 0 0 0,0 0 1 0 0,0 1-1 0 0,0-1 1 0 0,0 0-1 0 0,0 0 0 0 0,1 1 1 0 0,-1-1-1 0 0,0 0 0 0 0,0 0 1 0 0,1 1-1 0 0,-1-1 0 0 0,0 0 1 0 0,0 0-1 0 0,1 0 1 0 0,-1 0-1 0 0,0 1 0 0 0,0-1 1 0 0,1 0-1 0 0,-1 0 0 0 0,0 0 1 0 0,1 0-1 0 0,-1 0 0 0 0,0 0 1 0 0,1 0-1 0 0,-1 0 1 0 0,0 0-1 0 0,0 0 0 0 0,1 0 1 0 0,-1 0-1 0 0,0 0 0 0 0,1 0 1 0 0,-1 0-1 0 0,0 0 0 0 0,1 0 1 0 0,-1 0-1 0 0,0 0 0 0 0,0-1 1 0 0,1 1-1 0 0,-1 0 1 0 0,0 0-1 0 0,1 0 0 0 0,-1-1 1 0 0,7-3 37 0 0,0 0 0 0 0,0-1 0 0 0,0 0 1 0 0,-1-1-1 0 0,0 1 0 0 0,11-14 0 0 0,6-4 32 0 0,195-201 378 0 0,-12-14-336 0 0,-77 87-13 0 0,12-31-67 0 0,28-30 10 0 0,-149 189-44 0 0,-2 3 56 0 0,0 0 0 0 0,1 2-1 0 0,2 0 1 0 0,40-28 0 0 0,-61 45-60 0 0,0 1 1 0 0,1 0-1 0 0,-1-1 0 0 0,1 1 0 0 0,-1 0 1 0 0,0-1-1 0 0,1 1 0 0 0,-1 0 1 0 0,1 0-1 0 0,-1 0 0 0 0,1-1 1 0 0,-1 1-1 0 0,0 0 0 0 0,1 0 1 0 0,-1 0-1 0 0,1 0 0 0 0,-1 0 1 0 0,1 0-1 0 0,-1 0 0 0 0,1 0 0 0 0,-1 0 1 0 0,1 0-1 0 0,-1 0 0 0 0,1 0 1 0 0,-1 0-1 0 0,1 0 0 0 0,-1 1 1 0 0,1-1-1 0 0,-1 0 0 0 0,0 0 1 0 0,1 0-1 0 0,0 1 0 0 0,-1 0-5 0 0,0 0-1 0 0,1 0 1 0 0,-1 0-1 0 0,0 0 1 0 0,0 0-1 0 0,1 0 1 0 0,-1 0-1 0 0,0 0 1 0 0,0 0-1 0 0,0 0 1 0 0,0 0-1 0 0,-1 0 1 0 0,1 0-1 0 0,0 1 1 0 0,-2 5-54 0 0,0 1 0 0 0,-1-1 0 0 0,-4 9 0 0 0,-155 252-268 0 0,128-216 315 0 0,-58 80 18 0 0,29-44 0 0 0,33-44 0 0 0,-108 171 0 0 0,119-176 0 0 0,18-36 0 0 0,0 1 0 0 0,0-1 0 0 0,0 0 0 0 0,0 1 0 0 0,0-1 0 0 0,1 1 0 0 0,-1-1 0 0 0,1 1 0 0 0,0 5 0 0 0,0-9 2 0 0,1 0-1 0 0,-1 1 1 0 0,0-1 0 0 0,0 1-1 0 0,0-1 1 0 0,0 1-1 0 0,1-1 1 0 0,-1 1-1 0 0,0-1 1 0 0,0 0-1 0 0,1 1 1 0 0,-1-1 0 0 0,0 1-1 0 0,1-1 1 0 0,-1 0-1 0 0,0 1 1 0 0,1-1-1 0 0,-1 0 1 0 0,1 0-1 0 0,-1 1 1 0 0,0-1 0 0 0,1 0-1 0 0,-1 0 1 0 0,1 0-1 0 0,-1 1 1 0 0,1-1-1 0 0,-1 0 1 0 0,1 0-1 0 0,-1 0 1 0 0,1 0-1 0 0,-1 0 1 0 0,1 0 0 0 0,-1 0-1 0 0,1 0 1 0 0,-1 0-1 0 0,1 0 1 0 0,-1 0-1 0 0,1 0 1 0 0,-1-1-1 0 0,0 1 1 0 0,1 0 0 0 0,0-1-1 0 0,23-10 95 0 0,-22 11-91 0 0,20-15 141 0 0,-1-1-1 0 0,0-1 0 0 0,31-33 1 0 0,-44 42-112 0 0,156-170 138 0 0,-98 103-213 0 0,41-45 28 0 0,124-136 90 0 0,-176 198 1 0 0,3 3-1 0 0,2 1 1 0 0,82-53 0 0 0,-140 105-86 0 0,8-5-60 0 0,1 0-1 0 0,14-5 1 0 0,-23 11 62 0 0,0 0 1 0 0,0 0-1 0 0,0 0 1 0 0,0 0 0 0 0,0 1-1 0 0,0-1 1 0 0,0 1-1 0 0,0-1 1 0 0,0 1-1 0 0,0 0 1 0 0,0 0 0 0 0,1 0-1 0 0,-1 0 1 0 0,0 0-1 0 0,0 0 1 0 0,0 1 0 0 0,0-1-1 0 0,0 1 1 0 0,0 0-1 0 0,4 1 1 0 0,-5-1-1 0 0,0 0 0 0 0,0 0 1 0 0,0 0-1 0 0,0 1 0 0 0,0-1 0 0 0,0 0 1 0 0,0 1-1 0 0,0-1 0 0 0,-1 0 1 0 0,1 1-1 0 0,0-1 0 0 0,-1 1 0 0 0,0-1 1 0 0,1 1-1 0 0,-1-1 0 0 0,0 1 0 0 0,1 0 1 0 0,-1-1-1 0 0,0 1 0 0 0,-1 1 0 0 0,-4 34-114 0 0,5-35 112 0 0,-8 26-49 0 0,-1 0 1 0 0,-1 0 0 0 0,-19 37 0 0 0,-49 77-101 0 0,60-112 89 0 0,-120 217-76 0 0,101-172 244 0 0,-38 109 0 0 0,72-176-100 0 0,0 1 0 0 0,0-1 0 0 0,0 1 0 0 0,0 0 0 0 0,1 0 0 0 0,1 0 0 0 0,0 0 0 0 0,0 1 0 0 0,1 13 0 0 0,0-23 0 0 0,0 1 0 0 0,0-1-1 0 0,0 0 1 0 0,0 0 0 0 0,1 1-1 0 0,-1-1 1 0 0,0 0 0 0 0,0 0-1 0 0,0 1 1 0 0,0-1 0 0 0,1 0-1 0 0,-1 0 1 0 0,0 0 0 0 0,0 1-1 0 0,0-1 1 0 0,1 0 0 0 0,-1 0-1 0 0,0 0 1 0 0,0 0-1 0 0,1 0 1 0 0,-1 0 0 0 0,0 0-1 0 0,0 1 1 0 0,1-1 0 0 0,-1 0-1 0 0,0 0 1 0 0,1 0 0 0 0,-1 0-1 0 0,0 0 1 0 0,0 0 0 0 0,1 0-1 0 0,-1 0 1 0 0,0 0 0 0 0,1-1-1 0 0,-1 1 1 0 0,0 0 0 0 0,0 0-1 0 0,1 0 1 0 0,-1 0 0 0 0,0 0-1 0 0,0 0 1 0 0,1 0 0 0 0,-1-1-1 0 0,0 1 1 0 0,0 0 0 0 0,1-1-1 0 0,5-2-17 0 0,0-2 1 0 0,0 1-1 0 0,0-1 0 0 0,0 0 0 0 0,-1 0 0 0 0,1-1 0 0 0,-2 1 0 0 0,7-10 0 0 0,3-2 109 0 0,136-165 524 0 0,33-38-884 0 0,-183 219 270 0 0,110-119-32 0 0,-82 93 187 0 0,1 1 0 0 0,39-27 0 0 0,-67 52-155 0 0,1 0 0 0 0,-1 0 0 0 0,0 1 1 0 0,0-1-1 0 0,0 0 0 0 0,0 1 1 0 0,1-1-1 0 0,-1 1 0 0 0,0-1 0 0 0,0 1 1 0 0,1-1-1 0 0,-1 1 0 0 0,0 0 1 0 0,1 0-1 0 0,-1 0 0 0 0,1-1 0 0 0,-1 1 1 0 0,0 1-1 0 0,1-1 0 0 0,-1 0 1 0 0,3 1-1 0 0,-3 0-1 0 0,0-1-1 0 0,0 1 1 0 0,0 0 0 0 0,0 1 0 0 0,0-1-1 0 0,0 0 1 0 0,0 0 0 0 0,0 0-1 0 0,0 0 1 0 0,0 1 0 0 0,-1-1 0 0 0,1 0-1 0 0,-1 1 1 0 0,1-1 0 0 0,-1 1-1 0 0,1-1 1 0 0,-1 1 0 0 0,0-1 0 0 0,1 3-1 0 0,0 7-37 0 0,-1 0 0 0 0,0-1 0 0 0,0 1 0 0 0,-1-1 0 0 0,0 1 0 0 0,-1 0 0 0 0,-3 10 0 0 0,-3 6-182 0 0,-17 39 0 0 0,-44 82 132 0 0,-1 0 136 0 0,26-55-48 0 0,25-56 0 0 0,2 2 0 0 0,1 0 0 0 0,-12 47 0 0 0,26-73 0 0 0,5-4 0 0 0,-3-8 1 0 0,1-1 0 0 0,0 1-1 0 0,0-1 1 0 0,0 1-1 0 0,-1-1 1 0 0,1 0 0 0 0,0 1-1 0 0,0-1 1 0 0,0 0 0 0 0,0 0-1 0 0,0 0 1 0 0,-1 1-1 0 0,1-1 1 0 0,0 0 0 0 0,0 0-1 0 0,0 0 1 0 0,0-1-1 0 0,0 1 1 0 0,0 0 0 0 0,0 0-1 0 0,-1 0 1 0 0,1-1 0 0 0,0 1-1 0 0,0 0 1 0 0,0-1-1 0 0,0 1 1 0 0,-1-1 0 0 0,2 0-1 0 0,22-15 34 0 0,-23 15-32 0 0,13-11 55 0 0,15-17 1 0 0,2-2 44 0 0,173-180 334 0 0,-12-14-343 0 0,-76 75-96 0 0,9-9 60 0 0,-114 146-54 0 0,178-201 4 0 0,-178 201-14 0 0,-8 9 0 0 0,0 1 0 0 0,0-1-1 0 0,1 1 1 0 0,-1-1-1 0 0,1 1 1 0 0,0 0 0 0 0,0 0-1 0 0,0 1 1 0 0,0-1 0 0 0,8-2-1 0 0,-12 5 4 0 0,1-1-1 0 0,-1 1 1 0 0,0 0-1 0 0,1 0 1 0 0,-1 0-1 0 0,1 0 1 0 0,-1 0-1 0 0,0 0 1 0 0,1 0-1 0 0,-1 0 1 0 0,1 0-1 0 0,-1 0 1 0 0,0 0 0 0 0,1 0-1 0 0,-1 0 1 0 0,1 0-1 0 0,-1 0 1 0 0,0 0-1 0 0,1 0 1 0 0,-1 1-1 0 0,0-1 1 0 0,1 0-1 0 0,-1 0 1 0 0,0 0-1 0 0,1 1 1 0 0,-1-1-1 0 0,0 0 1 0 0,1 0-1 0 0,-1 1 1 0 0,0-1-1 0 0,0 0 1 0 0,1 1-1 0 0,-1-1 1 0 0,0 0-1 0 0,0 1 1 0 0,0-1-1 0 0,1 0 1 0 0,-1 1 0 0 0,0-1-1 0 0,0 1 1 0 0,0-1-1 0 0,0 0 1 0 0,0 1-1 0 0,0-1 1 0 0,0 1-1 0 0,0-1 1 0 0,0 0-1 0 0,0 1 1 0 0,0-1-1 0 0,0 1 1 0 0,0-1-1 0 0,0 0 1 0 0,0 1-1 0 0,0-1 1 0 0,-1 0-1 0 0,1 1 1 0 0,0 0-1 0 0,-10 26-236 0 0,8-25 222 0 0,-182 347-570 0 0,14-38 429 0 0,151-272 181 0 0,1 0 1 0 0,-20 70-1 0 0,30-71 43 0 0,8-36-54 0 0,-1 0 0 0 0,1 1 1 0 0,0-1-1 0 0,0 1 0 0 0,0-1 1 0 0,0 0-1 0 0,0 1 0 0 0,1-1 0 0 0,-1 1 1 0 0,1-1-1 0 0,0 0 0 0 0,0 0 1 0 0,1 3-1 0 0,-2-4 0 0 0,1-1 0 0 0,0 1 0 0 0,0 0-1 0 0,0-1 1 0 0,0 1 0 0 0,0-1 0 0 0,0 1 0 0 0,0-1 0 0 0,0 0 0 0 0,0 1 0 0 0,0-1-1 0 0,0 0 1 0 0,0 0 0 0 0,0 1 0 0 0,0-1 0 0 0,0 0 0 0 0,0 0 0 0 0,0 0-1 0 0,0 0 1 0 0,0-1 0 0 0,0 1 0 0 0,1 0 0 0 0,-1 0 0 0 0,0-1 0 0 0,2 0 0 0 0,25-11 186 0 0,-18 6-78 0 0,0 0-1 0 0,17-15 0 0 0,-6 4 27 0 0,19-15 65 0 0,-4 4-1552 0 0,-11 9-4361 0 0,-2 6-1697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58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1 105 920 0 0,'5'-13'80'0'0,"-5"7"2214"0"0,1 0 1 0 0,0-1-1 0 0,0 1 0 0 0,4-10 0 0 0,1 0-603 0 0,-5 14-1384 0 0,0-1 0 0 0,0 1 0 0 0,0 0 0 0 0,0-1 0 0 0,-1 1 0 0 0,1-1 0 0 0,-1 1-1 0 0,0-1 1 0 0,0 1 0 0 0,0-6 1453 0 0,2 5 413 0 0,-4 8-1596 0 0,-5 29 292 0 0,-3 20-727 0 0,9-48-925 0 0,1 0 1 0 0,0 0 0 0 0,1 12-1 0 0,1-12-4169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58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 5528 0 0,'8'-2'3272'0'0,"-10"12"-72"0"0,-1 0 96 0 0,-3 5 31 0 0,3-2-2535 0 0,-2 2-504 0 0,-4-1-104 0 0,4 4-24 0 0,-1-1-80 0 0,0 1-16 0 0,6-3-64 0 0,-3 2-5343 0 0,-2 1-1129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59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16559 0 0,'0'0'374'0'0,"-6"1"1052"0"0,2 3-1090 0 0,0 0-1 0 0,-1 1 1 0 0,2 0-1 0 0,-1 0 1 0 0,1 0-1 0 0,-1 0 1 0 0,1 0-1 0 0,1 1 1 0 0,-1-1-1 0 0,-2 9 1 0 0,-2 9 245 0 0,-5 32 0 0 0,7-27-450 0 0,-20 109-1156 0 0,25-129-1822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59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23 15664 0 0,'5'-15'696'0'0,"-5"13"135"0"0,-5-3-663 0 0,-3 8 320 0 0,2 1 64 0 0,-3 4 16 0 0,4 2-5551 0 0,-6 0-1105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1:59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1 449 9384 0 0,'53'-15'4349'0'0,"-49"13"-3820"0"0,0 1-1 0 0,-1-1 1 0 0,1 0-1 0 0,-1 0 1 0 0,1 0 0 0 0,-1-1-1 0 0,0 1 1 0 0,0-1-1 0 0,0 0 1 0 0,0 1 0 0 0,0-1-1 0 0,-1-1 1 0 0,1 1-1 0 0,-1 0 1 0 0,0-1 0 0 0,3-5-1 0 0,-2 1-72 0 0,1 0 0 0 0,-1 0-1 0 0,-1-1 1 0 0,0 1 0 0 0,0-1 0 0 0,1-9-1 0 0,6-28 361 0 0,0 6-305 0 0,-7 27-314 0 0,1 0 0 0 0,5-13 0 0 0,15-54 399 0 0,-21 73-543 0 0,-2 7-52 0 0,0-1-1 0 0,0 1 0 0 0,0 0 0 0 0,0 0 0 0 0,0 0 1 0 0,0 0-1 0 0,0 0 0 0 0,0 0 0 0 0,0 0 0 0 0,0 0 1 0 0,0 0-1 0 0,0 0 0 0 0,0-1 0 0 0,0 1 0 0 0,0 0 0 0 0,0 0 1 0 0,0 0-1 0 0,0 0 0 0 0,0 0 0 0 0,0 0 0 0 0,1 0 1 0 0,-1 0-1 0 0,0 0 0 0 0,0 0 0 0 0,0 0 0 0 0,0-1 1 0 0,0 1-1 0 0,0 0 0 0 0,0 0 0 0 0,0 0 0 0 0,0 0 0 0 0,0 0 1 0 0,0 0-1 0 0,0 0 0 0 0,0 0 0 0 0,0 0 0 0 0,1 0 1 0 0,-1 0-1 0 0,0 0 0 0 0,0 0 0 0 0,0 0 0 0 0,0 0 1 0 0,0 0-1 0 0,0 0 0 0 0,0 0 0 0 0,0 0 0 0 0,0 0 0 0 0,0 0 1 0 0,1 0-1 0 0,-1 0 0 0 0,0 0 0 0 0,0 0 0 0 0,0 0 1 0 0,0 0-1 0 0,0 0 0 0 0,0 0 0 0 0,4 6 3 0 0,1 9-6 0 0,4 49 3 0 0,-6-35-29 0 0,14 56 0 0 0,-12-61 23 0 0,-4-18 6 0 0,1 0 0 0 0,0 0 0 0 0,0 0 0 0 0,0-1 0 0 0,1 1-1 0 0,0-1 1 0 0,4 8 0 0 0,-6-12 1 0 0,0 0-1 0 0,0 1 0 0 0,0-1 0 0 0,0 0 1 0 0,0 0-1 0 0,0 0 0 0 0,0 0 1 0 0,0-1-1 0 0,0 1 0 0 0,1 0 1 0 0,-1 0-1 0 0,0-1 0 0 0,0 1 1 0 0,1 0-1 0 0,-1-1 0 0 0,1 0 1 0 0,-1 1-1 0 0,0-1 0 0 0,1 0 0 0 0,-1 1 1 0 0,1-1-1 0 0,-1 0 0 0 0,1 0 1 0 0,-1 0-1 0 0,0 0 0 0 0,1-1 1 0 0,-1 1-1 0 0,1 0 0 0 0,-1-1 1 0 0,0 1-1 0 0,1-1 0 0 0,-1 1 1 0 0,0-1-1 0 0,1 1 0 0 0,-1-1 1 0 0,2-1-1 0 0,2-1 29 0 0,-1-1-1 0 0,1 0 1 0 0,-1 0 0 0 0,0 0 0 0 0,0 0 0 0 0,0 0 0 0 0,0-1-1 0 0,-1 0 1 0 0,0 0 0 0 0,5-9 0 0 0,0-4 134 0 0,10-36 0 0 0,-12 35-73 0 0,5-24 72 0 0,-7 26-120 0 0,0 2 0 0 0,8-20 0 0 0,-4 16-319 0 0,-1-1 1 0 0,-1 0-1 0 0,5-26 0 0 0,-11 43-638 0 0,0-4 329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0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4 7832 0 0,'-11'-4'264'0'0,"-9"6"5387"0"0,1 4 282 0 0,10 0-5168 0 0,6-3-258 0 0,1-1-246 0 0,0 0 0 0 0,0 0 1 0 0,0-1-1 0 0,0 1 0 0 0,0 0 1 0 0,1 0-1 0 0,-1 1 0 0 0,1-1 0 0 0,0 0 1 0 0,-1 1-1 0 0,0 2 0 0 0,2-5-204 0 0,0 0 0 0 0,0 1-1 0 0,0-1 1 0 0,0 1-1 0 0,0-1 1 0 0,0 0 0 0 0,0 1-1 0 0,0-1 1 0 0,0 1 0 0 0,0-1-1 0 0,0 0 1 0 0,0 1 0 0 0,0-1-1 0 0,0 1 1 0 0,0-1 0 0 0,0 0-1 0 0,1 1 1 0 0,-1-1 0 0 0,0 1-1 0 0,0-1 1 0 0,1 0-1 0 0,-1 1 1 0 0,0-1 0 0 0,0 0-1 0 0,1 0 1 0 0,-1 1 0 0 0,0-1-1 0 0,1 0 1 0 0,-1 1 0 0 0,1-1-1 0 0,17 6 549 0 0,-13-6-521 0 0,1 1 1 0 0,-1-1 0 0 0,1 0-1 0 0,9-2 1 0 0,6-5 170 0 0,-19 6-228 0 0,1 0 0 0 0,-1 0 0 0 0,1 0 0 0 0,-1 0 0 0 0,1 0-1 0 0,-1 1 1 0 0,1-1 0 0 0,-1 1 0 0 0,1 0 0 0 0,-1-1 0 0 0,1 1 0 0 0,0 1 0 0 0,2-1 0 0 0,8 3 70 0 0,23 5 163 0 0,-15-1-393 0 0,-20-6 141 0 0,0-1 0 0 0,-1 1 0 0 0,1 0 0 0 0,0-1 0 0 0,-1 1 0 0 0,1 0 0 0 0,-1-1 0 0 0,1 1 0 0 0,-1 0-1 0 0,1 0 1 0 0,-1 0 0 0 0,1-1 0 0 0,-1 1 0 0 0,0 0 0 0 0,0 0 0 0 0,1 0 0 0 0,-1 0 0 0 0,0 0 0 0 0,0 0 0 0 0,0 0 0 0 0,0-1 0 0 0,0 1 0 0 0,0 0 0 0 0,0 0-1 0 0,-1 2 1 0 0,-4 24 386 0 0,-1-9-294 0 0,-2 0-1 0 0,0 0 1 0 0,0-1-1 0 0,-2 0 1 0 0,0 0-1 0 0,-1-1 1 0 0,-20 22-1 0 0,16-21-894 0 0,-20 18 1 0 0,-3-6-3003 0 0,37-29 3587 0 0,1 1 0 0 0,-1-1 0 0 0,1 0 0 0 0,-1 1 1 0 0,0-1-1 0 0,1 0 0 0 0,-1 1 0 0 0,0-1 1 0 0,0 0-1 0 0,1 0 0 0 0,-1 1 0 0 0,0-1 0 0 0,0 0 1 0 0,1 0-1 0 0,-1 0 0 0 0,0 0 0 0 0,0 0 0 0 0,1 0 1 0 0,-1 0-1 0 0,0-1 0 0 0,0 1 0 0 0,1 0 1 0 0,-1 0-1 0 0,0 0 0 0 0,0-1 0 0 0,1 1 0 0 0,-1 0 1 0 0,0-1-1 0 0,1 1 0 0 0,-1-1 0 0 0,-1 0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0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72 274 13360 0 0,'0'0'1209'0'0,"-3"8"-970"0"0,0 6 1069 0 0,-1 1 1 0 0,-1-2-1 0 0,-8 17 1 0 0,7-14 278 0 0,-1 0-1 0 0,-4 21 1 0 0,4-15-1283 0 0,5-17-267 0 0,1-1-1 0 0,-1 1 1 0 0,1 0 0 0 0,-2 10 0 0 0,0 21-2561 0 0,3-22 949 0 0</inkml:trace>
  <inkml:trace contextRef="#ctx0" brushRef="#br0" timeOffset="1">144 24 16128 0 0,'-5'-10'1431'0'0,"2"7"-1143"0"0,-2-4 2000 0 0,-1 4 232 0 0,0 3-2904 0 0,3 8-1120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56 3224 0 0,'-5'-8'16744'0'0,"5"8"-16370"0"0,-11 21 684 0 0,9-18-1048 0 0,0 1 0 0 0,0 0 0 0 0,0 0 0 0 0,1 0 0 0 0,-1 0 0 0 0,1 0-1 0 0,-1 6 1 0 0,1-2-10 0 0,-1-1 0 0 0,1-1 0 0 0,1 1 0 0 0,-1-1 0 0 0,1 1 0 0 0,0 0 0 0 0,1-1 0 0 0,-1 1 0 0 0,1-1 0 0 0,1 1 0 0 0,-1-1 0 0 0,4 9 0 0 0,-3-12 129 0 0,-1 0 0 0 0,1 0 0 0 0,0 0 0 0 0,0 0 0 0 0,0 0 0 0 0,0-1 0 0 0,0 1 0 0 0,0-1 0 0 0,1 1 0 0 0,0-1 0 0 0,5 4 0 0 0,-6-6-101 0 0,0 1-1 0 0,0 0 0 0 0,1 0 1 0 0,-1-1-1 0 0,0 1 0 0 0,1-1 1 0 0,-1 0-1 0 0,0 0 0 0 0,1 0 1 0 0,-1 0-1 0 0,0 0 0 0 0,1 0 1 0 0,-1-1-1 0 0,1 1 0 0 0,-1-1 1 0 0,0 0-1 0 0,4-1 0 0 0,2-1 19 0 0,1-1 1 0 0,-1 0-1 0 0,0-1 0 0 0,-1 0 0 0 0,1 0 0 0 0,-1-1 0 0 0,13-12 0 0 0,0-4 268 0 0,20-26 0 0 0,-23 25-151 0 0,9-13 155 0 0,-16 22 301 0 0,0 0-1 0 0,15-14 1 0 0,-25 28-455 0 0,8 16 120 0 0,-6-3-217 0 0,0-1 0 0 0,-1 1 0 0 0,0 0 0 0 0,-2 21 1 0 0,1 25 46 0 0,-1-34-108 0 0,0 5 58 0 0,1-28-78 0 0,0-1 1 0 0,1 1-1 0 0,-1 0 0 0 0,0-1 0 0 0,1 1 0 0 0,0 0 0 0 0,-1-1 1 0 0,1 1-1 0 0,0-1 0 0 0,-1 1 0 0 0,1-1 0 0 0,0 1 0 0 0,0-1 1 0 0,2 2-1 0 0,-3-3-73 0 0,0 0 1 0 0,1 1-1 0 0,-1-1 0 0 0,0 0 1 0 0,1 1-1 0 0,-1-1 0 0 0,1 0 1 0 0,-1 0-1 0 0,0 0 0 0 0,1 1 1 0 0,-1-1-1 0 0,1 0 0 0 0,-1 0 1 0 0,1 0-1 0 0,-1 0 0 0 0,1 0 1 0 0,-1 0-1 0 0,1 0 0 0 0,-1 0 1 0 0,0 0-1 0 0,1 0 0 0 0,-1 0 1 0 0,1 0-1 0 0,-1 0 0 0 0,1 0 1 0 0,-1 0-1 0 0,1-1 0 0 0,-1 1 1 0 0,1 0-1 0 0,-1 0 0 0 0,1-1 1 0 0,11-9-2572 0 0,-12 10 2632 0 0,8-11-2156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0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102 181 15664 0 0,'-3'4'283'0'0,"0"0"0"0"0,0 0 0 0 0,0 0 0 0 0,-1 0 0 0 0,-4 4 0 0 0,-8 9-286 0 0,8-6 481 0 0,1 1 0 0 0,0-1 0 0 0,0 1 0 0 0,1 1-1 0 0,1-1 1 0 0,0 1 0 0 0,1 0 0 0 0,0 0 0 0 0,1 0 0 0 0,-1 16-1 0 0,3-25-406 0 0,1 1 0 0 0,0-1 0 0 0,0 0 0 0 0,0 0 0 0 0,1 1 0 0 0,-1-1 0 0 0,1 0 0 0 0,0 0 0 0 0,1 0 0 0 0,-1 0 0 0 0,1 0 0 0 0,-1 0-1 0 0,5 6 1 0 0,-5-8-49 0 0,1 1 0 0 0,0-1 0 0 0,-1 0 0 0 0,1 1 0 0 0,0-1 0 0 0,1 0 0 0 0,-1 0 1 0 0,0 0-1 0 0,0 0 0 0 0,1-1 0 0 0,-1 1 0 0 0,1-1 0 0 0,0 1 0 0 0,0-1 0 0 0,-1 0 0 0 0,1 0 0 0 0,0 0 0 0 0,0 0 0 0 0,5 0 0 0 0,-2-1-4 0 0,0 0 1 0 0,0 0 0 0 0,1-1 0 0 0,-1 0 0 0 0,0 0-1 0 0,0 0 1 0 0,-1-1 0 0 0,1 0 0 0 0,0 0-1 0 0,0 0 1 0 0,-1-1 0 0 0,0 0 0 0 0,1 0 0 0 0,-1 0-1 0 0,9-8 1 0 0,-7 5 90 0 0,0-1 0 0 0,-1 0 1 0 0,1-1-1 0 0,-1 1 0 0 0,-1-1 0 0 0,1 0 0 0 0,-1 0 0 0 0,-1-1 0 0 0,5-10 1 0 0,2-15 360 0 0,-1 1 0 0 0,9-63 0 0 0,-13 58 277 0 0,21-71 1 0 0,-13 66 258 0 0,-14 43-258 0 0,-5 18-518 0 0,-2 11-209 0 0,1 0-1 0 0,2 1 1 0 0,-1 33 0 0 0,8 90-59 0 0,-3-144-174 0 0,1 0 0 0 0,1 0-1 0 0,0 0 1 0 0,0 0 0 0 0,1 0 0 0 0,0 0-1 0 0,7 15 1 0 0,-6-18-629 0 0,-1 0-1 0 0,1-1 1 0 0,0 1-1 0 0,1-1 1 0 0,-1 0 0 0 0,10 8-1 0 0,-5-5-1146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1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1 166 14744 0 0,'0'0'1136'0'0,"8"0"-457"0"0,-4 0 162 0 0,0 0 0 0 0,0-1 0 0 0,0 0 0 0 0,0 1 0 0 0,0-1 0 0 0,4-2-1 0 0,24-14 1453 0 0,-21 10-1914 0 0,-1-1 1 0 0,0-1-1 0 0,12-12 0 0 0,-17 17-230 0 0,-1-2 0 0 0,0 1-1 0 0,0 0 1 0 0,-1-1 0 0 0,0 1-1 0 0,4-7 1 0 0,-7 10-137 0 0,1 0 0 0 0,0 0 0 0 0,0 0 0 0 0,-1 0 0 0 0,1 0 0 0 0,-1 0 0 0 0,1 0 0 0 0,-1 0 0 0 0,0 0 0 0 0,0 0 0 0 0,0 0-1 0 0,0 0 1 0 0,0 0 0 0 0,-1 0 0 0 0,1 0 0 0 0,0 0 0 0 0,-1 0 0 0 0,0 0 0 0 0,1 1 0 0 0,-1-1 0 0 0,0 0 0 0 0,0 0 0 0 0,-1-1 0 0 0,1 2-4 0 0,1 1-1 0 0,-1-1 1 0 0,1 1-1 0 0,-1-1 1 0 0,1 1-1 0 0,-1-1 1 0 0,1 1-1 0 0,-1 0 1 0 0,1-1-1 0 0,-1 1 1 0 0,0 0-1 0 0,1 0 1 0 0,-1-1-1 0 0,0 1 1 0 0,1 0-1 0 0,-1 0 1 0 0,0 0-1 0 0,1 0 1 0 0,-1 0-1 0 0,0 0 1 0 0,1 0-1 0 0,-1 0 1 0 0,0 0-1 0 0,0 0 1 0 0,1 0-1 0 0,-1 1 1 0 0,1-1-1 0 0,-1 0 1 0 0,0 0-1 0 0,1 1 1 0 0,-1-1-1 0 0,0 0 1 0 0,1 1-1 0 0,-1-1 1 0 0,1 0-1 0 0,-1 1 1 0 0,1-1-1 0 0,-1 2 1 0 0,-3 1 236 0 0,0 1 0 0 0,0 0 1 0 0,-5 7-1 0 0,6-7-90 0 0,-2 3-28 0 0,0 0-1 0 0,1 1 0 0 0,0-1 1 0 0,0 1-1 0 0,1 0 1 0 0,0 0-1 0 0,0 0 1 0 0,0 0-1 0 0,1 1 1 0 0,1-1-1 0 0,-1 1 1 0 0,1 10-1 0 0,1-15-122 0 0,0 0 0 0 0,0 1 0 0 0,0-1 0 0 0,0 0 0 0 0,1 1 0 0 0,0-1 0 0 0,0 0 0 0 0,0 0 0 0 0,1 0 0 0 0,-1 0 0 0 0,1 0 0 0 0,0 0 0 0 0,0 0 0 0 0,0 0 0 0 0,0-1 0 0 0,1 1 0 0 0,0-1 0 0 0,0 1 0 0 0,0-1 0 0 0,0 0 0 0 0,0 0 0 0 0,0-1 0 0 0,1 1 0 0 0,-1-1 0 0 0,8 4 0 0 0,-8-5-262 0 0,-1 0 0 0 0,0-1 0 0 0,0 1 0 0 0,1-1 0 0 0,-1 0 0 0 0,0 1 0 0 0,1-1 0 0 0,-1 0 0 0 0,1 0 0 0 0,-1-1 0 0 0,0 1 0 0 0,1 0 0 0 0,-1-1 0 0 0,0 0 0 0 0,0 1-1 0 0,1-1 1 0 0,-1 0 0 0 0,0 0 0 0 0,3-2 0 0 0,8-6-9108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1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23 21191 0 0,'1'-13'1606'0'0,"0"13"-1442"0"0,-1-1-143 0 0,0 1 0 0 0,1 0 0 0 0,-1 0 0 0 0,0 0 0 0 0,0 0 0 0 0,1-1 0 0 0,-1 1 1 0 0,0 0-1 0 0,0 0 0 0 0,0-1 0 0 0,0 1 0 0 0,1 0 0 0 0,-1 0 0 0 0,0-1 0 0 0,0 1 0 0 0,0 0 0 0 0,0-1 0 0 0,0 1 0 0 0,0 0 0 0 0,0 0 0 0 0,0-1 0 0 0,0 1 0 0 0,0 0 0 0 0,0-1 0 0 0,0 1 0 0 0,0 0 0 0 0,0-1 0 0 0,0 1 0 0 0,0-1 370 0 0,-3 18 1049 0 0,-4 8-1392 0 0,-6 21 196 0 0,12-42-382 0 0,1-1 0 0 0,0 1 0 0 0,-1-1-1 0 0,1 1 1 0 0,0-1 0 0 0,1 0 0 0 0,-1 1 0 0 0,1-1-1 0 0,-1 1 1 0 0,3 5 0 0 0,-1-4-356 0 0,-2-5 193 0 0,0 1 0 0 0,0 0 0 0 0,0-1 0 0 0,1 1 0 0 0,-1-1 0 0 0,0 1 0 0 0,0 0 0 0 0,1-1 0 0 0,-1 1 0 0 0,0-1 0 0 0,1 1 0 0 0,-1-1 0 0 0,1 1 0 0 0,-1-1 0 0 0,0 1 0 0 0,1-1 0 0 0,-1 0 0 0 0,1 1-1 0 0,-1-1 1 0 0,1 0 0 0 0,-1 1 0 0 0,1-1 0 0 0,0 0 0 0 0,-1 1 0 0 0,1-1 0 0 0,-1 0 0 0 0,1 0 0 0 0,1 0 0 0 0,6 1-6185 0 0</inkml:trace>
  <inkml:trace contextRef="#ctx0" brushRef="#br0" timeOffset="1">180 19 13360 0 0,'0'0'1424'0'0,"-3"4"-1424"0"0,-2-1 1184 0 0,-1 2 191 0 0,1-1 41 0 0,-2 1 8 0 0,2 3-944 0 0,-3 2-192 0 0,-1-3-40 0 0,1 6-8 0 0,8-3-600 0 0,-6 3-120 0 0,1-1-32 0 0,-4-1-7575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2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8 101 2760 0 0,'-6'-17'272'0'0,"5"9"1024"0"0,1 1 0 0 0,-1-1 0 0 0,2 1 1 0 0,-1 0-1 0 0,1-1 0 0 0,0 1 0 0 0,3-11 0 0 0,-3 11-1413 0 0,-1 7 233 0 0,0 0 0 0 0,0-1 1 0 0,0 1-1 0 0,0 0 0 0 0,0 0 1 0 0,0 0-1 0 0,0-1 0 0 0,0 1 0 0 0,0 0 1 0 0,0 0-1 0 0,0 0 0 0 0,0-1 1 0 0,0 1-1 0 0,0 0 0 0 0,0 0 1 0 0,0 0-1 0 0,0 0 0 0 0,0-1 1 0 0,1 1-1 0 0,-1 0 0 0 0,0 0 1 0 0,0 0-1 0 0,0-1 0 0 0,0 1 1 0 0,0 0-1 0 0,0 0 0 0 0,1 0 1 0 0,-1 0-1 0 0,0 0 0 0 0,0 0 0 0 0,0-1 1 0 0,0 1-1 0 0,1 0 0 0 0,-1 0 1 0 0,0 0-1 0 0,0 0 0 0 0,0 0 1 0 0,1 0-1 0 0,-1 0 0 0 0,0 0 1 0 0,1 0-1 0 0,4 8 1328 0 0,2 17-691 0 0,-1 47 875 0 0,-4 78 1 0 0,-14 73-1834 0 0,3-75 842 0 0,6-99-468 0 0,0 0-915 0 0,2-18-2677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17503 0 0,'0'0'1588'0'0,"12"-9"-1184"0"0,43-20 2197 0 0,-13 7-1659 0 0,-12 6-743 0 0,0 2 0 0 0,1 2 0 0 0,54-14 0 0 0,-42 15-1778 0 0,23 0-5102 0 0,-59 10 5760 0 0,6 1-1308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3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13504 0 0,'0'0'620'0'0,"-21"6"617"0"0,18-3-918 0 0,0 0 1 0 0,0 1-1 0 0,1-1 1 0 0,-1 1 0 0 0,1 0-1 0 0,-1 0 1 0 0,1-1-1 0 0,1 1 1 0 0,-1 1-1 0 0,0-1 1 0 0,1 0-1 0 0,-1 6 1 0 0,-2 10-216 0 0,-2 29 0 0 0,4-30-96 0 0,-3 28 326 0 0,2 0 0 0 0,2 0-1 0 0,2 0 1 0 0,10 64-1 0 0,-9-99-80 0 0,1-1-1 0 0,0 1 0 0 0,1-1 0 0 0,0 0 1 0 0,12 20-1 0 0,-14-26-167 0 0,0-1 1 0 0,1 0-1 0 0,0-1 0 0 0,0 1 1 0 0,0 0-1 0 0,0-1 0 0 0,0 1 0 0 0,1-1 1 0 0,0 0-1 0 0,0 0 0 0 0,0-1 1 0 0,0 1-1 0 0,0-1 0 0 0,0 0 1 0 0,0 0-1 0 0,1 0 0 0 0,4 1 1 0 0,-6-2-27 0 0,-1-1 0 0 0,0 0 0 0 0,0 1 0 0 0,1-1 0 0 0,-1 0 0 0 0,0-1 0 0 0,1 1 0 0 0,-1 0 0 0 0,0-1 0 0 0,0 1 0 0 0,1-1 0 0 0,-1 1 0 0 0,0-1 0 0 0,0 0 0 0 0,0 0 0 0 0,0 0 0 0 0,0 0 0 0 0,0-1 0 0 0,2-1 0 0 0,2-2-79 0 0,-1-1 0 0 0,1 0-1 0 0,-1 0 1 0 0,5-8 0 0 0,15-16 113 0 0,-10 14 309 0 0,-3 5 225 0 0,22-18 1 0 0,-34 29-620 0 0,1-1 0 0 0,-1 1 0 0 0,1 0 0 0 0,-1-1 0 0 0,1 1 0 0 0,-1 0 0 0 0,1 0 0 0 0,-1-1 0 0 0,1 1 0 0 0,0 0 0 0 0,-1 0 0 0 0,1 0 0 0 0,-1 0 0 0 0,1 0 0 0 0,0 0-1 0 0,-1 0 1 0 0,1 0 0 0 0,-1 0 0 0 0,1 0 0 0 0,-1 0 0 0 0,1 0 0 0 0,0 1 0 0 0,-1-1 0 0 0,1 0 0 0 0,-1 0 0 0 0,1 1 0 0 0,-1-1 0 0 0,1 0 0 0 0,-1 0 0 0 0,1 1 0 0 0,-1-1 0 0 0,1 1 0 0 0,-1-1 0 0 0,0 0 0 0 0,1 1 0 0 0,-1-1 0 0 0,0 1 0 0 0,1-1 0 0 0,-1 1 0 0 0,0-1 0 0 0,1 1 0 0 0,-1-1 0 0 0,0 1 0 0 0,0 0 0 0 0,0-1 0 0 0,1 1 0 0 0,-1 0 0 0 0,2 6 8 0 0,0 0 1 0 0,0-1-1 0 0,0 10 1 0 0,-1-8 28 0 0,2 11-41 0 0,1 35-1 0 0,1 8 54 0 0,-4-53-99 0 0,7 31-601 0 0,-7-37 450 0 0,0-1 0 0 0,0 1-1 0 0,0-1 1 0 0,0 1 0 0 0,0-1-1 0 0,1 0 1 0 0,-1 0 0 0 0,1 1-1 0 0,-1-1 1 0 0,1 0 0 0 0,0-1-1 0 0,4 5 1 0 0,6-3-2709 0 0,-4-5-3178 0 0,0-4-696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3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1 184 11520 0 0,'0'0'1040'0'0,"1"1"-854"0"0,2 0 113 0 0,0 0 0 0 0,0 0 1 0 0,0 0-1 0 0,0 0 0 0 0,0 0 0 0 0,0-1 0 0 0,0 0 0 0 0,0 1 0 0 0,0-1 0 0 0,0 0 0 0 0,0 0 0 0 0,0-1 1 0 0,0 1-1 0 0,0-1 0 0 0,0 0 0 0 0,5-1 0 0 0,-2 0 98 0 0,-1 0 0 0 0,1 0 0 0 0,0-1-1 0 0,-1 1 1 0 0,1-2 0 0 0,-1 1 0 0 0,9-7 0 0 0,21-17 702 0 0,-25 20-692 0 0,-1 0 0 0 0,0 0 1 0 0,12-13-1 0 0,-20 18-372 0 0,1 1 1 0 0,-1-1-1 0 0,1 0 1 0 0,-1 0 0 0 0,0 0-1 0 0,0 0 1 0 0,0 0-1 0 0,0 0 1 0 0,0 0-1 0 0,0 0 1 0 0,0-1-1 0 0,-1 1 1 0 0,1 0-1 0 0,-1 0 1 0 0,0-1-1 0 0,1 1 1 0 0,-1 0-1 0 0,0 0 1 0 0,-1-1-1 0 0,1 1 1 0 0,0 0-1 0 0,-1-1 1 0 0,1 1-1 0 0,-1 0 1 0 0,1 0-1 0 0,-1 0 1 0 0,0-1 0 0 0,0 1-1 0 0,0 0 1 0 0,0 0-1 0 0,-1 0 1 0 0,1 1-1 0 0,0-1 1 0 0,-1 0-1 0 0,0 0 1 0 0,1 1-1 0 0,-1-1 1 0 0,-3-2-1 0 0,3 3 54 0 0,0 0-1 0 0,0 0 1 0 0,0 0 0 0 0,0 0-1 0 0,0 0 1 0 0,0 1 0 0 0,0-1-1 0 0,0 1 1 0 0,0-1-1 0 0,0 1 1 0 0,0 0 0 0 0,0 0-1 0 0,0 0 1 0 0,-1 0-1 0 0,1 0 1 0 0,0 0 0 0 0,0 0-1 0 0,0 1 1 0 0,0-1-1 0 0,0 1 1 0 0,0 0 0 0 0,0 0-1 0 0,0-1 1 0 0,0 1 0 0 0,0 0-1 0 0,-2 2 1 0 0,-5 4-27 0 0,1-1-1 0 0,1 1 1 0 0,-1 0 0 0 0,-8 12 0 0 0,2-4 437 0 0,10-11-441 0 0,1 0 0 0 0,0 0 0 0 0,0 1 0 0 0,1-1 0 0 0,-1 1-1 0 0,1-1 1 0 0,0 1 0 0 0,0 0 0 0 0,0 0 0 0 0,1 0-1 0 0,0 0 1 0 0,0 0 0 0 0,0 0 0 0 0,0 0 0 0 0,1 0 0 0 0,0 0-1 0 0,0 6 1 0 0,1-8-78 0 0,-1 1 0 0 0,1-1-1 0 0,-1 0 1 0 0,1 1 0 0 0,0-1 0 0 0,0 0-1 0 0,0 0 1 0 0,1 1 0 0 0,-1-1-1 0 0,1 0 1 0 0,0-1 0 0 0,0 1 0 0 0,0 0-1 0 0,0 0 1 0 0,0-1 0 0 0,0 1 0 0 0,1-1-1 0 0,-1 0 1 0 0,1 1 0 0 0,0-1-1 0 0,0-1 1 0 0,-1 1 0 0 0,1 0 0 0 0,1-1-1 0 0,-1 1 1 0 0,5 1 0 0 0,-1-1-428 0 0,1-1 1 0 0,-1 1-1 0 0,1-1 1 0 0,9 0-1 0 0,16-3-6118 0 0,5-3-2044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4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72 3224 0 0,'-1'-17'2741'0'0,"0"14"-2153"0"0,1 0-1 0 0,-1 0 1 0 0,0 0-1 0 0,0 0 1 0 0,0 0-1 0 0,0 0 1 0 0,0 0-1 0 0,-1 1 1 0 0,1-1-1 0 0,-1 1 1 0 0,0-1-1 0 0,0 1 1 0 0,-4-4-1 0 0,4 4-425 0 0,0 1-1 0 0,-1-1 1 0 0,1 1-1 0 0,0 0 1 0 0,-1 0-1 0 0,0 0 1 0 0,1 0-1 0 0,-1 1 1 0 0,1-1-1 0 0,-1 1 1 0 0,0-1-1 0 0,1 1 1 0 0,-1 0-1 0 0,0 0 1 0 0,0 0-1 0 0,-3 1 0 0 0,-3 0 75 0 0,-1 1-1 0 0,1 1 1 0 0,0-1-1 0 0,0 1 1 0 0,1 1-1 0 0,-1-1 0 0 0,1 2 1 0 0,0-1-1 0 0,0 1 1 0 0,0 0-1 0 0,0 1 0 0 0,1 0 1 0 0,-10 10-1 0 0,2 0 75 0 0,1 0 0 0 0,0 1 0 0 0,1 1 0 0 0,-18 33 0 0 0,19-28 101 0 0,-18 45 1 0 0,26-58-302 0 0,1 0 1 0 0,1 0-1 0 0,-1 1 1 0 0,2-1-1 0 0,-1 0 0 0 0,2 1 1 0 0,-1 16-1 0 0,2-24-88 0 0,-1 0 0 0 0,0 0 0 0 0,1 0-1 0 0,0 0 1 0 0,0 0 0 0 0,0 0 0 0 0,0-1-1 0 0,0 1 1 0 0,0 0 0 0 0,1 0 0 0 0,-1-1-1 0 0,1 1 1 0 0,0-1 0 0 0,0 1 0 0 0,0-1-1 0 0,0 0 1 0 0,0 0 0 0 0,0 0 0 0 0,1 0-1 0 0,-1 0 1 0 0,1-1 0 0 0,-1 1 0 0 0,1-1-1 0 0,0 1 1 0 0,0-1 0 0 0,-1 0 0 0 0,1 0-1 0 0,0 0 1 0 0,0 0 0 0 0,0-1 0 0 0,5 1-1 0 0,7 1 5 0 0,1-2 0 0 0,-1 0-1 0 0,0 0 1 0 0,28-6 0 0 0,-42 6-27 0 0,11-2-261 0 0,0 0 0 0 0,0 0-1 0 0,0-2 1 0 0,0 1 0 0 0,0-2 0 0 0,11-5-1 0 0,-3-2-1685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4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63 10592 0 0,'-4'-2'336'0'0,"1"-1"0"0"0,-1 1 1 0 0,1-1-1 0 0,0 0 1 0 0,-1 1-1 0 0,-2-6 0 0 0,5 6 43 0 0,-1 1-1 0 0,1-1 0 0 0,0 0 1 0 0,0 0-1 0 0,1 0 1 0 0,-1 0-1 0 0,0-1 0 0 0,1 1 1 0 0,-1 0-1 0 0,1 0 0 0 0,0 0 1 0 0,-1 0-1 0 0,1-3 0 0 0,13-3 1909 0 0,-9 10-2180 0 0,-1-1-1 0 0,1 1 1 0 0,-1 0-1 0 0,1 0 1 0 0,-1 1-1 0 0,0-1 1 0 0,0 1 0 0 0,0-1-1 0 0,0 1 1 0 0,0 0-1 0 0,-1 0 1 0 0,1 1-1 0 0,-1-1 1 0 0,0 0-1 0 0,0 1 1 0 0,0-1 0 0 0,-1 1-1 0 0,1 0 1 0 0,1 5-1 0 0,1 7 66 0 0,-1 0-1 0 0,0 0 1 0 0,0 25-1 0 0,0-12-17 0 0,-1 4-41 0 0,-3 34 1 0 0,1-22-77 0 0,-6 123 129 0 0,4-113-114 0 0,7 33-2506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5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3680 0 0,'0'0'284'0'0,"0"0"-187"0"0,-1 0 656 0 0,-1 0-1 0 0,1 0 0 0 0,0 0 0 0 0,0 0 1 0 0,0 0-1 0 0,0 1 0 0 0,0-1 1 0 0,1 0-1 0 0,-1 1 0 0 0,0-1 1 0 0,-2 2-1 0 0,-8 8 2786 0 0,-5 17-3144 0 0,12-19 536 0 0,-47 105 534 0 0,31-68-1146 0 0,18-41-250 0 0,1-1 0 0 0,0 1 1 0 0,0 0-1 0 0,0 0 0 0 0,0 0 0 0 0,1 0 1 0 0,-1 0-1 0 0,1 0 0 0 0,1 8 0 0 0,-1-12-44 0 0,0 1 0 0 0,0-1 0 0 0,1 1 0 0 0,-1-1 0 0 0,0 0 0 0 0,1 1 0 0 0,-1-1 0 0 0,0 1-1 0 0,1-1 1 0 0,-1 0 0 0 0,0 0 0 0 0,1 1 0 0 0,-1-1 0 0 0,1 0 0 0 0,-1 0 0 0 0,1 1 0 0 0,-1-1-1 0 0,1 0 1 0 0,-1 0 0 0 0,1 0 0 0 0,-1 0 0 0 0,1 0 0 0 0,-1 1 0 0 0,1-1 0 0 0,-1 0 0 0 0,1 0 0 0 0,-1 0-1 0 0,1-1 1 0 0,-1 1 0 0 0,1 0 0 0 0,-1 0 0 0 0,1 0 0 0 0,-1 0 0 0 0,1 0 0 0 0,-1 0 0 0 0,1-1-1 0 0,-1 1 1 0 0,0 0 0 0 0,2-1 0 0 0,19-10 268 0 0,-15 7-201 0 0,0-1 0 0 0,-1 1 0 0 0,0-1 0 0 0,0 0 0 0 0,0-1 0 0 0,-1 1 0 0 0,6-8 0 0 0,24-46 655 0 0,-27 46-532 0 0,21-37 1056 0 0,-28 50-1141 0 0,1 6-56 0 0,0 1 1 0 0,-1 0-1 0 0,0-1 1 0 0,-1 13-1 0 0,0 3 25 0 0,1-12-94 0 0,0 9 24 0 0,0 0 0 0 0,1-1 0 0 0,5 23 0 0 0,-6-39-56 0 0,1-1 1 0 0,-1 1-1 0 0,1-1 0 0 0,-1 1 1 0 0,1-1-1 0 0,-1 1 0 0 0,1-1 0 0 0,0 0 1 0 0,-1 1-1 0 0,1-1 0 0 0,0 0 0 0 0,0 0 1 0 0,0 1-1 0 0,0-1 0 0 0,0 0 0 0 0,1 0 1 0 0,-1 0-1 0 0,0 0 0 0 0,3 1 0 0 0,-3-1-155 0 0,0-1-1 0 0,1 0 0 0 0,-1 0 1 0 0,1 0-1 0 0,-1 1 0 0 0,0-1 1 0 0,1 0-1 0 0,-1-1 0 0 0,0 1 0 0 0,1 0 1 0 0,-1 0-1 0 0,1 0 0 0 0,-1-1 1 0 0,0 1-1 0 0,1-1 0 0 0,-1 1 1 0 0,0-1-1 0 0,0 0 0 0 0,0 1 0 0 0,1-1 1 0 0,-1 0-1 0 0,1-1 0 0 0,9-5-1384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 10136 0 0,'0'-16'12126'0'0,"-2"36"-11287"0"0,1 1 0 0 0,0 0 0 0 0,5 32 1 0 0,-1 10-328 0 0,-1-13-302 0 0,17 91 0 0 0,-6-61-210 0 0,-11-68-174 0 0,1 0 0 0 0,5 17 0 0 0,0-8-2790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5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20 4608 0 0,'-8'-12'861'0'0,"7"12"-435"0"0,1-1 0 0 0,-1 1 0 0 0,1-1 0 0 0,-1 1 0 0 0,0 0 0 0 0,1-1 0 0 0,-1 1 0 0 0,1 0 1 0 0,-1-1-1 0 0,0 1 0 0 0,0 0 0 0 0,1 0 0 0 0,-1-1 0 0 0,-1 1 0 0 0,-16-2 4264 0 0,16 2-4546 0 0,0 0 0 0 0,1 0 0 0 0,-1 0 0 0 0,0 1-1 0 0,1-1 1 0 0,-1 0 0 0 0,1 1 0 0 0,-1-1 0 0 0,1 1 0 0 0,-1 0 0 0 0,1-1-1 0 0,-1 1 1 0 0,1 0 0 0 0,-1 0 0 0 0,1 0 0 0 0,0 0 0 0 0,0 0-1 0 0,-1 0 1 0 0,1 0 0 0 0,-1 3 0 0 0,0-2 19 0 0,1 0 0 0 0,0 1-1 0 0,0-1 1 0 0,0 0 0 0 0,0 1 0 0 0,0-1 0 0 0,0 1-1 0 0,1 0 1 0 0,-1-1 0 0 0,1 1 0 0 0,0-1 0 0 0,-1 4-1 0 0,1 3 194 0 0,0-8-332 0 0,0 0 0 0 0,-1 0 0 0 0,1 0-1 0 0,0 0 1 0 0,0 0 0 0 0,0 0 0 0 0,1 0 0 0 0,-1 0 0 0 0,0 1-1 0 0,0-1 1 0 0,0 0 0 0 0,1 0 0 0 0,-1 0 0 0 0,1 0 0 0 0,-1-1-1 0 0,1 1 1 0 0,-1 0 0 0 0,1 0 0 0 0,-1 0 0 0 0,1 0-1 0 0,0 0 1 0 0,-1-1 0 0 0,1 1 0 0 0,0 0 0 0 0,0 0 0 0 0,0-1-1 0 0,0 1 1 0 0,1 0 0 0 0,2 2 40 0 0,1-1 0 0 0,-1 1 0 0 0,1-1 1 0 0,0 0-1 0 0,0 0 0 0 0,10 2 0 0 0,35 5 456 0 0,-29-6-272 0 0,-20-3-235 0 0,8 1 160 0 0,0 1 0 0 0,0 0 0 0 0,16 7 0 0 0,-23-9-145 0 0,0 1 0 0 0,0 0 0 0 0,0 1 0 0 0,-1-1-1 0 0,1 0 1 0 0,0 0 0 0 0,0 1 0 0 0,-1-1 0 0 0,3 4 0 0 0,-3-4-16 0 0,0 0 1 0 0,-1 0-1 0 0,1 0 1 0 0,-1 0 0 0 0,0 0-1 0 0,1 0 1 0 0,-1 0-1 0 0,0 0 1 0 0,1 0 0 0 0,-1 0-1 0 0,0 1 1 0 0,0-1-1 0 0,0 0 1 0 0,0 0 0 0 0,0 0-1 0 0,0 0 1 0 0,0 0-1 0 0,-1 0 1 0 0,1 1 0 0 0,-1 0-1 0 0,-1 4 40 0 0,0 0-1 0 0,-1 0 0 0 0,0 0 1 0 0,0-1-1 0 0,-1 1 0 0 0,0-1 0 0 0,0 0 1 0 0,0 0-1 0 0,0 0 0 0 0,-1 0 1 0 0,0-1-1 0 0,0 0 0 0 0,0 0 1 0 0,0 0-1 0 0,-11 5 0 0 0,5-3-708 0 0,0-1 0 0 0,-21 7 0 0 0,-25 1-7544 0 0,43-12 1353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6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11056 0 0,'-1'0'852'0'0,"-2"0"-469"0"0,1 1 0 0 0,-1-1 0 0 0,0 0 1 0 0,0 1-1 0 0,0-1 0 0 0,1 1 0 0 0,-1 0 0 0 0,0 0 1 0 0,1 0-1 0 0,-1 1 0 0 0,1-1 0 0 0,-1 0 0 0 0,1 1 1 0 0,0 0-1 0 0,-1-1 0 0 0,1 1 0 0 0,0 0 1 0 0,0 0-1 0 0,0 1 0 0 0,1-1 0 0 0,-1 0 0 0 0,0 0 1 0 0,1 1-1 0 0,-1-1 0 0 0,0 5 0 0 0,1-5-299 0 0,0 0-1 0 0,0 1 1 0 0,1-1-1 0 0,-1 0 0 0 0,1 1 1 0 0,-1-1-1 0 0,1 1 1 0 0,0-1-1 0 0,0 0 0 0 0,0 1 1 0 0,1-1-1 0 0,-1 1 1 0 0,0-1-1 0 0,1 0 1 0 0,0 1-1 0 0,-1-1 0 0 0,1 0 1 0 0,0 1-1 0 0,0-1 1 0 0,0 0-1 0 0,1 0 1 0 0,-1 0-1 0 0,0 0 0 0 0,1 0 1 0 0,-1 0-1 0 0,1 0 1 0 0,0-1-1 0 0,0 1 1 0 0,3 2-1 0 0,3 0 53 0 0,1 0 0 0 0,0 0 0 0 0,0-1 0 0 0,0 0-1 0 0,0 0 1 0 0,1-1 0 0 0,15 1 0 0 0,-5 1 101 0 0,3-1 34 0 0,-12-2-139 0 0,0 1 0 0 0,0 0 0 0 0,18 6 0 0 0,-27-7-115 0 0,0 0 0 0 0,0 0 0 0 0,1 0 0 0 0,-1 0 0 0 0,0 0 0 0 0,0 0 0 0 0,-1 1 0 0 0,1-1 0 0 0,0 1 0 0 0,0-1 0 0 0,-1 1-1 0 0,1 0 1 0 0,-1 0 0 0 0,1 0 0 0 0,-1-1 0 0 0,0 1 0 0 0,0 1 0 0 0,0-1 0 0 0,0 0 0 0 0,0 0 0 0 0,0 0 0 0 0,1 5 0 0 0,-2-5-6 0 0,-1 0 0 0 0,1 1 0 0 0,0-1 0 0 0,0 0-1 0 0,-1 0 1 0 0,0 0 0 0 0,1 1 0 0 0,-1-1 0 0 0,0 0 0 0 0,0 0-1 0 0,0 0 1 0 0,0 0 0 0 0,0 0 0 0 0,0 0 0 0 0,-3 1 0 0 0,-23 27 98 0 0,16-19-168 0 0,-2-1-1 0 0,1 0 1 0 0,-1-1 0 0 0,-17 8-1 0 0,-59 25-2740 0 0,64-31 1406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6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173 377 11976 0 0,'0'0'3140'0'0,"-11"3"-221"0"0,7 0-2584 0 0,0-1-1 0 0,1 1 1 0 0,-1 0 0 0 0,0 0-1 0 0,1 1 1 0 0,0-1-1 0 0,0 1 1 0 0,0 0-1 0 0,0 0 1 0 0,1 0-1 0 0,-4 7 1 0 0,2-4-83 0 0,-64 121 1517 0 0,58-106-1543 0 0,1 1-1 0 0,1 0 1 0 0,2 0 0 0 0,-5 24-1 0 0,9-35-104 0 0,1 0-1 0 0,1 0 0 0 0,-1 0 1 0 0,2 0-1 0 0,0 0 0 0 0,0 0 1 0 0,1 0-1 0 0,1 0 0 0 0,0-1 1 0 0,4 13-1 0 0,-6-23-105 0 0,-1 1 1 0 0,1 0-1 0 0,0-1 0 0 0,-1 1 1 0 0,1-1-1 0 0,0 1 0 0 0,0-1 0 0 0,0 1 1 0 0,0-1-1 0 0,0 0 0 0 0,0 1 0 0 0,0-1 1 0 0,0 0-1 0 0,1 0 0 0 0,-1 0 1 0 0,1 0-1 0 0,-1 0 0 0 0,0 0 0 0 0,1 0 1 0 0,0 0-1 0 0,-1 0 0 0 0,1-1 1 0 0,-1 1-1 0 0,1-1 0 0 0,0 1 0 0 0,-1-1 1 0 0,1 0-1 0 0,0 0 0 0 0,0 0 0 0 0,-1 0 1 0 0,1 0-1 0 0,0 0 0 0 0,-1 0 1 0 0,1 0-1 0 0,0 0 0 0 0,0-1 0 0 0,-1 1 1 0 0,1-1-1 0 0,1 0 0 0 0,4-3 33 0 0,0 1-1 0 0,0-1 1 0 0,0 0 0 0 0,-1 0-1 0 0,0-1 1 0 0,0 0 0 0 0,8-8-1 0 0,1-3 35 0 0,0-1-1 0 0,-2-1 1 0 0,0-1 0 0 0,-1 1-1 0 0,-1-2 1 0 0,0 0 0 0 0,-2 0-1 0 0,12-35 1 0 0,-1-14 275 0 0,14-95-1 0 0,-32 153-320 0 0,7-57 427 0 0,1-102 0 0 0,-9 142-349 0 0,-1 25-95 0 0,1-9 70 0 0,-1 1 1 0 0,0 0 0 0 0,0 0-1 0 0,-1 0 1 0 0,-1 0 0 0 0,0 0-1 0 0,-5-15 1 0 0,7 26-77 0 0,0-1 1 0 0,0 1-1 0 0,0 0 0 0 0,0-1 0 0 0,0 1 0 0 0,-1-1 1 0 0,1 1-1 0 0,0-1 0 0 0,0 1 0 0 0,-1 0 1 0 0,1-1-1 0 0,0 1 0 0 0,0-1 0 0 0,-1 1 1 0 0,1 0-1 0 0,-1-1 0 0 0,1 1 0 0 0,0 0 0 0 0,-1 0 1 0 0,1-1-1 0 0,-1 1 0 0 0,1 0 0 0 0,0 0 1 0 0,-2-1-1 0 0,2 1-9 0 0,-1 1 0 0 0,1-1 0 0 0,-1 0 0 0 0,1 0 1 0 0,0 1-1 0 0,-1-1 0 0 0,1 0 0 0 0,-1 1 0 0 0,1-1 0 0 0,0 0 1 0 0,-1 1-1 0 0,1-1 0 0 0,0 0 0 0 0,-1 1 0 0 0,1-1 0 0 0,0 1 0 0 0,0-1 1 0 0,-1 1-1 0 0,1 0 0 0 0,-9 28-12 0 0,8-26 39 0 0,-5 25-27 0 0,1 0 0 0 0,-1 38 0 0 0,3 59-5 0 0,3-85-103 0 0,2-1 1 0 0,2 1-1 0 0,1-1 0 0 0,16 58 0 0 0,-19-88-520 0 0,2-1 0 0 0,-1 1 0 0 0,8 12 0 0 0,2-4-7577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7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0 438 6912 0 0,'10'-5'736'0'0,"29"-16"10107"0"0,-31 18-9516 0 0,0-1-1 0 0,14-9 1 0 0,-10 4-815 0 0,-1 0 0 0 0,18-18 0 0 0,-8 3-4 0 0,28-42 0 0 0,-32 40-180 0 0,21-40 0 0 0,-32 52-335 0 0,0 0 1 0 0,0 0 0 0 0,-2-1-1 0 0,7-29 1 0 0,-11 40 4 0 0,0 1 0 0 0,1 0-1 0 0,-1 0 1 0 0,-1 0 0 0 0,1-1-1 0 0,0 1 1 0 0,-1 0 0 0 0,1 0 0 0 0,-1 0-1 0 0,0 0 1 0 0,0-1 0 0 0,0 1-1 0 0,-3-4 1 0 0,3 6 17 0 0,0 0-1 0 0,1 0 0 0 0,-1 0 1 0 0,0 0-1 0 0,0 0 1 0 0,0 0-1 0 0,0 0 1 0 0,0 0-1 0 0,0 0 0 0 0,0 1 1 0 0,0-1-1 0 0,-1 0 1 0 0,1 1-1 0 0,0-1 1 0 0,0 1-1 0 0,-1-1 1 0 0,1 1-1 0 0,0 0 0 0 0,0 0 1 0 0,-1-1-1 0 0,1 1 1 0 0,0 0-1 0 0,-1 0 1 0 0,1 0-1 0 0,0 0 1 0 0,-1 1-1 0 0,1-1 0 0 0,0 0 1 0 0,-1 0-1 0 0,1 1 1 0 0,0-1-1 0 0,0 1 1 0 0,-1-1-1 0 0,0 2 1 0 0,-2 0 55 0 0,0 0 0 0 0,1 1 1 0 0,0-1-1 0 0,-1 1 0 0 0,1 0 1 0 0,0 0-1 0 0,0 0 1 0 0,0 0-1 0 0,1 0 0 0 0,-3 5 1 0 0,-21 37 161 0 0,15-20-149 0 0,2-1 0 0 0,0 1-1 0 0,1 0 1 0 0,1 1 0 0 0,-4 36-1 0 0,10-58-82 0 0,1 1 0 0 0,0-1 0 0 0,0 0 0 0 0,0 0 0 0 0,0 1 0 0 0,0-1 0 0 0,1 0 0 0 0,0 0 0 0 0,0 0 0 0 0,0 1 0 0 0,0-1 0 0 0,1 0 0 0 0,-1 0 0 0 0,1-1 0 0 0,0 1 0 0 0,1 0 0 0 0,-1-1 0 0 0,0 1 0 0 0,1-1 0 0 0,0 0 0 0 0,0 0 0 0 0,0 0 0 0 0,0 0 0 0 0,0 0 0 0 0,1-1 0 0 0,-1 1 0 0 0,1-1 0 0 0,0 0 0 0 0,-1 0 0 0 0,1 0 0 0 0,0-1 0 0 0,0 1 0 0 0,0-1 0 0 0,1 0 0 0 0,-1 0 0 0 0,0 0 0 0 0,6-1 0 0 0,63 0-2148 0 0,-45-1-240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7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141 709 3224 0 0,'-8'-12'4461'0'0,"6"10"-2771"0"0,0-1 0 0 0,0 0 0 0 0,0 0 0 0 0,1 0 1 0 0,-1 0-1 0 0,1 0 0 0 0,-2-5 0 0 0,-4-11 695 0 0,2 4-1902 0 0,-1-2 0 0 0,2 1-1 0 0,0-1 1 0 0,1 1 0 0 0,-1-19-1 0 0,-8-67 751 0 0,-1-12-850 0 0,12 95-269 0 0,2 0-1 0 0,0 0 1 0 0,0 0-1 0 0,6-24 1 0 0,-4 31-99 0 0,2-10 144 0 0,15-42 0 0 0,-17 57-123 0 0,0-1 0 0 0,0 1 1 0 0,1 1-1 0 0,0-1 0 0 0,0 1 0 0 0,1-1 0 0 0,0 1 0 0 0,0 1 0 0 0,0-1 1 0 0,9-6-1 0 0,-10 9-29 0 0,-1 0 1 0 0,1 1 0 0 0,0 0-1 0 0,0 0 1 0 0,0 0-1 0 0,0 0 1 0 0,0 0 0 0 0,1 1-1 0 0,-1 0 1 0 0,0 0 0 0 0,1 0-1 0 0,-1 0 1 0 0,1 1-1 0 0,-1-1 1 0 0,1 1 0 0 0,-1 0-1 0 0,1 1 1 0 0,6 0-1 0 0,-7 0 0 0 0,-1 1-1 0 0,1-1 0 0 0,0 1 0 0 0,0 0 1 0 0,0 0-1 0 0,-1 0 0 0 0,1 0 0 0 0,-1 1 1 0 0,0-1-1 0 0,0 1 0 0 0,0 0 0 0 0,0 0 0 0 0,0 0 1 0 0,-1 0-1 0 0,1 0 0 0 0,-1 1 0 0 0,0-1 1 0 0,0 1-1 0 0,3 7 0 0 0,-2-3-471 0 0,0 0 0 0 0,-1 1 0 0 0,0-1 0 0 0,-1 0 1 0 0,1 1-1 0 0,-2 0 0 0 0,1-1 0 0 0,-1 1 0 0 0,-1-1 0 0 0,0 1 0 0 0,0-1 0 0 0,-3 13 0 0 0,-2 5-8306 0 0</inkml:trace>
  <inkml:trace contextRef="#ctx0" brushRef="#br0" timeOffset="1">1 334 17047 0 0,'0'0'4072'0'0,"8"-2"-2840"0"0,0-2 8 0 0,4 2-984 0 0,1 0-192 0 0,5-1-64 0 0,1 1 0 0 0,0-1 0 0 0,4 1 0 0 0,0 4-112 0 0,-3 1-9423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0 21191 0 0,'-11'11'936'0'0,"8"-7"200"0"0,-2 6-912 0 0,1 3-224 0 0,-2 6 0 0 0,-2 1 0 0 0,-3 6 0 0 0,0 1 0 0 0,0-2 0 0 0,-4 0 0 0 0,7 0 0 0 0,-4 0 0 0 0,4-2 0 0 0,3-1 0 0 0,-2-4-1600 0 0,2-6-312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8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10 20703 0 0,'-3'-9'2248'0'0,"1"11"-2248"0"0,-1 5-256 0 0,-3 1-96 0 0,3 5-24 0 0,0 2-8455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8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0 360 15464 0 0,'0'0'2097'0'0,"11"-5"-637"0"0,-8 2-1153 0 0,0-1 0 0 0,0 1 0 0 0,-1 0 0 0 0,1-1 1 0 0,-1 0-1 0 0,0 1 0 0 0,0-1 0 0 0,0 0 0 0 0,2-7 0 0 0,8-40 875 0 0,-8 27-719 0 0,58-193 2947 0 0,-53 198-3006 0 0,-10 19-401 0 0,1 0 0 0 0,0 0 0 0 0,0 0 0 0 0,0 0 0 0 0,0 0 0 0 0,0 0 0 0 0,0 1 0 0 0,0-1 0 0 0,0 0 0 0 0,0 0 0 0 0,0 0 0 0 0,1 0 0 0 0,-1 0 0 0 0,0 0-1 0 0,0 1 1 0 0,0-1 0 0 0,0 0 0 0 0,0 0 0 0 0,0 0 0 0 0,0 0 0 0 0,0 0 0 0 0,0 0 0 0 0,0 0 0 0 0,0 0 0 0 0,0 1 0 0 0,0-1 0 0 0,1 0 0 0 0,-1 0 0 0 0,0 0 0 0 0,0 0 0 0 0,0 0 0 0 0,0 0 0 0 0,0 0 0 0 0,0 0 0 0 0,0 0 0 0 0,1 0-1 0 0,-1 0 1 0 0,0 0 0 0 0,0 0 0 0 0,0 0 0 0 0,0 0 0 0 0,0 0 0 0 0,0 0 0 0 0,1 0 0 0 0,-1 0 0 0 0,0 0 0 0 0,0 0 0 0 0,0 0 0 0 0,0 0 0 0 0,0 0 0 0 0,0 0 0 0 0,1 0 0 0 0,-1 0 0 0 0,0 0 0 0 0,0 0 0 0 0,0 0 0 0 0,0 0 0 0 0,0 0 0 0 0,0 0-1 0 0,0-1 1 0 0,0 1 0 0 0,1 0 0 0 0,-1 0 0 0 0,0 0 8 0 0,1 15-69 0 0,-2 26-1 0 0,-1 1 24 0 0,3-19 35 0 0,1 0 0 0 0,0 0 0 0 0,2-1 0 0 0,9 33 0 0 0,-12-51 9 0 0,1-1-1 0 0,-1 1 1 0 0,1 0-1 0 0,-1-1 1 0 0,1 1-1 0 0,1-1 1 0 0,-1 1-1 0 0,0-1 1 0 0,1 0-1 0 0,-1 0 1 0 0,1 0 0 0 0,0 0-1 0 0,0-1 1 0 0,6 4-1 0 0,-8-5 12 0 0,0-1 0 0 0,0 0 1 0 0,0 0-1 0 0,0 0 0 0 0,0 0 0 0 0,0 0 0 0 0,0 0 0 0 0,0 0 0 0 0,0 0 1 0 0,0 0-1 0 0,0 0 0 0 0,0-1 0 0 0,0 1 0 0 0,0 0 0 0 0,0-1 1 0 0,0 1-1 0 0,0-1 0 0 0,0 1 0 0 0,0-1 0 0 0,0 1 0 0 0,0-1 0 0 0,-1 0 1 0 0,1 1-1 0 0,0-1 0 0 0,0 0 0 0 0,0-1 0 0 0,17-23 235 0 0,-16 22-225 0 0,5-13 2 0 0,0 1-1 0 0,0-1 0 0 0,-2-1 0 0 0,6-25 0 0 0,-1 3-304 0 0,5-30-3167 0 0,-12 50 1640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9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5064 0 0,'0'3'15837'0'0,"0"11"-12723"0"0,-4 21-3627 0 0,-24 49 701 0 0,18-50-15 0 0,1-5-825 0 0,1 1 1 0 0,-8 59 0 0 0,15-74-1267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9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2760 0 0,'13'6'10770'0'0,"-10"-4"-9766"0"0,0 0 0 0 0,0 0 0 0 0,-1 0 0 0 0,1 1 0 0 0,0-1-1 0 0,2 4 1 0 0,-3-3-640 0 0,0 0 0 0 0,0 1 0 0 0,0 0 1 0 0,-1-1-1 0 0,1 1 0 0 0,-1 0 0 0 0,1 0 0 0 0,-1-1 0 0 0,0 6 0 0 0,4 28 470 0 0,-2 1 0 0 0,-2-1 0 0 0,-4 44 0 0 0,0 6-482 0 0,-5 147-423 0 0,10-174-2991 0 0,-2-47 1428 0 0</inkml:trace>
  <inkml:trace contextRef="#ctx0" brushRef="#br0" timeOffset="1">0 424 21191 0 0,'0'0'2296'0'0,"9"-2"-2296"0"0,-1-1 0 0 0,0 3 0 0 0,1-2 0 0 0,2-1 0 0 0,-2 1 0 0 0,2 0 0 0 0,-3-1-1184 0 0,1-2-280 0 0,2-3-56 0 0</inkml:trace>
  <inkml:trace contextRef="#ctx0" brushRef="#br0" timeOffset="2">298 364 6912 0 0,'-13'18'608'0'0,"6"-6"-480"0"0,-1 6-128 0 0,0-3 0 0 0,-1 2 1560 0 0,1 1 288 0 0,0 5 56 0 0,-7-1 16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13824 0 0,'0'0'1061'0'0,"13"3"-433"0"0,-4-1 677 0 0,0 0 1 0 0,0 0-1 0 0,0-1 0 0 0,0 0 1 0 0,17-1-1 0 0,-26 0-1295 0 0,44-2 2373 0 0,-20 1-1637 0 0,38 3 0 0 0,-53-1-858 0 0,0-1 1 0 0,15-2 0 0 0,3 1-3464 0 0,-15 1-4954 0 0</inkml:trace>
  <inkml:trace contextRef="#ctx0" brushRef="#br0" timeOffset="1">504 0 6912 0 0,'-5'1'714'0'0,"-6"2"-849"0"0,3 0 3018 0 0,0 0 1 0 0,-13 7 0 0 0,10-1-2085 0 0,7-5-546 0 0,1 0-1 0 0,0 0 1 0 0,-1 1 0 0 0,2-1 0 0 0,-1 1-1 0 0,1 0 1 0 0,-1 0 0 0 0,1 0 0 0 0,1 0-1 0 0,-1 0 1 0 0,1 0 0 0 0,-2 10-1 0 0,2-3 384 0 0,0 0-1 0 0,1 0 1 0 0,0 0-1 0 0,4 20 0 0 0,-4-30-546 0 0,1 0 0 0 0,-1 0 0 0 0,1 0 0 0 0,-1 0 0 0 0,1-1 1 0 0,0 1-1 0 0,0 0 0 0 0,0 0 0 0 0,0-1 0 0 0,0 1 0 0 0,0-1 0 0 0,0 1 0 0 0,1-1 0 0 0,-1 1 0 0 0,0-1 0 0 0,1 0 0 0 0,-1 0 0 0 0,1 1 0 0 0,0-1 0 0 0,1 1 0 0 0,-2-2-67 0 0,1 1 0 0 0,-1-1 0 0 0,0 0 1 0 0,0 1-1 0 0,1-1 0 0 0,-1 0 0 0 0,0 0 0 0 0,0 0 0 0 0,1 0 0 0 0,-1 0 1 0 0,0 0-1 0 0,1 0 0 0 0,-1 0 0 0 0,0 0 0 0 0,0-1 0 0 0,1 1 0 0 0,-1-1 0 0 0,0 1 1 0 0,0-1-1 0 0,0 1 0 0 0,0-1 0 0 0,1 1 0 0 0,-1-1 0 0 0,0 0 0 0 0,0 0 1 0 0,0 0-1 0 0,-1 0 0 0 0,1 1 0 0 0,0-1 0 0 0,1-3 0 0 0,35-50-3707 0 0,-28 39-4437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09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21191 0 0,'0'0'2328'0'0,"-7"5"-2328"0"0,5 0-1208 0 0,-4 0-264 0 0,4 3-48 0 0</inkml:trace>
  <inkml:trace contextRef="#ctx0" brushRef="#br0" timeOffset="1">185 252 2304 0 0,'-24'22'-127'0'0,"16"-13"2714"0"0,1-1 1 0 0,0 2-1 0 0,1-1 0 0 0,0 0 0 0 0,0 1 1 0 0,-5 14-1 0 0,-1 14-853 0 0,12-37-1614 0 0,-1 1-1 0 0,1-1 1 0 0,0 0 0 0 0,0 0-1 0 0,0 0 1 0 0,0 1 0 0 0,0-1-1 0 0,0 0 1 0 0,0 0 0 0 0,0 1-1 0 0,0-1 1 0 0,1 0 0 0 0,-1 0-1 0 0,0 0 1 0 0,1 1 0 0 0,-1-1-1 0 0,1 0 1 0 0,-1 0 0 0 0,1 0-1 0 0,0 0 1 0 0,-1 0-1 0 0,3 2 1 0 0,-2-3-72 0 0,-1 0 1 0 0,1 1-1 0 0,0-1 0 0 0,0 0 0 0 0,0 1 0 0 0,0-1 1 0 0,0 0-1 0 0,0 0 0 0 0,0 0 0 0 0,0 0 0 0 0,0 0 1 0 0,0 0-1 0 0,0 0 0 0 0,-1 0 0 0 0,1 0 0 0 0,0 0 1 0 0,0 0-1 0 0,0-1 0 0 0,0 1 0 0 0,0 0 0 0 0,0-1 1 0 0,0 1-1 0 0,-1-1 0 0 0,1 1 0 0 0,0-1 0 0 0,0 1 1 0 0,-1-1-1 0 0,1 0 0 0 0,0 1 0 0 0,-1-1 0 0 0,2 0 1 0 0,14-16-122 0 0,-1-1 0 0 0,0 0 0 0 0,-1-1 0 0 0,15-26 0 0 0,-12 17-3934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0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19351 0 0,'6'-13'2062'0'0,"41"-65"848"0"0,-43 63-1509 0 0,-4 14-1294 0 0,0-1 0 0 0,1 0 0 0 0,-1 0 0 0 0,0 1 0 0 0,1-1 0 0 0,-1 0 0 0 0,1 1 0 0 0,-1-1 0 0 0,1 0 0 0 0,0 1 1 0 0,0-1-1 0 0,0 1 0 0 0,0-1 0 0 0,0 1 0 0 0,0 0 0 0 0,0-1 0 0 0,2 0 0 0 0,-3 2-81 0 0,1-1 0 0 0,-1 1 0 0 0,0 0-1 0 0,1 0 1 0 0,-1 0 0 0 0,0 0 0 0 0,1 0 0 0 0,-1 0-1 0 0,0 0 1 0 0,1 0 0 0 0,-1 0 0 0 0,0 0 0 0 0,1 0 0 0 0,-1 0-1 0 0,0 0 1 0 0,1 0 0 0 0,-1 0 0 0 0,0 0 0 0 0,1 0-1 0 0,-1 0 1 0 0,0 0 0 0 0,1 0 0 0 0,-1 1 0 0 0,0-1-1 0 0,0 0 1 0 0,1 0 0 0 0,-1 0 0 0 0,0 1 0 0 0,0-1 0 0 0,1 0-1 0 0,-1 0 1 0 0,0 0 0 0 0,0 1 0 0 0,1-1 0 0 0,-1 0-1 0 0,0 1 1 0 0,0-1 0 0 0,0 0 0 0 0,0 1 0 0 0,0-1-1 0 0,1 0 1 0 0,-1 0 0 0 0,0 1 0 0 0,0-1 0 0 0,0 0 0 0 0,0 1-1 0 0,4 18 78 0 0,-4 8-41 0 0,0 29 168 0 0,0-51-190 0 0,0 0 1 0 0,1-1-1 0 0,0 1 1 0 0,0-1-1 0 0,1 1 0 0 0,-1-1 1 0 0,1 1-1 0 0,0-1 1 0 0,3 6-1 0 0,-4-10-39 0 0,-1 1 0 0 0,1 0 0 0 0,0 0 0 0 0,0-1-1 0 0,-1 1 1 0 0,1 0 0 0 0,0-1 0 0 0,0 1 0 0 0,0-1 0 0 0,0 1 0 0 0,0-1-1 0 0,0 1 1 0 0,0-1 0 0 0,0 0 0 0 0,0 1 0 0 0,0-1 0 0 0,0 0 0 0 0,0 0 0 0 0,0 0-1 0 0,0 0 1 0 0,0 0 0 0 0,0 0 0 0 0,0 0 0 0 0,0 0 0 0 0,0 0 0 0 0,0 0-1 0 0,0-1 1 0 0,0 1 0 0 0,0 0 0 0 0,0-1 0 0 0,0 1 0 0 0,0-1 0 0 0,0 1 0 0 0,0-1-1 0 0,0 1 1 0 0,1-2 0 0 0,2-1 4 0 0,0 0-1 0 0,0 0 1 0 0,0 0-1 0 0,-1 0 1 0 0,1-1 0 0 0,3-5-1 0 0,0-2-305 0 0,0-1 0 0 0,0 0 0 0 0,-2 0 0 0 0,1 0 0 0 0,5-21-1 0 0,-9 18-1967 0 0,-4 0-4008 0 0,-1 0-2081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0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24879 0 0,'0'0'1888'0'0,"0"-5"-1184"0"0,3 1-568 0 0,-3-1-136 0 0,2 2 0 0 0,2-2 0 0 0,1 2 0 0 0,-2 8 0 0 0,0 3 0 0 0,-3 2-7344 0 0,-6 3-1495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4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4144 0 0,'5'-15'2677'0'0,"-4"13"-1745"0"0,0-1-1 0 0,0 1 1 0 0,0 1-1 0 0,0-1 1 0 0,0 0 0 0 0,0 0-1 0 0,0 0 1 0 0,1 0-1 0 0,2-2 1 0 0,10-7 2930 0 0,-3 17-1627 0 0,-10-4-2170 0 0,0-1 1 0 0,0 1-1 0 0,0-1 0 0 0,-1 1 1 0 0,1 0-1 0 0,0-1 0 0 0,-1 1 1 0 0,1 0-1 0 0,-1-1 0 0 0,0 1 1 0 0,0 0-1 0 0,1 2 0 0 0,-2 24 276 0 0,1-15-251 0 0,-5 54 176 0 0,3-43-404 0 0,1 36 1 0 0,1-57 9 0 0,0 0 1 0 0,1 0-1 0 0,-1-1 1 0 0,1 1-1 0 0,0 0 1 0 0,0-1-1 0 0,0 1 1 0 0,0-1 0 0 0,0 1-1 0 0,1-1 1 0 0,-1 1-1 0 0,1-1 1 0 0,0 0-1 0 0,-1 0 1 0 0,1 0-1 0 0,4 4 1 0 0,-6-6 16 0 0,1 0-1 0 0,-1 0 1 0 0,0 0-1 0 0,1 0 1 0 0,-1 0-1 0 0,1 0 1 0 0,-1 0-1 0 0,0 0 1 0 0,1 0-1 0 0,-1 0 1 0 0,0 0-1 0 0,1 0 1 0 0,-1 0-1 0 0,1 0 1 0 0,-1 0-1 0 0,0 0 1 0 0,1 0-1 0 0,-1-1 1 0 0,0 1-1 0 0,1 0 1 0 0,-1 0 0 0 0,0 0-1 0 0,1-1 1 0 0,0 1-335 0 0,10-4-1332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4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7 15664 0 0,'-2'-7'1695'0'0,"2"12"-1247"0"0,0-1 48 0 0,-3 5 16 0 0,0 0 0 0 0,-2 4-72 0 0,2-1-16 0 0,-3 1 0 0 0,3-1 0 0 0,0 6-936 0 0,1-6-184 0 0,2 4-40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5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119 150 2760 0 0,'6'-17'21'0'0,"-4"-11"5429"0"0,-2 22-4562 0 0,0 1 0 0 0,0 0 0 0 0,1-1 0 0 0,2-9 1 0 0,13-40 3878 0 0,-12 42-733 0 0,-10 20-1029 0 0,-11 20-1969 0 0,4 0-989 0 0,2 1 1 0 0,1 0-1 0 0,-12 54 1 0 0,8-26-17 0 0,2-11-48 0 0,-18 60-46 0 0,16-34 63 0 0,13-60-14 0 0,2 4 88 0 0,10-24 1218 0 0,-1-10-912 0 0,-9 16-355 0 0,0 1 1 0 0,0-1-1 0 0,0 1 0 0 0,1-1 1 0 0,-1 1-1 0 0,1-1 0 0 0,-1 1 1 0 0,4-4-1 0 0,9-4 45 0 0,0-1 0 0 0,0 2 0 0 0,1 0 0 0 0,0 0-1 0 0,1 2 1 0 0,23-9 0 0 0,-21 10 47 0 0,1 0 0 0 0,37-5 0 0 0,-49 10-42 0 0,0 1-1 0 0,0-1 0 0 0,0 1 1 0 0,0 1-1 0 0,0-1 0 0 0,0 1 1 0 0,13 4-1 0 0,-18-5-53 0 0,0 1 0 0 0,-1-1-1 0 0,1 1 1 0 0,-1 0-1 0 0,1-1 1 0 0,0 1 0 0 0,-1 0-1 0 0,0 0 1 0 0,1 0 0 0 0,-1 0-1 0 0,0 0 1 0 0,1 1 0 0 0,-1-1-1 0 0,0 0 1 0 0,0 1-1 0 0,0-1 1 0 0,0 0 0 0 0,0 1-1 0 0,0-1 1 0 0,0 1 0 0 0,-1-1-1 0 0,1 1 1 0 0,-1 0 0 0 0,1-1-1 0 0,-1 1 1 0 0,1 0-1 0 0,-1 0 1 0 0,0-1 0 0 0,0 1-1 0 0,0 0 1 0 0,0-1 0 0 0,0 1-1 0 0,0 0 1 0 0,0 0 0 0 0,-1-1-1 0 0,0 4 1 0 0,-3 10 74 0 0,-1 0 0 0 0,-1-1-1 0 0,0 1 1 0 0,0-1 0 0 0,-2-1 0 0 0,0 1 0 0 0,0-1 0 0 0,-16 18 0 0 0,17-23-80 0 0,0 0 1 0 0,-1-1 0 0 0,-1 1-1 0 0,1-1 1 0 0,-1-1 0 0 0,0 0-1 0 0,0 0 1 0 0,-1-1-1 0 0,0 0 1 0 0,0-1 0 0 0,0 0-1 0 0,-20 5 1 0 0,25-8-59 0 0,-50 8-56 0 0,50-8-39 0 0,1-1 0 0 0,-1 1 0 0 0,0-1 0 0 0,1-1 0 0 0,-1 1 0 0 0,0-1 0 0 0,1 1 0 0 0,-1-1 0 0 0,-5-2-1 0 0,-1-5-1205 0 0,11 7 1237 0 0,-1 1 0 0 0,1 0 0 0 0,0 0 1 0 0,0-1-1 0 0,0 1 0 0 0,0 0 0 0 0,0-1 0 0 0,0 1 1 0 0,0 0-1 0 0,0-1 0 0 0,0 1 0 0 0,0 0 0 0 0,0-1 1 0 0,0 1-1 0 0,0 0 0 0 0,0-1 0 0 0,0 1 0 0 0,0 0 0 0 0,0-1 1 0 0,0 1-1 0 0,0 0 0 0 0,0-1 0 0 0,1 1 0 0 0,-1 0 1 0 0,0-1-1 0 0,0 1 0 0 0,0 0 0 0 0,1 0 0 0 0,-1-1 1 0 0,0 1-1 0 0,1 0 0 0 0,5-7-1672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44 16384 0 0,'-1'-2'153'0'0,"-1"-2"248"0"0,0 0-1 0 0,0 0 1 0 0,0 0 0 0 0,-1 0 0 0 0,-5-6 0 0 0,7 9-240 0 0,-1 0 0 0 0,1 0 0 0 0,-1 0 0 0 0,0 0 1 0 0,1 0-1 0 0,-1 0 0 0 0,0 0 0 0 0,0 0 0 0 0,0 1 1 0 0,0-1-1 0 0,0 1 0 0 0,0-1 0 0 0,1 1 0 0 0,-1 0 1 0 0,0 0-1 0 0,-3 0 0 0 0,-5 1 148 0 0,0 0 0 0 0,1 0 0 0 0,-1 1 0 0 0,1 1 1 0 0,-1 0-1 0 0,1 0 0 0 0,0 1 0 0 0,0 0 0 0 0,1 0 0 0 0,-1 1 0 0 0,1 0 0 0 0,0 1 0 0 0,0 0 0 0 0,0 0 1 0 0,1 0-1 0 0,0 1 0 0 0,-11 14 0 0 0,15-16-239 0 0,0 1 1 0 0,0 0 0 0 0,1-1-1 0 0,0 1 1 0 0,0 0-1 0 0,0 1 1 0 0,0-1 0 0 0,1 0-1 0 0,0 0 1 0 0,1 1-1 0 0,-1-1 1 0 0,1 0 0 0 0,0 1-1 0 0,1-1 1 0 0,-1 0-1 0 0,1 1 1 0 0,3 6-1 0 0,-4-11-55 0 0,1 0-1 0 0,0 0 1 0 0,-1 0-1 0 0,1 0 0 0 0,0 0 1 0 0,1-1-1 0 0,-1 1 0 0 0,0 0 1 0 0,0 0-1 0 0,1-1 0 0 0,-1 1 1 0 0,1-1-1 0 0,-1 1 0 0 0,1-1 1 0 0,0 0-1 0 0,0 0 0 0 0,-1 0 1 0 0,1 0-1 0 0,3 2 0 0 0,-2-3 0 0 0,0 1-1 0 0,0 0 0 0 0,0-1 0 0 0,0 0 1 0 0,1 0-1 0 0,-1 0 0 0 0,0 0 0 0 0,0 0 0 0 0,0-1 1 0 0,0 1-1 0 0,0-1 0 0 0,3-1 0 0 0,6-3-53 0 0,0 0-1 0 0,0-1 1 0 0,-1-1-1 0 0,1 0 1 0 0,10-9-1 0 0,-2 1-1006 0 0,-1 0 0 0 0,0-2 0 0 0,25-28-1 0 0,-28 25-640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6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182 244 16439 0 0,'-7'7'374'0'0,"6"-5"503"0"0,-11 1-320 0 0,-14 14 62 0 0,19-13-24 0 0,-1 0 0 0 0,1 1 0 0 0,-12 11 0 0 0,8-6-326 0 0,1 1-1 0 0,1 0 1 0 0,-1 0-1 0 0,2 1 1 0 0,0 0-1 0 0,0 1 1 0 0,-6 14-1 0 0,11-20-126 0 0,0 1 0 0 0,1 0 0 0 0,0 0 1 0 0,0 0-1 0 0,0 0 0 0 0,1 0 0 0 0,0 0 0 0 0,1 0 0 0 0,0 0 0 0 0,0 0 0 0 0,1 0 1 0 0,0 1-1 0 0,0-1 0 0 0,4 10 0 0 0,-5-16-142 0 0,1-1-1 0 0,-1 1 1 0 0,1 0 0 0 0,0 0 0 0 0,0-1-1 0 0,0 1 1 0 0,0 0 0 0 0,0-1-1 0 0,0 1 1 0 0,0-1 0 0 0,1 1 0 0 0,-1-1-1 0 0,0 0 1 0 0,1 0 0 0 0,-1 1 0 0 0,1-1-1 0 0,0 0 1 0 0,-1 0 0 0 0,1 0 0 0 0,0-1-1 0 0,-1 1 1 0 0,1 0 0 0 0,0-1 0 0 0,0 1-1 0 0,0-1 1 0 0,0 0 0 0 0,0 1-1 0 0,-1-1 1 0 0,1 0 0 0 0,0 0 0 0 0,3-1-1 0 0,1 1 34 0 0,-1-1-1 0 0,0 0 1 0 0,0 0-1 0 0,0-1 1 0 0,0 1 0 0 0,0-1-1 0 0,0-1 1 0 0,-1 1-1 0 0,1 0 1 0 0,6-6-1 0 0,5-5 96 0 0,0 0 1 0 0,-1-2-1 0 0,-1 1 0 0 0,0-2 0 0 0,-1 0 0 0 0,-1-1 1 0 0,0 0-1 0 0,-1-1 0 0 0,-1 0 0 0 0,-1 0 0 0 0,0-1 0 0 0,-2 0 1 0 0,10-37-1 0 0,-10 28 125 0 0,21-85 968 0 0,-24 88-732 0 0,0 0 0 0 0,0-39 0 0 0,-4 63-467 0 0,1 0 0 0 0,-1 0 1 0 0,0 0-1 0 0,0 0 0 0 0,0 0 0 0 0,0 0 0 0 0,0 0 0 0 0,0 1 1 0 0,-1-1-1 0 0,1 0 0 0 0,0 0 0 0 0,0 0 0 0 0,-1 0 0 0 0,1 0 1 0 0,0 0-1 0 0,-1 0 0 0 0,1 0 0 0 0,-1 1 0 0 0,1-1 0 0 0,-1 0 1 0 0,0 0-1 0 0,1 1 0 0 0,-1-1 0 0 0,0 0 0 0 0,1 1 0 0 0,-1-1 1 0 0,-1 0-1 0 0,1 1-4 0 0,0 0 0 0 0,0 0-1 0 0,0 0 1 0 0,0 1 0 0 0,0-1 0 0 0,0 0 0 0 0,0 1 0 0 0,0-1 0 0 0,0 0 0 0 0,0 1 0 0 0,0-1-1 0 0,1 1 1 0 0,-1 0 0 0 0,0-1 0 0 0,0 1 0 0 0,0 0 0 0 0,1-1 0 0 0,-1 1 0 0 0,0 0 0 0 0,1 0-1 0 0,-1-1 1 0 0,1 1 0 0 0,-1 0 0 0 0,0 1 0 0 0,-5 9-13 0 0,1 0 0 0 0,0 1 0 0 0,0-1 0 0 0,-5 25 1 0 0,5-20-8 0 0,-2 10-45 0 0,0 0 0 0 0,2 0 0 0 0,1 1 0 0 0,1 0 0 0 0,2-1 0 0 0,2 53 0 0 0,0-72-326 0 0,1-1 0 0 0,-1 1 1 0 0,1-1-1 0 0,0 0 0 0 0,0 0 1 0 0,1 0-1 0 0,0 0 0 0 0,0 0 1 0 0,0 0-1 0 0,1-1 1 0 0,-1 0-1 0 0,1 1 0 0 0,1-1 1 0 0,-1-1-1 0 0,7 7 0 0 0,1-3-1231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6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23327 0 0,'0'0'2114'0'0,"-3"13"-1682"0"0,2-10-405 0 0,1 0 0 0 0,-1 1 1 0 0,1-1-1 0 0,0 0 1 0 0,0 0-1 0 0,0 1 0 0 0,0-1 1 0 0,1 0-1 0 0,-1 0 1 0 0,1 1-1 0 0,0-1 0 0 0,0 0 1 0 0,0 0-1 0 0,0 0 1 0 0,0 0-1 0 0,1 0 0 0 0,2 4 1 0 0,-2-5-184 0 0,0 0 0 0 0,0 0 0 0 0,0 0 0 0 0,0 0 0 0 0,0 0 1 0 0,0-1-1 0 0,0 1 0 0 0,0-1 0 0 0,1 0 0 0 0,-1 1 0 0 0,1-1 0 0 0,-1 0 0 0 0,1-1 1 0 0,-1 1-1 0 0,1 0 0 0 0,0-1 0 0 0,-1 1 0 0 0,1-1 0 0 0,0 0 0 0 0,0 0 1 0 0,3 0-1 0 0,11-2-2578 0 0,3-1-4789 0 0</inkml:trace>
  <inkml:trace contextRef="#ctx0" brushRef="#br0" timeOffset="0.99">296 48 8752 0 0,'-1'2'6885'0'0,"-7"9"-3489"0"0,-15 5 25 0 0,13-10-2730 0 0,1 1 0 0 0,1-1 0 0 0,-1 1 0 0 0,-7 9 0 0 0,-74 105 956 0 0,78-103-1588 0 0,-13 18-509 0 0,1 2 0 0 0,-20 46 0 0 0,30-62-2730 0 0,11-16 1526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7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11976 0 0,'21'-29'11485'0'0,"-24"36"-11332"0"0,0 0 1 0 0,0 1 0 0 0,0-1 0 0 0,0 0 0 0 0,1 1 0 0 0,1 0-1 0 0,-2 9 1 0 0</inkml:trace>
  <inkml:trace contextRef="#ctx0" brushRef="#br0" timeOffset="1">125 21 17647 0 0,'0'0'1772'0'0,"-1"8"-1608"0"0,0-2 193 0 0,-1 0-1 0 0,0 0 1 0 0,-1 0-1 0 0,0-1 0 0 0,-5 9 1 0 0,6-10-231 0 0,-1 1 0 0 0,1-1 0 0 0,0 0 0 0 0,0 1 0 0 0,0-1 0 0 0,0 1 0 0 0,1 0 0 0 0,0 0 0 0 0,0-1 1 0 0,-1 8-1 0 0,2-4-593 0 0,0-6-40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0 579 3680 0 0,'0'0'9746'0'0,"6"-13"-6743"0"0,37-79 3173 0 0,9-54-3831 0 0,-20 15-1650 0 0,-24 90-421 0 0,10-17 99 0 0,-11 38-284 0 0,4-24 0 0 0,-3 11 135 0 0,2 41-159 0 0,-6-2-65 0 0,0-1 0 0 0,0 2 0 0 0,-1-1 0 0 0,0 0 0 0 0,0 1 0 0 0,0 0 0 0 0,-1-1 0 0 0,3 10 0 0 0,2 8 0 0 0,38 125-9 0 0,-2-4 120 0 0,13 16 171 0 0,-45-125-974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15664 0 0,'0'0'1417'0'0,"3"6"-1139"0"0,0-1 118 0 0,1 0 0 0 0,-1 0 0 0 0,-1 0 0 0 0,1 0 0 0 0,-1 1 0 0 0,0-1 0 0 0,0 1 0 0 0,-1-1 0 0 0,1 1 0 0 0,-1 0 0 0 0,0 0 0 0 0,-1 0 0 0 0,0 8 0 0 0,6 18 620 0 0,-1-1 16 0 0,3 18-416 0 0,0 42 296 0 0,-9-109-331 0 0,1 13-492 0 0,0 1 0 0 0,-1-1 0 0 0,1 0 0 0 0,1 1 0 0 0,0-9 0 0 0,4-4 149 0 0,0 1 1 0 0,1-1 0 0 0,0 1-1 0 0,2 1 1 0 0,0-1 0 0 0,0 1-1 0 0,19-24 1 0 0,-23 34-148 0 0,1-1 0 0 0,-1 1-1 0 0,1 0 1 0 0,7-5 0 0 0,-11 9-101 0 0,1 0 1 0 0,-1 0-1 0 0,0 0 1 0 0,1 0-1 0 0,-1 1 1 0 0,1-1 0 0 0,0 0-1 0 0,-1 1 1 0 0,1-1-1 0 0,0 1 1 0 0,-1-1-1 0 0,1 1 1 0 0,0 0-1 0 0,-1 0 1 0 0,1 0-1 0 0,0 0 1 0 0,0 0-1 0 0,-1 0 1 0 0,1 0-1 0 0,0 1 1 0 0,2 0-1 0 0,-1 0-245 0 0,-1 0-1 0 0,1 0 0 0 0,-1 1 1 0 0,0-1-1 0 0,0 0 0 0 0,1 1 0 0 0,-1 0 1 0 0,0-1-1 0 0,-1 1 0 0 0,4 3 0 0 0,3 3-2584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8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2760 0 0,'0'0'272'0'0,"6"-5"-272"0"0,-1 3 152 0 0,-2-3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8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68 2760 0 0,'1'-1'207'0'0,"0"1"38"0"0,-1 0 1 0 0,1 0 0 0 0,-1-1-1 0 0,1 1 1 0 0,-1 0 0 0 0,1-1-1 0 0,-1 1 1 0 0,0 0 0 0 0,1-1-1 0 0,-1 1 1 0 0,1-1 0 0 0,-1 1-1 0 0,0-1 1 0 0,1 1 0 0 0,-1-1-1 0 0,0 1 1 0 0,1-1 0 0 0,-1 1-1 0 0,0-1 1 0 0,0 1 0 0 0,0-1-1 0 0,0 0 1 0 0,1 1 0 0 0,-1-1 0 0 0,0 1-1 0 0,0-1 1 0 0,0 0 0 0 0,0 1-1 0 0,0-1 1 0 0,0 1 0 0 0,-1-1-1 0 0,1 0 1 0 0,0 1 0 0 0,0-1-1 0 0,0 1 1 0 0,0-1 0 0 0,-1 1-1 0 0,1-1 1 0 0,-1 0 0 0 0,0-1 239 0 0,1 0 0 0 0,-1 1 1 0 0,0-1-1 0 0,0 1 1 0 0,0 0-1 0 0,0-1 0 0 0,-1 1 1 0 0,1 0-1 0 0,-3-3 0 0 0,0 3-90 0 0,0-1-1 0 0,-1 1 0 0 0,1 0 1 0 0,-1 0-1 0 0,1 1 0 0 0,-1-1 1 0 0,1 1-1 0 0,-1 0 0 0 0,1 0 1 0 0,-1 1-1 0 0,1-1 0 0 0,0 1 1 0 0,-1 0-1 0 0,1 0 0 0 0,0 1 1 0 0,-1-1-1 0 0,1 1 0 0 0,0 0 1 0 0,-7 5-1 0 0,6-5-257 0 0,1 1 1 0 0,0 0-1 0 0,-1 0 1 0 0,1 1-1 0 0,1-1 0 0 0,-1 1 1 0 0,0 0-1 0 0,1 0 1 0 0,0 0-1 0 0,0 0 0 0 0,0 1 1 0 0,1-1-1 0 0,-1 1 1 0 0,1 0-1 0 0,0 0 0 0 0,0 0 1 0 0,-1 5-1 0 0,3-8-113 0 0,0 0 0 0 0,0-1 0 0 0,-1 1 0 0 0,1 0 0 0 0,0 0 0 0 0,1-1 0 0 0,-1 1 0 0 0,0 0 0 0 0,0 0 0 0 0,1-1 0 0 0,-1 1 0 0 0,1 0 0 0 0,-1-1 0 0 0,3 4 0 0 0,-3-4-19 0 0,1-1 0 0 0,0 1 0 0 0,-1 0 1 0 0,1-1-1 0 0,0 1 0 0 0,0 0 0 0 0,-1-1 1 0 0,1 1-1 0 0,0-1 0 0 0,0 0 1 0 0,0 1-1 0 0,0-1 0 0 0,-1 0 0 0 0,1 1 1 0 0,0-1-1 0 0,0 0 0 0 0,0 0 0 0 0,0 0 1 0 0,0 0-1 0 0,0 0 0 0 0,0 0 0 0 0,0 0 1 0 0,0 0-1 0 0,0 0 0 0 0,0 0 0 0 0,0 0 1 0 0,-1-1-1 0 0,1 1 0 0 0,0 0 1 0 0,2-1-1 0 0,6-3-44 0 0,0 0 1 0 0,0-1-1 0 0,-1 0 0 0 0,0 0 1 0 0,1-1-1 0 0,-2 0 0 0 0,1 0 1 0 0,8-10-1 0 0,-4 3-1269 0 0,-1 0 0 0 0,-1-1 0 0 0,17-29 0 0 0,-19 30-187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9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1 778 10136 0 0,'0'0'777'0'0,"12"-2"3199"0"0,-9-2-3307 0 0,0 1 1 0 0,0-1 0 0 0,0 0-1 0 0,0 0 1 0 0,-1 0 0 0 0,0 0-1 0 0,0 0 1 0 0,0-1-1 0 0,0 1 1 0 0,2-10 0 0 0,1-6-48 0 0,2-25 1 0 0,-7 41-394 0 0,10-84 980 0 0,-3-46 44 0 0,0-39 55 0 0,-4 146-1021 0 0,2 1 0 0 0,0-1 1 0 0,2 1-1 0 0,14-36 0 0 0,-18 54-246 0 0,1 1-1 0 0,0 0 1 0 0,0 0-1 0 0,1 0 1 0 0,0 0-1 0 0,0 1 1 0 0,7-7-1 0 0,-9 10-28 0 0,-1 1-1 0 0,1-1 1 0 0,0 1-1 0 0,0 0 1 0 0,0 0 0 0 0,0 0-1 0 0,1 0 1 0 0,-1 0-1 0 0,0 1 1 0 0,1 0-1 0 0,-1-1 1 0 0,1 1 0 0 0,0 0-1 0 0,-1 1 1 0 0,1-1-1 0 0,0 1 1 0 0,-1-1 0 0 0,5 1-1 0 0,-5 1-30 0 0,-1-1 0 0 0,1 1 0 0 0,-1 0 0 0 0,1-1 0 0 0,-1 1 0 0 0,0 0 0 0 0,1 1 0 0 0,-1-1-1 0 0,0 0 1 0 0,0 0 0 0 0,0 1 0 0 0,0 0 0 0 0,0-1 0 0 0,0 1 0 0 0,0 0 0 0 0,0 0 0 0 0,-1 0 0 0 0,1 0 0 0 0,-1 0 0 0 0,0 0 0 0 0,1 0 0 0 0,-1 1-1 0 0,0-1 1 0 0,0 0 0 0 0,0 1 0 0 0,-1-1 0 0 0,2 6 0 0 0,0 2-107 0 0,-1 0 1 0 0,0 0-1 0 0,-1 0 0 0 0,0 1 1 0 0,-2 15-1 0 0,1-16-233 0 0,-1-1 0 0 0,-1 0 0 0 0,0 0 0 0 0,0 0 0 0 0,0 0 0 0 0,-1 0 0 0 0,-7 10 0 0 0,4-7-791 0 0,-1 0-1 0 0,0-1 1 0 0,-1 0 0 0 0,-12 12-1 0 0,4-8-1097 0 0</inkml:trace>
  <inkml:trace contextRef="#ctx0" brushRef="#br0" timeOffset="1">1 376 4608 0 0,'0'0'16107'0'0,"5"7"-13755"0"0,-3-6-2268 0 0,0 0-1 0 0,0 1 0 0 0,0-1 1 0 0,0 0-1 0 0,0 0 0 0 0,0 0 1 0 0,0 0-1 0 0,0 0 0 0 0,0 0 1 0 0,0-1-1 0 0,1 1 0 0 0,-1-1 1 0 0,0 1-1 0 0,4-1 0 0 0,35 0 54 0 0,-32-1-26 0 0,-1 1-265 0 0,44-2 601 0 0,-17 5-6968 0 0,-12 2-1344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19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53 3224 0 0,'-3'-15'2502'0'0,"3"13"-1421"0"0,0 0 0 0 0,0 0-1 0 0,0 0 1 0 0,0 0-1 0 0,0 0 1 0 0,1 0-1 0 0,0-5 1 0 0,3-9 7932 0 0,0 30-7654 0 0,2 22-1483 0 0,-3 2 284 0 0,-1 0-1 0 0,-7 72 0 0 0,0-29 82 0 0,-4 96 79 0 0,6-136-869 0 0,2-31 93 0 0,1 1-910 0 0,-1-1 1 0 0,-3 13 0 0 0,-1-11-6216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0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1 143 14744 0 0,'0'0'1334'0'0,"1"-1"-1095"0"0,101-53 7217 0 0,-88 47-7574 0 0,105-40 1167 0 0,-69 29-1155 0 0,-41 14-520 0 0,0 1 1 0 0,0 1-1 0 0,0-1 1 0 0,12 0-1 0 0,-9 3-989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0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12584 0 0,'0'0'1134'0'0,"-3"9"-319"0"0,1-6-517 0 0,0 1 1 0 0,0 0-1 0 0,0 0 1 0 0,0 0-1 0 0,1 0 0 0 0,-1 0 1 0 0,1 0-1 0 0,0 0 1 0 0,0 0-1 0 0,1 0 0 0 0,-1 8 1 0 0,0 5 300 0 0,3 27-1 0 0,21 134 1266 0 0,-7-49-726 0 0,-11-103-632 0 0,1 0-1 0 0,18 47 1 0 0,-23-70-440 0 0,1 0-1 0 0,-1 0 1 0 0,1 0-1 0 0,-1 0 1 0 0,1-1 0 0 0,0 1-1 0 0,0-1 1 0 0,0 0-1 0 0,1 1 1 0 0,-1-1 0 0 0,1 0-1 0 0,-1 0 1 0 0,1 0-1 0 0,-1-1 1 0 0,1 1 0 0 0,5 2-1 0 0,-6-4-29 0 0,0 1 0 0 0,0 0 0 0 0,0-1-1 0 0,0 0 1 0 0,1 1 0 0 0,-1-1 0 0 0,0 0 0 0 0,0 0-1 0 0,1 0 1 0 0,-1 0 0 0 0,0-1 0 0 0,0 1 0 0 0,0 0 0 0 0,1-1-1 0 0,-1 0 1 0 0,0 1 0 0 0,0-1 0 0 0,0 0 0 0 0,0 0-1 0 0,0 0 1 0 0,0-1 0 0 0,0 1 0 0 0,-1 0 0 0 0,3-2 0 0 0,8-10 201 0 0,0-1 1 0 0,-1 0 0 0 0,0 0 0 0 0,-1-1-1 0 0,10-20 1 0 0,-5 4 83 0 0,-11 21-159 0 0,1 0 1 0 0,11-17-1 0 0,-14 25-125 0 0,-1 0-9 0 0,1 1 1 0 0,-1-1-1 0 0,0 1 0 0 0,0-1 0 0 0,0 0 0 0 0,0 0 0 0 0,0 1 0 0 0,-1-1 0 0 0,1 0 1 0 0,-1 0-1 0 0,1-2 0 0 0,8 27 41 0 0,-3-1-66 0 0,2 0-1 0 0,0 0 1 0 0,15 27 0 0 0,-21-43 6 0 0,1-1 0 0 0,0 1 0 0 0,0-1 1 0 0,1 0-1 0 0,0 0 0 0 0,5 5 0 0 0,-8-9-5 0 0,1 1 1 0 0,-1-1-1 0 0,1 0 0 0 0,-1 0 0 0 0,1 0 1 0 0,-1 0-1 0 0,1 0 0 0 0,-1-1 0 0 0,1 1 1 0 0,0 0-1 0 0,0-1 0 0 0,-1 1 0 0 0,1-1 1 0 0,0 1-1 0 0,0-1 0 0 0,0 0 0 0 0,-1 0 1 0 0,1 0-1 0 0,0 0 0 0 0,0 0 0 0 0,0-1 1 0 0,0 1-1 0 0,-1 0 0 0 0,4-2 0 0 0,3 0 14 0 0,-1-1-1 0 0,1 0 1 0 0,-1-1-1 0 0,0 0 1 0 0,0 0-1 0 0,-1 0 1 0 0,1-1-1 0 0,-1 0 1 0 0,0 0-1 0 0,7-8 0 0 0,-7 7-11 0 0,1-2 0 0 0,-1 1 0 0 0,-1 0-1 0 0,1-1 1 0 0,-1 0 0 0 0,-1 0 0 0 0,0-1-1 0 0,0 1 1 0 0,0-1 0 0 0,-1 0 0 0 0,0 0-1 0 0,1-12 1 0 0,-3 18-5 0 0,-1 0-1 0 0,0 1 0 0 0,0-1 1 0 0,-1 0-1 0 0,1 1 0 0 0,0-1 1 0 0,-1 0-1 0 0,0 1 1 0 0,1-1-1 0 0,-1 1 0 0 0,0-1 1 0 0,-1 1-1 0 0,1-1 1 0 0,0 1-1 0 0,-1 0 0 0 0,1-1 1 0 0,-1 1-1 0 0,1 0 0 0 0,-1 0 1 0 0,0 0-1 0 0,0 0 1 0 0,0 1-1 0 0,0-1 0 0 0,-1 0 1 0 0,1 1-1 0 0,-3-2 1 0 0,3 2 2 0 0,0 1 1 0 0,1-1-1 0 0,-1 1 0 0 0,0-1 1 0 0,0 1-1 0 0,0-1 1 0 0,0 1-1 0 0,0 0 1 0 0,0 0-1 0 0,0 0 1 0 0,0 0-1 0 0,0 0 1 0 0,0 1-1 0 0,0-1 1 0 0,1 0-1 0 0,-1 1 0 0 0,0 0 1 0 0,0-1-1 0 0,0 1 1 0 0,0 0-1 0 0,1 0 1 0 0,-1 0-1 0 0,0 0 1 0 0,1 0-1 0 0,-1 0 1 0 0,1 1-1 0 0,-1-1 1 0 0,1 0-1 0 0,0 1 1 0 0,0-1-1 0 0,-1 1 0 0 0,1-1 1 0 0,0 1-1 0 0,0 0 1 0 0,0 0-1 0 0,0 2 1 0 0,-4 5 95 0 0,1 0 0 0 0,0 1 0 0 0,1-1 0 0 0,0 1-1 0 0,0 0 1 0 0,1 0 0 0 0,0 0 0 0 0,1 0 0 0 0,0 0 0 0 0,1 0 0 0 0,0 1 0 0 0,0-1 0 0 0,1 0 0 0 0,4 18 0 0 0,-3-23-97 0 0,0-1-1 0 0,0 0 1 0 0,0 1 0 0 0,0-1 0 0 0,1 0 0 0 0,-1 0-1 0 0,1 0 1 0 0,0 0 0 0 0,0 0 0 0 0,1-1 0 0 0,-1 1-1 0 0,1-1 1 0 0,0 0 0 0 0,0 0 0 0 0,0-1 0 0 0,5 4-1 0 0,2-1-324 0 0,-1 0-1 0 0,1-1 1 0 0,0-1-1 0 0,0 1 1 0 0,21 2-1 0 0,-8-3-1036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1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263 325 3224 0 0,'7'-7'288'0'0,"-4"2"807"0"0,0 1 0 0 0,0-1 0 0 0,0 0 0 0 0,-1 0 0 0 0,0-1 0 0 0,0 1 0 0 0,-1 0 0 0 0,1-1 0 0 0,0-8 0 0 0,-3 12-903 0 0,0 1 0 0 0,0 0 0 0 0,0-1-1 0 0,0 1 1 0 0,0-1 0 0 0,0 1 0 0 0,0 0-1 0 0,-1 0 1 0 0,1 0 0 0 0,-1 0 0 0 0,1 0-1 0 0,0 0 1 0 0,-1 0 0 0 0,0 0 0 0 0,1 1 0 0 0,-1-1-1 0 0,-1 0 1 0 0,-1 1-60 0 0,0 0 1 0 0,0 0-1 0 0,1 0 0 0 0,-1 1 0 0 0,0-1 0 0 0,0 1 1 0 0,1 0-1 0 0,-1 0 0 0 0,0 0 0 0 0,1 1 0 0 0,-1-1 0 0 0,1 1 1 0 0,0 0-1 0 0,-7 4 0 0 0,-3 5 83 0 0,-26 23-1 0 0,32-27-126 0 0,-10 10 80 0 0,2 2 0 0 0,0-1 0 0 0,1 2 1 0 0,1 0-1 0 0,1 0 0 0 0,0 1 0 0 0,2 1 0 0 0,1-1 0 0 0,-9 31 0 0 0,14-40 50 0 0,2 0-1 0 0,-1 1 0 0 0,2-1 1 0 0,-1 1-1 0 0,2 13 0 0 0,0-25-201 0 0,0-1-1 0 0,0 1 1 0 0,0 0-1 0 0,0 0 1 0 0,0 0-1 0 0,0-1 0 0 0,0 1 1 0 0,0 0-1 0 0,0 0 1 0 0,0-1-1 0 0,1 1 1 0 0,-1 0-1 0 0,0-1 1 0 0,1 1-1 0 0,-1 0 1 0 0,0-1-1 0 0,1 1 0 0 0,-1 0 1 0 0,1-1-1 0 0,-1 1 1 0 0,1-1-1 0 0,-1 1 1 0 0,1-1-1 0 0,0 1 1 0 0,-1-1-1 0 0,2 1 1 0 0,-1 0 6 0 0,0-1 1 0 0,0 0 0 0 0,1 0 0 0 0,-1 0-1 0 0,0 1 1 0 0,1-1 0 0 0,-1 0-1 0 0,0-1 1 0 0,1 1 0 0 0,-1 0 0 0 0,0 0-1 0 0,1-1 1 0 0,1 0 0 0 0,5-2 81 0 0,-1 0 0 0 0,0-1 0 0 0,13-8 0 0 0,-8 2-33 0 0,1 0-1 0 0,-2-1 1 0 0,1 0-1 0 0,-2 0 1 0 0,1-2 0 0 0,-2 1-1 0 0,12-20 1 0 0,49-103 155 0 0,-57 107-171 0 0,4-8 25 0 0,-1-2 0 0 0,-2 0 0 0 0,-2 0 0 0 0,-1-2 1 0 0,6-50-1 0 0,-14 75-24 0 0,-3 12-30 0 0,1-1-1 0 0,0 1 0 0 0,-1-1 1 0 0,0 0-1 0 0,0 0 1 0 0,0 1-1 0 0,0-1 0 0 0,0 0 1 0 0,-1 1-1 0 0,1-1 1 0 0,-3-6-1 0 0,3 10-21 0 0,0 0-1 0 0,0 0 1 0 0,-1 0 0 0 0,1-1-1 0 0,0 1 1 0 0,0 0-1 0 0,0 0 1 0 0,0 0-1 0 0,0 0 1 0 0,0 0 0 0 0,0 0-1 0 0,0 0 1 0 0,0 0-1 0 0,0 0 1 0 0,0-1 0 0 0,-1 1-1 0 0,1 0 1 0 0,0 0-1 0 0,0 0 1 0 0,0 0-1 0 0,0 0 1 0 0,0 0 0 0 0,0 0-1 0 0,0 0 1 0 0,-1 0-1 0 0,1 0 1 0 0,0 0 0 0 0,0 0-1 0 0,0 0 1 0 0,0 0-1 0 0,0 0 1 0 0,0 0-1 0 0,-1 0 1 0 0,1 0 0 0 0,0 0-1 0 0,0 0 1 0 0,0 0-1 0 0,0 0 1 0 0,0 0 0 0 0,0 0-1 0 0,0 0 1 0 0,-1 0-1 0 0,1 0 1 0 0,0 1-1 0 0,0-1 1 0 0,0 0 0 0 0,0 0-1 0 0,0 0 1 0 0,-7 8 84 0 0,-3 11 7 0 0,1 2-14 0 0,2 0 0 0 0,0 1-1 0 0,1 0 1 0 0,-4 40 0 0 0,0 94 406 0 0,8-109-369 0 0,1-14-55 0 0,1-1 0 0 0,2 1 0 0 0,1 0 1 0 0,1-1-1 0 0,13 45 0 0 0,-14-67-410 0 0,1-1 1 0 0,1 1-1 0 0,-1-1 1 0 0,2 0-1 0 0,-1 0 1 0 0,1 0-1 0 0,11 11 1 0 0,-11-15-1229 0 0,3-7-65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1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10 237 13104 0 0,'0'0'1453'0'0,"7"-8"-306"0"0,-5 3-536 0 0,1 1 1 0 0,-1-1 0 0 0,1 1-1 0 0,6-8 1 0 0,0 1-122 0 0,-2-1-1 0 0,0 0 0 0 0,8-18 1 0 0,9-14-79 0 0,-21 38-379 0 0,0 1-1 0 0,0-1 0 0 0,-1 0 0 0 0,0 0 0 0 0,3-9 1 0 0,-4 14-1 0 0,-1-1 1 0 0,0 0-1 0 0,1 0 1 0 0,-1 0 0 0 0,0 1-1 0 0,0-1 1 0 0,0 0 0 0 0,0 0-1 0 0,0 0 1 0 0,-1 0-1 0 0,1 0 1 0 0,0 1 0 0 0,-1-1-1 0 0,0 0 1 0 0,1 0 0 0 0,-1 1-1 0 0,0-1 1 0 0,0 0-1 0 0,0 1 1 0 0,0-1 0 0 0,0 1-1 0 0,-2-3 1 0 0,3 4-28 0 0,-1-1 0 0 0,1 1-1 0 0,-1 0 1 0 0,1-1 0 0 0,-1 1 0 0 0,1 0 0 0 0,-1-1 0 0 0,1 1-1 0 0,-1 0 1 0 0,1 0 0 0 0,-1 0 0 0 0,0-1 0 0 0,1 1 0 0 0,-1 0-1 0 0,1 0 1 0 0,-1 0 0 0 0,0 0 0 0 0,1 0 0 0 0,-1 0 0 0 0,1 0-1 0 0,-1 0 1 0 0,1 0 0 0 0,-1 1 0 0 0,0-1 0 0 0,-1 1 14 0 0,1-1 0 0 0,-1 1 1 0 0,1 0-1 0 0,-1 0 0 0 0,1 0 1 0 0,0 0-1 0 0,-1 0 0 0 0,-1 2 0 0 0,-2 3 184 0 0,1 0 0 0 0,0 0-1 0 0,-5 7 1 0 0,1 1-35 0 0,1 1 0 0 0,0 0 0 0 0,0 0 0 0 0,1 0 0 0 0,1 1 0 0 0,1-1 0 0 0,1 1 0 0 0,0 0 0 0 0,0 0 0 0 0,2 1 0 0 0,0 20 0 0 0,1-33-159 0 0,0 0 1 0 0,1-1 0 0 0,-1 1-1 0 0,1-1 1 0 0,0 1 0 0 0,0-1-1 0 0,0 1 1 0 0,1-1 0 0 0,-1 1-1 0 0,1-1 1 0 0,-1 0 0 0 0,1 0 0 0 0,4 5-1 0 0,-4-6 40 0 0,0 0 0 0 0,0 0 0 0 0,1-1 0 0 0,-1 1 0 0 0,1 0 0 0 0,-1-1 0 0 0,1 0-1 0 0,-1 0 1 0 0,1 0 0 0 0,0 0 0 0 0,-1 0 0 0 0,1 0 0 0 0,0 0 0 0 0,0-1 0 0 0,0 0 0 0 0,0 0 0 0 0,4 0 0 0 0,3 0-73 0 0,-1-1 1 0 0,1 0 0 0 0,-1-1-1 0 0,0 0 1 0 0,11-4 0 0 0,-7 2-831 0 0,-1-1 1 0 0,0-1 0 0 0,0 0-1 0 0,-1 0 1 0 0,17-13 0 0 0,-6 0-1096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2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15 686 4144 0 0,'-12'29'63'0'0,"10"-14"1396"0"0,4-1 5001 0 0,-2-14-6375 0 0,1 1 0 0 0,-1-1 0 0 0,0 0 0 0 0,1 1 0 0 0,-1-1 0 0 0,0 0 0 0 0,1 0 0 0 0,-1 1 0 0 0,1-1 0 0 0,-1 0 0 0 0,1 0 0 0 0,-1 0 0 0 0,0 1 0 0 0,1-1 0 0 0,-1 0 0 0 0,1 0 0 0 0,-1 0 0 0 0,1 0 0 0 0,-1 0 0 0 0,1 0 0 0 0,-1 0 0 0 0,1 0 0 0 0,-1 0 0 0 0,1 0 0 0 0,-1 0 0 0 0,1 0 0 0 0,-1-1 0 0 0,1 1 0 0 0,0 0 0 0 0,11-5 1231 0 0,-9 3-1043 0 0,0-1 1 0 0,-1 1 0 0 0,1-1 0 0 0,-1 1 0 0 0,1-1 0 0 0,-1 0 0 0 0,0 0 0 0 0,0 0 0 0 0,-1-1 0 0 0,1 1 0 0 0,-1 0-1 0 0,1-1 1 0 0,1-6 0 0 0,1-5 596 0 0,3-29 0 0 0,-7 40-742 0 0,6-55 1322 0 0,-3-100-1 0 0,-20-60-571 0 0,15 199-853 0 0,0 0 0 0 0,2-23-1 0 0,1 34-51 0 0,0 1 0 0 0,0-1-1 0 0,1 0 1 0 0,0 1 0 0 0,0 0 0 0 0,1-1-1 0 0,6-11 1 0 0,-8 18 25 0 0,0 0 0 0 0,1 0 0 0 0,0-1 1 0 0,-1 1-1 0 0,1 0 0 0 0,0 0 0 0 0,0 1 0 0 0,0-1 0 0 0,1 0 0 0 0,-1 1 0 0 0,0-1 0 0 0,1 1 0 0 0,-1 0 0 0 0,1 0 0 0 0,-1 0 0 0 0,1 0 1 0 0,-1 0-1 0 0,1 1 0 0 0,-1-1 0 0 0,1 1 0 0 0,0-1 0 0 0,0 1 0 0 0,3 0 0 0 0,7 1-2 0 0,-1-1-1 0 0,0 2 1 0 0,22 5-1 0 0,-27-6 5 0 0,16 6-34 0 0,0 1-1 0 0,0 0 0 0 0,-1 2 1 0 0,-1 1-1 0 0,1 0 0 0 0,-1 2 1 0 0,-1 0-1 0 0,24 21 0 0 0,-39-29 19 0 0,1 0 1 0 0,-1 0-1 0 0,0 0 0 0 0,-1 1 0 0 0,1-1 0 0 0,-1 1 0 0 0,-1 0 1 0 0,5 9-1 0 0,-6-11-282 0 0,0 0 1 0 0,-1 0-1 0 0,0 0 1 0 0,0 0 0 0 0,0 0-1 0 0,1 7 1 0 0,-2-8-416 0 0,0 0-1 0 0,0 0 1 0 0,-1 0 0 0 0,1 0 0 0 0,-1 0 0 0 0,1 0 0 0 0,-1 0 0 0 0,0 0 0 0 0,-2 5 0 0 0,-5 7-6027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2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 14280 0 0,'-7'-2'4147'0'0,"12"4"-2328"0"0,170 12-930 0 0,-86-9-2302 0 0,-57-4-5613 0 0</inkml:trace>
  <inkml:trace contextRef="#ctx0" brushRef="#br0" timeOffset="1">546 20 15344 0 0,'-14'0'1637'0'0,"13"0"-1620"0"0,0 0 0 0 0,-1 0 0 0 0,1 0 0 0 0,0 0-1 0 0,-1 0 1 0 0,1 0 0 0 0,0 1 0 0 0,0-1 0 0 0,0 0 0 0 0,-1 1 0 0 0,1-1 0 0 0,0 1 0 0 0,0-1 0 0 0,0 1 0 0 0,0 0 0 0 0,0-1 0 0 0,0 1-1 0 0,0 0 1 0 0,0 0 0 0 0,0 0 0 0 0,0 0 0 0 0,0 0 0 0 0,0 0 0 0 0,0 1 0 0 0,-2 1 164 0 0,-1 4 102 0 0,0-1 1 0 0,1 1-1 0 0,-1 0 0 0 0,2-1 1 0 0,-1 2-1 0 0,0-1 1 0 0,1 0-1 0 0,-1 12 0 0 0,2-14-228 0 0,-3 11 44 0 0,0 0 0 0 0,2 0 0 0 0,0 1 1 0 0,0 19-1 0 0,3-15-31 0 0,-1-12-206 0 0,0-1 0 0 0,0 1-1 0 0,1 0 1 0 0,1-1-1 0 0,-1 1 1 0 0,1-1 0 0 0,6 16-1 0 0,-2-13-301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79 5528 0 0,'3'-4'3400'0'0,"-4"-10"781"0"0,-4-8-817 0 0,5 20-3245 0 0,-1 0 0 0 0,1 0 0 0 0,-1 0 1 0 0,0 0-1 0 0,0 0 0 0 0,1 0 0 0 0,-1 0 0 0 0,-1 1 0 0 0,1-1 1 0 0,0 0-1 0 0,0 1 0 0 0,-1-1 0 0 0,1 1 0 0 0,-1-1 1 0 0,1 1-1 0 0,-1 0 0 0 0,1-1 0 0 0,-1 1 0 0 0,0 0 0 0 0,0 0 1 0 0,0 0-1 0 0,1 1 0 0 0,-1-1 0 0 0,0 0 0 0 0,0 1 1 0 0,0-1-1 0 0,0 1 0 0 0,0 0 0 0 0,0-1 0 0 0,0 1 0 0 0,0 0 1 0 0,-3 0-1 0 0,1 1-41 0 0,-1-1 1 0 0,1 1-1 0 0,0 0 1 0 0,-1 0-1 0 0,1 1 1 0 0,0-1-1 0 0,0 1 1 0 0,0 0-1 0 0,0 0 1 0 0,0 0-1 0 0,0 1 1 0 0,0-1-1 0 0,1 1 1 0 0,-4 3-1 0 0,-7 10-25 0 0,1 0 0 0 0,1 0 0 0 0,1 1 0 0 0,0 1 0 0 0,1 0 0 0 0,1 0 0 0 0,-9 27 0 0 0,13-30-23 0 0,0 0 0 0 0,1 0 0 0 0,1 0-1 0 0,0 0 1 0 0,1 0 0 0 0,1 1 0 0 0,0-1 0 0 0,2 23-1 0 0,-1-36-11 0 0,0 1 0 0 0,0-1 0 0 0,1 0-1 0 0,-1 0 1 0 0,1 0 0 0 0,-1 0 0 0 0,1 0-1 0 0,0 0 1 0 0,0 0 0 0 0,0 0 0 0 0,0 0 0 0 0,0 0-1 0 0,0 0 1 0 0,1 0 0 0 0,-1-1 0 0 0,0 1-1 0 0,1-1 1 0 0,-1 1 0 0 0,1-1 0 0 0,0 1-1 0 0,2 1 1 0 0,-2-3 8 0 0,0 1-1 0 0,0 0 1 0 0,0-1 0 0 0,0 1-1 0 0,0-1 1 0 0,0 0 0 0 0,0 0-1 0 0,0 0 1 0 0,0 0-1 0 0,0 0 1 0 0,0 0 0 0 0,0 0-1 0 0,0-1 1 0 0,0 1-1 0 0,0-1 1 0 0,0 1 0 0 0,0-1-1 0 0,-1 0 1 0 0,1 0-1 0 0,0 0 1 0 0,0 0 0 0 0,1-1-1 0 0,15-11 225 0 0,-2-1-1 0 0,1 0 0 0 0,-2-1 1 0 0,25-30-1 0 0,-19 21 64 0 0,1-4 588 0 0,0-1 0 0 0,18-35 0 0 0,-40 64-886 0 0,0 0 0 0 0,0 0 1 0 0,0 0-1 0 0,0 0 0 0 0,0 0 1 0 0,0-1-1 0 0,0 1 0 0 0,0 0 1 0 0,0 0-1 0 0,1 0 0 0 0,-1 0 1 0 0,0 0-1 0 0,0 0 0 0 0,0 0 0 0 0,0-1 1 0 0,0 1-1 0 0,0 0 0 0 0,0 0 1 0 0,0 0-1 0 0,0 0 0 0 0,1 0 1 0 0,-1 0-1 0 0,0 0 0 0 0,0 0 0 0 0,0 0 1 0 0,0 0-1 0 0,0 0 0 0 0,0 0 1 0 0,1 0-1 0 0,-1 0 0 0 0,0 0 1 0 0,0 0-1 0 0,0 0 0 0 0,0 0 1 0 0,0 0-1 0 0,0 0 0 0 0,1 0 0 0 0,-1 0 1 0 0,0 0-1 0 0,0 0 0 0 0,0 0 1 0 0,0 0-1 0 0,0 0 0 0 0,0 0 1 0 0,1 0-1 0 0,-1 0 0 0 0,0 0 1 0 0,0 0-1 0 0,0 0 0 0 0,0 1 0 0 0,4 8 150 0 0,-2 17-181 0 0,-4-4 16 0 0,-1-8-105 0 0,1 1 0 0 0,1-1 0 0 0,1 1 0 0 0,0-1 0 0 0,0 0-1 0 0,4 16 1 0 0,-3-27-130 0 0,0 1 0 0 0,0-1 0 0 0,0 0 0 0 0,1 0 0 0 0,-1-1 0 0 0,5 7 0 0 0,-6-8-586 0 0,1 0 1 0 0,1 0 0 0 0,-1 0-1 0 0,0 0 1 0 0,0 0 0 0 0,0 0-1 0 0,1 0 1 0 0,-1 0 0 0 0,0 0-1 0 0,2 1 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2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13 9216 0 0,'-3'-5'816'0'0,"-3"0"-656"0"0,4 2-160 0 0,-4 3 832 0 0,1 5 128 0 0,-4 3 24 0 0,3 2 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3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0 365 4144 0 0,'0'0'9524'0'0,"13"5"-6038"0"0,-11-5-3303 0 0,0 0 0 0 0,-1 0 0 0 0,1-1 1 0 0,0 1-1 0 0,0 0 0 0 0,0-1 0 0 0,-1 0 0 0 0,1 1 0 0 0,0-1 0 0 0,-1 0 0 0 0,1 0 0 0 0,0 0 1 0 0,-1 0-1 0 0,3-2 0 0 0,0-1-23 0 0,-1 1 1 0 0,0 0-1 0 0,-1-1 1 0 0,1 0 0 0 0,4-7-1 0 0,0-4 198 0 0,-1 0-1 0 0,7-23 1 0 0,-13 38-352 0 0,24-98 1200 0 0,-16 59-573 0 0,14-41 0 0 0,-17 70-622 0 0,1 19-90 0 0,-3 0 70 0 0,-1-1 1 0 0,0 0-1 0 0,0 1 0 0 0,-1-1 0 0 0,0 1 0 0 0,-1 11 1 0 0,4 25 9 0 0,-3-37 32 0 0,1 4-34 0 0,1-1 1 0 0,3 13 0 0 0,-5-21 64 0 0,0 0 0 0 0,1 0 0 0 0,-1-1 0 0 0,0 1 0 0 0,1 0 0 0 0,0-1 0 0 0,-1 1 0 0 0,1-1 0 0 0,0 1 0 0 0,1-1 0 0 0,-1 0 0 0 0,0 0 0 0 0,4 3 0 0 0,-5-5-9 0 0,0 1-1 0 0,1-1 1 0 0,-1 1 0 0 0,1-1-1 0 0,-1 0 1 0 0,0 1-1 0 0,1-1 1 0 0,-1 0-1 0 0,1 0 1 0 0,-1 0 0 0 0,1 0-1 0 0,-1 0 1 0 0,1-1-1 0 0,-1 1 1 0 0,1 0-1 0 0,-1-1 1 0 0,1 1 0 0 0,-1-1-1 0 0,0 1 1 0 0,1-1-1 0 0,-1 0 1 0 0,0 1 0 0 0,1-1-1 0 0,-1 0 1 0 0,0 0-1 0 0,0 0 1 0 0,0 0-1 0 0,0 0 1 0 0,1-1 0 0 0,5-5 132 0 0,-1 0 0 0 0,0 0 0 0 0,6-10 0 0 0,-12 16-181 0 0,20-31 339 0 0,22-51 1 0 0,0 1-2963 0 0,-38 75 367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3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9 343 2304 0 0,'12'-9'477'0'0,"-11"7"346"0"0,0 0 0 0 0,0 0-1 0 0,-1-1 1 0 0,1 1-1 0 0,-1 0 1 0 0,1-1 0 0 0,-1 1-1 0 0,1-4 1 0 0,-1 3-121 0 0,0 1-1 0 0,0 0 0 0 0,0-1 1 0 0,1 1-1 0 0,-1 0 1 0 0,1 0-1 0 0,0 0 1 0 0,1-4-1 0 0,-2 6-345 0 0,1-1-1 0 0,-1 0 1 0 0,0 1-1 0 0,1-1 1 0 0,-1 1-1 0 0,1-1 1 0 0,-1 0-1 0 0,0 1 1 0 0,1-1-1 0 0,-1 1 1 0 0,1-1 0 0 0,-1 1-1 0 0,1 0 1 0 0,0-1-1 0 0,-1 1 1 0 0,2-1-1 0 0,1 5 2520 0 0,-1 4-3911 0 0,0 9 1173 0 0,-2 1 0 0 0,0-1 0 0 0,-1 0 0 0 0,-1 1 0 0 0,-6 25 0 0 0,6-28-110 0 0,-31 145 201 0 0,32-150-1208 0 0</inkml:trace>
  <inkml:trace contextRef="#ctx0" brushRef="#br0" timeOffset="1">123 33 14112 0 0,'0'0'-181'0'0,"-8"-17"1600"0"0,8 16-1601 0 0,-1 0 0 0 0,1 0 0 0 0,-1 0-1 0 0,1 0 1 0 0,-1 0 0 0 0,1 0 0 0 0,-1 0-1 0 0,0 0 1 0 0,0 0 0 0 0,1 0 0 0 0,-1 1-1 0 0,0-1 1 0 0,0 0 0 0 0,0 0 0 0 0,-1 0-1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3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31 3224 0 0,'3'-6'312'0'0,"-16"-12"15092"0"0,12 12-12446 0 0,16 8-1345 0 0,-9 2-1493 0 0,1 1 1 0 0,-1-1-1 0 0,0 1 0 0 0,0 0 0 0 0,-1 0 0 0 0,1 0 0 0 0,-1 1 1 0 0,0 0-1 0 0,-1 0 0 0 0,0 0 0 0 0,5 9 0 0 0,0 2 22 0 0,-1 1-1 0 0,0 0 1 0 0,6 23-1 0 0,-9-24-41 0 0,-2 0-1 0 0,0 0 0 0 0,-1 1 0 0 0,0 31 1 0 0,-9 70 371 0 0,6-110-439 0 0,-16 130 224 0 0,17-138-359 0 0,0 0 0 0 0,-1 0 0 0 0,1 0 0 0 0,0 0-1 0 0,0 0 1 0 0,-1 0 0 0 0,1 0 0 0 0,0 0 0 0 0,-1 0 0 0 0,1 0 0 0 0,-1 0-1 0 0,1 0 1 0 0,-1 0 0 0 0,1 0 0 0 0,-2 0 0 0 0,1 0-1 0 0,1-1 0 0 0,-1 0-1 0 0,1 0 1 0 0,-1 0 0 0 0,0 1 0 0 0,1-1 0 0 0,-1 0 0 0 0,0 0-1 0 0,1 0 1 0 0,-1 0 0 0 0,1 0 0 0 0,-1 0 0 0 0,0 0 0 0 0,1-1-1 0 0,-1 1 1 0 0,0 0 0 0 0,1 0 0 0 0,-1 0 0 0 0,1-1-1 0 0,-1 1 1 0 0,0 0 0 0 0,1-1 0 0 0,-1 1 0 0 0,0-1 0 0 0,-7-5-1882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4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8 101 8288 0 0,'0'-2'86'0'0,"0"1"0"0"0,-1-1 0 0 0,1 1 0 0 0,0-1 0 0 0,0 0 0 0 0,-1 1 0 0 0,1-1 0 0 0,-1 1 0 0 0,0-2 0 0 0,-2-5 275 0 0,3 7 34 0 0,0 0 0 0 0,-1 1 0 0 0,1-1 0 0 0,0 0 0 0 0,0 1 0 0 0,0-1 0 0 0,0 0 0 0 0,1 0 0 0 0,-1 1 0 0 0,0-1 0 0 0,0 0 0 0 0,0 1 0 0 0,0-1 0 0 0,1 0 0 0 0,-1 1 0 0 0,0-1 0 0 0,1 0 0 0 0,-1 1 0 0 0,0-1 0 0 0,1 1 0 0 0,-1-1 0 0 0,1 0 0 0 0,1-1 41 0 0,0 0 0 0 0,0 1 0 0 0,0-1 0 0 0,1 0 0 0 0,-1 1 0 0 0,3-2 0 0 0,1 0-73 0 0,0 1 0 0 0,0-1 1 0 0,0 1-1 0 0,11-2 0 0 0,77-6 240 0 0,-63 8-2904 0 0,1 2-3569 0 0,-15 0-976 0 0</inkml:trace>
  <inkml:trace contextRef="#ctx0" brushRef="#br0" timeOffset="1">416 1 5064 0 0,'-9'10'544'0'0,"-10"29"1467"0"0,-5 24 5191 0 0,-6 15-1058 0 0,17-42-5786 0 0,1 0-2052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4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3 17503 0 0,'-12'-3'776'0'0,"7"3"160"0"0,-3 0-744 0 0,-1 5-192 0 0,0 1 0 0 0,4 1 0 0 0,-3-2-136 0 0,4 2-64 0 0,1 1-16 0 0,-2 2-4839 0 0,2 0-977 0 0</inkml:trace>
  <inkml:trace contextRef="#ctx0" brushRef="#br0" timeOffset="1">116 363 15840 0 0,'-6'1'203'0'0,"0"1"1"0"0,0-1 0 0 0,0 1 0 0 0,1 0 0 0 0,-1 0 0 0 0,1 1 0 0 0,-1 0-1 0 0,1 0 1 0 0,0 0 0 0 0,0 0 0 0 0,0 1 0 0 0,-7 7 0 0 0,8-8 49 0 0,1 1 1 0 0,0-1-1 0 0,-1 1 1 0 0,2 0-1 0 0,-1 0 1 0 0,0 0-1 0 0,1 0 1 0 0,-1 1-1 0 0,1-1 1 0 0,1 1-1 0 0,-1-1 1 0 0,1 1-1 0 0,-1 0 1 0 0,1-1-1 0 0,0 1 1 0 0,0 5-1 0 0,1-9-196 0 0,0 1-1 0 0,0-1 0 0 0,0 0 0 0 0,0 1 1 0 0,1-1-1 0 0,-1 0 0 0 0,0 1 0 0 0,0-1 1 0 0,1 0-1 0 0,-1 0 0 0 0,1 1 0 0 0,-1-1 1 0 0,1 0-1 0 0,0 0 0 0 0,-1 0 1 0 0,1 0-1 0 0,0 0 0 0 0,0 0 0 0 0,0 0 1 0 0,-1 0-1 0 0,1 0 0 0 0,3 2 0 0 0,-3-3-10 0 0,1 1-1 0 0,0 0 0 0 0,0 0 0 0 0,0-1 0 0 0,0 1 0 0 0,0-1 1 0 0,0 0-1 0 0,0 0 0 0 0,0 0 0 0 0,1 0 0 0 0,-1 0 1 0 0,0 0-1 0 0,2-1 0 0 0,5 0 19 0 0,-1-2 0 0 0,0 1 1 0 0,0-1-1 0 0,-1 0 0 0 0,1-1 0 0 0,8-4 0 0 0,-1-1-237 0 0,-1-1 0 0 0,-1-1 0 0 0,1 0 0 0 0,-1-1 0 0 0,-1 0 0 0 0,-1-1 0 0 0,1 0 0 0 0,12-21 0 0 0,-17 20-1502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25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0 201 13448 0 0,'0'3'4047'0'0,"15"-14"-1207"0"0,6-9-396 0 0,31-38-1 0 0,-46 51-2231 0 0,46-51 1385 0 0,-45 52-1423 0 0,0 0-1 0 0,0 0 1 0 0,0 0 0 0 0,0 1 0 0 0,1 0-1 0 0,12-5 1 0 0,-17 9-147 0 0,-1 0-12 0 0,0 0-1 0 0,0 0 0 0 0,0 1 1 0 0,0-1-1 0 0,0 1 1 0 0,0 0-1 0 0,0-1 0 0 0,1 1 1 0 0,-1 0-1 0 0,3 1 0 0 0,-5-1-17 0 0,1 0-1 0 0,-1 0 0 0 0,1 0 1 0 0,-1 1-1 0 0,1-1 0 0 0,-1 0 1 0 0,1 0-1 0 0,-1 1 0 0 0,0-1 1 0 0,1 0-1 0 0,-1 1 0 0 0,1-1 1 0 0,-1 0-1 0 0,0 1 0 0 0,1-1 1 0 0,-1 0-1 0 0,0 1 0 0 0,0-1 1 0 0,1 1-1 0 0,-1-1 0 0 0,0 1 1 0 0,0-1-1 0 0,0 1 0 0 0,0-1 0 0 0,1 1 1 0 0,-1-1-1 0 0,0 1 0 0 0,0-1 1 0 0,0 1-1 0 0,0 0 0 0 0,0 14-35 0 0,0-4 41 0 0,0 0 0 0 0,1 0 0 0 0,3 17 1 0 0,1 21 244 0 0,-5-47-239 0 0,2 7 538 0 0,9-15-183 0 0,-10 6-372 0 0,9-8 60 0 0,0 0 0 0 0,0 0 0 0 0,-1-1 0 0 0,13-17 0 0 0,1 0-423 0 0,-6 8 85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41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72 5928 0 0,'-3'-7'629'0'0,"3"3"-376"0"0,-1-1-1 0 0,1 1 1 0 0,-1 0 0 0 0,0-1-1 0 0,-3-6 1 0 0,-2-10 2135 0 0,8 10 3197 0 0,-1 15-5257 0 0,1-1 0 0 0,-1 0 1 0 0,0 0-1 0 0,0 1 0 0 0,0 6 0 0 0,0-5-218 0 0,2 123 1027 0 0,-2-50-766 0 0,-2 16 131 0 0,-27 283 1289 0 0,27-362-1689 0 0,1 1 1 0 0,0-1-1 0 0,3 24 0 0 0,-1-38-566 0 0,-1-6 91 0 0,-1 3 186 0 0,3-14-997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43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298 289 4144 0 0,'-6'-11'173'0'0,"-7"-11"10250"0"0,19 20-10083 0 0,6-1 381 0 0,-1 0 0 0 0,1 0 1 0 0,0 1-1 0 0,14 0 1 0 0,28-5 1393 0 0,103-28 118 0 0,60-15-1085 0 0,-129 27-502 0 0,-59 14-261 0 0,48-7 0 0 0,-52 12 215 0 0,32 1 0 0 0,-48 1-315 0 0,-9 2-215 0 0,0 1-1 0 0,0-1 0 0 0,0 0 1 0 0,0 0-1 0 0,0 0 0 0 0,0 0 1 0 0,0 0-1 0 0,0 1 0 0 0,0-1 1 0 0,0 0-1 0 0,0 0 0 0 0,0 0 1 0 0,0 0-1 0 0,0 0 1 0 0,0 1-1 0 0,0-1 0 0 0,0 0 1 0 0,0 0-1 0 0,0 0 0 0 0,0 0 1 0 0,0 0-1 0 0,0 1 0 0 0,0-1 1 0 0,1 0-1 0 0,-1 0 1 0 0,0 0-1 0 0,0 0 0 0 0,0 0 1 0 0,0 0-1 0 0,0 1 0 0 0,0-1 1 0 0,0 0-1 0 0,0 0 0 0 0,1 0 1 0 0,-1 0-1 0 0,0 0 0 0 0,0 0 1 0 0,0 0-1 0 0,0 0 1 0 0,0 0-1 0 0,0 0 0 0 0,1 0 1 0 0,-1 0-1 0 0,0 0 0 0 0,0 0 1 0 0,0 0-1 0 0,0 0 0 0 0,0 0 1 0 0,1 0-1 0 0,-1 0 0 0 0,0 0 1 0 0,0 0-1 0 0,0 0 1 0 0,0 0-1 0 0,1 0 0 0 0,-1 0 1 0 0,0 0-1 0 0,0 0 0 0 0,0 1 274 0 0,-1 0-353 0 0,1 0 0 0 0,-1 0 0 0 0,1 0 0 0 0,0 0 0 0 0,0 0 0 0 0,0 0 0 0 0,-1 0 0 0 0,1 0 0 0 0,0 0 0 0 0,0 0 0 0 0,0 0 0 0 0,0 0 0 0 0,0 0 0 0 0,1 0 0 0 0,-1 0 0 0 0,0 0 0 0 0,0 0 0 0 0,1 0 0 0 0,0 1 0 0 0,7 6 10 0 0,-8-8 0 0 0,1 1 0 0 0,-1-1 0 0 0,1 1 0 0 0,-1-1 0 0 0,1 1 0 0 0,-1-1 0 0 0,1 0 0 0 0,0 1 0 0 0,-1-1 0 0 0,1 1 0 0 0,0-1 0 0 0,0 0 0 0 0,-1 0 0 0 0,1 0 0 0 0,0 1 0 0 0,-1-1 0 0 0,1 0 0 0 0,0 0 0 0 0,0 0 0 0 0,-1 0 0 0 0,2 0 0 0 0,3 0 0 0 0,8 2-12 0 0,-9-1 1 0 0,1 0 1 0 0,0-1 0 0 0,0 0-1 0 0,9 0 1 0 0,-11 0 10 0 0,1 0 0 0 0,0 0 0 0 0,0 1 0 0 0,0-1 0 0 0,0 1 0 0 0,0 0 0 0 0,0 0 0 0 0,4 2 0 0 0,20 5 0 0 0,-8-6 0 0 0,-12-1 0 0 0,1 0 0 0 0,-1 0 0 0 0,1-1 0 0 0,-1-1 0 0 0,15-1 0 0 0,55-1 0 0 0,-19 1 0 0 0,-4-3 111 0 0,1-3-1 0 0,-1-2 1 0 0,67-22 0 0 0,-86 22-175 0 0,1 2 1 0 0,0 2 0 0 0,0 2 0 0 0,1 0 0 0 0,-1 3-1 0 0,50 4 1 0 0,-61 0 63 0 0,28 7 0 0 0,21 2 0 0 0,-65-11 0 0 0,2 0 0 0 0,-1 0 0 0 0,1-1 0 0 0,-1 0 0 0 0,23-3 0 0 0,155-31 0 0 0,-118 23 0 0 0,16-5 0 0 0,35-6 0 0 0,-95 19-13 0 0,0 1 0 0 0,0 1 1 0 0,1 2-1 0 0,48 6 0 0 0,-19 1 13 0 0,38 8 0 0 0,-30-4 0 0 0,-33-7 0 0 0,36 1 0 0 0,17 3 0 0 0,-50-6 0 0 0,0-1 0 0 0,0-2 0 0 0,0-1 0 0 0,35-6 0 0 0,-21 2 0 0 0,54-1 0 0 0,15 0 0 0 0,-52-5 138 0 0,-46 7-53 0 0,0 1 0 0 0,1 0 0 0 0,36 1-1 0 0,-37 5-212 0 0,0 0-1 0 0,28 10 1 0 0,-25-7 76 0 0,11 5 52 0 0,-25-8 0 0 0,0 0 0 0 0,0 0 0 0 0,0-1 0 0 0,0 0 0 0 0,19 1 0 0 0,-11-1 0 0 0,-14-1 0 0 0,0-1 0 0 0,0 1 0 0 0,0-1 0 0 0,0 0 0 0 0,0 0 0 0 0,4 0 0 0 0,-6 0 0 0 0,1-1 0 0 0,-1 1 0 0 0,0 0 0 0 0,0 0 0 0 0,0 1 0 0 0,0-1 0 0 0,0 0 0 0 0,0 0 0 0 0,0 0 0 0 0,0 1 0 0 0,1-1 0 0 0,-1 1 0 0 0,0-1 0 0 0,0 1 0 0 0,0-1 0 0 0,-1 1 0 0 0,1-1 0 0 0,0 1 0 0 0,0 0 0 0 0,0 0 0 0 0,0-1 0 0 0,1 3 0 0 0,-1-2 0 0 0,0 1 0 0 0,1 0 0 0 0,-1 0 0 0 0,0 1 0 0 0,0-1 0 0 0,0 0 0 0 0,0 0 0 0 0,0 0 0 0 0,0 4 0 0 0,1 5 0 0 0,-1 0 0 0 0,-1 1 0 0 0,0-1 0 0 0,-3 17 0 0 0,1 12 0 0 0,-5 102 0 0 0,3-79 0 0 0,-5 15 0 0 0,-1 5 0 0 0,9-72 0 0 0,-10 50 0 0 0,7-15 0 0 0,0 17 0 0 0,3-33 0 0 0,1 20 0 0 0,0-19 0 0 0,0 4 0 0 0,3 0 193 0 0,-3-34 50 0 0,-11 2-653 0 0,6-2 420 0 0,1 1 0 0 0,-1-1 1 0 0,0 0-1 0 0,0-1 1 0 0,-5 1-1 0 0,-5 0-13 0 0,-1 0-1 0 0,1 1 1 0 0,-27 7 0 0 0,-45 18 125 0 0,71-21-31 0 0,-42 15-100 0 0,25-8-54 0 0,-44 10-1 0 0,-112 5 64 0 0,89-17 0 0 0,-61 1 0 0 0,21-2 0 0 0,-190 10 0 0 0,294-18 0 0 0,-28 0 0 0 0,-196 6 0 0 0,203-9 0 0 0,-167 7 0 0 0,117-2 0 0 0,-110-11 0 0 0,119 3 0 0 0,49 3 0 0 0,-46-4 0 0 0,40-1 0 0 0,21 3 0 0 0,-53-13 0 0 0,49 9 15 0 0,-1 1 0 0 0,-1 2 0 0 0,-40 0 1 0 0,-38-3 11 0 0,-79-3-27 0 0,60 5 0 0 0,-2-6 0 0 0,74 7 0 0 0,-36 0 0 0 0,-23-1 0 0 0,54 1 0 0 0,-25-1 21 0 0,-61-2 22 0 0,131 6-191 0 0,18 0 21 0 0,-1 1-1 0 0,1 0 0 0 0,-1 0 1 0 0,1 0-1 0 0,0 1 1 0 0,-1 0-1 0 0,1 1 1 0 0,-14 4-1 0 0,-6 6-3624 0 0,18-9 1968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45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15 443 11976 0 0,'-6'-26'937'0'0,"3"18"123"0"0,1 0-1 0 0,1-1 1 0 0,-2-15-1 0 0,4 30 3264 0 0,3 7-3995 0 0,3 22 0 0 0,5 327 445 0 0,4-98 99 0 0,-16-258-836 0 0,2 12 141 0 0,6 27 1 0 0,-7-40-96 0 0,1-1 0 0 0,-1 1 0 0 0,1-1 0 0 0,-1 1 0 0 0,1-1 0 0 0,1 0 1 0 0,-1 0-1 0 0,0 0 0 0 0,1-1 0 0 0,0 1 0 0 0,5 5 0 0 0,-6-8 6 0 0,1 0 0 0 0,0 0 0 0 0,0 0 0 0 0,-1-1 0 0 0,1 1 0 0 0,0-1 0 0 0,0 1 0 0 0,0-1 0 0 0,0 0 0 0 0,0 0 0 0 0,0 0 0 0 0,0-1 0 0 0,4 0 0 0 0,10 0 54 0 0,-10-1-131 0 0,-6 1-11 0 0,0 1 1 0 0,0-1-1 0 0,1 1 1 0 0,-1 0-1 0 0,0-1 1 0 0,0 1 0 0 0,0 0-1 0 0,1 0 1 0 0,-1 0-1 0 0,0 0 1 0 0,0 0-1 0 0,1 0 1 0 0,-1 0-1 0 0,0 0 1 0 0,0 1-1 0 0,0-1 1 0 0,1 0-1 0 0,0 1 1 0 0,41 14 23 0 0,-30-10-18 0 0,1-1 0 0 0,-1 0 0 0 0,1 0-1 0 0,16 1 1 0 0,97 8 133 0 0,-67-3-77 0 0,-40-5-34 0 0,26 1-1 0 0,44 9 37 0 0,186-3 0 0 0,-197-7-4 0 0,-11 7 16 0 0,-52-10-75 0 0,151 11 62 0 0,-53-21 30 0 0,-31 1 3 0 0,-25 4-77 0 0,142-4 37 0 0,-15 0 7 0 0,-166 6-62 0 0,136-11-1 0 0,-40-1 62 0 0,-74 7-19 0 0,0 2 1 0 0,60 2-1 0 0,90 5-43 0 0,-125-4 0 0 0,-40 1 16 0 0,-1 2 0 0 0,1 0 0 0 0,49 12 0 0 0,72 14-16 0 0,-78-16 0 0 0,-45-8 22 0 0,39-1-1 0 0,-8-1 0 0 0,-37-1-21 0 0,22-2 0 0 0,-22 0 0 0 0,24 1 0 0 0,45 7 0 0 0,-43-5 32 0 0,64-4 0 0 0,-85-1-5 0 0,27-7-1 0 0,19-3 65 0 0,-61 13-83 0 0,0-1 1 0 0,0 1-1 0 0,0 0 0 0 0,0 1 1 0 0,0 0-1 0 0,10 2 1 0 0,-2 0 19 0 0,21 2 1 0 0,7 2-33 0 0,-33-6 12 0 0,-1 0 0 0 0,1-1-1 0 0,0 0 1 0 0,-1-1 0 0 0,1 0 0 0 0,18-5 0 0 0,1 1 1 0 0,45-10-9 0 0,30-2 0 0 0,2 0 0 0 0,6 12 53 0 0,6-3-42 0 0,38-4-11 0 0,-101 8 0 0 0,-33 4 0 0 0,30-6 0 0 0,78-22 128 0 0,-117 25-128 0 0,1 1 0 0 0,0 1 0 0 0,0 0 0 0 0,0 1 0 0 0,24 3 0 0 0,-17-1 0 0 0,33-2 0 0 0,-20-1 0 0 0,-22 1 0 0 0,0-1 0 0 0,25-5 0 0 0,-20 3 11 0 0,-15 3-7 0 0,0 0 0 0 0,1-1 0 0 0,-1 0 0 0 0,0 0 0 0 0,1 0 0 0 0,-1 0 1 0 0,0 0-1 0 0,0 0 0 0 0,0-1 0 0 0,0 0 0 0 0,0 1 0 0 0,3-4 0 0 0,17-14 60 0 0,-18 16-44 0 0,0-1 1 0 0,-1 1 0 0 0,0-1-1 0 0,0 0 1 0 0,0-1-1 0 0,6-8 1 0 0,0-2 4 0 0,-1 0-1 0 0,-1-1 0 0 0,-1 0 1 0 0,0 0-1 0 0,8-34 1 0 0,-9 16 30 0 0,1-40 0 0 0,-6 49-37 0 0,2-40 74 0 0,0-17-14 0 0,3-11-67 0 0,0-7 0 0 0,5-15 102 0 0,-9 21-26 0 0,-2 78-98 0 0,1 13 11 0 0,-4-14 0 0 0,1 14 21 0 0,-4-10 22 0 0,6 10-32 0 0,-1 2-8 0 0,0 0 1 0 0,0 0 0 0 0,-1 0 0 0 0,1 0-1 0 0,0 0 1 0 0,0 0 0 0 0,-1 1 0 0 0,1-1-1 0 0,0 0 1 0 0,-1 1 0 0 0,1-1-1 0 0,-1 1 1 0 0,-1-1 0 0 0,-6-2 8 0 0,-1-1 8 0 0,0 0 0 0 0,0 1 0 0 0,0 0 0 0 0,-1 1 0 0 0,-18-2 0 0 0,-3-1 30 0 0,-72-14-16 0 0,-64-14 7 0 0,-55-18-41 0 0,64 16 0 0 0,122 27 0 0 0,-21-6-1 0 0,-93-11-1 0 0,132 24 4 0 0,0 0-1 0 0,1 1 0 0 0,-1 1 1 0 0,0 1-1 0 0,1 0 0 0 0,0 1 1 0 0,-1 2-1 0 0,1 0 0 0 0,-23 9 1 0 0,-14 8 119 0 0,-59 16 0 0 0,102-35-101 0 0,0 0-1 0 0,0 0 0 0 0,-1-2 0 0 0,1 1 0 0 0,-1-2 0 0 0,0 1 0 0 0,1-2 1 0 0,-1 0-1 0 0,0 0 0 0 0,1-1 0 0 0,0-1 0 0 0,-1 0 0 0 0,-16-7 0 0 0,26 9-49 0 0,1 0 0 0 0,-1-1-1 0 0,1 0 1 0 0,-1 0-1 0 0,1 1 1 0 0,-1-1 0 0 0,-2-4-1 0 0,-8-5-762 0 0,12 10 224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 10592 0 0,'0'0'818'0'0,"0"0"-532"0"0,-1-1-120 0 0,1 1 1 0 0,-1 0-1 0 0,1-1 1 0 0,-1 1-1 0 0,1 0 1 0 0,-1 0 0 0 0,1 0-1 0 0,-1 0 1 0 0,1-1-1 0 0,-1 1 1 0 0,0 0-1 0 0,1 0 1 0 0,-1 0 0 0 0,1 0-1 0 0,-1 0 1 0 0,0 0-1 0 0,1 1 1 0 0,-1-1-1 0 0,1 0 1 0 0,-1 0-1 0 0,1 0 1 0 0,-1 0 0 0 0,0 1-1 0 0,1-1 1 0 0,-1 0-1 0 0,1 1 1 0 0,-1-1-1 0 0,1 0 1 0 0,-1 1 0 0 0,1-1-1 0 0,0 0 1 0 0,-1 2-1 0 0,-10 14 1509 0 0,9-14-1725 0 0,-2 6 387 0 0,0 1 1 0 0,0 1 0 0 0,1-1 0 0 0,0 0-1 0 0,0 1 1 0 0,-1 15 0 0 0,2-9 165 0 0,1 1 0 0 0,0 0 0 0 0,3 17 0 0 0,-2-28-448 0 0,1 1 1 0 0,0-1-1 0 0,1 0 1 0 0,0 0-1 0 0,0 0 1 0 0,0 0-1 0 0,0 0 1 0 0,1 0-1 0 0,0-1 1 0 0,6 9-1 0 0,-8-12-6 0 0,1 0-1 0 0,-1 0 1 0 0,1 0-1 0 0,0 0 1 0 0,0 0-1 0 0,0-1 0 0 0,0 1 1 0 0,0-1-1 0 0,0 1 1 0 0,1-1-1 0 0,-1 0 0 0 0,0 0 1 0 0,1 0-1 0 0,-1 0 1 0 0,1 0-1 0 0,-1 0 1 0 0,1-1-1 0 0,0 1 0 0 0,-1-1 1 0 0,1 0-1 0 0,-1 1 1 0 0,1-1-1 0 0,0-1 1 0 0,-1 1-1 0 0,1 0 0 0 0,-1-1 1 0 0,5 0-1 0 0,1-2-16 0 0,1 0 0 0 0,-1-1 1 0 0,0 0-1 0 0,0 0 0 0 0,-1-1 0 0 0,1 0 0 0 0,-1 0 0 0 0,0-1 0 0 0,-1 1 0 0 0,1-2 1 0 0,5-6-1 0 0,7-11 328 0 0,30-50 0 0 0,-34 48 399 0 0,32-39 0 0 0,-46 65-718 0 0,-1-1 0 0 0,1 0 1 0 0,-1 1-1 0 0,1-1 0 0 0,-1 1 0 0 0,1-1 0 0 0,-1 1 0 0 0,1-1 1 0 0,0 1-1 0 0,-1-1 0 0 0,1 1 0 0 0,0-1 0 0 0,-1 1 0 0 0,1 0 1 0 0,0-1-1 0 0,-1 1 0 0 0,2 0 0 0 0,-1 0-29 0 0,0 0 1 0 0,-1 1-1 0 0,1-1 0 0 0,-1 1 1 0 0,1-1-1 0 0,-1 1 0 0 0,1-1 0 0 0,-1 1 1 0 0,0-1-1 0 0,1 1 0 0 0,-1 0 1 0 0,1-1-1 0 0,-1 1 0 0 0,0-1 1 0 0,0 1-1 0 0,1 0 0 0 0,-1-1 1 0 0,0 1-1 0 0,0 0 0 0 0,0-1 1 0 0,0 1-1 0 0,0 1 0 0 0,4 19 66 0 0,-1 0 0 0 0,-2 0 0 0 0,0 0 0 0 0,-2 21 0 0 0,2 44 44 0 0,7-60-1133 0 0,9-40-1598 0 0,-15 11 2056 0 0,0 0-1 0 0,0 0 0 0 0,0-1 1 0 0,0 1-1 0 0,1-6 1 0 0,-1 4-571 0 0,8-17-6786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48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1025 5984 0 0,'0'0'456'0'0,"9"24"6819"0"0,-9-24-7142 0 0,0 1-1 0 0,1-1 0 0 0,-1 1 1 0 0,0-1-1 0 0,0 0 0 0 0,1 1 1 0 0,-1-1-1 0 0,0 0 0 0 0,0 0 1 0 0,1 1-1 0 0,-1-1 0 0 0,0 0 0 0 0,1 0 1 0 0,-1 1-1 0 0,0-1 0 0 0,1 0 1 0 0,-1 0-1 0 0,1 0 0 0 0,-1 0 1 0 0,0 1-1 0 0,1-1 0 0 0,-1 0 1 0 0,1 0-1 0 0,-1 0 0 0 0,1 0 0 0 0,0 0 576 0 0,11-13 2678 0 0,-10 10-3099 0 0,-1 1 0 0 0,0 0 1 0 0,0-1-1 0 0,-1 1 1 0 0,1-1-1 0 0,0 1 0 0 0,-1-1 1 0 0,1 1-1 0 0,-1-1 1 0 0,0 1-1 0 0,0-5 0 0 0,-3-35 935 0 0,1 27-734 0 0,-32-268 2685 0 0,-33 10-3127 0 0,50 212-49 0 0,3 8 3 0 0,-14-97 0 0 0,26 101 0 0 0,3 45 0 0 0,-1-1 0 0 0,0 1 0 0 0,1 0 0 0 0,0-1 0 0 0,0 1 0 0 0,0 0 0 0 0,1 0 0 0 0,3-7 0 0 0,-4 8 0 0 0,0 1 0 0 0,0 0 0 0 0,0 0 0 0 0,1 0 0 0 0,-1 0 0 0 0,1 0 0 0 0,-1 0 0 0 0,1 0 0 0 0,0 0 0 0 0,0 0 0 0 0,0 1 0 0 0,0-1 0 0 0,0 1 0 0 0,0 0 0 0 0,0-1 0 0 0,0 1 0 0 0,1 0 0 0 0,-1 0 0 0 0,0 1 0 0 0,1-1 0 0 0,-1 0 0 0 0,1 1 0 0 0,-1-1 0 0 0,4 1 0 0 0,16-1 56 0 0,-1 2 0 0 0,1 0-1 0 0,-1 1 1 0 0,0 1 0 0 0,38 11 0 0 0,-31-5 23 0 0,0 1 1 0 0,-1 2 0 0 0,45 24-1 0 0,-63-30-201 0 0,1 1-1 0 0,-1 0 0 0 0,0 0 1 0 0,-1 1-1 0 0,0 0 0 0 0,0 0 1 0 0,-1 1-1 0 0,12 16 0 0 0,-13-14-446 0 0,0 0 0 0 0,0 1 0 0 0,-1-1 0 0 0,0 1 0 0 0,-1 1 1 0 0,0-1-1 0 0,2 19 0 0 0,-2-3-813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49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8 154 21191 0 0,'-7'-5'1559'0'0,"11"3"810"0"0,9-2-1519 0 0,71-26 2253 0 0,125-47-2561 0 0,-165 66-2188 0 0,71-11 0 0 0,-90 20-1070 0 0,-2 2-5962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49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1 316 15664 0 0,'11'-9'4334'0'0,"-9"14"-3731"0"0,1 0-1 0 0,-1 0 1 0 0,0 0 0 0 0,0 1-1 0 0,-1-1 1 0 0,1 0 0 0 0,-1 1-1 0 0,0-1 1 0 0,-1 9 0 0 0,0 5-220 0 0,-3 27 1 0 0,0-13 131 0 0,-2 27-305 0 0,-1 36-288 0 0,6-72-1703 0 0,0-16-150 0 0</inkml:trace>
  <inkml:trace contextRef="#ctx0" brushRef="#br0" timeOffset="1">39 84 18887 0 0,'0'-21'832'0'0,"0"11"184"0"0,0 0-816 0 0,0 1-200 0 0,4-2 0 0 0,-4 4 0 0 0,0 0 1024 0 0,0-2 2624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0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0 288 13616 0 0,'0'0'3145'0'0,"18"2"-1683"0"0,-11-2-1239 0 0,-1 0-1 0 0,1-1 1 0 0,-1 0-1 0 0,0-1 0 0 0,1 1 1 0 0,-1-1-1 0 0,0-1 0 0 0,0 1 1 0 0,0-1-1 0 0,0 0 1 0 0,0 0-1 0 0,-1 0 0 0 0,0-1 1 0 0,1 0-1 0 0,-1 0 0 0 0,-1-1 1 0 0,1 1-1 0 0,0-1 0 0 0,-1 0 1 0 0,0 0-1 0 0,5-10 1 0 0,0 0-144 0 0,0-1 1 0 0,-2-1 0 0 0,0 0 0 0 0,0 0-1 0 0,-2 0 1 0 0,6-31 0 0 0,-10 44-47 0 0,-1-1 0 0 0,0 0 0 0 0,0 0 1 0 0,-1 1-1 0 0,1-1 0 0 0,-1 0 0 0 0,0 1 0 0 0,-2-6 1 0 0,3 9-1 0 0,-1-1 0 0 0,1 1 1 0 0,-1 0-1 0 0,0-1 0 0 0,1 1 1 0 0,-1 0-1 0 0,0 0 0 0 0,0-1 1 0 0,0 1-1 0 0,0 0 0 0 0,0 0 1 0 0,0 0-1 0 0,-2-1 0 0 0,2 1 4 0 0,1 1-1 0 0,-1 0 1 0 0,0 0 0 0 0,0-1-1 0 0,0 1 1 0 0,0 0 0 0 0,0 0-1 0 0,1 0 1 0 0,-1 0-1 0 0,0 0 1 0 0,0 0 0 0 0,0 0-1 0 0,0 0 1 0 0,0 0-1 0 0,1 1 1 0 0,-1-1 0 0 0,0 0-1 0 0,0 0 1 0 0,0 1 0 0 0,1-1-1 0 0,-1 0 1 0 0,0 1-1 0 0,0-1 1 0 0,1 1 0 0 0,-2 0-1 0 0,-4 6 128 0 0,-1 0 0 0 0,1 0 0 0 0,0 0 0 0 0,1 1 0 0 0,-1-1 0 0 0,2 1 0 0 0,-6 11 0 0 0,0 3 299 0 0,0 0 1 0 0,-12 43-1 0 0,19-56-377 0 0,2 1 1 0 0,-1-1-1 0 0,1 0 1 0 0,0 0-1 0 0,1 1 1 0 0,0-1-1 0 0,1 0 1 0 0,0 1-1 0 0,0-1 1 0 0,4 13-1 0 0,-4-19-92 0 0,0-1 0 0 0,0 0 0 0 0,-1 0 0 0 0,1 1-1 0 0,1-1 1 0 0,-1 0 0 0 0,0 0 0 0 0,0 0 0 0 0,1 0-1 0 0,-1-1 1 0 0,1 1 0 0 0,0 0 0 0 0,-1 0 0 0 0,1-1-1 0 0,0 1 1 0 0,0-1 0 0 0,0 0 0 0 0,0 0 0 0 0,0 0-1 0 0,0 1 1 0 0,0-2 0 0 0,1 1 0 0 0,-1 0 0 0 0,0 0-1 0 0,0-1 1 0 0,1 1 0 0 0,-1-1 0 0 0,1 0 0 0 0,-1 0-1 0 0,0 0 1 0 0,1 0 0 0 0,-1 0 0 0 0,0 0 0 0 0,5-2-1 0 0,-1 1-231 0 0,1-1 0 0 0,0 0 0 0 0,-1-1 0 0 0,1 1-1 0 0,-1-1 1 0 0,0 0 0 0 0,0-1 0 0 0,0 0 0 0 0,0 0-1 0 0,9-8 1 0 0,24-33-3832 0 0,-19 18-4107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0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18 12896 0 0,'3'-17'10021'0'0,"-3"38"-7597"0"0,-11 117 494 0 0,-1-14-2418 0 0,9-57-427 0 0,0-21 3 0 0,5 69-1 0 0,-1-107-257 0 0,0 0 1 0 0,1 0-1 0 0,0-1 0 0 0,0 1 0 0 0,1 0 0 0 0,0-1 1 0 0,0 0-1 0 0,1 1 0 0 0,0-1 0 0 0,0 0 1 0 0,7 7-1 0 0,-10-13-19 0 0,0 0 1 0 0,0 1-1 0 0,1-1 0 0 0,-1 0 1 0 0,1 0-1 0 0,-1 0 0 0 0,1-1 1 0 0,-1 1-1 0 0,1 0 0 0 0,-1-1 1 0 0,1 1-1 0 0,0-1 0 0 0,-1 1 1 0 0,1-1-1 0 0,3 1 0 0 0,9-1-1631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0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136 414 11520 0 0,'-1'1'886'0'0,"-9"4"-146"0"0,1 1-1 0 0,0 0 1 0 0,1 0-1 0 0,-1 1 0 0 0,1 0 1 0 0,1 1-1 0 0,-1-1 1 0 0,1 2-1 0 0,1-1 0 0 0,0 1 1 0 0,-9 15-1 0 0,10-15-397 0 0,0 1 0 0 0,1 0 0 0 0,0 0-1 0 0,0 0 1 0 0,2 1 0 0 0,-1-1 0 0 0,1 1-1 0 0,0 0 1 0 0,1-1 0 0 0,1 1 0 0 0,0 18 0 0 0,0-27-303 0 0,0-1 1 0 0,1 1 0 0 0,-1 0 0 0 0,0-1 0 0 0,1 1 0 0 0,-1-1 0 0 0,1 1 0 0 0,-1-1-1 0 0,1 1 1 0 0,-1-1 0 0 0,1 1 0 0 0,0-1 0 0 0,0 1 0 0 0,0-1 0 0 0,0 0 0 0 0,0 1 0 0 0,0-1-1 0 0,0 0 1 0 0,1 0 0 0 0,-1 0 0 0 0,0 0 0 0 0,1 0 0 0 0,-1 0 0 0 0,0 0 0 0 0,1-1-1 0 0,-1 1 1 0 0,4 1 0 0 0,-2-2 1 0 0,0 0-1 0 0,0 1 1 0 0,0-1-1 0 0,0 0 1 0 0,0 0-1 0 0,0-1 1 0 0,0 1 0 0 0,0-1-1 0 0,-1 0 1 0 0,1 1-1 0 0,0-1 1 0 0,0 0-1 0 0,0-1 1 0 0,-1 1-1 0 0,4-2 1 0 0,6-5 49 0 0,0 0 0 0 0,0 0 0 0 0,-1-2 0 0 0,0 1 0 0 0,0-2 0 0 0,-1 1-1 0 0,12-17 1 0 0,-10 10-2 0 0,-1-1-1 0 0,0 0 0 0 0,-1-1 0 0 0,10-30 0 0 0,-6 8 164 0 0,-3-1-1 0 0,-1 0 1 0 0,-2-1-1 0 0,3-59 1 0 0,-9 8 512 0 0,-3 80-580 0 0,0-1 0 0 0,-1 1 0 0 0,-1-1 0 0 0,-6-18 0 0 0,9 31-142 0 0,-1 1-1 0 0,1-1 1 0 0,-1 0 0 0 0,0 1-1 0 0,0-1 1 0 0,0 0-1 0 0,0 1 1 0 0,-2-3-1 0 0,3 4-30 0 0,0 0-1 0 0,0 0 0 0 0,-1-1 1 0 0,1 1-1 0 0,0 0 0 0 0,0 0 1 0 0,-1 0-1 0 0,1 0 0 0 0,0 0 1 0 0,0 0-1 0 0,-1 0 1 0 0,1 0-1 0 0,0-1 0 0 0,0 1 1 0 0,-1 0-1 0 0,1 0 0 0 0,0 0 1 0 0,0 0-1 0 0,-1 0 0 0 0,1 0 1 0 0,0 0-1 0 0,0 0 0 0 0,-1 1 1 0 0,1-1-1 0 0,0 0 1 0 0,-8 9 89 0 0,2 5-80 0 0,0 2 0 0 0,1-1-1 0 0,-5 26 1 0 0,4-15-19 0 0,-7 34-5 0 0,-5 67-1 0 0,15-94-748 0 0,2 0 0 0 0,5 63 0 0 0,-1-76-1021 0 0,2 0-433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2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47 10224 0 0,'0'0'920'0'0,"-1"0"-755"0"0,-1-3-66 0 0,2 3 314 0 0,-1-2-27 0 0,0 1-1 0 0,1-1 1 0 0,-1 1 0 0 0,1-1-1 0 0,-1 1 1 0 0,1-1 0 0 0,0 0-1 0 0,0 1 1 0 0,0-1 0 0 0,0 0-1 0 0,0 1 1 0 0,0-1 0 0 0,0-3-1 0 0,1-1 1474 0 0,0 0-627 0 0,-1 1 136 0 0,-7 5 22 0 0,2 2-1180 0 0,-1 0 1 0 0,1 0-1 0 0,0 1 1 0 0,0-1-1 0 0,1 1 1 0 0,-1 0-1 0 0,0 1 1 0 0,1-1-1 0 0,-4 5 1 0 0,-4 3 39 0 0,1 1 0 0 0,-9 14 1 0 0,11-13-105 0 0,0 0 0 0 0,1 0 0 0 0,1 1 0 0 0,0 0 1 0 0,1 0-1 0 0,0 1 0 0 0,2 0 0 0 0,-1 0 0 0 0,-2 23 1 0 0,5-26-52 0 0,1 1 0 0 0,1-1 0 0 0,0 1 0 0 0,0-1 0 0 0,1 1 0 0 0,1-1 0 0 0,0 1 1 0 0,1-1-1 0 0,0 0 0 0 0,1 0 0 0 0,0-1 0 0 0,9 18 0 0 0,-8-21-44 0 0,0 0 0 0 0,0 0-1 0 0,1-1 1 0 0,0 0 0 0 0,0 0 0 0 0,1 0-1 0 0,0-1 1 0 0,14 10 0 0 0,-16-12-72 0 0,-1-2-1 0 0,1 1 1 0 0,-1-1 0 0 0,1 1 0 0 0,0-1-1 0 0,0 0 1 0 0,0-1 0 0 0,0 0 0 0 0,0 1 0 0 0,0-1-1 0 0,0-1 1 0 0,1 1 0 0 0,-1-1 0 0 0,0 0-1 0 0,0 0 1 0 0,1-1 0 0 0,6-1 0 0 0,5-1-2486 0 0,-8 1 1011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4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1 189 2304 0 0,'0'0'12958'0'0,"6"-1"-11459"0"0,-4 0-1172 0 0,0 0 0 0 0,-1 0 0 0 0,1-1 0 0 0,0 1 0 0 0,0-1 0 0 0,-1 1 0 0 0,1-1 0 0 0,-1 0 0 0 0,0 1 0 0 0,1-1 0 0 0,-1 0 0 0 0,0 0 0 0 0,0 0 0 0 0,0 0 0 0 0,0 0 0 0 0,-1 0 0 0 0,1 0 0 0 0,0-4 0 0 0,0 2-144 0 0,-1 0 1 0 0,1 0-1 0 0,0 0 0 0 0,0 0 0 0 0,0 0 1 0 0,1 1-1 0 0,-1-1 0 0 0,4-5 0 0 0,-2 4-5 0 0,-1 0 0 0 0,0 0-1 0 0,0 0 1 0 0,2-8-1 0 0,-3 9-131 0 0,0-1-1 0 0,0 0 1 0 0,1 1-1 0 0,0-1 1 0 0,0 1-1 0 0,0-1 1 0 0,1 1-1 0 0,-1 0 1 0 0,1 0-1 0 0,0 0 1 0 0,0 0-1 0 0,0 1 1 0 0,7-6 0 0 0,-10 8-45 0 0,1 1 1 0 0,-1 0 0 0 0,0 0 0 0 0,1 0 0 0 0,-1 0 0 0 0,1 0 0 0 0,-1 0 0 0 0,0 0 0 0 0,1 0 0 0 0,-1 0 0 0 0,0 0 0 0 0,1 0 0 0 0,-1 0-1 0 0,0 0 1 0 0,1 0 0 0 0,-1 0 0 0 0,0 0 0 0 0,1 1 0 0 0,-1-1 0 0 0,0 0 0 0 0,1 0 0 0 0,-1 0 0 0 0,0 0 0 0 0,0 1 0 0 0,1-1 0 0 0,-1 0-1 0 0,0 0 1 0 0,0 1 0 0 0,1-1 0 0 0,-1 0 0 0 0,0 0 0 0 0,0 1 0 0 0,0-1 0 0 0,1 0 0 0 0,-1 1 0 0 0,0-1 0 0 0,0 1 0 0 0,7 12-13 0 0,-7-11 15 0 0,2 6 3 0 0,0 1-1 0 0,0 0 1 0 0,-1 0-1 0 0,0 0 1 0 0,-1 0 0 0 0,0 0-1 0 0,-1 13 1 0 0,0 10 4 0 0,-1-9-11 0 0,2-18 0 0 0,-1 0 0 0 0,1 0 0 0 0,0 0 0 0 0,1 0 0 0 0,-1 0 0 0 0,1 0 0 0 0,2 8 0 0 0,0-6 0 0 0,4-2 0 0 0,-6-5 0 0 0,1 0 0 0 0,0 1 0 0 0,-1-1 0 0 0,1 0 0 0 0,0-1 0 0 0,-1 1 0 0 0,1 0 0 0 0,-1 0 0 0 0,1-1 0 0 0,0 1 0 0 0,-1-1 0 0 0,1 1 0 0 0,-1-1 0 0 0,1 0 0 0 0,-1 1 0 0 0,0-1 0 0 0,1 0 0 0 0,-1 0 0 0 0,0 0 0 0 0,1 0 0 0 0,-1 0 0 0 0,1-2 0 0 0,5-4 0 0 0,0-1 0 0 0,7-11 0 0 0,-8 12 0 0 0,10-16 54 0 0,13-26-1 0 0,-20 32-11 0 0,1 0-1 0 0,0 1 0 0 0,2 0 0 0 0,15-17 1 0 0,-27 32-39 0 0,1 1 1 0 0,-1-1 0 0 0,1 1 0 0 0,-1-1 0 0 0,1 1 0 0 0,-1-1 0 0 0,1 1 0 0 0,0-1 0 0 0,-1 1 0 0 0,1-1 0 0 0,0 1 0 0 0,-1 0 0 0 0,1-1 0 0 0,0 1 0 0 0,-1 0 0 0 0,1-1 0 0 0,0 1 0 0 0,0 0 0 0 0,-1 0 0 0 0,1 0 0 0 0,0 0 0 0 0,0 0 0 0 0,-1 0-1 0 0,1 0 1 0 0,0 0 0 0 0,0 0 0 0 0,-1 0 0 0 0,2 1 0 0 0,-1-1 3 0 0,0 1-1 0 0,0 0 0 0 0,0 0 1 0 0,0 0-1 0 0,0 0 0 0 0,-1 0 1 0 0,1 0-1 0 0,0 0 1 0 0,-1 0-1 0 0,1 0 0 0 0,0 1 1 0 0,-1-1-1 0 0,0 0 0 0 0,1 0 1 0 0,-1 2-1 0 0,2 4 28 0 0,-1 0 1 0 0,0 1-1 0 0,0-1 0 0 0,-1 0 1 0 0,0 9-1 0 0,-4 19 52 0 0,2-16-44 0 0,0 0 0 0 0,1 0 0 0 0,1 0 0 0 0,2 20 0 0 0,-2-39-78 0 0,0 0 0 0 0,0 1-1 0 0,0-1 1 0 0,0 0 0 0 0,0 0-1 0 0,0 1 1 0 0,0-1 0 0 0,0 0-1 0 0,0 0 1 0 0,0 0 0 0 0,1 1 0 0 0,-1-1-1 0 0,0 0 1 0 0,0 0 0 0 0,0 1-1 0 0,0-1 1 0 0,0 0 0 0 0,1 0-1 0 0,-1 0 1 0 0,0 0 0 0 0,0 1-1 0 0,1-1 1 0 0,-1 0 0 0 0,0 0 0 0 0,0 0-1 0 0,0 0 1 0 0,1 0 0 0 0,-1 0-1 0 0,0 0 1 0 0,0 1 0 0 0,1-1-1 0 0,-1 0 1 0 0,11-4-1239 0 0,11-11-1677 0 0,-19 12 2040 0 0,4-2-94 0 0,-1-1 1 0 0,-1 0-1 0 0,1 0 1 0 0,6-9-1 0 0,-12 14 962 0 0,20-27-2546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4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25 17503 0 0,'-5'5'858'0'0,"-6"7"-462"0"0,2 1 1 0 0,-1 0 0 0 0,2 0-1 0 0,-10 18 1 0 0,-8 29 3105 0 0,26-59-3465 0 0,-1-1 1 0 0,1 1-1 0 0,0-1 0 0 0,0 1 1 0 0,-1-1-1 0 0,1 0 1 0 0,0 1-1 0 0,0-1 0 0 0,0 1 1 0 0,0-1-1 0 0,0 1 0 0 0,0-1 1 0 0,0 1-1 0 0,0-1 0 0 0,0 1 1 0 0,0-1-1 0 0,0 1 1 0 0,0-1-1 0 0,0 1 0 0 0,0-1 1 0 0,0 1-1 0 0,0-1 0 0 0,1 1 1 0 0,-1-1-1 0 0,0 1 1 0 0,0-1-1 0 0,1 1 0 0 0,-1-1 1 0 0,0 0-1 0 0,1 1 0 0 0,-1-1 1 0 0,0 1-1 0 0,1-1 0 0 0,-1 0 1 0 0,0 0-1 0 0,1 1 1 0 0,-1-1-1 0 0,1 0 0 0 0,-1 0 1 0 0,1 1-1 0 0,0-1 0 0 0,0 0 16 0 0,0 0 0 0 0,1 1 0 0 0,-1-1 1 0 0,0 0-1 0 0,0-1 0 0 0,1 1 0 0 0,-1 0 0 0 0,0 0 0 0 0,0 0 0 0 0,0-1 0 0 0,1 1 0 0 0,-1-1 0 0 0,0 1 0 0 0,0-1 0 0 0,0 1 0 0 0,0-1 0 0 0,1-1 0 0 0,7-5 148 0 0,-1-1 1 0 0,0 0-1 0 0,-1 0 0 0 0,11-17 1 0 0,-4 7-160 0 0,-3 2 9 0 0,16-31 0 0 0,0 0-6098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4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81 3224 0 0,'0'0'143'0'0,"0"2"-3"0"0,-2 26 354 0 0,1-20 1498 0 0,0-1 1 0 0,1 1-1 0 0,0 0 1 0 0,2 10 0 0 0,4 3-1309 0 0,-2-13-212 0 0,-2-4-77 0 0,-1-1 1 0 0,1 1-1 0 0,0 0 1 0 0,0-1-1 0 0,0 0 1 0 0,0 1-1 0 0,1-1 1 0 0,6 6 1254 0 0,-9-9-1527 0 0,1 0 0 0 0,-1 1-1 0 0,0-1 1 0 0,1 0 0 0 0,-1 0-1 0 0,0 0 1 0 0,1 0 0 0 0,-1 0 0 0 0,1 0-1 0 0,-1 0 1 0 0,0 0 0 0 0,1 0-1 0 0,-1 0 1 0 0,0 0 0 0 0,1 0 0 0 0,-1 0-1 0 0,1 0 1 0 0,-1 0 0 0 0,0-1-1 0 0,1 1 1 0 0,-1 0 0 0 0,0 0 0 0 0,1-1-1 0 0,1-2 54 0 0,0 0-1 0 0,0 0 1 0 0,0 0-1 0 0,-1-1 0 0 0,1 1 1 0 0,-1 0-1 0 0,0-1 1 0 0,0 1-1 0 0,0-1 0 0 0,0 0 1 0 0,-1 1-1 0 0,1-6 1 0 0,1-8 170 0 0,4-9 7 0 0,-3 10 80 0 0,1 0 0 0 0,6-18 0 0 0,-9 31-495 0 0,1-1 0 0 0,-1 1 0 0 0,1-1 1 0 0,0 1-1 0 0,0 0 0 0 0,0 0 0 0 0,0 0 1 0 0,1 0-1 0 0,-1 0 0 0 0,1 0 0 0 0,0 1 0 0 0,0-1 1 0 0,0 1-1 0 0,5-4 0 0 0,-6 6-142 0 0,-1-1-1 0 0,1 1 1 0 0,-1 0-1 0 0,1-1 1 0 0,-1 1-1 0 0,1 0 1 0 0,-1 0 0 0 0,1 0-1 0 0,-1 0 1 0 0,1 0-1 0 0,-1 0 1 0 0,1 1-1 0 0,-1-1 1 0 0,1 0-1 0 0,-1 1 1 0 0,1-1-1 0 0,-1 1 1 0 0,1 0 0 0 0,-1-1-1 0 0,0 1 1 0 0,1 0-1 0 0,-1 0 1 0 0,0 0-1 0 0,2 1 1 0 0,4 5-1271 0 0,0-1 1 0 0,11 15-1 0 0,-11-13 673 0 0,1 0 513 0 0,0 0 1 0 0,1 0-1 0 0,0-1 0 0 0,1-1 1 0 0,-1 1-1 0 0,1-2 0 0 0,0 1 0 0 0,1-1 1 0 0,-1-1-1 0 0,22 6 0 0 0,-29-9 423 0 0,0 0 0 0 0,-1-1 0 0 0,1 1-1 0 0,0-1 1 0 0,-1 0 0 0 0,1 0-1 0 0,0 0 1 0 0,0 0 0 0 0,-1 0 0 0 0,1 0-1 0 0,0-1 1 0 0,-1 0 0 0 0,1 1 0 0 0,0-1-1 0 0,-1 0 1 0 0,1 0 0 0 0,-1 0 0 0 0,1-1-1 0 0,-1 1 1 0 0,0-1 0 0 0,1 1 0 0 0,-1-1-1 0 0,0 0 1 0 0,0 0 0 0 0,2-2 0 0 0,-1 0 158 0 0,0 0 0 0 0,-1 0 0 0 0,0 0 1 0 0,1-1-1 0 0,-2 1 0 0 0,1 0 1 0 0,0-1-1 0 0,-1 0 0 0 0,0 1 0 0 0,0-1 1 0 0,0 0-1 0 0,0 1 0 0 0,-1-9 0 0 0,0 10-99 0 0,0 0-1 0 0,0 1 0 0 0,-1-1 1 0 0,1 0-1 0 0,-1 1 0 0 0,1-1 1 0 0,-1 1-1 0 0,0-1 0 0 0,0 1 0 0 0,0-1 1 0 0,-1 1-1 0 0,1-1 0 0 0,0 1 1 0 0,-1 0-1 0 0,0 0 0 0 0,-3-4 1 0 0,4 6-99 0 0,0-1 1 0 0,0 0 0 0 0,0 0 0 0 0,0 1 0 0 0,0-1 0 0 0,0 0 0 0 0,-1 1-1 0 0,1 0 1 0 0,0-1 0 0 0,0 1 0 0 0,-1-1 0 0 0,1 1 0 0 0,0 0 0 0 0,-1 0-1 0 0,1 0 1 0 0,0 0 0 0 0,-1 0 0 0 0,1 0 0 0 0,0 0 0 0 0,-1 1 0 0 0,1-1-1 0 0,0 0 1 0 0,0 1 0 0 0,-1-1 0 0 0,1 1 0 0 0,0-1 0 0 0,0 1 0 0 0,0-1-1 0 0,-1 1 1 0 0,1 0 0 0 0,0 0 0 0 0,0 0 0 0 0,0-1 0 0 0,-1 3 0 0 0,-3 2 65 0 0,0 1 0 0 0,0 0 0 0 0,0 0 0 0 0,1 0 0 0 0,0 1 0 0 0,1 0 1 0 0,-1-1-1 0 0,1 1 0 0 0,0 0 0 0 0,1 1 0 0 0,0-1 0 0 0,0 0 0 0 0,0 1 1 0 0,1-1-1 0 0,0 1 0 0 0,1 9 0 0 0,0-15-143 0 0,0 1 0 0 0,0-1-1 0 0,1 0 1 0 0,-1 0 0 0 0,1 1 0 0 0,-1-1-1 0 0,1 0 1 0 0,0 0 0 0 0,0 0 0 0 0,0 1-1 0 0,0-1 1 0 0,0 0 0 0 0,1-1 0 0 0,-1 1-1 0 0,1 0 1 0 0,-1 0 0 0 0,1-1 0 0 0,0 1-1 0 0,-1 0 1 0 0,1-1 0 0 0,0 0 0 0 0,0 1-1 0 0,0-1 1 0 0,0 0 0 0 0,0 0 0 0 0,0 0-1 0 0,1 0 1 0 0,-1-1 0 0 0,0 1 0 0 0,0-1-1 0 0,3 1 1 0 0,2 1-411 0 0,0-1 0 0 0,0 0-1 0 0,0-1 1 0 0,7 0 0 0 0,24-4-7553 0 0,-16-2-758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 5064 0 0,'6'-9'11485'0'0,"-8"17"-10400"0"0,-10 46 4212 0 0,3 0-3363 0 0,6-36-1591 0 0,2 1 1 0 0,0-1 0 0 0,1 0-1 0 0,3 21 1 0 0,1-3 46 0 0,5 35-242 0 0,30 126-380 0 0,-31-160-988 0 0,-4-14-2515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1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187 433 13824 0 0,'0'0'674'0'0,"5"-20"164"0"0,-10 3 2039 0 0,4 16-2783 0 0,1 1 1 0 0,0 0-1 0 0,0 0 0 0 0,0-1 1 0 0,-1 1-1 0 0,1 0 0 0 0,0 0 1 0 0,0 0-1 0 0,-1-1 1 0 0,1 1-1 0 0,0 0 0 0 0,0 0 1 0 0,-1 0-1 0 0,1 0 0 0 0,0 0 1 0 0,-1-1-1 0 0,1 1 1 0 0,0 0-1 0 0,0 0 0 0 0,-1 0 1 0 0,1 0-1 0 0,0 0 0 0 0,-1 0 1 0 0,1 0-1 0 0,0 0 1 0 0,-1 0-1 0 0,1 0 0 0 0,0 0 1 0 0,-1 0-1 0 0,1 1 0 0 0,-1-1 1 0 0,-9 2 119 0 0,3 1-24 0 0,1 0 0 0 0,-1 0 0 0 0,1 0 0 0 0,0 1 0 0 0,0 0 0 0 0,0 1 0 0 0,1-1 0 0 0,-1 1 0 0 0,1 0 0 0 0,-8 10-1 0 0,0 2 275 0 0,1 0 0 0 0,-14 25-1 0 0,19-26-384 0 0,0 0 0 0 0,1 0 0 0 0,1 1 0 0 0,0 0 0 0 0,1 0 0 0 0,1 0 0 0 0,-2 33 0 0 0,4-45-46 0 0,1 1-1 0 0,0 0 0 0 0,1 0 1 0 0,-1 0-1 0 0,1 0 0 0 0,0-1 1 0 0,0 1-1 0 0,1 0 0 0 0,0-1 1 0 0,4 9-1 0 0,-6-12-20 0 0,1-1 0 0 0,1 1 1 0 0,-1 0-1 0 0,0 0 0 0 0,0-1 1 0 0,1 1-1 0 0,-1-1 0 0 0,1 1 1 0 0,-1-1-1 0 0,1 0 0 0 0,0 0 0 0 0,-1 1 1 0 0,1-1-1 0 0,0 0 0 0 0,0 0 1 0 0,0-1-1 0 0,0 1 0 0 0,0 0 0 0 0,0-1 1 0 0,0 1-1 0 0,0-1 0 0 0,0 0 1 0 0,0 1-1 0 0,0-1 0 0 0,0 0 0 0 0,0 0 1 0 0,0 0-1 0 0,0-1 0 0 0,0 1 1 0 0,0 0-1 0 0,0-1 0 0 0,3-1 1 0 0,2 0 35 0 0,0-1 0 0 0,0-1-1 0 0,-1 1 1 0 0,1-1 0 0 0,-1 0 0 0 0,0-1 0 0 0,0 1 0 0 0,-1-1 0 0 0,1 0 0 0 0,-1-1 0 0 0,0 1 0 0 0,7-12 0 0 0,4-6 89 0 0,-2-1 0 0 0,11-26 0 0 0,6-22 230 0 0,-4-1 0 0 0,25-105 0 0 0,-15 3 496 0 0,-34 160-698 0 0,-1-1 0 0 0,0 0-1 0 0,-2-1 1 0 0,-1-25 0 0 0,1 34-126 0 0,-1-1 481 0 0,1 9-513 0 0,0 0-1 0 0,0 0 1 0 0,0 0 0 0 0,-1 0 0 0 0,1 0 0 0 0,0 0 0 0 0,0 0-1 0 0,0 0 1 0 0,0 1 0 0 0,-1-1 0 0 0,1 0 0 0 0,0 0 0 0 0,0 0-1 0 0,0 0 1 0 0,-1 0 0 0 0,1 0 0 0 0,0 0 0 0 0,0 0-1 0 0,0 0 1 0 0,0 0 0 0 0,0 1 0 0 0,-1-1 0 0 0,1 0 0 0 0,0 0-1 0 0,0 0 1 0 0,0 0 0 0 0,0 0 0 0 0,0 1 0 0 0,0-1 0 0 0,0 0-1 0 0,-1 0 1 0 0,1 0 0 0 0,0 1 0 0 0,0-1 0 0 0,0 0-1 0 0,0 0 1 0 0,0 0 0 0 0,0 0 0 0 0,0 1 0 0 0,0-1 0 0 0,0 0-1 0 0,-3 8 19 0 0,-1-1-1 0 0,1 1 1 0 0,1 0-1 0 0,-1 0 0 0 0,-1 13 1 0 0,-4 45 17 0 0,7-59-40 0 0,1-6 1 0 0,-11 182 75 0 0,11-165-3 0 0,-1 19 22 0 0,2 1 1 0 0,9 56-1 0 0,-7-83-151 0 0,-1 1 0 0 0,2-1 0 0 0,-1 0 0 0 0,1 0 0 0 0,1 0 0 0 0,0-1 0 0 0,1 0 0 0 0,0 0 0 0 0,0 0 0 0 0,1 0 0 0 0,0-1-1 0 0,12 11 1 0 0,-10-11-677 0 0,-7-6 173 0 0,1 0 0 0 0,0 0 0 0 0,0-1 0 0 0,0 1 0 0 0,0-1 1 0 0,1 0-1 0 0,5 4 0 0 0,0-4-1973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1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1 387 14744 0 0,'1'-1'2979'0'0,"21"-14"1424"0"0,0-4-3386 0 0,-3-5-835 0 0,-1-1 0 0 0,0-1-1 0 0,-2 0 1 0 0,-1-1-1 0 0,-1 0 1 0 0,-1-1 0 0 0,-2-1-1 0 0,14-51 1 0 0,-25 75-147 0 0,1 0-1 0 0,-1 0 1 0 0,0 0 0 0 0,0 0-1 0 0,0 0 1 0 0,-1-4 0 0 0,0 7-11 0 0,1 1 0 0 0,0 0 1 0 0,-1-1-1 0 0,1 1 1 0 0,0 0-1 0 0,-1 0 1 0 0,0 0-1 0 0,1-1 1 0 0,-1 1-1 0 0,0 0 1 0 0,1 0-1 0 0,-3-1 1 0 0,3 1 4 0 0,-1 1 1 0 0,1 0-1 0 0,-1-1 1 0 0,1 1-1 0 0,-1 0 1 0 0,0 0-1 0 0,1-1 1 0 0,-1 1-1 0 0,1 0 1 0 0,-1 0-1 0 0,0 0 1 0 0,1 0-1 0 0,-1 0 1 0 0,0 0-1 0 0,1 0 1 0 0,-1 0-1 0 0,0 0 1 0 0,1 0-1 0 0,-1 0 1 0 0,1 0-1 0 0,-1 0 1 0 0,0 1-1 0 0,1-1 1 0 0,-1 0-1 0 0,1 0 1 0 0,-2 1-1 0 0,-1 1 49 0 0,1 0 0 0 0,-1 0 1 0 0,0 0-1 0 0,1 0 0 0 0,0 1 0 0 0,-1-1 0 0 0,1 1 0 0 0,0-1 0 0 0,0 1 0 0 0,0 0 0 0 0,-1 4 0 0 0,-17 37 476 0 0,16-34-381 0 0,-2 6 45 0 0,1 0-1 0 0,0 1 1 0 0,1-1-1 0 0,0 1 1 0 0,0 20-1 0 0,3-30-149 0 0,1 1 1 0 0,0 0-1 0 0,0-1 0 0 0,1 1 1 0 0,0 0-1 0 0,0-1 0 0 0,1 0 1 0 0,0 1-1 0 0,0-1 0 0 0,1 0 0 0 0,0 0 1 0 0,0 0-1 0 0,8 12 0 0 0,-9-16-72 0 0,0-1-1 0 0,0 0 1 0 0,0 0 0 0 0,1 0-1 0 0,-1-1 1 0 0,0 1-1 0 0,1 0 1 0 0,-1-1-1 0 0,1 0 1 0 0,0 1-1 0 0,-1-1 1 0 0,1 0-1 0 0,0 0 1 0 0,0-1-1 0 0,0 1 1 0 0,-1-1-1 0 0,1 1 1 0 0,0-1-1 0 0,0 0 1 0 0,0 0-1 0 0,0 0 1 0 0,4-1-1 0 0,6-1-310 0 0,1-1-1 0 0,-1 0 1 0 0,18-7 0 0 0,-23 7 73 0 0,18-5-1470 0 0,2-2-447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2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98 941 21103 0 0,'-4'0'1914'0'0,"3"0"-1869"0"0,0-1 0 0 0,1 1 0 0 0,-1-1 0 0 0,0 1 0 0 0,0 0 0 0 0,0-1 0 0 0,0 1 0 0 0,1-1 0 0 0,-1 0 0 0 0,0 1 0 0 0,1-1 0 0 0,-1 0 0 0 0,0 1 0 0 0,1-1 0 0 0,-1 0 0 0 0,1 0 1 0 0,-1 1-1 0 0,1-1 0 0 0,-1 0 0 0 0,1 0 0 0 0,0 0 0 0 0,-1 0 0 0 0,1 0 0 0 0,0 1 0 0 0,0-3 0 0 0,-1 2 64 0 0,-2-7 308 0 0,1 0 0 0 0,-1 0 0 0 0,1-1 0 0 0,1 1 0 0 0,-1-16 0 0 0,2-45 679 0 0,1 28-1001 0 0,-4-19 351 0 0,-2 1 0 0 0,-3 0 1 0 0,-19-71-1 0 0,19 98-302 0 0,2 0 0 0 0,2 0 0 0 0,1 0 0 0 0,1 0 0 0 0,2 0 0 0 0,5-46 0 0 0,-3 69-110 0 0,0-1 0 0 0,0 1 0 0 0,1-1-1 0 0,0 1 1 0 0,1 0 0 0 0,0 0 0 0 0,0 0 0 0 0,1 1 0 0 0,0-1 0 0 0,0 1-1 0 0,10-11 1 0 0,-11 15-21 0 0,1-1 0 0 0,-1 1-1 0 0,1 0 1 0 0,0 0 0 0 0,0 0 0 0 0,0 1-1 0 0,1 0 1 0 0,-1 0 0 0 0,1 0 0 0 0,0 0-1 0 0,0 1 1 0 0,0 0 0 0 0,0 1-1 0 0,0-1 1 0 0,0 1 0 0 0,0 0 0 0 0,1 1-1 0 0,9-1 1 0 0,-9 2 14 0 0,0-1 0 0 0,0 1 0 0 0,0 0 0 0 0,-1 1-1 0 0,1-1 1 0 0,0 1 0 0 0,-1 1 0 0 0,1-1 0 0 0,-1 1 0 0 0,0 0 0 0 0,9 6 0 0 0,-11-5-64 0 0,0-1 0 0 0,1 1 1 0 0,-1 0-1 0 0,-1 0 1 0 0,1 1-1 0 0,0-1 0 0 0,-1 1 1 0 0,0 0-1 0 0,0 0 0 0 0,-1 0 1 0 0,1 0-1 0 0,-1 0 1 0 0,0 1-1 0 0,2 7 0 0 0,-2 7-850 0 0,1 0 0 0 0,-2 0 0 0 0,-1 0 0 0 0,0 1 0 0 0,-7 36 0 0 0,2-24-964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2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7 130 8752 0 0,'-2'0'275'0'0,"2"0"-244"0"0,-1-1 1 0 0,1 1 0 0 0,0 0-1 0 0,-1 0 1 0 0,1 0 0 0 0,0 0-1 0 0,-1 0 1 0 0,1-1 0 0 0,0 1-1 0 0,0 0 1 0 0,-1 0 0 0 0,1 0-1 0 0,0-1 1 0 0,0-10 9291 0 0,6 9-7775 0 0,-5 2-406 0 0,46-21 4511 0 0,-18 8-5485 0 0,38-12-1 0 0,13-1-362 0 0,-26 8-2855 0 0,-25 7-5736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3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17 16439 0 0,'1'-2'248'0'0,"-1"1"-181"0"0,0 1 1 0 0,0-1 0 0 0,0 1-1 0 0,0-1 1 0 0,0 0 0 0 0,0 1 0 0 0,0-1-1 0 0,0 1 1 0 0,0-1 0 0 0,0 1-1 0 0,0-1 1 0 0,0 0 0 0 0,0 1-1 0 0,0-1 1 0 0,-1 1 0 0 0,1-1 0 0 0,0 1-1 0 0,0-1 1 0 0,-1 1 0 0 0,1-1-1 0 0,0 1 1 0 0,-1-1 0 0 0,0 0 1434 0 0,-1 19 726 0 0,-18 90-525 0 0,11-70-1728 0 0,0 4-744 0 0,-7 54 0 0 0,16-79-866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3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60 20791 0 0,'-5'-20'920'0'0,"2"13"192"0"0,0-1-888 0 0,1 0-224 0 0,-1 4 0 0 0,0-1 0 0 0,0 1 112 0 0,-3 2-16 0 0,1 0-8 0 0,-1 2 0 0 0,1 4-2952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4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35 504 13824 0 0,'-5'3'567'0'0,"4"-2"-366"0"0,-1 0-1 0 0,0 0 1 0 0,1 0-1 0 0,-1 0 1 0 0,0 0 0 0 0,0 0-1 0 0,0 0 1 0 0,0-1-1 0 0,-2 1 1 0 0,4-1-32 0 0,-1 0 1 0 0,1 0 0 0 0,-1 0-1 0 0,1 0 1 0 0,-1-1 0 0 0,1 1-1 0 0,-1 0 1 0 0,1 0-1 0 0,0-1 1 0 0,-1 1 0 0 0,1-1-1 0 0,-1 1 1 0 0,1 0-1 0 0,0-1 1 0 0,-1 1 0 0 0,1-1-1 0 0,0 1 1 0 0,-1 0 0 0 0,1-1-1 0 0,0 1 1 0 0,0-1-1 0 0,0 1 1 0 0,-1-1 0 0 0,1 1-1 0 0,0-1 1 0 0,0 1-1 0 0,0-1 1 0 0,0 1 0 0 0,0-1-1 0 0,0 0 1 0 0,0-14 1306 0 0,6-24-226 0 0,-4 26-896 0 0,0 0 1 0 0,1-1 0 0 0,0 1-1 0 0,1 0 1 0 0,1 0 0 0 0,7-14-1 0 0,15-27 384 0 0,10-18 132 0 0,14-8-182 0 0,-28 41-395 0 0,-18 30-193 0 0,0 0 1 0 0,0 0-1 0 0,1 0 1 0 0,1 0 0 0 0,13-14-1 0 0,-19 23-98 0 0,-1 0-1 0 0,0-1 1 0 0,1 1 0 0 0,-1 0-1 0 0,0 0 1 0 0,1 0-1 0 0,-1 0 1 0 0,0 0 0 0 0,1 0-1 0 0,-1 0 1 0 0,0 0 0 0 0,1-1-1 0 0,-1 1 1 0 0,0 0-1 0 0,1 1 1 0 0,-1-1 0 0 0,0 0-1 0 0,1 0 1 0 0,-1 0 0 0 0,0 0-1 0 0,1 0 1 0 0,-1 0-1 0 0,0 0 1 0 0,0 0 0 0 0,1 0-1 0 0,-1 1 1 0 0,0-1 0 0 0,1 0-1 0 0,-1 0 1 0 0,0 0-1 0 0,0 1 1 0 0,1-1 0 0 0,-1 0-1 0 0,0 0 1 0 0,0 1 0 0 0,1-1-1 0 0,-1 0 1 0 0,0 1-1 0 0,0-1 1 0 0,0 0 0 0 0,0 1-1 0 0,0-1 1 0 0,0 0-1 0 0,1 0 1 0 0,-1 1 0 0 0,2 8 8 0 0,-1 1 1 0 0,1-1-1 0 0,-1 0 1 0 0,-1 17-1 0 0,0 3-9 0 0,13 72-1 0 0,-11-88 0 0 0,2 0 0 0 0,-1 0 0 0 0,2-1 0 0 0,-1 1 0 0 0,11 17 0 0 0,-14-28 18 0 0,0-1 0 0 0,0 1 0 0 0,0 0 0 0 0,0 0 0 0 0,0-1 1 0 0,1 1-1 0 0,-1-1 0 0 0,1 0 0 0 0,-1 1 0 0 0,1-1 0 0 0,-1 0 0 0 0,1 0 0 0 0,0 0 0 0 0,0 0 0 0 0,-1 0 0 0 0,1 0 0 0 0,0 0 0 0 0,0 0 1 0 0,0-1-1 0 0,0 1 0 0 0,0-1 0 0 0,0 0 0 0 0,0 0 0 0 0,4 1 0 0 0,-4-2 28 0 0,0 1-1 0 0,0-1 1 0 0,0 1 0 0 0,0-1 0 0 0,0 0-1 0 0,0 0 1 0 0,0 0 0 0 0,0 0-1 0 0,0 0 1 0 0,0-1 0 0 0,0 1-1 0 0,0 0 1 0 0,-1-1 0 0 0,1 1 0 0 0,-1-1-1 0 0,1 0 1 0 0,-1 0 0 0 0,0 1-1 0 0,1-1 1 0 0,-1 0 0 0 0,1-4-1 0 0,16-37-91 0 0,25-89 0 0 0,-10 24-1031 0 0,-30 97 262 0 0,2-4-1202 0 0,1 6-5109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4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36 2760 0 0,'0'-4'7920'0'0,"0"-14"-3636"0"0,0 18-4031 0 0,0-1 0 0 0,0 0 0 0 0,0 1 1 0 0,0-1-1 0 0,0 0 0 0 0,1 0 1 0 0,-1 1-1 0 0,0-1 0 0 0,0 1 1 0 0,0-1-1 0 0,1 0 0 0 0,-1 1 1 0 0,0-1-1 0 0,1 0 0 0 0,-1 1 1 0 0,0-1-1 0 0,1 1 0 0 0,-1-1 0 0 0,1 1 1 0 0,-1-1-1 0 0,1 0 0 0 0,4 3 3218 0 0,-2 7-1919 0 0,0 10-1387 0 0,-2 0 1 0 0,0-1-1 0 0,-2 1 0 0 0,-2 20 0 0 0,-16 75 1087 0 0,10-64-1039 0 0,0 0-583 0 0,2 1 1 0 0,0 53 0 0 0,7-103 279 0 0,0 1-42 0 0,0-1-1 0 0,0 0 1 0 0,0 1 0 0 0,0-1-1 0 0,0 0 1 0 0,0 1 0 0 0,1-1-1 0 0,-1 0 1 0 0,0 0 0 0 0,2 2 0 0 0,-2-23-6612 0 0,0-6 4267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4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94 227 10136 0 0,'-4'-6'1080'0'0,"-7"6"-1080"0"0,1 6 0 0 0,1-4 1672 0 0,-2 0 304 0 0,-4 3 55 0 0,7 0 17 0 0,0 0-1784 0 0,-1 3-352 0 0,1-3-72 0 0</inkml:trace>
  <inkml:trace contextRef="#ctx0" brushRef="#br0" timeOffset="1">454 1 11976 0 0,'0'0'922'0'0,"11"10"742"0"0,-7-3-752 0 0,-1 0 0 0 0,0 0 0 0 0,0 0 0 0 0,0 0 0 0 0,-1 0-1 0 0,2 8 1 0 0,5 45 1362 0 0,-5-13-1136 0 0,-4 79-1 0 0,-14 47-1088 0 0,2-31-25 0 0,6 19-1912 0 0,6-141-256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5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23039 0 0,'6'-18'2572'0'0,"-4"15"-2432"0"0,0 1 1 0 0,0-1-1 0 0,0 0 0 0 0,0 1 1 0 0,0-1-1 0 0,0 1 0 0 0,1 0 0 0 0,-1 0 1 0 0,1 0-1 0 0,-1 0 0 0 0,1 0 0 0 0,0 0 1 0 0,0 1-1 0 0,0-1 0 0 0,0 1 0 0 0,0 0 1 0 0,0 0-1 0 0,0 0 0 0 0,0 0 1 0 0,5 0-1 0 0,0 0-272 0 0,0 1 0 0 0,1 0 0 0 0,-1 0 0 0 0,0 1 0 0 0,0 0 0 0 0,0 1 0 0 0,8 2-1 0 0,1-1-1344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16128 0 0,'21'-3'6816'0'0,"23"-8"-3923"0"0,20-4-1651 0 0,63-11-749 0 0,-43 7-5419 0 0,-69 16 2959 0 0</inkml:trace>
  <inkml:trace contextRef="#ctx0" brushRef="#br0" timeOffset="1">468 15 9672 0 0,'-6'2'25'0'0,"-1"0"1"0"0,1 1 0 0 0,0 0-1 0 0,-8 5 1 0 0,8-3 900 0 0,-1 0 0 0 0,1 0 0 0 0,0 1 0 0 0,0 0 1 0 0,-10 12-1 0 0,11-10 15 0 0,0 0 0 0 0,0 0 1 0 0,0 1-1 0 0,1 0 0 0 0,1-1 1 0 0,-1 1-1 0 0,1 0 0 0 0,1 1 1 0 0,-2 12-1 0 0,3-22-851 0 0,1 1-1 0 0,0 0 1 0 0,0 0 0 0 0,0 0 0 0 0,0 0-1 0 0,0-1 1 0 0,0 1 0 0 0,0 0 0 0 0,0 0-1 0 0,0 0 1 0 0,0 0 0 0 0,0 0-1 0 0,1-1 1 0 0,-1 1 0 0 0,0 0 0 0 0,1 0-1 0 0,-1 0 1 0 0,0-1 0 0 0,1 1 0 0 0,-1 0-1 0 0,1-1 1 0 0,0 2 0 0 0,0-1-27 0 0,0-1 0 0 0,0 0 0 0 0,0 1 0 0 0,-1-1 0 0 0,1 0 0 0 0,0 0 0 0 0,0 1 0 0 0,0-1 0 0 0,0 0 0 0 0,0 0 0 0 0,0 0 0 0 0,0 0 0 0 0,-1 0 0 0 0,1 0 0 0 0,0 0 0 0 0,0-1 0 0 0,1 1 0 0 0,3-1 33 0 0,-1-1 0 0 0,0 0 0 0 0,0 1 0 0 0,0-2-1 0 0,0 1 1 0 0,0 0 0 0 0,4-5 0 0 0,1-2-93 0 0,0 0-1 0 0,-1-2 0 0 0,0 1 1 0 0,-1-1-1 0 0,0 0 1 0 0,6-12-1 0 0,2-4-1040 0 0,-7 11-1419 0 0,-1-1-6720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18 355 19351 0 0,'1'0'72'0'0,"0"1"0"0"0,-1-1 0 0 0,1 0 0 0 0,0 0 0 0 0,0 1-1 0 0,-1-1 1 0 0,1 1 0 0 0,0-1 0 0 0,0 0 0 0 0,-1 1 0 0 0,1-1 0 0 0,-1 1-1 0 0,1 0 1 0 0,0-1 0 0 0,-1 1 0 0 0,1-1 0 0 0,-1 1 0 0 0,1 0-1 0 0,-1 0 1 0 0,0-1 0 0 0,1 1 0 0 0,-1 0 0 0 0,0 0 0 0 0,1-1-1 0 0,-1 1 1 0 0,0 0 0 0 0,0 0 0 0 0,0-1 0 0 0,0 1 0 0 0,0 0 0 0 0,0 1-1 0 0,2 33 134 0 0,-2-27 342 0 0,-2 28 514 0 0,-2-1-1 0 0,-7 38 1 0 0,-1-2-1703 0 0,9-47-1874 0 0,0 25 0 0 0,3-39-4858 0 0</inkml:trace>
  <inkml:trace contextRef="#ctx0" brushRef="#br0" timeOffset="1">139 25 21423 0 0,'-3'-15'952'0'0,"1"10"192"0"0,-2 0-920 0 0,1 7-224 0 0,-2 6-208 0 0,2 2 56 0 0,0 5-6104 0 0,1-3-1223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5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70 19351 0 0,'-5'3'196'0'0,"0"0"0"0"0,1 0-1 0 0,-1 1 1 0 0,1-1-1 0 0,0 1 1 0 0,-1 0 0 0 0,2 0-1 0 0,-1 1 1 0 0,-6 8-1 0 0,1 2-77 0 0,-15 30 0 0 0,20-38 185 0 0,1 1 0 0 0,0 1 0 0 0,0-1-1 0 0,1 0 1 0 0,-2 17 0 0 0,4-24-215 0 0,-1 1 1 0 0,1 0-1 0 0,0 0 1 0 0,0 0-1 0 0,0 0 1 0 0,0 0-1 0 0,0 0 1 0 0,0 0-1 0 0,1-1 0 0 0,-1 1 1 0 0,1 0-1 0 0,-1 0 1 0 0,1 0-1 0 0,0-1 1 0 0,0 1-1 0 0,0 0 1 0 0,0-1-1 0 0,0 1 1 0 0,0 0-1 0 0,0-1 1 0 0,0 1-1 0 0,0-1 1 0 0,1 0-1 0 0,-1 0 0 0 0,1 1 1 0 0,-1-1-1 0 0,1 0 1 0 0,-1 0-1 0 0,1 0 1 0 0,0 0-1 0 0,0-1 1 0 0,3 2-1 0 0,-2-1-43 0 0,0-1 0 0 0,0 0 0 0 0,0 0 0 0 0,0-1 0 0 0,0 1 1 0 0,-1 0-1 0 0,1-1 0 0 0,0 0 0 0 0,0 0 0 0 0,0 0 0 0 0,0 0 0 0 0,-1 0 0 0 0,1 0 0 0 0,-1-1 0 0 0,1 1 0 0 0,3-4 0 0 0,6-3 240 0 0,20-21 0 0 0,-23 19-85 0 0,1 0-1 0 0,-2-1 0 0 0,1 0 1 0 0,-2 0-1 0 0,1-1 1 0 0,-1 0-1 0 0,-1 0 0 0 0,9-26 1 0 0,-12 29-556 0 0,-1-1 1 0 0,0 0 0 0 0,-1 1-1 0 0,0-18 1 0 0,-1 22-615 0 0,0-1 1 0 0,-1 0-1 0 0,0 1 1 0 0,0-1-1 0 0,-3-7 0 0 0,2 7-918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6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8 288 15664 0 0,'0'0'89'0'0,"-1"-1"0"0"0,1 0 0 0 0,-1 1 0 0 0,0-1 0 0 0,1 1 0 0 0,-1-1 0 0 0,1 0 0 0 0,-1 0 1 0 0,1 1-1 0 0,0-1 0 0 0,-1 0 0 0 0,1 0 0 0 0,0 1 0 0 0,-1-1 0 0 0,1 0 0 0 0,0 0 1 0 0,0 0-1 0 0,0 0 0 0 0,0 1 0 0 0,0-1 0 0 0,0 0 0 0 0,0 0 0 0 0,0 0 0 0 0,0 0 1 0 0,0 1-1 0 0,0-1 0 0 0,1 0 0 0 0,-1 0 0 0 0,1-1 0 0 0,9-34 2357 0 0,-6 23-1579 0 0,26-68 2502 0 0,-13 40-2037 0 0,-17 40-1282 0 0,0 0 0 0 0,0 1 1 0 0,0-1-1 0 0,1 0 0 0 0,-1 1 0 0 0,0-1 0 0 0,0 0 0 0 0,1 0 0 0 0,-1 1 0 0 0,0-1 0 0 0,1 1 1 0 0,-1-1-1 0 0,1 0 0 0 0,-1 1 0 0 0,1-1 0 0 0,-1 1 0 0 0,1-1 0 0 0,-1 1 0 0 0,1-1 0 0 0,-1 1 1 0 0,2-1-1 0 0,-1 2-33 0 0,0 0 1 0 0,0 0 0 0 0,-1 0-1 0 0,1 0 1 0 0,0 0 0 0 0,-1 0-1 0 0,1 0 1 0 0,-1 1 0 0 0,1-1-1 0 0,-1 0 1 0 0,1 0 0 0 0,-1 3-1 0 0,12 53 11 0 0,-9-41 218 0 0,0 0 1 0 0,7 21-1 0 0,-9-34-175 0 0,0 0 0 0 0,1 0 0 0 0,-1 0 0 0 0,1 0-1 0 0,0 0 1 0 0,0 0 0 0 0,0-1 0 0 0,0 1 0 0 0,5 4 0 0 0,-6-6-38 0 0,0 0 0 0 0,0-1 0 0 0,0 1 0 0 0,0-1 0 0 0,0 1 0 0 0,0 0 0 0 0,0-1 0 0 0,0 0 0 0 0,0 1 0 0 0,0-1 0 0 0,0 0 0 0 0,1 0 1 0 0,-1 1-1 0 0,0-1 0 0 0,0 0 0 0 0,0 0 0 0 0,1 0 0 0 0,-1 0 0 0 0,0-1 0 0 0,0 1 0 0 0,0 0 0 0 0,0 0 0 0 0,1-1 0 0 0,-1 1 0 0 0,0-1 0 0 0,0 1 0 0 0,0-1 0 0 0,0 1 0 0 0,0-1 0 0 0,1 0 0 0 0,3-3 60 0 0,-1 0 1 0 0,0 1-1 0 0,0-1 0 0 0,0-1 1 0 0,-1 1-1 0 0,1-1 0 0 0,-1 1 1 0 0,0-1-1 0 0,3-7 0 0 0,3-7 41 0 0,6-24-1 0 0,-7 22-78 0 0,27-81-1759 0 0,-34 99 1316 0 0,0 0 0 0 0,0 1 0 0 0,0 0 0 0 0,0-1 0 0 0,0 1 1 0 0,3-4-1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2:56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1 19727 0 0,'0'0'903'0'0,"-4"0"296"0"0,0 0-938 0 0,-1 0 1 0 0,0 1 0 0 0,1-1 0 0 0,-1 1-1 0 0,0 0 1 0 0,1 1 0 0 0,-1-1 0 0 0,1 1 0 0 0,0 0-1 0 0,-1 0 1 0 0,1 0 0 0 0,0 0 0 0 0,0 1-1 0 0,1 0 1 0 0,-1 0 0 0 0,0 0 0 0 0,1 0-1 0 0,0 0 1 0 0,-4 5 0 0 0,5-5-136 0 0,0-1 1 0 0,0 1-1 0 0,1 0 0 0 0,-1 0 1 0 0,1 0-1 0 0,-1 1 0 0 0,1-1 0 0 0,0 0 1 0 0,0 0-1 0 0,0 1 0 0 0,1-1 1 0 0,-1 1-1 0 0,1-1 0 0 0,0 0 1 0 0,0 1-1 0 0,0-1 0 0 0,0 1 1 0 0,1-1-1 0 0,-1 0 0 0 0,1 1 1 0 0,0-1-1 0 0,0 0 0 0 0,0 1 0 0 0,3 4 1 0 0,0-2-27 0 0,1-1 0 0 0,-1 1 1 0 0,2-1-1 0 0,-1 1 1 0 0,0-2-1 0 0,1 1 0 0 0,0 0 1 0 0,0-1-1 0 0,0 0 0 0 0,13 5 1 0 0,-6 3 127 0 0,-12-11-207 0 0,0-1-14 0 0,-1 1 0 0 0,1 0 0 0 0,-1-1 0 0 0,1 1 1 0 0,-1 0-1 0 0,1-1 0 0 0,-1 1 0 0 0,0 0 0 0 0,0-1 0 0 0,1 1 0 0 0,-1 0 0 0 0,0 0 0 0 0,0-1 0 0 0,0 1 0 0 0,0 0 1 0 0,0 0-1 0 0,0 0 0 0 0,0-1 0 0 0,0 1 0 0 0,0 0 0 0 0,0 0 0 0 0,0-1 0 0 0,0 1 0 0 0,-1 1 0 0 0,0-1 8 0 0,0 4 19 0 0,-1 0-1 0 0,1 0 0 0 0,-1-1 1 0 0,-1 1-1 0 0,1-1 1 0 0,-1 0-1 0 0,1 0 1 0 0,-1 0-1 0 0,0 0 1 0 0,-1 0-1 0 0,1 0 1 0 0,-1-1-1 0 0,1 0 1 0 0,-1 1-1 0 0,-6 3 0 0 0,-30 15-2369 0 0,1-5-6769 0 0,19-10 116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6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72 148 2304 0 0,'5'-13'200'0'0,"21"-72"11125"0"0,-7 36-8099 0 0,-35 96 1979 0 0,-7 18-5278 0 0,3-11 349 0 0,3 0 0 0 0,2 0 0 0 0,-13 91 0 0 0,25-101-524 0 0,3-40 294 0 0,0 0 1 0 0,1-1-1 0 0,-1 1 1 0 0,1 0-1 0 0,0-1 0 0 0,0 1 1 0 0,0 0-1 0 0,0-1 1 0 0,3 5-1 0 0,-4-7 85 0 0,9-4 110 0 0,-2-2-181 0 0,-1 1-1 0 0,0-1 0 0 0,0 0 1 0 0,0-1-1 0 0,0 0 1 0 0,-1 0-1 0 0,0 0 0 0 0,6-9 1 0 0,10-12 5 0 0,-3 5-485 0 0,24-38 0 0 0,-8 3-3772 0 0,-30 48 2250 0 0,-2-1-59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7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3 15120 0 0,'0'0'76'0'0,"0"0"-50"0"0,0 0 0 0 0,-1 1 1 0 0,1-1-1 0 0,0 0 0 0 0,0 0 1 0 0,0 0-1 0 0,0 0 1 0 0,0 0-1 0 0,0 0 0 0 0,0 0 1 0 0,0 0-1 0 0,0 0 0 0 0,0 0 1 0 0,0 0-1 0 0,-1 0 1 0 0,1 0-1 0 0,0 0 0 0 0,0 0 1 0 0,0 0-1 0 0,0 0 0 0 0,0 0 1 0 0,0 0-1 0 0,0 0 1 0 0,0 0-1 0 0,0 0 0 0 0,0-1 1 0 0,0 1-1 0 0,-1 0 0 0 0,1 0 1 0 0,0 0-1 0 0,0 0 1 0 0,0 0-1 0 0,0 0 0 0 0,0 0 1 0 0,0 0-1 0 0,0 0 0 0 0,0 0 1 0 0,0 0-1 0 0,0 0 1 0 0,0 0-1 0 0,0 0 0 0 0,0 0 1 0 0,0-1-1 0 0,0 1 0 0 0,0 0 1 0 0,0 0-1 0 0,0 0 1 0 0,0 0-1 0 0,0 0 0 0 0,0 0 1 0 0,0 0-1 0 0,0 0 0 0 0,0 0 1 0 0,0 0-1 0 0,0-1 1 0 0,0 1-1 0 0,0 0 0 0 0,0 0 1 0 0,0 0-1 0 0,0 0 0 0 0,0 0 1 0 0,0 0-1 0 0,0 0 0 0 0,-3 20 4098 0 0,-1-2-3214 0 0,0 1 0 0 0,-1 21 0 0 0,-1 8-542 0 0,4-35-159 0 0,0-1 1 0 0,1 25 0 0 0,6-5-1555 0 0,-5-29 360 0 0,1 0 0 0 0,0 0-1 0 0,1 0 1 0 0,-1 0-1 0 0,0 0 1 0 0,4 5-1 0 0</inkml:trace>
  <inkml:trace contextRef="#ctx0" brushRef="#br0" timeOffset="1">247 26 14280 0 0,'-2'1'135'0'0,"0"0"0"0"0,1 0 0 0 0,-1 0 0 0 0,0 0 0 0 0,1 1 0 0 0,-1-1 0 0 0,0 0 1 0 0,1 1-1 0 0,0-1 0 0 0,-1 1 0 0 0,1-1 0 0 0,-2 4 0 0 0,-13 23 1007 0 0,11-18 30 0 0,-16 36 1660 0 0,6-10-2708 0 0,-10 42 1 0 0,24-66 65 0 0,-1 2-983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7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7 13360 0 0,'-8'-7'1448'0'0,"5"10"-1448"0"0,-3 1-112 0 0,3 5-48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7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3 271 11976 0 0,'-1'-2'312'0'0,"1"-1"0"0"0,-1 1 1 0 0,1-1-1 0 0,-1 1 1 0 0,1-1-1 0 0,0 1 0 0 0,0-1 1 0 0,0 1-1 0 0,0 0 0 0 0,1-1 1 0 0,-1 1-1 0 0,1-1 1 0 0,-1 1-1 0 0,3-5 0 0 0,1-3 1410 0 0,1 0 0 0 0,7-11-1 0 0,1-3-1501 0 0,18-30 829 0 0,-30 54-850 0 0,8 13-35 0 0,-6-4-46 0 0,0 1 0 0 0,-1 0 0 0 0,3 17-1 0 0,-5-19-57 0 0,1-1 0 0 0,0 0 0 0 0,1 0 0 0 0,0 0-1 0 0,0 0 1 0 0,0 0 0 0 0,1 0 0 0 0,0-1-1 0 0,4 8 1 0 0,-6-13-26 0 0,-1 0 0 0 0,1 0 0 0 0,0 0 0 0 0,-1 0-1 0 0,1-1 1 0 0,0 1 0 0 0,0 0 0 0 0,-1-1 0 0 0,1 1-1 0 0,0-1 1 0 0,0 1 0 0 0,0-1 0 0 0,0 1 0 0 0,0-1 0 0 0,0 1-1 0 0,0-1 1 0 0,0 0 0 0 0,0 0 0 0 0,0 1 0 0 0,0-1 0 0 0,0 0-1 0 0,0 0 1 0 0,0 0 0 0 0,0 0 0 0 0,0 0 0 0 0,0 0-1 0 0,0-1 1 0 0,0 1 0 0 0,0 0 0 0 0,-1 0 0 0 0,1-1 0 0 0,0 1-1 0 0,0 0 1 0 0,0-1 0 0 0,0 1 0 0 0,0-1 0 0 0,0 0 0 0 0,0 1-1 0 0,-1-1 1 0 0,1 1 0 0 0,0-1 0 0 0,1-1 0 0 0,3-4 222 0 0,0 1 0 0 0,-1-1 1 0 0,1 1-1 0 0,4-11 0 0 0,8-14 247 0 0,14-38 0 0 0,-2 3-458 0 0,-25 56-485 0 0,1 1 0 0 0,9-14 0 0 0,-12 20-37 0 0,0-1 0 0 0,0 1 0 0 0,0 0 0 0 0,1 0 0 0 0,-1 0 0 0 0,1 0 0 0 0,2-2 0 0 0,-1 3-2360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8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53 316 10136 0 0,'-1'1'464'0'0,"-18"22"-602"0"0,14-15 1188 0 0,0 1 1 0 0,0-1 0 0 0,-4 12-1 0 0,7-17-733 0 0,1 0 0 0 0,0 1 0 0 0,-1-1 0 0 0,2 1 0 0 0,-1-1 0 0 0,0 1 0 0 0,1 0 0 0 0,-1-1-1 0 0,1 1 1 0 0,0 0 0 0 0,0-1 0 0 0,1 1 0 0 0,-1-1 0 0 0,1 1 0 0 0,-1 0 0 0 0,1-1 0 0 0,0 1 0 0 0,1-1 0 0 0,-1 0-1 0 0,3 5 1 0 0,-3-7-281 0 0,-1 1-1 0 0,1-1 1 0 0,0 0-1 0 0,0 0 1 0 0,0 0-1 0 0,0 0 1 0 0,1 1-1 0 0,-1-1 1 0 0,0-1-1 0 0,0 1 0 0 0,1 0 1 0 0,-1 0-1 0 0,0 0 1 0 0,1-1-1 0 0,-1 1 1 0 0,1-1-1 0 0,-1 1 1 0 0,1-1-1 0 0,2 1 1 0 0,-2-1 20 0 0,1 0 0 0 0,-1 0 0 0 0,0 0 1 0 0,1-1-1 0 0,-1 1 0 0 0,0-1 1 0 0,1 0-1 0 0,-1 1 0 0 0,0-1 0 0 0,0 0 1 0 0,4-2-1 0 0,1-2 90 0 0,0 0 0 0 0,0 0 1 0 0,-1-1-1 0 0,0 0 0 0 0,0 0 0 0 0,7-9 0 0 0,-2-1 34 0 0,0-1 1 0 0,-1 0-1 0 0,-1-1 0 0 0,-1 0 0 0 0,11-33 0 0 0,19-99 869 0 0,-29 112-627 0 0,-4 20 98 0 0,-1-1 0 0 0,-1 0 0 0 0,1-24 0 0 0,-4 42 156 0 0,-4 12-621 0 0,1 0-1 0 0,-1 0 0 0 0,2 0 1 0 0,-1 0-1 0 0,0 15 1 0 0,-1 0-10 0 0,0-5-111 0 0,0 4-531 0 0,-3 40 1 0 0,6-58 455 0 0,1 0 0 0 0,1 0 0 0 0,-1 0 1 0 0,1-1-1 0 0,0 1 0 0 0,1 0 0 0 0,0-1 1 0 0,0 1-1 0 0,0-1 0 0 0,6 12 0 0 0,-1-9-2106 0 0,1-2-3992 0 0,3-3-1586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8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0 3680 0 0,'-11'0'360'0'0,"-20"4"17877"0"0,30-4-18053 0 0,0 0 0 0 0,1 0 0 0 0,-1 0 0 0 0,1 0 0 0 0,-1 0 0 0 0,1 1 0 0 0,-1-1 0 0 0,1 0 0 0 0,0 1 0 0 0,-1-1 0 0 0,1 0 0 0 0,-1 1 0 0 0,1-1 0 0 0,-1 0 0 0 0,1 1 0 0 0,-1 0 0 0 0,2 1-50 0 0,0 1 1 0 0,1-1 0 0 0,-1 0 0 0 0,0 0 0 0 0,1 0 0 0 0,-1 0 0 0 0,1 0 0 0 0,0 0-1 0 0,0 0 1 0 0,-1 0 0 0 0,1-1 0 0 0,3 2 0 0 0,3 2 126 0 0,0 0 0 0 0,0 0 0 0 0,10 3 0 0 0,14 8 512 0 0,-31-16-749 0 0,0 1 1 0 0,0-1-1 0 0,0 1 0 0 0,0-1 0 0 0,-1 1 0 0 0,1 0 1 0 0,0-1-1 0 0,0 1 0 0 0,-1 0 0 0 0,1 0 0 0 0,0 0 1 0 0,-1 0-1 0 0,1-1 0 0 0,-1 1 0 0 0,1 0 1 0 0,-1 0-1 0 0,0 0 0 0 0,1 0 0 0 0,-1 0 0 0 0,0 0 1 0 0,0 0-1 0 0,1 0 0 0 0,-1 0 0 0 0,0 1 0 0 0,0-1 1 0 0,0 0-1 0 0,0 0 0 0 0,0 0 0 0 0,-1 0 1 0 0,1 0-1 0 0,0 0 0 0 0,0 0 0 0 0,-1 0 0 0 0,1 0 1 0 0,-1 0-1 0 0,1 0 0 0 0,-1 0 0 0 0,1-1 0 0 0,-1 1 1 0 0,0 1-1 0 0,-2 2-3 0 0,1-1 0 0 0,-1 0 0 0 0,-1 1-1 0 0,1-1 1 0 0,0 0 0 0 0,-1 0 0 0 0,-6 3 0 0 0,-44 26-248 0 0,-24 12-1722 0 0,30-10-2533 0 0,31-21-4171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61 2304 0 0,'2'-13'6154'0'0,"0"9"-5392"0"0,0 1 0 0 0,0 0 0 0 0,0-1 0 0 0,-1 1 0 0 0,0 0 0 0 0,0-1 0 0 0,0 0 0 0 0,0 1 0 0 0,0-1 0 0 0,-1-5-1 0 0,0 9-733 0 0,0 0-1 0 0,0 0 1 0 0,0 0-1 0 0,0 0 1 0 0,0-1-1 0 0,0 1 1 0 0,0 0-1 0 0,0 0 1 0 0,0 0-1 0 0,-1 0 1 0 0,1-1-1 0 0,0 1 0 0 0,0 0 1 0 0,0 0-1 0 0,0 0 1 0 0,0 0-1 0 0,-1 0 1 0 0,1 0-1 0 0,0-1 1 0 0,0 1-1 0 0,0 0 1 0 0,-1 0-1 0 0,1 0 0 0 0,0 0 1 0 0,0 0-1 0 0,0 0 1 0 0,-1 0-1 0 0,1 0 1 0 0,0 0-1 0 0,0 0 1 0 0,0 0-1 0 0,-1 0 1 0 0,1 0-1 0 0,0 0 0 0 0,0 0 1 0 0,0 0-1 0 0,0 0 1 0 0,-1 0-1 0 0,1 0 1 0 0,0 0-1 0 0,0 1 1 0 0,0-1-1 0 0,-1 0 1 0 0,1 0-1 0 0,-10 4 817 0 0,0 2-585 0 0,-1 1 0 0 0,1 0-1 0 0,0 1 1 0 0,1 0 0 0 0,-1 0-1 0 0,2 1 1 0 0,-1 0 0 0 0,-12 19-1 0 0,-40 60-50 0 0,58-82 567 0 0,9-6-504 0 0,9-6-45 0 0,-5-1-90 0 0,0-1 0 0 0,-1 0 0 0 0,0 0-1 0 0,8-11 1 0 0,-11 12-51 0 0,0 0-1 0 0,0 1 1 0 0,0 0-1 0 0,1 0 1 0 0,0 0 0 0 0,0 1-1 0 0,0 0 1 0 0,16-7-1 0 0,-22 11-57 0 0,0 1-1 0 0,1-1 1 0 0,-1 1-1 0 0,0 0 1 0 0,0-1-1 0 0,1 1 1 0 0,-1 0-1 0 0,0 0 1 0 0,1 0-1 0 0,-1 0 1 0 0,0 0-1 0 0,1 0 1 0 0,-1 0-1 0 0,0 0 1 0 0,0 1-1 0 0,1-1 1 0 0,-1 0-1 0 0,0 1 1 0 0,0-1-1 0 0,1 1 1 0 0,-1-1-1 0 0,2 2 0 0 0,-2 0 11 0 0,1-1 0 0 0,-1 1 0 0 0,0-1 0 0 0,0 1-1 0 0,0 0 1 0 0,1-1 0 0 0,-2 1 0 0 0,1 0-1 0 0,0 0 1 0 0,0 0 0 0 0,0 0 0 0 0,-1 0-1 0 0,1 2 1 0 0,0 4 80 0 0,0-1 0 0 0,0 1 1 0 0,-1 0-1 0 0,0 0 0 0 0,-1-1 0 0 0,-1 13 0 0 0,-2-6 55 0 0,0 0 0 0 0,-1 0 0 0 0,0-1 0 0 0,-1 0 0 0 0,-11 19 0 0 0,2-8 52 0 0,-33 39 0 0 0,39-52-335 0 0,0-1-1 0 0,0-1 0 0 0,-1 0 1 0 0,0 0-1 0 0,-1-1 0 0 0,-23 13 1 0 0,33-20-6 0 0,1-1-1 0 0,-1 1 1 0 0,0-1 0 0 0,0 0 0 0 0,0 1-1 0 0,0-1 1 0 0,0 0 0 0 0,0 0 0 0 0,1 0-1 0 0,-1 0 1 0 0,0 0 0 0 0,0 0 0 0 0,-1 0-1 0 0,1 0 35 0 0,1 0 0 0 0,0 0 0 0 0,-1-1-1 0 0,1 1 1 0 0,0 0 0 0 0,0 0-1 0 0,-1 0 1 0 0,1 0 0 0 0,0-1 0 0 0,0 1-1 0 0,-1 0 1 0 0,1 0 0 0 0,0-1 0 0 0,0 1-1 0 0,0 0 1 0 0,0 0 0 0 0,-1-1-1 0 0,1 1 1 0 0,0 0 0 0 0,0 0 0 0 0,0-1-1 0 0,0 1 1 0 0,0 0 0 0 0,0-1 0 0 0,0 1-1 0 0,0 0 1 0 0,0-1 0 0 0,0 1-1 0 0,0 0 1 0 0,0-1 0 0 0,0 1 0 0 0,0 0-1 0 0,0 0 1 0 0,0-1 0 0 0,0 1 0 0 0,0-1-1 0 0,3-6-2172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9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137 152 2760 0 0,'-1'-13'-466'0'0,"-1"-1"3319"0"0,0-10 4365 0 0,3 7-5691 0 0,3-36 1256 0 0,-4 52-2682 0 0,0 0-1 0 0,0 0 0 0 0,0-1 1 0 0,-1 1-1 0 0,1 0 0 0 0,0 0 0 0 0,0-1 1 0 0,-1 1-1 0 0,1 0 0 0 0,0 0 0 0 0,-1 0 1 0 0,1 0-1 0 0,-1 0 0 0 0,0 0 0 0 0,1-1 1 0 0,-1 1-1 0 0,0 1 0 0 0,0-1 0 0 0,0 0 1 0 0,1 0-1 0 0,-1 0 0 0 0,0 0 0 0 0,0 0 1 0 0,0 1-1 0 0,0-1 0 0 0,-1 1 0 0 0,1-1 1 0 0,0 0-1 0 0,0 1 0 0 0,0 0 0 0 0,-3-1 1 0 0,2 0 26 0 0,0 1 0 0 0,1 0 0 0 0,-1 0 0 0 0,0 0 0 0 0,0 0-1 0 0,0 1 1 0 0,0-1 0 0 0,0 0 0 0 0,0 1 0 0 0,0-1 0 0 0,1 1 0 0 0,-1 0 0 0 0,0 0 0 0 0,0-1 0 0 0,1 1 0 0 0,-1 0 0 0 0,1 0 0 0 0,-1 1 0 0 0,1-1 0 0 0,-3 2 0 0 0,-9 11 554 0 0,1 1 0 0 0,1 0-1 0 0,0 0 1 0 0,-15 30 0 0 0,26-45-671 0 0,0 0-1 0 0,0 1 1 0 0,0-1 0 0 0,0 0-1 0 0,-1 0 1 0 0,1 0 0 0 0,0 0 0 0 0,0 1-1 0 0,0-1 1 0 0,0 0 0 0 0,0 0 0 0 0,0 0-1 0 0,0 1 1 0 0,0-1 0 0 0,0 0-1 0 0,0 0 1 0 0,0 1 0 0 0,0-1 0 0 0,0 0-1 0 0,0 0 1 0 0,0 0 0 0 0,0 1-1 0 0,0-1 1 0 0,0 0 0 0 0,0 0 0 0 0,1 0-1 0 0,-1 0 1 0 0,0 1 0 0 0,0-1-1 0 0,0 0 1 0 0,0 0 0 0 0,0 0 0 0 0,0 0-1 0 0,1 1 1 0 0,-1-1 0 0 0,0 0 0 0 0,0 0-1 0 0,0 0 1 0 0,11 2 102 0 0,18-6-230 0 0,-25 3 100 0 0,99-19-6202 0 0,-87 17 4306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19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14 123 14280 0 0,'0'-1'341'0'0,"0"1"0"0"0,0-1 0 0 0,0 1 0 0 0,0-1 0 0 0,0 1 0 0 0,0-1-1 0 0,0 0 1 0 0,0 1 0 0 0,0-1 0 0 0,0 1 0 0 0,0-1 0 0 0,1 1 0 0 0,-1-1 0 0 0,0 1 0 0 0,0-1 0 0 0,0 1 0 0 0,1-1 0 0 0,-1 1 0 0 0,1-1 0 0 0,11-7 2389 0 0,20-2-2336 0 0,-25 9-6 0 0,5-1-267 0 0,-1 0 0 0 0,1 0 0 0 0,-1 2 0 0 0,20 0 0 0 0,21 6-2759 0 0,-29-2-5516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3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9 668 3224 0 0,'3'-6'9556'0'0,"0"-2"-5309"0"0,6-95 2005 0 0,-4-7-3661 0 0,-22-146-422 0 0,12 202-1961 0 0,2 31-156 0 0,2 13-27 0 0,-1 1 0 0 0,2-1-1 0 0,-1 1 1 0 0,1-1-1 0 0,1 0 1 0 0,3-17-1 0 0,-4 26-24 0 0,0 0 0 0 0,1-1 0 0 0,-1 1 0 0 0,1 0 0 0 0,-1 0 0 0 0,1 0 0 0 0,-1 0 0 0 0,1 0 0 0 0,0 0 0 0 0,-1 0 0 0 0,1 0 0 0 0,0 0 0 0 0,0 0 0 0 0,0 0 0 0 0,0 0 0 0 0,0 1 0 0 0,0-1 0 0 0,0 0 1 0 0,0 1-1 0 0,0-1 0 0 0,0 1 0 0 0,0-1 0 0 0,0 1 0 0 0,0-1 0 0 0,1 1 0 0 0,-1 0 0 0 0,0-1 0 0 0,0 1 0 0 0,0 0 0 0 0,1 0 0 0 0,-1 0 0 0 0,0 0 0 0 0,0 0 0 0 0,1 0 0 0 0,-1 1 0 0 0,0-1 0 0 0,0 0 0 0 0,0 0 0 0 0,3 2 0 0 0,2 0-13 0 0,0 0 1 0 0,0 1-1 0 0,-1 0 0 0 0,1 0 1 0 0,-1 0-1 0 0,8 6 0 0 0,-6-3-126 0 0,0 0-1 0 0,0 0 1 0 0,0 1 0 0 0,-1 0-1 0 0,0 0 1 0 0,0 0 0 0 0,-1 1 0 0 0,1 0-1 0 0,6 15 1 0 0,-8-14-543 0 0,0-1 0 0 0,-1 1 0 0 0,0-1 0 0 0,-1 1 1 0 0,0 0-1 0 0,0 0 0 0 0,-1 0 0 0 0,0 0 0 0 0,-1 17 0 0 0,-4-5-6825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3.8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20 4608 0 0,'-6'1'14198'0'0,"13"2"-11427"0"0,0 0-1954 0 0,2-1-391 0 0,0 0 1 0 0,1-1-1 0 0,-1-1 0 0 0,0 0 1 0 0,17-1-1 0 0,44-12 375 0 0,2 0-771 0 0,-21 8-1355 0 0,-26 5 498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4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214 312 2304 0 0,'0'0'4644'0'0,"-1"-15"-912"0"0,1 14-3515 0 0,0-1 0 0 0,-1 1 0 0 0,1 0 1 0 0,-1 0-1 0 0,0-1 0 0 0,1 1 0 0 0,-1 0 1 0 0,0 0-1 0 0,1 0 0 0 0,-1 0 0 0 0,0-1 1 0 0,0 1-1 0 0,0 0 0 0 0,0 1 1 0 0,0-1-1 0 0,0 0 0 0 0,0 0 0 0 0,-1 0 1 0 0,1 1-1 0 0,0-1 0 0 0,-2 0 0 0 0,0 0 7 0 0,0 0 0 0 0,0 1-1 0 0,0-1 1 0 0,0 1 0 0 0,0 0-1 0 0,0 0 1 0 0,0 0 0 0 0,0 0-1 0 0,-4 1 1 0 0,-1 0-56 0 0,1 1 1 0 0,-1 0-1 0 0,1 1 0 0 0,0-1 0 0 0,0 1 1 0 0,0 1-1 0 0,-8 4 0 0 0,6 0-82 0 0,0 0 1 0 0,1 0-1 0 0,0 1 0 0 0,0 0 1 0 0,1 1-1 0 0,0 0 0 0 0,1 0 1 0 0,0 0-1 0 0,0 0 0 0 0,1 1 1 0 0,-6 19-1 0 0,10-28-73 0 0,1-1-1 0 0,-1 1 1 0 0,1 0 0 0 0,0 0-1 0 0,-1 0 1 0 0,1-1-1 0 0,0 1 1 0 0,0 0 0 0 0,0 0-1 0 0,0 0 1 0 0,1-1-1 0 0,-1 1 1 0 0,0 0 0 0 0,1 0-1 0 0,-1-1 1 0 0,1 1-1 0 0,1 2 1 0 0,-2-3 3 0 0,1-1 0 0 0,-1 1 0 0 0,1 0 0 0 0,0 0 0 0 0,0-1 0 0 0,-1 1 0 0 0,1 0 0 0 0,0-1 0 0 0,0 1 0 0 0,-1-1 0 0 0,1 1 0 0 0,0-1 0 0 0,0 1 0 0 0,0-1 0 0 0,0 0 0 0 0,0 0 0 0 0,0 1 0 0 0,0-1 0 0 0,0 0 0 0 0,0 0 0 0 0,0 0 0 0 0,0 0 0 0 0,0 0 0 0 0,0 0 0 0 0,0 0 0 0 0,0 0 0 0 0,0 0 0 0 0,-1 0 0 0 0,1-1 0 0 0,0 1 0 0 0,0 0 0 0 0,1-1 0 0 0,3-2 66 0 0,1 1 0 0 0,-1-1 0 0 0,0 0 0 0 0,0 0 0 0 0,0-1 0 0 0,-1 1-1 0 0,1-1 1 0 0,4-5 0 0 0,31-39 349 0 0,-34 40-369 0 0,8-12 69 0 0,0 0 1 0 0,18-39-1 0 0,14-47 79 0 0,-31 68-47 0 0,24-71 694 0 0,-32 84-63 0 0,-5 20 95 0 0,-5 20-476 0 0,-11 87-143 0 0,6-51-222 0 0,2 1 1 0 0,2-1 0 0 0,3 60-1 0 0,2-103-61 0 0,0 0-1 0 0,0 0 1 0 0,1 0-1 0 0,0 0 1 0 0,1-1-1 0 0,3 9 0 0 0,-5-13-195 0 0,1 0 0 0 0,-1 0 0 0 0,0 0 0 0 0,1-1 0 0 0,0 1-1 0 0,0-1 1 0 0,0 1 0 0 0,0-1 0 0 0,0 0 0 0 0,0 1-1 0 0,1-1 1 0 0,-1 0 0 0 0,1-1 0 0 0,-1 1 0 0 0,1 0 0 0 0,0-1-1 0 0,-1 1 1 0 0,6 1 0 0 0,-6-3-139 0 0,0 0 0 0 0,0 0 0 0 0,1 0 0 0 0,-1 0-1 0 0,0 0 1 0 0,0 0 0 0 0,0-1 0 0 0,0 1 0 0 0,0-1 0 0 0,0 1 0 0 0,0-1 0 0 0,0 0 0 0 0,0 1-1 0 0,0-1 1 0 0,-1 0 0 0 0,1-1 0 0 0,0 1 0 0 0,0 0 0 0 0,-1 0 0 0 0,3-3 0 0 0,3-3-621 0 0,-1 0-1 0 0,1-1 1 0 0,5-8 0 0 0,-8 10 1139 0 0,2-4 1168 0 0,-1 1 0 0 0,-1-1 0 0 0,0 0 1 0 0,0 0-1 0 0,4-17 0 0 0,-6 17-809 0 0,0 4-157 0 0,-1 0-1 0 0,0 1 1 0 0,-1-1-1 0 0,0 0 1 0 0,0 0-1 0 0,0 0 1 0 0,0 0-1 0 0,-1 0 1 0 0,0 1-1 0 0,-3-9 1 0 0,4 12-328 0 0,-1 1-1 0 0,0 0 1 0 0,1-1-1 0 0,-1 1 1 0 0,0 0-1 0 0,0-1 1 0 0,0 1 0 0 0,0 0-1 0 0,0 0 1 0 0,0 0-1 0 0,0 0 1 0 0,-1 0 0 0 0,1 0-1 0 0,0 0 1 0 0,0 0-1 0 0,-1 1 1 0 0,1-1-1 0 0,-1 0 1 0 0,1 1 0 0 0,0-1-1 0 0,-1 1 1 0 0,1 0-1 0 0,-1-1 1 0 0,0 1 0 0 0,1 0-1 0 0,-1 0 1 0 0,1 0-1 0 0,-1 0 1 0 0,1 0-1 0 0,-1 0 1 0 0,1 1 0 0 0,-1-1-1 0 0,1 0 1 0 0,-1 1-1 0 0,1-1 1 0 0,-1 1 0 0 0,1-1-1 0 0,0 1 1 0 0,-1 0-1 0 0,1 0 1 0 0,0 0-1 0 0,-1 0 1 0 0,1 0 0 0 0,-1 1-1 0 0,-3 3 9 0 0,0-1 0 0 0,0 1 0 0 0,1 0 0 0 0,-1 0 0 0 0,1 1 0 0 0,1 0-1 0 0,-1-1 1 0 0,1 1 0 0 0,-5 13 0 0 0,6-15-59 0 0,1 1 0 0 0,-1-1 0 0 0,1 1 0 0 0,0-1 0 0 0,0 1 0 0 0,1 0-1 0 0,0-1 1 0 0,-1 1 0 0 0,1 0 0 0 0,1-1 0 0 0,-1 1 0 0 0,1 0 0 0 0,0-1 0 0 0,0 1 0 0 0,2 4 0 0 0,-1-5-207 0 0,1 0 0 0 0,-1-1 0 0 0,1 0 0 0 0,0 0 1 0 0,0 0-1 0 0,1 0 0 0 0,-1 0 0 0 0,1-1 1 0 0,-1 1-1 0 0,1-1 0 0 0,0 0 0 0 0,0 0 0 0 0,0 0 1 0 0,6 1-1 0 0,9 3-1369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5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34 652 4144 0 0,'0'0'319'0'0,"-6"-10"5571"0"0,2 0-3687 0 0,1-1 0 0 0,-3-12 0 0 0,-1-24 1012 0 0,5-48-2179 0 0,2 18-58 0 0,-2 48-714 0 0,-2-185 1320 0 0,6 194-1611 0 0,4-22 0 0 0,-5 35-11 0 0,1 0 1 0 0,0 0-1 0 0,0 0 0 0 0,1 0 0 0 0,0 1 0 0 0,5-9 1 0 0,-8 14 44 0 0,1-1 1 0 0,0 1-1 0 0,0 0 1 0 0,-1 0 0 0 0,1 0-1 0 0,0 0 1 0 0,0 0 0 0 0,0 0-1 0 0,0 0 1 0 0,1 0 0 0 0,-1 1-1 0 0,0-1 1 0 0,0 0-1 0 0,0 0 1 0 0,1 1 0 0 0,-1-1-1 0 0,0 1 1 0 0,1 0 0 0 0,-1-1-1 0 0,0 1 1 0 0,1 0-1 0 0,-1 0 1 0 0,0-1 0 0 0,1 1-1 0 0,-1 0 1 0 0,1 0 0 0 0,-1 1-1 0 0,0-1 1 0 0,1 0-1 0 0,-1 0 1 0 0,1 1 0 0 0,-1-1-1 0 0,0 1 1 0 0,0-1 0 0 0,1 1-1 0 0,-1 0 1 0 0,0-1-1 0 0,0 1 1 0 0,0 0 0 0 0,2 1-1 0 0,1 1-88 0 0,-1 0-1 0 0,1 0 0 0 0,-1 0 1 0 0,1 1-1 0 0,-1 0 0 0 0,0-1 1 0 0,-1 1-1 0 0,1 0 1 0 0,-1 1-1 0 0,3 5 0 0 0,-2-3-182 0 0,-1 1 0 0 0,0 0 0 0 0,-1 0 0 0 0,0 0 0 0 0,0 0-1 0 0,-1-1 1 0 0,0 1 0 0 0,0 0 0 0 0,-1 0 0 0 0,-2 9 0 0 0,-1 3-1449 0 0,-1 1-1 0 0,-10 25 1 0 0,0-6-4081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5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1 161 15232 0 0,'0'0'1378'0'0,"9"2"-1018"0"0,4-3 468 0 0,0 0-1 0 0,20-6 1 0 0,18-1 486 0 0,30-2-1067 0 0,-47 3-5892 0 0,-9 0-964 0 0</inkml:trace>
  <inkml:trace contextRef="#ctx0" brushRef="#br0" timeOffset="1">477 1 8752 0 0,'-11'8'-485'0'0,"-1"3"4868"0"0,11-10-3675 0 0,0 1 0 0 0,0 0 0 0 0,0 0 0 0 0,0-1 0 0 0,1 1 0 0 0,-1 0 0 0 0,0 0 0 0 0,1 0 0 0 0,0 0 0 0 0,-1-1 0 0 0,1 1 0 0 0,0 0 0 0 0,0 3 0 0 0,0-4-618 0 0,1 0 1 0 0,-1 0-1 0 0,0 0 1 0 0,1 0-1 0 0,-1 0 1 0 0,1 0-1 0 0,-1 0 0 0 0,1-1 1 0 0,-1 1-1 0 0,1 0 1 0 0,0 0-1 0 0,-1 0 0 0 0,1-1 1 0 0,0 1-1 0 0,0 0 1 0 0,-1-1-1 0 0,1 1 1 0 0,2 0-1 0 0,15 9 1017 0 0,6-7-364 0 0,-21-3-585 0 0,1 1 1 0 0,-1-1-1 0 0,0 0 0 0 0,0 1 0 0 0,0 0 0 0 0,0 0 1 0 0,6 2-1 0 0,-8-2-134 0 0,-1-1 1 0 0,1 1-1 0 0,0 0 0 0 0,0 0 1 0 0,0 0-1 0 0,-1 0 1 0 0,1 0-1 0 0,0 0 1 0 0,-1 0-1 0 0,1 0 0 0 0,-1 0 1 0 0,1 0-1 0 0,-1 0 1 0 0,1 0-1 0 0,-1 0 1 0 0,0 0-1 0 0,0 0 0 0 0,1 1 1 0 0,-1-1-1 0 0,0 0 1 0 0,0 0-1 0 0,0 0 0 0 0,0 0 1 0 0,-1 0-1 0 0,1 1 1 0 0,-1 1-1 0 0,0 2-15 0 0,0 1 1 0 0,0-1-1 0 0,-1 0 0 0 0,0 1 0 0 0,0-1 1 0 0,0 0-1 0 0,-1 0 0 0 0,0-1 0 0 0,0 1 1 0 0,0-1-1 0 0,-6 8 0 0 0,-4 1-77 0 0,0-1 0 0 0,-19 13 0 0 0,4-2-238 0 0,17-14-862 0 0,-22 13-1 0 0,13-10-223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5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6912 0 0,'-3'1'47'0'0,"-5"1"369"0"0,0 0-1 0 0,-17 7 1 0 0,22-7 341 0 0,0 0 1 0 0,-1 0-1 0 0,1 0 0 0 0,0 1 1 0 0,0-1-1 0 0,0 1 0 0 0,0 0 1 0 0,1 0-1 0 0,-4 4 1 0 0,-2 5 709 0 0,-1 1 0 0 0,2 0 0 0 0,0 0 0 0 0,-8 21 0 0 0,12-26-1425 0 0,1 1 0 0 0,-1-1 1 0 0,1 1-1 0 0,1 0 0 0 0,0 0 0 0 0,0-1 1 0 0,1 1-1 0 0,1 16 0 0 0,-1-23-54 0 0,1 0 0 0 0,-1 0 1 0 0,1 0-1 0 0,-1 0 0 0 0,1 0 0 0 0,0 0 0 0 0,-1-1 0 0 0,1 1 0 0 0,0 0 0 0 0,0 0 0 0 0,1-1 0 0 0,-1 1 0 0 0,0-1 1 0 0,1 1-1 0 0,-1-1 0 0 0,0 1 0 0 0,1-1 0 0 0,0 0 0 0 0,-1 0 0 0 0,1 0 0 0 0,0 0 0 0 0,-1 0 0 0 0,1 0 0 0 0,0 0 0 0 0,0-1 1 0 0,0 1-1 0 0,2 0 0 0 0,-1 0-256 0 0,-1-1 1 0 0,1 0 0 0 0,0 0 0 0 0,-1 0-1 0 0,1 0 1 0 0,-1 0 0 0 0,1 0-1 0 0,-1-1 1 0 0,1 1 0 0 0,-1-1-1 0 0,1 0 1 0 0,-1 0 0 0 0,5-2-1 0 0,17-12-1882 0 0,1-1-23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6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38 16671 0 0,'-9'1'818'0'0,"0"3"-617"0"0,1 0 1 0 0,-1 0 0 0 0,1 1 0 0 0,0 0-1 0 0,0 0 1 0 0,0 1 0 0 0,1 0-1 0 0,0 1 1 0 0,0-1 0 0 0,-9 12-1 0 0,11-11 110 0 0,1-1-1 0 0,-1 1 1 0 0,1-1-1 0 0,1 1 1 0 0,-1 0-1 0 0,-2 11 1 0 0,4-13-172 0 0,1 0 1 0 0,-1 0-1 0 0,1 0 0 0 0,0 0 1 0 0,1 0-1 0 0,-1 0 0 0 0,1 0 1 0 0,0 0-1 0 0,1 0 1 0 0,0 9-1 0 0,0-13-127 0 0,-1 0-1 0 0,0-1 1 0 0,0 1-1 0 0,1 0 1 0 0,-1 0 0 0 0,0 0-1 0 0,1 0 1 0 0,-1-1 0 0 0,0 1-1 0 0,1 0 1 0 0,-1-1-1 0 0,1 1 1 0 0,0 0 0 0 0,-1-1-1 0 0,1 1 1 0 0,0 0 0 0 0,-1-1-1 0 0,1 1 1 0 0,0-1-1 0 0,-1 1 1 0 0,1-1 0 0 0,0 0-1 0 0,1 1 1 0 0,0-1 19 0 0,-1 1 0 0 0,1-1 0 0 0,-1 0-1 0 0,1 0 1 0 0,-1 0 0 0 0,1-1 0 0 0,-1 1 0 0 0,1 0 0 0 0,-1-1 0 0 0,0 1 0 0 0,1 0-1 0 0,1-2 1 0 0,5-2 127 0 0,-1 0-1 0 0,0 0 1 0 0,12-11-1 0 0,-18 14-144 0 0,25-21-328 0 0,-1-1 1 0 0,-1-2 0 0 0,-1 0 0 0 0,24-35 0 0 0,-22 17-3173 0 0,-15 26 1695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6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9 239 11976 0 0,'0'0'901'0'0,"-1"0"-602"0"0,-2 2 1245 0 0,3-2-1512 0 0,0 0 1 0 0,0 0 0 0 0,0 0 0 0 0,-1 0 0 0 0,1 0 0 0 0,0 0 0 0 0,0 0 0 0 0,-1-1 0 0 0,1 1 0 0 0,0 0 0 0 0,0 0 0 0 0,0 0-1 0 0,0 0 1 0 0,-1 0 0 0 0,1 0 0 0 0,0 0 0 0 0,0-1 0 0 0,0 1 0 0 0,0 0 0 0 0,-1 0 0 0 0,1 0 0 0 0,0 0 0 0 0,0-1 0 0 0,0 1-1 0 0,0 0 1 0 0,0 0 0 0 0,0 0 0 0 0,0-1 0 0 0,0 1 0 0 0,-1 0 0 0 0,1 0 0 0 0,0-1 0 0 0,0 1 0 0 0,0 0 0 0 0,0 0-1 0 0,0 0 1 0 0,0-1 0 0 0,0 1 0 0 0,0 0 0 0 0,0 0 0 0 0,1-1 0 0 0,-1 1 0 0 0,0 0 0 0 0,0 0 0 0 0,0 0 0 0 0,0-1 0 0 0,4-9 660 0 0,-4 10-686 0 0,26-52 3369 0 0,11-6-2248 0 0,-4 16 312 0 0,-32 41-1322 0 0,5-4 356 0 0,-5 5-473 0 0,-1 0-1 0 0,1 0 0 0 0,0-1 1 0 0,0 1-1 0 0,-1 0 0 0 0,1 0 1 0 0,0 0-1 0 0,0 0 0 0 0,0-1 1 0 0,0 1-1 0 0,-1 0 0 0 0,1 1 1 0 0,0-1-1 0 0,0 0 0 0 0,0 0 1 0 0,-1 0-1 0 0,1 0 0 0 0,0 1 1 0 0,0-1-1 0 0,-1 0 0 0 0,1 1 1 0 0,0-1-1 0 0,-1 0 0 0 0,1 1 0 0 0,0-1 1 0 0,-1 1-1 0 0,1-1 0 0 0,0 1 1 0 0,-1 0-1 0 0,1-1 0 0 0,-1 1 1 0 0,1-1-1 0 0,-1 1 0 0 0,0 0 1 0 0,1 0-1 0 0,-1-1 0 0 0,1 1 1 0 0,-1 0-1 0 0,0 0 0 0 0,0-1 1 0 0,0 1-1 0 0,1 0 0 0 0,-1 0 1 0 0,0 0-1 0 0,0 1 1 0 0,15 52-1 0 0,-15-53 0 0 0,0-1 0 0 0,0 0 0 0 0,0 1 0 0 0,0-1 0 0 0,0 0 0 0 0,0 1 0 0 0,0-1 0 0 0,1 0 0 0 0,-1 0 0 0 0,0 1 0 0 0,0-1 0 0 0,0 0 0 0 0,1 0 0 0 0,-1 1 0 0 0,0-1 0 0 0,0 0 0 0 0,0 0 0 0 0,1 0 0 0 0,-1 1 0 0 0,0-1 0 0 0,1 0 0 0 0,-1 0 0 0 0,0 0 0 0 0,0 0 0 0 0,1 0 0 0 0,-1 0 0 0 0,0 1 0 0 0,1-1 0 0 0,-1 0 0 0 0,0 0 0 0 0,1 0 0 0 0,-1 0 0 0 0,0 0 0 0 0,1 0 0 0 0,-1 0 0 0 0,0 0 0 0 0,1-1 0 0 0,-1 1 0 0 0,0 0 0 0 0,0 0 0 0 0,1 0 0 0 0,-1 0 0 0 0,2-1 0 0 0,0 1 0 0 0,0-1 0 0 0,-1 0 0 0 0,1 0 0 0 0,0 0 0 0 0,-1 0 0 0 0,1 0 0 0 0,-1 0 0 0 0,1 0 0 0 0,-1 0 0 0 0,0-1 0 0 0,2-1 0 0 0,15-20 0 0 0,21-31 988 0 0,-34 47-812 0 0,1 0 1 0 0,1 1 0 0 0,-1-1 0 0 0,1 1-1 0 0,10-6 1 0 0,-5 7-177 0 0,-8 7 0 0 0,-3-1 0 0 0,-1-1 0 0 0,0 0 0 0 0,1 0 0 0 0,-1 0 0 0 0,0 0 0 0 0,1 1 0 0 0,-1-1 0 0 0,0 0 0 0 0,1 0 0 0 0,-1 0 0 0 0,0 1 0 0 0,1-1 0 0 0,-1 0 0 0 0,0 1 0 0 0,0-1 0 0 0,1 0 0 0 0,-1 0 0 0 0,0 1 0 0 0,0-1 0 0 0,1 0 0 0 0,-1 1 0 0 0,0-1 0 0 0,0 1 0 0 0,0-1 0 0 0,0 0 0 0 0,0 1 0 0 0,0-1 0 0 0,0 0 0 0 0,0 1 0 0 0,0-1 0 0 0,0 1 0 0 0,0-1 0 0 0,0 0 0 0 0,0 1 0 0 0,0-1 0 0 0,0 1 0 0 0,0-1 0 0 0,0 1 0 0 0,0 25 12 0 0,0-22-37 0 0,0-1 1 0 0,-1 0-1 0 0,1 1 0 0 0,1-1 1 0 0,-1 0-1 0 0,0 1 1 0 0,2 5-1 0 0,3 13-3662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17071 0 0,'0'0'1298'0'0,"2"1"-884"0"0,0 1-378 0 0,0 0 1 0 0,1 1-1 0 0,-1-1 0 0 0,0 1 0 0 0,0-1 0 0 0,2 6 0 0 0,-1 0 564 0 0,1 0 1 0 0,3 16-1 0 0,0 0 194 0 0,-5-18-642 0 0,-1 0 0 0 0,0 1 0 0 0,0-1 0 0 0,-1 12 0 0 0,2 9 246 0 0,-1-21-287 0 0,-1-1 1 0 0,0 1 0 0 0,0-1 0 0 0,-1 1-1 0 0,-1 8 1 0 0,1-9 53 0 0,0 1-1 0 0,0-1 1 0 0,1 1 0 0 0,0-1 0 0 0,1 9-1 0 0,-4 9 1646 0 0,7-38-975 0 0,-4 12-742 0 0,5-12 245 0 0,1 0 1 0 0,0 0 0 0 0,9-15 0 0 0,-6 13 176 0 0,-1 2-258 0 0,14-18 0 0 0,-6 11-331 0 0,-12 16 56 0 0,0 1-1 0 0,0-1 1 0 0,1 1-1 0 0,9-7 1 0 0,-11 9 36 0 0,0 1-1 0 0,0 0 1 0 0,0-1 0 0 0,0 2 0 0 0,1-1-1 0 0,-1 0 1 0 0,1 1 0 0 0,-1-1-1 0 0,1 1 1 0 0,4-1 0 0 0,-4 3-681 0 0,0-1-1 0 0,0 1 1 0 0,-1 1 0 0 0,1-1 0 0 0,-1 0 0 0 0,1 1-1 0 0,-1 0 1 0 0,0-1 0 0 0,1 1 0 0 0,-1 1 0 0 0,4 3-1 0 0,17 9-4161 0 0,-9-8 2379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6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113 282 17047 0 0,'0'0'1543'0'0,"-1"13"-1238"0"0,-3-4 278 0 0,0 1-1 0 0,0 0 1 0 0,-8 11-1 0 0,-8 18 683 0 0,6-4-1343 0 0,-37 63 0 0 0,48-93-1289 0 0</inkml:trace>
  <inkml:trace contextRef="#ctx0" brushRef="#br0" timeOffset="1">197 1 12640 0 0,'-8'3'1232'0'0,"5"1"-1096"0"0,1 1-136 0 0,-1 3 0 0 0,-1 4-5592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7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1 168 4144 0 0,'0'0'13874'0'0,"12"-5"-11643"0"0,-7-1-1935 0 0,0-1-1 0 0,0 1 1 0 0,-1-1 0 0 0,0 0 0 0 0,0 0 0 0 0,0 0 0 0 0,-1 0 0 0 0,0-1-1 0 0,1-7 1 0 0,3 1 233 0 0,-6 12-463 0 0,0 1-1 0 0,0 0 1 0 0,0-1 0 0 0,0 1-1 0 0,-1-1 1 0 0,1 1 0 0 0,-1-1 0 0 0,2-2-1 0 0,3-5 379 0 0,-1 4-144 0 0,-3 4-68 0 0,0 1-38 0 0,-1 0-178 0 0,1 0 1 0 0,0 1 0 0 0,0-1-1 0 0,-1 0 1 0 0,1 0 0 0 0,0 1-1 0 0,-1-1 1 0 0,1 1 0 0 0,-1-1-1 0 0,1 1 1 0 0,-1-1 0 0 0,1 1-1 0 0,0-1 1 0 0,-1 1 0 0 0,0-1-1 0 0,1 1 1 0 0,-1 0 0 0 0,1-1-1 0 0,-1 1 1 0 0,0 0 0 0 0,1-1-1 0 0,-1 1 1 0 0,0 0 0 0 0,0 0-1 0 0,1 0 46 0 0,14 34 439 0 0,-12-27-462 0 0,1 1 0 0 0,-1-1 0 0 0,6 7 1 0 0,-8-12-2 0 0,0-1 0 0 0,1 0 0 0 0,-1 0 1 0 0,1 0-1 0 0,0 0 0 0 0,0 0 1 0 0,0 0-1 0 0,0-1 0 0 0,4 4 1 0 0,-5-5-15 0 0,0 1 0 0 0,0-1 0 0 0,1 0 0 0 0,-1 0 0 0 0,0 1 1 0 0,1-1-1 0 0,-1 0 0 0 0,0 0 0 0 0,0 0 0 0 0,1 0 0 0 0,-1 0 0 0 0,0-1 1 0 0,1 1-1 0 0,-1 0 0 0 0,0-1 0 0 0,0 1 0 0 0,1-1 0 0 0,-1 1 1 0 0,0-1-1 0 0,0 1 0 0 0,0-1 0 0 0,2-1 0 0 0,1-1-28 0 0,-1 1 0 0 0,0-1 0 0 0,1 0 0 0 0,-1 0 0 0 0,-1 0 0 0 0,1-1-1 0 0,0 1 1 0 0,-1-1 0 0 0,3-4 0 0 0,17-39 277 0 0,-19 36-1257 0 0,2 1 0 0 0,-1 0 0 0 0,11-16 0 0 0,-9 19-5004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7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 4144 0 0,'-15'3'408'0'0,"-7"2"1416"0"0,15-2-81 0 0,1-1 1 0 0,0 1 0 0 0,-9 5 0 0 0,12-7-1210 0 0,1 1 0 0 0,-1 0-1 0 0,0 0 1 0 0,1 0 0 0 0,0 0 0 0 0,-1 0-1 0 0,1 1 1 0 0,0-1 0 0 0,0 1 0 0 0,0-1-1 0 0,0 1 1 0 0,1 0 0 0 0,-1 0-1 0 0,1-1 1 0 0,0 1 0 0 0,-2 5 0 0 0,3-7-495 0 0,-1 0 1 0 0,1 1-1 0 0,0-1 1 0 0,0 0 0 0 0,-1 0-1 0 0,1 1 1 0 0,0-1-1 0 0,0 0 1 0 0,0 0-1 0 0,1 1 1 0 0,-1-1 0 0 0,0 0-1 0 0,0 0 1 0 0,1 0-1 0 0,-1 1 1 0 0,1-1-1 0 0,-1 0 1 0 0,1 0 0 0 0,-1 0-1 0 0,1 0 1 0 0,0 0-1 0 0,-1 0 1 0 0,1 0 0 0 0,0 0-1 0 0,0 0 1 0 0,0 0-1 0 0,0 0 1 0 0,2 1-1 0 0,-1-1-9 0 0,0 0-1 0 0,0 0 1 0 0,0-1-1 0 0,1 1 1 0 0,-1 0-1 0 0,0-1 1 0 0,1 0-1 0 0,-1 1 0 0 0,0-1 1 0 0,1 0-1 0 0,-1 0 1 0 0,1-1-1 0 0,2 1 1 0 0,3-2 186 0 0,-2 2-124 0 0,0-1 0 0 0,1-1 1 0 0,-1 1-1 0 0,0-1 1 0 0,0 0-1 0 0,6-3 0 0 0,-8 3-29 0 0,35-15 460 0 0,-37 16-442 0 0,0 0 0 0 0,0 1-1 0 0,1-1 1 0 0,-1 1 0 0 0,0-1-1 0 0,1 1 1 0 0,-1 0 0 0 0,1 0-1 0 0,-1 0 1 0 0,0 0 0 0 0,1 0-1 0 0,-1 1 1 0 0,0-1 0 0 0,4 2-1 0 0,-5-2-59 0 0,0 1-1 0 0,-1 0 0 0 0,1-1 1 0 0,0 1-1 0 0,0 0 0 0 0,-1 0 1 0 0,1 0-1 0 0,0-1 0 0 0,-1 1 1 0 0,1 0-1 0 0,-1 0 0 0 0,0 0 1 0 0,1 0-1 0 0,-1 0 1 0 0,1 0-1 0 0,-1 0 0 0 0,0 0 1 0 0,0 0-1 0 0,0 0 0 0 0,0 1 1 0 0,0-1-1 0 0,0 0 0 0 0,0 0 1 0 0,0 0-1 0 0,0 0 1 0 0,0 1-1 0 0,-8 31 244 0 0,8-31-250 0 0,-6 14 47 0 0,0 1-1 0 0,-1-1 1 0 0,-1-1-1 0 0,0 1 1 0 0,-19 24-1 0 0,10-18-70 0 0,0-1-1 0 0,-2-1 1 0 0,-20 18-1 0 0,32-32-383 0 0,0-1 0 0 0,0 1 0 0 0,-16 7 0 0 0,-8-1-6973 0 0,13-8-746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28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0 10136 0 0,'0'0'918'0'0,"5"8"-740"0"0,12 11 636 0 0,-2-2 2959 0 0,13 22 0 0 0,-23-33-2972 0 0,-1 1 0 0 0,0 0 0 0 0,-1 1 0 0 0,0-1 0 0 0,0 1 0 0 0,3 14 0 0 0,-3-2-677 0 0,-1 0 0 0 0,-1 0 0 0 0,0 0 0 0 0,-2 0 0 0 0,0-1 0 0 0,-1 1-1 0 0,-1 0 1 0 0,-7 23 0 0 0,0-9-57 0 0,-1-1-1 0 0,-2-1 1 0 0,-31 58 0 0 0,41-84-341 0 0,0 0 1 0 0,-1 1 0 0 0,0-2 0 0 0,0 1 0 0 0,-1 0-1 0 0,0-1 1 0 0,1 0 0 0 0,-2 0 0 0 0,1-1-1 0 0,-7 5 1 0 0,0-1-1575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2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13 9648 0 0,'11'0'2604'0'0,"14"-12"9895"0"0,-36 17-12166 0 0,0 2 0 0 0,1-1-1 0 0,0 2 1 0 0,0-1 0 0 0,-11 12-1 0 0,-24 18 167 0 0,-45 26-130 0 0,28-15 295 0 0,51-34-280 0 0,4-5-128 0 0,6-8-137 0 0,20 2 42 0 0,-10-2-121 0 0,-1 1 0 0 0,0-1 0 0 0,0-1 0 0 0,0 1 1 0 0,1-1-1 0 0,-1-1 0 0 0,0 0 0 0 0,10-1 0 0 0,16-2 87 0 0,24 0 24 0 0,-17 1-109 0 0,66 2 0 0 0,-74 4-439 0 0,37 2-3954 0 0,-63-5 3048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3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1 541 5528 0 0,'42'-4'18521'0'0,"-40"-7"-17376"0"0,-2 10-1052 0 0,0 0 0 0 0,0 0 0 0 0,0 0 0 0 0,0 0 0 0 0,0 0 0 0 0,0 0 0 0 0,0 0 0 0 0,0 0 0 0 0,1 0 0 0 0,-1 0 0 0 0,0 0 0 0 0,1 0 0 0 0,0-1 1 0 0,13-34 1024 0 0,-6 13-683 0 0,1-4 282 0 0,68-139 390 0 0,-50 103-894 0 0,9-14-8 0 0,-29 58-127 0 0,1 0-9 0 0,-8 19-69 0 0,0 0 0 0 0,0 0 0 0 0,0-1 0 0 0,0 1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0,0 0 0 0 0,1 0 0 0 0,-1 0 0 0 0,0 0 0 0 0,0 1 0 0 0,0-1 0 0 0,0 0 0 0 0,0 0 0 0 0,0 0 0 0 0,0 0 0 0 0,0 0 0 0 0,0 0 0 0 0,0 0 0 0 0,2 5 0 0 0,-2-5 0 0 0,1 16-14 0 0,1-1-1 0 0,-3 24 1 0 0,2 10-26 0 0,1-19 16 0 0,9 42-1 0 0,-8-59-54 0 0,0-1-1 0 0,1 0 0 0 0,0 0 1 0 0,1-1-1 0 0,1 1 0 0 0,7 11 1 0 0,-13-22 94 0 0,1 1 0 0 0,0-1 0 0 0,-1 0 0 0 0,1 0 0 0 0,0 0 1 0 0,0 1-1 0 0,0-1 0 0 0,0 0 0 0 0,0 0 0 0 0,0 0 0 0 0,0-1 0 0 0,0 1 1 0 0,0 0-1 0 0,1 0 0 0 0,-1-1 0 0 0,0 1 0 0 0,0 0 0 0 0,1-1 0 0 0,-1 0 1 0 0,0 1-1 0 0,1-1 0 0 0,-1 0 0 0 0,1 1 0 0 0,-1-1 0 0 0,0 0 0 0 0,1 0 0 0 0,-1 0 1 0 0,1 0-1 0 0,-1 0 0 0 0,0-1 0 0 0,1 1 0 0 0,-1 0 0 0 0,1-1 0 0 0,-1 1 1 0 0,0-1-1 0 0,0 1 0 0 0,1-1 0 0 0,-1 0 0 0 0,1 0 0 0 0,2-2 107 0 0,0 0 0 0 0,0-1 0 0 0,-1 1-1 0 0,1-1 1 0 0,-1 0 0 0 0,0 1 0 0 0,0-1 0 0 0,0-1-1 0 0,-1 1 1 0 0,3-6 0 0 0,5-16-118 0 0,-1-2 0 0 0,-1 1 0 0 0,6-51 0 0 0,-12 69-4 0 0,5-45 0 0 0,3-14 0 0 0,-8 53-816 0 0,0 1-1 0 0,-1 0 1 0 0,-1-17-1 0 0,0 27 90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4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107 112 4608 0 0,'16'-3'351'0'0,"-12"1"606"0"0,-1-1 1 0 0,1 1-1 0 0,-1 0 1 0 0,0-1-1 0 0,0 0 0 0 0,0 0 1 0 0,4-5-1 0 0,4-3 263 0 0,-9 8-923 0 0,-1 1-1 0 0,1 0 1 0 0,0-1-1 0 0,-1 0 1 0 0,1 1-1 0 0,-1-1 1 0 0,0 0-1 0 0,0 1 1 0 0,0-1-1 0 0,0 0 1 0 0,-1 0-1 0 0,1-3 1 0 0,0 4-170 0 0,-1 1 0 0 0,0 0 0 0 0,0 0 0 0 0,0 0 0 0 0,0 0 0 0 0,0 0 0 0 0,0 0 0 0 0,0-1 0 0 0,-1 1 0 0 0,1 0 0 0 0,0 0 0 0 0,-1 0 0 0 0,1 0 0 0 0,-1 0 0 0 0,1 0 0 0 0,-1 0 0 0 0,1 0 0 0 0,-1 0 0 0 0,0 0 0 0 0,1 0 0 0 0,-1 0 0 0 0,0 1 0 0 0,0-1 0 0 0,1 0 0 0 0,-1 0 0 0 0,0 1-1 0 0,0-1 1 0 0,0 1 0 0 0,0-1 0 0 0,0 1 0 0 0,0-1 0 0 0,0 1 0 0 0,0-1 0 0 0,0 1 0 0 0,-1 0 0 0 0,-1-1 0 0 0,0 1 53 0 0,0 0 0 0 0,0-1 0 0 0,0 1 0 0 0,0 1-1 0 0,0-1 1 0 0,0 0 0 0 0,0 1 0 0 0,-1-1 0 0 0,1 1 0 0 0,1 0-1 0 0,-1 0 1 0 0,0 0 0 0 0,-4 3 0 0 0,2-1-77 0 0,0 0 0 0 0,0 1 0 0 0,1-1-1 0 0,0 1 1 0 0,-1 0 0 0 0,-5 8 0 0 0,0 2-118 0 0,0 1-1 0 0,1 0 1 0 0,-12 29-1 0 0,17-33 13 0 0,-1 1-1 0 0,2-1 1 0 0,0 1-1 0 0,0 0 1 0 0,1-1-1 0 0,-1 21 1 0 0,3-26 23 0 0,0 0 0 0 0,0 0 1 0 0,1 1-1 0 0,-1-1 0 0 0,1 0 0 0 0,1 0 1 0 0,-1 0-1 0 0,1 0 0 0 0,0 0 1 0 0,0 0-1 0 0,1 0 0 0 0,0-1 1 0 0,0 1-1 0 0,4 5 0 0 0,-6-9 1 0 0,1-1 1 0 0,-1 1-1 0 0,0-1 0 0 0,0 0 0 0 0,1 0 0 0 0,-1 0 0 0 0,1 0 1 0 0,-1 0-1 0 0,1 0 0 0 0,-1 0 0 0 0,1 0 0 0 0,0 0 0 0 0,-1-1 1 0 0,1 1-1 0 0,0-1 0 0 0,-1 1 0 0 0,1-1 0 0 0,0 0 0 0 0,0 0 1 0 0,0 0-1 0 0,-1 1 0 0 0,1-2 0 0 0,0 1 0 0 0,0 0 0 0 0,0 0 1 0 0,-1-1-1 0 0,1 1 0 0 0,0-1 0 0 0,-1 1 0 0 0,1-1 1 0 0,0 0-1 0 0,-1 1 0 0 0,1-1 0 0 0,-1 0 0 0 0,3-1 0 0 0,4-4 144 0 0,0-1 0 0 0,0 0-1 0 0,-1 0 1 0 0,12-14-1 0 0,-15 16-65 0 0,2-2-94 0 0,-1-2 1 0 0,0 1-1 0 0,0 0 0 0 0,-1-1 0 0 0,0 0 0 0 0,0 0 1 0 0,2-10-1 0 0,4-10-3 0 0,-6 17-8 0 0,5-22 0 0 0,-7 23 140 0 0,1 0 0 0 0,6-15-1 0 0,-6 19 49 0 0,0 1-1 0 0,-1-1 1 0 0,0 1-1 0 0,0-1 1 0 0,0 0-1 0 0,-1 0 1 0 0,1-11-1 0 0,-1 10-27 0 0,-1 7-141 0 0,0 1 0 0 0,0 0 0 0 0,0 0 0 0 0,0-1 0 0 0,0 1 0 0 0,1 0 0 0 0,-1-1 0 0 0,0 1 0 0 0,0 0 0 0 0,0 0 0 0 0,0-1 0 0 0,0 1 0 0 0,0 0 0 0 0,0-1 0 0 0,0 1 0 0 0,0 0 0 0 0,0 0 0 0 0,0-1 0 0 0,-1 1 0 0 0,1 0-1 0 0,0 0 1 0 0,0-1 0 0 0,0 1 0 0 0,0 0 0 0 0,0-1 0 0 0,0 1 0 0 0,-1 0 0 0 0,1 0 0 0 0,0 0 0 0 0,0-1 0 0 0,0 1 0 0 0,-1 0 0 0 0,1 0 0 0 0,0 0 0 0 0,0-1 0 0 0,-1 1 0 0 0,1 0 0 0 0,-4 15 335 0 0,-6 16-302 0 0,7-19-34 0 0,-1-1 1 0 0,-1 18 0 0 0,1-3-13 0 0,2 1 0 0 0,1 32 0 0 0,1-52-379 0 0,1 0 0 0 0,0 0-1 0 0,0 1 1 0 0,1-1 0 0 0,0 0 0 0 0,0 0-1 0 0,4 9 1 0 0,-4-13 175 0 0,0 0 0 0 0,-1 0 0 0 0,1 0 0 0 0,0 0 0 0 0,1-1 0 0 0,-1 1-1 0 0,0-1 1 0 0,1 0 0 0 0,-1 0 0 0 0,1 0 0 0 0,0 0 0 0 0,-1 0 0 0 0,1 0 0 0 0,0-1 0 0 0,0 1 0 0 0,0-1-1 0 0,1 0 1 0 0,4 1 0 0 0,3 1-1888 0 0,-2-3-328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4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4 316 4144 0 0,'0'0'191'0'0,"-3"21"17648"0"0,5-21-17613 0 0,1 0 1 0 0,0-1-1 0 0,0 0 0 0 0,0 0 0 0 0,-1 0 1 0 0,1 0-1 0 0,-1 0 0 0 0,1 0 0 0 0,0 0 1 0 0,-1-1-1 0 0,0 0 0 0 0,1 1 0 0 0,-1-1 1 0 0,0 0-1 0 0,0 0 0 0 0,0 0 0 0 0,0 0 1 0 0,0-1-1 0 0,-1 1 0 0 0,3-3 1 0 0,1-5 297 0 0,1 1 0 0 0,-1-1 1 0 0,7-20-1 0 0,7-29 81 0 0,-8 22-306 0 0,2 0-1 0 0,20-38 0 0 0,-19 57-275 0 0,-9 34 30 0 0,-3-9-61 0 0,-1 1 0 0 0,0-1-1 0 0,0 1 1 0 0,-1-1 0 0 0,0 1-1 0 0,-1 10 1 0 0,0 24-22 0 0,1-9 33 0 0,-1-26-7 0 0,1 1 1 0 0,0 0 0 0 0,1 11-1 0 0,1-10-3 0 0,-2-3 1 0 0,1-1 0 0 0,1 1 0 0 0,-1 0 0 0 0,4 9-1 0 0,-4-14 7 0 0,-1 1-1 0 0,1-1 1 0 0,0 0-1 0 0,-1 0 1 0 0,1 0-1 0 0,0 0 1 0 0,0 0-1 0 0,-1 0 1 0 0,1-1-1 0 0,0 1 1 0 0,0 0-1 0 0,0 0 1 0 0,0-1-1 0 0,0 1 1 0 0,0 0-1 0 0,0-1 1 0 0,0 1-1 0 0,0-1 1 0 0,1 1-1 0 0,-1-1 1 0 0,0 0-1 0 0,0 1 1 0 0,0-1-1 0 0,1 0 1 0 0,-1 0-1 0 0,0 0 1 0 0,0 0-1 0 0,0 0 1 0 0,2 0-1 0 0,-1-1 3 0 0,0 1 0 0 0,-1-1 0 0 0,1 0 0 0 0,-1 1 0 0 0,1-1 0 0 0,-1 0 0 0 0,1 0 0 0 0,-1 0 0 0 0,1 0 0 0 0,-1-1 0 0 0,0 1 0 0 0,1 0 0 0 0,-1 0 0 0 0,0-1 0 0 0,0 1 0 0 0,1-3 0 0 0,15-27 36 0 0,-16 29-38 0 0,21-48 175 0 0,-13 28 4 0 0,0 0 0 0 0,2 1 0 0 0,1 0 0 0 0,21-29-1 0 0,-29 44-282 0 0,1 1 0 0 0,0 0 0 0 0,0 1 0 0 0,0-1 0 0 0,8-5 0 0 0,-12 10 104 0 0,0-1 0 0 0,0 0 0 0 0,0 1 1 0 0,0-1-1 0 0,0 1 0 0 0,0-1 0 0 0,0 1 0 0 0,0-1 0 0 0,0 1 0 0 0,0 0 1 0 0,0 0-1 0 0,1-1 0 0 0,-1 1 0 0 0,0 0 0 0 0,0 0 0 0 0,0 0 0 0 0,0 0 1 0 0,0 0-1 0 0,1 0 0 0 0,-1 1 0 0 0,0-1 0 0 0,0 0 0 0 0,0 0 0 0 0,0 1 1 0 0,0-1-1 0 0,0 1 0 0 0,0-1 0 0 0,0 1 0 0 0,0 0 0 0 0,0-1 0 0 0,0 1 1 0 0,0 0-1 0 0,0-1 0 0 0,0 1 0 0 0,-1 0 0 0 0,1 0 0 0 0,0 0 0 0 0,-1 0 1 0 0,2 2-1 0 0,0 1 86 0 0,-1 0 1 0 0,0 0 0 0 0,0 0 0 0 0,0 0-1 0 0,0 0 1 0 0,-1 5 0 0 0,2 3 15 0 0,0 13-185 0 0,0 0 1 0 0,-3 37-1 0 0,0-40-34 0 0,1 1 0 0 0,0-1 0 0 0,6 34 0 0 0,-5-52-91 0 0,0 0-1 0 0,1 1 1 0 0,-1-1-1 0 0,1 0 1 0 0,2 4 0 0 0,-3-6 9 0 0,0-1 0 0 0,-1 0 0 0 0,1 0 0 0 0,0 0 0 0 0,0 0 0 0 0,0 1-1 0 0,0-1 1 0 0,0 0 0 0 0,0 0 0 0 0,0-1 0 0 0,0 1 0 0 0,1 0 0 0 0,-1 0 0 0 0,0 0 0 0 0,0-1 0 0 0,1 1 0 0 0,-1-1 0 0 0,2 1 0 0 0,4 0-1325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4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1 202 19231 0 0,'0'0'1744'0'0,"15"-3"-909"0"0,-6 0-519 0 0,0-1-1 0 0,0 0 1 0 0,0 0 0 0 0,0-1 0 0 0,-1-1-1 0 0,0 1 1 0 0,0-1 0 0 0,-1 0 0 0 0,1-1-1 0 0,-1 0 1 0 0,-1 0 0 0 0,1-1 0 0 0,-1 0-1 0 0,0 0 1 0 0,6-13 0 0 0,-8 13-207 0 0,11-24 315 0 0,-14 29-368 0 0,-1 1-1 0 0,1-1 0 0 0,-1 0 1 0 0,0 1-1 0 0,1-1 0 0 0,-1 1 1 0 0,-1-1-1 0 0,1 0 0 0 0,0 1 0 0 0,0-1 1 0 0,-2-3-1 0 0,2 5-22 0 0,-1 0 0 0 0,1 0-1 0 0,-1 0 1 0 0,0 0 0 0 0,1 0-1 0 0,-1 1 1 0 0,1-1 0 0 0,-1 0-1 0 0,0 0 1 0 0,0 1 0 0 0,0-1 0 0 0,1 1-1 0 0,-1-1 1 0 0,0 1 0 0 0,0-1-1 0 0,0 1 1 0 0,0-1 0 0 0,0 1-1 0 0,0 0 1 0 0,0-1 0 0 0,0 1 0 0 0,0 0-1 0 0,0 0 1 0 0,0 0 0 0 0,0 0-1 0 0,0 0 1 0 0,0 0 0 0 0,0 0-1 0 0,0 0 1 0 0,0 0 0 0 0,-1 1-1 0 0,-3 0 92 0 0,1 0 0 0 0,-1 0-1 0 0,1 0 1 0 0,0 0-1 0 0,-7 4 1 0 0,4-1 15 0 0,1 0 1 0 0,-1 0-1 0 0,1 1 0 0 0,1-1 0 0 0,-1 1 1 0 0,1 1-1 0 0,-1-1 0 0 0,2 1 0 0 0,-1 0 1 0 0,1 0-1 0 0,-4 7 0 0 0,2-3-101 0 0,1 0 0 0 0,1 0 0 0 0,0 0-1 0 0,1 1 1 0 0,-1 0 0 0 0,-2 20 0 0 0,6-28-29 0 0,0-1 0 0 0,-1 1 0 0 0,1 0 1 0 0,0 0-1 0 0,1 0 0 0 0,-1 0 0 0 0,0 0 0 0 0,1 0 0 0 0,0 0 0 0 0,-1 0 0 0 0,1 0 1 0 0,1 0-1 0 0,-1 0 0 0 0,0-1 0 0 0,0 1 0 0 0,1-1 0 0 0,0 1 0 0 0,-1-1 0 0 0,4 4 1 0 0,-2-3-11 0 0,0-1 1 0 0,1 1 0 0 0,-1-1 0 0 0,1 1 0 0 0,-1-1 0 0 0,1 0-1 0 0,0 0 1 0 0,0-1 0 0 0,0 1 0 0 0,0-1 0 0 0,0 0-1 0 0,0 0 1 0 0,7 1 0 0 0,3-2-354 0 0,0 0 1 0 0,0 0-1 0 0,0-1 0 0 0,0-1 1 0 0,17-4-1 0 0,-4 1-2632 0 0,-7 0-6830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5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23039 0 0,'0'0'2315'0'0,"14"-3"-859"0"0,75 9 1596 0 0,20 7-2306 0 0,-65-6-671 0 0,-29-4-15 0 0,-2-2 0 0 0,2-1 88 0 0,-14 0 269 0 0,-2 2-380 0 0,0-1-1 0 0,0 1 0 0 0,0-1 1 0 0,0 0-1 0 0,-1 0 0 0 0,1 1 1 0 0,0-1-1 0 0,-3 1 1 0 0,-2 4 33 0 0,-138 135 608 0 0,141-138-667 0 0,0-1 0 0 0,0 1 0 0 0,-1-1 0 0 0,1 0 0 0 0,-1 0 0 0 0,-4 2-1 0 0,-8 5 24 0 0,15-8-165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1:5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15056 0 0,'-7'5'1365'0'0,"-13"6"-1139"0"0,12-7 148 0 0,0 0 0 0 0,0 1 0 0 0,-12 9 0 0 0,9-5 302 0 0,1 1-1 0 0,-17 19 1 0 0,24-25-560 0 0,0 1 0 0 0,0 0 1 0 0,0-1-1 0 0,1 1 0 0 0,0 0 0 0 0,0 0 1 0 0,0 0-1 0 0,0 0 0 0 0,1 0 0 0 0,-1 9 1 0 0,1-9 97 0 0,0 1 0 0 0,0-1 0 0 0,1 1 1 0 0,0-1-1 0 0,0 1 0 0 0,1-1 0 0 0,0 1 0 0 0,2 10 1 0 0,-2-16-160 0 0,-1 0 1 0 0,1 0 0 0 0,0 0 0 0 0,0 0-1 0 0,-1 0 1 0 0,1 0 0 0 0,0 0 0 0 0,0 0 0 0 0,0 0-1 0 0,-1 0 1 0 0,1 0 0 0 0,0 0 0 0 0,0-1-1 0 0,-1 1 1 0 0,1 0 0 0 0,1-1 0 0 0,-1 1 66 0 0,2-1-11 0 0,0 0 0 0 0,0 0-1 0 0,0 0 1 0 0,0-1 0 0 0,0 1-1 0 0,0-1 1 0 0,0 0 0 0 0,0 0-1 0 0,0 0 1 0 0,4-4 0 0 0,24-29 645 0 0,-18 18-424 0 0,-3 5-192 0 0,48-49 789 0 0,-52 56-748 0 0,0 0 0 0 0,0 0-1 0 0,0 0 1 0 0,1 1 0 0 0,0 0-1 0 0,0 0 1 0 0,0 1 0 0 0,11-4-1 0 0,-16 7-167 0 0,-1 0-1 0 0,1-1 0 0 0,0 1 1 0 0,0 0-1 0 0,0 0 0 0 0,-1 0 1 0 0,1 0-1 0 0,0 0 0 0 0,0 0 0 0 0,0 1 1 0 0,-1-1-1 0 0,1 1 0 0 0,0-1 1 0 0,0 1-1 0 0,-1 0 0 0 0,1-1 1 0 0,-1 1-1 0 0,1 0 0 0 0,-1 0 1 0 0,1 0-1 0 0,-1 0 0 0 0,1 1 0 0 0,-1-1 1 0 0,0 0-1 0 0,1 0 0 0 0,-1 1 1 0 0,0-1-1 0 0,0 1 0 0 0,0-1 1 0 0,0 1-1 0 0,-1-1 0 0 0,1 1 0 0 0,0 0 1 0 0,0 2-1 0 0,16 40-925 0 0,-12-31 545 0 0,-4-12 256 0 0,-1-1 0 0 0,0 1 0 0 0,0 0 0 0 0,1-1 0 0 0,-1 1 0 0 0,0-1 1 0 0,1 1-1 0 0,-1-1 0 0 0,0 1 0 0 0,1-1 0 0 0,-1 1 0 0 0,1-1 0 0 0,-1 1 0 0 0,1-1 0 0 0,-1 1 0 0 0,1-1 1 0 0,0 0-1 0 0,-1 1 0 0 0,1-1 0 0 0,-1 0 0 0 0,1 0 0 0 0,0 1 0 0 0,-1-1 0 0 0,1 0 0 0 0,0 0 0 0 0,-1 0 1 0 0,1 0-1 0 0,0 0 0 0 0,1 0-630 0 0,0 0 0 0 0,-1-1-1 0 0,1 1 1 0 0,-1-1 0 0 0,1 1 0 0 0,-1-1 0 0 0,1 0 0 0 0,-1 1 0 0 0,1-1 0 0 0,-1 0 0 0 0,2-1-1 0 0,5-6-6376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7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13824 0 0,'-3'3'207'0'0,"-7"6"776"0"0,10-9-966 0 0,-1 1-1 0 0,1-1 1 0 0,0 0-1 0 0,-1 0 1 0 0,-10-4 9506 0 0,22 5-7316 0 0,23 3-2115 0 0,-3 1 290 0 0,0-1 0 0 0,0-2 0 0 0,0-1 0 0 0,51-6-1 0 0,-53 3-313 0 0,-10 2 220 0 0,37-7-1 0 0,-100 20-9848 0 0,26-6 7554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7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17503 0 0,'0'0'7343'0'0,"1"1"-7061"0"0,-1 0 1 0 0,1 0-1 0 0,-1 0 1 0 0,1-1-1 0 0,-1 1 1 0 0,1 0-1 0 0,-1 0 1 0 0,1-1-1 0 0,0 1 0 0 0,0 0 1 0 0,-1-1-1 0 0,2 2 1 0 0,12 1 207 0 0,0-1 1 0 0,0 0 0 0 0,0 0-1 0 0,1-1 1 0 0,14-2 0 0 0,71-9 270 0 0,-46 1-627 0 0,55-7-4 0 0,-24 9-58 0 0,-83 7-68 0 0,1 1 0 0 0,0-1 0 0 0,0 0 0 0 0,-1 0 0 0 0,1-1 1 0 0,0 1-1 0 0,0 0 0 0 0,-1-1 0 0 0,1 0 0 0 0,0 0 0 0 0,-1 0 0 0 0,3-1 0 0 0,-4 2-85 0 0,-1 0-1 0 0,0 0 0 0 0,0 0 0 0 0,1-1 1 0 0,-1 1-1 0 0,0 0 0 0 0,0 0 0 0 0,1 0 1 0 0,-1-1-1 0 0,0 1 0 0 0,0 0 0 0 0,0 0 1 0 0,0-1-1 0 0,1 1 0 0 0,-1 0 0 0 0,0 0 1 0 0,0-1-1 0 0,0 1 0 0 0,0 0 0 0 0,0 0 1 0 0,0-1-1 0 0,0 1 0 0 0,0 0 0 0 0,0-1 1 0 0,0 1-1 0 0,0 0 0 0 0,0-1 0 0 0,0 1 1 0 0,0 0-1 0 0,-5-2-3772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8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31 2760 0 0,'8'-7'4821'0'0,"-6"3"-3304"0"0,7-15 12288 0 0,-22 22-12165 0 0,8 0-1402 0 0,1 0 1 0 0,0 0-1 0 0,0 0 0 0 0,0 0 0 0 0,-5 6 0 0 0,-3 2 11 0 0,-9 8 263 0 0,-27 33 1 0 0,28-29-330 0 0,-24 20 0 0 0,-9 3 684 0 0,42-37-701 0 0,11-9-159 0 0,0 0 0 0 0,0 1 0 0 0,0-1 0 0 0,0 0 0 0 0,0 0 0 0 0,0 0-1 0 0,0 0 1 0 0,1 0 0 0 0,-1 0 0 0 0,0 1 0 0 0,0-1 0 0 0,0 0 0 0 0,0 0 0 0 0,0 0-1 0 0,0 0 1 0 0,0 0 0 0 0,0 0 0 0 0,0 0 0 0 0,0 0 0 0 0,0 1 0 0 0,1-1 0 0 0,-1 0-1 0 0,0 0 1 0 0,0 0 0 0 0,0 0 0 0 0,0 0 0 0 0,0 0 0 0 0,0 0 0 0 0,0 0-1 0 0,1 0 1 0 0,-1 0 0 0 0,0 0 0 0 0,0 0 0 0 0,0 0 0 0 0,0 0 0 0 0,0 0 0 0 0,0 0-1 0 0,1 0 1 0 0,-1 0 0 0 0,0 0 0 0 0,0 0 0 0 0,0 0 0 0 0,0 0 0 0 0,0 0 0 0 0,0 0-1 0 0,1 0 1 0 0,26-5 623 0 0,-18 3-557 0 0,20-3-52 0 0,0 1 0 0 0,1 2 0 0 0,0 1 0 0 0,32 3 0 0 0,-36 1-1204 0 0,27 6-1 0 0,8 1-2715 0 0,-37-8 2108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9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73 231 2760 0 0,'0'0'16055'0'0,"8"-12"-13023"0"0,44-49-12 0 0,-44 50-2868 0 0,30-42 374 0 0,-34 47-468 0 0,-1-1 1 0 0,1 1-1 0 0,-1-1 1 0 0,0 0-1 0 0,-1-1 0 0 0,3-10 1 0 0,-5 17-49 0 0,0 0 1 0 0,1 0 0 0 0,-1 0-1 0 0,0-1 1 0 0,0 1-1 0 0,0 0 1 0 0,0 0 0 0 0,0 0-1 0 0,0 0 1 0 0,-1-1-1 0 0,1 1 1 0 0,0 0 0 0 0,-1 0-1 0 0,1 0 1 0 0,0 0-1 0 0,-1 0 1 0 0,1 0 0 0 0,-1 0-1 0 0,0 0 1 0 0,1 0-1 0 0,-1 0 1 0 0,0 0 0 0 0,0 0-1 0 0,0 0 1 0 0,1 0-1 0 0,-1 1 1 0 0,0-1 0 0 0,0 0-1 0 0,0 1 1 0 0,-2-2-1 0 0,1 2 16 0 0,0-1 0 0 0,0 0 0 0 0,0 1 0 0 0,0 0 0 0 0,0-1-1 0 0,0 1 1 0 0,0 0 0 0 0,0 0 0 0 0,0 0 0 0 0,0 0-1 0 0,0 1 1 0 0,0-1 0 0 0,0 1 0 0 0,0-1 0 0 0,0 1 0 0 0,0-1-1 0 0,-3 3 1 0 0,-1 0 22 0 0,0 0-1 0 0,0 0 1 0 0,0 0 0 0 0,0 1-1 0 0,0 0 1 0 0,1 1 0 0 0,0-1-1 0 0,0 1 1 0 0,0 0 0 0 0,-7 9-1 0 0,-6 12 198 0 0,-17 32 0 0 0,31-49-151 0 0,0-1-1 0 0,0 0 0 0 0,1 1 0 0 0,0 0 1 0 0,0 0-1 0 0,1 0 0 0 0,0 0 0 0 0,-1 16 0 0 0,4-21-41 0 0,-1 0 0 0 0,0 1 0 0 0,1-1 0 0 0,0 0-1 0 0,0 0 1 0 0,0 0 0 0 0,0 0 0 0 0,1 0-1 0 0,-1 0 1 0 0,1-1 0 0 0,0 1 0 0 0,0 0-1 0 0,1-1 1 0 0,-1 1 0 0 0,1-1 0 0 0,0 0 0 0 0,-1 0-1 0 0,1 0 1 0 0,1 0 0 0 0,-1-1 0 0 0,5 4-1 0 0,-3-3-11 0 0,1 0 0 0 0,0 0-1 0 0,0 0 1 0 0,0-1-1 0 0,0 1 1 0 0,1-2-1 0 0,-1 1 1 0 0,1-1-1 0 0,-1 0 1 0 0,1 0 0 0 0,-1 0-1 0 0,13-2 1 0 0,1 0-30 0 0,-1-2 1 0 0,0 0-1 0 0,0-2 1 0 0,0 0-1 0 0,20-8 1 0 0,-23 6-828 0 0,-1 0 1 0 0,1-2 0 0 0,18-12-1 0 0,-28 16 263 0 0,13-8-7338 0 0,-10 3-137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49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4 12440 0 0,'3'2'10236'0'0,"6"5"-9125"0"0,33 21 1535 0 0,-25-18-1126 0 0,31 25 1 0 0,-43-30-1750 0 0,1 0-1 0 0,1 0 1 0 0,-1 0 0 0 0,1-1 0 0 0,0 0 0 0 0,0 0 0 0 0,0-1-1 0 0,15 5 1 0 0,-21-8 23 0 0,0 1 0 0 0,1-1 0 0 0,0 0 0 0 0,-1 0 0 0 0,1 0 0 0 0,-1 0 0 0 0,1 0 0 0 0,-1 0 0 0 0,1-1 0 0 0,-1 1 0 0 0,1 0 0 0 0,2-2 0 0 0,9-7-7530 0 0</inkml:trace>
  <inkml:trace contextRef="#ctx0" brushRef="#br0" timeOffset="1">245 1 5064 0 0,'-19'13'1369'0'0,"1"-1"4971"0"0,-35 40 4126 0 0,-26 28-8311 0 0,14-14-2060 0 0,64-65-175 0 0,-1 0 0 0 0,1 0 0 0 0,0 0 0 0 0,0 1 0 0 0,0-1 0 0 0,1 0 1 0 0,-1 1-1 0 0,0-1 0 0 0,0 2 0 0 0,0-2-427 0 0,4-1 14 0 0,-1-1 0 0 0,1 0 0 0 0,-1 0 0 0 0,0-1 0 0 0,1 1 0 0 0,-1 0 0 0 0,0-1 1 0 0,3-1-1 0 0,-1 0-993 0 0,10-7-5335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50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76 106 12032 0 0,'0'0'1090'0'0,"3"8"-876"0"0,-2-3 355 0 0,0 0 1 0 0,0 0 0 0 0,0 0-1 0 0,-1 1 1 0 0,0-1-1 0 0,0 0 1 0 0,0 1 0 0 0,-1 4-1 0 0,-11 46 3206 0 0,6-32-2809 0 0,-36 161 1550 0 0,37-158-2195 0 0,0-7 80 0 0,1 0 0 0 0,0 0 0 0 0,0 26 0 0 0,9-52-294 0 0,2-12-42 0 0,-1-1-1 0 0,0 1 1 0 0,-2-2-1 0 0,4-37 1 0 0,-4 27-24 0 0,10-34 0 0 0,-4 23 2 0 0,21-60-56 0 0,-27 88 105 0 0,2 0-1 0 0,0 1 1 0 0,0-1-1 0 0,1 1 1 0 0,13-16-1 0 0,-10 17-66 0 0,1-4 617 0 0,25-23 0 0 0,-32 34-490 0 0,1 1-1 0 0,-1-1 0 0 0,1 1 1 0 0,1-1-1 0 0,-1 1 0 0 0,0 1 1 0 0,1-1-1 0 0,-1 1 0 0 0,10-3 1 0 0,-13 5-165 0 0,0-1-1 0 0,0 1 1 0 0,0 0 0 0 0,0 0 0 0 0,0 0 0 0 0,-1 0 0 0 0,1 0 0 0 0,0 0 0 0 0,0 0-1 0 0,0 1 1 0 0,0-1 0 0 0,0 1 0 0 0,-1-1 0 0 0,1 1 0 0 0,0 0 0 0 0,0-1 0 0 0,-1 1 0 0 0,1 0-1 0 0,-1 0 1 0 0,1 0 0 0 0,-1 1 0 0 0,1-1 0 0 0,-1 0 0 0 0,1 1 0 0 0,-1-1 0 0 0,1 2-1 0 0,0 0 51 0 0,0 0-1 0 0,-1 0 0 0 0,1 0 0 0 0,-1 0 1 0 0,0 0-1 0 0,0 0 0 0 0,0 0 0 0 0,0 0 1 0 0,0 0-1 0 0,-1 0 0 0 0,1 1 0 0 0,-1-1 1 0 0,0 0-1 0 0,0 4 0 0 0,-2 1-9 0 0,1 0 0 0 0,-1 0-1 0 0,0 0 1 0 0,0-1 0 0 0,-1 1 0 0 0,0-1 0 0 0,-1 1-1 0 0,0-1 1 0 0,-7 10 0 0 0,4-7-48 0 0,0-1 1 0 0,-1 0-1 0 0,0-1 1 0 0,0 0-1 0 0,-1 0 1 0 0,-10 6-1 0 0,14-10 85 0 0,-1-1 1 0 0,0 0-1 0 0,0 0 1 0 0,0-1-1 0 0,0 0 0 0 0,-1 0 1 0 0,1 0-1 0 0,-12 0 1 0 0,13-1-384 0 0,0-1 0 0 0,0 0 0 0 0,0 0 0 0 0,-1 0 0 0 0,-4-2 0 0 0,7 2-528 0 0,1-1-1 0 0,-1 0 0 0 0,1 1 1 0 0,-1-1-1 0 0,1 0 0 0 0,-1-1 0 0 0,1 1 1 0 0,0 0-1 0 0,0-1 0 0 0,-4-2 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51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 3224 0 0,'0'0'17815'0'0,"9"9"-16419"0"0,-3-2-1153 0 0,0 0 0 0 0,-1 0 0 0 0,0 0 0 0 0,0 1-1 0 0,-1-1 1 0 0,0 1 0 0 0,0 0 0 0 0,5 16 0 0 0,-1 5 266 0 0,5 37 0 0 0,-7-31-117 0 0,0 15 216 0 0,0 2 2040 0 0,-8-60-2177 0 0,-1-15-334 0 0,4-3 290 0 0,1 1 0 0 0,1 0 0 0 0,13-48 0 0 0,32-68-311 0 0,-27 93-150 0 0,-19 45-43 0 0,-1 0 0 0 0,1 0 0 0 0,0 1 0 0 0,0-1 0 0 0,0 0 0 0 0,1 1 0 0 0,-1-1 0 0 0,0 1 0 0 0,1 0 0 0 0,0 0 0 0 0,0 0 0 0 0,4-3 0 0 0,-6 5 6 0 0,-1 0 0 0 0,1 0-1 0 0,0 0 1 0 0,0 0 0 0 0,-1 0-1 0 0,1 0 1 0 0,0 0 0 0 0,-1 0-1 0 0,1 0 1 0 0,0 0-1 0 0,-1 1 1 0 0,1-1 0 0 0,0 0-1 0 0,-1 1 1 0 0,1-1 0 0 0,0 0-1 0 0,-1 1 1 0 0,1-1 0 0 0,-1 0-1 0 0,1 1 1 0 0,-1-1 0 0 0,1 1-1 0 0,-1-1 1 0 0,1 1 0 0 0,-1 0-1 0 0,1 0 1 0 0,9 16-1737 0 0,-8-9 945 0 0,0 0-856 0 0,-1 0 0 0 0,1 0 0 0 0,-1 13 0 0 0,-1-4-5532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51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0 173 3680 0 0,'6'19'-296'0'0,"-6"-18"796"0"0,0 0 0 0 0,0 1 0 0 0,1-1 1 0 0,-1 0-1 0 0,0 0 0 0 0,0 1 0 0 0,1-1 0 0 0,-1 0 0 0 0,1 0 0 0 0,-1 1 1 0 0,1-1-1 0 0,0 0 0 0 0,0 0 0 0 0,-1 0 0 0 0,1 0 0 0 0,0 0 1 0 0,0 0-1 0 0,0 0 0 0 0,0 0 0 0 0,0 0 0 0 0,0-1 0 0 0,0 1 1 0 0,0 0-1 0 0,0-1 0 0 0,1 1 0 0 0,-1-1 0 0 0,0 1 0 0 0,0-1 0 0 0,0 1 1 0 0,3-1-1 0 0,3 1 108 0 0,-1 0 0 0 0,1-1 0 0 0,0 0 0 0 0,0 0 0 0 0,0-1 0 0 0,-1 0 0 0 0,1 0 0 0 0,9-3 0 0 0,-6 0-242 0 0,-1 1 0 0 0,1-2-1 0 0,-1 1 1 0 0,1-1 0 0 0,7-7-1 0 0,-3 2-126 0 0,-2 0-1 0 0,1-1 0 0 0,-1 0 0 0 0,-1-1 1 0 0,0-1-1 0 0,17-25 0 0 0,-26 34-159 0 0,1 0 0 0 0,-1 0 0 0 0,0-1 0 0 0,0 1 1 0 0,0-1-1 0 0,-1 1 0 0 0,2-7 0 0 0,-3 9-37 0 0,0 1 0 0 0,0-1 1 0 0,0 1-1 0 0,0 0 0 0 0,0-1 1 0 0,0 1-1 0 0,0-1 1 0 0,0 1-1 0 0,0-1 0 0 0,-1 1 1 0 0,1-1-1 0 0,0 1 0 0 0,-1 0 1 0 0,0-1-1 0 0,1 1 0 0 0,-1 0 1 0 0,0 0-1 0 0,1-1 0 0 0,-1 1 1 0 0,0 0-1 0 0,0 0 0 0 0,0 0 1 0 0,0 0-1 0 0,0 0 0 0 0,0 0 1 0 0,-3-1-1 0 0,3 3 11 0 0,-1-1 0 0 0,1 1 1 0 0,0 0-1 0 0,-1 0 0 0 0,1 0 0 0 0,0 0 0 0 0,-1 0 1 0 0,1 1-1 0 0,-2 1 0 0 0,3-3-25 0 0,-5 6 15 0 0,0 1 0 0 0,1-1 0 0 0,0 1-1 0 0,0-1 1 0 0,1 1 0 0 0,-1 1 0 0 0,1-1 0 0 0,1 0-1 0 0,0 1 1 0 0,-3 12 0 0 0,4-14-29 0 0,0-1 0 0 0,0 1-1 0 0,1 0 1 0 0,0 0 0 0 0,0 0 0 0 0,0 0-1 0 0,1 0 1 0 0,0 0 0 0 0,0 0 0 0 0,0 0-1 0 0,1-1 1 0 0,0 1 0 0 0,0-1 0 0 0,5 10-1 0 0,-6-14-18 0 0,1 1-1 0 0,-1-1 1 0 0,1 1-1 0 0,0-1 1 0 0,-1 0-1 0 0,1 1 0 0 0,0-1 1 0 0,0 0-1 0 0,0 0 1 0 0,0-1-1 0 0,0 1 1 0 0,0 0-1 0 0,0-1 1 0 0,0 1-1 0 0,0-1 0 0 0,0 1 1 0 0,0-1-1 0 0,0 0 1 0 0,1 0-1 0 0,-1 0 1 0 0,0 0-1 0 0,0-1 0 0 0,0 1 1 0 0,4-1-1 0 0,2-1-376 0 0,1 0 0 0 0,0-1 0 0 0,-1 0 0 0 0,14-7 0 0 0,40-27-3690 0 0,-38 22 1828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51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4144 0 0,'-14'0'987'0'0,"-9"4"9437"0"0,-1 7-4374 0 0,15-6-4818 0 0,1 0 1 0 0,1 0-1 0 0,-12 11 0 0 0,18-14-1084 0 0,-1 0 1 0 0,0 0 0 0 0,1 0-1 0 0,-1 1 1 0 0,1-1-1 0 0,-1 1 1 0 0,1-1-1 0 0,0 1 1 0 0,0-1-1 0 0,0 1 1 0 0,1-1 0 0 0,-1 1-1 0 0,0 3 1 0 0,1-4-102 0 0,0-1 1 0 0,0 1 0 0 0,-1 0-1 0 0,1 0 1 0 0,1-1 0 0 0,-1 1 0 0 0,0 0-1 0 0,0 0 1 0 0,1-1 0 0 0,-1 1-1 0 0,1 0 1 0 0,-1-1 0 0 0,1 1-1 0 0,0 0 1 0 0,-1-1 0 0 0,1 1 0 0 0,0-1-1 0 0,0 1 1 0 0,0-1 0 0 0,0 0-1 0 0,2 2 1 0 0,0-1 5 0 0,1 0-1 0 0,-1 0 1 0 0,1 0-1 0 0,-1 0 1 0 0,1-1 0 0 0,0 0-1 0 0,-1 0 1 0 0,7 2-1 0 0,-6-3 13 0 0,0 1 0 0 0,0 0 0 0 0,0 1 0 0 0,0-1 0 0 0,-1 1-1 0 0,1-1 1 0 0,3 3 0 0 0,-6-3-58 0 0,0-1 1 0 0,-1 1-1 0 0,1 0 0 0 0,0-1 1 0 0,-1 1-1 0 0,1 0 0 0 0,0 0 0 0 0,-1-1 1 0 0,1 1-1 0 0,-1 0 0 0 0,1 0 1 0 0,-1 0-1 0 0,0 0 0 0 0,1-1 1 0 0,-1 1-1 0 0,0 0 0 0 0,0 0 1 0 0,1 0-1 0 0,-1 0 0 0 0,0 0 0 0 0,0 1 1 0 0,0 0 3 0 0,-1 0 0 0 0,1 0 0 0 0,0 0 0 0 0,-1 0 0 0 0,0 0 0 0 0,1 0 0 0 0,-1 0 0 0 0,0 0 0 0 0,-2 2 0 0 0,0 1-16 0 0,0-1 0 0 0,0 0 1 0 0,-1 0-1 0 0,1 0 1 0 0,-1-1-1 0 0,-8 7 1 0 0,-9 1-756 0 0,16-9-91 0 0,0 1 0 0 0,0-1-1 0 0,0 1 1 0 0,-6 5 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52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21023 0 0,'0'0'480'0'0,"-6"7"642"0"0,-17 12-397 0 0,21-17-489 0 0,-1 0 1 0 0,0 0 0 0 0,1 0-1 0 0,0 0 1 0 0,-1 0-1 0 0,1 1 1 0 0,0-1-1 0 0,0 0 1 0 0,0 1 0 0 0,0 0-1 0 0,1 0 1 0 0,-1-1-1 0 0,-1 4 1 0 0,2-3-36 0 0,0 0 0 0 0,1 0-1 0 0,-1 1 1 0 0,0-1 0 0 0,1 0 0 0 0,0 0 0 0 0,0 0 0 0 0,0 0 0 0 0,0 0-1 0 0,0 5 1 0 0,1-7-151 0 0,-1 1 0 0 0,1-1-1 0 0,-1 1 1 0 0,1-1 0 0 0,-1 0-1 0 0,1 1 1 0 0,0-1 0 0 0,0 0-1 0 0,-1 1 1 0 0,1-1 0 0 0,0 0-1 0 0,0 0 1 0 0,0 0 0 0 0,1 0-1 0 0,-1 0 1 0 0,0 0 0 0 0,0 0-1 0 0,0 0 1 0 0,1 0 0 0 0,-1-1-1 0 0,0 1 1 0 0,3 0 0 0 0,2 1 107 0 0,1 0 0 0 0,0-1 1 0 0,0 0-1 0 0,0 0 0 0 0,8 0 1 0 0,-8-1 48 0 0,1 1 0 0 0,-1-1 1 0 0,15 5-1 0 0,-21-5-184 0 0,0 0 1 0 0,0 0-1 0 0,-1 1 1 0 0,1-1-1 0 0,0 1 0 0 0,0-1 1 0 0,0 0-1 0 0,0 1 1 0 0,-1-1-1 0 0,1 1 0 0 0,0 0 1 0 0,-1-1-1 0 0,1 1 1 0 0,0 0-1 0 0,-1-1 1 0 0,1 1-1 0 0,-1 0 0 0 0,1 0 1 0 0,-1-1-1 0 0,1 1 1 0 0,-1 0-1 0 0,1 0 0 0 0,-1 0 1 0 0,0 0-1 0 0,1 1 1 0 0,-1 0-6 0 0,0 0 1 0 0,0 0 0 0 0,0 0 0 0 0,-1 0-1 0 0,1 0 1 0 0,0-1 0 0 0,-1 1-1 0 0,0 0 1 0 0,1 0 0 0 0,-1 0 0 0 0,-1 2-1 0 0,-2 3 10 0 0,0 0-1 0 0,-1 0 0 0 0,1-1 1 0 0,-2 0-1 0 0,-5 6 0 0 0,10-11-47 0 0,-68 62 123 0 0,59-56-744 0 0,0 0 0 0 0,0 0 0 0 0,0-1 0 0 0,0-1 1 0 0,-21 8-1 0 0,31-14 95 0 0,0-1 0 0 0,0 1 0 0 0,0 0 0 0 0,0-1 0 0 0,0 1 1 0 0,1 0-1 0 0,-1-1 0 0 0,0 1 0 0 0,1-1 0 0 0,-1 1 0 0 0,2-2 0 0 0,11-18-2459 0 0,3-2-24 0 0</inkml:trace>
  <inkml:trace contextRef="#ctx0" brushRef="#br0" timeOffset="1">335 0 17047 0 0,'-28'61'6563'0'0,"17"-40"-4624"0"0,-12 33 0 0 0,-4 8-1125 0 0,27-62-1041 0 0,-9 19 703 0 0,6-8-2496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0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144 213 10136 0 0,'-11'9'1080'0'0,"-7"8"749"0"0,0 0 0 0 0,-18 24 0 0 0,29-32-1006 0 0,1 1 0 0 0,0 0 1 0 0,0 0-1 0 0,1 1 0 0 0,0-1 1 0 0,-6 22-1 0 0,7-19-479 0 0,1-5-6 0 0,1 1-1 0 0,-3 17 1 0 0,4-24-261 0 0,1 0 0 0 0,0 0 0 0 0,0 0-1 0 0,0 0 1 0 0,0 0 0 0 0,1 0 0 0 0,-1 1 0 0 0,1-1 0 0 0,-1 0 0 0 0,1 0 0 0 0,0 0 0 0 0,-1 0 0 0 0,1-1 0 0 0,0 1-1 0 0,0 0 1 0 0,1 0 0 0 0,1 2 0 0 0,-2-3-56 0 0,0-1 1 0 0,0 1-1 0 0,0 0 0 0 0,0-1 0 0 0,0 1 1 0 0,0-1-1 0 0,0 0 0 0 0,0 1 0 0 0,0-1 0 0 0,0 0 1 0 0,0 0-1 0 0,0 0 0 0 0,0 1 0 0 0,1-1 0 0 0,-1 0 1 0 0,0 0-1 0 0,0-1 0 0 0,0 1 0 0 0,0 0 0 0 0,0 0 1 0 0,0-1-1 0 0,0 1 0 0 0,0 0 0 0 0,1-1 1 0 0,-1 1-1 0 0,0-1 0 0 0,0 1 0 0 0,-1-1 0 0 0,1 0 1 0 0,2-1-1 0 0,4-3-42 0 0,0 0 1 0 0,10-11 0 0 0,-15 14 3 0 0,16-16 239 0 0,-2-1 1 0 0,0 0-1 0 0,23-38 0 0 0,27-70 717 0 0,-24 25-496 0 0,0-7 1331 0 0,-41 108-1535 0 0,-2 3-229 0 0,0 1-1 0 0,-1 0 1 0 0,2-1 0 0 0,-1 1-1 0 0,0 0 1 0 0,0 0 0 0 0,1 0 0 0 0,0 0-1 0 0,0 3 1 0 0,-2 3 26 0 0,-3 25-16 0 0,1 1 0 0 0,2 0 0 0 0,1 0 0 0 0,1 0-1 0 0,2 0 1 0 0,9 45 0 0 0,-9-70-159 0 0,1-1-1 0 0,0 0 0 0 0,0 0 1 0 0,1 0-1 0 0,7 12 1 0 0,-8-16 13 0 0,0 0 1 0 0,0-1-1 0 0,1 1 0 0 0,0-1 1 0 0,0 0-1 0 0,0 0 1 0 0,0 0-1 0 0,1-1 1 0 0,-1 1-1 0 0,7 3 0 0 0,9 3-6232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52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56 8288 0 0,'-3'-13'368'0'0,"3"8"80"0"0,0-2-360 0 0,0 0-88 0 0,3 1 0 0 0,0-11 15215 0 0,-1 24-15135 0 0,1 3-1296 0 0,-3-2-256 0 0,6-1-48 0 0</inkml:trace>
  <inkml:trace contextRef="#ctx0" brushRef="#br0" timeOffset="1">180 259 18975 0 0,'-5'7'1720'0'0,"0"0"-1629"0"0,1-1 0 0 0,1 1-1 0 0,-7 14 1 0 0,1-1 850 0 0,7-14-529 0 0,0-1-1 0 0,0 1 0 0 0,1 0 0 0 0,0 0 1 0 0,0 0-1 0 0,0 0 0 0 0,0 0 1 0 0,1 0-1 0 0,0 0 0 0 0,1 0 0 0 0,-1 0 1 0 0,1 0-1 0 0,0 0 0 0 0,4 10 0 0 0,-5-15-378 0 0,0-1 0 0 0,0 1 0 0 0,0-1 0 0 0,0 1 0 0 0,1-1 0 0 0,-1 1-1 0 0,0-1 1 0 0,0 1 0 0 0,1 0 0 0 0,-1-1 0 0 0,0 1 0 0 0,1-1-1 0 0,-1 0 1 0 0,0 1 0 0 0,1-1 0 0 0,-1 1 0 0 0,1-1 0 0 0,-1 0-1 0 0,1 1 1 0 0,-1-1 0 0 0,1 0 0 0 0,-1 1 0 0 0,1-1 0 0 0,-1 0-1 0 0,1 0 1 0 0,0 1 0 0 0,0-1 29 0 0,0 0-1 0 0,0 0 0 0 0,0-1 1 0 0,0 1-1 0 0,0 0 1 0 0,0 0-1 0 0,0-1 1 0 0,0 1-1 0 0,0-1 1 0 0,0 1-1 0 0,0-1 0 0 0,0 1 1 0 0,0-1-1 0 0,0 0 1 0 0,3-3 76 0 0,0 1 0 0 0,0-1 0 0 0,-1 0 0 0 0,0 0 1 0 0,4-6-1 0 0,-1-2 7 0 0,0 0 0 0 0,-1 0 0 0 0,-1 0 0 0 0,6-25 1 0 0,4-52-132 0 0,-14 72-949 0 0,0 16 371 0 0,0 17-6084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5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1 260 21679 0 0,'0'0'1059'0'0,"8"-7"245"0"0,-1-4-427 0 0,0-1 0 0 0,-1 0 0 0 0,0 0 0 0 0,6-17 0 0 0,-8 19-700 0 0,44-92 2268 0 0,-40 85-2128 0 0,-7 16-275 0 0,-1 0-33 0 0,0 1-1 0 0,0 0 1 0 0,0-1-1 0 0,0 1 1 0 0,0-1-1 0 0,0 1 1 0 0,0 0 0 0 0,1-1-1 0 0,-1 1 1 0 0,0-1-1 0 0,0 1 1 0 0,1 0-1 0 0,-1-1 1 0 0,0 1 0 0 0,0 0-1 0 0,1 0 1 0 0,-1-1-1 0 0,0 1 1 0 0,1 0-1 0 0,-1-1 1 0 0,0 1-1 0 0,1 0 1 0 0,-1 0 0 0 0,0 0-1 0 0,1-1 1 0 0,-1 1-1 0 0,1 0 1 0 0,0 0-1 0 0,-1 0-5 0 0,0 0 0 0 0,1 0 0 0 0,-1 0 0 0 0,1 0 0 0 0,-1 0 0 0 0,0 0-1 0 0,1 0 1 0 0,-1 1 0 0 0,0-1 0 0 0,1 0 0 0 0,-1 0 0 0 0,0 0-1 0 0,1 1 1 0 0,-1-1 0 0 0,0 0 0 0 0,1 0 0 0 0,-1 1 0 0 0,0-1 0 0 0,1 0-1 0 0,-1 0 1 0 0,0 1 0 0 0,0-1 0 0 0,0 0 0 0 0,1 1 0 0 0,-1-1 0 0 0,0 0-1 0 0,0 1 1 0 0,0-1 0 0 0,0 1 0 0 0,1-1 5 0 0,3 9 34 0 0,0 0-1 0 0,-1 0 1 0 0,0 0 0 0 0,0 0 0 0 0,-1 1 0 0 0,1 9 0 0 0,3 7 125 0 0,-6-24-140 0 0,1 0 1 0 0,-1 0-1 0 0,1 0 1 0 0,0 0-1 0 0,0 0 1 0 0,0 0-1 0 0,0 0 1 0 0,0 0-1 0 0,0 0 1 0 0,2 2-1 0 0,-2-4-20 0 0,-1 1-1 0 0,1-1 1 0 0,0 0-1 0 0,-1 1 1 0 0,1-1 0 0 0,-1 0-1 0 0,1 0 1 0 0,0 1-1 0 0,-1-1 1 0 0,1 0-1 0 0,-1 0 1 0 0,1 0-1 0 0,0 0 1 0 0,-1 0-1 0 0,1 0 1 0 0,0 0-1 0 0,-1 0 1 0 0,1 0-1 0 0,0 0 1 0 0,-1 0-1 0 0,1 0 1 0 0,-1 0 0 0 0,1 0-1 0 0,0-1 1 0 0,-1 1-1 0 0,1 0 1 0 0,-1 0-1 0 0,1-1 1 0 0,-1 1-1 0 0,1-1 1 0 0,0 1-1 0 0,-1 0 1 0 0,0-1-1 0 0,1 1 1 0 0,-1-1-1 0 0,1 1 1 0 0,-1-1-1 0 0,1 0 1 0 0,6-9-7 0 0,0 0 0 0 0,-1-1 0 0 0,-1 1 0 0 0,1-1 0 0 0,-2 0 0 0 0,1 0 0 0 0,2-13 0 0 0,-4 14 0 0 0,0 2-29 0 0,-1 1-721 0 0,1 1 0 0 0,-1-1 0 0 0,-1 0 1 0 0,0 1-1 0 0,1-9 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5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52 15144 0 0,'0'0'694'0'0,"-6"0"225"0"0,5-1-478 0 0,-1 1 1 0 0,1 0-1 0 0,0-1 1 0 0,-1 1 0 0 0,1-1-1 0 0,0 0 1 0 0,0 0-1 0 0,0 1 1 0 0,0-1-1 0 0,-1 0 1 0 0,1 0-1 0 0,0 0 1 0 0,-1-1 0 0 0,-2-1 2661 0 0,4-4 1311 0 0,-3 11-4428 0 0,-13 42 211 0 0,15-41-139 0 0,1-5-44 0 0,0 1 0 0 0,-1-1-1 0 0,1 1 1 0 0,0-1 0 0 0,0 1-1 0 0,0-1 1 0 0,0 1 0 0 0,-1-1-1 0 0,1 1 1 0 0,0-1 0 0 0,-1 1-1 0 0,1-1 1 0 0,0 0-1 0 0,-1 1 1 0 0,1-1 0 0 0,0 1-1 0 0,-1 0 1 0 0,0-1 98 0 0,1 0-76 0 0,-1 0 0 0 0,1 0 1 0 0,0 0-1 0 0,0 0 0 0 0,-1 1 0 0 0,1-1 0 0 0,0 0 0 0 0,-1 0 1 0 0,1 0-1 0 0,0 0 0 0 0,-1 0 0 0 0,1 0 0 0 0,0 0 0 0 0,-1 0 1 0 0,1 0-1 0 0,0 0 0 0 0,-1-1 0 0 0,1 1 0 0 0,0 0 1 0 0,-1 0-1 0 0,1 0 0 0 0,-1 0 0 0 0,0-2-9 0 0,0 1 0 0 0,1-1 0 0 0,-1 1 1 0 0,0-1-1 0 0,0 1 0 0 0,1-1 0 0 0,-1 0 0 0 0,1 1 0 0 0,-1-1 0 0 0,1 0 1 0 0,0 1-1 0 0,0-1 0 0 0,0 0 0 0 0,0-3 0 0 0,4-25 169 0 0,2 6-114 0 0,-3 11-69 0 0,-6 28-15 0 0,3-15 2 0 0,0 0 0 0 0,0 1 0 0 0,0-1 0 0 0,-1 1 0 0 0,1-1 0 0 0,0 1 0 0 0,0-1 0 0 0,0 0 0 0 0,0 1 0 0 0,0-1 0 0 0,0 1 0 0 0,0-1 0 0 0,0 1 0 0 0,0-1 0 0 0,0 0 0 0 0,0 1 0 0 0,0-1 0 0 0,0 1 0 0 0,0-1 0 0 0,1 1 0 0 0,-1-1 0 0 0,0 0 0 0 0,0 1 0 0 0,0-1 0 0 0,1 1 0 0 0,0 2 0 0 0,-6 8 0 0 0,-7 12 0 0 0,11-17 55 0 0,7-10-33 0 0,-4 2-33 0 0,-1-1 0 0 0,1 0 1 0 0,0 1-1 0 0,-1-1 0 0 0,1 0 0 0 0,-1 0 1 0 0,0 0-1 0 0,2-5 0 0 0,-3 5-756 0 0,-5 9-4192 0 0,2 1 2945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59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11976 0 0,'0'0'11181'0'0,"15"0"-9387"0"0,10 5-1178 0 0,-6 0 26 0 0,0 2-1 0 0,-1 0 0 0 0,25 14 0 0 0,-7-6-516 0 0,-27-12-66 0 0,1 1 0 0 0,-1 0 1 0 0,10 7-1 0 0,-18-11 15 0 0,1 2 129 0 0,0-1 294 0 0,-7 1-262 0 0,3-1-220 0 0,-1 0 0 0 0,0 1 0 0 0,1-1 0 0 0,-1 1 0 0 0,1-1 1 0 0,-1 1-1 0 0,1 0 0 0 0,0 0 0 0 0,-1 0 0 0 0,1 0 0 0 0,0 0 0 0 0,-1 4 0 0 0,-22 34 102 0 0,4-5-58 0 0,8-18-24 0 0,1-1-67 0 0,0-1 1 0 0,-22 21-1 0 0,32-33-447 0 0,-4 2 1228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00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13 3224 0 0,'0'0'7702'0'0,"1"0"-7480"0"0,9-5-167 0 0,16-2 5401 0 0,-25 7-5054 0 0,-1 0-1 0 0,1 0 0 0 0,0 0 0 0 0,0 0 0 0 0,0 0 0 0 0,0 0 1 0 0,-1 0-1 0 0,1 1 0 0 0,0-1 0 0 0,0 0 0 0 0,0 1 0 0 0,-1-1 1 0 0,1 0-1 0 0,0 1 0 0 0,0-1 0 0 0,0 2 0 0 0,0-1-249 0 0,0 0-1 0 0,0 0 0 0 0,0 0 0 0 0,0 1 0 0 0,-1-1 1 0 0,1 0-1 0 0,-1 1 0 0 0,1-1 0 0 0,-1 0 1 0 0,1 1-1 0 0,-1-1 0 0 0,0 1 0 0 0,1-1 1 0 0,-1 1-1 0 0,0-1 0 0 0,0 1 0 0 0,0-1 0 0 0,0 0 1 0 0,0 1-1 0 0,-1-1 0 0 0,1 1 0 0 0,0-1 1 0 0,-1 1-1 0 0,1-1 0 0 0,-2 3 0 0 0,-1 4 258 0 0,-1 0 0 0 0,0 0 0 0 0,-5 7 0 0 0,-60 87 751 0 0,57-88-1577 0 0,1 0 0 0 0,-2-1 0 0 0,0-1 0 0 0,-26 20 0 0 0,19-19-1554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35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650 0 3680 0 0,'0'0'11884'0'0,"6"4"-7601"0"0,-5-4-4027 0 0,-1 0 0 0 0,1 0 0 0 0,-1 0 0 0 0,1 0-1 0 0,-1 0 1 0 0,1 0 0 0 0,-1 0 0 0 0,1 1 0 0 0,-1-1 0 0 0,1 0-1 0 0,-1 0 1 0 0,1 0 0 0 0,-1 1 0 0 0,0-1 0 0 0,1 0-1 0 0,-1 1 1 0 0,1-1 0 0 0,-1 0 0 0 0,0 1 0 0 0,1-1-1 0 0,-1 1 1 0 0,0-1 0 0 0,0 0 0 0 0,1 1 0 0 0,-1-1 0 0 0,0 1-1 0 0,0-1 1 0 0,1 1 0 0 0,-1 0 0 0 0,-10 9 1267 0 0,-1 0-1188 0 0,-17 16-173 0 0,-1-1 0 0 0,-1-1 0 0 0,-35 21 0 0 0,-26 20-124 0 0,-198 130 1167 0 0,271-184-879 0 0,-1-1-1 0 0,0-1 1 0 0,-35 12 0 0 0,54-21-325 0 0,-1 0 0 0 0,1 0 0 0 0,0 0 0 0 0,0 0 0 0 0,0 0 0 0 0,0 0 0 0 0,0 0 0 0 0,0 0 0 0 0,-1 0 0 0 0,1 0 0 0 0,0 0 0 0 0,0 0 0 0 0,0 0 0 0 0,0 0 0 0 0,0 0 0 0 0,-1 0 0 0 0,1 0 0 0 0,0 0 1 0 0,0 0-1 0 0,0 0 0 0 0,0 0 0 0 0,0 0 0 0 0,0 0 0 0 0,0 1 0 0 0,-1-1 0 0 0,1 0 0 0 0,0 0 0 0 0,0 0 0 0 0,0 0 0 0 0,0 0 0 0 0,0 0 0 0 0,0 0 0 0 0,0 1 0 0 0,0-1 0 0 0,0 0 0 0 0,0 0 0 0 0,0 0 0 0 0,0 0 0 0 0,-1 0 0 0 0,1 0 1 0 0,0 1-1 0 0,0-1 0 0 0,0 0 0 0 0,0 0 0 0 0,0 0 0 0 0,0 0 0 0 0,0 0 0 0 0,0 1 0 0 0,0-1 0 0 0,1 0 0 0 0,-1 0 0 0 0,0 0 0 0 0,0 0 0 0 0,0 0 0 0 0,10 5 58 0 0,21 2 16 0 0,-28-6-73 0 0,24 3-2 0 0,40 0 0 0 0,-34-2 0 0 0,23-1-178 0 0,84-10 1 0 0,-100 5 212 0 0,131-19 285 0 0,-168 23-320 0 0,7-1-121 0 0,-9 2 2 0 0,0-1-154 0 0,-2 20-5343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36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94 2304 0 0,'-2'-13'200'0'0,"1"9"802"0"0,1 1 0 0 0,0-1 0 0 0,1 1 0 0 0,-1-1 0 0 0,1 0 0 0 0,-1 1 0 0 0,1-1 0 0 0,0 1 0 0 0,0-1 0 0 0,1 1 0 0 0,3-7 0 0 0,-4 7-258 0 0,11-15 2810 0 0,-11 17-3388 0 0,-1 1-1 0 0,1-1 1 0 0,-1 0-1 0 0,1 1 1 0 0,0-1 0 0 0,0 0-1 0 0,-1 1 1 0 0,1-1 0 0 0,0 0-1 0 0,0 1 1 0 0,-1 0 0 0 0,1-1-1 0 0,0 1 1 0 0,0-1-1 0 0,0 1 1 0 0,0 0 0 0 0,1-1 933 0 0,7 0 111 0 0,0 23 113 0 0,-7-17-1198 0 0,0-1 0 0 0,0 0 0 0 0,0 1-1 0 0,0 0 1 0 0,1 7 0 0 0,0 17 305 0 0,0 1-1 0 0,-3 40 0 0 0,-1-17-58 0 0,-4 45 202 0 0,-5 2 116 0 0,3 166 1 0 0,9-234-842 0 0,2 43-3048 0 0,-10-77-443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36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17047 0 0,'0'-3'5453'0'0,"0"3"-5370"0"0,9-2 2796 0 0,23 0-1582 0 0,-6 1-318 0 0,71-20 992 0 0,-41 7-1513 0 0,106-16-327 0 0,-129 26-1955 0 0,-15 2-6661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37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0 19351 0 0,'0'0'2196'0'0,"11"6"400"0"0,-7 1-2138 0 0,1 0 0 0 0,-1 0-1 0 0,-1 1 1 0 0,1 0 0 0 0,2 10-1 0 0,4 9-269 0 0,-4-14 5 0 0,1 0 1 0 0,14 23 0 0 0,-18-32-327 0 0,0 0-1 0 0,1 0 1 0 0,-1-1-1 0 0,1 1 1 0 0,4 2 0 0 0,-5-4-302 0 0,-1 0 0 0 0,1-1 1 0 0,-1 1-1 0 0,1-1 0 0 0,0 0 1 0 0,0 0-1 0 0,0 0 1 0 0,0 0-1 0 0,4 0 0 0 0,7 0-7868 0 0</inkml:trace>
  <inkml:trace contextRef="#ctx0" brushRef="#br0" timeOffset="1">337 36 22719 0 0,'-6'14'405'0'0,"-2"0"0"0"0,0-1-1 0 0,0 0 1 0 0,-17 18 0 0 0,-1 5 67 0 0,-33 52 660 0 0,-90 183-1 0 0,133-242-1403 0 0,8-15-109 0 0,-9 22 1 0 0,16-32-180 0 0,-1 0 0 0 0,1 0 0 0 0,0 0 1 0 0,1 0-1 0 0,-1 0 0 0 0,0 5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37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103 145 21191 0 0,'-1'6'1027'0'0,"-24"123"1205"0"0,1-4-693 0 0,-22 95-1 0 0,44-200-1227 0 0,1-17 120 0 0,0-14-142 0 0,-1-20-109 0 0,1-1 1 0 0,2 0 0 0 0,1 0-1 0 0,2 0 1 0 0,0 1-1 0 0,2 0 1 0 0,2 0-1 0 0,1 0 1 0 0,1 1 0 0 0,1 0-1 0 0,2 1 1 0 0,1 1-1 0 0,1 0 1 0 0,2 0-1 0 0,29-36 1 0 0,-35 51-83 0 0,0 0 0 0 0,1 1 0 0 0,1 1 0 0 0,0 0 0 0 0,1 0 0 0 0,0 1 0 0 0,0 1 0 0 0,1 1 0 0 0,19-9 0 0 0,-26 15-21 0 0,-8 2-72 0 0,1 1-1 0 0,-1-1 0 0 0,1 0 1 0 0,-1 1-1 0 0,0-1 0 0 0,1 1 0 0 0,-1-1 1 0 0,1 1-1 0 0,-1-1 0 0 0,0 1 1 0 0,1-1-1 0 0,-1 1 0 0 0,0-1 0 0 0,0 1 1 0 0,0 0-1 0 0,1-1 0 0 0,-1 2 1 0 0,0-2 0 0 0,1 3 1 0 0,0 0 0 0 0,-1 0 1 0 0,1 0-1 0 0,-1 1 0 0 0,0-1 0 0 0,0 0 0 0 0,0 0 0 0 0,0 0 1 0 0,0 1-1 0 0,-1-1 0 0 0,1 0 0 0 0,-1 0 0 0 0,0 0 1 0 0,0 0-1 0 0,-3 5 0 0 0,0 1 14 0 0,0 0 1 0 0,-1-1-1 0 0,-11 16 0 0 0,-7 4-111 0 0,-1-1-1 0 0,-1 0 1 0 0,-1-2-1 0 0,-38 28 1 0 0,53-46-240 0 0,0 0 1 0 0,0-1-1 0 0,0-1 1 0 0,0 0 0 0 0,-13 4-1 0 0,19-8 1031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0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11976 0 0,'1'-1'5595'0'0,"13"-6"-1827"0"0,-9 4-3185 0 0,-1 0 0 0 0,1 0 0 0 0,0 0 0 0 0,-1 0 0 0 0,6-5 0 0 0,41-45 1702 0 0,-43 43-2127 0 0,27-37 232 0 0,-33 44-378 0 0,1-1 0 0 0,-1 0 0 0 0,0 0 1 0 0,0 0-1 0 0,-1 0 0 0 0,1 0 0 0 0,-1-1 0 0 0,0 1 0 0 0,0 0 0 0 0,0-7 0 0 0,-1 10-8 0 0,0 0-1 0 0,0 1 1 0 0,0-1 0 0 0,0 0-1 0 0,0 0 1 0 0,0 0-1 0 0,0 0 1 0 0,0 0 0 0 0,-1 0-1 0 0,1 0 1 0 0,0 0 0 0 0,-1 1-1 0 0,1-1 1 0 0,0 0-1 0 0,-1 0 1 0 0,1 0 0 0 0,-1 1-1 0 0,1-1 1 0 0,-1 0-1 0 0,0 0 1 0 0,0 0 0 0 0,0 1-1 0 0,0 0 1 0 0,1-1 0 0 0,-1 1-1 0 0,0 0 1 0 0,1 0 0 0 0,-1 0-1 0 0,0 0 1 0 0,0 0 0 0 0,1 0-1 0 0,-1 0 1 0 0,0 0 0 0 0,0 0-1 0 0,1 0 1 0 0,-1 0 0 0 0,0 0-1 0 0,1 0 1 0 0,-1 1 0 0 0,-1-1-1 0 0,-1 2 3 0 0,0-1-1 0 0,0 1 1 0 0,0 0-1 0 0,0 0 1 0 0,1 0-1 0 0,-1 0 1 0 0,0 0-1 0 0,1 0 1 0 0,-4 5-1 0 0,-2 5 13 0 0,0 1-1 0 0,1-1 0 0 0,0 1 1 0 0,-7 20-1 0 0,11-26-7 0 0,1 0-1 0 0,0 0 1 0 0,0 1-1 0 0,1-1 1 0 0,0 1-1 0 0,0-1 1 0 0,1 1 0 0 0,0-1-1 0 0,0 1 1 0 0,2 10-1 0 0,0-10-22 0 0,-2-5-49 0 0,0-1 1 0 0,1 0-1 0 0,-1 1 0 0 0,1-1 0 0 0,-1 1 1 0 0,1-1-1 0 0,0 0 0 0 0,0 1 0 0 0,0-1 0 0 0,1 0 1 0 0,-1 0-1 0 0,0 0 0 0 0,1 0 0 0 0,-1 0 1 0 0,4 3-1 0 0,-4-5-23 0 0,-1 0-1 0 0,1 1 1 0 0,0-1 0 0 0,-1 0 0 0 0,1 0-1 0 0,0 1 1 0 0,0-1 0 0 0,-1 0 0 0 0,1 0-1 0 0,0 0 1 0 0,0 0 0 0 0,-1 0 0 0 0,1 0-1 0 0,0 0 1 0 0,-1 0 0 0 0,1-1 0 0 0,0 1 0 0 0,0 0-1 0 0,-1 0 1 0 0,1-1 0 0 0,0 1 0 0 0,-1 0-1 0 0,1-1 1 0 0,0 1 0 0 0,-1 0 0 0 0,2-2-1 0 0,1 0-689 0 0,8-3-1379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37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1 346 17503 0 0,'0'0'1588'0'0,"10"-4"-1096"0"0,3-3 815 0 0,0 0 0 0 0,-1-1 0 0 0,0-1 0 0 0,11-10 0 0 0,-2 2-560 0 0,-13 9-540 0 0,0 0 1 0 0,0 0 0 0 0,-1-1 0 0 0,11-15 0 0 0,9-11 196 0 0,-16 20-210 0 0,0 0 0 0 0,0 0 0 0 0,-1-1 0 0 0,-1-1-1 0 0,11-27 1 0 0,-19 40-174 0 0,0 1-1 0 0,0-1 1 0 0,0 1-1 0 0,0-1 1 0 0,-1 1-1 0 0,0-1 1 0 0,1 0-1 0 0,-2-4 1 0 0,1 7-16 0 0,0 0 1 0 0,0 0-1 0 0,0 0 1 0 0,0 0 0 0 0,0 0-1 0 0,-1 0 1 0 0,1 0-1 0 0,0 0 1 0 0,-1 0 0 0 0,1 0-1 0 0,-1 0 1 0 0,1 0-1 0 0,-1 1 1 0 0,0-1-1 0 0,1 0 1 0 0,-1 0 0 0 0,0 1-1 0 0,1-1 1 0 0,-1 0-1 0 0,0 1 1 0 0,0-1-1 0 0,1 0 1 0 0,-1 1 0 0 0,0-1-1 0 0,0 1 1 0 0,0 0-1 0 0,0-1 1 0 0,0 1-1 0 0,0 0 1 0 0,0-1 0 0 0,0 1-1 0 0,-2 0 1 0 0,0 0 46 0 0,0 0 0 0 0,-1 0 0 0 0,1 1 0 0 0,0-1 0 0 0,-1 1-1 0 0,1 0 1 0 0,0 0 0 0 0,-1 0 0 0 0,1 1 0 0 0,0-1 0 0 0,0 1 0 0 0,0-1 0 0 0,0 1 0 0 0,1 0 0 0 0,-6 5 0 0 0,-3 3 263 0 0,1 0 0 0 0,-12 17 0 0 0,19-24-271 0 0,-5 7-34 0 0,1 1 0 0 0,0 0 1 0 0,0 0-1 0 0,1 0 0 0 0,0 1 1 0 0,1 0-1 0 0,1 0 0 0 0,0 0 1 0 0,0 1-1 0 0,1-1 0 0 0,1 1 1 0 0,-2 24-1 0 0,5-30 24 0 0,0 0 0 0 0,0 0 0 0 0,1 0 0 0 0,0 0 0 0 0,0 0 0 0 0,0 0 0 0 0,1-1 0 0 0,0 1 0 0 0,1-1 0 0 0,-1 0 0 0 0,1 0 0 0 0,0 0 0 0 0,1 0 0 0 0,-1-1 0 0 0,9 8 0 0 0,-10-10-72 0 0,1 0 0 0 0,-1-1 0 0 0,0 0 0 0 0,1 0 0 0 0,0 0 0 0 0,-1 0 0 0 0,1 0 0 0 0,0-1 0 0 0,0 1 0 0 0,0-1 1 0 0,0 0-1 0 0,6 0 0 0 0,0 0-490 0 0,-1 0 1 0 0,1 0 0 0 0,-1-1-1 0 0,14-2 1 0 0,-3-3-1220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3:38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13 11056 0 0,'-1'0'236'0'0,"-1"0"0"0"0,1 0 0 0 0,0 0 1 0 0,0-1-1 0 0,-1 1 0 0 0,1 0 0 0 0,0-1 1 0 0,-15-9 13343 0 0,19 11-13321 0 0,-1 0-1 0 0,1-1 1 0 0,0 1 0 0 0,0-1-1 0 0,-1 0 1 0 0,4 0 0 0 0,9 2 280 0 0,-3 0-53 0 0,0 0-1 0 0,16 1 0 0 0,5 0-66 0 0,34 3-9 0 0,89-2 0 0 0,-153-4-425 0 0,-1 0 82 0 0,-2 1-50 0 0,-1 0-1 0 0,1 0 1 0 0,0 0-1 0 0,-1 0 1 0 0,1 0-1 0 0,-1 0 1 0 0,1 0-1 0 0,-1 0 1 0 0,1 0 0 0 0,-1-1-1 0 0,0 1 1 0 0,1 0-1 0 0,-1 0 1 0 0,0-1-1 0 0,0 1 1 0 0,1 0-1 0 0,-1-1 1 0 0,-1 2-1 0 0,-20 10 168 0 0,16-8-114 0 0,-140 88 502 0 0,132-81-571 0 0,0 1 0 0 0,0 1 0 0 0,2 0 0 0 0,-19 23 0 0 0,-8 9-2 0 0,5-3 1 0 0,34-42-1 0 0,0 0 1 0 0,0 0-1 0 0,-1 0 0 0 0,1 0 1 0 0,0 1-1 0 0,0-1 1 0 0,0 0-1 0 0,0 0 0 0 0,-1 0 1 0 0,1 0-1 0 0,0 0 0 0 0,0 1 1 0 0,0-1-1 0 0,0 0 1 0 0,0 0-1 0 0,0 0 0 0 0,0 1 1 0 0,0-1-1 0 0,-1 0 0 0 0,1 0 1 0 0,0 0-1 0 0,0 1 0 0 0,0-1 1 0 0,0 0-1 0 0,0 0 1 0 0,0 0-1 0 0,0 1 0 0 0,0-1 1 0 0,0 0-1 0 0,0 0 0 0 0,0 0 1 0 0,1 1-1 0 0,-1-1 0 0 0,0 0 1 0 0,0 0-1 0 0,0 0 1 0 0,0 1-1 0 0,0-1 0 0 0,0 0 1 0 0,0 0-1 0 0,0 0 0 0 0,1 0 1 0 0,-1 1-1 0 0,0-1 1 0 0,0 0-1 0 0,0 0 0 0 0,0 0 1 0 0,0 0-1 0 0,1 0 0 0 0,-1 0 1 0 0,0 1-1 0 0,0-1 0 0 0,0 0 1 0 0,1 0-1 0 0,-1 0 1 0 0,0 0-1 0 0,0 0 0 0 0,0 0 1 0 0,1 0-1 0 0,-1 0 0 0 0,0 0 1 0 0,14 2-126 0 0,-13-2 94 0 0,38 7-3016 0 0,-30-7 1749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07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36 3680 0 0,'4'5'-1187'0'0,"-3"-7"2181"0"0,-2-14 5193 0 0,0-7 10032 0 0,-7 38-14642 0 0,-1 13-1577 0 0,2 0 1 0 0,2 0 0 0 0,0 0-1 0 0,2 1 1 0 0,0-1-1 0 0,4 51 1 0 0,-1-77-185 0 0,1-1 0 0 0,-1 1 0 0 0,0-1 0 0 0,1 1 0 0 0,-1-1 0 0 0,1 0 1 0 0,-1 1-1 0 0,1-1 0 0 0,0 1 0 0 0,0-1 0 0 0,0 0 0 0 0,1 2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08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58 12440 0 0,'-3'-5'1104'0'0,"3"-3"-880"0"0,-2 1-224 0 0,-4-1 0 0 0,6 1 1168 0 0,0-1 192 0 0,-2 3 39 0 0,2-2 9 0 0,0 5-1128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08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14 551 4144 0 0,'-13'4'18127'0'0,"14"-6"-18002"0"0,1 0 0 0 0,0 0-1 0 0,0 0 1 0 0,-1-1 0 0 0,0 1-1 0 0,1 0 1 0 0,-1-1 0 0 0,0 1-1 0 0,0-1 1 0 0,0 1 0 0 0,0-4-1 0 0,7-35 1055 0 0,-5 26-247 0 0,5-16-140 0 0,-5 22-551 0 0,-1 0-1 0 0,3-19 0 0 0,-4 19-148 0 0,0 1 0 0 0,6-15 1 0 0,-3 9 231 0 0,-4 12-125 0 0,2 15 1 0 0,2 9-222 0 0,-3-10-7 0 0,2 0 1 0 0,-1 0 0 0 0,6 13-1 0 0,-5-15 29 0 0,1 0 0 0 0,0 0 0 0 0,1-1 0 0 0,0 0 0 0 0,0 1 0 0 0,1-2 0 0 0,0 1 0 0 0,0-1 0 0 0,9 8 0 0 0,-14-15 11 0 0,1 0 0 0 0,-1 0-1 0 0,0 0 1 0 0,1 0 0 0 0,-1 0 0 0 0,1 0-1 0 0,-1 0 1 0 0,1-1 0 0 0,-1 1 0 0 0,1-1-1 0 0,0 1 1 0 0,-1-1 0 0 0,1 0 0 0 0,0 1-1 0 0,-1-1 1 0 0,1 0 0 0 0,0 0 0 0 0,-1 0-1 0 0,1-1 1 0 0,0 1 0 0 0,-1 0 0 0 0,1 0-1 0 0,0-1 1 0 0,-1 1 0 0 0,1-1 0 0 0,-1 0-1 0 0,1 1 1 0 0,-1-1 0 0 0,1 0 0 0 0,2-2-1 0 0,1 0 24 0 0,0-1 1 0 0,0-1-1 0 0,0 1 0 0 0,-1-1 0 0 0,1 1 0 0 0,5-10 0 0 0,-5 6-91 0 0,-1 0 1 0 0,1-1-1 0 0,3-12 1 0 0,1 0-779 0 0,19-59-4505 0 0,-19 62 2969 0 0</inkml:trace>
  <inkml:trace contextRef="#ctx0" brushRef="#br0" timeOffset="1">402 0 7832 0 0,'0'0'705'0'0,"3"8"-106"0"0,-1-3 1053 0 0,-1 0 0 0 0,0 0 1 0 0,-1 0-1 0 0,1 0 0 0 0,-1 10 0 0 0,1 18 1824 0 0,17 107-871 0 0,-15-97-2409 0 0,2 0 1 0 0,16 64-1 0 0,-14-83-334 0 0,8 26 205 0 0,-2-20-2828 0 0,-10-24 1241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08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11976 0 0,'4'-6'8737'0'0,"-4"6"-8559"0"0,19-3 2200 0 0,20-1-2265 0 0,-16 5 13 0 0,1 0-1 0 0,25 5 1 0 0,-10 4-6836 0 0,-22-5-611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09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9 12384 0 0,'0'0'564'0'0,"-12"-2"208"0"0,8 0-245 0 0,0 1 0 0 0,-1 0 0 0 0,1 0 0 0 0,-1 0 0 0 0,1 1 1 0 0,-1 0-1 0 0,1 0 0 0 0,-8 0 0 0 0,9 1-276 0 0,0-1 0 0 0,0 1 0 0 0,1-1 0 0 0,-1 1 0 0 0,1 0 0 0 0,-1 0 0 0 0,1 0 0 0 0,-1 0 0 0 0,1 0 0 0 0,-1 0 0 0 0,1 1 0 0 0,0-1-1 0 0,0 1 1 0 0,0 0 0 0 0,-3 2 0 0 0,4-3-213 0 0,0 0-1 0 0,0 1 1 0 0,0-1-1 0 0,0 0 1 0 0,0 0-1 0 0,0 0 1 0 0,0 1-1 0 0,0-1 1 0 0,1 0-1 0 0,-1 1 0 0 0,1-1 1 0 0,-1 0-1 0 0,1 1 1 0 0,-1-1-1 0 0,1 1 1 0 0,0-1-1 0 0,0 1 1 0 0,-1-1-1 0 0,1 1 1 0 0,0-1-1 0 0,1 1 1 0 0,-1-1-1 0 0,0 1 0 0 0,0-1 1 0 0,0 1-1 0 0,1-1 1 0 0,-1 1-1 0 0,1-1 1 0 0,1 3-1 0 0,1-1-25 0 0,0 0-1 0 0,0 0 0 0 0,1 0 0 0 0,-1 0 1 0 0,1 0-1 0 0,0-1 0 0 0,0 1 0 0 0,0-1 0 0 0,0 0 1 0 0,0 0-1 0 0,0-1 0 0 0,1 1 0 0 0,8 1 1 0 0,-6-1 154 0 0,1 0 1 0 0,-1 1 0 0 0,13 6-1 0 0,-18-7-99 0 0,0-1 0 0 0,1 1 0 0 0,-2-1 0 0 0,1 1 0 0 0,0 0 0 0 0,0 0 1 0 0,0-1-1 0 0,-1 1 0 0 0,1 0 0 0 0,-1 1 0 0 0,0-1 0 0 0,0 0 0 0 0,1 0 0 0 0,-1 1 0 0 0,0-1 0 0 0,0 3 0 0 0,-1-2-67 0 0,1 0-1 0 0,-1 1 0 0 0,0-1 1 0 0,0 0-1 0 0,-1 0 0 0 0,1 0 1 0 0,-1 0-1 0 0,0 1 1 0 0,-1 4-1 0 0,-13 27 79 0 0,7-19 406 0 0,-2-1-1 0 0,0 0 1 0 0,-17 20 0 0 0,-16 12-3804 0 0,52-59-3663 0 0,1 2 472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09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0 2304 0 0,'9'2'6498'0'0,"-9"-2"-6218"0"0,0 1 0 0 0,0-1-1 0 0,0 0 1 0 0,0 1 0 0 0,0 0-1 0 0,5 9 4150 0 0,0 12-2545 0 0,-2-1 0 0 0,0 1 1 0 0,-1 38-1 0 0,0-15-908 0 0,9 64-947 0 0,-2-38-783 0 0,-2-44-2445 0 0,-7-16-3963 0 0</inkml:trace>
  <inkml:trace contextRef="#ctx0" brushRef="#br0" timeOffset="1">1 262 16583 0 0,'0'0'1730'0'0,"11"-1"-820"0"0,23-5 566 0 0,1-1 0 0 0,40-14 0 0 0,-28 5-3372 0 0,-1-2-3347 0 0,-30 13-1853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10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9216 0 0,'0'0'5572'0'0,"7"13"-5372"0"0,2 17 678 0 0,-2-19 32 0 0,-3-6-111 0 0,0 1 0 0 0,-1 0 1 0 0,4 10 4203 0 0,-4-21-4293 0 0,13-45 870 0 0,-11 33-1233 0 0,9-25 0 0 0,-12 37-530 0 0,1 1 0 0 0,-1-1 0 0 0,1 1 1 0 0,0 0-1 0 0,-1-1 0 0 0,2 1 0 0 0,-1 1 0 0 0,1-1 0 0 0,6-6 1 0 0,-8 9-124 0 0,-1 0 0 0 0,0 1 0 0 0,1-1 0 0 0,-1 0 0 0 0,1 0 0 0 0,0 1 1 0 0,-1-1-1 0 0,1 1 0 0 0,1-1 0 0 0,8-1-1449 0 0</inkml:trace>
  <inkml:trace contextRef="#ctx0" brushRef="#br0" timeOffset="1">271 83 2304 0 0,'0'0'200'0'0,"-3"7"-200"0"0,3 0 0 0 0,0 4 0 0 0,-6-4 3152 0 0,6-2 592 0 0,-2 3 112 0 0,-1-3 23 0 0,0 2-2823 0 0,3 0-560 0 0,0 2 240 0 0,0-5-1376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10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15664 0 0,'0'0'1695'0'0,"-2"7"-1695"0"0,-1-2 0 0 0,3 2 0 0 0,0 4 168 0 0,0-2 0 0 0,0 4 0 0 0,-3-1 0 0 0,3 4-1088 0 0,0-2-215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7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5528 0 0,'0'0'497'0'0,"1"1"-405"0"0,28 13 2424 0 0,-17-11 186 0 0,0 1 1 0 0,15 1-1 0 0,27 1 5210 0 0,-20-3-5745 0 0,-15-2-2852 0 0,-1 0 828 0 0,0 2-1 0 0,0 0 1 0 0,0 1 0 0 0,0 1-1 0 0,28 11 1 0 0,1-3-5546 0 0,-38-10 3719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0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18719 0 0,'0'0'2079'0'0,"3"7"-1011"0"0,1 3-469 0 0,-1 0 0 0 0,-1 1 0 0 0,3 16 0 0 0,16 92 511 0 0,-8-56-779 0 0,-1-7 255 0 0,-9-42-2 0 0,0-10 152 0 0,-1-10-361 0 0,2-14-303 0 0,22-93 1016 0 0,-22 99-954 0 0,1 1 1 0 0,1-1-1 0 0,0 1 1 0 0,0 0 0 0 0,15-21-1 0 0,4 3-631 0 0,-24 31 285 0 0,0 1 0 0 0,0-1 0 0 0,-1 0 0 0 0,1 1 0 0 0,0-1 0 0 0,0 0 0 0 0,-1 1 0 0 0,1-1 0 0 0,0 1 0 0 0,-1 0 0 0 0,1-1 0 0 0,0 1 0 0 0,-1-1 0 0 0,1 2 0 0 0,0-2 171 0 0,1 7-1401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10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13 228 5984 0 0,'0'0'464'0'0,"-8"-18"2040"0"0,7 16-1521 0 0,0-1 1 0 0,1 0 0 0 0,-1 1-1 0 0,1-1 1 0 0,-1 0 0 0 0,1 0-1 0 0,0 1 1 0 0,0-4 0 0 0,1-5 497 0 0,1 1 1 0 0,4-15-1 0 0,-4 17-981 0 0,0 0-1 0 0,-1 0 1 0 0,1-11-1 0 0,-1 14-335 0 0,-1 0-1 0 0,1 0 1 0 0,0 0-1 0 0,0 1 1 0 0,3-6 0 0 0,2-16 486 0 0,-6 25-617 0 0,1 0 0 0 0,-1 0 0 0 0,0 0 0 0 0,0 0 0 0 0,1 0-1 0 0,-1 1 1 0 0,0-1 0 0 0,1 0 0 0 0,-1 0 0 0 0,1 0 0 0 0,-1 1-1 0 0,1-1 1 0 0,0-1 0 0 0,0 2-25 0 0,-1 0 0 0 0,0 0-1 0 0,0-1 1 0 0,1 1 0 0 0,-1 0 0 0 0,0 0-1 0 0,0 0 1 0 0,0 0 0 0 0,1 0 0 0 0,-1 0-1 0 0,0 0 1 0 0,0 0 0 0 0,1-1 0 0 0,-1 1-1 0 0,0 0 1 0 0,0 0 0 0 0,1 0-1 0 0,-1 0 1 0 0,0 0 0 0 0,1 0 0 0 0,-1 0-1 0 0,0 1 1 0 0,0-1 0 0 0,1 0 0 0 0,-1 0-1 0 0,0 0 1 0 0,0 0 0 0 0,1 0 0 0 0,-1 0-1 0 0,0 0 1 0 0,0 0 0 0 0,0 1 0 0 0,1-1-1 0 0,-1 0 1 0 0,0 0 0 0 0,0 0 0 0 0,0 1-1 0 0,1-1 1 0 0,-1 0 0 0 0,0 0-1 0 0,0 0 1 0 0,0 1 0 0 0,0-1 0 0 0,0 0-1 0 0,1 1 1 0 0,22 45 241 0 0,-14-28-49 0 0,12 20-1 0 0,-20-36-165 0 0,0 0-1 0 0,0 0 0 0 0,0-1 1 0 0,0 1-1 0 0,0-1 1 0 0,1 1-1 0 0,-1-1 0 0 0,0 0 1 0 0,1 1-1 0 0,-1-1 1 0 0,1 0-1 0 0,0 0 1 0 0,-1 0-1 0 0,1 0 0 0 0,0 0 1 0 0,0-1-1 0 0,-1 1 1 0 0,1 0-1 0 0,0-1 0 0 0,0 0 1 0 0,0 1-1 0 0,0-1 1 0 0,0 0-1 0 0,0 0 1 0 0,0 0-1 0 0,-1 0 0 0 0,4 0 1 0 0,-1-1 29 0 0,-1-1 0 0 0,1 1 1 0 0,-1-1-1 0 0,1 1 1 0 0,-1-1-1 0 0,0 0 0 0 0,0 0 1 0 0,0-1-1 0 0,0 1 0 0 0,0-1 1 0 0,0 1-1 0 0,0-1 0 0 0,2-4 1 0 0,10-12-590 0 0,22-36 1 0 0,-33 50-698 0 0,1 1 0 0 0,-1 0 1 0 0,0 0-1 0 0,1 1 0 0 0,0-1 0 0 0,0 1 0 0 0,0 0 0 0 0,6-3 0 0 0,-6 4 112 0 0,5-4-1479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11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6 6912 0 0,'-5'-4'5293'0'0,"5"3"-4932"0"0,-1 1-1 0 0,1 0 1 0 0,-1 0 0 0 0,1 0-1 0 0,-1-1 1 0 0,1 1 0 0 0,0 0-1 0 0,-1 0 1 0 0,1 0 0 0 0,-1 0-1 0 0,1 0 1 0 0,-1 0 0 0 0,1 0-1 0 0,-1 0 1 0 0,1 0 0 0 0,-1 0-1 0 0,0 1 1 0 0,-11 5 2579 0 0,-7 14-1180 0 0,-2 20 641 0 0,18-34-2193 0 0,1 0 0 0 0,0 0 0 0 0,0 0 0 0 0,0 0 0 0 0,1 1 0 0 0,0-1 0 0 0,1 0 0 0 0,-1 10 1 0 0,1-12-191 0 0,0 0 1 0 0,0 0 0 0 0,1 0 0 0 0,-1 0 0 0 0,1 0 0 0 0,0-1 0 0 0,0 1 0 0 0,1 0-1 0 0,-1-1 1 0 0,1 1 0 0 0,-1 0 0 0 0,1-1 0 0 0,0 0 0 0 0,0 1 0 0 0,4 3-1 0 0,-5-7-4 0 0,0 1 0 0 0,0 0 0 0 0,0 0 0 0 0,0-1 0 0 0,0 1-1 0 0,0-1 1 0 0,0 1 0 0 0,0-1 0 0 0,0 1 0 0 0,0-1 0 0 0,0 1-1 0 0,1-1 1 0 0,-1 0 0 0 0,0 0 0 0 0,0 0 0 0 0,0 0 0 0 0,1 0-1 0 0,-1 0 1 0 0,0 0 0 0 0,0 0 0 0 0,0 0 0 0 0,1 0 0 0 0,-1-1-1 0 0,0 1 1 0 0,0 0 0 0 0,2-2 0 0 0,4-1 108 0 0,-1 0 0 0 0,0-1 0 0 0,9-8 0 0 0,5-1 155 0 0,-11 7-69 0 0,-9 6-194 0 0,1-1 0 0 0,-1 1-1 0 0,1-1 1 0 0,-1 1 0 0 0,1 0 0 0 0,-1-1-1 0 0,1 1 1 0 0,-1-1 0 0 0,1 1 0 0 0,-1 0-1 0 0,1 0 1 0 0,0-1 0 0 0,-1 1 0 0 0,1 0 0 0 0,-1 0-1 0 0,1 0 1 0 0,0-1 0 0 0,-1 1 0 0 0,1 0-1 0 0,0 0 1 0 0,-1 0 0 0 0,1 0 0 0 0,0 0-1 0 0,-1 1 1 0 0,1-1 0 0 0,0 0 0 0 0,-1 0 0 0 0,1 0-1 0 0,0 0 1 0 0,-1 1 0 0 0,1-1 0 0 0,-1 0-1 0 0,1 1 1 0 0,-1-1 0 0 0,1 0 0 0 0,-1 1-1 0 0,1-1 1 0 0,-1 1 0 0 0,1-1 0 0 0,-1 1 0 0 0,1-1-1 0 0,0 2 1 0 0,2 2 19 0 0,-1 0 1 0 0,1 1-1 0 0,-1-1 0 0 0,0 1 0 0 0,0-1 1 0 0,-1 1-1 0 0,1 0 0 0 0,-1 0 0 0 0,0 0 0 0 0,-1 0 1 0 0,1 0-1 0 0,-1 0 0 0 0,0 0 0 0 0,0 0 1 0 0,0 0-1 0 0,-1 0 0 0 0,-1 6 0 0 0,-1 3 11 0 0,0 1 0 0 0,-1-1 1 0 0,-1 0-1 0 0,-11 24 0 0 0,8-24-32 0 0,0 0 0 0 0,0-1 0 0 0,-1 0 0 0 0,-1 0 0 0 0,0-1 0 0 0,-1 0 0 0 0,-24 20 0 0 0,27-26-309 0 0,-1 0 0 0 0,0 0 1 0 0,0-1-1 0 0,0-1 1 0 0,-16 7-1 0 0,18-9-322 0 0,-1 0 0 0 0,1 0 1 0 0,-1-1-1 0 0,1 0 0 0 0,-1 0 0 0 0,0-1 0 0 0,0 1 0 0 0,-8-3 1 0 0,-7 0-8035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33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24 10280 0 0,'0'0'2440'0'0,"17"-11"-535"0"0,8-1-606 0 0,-24 12-488 0 0,19 0 2925 0 0,-42 2 2182 0 0,2 2-5624 0 0,1 1 0 0 0,-19 7 0 0 0,29-8-226 0 0,-7 2 82 0 0,0 0 0 0 0,1 1 0 0 0,-1 1 0 0 0,-16 13-1 0 0,17-9-21 0 0,0 1 0 0 0,1 0 0 0 0,0 1 0 0 0,1 1 0 0 0,1 0 0 0 0,0 1-1 0 0,1 0 1 0 0,-9 20 0 0 0,16-28-61 0 0,0 0 0 0 0,1 0 0 0 0,0 1 0 0 0,0-1-1 0 0,1 1 1 0 0,0 0 0 0 0,0 0 0 0 0,1-1 0 0 0,0 17 0 0 0,1-21-43 0 0,1 1 0 0 0,-1 0 0 0 0,1 0 0 0 0,0-1 0 0 0,1 1 0 0 0,-1-1 0 0 0,1 1 0 0 0,-1-1 0 0 0,1 1 0 0 0,1-1 0 0 0,-1 0 0 0 0,1 0 0 0 0,-1 0 0 0 0,1 0 0 0 0,0-1 0 0 0,1 1 0 0 0,-1-1 0 0 0,0 1 0 0 0,6 3 0 0 0,-2-3-4 0 0,-1-1-1 0 0,1 1 0 0 0,0-1 0 0 0,0 0 1 0 0,0 0-1 0 0,1-1 0 0 0,-1 0 0 0 0,1 0 0 0 0,-1-1 1 0 0,1 0-1 0 0,0 0 0 0 0,-1-1 0 0 0,1 0 1 0 0,13-2-1 0 0,7-2 46 0 0,0-1 0 0 0,44-15 0 0 0,-55 15-45 0 0,132-45-111 0 0,-84 27-2326 0 0,-51 18 1184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34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93 5064 0 0,'0'0'6761'0'0,"-12"-5"-1989"0"0,10 4-4351 0 0,-1-1 1 0 0,0 1-1 0 0,0-1 0 0 0,1 1 1 0 0,-1 0-1 0 0,0 0 1 0 0,0 0-1 0 0,0 1 0 0 0,0-1 1 0 0,-1 1-1 0 0,1 0 1 0 0,0 0-1 0 0,0 0 0 0 0,0 0 1 0 0,-6 1-1 0 0,3 0-122 0 0,3 0-187 0 0,-1 0 0 0 0,0 0 0 0 0,1 0 0 0 0,-1 1 1 0 0,1-1-1 0 0,-1 1 0 0 0,1-1 0 0 0,0 1 0 0 0,0 0 0 0 0,0 1 0 0 0,-4 3 0 0 0,-6 7-48 0 0,1 1-1 0 0,1 0 0 0 0,0 1 1 0 0,1 0-1 0 0,1 1 0 0 0,-9 19 1 0 0,8-11-29 0 0,1 0 1 0 0,1 0 0 0 0,-9 46 0 0 0,17-66-1 0 0,-3 6 69 0 0,2 0-1 0 0,0 0 0 0 0,0 0 0 0 0,1 15 0 0 0,0-22-72 0 0,0-1-1 0 0,1 1 0 0 0,-1-1 1 0 0,1 1-1 0 0,-1-1 1 0 0,1 1-1 0 0,0-1 0 0 0,0 0 1 0 0,0 0-1 0 0,0 1 0 0 0,1-1 1 0 0,-1 0-1 0 0,1 0 0 0 0,-1 0 1 0 0,1 0-1 0 0,0 0 0 0 0,-1-1 1 0 0,1 1-1 0 0,0 0 0 0 0,0-1 1 0 0,0 0-1 0 0,1 1 1 0 0,3 1-1 0 0,-4-2 7 0 0,1-1 0 0 0,-1 1 0 0 0,1-1 0 0 0,-1 1 0 0 0,1-1 1 0 0,0 0-1 0 0,-1 0 0 0 0,1 0 0 0 0,-1 0 0 0 0,1-1 0 0 0,0 1 0 0 0,-1-1 0 0 0,1 1 1 0 0,-1-1-1 0 0,0 0 0 0 0,1 0 0 0 0,-1 0 0 0 0,1 0 0 0 0,2-3 0 0 0,5-2-39 0 0,0-1 0 0 0,15-14-1 0 0,-22 18 20 0 0,9-8 86 0 0,-1-1 1 0 0,0-1-1 0 0,-1 1 1 0 0,0-2 0 0 0,9-17-1 0 0,35-76 483 0 0,-40 77-401 0 0,5-16 216 0 0,-3 0 0 0 0,12-50 0 0 0,-26 89-278 0 0,3-6 534 0 0,-2 10-119 0 0,-3 9-401 0 0,-9 44-27 0 0,3-21-89 0 0,1-1 0 0 0,2 1 1 0 0,1 55-1 0 0,3-59-45 0 0,-1-16-123 0 0,0 0 0 0 0,1 0-1 0 0,0 0 1 0 0,1 0-1 0 0,0 0 1 0 0,0 0-1 0 0,1 0 1 0 0,0 0 0 0 0,0-1-1 0 0,7 13 1 0 0,-9-19-146 0 0,1-1 0 0 0,-1 1 0 0 0,1-1 0 0 0,-1 0 1 0 0,1 1-1 0 0,0-1 0 0 0,0 0 0 0 0,-1 0 0 0 0,1 0 1 0 0,0 0-1 0 0,0 0 0 0 0,0-1 0 0 0,0 1 0 0 0,0 0 0 0 0,3 0 1 0 0,4-1-2234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34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12 361 13824 0 0,'0'0'674'0'0,"-12"6"8157"0"0,15-7-8463 0 0,-1-1 0 0 0,0 1 0 0 0,0 0 0 0 0,0-1 0 0 0,-1 1 0 0 0,1-1 0 0 0,2-2 0 0 0,-2 2-210 0 0,1-2 27 0 0,0 0 0 0 0,-1-1-1 0 0,0 1 1 0 0,1-1 0 0 0,-1 0-1 0 0,1-6 1 0 0,-1 6 71 0 0,16-39 579 0 0,41-72-1 0 0,-52 104-812 0 0,7-12 162 0 0,0 0 0 0 0,19-23 0 0 0,-32 47-191 0 0,-1-1 0 0 0,0 1 0 0 0,0 0 0 0 0,1-1 0 0 0,-1 1 0 0 0,0 0 0 0 0,1 0 0 0 0,-1-1 0 0 0,0 1 0 0 0,1 0-1 0 0,-1 0 1 0 0,1 0 0 0 0,-1-1 0 0 0,0 1 0 0 0,1 0 0 0 0,-1 0 0 0 0,1 0 0 0 0,-1 0 0 0 0,0 0 0 0 0,1 0 0 0 0,-1 0 0 0 0,1 0 0 0 0,-1 0 0 0 0,0 0 0 0 0,1 0 0 0 0,-1 0 0 0 0,1 0 0 0 0,-1 0-1 0 0,0 0 1 0 0,1 1 0 0 0,-1-1 0 0 0,1 0 0 0 0,-1 0 0 0 0,0 0 0 0 0,1 1 0 0 0,-1-1 0 0 0,0 0 0 0 0,1 0 0 0 0,-1 1 0 0 0,0-1 0 0 0,1 0 0 0 0,-1 1 0 0 0,0-1 0 0 0,0 0 0 0 0,0 1-1 0 0,1-1 1 0 0,-1 0 0 0 0,0 1 0 0 0,0-1 0 0 0,0 1 0 0 0,0-1 0 0 0,1 1 0 0 0,8 22-107 0 0,-1 60 538 0 0,-8-61-508 0 0,2 0 0 0 0,9 42 0 0 0,-7-44 401 0 0,-4-16-338 0 0,1 0 0 0 0,-1-1-1 0 0,1 1 1 0 0,0 0 0 0 0,0 0-1 0 0,1 0 1 0 0,-1-1 0 0 0,1 1-1 0 0,-1 0 1 0 0,4 3 0 0 0,-5-7 16 0 0,0 1 1 0 0,1-1 0 0 0,-1 1 0 0 0,0 0-1 0 0,1-1 1 0 0,-1 0 0 0 0,1 1-1 0 0,-1-1 1 0 0,1 1 0 0 0,-1-1-1 0 0,1 1 1 0 0,-1-1 0 0 0,1 0-1 0 0,0 1 1 0 0,-1-1 0 0 0,1 0-1 0 0,-1 0 1 0 0,1 0 0 0 0,0 1 0 0 0,-1-1-1 0 0,1 0 1 0 0,0 0 0 0 0,-1 0-1 0 0,1 0 1 0 0,0 0 0 0 0,-1 0-1 0 0,1 0 1 0 0,-1 0 0 0 0,1 0-1 0 0,0-1 1 0 0,-1 1 0 0 0,1 0-1 0 0,0 0 1 0 0,-1 0 0 0 0,1-1 0 0 0,-1 1-1 0 0,2-1 1 0 0,-1 0-5 0 0,1-1 0 0 0,-1 0 0 0 0,1 0 0 0 0,-1 1 0 0 0,0-1 0 0 0,0 0 0 0 0,2-3 0 0 0,-1 2 6 0 0,6-15 463 0 0,0 1 1 0 0,8-26-1 0 0,0 1 103 0 0,-5 13-559 0 0,2 0 0 0 0,1 1 0 0 0,26-39 0 0 0,-31 53 10 0 0,-7 11 1 0 0,0 0 0 0 0,0 0 0 0 0,0 0 0 0 0,0 0 0 0 0,4-3 0 0 0,-5 5 193 0 0,-1 3-206 0 0,0 0-1 0 0,1 0 1 0 0,0 0-1 0 0,-1 0 1 0 0,1 0-1 0 0,0 0 1 0 0,2 3-1 0 0,3 10-164 0 0,-1 10 182 0 0,-2 0-1 0 0,1 50 0 0 0,-5-53-50 0 0,2 0 0 0 0,0 0 0 0 0,2 0 0 0 0,8 34 0 0 0,-9-50-138 0 0,0 0 1 0 0,1 0-1 0 0,0 0 0 0 0,7 9 0 0 0,-1-4-3025 0 0,1-3-4074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35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0 245 13824 0 0,'0'0'6946'0'0,"12"-3"-5597"0"0,-2-1-759 0 0,-5 2-306 0 0,0 0 1 0 0,1 0-1 0 0,-1 1 1 0 0,1 0-1 0 0,9-2 0 0 0,-11 3-156 0 0,0-1-1 0 0,0 1 1 0 0,0-1-1 0 0,0 0 1 0 0,7-3-1 0 0,7-2 239 0 0,-14 5-285 0 0,0-1 0 0 0,-1 1-1 0 0,1-1 1 0 0,0 1 0 0 0,0-1 0 0 0,-1-1 0 0 0,1 1 0 0 0,-1 0 0 0 0,0-1 0 0 0,0 0-1 0 0,0 1 1 0 0,0-1 0 0 0,0-1 0 0 0,-1 1 0 0 0,1 0 0 0 0,-1 0 0 0 0,4-8 0 0 0,1-4 140 0 0,0 0 1 0 0,-2-1 0 0 0,5-18 0 0 0,-5 18-40 0 0,-4 12-145 0 0,-1 0-1 0 0,1 1 0 0 0,-1-1 1 0 0,0 0-1 0 0,0 1 0 0 0,-1-1 1 0 0,1 1-1 0 0,-1-1 1 0 0,1 0-1 0 0,-3-4 0 0 0,3 7-20 0 0,0 0 0 0 0,0 0 0 0 0,-1 0 0 0 0,1 0-1 0 0,0 0 1 0 0,-1 0 0 0 0,1 0 0 0 0,-1 0-1 0 0,1 0 1 0 0,-1 0 0 0 0,0 0 0 0 0,1 1 0 0 0,-1-1-1 0 0,0 0 1 0 0,0 0 0 0 0,1 1 0 0 0,-1-1 0 0 0,0 0-1 0 0,0 1 1 0 0,0-1 0 0 0,0 1 0 0 0,0-1 0 0 0,0 1-1 0 0,0-1 1 0 0,0 1 0 0 0,0 0 0 0 0,0-1 0 0 0,0 1-1 0 0,0 0 1 0 0,0 0 0 0 0,0 0 0 0 0,0 0 0 0 0,0 0-1 0 0,0 0 1 0 0,0 0 0 0 0,0 0 0 0 0,0 0 0 0 0,0 1-1 0 0,-1-1 1 0 0,-1 1 14 0 0,1 1 0 0 0,0-1 0 0 0,0 0 0 0 0,0 1 0 0 0,1 0 0 0 0,-1-1 0 0 0,0 1 0 0 0,1 0 0 0 0,-1 0 0 0 0,1-1 0 0 0,-3 5-1 0 0,-13 27 170 0 0,12-24-125 0 0,-1 6-5 0 0,1-1 0 0 0,0 0 0 0 0,0 1 0 0 0,2 0 0 0 0,0 0 0 0 0,1 1 1 0 0,0-1-1 0 0,1 0 0 0 0,1 1 0 0 0,0-1 0 0 0,1 0 0 0 0,1 1 0 0 0,0-1 0 0 0,6 18 0 0 0,-7-30-64 0 0,0 0 0 0 0,0 0 0 0 0,0 0 0 0 0,0 0 0 0 0,0 0 0 0 0,1-1 0 0 0,0 1 0 0 0,-1-1 0 0 0,1 1 0 0 0,0-1 0 0 0,0 1 0 0 0,0-1 0 0 0,1 0-1 0 0,-1 0 1 0 0,0 0 0 0 0,1 0 0 0 0,-1-1 0 0 0,1 1 0 0 0,0-1 0 0 0,0 1 0 0 0,0-1 0 0 0,5 2 0 0 0,-5-3-234 0 0,0 0 0 0 0,1 1 1 0 0,-1-1-1 0 0,0 0 0 0 0,1-1 0 0 0,-1 1 0 0 0,1 0 0 0 0,-1-1 0 0 0,0 0 1 0 0,1 0-1 0 0,-1 0 0 0 0,0 0 0 0 0,0 0 0 0 0,0-1 0 0 0,0 0 0 0 0,0 1 1 0 0,0-1-1 0 0,0 0 0 0 0,-1 0 0 0 0,4-4 0 0 0,6-6-1795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35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11520 0 0,'0'-7'530'0'0,"0"1"1"0"0,1-1-1 0 0,-1 1 1 0 0,2-1-1 0 0,2-11 1 0 0,5-3 11865 0 0,-8 21-12290 0 0,0 1-1 0 0,0-1 1 0 0,0 0-1 0 0,0 1 1 0 0,0-1-1 0 0,-1 0 1 0 0,1 1-1 0 0,0-1 1 0 0,0 1-1 0 0,-1 0 1 0 0,1-1-1 0 0,0 1 1 0 0,-1-1-1 0 0,1 1 0 0 0,0 0 1 0 0,-1 0-1 0 0,1-1 1 0 0,-1 1-1 0 0,1 0 1 0 0,-1 0-1 0 0,1 0 1 0 0,-1-1-1 0 0,0 1 1 0 0,0 0-1 0 0,1 0 1 0 0,-1 0-1 0 0,0 0 1 0 0,0 0-1 0 0,0 1 1 0 0,3 35 269 0 0,-2-26-104 0 0,-1 28 224 0 0,-7 73 0 0 0,0-15-149 0 0,1 2 296 0 0,1-13-1915 0 0,4-30-7649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35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0 2304 0 0,'0'1'36'0'0,"0"0"-1"0"0,0-1 1 0 0,-1 1 0 0 0,1 0-1 0 0,0-1 1 0 0,-1 1 0 0 0,1 0-1 0 0,0-1 1 0 0,-1 1 0 0 0,1-1-1 0 0,-1 1 1 0 0,1-1 0 0 0,-1 1-1 0 0,1-1 1 0 0,-1 1 0 0 0,0 0-1 0 0,0-1 386 0 0,1 0 1 0 0,-1 1-1 0 0,0-1 0 0 0,1 0 0 0 0,-1 0 0 0 0,1 0 0 0 0,-1 0 0 0 0,0 0 0 0 0,1 0 0 0 0,-1 0 1 0 0,1 0-1 0 0,-1 0 0 0 0,0 0 0 0 0,1 0 0 0 0,-1 0 0 0 0,-2-1 1647 0 0,-8 0 1778 0 0,-13 2 1650 0 0,3 1-3322 0 0,17-1-2017 0 0,0 0-1 0 0,0 1 0 0 0,1-1 0 0 0,-1 1 1 0 0,1-1-1 0 0,-1 1 0 0 0,1 0 0 0 0,-1 1 1 0 0,1-1-1 0 0,-3 4 0 0 0,-19 17 342 0 0,2 1 1 0 0,1 1-1 0 0,1 1 0 0 0,-28 45 0 0 0,24-29 9 0 0,3 1 0 0 0,-27 70 0 0 0,43-97-396 0 0,1-1 0 0 0,0 1 0 0 0,1 1-1 0 0,1-1 1 0 0,1 0 0 0 0,0 1 0 0 0,1 20 0 0 0,1-33-94 0 0,0-1 0 0 0,1 0 0 0 0,-1 0 0 0 0,1 1 0 0 0,0-1 0 0 0,0 0 0 0 0,0 0 0 0 0,0 0 0 0 0,1 0 0 0 0,-1 0 1 0 0,1 0-1 0 0,0-1 0 0 0,0 1 0 0 0,0 0 0 0 0,0-1 0 0 0,0 1 0 0 0,0-1 0 0 0,1 0 0 0 0,-1 0 0 0 0,1 0 0 0 0,0 0 0 0 0,3 2 0 0 0,-2-2 1 0 0,0-1-1 0 0,0 1 0 0 0,0-1 0 0 0,0 0 0 0 0,0 0 1 0 0,1 0-1 0 0,-1-1 0 0 0,0 1 0 0 0,0-1 1 0 0,0 0-1 0 0,1-1 0 0 0,-1 1 0 0 0,0-1 0 0 0,0 1 1 0 0,0-1-1 0 0,8-3 0 0 0,62-24-2395 0 0,116-64 0 0 0,-159 74 166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36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25 16903 0 0,'2'-13'1848'0'0,"-2"9"-1821"0"0,0 4 23 0 0,0 0 1 0 0,0-1-1 0 0,0 1 0 0 0,0 0 1 0 0,0-1-1 0 0,0 1 0 0 0,0 0 1 0 0,0 0-1 0 0,0-1 0 0 0,0 1 1 0 0,-1 0-1 0 0,1-1 0 0 0,0 1 1 0 0,0 0-1 0 0,0 0 1 0 0,0-1-1 0 0,-1 1 0 0 0,1 0 1 0 0,0 0-1 0 0,0 0 0 0 0,-1-1 1 0 0,1 1-1 0 0,0 0 0 0 0,0 0 1 0 0,-1 0-1 0 0,1 0 0 0 0,0-1 1 0 0,-1 1-1 0 0,1 0 0 0 0,0 0 1 0 0,0 0-1 0 0,-1 0 0 0 0,1 0 1 0 0,0 0-1 0 0,-1 0 0 0 0,1 0 1 0 0,0 0-1 0 0,-1 0 0 0 0,1 0 1 0 0,0 0-1 0 0,-1 0 0 0 0,1 0 1 0 0,0 0-1 0 0,0 0 0 0 0,-1 1 1 0 0,1-1-1 0 0,0 0 0 0 0,-1 0 1 0 0,1 0-1 0 0,0 0 0 0 0,0 1 1 0 0,-1-1-1 0 0,1 0 0 0 0,0 0 1 0 0,-15 10 801 0 0,9-4-511 0 0,1 0 0 0 0,1 1 1 0 0,-1 0-1 0 0,-5 10 0 0 0,8-13-231 0 0,-10 18 224 0 0,1 1 1 0 0,1 0-1 0 0,1 0 0 0 0,0 0 0 0 0,2 1 0 0 0,1 1 0 0 0,-2 24 1 0 0,7-41-160 0 0,0 0 1 0 0,2 15 0 0 0,-1-22-165 0 0,0 0 0 0 0,0 0 1 0 0,0 0-1 0 0,0 0 0 0 0,0 0 0 0 0,1 0 0 0 0,-1 0 0 0 0,0 0 0 0 0,0 0 0 0 0,1 0 1 0 0,-1 0-1 0 0,1 0 0 0 0,-1 0 0 0 0,1 0 0 0 0,-1 0 0 0 0,1-1 0 0 0,-1 1 0 0 0,1 0 0 0 0,0 0 1 0 0,0 0-1 0 0,-1-1 0 0 0,1 1 0 0 0,0-1 0 0 0,0 1 0 0 0,0 0 0 0 0,-1-1 0 0 0,1 1 1 0 0,0-1-1 0 0,0 0 0 0 0,0 1 0 0 0,0-1 0 0 0,2 1 0 0 0,-1-2 8 0 0,0 1 0 0 0,-1-1 1 0 0,1 1-1 0 0,0-1 0 0 0,-1 0 0 0 0,1 1 0 0 0,0-1 0 0 0,-1 0 1 0 0,1 0-1 0 0,-1 0 0 0 0,1 0 0 0 0,-1-1 0 0 0,1 1 0 0 0,-1 0 0 0 0,0-1 1 0 0,0 1-1 0 0,2-3 0 0 0,1-2 45 0 0,0 0 0 0 0,0 0-1 0 0,3-9 1 0 0,31-82 362 0 0,9-18 421 0 0,-32 91-128 0 0,-14 23-214 0 0,2 16 242 0 0,-2-7-763 0 0,1-1 0 0 0,-1 1 0 0 0,-1-1 0 0 0,0 1 0 0 0,0 0 0 0 0,0-1 0 0 0,-2 11-1 0 0,0-7 67 0 0,1 0-1 0 0,1 14 0 0 0,1-4-18 0 0,0-8-32 0 0,-1-1 0 0 0,5 20 0 0 0,-5-30-70 0 0,1 1 0 0 0,0-1 0 0 0,-1 1 0 0 0,1-1 0 0 0,0 1 0 0 0,0-1 0 0 0,1 0 0 0 0,-1 0 0 0 0,0 1 0 0 0,1-1 0 0 0,-1 0 0 0 0,1 0 0 0 0,0 0-1 0 0,-1-1 1 0 0,1 1 0 0 0,0 0 0 0 0,0-1 0 0 0,3 2 0 0 0,-3-2-126 0 0,-1 0 0 0 0,0-1 0 0 0,1 1-1 0 0,-1-1 1 0 0,0 0 0 0 0,1 1 0 0 0,-1-1 0 0 0,1 0-1 0 0,-1 0 1 0 0,0 0 0 0 0,1 0 0 0 0,1-1-1 0 0,11-1-1283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36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7 12896 0 0,'-2'-1'236'0'0,"0"0"0"0"0,0 0 0 0 0,0 0 0 0 0,-1 1 0 0 0,1-1 1 0 0,0 1-1 0 0,-1-1 0 0 0,1 1 0 0 0,-1 0 0 0 0,1 0 1 0 0,0 0-1 0 0,-1 0 0 0 0,-3 1 0 0 0,-20 8 7496 0 0,23-8-7457 0 0,0 1-1 0 0,0 0 1 0 0,0 0 0 0 0,0 0 0 0 0,0 1-1 0 0,1-1 1 0 0,-1 1 0 0 0,1-1-1 0 0,0 1 1 0 0,-1 0 0 0 0,1 0 0 0 0,0 0-1 0 0,1 0 1 0 0,-1 0 0 0 0,1 1-1 0 0,-1-1 1 0 0,1 0 0 0 0,0 1 0 0 0,0-1-1 0 0,-1 8 1 0 0,2-10-267 0 0,1 0-1 0 0,-1 0 0 0 0,1 0 1 0 0,-1 1-1 0 0,0-1 1 0 0,1 0-1 0 0,0 0 1 0 0,-1 0-1 0 0,1 0 0 0 0,0 0 1 0 0,-1 0-1 0 0,1 0 1 0 0,0 0-1 0 0,0 0 0 0 0,0-1 1 0 0,0 1-1 0 0,0 0 1 0 0,0-1-1 0 0,0 1 1 0 0,0 0-1 0 0,2 0 0 0 0,-1 0 246 0 0,1 1-46 0 0,1-1 0 0 0,-1 1 0 0 0,0-1-1 0 0,1 0 1 0 0,-1 0 0 0 0,5 0 0 0 0,-5-1-213 0 0,-1 0 0 0 0,0 1-1 0 0,0-1 1 0 0,0 0 0 0 0,1 1 0 0 0,-1-1 0 0 0,0 1 0 0 0,0 0 0 0 0,0 0-1 0 0,0 0 1 0 0,0 0 0 0 0,0 0 0 0 0,0 0 0 0 0,-1 1 0 0 0,1-1 0 0 0,0 1 0 0 0,-1-1-1 0 0,1 1 1 0 0,-1-1 0 0 0,1 1 0 0 0,-1 0 0 0 0,2 3 0 0 0,-1-1 39 0 0,-1 0 1 0 0,0 0-1 0 0,0 1 1 0 0,0-1 0 0 0,-1 1-1 0 0,1-1 1 0 0,-1 1-1 0 0,0-1 1 0 0,-2 9 0 0 0,0 4 23 0 0,-8 21 1 0 0,5-21-44 0 0,-3 10 9 0 0,-16 35 0 0 0,15-42-68 0 0,7-16-148 0 0,1-1 0 0 0,-1 0 0 0 0,0 1 0 0 0,0-1-1 0 0,-1 0 1 0 0,1-1 0 0 0,0 1 0 0 0,-4 3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0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5528 0 0,'0'0'4464'0'0,"18"10"-1738"0"0,116 9 4 0 0,-24-5-2677 0 0,-53-4-104 0 0,115 5 1 0 0,33-7 376 0 0,-118-3-164 0 0,-5 3 55 0 0,5 1-372 0 0,22 0-410 0 0,7 0 770 0 0,-93-9 50 0 0,-1 0 0 0 0,1-2 0 0 0,24-4 0 0 0,47-12-44 0 0,173-9-1 0 0,-214 24-210 0 0,-18 1 27 0 0,58 5 0 0 0,313 59 303 0 0,-299-40 654 0 0,130 11 0 0 0,-51-31 121 0 0,-47-2-99 0 0,103-3-113 0 0,-69-1-459 0 0,-100-2-292 0 0,-49 3-80 0 0,25 0 0 0 0,-46 3-63 0 0,0 0-1 0 0,0 0 0 0 0,0 1 0 0 0,-1-1 1 0 0,1 1-1 0 0,0-1 0 0 0,0 1 0 0 0,-1 0 1 0 0,4 2-1 0 0,-6-3-117 0 0,-4 6-4866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37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0 198 10592 0 0,'0'0'4129'0'0,"15"4"109"0"0,-10-4-3876 0 0,0 0 0 0 0,0 0-1 0 0,0-1 1 0 0,0 0 0 0 0,0 0 0 0 0,0 0-1 0 0,-1 0 1 0 0,1-1 0 0 0,0 1-1 0 0,-1-1 1 0 0,1-1 0 0 0,-1 1-1 0 0,0-1 1 0 0,0 1 0 0 0,1-1-1 0 0,-2 0 1 0 0,1-1 0 0 0,5-4-1 0 0,1-3 100 0 0,0 0-1 0 0,0-1 0 0 0,-1 0 0 0 0,15-25 0 0 0,-21 30-326 0 0,1 0 0 0 0,-1 0 0 0 0,4-15 0 0 0,-6 20-98 0 0,-1 0 0 0 0,1 0 0 0 0,-1 0 0 0 0,0 0 0 0 0,0 0 0 0 0,0 0 0 0 0,0 0-1 0 0,0 0 1 0 0,-1-3 0 0 0,0 4-11 0 0,1 0 0 0 0,0 0 0 0 0,-1 0 1 0 0,1 1-1 0 0,0-1 0 0 0,-1 0 0 0 0,1 1 0 0 0,-1-1 0 0 0,0 0 0 0 0,1 1 0 0 0,-1-1 0 0 0,1 1 0 0 0,-1-1 0 0 0,0 0 0 0 0,1 1 0 0 0,-1 0 0 0 0,0-1 0 0 0,0 1 0 0 0,1-1 0 0 0,-1 1 0 0 0,0 0 0 0 0,0 0 0 0 0,-1-1 0 0 0,0 1 3 0 0,0 0 0 0 0,-1 0-1 0 0,1 0 1 0 0,0 0 0 0 0,-1 0-1 0 0,1 1 1 0 0,0-1 0 0 0,0 1 0 0 0,-1 0-1 0 0,1-1 1 0 0,0 1 0 0 0,0 0-1 0 0,0 0 1 0 0,0 0 0 0 0,0 1-1 0 0,0-1 1 0 0,-2 2 0 0 0,-4 4-69 0 0,-1 0 0 0 0,-7 10-1 0 0,15-16 30 0 0,-8 9 150 0 0,0 0 0 0 0,1 1 0 0 0,0 0 0 0 0,1 1 0 0 0,-11 23 0 0 0,14-26-49 0 0,1-1 0 0 0,0 1 1 0 0,0 0-1 0 0,1 0 0 0 0,0 0 0 0 0,1 0 0 0 0,0 1 1 0 0,0-1-1 0 0,1 13 0 0 0,0-19-93 0 0,1 0 0 0 0,-1 0 0 0 0,1 0 0 0 0,-1 0-1 0 0,1 0 1 0 0,0-1 0 0 0,0 1 0 0 0,0 0 0 0 0,1-1 0 0 0,-1 1 0 0 0,1 0 0 0 0,-1-1-1 0 0,1 0 1 0 0,0 1 0 0 0,0-1 0 0 0,0 0 0 0 0,0 0 0 0 0,0 0 0 0 0,0 0 0 0 0,1 0-1 0 0,-1 0 1 0 0,1-1 0 0 0,2 2 0 0 0,2-1-38 0 0,-1 0-1 0 0,1 0 1 0 0,-1 0-1 0 0,1-1 1 0 0,-1 0-1 0 0,1-1 1 0 0,0 1-1 0 0,-1-1 1 0 0,8-1-1 0 0,3 0-1870 0 0,0 2-5311 0 0,-3 1-2266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45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13 304 4200 0 0,'0'0'3924'0'0,"-12"8"5383"0"0,15-7-9198 0 0,1 0-1 0 0,0-1 0 0 0,0 1 0 0 0,0 0 0 0 0,0-1 0 0 0,0 0 0 0 0,0 0 0 0 0,0 0 0 0 0,0-1 0 0 0,0 1 1 0 0,0-1-1 0 0,4-1 0 0 0,12-1 125 0 0,-5 0-73 0 0,0 0-1 0 0,0 0 1 0 0,26-11 0 0 0,-22 7-272 0 0,24-6 1 0 0,-21 9 50 0 0,70-12 1081 0 0,-46 6-659 0 0,-16 3-200 0 0,20-6 38 0 0,-33 7-89 0 0,0 2 0 0 0,33-5-1 0 0,16 1-13 0 0,-35 7 114 0 0,-18 0-282 0 0,0 1 0 0 0,22 2 0 0 0,-18-1 302 0 0,-1 0 0 0 0,1-1 0 0 0,29-3 0 0 0,10-1 55 0 0,-3-1 228 0 0,-38 4-325 0 0,0-1-1 0 0,0 0 0 0 0,23-8 1 0 0,7-1-114 0 0,-30 8 271 0 0,24-8-1 0 0,-23 6-154 0 0,22-9 391 0 0,-25 9-538 0 0,0 0 0 0 0,0 1 0 0 0,23-4 0 0 0,-28 7 48 0 0,1-1 0 0 0,15-6 0 0 0,11-3-245 0 0,2 3 359 0 0,46-16-1 0 0,-45 15-158 0 0,-19 5-28 0 0,1-1-1 0 0,50-9 94 0 0,-19 8-111 0 0,-37 6 0 0 0,15 0 0 0 0,4-5 75 0 0,-12 5 29 0 0,0 1 1 0 0,21 4-1 0 0,-36-4-80 0 0,0 0-2 0 0,0 1-1 0 0,0-1 1 0 0,11 6-1 0 0,12 3 17 0 0,-13-3 6 0 0,-14-6-29 0 0,-1 0 1 0 0,1 0-1 0 0,0 0 0 0 0,0-1 1 0 0,0 1-1 0 0,0 0 0 0 0,0-1 0 0 0,-1 1 1 0 0,1-1-1 0 0,4 1 0 0 0,39 5 240 0 0,4 1 38 0 0,-47-6-291 0 0,-2-1 0 0 0,0 1 0 0 0,1-1 0 0 0,-1 0 0 0 0,1 1 0 0 0,-1-1 1 0 0,1 0-1 0 0,-1 1 0 0 0,1-1 0 0 0,-1 0 0 0 0,1 0 0 0 0,-1 0 1 0 0,1 0-1 0 0,-1 1 0 0 0,1-1 0 0 0,-1 0 0 0 0,1 0 0 0 0,-1 0 0 0 0,1 0 1 0 0,0 0-1 0 0,-1 0 0 0 0,1 0 0 0 0,-1 0 0 0 0,2-1 0 0 0,23 1 486 0 0,29 0 426 0 0,-45 3-828 0 0,-8-3-91 0 0,0 1-1 0 0,1-1 1 0 0,-1 0 0 0 0,0 1 0 0 0,0-1-1 0 0,0 0 1 0 0,1 0 0 0 0,-1 1-1 0 0,0-1 1 0 0,0 0 0 0 0,3-1-1 0 0,-6 18-4236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4:47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1 291 1840 0 0,'2'-7'10663'0'0,"-1"6"-10190"0"0,3 2-79 0 0,1-1 1 0 0,-1 1-1 0 0,0 0 1 0 0,0 0 0 0 0,0 0-1 0 0,7 4 1 0 0,-6-3-271 0 0,0 0 1 0 0,0 0-1 0 0,1-1 0 0 0,5 2 1 0 0,4-3 83 0 0,0 0 0 0 0,-1-1 0 0 0,1 0 0 0 0,-1-1 0 0 0,16-5 0 0 0,27-2 617 0 0,-45 7-617 0 0,0 1-1 0 0,0 1 1 0 0,-1 0 0 0 0,18 3-1 0 0,24-3 593 0 0,-47 0-704 0 0,1 0 0 0 0,-1-1 0 0 0,1 0 0 0 0,0 0 0 0 0,-1 0 0 0 0,1-1 0 0 0,10-4 0 0 0,-6 3-8 0 0,59-25 1024 0 0,-38 14-312 0 0,-11 4-456 0 0,-20 10-272 0 0,2-13 80 0 0,-3 12-141 0 0,1 0-1 0 0,-1 0 1 0 0,0 0-1 0 0,1 0 1 0 0,-1 0-1 0 0,1 0 1 0 0,-1 1-1 0 0,1-1 1 0 0,0 0-1 0 0,-1 0 0 0 0,1 0 1 0 0,0 0-1 0 0,0 1 1 0 0,-1-1-1 0 0,3-1 1 0 0,5-7 40 0 0,-7 7-46 0 0,0 0 1 0 0,0 1-1 0 0,0 0 1 0 0,0-1-1 0 0,0 1 0 0 0,0 0 1 0 0,1-1-1 0 0,-1 1 1 0 0,2-1-1 0 0,7-8 48 0 0,60-89 373 0 0,-54 85-383 0 0,0 1-22 0 0,-15 11-21 0 0,0 1 0 0 0,1 0 0 0 0,-1 0 0 0 0,1-1 0 0 0,0 1 0 0 0,-1 0 0 0 0,1 0 0 0 0,0 0 0 0 0,0 1 0 0 0,-1-1 0 0 0,1 0 0 0 0,0 1 0 0 0,0-1 0 0 0,0 1 0 0 0,0 0 0 0 0,0 0 0 0 0,2-1 0 0 0,5 0 0 0 0,142-11-676 0 0,-142 12 775 0 0,0 0 0 0 0,0 1 0 0 0,-1 0-1 0 0,1 0 1 0 0,0 1 0 0 0,-1 0 0 0 0,1 1 0 0 0,-1-1-1 0 0,15 9 1 0 0,-7-4-33 0 0,-13-6-45 0 0,0 0 0 0 0,0 1 0 0 0,0-1-1 0 0,0 1 1 0 0,-1-1 0 0 0,1 1 0 0 0,0 0 0 0 0,4 4 0 0 0,0 0 60 0 0,-4-3-45 0 0,1 0 0 0 0,-1 0 1 0 0,0 1-1 0 0,0-1 0 0 0,-1 0 0 0 0,1 1 0 0 0,-1 0 0 0 0,1-1 0 0 0,1 6 0 0 0,-1-4-1 0 0,1 0-1 0 0,0 0 0 0 0,1-1 1 0 0,6 7-1 0 0,-8-9-24 0 0,-1 0-1 0 0,0 0 0 0 0,0 0 1 0 0,0 1-1 0 0,0-1 0 0 0,0 0 1 0 0,2 5-1 0 0,0 2 3 0 0,4 3 31 0 0,-2 0 0 0 0,10 26 0 0 0,-13-28 12 0 0,1 0-1 0 0,1 0 1 0 0,0 0 0 0 0,0-1-1 0 0,1 1 1 0 0,9 11 0 0 0,-13-18-32 0 0,1 0 0 0 0,-1 0 0 0 0,1-1 1 0 0,0 1-1 0 0,0-1 0 0 0,0 0 0 0 0,0 0 0 0 0,0 0 0 0 0,0 0 1 0 0,0 0-1 0 0,1 0 0 0 0,4 1 0 0 0,52 18 113 0 0,-43-15-107 0 0,0 2-1 0 0,30 16 1 0 0,-20-9 67 0 0,10 7 62 0 0,-25-14-34 0 0,0-1 0 0 0,18 8 0 0 0,-3-4 252 0 0,31 8 0 0 0,87 17 200 0 0,-109-26-553 0 0,-8-2 33 0 0,1-1 1 0 0,45 5-1 0 0,-57-11 4 0 0,-1-1 0 0 0,1 0-1 0 0,0-2 1 0 0,28-5 0 0 0,-18-1 22 0 0,-22 6-71 0 0,0 0-1 0 0,1 1 1 0 0,-1-1 0 0 0,1 1-1 0 0,0 0 1 0 0,-1 1 0 0 0,1-1 0 0 0,8 2-1 0 0,8-1-218 0 0,-17 0 99 0 0,-1 0 0 0 0,1 0-1 0 0,-1 1 1 0 0,0-1 0 0 0,1 1-1 0 0,8 3 1 0 0,24 7-1593 0 0,-26-8 534 0 0,0 0 0 0 0,19 9 0 0 0,1 0-1040 0 0,-11-8-2536 0 0,-18-3 3916 0 0,14 2-5809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01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3680 0 0,'4'-4'1524'0'0,"0"-5"5222"0"0,-4 8-5804 0 0,0-1-1 0 0,1 1 1 0 0,-1 0-1 0 0,1 0 1 0 0,-1 0 0 0 0,1-1-1 0 0,-1 1 1 0 0,3-2 1883 0 0,-2 1-1884 0 0,0 1-881 0 0,0 1-1 0 0,-1 0 1 0 0,1-1 0 0 0,0 1-1 0 0,0-1 1 0 0,-1 1 0 0 0,1 0-1 0 0,0 0 1 0 0,0-1-1 0 0,-1 1 1 0 0,1 0 0 0 0,0 0-1 0 0,0 0 1 0 0,0 0 0 0 0,0 0-1 0 0,5 0 73 0 0,1 0-1 0 0,-1 1 1 0 0,0 0-1 0 0,0 0 1 0 0,0 1-1 0 0,0-1 0 0 0,-1 1 1 0 0,1 1-1 0 0,0-1 1 0 0,8 6-1 0 0,-5-2 232 0 0,-2 0 0 0 0,1 0-1 0 0,0 0 1 0 0,-1 1 0 0 0,0 0-1 0 0,6 9 1 0 0,-1 1 219 0 0,0 1 0 0 0,-2 0 0 0 0,0 1-1 0 0,-1 0 1 0 0,11 32 0 0 0,-16-37-1247 0 0,1-1 0 0 0,0-1 0 0 0,1 1 0 0 0,12 19 0 0 0,-11-43-5460 0 0,-4 2 3903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01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1 19351 0 0,'0'0'1751'0'0,"-12"8"929"0"0,4-2-2021 0 0,0 1-1 0 0,1 0 1 0 0,0 1-1 0 0,0-1 1 0 0,1 1-1 0 0,-8 14 1 0 0,-2 0-205 0 0,-3 3-269 0 0,0-1 0 0 0,-2 0 0 0 0,-47 40 0 0 0,48-52-70 0 0,19-11-292 0 0,1-1 1 0 0,-1 1-1 0 0,0-1 0 0 0,0 1 0 0 0,0-1 0 0 0,0 0 0 0 0,0 1 0 0 0,0-1 0 0 0,1 0 0 0 0,-1 0 0 0 0,0 0 0 0 0,0 1 1 0 0,0-1-1 0 0,0 0 0 0 0,0 0 0 0 0,0-1 0 0 0,0 1 0 0 0,0 0 0 0 0,-1 0 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02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19 9216 0 0,'-3'-6'14943'0'0,"15"14"-12891"0"0,-7-4-1754 0 0,0 1-1 0 0,0-1 0 0 0,-1 1 1 0 0,1 1-1 0 0,-1-1 1 0 0,0 1-1 0 0,0-1 0 0 0,4 11 1 0 0,-3-8-188 0 0,-1 0-1 0 0,1 0 1 0 0,9 10 0 0 0,-10-14-148 0 0,0 0 0 0 0,0-1 0 0 0,0 1 0 0 0,1 0 0 0 0,-1-1 0 0 0,1 0 0 0 0,0 0 0 0 0,6 2 0 0 0,-8-4-196 0 0,1 0 0 0 0,-1 0 0 0 0,0 0 0 0 0,1-1 0 0 0,-1 1 0 0 0,0-1 0 0 0,1 0 0 0 0,-1 0 0 0 0,1 0 0 0 0,-1-1 0 0 0,0 1 0 0 0,1-1 0 0 0,-1 0 0 0 0,0 0 0 0 0,4-1 0 0 0,23-9-4473 0 0,-14 2-2979 0 0</inkml:trace>
  <inkml:trace contextRef="#ctx0" brushRef="#br0" timeOffset="1">329 8 3224 0 0,'0'0'73'0'0,"0"0"-1"0"0,0-1 1 0 0,0 1-1 0 0,1 0 1 0 0,-1 0 0 0 0,0 0-1 0 0,0-1 1 0 0,0 1-1 0 0,0 0 1 0 0,0 0 0 0 0,-1-1-1 0 0,1 1 1 0 0,0 0 0 0 0,0 0-1 0 0,0-1 1 0 0,0 1-1 0 0,0 0 1 0 0,0 0 0 0 0,0 0-1 0 0,0-1 1 0 0,0 1 0 0 0,-1 0-1 0 0,1 0 1 0 0,0 0-1 0 0,0-1 1 0 0,0 1 0 0 0,0 0-1 0 0,-1 0 1 0 0,1 0 0 0 0,0 0-1 0 0,0 0 1 0 0,0-1-1 0 0,-1 1 1 0 0,1 0 0 0 0,0 0-1 0 0,0 0 1 0 0,-1 0-1 0 0,1 0 1 0 0,0 0 0 0 0,0 0-1 0 0,0 0 1 0 0,-1 0 0 0 0,1 0-1 0 0,0 0 1 0 0,0 0-1 0 0,-1 0 1 0 0,1 0 0 0 0,-1 0-1 0 0,-9 5 8439 0 0,6-2-6635 0 0,-1 0-1 0 0,1 1 1 0 0,-9 6-1 0 0,-8 16 1800 0 0,-15 34-1822 0 0,20-33-814 0 0,-137 225 798 0 0,149-245-2007 0 0,-7 10 25 0 0,8-9-3060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3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0 763 12960 0 0,'0'0'6233'0'0,"6"-13"-3603"0"0,24-66 789 0 0,0 0-1878 0 0,-12 21-757 0 0,23-80 421 0 0,43-200-2 0 0,-81 321-1130 0 0,-3 13-45 0 0,1 0 0 0 0,-1 0 0 0 0,1 0 0 0 0,0 0 0 0 0,0 1 0 0 0,1-1 0 0 0,-1 0 0 0 0,3-4 0 0 0,-4 8-27 0 0,0 0 0 0 0,0 0 0 0 0,1 0 0 0 0,-1 0-1 0 0,0 0 1 0 0,0-1 0 0 0,0 1 0 0 0,0 0 0 0 0,1 0-1 0 0,-1 0 1 0 0,0 0 0 0 0,0 0 0 0 0,0 0 0 0 0,0 0 0 0 0,1 0-1 0 0,-1 0 1 0 0,0 0 0 0 0,0 0 0 0 0,0 0 0 0 0,0 0-1 0 0,1 0 1 0 0,-1 0 0 0 0,0 0 0 0 0,0 0 0 0 0,0 0-1 0 0,1 0 1 0 0,-1 0 0 0 0,0 0 0 0 0,0 0 0 0 0,0 0-1 0 0,0 0 1 0 0,0 0 0 0 0,1 0 0 0 0,-1 1 0 0 0,0-1 0 0 0,0 0-1 0 0,0 0 1 0 0,0 0 0 0 0,0 0 0 0 0,1 0 0 0 0,-1 0-1 0 0,0 1 1 0 0,0-1 0 0 0,0 0 0 0 0,0 0 0 0 0,0 0-1 0 0,0 0 1 0 0,0 1 0 0 0,0-1 0 0 0,0 0 0 0 0,0 0-1 0 0,0 0 1 0 0,0 0 0 0 0,0 1 0 0 0,0-1 0 0 0,5 11 28 0 0,4 28 0 0 0,-1 0-1 0 0,3 59 1 0 0,-2-19 9 0 0,0-3 34 0 0,-3-18-28 0 0,3 0 0 0 0,29 104 0 0 0,-38-162-46 0 0,15 51-900 0 0,-11-18-2603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3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43 19351 0 0,'-6'3'2246'0'0,"6"-1"-439"0"0,14-1 690 0 0,23-5-579 0 0,28-15-489 0 0,10-2-491 0 0,-65 19-1655 0 0,0 1 1 0 0,1 0 0 0 0,-1 0-1 0 0,0 1 1 0 0,19 2-1 0 0,-10 1-8699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67 10336 0 0,'7'-6'533'0'0,"15"-16"302"0"0,-21 20-518 0 0,0 1 1 0 0,1-1-1 0 0,-1 1 0 0 0,0-1 1 0 0,-1 0-1 0 0,1 1 1 0 0,0-1-1 0 0,0 0 0 0 0,-1 0 1 0 0,1 1-1 0 0,-1-1 1 0 0,0 0-1 0 0,1-3 1 0 0,-1 5-197 0 0,0-1 1 0 0,0 1-1 0 0,0-1 1 0 0,0 1 0 0 0,0-1-1 0 0,-1 1 1 0 0,1-1-1 0 0,0 1 1 0 0,0-1 0 0 0,0 1-1 0 0,-1-1 1 0 0,1 1-1 0 0,0-1 1 0 0,0 1 0 0 0,-1 0-1 0 0,1-1 1 0 0,0 1-1 0 0,-1 0 1 0 0,1-1 0 0 0,-1 1-1 0 0,1 0 1 0 0,0-1-1 0 0,-1 1 1 0 0,1 0 0 0 0,-1 0-1 0 0,1-1 1 0 0,-1 1-1 0 0,1 0 1 0 0,-1 0 0 0 0,1 0-1 0 0,-1 0 1 0 0,1 0-1 0 0,-1 0 1 0 0,1 0 0 0 0,-1 0-1 0 0,1 0 1 0 0,-1 0 0 0 0,1 0-1 0 0,-1 0 1 0 0,0 0-1 0 0,-19 5 1892 0 0,-1 3-1574 0 0,1 0 0 0 0,0 2 1 0 0,0 0-1 0 0,1 2 0 0 0,1 0 0 0 0,0 1 0 0 0,0 1 0 0 0,1 0 1 0 0,-24 28-1 0 0,40-41-433 0 0,0 1 0 0 0,0-1 0 0 0,0 1 0 0 0,0-1 1 0 0,0 1-1 0 0,0-1 0 0 0,1 1 0 0 0,-1 0 0 0 0,0 0 0 0 0,1-1 1 0 0,0 1-1 0 0,-1 3 0 0 0,1-4 127 0 0,20 8 306 0 0,-11-8-424 0 0,0-1 0 0 0,0 0 0 0 0,0-1 1 0 0,-1 0-1 0 0,1 0 0 0 0,0-1 0 0 0,12-4 1 0 0,-1 2 74 0 0,-1-1 0 0 0,-5 1 25 0 0,0 0 1 0 0,1 2-1 0 0,-1 0 1 0 0,0 0-1 0 0,23 1 0 0 0,-36 1-101 0 0,0 0-1 0 0,0 0 1 0 0,0 0-1 0 0,0 1 1 0 0,-1-1 0 0 0,1 0-1 0 0,0 0 1 0 0,0 1-1 0 0,0-1 1 0 0,-1 0-1 0 0,1 1 1 0 0,0-1-1 0 0,0 1 1 0 0,-1-1-1 0 0,1 1 1 0 0,0-1-1 0 0,-1 1 1 0 0,1-1-1 0 0,0 1 1 0 0,-1 0-1 0 0,1-1 1 0 0,-1 1-1 0 0,1 0 1 0 0,-1 0-1 0 0,0-1 1 0 0,1 1-1 0 0,-1 0 1 0 0,0 0-1 0 0,1 0 1 0 0,-1 0-1 0 0,0-1 1 0 0,0 1-1 0 0,0 0 1 0 0,0 0-1 0 0,0 0 1 0 0,0 0-1 0 0,0 0 1 0 0,0-1-1 0 0,0 1 1 0 0,0 0-1 0 0,0 0 1 0 0,-1 0-1 0 0,1 0 1 0 0,-1 1-1 0 0,-1 4 66 0 0,0 1-1 0 0,-1-1 0 0 0,0 0 0 0 0,-5 8 0 0 0,1-3-20 0 0,-1 0-1 0 0,-1 0 1 0 0,1-1 0 0 0,-2 0-1 0 0,0 0 1 0 0,0-1 0 0 0,0-1-1 0 0,-17 11 1 0 0,3-4-163 0 0,-1-2 1 0 0,0 0-1 0 0,-28 8 0 0 0,50-19-67 0 0,1-2-1 0 0,-1 1 1 0 0,1 0-1 0 0,-1 0 1 0 0,1-1-1 0 0,-1 1 1 0 0,1-1-1 0 0,-1 0 1 0 0,0 0-1 0 0,1 0 1 0 0,-1 0-1 0 0,0-1 1 0 0,-3 0-1 0 0,23-14-4525 0 0,-4 5 1807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17191 0 0,'0'0'1558'0'0,"8"0"-1252"0"0,-1-2-4 0 0,0 1-1 0 0,0-1 0 0 0,-1 0 0 0 0,1-1 0 0 0,-1 0 0 0 0,10-5 0 0 0,34-25 1045 0 0,-49 32-1328 0 0,12-8 226 0 0,-1-2-1 0 0,0 1 1 0 0,-1-1-1 0 0,0-1 1 0 0,-1 0-1 0 0,0-1 1 0 0,-1 0-1 0 0,0 0 0 0 0,12-28 1 0 0,-20 39-191 0 0,0 0-1 0 0,0-1 1 0 0,-1 1 0 0 0,1-1-1 0 0,-1 1 1 0 0,0-1 0 0 0,0 1-1 0 0,0 0 1 0 0,0-1 0 0 0,0 1-1 0 0,0-1 1 0 0,-1 1 0 0 0,0-5-1 0 0,1 6-9 0 0,-1 0-1 0 0,1 0 0 0 0,0 0 1 0 0,-1 1-1 0 0,1-1 0 0 0,-1 0 1 0 0,1 0-1 0 0,-1 0 0 0 0,0 1 1 0 0,1-1-1 0 0,-1 0 0 0 0,0 0 1 0 0,1 1-1 0 0,-1-1 1 0 0,0 1-1 0 0,0-1 0 0 0,0 1 1 0 0,1-1-1 0 0,-1 1 0 0 0,0-1 1 0 0,0 1-1 0 0,0 0 0 0 0,0-1 1 0 0,0 1-1 0 0,0 0 0 0 0,0 0 1 0 0,0 0-1 0 0,0 0 0 0 0,0 0 1 0 0,0 0-1 0 0,0 0 0 0 0,0 0 1 0 0,0 0-1 0 0,1 0 0 0 0,-1 0 1 0 0,0 1-1 0 0,-1 0 0 0 0,-5 1 119 0 0,0 1 0 0 0,0 0-1 0 0,1 1 1 0 0,0-1-1 0 0,-1 1 1 0 0,1 1 0 0 0,1-1-1 0 0,-1 1 1 0 0,1 0-1 0 0,-6 6 1 0 0,-3 6 45 0 0,1-1 0 0 0,-13 23 1 0 0,19-29-26 0 0,1 1 0 0 0,1 0 0 0 0,0 0 0 0 0,0 0-1 0 0,-5 23 1 0 0,9-31-146 0 0,0 0-1 0 0,0 0 1 0 0,1 1-1 0 0,-1-1 1 0 0,1 0-1 0 0,0 1 1 0 0,0-1-1 0 0,1 0 1 0 0,-1 1-1 0 0,1-1 1 0 0,-1 0-1 0 0,1 0 1 0 0,0 1-1 0 0,0-1 1 0 0,0 0-1 0 0,1 0 1 0 0,-1 0-1 0 0,1 0 1 0 0,0-1-1 0 0,-1 1 1 0 0,1 0 0 0 0,1-1-1 0 0,-1 1 1 0 0,0-1-1 0 0,0 1 1 0 0,4 1-1 0 0,-3-2-79 0 0,0-1-1 0 0,0 1 1 0 0,1-1 0 0 0,-1 0-1 0 0,0 1 1 0 0,1-2 0 0 0,-1 1-1 0 0,1 0 1 0 0,-1-1 0 0 0,1 1-1 0 0,0-1 1 0 0,-1 0-1 0 0,1 0 1 0 0,-1-1 0 0 0,1 1-1 0 0,-1-1 1 0 0,1 0 0 0 0,-1 1-1 0 0,7-4 1 0 0,0 0-187 0 0,0 0 0 0 0,-1-1 0 0 0,1 0-1 0 0,-1-1 1 0 0,11-8 0 0 0,13-10-5028 0 0,-22 16 1603 0 0,10-7-5181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1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15552 0 0,'-12'10'1653'0'0,"-13"13"-201"0"0,24-21-1200 0 0,0-1 0 0 0,-1 1 0 0 0,1 0 1 0 0,0 0-1 0 0,0-1 0 0 0,0 1 1 0 0,0 0-1 0 0,0 0 0 0 0,0 0 0 0 0,0 0 1 0 0,1 0-1 0 0,-1 0 0 0 0,0 4 1 0 0,-2 25 890 0 0,1-24-1028 0 0,2-1 1 0 0,-1 0 0 0 0,1 0 0 0 0,-1 0 0 0 0,2 7 0 0 0,1 18 239 0 0,0-1 1 0 0,-7 59-1 0 0,1 1-214 0 0,4-75-119 0 0,-1 0-343 0 0,4 29 0 0 0,-2-29-2503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 14280 0 0,'0'0'1102'0'0,"-9"-4"-432"0"0,7 2-182 0 0,0 1 0 0 0,-1 0 1 0 0,0 0-1 0 0,1 0 0 0 0,-1 0 1 0 0,1 1-1 0 0,-1-1 0 0 0,0 1 1 0 0,0-1-1 0 0,1 1 0 0 0,-1 0 1 0 0,0 0-1 0 0,0 1 0 0 0,1-1 1 0 0,-1 0-1 0 0,0 1 0 0 0,-3 0 1 0 0,2 1-238 0 0,-1 0 1 0 0,1 0 0 0 0,0 1 0 0 0,-1-1-1 0 0,1 1 1 0 0,0 0 0 0 0,1 0 0 0 0,-1 0-1 0 0,-4 5 1 0 0,0 2-217 0 0,0 0 1 0 0,0 1-1 0 0,1 0 1 0 0,0 0-1 0 0,1 1 1 0 0,-8 20-1 0 0,8-17 0 0 0,1 1 0 0 0,-3 17 0 0 0,7-27 79 0 0,0 0-1 0 0,1 0 1 0 0,-1-1 0 0 0,1 1-1 0 0,0 0 1 0 0,1 0 0 0 0,0 0-1 0 0,0 0 1 0 0,2 7-1 0 0,-3-11-103 0 0,1-1 0 0 0,-1 1 0 0 0,1 0-1 0 0,0-1 1 0 0,0 1 0 0 0,-1-1-1 0 0,1 1 1 0 0,0-1 0 0 0,1 1 0 0 0,-1-1-1 0 0,0 0 1 0 0,0 0 0 0 0,0 1-1 0 0,1-1 1 0 0,-1 0 0 0 0,1 0-1 0 0,-1 0 1 0 0,1 0 0 0 0,2 0 0 0 0,-2 0 11 0 0,1 0 1 0 0,-1-1-1 0 0,1 0 1 0 0,-1 1-1 0 0,1-1 1 0 0,0 0-1 0 0,-1 0 1 0 0,1 0-1 0 0,-1-1 1 0 0,1 1-1 0 0,4-2 1 0 0,2-1 31 0 0,0 0 1 0 0,0-1 0 0 0,-1-1 0 0 0,1 1-1 0 0,14-12 1 0 0,-8 5-54 0 0,-1-1 0 0 0,1 0 0 0 0,-2-2 0 0 0,0 1 0 0 0,18-27 0 0 0,-28 40 0 0 0,-4 6 0 0 0,-2 8 0 0 0,-29 66 0 0 0,8-27 0 0 0,15-30 51 0 0,-67 183 1821 0 0,73-197-1849 0 0,0 0 1 0 0,1 0 0 0 0,0 0-1 0 0,1 0 1 0 0,0 0-1 0 0,1 17 1 0 0,0-25-24 0 0,0 0 0 0 0,0 0 0 0 0,0 0 0 0 0,0 1 0 0 0,0-1 0 0 0,1-1 0 0 0,-1 1 0 0 0,0 0 0 0 0,1 0 0 0 0,-1 0 0 0 0,0 0 0 0 0,1 0 0 0 0,-1 0 0 0 0,1 0 0 0 0,0 0 0 0 0,-1-1 0 0 0,1 1 0 0 0,0 0 0 0 0,-1 0 0 0 0,1-1 0 0 0,0 1 0 0 0,0 0 0 0 0,0-1 0 0 0,0 1 0 0 0,0-1 0 0 0,-1 0 0 0 0,1 1 0 0 0,0-1 0 0 0,0 1 0 0 0,0-1 0 0 0,0 0 0 0 0,0 0 0 0 0,0 0 0 0 0,0 0 0 0 0,0 1 0 0 0,0-1 0 0 0,0 0 0 0 0,0-1 0 0 0,0 1 0 0 0,0 0 0 0 0,0 0 0 0 0,0 0 0 0 0,0-1 0 0 0,0 1 0 0 0,0 0 0 0 0,1-1 0 0 0,5-2 0 0 0,-1 1 0 0 0,0-1 0 0 0,0-1 0 0 0,0 1 0 0 0,8-7 0 0 0,1-2 29 0 0,-1 0-1 0 0,-1-2 1 0 0,21-25 0 0 0,29-50 69 0 0,-28 34-908 0 0,-13 18-7250 0 0,-7 12-1850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 17159 0 0,'0'0'828'0'0,"-19"-2"224"0"0,17 2-933 0 0,1 0-1 0 0,0 1 1 0 0,-1-1-1 0 0,1 0 1 0 0,0 1-1 0 0,-1-1 0 0 0,1 1 1 0 0,0 0-1 0 0,0-1 1 0 0,0 1-1 0 0,-1 0 1 0 0,1-1-1 0 0,0 1 0 0 0,0 0 1 0 0,0 0-1 0 0,0 0 1 0 0,0 0-1 0 0,1 0 1 0 0,-1 0-1 0 0,-1 2 0 0 0,-13 25 1530 0 0,13-22-1407 0 0,-5 12 48 0 0,1 1-1 0 0,1 0 0 0 0,0 0 0 0 0,2 0 1 0 0,0 0-1 0 0,1 1 0 0 0,1-1 1 0 0,2 29-1 0 0,0-34-110 0 0,1 0 1 0 0,0-1-1 0 0,1 1 0 0 0,1-1 1 0 0,0 1-1 0 0,1-1 0 0 0,0 0 1 0 0,8 14-1 0 0,-11-25-160 0 0,-1 1-1 0 0,1-1 0 0 0,0 1 1 0 0,0-1-1 0 0,0 0 1 0 0,0 1-1 0 0,0-1 0 0 0,0 0 1 0 0,0-1-1 0 0,1 1 1 0 0,-1 0-1 0 0,1-1 0 0 0,-1 1 1 0 0,1-1-1 0 0,0 0 1 0 0,-1 0-1 0 0,1 0 0 0 0,0 0 1 0 0,0 0-1 0 0,0-1 1 0 0,0 1-1 0 0,0-1 0 0 0,0 0 1 0 0,4 0-1 0 0,-2 0 19 0 0,0-1 1 0 0,0 0-1 0 0,-1 0 0 0 0,1 0 1 0 0,-1-1-1 0 0,1 1 0 0 0,-1-1 1 0 0,0 0-1 0 0,0 0 0 0 0,0-1 1 0 0,0 1-1 0 0,0-1 0 0 0,0 0 1 0 0,6-6-1 0 0,1-4 108 0 0,0 0 0 0 0,-1 0 0 0 0,-1-1 0 0 0,0-1 0 0 0,10-22 0 0 0,28-82 462 0 0,-32 77-384 0 0,-8 24-127 0 0,25-60 519 0 0,-26 63-363 0 0,-6 13-20 0 0,1 4-158 0 0,1 9-45 0 0,-1 0 0 0 0,0 1 0 0 0,0-1 0 0 0,-2 0 0 0 0,1 0 1 0 0,-1 0-1 0 0,-3 14 0 0 0,-1 22-18 0 0,0 5 36 0 0,2-28-43 0 0,1 1 0 0 0,2 25 0 0 0,0-42-3 0 0,1-1-1 0 0,0 1 1 0 0,1 0 0 0 0,-1-1 0 0 0,1 1 0 0 0,1-1 0 0 0,0 0-1 0 0,0 0 1 0 0,0 0 0 0 0,8 12 0 0 0,-9-17-66 0 0,-1 0 1 0 0,1 0-1 0 0,0 0 1 0 0,0 0-1 0 0,0-1 1 0 0,0 1-1 0 0,0 0 1 0 0,0-1-1 0 0,0 0 1 0 0,0 1-1 0 0,1-1 1 0 0,-1 0-1 0 0,1 0 0 0 0,-1 0 1 0 0,1-1-1 0 0,3 2 1 0 0,10-2-2794 0 0,0-2-3617 0 0,-4-3-2738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18431 0 0,'0'0'1916'0'0,"2"0"-1818"0"0,3-2 157 0 0,0 0 0 0 0,1 0 0 0 0,-1 0 0 0 0,0 0 0 0 0,0-1 0 0 0,-1 0 0 0 0,1 0 0 0 0,-1 0 0 0 0,8-8 1 0 0,36-38 1393 0 0,-47 48-1651 0 0,15-16 286 0 0,-1 0-1 0 0,0-1 0 0 0,-2-1 1 0 0,0 0-1 0 0,17-35 0 0 0,-29 51-237 0 0,0 0 0 0 0,0 0 0 0 0,-1 0 0 0 0,1 0 0 0 0,-1 0 0 0 0,0 0 0 0 0,0 0 0 0 0,0 0 0 0 0,0 0 0 0 0,0 0 0 0 0,-1-3 0 0 0,1 6-16 0 0,0-1 0 0 0,0 0 0 0 0,-1 0 0 0 0,1 1 0 0 0,0-1 0 0 0,-1 0 0 0 0,1 1 0 0 0,0-1 0 0 0,-1 0 0 0 0,1 1 0 0 0,-1-1 0 0 0,1 1 0 0 0,-1-1 0 0 0,1 1 0 0 0,-1-1 0 0 0,1 1 0 0 0,-1-1 0 0 0,0 1 0 0 0,0-1 0 0 0,0 1 13 0 0,0-1-1 0 0,0 1 1 0 0,0 0 0 0 0,0 0-1 0 0,0 0 1 0 0,0 0-1 0 0,-1 0 1 0 0,1 0 0 0 0,0 0-1 0 0,0 0 1 0 0,0 1-1 0 0,0-1 1 0 0,0 0 0 0 0,0 1-1 0 0,0-1 1 0 0,0 0-1 0 0,0 1 1 0 0,0 0-1 0 0,-7 5 107 0 0,1 0 0 0 0,0 0 0 0 0,1 1 0 0 0,-1 0 0 0 0,1 0-1 0 0,1 1 1 0 0,-10 15 0 0 0,1 1-42 0 0,-27 49-75 0 0,35-62 99 0 0,1 1-1 0 0,1 1 1 0 0,0-1 0 0 0,-4 18-1 0 0,8-26-63 0 0,-1 0 1 0 0,1 0-1 0 0,0 0 0 0 0,0 0 1 0 0,0 0-1 0 0,0 0 1 0 0,1-1-1 0 0,-1 1 0 0 0,1 0 1 0 0,0 0-1 0 0,1 0 0 0 0,-1 0 1 0 0,0-1-1 0 0,4 6 0 0 0,-3-6-153 0 0,0 0 0 0 0,0-1-1 0 0,0 1 1 0 0,0-1-1 0 0,0 0 1 0 0,0 0 0 0 0,1 0-1 0 0,-1 0 1 0 0,1 0 0 0 0,0 0-1 0 0,0-1 1 0 0,-1 1 0 0 0,1-1-1 0 0,0 0 1 0 0,0 0 0 0 0,0 0-1 0 0,0 0 1 0 0,6 1-1 0 0,3-1-827 0 0,-6 0-275 0 0,0 0 0 0 0,1 0 0 0 0,9-1 0 0 0,-2-2-7677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21191 0 0,'0'0'2127'0'0,"12"-8"-1854"0"0,15-24 1204 0 0,-2-1 0 0 0,-1-1-1 0 0,31-61 1 0 0,-50 86-1355 0 0,0-1-1 0 0,0 1 1 0 0,-1-1 0 0 0,0 1 0 0 0,-1-1-1 0 0,0 0 1 0 0,-1-1 0 0 0,2-19 0 0 0,-4 28 20 0 0,0-14 486 0 0,-2 13-381 0 0,-4 8-147 0 0,4 0-100 0 0,-1 1 0 0 0,1 0 0 0 0,0 0 0 0 0,0 0 0 0 0,1 0 0 0 0,0 0 0 0 0,-1 10 0 0 0,0 3 0 0 0,-1-5 0 0 0,1 1 0 0 0,0-1 0 0 0,1 0 0 0 0,1 1 0 0 0,0-1 0 0 0,1 1 0 0 0,1-1 0 0 0,0 1 0 0 0,1-1 0 0 0,0 0 0 0 0,8 20 0 0 0,-10-32 4 0 0,0 0 0 0 0,1 1-1 0 0,-1-1 1 0 0,0 0 0 0 0,1 0-1 0 0,-1 0 1 0 0,1 0 0 0 0,0 0 0 0 0,-1-1-1 0 0,1 1 1 0 0,0 0 0 0 0,0-1 0 0 0,0 1-1 0 0,0-1 1 0 0,1 0 0 0 0,-1 0 0 0 0,0 0-1 0 0,0 0 1 0 0,1 0 0 0 0,-1 0-1 0 0,1 0 1 0 0,-1-1 0 0 0,1 0 0 0 0,2 1-1 0 0,-1-1 3 0 0,0 0-1 0 0,0-1 0 0 0,1 1 0 0 0,-1-1 0 0 0,-1 0 0 0 0,1 0 0 0 0,0 0 1 0 0,0 0-1 0 0,0-1 0 0 0,0 0 0 0 0,-1 1 0 0 0,1-1 0 0 0,-1-1 1 0 0,5-2-1 0 0,1-4-23 0 0,0 1 1 0 0,0-1-1 0 0,-1 0 0 0 0,-1-1 1 0 0,1 0-1 0 0,6-13 1 0 0,33-71 32 0 0,-40 79-22 0 0,5-13-811 0 0,-7 14 1351 0 0,2-1 0 0 0,9-15 0 0 0,4 6-3690 0 0,-17 21 1553 0 0,1 0 0 0 0,-1 0 0 0 0,1 1 0 0 0,0 0 0 0 0,5-3 0 0 0,3 1-6939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21103 0 0,'0'0'1914'0'0,"-17"0"-630"0"0,14 1-1005 0 0,-1 0 0 0 0,1 0 0 0 0,-1 1 1 0 0,1-1-1 0 0,0 1 0 0 0,0-1 1 0 0,-1 1-1 0 0,1 0 0 0 0,0 1 0 0 0,0-1 1 0 0,1 0-1 0 0,-1 1 0 0 0,0-1 1 0 0,1 1-1 0 0,0 0 0 0 0,-3 3 0 0 0,-2 6-136 0 0,1-1 0 0 0,-1 1 0 0 0,-3 12 0 0 0,9-22-88 0 0,0 3 37 0 0,0-1-1 0 0,0 1 1 0 0,0 0 0 0 0,1 0-1 0 0,0-1 1 0 0,0 1-1 0 0,0 0 1 0 0,0 0 0 0 0,1 0-1 0 0,0-1 1 0 0,0 1 0 0 0,0 0-1 0 0,2 5 1 0 0,-2-8-67 0 0,0-1-1 0 0,0 1 1 0 0,0-1 0 0 0,0 1 0 0 0,0-1 0 0 0,1 1-1 0 0,-1-1 1 0 0,0 0 0 0 0,1 0 0 0 0,-1 1 0 0 0,0-1-1 0 0,1 0 1 0 0,0 0 0 0 0,-1-1 0 0 0,1 1 0 0 0,2 1-1 0 0,3 0 51 0 0,-1 1 0 0 0,0-1 0 0 0,9 1 0 0 0,-7-2-155 0 0,0 0 1 0 0,1-1-1 0 0,-1 0 1 0 0,0-1-1 0 0,0 1 1 0 0,0-2-1 0 0,0 1 1 0 0,9-3-1 0 0,63-26-1169 0 0,-36 12 811 0 0,-29 11-128 0 0,28-16-1 0 0,-6 3 95 0 0,-34 18 472 0 0,0 0 0 0 0,0 0 0 0 0,0 0 1 0 0,-1 0-1 0 0,1-1 0 0 0,-1 1 0 0 0,1-1 0 0 0,1-3 0 0 0,4-3 57 0 0,-8 9 36 0 0,1-1 0 0 0,-1 1 0 0 0,1-1 0 0 0,0 0 0 0 0,-1 1 0 0 0,1-1 0 0 0,-1 0 0 0 0,1 0 0 0 0,-1 1 0 0 0,0-1 1 0 0,1 0-1 0 0,-1 0 0 0 0,0 0 0 0 0,0 1 0 0 0,1-1 0 0 0,-1 0 0 0 0,0 0 0 0 0,0 0 0 0 0,0 0 0 0 0,0-1 0 0 0,0 1-25 0 0,-1 1 0 0 0,1-1-1 0 0,0 1 1 0 0,-1-1 0 0 0,1 1-1 0 0,0-1 1 0 0,-1 1-1 0 0,1-1 1 0 0,-1 1 0 0 0,1 0-1 0 0,-1-1 1 0 0,1 1-1 0 0,-1 0 1 0 0,1-1 0 0 0,-1 1-1 0 0,1 0 1 0 0,-1-1 0 0 0,0 1-1 0 0,1 0 1 0 0,-1 0-1 0 0,0 0 1 0 0,-2-1-20 0 0,0 1 0 0 0,0 0 0 0 0,0-1 0 0 0,0 1 0 0 0,1 1 0 0 0,-1-1 0 0 0,0 0 0 0 0,0 1 0 0 0,0-1 0 0 0,1 1 0 0 0,-4 1 0 0 0,1 1-46 0 0,0 0 0 0 0,1 0 0 0 0,0 0-1 0 0,0 0 1 0 0,0 1 0 0 0,0-1 0 0 0,0 1 0 0 0,1 0 0 0 0,-1 0 0 0 0,1 1-1 0 0,0-1 1 0 0,1 1 0 0 0,-1-1 0 0 0,1 1 0 0 0,0 0 0 0 0,0 0 0 0 0,0 0-1 0 0,1 0 1 0 0,-1 0 0 0 0,1 1 0 0 0,1-1 0 0 0,-1 0 0 0 0,1 1 0 0 0,0-1-1 0 0,0 0 1 0 0,0 0 0 0 0,2 6 0 0 0,-2-8 0 0 0,1 0 0 0 0,0 1 0 0 0,0-1 0 0 0,0 0 0 0 0,1 0-1 0 0,-1 0 1 0 0,1 0 0 0 0,-1-1 0 0 0,4 5 0 0 0,-1-3-21 0 0,0-1 0 0 0,0 1 0 0 0,0-1 0 0 0,10 6 0 0 0,-10-7-202 0 0,1 0 0 0 0,-1 0 0 0 0,1 0 0 0 0,0 0 0 0 0,0-1 0 0 0,9 2 1 0 0,-2-1-1575 0 0,13 5-8444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88 2304 0 0,'11'-8'224'0'0,"1"-3"-373"0"0,-8 6 2369 0 0,0 0 0 0 0,-1 0 0 0 0,0 0 0 0 0,4-10 1 0 0,-6 14-1966 0 0,-1 0 0 0 0,1 0 1 0 0,-1 0-1 0 0,0 0 1 0 0,1 0-1 0 0,-1 0 1 0 0,0 1-1 0 0,0-1 1 0 0,1 0-1 0 0,-1 0 0 0 0,0 0 1 0 0,0 0-1 0 0,0 0 1 0 0,0 0-1 0 0,-1 0 1 0 0,1 0-1 0 0,0 0 0 0 0,0 0 1 0 0,0 0-1 0 0,-1 0 1 0 0,1 0-1 0 0,-1 0 1 0 0,0-2-1 0 0,0 3-79 0 0,0-1 1 0 0,0 0-1 0 0,0 1 0 0 0,0-1 1 0 0,0 0-1 0 0,0 1 0 0 0,0-1 1 0 0,0 1-1 0 0,0 0 0 0 0,-1-1 1 0 0,1 1-1 0 0,0 0 0 0 0,0 0 1 0 0,0 0-1 0 0,-1 0 0 0 0,0 0 1 0 0,-6 0 300 0 0,0 1 1 0 0,1 0-1 0 0,-1 0 1 0 0,-10 4-1 0 0,2 0-121 0 0,0 1 0 0 0,1 1 1 0 0,-1 0-1 0 0,2 1 0 0 0,-1 0 0 0 0,1 1 0 0 0,-15 13 0 0 0,24-18-195 0 0,-1 1-1 0 0,0 0 0 0 0,1 1 1 0 0,0 0-1 0 0,0-1 0 0 0,1 2 1 0 0,-1-1-1 0 0,2 0 0 0 0,-1 1 1 0 0,0 0-1 0 0,1 0 1 0 0,1 0-1 0 0,-1 0 0 0 0,1 0 1 0 0,0 0-1 0 0,1 1 0 0 0,-1-1 1 0 0,1 9-1 0 0,1-15-147 0 0,0 0-1 0 0,0-1 0 0 0,0 1 1 0 0,0-1-1 0 0,0 1 1 0 0,0 0-1 0 0,0-1 1 0 0,0 1-1 0 0,0 0 1 0 0,0-1-1 0 0,1 1 1 0 0,-1 0-1 0 0,0-1 1 0 0,0 1-1 0 0,1-1 1 0 0,-1 1-1 0 0,0-1 1 0 0,1 1-1 0 0,-1-1 1 0 0,1 1-1 0 0,-1-1 0 0 0,0 1 1 0 0,1-1-1 0 0,-1 1 1 0 0,1-1-1 0 0,1 1 1 0 0,-1-1-3 0 0,0 1 1 0 0,0-1-1 0 0,0 0 0 0 0,0 0 1 0 0,1 0-1 0 0,-1 0 0 0 0,0 0 1 0 0,0 0-1 0 0,0-1 1 0 0,0 1-1 0 0,1 0 0 0 0,-1 0 1 0 0,2-2-1 0 0,4-1 11 0 0,1-1 0 0 0,-1 0 0 0 0,9-6 0 0 0,-15 9-18 0 0,76-58 127 0 0,-20 14-968 0 0,45-42-6172 0 0,-85 74 4627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0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0 691 19639 0 0,'0'0'1496'0'0,"2"0"-1024"0"0,8 5-514 0 0,-9-4 150 0 0,0 0-1 0 0,1 0 0 0 0,-1 0 0 0 0,1 0 1 0 0,0-1-1 0 0,-1 1 0 0 0,1-1 0 0 0,0 1 1 0 0,-1-1-1 0 0,3 0 0 0 0,-3 0-8 0 0,0 0 1 0 0,0 0-1 0 0,0-1 0 0 0,0 1 1 0 0,0 0-1 0 0,0-1 0 0 0,-1 1 1 0 0,1-1-1 0 0,0 1 0 0 0,0-1 1 0 0,0 0-1 0 0,-1 1 0 0 0,1-1 1 0 0,0 0-1 0 0,-1 0 0 0 0,1 1 0 0 0,0-1 1 0 0,-1 0-1 0 0,1 0 0 0 0,-1 0 1 0 0,1 0-1 0 0,-1 0 0 0 0,1-1 1 0 0,2-5 426 0 0,-1 4-285 0 0,0-1-1 0 0,0 0 1 0 0,0 0 0 0 0,-1 0-1 0 0,1 0 1 0 0,-1-1 0 0 0,1-7 0 0 0,2-28-176 0 0,-1 22 389 0 0,-2-1-1 0 0,0-20 1 0 0,-4-82 669 0 0,-1-19-542 0 0,2 121-466 0 0,1 1 0 0 0,1-1 1 0 0,1 0-1 0 0,0 1 0 0 0,2-1 0 0 0,0 1 0 0 0,1 0 1 0 0,1 0-1 0 0,7-19 0 0 0,-10 33-105 0 0,0 0 1 0 0,0 0-1 0 0,0 0 0 0 0,1 1 0 0 0,0-1 1 0 0,-1 1-1 0 0,1 0 0 0 0,1 0 1 0 0,-1 0-1 0 0,0 0 0 0 0,1 0 0 0 0,-1 1 1 0 0,1-1-1 0 0,0 1 0 0 0,0 0 1 0 0,0 0-1 0 0,0 1 0 0 0,0-1 0 0 0,0 1 1 0 0,0 0-1 0 0,1 0 0 0 0,-1 0 1 0 0,0 0-1 0 0,1 1 0 0 0,4 0 0 0 0,-2 0-16 0 0,-1 0 0 0 0,0 1 0 0 0,0 0 0 0 0,1 0 0 0 0,-1 1 0 0 0,0-1 0 0 0,0 1-1 0 0,0 1 1 0 0,-1-1 0 0 0,1 1 0 0 0,-1 0 0 0 0,1 0 0 0 0,-1 1 0 0 0,0-1 0 0 0,0 1 0 0 0,0 0-1 0 0,5 6 1 0 0,-4-3-94 0 0,0 1 0 0 0,0 0-1 0 0,-1 0 1 0 0,0 1-1 0 0,-1-1 1 0 0,1 1 0 0 0,-2 0-1 0 0,1 0 1 0 0,-1 1 0 0 0,-1-1-1 0 0,3 18 1 0 0,-4-18-747 0 0,0-1-1 0 0,-1 1 1 0 0,-1 9-1 0 0,-1-9-1071 0 0,1-1 0 0 0,-1 1-1 0 0,-3 9 1 0 0,-4 6-6606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88 18431 0 0,'0'0'126'0'0,"0"0"-1"0"0,0 0 0 0 0,-1-1 0 0 0,1 1 0 0 0,0 0 0 0 0,0 0 0 0 0,-1 0 0 0 0,1-1 0 0 0,0 1 1 0 0,0 0-1 0 0,-1-1 0 0 0,1 1 0 0 0,0 0 0 0 0,0 0 0 0 0,0-1 0 0 0,0 1 0 0 0,0 0 0 0 0,-1-1 1 0 0,1 1-1 0 0,0 0 0 0 0,0-1 0 0 0,0 1 0 0 0,0 0 0 0 0,0-1 0 0 0,0 1 0 0 0,0 0 0 0 0,0-1 1 0 0,0 1-1 0 0,9-5 4420 0 0,-2 3-4615 0 0,22-8 596 0 0,38-8 0 0 0,-25 8-298 0 0,-1 0-191 0 0,-1 1 0 0 0,1 2 0 0 0,57-1-1 0 0,-71 8-4328 0 0,41 4-1 0 0,-42 1-4044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38 10136 0 0,'0'-3'178'0'0,"-1"-1"1"0"0,1 1 0 0 0,-1 0 0 0 0,0 0-1 0 0,0 0 1 0 0,0 0 0 0 0,-9-13 10704 0 0,5 22-9191 0 0,3-4-1553 0 0,0 0 0 0 0,1 0 0 0 0,-1 1 0 0 0,1-1 0 0 0,-1 1-1 0 0,1-1 1 0 0,0 1 0 0 0,0-1 0 0 0,0 1 0 0 0,0 0 0 0 0,1 0 0 0 0,-1 4 0 0 0,-2 39 644 0 0,2-29-616 0 0,-3 296 852 0 0,5-186-3626 0 0,-2-118 356 0 0,-3-1-3590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26 106 5984 0 0,'-2'-2'84'0'0,"0"0"1"0"0,0 0-1 0 0,-17-17 16005 0 0,27 14-14297 0 0,14-5-1127 0 0,0 1 1 0 0,0 1 0 0 0,1 0-1 0 0,0 2 1 0 0,46-6-1 0 0,118-8-393 0 0,-155 19-1485 0 0,-1 0-446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19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2 261 19695 0 0,'-1'-10'1498'0'0,"1"4"-1369"0"0,1 0 0 0 0,1 0 0 0 0,-1 0 0 0 0,4-8 0 0 0,-1-2-42 0 0,1 1 632 0 0,11-22 0 0 0,2-8 380 0 0,-15 38-968 0 0,0 0 1 0 0,0 0-1 0 0,0 0 1 0 0,1 0 0 0 0,0 0-1 0 0,1 1 1 0 0,-1-1-1 0 0,1 1 1 0 0,0 0-1 0 0,1 1 1 0 0,-1-1-1 0 0,1 1 1 0 0,9-6-1 0 0,-13 10-137 0 0,0 0-1 0 0,-1 0 0 0 0,1 1 1 0 0,-1-1-1 0 0,1 1 1 0 0,0-1-1 0 0,-1 1 0 0 0,1 0 1 0 0,0 0-1 0 0,-1 0 1 0 0,1 0-1 0 0,0 0 0 0 0,0 0 1 0 0,-1 0-1 0 0,1 0 1 0 0,0 1-1 0 0,-1-1 0 0 0,1 1 1 0 0,0-1-1 0 0,-1 1 1 0 0,1 0-1 0 0,-1-1 0 0 0,1 1 1 0 0,-1 0-1 0 0,1 0 1 0 0,-1 0-1 0 0,0 0 0 0 0,0 0 1 0 0,1 1-1 0 0,-1-1 1 0 0,0 0-1 0 0,0 0 0 0 0,1 3 1 0 0,5 6 102 0 0,-1-1 0 0 0,-1 1 0 0 0,0 0-1 0 0,4 13 1 0 0,-1-5-39 0 0,-8-17-48 0 0,2 3-280 0 0,0 0-1 0 0,0 1 1 0 0,0-1-1 0 0,1 0 0 0 0,0 0 1 0 0,3 3-1 0 0,5 3-772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66 13824 0 0,'-2'-2'249'0'0,"1"-1"1"0"0,-1 0 0 0 0,1 1 0 0 0,0-1 0 0 0,0 0 0 0 0,0 0 0 0 0,0 1 0 0 0,0-1 0 0 0,1 0 0 0 0,-1 0-1 0 0,1 0 1 0 0,0 0 0 0 0,0 0 0 0 0,0 0 0 0 0,0 0 0 0 0,0 0 0 0 0,1 0 0 0 0,-1 0 0 0 0,1 0 0 0 0,2-5 2285 0 0,-2 8-2492 0 0,-1 0 0 0 0,0 0 0 0 0,1 1 0 0 0,-1-1 0 0 0,0 0 0 0 0,0 0 0 0 0,1 1 0 0 0,-1-1 0 0 0,0 0 1 0 0,0 1-1 0 0,0-1 0 0 0,0 0 0 0 0,1 1 0 0 0,-1-1 0 0 0,0 0 0 0 0,0 1 0 0 0,0-1 0 0 0,0 0 0 0 0,0 1 0 0 0,0-1 1 0 0,0 0-1 0 0,0 1 0 0 0,0-1 0 0 0,0 1 0 0 0,0-1 0 0 0,0 0 0 0 0,0 1 0 0 0,0-1 0 0 0,0 0 0 0 0,-1 1 0 0 0,-1 13 319 0 0,1-13-291 0 0,-10 81 224 0 0,2-13-188 0 0,0-24 114 0 0,3 0-1 0 0,1 1 1 0 0,3-1 0 0 0,1 1-1 0 0,3 0 1 0 0,12 75-1 0 0,-13-116-99 0 0,0 0 0 0 0,0 0 0 0 0,1 0 0 0 0,0 0 0 0 0,0-1 0 0 0,0 1 0 0 0,0-1-1 0 0,1 0 1 0 0,0 1 0 0 0,5 5 0 0 0,-7-9-89 0 0,0 0 0 0 0,0 0 0 0 0,0 0 0 0 0,1 0 0 0 0,-1 0 0 0 0,0 0 0 0 0,1 0 0 0 0,-1-1 0 0 0,0 1 0 0 0,1-1 0 0 0,-1 1 0 0 0,1-1-1 0 0,-1 1 1 0 0,1-1 0 0 0,-1 0 0 0 0,1 1 0 0 0,0-1 0 0 0,-1 0 0 0 0,1 0 0 0 0,-1 0 0 0 0,1-1 0 0 0,-1 1 0 0 0,1 0 0 0 0,-1 0 0 0 0,1-1 0 0 0,-1 1 0 0 0,1-1 0 0 0,-1 1 0 0 0,1-1 0 0 0,-1 0 0 0 0,0 0-1 0 0,1 1 1 0 0,-1-1 0 0 0,0 0 0 0 0,0 0 0 0 0,0 0 0 0 0,2-3 0 0 0,6-6-32 0 0,0 0 0 0 0,-1-1 0 0 0,-1-1 0 0 0,0 1 0 0 0,10-22 0 0 0,-12 22 0 0 0,2-2 28 0 0,43-76 1054 0 0,-44 79-950 0 0,1 1 0 0 0,0 0-1 0 0,1 0 1 0 0,0 1 0 0 0,1 0-1 0 0,16-13 1 0 0,-24 20-131 0 0,0 0-1 0 0,0 1 1 0 0,1-1 0 0 0,-1 0 0 0 0,0 0-1 0 0,1 1 1 0 0,-1-1 0 0 0,0 1-1 0 0,1-1 1 0 0,-1 1 0 0 0,1 0-1 0 0,-1-1 1 0 0,1 1 0 0 0,-1 0-1 0 0,1 0 1 0 0,-1 0 0 0 0,1 0-1 0 0,-1 0 1 0 0,0 1 0 0 0,1-1-1 0 0,2 1 1 0 0,-2 0-1 0 0,-1 0 0 0 0,1 0 1 0 0,0 0-1 0 0,-1 1 0 0 0,1-1 0 0 0,-1 0 0 0 0,1 1 0 0 0,-1-1 1 0 0,1 1-1 0 0,-1 0 0 0 0,0-1 0 0 0,0 1 0 0 0,2 3 1 0 0,0 2-2 0 0,0 1 1 0 0,0 0 0 0 0,-1 0 0 0 0,0 0 0 0 0,0 0-1 0 0,0 13 1 0 0,1 17-4 0 0,6 80-56 0 0,-8-110-165 0 0,1 0-1 0 0,0 1 1 0 0,0-1-1 0 0,4 10 1 0 0,-5-16 85 0 0,-1-1 1 0 0,1 1 0 0 0,0-1-1 0 0,-1 1 1 0 0,1-1-1 0 0,0 0 1 0 0,0 1 0 0 0,0-1-1 0 0,0 0 1 0 0,0 1 0 0 0,0-1-1 0 0,1 0 1 0 0,-1 0-1 0 0,0 0 1 0 0,0 0 0 0 0,1 0-1 0 0,-1 0 1 0 0,1-1 0 0 0,-1 1-1 0 0,1 0 1 0 0,-1-1 0 0 0,1 1-1 0 0,-1-1 1 0 0,1 1-1 0 0,0-1 1 0 0,-1 0 0 0 0,1 0-1 0 0,2 1 1 0 0,5-3-1028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9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19319 0 0,'0'0'886'0'0,"8"2"290"0"0,2 1-1150 0 0,-7-2-25 0 0,-1 0 0 0 0,0 0 0 0 0,1 0 0 0 0,-1-1 0 0 0,0 1 0 0 0,1-1 0 0 0,-1 1 0 0 0,1-1 1 0 0,-1 0-1 0 0,1 0 0 0 0,-1 0 0 0 0,1 0 0 0 0,-1-1 0 0 0,1 1 0 0 0,-1-1 0 0 0,0 1 0 0 0,4-2 0 0 0,13-7 298 0 0,-1-1 0 0 0,-1 0 0 0 0,0-1 0 0 0,0-1 0 0 0,-1 0 0 0 0,0-1 0 0 0,-1-1 0 0 0,-1 0 0 0 0,0-1 0 0 0,-1-1 0 0 0,16-26 0 0 0,-27 39-272 0 0,0 0 0 0 0,-1 0-1 0 0,0 0 1 0 0,1 0 0 0 0,-1 0 0 0 0,0 0 0 0 0,0 0-1 0 0,-1 0 1 0 0,1-1 0 0 0,-1-5 0 0 0,0 8-10 0 0,0 0 1 0 0,0 0-1 0 0,0 0 1 0 0,0 1-1 0 0,0-1 1 0 0,0 0-1 0 0,-1 0 1 0 0,1 0-1 0 0,0 0 1 0 0,-1 1-1 0 0,1-1 1 0 0,0 0-1 0 0,-1 0 1 0 0,1 1-1 0 0,-1-1 1 0 0,0 0-1 0 0,0-1 1 0 0,0 2 30 0 0,0-1 1 0 0,0 1-1 0 0,0-1 1 0 0,0 1 0 0 0,-1-1-1 0 0,1 1 1 0 0,0 0-1 0 0,0 0 1 0 0,0-1-1 0 0,0 1 1 0 0,0 0 0 0 0,0 0-1 0 0,-1 0 1 0 0,1 0-1 0 0,0 0 1 0 0,0 1-1 0 0,-2-1 1 0 0,-1 2 114 0 0,0-1 1 0 0,-1 1-1 0 0,1-1 1 0 0,1 1-1 0 0,-1 1 1 0 0,0-1-1 0 0,0 0 1 0 0,1 1-1 0 0,-1 0 1 0 0,1 0-1 0 0,0 0 1 0 0,-5 7-1 0 0,-1 1 179 0 0,1 0-1 0 0,-13 22 0 0 0,14-17-159 0 0,0 0 0 0 0,1 0 0 0 0,1 1 0 0 0,0-1 0 0 0,1 1 0 0 0,1 0 0 0 0,-2 29 0 0 0,5-44-172 0 0,0 1 1 0 0,0-1-1 0 0,0 1 1 0 0,0-1-1 0 0,0 0 1 0 0,0 1-1 0 0,1-1 0 0 0,-1 0 1 0 0,1 1-1 0 0,0-1 1 0 0,0 0-1 0 0,0 0 0 0 0,0 1 1 0 0,0-1-1 0 0,0 0 1 0 0,0 0-1 0 0,1 0 0 0 0,-1 0 1 0 0,1-1-1 0 0,-1 1 1 0 0,1 0-1 0 0,0 0 1 0 0,0-1-1 0 0,0 0 0 0 0,0 1 1 0 0,0-1-1 0 0,0 0 1 0 0,0 0-1 0 0,3 2 0 0 0,0-2-478 0 0,0 1 0 0 0,0-1 0 0 0,0 0 0 0 0,0 0 0 0 0,7 1 1 0 0,25-3-7298 0 0,-6-4-1222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00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54 4144 0 0,'-1'-4'1404'0'0,"-6"-46"14710"0"0,6 54-15880 0 0,1 1 1 0 0,-1-1-1 0 0,0 0 0 0 0,0-1 1 0 0,-1 1-1 0 0,1 0 1 0 0,-3 4-1 0 0,-5 14-5 0 0,-8 35 101 0 0,5-19-386 0 0,-10 57-1 0 0,-6 53 1641 0 0,25-134-1584 0 0,2-11 0 0 0,0-1 0 0 0,1 1 0 0 0,-1-1 0 0 0,1 1 0 0 0,-1-1 0 0 0,1 1 0 0 0,0-1 0 0 0,0 1 0 0 0,0 0 0 0 0,0-1 0 0 0,1 1 0 0 0,-1-1 0 0 0,1 1 0 0 0,1 3 0 0 0,3-1 0 0 0,-1-4-1 0 0,1 0-1 0 0,-1-1 1 0 0,1 0-1 0 0,-1 0 1 0 0,1 0-1 0 0,-1 0 1 0 0,1-1 0 0 0,8-2-1 0 0,37-12 259 0 0,15-12 497 0 0,-39 16-306 0 0,44-14 0 0 0,-61 23-315 0 0,-1 0 1 0 0,1 0-1 0 0,0 1 1 0 0,0 0 0 0 0,0 1-1 0 0,-1 0 1 0 0,1 0-1 0 0,0 1 1 0 0,13 2-1 0 0,-20-2-86 0 0,1 0 0 0 0,-1 0 0 0 0,1-1-1 0 0,-1 1 1 0 0,1 0 0 0 0,-1 1-1 0 0,0-1 1 0 0,0 0 0 0 0,1 1 0 0 0,-1-1-1 0 0,0 1 1 0 0,0 0 0 0 0,-1 0-1 0 0,1 0 1 0 0,0 0 0 0 0,0 0-1 0 0,-1 0 1 0 0,2 3 0 0 0,-2-3-10 0 0,0 0 1 0 0,-1 0-1 0 0,1 0 1 0 0,-1 0 0 0 0,1 0-1 0 0,-1 1 1 0 0,0-1-1 0 0,1 0 1 0 0,-1 0-1 0 0,0 0 1 0 0,-1 0-1 0 0,1 1 1 0 0,0-1-1 0 0,-1 0 1 0 0,1 0-1 0 0,-1 0 1 0 0,0 0 0 0 0,1 0-1 0 0,-1 0 1 0 0,0 0-1 0 0,-2 3 1 0 0,-8 13 181 0 0,-1 0 0 0 0,0-1 0 0 0,-16 17 0 0 0,23-29-195 0 0,-1 0-1 0 0,1 0 1 0 0,-1-1 0 0 0,0 1 0 0 0,0-1 0 0 0,0-1-1 0 0,-1 1 1 0 0,1-1 0 0 0,-1 0 0 0 0,0-1-1 0 0,0 1 1 0 0,-12 1 0 0 0,10-2-117 0 0,-1-2 0 0 0,0 1 0 0 0,0-1 0 0 0,0 0 0 0 0,1-1 0 0 0,-1 0-1 0 0,0-1 1 0 0,1 0 0 0 0,-1 0 0 0 0,-15-7 0 0 0,24 9-12 0 0,0-1-1 0 0,0 1 1 0 0,0-1-1 0 0,0 1 1 0 0,0-1-1 0 0,1 1 1 0 0,-1-1-1 0 0,0 0 1 0 0,0 1-1 0 0,0-1 1 0 0,1 0-1 0 0,-1 0 1 0 0,1 1-1 0 0,-2-3 1 0 0,2 3 32 0 0,0-1 0 0 0,-1 1 1 0 0,1-1-1 0 0,0 0 0 0 0,0 1 1 0 0,0-1-1 0 0,0 1 0 0 0,0-1 1 0 0,0 1-1 0 0,0-1 1 0 0,0 1-1 0 0,0-1 0 0 0,1 0 1 0 0,-1 1-1 0 0,0-1 0 0 0,0 1 1 0 0,0-1-1 0 0,1 1 0 0 0,-1-1 1 0 0,2-2-544 0 0,1 0-1 0 0,-1 0 1 0 0,0 1 0 0 0,1 0-1 0 0,0-1 1 0 0,5-3 0 0 0,8-5-7914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0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25 12440 0 0,'0'0'957'0'0,"-15"-2"-216"0"0,2 4 2548 0 0,1 1-1 0 0,-16 5 1 0 0,9 0-2637 0 0,-1 1 0 0 0,1 1-1 0 0,0 0 1 0 0,-18 15 0 0 0,27-17-316 0 0,1 0 0 0 0,0 1 0 0 0,1 0 0 0 0,0 1 0 0 0,-11 16 0 0 0,19-25-323 0 0,-1 0-1 0 0,0 0 1 0 0,1 0 0 0 0,-1 0-1 0 0,1 0 1 0 0,-1 0 0 0 0,1 0-1 0 0,-1 0 1 0 0,1 0 0 0 0,0 0-1 0 0,0 1 1 0 0,-1-1 0 0 0,1 0-1 0 0,0 0 1 0 0,0 0 0 0 0,0 0-1 0 0,0 1 1 0 0,0-1 0 0 0,1 0-1 0 0,-1 0 1 0 0,0 0 0 0 0,1 0-1 0 0,-1 1 1 0 0,0-1 0 0 0,1 0-1 0 0,-1 0 1 0 0,1 0 0 0 0,0 0-1 0 0,-1 0 1 0 0,1 0-1 0 0,0 0 1 0 0,0 1 0 0 0,1-1 3 0 0,0 1 1 0 0,0-1-1 0 0,0 0 0 0 0,0 1 1 0 0,0-1-1 0 0,0 0 1 0 0,0 0-1 0 0,0 0 0 0 0,0-1 1 0 0,1 1-1 0 0,-1 0 1 0 0,0-1-1 0 0,1 1 0 0 0,-1-1 1 0 0,3 0-1 0 0,1 0 2 0 0,0-1 0 0 0,0 0 0 0 0,0 0-1 0 0,-1-1 1 0 0,1 1 0 0 0,0-1 0 0 0,-1-1 0 0 0,0 1-1 0 0,8-5 1 0 0,4-3-247 0 0,23-20 0 0 0,92-88-5865 0 0,-111 99 4274 0 0,1-3-314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0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130 481 22087 0 0,'-7'1'201'0'0,"-1"1"0"0"0,1 0 0 0 0,0 0 0 0 0,0 1 0 0 0,0 0 0 0 0,1 0 0 0 0,-1 0 0 0 0,0 1 0 0 0,1 0 0 0 0,0 1 0 0 0,0-1 0 0 0,1 1 0 0 0,-1 0 0 0 0,1 0 0 0 0,0 1 0 0 0,0 0 0 0 0,1 0 0 0 0,-8 12 0 0 0,11-15-49 0 0,0-1 0 0 0,0 0 1 0 0,0 0-1 0 0,1 1 0 0 0,-1-1 0 0 0,1 0 1 0 0,-1 1-1 0 0,1-1 0 0 0,0 1 0 0 0,0 4 0 0 0,0-7-151 0 0,0 1-1 0 0,0-1 1 0 0,0 1-1 0 0,0 0 1 0 0,0-1-1 0 0,0 1 1 0 0,0-1-1 0 0,0 1 1 0 0,1-1-1 0 0,-1 1 1 0 0,0-1-1 0 0,0 1 1 0 0,1 0-1 0 0,-1-1 1 0 0,0 1-1 0 0,1-1 1 0 0,-1 1-1 0 0,0-1 1 0 0,1 0-1 0 0,-1 1 1 0 0,1-1-1 0 0,-1 1 1 0 0,0-1-1 0 0,1 0 1 0 0,-1 1-1 0 0,1-1 1 0 0,-1 0-1 0 0,1 0 1 0 0,0 1-1 0 0,-1-1 1 0 0,1 0-1 0 0,-1 0 1 0 0,1 0-1 0 0,-1 0 1 0 0,1 1-1 0 0,0-1 1 0 0,-1 0-1 0 0,1 0 1 0 0,-1 0-1 0 0,1 0 1 0 0,-1-1-1 0 0,1 1 1 0 0,0 0-1 0 0,-1 0 1 0 0,1 0-1 0 0,-1 0 1 0 0,1-1-1 0 0,-1 1 1 0 0,2-1-1 0 0,-1 1 2 0 0,6-2 55 0 0,0 0-1 0 0,0-1 1 0 0,-1 1 0 0 0,1-1-1 0 0,-1-1 1 0 0,0 1-1 0 0,0-1 1 0 0,0 0 0 0 0,5-5-1 0 0,8-9 282 0 0,19-21 0 0 0,-29 29-325 0 0,6-7 70 0 0,-2-1 0 0 0,0 0 0 0 0,-1-1 0 0 0,0 0 1 0 0,-2 0-1 0 0,0-1 0 0 0,-2-1 0 0 0,0 0 0 0 0,10-42 0 0 0,-9 13 424 0 0,-2 0-1 0 0,-2-1 1 0 0,-1-63-1 0 0,-5 106-506 0 0,1 8 0 0 0,0 0 0 0 0,0 0 0 0 0,-1 1 0 0 0,1-1 0 0 0,0 0 0 0 0,0 0 0 0 0,0 0 0 0 0,-1 0 0 0 0,1 0 0 0 0,0 0 0 0 0,0 0 0 0 0,0 0 0 0 0,-1 0 0 0 0,1 0 0 0 0,0 1 0 0 0,0-1 0 0 0,0 0 0 0 0,-1 0 0 0 0,1 0 0 0 0,0 0 0 0 0,0 1 0 0 0,0-1 0 0 0,0 0 0 0 0,0 0 0 0 0,0 0 0 0 0,0 1 0 0 0,-1-1 0 0 0,1 0 0 0 0,0 0 0 0 0,0 0 0 0 0,0 1 0 0 0,0-1 0 0 0,0 0 0 0 0,0 0 0 0 0,0 1 0 0 0,0-1 0 0 0,0 0 0 0 0,-5 13 0 0 0,0 10 0 0 0,-3 25 0 0 0,4-15 0 0 0,-13 120 0 0 0,16-130 0 0 0,1 0 0 0 0,2 0 0 0 0,0 0 0 0 0,9 37 0 0 0,-9-52-367 0 0,0 0 0 0 0,1 0 0 0 0,0-1 0 0 0,1 1 1 0 0,0-1-1 0 0,0 1 0 0 0,0-1 0 0 0,1-1 0 0 0,0 1 0 0 0,7 6 0 0 0,-11-11 89 0 0,0-2-1 0 0,1 1 1 0 0,-1 0 0 0 0,1 0-1 0 0,-1 0 1 0 0,1-1-1 0 0,-1 1 1 0 0,1 0 0 0 0,-1-1-1 0 0,1 0 1 0 0,0 1-1 0 0,-1-1 1 0 0,1 0 0 0 0,0 0-1 0 0,-1 0 1 0 0,1 0-1 0 0,0 0 1 0 0,-1 0 0 0 0,1 0-1 0 0,0-1 1 0 0,-1 1-1 0 0,1-1 1 0 0,0 1 0 0 0,-1-1-1 0 0,3-1 1 0 0,9-9-2336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01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23095 0 0,'0'0'1059'0'0,"-5"14"386"0"0,2-5-1262 0 0,0 1 1 0 0,1 0-1 0 0,0 0 0 0 0,0 0 1 0 0,1 0-1 0 0,1 0 0 0 0,0 0 0 0 0,0 0 1 0 0,1 0-1 0 0,2 11 0 0 0,-2-19-264 0 0,-1 1 0 0 0,1 0 0 0 0,0 0 0 0 0,0 0 0 0 0,0-1 0 0 0,1 1 0 0 0,-1-1 0 0 0,0 1-1 0 0,1-1 1 0 0,0 1 0 0 0,0-1 0 0 0,-1 0 0 0 0,1 0 0 0 0,0 0 0 0 0,1 0 0 0 0,-1 0 0 0 0,0 0 0 0 0,1-1 0 0 0,-1 1 0 0 0,1-1 0 0 0,2 2 0 0 0,-1-2-218 0 0,0 0 0 0 0,1 0 0 0 0,-1 0 0 0 0,0-1 1 0 0,0 0-1 0 0,0 1 0 0 0,0-2 0 0 0,0 1 1 0 0,1 0-1 0 0,-1-1 0 0 0,0 0 0 0 0,0 1 1 0 0,0-2-1 0 0,5-1 0 0 0,17-7-7643 0 0</inkml:trace>
  <inkml:trace contextRef="#ctx0" brushRef="#br0" timeOffset="1">459 16 5064 0 0,'-2'1'389'0'0,"-39"34"1988"0"0,-17 25 10886 0 0,30-29-8004 0 0,-1-3-3989 0 0,-32 33 524 0 0,-59 75-1 0 0,66-65-4029 0 0,6 3-5052 0 0,30-43-2029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1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51 11000 0 0,'-2'-20'6645'0'0,"-9"32"-5147"0"0,10-9-1346 0 0,-1 0 0 0 0,1 0 0 0 0,1 1-1 0 0,-1-1 1 0 0,0 0 0 0 0,1 0 0 0 0,0 0-1 0 0,0 7 1 0 0,2 26 665 0 0,-1-23-445 0 0,-1 27 0 0 0,-1-26-95 0 0,2 26-1 0 0,0-16-29 0 0,-2-22-220 0 0,1 0-1 0 0,0 1 0 0 0,0-1 0 0 0,0 0 0 0 0,0 0 1 0 0,0 0-1 0 0,0 1 0 0 0,0-1 0 0 0,1 0 1 0 0,-1 0-1 0 0,1 0 0 0 0,0 0 0 0 0,-1 0 0 0 0,1 0 1 0 0,0 0-1 0 0,0 0 0 0 0,0 0 0 0 0,1 0 1 0 0,-1 0-1 0 0,0 0 0 0 0,1-1 0 0 0,-1 1 0 0 0,1-1 1 0 0,2 2-1 0 0,-1 0 6 0 0,1-1-1 0 0,0 0 1 0 0,0 0 0 0 0,0-1-1 0 0,0 1 1 0 0,0-1 0 0 0,0 0-1 0 0,0 0 1 0 0,0-1 0 0 0,0 1-1 0 0,1-1 1 0 0,7 0 0 0 0,4-1 65 0 0,0-1 1 0 0,18-5-1 0 0,3 0-336 0 0,-23 5 277 0 0,1 0 0 0 0,-1 1 0 0 0,1 0-1 0 0,-1 2 1 0 0,1-1 0 0 0,-1 2 0 0 0,0 0-1 0 0,19 5 1 0 0,6 5-188 0 0,-12-3-141 0 0,35 7 0 0 0,-30-14 388 0 0,-24-2-39 0 0,0 1 1 0 0,0 0-1 0 0,-1 0 0 0 0,9 2 0 0 0,86 20 720 0 0,-84-20-690 0 0,49 13 109 0 0,-48-10-145 0 0,0-1 1 0 0,0-2-1 0 0,0 1 1 0 0,25-1 0 0 0,-6-1-79 0 0,51 9 0 0 0,-68-8 45 0 0,-7 0 5 0 0,0-1 1 0 0,0-1-1 0 0,0 0 1 0 0,16-1-1 0 0,6-2 64 0 0,56 6 0 0 0,-48-2-59 0 0,-4 0-29 0 0,0-1 0 0 0,0-2 0 0 0,62-11 0 0 0,172-54 87 0 0,-18 3 64 0 0,-190 50-102 0 0,129-7 0 0 0,-21 5-32 0 0,-49 2 46 0 0,21 3-63 0 0,35-9 16 0 0,-40 3-225 0 0,-36 11 229 0 0,70-7 113 0 0,-141 9-133 0 0,55 2 0 0 0,-42 2 0 0 0,63 5-37 0 0,0 1-64 0 0,104-12 183 0 0,-195 4-19 0 0,28 4-1 0 0,2 0-67 0 0,329-3-91 0 0,-199 7 224 0 0,-37 0-65 0 0,-128-5-62 0 0,125 11 127 0 0,-110-11-82 0 0,-27-2-45 0 0,0 0 0 0 0,-1 0 0 0 0,1 0-1 0 0,0 0 1 0 0,0 0 0 0 0,0 1 0 0 0,0-1-1 0 0,-1 0 1 0 0,1 1 0 0 0,0 0 0 0 0,0-1-1 0 0,-1 1 1 0 0,1 0 0 0 0,-1 0 0 0 0,1 0-1 0 0,0 0 1 0 0,-1 0 0 0 0,0 0 0 0 0,1 0-1 0 0,-1 0 1 0 0,0 1 0 0 0,1-1-1 0 0,0 2 1 0 0,2 0-1 0 0,0 0 0 0 0,0 0 0 0 0,0 0 0 0 0,0 0 0 0 0,0-1 0 0 0,1 0 0 0 0,-1 0 0 0 0,10 3 0 0 0,15 7 0 0 0,-19-7 0 0 0,1-1 0 0 0,0 0 0 0 0,-1 0 0 0 0,23 3 0 0 0,-20-4 0 0 0,1 0 0 0 0,22 10 0 0 0,-26-9 0 0 0,1 0 0 0 0,12 3 0 0 0,-12-5 0 0 0,1 0 0 0 0,0 0 0 0 0,19 0 0 0 0,-26-3 0 0 0,-2-1 11 0 0,-1 1 32 0 0,2-1-33 0 0,-2 1-8 0 0,-1 1 1 0 0,1-1-1 0 0,0 0 0 0 0,-1-1 1 0 0,0 1-1 0 0,1 0 0 0 0,-1 0 0 0 0,0-1 1 0 0,0 1-1 0 0,1-1 0 0 0,-1 1 0 0 0,0-1 1 0 0,0 1-1 0 0,-1-1 0 0 0,1 1 1 0 0,0-1-1 0 0,0 0 0 0 0,-1 0 0 0 0,1 1 1 0 0,-1-1-1 0 0,0 0 0 0 0,1 0 0 0 0,-1 0 1 0 0,0-3-1 0 0,1-5 5 0 0,6-25 107 0 0,3-41-1 0 0,2-10 80 0 0,-8 59-160 0 0,3-14-718 0 0,-1 30-2788 0 0,-4 6 1698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20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9672 0 0,'-1'4'85'0'0,"1"-2"-17"0"0,-1-1-1 0 0,1 1 0 0 0,-1 0 0 0 0,1-1 0 0 0,-1 1 0 0 0,0 0 0 0 0,1-1 0 0 0,-3 3 0 0 0,3-4-56 0 0,-1 1 0 0 0,1-1 0 0 0,-1 0 0 0 0,1 0-1 0 0,-1 1 1 0 0,1-1 0 0 0,-1 0 0 0 0,1 0 0 0 0,-1 0 0 0 0,1 0 0 0 0,-1 1-1 0 0,1-1 1 0 0,-1 0 0 0 0,0 0 0 0 0,1 0 0 0 0,-1 0 0 0 0,1 0 0 0 0,-1 0 0 0 0,1-1-1 0 0,-1 1 1 0 0,1 0 0 0 0,-1 0 0 0 0,0 0 0 0 0,1 0 0 0 0,-1-1 0 0 0,1 1-1 0 0,0 0 1 0 0,-1-1 0 0 0,1 1 0 0 0,-1 0 0 0 0,1-1 0 0 0,-1 0 0 0 0,-4-1 336 0 0,1 0 1 0 0,-1 0 0 0 0,0 0-1 0 0,0 0 1 0 0,0 1 0 0 0,0 0 0 0 0,0 0-1 0 0,0 0 1 0 0,0 1 0 0 0,0 0-1 0 0,0 0 1 0 0,0 0 0 0 0,0 0-1 0 0,0 1 1 0 0,0 0 0 0 0,0 0-1 0 0,0 0 1 0 0,-9 4 0 0 0,5-2 329 0 0,1 1-1 0 0,-1 0 1 0 0,1 0 0 0 0,0 1 0 0 0,0 1 0 0 0,0-1 0 0 0,1 1-1 0 0,-1 0 1 0 0,-8 10 0 0 0,11-10-542 0 0,0 0-1 0 0,0 0 1 0 0,1 0 0 0 0,0 1-1 0 0,0 0 1 0 0,0 0 0 0 0,1 0-1 0 0,0 0 1 0 0,0 0 0 0 0,1 1-1 0 0,0-1 1 0 0,0 1 0 0 0,1-1-1 0 0,0 1 1 0 0,0 0 0 0 0,1 0-1 0 0,0-1 1 0 0,2 13 0 0 0,-2-16-61 0 0,1 1 40 0 0,0 0 1 0 0,0 0-1 0 0,1-1 1 0 0,2 8-1 0 0,-3-11-87 0 0,0 1 0 0 0,0-1-1 0 0,0 0 1 0 0,-1 1 0 0 0,2-1-1 0 0,-1 0 1 0 0,0 0 0 0 0,0 0 0 0 0,0 0-1 0 0,0 0 1 0 0,1 0 0 0 0,-1 0 0 0 0,0 0-1 0 0,1 0 1 0 0,-1-1 0 0 0,1 1 0 0 0,-1 0-1 0 0,3 0 1 0 0,1 0 11 0 0,-1 0 0 0 0,1-1 0 0 0,-1 1 0 0 0,1-1 0 0 0,-1 0-1 0 0,1 0 1 0 0,-1-1 0 0 0,1 1 0 0 0,-1-1 0 0 0,1 0 0 0 0,8-3 0 0 0,-6 1 24 0 0,0 0 1 0 0,0-1 0 0 0,0 0-1 0 0,0 0 1 0 0,0-1 0 0 0,7-7-1 0 0,-2 1-153 0 0,0-1-1 0 0,-1 0 1 0 0,-1-1-1 0 0,0 0 0 0 0,0-1 1 0 0,7-16-1 0 0,8-20-1953 0 0,-10 17-2736 0 0,-11 20-3124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2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101 203 19151 0 0,'0'16'1452'0'0,"1"13"-777"0"0,-1 24-238 0 0,-3-27 288 0 0,0-1-1 0 0,-2 0 0 0 0,-1 0 0 0 0,-1 0 0 0 0,-12 28 1 0 0,19-52-323 0 0,-11-6 126 0 0,10 3-491 0 0,0 0-1 0 0,0 1 1 0 0,0-1 0 0 0,0 0-1 0 0,1 0 1 0 0,-1 0-1 0 0,1 0 1 0 0,-1 0 0 0 0,1 0-1 0 0,0 0 1 0 0,0 0 0 0 0,0-4-1 0 0,3-28 176 0 0,-2 27-165 0 0,6-31 14 0 0,2 0 0 0 0,1 1 0 0 0,1 0 0 0 0,29-58 0 0 0,-33 80 35 0 0,0 1 0 0 0,1 0 0 0 0,1 1 0 0 0,20-24 0 0 0,-23 30-5 0 0,1 0 0 0 0,1 0-1 0 0,-1 0 1 0 0,1 1 0 0 0,0 0-1 0 0,1 0 1 0 0,-1 1-1 0 0,19-8 1 0 0,-26 13-79 0 0,0-1 1 0 0,0 1-1 0 0,0-1 0 0 0,0 1 0 0 0,1-1 0 0 0,-1 1 1 0 0,0 0-1 0 0,0 0 0 0 0,1 0 0 0 0,-1-1 0 0 0,0 1 1 0 0,0 0-1 0 0,1 1 0 0 0,-1-1 0 0 0,0 0 0 0 0,0 0 1 0 0,1 0-1 0 0,-1 1 0 0 0,0-1 0 0 0,0 1 1 0 0,0-1-1 0 0,0 1 0 0 0,1-1 0 0 0,-1 1 0 0 0,0 0 1 0 0,0-1-1 0 0,0 1 0 0 0,0 0 0 0 0,0 0 0 0 0,-1 0 1 0 0,1 0-1 0 0,0 0 0 0 0,0 0 0 0 0,-1 0 0 0 0,1 0 1 0 0,0 0-1 0 0,-1 0 0 0 0,1 0 0 0 0,-1 0 1 0 0,1 2-1 0 0,0 2-18 0 0,0-1 1 0 0,0 1-1 0 0,0-1 1 0 0,-1 1-1 0 0,0-1 1 0 0,0 1-1 0 0,0 0 1 0 0,0-1-1 0 0,-1 1 1 0 0,-1 4-1 0 0,-1-1 82 0 0,0 0-1 0 0,0 0 1 0 0,-1 0 0 0 0,0 0-1 0 0,0 0 1 0 0,-1-1 0 0 0,0 0-1 0 0,-1 0 1 0 0,1 0 0 0 0,-1 0-1 0 0,-1-1 1 0 0,1 0 0 0 0,-11 7-1 0 0,4-4-64 0 0,-1 0-1 0 0,0 0 0 0 0,-1-2 0 0 0,0 1 0 0 0,0-2 1 0 0,-21 6-1 0 0,27-9-204 0 0,0-1 1 0 0,0-1-1 0 0,-1 0 1 0 0,-9 1-1 0 0,15-2-126 0 0,0 0 0 0 0,-1-1 0 0 0,1 1 0 0 0,0-1 0 0 0,0 1 0 0 0,-1-1 0 0 0,1-1 0 0 0,0 1 0 0 0,0-1 0 0 0,-7-3 0 0 0,11 5 227 0 0,-1-1 1 0 0,1 1-1 0 0,0 0 1 0 0,0 0-1 0 0,-1-1 1 0 0,1 1-1 0 0,0 0 1 0 0,0-1-1 0 0,-1 1 1 0 0,1 0-1 0 0,0-1 1 0 0,0 1-1 0 0,0 0 0 0 0,0-1 1 0 0,-1 1-1 0 0,1-1 1 0 0,0 1-1 0 0,0 0 1 0 0,0-1-1 0 0,0 1 1 0 0,0 0-1 0 0,0-1 1 0 0,0 1-1 0 0,0-1 1 0 0,0 1-1 0 0,0 0 1 0 0,1-1-1 0 0,-1 1 1 0 0,0-1-1 0 0,0 1 0 0 0,0 0 1 0 0,0-1-1 0 0,1 0 1 0 0,0-1-1098 0 0,2-10-6996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20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10 5528 0 0,'-8'-3'-1260'0'0,"0"-1"3930"0"0,-5 1 5678 0 0,1 7-738 0 0,3 3-6253 0 0,6-1-1106 0 0,1-1 0 0 0,-1 1 0 0 0,1 0 0 0 0,0 0 0 0 0,1 0 0 0 0,-1 0 0 0 0,1 0 0 0 0,0 9 1 0 0,-9 82 37 0 0,-3 58 52 0 0,1-20-3559 0 0,9-123-2737 0 0</inkml:trace>
  <inkml:trace contextRef="#ctx0" brushRef="#br0" timeOffset="1">0 298 15664 0 0,'0'0'1417'0'0,"9"0"-1139"0"0,11 2 1823 0 0,-1-1-1 0 0,37 10 0 0 0,-37-7-2523 0 0,1 0-1 0 0,37 1 1 0 0,-21-5-2240 0 0,-19-2 391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4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58 1376 0 0,'-7'-3'15799'0'0,"12"5"-15665"0"0,-3-1-64 0 0,0-1 0 0 0,0 0 1 0 0,0 1-1 0 0,0-1 0 0 0,1 0 0 0 0,-1 0 1 0 0,0 0-1 0 0,0 0 0 0 0,0-1 0 0 0,0 1 1 0 0,3-1-1 0 0,8-2 636 0 0,-10 3-612 0 0,18 3 263 0 0,-19-3-352 0 0,1 0 1 0 0,-1 0-1 0 0,0 0 0 0 0,1 0 1 0 0,-1 0-1 0 0,1 0 1 0 0,-1-1-1 0 0,1 0 0 0 0,-1 1 1 0 0,0-1-1 0 0,5-2 1 0 0,16-3 218 0 0,-20 6-120 0 0,0 0-1 0 0,1 0 0 0 0,-1-1 1 0 0,0 0-1 0 0,1 1 1 0 0,-1-1-1 0 0,5-2 1 0 0,-4 2-83 0 0,-1 0 33 0 0,1 0 0 0 0,0 0 0 0 0,0 0 0 0 0,7 1 0 0 0,-7 0-27 0 0,-1-1-1 0 0,1 1 1 0 0,-1 0 0 0 0,0-1-1 0 0,1 0 1 0 0,-1 0-1 0 0,5-1 1 0 0,-2-1 33 0 0,0 1-1 0 0,1 0 1 0 0,0 1 0 0 0,10-2 0 0 0,-10 2-1 0 0,0 0 1 0 0,-1-1 0 0 0,1 1 0 0 0,8-4-1 0 0,-10 3-45 0 0,0 1 0 0 0,1 0 0 0 0,-1 0-1 0 0,1 1 1 0 0,-1 0 0 0 0,10 0 0 0 0,-6 0 33 0 0,70 2 153 0 0,14-2 20 0 0,-71-2-153 0 0,-17 2-48 0 0,-1-1 0 0 0,0 1 0 0 0,0-1-1 0 0,0 1 1 0 0,0 1 0 0 0,8 0 0 0 0,6 2 81 0 0,22 1 0 0 0,-17-2-35 0 0,24 0 168 0 0,-36-2-169 0 0,0 0-1 0 0,0 0 1 0 0,0 1 0 0 0,19 5 0 0 0,-21-4 2 0 0,1 0 0 0 0,12 1-1 0 0,5 0 150 0 0,-21-2-178 0 0,0-1-1 0 0,1 0 0 0 0,-1 0 0 0 0,0 0 1 0 0,9-2-1 0 0,-4 1-11 0 0,5 1 19 0 0,-14 0-63 0 0,0 1 1 0 0,0-1 0 0 0,0 0-1 0 0,0 0 1 0 0,0 0 0 0 0,0-1-1 0 0,0 1 1 0 0,2-1 0 0 0,10-2 104 0 0,-1 0-1 0 0,1 1 1 0 0,20 0 0 0 0,13-3 105 0 0,-43 5-191 0 0,1 0 0 0 0,-1 0 0 0 0,0 1 0 0 0,1 0 0 0 0,7 2 0 0 0,9 0 0 0 0,-2-1 22 0 0,0 1-1 0 0,19 4 0 0 0,-29-5-10 0 0,-1-1 0 0 0,1 0 0 0 0,12 0 0 0 0,15 1 119 0 0,-24 0 202 0 0,0-2 1 0 0,12 0-1 0 0,12 1-541 0 0,-29-1 254 0 0,1 0 1 0 0,15-3 0 0 0,-15 2 9 0 0,0 0 0 0 0,0 0 1 0 0,9 1-1 0 0,21 4-34 0 0,124 5 196 0 0,-143-8-121 0 0,23 4 0 0 0,4 0 45 0 0,-27-4-108 0 0,-2 1 16 0 0,-1-2 0 0 0,19-1 0 0 0,-21 1-320 0 0,29 1 0 0 0,-8 1 594 0 0,112 7 607 0 0,-137-8-888 0 0,-1 0 1 0 0,1 0 0 0 0,12 4-1 0 0,-13-3-4 0 0,0 0 0 0 0,1 0 0 0 0,12 0 0 0 0,24-1 151 0 0,30 0 17 0 0,-58-3-194 0 0,-8 1 7 0 0,0 0 0 0 0,0 1 0 0 0,18 1 0 0 0,56 4 434 0 0,-32-1-287 0 0,-40-4-113 0 0,0 1-1 0 0,0 0 1 0 0,16 4-1 0 0,68 14 93 0 0,-87-18-65 0 0,1 0 0 0 0,-1 0 0 0 0,1-2-1 0 0,-1 1 1 0 0,1-1 0 0 0,15-4 0 0 0,14 0 56 0 0,0 1 75 0 0,-20 2-52 0 0,1 0 0 0 0,37 3 0 0 0,-39 2-103 0 0,-14-2-31 0 0,0 0 0 0 0,0-1-1 0 0,0 1 1 0 0,0-1 0 0 0,0 0 0 0 0,7-1-1 0 0,-2-1 56 0 0,-2 1-26 0 0,-1 0 0 0 0,0 0-1 0 0,12 0 1 0 0,-16 1-45 0 0,0 0-1 0 0,-1 0 1 0 0,1-1-1 0 0,-1 1 1 0 0,1-1-1 0 0,0 0 1 0 0,-1 1-1 0 0,1-1 1 0 0,-1 0-1 0 0,0 0 1 0 0,1 0-1 0 0,-1 0 1 0 0,0 0 0 0 0,1 0-1 0 0,-1 0 1 0 0,0-1-1 0 0,0 1 1 0 0,0 0-1 0 0,2-3 1 0 0,-3 3-92 0 0,0-15-3719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2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43 274 13360 0 0,'-6'10'1184'0'0,"1"5"-944"0"0,0 2-240 0 0,-2 4 0 0 0,4-1 1120 0 0,-2 0 183 0 0,0-1 33 0 0,2-1 8 0 0,0-2-1104 0 0,3-2-240 0 0,3-1 0 0 0,0-3-5375 0 0</inkml:trace>
  <inkml:trace contextRef="#ctx0" brushRef="#br0" timeOffset="1">181 1 21191 0 0,'-6'3'464'0'0,"1"1"96"0"0,-1 1 16 0 0,3 3 32 0 0,-2 0-488 0 0,-4 1-120 0 0,1 4 0 0 0,5-3 0 0 0,0 3 0 0 0,3-1 0 0 0,-2 3 0 0 0,2 0 0 0 0,2-2-1728 0 0,4-1-376 0 0,-1 1-72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2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 13360 0 0,'-1'2'1026'0'0,"-4"8"-285"0"0,0 0 0 0 0,1 0 0 0 0,1 1-1 0 0,-1 0 1 0 0,2-1 0 0 0,-1 1 0 0 0,1 0 0 0 0,0 14-1 0 0,2-9 538 0 0,0 1 0 0 0,1-1 0 0 0,0 1 0 0 0,8 31 0 0 0,-5-38-1123 0 0,1-6-63 0 0,-3-4-36 0 0,-1 0 1 0 0,0 0 0 0 0,0 0-1 0 0,1 0 1 0 0,-1 0 0 0 0,0 0-1 0 0,1 0 1 0 0,-1-1 0 0 0,0 1-1 0 0,0-1 1 0 0,0 1 0 0 0,1 0-1 0 0,-1-1 1 0 0,0 0-1 0 0,0 1 1 0 0,0-1 0 0 0,0 0-1 0 0,0 0 1 0 0,0 0 0 0 0,0 1-1 0 0,0-1 1 0 0,0 0 0 0 0,0 0-1 0 0,-1 0 1 0 0,1 0 0 0 0,0-1-1 0 0,-1 1 1 0 0,2-2-1 0 0,2-4 166 0 0,0-1 0 0 0,5-16 0 0 0,-8 21-206 0 0,7-24-111 0 0,-1 1 0 0 0,-1-1 1 0 0,2-37-1 0 0,-7 60-153 0 0,-1 1 0 0 0,1 0-1 0 0,0 0 1 0 0,0 0 0 0 0,1 0 0 0 0,1-4-1 0 0,-3 7 91 0 0,0-1 0 0 0,0 1 0 0 0,1-1 0 0 0,-1 1 0 0 0,0-1 0 0 0,0 1 0 0 0,0-1-1 0 0,1 1 1 0 0,-1-1 0 0 0,0 1 0 0 0,1 0 0 0 0,-1-1 0 0 0,0 1 0 0 0,1 0-1 0 0,-1-1 1 0 0,1 1 0 0 0,-1 0 0 0 0,0-1 0 0 0,1 1 0 0 0,-1 0 0 0 0,1 0-1 0 0,-1-1 1 0 0,1 1 0 0 0,-1 0 0 0 0,1 0 0 0 0,-1 0 0 0 0,1 0 0 0 0,-1 0-1 0 0,1 0 1 0 0,-1 0 0 0 0,1-1 0 0 0,-1 2 0 0 0,1-1 0 0 0,-1 0 0 0 0,1 0-1 0 0,-1 0 1 0 0,1 0 0 0 0,-1 0 0 0 0,1 0 0 0 0,-1 0 0 0 0,1 1 0 0 0,-1-1-1 0 0,1 1 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2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18199 0 0,'0'0'1646'0'0,"9"-11"746"0"0,-4 1-849 0 0,3-6 81 0 0,0-1 0 0 0,7-25 0 0 0,-11 30-1300 0 0,1-6 136 0 0,0 1 0 0 0,1 0-1 0 0,13-25 1 0 0,-18 42-454 0 0,-1 1-1 0 0,1-1 1 0 0,0 1-1 0 0,0-1 1 0 0,-1 1-1 0 0,1 0 1 0 0,-1-1-1 0 0,1 1 1 0 0,-1 0-1 0 0,1 0 1 0 0,-1-1 0 0 0,1 3-1 0 0,4 7 78 0 0,-2 0-1 0 0,1 1 1 0 0,1 14 0 0 0,-3-15 0 0 0,0 0-1 0 0,1-1 1 0 0,0 1 0 0 0,7 14 0 0 0,-7-19-156 0 0,-1 0 0 0 0,1 0 0 0 0,1 0 0 0 0,-1-1 0 0 0,1 1 1 0 0,6 5-1 0 0,-9-9 77 0 0,0 0 1 0 0,0 0 0 0 0,0-1 0 0 0,0 1-1 0 0,0-1 1 0 0,0 1 0 0 0,0 0 0 0 0,0-1 0 0 0,0 0-1 0 0,0 1 1 0 0,1-1 0 0 0,-1 0 0 0 0,0 1-1 0 0,0-1 1 0 0,0 0 0 0 0,1 0 0 0 0,-1 0 0 0 0,0 0-1 0 0,0 0 1 0 0,0 0 0 0 0,1-1 0 0 0,-1 1-1 0 0,0 0 1 0 0,0-1 0 0 0,0 1 0 0 0,0-1 0 0 0,1 1-1 0 0,-1-1 1 0 0,0 1 0 0 0,0-1 0 0 0,0 0-1 0 0,0 1 1 0 0,0-1 0 0 0,-1 0 0 0 0,1 0 0 0 0,0 0-1 0 0,1-1 1 0 0,20-24-249 0 0,-2-1 0 0 0,0-1 0 0 0,26-51 0 0 0,-44 75-157 0 0,1 0-1 0 0,0 0 1 0 0,0 0-1 0 0,6-7 0 0 0,9-3-4267 0 0</inkml:trace>
  <inkml:trace contextRef="#ctx0" brushRef="#br0" timeOffset="1">499 0 10136 0 0,'-5'2'761'0'0,"1"-1"0"0"0,0 1 0 0 0,0 0 0 0 0,0 0 0 0 0,0 0 0 0 0,0 1 0 0 0,0-1 0 0 0,1 1 0 0 0,-1 0 0 0 0,1 0 0 0 0,0 0 0 0 0,-4 5 0 0 0,-15 24 5017 0 0,10-9-5412 0 0,10-18-92 0 0,0 0 0 0 0,1 0 0 0 0,0 0 1 0 0,0 1-1 0 0,-1 9 0 0 0,2-13-220 0 0,-1-1-1 0 0,1 1 1 0 0,0-1-1 0 0,0 0 0 0 0,0 1 1 0 0,0-1-1 0 0,0 1 1 0 0,1-1-1 0 0,-1 0 0 0 0,0 1 1 0 0,1-1-1 0 0,-1 1 1 0 0,1-1-1 0 0,-1 0 1 0 0,1 1-1 0 0,0-1 0 0 0,-1 0 1 0 0,1 0-1 0 0,0 0 1 0 0,0 1-1 0 0,0-1 0 0 0,0 0 1 0 0,0 0-1 0 0,0 0 1 0 0,2 1-1 0 0,-2-2-33 0 0,1 1-1 0 0,-1-1 0 0 0,0 0 1 0 0,1 0-1 0 0,-1 0 1 0 0,1 0-1 0 0,-1 0 1 0 0,0 0-1 0 0,1-1 1 0 0,-1 1-1 0 0,0 0 0 0 0,1-1 1 0 0,-1 1-1 0 0,0-1 1 0 0,1 1-1 0 0,-1-1 1 0 0,0 1-1 0 0,0-1 0 0 0,0 0 1 0 0,0 0-1 0 0,0 0 1 0 0,0 0-1 0 0,0 0 1 0 0,1-1-1 0 0,4-4 67 0 0,-1 0 0 0 0,9-12 0 0 0,-12 15-63 0 0,25-41 194 0 0,-20 31-107 0 0,0 0 0 0 0,1 1 0 0 0,13-16 0 0 0,-20 28-93 0 0,-1-1 1 0 0,1 1-1 0 0,-1-1 0 0 0,1 1 1 0 0,-1-1-1 0 0,0 1 1 0 0,1-1-1 0 0,0 1 0 0 0,-1-1 1 0 0,1 1-1 0 0,-1 0 0 0 0,1-1 1 0 0,-1 1-1 0 0,1 0 0 0 0,0 0 1 0 0,-1 0-1 0 0,1-1 0 0 0,0 1 1 0 0,-1 0-1 0 0,2 0 0 0 0,-1 0-10 0 0,-1 0-1 0 0,1 1 1 0 0,-1-1-1 0 0,1 0 1 0 0,-1 0-1 0 0,1 1 1 0 0,-1-1-1 0 0,0 0 0 0 0,1 1 1 0 0,-1-1-1 0 0,0 1 1 0 0,1-1-1 0 0,-1 0 1 0 0,0 1-1 0 0,1-1 1 0 0,-1 1-1 0 0,0-1 1 0 0,0 1-1 0 0,0-1 0 0 0,1 1 1 0 0,0 4 5 0 0,0 0 0 0 0,0 0 0 0 0,0 0 0 0 0,0 5 0 0 0,-1-6 36 0 0,3 90-186 0 0,-3-68-1508 0 0,11-39-1758 0 0,-9 9 2204 0 0,-1 0-1 0 0,0 1 1 0 0,1-1-1 0 0,-1 0 1 0 0,-1 1-1 0 0,1-5 0 0 0,3-12-6430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2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28 8288 0 0,'6'-27'18455'0'0,"-14"42"-16100"0"0,4-3-2124 0 0,0 1 0 0 0,1-1 0 0 0,0 1 0 0 0,1-1 1 0 0,0 1-1 0 0,0 16 0 0 0,2-8-273 0 0,1-1 1 0 0,0 1-1 0 0,6 22 1 0 0,4-2-2027 0 0,-6-23 825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3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18 146 1840 0 0,'-2'-22'116'0'0,"-2"17"2351"0"0,0 2-265 0 0,3 0-1576 0 0,0 1 1 0 0,0 0-1 0 0,0-1 1 0 0,0 1-1 0 0,1 0 0 0 0,-1-1 1 0 0,1 1-1 0 0,-1-1 0 0 0,1 1 1 0 0,0-1-1 0 0,0 1 0 0 0,0-1 1 0 0,0 1-1 0 0,1 0 1 0 0,0-4-1 0 0,-1 4-413 0 0,1 1-1 0 0,0-1 1 0 0,0 0 0 0 0,0 1 0 0 0,0-1-1 0 0,0 0 1 0 0,0 1 0 0 0,0 0 0 0 0,0-1-1 0 0,1 1 1 0 0,-1-1 0 0 0,0 1 0 0 0,1 0-1 0 0,-1 0 1 0 0,1 0 0 0 0,0 0 0 0 0,-1 0-1 0 0,1 0 1 0 0,0 1 0 0 0,-1-1 0 0 0,4 0-1 0 0,48-18 2346 0 0,20-5-904 0 0,-72 23-1644 0 0,1 1 0 0 0,-1 0 0 0 0,1-1 0 0 0,-1 1 0 0 0,1 0 0 0 0,-1 0 0 0 0,1-1 0 0 0,-1 1 0 0 0,1 0 0 0 0,-1 1 0 0 0,1-1 0 0 0,0 0 0 0 0,-1 0 0 0 0,1 1 0 0 0,-1-1 0 0 0,0 1 0 0 0,1-1 0 0 0,-1 1 0 0 0,1 0 0 0 0,-1-1 0 0 0,0 1 0 0 0,1 0 0 0 0,-1 0 0 0 0,0 0 0 0 0,0 0 0 0 0,0 0 0 0 0,0 0 0 0 0,0 0 0 0 0,0 1 0 0 0,0-1 0 0 0,0 0 0 0 0,0 0 0 0 0,0 1 0 0 0,-1-1 0 0 0,1 1 0 0 0,-1-1 0 0 0,1 0 0 0 0,-1 1 0 0 0,1-1 0 0 0,-1 1 0 0 0,0 0 0 0 0,0-1 0 0 0,0 3 0 0 0,1 4 26 0 0,-1 1 0 0 0,0-1 0 0 0,-1 1 0 0 0,0-1 0 0 0,0 0 0 0 0,-4 13 0 0 0,0-6 25 0 0,-1 0 0 0 0,-1 0 0 0 0,0-1 0 0 0,-14 22 0 0 0,9-17 32 0 0,11-18-29 0 0,3-3-57 0 0,0 1 1 0 0,0 0-1 0 0,0 0 1 0 0,1 0 0 0 0,-1 0-1 0 0,0 0 1 0 0,0 1 0 0 0,3-2-1 0 0,11-3 2 0 0,7-9 34 0 0,-10 5 268 0 0,29-13 0 0 0,-38 21-237 0 0,0-1 0 0 0,0 1 0 0 0,0-1 0 0 0,0 1 1 0 0,0 1-1 0 0,1-1 0 0 0,-1 1 0 0 0,0-1 0 0 0,0 1 1 0 0,1 0-1 0 0,-1 1 0 0 0,5 0 0 0 0,-7-1-43 0 0,-1 1-1 0 0,0-1 1 0 0,1 0 0 0 0,-1 1-1 0 0,0-1 1 0 0,1 1 0 0 0,-1 0-1 0 0,0-1 1 0 0,0 1 0 0 0,0 0-1 0 0,1 0 1 0 0,-1 0 0 0 0,0 0-1 0 0,0 0 1 0 0,0 0 0 0 0,0 0-1 0 0,-1 0 1 0 0,1 0-1 0 0,1 3 1 0 0,-1-2 15 0 0,0 0-1 0 0,-1 0 1 0 0,1 0-1 0 0,-1 0 1 0 0,1 1-1 0 0,-1-1 1 0 0,0 0-1 0 0,0 0 1 0 0,0 0 0 0 0,0 1-1 0 0,-1 2 1 0 0,-2 4 64 0 0,1 0 0 0 0,-1 0 1 0 0,0-1-1 0 0,-1 0 0 0 0,-5 9 0 0 0,0-2-34 0 0,-1-1 0 0 0,0 0 0 0 0,-24 23 0 0 0,27-29-400 0 0,-1-1 0 0 0,-1 0 0 0 0,1-1 0 0 0,-1 0 0 0 0,-1-1-1 0 0,-15 8 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3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15664 0 0,'0'0'5582'0'0,"8"9"-2989"0"0,-5-4-2244 0 0,0 0 0 0 0,-1 0 0 0 0,0 0 0 0 0,0 0 0 0 0,0 0 0 0 0,0 0 0 0 0,0 10 0 0 0,3 40 610 0 0,-2-9-475 0 0,3-2-348 0 0,-4-18-254 0 0,1-1 0 0 0,2 0 1 0 0,15 48-1 0 0,-17-66-272 0 0,5 18-2782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37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11976 0 0,'2'-1'8107'0'0,"7"-4"-4589"0"0,0-1-1885 0 0,4-2-621 0 0,15-4-517 0 0,-17 7-254 0 0,0 1-1 0 0,0 0 0 0 0,1 1 1 0 0,-1 0-1 0 0,16-2 0 0 0,-1 2-1398 0 0,-1-1 0 0 0,39-12 0 0 0,-44 9-816 0 0</inkml:trace>
  <inkml:trace contextRef="#ctx0" brushRef="#br0" timeOffset="1">392 59 13360 0 0,'0'0'3135'0'0,"9"-8"2636"0"0,-1 2-4555 0 0,1 0 1 0 0,1 0-1 0 0,17-8 0 0 0,-19 10-989 0 0,0 1 0 0 0,0 0 0 0 0,0 1 1 0 0,0 0-1 0 0,1 0 0 0 0,-1 1 0 0 0,0 0 0 0 0,1 0 0 0 0,11 1 0 0 0,-19 0-211 0 0,1 0 1 0 0,0 1 0 0 0,-1-1 0 0 0,1 0-1 0 0,0 1 1 0 0,-1-1 0 0 0,1 1-1 0 0,0 0 1 0 0,-1-1 0 0 0,1 1 0 0 0,-1 0-1 0 0,1 0 1 0 0,-1 0 0 0 0,0 0-1 0 0,1 0 1 0 0,-1 0 0 0 0,0 1-1 0 0,2 1 1 0 0,-2-1-2 0 0,0 0 0 0 0,0 0-1 0 0,0 1 1 0 0,0-1 0 0 0,0 0-1 0 0,0 1 1 0 0,-1-1 0 0 0,1 1 0 0 0,-1-1-1 0 0,1 1 1 0 0,-1 2 0 0 0,-1 7 44 0 0,0-1 0 0 0,0 0 1 0 0,-1 0-1 0 0,-5 15 0 0 0,6-22-28 0 0,-7 20 223 0 0,-20 43 0 0 0,2-8 63 0 0,26-57-305 0 0,-1-1-1 0 0,1 0 1 0 0,-1 1-1 0 0,1-1 1 0 0,0 0-1 0 0,0 1 1 0 0,-1-1-1 0 0,1 1 1 0 0,0-1-1 0 0,0 0 1 0 0,0 1 0 0 0,1-1-1 0 0,-1 1 1 0 0,0-1-1 0 0,0 0 1 0 0,1 1-1 0 0,-1-1 1 0 0,1 0-1 0 0,-1 1 1 0 0,1-1-1 0 0,-1 0 1 0 0,1 0-1 0 0,0 1 1 0 0,1 0-1 0 0,-1-1-1 0 0,1 0 0 0 0,-1 0 0 0 0,0 0 1 0 0,1 0-1 0 0,-1 0 0 0 0,0 0 0 0 0,1-1 0 0 0,0 1 0 0 0,-1 0 0 0 0,1-1 0 0 0,-1 0 0 0 0,1 1 1 0 0,-1-1-1 0 0,1 0 0 0 0,0 0 0 0 0,-1 0 0 0 0,1 0 0 0 0,0 0 0 0 0,-1 0 0 0 0,4-1 0 0 0,86-22 621 0 0,-50 12-2504 0 0,1 1-6234 0 0,-17 5-1444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8:3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93 3224 0 0,'-6'3'8969'0'0,"-2"0"-5993"0"0,20-5-872 0 0,7-3-1314 0 0,4 2 11 0 0,-17 1-598 0 0,0 1 1 0 0,1 0-1 0 0,-1 0 0 0 0,1 1 1 0 0,-1 0-1 0 0,12 1 0 0 0,16 6 405 0 0,0-2-1 0 0,1-1 1 0 0,0-2-1 0 0,39-2 1 0 0,192-42-429 0 0,-237 36-350 0 0,6 1 331 0 0,1 2 1 0 0,-1 1-1 0 0,0 2 0 0 0,1 1 1 0 0,49 8-1 0 0,-58-5 85 0 0,0-1 0 0 0,1-2 0 0 0,-1 0 0 0 0,0-2 0 0 0,0-1 0 0 0,0-2 0 0 0,35-7 0 0 0,-6-3 206 0 0,0 2 0 0 0,61-3 0 0 0,-109 13-415 0 0,10-1-1494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3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48 8864 0 0,'0'0'808'0'0,"9"-13"1938"0"0,-6 8-2248 0 0,-2 4-190 0 0,0 0 0 0 0,0-1 1 0 0,-1 1-1 0 0,1-1 0 0 0,0 1 1 0 0,-1-1-1 0 0,1 1 0 0 0,-1-1 1 0 0,1 1-1 0 0,-1-1 0 0 0,1-2 0 0 0,-1 2 324 0 0,-8-5 1672 0 0,6 6-2127 0 0,-1 1-1 0 0,1 0 0 0 0,0 0 1 0 0,0 0-1 0 0,0 1 1 0 0,-1-1-1 0 0,1 0 0 0 0,0 1 1 0 0,0-1-1 0 0,0 1 0 0 0,0 0 1 0 0,0 0-1 0 0,0 0 0 0 0,0 0 1 0 0,0 0-1 0 0,0 0 0 0 0,-1 2 1 0 0,-30 25 992 0 0,31-27-1114 0 0,-17 18 531 0 0,1 1 0 0 0,-20 28 0 0 0,29-37-412 0 0,2 1 0 0 0,0 0 0 0 0,0 1 1 0 0,1-1-1 0 0,1 1 0 0 0,-5 17 0 0 0,9-27-156 0 0,0 0 1 0 0,1 0-1 0 0,-1 0 0 0 0,1 0 0 0 0,0 0 1 0 0,0 0-1 0 0,0 1 0 0 0,0-1 0 0 0,0 0 1 0 0,1 0-1 0 0,-1 0 0 0 0,1 0 0 0 0,0 0 1 0 0,0 0-1 0 0,1 3 0 0 0,-1-4-9 0 0,1 0 0 0 0,-1 0 0 0 0,0-1 0 0 0,1 1 0 0 0,-1 0-1 0 0,1-1 1 0 0,0 0 0 0 0,-1 1 0 0 0,1-1 0 0 0,0 0 0 0 0,0 0 0 0 0,0 0-1 0 0,0 0 1 0 0,0 0 0 0 0,0 0 0 0 0,0 0 0 0 0,0-1 0 0 0,0 1 0 0 0,0-1 0 0 0,1 1-1 0 0,-1-1 1 0 0,3 0 0 0 0,8 0-153 0 0,-1 0 0 0 0,1-1 0 0 0,0-1 0 0 0,0 0-1 0 0,0-1 1 0 0,-1 0 0 0 0,23-9 0 0 0,80-45-1791 0 0,-109 54 1855 0 0,22-14-1510 0 0,0-2-60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3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63 14280 0 0,'-1'-14'1120'0'0,"1"10"-537"0"0,0 0 0 0 0,-1 1 0 0 0,1-1 1 0 0,1 0-1 0 0,-1 0 0 0 0,1 0 0 0 0,-1 0 1 0 0,1 0-1 0 0,0 1 0 0 0,3-7 1087 0 0,1 26-198 0 0,-3 20-855 0 0,-1 0 0 0 0,-2 0-1 0 0,-9 64 1 0 0,4-49-291 0 0,-16 134 245 0 0,18-137-785 0 0,3 70 0 0 0,1-114 87 0 0,1 1 0 0 0,0-1 1 0 0,0 1-1 0 0,2 6 0 0 0,-3-11-17 0 0,0 1-1 0 0,0 0 1 0 0,0 0-1 0 0,1-1 1 0 0,-1 1-1 0 0,0 0 1 0 0,1 0-1 0 0,-1-1 0 0 0,0 1 1 0 0,1 0-1 0 0,-1-1 1 0 0,1 1-1 0 0,-1-1 1 0 0,1 1-1 0 0,-1-1 1 0 0,1 1-1 0 0,0-1 1 0 0,-1 1-1 0 0,1-1 1 0 0,-1 1-1 0 0,1-1 0 0 0,0 1 1 0 0,0-1-1 0 0,-1 0 1 0 0,1 0-1 0 0,0 1 1 0 0,0-1-1 0 0,-1 0 1 0 0,1 0-1 0 0,0 0 1 0 0,0 0-1 0 0,-1 0 1 0 0,2 0-1 0 0,9-4-7881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4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1033 1840 0 0,'0'0'9936'0'0,"2"-5"-7770"0"0,0 0-1770 0 0,2 0 0 0 0,-1 1 0 0 0,0-1 0 0 0,1 1 0 0 0,0 0 0 0 0,0 0 0 0 0,0 0-1 0 0,1 0 1 0 0,7-5 0 0 0,8-3 317 0 0,23-10 0 0 0,-14 7-218 0 0,148-72 1025 0 0,-90 46-971 0 0,78-44 295 0 0,-90 48-468 0 0,7-3 16 0 0,9-5 14 0 0,-8 4-68 0 0,329-176 777 0 0,-356 189-1144 0 0,80-43 520 0 0,-101 51-568 0 0,59-46 0 0 0,-91 63 128 0 0,0 1 0 0 0,0-1-1 0 0,-1 0 1 0 0,1 0 0 0 0,-1 0 0 0 0,1 0 0 0 0,-1 0 0 0 0,0-1 0 0 0,0 1 0 0 0,0-1-1 0 0,-1 1 1 0 0,1-1 0 0 0,-1 0 0 0 0,0 0 0 0 0,0 1 0 0 0,0-1 0 0 0,0 0-1 0 0,-1 0 1 0 0,0-8 0 0 0,0 10-37 0 0,-1 0 0 0 0,1 0 0 0 0,-1 1 0 0 0,0-1 0 0 0,0 0 0 0 0,0 0-1 0 0,0 0 1 0 0,0 1 0 0 0,-1-1 0 0 0,1 0 0 0 0,0 1 0 0 0,-1-1 0 0 0,1 1 0 0 0,-1 0 0 0 0,0 0 0 0 0,-3-3 0 0 0,-1 0 8 0 0,-1 1 1 0 0,0-1 0 0 0,-8-2 0 0 0,3 3-15 0 0,0 0-1 0 0,-1 1 1 0 0,1 1 0 0 0,0 0-1 0 0,-1 0 1 0 0,1 1 0 0 0,-1 1-1 0 0,-15 2 1 0 0,14-1-5 0 0,1 2-2 0 0,-4 4-12 0 0,39-6-43 0 0,-11-3 42 0 0,0 0 1 0 0,-1-1-1 0 0,12-3 0 0 0,8-1 6 0 0,13-5 76 0 0,-35 9-58 0 0,1-1 0 0 0,-1 1 0 0 0,0 0 1 0 0,1 1-1 0 0,-1 0 0 0 0,1 0 0 0 0,-1 1 0 0 0,1 0 1 0 0,10 1-1 0 0,-17 0-8 0 0,0-1 1 0 0,0 1-1 0 0,-1-1 1 0 0,1 1-1 0 0,0 0 1 0 0,-1 0-1 0 0,1 0 1 0 0,0 0-1 0 0,-1 0 1 0 0,0 0-1 0 0,1 0 1 0 0,-1 0-1 0 0,1 0 1 0 0,-1 1-1 0 0,0-1 1 0 0,0 1-1 0 0,1 1 1 0 0,0 0 11 0 0,-1 0-1 0 0,0 0 1 0 0,0-1 0 0 0,0 1 0 0 0,0 0-1 0 0,0 0 1 0 0,-1 0 0 0 0,1 0 0 0 0,-1 5 0 0 0,0 1 15 0 0,-1-1 1 0 0,0 0 0 0 0,0 0 0 0 0,-1 0 0 0 0,0 0-1 0 0,-6 15 1 0 0,-48 128-234 0 0,40-101-3806 0 0,12-39 2474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3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11976 0 0,'-5'2'692'0'0,"0"0"1"0"0,0 1-1 0 0,0 0 1 0 0,0 0-1 0 0,0 0 1 0 0,1 0-1 0 0,-8 8 0 0 0,-4 2 343 0 0,11-9-725 0 0,1 0-1 0 0,-1 0 1 0 0,-7 8 0 0 0,7-5-50 0 0,0-1 0 0 0,1 1 0 0 0,0 0 0 0 0,0 1 0 0 0,-3 9-1 0 0,3-7 37 0 0,2 0-1 0 0,-1 0 0 0 0,2 0 1 0 0,-1 1-1 0 0,1-1 0 0 0,1 15 0 0 0,0-19-133 0 0,0-2-15 0 0,0 0-1 0 0,0 1 1 0 0,0-1-1 0 0,0 0 1 0 0,1 1-1 0 0,0-1 1 0 0,1 5-1 0 0,-1-8-113 0 0,0 0-1 0 0,0 1 0 0 0,-1-1 0 0 0,1 0 1 0 0,0 0-1 0 0,0 0 0 0 0,0 0 0 0 0,0 0 0 0 0,0 0 1 0 0,0-1-1 0 0,0 1 0 0 0,1 0 0 0 0,-1 0 0 0 0,0-1 1 0 0,0 1-1 0 0,1-1 0 0 0,-1 1 0 0 0,0-1 1 0 0,1 1-1 0 0,-1-1 0 0 0,0 0 0 0 0,1 0 0 0 0,-1 1 1 0 0,0-1-1 0 0,1 0 0 0 0,2-1 0 0 0,-1 1 7 0 0,0 0-1 0 0,0-1 1 0 0,0 1-1 0 0,0-1 1 0 0,0 0-1 0 0,0 0 1 0 0,0 0-1 0 0,0 0 1 0 0,0-1-1 0 0,-1 1 1 0 0,1-1-1 0 0,0 0 1 0 0,-1 1 0 0 0,1-1-1 0 0,-1 0 1 0 0,0-1-1 0 0,0 1 1 0 0,0 0-1 0 0,0-1 1 0 0,2-2-1 0 0,4-7 137 0 0,-1 0-1 0 0,0 0 1 0 0,5-17 0 0 0,-8 20-79 0 0,12-37 402 0 0,-12 31-38 0 0,12-27-1 0 0,-12 32-253 0 0,-2 6 489 0 0,1 11-397 0 0,-1 7-278 0 0,0 0-1 0 0,-1 0 1 0 0,0 1-1 0 0,-1-1 1 0 0,-3 17-1 0 0,3-21-3 0 0,-4 25-137 0 0,2-17 227 0 0,0 1 1 0 0,2 17-1 0 0,0-31-268 0 0,0 1 0 0 0,1-1 0 0 0,0 0-1 0 0,0 0 1 0 0,1 0 0 0 0,-1 0 0 0 0,1 0-1 0 0,0-1 1 0 0,0 1 0 0 0,0 0-1 0 0,6 7 1 0 0,-7-11 40 0 0,-1-1-1 0 0,1 1 0 0 0,0 0 1 0 0,-1-1-1 0 0,1 1 1 0 0,0 0-1 0 0,-1-1 1 0 0,1 1-1 0 0,0-1 0 0 0,0 1 1 0 0,0-1-1 0 0,0 1 1 0 0,-1-1-1 0 0,1 0 1 0 0,0 1-1 0 0,0-1 1 0 0,0 0-1 0 0,0 0 0 0 0,0 0 1 0 0,0 0-1 0 0,0 0 1 0 0,0 0-1 0 0,0 0 1 0 0,0 0-1 0 0,0 0 0 0 0,0 0 1 0 0,0 0-1 0 0,0 0 1 0 0,0-1-1 0 0,1 0 1 0 0,1 0-270 0 0,0-1 1 0 0,0 1 0 0 0,0-1 0 0 0,0 0-1 0 0,0-1 1 0 0,4-3 0 0 0,13-16-1679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 12440 0 0,'-2'-1'147'0'0,"0"0"-1"0"0,1 0 1 0 0,-1 1 0 0 0,0-1 0 0 0,0 0 0 0 0,0 1 0 0 0,0-1 0 0 0,0 1 0 0 0,0 0 0 0 0,0 0 0 0 0,0-1 0 0 0,0 1 0 0 0,0 0-1 0 0,0 1 1 0 0,1-1 0 0 0,-1 0 0 0 0,0 1 0 0 0,0-1 0 0 0,0 1 0 0 0,-2 0 0 0 0,-2 1 1179 0 0,0 1-1 0 0,0-1 1 0 0,1 1 0 0 0,-11 6 0 0 0,12-1 352 0 0,3-5-1432 0 0,-4 4 207 0 0,-10 15 864 0 0,15-21-1256 0 0,-1 0 0 0 0,1 0 0 0 0,-1 1 1 0 0,1-1-1 0 0,0 0 0 0 0,-1 0 0 0 0,1 0 0 0 0,0 0 0 0 0,0 1 1 0 0,0-1-1 0 0,0 0 0 0 0,0 0 0 0 0,0 0 0 0 0,0 1 0 0 0,0-1 1 0 0,0 0-1 0 0,0 0 0 0 0,1 0 0 0 0,0 2 0 0 0,4 10 441 0 0,-3-9-403 0 0,-1-1 1 0 0,1 1-1 0 0,0 0 1 0 0,0-1 0 0 0,1 1-1 0 0,2 3 1 0 0,-2-4-59 0 0,0 1 43 0 0,1 0 0 0 0,0 0 0 0 0,0 0-1 0 0,1 0 1 0 0,-1-1 0 0 0,9 5 0 0 0,42 20 905 0 0,-54-28-284 0 0,-1 2-662 0 0,0 0-1 0 0,0 0 0 0 0,-1-1 1 0 0,1 1-1 0 0,0 0 0 0 0,-1-1 1 0 0,1 1-1 0 0,-1-1 0 0 0,0 1 1 0 0,0 0-1 0 0,1-1 0 0 0,-1 1 1 0 0,0-1-1 0 0,0 0 0 0 0,0 1 1 0 0,-1-1-1 0 0,1 0 0 0 0,0 0 1 0 0,0 0-1 0 0,-1 1 0 0 0,1-1 1 0 0,-1-1-1 0 0,1 1 0 0 0,-3 1 1 0 0,-5 3-23 0 0,-1-1 0 0 0,1 0 0 0 0,-12 2 0 0 0,4 0 16 0 0,8-3-71 0 0,-3 2-506 0 0,-1 0 0 0 0,0-1 0 0 0,0 0 0 0 0,0-1 0 0 0,-21 2 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 6912 0 0,'0'0'528'0'0,"-12"-2"212"0"0,10 2 241 0 0,0-1 0 0 0,1 1 0 0 0,-1-1 0 0 0,0 1 0 0 0,0 0 0 0 0,0 0 0 0 0,0 0 0 0 0,1 0 0 0 0,-1 0 0 0 0,-2 0 0 0 0,-20 9 4561 0 0,20-7-5183 0 0,0 0-1 0 0,0 1 1 0 0,0 0-1 0 0,0 0 1 0 0,0 0 0 0 0,0 0-1 0 0,1 1 1 0 0,-4 4-1 0 0,6-6-287 0 0,-1 0-1 0 0,1 0 0 0 0,-1 0 0 0 0,1 1 0 0 0,0-1 0 0 0,0 1 0 0 0,0-1 0 0 0,0 1 0 0 0,0-1 0 0 0,1 1 0 0 0,-1-1 0 0 0,1 1 0 0 0,0 0 0 0 0,0-1 0 0 0,0 1 0 0 0,0 0 0 0 0,0-1 0 0 0,0 1 1 0 0,1 0-1 0 0,-1-1 0 0 0,1 1 0 0 0,0-1 0 0 0,-1 1 0 0 0,1-1 0 0 0,1 1 0 0 0,-1-1 0 0 0,0 1 0 0 0,0-1 0 0 0,1 0 0 0 0,0 0 0 0 0,-1 0 0 0 0,1 0 0 0 0,0 0 0 0 0,0 0 0 0 0,0 0 0 0 0,0-1 0 0 0,0 1 1 0 0,0-1-1 0 0,1 1 0 0 0,-1-1 0 0 0,0 0 0 0 0,1 0 0 0 0,-1 0 0 0 0,1 0 0 0 0,-1 0 0 0 0,1-1 0 0 0,4 1 0 0 0,66 10 538 0 0,-65-8-608 0 0,-8-3 0 0 0,0 0 0 0 0,1 0 0 0 0,-1 0 0 0 0,0 1 0 0 0,0-1 0 0 0,1 0 0 0 0,-1 0 0 0 0,0 1 0 0 0,0-1 0 0 0,0 0 0 0 0,1 0 0 0 0,-1 1 0 0 0,0-1 0 0 0,0 0 0 0 0,0 1 0 0 0,0-1 0 0 0,1 0 0 0 0,-1 0 0 0 0,0 1 0 0 0,0-1 0 0 0,0 0 0 0 0,0 1 0 0 0,0-1 0 0 0,0 1 0 0 0,-1 2 0 0 0,0-1-18 0 0,1-1 1 0 0,-1 1-1 0 0,1-1 1 0 0,-1 1-1 0 0,0-1 0 0 0,0 1 1 0 0,0-1-1 0 0,0 1 1 0 0,0-1-1 0 0,0 0 0 0 0,0 1 1 0 0,0-1-1 0 0,0 0 1 0 0,-2 1-1 0 0,-22 15-481 0 0,11-9 277 0 0,-48 34-2984 0 0,34-26 1661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202 346 12784 0 0,'0'0'1157'0'0,"-14"-11"670"0"0,9 5-474 0 0,3 3-761 0 0,0 1-1 0 0,-1-1 1 0 0,1 0 0 0 0,-1 1 0 0 0,0-1-1 0 0,-4-2 1 0 0,6 5-506 0 0,0-1 0 0 0,0 1-1 0 0,0-1 1 0 0,0 1 0 0 0,0 0 0 0 0,0 0 0 0 0,-1-1 0 0 0,1 1-1 0 0,0 0 1 0 0,0 0 0 0 0,0 0 0 0 0,0 0 0 0 0,-1 0 0 0 0,1 1-1 0 0,0-1 1 0 0,0 0 0 0 0,0 0 0 0 0,0 1 0 0 0,0-1-1 0 0,-1 1 1 0 0,1-1 0 0 0,0 1 0 0 0,0-1 0 0 0,-1 2 0 0 0,-6 4 152 0 0,0 0 0 0 0,1 0-1 0 0,0 1 1 0 0,0 0 0 0 0,0 1 0 0 0,1-1 0 0 0,0 1 0 0 0,-9 17 0 0 0,4-5 19 0 0,1 1-1 0 0,-13 38 0 0 0,19-46-109 0 0,0 0 1 0 0,1 0-1 0 0,-1 19 0 0 0,3-27-127 0 0,1-1 0 0 0,0 0 0 0 0,0 1 0 0 0,0-1 0 0 0,1 1 0 0 0,-1-1 0 0 0,1 1 0 0 0,0-1 0 0 0,1 0 0 0 0,-1 0 0 0 0,1 0 0 0 0,-1 1 0 0 0,1-1 0 0 0,3 4 1 0 0,-4-7-16 0 0,0 0 1 0 0,0 0 0 0 0,0 0-1 0 0,0 0 1 0 0,0-1 0 0 0,0 1-1 0 0,0 0 1 0 0,0 0 0 0 0,0-1 0 0 0,1 1-1 0 0,-1 0 1 0 0,0-1 0 0 0,1 0-1 0 0,-1 1 1 0 0,0-1 0 0 0,1 0-1 0 0,-1 1 1 0 0,0-1 0 0 0,1 0 0 0 0,-1 0-1 0 0,0 0 1 0 0,1 0 0 0 0,-1 0-1 0 0,0-1 1 0 0,1 1 0 0 0,-1 0 0 0 0,0-1-1 0 0,1 1 1 0 0,-1-1 0 0 0,0 1-1 0 0,1-1 1 0 0,1 0 0 0 0,4-4 22 0 0,0 1 0 0 0,0-1 1 0 0,13-11-1 0 0,-14 12-22 0 0,10-11 35 0 0,-1 0 0 0 0,0-1 0 0 0,-1 0 0 0 0,-1-1 0 0 0,-1-1 0 0 0,0 0 0 0 0,-1 0 0 0 0,10-25 0 0 0,-1-4 328 0 0,-3-1-1 0 0,16-67 1 0 0,-20 69-120 0 0,-6 23 20 0 0,-1 0-1 0 0,-2 0 1 0 0,0-1-1 0 0,2-34 1 0 0,-6 50-156 0 0,-1-4 493 0 0,0 25-221 0 0,-9 78-317 0 0,-3 59 186 0 0,13-125-229 0 0,0 0 0 0 0,2 0 1 0 0,1 0-1 0 0,6 25 0 0 0,-7-41-33 0 0,0 0 0 0 0,1 0 0 0 0,0 0 0 0 0,1-1-1 0 0,0 1 1 0 0,0-1 0 0 0,6 9 0 0 0,-8-14-117 0 0,1 0 1 0 0,-1 0-1 0 0,1-1 0 0 0,0 1 0 0 0,0-1 1 0 0,0 1-1 0 0,0-1 0 0 0,4 2 0 0 0,-3-2-393 0 0,-1 0-1 0 0,1-1 0 0 0,0 0 1 0 0,0 0-1 0 0,-1 0 0 0 0,1 0 1 0 0,0-1-1 0 0,0 1 0 0 0,5-1 1 0 0,2-2-8963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19351 0 0,'0'0'1751'0'0,"6"2"-1050"0"0,1-4-437 0 0,-1-1-1 0 0,1 1 0 0 0,-1-2 1 0 0,0 1-1 0 0,10-8 0 0 0,-9 6-130 0 0,0-1 0 0 0,0 0 0 0 0,-1 0 0 0 0,0-1 0 0 0,0 0 0 0 0,-1 0 0 0 0,0 0 0 0 0,0-1 0 0 0,-1 0 0 0 0,1 0 0 0 0,-2 0 0 0 0,1 0 0 0 0,-1 0 0 0 0,-1-1 0 0 0,4-17 0 0 0,-6 25-75 0 0,0-1 0 0 0,0 1 0 0 0,0-1 0 0 0,0 0-1 0 0,0 1 1 0 0,0-1 0 0 0,0 1 0 0 0,0-1 0 0 0,-1 1 0 0 0,1-1-1 0 0,-1 1 1 0 0,1-1 0 0 0,-1 1 0 0 0,0-1 0 0 0,0 1 0 0 0,1 0-1 0 0,-1-1 1 0 0,0 1 0 0 0,0 0 0 0 0,0 0 0 0 0,0 0-1 0 0,0 0 1 0 0,-3-2 0 0 0,3 2-3 0 0,0 1 0 0 0,0-1 0 0 0,0 1-1 0 0,0-1 1 0 0,-1 1 0 0 0,1-1 0 0 0,0 1 0 0 0,0 0-1 0 0,-1 0 1 0 0,1 0 0 0 0,0 0 0 0 0,0 0 0 0 0,-1 0-1 0 0,1 0 1 0 0,0 0 0 0 0,0 0 0 0 0,-1 0 0 0 0,1 1-1 0 0,0-1 1 0 0,0 0 0 0 0,0 1 0 0 0,-1-1 0 0 0,1 1-1 0 0,0 0 1 0 0,0-1 0 0 0,0 1 0 0 0,0 0 0 0 0,0 0-1 0 0,-1 1 1 0 0,-3 2 110 0 0,1 1 1 0 0,-1 0-1 0 0,1 1 0 0 0,1-1 1 0 0,-1 1-1 0 0,-5 11 0 0 0,2 0-183 0 0,-7 22-1 0 0,12-34 19 0 0,1 0 0 0 0,0-1 0 0 0,0 1 0 0 0,0 0 0 0 0,1 0 0 0 0,0 0 0 0 0,0-1 0 0 0,0 1 0 0 0,0 0 0 0 0,2 8 0 0 0,-1-10 0 0 0,0-1 0 0 0,0 1 0 0 0,0-1 0 0 0,0 0 0 0 0,0 1 0 0 0,0-1 0 0 0,1 0 0 0 0,-1 0 0 0 0,1 0 0 0 0,0 0 0 0 0,0 0 0 0 0,-1 0 0 0 0,1 0 0 0 0,0-1 0 0 0,1 1 0 0 0,-1-1 0 0 0,0 1 0 0 0,0-1 0 0 0,1 0 0 0 0,4 2 0 0 0,4 1-359 0 0,0-1 1 0 0,0 0-1 0 0,15 1 1 0 0,64 0-6422 0 0,-64-4 4178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109 586 5528 0 0,'0'0'15070'0'0,"4"-12"-11253"0"0,-2-6-3056 0 0,0 1 1 0 0,-1 0-1 0 0,-1-1 0 0 0,-4-32 0 0 0,-1-18-62 0 0,-1-39 41 0 0,1 24-658 0 0,3 52 154 0 0,0 15 11 0 0,1-1 1 0 0,1 1 0 0 0,1-1-1 0 0,0 1 1 0 0,1 0-1 0 0,5-22 1 0 0,-6 36-248 0 0,-1 1 0 0 0,1-1 0 0 0,0 1 0 0 0,-1-1 0 0 0,1 1 0 0 0,0-1 0 0 0,0 1 0 0 0,0-1 0 0 0,0 1 0 0 0,0 0 0 0 0,0-1 0 0 0,0 1 0 0 0,0 0 0 0 0,1 0 0 0 0,-1 0 0 0 0,0 0 0 0 0,1 0 0 0 0,-1 0 0 0 0,4-1 0 0 0,-3 1 0 0 0,0 1 0 0 0,0-1 0 0 0,0 1 0 0 0,0 0 0 0 0,1 0 0 0 0,-1 0 0 0 0,0 0 0 0 0,0 0 0 0 0,0 1 0 0 0,0-1 0 0 0,0 1 0 0 0,0-1 0 0 0,4 2 0 0 0,1 2 0 0 0,0 0 0 0 0,0 0 0 0 0,0 0 0 0 0,0 1 0 0 0,-1 0 0 0 0,0 0 0 0 0,8 8 0 0 0,-9-8-126 0 0,-1 0 0 0 0,1 0 1 0 0,-1 1-1 0 0,0-1 0 0 0,-1 1 0 0 0,0 0 0 0 0,1 0 1 0 0,-2 1-1 0 0,1-1 0 0 0,2 12 0 0 0,5 12-1034 0 0,-6-19 397 0 0,0 1 0 0 0,3 19 0 0 0,-7-28 440 0 0,1 0-1 0 0,-1 0 0 0 0,0 0 0 0 0,0 0 0 0 0,0 0 0 0 0,-1 0 0 0 0,1 0 1 0 0,-1 0-1 0 0,1 0 0 0 0,-1 0 0 0 0,0 0 0 0 0,0 0 0 0 0,0-1 0 0 0,-1 1 1 0 0,-1 3-1 0 0,-15 14-1878 0 0,-4-3-6 0 0</inkml:trace>
  <inkml:trace contextRef="#ctx0" brushRef="#br0" timeOffset="1">0 266 15664 0 0,'0'0'3538'0'0,"11"-5"2679"0"0,14-2-5406 0 0,0 1 1 0 0,1 1-1 0 0,45-3 0 0 0,-45 8-1334 0 0,0 0 0 0 0,1 2-1 0 0,43 7 1 0 0,-40-2-1385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24 192 2304 0 0,'-2'-2'264'0'0,"-2"-6"-138"0"0,1 5 2444 0 0,-3-7 823 0 0,5 9-3206 0 0,0 0 0 0 0,1 0 0 0 0,-1-1 0 0 0,0 1 0 0 0,0 0 0 0 0,1 0 0 0 0,-1 0 0 0 0,1-1 0 0 0,-1 1 0 0 0,1 0 0 0 0,0 0 0 0 0,-1-1 0 0 0,1 1 0 0 0,0 0 0 0 0,0-1 0 0 0,0 1 0 0 0,0 0 0 0 0,0-1 0 0 0,0 1 0 0 0,1-3 0 0 0,0 0 374 0 0,-1-1 0 0 0,1 1 0 0 0,-1-1 0 0 0,0-8 0 0 0,0-9 1627 0 0,10-57 3661 0 0,-8 71-4030 0 0,-1 16-544 0 0,1 4-1192 0 0,1 6-72 0 0,-1 0 1 0 0,0 0-1 0 0,-1 0 0 0 0,-3 29 0 0 0,1-6 17 0 0,1 16-28 0 0,3 1 0 0 0,17 97 0 0 0,-18-149 7 0 0,-1 0-1 0 0,1 1 1 0 0,0-1-1 0 0,0 0 0 0 0,1 0 1 0 0,5 9-1 0 0,-7-14 1 0 0,-1 0 0 0 0,1 0 0 0 0,0 0 0 0 0,-1-1 0 0 0,1 1 0 0 0,0 0 0 0 0,0 0 0 0 0,0 0 0 0 0,0-1 0 0 0,-1 1 0 0 0,1 0 0 0 0,0-1 0 0 0,0 1 0 0 0,1-1 0 0 0,-1 1 0 0 0,0-1 0 0 0,0 0 0 0 0,0 1 0 0 0,0-1 0 0 0,0 0 0 0 0,0 0 0 0 0,0 0 0 0 0,1 0 0 0 0,-1 0 0 0 0,0 0 0 0 0,0 0 0 0 0,0 0 0 0 0,0 0 0 0 0,0 0 0 0 0,1-1-1 0 0,-1 1 1 0 0,0 0 0 0 0,0-1 0 0 0,0 1 0 0 0,0-1 0 0 0,0 1 0 0 0,0-1 0 0 0,0 0 0 0 0,0 1 0 0 0,0-1 0 0 0,-1 0 0 0 0,1 0 0 0 0,1-1 0 0 0,2-2 51 0 0,0-1 0 0 0,0 0-1 0 0,-1 0 1 0 0,0 0 0 0 0,0-1-1 0 0,0 1 1 0 0,-1-1 0 0 0,0 0-1 0 0,3-8 1 0 0,6-15 158 0 0,0 4-25 0 0,5-10 286 0 0,1 1 1 0 0,27-40-1 0 0,-43 72-373 0 0,0 4-86 0 0,0-1 0 0 0,0 1-1 0 0,1-1 1 0 0,-1 1 0 0 0,0-1 0 0 0,0 1-1 0 0,-1 0 1 0 0,1-1 0 0 0,1 3-1 0 0,0 4 5 0 0,0 0-1 0 0,0 0 1 0 0,-1 0 0 0 0,1 0-1 0 0,-2 1 1 0 0,0 9-1 0 0,-5 52 91 0 0,-1-17-311 0 0,6-45 31 0 0,-1 6 315 0 0,2 23 0 0 0,-1-34-271 0 0,1 0-1 0 0,-1 0 0 0 0,1-1 1 0 0,-1 1-1 0 0,1 0 1 0 0,0 0-1 0 0,0-1 1 0 0,0 1-1 0 0,0-1 1 0 0,1 1-1 0 0,-1-1 0 0 0,1 1 1 0 0,-1-1-1 0 0,4 4 1 0 0,-3-5-116 0 0,0 0 0 0 0,-1 0 0 0 0,1 0 0 0 0,0-1 0 0 0,-1 1 0 0 0,1-1 0 0 0,0 1 0 0 0,0-1 0 0 0,-1 1 0 0 0,1-1 0 0 0,0 0 0 0 0,0 0 0 0 0,0 0 0 0 0,-1 0 0 0 0,1 0 0 0 0,0-1 0 0 0,0 1 0 0 0,0 0 0 0 0,-1-1 0 0 0,1 1 0 0 0,0-1 0 0 0,0 0 0 0 0,-1 0 0 0 0,4-1 0 0 0,11-7-1851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11056 0 0,'-11'5'823'0'0,"0"1"0"0"0,0 0 0 0 0,0 0 0 0 0,1 1 0 0 0,0 1 0 0 0,0 0 0 0 0,1 0 0 0 0,0 1 0 0 0,1 0 0 0 0,0 0 0 0 0,-11 16 0 0 0,13-16-556 0 0,0 0 0 0 0,1 1 0 0 0,0-1 0 0 0,1 1 0 0 0,0 0 0 0 0,1 1 0 0 0,0-1 1 0 0,0 0-1 0 0,1 1 0 0 0,0 0 0 0 0,1-1 0 0 0,1 1 0 0 0,0 17 0 0 0,0-25-218 0 0,0-1-1 0 0,1 0 0 0 0,-1 1 1 0 0,0-1-1 0 0,1 0 0 0 0,0 1 1 0 0,0-1-1 0 0,-1 0 0 0 0,1 0 1 0 0,0 0-1 0 0,1 1 1 0 0,-1-1-1 0 0,0 0 0 0 0,1-1 1 0 0,-1 1-1 0 0,1 0 0 0 0,0 0 1 0 0,-1-1-1 0 0,1 1 0 0 0,0-1 1 0 0,0 1-1 0 0,0-1 0 0 0,0 0 1 0 0,0 0-1 0 0,0 1 1 0 0,0-2-1 0 0,4 2 0 0 0,-2-1-11 0 0,-1-1 0 0 0,0 1 0 0 0,1-1 0 0 0,-1 0 0 0 0,1 0 0 0 0,-1 0 0 0 0,0-1 0 0 0,1 1 0 0 0,-1-1 0 0 0,0 0 0 0 0,1 0 0 0 0,-1 0 0 0 0,0 0-1 0 0,0-1 1 0 0,0 1 0 0 0,0-1 0 0 0,0 0 0 0 0,5-4 0 0 0,-2 0 39 0 0,1 1 0 0 0,-2-2 1 0 0,1 1-1 0 0,-1 0 0 0 0,0-1 0 0 0,0 0 0 0 0,-1-1 0 0 0,6-11 0 0 0,1-9 227 0 0,9-32-1 0 0,-12 32-56 0 0,-3 13-45 0 0,-4 10-35 0 0,0 0-1 0 0,0 1 1 0 0,1-1 0 0 0,2-5-1 0 0,-3 9 246 0 0,-1 9-44 0 0,-5 68-107 0 0,3-48-199 0 0,1 45 0 0 0,1-71-109 0 0,0 0 0 0 0,0-1-1 0 0,0 1 1 0 0,0 0-1 0 0,1 0 1 0 0,-1-1-1 0 0,0 1 1 0 0,1 0 0 0 0,-1-1-1 0 0,1 1 1 0 0,0-1-1 0 0,0 1 1 0 0,0 0 0 0 0,-1-1-1 0 0,1 0 1 0 0,0 1-1 0 0,1-1 1 0 0,-1 0-1 0 0,0 1 1 0 0,0-1 0 0 0,1 0-1 0 0,-1 0 1 0 0,0 0-1 0 0,1 0 1 0 0,-1 0 0 0 0,1 0-1 0 0,0 0 1 0 0,-1-1-1 0 0,1 1 1 0 0,-1-1-1 0 0,4 1 1 0 0,-2 0-255 0 0,1-1 1 0 0,-1 0-1 0 0,0-1 0 0 0,0 1 1 0 0,1-1-1 0 0,-1 1 0 0 0,0-1 1 0 0,0 0-1 0 0,0 0 0 0 0,1 0 1 0 0,-1-1-1 0 0,-1 1 1 0 0,1-1-1 0 0,0 1 0 0 0,0-1 1 0 0,3-3-1 0 0,9-9-1376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18743 0 0,'-4'2'219'0'0,"-1"0"0"0"0,1 0 0 0 0,0 1 0 0 0,0-1-1 0 0,0 1 1 0 0,0 0 0 0 0,1 0 0 0 0,-1 0 0 0 0,-3 5-1 0 0,0 1 600 0 0,0 1-1 0 0,-9 15 0 0 0,15-23-699 0 0,0-1 0 0 0,0 1-1 0 0,0 0 1 0 0,0 0-1 0 0,0 0 1 0 0,1 0 0 0 0,-1 0-1 0 0,1 0 1 0 0,-1 0 0 0 0,1 0-1 0 0,0 0 1 0 0,-1 0 0 0 0,1 0-1 0 0,0 0 1 0 0,0 0-1 0 0,1 0 1 0 0,-1 0 0 0 0,0 0-1 0 0,1 0 1 0 0,-1 0 0 0 0,1 0-1 0 0,0-1 1 0 0,-1 1-1 0 0,1 0 1 0 0,0 0 0 0 0,0 0-1 0 0,0-1 1 0 0,1 1 0 0 0,-1 0-1 0 0,0-1 1 0 0,0 1 0 0 0,1-1-1 0 0,-1 0 1 0 0,1 1-1 0 0,0-1 1 0 0,-1 0 0 0 0,1 0-1 0 0,0 0 1 0 0,0 0 0 0 0,-1 0-1 0 0,1 0 1 0 0,0-1 0 0 0,4 2-1 0 0,3-1 49 0 0,0-1 0 0 0,0 0 0 0 0,0 0 0 0 0,0 0 0 0 0,0-2 0 0 0,0 1 0 0 0,0-1 0 0 0,0 0 0 0 0,11-5 0 0 0,-9 4 32 0 0,0 0-1 0 0,1 0 1 0 0,-1 1-1 0 0,18-1 1 0 0,-28 3-14 0 0,0 7-125 0 0,0-7-56 0 0,-1 1 1 0 0,0-1-1 0 0,0 1 1 0 0,0-1-1 0 0,0 0 1 0 0,0 1-1 0 0,0-1 1 0 0,0 1-1 0 0,0-1 1 0 0,0 1-1 0 0,0-1 1 0 0,0 1-1 0 0,0-1 1 0 0,0 1-1 0 0,0-1 1 0 0,-1 1-1 0 0,1-1 1 0 0,0 0-1 0 0,0 1 1 0 0,0-1-1 0 0,-1 1 1 0 0,1-1-1 0 0,0 0 1 0 0,0 1-1 0 0,-1-1 1 0 0,1 0-1 0 0,0 1 1 0 0,-1-1-1 0 0,-31 31-1238 0 0,-1-2-1 0 0,-42 28 1 0 0,64-49 916 0 0,-13 10-1744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4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8752 0 0,'-10'0'1610'0'0,"0"1"0"0"0,0 0 0 0 0,-1 1 0 0 0,1 0 0 0 0,-14 5 0 0 0,12-3-700 0 0,-1 1 1 0 0,1 1-1 0 0,-21 13 0 0 0,20-10-624 0 0,1 0-1 0 0,0 1 1 0 0,0 1 0 0 0,1 0-1 0 0,0 0 1 0 0,1 1-1 0 0,-17 26 1 0 0,21-29-84 0 0,1 2 0 0 0,-1-1 1 0 0,2 1-1 0 0,-1 0 0 0 0,1 0 0 0 0,1 0 1 0 0,0 0-1 0 0,1 0 0 0 0,0 1 0 0 0,1-1 1 0 0,0 1-1 0 0,1 19 0 0 0,0-29-184 0 0,0-1 1 0 0,0 0-1 0 0,1 0 0 0 0,-1 0 1 0 0,0 1-1 0 0,1-1 0 0 0,-1 0 0 0 0,1 0 1 0 0,-1 0-1 0 0,1 0 0 0 0,-1 1 0 0 0,1-1 1 0 0,0 0-1 0 0,0 0 0 0 0,0 0 1 0 0,-1 0-1 0 0,1-1 0 0 0,0 1 0 0 0,2 1 1 0 0,-1-1 6 0 0,0 0 0 0 0,0 0 0 0 0,0 0 0 0 0,0 0 0 0 0,0 0 0 0 0,1-1 1 0 0,-1 1-1 0 0,0-1 0 0 0,0 0 0 0 0,3 1 0 0 0,1-1 21 0 0,1 0-1 0 0,-1-1 0 0 0,0 0 1 0 0,0 0-1 0 0,0 0 1 0 0,0 0-1 0 0,7-4 0 0 0,-6 2 13 0 0,0-1 0 0 0,0 0-1 0 0,-1 0 1 0 0,1 0 0 0 0,-1-1-1 0 0,0 0 1 0 0,0 0-1 0 0,0-1 1 0 0,-1 0 0 0 0,0 0-1 0 0,5-8 1 0 0,5-9 332 0 0,21-45-1 0 0,-36 67-377 0 0,6-12 238 0 0,-1 1 0 0 0,-1-1 0 0 0,4-15 0 0 0,-15 55-22 0 0,-9 34 391 0 0,14-52-549 0 0,1 1 1 0 0,0-1 0 0 0,0 0-1 0 0,2 19 1 0 0,-1-26-70 0 0,0-1 0 0 0,0 1 0 0 0,1 0 0 0 0,-1-1 0 0 0,1 1 0 0 0,-1 0 0 0 0,1-1 0 0 0,-1 1 0 0 0,1 0 0 0 0,0-1 0 0 0,0 1 0 0 0,0-1 0 0 0,0 0 0 0 0,2 3 0 0 0,0-2 4 0 0,0 0-1 0 0,0 0 1 0 0,0 0 0 0 0,0 0 0 0 0,5 1 0 0 0,-2 1-1 0 0,0-1 0 0 0,1 0 0 0 0,-1 1 0 0 0,7 6 0 0 0,9 10-4 0 0,-19-15 0 0 0,-3-5-4 0 0,0 0 1 0 0,0 0-1 0 0,1 0 0 0 0,-1 0 1 0 0,0 0-1 0 0,0 1 1 0 0,0-1-1 0 0,0 0 0 0 0,0 0 1 0 0,0 0-1 0 0,0 0 0 0 0,0 0 1 0 0,1 0-1 0 0,-1 0 0 0 0,0 0 1 0 0,0 1-1 0 0,0-1 1 0 0,0 0-1 0 0,0 0 0 0 0,1 0 1 0 0,-1 0-1 0 0,0 0 0 0 0,0 0 1 0 0,0 0-1 0 0,0 0 0 0 0,0 0 1 0 0,1 0-1 0 0,-1 0 1 0 0,0 0-1 0 0,0 0 0 0 0,0 0 1 0 0,0 0-1 0 0,0 0 0 0 0,1 0 1 0 0,-1 0-1 0 0,0-1 0 0 0,0 1 1 0 0,0 0-1 0 0,0 0 1 0 0,0 0-1 0 0,1 0 0 0 0,-1 0 1 0 0,0 0-1 0 0,0 0 0 0 0,0 0 1 0 0,0 0-1 0 0,0-1 0 0 0,0 1 1 0 0,0 0-1 0 0,0 0 1 0 0,1 0-1 0 0,-1 0 0 0 0,0 0 1 0 0,0 0-1 0 0,0-1 0 0 0,0 1 1 0 0,0 0-1 0 0,0 0 0 0 0,0 0 1 0 0,0 0-1 0 0,0-1 1 0 0,0 1-1 0 0,0 0 0 0 0,0 0 1 0 0,0 0-1 0 0,0 0 0 0 0,0 0 1 0 0,0-1-1 0 0,3-9-956 0 0,-2 4-1108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5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98 5984 0 0,'0'0'464'0'0,"-1"0"-306"0"0,-28-12 2253 0 0,28 12-2092 0 0,-4-6 749 0 0,4 5-1008 0 0,1 1-1 0 0,-1 0 1 0 0,1-1-1 0 0,-1 1 1 0 0,1-1 0 0 0,-1 1-1 0 0,1-1 1 0 0,0 1-1 0 0,-1-1 1 0 0,1 1 0 0 0,0-1-1 0 0,-1 1 1 0 0,1-1-1 0 0,0 0 1 0 0,0 1-1 0 0,-1-2 1 0 0,3-16 935 0 0,-1 14-668 0 0,-1 1-1 0 0,1-1 1 0 0,-1 0 0 0 0,0 0 0 0 0,0 0-1 0 0,0 1 1 0 0,-1-1 0 0 0,1 0 0 0 0,-2-6 0 0 0,1 10-240 0 0,1-1 1 0 0,-1 0-1 0 0,1 1 1 0 0,-1-1 0 0 0,0 1-1 0 0,1-1 1 0 0,-1 1 0 0 0,0-1-1 0 0,1 1 1 0 0,-1-1-1 0 0,0 1 1 0 0,1 0 0 0 0,-1-1-1 0 0,0 1 1 0 0,0 0-1 0 0,1 0 1 0 0,-1-1 0 0 0,0 1-1 0 0,0 0 1 0 0,0 0 0 0 0,1 0-1 0 0,-1 0 1 0 0,0 0-1 0 0,0 0 1 0 0,0 0 0 0 0,0 0-1 0 0,1 1 1 0 0,-1-1 0 0 0,0 0-1 0 0,0 0 1 0 0,0 1-1 0 0,-27 10 1775 0 0,15-2-1467 0 0,0 1 1 0 0,1 0-1 0 0,0 0 1 0 0,0 1-1 0 0,-18 23 1 0 0,21-22-274 0 0,0 2-1 0 0,0-1 1 0 0,1 1-1 0 0,1 1 1 0 0,0-1-1 0 0,1 1 1 0 0,1 0 0 0 0,1 1-1 0 0,0-1 1 0 0,-3 26-1 0 0,6-34-94 0 0,0-1-1 0 0,1 1 0 0 0,0 0 0 0 0,0 0 1 0 0,1 0-1 0 0,-1-1 0 0 0,2 1 1 0 0,-1 0-1 0 0,1-1 0 0 0,0 1 1 0 0,0-1-1 0 0,6 11 0 0 0,-6-14-15 0 0,0 1-1 0 0,0-1 1 0 0,1 0-1 0 0,-1 0 0 0 0,1 0 1 0 0,0 0-1 0 0,0-1 1 0 0,0 1-1 0 0,0-1 0 0 0,0 0 1 0 0,1 0-1 0 0,-1 0 1 0 0,0 0-1 0 0,1 0 1 0 0,0-1-1 0 0,-1 1 0 0 0,1-1 1 0 0,0 0-1 0 0,0 0 1 0 0,0-1-1 0 0,0 1 0 0 0,0-1 1 0 0,4 0-1 0 0,3-1-377 0 0,0 0-1 0 0,0-1 0 0 0,0 0 1 0 0,0-1-1 0 0,-1 0 0 0 0,1-1 0 0 0,-1 0 1 0 0,0-1-1 0 0,0 0 0 0 0,0 0 1 0 0,-1-1-1 0 0,14-11 0 0 0,3-3-6987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102 803 6912 0 0,'-6'5'14262'0'0,"5"-8"-13889"0"0,0 0 0 0 0,1 0 0 0 0,-1 0 0 0 0,0 1 1 0 0,1-1-1 0 0,-1-4 0 0 0,-2-12 720 0 0,-4-25 669 0 0,0 4-580 0 0,-16-70 503 0 0,4 19-1018 0 0,0-34-106 0 0,16 100-466 0 0,3 22-85 0 0,-5-38 205 0 0,0-50 0 0 0,5 80-175 0 0,1-1 0 0 0,0 1 1 0 0,0-1-1 0 0,1 1 0 0 0,1 0 1 0 0,0 0-1 0 0,0 0 0 0 0,1 0 0 0 0,8-15 1 0 0,-9 21-40 0 0,0 1 0 0 0,0-1 0 0 0,1 1 0 0 0,-1 0 0 0 0,1 0 0 0 0,0 1 0 0 0,0-1 0 0 0,0 1 0 0 0,1 0 0 0 0,-1 0 0 0 0,1 0 0 0 0,0 0 0 0 0,0 1 0 0 0,-1 0 0 0 0,8-2 0 0 0,1 1-1 0 0,0 0-1 0 0,0 1 1 0 0,1 0-1 0 0,-1 1 1 0 0,14 0-1 0 0,-19 2-109 0 0,1-1 0 0 0,-1 1 0 0 0,0 1 0 0 0,0-1 0 0 0,0 1 0 0 0,0 1 0 0 0,-1-1 1 0 0,1 1-1 0 0,0 1 0 0 0,-1-1 0 0 0,0 1 0 0 0,0 1 0 0 0,0-1 0 0 0,-1 1 0 0 0,1 0 0 0 0,-1 1 0 0 0,0-1 0 0 0,0 1 0 0 0,-1 1 0 0 0,0-1 0 0 0,0 1 0 0 0,4 7 0 0 0,-5-6-162 0 0,1 0 0 0 0,-2 0 0 0 0,1 1 0 0 0,-1-1-1 0 0,0 1 1 0 0,-1 0 0 0 0,0 0 0 0 0,0-1-1 0 0,-1 2 1 0 0,0-1 0 0 0,-1 0 0 0 0,0 0 0 0 0,0 0-1 0 0,-1 0 1 0 0,0 0 0 0 0,-1 0 0 0 0,0 0-1 0 0,0 0 1 0 0,-6 13 0 0 0,-8 10-8482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 23039 0 0,'0'1'305'0'0,"-1"0"-243"0"0,1-1-1 0 0,0 0 1 0 0,0 1 0 0 0,0-1 0 0 0,0 0 0 0 0,0 1 0 0 0,0-1-1 0 0,-1 1 1 0 0,1-1 0 0 0,0 0 0 0 0,0 0 0 0 0,0 1 0 0 0,-1-1-1 0 0,1 0 1 0 0,0 1 0 0 0,0-1 0 0 0,-1 0 0 0 0,1 0 0 0 0,0 0-1 0 0,-1 1 1 0 0,1-1 0 0 0,0 0 0 0 0,-1 0 0 0 0,1 0 0 0 0,0 0 0 0 0,-1 0-1 0 0,1 1 1 0 0,-1-1 0 0 0,1 0 0 0 0,0 0 0 0 0,-1 0 0 0 0,1 0-1 0 0,0 0 1 0 0,-1 0 0 0 0,0 0 0 0 0,0 0 367 0 0,20-1 1091 0 0,6-4-565 0 0,31-9 0 0 0,-35 7-1146 0 0,0 2 0 0 0,35-5-1 0 0,-41 9-521 0 0,-1-1 1 0 0,0-1-1 0 0,25-7 1 0 0,-12 3-5716 0 0,2 4-2005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46 295 19351 0 0,'0'0'1751'0'0,"2"13"-948"0"0,-3 14 592 0 0,-2-1-1 0 0,-11 48 1 0 0,1-3-950 0 0,6-31-423 0 0,-1 10-320 0 0,6-16-6779 0 0,2-19-1168 0 0</inkml:trace>
  <inkml:trace contextRef="#ctx0" brushRef="#br0" timeOffset="1">133 4 21079 0 0,'0'0'2056'0'0,"-6"-2"-1832"0"0,4 0-224 0 0,-4 2 0 0 0,1 4-392 0 0,1 1-128 0 0,1 1-24 0 0,1 4-8279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6912 0 0,'0'0'189'0'0,"0"0"1"0"0,0 1 0 0 0,0-1-1 0 0,0 1 1 0 0,0-1-1 0 0,-1 0 1 0 0,1 1-1 0 0,0-1 1 0 0,0 1 0 0 0,0-1-1 0 0,0 0 1 0 0,0 1-1 0 0,0-1 1 0 0,0 1 0 0 0,0-1-1 0 0,1 0 1 0 0,-1 1-1 0 0,0-1 1 0 0,0 1-1 0 0,0-1 1 0 0,0 0 0 0 0,0 1-1 0 0,1-1 1 0 0,-1 0-1 0 0,0 1 1 0 0,0-1 0 0 0,1 0-1 0 0,-1 1 1 0 0,0-1-1 0 0,0 0 1 0 0,1 1-1 0 0,0-1 121 0 0,0 1 0 0 0,0-1 0 0 0,1 1 0 0 0,-1-1 0 0 0,0 0 0 0 0,0 0 0 0 0,0 1 0 0 0,0-1 0 0 0,1 0 0 0 0,-1 0 0 0 0,1-1 0 0 0,36-6 2512 0 0,-34 6-2688 0 0,2-1 80 0 0,1 0-1 0 0,0-1 1 0 0,-1 1-1 0 0,0-2 0 0 0,0 1 1 0 0,0-1-1 0 0,0 0 1 0 0,0 0-1 0 0,-1 0 1 0 0,0-1-1 0 0,7-7 1 0 0,-5 4-37 0 0,0-1 0 0 0,-1 0 0 0 0,1-1 0 0 0,-2 1 0 0 0,0-1 0 0 0,7-15 0 0 0,-11 19-126 0 0,0 1 0 0 0,0-1 0 0 0,0 0 0 0 0,0 1 0 0 0,-1-1 0 0 0,0 0 0 0 0,0 0 0 0 0,-1 1 0 0 0,1-1 0 0 0,-1 0 0 0 0,0 1 0 0 0,-1-1 0 0 0,0 1 0 0 0,0-1 0 0 0,0 1 0 0 0,-4-7 0 0 0,6 11 7 0 0,-1 0 0 0 0,1 0 1 0 0,-1 0-1 0 0,0 0 0 0 0,1 0 0 0 0,-1 0 1 0 0,0 0-1 0 0,1 1 0 0 0,-1-1 1 0 0,0 0-1 0 0,0 0 0 0 0,0 1 0 0 0,0-1 1 0 0,0 1-1 0 0,0-1 0 0 0,0 1 0 0 0,0-1 1 0 0,0 1-1 0 0,0-1 0 0 0,0 1 0 0 0,0 0 1 0 0,-1 0-1 0 0,1-1 0 0 0,0 1 0 0 0,0 0 1 0 0,0 0-1 0 0,0 0 0 0 0,0 0 1 0 0,-1 1-1 0 0,1-1 0 0 0,0 0 0 0 0,0 0 1 0 0,0 1-1 0 0,0-1 0 0 0,0 0 0 0 0,0 1 1 0 0,0-1-1 0 0,0 1 0 0 0,0 0 0 0 0,0-1 1 0 0,0 1-1 0 0,-1 1 0 0 0,-3 3 111 0 0,1 1 0 0 0,0 0 0 0 0,0-1 0 0 0,1 1 0 0 0,0 0 0 0 0,-5 12 0 0 0,-10 41 471 0 0,17-52-587 0 0,-2 3 2 0 0,1 0-1 0 0,0 1 0 0 0,1 0 1 0 0,-1 11-1 0 0,2-19-44 0 0,0 0-1 0 0,0 0 1 0 0,1 0 0 0 0,-1 0 0 0 0,0 0-1 0 0,1 0 1 0 0,0 0 0 0 0,0 0-1 0 0,0 0 1 0 0,0 0 0 0 0,0 0-1 0 0,1 0 1 0 0,-1-1 0 0 0,1 1-1 0 0,-1 0 1 0 0,1-1 0 0 0,0 0-1 0 0,4 5 1 0 0,-4-6-66 0 0,-1-1 0 0 0,1 1-1 0 0,-1 0 1 0 0,1-1 0 0 0,-1 1 0 0 0,1 0-1 0 0,0-1 1 0 0,-1 0 0 0 0,1 1-1 0 0,0-1 1 0 0,-1 0 0 0 0,1 0 0 0 0,0 0-1 0 0,-1 0 1 0 0,1 0 0 0 0,0 0 0 0 0,-1-1-1 0 0,1 1 1 0 0,0 0 0 0 0,-1-1 0 0 0,1 0-1 0 0,-1 1 1 0 0,3-2 0 0 0,0 0-222 0 0,0-1 0 0 0,1 1 0 0 0,-2-1 0 0 0,1 0 0 0 0,0 0 0 0 0,0 0 0 0 0,3-5 0 0 0,8-11-1548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4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14280 0 0,'0'0'3297'0'0,"-3"9"743"0"0,-11 66-2928 0 0,-14 95 2562 0 0,24-136-3149 0 0,2 0 0 0 0,2 0 0 0 0,3 36 0 0 0,-2-63-932 0 0,0-1 1 0 0,0 1-1 0 0,1 0 0 0 0,2 7 0 0 0,-2-10-200 0 0,0 0 0 0 0,0 0 0 0 0,0-1-1 0 0,0 1 1 0 0,0 0 0 0 0,1-1 0 0 0,0 1 0 0 0,0-1-1 0 0,0 0 1 0 0,0 0 0 0 0,0 0 0 0 0,6 4-1 0 0,8 1-7399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129 402 4144 0 0,'0'0'34'0'0,"-1"-1"1"0"0,0 0-1 0 0,1 1 1 0 0,-1-1 0 0 0,0 1-1 0 0,1-1 1 0 0,-1 1-1 0 0,0-1 1 0 0,1 1-1 0 0,-1 0 1 0 0,0-1-1 0 0,0 1 1 0 0,0 0-1 0 0,1-1 1 0 0,-1 1 0 0 0,0 0-1 0 0,0 0 1 0 0,0 0-1 0 0,0 0 1 0 0,1 0-1 0 0,-1 0 1 0 0,0 0-1 0 0,0 0 1 0 0,0 0-1 0 0,0 1 1 0 0,1-1-1 0 0,-1 0 1 0 0,0 0 0 0 0,0 1-1 0 0,0-1 1 0 0,1 0-1 0 0,-1 1 1 0 0,-1 0-1 0 0,-2 1 1379 0 0,-1 1 0 0 0,1-1 0 0 0,0 1 1 0 0,-5 5-1 0 0,1 0 1832 0 0,0 0-1 0 0,-10 14 1 0 0,12-14-2448 0 0,0 1-1 0 0,1 0 0 0 0,-5 11 0 0 0,8-15-658 0 0,-1 1 0 0 0,1 0 0 0 0,0 0 0 0 0,1 1 0 0 0,-1-1 0 0 0,1 0 1 0 0,0 0-1 0 0,1 1 0 0 0,0-1 0 0 0,0 0 0 0 0,0 1 0 0 0,1-1 0 0 0,0 0 0 0 0,2 9 0 0 0,-3-14-127 0 0,0 1 0 0 0,0-1 1 0 0,1 0-1 0 0,-1 1 0 0 0,1-1 1 0 0,-1 1-1 0 0,1-1 0 0 0,0 0 1 0 0,0 1-1 0 0,-1-1 0 0 0,1 0 1 0 0,0 0-1 0 0,0 0 0 0 0,0 0 1 0 0,0 0-1 0 0,0 0 0 0 0,0 0 1 0 0,1 0-1 0 0,-1 0 0 0 0,0 0 1 0 0,0 0-1 0 0,1-1 0 0 0,-1 1 1 0 0,0 0-1 0 0,1-1 0 0 0,-1 0 1 0 0,1 1-1 0 0,-1-1 0 0 0,1 0 1 0 0,-1 1-1 0 0,1-1 0 0 0,-1 0 1 0 0,1 0-1 0 0,-1 0 0 0 0,1 0 1 0 0,-1-1-1 0 0,1 1 0 0 0,-1 0 0 0 0,0-1 1 0 0,4 0-1 0 0,0-2 66 0 0,1 1-1 0 0,-1-1 1 0 0,1-1-1 0 0,-1 1 1 0 0,0-1-1 0 0,0 0 1 0 0,0 0 0 0 0,5-7-1 0 0,0 0 25 0 0,-1-1 0 0 0,-1 0 0 0 0,0-1 0 0 0,-1 1 1 0 0,0-2-1 0 0,7-21 0 0 0,22-88 80 0 0,9-174 1042 0 0,-43 281-1004 0 0,-1 11-33 0 0,0 0 0 0 0,0-1 0 0 0,-1 1 0 0 0,0 0-1 0 0,0 0 1 0 0,-1-10 0 0 0,2 23-168 0 0,0 0-1 0 0,-1 1 1 0 0,0-1 0 0 0,0 0 0 0 0,-1 1-1 0 0,0-1 1 0 0,-3 12 0 0 0,1-1 3 0 0,-7 51-148 0 0,2 2 1 0 0,3 100 0 0 0,20-57-3113 0 0,-15-115 3233 0 0,3 23-1845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121 381 3224 0 0,'1'-3'96'0'0,"-1"2"-85"0"0,0 1-1 0 0,1-1 0 0 0,-1 1 0 0 0,0-1 1 0 0,0 0-1 0 0,0 1 0 0 0,0-1 1 0 0,0 0-1 0 0,0 1 0 0 0,0-1 0 0 0,0 0 1 0 0,0 1-1 0 0,0-1 0 0 0,0 0 0 0 0,0 1 1 0 0,0-1-1 0 0,0 0 0 0 0,-1 1 0 0 0,1-1 1 0 0,-1 0-1 0 0,0-7 1832 0 0,-3-3 5915 0 0,4 10-7604 0 0,0 1 1 0 0,-1 0-1 0 0,1 0 0 0 0,0 0 1 0 0,-1 0-1 0 0,1-1 1 0 0,-1 1-1 0 0,1 0 0 0 0,0 0 1 0 0,-1 0-1 0 0,1 0 1 0 0,-1 0-1 0 0,1 0 0 0 0,0 0 1 0 0,-1 0-1 0 0,1 0 0 0 0,-1 0 1 0 0,1 0-1 0 0,0 0 1 0 0,-1 0-1 0 0,1 1 0 0 0,-1-1 1 0 0,1 0-1 0 0,0 0 1 0 0,-1 0-1 0 0,1 0 0 0 0,0 1 1 0 0,-1-1-1 0 0,1 0 1 0 0,0 0-1 0 0,-1 1 0 0 0,1-1 1 0 0,-8 6 219 0 0,1 0 1 0 0,0 0-1 0 0,0 0 1 0 0,1 1-1 0 0,0 0 1 0 0,0 0-1 0 0,-8 14 1 0 0,7-9-103 0 0,0 0 0 0 0,1 0 0 0 0,0 1 0 0 0,-5 19 1 0 0,9-26-183 0 0,1 0 0 0 0,0-1 1 0 0,0 1-1 0 0,1 0 0 0 0,-1 0 1 0 0,1 0-1 0 0,2 8 0 0 0,-2-12-79 0 0,0 0 0 0 0,0 0 0 0 0,1 0 0 0 0,-1 0 0 0 0,1 0 0 0 0,0 0 0 0 0,0 0 0 0 0,-1 0 0 0 0,1 0 0 0 0,1 0 0 0 0,-1 0 0 0 0,0-1 0 0 0,0 1 0 0 0,0 0 0 0 0,1-1 0 0 0,-1 1 0 0 0,1-1 0 0 0,0 0 0 0 0,-1 1 0 0 0,1-1 0 0 0,0 0 0 0 0,0 0 0 0 0,2 1 0 0 0,-2-2-6 0 0,1 1 1 0 0,-1-1-1 0 0,1 0 0 0 0,-1 0 0 0 0,1 0 0 0 0,-1 0 1 0 0,1 0-1 0 0,-1-1 0 0 0,1 1 0 0 0,-1-1 0 0 0,1 0 1 0 0,-1 0-1 0 0,1 1 0 0 0,-1-2 0 0 0,2 0 0 0 0,4-2 162 0 0,-1 0 0 0 0,0 0-1 0 0,8-7 1 0 0,-1-1-14 0 0,-1-1 0 0 0,-1 0 1 0 0,0-1-1 0 0,-1 0 0 0 0,-1-1 1 0 0,0 0-1 0 0,-1 0 0 0 0,10-22 1 0 0,4-18 59 0 0,18-67 1 0 0,-35 101-75 0 0,5-19 572 0 0,-2-1-1 0 0,5-55 0 0 0,-10 60 1267 0 0,-7 47-1665 0 0,-5 71 33 0 0,5 161 1 0 0,3-227-507 0 0,2 0 0 0 0,0-1 0 0 0,8 29 0 0 0,-8-39 105 0 0,-1 0-1 0 0,1 0 1 0 0,0 0-1 0 0,1-1 1 0 0,-1 1-1 0 0,1-1 1 0 0,0 1-1 0 0,0-1 1 0 0,0 0-1 0 0,0 0 1 0 0,1 0-1 0 0,0-1 1 0 0,-1 1-1 0 0,1-1 1 0 0,7 4-1 0 0,-9-6-238 0 0,0 0 0 0 0,0 0 0 0 0,0 0 0 0 0,0-1 0 0 0,0 1 0 0 0,0-1 0 0 0,0 0 0 0 0,0 0 0 0 0,0 1 0 0 0,0-1 0 0 0,0-1 0 0 0,1 1 0 0 0,-1 0 0 0 0,0 0 0 0 0,0-1 0 0 0,0 1 0 0 0,0-1 0 0 0,0 0 0 0 0,3-1 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0 423 7832 0 0,'3'5'6513'0'0,"-1"-4"-5968"0"0,-1 0 1 0 0,0 0-1 0 0,0 0 0 0 0,1 0 1 0 0,-1-1-1 0 0,1 1 0 0 0,-1 0 1 0 0,1-1-1 0 0,-1 1 0 0 0,1-1 1 0 0,2 1-1 0 0,22 0 1528 0 0,-19-2-1983 0 0,0-1 0 0 0,0 1 0 0 0,-1-1 0 0 0,1 0 0 0 0,6-3 0 0 0,6-5 120 0 0,-1 0 0 0 0,0-2 0 0 0,-1 0 1 0 0,-1 0-1 0 0,0-2 0 0 0,0 0 0 0 0,18-22 0 0 0,-31 32-137 0 0,0 0 0 0 0,0 0-1 0 0,-1 0 1 0 0,1-1 0 0 0,-1 1-1 0 0,0-1 1 0 0,0 1 0 0 0,-1-1 0 0 0,2-8-1 0 0,-2 12-31 0 0,-1 0 0 0 0,0 0-1 0 0,0 0 1 0 0,0 0 0 0 0,0 0-1 0 0,0 0 1 0 0,0 0 0 0 0,0 0-1 0 0,-1-1 1 0 0,1 1 0 0 0,0 0-1 0 0,0 0 1 0 0,-1 0 0 0 0,1 0-1 0 0,-1 1 1 0 0,1-1-1 0 0,-1 0 1 0 0,1 0 0 0 0,-2-2-1 0 0,1 3 8 0 0,-1-1-1 0 0,1 0 1 0 0,0 1-1 0 0,-1-1 0 0 0,1 0 1 0 0,0 1-1 0 0,-1 0 1 0 0,1-1-1 0 0,-1 1 0 0 0,1 0 1 0 0,0 0-1 0 0,-1 0 0 0 0,1 0 1 0 0,-1 0-1 0 0,1 0 1 0 0,-1 0-1 0 0,1 0 0 0 0,-1 0 1 0 0,0 1-1 0 0,-4 0 68 0 0,1 1 0 0 0,0 0-1 0 0,0 0 1 0 0,0 0 0 0 0,0 0-1 0 0,0 1 1 0 0,1 0 0 0 0,-1 0-1 0 0,1 0 1 0 0,0 0 0 0 0,0 1-1 0 0,0 0 1 0 0,0-1 0 0 0,1 1-1 0 0,-5 6 1 0 0,3-2-106 0 0,0 0 0 0 0,0 0 0 0 0,1 0 0 0 0,0 1 0 0 0,0 0 0 0 0,1 0 0 0 0,-4 16 0 0 0,6-21-30 0 0,0 0 1 0 0,1 0-1 0 0,0 0 1 0 0,-1 0-1 0 0,1 0 1 0 0,1 0-1 0 0,-1 0 1 0 0,0 0 0 0 0,1-1-1 0 0,0 1 1 0 0,0 0-1 0 0,0 0 1 0 0,0 0-1 0 0,3 4 1 0 0,-2-6-35 0 0,-1 1 0 0 0,1 0 0 0 0,0-1 0 0 0,0 0 0 0 0,1 1 0 0 0,-1-1 0 0 0,0 0 0 0 0,1 0 0 0 0,-1 0 0 0 0,1 0 0 0 0,0-1 0 0 0,-1 1 0 0 0,1-1 0 0 0,0 0-1 0 0,0 1 1 0 0,0-1 0 0 0,6 1 0 0 0,14 1-1611 0 0,0 0-1 0 0,0-2 0 0 0,0-1 1 0 0,43-4-1 0 0,-17 1-2507 0 0,-26 1 1937 0 0,-13 1 1335 0 0,0 1-1 0 0,0-1 1 0 0,0 2-1 0 0,0-1 1 0 0,13 4-1 0 0,-15-2 870 0 0,1 0 0 0 0,-1 1 0 0 0,13 6 0 0 0,10 10 14485 0 0,-30-24-10940 0 0,-6-12-3566 0 0,3 6 914 0 0,-3-29 33 0 0,-8-115 466 0 0,15 132-1127 0 0,1 1 0 0 0,0-1 0 0 0,2 1 0 0 0,13-40 0 0 0,-12 42-92 0 0,-3 14-119 0 0,0 0 0 0 0,0 0 0 0 0,0 0 0 0 0,0 1 0 0 0,1-1 0 0 0,0 1 0 0 0,0 0 0 0 0,0 0 0 0 0,1 1-1 0 0,0-1 1 0 0,0 1 0 0 0,0 0 0 0 0,0 0 0 0 0,1 1 0 0 0,-1 0 0 0 0,12-5 0 0 0,-12 6-24 0 0,0 0 0 0 0,0 0-1 0 0,-1 1 1 0 0,1 0 0 0 0,0 0-1 0 0,0 0 1 0 0,0 1 0 0 0,0 0 0 0 0,0 0-1 0 0,6 0 1 0 0,-8 1-12 0 0,0-1-1 0 0,0 1 1 0 0,1 0-1 0 0,-1 0 1 0 0,0 0-1 0 0,0 1 1 0 0,0-1-1 0 0,0 1 1 0 0,0-1-1 0 0,0 1 1 0 0,0 0-1 0 0,-1 0 1 0 0,1 0-1 0 0,-1 1 1 0 0,5 4-1 0 0,-5-3-149 0 0,1-1 0 0 0,0 1-1 0 0,-1 0 1 0 0,0 1 0 0 0,0-1 0 0 0,0 0 0 0 0,0 1 0 0 0,-1-1-1 0 0,0 1 1 0 0,1 5 0 0 0,-1-1-2764 0 0,0-1-1 0 0,-1 15 1 0 0,-2 0-5593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22519 0 0,'0'0'2039'0'0,"6"-4"-1347"0"0,10-4-330 0 0,0 1 0 0 0,32-9 0 0 0,-23 8-291 0 0,78-20-296 0 0,-57 21-6772 0 0,-15 2-1244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 6448 0 0,'-3'-2'13086'0'0,"0"17"-10798"0"0,-19 138 928 0 0,11-66-2848 0 0,10-49-7495 0 0,1-26-736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5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10592 0 0,'0'0'5256'0'0,"0"6"-2907"0"0,0 66 497 0 0,14 283-1514 0 0,-13-340-1514 0 0,0-1 0 0 0,7 23 0 0 0,-6-28-1034 0 0,1-1 0 0 0,7 16 0 0 0,-5-11-5501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31 19895 0 0,'-12'-18'880'0'0,"10"13"184"0"0,-4 3-848 0 0,-3-2-216 0 0,4 2 0 0 0,-1 2 0 0 0,1 2-256 0 0,0 4-96 0 0,-2 2-24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5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1 436 3224 0 0,'0'0'755'0'0,"2"-13"9284"0"0,13-21-4363 0 0,8-17-2752 0 0,6-11-799 0 0,5-2-224 0 0,-8 18-930 0 0,-26 46-971 0 0,0 0 0 0 0,0-1 0 0 0,0 1 0 0 0,0 0 0 0 0,0 0 0 0 0,0-1 0 0 0,1 1 0 0 0,-1 0 0 0 0,0 0 0 0 0,0-1 0 0 0,0 1 0 0 0,1 0 0 0 0,-1 0 0 0 0,0 0 0 0 0,0 0 0 0 0,0-1 0 0 0,1 1 0 0 0,-1 0 0 0 0,0 0 0 0 0,0 0 0 0 0,1 0 0 0 0,-1 0 0 0 0,0 0 0 0 0,0 0 0 0 0,1 0 0 0 0,-1-1 0 0 0,0 1 0 0 0,1 0 0 0 0,-1 0 0 0 0,0 0 0 0 0,0 0 0 0 0,1 0 0 0 0,-1 1 0 0 0,9 6 0 0 0,2 12 0 0 0,-1 9 136 0 0,-4-11 323 0 0,15 32 1 0 0,-18-44-397 0 0,0 0-1 0 0,0-1 1 0 0,0 1 0 0 0,1-1-1 0 0,-1 0 1 0 0,1 0 0 0 0,0 0-1 0 0,0 0 1 0 0,1-1-1 0 0,7 6 1 0 0,-10-8-27 0 0,-1 0 1 0 0,1 0-1 0 0,-1-1 0 0 0,1 1 0 0 0,0-1 1 0 0,-1 1-1 0 0,1-1 0 0 0,0 1 0 0 0,-1-1 1 0 0,1 0-1 0 0,0 0 0 0 0,0 0 0 0 0,-1 0 1 0 0,1 0-1 0 0,0 0 0 0 0,-1 0 0 0 0,1-1 1 0 0,2 0-1 0 0,-2 0 10 0 0,1 0 1 0 0,-1 0-1 0 0,1-1 1 0 0,-1 1-1 0 0,1-1 1 0 0,-1 0-1 0 0,0 1 0 0 0,0-1 1 0 0,0 0-1 0 0,2-3 1 0 0,2-4 62 0 0,0 0 0 0 0,0 0 0 0 0,-1-1 0 0 0,7-18 0 0 0,39-133-152 0 0,-35 91-9203 0 0,-12 49-137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1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2760 0 0,'0'0'8101'0'0,"10"-16"-7082"0"0,-7 14-683 0 0,-1-1 1 0 0,0 1 0 0 0,1 0 0 0 0,-1 0-1 0 0,1 0 1 0 0,0 0 0 0 0,0 0-1 0 0,0 1 1 0 0,0-1 0 0 0,0 1 0 0 0,0 0-1 0 0,0 0 1 0 0,5-1 0 0 0,8-2 27 0 0,23-1-1 0 0,-26 3-169 0 0,12-1 107 0 0,8-2-161 0 0,-1 2-1 0 0,0 1 1 0 0,42 3 0 0 0,50 21 116 0 0,-100-20-129 0 0,26-1 0 0 0,-28-1 50 0 0,32 4 0 0 0,16 6-51 0 0,-19 4 24 0 0,-28-6 143 0 0,37 5 0 0 0,-42-12-209 0 0,1 0 0 0 0,0-2 0 0 0,23-2 0 0 0,151-12 494 0 0,-162 13-531 0 0,0 1-1 0 0,51 6 0 0 0,-45-2-71 0 0,45-1-1 0 0,122-19 292 0 0,8 0-24 0 0,-104 15-91 0 0,53-5 6 0 0,42-3-157 0 0,-18 1 0 0 0,-106 3 476 0 0,129 9 0 0 0,-170-1-222 0 0,0-2-1 0 0,0-1 0 0 0,0-2 1 0 0,0-2-1 0 0,0-1 0 0 0,-1-2 1 0 0,1-2-1 0 0,36-14 0 0 0,-64 20-178 0 0,1-1-1 0 0,-1 1 0 0 0,0-2 1 0 0,-1 0-1 0 0,1 0 0 0 0,-1 0 1 0 0,9-9-1 0 0,-18 14-191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20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2304 0 0,'0'0'101'0'0,"0"-16"294"0"0,3 4 2687 0 0,-2 11-2661 0 0,-1 0-1 0 0,0 0 1 0 0,0 0 0 0 0,1 0-1 0 0,-1 0 1 0 0,1 0-1 0 0,-1 0 1 0 0,1 0 0 0 0,-1 0-1 0 0,1 0 1 0 0,-1 0 0 0 0,2-1-1 0 0,7-15 1012 0 0,-4 14-1330 0 0,0 0 0 0 0,0 1-1 0 0,-1-1 1 0 0,2 1 0 0 0,-1 0 0 0 0,0 0-1 0 0,0 1 1 0 0,0 0 0 0 0,1-1-1 0 0,-1 2 1 0 0,9-1 0 0 0,9 0 48 0 0,30 3 0 0 0,-50-2-120 0 0,12 1 17 0 0,2-1 23 0 0,0 2-1 0 0,0 0 1 0 0,20 5-1 0 0,16 3 3 0 0,-14-3-74 0 0,32 7-2 0 0,78 5 0 0 0,-108-16 38 0 0,154 16 374 0 0,-142-12-272 0 0,175 20 503 0 0,-159-23-87 0 0,92-4 0 0 0,277-33 906 0 0,-316 23-1374 0 0,-12 1-84 0 0,-53 3 0 0 0,65 2 0 0 0,254-13 867 0 0,-326 13-582 0 0,103-19 738 0 0,-15 2 1 0 0,-35 13-449 0 0,33-4 147 0 0,-21 0-191 0 0,82-14 410 0 0,-182 24-883 0 0,0-2 1 0 0,0 1-1 0 0,-1-2 0 0 0,1 0 0 0 0,-1-1 1 0 0,0 0-1 0 0,-1-1 0 0 0,16-11 0 0 0,-4 1-29 0 0,-14 10-703 0 0,0-1-1 0 0,0 0 1 0 0,11-11-1 0 0,-12 6-332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2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7368 0 0,'0'0'568'0'0,"1"-1"-374"0"0,11-6 580 0 0,0 1 0 0 0,0 1 0 0 0,0 0 0 0 0,1 1 0 0 0,0 0 0 0 0,19-3 0 0 0,84-7-931 0 0,-98 13 342 0 0,42-3-52 0 0,0 2 0 0 0,114 11 1 0 0,209 21 2953 0 0,-165-34-1949 0 0,-143 0-638 0 0,93-11 792 0 0,-42 2-807 0 0,-126 13-485 0 0,189-11 633 0 0,-173 10-570 0 0,117 2 402 0 0,45 5 341 0 0,-155-6-696 0 0,0 0 0 0 0,44-8 1 0 0,-19-2-6472 0 0,-28 4-686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51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123 151 3224 0 0,'-23'-7'375'0'0,"17"6"2099"0"0,1 0 0 0 0,-1 0 0 0 0,0 1 0 0 0,-9 0 0 0 0,-2 2-680 0 0,-11 2 366 0 0,11-5 2539 0 0,23 3-4590 0 0,0 0 0 0 0,-1 0 1 0 0,9 6-1 0 0,-8-4 40 0 0,1-1 0 0 0,-1 0 0 0 0,9 3 0 0 0,7 1 142 0 0,-10-3-134 0 0,0-1-1 0 0,17 3 0 0 0,92 3 540 0 0,-64-11-408 0 0,-17 3-127 0 0,-1-2-1 0 0,43-6 1 0 0,-60 4-128 0 0,369-14 132 0 0,-342 20-165 0 0,86 15 0 0 0,-45-4 0 0 0,-36-7 0 0 0,15 3 0 0 0,75-1 0 0 0,127-27 136 0 0,-120 5 240 0 0,167-3 363 0 0,-195 12-563 0 0,109 3 132 0 0,-107 2 117 0 0,460-18-224 0 0,-350-1 294 0 0,-14-3-95 0 0,207-13-4 0 0,-380 32-366 0 0,371-4 181 0 0,-397 6-205 0 0,176 3 200 0 0,-155-5-150 0 0,-1-1-1 0 0,68-15 1 0 0,-85 10-325 0 0,50-20 1 0 0,-3-1-431 0 0,-49 27-1840 0 0,-10 2 1066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5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237 195 9672 0 0,'-9'0'440'0'0,"8"0"-6"0"0,-20 0-24 0 0,-11-12 6889 0 0,31 12-6432 0 0,-1-10 1221 0 0,1 9-1967 0 0,1 0 0 0 0,0 0-1 0 0,0-1 1 0 0,0 1 0 0 0,-1 0-1 0 0,1 0 1 0 0,0 0-1 0 0,0 0 1 0 0,0-1 0 0 0,1 1-1 0 0,-1-2 1 0 0,2-2-52 0 0,0 0 1 0 0,1 1-1 0 0,-1-1 0 0 0,1 1 1 0 0,0-1-1 0 0,0 1 0 0 0,1 0 1 0 0,-1 0-1 0 0,8-6 0 0 0,10-12 83 0 0,-13 13 0 0 0,0 1-1 0 0,1 1 0 0 0,0 0 1 0 0,0 0-1 0 0,1 0 1 0 0,0 2-1 0 0,0-1 0 0 0,0 1 1 0 0,1 0-1 0 0,0 1 0 0 0,-1 0 1 0 0,1 1-1 0 0,1 1 1 0 0,15-3-1 0 0,-24 5-130 0 0,1 0 1 0 0,-1 0-1 0 0,0 0 1 0 0,0 0-1 0 0,0 1 1 0 0,0-1-1 0 0,0 1 1 0 0,1 0-1 0 0,-1 0 1 0 0,0 0-1 0 0,-1 0 1 0 0,1 0-1 0 0,0 1 1 0 0,0 0-1 0 0,0-1 1 0 0,-1 1-1 0 0,1 0 1 0 0,-1 0-1 0 0,0 0 1 0 0,3 4-1 0 0,-1-2 7 0 0,-2 0 0 0 0,1 1 0 0 0,0-1 0 0 0,-1 1 0 0 0,0 0 0 0 0,0-1 0 0 0,-1 1 0 0 0,1 0 0 0 0,-1 0 0 0 0,0 0 0 0 0,1 10 0 0 0,-1 15 68 0 0,-1 0 0 0 0,-1 0 0 0 0,-1 0 0 0 0,-2-1 1 0 0,-1 1-1 0 0,-1-1 0 0 0,-13 36 0 0 0,4-24-16 0 0,-2-1 1 0 0,-2-1-1 0 0,-1-1 0 0 0,-36 52 0 0 0,-38 32 89 0 0,82-108-134 0 0,-1-1 0 0 0,-1 0-1 0 0,0-1 1 0 0,0 0 0 0 0,-1-1-1 0 0,-20 11 1 0 0,26-19-12 0 0,1 1 1 0 0,-1-1-1 0 0,0 0 0 0 0,1-1 0 0 0,-1 0 1 0 0,-15 2-1 0 0,22-4-17 0 0,1 0 0 0 0,0 0-1 0 0,-1 0 1 0 0,1 0 0 0 0,0 0 0 0 0,-1 0 0 0 0,1 0 0 0 0,0-1 0 0 0,-1 1 0 0 0,1 0-1 0 0,0-1 1 0 0,0 1 0 0 0,-1-1 0 0 0,1 1 0 0 0,0-1 0 0 0,0 0 0 0 0,0 0 0 0 0,-2-1-1 0 0,3 2 1 0 0,-1-1-1 0 0,1 1 1 0 0,-1-1-1 0 0,1 0 0 0 0,0 1 1 0 0,0-1-1 0 0,-1 1 0 0 0,1-1 1 0 0,0 0-1 0 0,0 1 0 0 0,0-1 1 0 0,0 0-1 0 0,0 1 0 0 0,0-1 1 0 0,0 0-1 0 0,0 1 0 0 0,0-1 1 0 0,0 0-1 0 0,0 1 0 0 0,0-1 1 0 0,0 0-1 0 0,0 1 0 0 0,1-1 1 0 0,-1 1-1 0 0,0-1 0 0 0,0 0 1 0 0,1 1-1 0 0,-1-1 0 0 0,0 1 1 0 0,1-1-1 0 0,-1 1 0 0 0,1-1 1 0 0,-1 1-1 0 0,1-1 0 0 0,-1 1 1 0 0,1-1-1 0 0,6-5 43 0 0,0 0 0 0 0,0 1 0 0 0,0 0 0 0 0,0 0 0 0 0,1 0 0 0 0,11-4 0 0 0,51-16 201 0 0,-41 16-127 0 0,25-8 296 0 0,108-19 0 0 0,-130 32-381 0 0,1 1 0 0 0,-1 1 1 0 0,0 2-1 0 0,61 7 0 0 0,-82-5-220 0 0,0 0 0 0 0,0 0 0 0 0,0 2 1 0 0,0-1-1 0 0,0 1 0 0 0,-1 1 0 0 0,1 0 0 0 0,-1 0 0 0 0,-1 1 0 0 0,1 0 0 0 0,-1 0 0 0 0,13 13 0 0 0,-13-11-1792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5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70 9704 0 0,'-8'-15'1048'0'0,"7"14"-935"0"0,0 0 1 0 0,1 0 0 0 0,-1 0 0 0 0,1 0 0 0 0,-1 0 0 0 0,1 0-1 0 0,0 0 1 0 0,-1 1 0 0 0,1-1 0 0 0,0 0 0 0 0,0 0 0 0 0,0 0-1 0 0,0 0 1 0 0,0-1 0 0 0,0 1 0 0 0,0 0 0 0 0,0 0 0 0 0,0-1-1 0 0,-1-13 1542 0 0,3-5 8589 0 0,-1 23-11159 0 0,2 22 1539 0 0,0 1 1 0 0,-2-1-1 0 0,-1 1 0 0 0,-6 50 1 0 0,-1 24 570 0 0,7-88-1260 0 0,-1-11 34 0 0,1 1 0 0 0,0-1 0 0 0,0 0 0 0 0,0 1 0 0 0,0-1 0 0 0,0 1 0 0 0,0-1 0 0 0,0 1 0 0 0,0-1 0 0 0,0 0 0 0 0,1 1 0 0 0,-1-1 0 0 0,1 0 0 0 0,-1 1-1 0 0,1-1 1 0 0,-1 0 0 0 0,1 1 0 0 0,0-1 0 0 0,-1 0 0 0 0,1 0 0 0 0,2 2 0 0 0,-2-2-445 0 0,2-4-1989 0 0,2-5 282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6:5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48 10592 0 0,'-7'-5'624'0'0,"-1"0"0"0"0,0 0 0 0 0,-1 0 0 0 0,1 1 0 0 0,-1 1 0 0 0,0-1 0 0 0,0 1 0 0 0,-16-3 0 0 0,8 3 630 0 0,1 1 0 0 0,-1 1 1 0 0,1 0-1 0 0,-20 2 0 0 0,27-1-1091 0 0,0 1 0 0 0,1 0 0 0 0,-1 1-1 0 0,0 0 1 0 0,1 1 0 0 0,0-1-1 0 0,-1 2 1 0 0,1-1 0 0 0,0 1 0 0 0,1 0-1 0 0,-1 1 1 0 0,1-1 0 0 0,0 2 0 0 0,0-1-1 0 0,0 1 1 0 0,1 0 0 0 0,0 0-1 0 0,-7 9 1 0 0,-1 3-20 0 0,1 0-1 0 0,1 1 0 0 0,1 0 0 0 0,1 1 1 0 0,0 0-1 0 0,-10 31 0 0 0,11-17-96 0 0,2 1 0 0 0,1-1 1 0 0,2 1-1 0 0,0 50 0 0 0,4-57-6 0 0,2 0 0 0 0,1 0 1 0 0,2 0-1 0 0,0 0 0 0 0,19 52 0 0 0,-13-49 50 0 0,3-1-1 0 0,0-1 0 0 0,23 35 1 0 0,-29-51-42 0 0,1 0 1 0 0,1-1 0 0 0,0-1-1 0 0,1 1 1 0 0,0-2 0 0 0,0 1-1 0 0,1-2 1 0 0,0 1 0 0 0,15 7-1 0 0,-19-13-57 0 0,0 0 0 0 0,0-1 0 0 0,0 0-1 0 0,1 0 1 0 0,-1 0 0 0 0,1-1 0 0 0,0-1 0 0 0,0 1-1 0 0,0-2 1 0 0,0 1 0 0 0,14-2 0 0 0,-13 0 96 0 0,1-1 0 0 0,0 0 0 0 0,-1-1 0 0 0,1 0 0 0 0,-1 0 0 0 0,0-2 1 0 0,0 1-1 0 0,15-10 0 0 0,-10 4 18 0 0,0-2 1 0 0,0 1-1 0 0,-1-2 1 0 0,-1 0-1 0 0,0 0 1 0 0,-1-1 0 0 0,0-1-1 0 0,-1 0 1 0 0,-1-1-1 0 0,15-28 1 0 0,-13 18 75 0 0,-1 0 1 0 0,-2-1-1 0 0,0 0 1 0 0,-2-1-1 0 0,0 1 0 0 0,-2-1 1 0 0,-2-1-1 0 0,0 1 1 0 0,-2 0-1 0 0,-1-1 1 0 0,-5-39-1 0 0,2 42-200 0 0,-2-1 0 0 0,-9-27 1 0 0,9 39 33 0 0,0 1 1 0 0,-1 0 0 0 0,-1 0 0 0 0,0 1 0 0 0,-11-16 0 0 0,10 19 19 0 0,1 0 1 0 0,-1 0-1 0 0,-1 1 1 0 0,0 0-1 0 0,0 0 1 0 0,-16-11-1 0 0,21 18-59 0 0,0-1 1 0 0,0 1-1 0 0,0 0 0 0 0,0 0 0 0 0,-1 0 0 0 0,1 1 0 0 0,0 0 1 0 0,-1 0-1 0 0,1 0 0 0 0,-1 0 0 0 0,1 0 0 0 0,-1 1 0 0 0,1 0 0 0 0,-1 0 1 0 0,1 0-1 0 0,-1 1 0 0 0,0-1 0 0 0,1 1 0 0 0,0 0 0 0 0,-1 1 1 0 0,-5 2-1 0 0,6-3-216 0 0,0 1 0 0 0,1 0 1 0 0,0 0-1 0 0,-1 1 0 0 0,1-1 0 0 0,0 1 1 0 0,0-1-1 0 0,1 1 0 0 0,-1 0 0 0 0,0 0 1 0 0,-1 4-1 0 0,-8 13-7479 0 0,3-4-1359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0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12896 0 0,'0'0'997'0'0,"1"-18"1996"0"0,-1 16-2637 0 0,1 0 0 0 0,0 0 0 0 0,0-1 0 0 0,0 1 0 0 0,0 0 0 0 0,1 0 0 0 0,-1 1 0 0 0,0-1 0 0 0,1 0 1 0 0,-1 0-1 0 0,1 1 0 0 0,0-1 0 0 0,0 1 0 0 0,0-1 0 0 0,2-1 0 0 0,1 0 46 0 0,0 0 1 0 0,0 1 0 0 0,0-1 0 0 0,1 1-1 0 0,5-2 1 0 0,-10 4-353 0 0,1-1 0 0 0,-1 1 0 0 0,1 0 0 0 0,-1-1 0 0 0,0 1 0 0 0,1 0-1 0 0,-1 0 1 0 0,1 0 0 0 0,-1 0 0 0 0,1 0 0 0 0,-1 0 0 0 0,0 1 0 0 0,1-1 0 0 0,-1 0 0 0 0,1 1-1 0 0,-1-1 1 0 0,0 1 0 0 0,1-1 0 0 0,-1 1 0 0 0,2 1 0 0 0,-1 0-16 0 0,-1-1 1 0 0,1 1-1 0 0,-1-1 0 0 0,0 1 1 0 0,0 0-1 0 0,0-1 0 0 0,0 1 1 0 0,0 0-1 0 0,0 0 0 0 0,0 0 1 0 0,-1 0-1 0 0,2 4 0 0 0,-1 4 45 0 0,0 1 1 0 0,0 0-1 0 0,-1 0 0 0 0,-1 14 0 0 0,1-23-54 0 0,-4 37 394 0 0,-1 0-1 0 0,-15 53 1 0 0,10-41-18 0 0,10-47-339 0 0,-1 1 0 0 0,1-1 0 0 0,0 1 0 0 0,1 0 0 0 0,-1-1 0 0 0,1 1 0 0 0,0-1 0 0 0,0 1 0 0 0,2 4 0 0 0,-3-8-44 0 0,1 0 0 0 0,-1 0 0 0 0,1 0 0 0 0,0-1 0 0 0,-1 1 0 0 0,1 0 0 0 0,0-1 0 0 0,-1 1 0 0 0,1-1 0 0 0,0 1 0 0 0,0 0 0 0 0,-1-1 0 0 0,1 0 0 0 0,0 1 0 0 0,0-1 0 0 0,0 0 0 0 0,0 1 0 0 0,0-1 0 0 0,-1 0 0 0 0,1 0 0 0 0,0 0 0 0 0,0 1 0 0 0,0-1 0 0 0,0 0 0 0 0,0 0 0 0 0,0-1 0 0 0,0 1 0 0 0,0 0 0 0 0,0 0 0 0 0,0 0 0 0 0,0-1 0 0 0,1 1 0 0 0,3-2-13 0 0,-1 0 1 0 0,1 1-1 0 0,-1-1 0 0 0,8-5 0 0 0,4-3-127 0 0,0-1 0 0 0,-1-1 0 0 0,-1-1 0 0 0,0 0 1 0 0,0 0-1 0 0,-1-2 0 0 0,-1 1 0 0 0,14-23 0 0 0,-19 24-2552 0 0,0 1 1 0 0,-1-2-1 0 0,9-24 0 0 0,-10 18-5105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5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11056 0 0,'-1'2'852'0'0,"-35"55"834"0"0,26-40-1066 0 0,0 1 0 0 0,1 1 0 0 0,1-1 0 0 0,-10 34 0 0 0,14-40-488 0 0,1 0-1 0 0,0 1 1 0 0,0 12-1 0 0,2-20-116 0 0,1 0 0 0 0,0 0 0 0 0,0 0-1 0 0,0 0 1 0 0,1-1 0 0 0,0 1 0 0 0,0 0 0 0 0,0 0 0 0 0,0-1 0 0 0,4 8-1 0 0,-5-11 25 0 0,1 0-1 0 0,0 0 1 0 0,-1 0-1 0 0,1 0 1 0 0,0 0-1 0 0,0 0 1 0 0,0 0-1 0 0,0-1 0 0 0,0 1 1 0 0,0 0-1 0 0,0-1 1 0 0,0 1-1 0 0,0 0 1 0 0,0-1-1 0 0,0 0 1 0 0,0 1-1 0 0,0-1 0 0 0,0 0 1 0 0,0 1-1 0 0,1-1 1 0 0,-1 0-1 0 0,0 0 1 0 0,0 0-1 0 0,0 0 1 0 0,0 0-1 0 0,1 0 0 0 0,-1 0 1 0 0,0 0-1 0 0,0-1 1 0 0,0 1-1 0 0,2-1 1 0 0,-1 0 15 0 0,1 1-1 0 0,-1-1 1 0 0,0 0 0 0 0,1-1 0 0 0,-1 1 0 0 0,0 0 0 0 0,0-1 0 0 0,0 1 0 0 0,0-1-1 0 0,0 0 1 0 0,0 1 0 0 0,3-5 0 0 0,8-17 734 0 0,0-1 0 0 0,13-38 0 0 0,0 1 1961 0 0,-23 57-1615 0 0,-1 5-435 0 0,-1 14-217 0 0,-4 22-469 0 0,3-36 39 0 0,-3 30-59 0 0,1-19-232 0 0,0 0 1 0 0,1 0-1 0 0,1 0 1 0 0,0 1-1 0 0,1-1 0 0 0,3 19 1 0 0,-4-31-94 0 0,0 1-1 0 0,0 0 1 0 0,0-1 0 0 0,1 1 0 0 0,-1 0 0 0 0,0-1-1 0 0,0 1 1 0 0,1 0 0 0 0,-1-1 0 0 0,0 1-1 0 0,1-1 1 0 0,-1 1 0 0 0,1 0 0 0 0,-1-1 0 0 0,1 1-1 0 0,-1-1 1 0 0,1 0 0 0 0,-1 1 0 0 0,1-1 0 0 0,-1 1-1 0 0,2-1 1 0 0,-2 1-100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0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614 189 14600 0 0,'-61'-84'2997'0'0,"52"73"-2270"0"0,-1 1 0 0 0,0 0 0 0 0,0 0 0 0 0,-1 1 0 0 0,-15-10 0 0 0,15 12 26 0 0,-1 1 0 0 0,-20-10-1 0 0,28 15-634 0 0,-1-1 0 0 0,1 1-1 0 0,-1 0 1 0 0,1 0 0 0 0,-1 1 0 0 0,0-1-1 0 0,0 1 1 0 0,1 0 0 0 0,-1 0-1 0 0,0 1 1 0 0,-5 0 0 0 0,-2 3 21 0 0,0-1 0 0 0,0 2 1 0 0,0-1-1 0 0,1 2 0 0 0,0 0 1 0 0,0 0-1 0 0,0 1 0 0 0,1 0 0 0 0,-1 1 1 0 0,-16 16-1 0 0,6-1-28 0 0,0 1 1 0 0,2 0-1 0 0,-22 35 0 0 0,24-31-51 0 0,2 1 1 0 0,0 1-1 0 0,2 0 0 0 0,1 1 1 0 0,2 0-1 0 0,0 1 0 0 0,3 0 1 0 0,-7 52-1 0 0,11-50 191 0 0,0 0-1 0 0,5 60 1 0 0,0-79-190 0 0,0-1 0 0 0,1 0 0 0 0,0 0 0 0 0,2 0 0 0 0,-1 0-1 0 0,1-1 1 0 0,1 0 0 0 0,1 0 0 0 0,8 14 0 0 0,-7-15-4 0 0,1-1 0 0 0,0 1 0 0 0,1-2 0 0 0,0 1 0 0 0,0-1 1 0 0,1-1-1 0 0,0 0 0 0 0,24 14 0 0 0,-25-18-72 0 0,1 1 0 0 0,-1-2 0 0 0,1 1 1 0 0,0-2-1 0 0,1 1 0 0 0,-1-2 0 0 0,1 1 0 0 0,-1-2 1 0 0,1 1-1 0 0,0-2 0 0 0,15 0 0 0 0,-7-2 90 0 0,0-1 0 0 0,0 0 0 0 0,-1-2 0 0 0,0 0 0 0 0,1-1 0 0 0,-2-1 0 0 0,1-1 0 0 0,-1 0 0 0 0,0-2 1 0 0,-1 0-1 0 0,0-1 0 0 0,-1 0 0 0 0,15-14 0 0 0,-6 3 34 0 0,-1 0-1 0 0,-1-2 1 0 0,30-40 0 0 0,-38 43-16 0 0,-1 0 1 0 0,-1 0-1 0 0,-1-2 1 0 0,-1 1-1 0 0,9-31 1 0 0,-15 36-29 0 0,0-1 0 0 0,-2 0 0 0 0,0 1 0 0 0,-1-1 1 0 0,-1 0-1 0 0,-1 0 0 0 0,0 0 0 0 0,-1 0 0 0 0,-1 0 0 0 0,-5-22 1 0 0,1 17-136 0 0,-1 1 1 0 0,0 1-1 0 0,-1-1 1 0 0,-2 1-1 0 0,0 1 1 0 0,-1-1-1 0 0,-22-28 1 0 0,23 36 134 0 0,0 1 1 0 0,-1 1-1 0 0,-1 0 1 0 0,0 0-1 0 0,0 1 0 0 0,-1 1 1 0 0,-1 0-1 0 0,-23-12 1 0 0,26 16-85 0 0,0 0-1 0 0,0 0 1 0 0,0 1 0 0 0,-1 1 0 0 0,0 0 0 0 0,0 1 0 0 0,0 0 0 0 0,0 1 0 0 0,0 0-1 0 0,0 1 1 0 0,0 0 0 0 0,-12 2 0 0 0,14 0-544 0 0,0 0 1 0 0,-16 6-1 0 0,-3 5-4490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12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195 194 11976 0 0,'0'0'266'0'0,"-4"-10"668"0"0,2 7-658 0 0,0 0 0 0 0,0 0 1 0 0,0 0-1 0 0,0 0 1 0 0,1-1-1 0 0,-1 1 1 0 0,1 0-1 0 0,-1-7 1 0 0,-2 0 2364 0 0,3 9-2314 0 0,1-1-1 0 0,-1 1 0 0 0,0-1 0 0 0,1 1 0 0 0,0-1 1 0 0,-1 0-1 0 0,1 1 0 0 0,0-1 0 0 0,0-2 0 0 0,0-1-62 0 0,1 1-1 0 0,0-1 1 0 0,0 1-1 0 0,0-1 0 0 0,1 1 1 0 0,-1 0-1 0 0,1-1 0 0 0,0 1 1 0 0,0 0-1 0 0,1 0 1 0 0,-1 0-1 0 0,1 0 0 0 0,0 1 1 0 0,0-1-1 0 0,0 1 1 0 0,0 0-1 0 0,1-1 0 0 0,5-3 1 0 0,-2 2-150 0 0,0 0 0 0 0,1 1 0 0 0,-1-1 0 0 0,1 2 0 0 0,-1-1-1 0 0,1 1 1 0 0,0 0 0 0 0,1 0 0 0 0,11-1 0 0 0,-16 3-92 0 0,1 1-1 0 0,0 0 1 0 0,0 0 0 0 0,-1 0-1 0 0,1 0 1 0 0,0 1 0 0 0,-1 0-1 0 0,1 0 1 0 0,0 0 0 0 0,-1 1-1 0 0,1-1 1 0 0,-1 1 0 0 0,0 0-1 0 0,0 1 1 0 0,1-1 0 0 0,-1 1-1 0 0,-1-1 1 0 0,1 1 0 0 0,0 0-1 0 0,-1 1 1 0 0,1-1 0 0 0,2 5-1 0 0,0-1-8 0 0,-1 0-1 0 0,0 1 0 0 0,-1 0 0 0 0,1 0 0 0 0,-2 0 0 0 0,1 0 1 0 0,-1 1-1 0 0,0-1 0 0 0,-1 1 0 0 0,2 15 0 0 0,-1-2 28 0 0,-2-1 0 0 0,-1 0 0 0 0,0 0 0 0 0,-2 0 0 0 0,-4 26 0 0 0,-28 114 200 0 0,26-134-168 0 0,-1 0 1 0 0,-1-1-1 0 0,-25 46 0 0 0,17-43-66 0 0,-33 42 0 0 0,40-56 46 0 0,-2-2 0 0 0,1 0 0 0 0,-2 0 0 0 0,-23 16 0 0 0,26-21-5 0 0,-1-1-1 0 0,0-1 1 0 0,0 0-1 0 0,-25 8 0 0 0,32-12-22 0 0,0-1-1 0 0,0 1 0 0 0,0-1 1 0 0,0 0-1 0 0,0-1 0 0 0,-1 1 1 0 0,1-1-1 0 0,0 0 0 0 0,0-1 1 0 0,-1 1-1 0 0,1-1 0 0 0,0 0 1 0 0,0 0-1 0 0,0-1 0 0 0,-8-2 1 0 0,12 3 2 0 0,0 1 1 0 0,0-1-1 0 0,0 1 0 0 0,0-1 1 0 0,0 1-1 0 0,0-1 1 0 0,1 0-1 0 0,-1 1 0 0 0,0-1 1 0 0,0 0-1 0 0,0 0 1 0 0,1 0-1 0 0,-1 1 0 0 0,0-1 1 0 0,1 0-1 0 0,-1 0 1 0 0,1 0-1 0 0,-1 0 0 0 0,1 0 1 0 0,-1 0-1 0 0,1 0 1 0 0,0 0-1 0 0,-1-3 0 0 0,1 3 4 0 0,1-1-1 0 0,-1 1 1 0 0,0 0-1 0 0,1-1 1 0 0,-1 1-1 0 0,1 0 0 0 0,-1-1 1 0 0,1 1-1 0 0,0 0 1 0 0,0-1-1 0 0,0 1 1 0 0,0 0-1 0 0,-1 0 0 0 0,1 0 1 0 0,2-2-1 0 0,4-2 55 0 0,0-1-1 0 0,1 1 0 0 0,0 0 1 0 0,12-6-1 0 0,28-9 33 0 0,1 2 0 0 0,0 2-1 0 0,1 3 1 0 0,72-11 0 0 0,-63 17-83 0 0,102 1 0 0 0,-139 8-221 0 0,-21-2-170 0 0,2 8-6091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1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63 11832 0 0,'-2'-11'859'0'0,"-5"-20"-560"0"0,-1 11 10242 0 0,11 21-9220 0 0,3 8-1518 0 0,-4-2 422 0 0,0-1-1 0 0,-1 1 1 0 0,0 0-1 0 0,0 0 1 0 0,0 1-1 0 0,-1 9 1 0 0,-7 45 312 0 0,1-9-204 0 0,0 85-1049 0 0,7-130 360 0 0,0-4-1291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1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53 13392 0 0,'-4'-4'150'0'0,"1"1"1"0"0,-1-1 0 0 0,0 1 0 0 0,0 0 0 0 0,0 0 0 0 0,0 0-1 0 0,0 1 1 0 0,-1-1 0 0 0,1 1 0 0 0,-1 0 0 0 0,1 1-1 0 0,-10-3 1 0 0,6 1 190 0 0,-3 0 427 0 0,-1 0 1 0 0,0 1-1 0 0,0 0 0 0 0,0 1 1 0 0,0 0-1 0 0,-13 1 0 0 0,16 0-586 0 0,1 0-1 0 0,-1 0 0 0 0,1 1 1 0 0,-1 1-1 0 0,1-1 0 0 0,-1 1 1 0 0,1 1-1 0 0,0-1 0 0 0,0 1 1 0 0,0 1-1 0 0,1 0 0 0 0,-1 0 1 0 0,1 0-1 0 0,0 1 0 0 0,0 0 1 0 0,0 0-1 0 0,-7 7 0 0 0,6-3-75 0 0,0 1-1 0 0,0-1 0 0 0,0 1 1 0 0,2 0-1 0 0,-1 1 1 0 0,1 0-1 0 0,0 0 1 0 0,1 0-1 0 0,1 0 0 0 0,0 1 1 0 0,0 0-1 0 0,1 0 1 0 0,1 0-1 0 0,0 0 0 0 0,0 1 1 0 0,1 15-1 0 0,2-6-8 0 0,0 1 0 0 0,1-1 0 0 0,2 1 0 0 0,0-1 0 0 0,2 0 0 0 0,0-1 0 0 0,1 1 0 0 0,1-1 0 0 0,18 32 0 0 0,-15-33 3 0 0,1 0 1 0 0,0-1 0 0 0,2-1-1 0 0,0 0 1 0 0,19 18 0 0 0,-24-27-46 0 0,0-1 0 0 0,1 0-1 0 0,0-1 1 0 0,0 0 0 0 0,0-1 0 0 0,1 0 0 0 0,0-1 0 0 0,0 0 0 0 0,1 0-1 0 0,-1-1 1 0 0,16 3 0 0 0,-17-5 3 0 0,0-1-1 0 0,1 0 0 0 0,-1 0 1 0 0,1-1-1 0 0,-1 0 1 0 0,0-1-1 0 0,1 0 0 0 0,-1-1 1 0 0,0 0-1 0 0,0-1 1 0 0,0 0-1 0 0,0 0 0 0 0,0-1 1 0 0,0 0-1 0 0,-1-1 1 0 0,15-10-1 0 0,-13 8 10 0 0,0-1-1 0 0,-1 0 0 0 0,0-1 1 0 0,0 0-1 0 0,-1-1 0 0 0,0 0 1 0 0,0 0-1 0 0,-1-1 1 0 0,-1 0-1 0 0,0 0 0 0 0,0-1 1 0 0,-1 0-1 0 0,-1 0 1 0 0,0-1-1 0 0,-1 1 0 0 0,0-1 1 0 0,0 0-1 0 0,-2 0 1 0 0,2-15-1 0 0,-3 7 69 0 0,-2-1 0 0 0,0 1 1 0 0,-1 0-1 0 0,-1 0 0 0 0,-1 0 0 0 0,-10-32 0 0 0,9 37-142 0 0,-1 0 0 0 0,-1 0 0 0 0,-1 0 0 0 0,0 1 0 0 0,-1 0 0 0 0,0 1 0 0 0,-1 0 0 0 0,-19-20 0 0 0,23 28-62 0 0,0 0 1 0 0,0 1-1 0 0,-1 0 1 0 0,1 0-1 0 0,-1 1 1 0 0,0 0-1 0 0,-9-4 1 0 0,14 7-76 0 0,-1 0 0 0 0,1 0 0 0 0,-1 0 0 0 0,0 1 1 0 0,1-1-1 0 0,-1 1 0 0 0,0-1 0 0 0,1 1 0 0 0,-1 0 0 0 0,0 0 0 0 0,0 0 0 0 0,1 1 0 0 0,-1-1 0 0 0,0 0 0 0 0,1 1 1 0 0,-1 0-1 0 0,0 0 0 0 0,1 0 0 0 0,-1 0 0 0 0,1 0 0 0 0,0 0 0 0 0,-1 1 0 0 0,1-1 0 0 0,-4 4 0 0 0,-1 2-889 0 0,-1 2-1 0 0,2-1 0 0 0,-1 1 1 0 0,1-1-1 0 0,1 2 0 0 0,-6 10 1 0 0,-6 15-1589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1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84 21679 0 0,'-4'-6'2327'0'0,"4"5"-2331"0"0,0 0 0 0 0,0 0 0 0 0,0 0 0 0 0,0 0 0 0 0,0 0 0 0 0,1 0 0 0 0,-1 0 0 0 0,0 0 0 0 0,1 0 0 0 0,-1 0 0 0 0,1-1 0 0 0,0 1 232 0 0,1-4 122 0 0,0 0 0 0 0,0 1 1 0 0,1-1-1 0 0,0 0 0 0 0,0 1 0 0 0,0 0 0 0 0,0 0 1 0 0,1 0-1 0 0,0 0 0 0 0,-1 0 0 0 0,2 1 0 0 0,-1 0 1 0 0,0 0-1 0 0,6-4 0 0 0,-9 7-338 0 0,-1 0 1 0 0,1 0-1 0 0,-1 0 0 0 0,1 0 0 0 0,-1 0 0 0 0,1 0 1 0 0,-1 0-1 0 0,1 0 0 0 0,-1 0 0 0 0,0 1 0 0 0,1-1 1 0 0,-1 0-1 0 0,1 0 0 0 0,-1 0 0 0 0,1 1 1 0 0,-1-1-1 0 0,0 0 0 0 0,1 0 0 0 0,-1 1 0 0 0,1-1 1 0 0,-1 0-1 0 0,0 1 0 0 0,1-1 0 0 0,-1 0 0 0 0,0 1 1 0 0,1-1-1 0 0,-1 1 0 0 0,0-1 0 0 0,0 0 1 0 0,0 1-1 0 0,1-1 0 0 0,-1 1 0 0 0,0-1 0 0 0,0 1 1 0 0,0-1-1 0 0,0 1 0 0 0,0 0 0 0 0,5 19 39 0 0,-5 38 22 0 0,-1-49-160 0 0,-1 10 162 0 0,0 0 1 0 0,2 0-1 0 0,1 20 1 0 0,-1-38-58 0 0,0 0 0 0 0,0 0 1 0 0,0 0-1 0 0,1-1 0 0 0,-1 1 0 0 0,0 0 1 0 0,0 0-1 0 0,1 0 0 0 0,-1 0 0 0 0,1-1 1 0 0,-1 1-1 0 0,1 0 0 0 0,-1 0 1 0 0,1 0-1 0 0,-1-1 0 0 0,1 1 0 0 0,-1 0 1 0 0,1-1-1 0 0,0 1 0 0 0,-1-1 0 0 0,1 1 1 0 0,0-1-1 0 0,1 1 0 0 0,-1 0 34 0 0,1-1 0 0 0,0 1 0 0 0,-1-1 0 0 0,1 0 0 0 0,-1 0 0 0 0,1 0 0 0 0,0 0 0 0 0,-1 0 0 0 0,1 0-1 0 0,-1 0 1 0 0,1-1 0 0 0,2 0 0 0 0,5-2 53 0 0,-1 0-1 0 0,1-1 1 0 0,13-8 0 0 0,-20 11-195 0 0,13-7-363 0 0,-1-1 0 0 0,-1-1 0 0 0,1 0 0 0 0,13-15 0 0 0,-21 20-383 0 0,-1-1-1 0 0,1 0 1 0 0,-2-1 0 0 0,1 1-1 0 0,-1-1 1 0 0,0 0 0 0 0,0 0-1 0 0,0 0 1 0 0,-1-1 0 0 0,4-13-1 0 0,-4 3-6782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1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587 118 16128 0 0,'-6'-8'551'0'0,"0"0"1"0"0,0 1-1 0 0,-1 1 1 0 0,-1-1 0 0 0,1 1-1 0 0,-1 0 1 0 0,0 0 0 0 0,0 1-1 0 0,-16-7 1 0 0,12 7 46 0 0,0 0-1 0 0,0 1 1 0 0,-1 1-1 0 0,1 0 1 0 0,-1 1 0 0 0,-24-2-1 0 0,21 4-375 0 0,0 1 0 0 0,0 0 0 0 0,0 0 0 0 0,0 2 0 0 0,0 0 0 0 0,0 1 0 0 0,1 1 0 0 0,0 0 0 0 0,0 1 0 0 0,0 0 0 0 0,1 2-1 0 0,-18 11 1 0 0,17-9-118 0 0,1 1-1 0 0,1 1 0 0 0,0 1 0 0 0,1 0 0 0 0,0 0 0 0 0,1 1 1 0 0,1 1-1 0 0,0-1 0 0 0,1 2 0 0 0,0-1 0 0 0,2 1 0 0 0,0 1 0 0 0,-7 22 1 0 0,10-27-73 0 0,1 0 0 0 0,1 0 1 0 0,0 0-1 0 0,0 0 0 0 0,1 1 0 0 0,1-1 1 0 0,0 0-1 0 0,1 0 0 0 0,0 1 1 0 0,1-1-1 0 0,0 0 0 0 0,1 0 0 0 0,0-1 1 0 0,1 1-1 0 0,0 0 0 0 0,1-1 1 0 0,1 0-1 0 0,-1 0 0 0 0,2-1 0 0 0,8 12 1 0 0,-3-7 57 0 0,1 0 0 0 0,1-1 0 0 0,0-1 0 0 0,0 0 0 0 0,2-1 0 0 0,-1 0 0 0 0,34 17 0 0 0,-39-24-94 0 0,1 0 0 0 0,0-1 0 0 0,1 0 0 0 0,-1 0 0 0 0,1-1 0 0 0,0-1 0 0 0,-1 0 0 0 0,1-1 0 0 0,0 0 0 0 0,0-1 0 0 0,0 0 0 0 0,0-1 0 0 0,23-4 0 0 0,-21 2 50 0 0,0-2 0 0 0,0 0-1 0 0,0-1 1 0 0,-1 0 0 0 0,0-1-1 0 0,0 0 1 0 0,0-1-1 0 0,-1 0 1 0 0,-1-1 0 0 0,1-1-1 0 0,19-21 1 0 0,-20 19 11 0 0,-1-1 0 0 0,0-1-1 0 0,-1 0 1 0 0,0 0 0 0 0,-1-1 0 0 0,-1 1-1 0 0,0-2 1 0 0,-1 1 0 0 0,-1-1 0 0 0,5-23 0 0 0,-7 20-42 0 0,0 1 0 0 0,-2-1-1 0 0,0 1 1 0 0,-2-1 0 0 0,0 1 0 0 0,-1-1 0 0 0,0 1 0 0 0,-2 0 0 0 0,0-1 0 0 0,-1 2 0 0 0,-1-1 0 0 0,-10-21 0 0 0,11 28-52 0 0,0 0 0 0 0,-1 1 0 0 0,-1 0 0 0 0,0 0 0 0 0,0 1 0 0 0,-1 0 0 0 0,0 0 0 0 0,0 1 0 0 0,-1 0 0 0 0,0 0 0 0 0,0 1 0 0 0,-1 0 0 0 0,0 1-1 0 0,-1 0 1 0 0,1 0 0 0 0,-1 1 0 0 0,0 1 0 0 0,0-1 0 0 0,-1 2 0 0 0,-14-3 0 0 0,-3 3-1661 0 0,0 6-5779 0 0,0 3-2333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1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43 209 10160 0 0,'-26'-22'1559'0'0,"9"4"9014"0"0,29 23-9155 0 0,6 5-1329 0 0,-1 0-1 0 0,0 1 1 0 0,16 14 0 0 0,-26-19-32 0 0,-1 0-1 0 0,0 1 1 0 0,0-1-1 0 0,0 1 1 0 0,-1 0 0 0 0,0 1-1 0 0,0-1 1 0 0,-1 1 0 0 0,5 12-1 0 0,0 7 22 0 0,8 44 0 0 0,-1-2 222 0 0,-14-64-251 0 0,1 0 0 0 0,-1 0 0 0 0,1-1 0 0 0,-1 1 0 0 0,1 0 0 0 0,1-1 0 0 0,4 5 0 0 0,-7-8-29 0 0,0-1 0 0 0,1 0 0 0 0,-1 0-1 0 0,0 0 1 0 0,0 0 0 0 0,1 0 0 0 0,-1 0 0 0 0,0 0-1 0 0,0 0 1 0 0,1 0 0 0 0,-1-1 0 0 0,0 1-1 0 0,0-1 1 0 0,0 1 0 0 0,0-1 0 0 0,1 1 0 0 0,-1-1-1 0 0,1 0 1 0 0,8-6 121 0 0,0 0 0 0 0,0 0-1 0 0,-1-1 1 0 0,0-1 0 0 0,10-10-1 0 0,-11 10-107 0 0,-1 1 0 0 0,1 0 0 0 0,1 1 0 0 0,-1 0-1 0 0,1 0 1 0 0,1 1 0 0 0,10-6 0 0 0,-12 9-29 0 0,0 0-1 0 0,0 0 1 0 0,0 1 0 0 0,0 0 0 0 0,0 0 0 0 0,0 1 0 0 0,1 0-1 0 0,-1 1 1 0 0,0 0 0 0 0,1 0 0 0 0,-1 0 0 0 0,0 1-1 0 0,10 3 1 0 0,77 19-4 0 0,-53-11 0 0 0,-27-9 0 0 0,0 0 0 0 0,0-1 0 0 0,0 0 0 0 0,0-1 0 0 0,16-2 0 0 0,-1-1 0 0 0,46-11 0 0 0,243-45 576 0 0,-218 46-288 0 0,120 0 0 0 0,-76 9-288 0 0,106 4 0 0 0,-105 4-2 0 0,133 12 17 0 0,-188-10 148 0 0,129-7-1 0 0,-92-2-55 0 0,194-18 25 0 0,-165 7-80 0 0,-11 1-17 0 0,138-6 5 0 0,-90 5-11 0 0,-78 3 81 0 0,-108 9-31 0 0,0 0 0 0 0,0 0-1 0 0,-1-1 1 0 0,1-1 0 0 0,10-3 0 0 0,-17 5-50 0 0,0 0 1 0 0,-1 1-1 0 0,1-1 1 0 0,0 0-1 0 0,0 1 0 0 0,-1-1 1 0 0,1 0-1 0 0,0 0 1 0 0,-1 0-1 0 0,1 0 0 0 0,-1 0 1 0 0,1 1-1 0 0,-1-1 1 0 0,1 0-1 0 0,-1 0 0 0 0,0 0 1 0 0,0 0-1 0 0,1 0 1 0 0,-1-1-1 0 0,0 1 0 0 0,0 0 1 0 0,0 0-1 0 0,0-1 1 0 0,-2-30 357 0 0,1 26-324 0 0,-2-27 39 0 0,0 10-519 0 0,0 0 0 0 0,2 0 0 0 0,3-37-1 0 0,-2 58-44 0 0,1 1-1 0 0,-1 0 1 0 0,0-1-1 0 0,1 1 0 0 0,-1 0 1 0 0,0-1-1 0 0,1 1 0 0 0,0 0 1 0 0,-1 0-1 0 0,1-1 1 0 0,0 1-1 0 0,0 0 0 0 0,-1 0 1 0 0,3-1-1 0 0,-1-1-1413 0 0,6-7-6861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21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26 2304 0 0,'0'0'101'0'0,"-17"5"6855"0"0,17-5-6885 0 0,-16-2 6917 0 0,15 2-6801 0 0,0-1 0 0 0,0 1 0 0 0,1-1 0 0 0,-1 0 0 0 0,1 1-1 0 0,-1-1 1 0 0,0 1 0 0 0,1-1 0 0 0,-1 0 0 0 0,1 1 0 0 0,0-1-1 0 0,-1 0 1 0 0,1 0 0 0 0,-1 1 0 0 0,1-1 0 0 0,0 0 0 0 0,-1-1-1 0 0,1 1-34 0 0,0 1 0 0 0,0-1-1 0 0,0 1 1 0 0,-1-1 0 0 0,1 1 0 0 0,0-1-1 0 0,0 0 1 0 0,0 1 0 0 0,0-1-1 0 0,0 0 1 0 0,0 1 0 0 0,0-1 0 0 0,0 1-1 0 0,0-1 1 0 0,0 0 0 0 0,1 1-1 0 0,-1-2 1 0 0,0 2-36 0 0,1 0 0 0 0,-1-1 0 0 0,0 1 0 0 0,0 0 1 0 0,1 0-1 0 0,-1 0 0 0 0,0-1 0 0 0,0 1 0 0 0,1 0 0 0 0,-1 0 0 0 0,0 0 0 0 0,1 0 1 0 0,-1-1-1 0 0,0 1 0 0 0,1 0 0 0 0,-1 0 0 0 0,0 0 0 0 0,1 0 0 0 0,-1 0 0 0 0,0 0 1 0 0,1 0-1 0 0,-1 0 0 0 0,1 0 0 0 0,0 0 6 0 0,0 1 0 0 0,1-1-1 0 0,-1 0 1 0 0,0 1 0 0 0,0-1 0 0 0,1 1 0 0 0,-1-1 0 0 0,0 1 0 0 0,0 0-1 0 0,0 0 1 0 0,0-1 0 0 0,0 1 0 0 0,0 0 0 0 0,0 0 0 0 0,0 0 0 0 0,2 2 0 0 0,0 3 96 0 0,0 0 1 0 0,0 0 0 0 0,0 0 0 0 0,-1 0 0 0 0,1 1 0 0 0,1 11 0 0 0,5 44 512 0 0,-6-32-496 0 0,0 13 16 0 0,-1-1 0 0 0,-6 57 0 0 0,2 45 397 0 0,6-121-276 0 0,0 4-3098 0 0,9-30 438 0 0,15-9-1732 0 0,-13 2-4318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2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173 104 13824 0 0,'0'0'629'0'0,"6"-16"238"0"0,-6 14-539 0 0,0 1 0 0 0,0-1 0 0 0,0 0 1 0 0,0 0-1 0 0,0 0 0 0 0,0 1 1 0 0,0-1-1 0 0,0 0 0 0 0,-1 0 1 0 0,1 1-1 0 0,-1-1 0 0 0,1 0 1 0 0,-1 1-1 0 0,0-1 0 0 0,0 0 1 0 0,0 1-1 0 0,0-1 0 0 0,0 1 1 0 0,0 0-1 0 0,0-1 0 0 0,0 1 1 0 0,0 0-1 0 0,-1-1 0 0 0,1 1 0 0 0,-1 0 1 0 0,1 0-1 0 0,-1 0 0 0 0,-2-1 1 0 0,0 0 94 0 0,0-1-1 0 0,0 1 1 0 0,0 0 0 0 0,0 0 0 0 0,-1 1-1 0 0,1 0 1 0 0,-1-1 0 0 0,0 1 0 0 0,-8 0-1 0 0,11 1-332 0 0,-1 1 0 0 0,1-1-1 0 0,0 1 1 0 0,-1-1-1 0 0,1 1 1 0 0,0 0-1 0 0,0 0 1 0 0,0 0 0 0 0,0 1-1 0 0,0-1 1 0 0,0 0-1 0 0,0 1 1 0 0,0-1-1 0 0,0 1 1 0 0,1 0-1 0 0,-3 2 1 0 0,-1 1 24 0 0,0 1-1 0 0,1 0 1 0 0,-8 14 0 0 0,5-6-80 0 0,1 1 0 0 0,0 1-1 0 0,1 0 1 0 0,1-1 0 0 0,0 1 0 0 0,1 1 0 0 0,1-1 0 0 0,0 0 0 0 0,1 1 0 0 0,2 18 0 0 0,0-25-21 0 0,0 0 0 0 0,1 0 1 0 0,0 0-1 0 0,0 0 0 0 0,1 0 1 0 0,1-1-1 0 0,7 17 0 0 0,-7-20 0 0 0,0 0 0 0 0,0 0-1 0 0,0 0 1 0 0,1 0-1 0 0,0-1 1 0 0,0 1-1 0 0,0-1 1 0 0,1-1 0 0 0,0 1-1 0 0,0-1 1 0 0,10 6-1 0 0,-11-8 3 0 0,1 0 0 0 0,0 0-1 0 0,-1 0 1 0 0,1-1-1 0 0,0 1 1 0 0,0-2-1 0 0,0 1 1 0 0,0 0-1 0 0,0-1 1 0 0,-1 0 0 0 0,1-1-1 0 0,0 0 1 0 0,0 1-1 0 0,0-2 1 0 0,0 1-1 0 0,-1-1 1 0 0,1 0 0 0 0,9-4-1 0 0,-4 1 6 0 0,1-1 0 0 0,-1-1 0 0 0,-1 1 0 0 0,0-2 0 0 0,0 1 1 0 0,0-2-1 0 0,16-17 0 0 0,-18 15 27 0 0,0-1 0 0 0,0-1-1 0 0,-1 1 1 0 0,-1-1 0 0 0,0-1 0 0 0,0 1 0 0 0,-2-1 0 0 0,0 0 0 0 0,0 0 0 0 0,2-27 0 0 0,-5 34-43 0 0,0-1 1 0 0,-1 1-1 0 0,0-1 0 0 0,-1 0 1 0 0,0 1-1 0 0,0 0 1 0 0,-1-1-1 0 0,0 1 1 0 0,0 0-1 0 0,0-1 0 0 0,-1 1 1 0 0,0 1-1 0 0,0-1 1 0 0,-1 0-1 0 0,0 1 1 0 0,0 0-1 0 0,-1-1 0 0 0,0 2 1 0 0,0-1-1 0 0,0 1 1 0 0,0-1-1 0 0,-1 1 1 0 0,0 1-1 0 0,0-1 0 0 0,-1 1 1 0 0,1 0-1 0 0,-1 1 1 0 0,1-1-1 0 0,-1 1 1 0 0,-14-4-1 0 0,15 6-7 0 0,0 0 0 0 0,1 0 0 0 0,-1 0 0 0 0,0 1 0 0 0,0 0 0 0 0,1 0 0 0 0,-1 0 0 0 0,0 1 0 0 0,0-1 0 0 0,1 2-1 0 0,-1-1 1 0 0,1 0 0 0 0,-1 1 0 0 0,1 0 0 0 0,-1 1 0 0 0,1-1 0 0 0,0 1 0 0 0,0 0 0 0 0,0 0 0 0 0,-7 6 0 0 0,-23 13-564 0 0,34-21-94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3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2746 1644 3224 0 0,'-16'3'4062'0'0,"11"-2"653"0"0,3-1-4561 0 0,1 1 0 0 0,0-1-1 0 0,0 0 1 0 0,-1 0 0 0 0,1 0 0 0 0,0 0 0 0 0,-1 0-1 0 0,1 0 1 0 0,0 0 0 0 0,0 0 0 0 0,-1 0 0 0 0,1 0-1 0 0,0-1 1 0 0,-1 1 0 0 0,1-1 0 0 0,0 1-1 0 0,0-1 1 0 0,0 1 0 0 0,0-1 0 0 0,-2-1 0 0 0,2 1 26 0 0,-1-1 0 0 0,1 1 1 0 0,0-1-1 0 0,-1 1 0 0 0,1-1 0 0 0,0 0 1 0 0,0 0-1 0 0,0 0 0 0 0,1 1 1 0 0,-1-1-1 0 0,-1-4 0 0 0,0-5 320 0 0,1 0 0 0 0,-1-1-1 0 0,2-21 1 0 0,0 23-362 0 0,1-47 391 0 0,-3-1 0 0 0,-13-76 0 0 0,9 110-476 0 0,0 0-1 0 0,-2 1 1 0 0,-1-1-1 0 0,-18-36 1 0 0,-11-12 21 0 0,-3-4-63 0 0,29 59 23 0 0,2 1 18 0 0,-23-27 1 0 0,-26-29-36 0 0,6 6-45 0 0,-103-92 61 0 0,5 10 121 0 0,132 129-85 0 0,-1 1 0 0 0,-1 0 0 0 0,-1 2 0 0 0,0 0 0 0 0,-1 2 1 0 0,-42-20-1 0 0,28 16 74 0 0,20 10-69 0 0,-22-8-1 0 0,-118-44 3 0 0,130 47-76 0 0,-28-18 0 0 0,16 9 11 0 0,1 1 37 0 0,-13-7-3 0 0,-80-33-1 0 0,121 58-1 0 0,-1 0 0 0 0,0 0 0 0 0,1 1-1 0 0,-1 1 1 0 0,-19-1 0 0 0,-55 7 426 0 0,36-1-475 0 0,17 0-54 0 0,23-3 73 0 0,0 1 1 0 0,0-1-1 0 0,-14-1 1 0 0,-57-7 138 0 0,-121-26 0 0 0,174 27-124 0 0,1 1 0 0 0,-1 1 0 0 0,0 1 0 0 0,0 1 0 0 0,-53 4 0 0 0,66 0-37 0 0,0 0 0 0 0,0 0 0 0 0,1 1 0 0 0,-1 1 0 0 0,1 1 1 0 0,0 0-1 0 0,0 0 0 0 0,0 1 0 0 0,1 1 0 0 0,-22 15 0 0 0,10-3 34 0 0,0 2 0 0 0,2 1 0 0 0,-23 28 0 0 0,42-46-25 0 0,0 0 0 0 0,0-1 0 0 0,-1 0 0 0 0,1 1 0 0 0,-1-1 0 0 0,0 0 0 0 0,0-1 0 0 0,-8 5 0 0 0,0-2 35 0 0,11-4-45 0 0,0-1 0 0 0,0 1-1 0 0,0-1 1 0 0,0 1-1 0 0,0-1 1 0 0,0 1-1 0 0,0-1 1 0 0,0 0-1 0 0,0 0 1 0 0,0 1 0 0 0,0-1-1 0 0,0 0 1 0 0,-1 0-1 0 0,1 0 1 0 0,0 0-1 0 0,0 0 1 0 0,0-1 0 0 0,0 1-1 0 0,0 0 1 0 0,0 0-1 0 0,0-1 1 0 0,0 1-1 0 0,0 0 1 0 0,0-1-1 0 0,0 1 1 0 0,-2-2 0 0 0,-2-2 183 0 0,-1-1 1 0 0,1 1-1 0 0,0-1 1 0 0,0 0-1 0 0,0-1 1 0 0,1 1 0 0 0,0-1-1 0 0,0 0 1 0 0,-6-12-1 0 0,2 0 22 0 0,0-1-1 0 0,-7-25 0 0 0,9 27-102 0 0,6 17-91 0 0,0 0 0 0 0,0 0 0 0 0,0 0 0 0 0,0 0 0 0 0,0 0 0 0 0,0 0-1 0 0,0 0 1 0 0,0 0 0 0 0,0 0 0 0 0,0 0 0 0 0,0 0 0 0 0,0 0 0 0 0,0 0 0 0 0,0 1 0 0 0,0-1 0 0 0,0 0-1 0 0,0 0 1 0 0,0 0 0 0 0,-1 0 0 0 0,1 0 0 0 0,0 0 0 0 0,0 0 0 0 0,0 0 0 0 0,0 0 0 0 0,0 0 0 0 0,0 0-1 0 0,0 0 1 0 0,0 0 0 0 0,0 0 0 0 0,0 0 0 0 0,0 0 0 0 0,0 0 0 0 0,0 0 0 0 0,0 0 0 0 0,0 0-1 0 0,0 1 1 0 0,0-1 0 0 0,-1 0 0 0 0,1 0 0 0 0,0 0 0 0 0,0 0 0 0 0,0 0 0 0 0,0 0 0 0 0,0 0 0 0 0,0 0-1 0 0,0 0 1 0 0,0 0 0 0 0,0 0 0 0 0,0 0 0 0 0,0 0 0 0 0,0-1 0 0 0,0 1 0 0 0,-1 0 0 0 0,1 0 0 0 0,0 0-1 0 0,0 0 1 0 0,0 0 0 0 0,0 0 0 0 0,0 0 0 0 0,0 0 0 0 0,0 0 0 0 0,0 0 0 0 0,0 0 0 0 0,0 0-1 0 0,0 0 1 0 0,0 0 0 0 0,0 0 0 0 0,0 0 0 0 0,0 0 0 0 0,-2 4-4 0 0,-2 68 3 0 0,-4 23 0 0 0,6-73 0 0 0,0 1 0 0 0,1 0 0 0 0,4 34 0 0 0,5-5 54 0 0,-8-51-51 0 0,0-1 1 0 0,0 1 0 0 0,0-1 0 0 0,0 1 0 0 0,1 0 0 0 0,-1-1 0 0 0,0 1 0 0 0,0-1 0 0 0,0 0 0 0 0,0 1 0 0 0,1-1 0 0 0,-1 1 0 0 0,0-1 0 0 0,0 1 0 0 0,1-1 0 0 0,-1 1 0 0 0,0-1-1 0 0,1 0 1 0 0,-1 1 0 0 0,1-1 0 0 0,-1 0 0 0 0,0 1 0 0 0,1-1 0 0 0,-1 0 0 0 0,1 0 0 0 0,-1 1 0 0 0,1-1 0 0 0,-1 0 0 0 0,1 0 0 0 0,-1 0 0 0 0,1 0 0 0 0,-1 0 0 0 0,2 1-1 0 0,-1-2 7 0 0,0 1 0 0 0,1-1-1 0 0,-1 1 1 0 0,0-1-1 0 0,1 0 1 0 0,-1 1-1 0 0,0-1 1 0 0,0 0 0 0 0,0 0-1 0 0,0 0 1 0 0,0 0-1 0 0,2-1 1 0 0,3-6 30 0 0,1 0-1 0 0,7-12 1 0 0,39-51 113 0 0,-32 45-267 0 0,-4 5-1327 0 0,2 1-4556 0 0,1 2-2258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58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3680 0 0,'-16'16'253'0'0,"1"-1"2792"0"0,-16 26 8839 0 0,12-13-8829 0 0,19-28-3008 0 0,0 0 0 0 0,0 1 0 0 0,0-1 0 0 0,0 1 0 0 0,-1-1 1 0 0,1 1-1 0 0,0-1 0 0 0,0 1 0 0 0,1-1 0 0 0,-1 1 0 0 0,0-1 0 0 0,0 1 1 0 0,0-1-1 0 0,0 1 0 0 0,0-1 0 0 0,0 1 0 0 0,1-1 0 0 0,-1 1 0 0 0,0-1 1 0 0,0 0-1 0 0,1 1 0 0 0,-1-1 0 0 0,0 1 0 0 0,1-1 0 0 0,-1 0 0 0 0,1 1 1 0 0,8 8 513 0 0,-5-7-463 0 0,0-1 0 0 0,0 1-1 0 0,0-1 1 0 0,0 0 0 0 0,0 0-1 0 0,0 0 1 0 0,1-1 0 0 0,7 1-1 0 0,11 1 328 0 0,-11-1-284 0 0,-10-1-29 0 0,1 0-1 0 0,-1 0 0 0 0,0 1 0 0 0,0-1 0 0 0,1 1 0 0 0,-1-1 1 0 0,4 2-1 0 0,-5-1-89 0 0,-1-1 0 0 0,1 1 0 0 0,-1-1 0 0 0,1 1 0 0 0,-1-1 0 0 0,0 1 0 0 0,1-1 0 0 0,-1 1 0 0 0,1-1 0 0 0,-1 1 0 0 0,0 0 1 0 0,0-1-1 0 0,1 1 0 0 0,-1-1 0 0 0,0 1 0 0 0,0 0 0 0 0,0-1 0 0 0,0 1 0 0 0,1 0 0 0 0,-1-1 0 0 0,0 1 0 0 0,0 0 0 0 0,0-1 0 0 0,-1 1 0 0 0,1 0 0 0 0,0-1 0 0 0,0 1 1 0 0,0 0-1 0 0,0-1 0 0 0,-1 1 0 0 0,1 0 0 0 0,-1 0 0 0 0,-3 8-73 0 0,0 1 1 0 0,-2-1-1 0 0,1 0 1 0 0,-1 0 0 0 0,0-1-1 0 0,-1 0 1 0 0,0 0-1 0 0,-14 13 1 0 0,13-13-704 0 0,4-5-2235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5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1 713 2304 0 0,'1'2'55'0'0,"0"0"-1"0"0,0-1 1 0 0,0 1 0 0 0,0 0 0 0 0,-1 0-1 0 0,1 0 1 0 0,0 0 0 0 0,-1 0 0 0 0,1 0-1 0 0,-1 2 1 0 0,1 13 6776 0 0,4-7-2995 0 0,-5-9-3667 0 0,1 0 0 0 0,-1 0 1 0 0,1 0-1 0 0,0 0 0 0 0,-1-1 1 0 0,0 1-1 0 0,1 0 0 0 0,-1 0 1 0 0,1 0-1 0 0,-1 0 0 0 0,0 0 1 0 0,7 11 10170 0 0,-8-17-8695 0 0,-1-3-1514 0 0,0 1 1 0 0,1-1-1 0 0,1 0 0 0 0,-1 1 1 0 0,1-1-1 0 0,0 0 1 0 0,2-12-1 0 0,-1 10-53 0 0,-1-126 408 0 0,-2 55-273 0 0,-5-79 287 0 0,5 69-250 0 0,-1 2-43 0 0,2 67-126 0 0,2 0 0 0 0,4-29-1 0 0,-2 6 366 0 0,-1 74-552 0 0,7 40-1 0 0,-1-4-859 0 0,-1 1 939 0 0,4 0-1 0 0,2-1 1 0 0,3 0-1 0 0,3-1 1 0 0,53 122-1 0 0,-72-185 28 0 0,4 7 52 0 0,0 1 0 0 0,0 0 0 0 0,1-1 0 0 0,0 0-1 0 0,0 0 1 0 0,1 0 0 0 0,0-1 0 0 0,12 12 0 0 0,-17-18-25 0 0,0-1-1 0 0,0 1 1 0 0,0-1 0 0 0,0 1 0 0 0,0-1 0 0 0,0 1 0 0 0,1-1 0 0 0,-1 1 0 0 0,0-1-1 0 0,0 0 1 0 0,0 0 0 0 0,0 0 0 0 0,0 0 0 0 0,1 0 0 0 0,-1 0 0 0 0,0 0 0 0 0,0 0-1 0 0,0 0 1 0 0,0 0 0 0 0,0-1 0 0 0,1 1 0 0 0,-1 0 0 0 0,0-1 0 0 0,0 1-1 0 0,0-1 1 0 0,0 1 0 0 0,0-1 0 0 0,0 0 0 0 0,0 1 0 0 0,0-1 0 0 0,0 0 0 0 0,-1 0-1 0 0,1 1 1 0 0,0-1 0 0 0,0 0 0 0 0,0-1 0 0 0,3-3 65 0 0,0 0 0 0 0,-1-1 0 0 0,0 1 0 0 0,6-12 0 0 0,-3-1-80 0 0,0 1 0 0 0,-1 0 0 0 0,5-32 0 0 0,1-55-18 0 0,-7 59 3 0 0,1-14 334 0 0,-3 0-1 0 0,-8-85 1 0 0,5 130-428 0 0,0 8-30 0 0,1 0 0 0 0,0 0-1 0 0,-1 0 1 0 0,0 1 0 0 0,-1-1 0 0 0,1 0 0 0 0,-1 0 0 0 0,-3-5 0 0 0,4 9-496 0 0,-1 16-5303 0 0,1 2-3275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5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178 202 8752 0 0,'-6'-1'739'0'0,"0"1"0"0"0,0-1 0 0 0,0 1 0 0 0,0 1 0 0 0,0-1 0 0 0,0 1 0 0 0,0 0 1 0 0,0 0-1 0 0,0 1 0 0 0,0-1 0 0 0,0 2 0 0 0,0-1 0 0 0,1 0 0 0 0,-1 1 0 0 0,1 0 0 0 0,0 0 0 0 0,0 1 1 0 0,0 0-1 0 0,-6 4 0 0 0,6-2-106 0 0,-1 0 1 0 0,1-1-1 0 0,0 1 1 0 0,0 1-1 0 0,1-1 0 0 0,-5 10 1 0 0,6-9-543 0 0,0-1 1 0 0,0 1-1 0 0,1 0 1 0 0,0 0-1 0 0,0 0 1 0 0,-1 14-1 0 0,2-7 278 0 0,1 24-1 0 0,1-34-278 0 0,-1 1 0 0 0,1-1 0 0 0,0 1 1 0 0,0-1-1 0 0,0 1 0 0 0,1-1 0 0 0,0 0 1 0 0,-1 0-1 0 0,4 5 0 0 0,-4-8-60 0 0,0 0 1 0 0,0 0-1 0 0,0 1 1 0 0,0-1-1 0 0,1 0 0 0 0,-1 0 1 0 0,0 0-1 0 0,1 0 1 0 0,-1 0-1 0 0,1-1 0 0 0,-1 1 1 0 0,1 0-1 0 0,-1-1 0 0 0,1 1 1 0 0,-1-1-1 0 0,1 1 1 0 0,0-1-1 0 0,-1 0 0 0 0,1 0 1 0 0,0 1-1 0 0,-1-1 1 0 0,1 0-1 0 0,0-1 0 0 0,-1 1 1 0 0,1 0-1 0 0,0 0 0 0 0,-1-1 1 0 0,1 1-1 0 0,-1-1 1 0 0,3 0-1 0 0,0-1 0 0 0,1 0 1 0 0,-1 0-1 0 0,0 0 0 0 0,0 0 1 0 0,0-1-1 0 0,0 0 0 0 0,0 0 1 0 0,0 0-1 0 0,4-5 0 0 0,9-13-123 0 0,-2 0 0 0 0,-1-1 0 0 0,0 0-1 0 0,-2-1 1 0 0,0-1 0 0 0,-2 0 0 0 0,0 0 0 0 0,-2-1-1 0 0,-1 0 1 0 0,-1 0 0 0 0,4-34 0 0 0,-6 31-672 0 0,2-28-7433 0 0,-8 20-1029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5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87 11632 0 0,'0'0'530'0'0,"-3"-18"204"0"0,2 6 98 0 0,1 11-603 0 0,0-1 1 0 0,-1 0-1 0 0,1 0 0 0 0,0 1 1 0 0,0-1-1 0 0,0 0 0 0 0,0 0 0 0 0,1 1 1 0 0,-1-1-1 0 0,0 0 0 0 0,2-2 0 0 0,0-6 813 0 0,4-9 3246 0 0,-6 19-4198 0 0,0-1 1 0 0,0 1 0 0 0,0 0 0 0 0,0 0-1 0 0,0 0 1 0 0,0-1 0 0 0,0 1-1 0 0,0 0 1 0 0,0 0 0 0 0,1 0 0 0 0,-1-1-1 0 0,0 1 1 0 0,0 0 0 0 0,0 0-1 0 0,0 0 1 0 0,1 0 0 0 0,-1-1 0 0 0,0 1-1 0 0,0 0 1 0 0,0 0 0 0 0,0 0-1 0 0,1 0 1 0 0,-1 0 0 0 0,0 0 0 0 0,1 0-1 0 0,1 2 66 0 0,0 1-1 0 0,0 0 0 0 0,-1 0 0 0 0,1 0 1 0 0,0 0-1 0 0,-1 1 0 0 0,0-1 1 0 0,0 0-1 0 0,0 1 0 0 0,0-1 1 0 0,-1 1-1 0 0,1-1 0 0 0,-1 0 0 0 0,0 8 1 0 0,0 8 130 0 0,-5 29 0 0 0,3-33-133 0 0,-18 98 167 0 0,-45 148 1 0 0,45-188-537 0 0,17-59-73 0 0,-2 2-552 0 0,1 0 0 0 0,0 1 0 0 0,2 0 0 0 0,-2 17 0 0 0,4-25-841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5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105 318 14280 0 0,'0'0'1272'0'0,"-3"8"-1016"0"0,-2 4-256 0 0,-2 4 0 0 0,-1 4 767 0 0,0-1 97 0 0,-1 6 32 0 0,-2 3 0 0 0,3-1-472 0 0,-1-2-88 0 0,-2 4-16 0 0,2-2-8 0 0,4 1-632 0 0,-1-6-128 0 0,4-2-32 0 0,-1-5-7319 0 0</inkml:trace>
  <inkml:trace contextRef="#ctx0" brushRef="#br0" timeOffset="1">136 5 15200 0 0,'-3'-4'1623'0'0,"-2"8"-1623"0"0,-1 4 288 0 0,-3-3 8 0 0,4 7 0 0 0,-3 2-7351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5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14 307 15664 0 0,'0'0'356'0'0,"-5"7"993"0"0,4-6-1337 0 0,1-1-9 0 0,0 1 0 0 0,0-1-1 0 0,0 0 1 0 0,0 1 0 0 0,0-1-1 0 0,-1 0 1 0 0,1 0 0 0 0,0 1-1 0 0,0-1 1 0 0,0 0 0 0 0,-1 1-1 0 0,1-1 1 0 0,0 0-1 0 0,0 0 1 0 0,-1 0 0 0 0,1 1-1 0 0,0-1 1 0 0,-1 0 0 0 0,1 0-1 0 0,0 0 1 0 0,-1 0 0 0 0,1 0-1 0 0,0 1 1 0 0,-1-1 0 0 0,1 0-1 0 0,-1 0 1317 0 0,7 4 223 0 0,-4-4-1387 0 0,1 0-1 0 0,-1 0 0 0 0,0 0 0 0 0,0 0 1 0 0,1 0-1 0 0,-1-1 0 0 0,0 1 1 0 0,0-1-1 0 0,0 1 0 0 0,1-1 0 0 0,-1 0 1 0 0,0 0-1 0 0,0 0 0 0 0,3-2 0 0 0,0 0 229 0 0,-1 0-1 0 0,1 0 0 0 0,-1 0 1 0 0,0-1-1 0 0,5-5 0 0 0,-2 1 69 0 0,1-1-1 0 0,-2 0 1 0 0,1 0-1 0 0,-1-1 0 0 0,7-15 1 0 0,16-59 738 0 0,-23 63-1035 0 0,1 0-1 0 0,1 0 0 0 0,1 1 1 0 0,14-25-1 0 0,-17 38-111 0 0,-6 6-41 0 0,0 1-1 0 0,0 0 0 0 0,0 0 0 0 0,1 0 0 0 0,-1 0 0 0 0,0 0 1 0 0,0 0-1 0 0,0 0 0 0 0,0 0 0 0 0,0 0 0 0 0,1-1 0 0 0,-1 1 1 0 0,0 0-1 0 0,0 0 0 0 0,0 0 0 0 0,0 0 0 0 0,1 0 0 0 0,-1 0 1 0 0,0 0-1 0 0,0 0 0 0 0,0 0 0 0 0,1 0 0 0 0,-1 0 0 0 0,0 0 1 0 0,0 1-1 0 0,0-1 0 0 0,0 0 0 0 0,0 0 0 0 0,1 0 0 0 0,-1 0 1 0 0,0 0-1 0 0,0 0 0 0 0,0 0 0 0 0,0 0 0 0 0,0 0 0 0 0,1 1 1 0 0,-1-1-1 0 0,0 0 0 0 0,0 0 0 0 0,0 0 0 0 0,0 0 0 0 0,0 0 0 0 0,0 1 1 0 0,0-1-1 0 0,0 0 0 0 0,1 0 0 0 0,-1 0 0 0 0,0 0 0 0 0,0 1 1 0 0,0-1-1 0 0,0 0 0 0 0,0 0 0 0 0,0 0 0 0 0,0 0 0 0 0,0 1 1 0 0,0-1-1 0 0,0 0 0 0 0,0 0 0 0 0,0 0 0 0 0,0 0 0 0 0,0 1 1 0 0,-1-1-1 0 0,1 0 0 0 0,0 0 0 0 0,2 34-89 0 0,-1 0-1 0 0,-3 0 1 0 0,-4 35 0 0 0,2-35 49 0 0,4-33 35 0 0,-1 5-2 0 0,0 0 0 0 0,1 0 0 0 0,0 0 0 0 0,0 0 1 0 0,0-1-1 0 0,1 1 0 0 0,0 0 0 0 0,2 6 0 0 0,-3-12 7 0 0,0 1 0 0 0,0-1 0 0 0,0 0 0 0 0,0 0 0 0 0,0 0 0 0 0,0 0 0 0 0,0 1 0 0 0,1-1 0 0 0,-1 0 0 0 0,0 0 0 0 0,0 0 0 0 0,0 0 0 0 0,0 1 0 0 0,0-1 0 0 0,1 0 0 0 0,-1 0 0 0 0,0 0 0 0 0,0 0 0 0 0,0 0 0 0 0,1 0 0 0 0,-1 0 0 0 0,0 0 0 0 0,0 0 0 0 0,0 0 0 0 0,1 1 0 0 0,-1-1 0 0 0,0 0 0 0 0,0 0 0 0 0,0 0 0 0 0,1 0 0 0 0,-1 0 0 0 0,0-1 0 0 0,0 1 0 0 0,0 0 0 0 0,1 0 0 0 0,-1 0 0 0 0,0 0 0 0 0,0 0 0 0 0,0 0 0 0 0,1 0 0 0 0,-1 0 0 0 0,0 0 0 0 0,0 0 0 0 0,0-1 0 0 0,0 1 0 0 0,1 0 0 0 0,-1 0 0 0 0,0 0 0 0 0,0 0 0 0 0,0 0 0 0 0,0-1 0 0 0,1 1 0 0 0,6-10 0 0 0,-7 10 0 0 0,7-11 25 0 0,0-1 0 0 0,-1 1 0 0 0,-1-1 0 0 0,7-21 0 0 0,8-19 106 0 0,-16 45-69 0 0,-1 0 0 0 0,2 0-1 0 0,-1 1 1 0 0,1-1 0 0 0,0 1-1 0 0,0 0 1 0 0,1 0 0 0 0,-1 1 0 0 0,1-1-1 0 0,1 1 1 0 0,-1 1 0 0 0,1-1-1 0 0,10-4 1 0 0,-16 8-54 0 0,0 1 0 0 0,0 0 0 0 0,0-1 0 0 0,0 1 0 0 0,0 0 0 0 0,1 0 0 0 0,-1 0 1 0 0,0 0-1 0 0,0 0 0 0 0,0 0 0 0 0,0 1 0 0 0,0-1 0 0 0,0 0 0 0 0,1 0 0 0 0,-1 1 0 0 0,0-1 0 0 0,0 1 0 0 0,0-1 0 0 0,0 1 0 0 0,0-1 0 0 0,0 1 0 0 0,0 0 0 0 0,-1-1 0 0 0,1 1 0 0 0,0 0 0 0 0,0 0 1 0 0,0 0-1 0 0,-1 0 0 0 0,1-1 0 0 0,0 1 0 0 0,-1 0 0 0 0,1 0 0 0 0,-1 0 0 0 0,1 1 0 0 0,0 0 0 0 0,0 2 7 0 0,1 0 0 0 0,0 0-1 0 0,-1 1 1 0 0,0-1 0 0 0,0 1 0 0 0,0-1-1 0 0,0 8 1 0 0,2 65 129 0 0,-2 6-3550 0 0,-1-46 1415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54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13392 0 0,'0'0'2792'0'0,"0"-13"-761"0"0,12-4 350 0 0,-4 9 3262 0 0,-8 9-5579 0 0,1-1 0 0 0,0 0 0 0 0,-1 1 0 0 0,1-1 0 0 0,0 0-1 0 0,-1 1 1 0 0,1-1 0 0 0,-1 0 0 0 0,1 1 0 0 0,-1-1 0 0 0,1 1 0 0 0,-1-1 0 0 0,1 1-1 0 0,-1-1 1 0 0,1 1 0 0 0,-1 0 0 0 0,0-1 0 0 0,1 1 0 0 0,-1-1 0 0 0,0 1-1 0 0,0 0 1 0 0,1-1 0 0 0,-1 1 0 0 0,0 0 0 0 0,0 0 0 0 0,0 0 0 0 0,3 21 320 0 0,-6 48 2 0 0,-17 98-1 0 0,9-98-465 0 0,10-59-775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5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88 19351 0 0,'-10'-13'856'0'0,"8"8"176"0"0,-1 3-824 0 0,-2-1-208 0 0,-1 3 0 0 0,1 0 0 0 0,-2 0 96 0 0,5 0 56 0 0,-1 3-80 0 0,0 1-1064 0 0</inkml:trace>
  <inkml:trace contextRef="#ctx0" brushRef="#br0" timeOffset="1">311 0 15200 0 0,'-1'2'696'0'0,"-1"9"-530"0"0,-1-1 1 0 0,2 1 0 0 0,-1-1 0 0 0,1 1-1 0 0,1-1 1 0 0,1 20 0 0 0,0-3 1108 0 0,-1 99 4772 0 0,6 61-3451 0 0,6-84-2383 0 0,-8-76-288 0 0,2-7-305 0 0,-5-18-487 0 0,0 1 0 0 0,0 0 0 0 0,-1 0 0 0 0,1 0 0 0 0,0 5 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7:5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23039 0 0,'0'0'1126'0'0,"1"1"-492"0"0,3 1-544 0 0,0-1 0 0 0,-1 0-1 0 0,1 0 1 0 0,0 0 0 0 0,-1 0 0 0 0,1 0-1 0 0,0-1 1 0 0,0 1 0 0 0,0-1 0 0 0,6-1-1 0 0,42-4 1752 0 0,-49 4-1540 0 0,16-3 44 0 0,-1 0 0 0 0,0-1 0 0 0,30-14 0 0 0,18-11-3400 0 0,-59 27 2467 0 0,7-4-2234 0 0,-4 1-5621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8:5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24 4608 0 0,'-2'-6'113'0'0,"1"-11"14603"0"0,-1 21-13294 0 0,-18 16-681 0 0,15-15-413 0 0,0-1 0 0 0,0 1 0 0 0,-6 9-1 0 0,-23 34 253 0 0,14-21-217 0 0,-18 33 1 0 0,36-57-321 0 0,1 0 1 0 0,-1 0-1 0 0,1 0 1 0 0,0 0-1 0 0,0 1 1 0 0,0-1-1 0 0,0 0 0 0 0,1 1 1 0 0,-1-1-1 0 0,1 1 1 0 0,0-1-1 0 0,0 5 1 0 0,0-6-30 0 0,1-1 0 0 0,-1 0 0 0 0,0 1 1 0 0,1-1-1 0 0,0 1 0 0 0,-1-1 0 0 0,1 0 1 0 0,0 0-1 0 0,-1 1 0 0 0,1-1 1 0 0,0 0-1 0 0,0 0 0 0 0,0 0 0 0 0,0 0 1 0 0,0 0-1 0 0,0 0 0 0 0,0 0 0 0 0,1 0 1 0 0,-1-1-1 0 0,0 1 0 0 0,0 0 1 0 0,1-1-1 0 0,-1 1 0 0 0,0-1 0 0 0,1 1 1 0 0,-1-1-1 0 0,1 1 0 0 0,-1-1 0 0 0,1 0 1 0 0,-1 0-1 0 0,2 0 0 0 0,14 0 45 0 0,0 0-1 0 0,0-1 0 0 0,0-1 0 0 0,0-1 1 0 0,25-7-1 0 0,33-4 198 0 0,-70 13-139 0 0,0 0 0 0 0,1 1 1 0 0,-1 0-1 0 0,0 0 0 0 0,1 1 1 0 0,-1-1-1 0 0,9 3 0 0 0,-12-2-93 0 0,-1-1 0 0 0,0 1 0 0 0,0-1 0 0 0,1 1 0 0 0,-1-1 0 0 0,0 1 0 0 0,0 0 0 0 0,0 0 0 0 0,0 0 0 0 0,0 0 0 0 0,0 0 0 0 0,0 0 0 0 0,0 0 0 0 0,0 0 0 0 0,0 0 0 0 0,-1 0 0 0 0,1 0 0 0 0,0 0 0 0 0,-1 1 0 0 0,1-1 0 0 0,-1 0 0 0 0,1 0 0 0 0,-1 1 0 0 0,0-1 0 0 0,1 0 0 0 0,-1 1 0 0 0,0-1 0 0 0,0 1 0 0 0,0-1 0 0 0,0 0 0 0 0,0 1 0 0 0,0-1 0 0 0,-1 0 0 0 0,1 1 0 0 0,-1 1 0 0 0,-6 18 104 0 0,0 0 0 0 0,-1 0 0 0 0,-2-1 0 0 0,0 0 0 0 0,-18 26 0 0 0,16-27-202 0 0,-1-1-1 0 0,-1 0 1 0 0,-17 17 0 0 0,28-31-313 0 0,-1-1 0 0 0,0 0 0 0 0,0 0 1 0 0,0 0-1 0 0,0-1 0 0 0,-1 1 0 0 0,-5 1 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8:5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17015 0 0,'-2'-18'1690'0'0,"1"12"-94"0"0,2 13-884 0 0,1 81 2053 0 0,10 9-1658 0 0,34 138-1 0 0,-40-208-1110 0 0,31 99-144 0 0,-31-110-16 0 0,0 1-1 0 0,2-1 0 0 0,0-1 1 0 0,1 0-1 0 0,14 20 0 0 0,-10-15-3003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7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13504 0 0,'0'0'3163'0'0,"-7"13"-136"0"0,6-10-2610 0 0,0 0 0 0 0,0 0-1 0 0,1 0 1 0 0,-1 0 0 0 0,1 0 0 0 0,-1 1 0 0 0,1-1-1 0 0,1 5 1 0 0,2 29-402 0 0,-1-24 376 0 0,0 6-104 0 0,1-1 1 0 0,0 1-1 0 0,2 0 0 0 0,10 28 0 0 0,7-2-1948 0 0</inkml:trace>
  <inkml:trace contextRef="#ctx0" brushRef="#br0" timeOffset="1">408 46 13360 0 0,'0'0'1026'0'0,"-6"7"-628"0"0,-41 37 3915 0 0,-20 25-2329 0 0,21-21-1352 0 0,18-17-76 0 0,-26 38 1 0 0,15-17-354 0 0,12-19-184 0 0,6-9-325 0 0,1 1 0 0 0,-28 49 0 0 0,47-73 79 0 0,-2 7-1075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5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4608 0 0,'-1'1'-67'0'0,"-19"12"336"0"0,3 1 3301 0 0,15-12-2835 0 0,0 0 1 0 0,0 0-1 0 0,0 1 1 0 0,1-1-1 0 0,-1 0 1 0 0,1 1-1 0 0,0-1 1 0 0,0 1 0 0 0,0-1-1 0 0,0 1 1 0 0,0-1-1 0 0,0 1 1 0 0,1 0-1 0 0,-1 3 1 0 0,0 2-96 0 0,1-2-20 0 0,-1-1-1 0 0,1 1 1 0 0,0 0 0 0 0,1 7-1 0 0,-1-10-451 0 0,1-1-1 0 0,0 0 0 0 0,-1 0 1 0 0,1 1-1 0 0,0-1 1 0 0,0 0-1 0 0,0 0 0 0 0,0 0 1 0 0,1 0-1 0 0,-1-1 0 0 0,1 1 1 0 0,-1 0-1 0 0,1 0 1 0 0,2 2-1 0 0,3 0 73 0 0,0 1 1 0 0,0-1-1 0 0,0 0 1 0 0,1-1-1 0 0,-1 1 1 0 0,1-1-1 0 0,12 2 1 0 0,-10-2-44 0 0,-1 0 1 0 0,1 1 0 0 0,-1-1-1 0 0,10 7 1 0 0,-18-9-184 0 0,1 0 0 0 0,-1 0 0 0 0,0 0 0 0 0,0 0 0 0 0,0 1 0 0 0,0-1 0 0 0,0 0-1 0 0,-1 1 1 0 0,1-1 0 0 0,0 0 0 0 0,0 1 0 0 0,-1-1 0 0 0,1 1 0 0 0,-1-1 0 0 0,1 1 0 0 0,-1-1 0 0 0,0 1 0 0 0,0-1 0 0 0,0 1 0 0 0,1 0 0 0 0,-2-1 0 0 0,1 1 0 0 0,0-1 0 0 0,0 1 0 0 0,0-1 0 0 0,-1 1 0 0 0,1-1 0 0 0,-1 1 0 0 0,1-1 0 0 0,-1 1 0 0 0,-1 2-1 0 0,-1 1-199 0 0,-1 0-1 0 0,0 0 0 0 0,0-1 0 0 0,0 0 0 0 0,-1 0 1 0 0,0 0-1 0 0,1 0 0 0 0,-1 0 0 0 0,-1-1 0 0 0,1 0 0 0 0,-9 4 1 0 0,-2 2-2214 0 0,0 0-6515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8:5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 22751 0 0,'0'0'42'0'0,"0"0"0"0"0,0 0 0 0 0,0 0 0 0 0,0 0 0 0 0,0 0 0 0 0,-1 0 0 0 0,1 0 0 0 0,0 0 0 0 0,0 0 0 0 0,0 0 0 0 0,0 0 0 0 0,0 0 0 0 0,0 0 0 0 0,0 1 0 0 0,-1-1 0 0 0,1 0 0 0 0,0 0 0 0 0,0 0 0 0 0,0 0 0 0 0,0 0 0 0 0,0 0 0 0 0,0 0 0 0 0,0 0 0 0 0,0 0 0 0 0,0 0 0 0 0,0 1 0 0 0,0-1 0 0 0,-1 0 0 0 0,1 0 0 0 0,0 0 0 0 0,0 0 0 0 0,0 0 0 0 0,0 0 0 0 0,0 1 0 0 0,0-1 0 0 0,0 0 0 0 0,0 0 0 0 0,0 0 0 0 0,0 0 0 0 0,0 0 0 0 0,0 0 0 0 0,0 0 0 0 0,0 1 0 0 0,0-1 0 0 0,0 0 0 0 0,0 0 0 0 0,1 0 0 0 0,-1 0 0 0 0,0 0 0 0 0,0 0 0 0 0,0 0 0 0 0,0 1 0 0 0,0-1 0 0 0,0 0 0 0 0,9 6 342 0 0,15 3-551 0 0,-6-6 406 0 0,1-1 1 0 0,0-1-1 0 0,-1-1 1 0 0,1-1-1 0 0,28-4 0 0 0,94-25-215 0 0,-50 8-2911 0 0,-61 16-3051 0 0,-2-1-1783 0 0</inkml:trace>
  <inkml:trace contextRef="#ctx0" brushRef="#br0" timeOffset="1">527 18 11520 0 0,'-2'-1'75'0'0,"1"1"-1"0"0,-1-1 1 0 0,0 1 0 0 0,1-1 0 0 0,-1 1 0 0 0,0-1 0 0 0,1 1 0 0 0,-1 0 0 0 0,0 0 0 0 0,1 0-1 0 0,-1 0 1 0 0,0 0 0 0 0,0 1 0 0 0,1-1 0 0 0,-1 0 0 0 0,0 1 0 0 0,1-1 0 0 0,-1 1 0 0 0,-2 1-1 0 0,-4 2 1374 0 0,-1 0 0 0 0,-10 8 0 0 0,12-8 857 0 0,3-1-1564 0 0,0 0 1 0 0,0 0-1 0 0,0 1 0 0 0,0-1 1 0 0,0 1-1 0 0,-6 8 1216 0 0,14-10-1885 0 0,0-1 0 0 0,0 0-1 0 0,0 0 1 0 0,0-1 0 0 0,0 1 0 0 0,0-1-1 0 0,0 0 1 0 0,0 0 0 0 0,0 0-1 0 0,0 0 1 0 0,0-1 0 0 0,0 1 0 0 0,0-1-1 0 0,8-3 1 0 0,-1 0-227 0 0,1 0 1 0 0,-1-1-1 0 0,19-12 1 0 0,-1-3-5090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8:5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4144 0 0,'21'23'883'0'0,"-16"-18"517"0"0,-1 0 1 0 0,0 1-1 0 0,-1 0 0 0 0,1 0 1 0 0,-1 0-1 0 0,0 0 0 0 0,-1 1 1 0 0,3 8-1 0 0,7 15 412 0 0,-10-25-1549 0 0,0 1 0 0 0,0-1 0 0 0,0 0 1 0 0,0 1-1 0 0,-1-1 0 0 0,1 8 1 0 0,16 102 2770 0 0,-15-98-2606 0 0,-2-15-337 0 0,0 1-1 0 0,0 0 1 0 0,-1 0-1 0 0,1-1 1 0 0,-1 1-1 0 0,0 0 1 0 0,0 3-1 0 0,0-2 55 0 0,-1 0 0 0 0,1 0 0 0 0,0 0 0 0 0,0 0-1 0 0,1 0 1 0 0,-1 0 0 0 0,3 7 0 0 0,-2-9 463 0 0,-16-18-66 0 0,9 1-456 0 0,1 1 0 0 0,1-1 0 0 0,0 0 0 0 0,1 0 0 0 0,-2-18 0 0 0,4 13 9 0 0,0-1-1 0 0,1 1 1 0 0,1-1-1 0 0,1 1 1 0 0,1 0-1 0 0,1 0 0 0 0,1 0 1 0 0,1 0-1 0 0,0 1 1 0 0,14-30-1 0 0,-14 38 12 0 0,0 1 0 0 0,0 0-1 0 0,1 0 1 0 0,0 1 0 0 0,12-13 0 0 0,-14 17-50 0 0,0 1 1 0 0,0-1-1 0 0,0 1 1 0 0,0 0-1 0 0,1 1 0 0 0,0-1 1 0 0,0 1-1 0 0,0 1 1 0 0,0-1-1 0 0,0 1 1 0 0,7-2-1 0 0,-11 3-48 0 0,0 1 1 0 0,-1-1-1 0 0,1 1 1 0 0,0 0-1 0 0,0 0 1 0 0,-1 0-1 0 0,1 0 0 0 0,0 0 1 0 0,0 0-1 0 0,-1 0 1 0 0,1 0-1 0 0,0 1 0 0 0,-1-1 1 0 0,1 1-1 0 0,0-1 1 0 0,-1 1-1 0 0,1 0 1 0 0,-1 0-1 0 0,1 0 0 0 0,-1-1 1 0 0,1 2-1 0 0,-1-1 1 0 0,1 0-1 0 0,-1 0 1 0 0,0 0-1 0 0,0 0 0 0 0,0 1 1 0 0,0-1-1 0 0,0 1 1 0 0,0-1-1 0 0,0 1 0 0 0,0-1 1 0 0,0 1-1 0 0,-1-1 1 0 0,1 1-1 0 0,-1 0 1 0 0,1-1-1 0 0,0 3 0 0 0,0 7 27 0 0,1-1 1 0 0,-1 1-1 0 0,-1 0 0 0 0,-1 21 0 0 0,0-22 0 0 0,0 3-21 0 0,0 0 0 0 0,-2 0 0 0 0,1 0 0 0 0,-2 0 0 0 0,1 0 1 0 0,-2-1-1 0 0,0 1 0 0 0,0-1 0 0 0,-1-1 0 0 0,-1 1 0 0 0,0-1 1 0 0,-15 20-1 0 0,17-27-197 0 0,1 1 1 0 0,-1-1 0 0 0,0 0-1 0 0,0 0 1 0 0,0-1 0 0 0,0 0-1 0 0,0 1 1 0 0,-1-2 0 0 0,0 1-1 0 0,0-1 1 0 0,1 1 0 0 0,-1-2-1 0 0,-10 3 1 0 0,11-3-215 0 0,0-1 0 0 0,0 0 1 0 0,0 0-1 0 0,0 0 0 0 0,0 0 1 0 0,0-1-1 0 0,0 0 0 0 0,0 0 1 0 0,0 0-1 0 0,0-1 0 0 0,-5-2 1 0 0,-7-6-2206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8:56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1844 253 12440 0 0,'-6'-12'567'0'0,"0"-1"1"0"0,0 0 0 0 0,-15-18-1 0 0,15 23 588 0 0,0 1 0 0 0,0 1 0 0 0,-13-12 0 0 0,-8-2 110 0 0,0 1-1 0 0,-53-29 1 0 0,61 39-1001 0 0,-1 1 1 0 0,1 0 0 0 0,-1 2-1 0 0,-1 0 1 0 0,-34-5-1 0 0,6 6 73 0 0,0 1 0 0 0,-57 4 0 0 0,-252 49 1172 0 0,289-34-1263 0 0,-127 43 0 0 0,148-40-211 0 0,1 2-1 0 0,2 1 0 0 0,0 3 1 0 0,-71 50-1 0 0,89-53-27 0 0,1 0-1 0 0,1 2 0 0 0,1 0 1 0 0,1 2-1 0 0,1 1 1 0 0,1 0-1 0 0,2 2 0 0 0,1 0 1 0 0,-26 53-1 0 0,-19 82 55 0 0,52-128-35 0 0,2 1 0 0 0,-8 64 0 0 0,15-79-18 0 0,2 0 0 0 0,0 1 0 0 0,1-1 0 0 0,1 0 0 0 0,1 0 0 0 0,1 0 0 0 0,1 0 0 0 0,1-1 0 0 0,1 0 0 0 0,0 0 0 0 0,1 0 0 0 0,2-1 0 0 0,0 0 0 0 0,1-1 0 0 0,17 23 0 0 0,-6-13 1 0 0,1-2 0 0 0,1 0-1 0 0,2-2 1 0 0,0-1 0 0 0,37 26 0 0 0,76 34 4 0 0,-75-47 38 0 0,-30-17-30 0 0,0-2 1 0 0,1-1-1 0 0,1-2 0 0 0,1-1 1 0 0,69 14-1 0 0,-62-19 123 0 0,1-2 0 0 0,-1-2 0 0 0,1-1 0 0 0,70-6 0 0 0,98-20 388 0 0,-2-15-152 0 0,-71 7-107 0 0,90-25 239 0 0,-192 42-283 0 0,69-34 0 0 0,-85 36-156 0 0,0-2 0 0 0,-1 0 0 0 0,-1-1 0 0 0,22-22 0 0 0,-28 25-32 0 0,-1-2 0 0 0,0 0-1 0 0,-1 0 1 0 0,-1-1 0 0 0,-1 0 0 0 0,0-1 0 0 0,0 0-1 0 0,-2-1 1 0 0,9-24 0 0 0,-3-5 71 0 0,-2 0 0 0 0,-2 0 0 0 0,-2-1 0 0 0,2-64 0 0 0,-11 76-99 0 0,0 0 0 0 0,-3-1-1 0 0,-1 1 1 0 0,-12-46 0 0 0,13 66-11 0 0,-1 1 0 0 0,0 0 0 0 0,-1 1 0 0 0,0-1 0 0 0,-1 1 0 0 0,0 0 0 0 0,-2 0 0 0 0,1 1 0 0 0,-19-20 0 0 0,-123-100 3 0 0,70 64-6 0 0,-42-49 1 0 0,111 106 0 0 0,4 6-102 0 0,0-1-1 0 0,-1 1 1 0 0,1 1-1 0 0,-1-1 1 0 0,0 2-1 0 0,0-1 1 0 0,0 1-1 0 0,-1 0 1 0 0,-14-3-1 0 0,-25-10-545 0 0,45 15 305 0 0,-1-1-431 0 0,1 1-1 0 0,-1-1 0 0 0,0 1 1 0 0,0 0-1 0 0,-6-1 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8:5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15032 0 0,'0'0'2057'0'0,"2"1"-1587"0"0,4 0-25 0 0,0 1-1 0 0,1-2 1 0 0,-1 1-1 0 0,1-1 0 0 0,11 0 1 0 0,13 0 554 0 0,166 11 71 0 0,-173-11-826 0 0,124-3 568 0 0,-108 1-537 0 0,68-14 0 0 0,-86 11 136 0 0,48-12 618 0 0,-65 16-932 0 0,1-1 0 0 0,-1 0 0 0 0,0-1 0 0 0,1 1 1 0 0,-1-1-1 0 0,0 0 0 0 0,0-1 0 0 0,-1 1 0 0 0,7-6 1 0 0,-11 8-68 0 0,1 0 1 0 0,-1 0-1 0 0,1 0 1 0 0,-1 0-1 0 0,0 0 1 0 0,0 0-1 0 0,1 0 1 0 0,-1 0-1 0 0,0 0 1 0 0,0 0 0 0 0,0 0-1 0 0,0 0 1 0 0,0 0-1 0 0,0 0 1 0 0,0 0-1 0 0,0 0 1 0 0,0 0-1 0 0,-1 0 1 0 0,1 0-1 0 0,0 0 1 0 0,-1 0 0 0 0,1 0-1 0 0,0 0 1 0 0,-1 0-1 0 0,1 0 1 0 0,-1 1-1 0 0,0-1 1 0 0,0-1-1 0 0,-2-2 46 0 0,1 1-1 0 0,-1 0 1 0 0,0 0 0 0 0,0 0-1 0 0,0 0 1 0 0,-3-2-1 0 0,-7-4 17 0 0,-1 1 1 0 0,0 0-1 0 0,0 1 0 0 0,-1 0 0 0 0,0 1 0 0 0,-28-7 0 0 0,13 6-30 0 0,19 4-1 0 0,-1 1 0 0 0,-16-3-1 0 0,-28 2 603 0 0,54 3-315 0 0,9 5-257 0 0,4 0-98 0 0,4-3 5 0 0,0-1 0 0 0,1 0 0 0 0,21-3 1 0 0,-21 1 48 0 0,0 1-1 0 0,28 2 1 0 0,-41-1-27 0 0,0-1 0 0 0,0 1 0 0 0,0-1 0 0 0,-1 1 0 0 0,1 0-1 0 0,0 0 1 0 0,0 0 0 0 0,-1 1 0 0 0,1-1 0 0 0,-1 1 0 0 0,1-1-1 0 0,-1 1 1 0 0,0 0 0 0 0,1 0 0 0 0,-1 0 0 0 0,0 0-1 0 0,0 0 1 0 0,0 0 0 0 0,-1 1 0 0 0,3 2 0 0 0,-3-1 46 0 0,1-1 0 0 0,-1 1 0 0 0,0-1 0 0 0,0 1 1 0 0,-1 0-1 0 0,1 0 0 0 0,-1 0 0 0 0,1-1 0 0 0,-1 1 0 0 0,-1 0 0 0 0,1 0 0 0 0,0 0 1 0 0,-1-1-1 0 0,0 1 0 0 0,-1 4 0 0 0,-28 84-90 0 0,8-30-524 0 0,-9 36-1833 0 0,23-78 694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77 4608 0 0,'0'0'353'0'0,"3"-15"1912"0"0,-1 1 5511 0 0,-3-14-2398 0 0,-6 8 1807 0 0,4 33-7177 0 0,1 0 0 0 0,0 0 0 0 0,1 0 0 0 0,1 24 0 0 0,8 53 265 0 0,-4-58-136 0 0,1 9-69 0 0,13 54 0 0 0,-12-75-38 0 0,0 0 0 0 0,1-1-1 0 0,1 0 1 0 0,18 31 0 0 0,-24-46 11 0 0,1 0-1 0 0,0 0 0 0 0,0 0 0 0 0,0-1 0 0 0,0 1 0 0 0,1-1 0 0 0,-1 1 1 0 0,1-1-1 0 0,0 0 0 0 0,0-1 0 0 0,0 1 0 0 0,0-1 0 0 0,5 2 1 0 0,-6-3 4 0 0,0 0 1 0 0,-1 0 0 0 0,1-1 0 0 0,0 1 0 0 0,0-1 0 0 0,0 0 0 0 0,0 0 0 0 0,0 0 0 0 0,-1 0 0 0 0,1 0 0 0 0,0-1 0 0 0,0 1 0 0 0,0-1 0 0 0,0 0 0 0 0,-1 0 0 0 0,1 0-1 0 0,0 0 1 0 0,-1 0 0 0 0,1-1 0 0 0,-1 1 0 0 0,1-1 0 0 0,3-3 0 0 0,0-1 61 0 0,0 0 0 0 0,0 0 0 0 0,0-1-1 0 0,-1 0 1 0 0,0 0 0 0 0,-1 0 0 0 0,8-15 0 0 0,19-60 413 0 0,-25 66-451 0 0,73-224 236 0 0,-75 226-547 0 0,-4 11 54 0 0,1 0 0 0 0,0-1 0 0 0,0 1-1 0 0,0 0 1 0 0,0 0 0 0 0,0-1 0 0 0,1 1-1 0 0,0 0 1 0 0,-1 1 0 0 0,1-1 0 0 0,0 0-1 0 0,4-4 1 0 0,-5 30-18335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11 290 10592 0 0,'0'0'115'0'0,"-1"0"0"0"0,1 0 1 0 0,0 0-1 0 0,-1 0 1 0 0,1 0-1 0 0,-1 0 0 0 0,1 0 1 0 0,0 0-1 0 0,-1 0 0 0 0,1 0 1 0 0,0 0-1 0 0,-1 0 0 0 0,1 0 1 0 0,0-1-1 0 0,-1 1 1 0 0,1 0-1 0 0,0 0 0 0 0,-1 0 1 0 0,1-1-1 0 0,0 1 0 0 0,-1 0 1 0 0,1 0-1 0 0,0-1 0 0 0,0 1 1 0 0,-1 0-1 0 0,1-1 1 0 0,0 1-1 0 0,0 0 0 0 0,0-1 1 0 0,0 1-1 0 0,-1 0 0 0 0,1-1 1 0 0,0 1-1 0 0,0 0 1 0 0,0-1-1 0 0,0 1 0 0 0,0 0 1 0 0,0-1-1 0 0,0 1 0 0 0,0 0 1 0 0,0-1-1 0 0,0 1 0 0 0,0-1 1 0 0,0 1-1 0 0,0 0 1 0 0,0-1-1 0 0,0 1 0 0 0,0 0 1 0 0,1-1-1 0 0,-1 1 0 0 0,0 0 1 0 0,0-1-1 0 0,1 1 0 0 0,6-13 4024 0 0,-3 7-4418 0 0,5-3 1239 0 0,0 1-1 0 0,22-15 1 0 0,-22 17-709 0 0,0-1 0 0 0,0 0 0 0 0,-1 0 0 0 0,10-11 0 0 0,2-6 152 0 0,-9 13-230 0 0,-1-1 1 0 0,10-16-1 0 0,-15 20-115 0 0,0-1 1 0 0,7-18-1 0 0,-11 24-38 0 0,0 1 0 0 0,0-1-1 0 0,0 0 1 0 0,-1 1-1 0 0,1-1 1 0 0,-1 0-1 0 0,0 0 1 0 0,0 0 0 0 0,0 1-1 0 0,0-1 1 0 0,0 0-1 0 0,-1 0 1 0 0,1 0 0 0 0,-3-4-1 0 0,3 6-10 0 0,0 1 0 0 0,0 0 0 0 0,0-1 0 0 0,0 1 1 0 0,-1 0-1 0 0,1-1 0 0 0,0 1 0 0 0,0-1 0 0 0,0 1 0 0 0,-1 0 0 0 0,1 0 0 0 0,0-1 0 0 0,-1 1 0 0 0,1 0 0 0 0,0-1 0 0 0,-1 1 0 0 0,1 0 0 0 0,0 0 0 0 0,-1 0 1 0 0,1-1-1 0 0,0 1 0 0 0,-1 0 0 0 0,1 0 0 0 0,0 0 0 0 0,-1 0 0 0 0,1 0 0 0 0,-1 0 0 0 0,1 0 0 0 0,0 0 0 0 0,-2 0 0 0 0,1 0 15 0 0,0 0 0 0 0,0 1 0 0 0,0-1 0 0 0,0 1 0 0 0,0-1 0 0 0,0 1 0 0 0,0-1 1 0 0,0 1-1 0 0,0 0 0 0 0,-1 1 0 0 0,-18 21 318 0 0,10-6-158 0 0,0 1-1 0 0,1 0 1 0 0,1 1-1 0 0,-7 22 1 0 0,5-6 325 0 0,-8 51 0 0 0,17-77-383 0 0,0 0 1 0 0,0 0-1 0 0,1 1 0 0 0,0-1 1 0 0,3 16-1 0 0,-2-21-94 0 0,-1-1 0 0 0,1 1-1 0 0,0 0 1 0 0,1-1 0 0 0,-1 1 0 0 0,1-1 0 0 0,-1 1-1 0 0,1-1 1 0 0,0 0 0 0 0,0 1 0 0 0,1-1 0 0 0,-1 0-1 0 0,1 0 1 0 0,-1-1 0 0 0,1 1 0 0 0,4 3 0 0 0,-4-5-57 0 0,-1 0 0 0 0,0 0 1 0 0,1 0-1 0 0,-1 0 1 0 0,1 0-1 0 0,-1-1 0 0 0,1 1 1 0 0,-1-1-1 0 0,1 0 1 0 0,0 0-1 0 0,-1 0 0 0 0,1 0 1 0 0,-1 0-1 0 0,1 0 0 0 0,0-1 1 0 0,-1 1-1 0 0,1-1 1 0 0,-1 0-1 0 0,1 0 0 0 0,-1 0 1 0 0,0 0-1 0 0,1 0 0 0 0,-1 0 1 0 0,0 0-1 0 0,3-3 1 0 0,4-2-692 0 0,-1-1 0 0 0,0 0 1 0 0,0 0-1 0 0,12-15 0 0 0,-5 2-972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17503 0 0,'-15'1'1831'0'0,"15"-1"-1716"0"0,-1 0 0 0 0,0 1 0 0 0,1-1 0 0 0,-1 1 0 0 0,1-1-1 0 0,-1 1 1 0 0,1-1 0 0 0,-1 1 0 0 0,1-1 0 0 0,-1 1 0 0 0,1 0 0 0 0,-1-1 0 0 0,1 1 0 0 0,0 0 0 0 0,-1-1-1 0 0,1 1 1 0 0,0 0 0 0 0,0-1 0 0 0,-1 1 0 0 0,1 0 0 0 0,0 0 0 0 0,0-1 0 0 0,0 1 0 0 0,0 0 0 0 0,0 0-1 0 0,0-1 1 0 0,0 1 0 0 0,0 0 0 0 0,0 0 0 0 0,0-1 0 0 0,1 1 0 0 0,-1 1 0 0 0,0 0-4 0 0,1 11 630 0 0,1 0-1 0 0,0 0 1 0 0,5 17 0 0 0,1 11 26 0 0,15 71 160 0 0,2 24-247 0 0,-4-11-437 0 0,-11-71 12 0 0,-11-64 23 0 0,1 0 0 0 0,0 0 0 0 0,1 0 0 0 0,0 0 0 0 0,1 1 0 0 0,2-11 0 0 0,23-69 263 0 0,-16 62-342 0 0,1 0-1 0 0,2 1 1 0 0,20-29 0 0 0,-31 49-180 0 0,1 1 0 0 0,0 0 0 0 0,0 0 0 0 0,1 0 1 0 0,0 1-1 0 0,-1-1 0 0 0,2 1 0 0 0,8-5 0 0 0,-13 8-52 0 0,1 0-1 0 0,-1 0 0 0 0,1 0 1 0 0,0 1-1 0 0,0-1 0 0 0,-1 0 1 0 0,1 1-1 0 0,0 0 0 0 0,0-1 1 0 0,0 1-1 0 0,-1 0 0 0 0,1 0 1 0 0,0 0-1 0 0,0 0 0 0 0,0 0 1 0 0,0 1-1 0 0,-1-1 0 0 0,1 1 1 0 0,0-1-1 0 0,0 1 0 0 0,0-1 1 0 0,-1 1-1 0 0,1 0 0 0 0,-1 0 1 0 0,1 0-1 0 0,0 0 0 0 0,-1 0 1 0 0,1 0-1 0 0,-1 0 0 0 0,0 1 1 0 0,1-1-1 0 0,-1 0 0 0 0,2 3 1 0 0,17 26-1553 0 0,1 2-3443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 22463 0 0,'-1'-1'2032'0'0,"-1"-1"-1577"0"0,2 4-189 0 0,1 0 0 0 0,-1 0 1 0 0,0 0-1 0 0,0 0 0 0 0,0 0 0 0 0,0 0 1 0 0,-1 0-1 0 0,0 3 0 0 0,0 5 138 0 0,1 3-195 0 0,1 0 0 0 0,0 0-1 0 0,1 0 1 0 0,0 0 0 0 0,1 0 0 0 0,0 0 0 0 0,9 20 0 0 0,-10-29-225 0 0,1 1-1 0 0,-1-1 1 0 0,0-1 0 0 0,1 1 0 0 0,0 0 0 0 0,0-1 0 0 0,0 1 0 0 0,0-1 0 0 0,1 0 0 0 0,-1 0 0 0 0,5 3-1 0 0,-5-4-156 0 0,1-1 0 0 0,-1 1-1 0 0,1-1 1 0 0,-1 0 0 0 0,1 0-1 0 0,0 0 1 0 0,-1 0 0 0 0,1-1-1 0 0,0 1 1 0 0,-1-1 0 0 0,1 0-1 0 0,0 0 1 0 0,0 0 0 0 0,-1-1-1 0 0,7 0 1 0 0,1-2-879 0 0,-1 0 0 0 0,1-1 0 0 0,-1 0-1 0 0,1-1 1 0 0,-1 0 0 0 0,-1-1 0 0 0,16-10 0 0 0,3-6-3103 0 0,28-28 1 0 0,-33 23 2003 0 0,-6 6 2165 0 0,-1 7 11571 0 0,-23 18-10272 0 0,3-2-332 0 0,-11 11 321 0 0,0 1 1 0 0,0 1-1 0 0,1 0 0 0 0,-20 29 0 0 0,23-30-896 0 0,-127 191 2379 0 0,106-154-2359 0 0,14-21-711 0 0,1 1 1 0 0,1 1 0 0 0,-15 46-1 0 0,29-72-474 0 0,0 0 0 0 0,0 0-1 0 0,1 1 1 0 0,0-1 0 0 0,0 13 0 0 0,1-1-8794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5 12440 0 0,'-4'0'1290'0'0,"-9"-4"9572"0"0,12 12-8161 0 0,-2 13-2340 0 0,-1 1 0 0 0,-15 39 0 0 0,-22 40-99 0 0,23-59-32 0 0,-113 262 533 0 0,39-33 196 0 0,79-221-609 0 0,13-45-294 0 0,-1 1-1 0 0,0-1 0 0 0,1 1 1 0 0,0-1-1 0 0,0 1 0 0 0,1-1 1 0 0,0 7-1 0 0,0-11-43 0 0,-1-1 0 0 0,0 1 0 0 0,0 0 0 0 0,1 0 0 0 0,-1 0 0 0 0,1 0 0 0 0,-1-1 0 0 0,1 1 0 0 0,-1 0 0 0 0,1 0 0 0 0,-1-1 0 0 0,1 1 0 0 0,0-1 1 0 0,-1 1-1 0 0,1 0 0 0 0,0-1 0 0 0,0 1 0 0 0,-1-1 0 0 0,1 1 0 0 0,0-1 0 0 0,0 0 0 0 0,1 1 0 0 0,0 0 2 0 0,0-1 1 0 0,1 1-1 0 0,-1-1 1 0 0,1 0-1 0 0,-1 0 1 0 0,1 0-1 0 0,-1 0 1 0 0,4-1-1 0 0,4 0 24 0 0,0-2 0 0 0,19-6-1 0 0,-27 9-28 0 0,55-21 110 0 0,158-48-564 0 0,-186 63-817 0 0,35-3-1 0 0,-1 5-3812 0 0,-35 3-3799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86 11976 0 0,'-1'-6'387'0'0,"0"1"0"0"0,-1-1 0 0 0,0 0 1 0 0,0 1-1 0 0,0 0 0 0 0,-1-1 0 0 0,1 1 1 0 0,-8-9-1 0 0,8 12 280 0 0,0-1 0 0 0,-1 1-1 0 0,1 0 1 0 0,-1 0 0 0 0,0 0 0 0 0,1 0 0 0 0,-1 0-1 0 0,0 0 1 0 0,0 1 0 0 0,0 0 0 0 0,0-1 0 0 0,-1 1-1 0 0,1 1 1 0 0,0-1 0 0 0,0 0 0 0 0,-7 0 0 0 0,4 1-528 0 0,0 0 1 0 0,0 0-1 0 0,1 0 1 0 0,-1 1-1 0 0,0 0 1 0 0,0 0-1 0 0,1 1 1 0 0,-1 0-1 0 0,1-1 1 0 0,-1 2-1 0 0,1-1 1 0 0,0 1-1 0 0,0 0 1 0 0,0 0-1 0 0,0 0 1 0 0,0 1-1 0 0,1-1 1 0 0,-7 7-1 0 0,4-2 7 0 0,0 0 0 0 0,1 0 0 0 0,-1 1 0 0 0,2 0 0 0 0,-1 0 0 0 0,1 0 0 0 0,1 1 0 0 0,0 0 0 0 0,-4 13 0 0 0,5-14-49 0 0,2-1-1 0 0,-1 0 0 0 0,1 1 1 0 0,0-1-1 0 0,1 1 1 0 0,0-1-1 0 0,0 0 1 0 0,2 10-1 0 0,-1-12-42 0 0,1 0-1 0 0,-1 0 1 0 0,1 0-1 0 0,0 0 1 0 0,0 0-1 0 0,1-1 1 0 0,0 1 0 0 0,0-1-1 0 0,0 1 1 0 0,0-1-1 0 0,7 7 1 0 0,-8-11-49 0 0,-1 1 1 0 0,0-1-1 0 0,0 0 1 0 0,1 0 0 0 0,-1 0-1 0 0,1 0 1 0 0,-1 0-1 0 0,1 0 1 0 0,-1 0 0 0 0,1-1-1 0 0,-1 1 1 0 0,1 0-1 0 0,0-1 1 0 0,-1 1-1 0 0,1-1 1 0 0,0 0 0 0 0,0 0-1 0 0,3 0 1 0 0,-3 0 0 0 0,1 0 1 0 0,0-1 0 0 0,-1 0 0 0 0,1 0-1 0 0,0 1 1 0 0,-1-2 0 0 0,1 1-1 0 0,-1 0 1 0 0,1 0 0 0 0,3-4-1 0 0,4-3 18 0 0,-1 0 0 0 0,0-1 0 0 0,-1 0 0 0 0,9-12 0 0 0,-13 15-7 0 0,10-14-139 0 0,-2 0 1 0 0,0-1-1 0 0,-1-1 0 0 0,-1 0 1 0 0,11-37-1 0 0,-16 44-219 0 0,-4 13 99 0 0,-1 0 0 0 0,1 0 0 0 0,1 0 0 0 0,-1 0 0 0 0,0 0 0 0 0,0 0 0 0 0,1 1 0 0 0,-1-1 0 0 0,1 0 0 0 0,1-1 0 0 0,1 0-1008 0 0,-1-1-662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59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14 331 4144 0 0,'-2'0'8758'0'0,"1"0"-8630"0"0,1 0-1 0 0,-1 0 1 0 0,1 0-1 0 0,-1 0 1 0 0,1 0-1 0 0,-1 0 1 0 0,1 0 0 0 0,-1-1-1 0 0,1 1 1 0 0,-1 0-1 0 0,1 0 1 0 0,-1 0-1 0 0,1-1 1 0 0,-1 1 0 0 0,1 0-1 0 0,0 0 1 0 0,-1-1-1 0 0,-1-6 412 0 0,2 1-1 0 0,-1-1 1 0 0,1 1 0 0 0,0-1-1 0 0,1 1 1 0 0,0-7-1 0 0,10-41 682 0 0,-6 35-813 0 0,15-58 973 0 0,4-18 327 0 0,-22 89-1699 0 0,2-17 602 0 0,-4 23-604 0 0,0 0 0 0 0,0 0 0 0 0,0 0 0 0 0,0 0 0 0 0,0 0 0 0 0,0 0 0 0 0,0 0 0 0 0,0 0 0 0 0,1 0 0 0 0,-1 0 0 0 0,0 0 0 0 0,0 0 0 0 0,0 0 0 0 0,0 0 0 0 0,0 0 0 0 0,0 0 0 0 0,0 0 0 0 0,0 0 0 0 0,0 0 0 0 0,0 0 0 0 0,0 0 0 0 0,0 0-1 0 0,0 0 1 0 0,0 0 0 0 0,0 0 0 0 0,0 0 0 0 0,0 0 0 0 0,0 0 0 0 0,0 0 0 0 0,0 0 0 0 0,1 0 0 0 0,-1 0 0 0 0,0 0 0 0 0,0 0 0 0 0,0 0 0 0 0,0 0 0 0 0,0 0 0 0 0,0 0 0 0 0,0 0 0 0 0,0 0 0 0 0,0 0 0 0 0,0 0 0 0 0,0 0 0 0 0,0-1 0 0 0,0 1 0 0 0,0 0 0 0 0,0 0 0 0 0,0 0-1 0 0,0 0 1 0 0,0 0 0 0 0,0 0 0 0 0,0 0 0 0 0,0 0 0 0 0,0 0 0 0 0,1 13 109 0 0,-2 27 193 0 0,2 56 172 0 0,0-83-477 0 0,1 0 0 0 0,0 0 1 0 0,0 0-1 0 0,2-1 1 0 0,4 15-1 0 0,-7-25 5 0 0,0 0 0 0 0,0 0 0 0 0,0 0 0 0 0,0 0 0 0 0,1 0 0 0 0,-1 0 0 0 0,0 0-1 0 0,1 0 1 0 0,-1 0 0 0 0,1 0 0 0 0,0-1 0 0 0,0 1 0 0 0,0-1 0 0 0,-1 1 0 0 0,1-1 0 0 0,0 0 0 0 0,1 0 0 0 0,-1 0-1 0 0,0 0 1 0 0,0 0 0 0 0,4 1 0 0 0,-4-2 48 0 0,0 0-1 0 0,0 0 1 0 0,0 0-1 0 0,0-1 0 0 0,1 1 1 0 0,-1 0-1 0 0,0-1 1 0 0,0 1-1 0 0,0-1 1 0 0,0 0-1 0 0,0 1 0 0 0,0-1 1 0 0,0 0-1 0 0,0-1 1 0 0,0 1-1 0 0,-1 0 1 0 0,1 0-1 0 0,0-1 1 0 0,-1 1-1 0 0,1-1 0 0 0,-1 1 1 0 0,1-1-1 0 0,-1 0 1 0 0,2-2-1 0 0,1-4 31 0 0,1-1 0 0 0,-1 0-1 0 0,-1 0 1 0 0,1 0 0 0 0,-2 0-1 0 0,4-17 1 0 0,6-19-150 0 0,-9 36-91 0 0,0 1 1 0 0,1-1-1 0 0,8-13 0 0 0,5 3-2628 0 0,-15 17 1658 0 0,1 0 0 0 0,-1 0 0 0 0,1 1 0 0 0,0-1-1 0 0,0 0 1 0 0,3 0 0 0 0,5-3-5956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15 433 16128 0 0,'0'0'737'0'0,"-5"-2"241"0"0,4 2-933 0 0,0-1 0 0 0,1 1 0 0 0,-1 0 0 0 0,1-1 0 0 0,-1 1 0 0 0,1-1 0 0 0,-1 1 0 0 0,1-1 0 0 0,-1 1 0 0 0,1-1 0 0 0,0 1 0 0 0,-1-1 0 0 0,1 1 0 0 0,0-1-1 0 0,-1 0 1 0 0,1 1 0 0 0,0-1 0 0 0,0 1 0 0 0,0-1 0 0 0,0 0 0 0 0,-1 1 0 0 0,1-1 0 0 0,0 0 0 0 0,0 0 0 0 0,0 0 274 0 0,0-4 641 0 0,0 0 0 0 0,0 1 0 0 0,0-1 0 0 0,2-8 0 0 0,-1 0 8 0 0,2-10-322 0 0,1 0 0 0 0,1 0 0 0 0,1 0 0 0 0,1 1 1 0 0,1-1-1 0 0,1 2 0 0 0,21-39 0 0 0,-25 50-478 0 0,0-1 0 0 0,-1-1 0 0 0,4-14 0 0 0,-4 14-3 0 0,0-1 0 0 0,6-13 0 0 0,-4 11-29 0 0,-6 13-100 0 0,1-1-1 0 0,0 1 0 0 0,0-1 0 0 0,0 1 0 0 0,0 0 1 0 0,0-1-1 0 0,0 1 0 0 0,1 0 0 0 0,-1 0 0 0 0,2-2 1 0 0,-3 27 17 0 0,-2 29-148 0 0,6 82 1 0 0,-4-124 121 0 0,2 0 1 0 0,-1 0 0 0 0,2 0 0 0 0,-1 0-1 0 0,1 0 1 0 0,1-1 0 0 0,-1 0 0 0 0,7 11-1 0 0,-8-16-3 0 0,1 0 1 0 0,-1-1-1 0 0,1 1 0 0 0,0-1 0 0 0,0 0 0 0 0,0 0 1 0 0,0 0-1 0 0,0 0 0 0 0,6 3 0 0 0,-6-5 4 0 0,-1 1-1 0 0,1-1 1 0 0,0 0 0 0 0,-1 0-1 0 0,1 0 1 0 0,0-1-1 0 0,0 1 1 0 0,-1-1 0 0 0,1 0-1 0 0,0 1 1 0 0,0-1 0 0 0,0 0-1 0 0,0-1 1 0 0,-1 1-1 0 0,6-1 1 0 0,-3-1-24 0 0,-1 0-1 0 0,0 1 1 0 0,1-2-1 0 0,-1 1 1 0 0,0 0-1 0 0,0-1 1 0 0,-1 0 0 0 0,1 0-1 0 0,0 0 1 0 0,-1 0-1 0 0,0 0 1 0 0,1-1-1 0 0,4-7 1 0 0,2-4-2 0 0,-1 1 0 0 0,9-22 0 0 0,-8 11-86 0 0,13-41-1 0 0,-4 9-210 0 0,-15 48-448 0 0,0-1 1 0 0,1 1-1 0 0,0 1 0 0 0,10-13 1 0 0,-9 12-1529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12 17503 0 0,'-4'-2'423'0'0,"1"1"-1"0"0,-1-1 1 0 0,0 1-1 0 0,0-1 0 0 0,1 1 1 0 0,-1 0-1 0 0,0 1 0 0 0,0-1 1 0 0,0 1-1 0 0,0-1 0 0 0,0 1 1 0 0,0 0-1 0 0,0 1 0 0 0,-1-1 1 0 0,2 1-1 0 0,-1 0 0 0 0,0 0 1 0 0,0 0-1 0 0,0 0 1 0 0,0 0-1 0 0,1 1 0 0 0,-1 0 1 0 0,-3 2-1 0 0,0 0-237 0 0,0 0 0 0 0,0 1 0 0 0,1-1 0 0 0,0 1 0 0 0,0 1 0 0 0,0-1 0 0 0,1 1 0 0 0,-1 0 0 0 0,1 0 0 0 0,-7 14 0 0 0,7-11-20 0 0,1 0-1 0 0,0 1 0 0 0,1-1 1 0 0,0 1-1 0 0,-2 17 1 0 0,4-22-127 0 0,0 0 1 0 0,1 0-1 0 0,0 0 1 0 0,0 0-1 0 0,0 0 1 0 0,0 0-1 0 0,1 0 0 0 0,0 0 1 0 0,0 0-1 0 0,1 0 1 0 0,-1 0-1 0 0,5 9 1 0 0,-5-12-31 0 0,0 0 1 0 0,0 0-1 0 0,0 0 1 0 0,1 0-1 0 0,-1-1 0 0 0,1 1 1 0 0,-1 0-1 0 0,1-1 1 0 0,-1 1-1 0 0,1-1 1 0 0,0 0-1 0 0,0 0 1 0 0,-1 1-1 0 0,1-1 1 0 0,0 0-1 0 0,0-1 0 0 0,0 1 1 0 0,0 0-1 0 0,0 0 1 0 0,3 0-1 0 0,-2-1 11 0 0,0 0 0 0 0,0-1 0 0 0,0 1 0 0 0,0 0 0 0 0,0-1 0 0 0,0 0 0 0 0,0 1 0 0 0,0-1 0 0 0,0-1 0 0 0,-1 1 0 0 0,1 0 0 0 0,5-4 0 0 0,4-4 55 0 0,0 0 0 0 0,-1-1 0 0 0,1 0 0 0 0,13-19 1 0 0,-22 26-69 0 0,29-35 80 0 0,-16 17 13 0 0,20-19 0 0 0,-35 39-92 0 0,1-1 0 0 0,-1 1 0 0 0,1 0 0 0 0,0-1 1 0 0,-1 1-1 0 0,1 0 0 0 0,0 0 0 0 0,0 0 0 0 0,0 0 0 0 0,0 0 0 0 0,-1 1 0 0 0,1-1 0 0 0,0 1 1 0 0,0-1-1 0 0,0 1 0 0 0,1 0 0 0 0,-1-1 0 0 0,0 1 0 0 0,0 0 0 0 0,3 1 0 0 0,-4-1-3 0 0,1 1 0 0 0,0 0 0 0 0,-1-1 1 0 0,1 1-1 0 0,-1 0 0 0 0,1 0 0 0 0,-1 0 0 0 0,0 0 0 0 0,1 0 0 0 0,-1 0 0 0 0,0 0 0 0 0,0 1 0 0 0,0-1 0 0 0,0 0 0 0 0,0 1 0 0 0,0-1 0 0 0,0 1 0 0 0,0-1 0 0 0,0 1 0 0 0,-1-1 0 0 0,1 1 1 0 0,-1 0-1 0 0,1-1 0 0 0,-1 3 0 0 0,3 13 9 0 0,0 0 0 0 0,-2 0 0 0 0,0-1 0 0 0,-1 1 0 0 0,-1 0-1 0 0,0 0 1 0 0,-1 0 0 0 0,-1-1 0 0 0,-1 1 0 0 0,-8 24 0 0 0,1-11 13 0 0,-1-1-1 0 0,-2 0 0 0 0,-1 0 1 0 0,-29 42-1 0 0,26-46-147 0 0,0-2 0 0 0,-2 1 1 0 0,-28 26-1 0 0,40-43 56 0 0,0 0-1 0 0,0-1 1 0 0,-1 0 0 0 0,0 0 0 0 0,0-1 0 0 0,0 0 0 0 0,-1 0 0 0 0,0-1 0 0 0,1-1 0 0 0,-1 1 0 0 0,-1-1-1 0 0,-19 2 1 0 0,12-5-2616 0 0,-2-5-7737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22 18343 0 0,'-1'-2'305'0'0,"1"1"-241"0"0,-1 0 1 0 0,1 1-1 0 0,0-1 0 0 0,0 1 1 0 0,-1-1-1 0 0,1 0 1 0 0,0 1-1 0 0,0-1 0 0 0,0 0 1 0 0,0 1-1 0 0,0-1 0 0 0,0 0 1 0 0,0 1-1 0 0,0-1 1 0 0,0 0-1 0 0,0 1 0 0 0,0-1 1 0 0,0 0-1 0 0,0 1 0 0 0,0-1 1 0 0,1 0-1 0 0,-1 1 1 0 0,0-1-1 0 0,1 0 0 0 0,-1 1 1 0 0,1-2 1732 0 0,-1 3-1179 0 0,2 72 1264 0 0,-4 73-878 0 0,-8 52-340 0 0,-1 73-178 0 0,12-260-505 0 0,-1 0 0 0 0,1 1 0 0 0,1-2 0 0 0,3 13 0 0 0,4 3-4150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7 187 8752 0 0,'-1'-3'210'0'0,"0"1"0"0"0,0-1 1 0 0,0 1-1 0 0,0-1 0 0 0,1 0 1 0 0,-1 0-1 0 0,1 1 0 0 0,-1-1 1 0 0,1-5-1 0 0,1 6 378 0 0,-1 0 0 0 0,1 0 0 0 0,-1 0 0 0 0,1 0 1 0 0,0 0-1 0 0,0 0 0 0 0,0 1 0 0 0,0-1 0 0 0,0 0 0 0 0,0 0 0 0 0,0 1 0 0 0,1-1 0 0 0,-1 1 1 0 0,2-2-1 0 0,6-5 186 0 0,0 0 1 0 0,0 1-1 0 0,1 0 1 0 0,0 1 0 0 0,0 0-1 0 0,1 1 1 0 0,16-6-1 0 0,82-22-481 0 0,-82 26 196 0 0,2-1-570 0 0,0 1 0 0 0,0 2-1 0 0,0 1 1 0 0,51-1 0 0 0,-58 8-1523 0 0,-4 3-530 0 0</inkml:trace>
  <inkml:trace contextRef="#ctx0" brushRef="#br0" timeOffset="1">38 504 22951 0 0,'-6'3'1512'0'0,"6"0"-662"0"0,12 1-485 0 0,22-1-410 0 0,25-9 783 0 0,83-21 0 0 0,56-27-4040 0 0,-169 46 1550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0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129 371 21191 0 0,'-3'2'139'0'0,"1"0"-1"0"0,-1 0 1 0 0,1-1-1 0 0,0 2 0 0 0,0-1 1 0 0,0 0-1 0 0,0 0 0 0 0,0 1 1 0 0,0-1-1 0 0,-1 4 1 0 0,-14 30 556 0 0,10-20-605 0 0,-11 26 423 0 0,2 1 0 0 0,2 1 0 0 0,-16 83 0 0 0,29-120-568 0 0,1 0 0 0 0,0-1 0 0 0,0 1-1 0 0,0 0 1 0 0,2 10 0 0 0,-2-16-105 0 0,1 1 0 0 0,-1 0 0 0 0,1 0-1 0 0,-1-1 1 0 0,1 1 0 0 0,0 0 0 0 0,0-1 0 0 0,0 1 0 0 0,-1-1 0 0 0,1 1-1 0 0,3 1 1 0 0,-4-2 17 0 0,1-1 0 0 0,-1 1-1 0 0,1-1 1 0 0,0 1 0 0 0,0-1-1 0 0,-1 0 1 0 0,1 0 0 0 0,0 1-1 0 0,0-1 1 0 0,-1 0 0 0 0,1 0-1 0 0,0 0 1 0 0,0 0 0 0 0,0 1 0 0 0,-1-1-1 0 0,1 0 1 0 0,0-1 0 0 0,0 1-1 0 0,-1 0 1 0 0,1 0 0 0 0,0 0-1 0 0,0 0 1 0 0,0-1 0 0 0,-1 1-1 0 0,1 0 1 0 0,1-1 0 0 0,15-12-2095 0 0</inkml:trace>
  <inkml:trace contextRef="#ctx0" brushRef="#br0" timeOffset="1">322 20 13824 0 0,'-2'-7'1224'0'0,"-4"2"-976"0"0,1 3-248 0 0,-4-3 5087 0 0,3 5-2255 0 0,1 5 16 0 0,-1-3-2280 0 0,1 6-464 0 0,-4 2-104 0 0,3 5 0 0 0,1 0-632 0 0,2 3-136 0 0,1 1-24 0 0,-2 6-9103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9216 0 0,'2'0'5209'0'0,"10"0"-1647"0"0,-9 0-2674 0 0,-1-1-1 0 0,1 1 0 0 0,0 0 0 0 0,0-1 0 0 0,6-2 0 0 0,14-8 1132 0 0,18-19-1886 0 0,-38 28-52 0 0,12-11 168 0 0,-1-1 0 0 0,-1 0 0 0 0,0 0 0 0 0,-1-2-1 0 0,0 1 1 0 0,-1-2 0 0 0,12-24 0 0 0,-20 35-220 0 0,0 0 1 0 0,-1 0-1 0 0,0 0 1 0 0,0 0-1 0 0,2-12 1 0 0,-4 16-11 0 0,0 0 0 0 0,0-1 1 0 0,0 1-1 0 0,0-1 1 0 0,0 1-1 0 0,0 0 0 0 0,-1-1 1 0 0,1 1-1 0 0,-1 0 1 0 0,0-1-1 0 0,1 1 0 0 0,-1 0 1 0 0,0-1-1 0 0,0 1 1 0 0,-1 0-1 0 0,1 0 0 0 0,0 0 1 0 0,-3-2-1 0 0,3 3 14 0 0,0 1 0 0 0,1-1 0 0 0,-1 0-1 0 0,0 1 1 0 0,0-1 0 0 0,-1 1 0 0 0,1-1 0 0 0,0 1 0 0 0,0 0-1 0 0,0-1 1 0 0,0 1 0 0 0,0 0 0 0 0,0 0 0 0 0,0 0-1 0 0,-1 0 1 0 0,1 0 0 0 0,0 0 0 0 0,0 0 0 0 0,0 0 0 0 0,0 0-1 0 0,0 1 1 0 0,-1-1 0 0 0,1 0 0 0 0,0 1 0 0 0,0-1 0 0 0,0 1-1 0 0,0-1 1 0 0,0 1 0 0 0,-1 1 0 0 0,-5 1 116 0 0,1 2-1 0 0,0-1 1 0 0,-6 7 0 0 0,4-4-149 0 0,0 1 0 0 0,1 1 0 0 0,0-1 0 0 0,1 1 0 0 0,0 1 0 0 0,0-1 0 0 0,1 1 0 0 0,0 0 0 0 0,1 0 0 0 0,-5 18 0 0 0,3-8 113 0 0,2 1 0 0 0,0 0-1 0 0,2 0 1 0 0,-1 34 0 0 0,3-46-71 0 0,1-1 0 0 0,0 1 0 0 0,0-1 0 0 0,1 0-1 0 0,0 0 1 0 0,0 0 0 0 0,1 0 0 0 0,5 11 0 0 0,-7-16-61 0 0,0-1 1 0 0,0 1-1 0 0,1-1 1 0 0,-1 0-1 0 0,1 0 0 0 0,-1 0 1 0 0,1 0-1 0 0,0 0 0 0 0,-1 0 1 0 0,1 0-1 0 0,0 0 1 0 0,1-1-1 0 0,-1 1 0 0 0,0-1 1 0 0,0 0-1 0 0,0 1 1 0 0,1-1-1 0 0,-1 0 0 0 0,1 0 1 0 0,-1-1-1 0 0,1 1 1 0 0,-1 0-1 0 0,1-1 0 0 0,0 0 1 0 0,-1 1-1 0 0,1-1 1 0 0,-1 0-1 0 0,1 0 0 0 0,0-1 1 0 0,3 0-1 0 0,-3 0-211 0 0,0 0-1 0 0,0 0 0 0 0,0 0 1 0 0,-1-1-1 0 0,1 1 1 0 0,0-1-1 0 0,-1 0 1 0 0,1 0-1 0 0,-1 0 1 0 0,4-4-1 0 0,11-14-5762 0 0,-16 19 5222 0 0,16-23-8152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24879 0 0,'0'0'2498'0'0,"0"8"-2268"0"0,2 17-205 0 0,-2 1 0 0 0,-3 36 0 0 0,0-15 772 0 0,-2 9 696 0 0,-17 77 0 0 0,0-2-1943 0 0,20-105 412 0 0,0 1 0 0 0,1-1-1 0 0,4 27 1 0 0,-2-44-160 0 0,0 0 0 0 0,5 17 0 0 0,-5-24-37 0 0,0 1 1 0 0,0 0-1 0 0,0-1 1 0 0,0 1-1 0 0,0 0 1 0 0,1-1-1 0 0,-1 0 1 0 0,1 1-1 0 0,0-1 1 0 0,0 0-1 0 0,0 0 1 0 0,0 0-1 0 0,3 3 1 0 0,6 1-1288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144 377 20671 0 0,'-7'1'228'0'0,"0"1"-1"0"0,0 1 0 0 0,0-1 0 0 0,0 1 0 0 0,1 1 0 0 0,-1-1 1 0 0,1 1-1 0 0,0 0 0 0 0,0 0 0 0 0,0 1 0 0 0,0 0 0 0 0,1 0 0 0 0,0 0 1 0 0,0 1-1 0 0,0-1 0 0 0,1 1 0 0 0,0 0 0 0 0,0 1 0 0 0,1-1 1 0 0,-6 14-1 0 0,4-8 8 0 0,1-1-1 0 0,1 1 1 0 0,0 1 0 0 0,1-1 0 0 0,0 0-1 0 0,1 1 1 0 0,0-1 0 0 0,1 1 0 0 0,0-1 0 0 0,1 0-1 0 0,4 22 1 0 0,-4-31-203 0 0,-1-1-1 0 0,1 1 1 0 0,0 0-1 0 0,0-1 0 0 0,0 1 1 0 0,0-1-1 0 0,0 0 1 0 0,1 1-1 0 0,-1-1 1 0 0,1 0-1 0 0,0 0 1 0 0,-1 0-1 0 0,1 0 1 0 0,0 0-1 0 0,0 0 0 0 0,0 0 1 0 0,0-1-1 0 0,1 1 1 0 0,-1-1-1 0 0,0 1 1 0 0,1-1-1 0 0,-1 0 1 0 0,3 1-1 0 0,-1-1 2 0 0,-1-1 1 0 0,0 1-1 0 0,1-1 0 0 0,-1 0 1 0 0,0 1-1 0 0,1-2 0 0 0,-1 1 1 0 0,1 0-1 0 0,-1-1 0 0 0,0 1 1 0 0,0-1-1 0 0,1 0 0 0 0,-1 0 1 0 0,0 0-1 0 0,0-1 0 0 0,0 1 0 0 0,0-1 1 0 0,3-2-1 0 0,2-2-25 0 0,-1 0 0 0 0,0 0 0 0 0,0-1 0 0 0,-1 1 0 0 0,1-2 0 0 0,-2 1 0 0 0,1-1 0 0 0,-1 0 0 0 0,7-13 0 0 0,2-11 118 0 0,14-41 0 0 0,-16 39-2 0 0,0-3 100 0 0,-1-1 0 0 0,5-40 0 0 0,6-79 538 0 0,-10 65-588 0 0,-11 83-174 0 0,0 3 0 0 0,0 1 0 0 0,0-1 0 0 0,-1 1 0 0 0,1-1 0 0 0,-2 1 0 0 0,1-1 0 0 0,-2-8 0 0 0,2 14 0 0 0,0 0 0 0 0,0-1 0 0 0,0 1 0 0 0,0 0 0 0 0,0 0 0 0 0,0 0 0 0 0,0 0 0 0 0,0 0 0 0 0,0 0 0 0 0,0 0 0 0 0,0 0 0 0 0,-1 0 0 0 0,1 0 0 0 0,0 0 0 0 0,0 0 0 0 0,0 0 0 0 0,0 0 0 0 0,0-1 0 0 0,0 1 0 0 0,0 0 0 0 0,0 0 0 0 0,0 0 0 0 0,-1 0 0 0 0,1 0 0 0 0,0 0 0 0 0,0 0 0 0 0,0 0 0 0 0,0 0 0 0 0,0 0 0 0 0,0 0 0 0 0,0 0 0 0 0,0 0 0 0 0,-1 0 0 0 0,1 1 0 0 0,0-1 0 0 0,0 0 0 0 0,0 0 0 0 0,0 0 0 0 0,0 0 0 0 0,0 0 0 0 0,0 0 0 0 0,0 0 0 0 0,0 0 0 0 0,-1 0 0 0 0,1 0 0 0 0,0 0 0 0 0,0 0 0 0 0,0 0 0 0 0,0 0 0 0 0,0 1 0 0 0,0-1 0 0 0,0 0 0 0 0,0 0 0 0 0,0 0 0 0 0,0 0 0 0 0,-4 5 0 0 0,4-5 0 0 0,-6 12 0 0 0,1 1 0 0 0,0 0 0 0 0,1 0 0 0 0,0 0 0 0 0,-2 16 0 0 0,-1 2 0 0 0,-19 82 0 0 0,8-48-594 0 0,3 1 0 0 0,-10 88-1 0 0,25-132-2190 0 0,0 1-7111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16 710 9648 0 0,'-6'18'800'0'0,"-3"12"998"0"0,9-28-1175 0 0,-1 0 0 0 0,1-1 1 0 0,0 1-1 0 0,0 0 0 0 0,0 0 1 0 0,0 0-1 0 0,1 0 0 0 0,0 2 0 0 0,-1-3-400 0 0,0 0-1 0 0,0 0 0 0 0,0-1 1 0 0,1 1-1 0 0,-1 0 0 0 0,0 0 1 0 0,1 0-1 0 0,-1 0 0 0 0,1 0 1 0 0,-1-1-1 0 0,1 1 0 0 0,-1 0 1 0 0,1 0-1 0 0,0-1 1 0 0,-1 1-1 0 0,1 0 0 0 0,0-1 1 0 0,0 1-1 0 0,-1-1 0 0 0,1 1 1 0 0,0-1-1 0 0,0 1 0 0 0,0-1 1 0 0,1 1-1 0 0,0-1-44 0 0,-1 0-1 0 0,0 0 1 0 0,1 0 0 0 0,-1 0 0 0 0,1-1 0 0 0,-1 1-1 0 0,0 0 1 0 0,1-1 0 0 0,-1 1 0 0 0,1-1-1 0 0,-1 1 1 0 0,0-1 0 0 0,0 0 0 0 0,2-1-1 0 0,2-1 99 0 0,0-1 0 0 0,0 0-1 0 0,-1 0 1 0 0,1-1 0 0 0,-1 1-1 0 0,5-8 1 0 0,20-38 631 0 0,41-95 1 0 0,-35 69 370 0 0,-17 43-893 0 0,4-10-162 0 0,-11 15-223 0 0,6-14 0 0 0,14-54 0 0 0,-27 78 0 0 0,-3 11 0 0 0,1 0 0 0 0,-1 0 0 0 0,2 0 0 0 0,3-10 0 0 0,-6 17 0 0 0,0 0 0 0 0,0 0 0 0 0,0 1 0 0 0,0-1 0 0 0,0 0 0 0 0,0 0 0 0 0,1 0 0 0 0,-1 0 0 0 0,0 0 0 0 0,0 0 0 0 0,0 0 0 0 0,0 0 0 0 0,0 0 0 0 0,0 1 0 0 0,0-1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0,0-1 0 0 0,0 1 0 0 0,0 0 0 0 0,0 0 0 0 0,0 0 0 0 0,0 0 0 0 0,0 0 0 0 0,0 0 0 0 0,0 0 0 0 0,0 0 0 0 0,0-1 0 0 0,1 8 0 0 0,1 24 2 0 0,-3 57 1 0 0,-1 11 0 0 0,3-80-19 0 0,11 116 55 0 0,-9-112-117 0 0,2 0 1 0 0,0 1-1 0 0,15 36 0 0 0,-19-58 70 0 0,0 1 0 0 0,0-1-1 0 0,0 0 1 0 0,0 0 0 0 0,0 0 0 0 0,1 0 0 0 0,-1 0-1 0 0,1 0 1 0 0,-1-1 0 0 0,1 1 0 0 0,0 0-1 0 0,0-1 1 0 0,0 1 0 0 0,2 1 0 0 0,-3-3 11 0 0,0 1 0 0 0,1-1-1 0 0,-1 0 1 0 0,0 1 0 0 0,1-1 0 0 0,-1 0 0 0 0,0 0 0 0 0,1 0 0 0 0,-1 0 0 0 0,0 0 0 0 0,1 0-1 0 0,-1 0 1 0 0,1 0 0 0 0,-1-1 0 0 0,0 1 0 0 0,1 0 0 0 0,-1-1 0 0 0,0 0 0 0 0,0 1-1 0 0,1-1 1 0 0,-1 1 0 0 0,0-1 0 0 0,0 0 0 0 0,0 0 0 0 0,0 0 0 0 0,1-1 0 0 0,3-2 6 0 0,0-1 1 0 0,-1 0 0 0 0,0 0-1 0 0,0 0 1 0 0,0-1-1 0 0,0 1 1 0 0,2-8 0 0 0,18-46 71 0 0,-11 25-21 0 0,6-8-19 0 0,13-35 25 0 0,29-135-66 0 0,-24 81 0 0 0,-15 31-1252 0 0,-22 96 316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40 3224 0 0,'-3'-3'1131'0'0,"0"0"0"0"0,-1 1 1 0 0,1-1-1 0 0,0 1 0 0 0,-1-1 1 0 0,0 1-1 0 0,1 0 0 0 0,-1 0 0 0 0,0 1 1 0 0,0-1-1 0 0,-5 0 0 0 0,5 1-379 0 0,-1 0 0 0 0,1 1 0 0 0,-1 0 0 0 0,1 0 0 0 0,0 0-1 0 0,-1 0 1 0 0,1 1 0 0 0,0 0 0 0 0,-8 1 0 0 0,5 1-479 0 0,0 0 1 0 0,0 0-1 0 0,0 1 0 0 0,0 0 1 0 0,0 0-1 0 0,1 1 0 0 0,0-1 1 0 0,0 2-1 0 0,0-1 0 0 0,0 0 0 0 0,-8 12 1 0 0,8-8-273 0 0,0 1 0 0 0,0-1 0 0 0,1 1 0 0 0,1 0 0 0 0,0 0 0 0 0,0 0 0 0 0,1 1 0 0 0,0-1-1 0 0,1 1 1 0 0,0 0 0 0 0,0 0 0 0 0,2-1 0 0 0,-1 1 0 0 0,1 0 0 0 0,1 0 0 0 0,0 0 0 0 0,2 12 0 0 0,-2-20 45 0 0,0-1-1 0 0,-1 1 1 0 0,1-1 0 0 0,0 1-1 0 0,0-1 1 0 0,0 0 0 0 0,1 1-1 0 0,-1-1 1 0 0,0 0 0 0 0,1 0-1 0 0,0 0 1 0 0,-1 0-1 0 0,1 0 1 0 0,0 0 0 0 0,0 0-1 0 0,0-1 1 0 0,0 1 0 0 0,0-1-1 0 0,1 1 1 0 0,-1-1 0 0 0,4 2-1 0 0,-4-3 0 0 0,1 1 0 0 0,-1-1-1 0 0,1 0 1 0 0,0 0 0 0 0,-1 1-1 0 0,1-2 1 0 0,-1 1 0 0 0,1 0-1 0 0,-1 0 1 0 0,1-1 0 0 0,-1 0-1 0 0,1 1 1 0 0,-1-1 0 0 0,0 0 0 0 0,1 0-1 0 0,-1 0 1 0 0,0 0 0 0 0,0-1-1 0 0,1 1 1 0 0,-1-1 0 0 0,0 1-1 0 0,2-4 1 0 0,8-7-48 0 0,0-2 1 0 0,-2 1-1 0 0,0-2 1 0 0,0 1-1 0 0,-1-1 0 0 0,11-27 1 0 0,-8 19 252 0 0,26-42-1 0 0,-19 41 391 0 0,32-30-1 0 0,-39 40-375 0 0,-12 14-264 0 0,0 0 0 0 0,0 0 0 0 0,0 0 0 0 0,0 0 0 0 0,0 0 0 0 0,0 0 0 0 0,-1 0 0 0 0,1 1 0 0 0,0-1 0 0 0,0 0 0 0 0,0 0 0 0 0,0 0 0 0 0,0 0 0 0 0,0 0 0 0 0,1 0 0 0 0,-1 1 0 0 0,0-1 0 0 0,0 0 0 0 0,0 0 0 0 0,0 0 0 0 0,0 0 0 0 0,0 0 0 0 0,0 0 0 0 0,0 0 0 0 0,0 1 0 0 0,0-1 0 0 0,0 0 0 0 0,0 0 0 0 0,0 0 0 0 0,0 0 0 0 0,0 0 0 0 0,1 0 0 0 0,-1 0 0 0 0,0 0 0 0 0,0 0 0 0 0,0 0 0 0 0,0 0 0 0 0,0 0 0 0 0,0 1 0 0 0,0-1 0 0 0,1 0 0 0 0,-1 0 0 0 0,0 0 0 0 0,0 0 0 0 0,0 0 0 0 0,0 0 0 0 0,0 0 0 0 0,0 0 0 0 0,1 0 0 0 0,-1 0 0 0 0,0 0 0 0 0,0 0 0 0 0,0 0 0 0 0,0 0 0 0 0,0 0 0 0 0,0-1 0 0 0,0 1 0 0 0,1 0 0 0 0,-1 0 0 0 0,0 0 0 0 0,0 0 0 0 0,0 0 0 0 0,0 0 0 0 0,0 0 0 0 0,-1 8 0 0 0,-17 62 0 0 0,14-53-385 0 0,1 1 0 0 0,1-1 1 0 0,1 1-1 0 0,0 18 0 0 0,1-35 183 0 0,0 0 0 0 0,0 1-1 0 0,1-1 1 0 0,-1 1 0 0 0,0-1 0 0 0,1 0-1 0 0,-1 0 1 0 0,1 1 0 0 0,-1-1 0 0 0,1 0-1 0 0,0 0 1 0 0,-1 1 0 0 0,3 1-1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2:5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3224 0 0,'-6'4'288'0'0,"-2"2"1206"0"0,-1 0 0 0 0,2 1 0 0 0,-1 0 0 0 0,1 0 0 0 0,0 1-1 0 0,0-1 1 0 0,-9 17 0 0 0,4-5-52 0 0,1 0-1 0 0,-12 33 0 0 0,18-42-1171 0 0,1 2 0 0 0,0-1 0 0 0,0 0 0 0 0,2 1 0 0 0,-1-1 0 0 0,1 1 0 0 0,1 0 0 0 0,0 0 0 0 0,1 18 0 0 0,0-29-210 0 0,1 1 1 0 0,-1-1-1 0 0,0 1 0 0 0,1-1 0 0 0,-1 1 0 0 0,0-1 0 0 0,1 0 0 0 0,0 1 0 0 0,-1-1 1 0 0,1 0-1 0 0,0 1 0 0 0,0-1 0 0 0,0 0 0 0 0,-1 0 0 0 0,1 0 0 0 0,3 2 0 0 0,-3-2-17 0 0,0-1 0 0 0,0 1 0 0 0,0-1 0 0 0,0 1 0 0 0,0-1 0 0 0,0 1 0 0 0,0-1 0 0 0,0 0 0 0 0,0 0 0 0 0,0 0 0 0 0,1 0 0 0 0,-1 0 0 0 0,0 0 0 0 0,0 0 0 0 0,0 0 0 0 0,0 0 0 0 0,2-1 0 0 0,1 0 38 0 0,-1 0 0 0 0,1-1 0 0 0,-1 1 0 0 0,1-1 0 0 0,-1 0 0 0 0,1 0 0 0 0,-1 0 0 0 0,0-1 0 0 0,0 1 0 0 0,0-1 0 0 0,3-3 0 0 0,9-13 225 0 0,-1-1 0 0 0,-1-1-1 0 0,-1 0 1 0 0,-1-1 0 0 0,9-24-1 0 0,-6 15 420 0 0,27-46-1 0 0,-40 75-690 0 0,1 0 1 0 0,-1 1-1 0 0,0-1 0 0 0,1 0 1 0 0,-1 1-1 0 0,1 0 0 0 0,-1-1 1 0 0,4-1-1 0 0,-4 2 550 0 0,3 18-698 0 0,1-3-81 0 0,8 32-1533 0 0,-10-33 41 0 0,0-1 0 0 0,7 20 0 0 0,-5-17-2142 0 0,5 22-1 0 0,-7-22 1268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7 307 3224 0 0,'-7'24'22831'0'0,"11"-24"-22608"0"0,-1-2 1 0 0,0 1-1 0 0,0 0 0 0 0,0-1 0 0 0,0 1 1 0 0,0-1-1 0 0,0 0 0 0 0,0 0 1 0 0,0 0-1 0 0,-1 0 0 0 0,1-1 0 0 0,-1 1 1 0 0,5-6-1 0 0,-1-1 177 0 0,0-1 0 0 0,9-20 0 0 0,-1 0 86 0 0,11-16-2 0 0,17-29 148 0 0,-35 63-486 0 0,1 2-1 0 0,0-1 1 0 0,1 1-1 0 0,13-13 1 0 0,-8 13-90 0 0,-13 10-56 0 0,-1 0 0 0 0,0 0 0 0 0,0 0 0 0 0,1 0 0 0 0,-1 0 0 0 0,0 0 0 0 0,0 0 0 0 0,1 0 0 0 0,-1 0 0 0 0,0 0 0 0 0,0 0 0 0 0,1 0 0 0 0,-1 0 0 0 0,0 0 0 0 0,0 0 0 0 0,1 1 0 0 0,-1-1 0 0 0,0 0 0 0 0,0 0 0 0 0,1 0 0 0 0,-1 0 0 0 0,0 1 0 0 0,0-1 0 0 0,0 0 0 0 0,1 0 0 0 0,-1 0 0 0 0,0 1 0 0 0,0-1 0 0 0,0 0 0 0 0,0 0 0 0 0,0 0 0 0 0,0 1 0 0 0,1-1 0 0 0,-1 0 0 0 0,0 0 0 0 0,0 1 0 0 0,0-1 0 0 0,0 0 0 0 0,0 1 0 0 0,4 10 0 0 0,-3 2 0 0 0,0 1 0 0 0,-1-1 0 0 0,-1 16 0 0 0,0-13 0 0 0,2 24 0 0 0,0-24 0 0 0,-1-9 0 0 0,1 1 0 0 0,0-1 0 0 0,0 1 0 0 0,1 0 0 0 0,2 8 0 0 0,-3-16 0 0 0,-1 0 0 0 0,0 1 0 0 0,0-1 0 0 0,0 0 0 0 0,0 0 0 0 0,0 1 0 0 0,0-1 0 0 0,1 0 0 0 0,-1 0 0 0 0,0 1 0 0 0,0-1 0 0 0,0 0 0 0 0,1 0 0 0 0,-1 0 0 0 0,0 1 0 0 0,0-1 0 0 0,1 0 0 0 0,-1 0 0 0 0,0 0 0 0 0,0 0 0 0 0,1 0 0 0 0,-1 1 0 0 0,0-1 0 0 0,1 0 0 0 0,-1 0 0 0 0,0 0 0 0 0,0 0 0 0 0,1 0 0 0 0,-1 0 0 0 0,0 0 0 0 0,1 0 0 0 0,-1 0 0 0 0,0 0 0 0 0,1 0 0 0 0,-1 0 0 0 0,0 0 0 0 0,0 0 0 0 0,1-1 0 0 0,-1 1 0 0 0,0 0 0 0 0,1 0 0 0 0,-1 0 0 0 0,0 0 0 0 0,0 0 0 0 0,0-1 0 0 0,1 1 0 0 0,-1 0 0 0 0,0-1 0 0 0,10-8 0 0 0,-10 8 0 0 0,3-3 0 0 0,0-1 0 0 0,0 1 0 0 0,-1-1 0 0 0,0 0 0 0 0,3-10 0 0 0,3-7 0 0 0,6-8 0 0 0,-9 17 0 0 0,1-1 0 0 0,1 2 0 0 0,15-23 0 0 0,-18 28 0 0 0,1 0 0 0 0,0 1 0 0 0,1 0 0 0 0,0 0 0 0 0,0 0 0 0 0,0 1 0 0 0,0 0 0 0 0,1 0 0 0 0,9-4 0 0 0,-16 8 0 0 0,1 1 0 0 0,-1 0 0 0 0,1 0 0 0 0,0-1 0 0 0,-1 1 0 0 0,1 0 0 0 0,0 0 0 0 0,-1 0 0 0 0,1 0 0 0 0,0 0 0 0 0,-1 0 0 0 0,1 0 0 0 0,0 0 0 0 0,-1 0 0 0 0,1 0 0 0 0,0 0 0 0 0,-1 0 0 0 0,1 1 0 0 0,-1-1 0 0 0,1 0 0 0 0,0 0 0 0 0,-1 1 0 0 0,1-1 0 0 0,0 1 0 0 0,0 0 0 0 0,0 0 0 0 0,-1 0 0 0 0,1 0 0 0 0,-1-1 0 0 0,1 1 0 0 0,-1 0 0 0 0,1 1 0 0 0,-1-1 0 0 0,1 0 0 0 0,-1 0 0 0 0,0 0 0 0 0,0 0 0 0 0,1 2 0 0 0,-1 4 0 0 0,0 1 0 0 0,0 0 0 0 0,-2 11 0 0 0,2-11 0 0 0,-8 58 0 0 0,3-36 0 0 0,0 38 0 0 0,5-57-23 0 0,0-7-15 0 0,-1 0 1 0 0,1 0 0 0 0,0 0-1 0 0,1-1 1 0 0,-1 1-1 0 0,1 0 1 0 0,0 0 0 0 0,-1 0-1 0 0,2 0 1 0 0,-1 0-1 0 0,3 5 1 0 0,-4-8 2 0 0,1-1 0 0 0,-1 1 0 0 0,0-1-1 0 0,1 0 1 0 0,-1 1 0 0 0,1-1 0 0 0,-1 0 0 0 0,1 1 0 0 0,-1-1-1 0 0,0 0 1 0 0,1 1 0 0 0,-1-1 0 0 0,1 0 0 0 0,0 0 0 0 0,-1 1-1 0 0,1-1 1 0 0,-1 0 0 0 0,1 0 0 0 0,-1 0 0 0 0,1 0 0 0 0,-1 0 0 0 0,1 0-1 0 0,0 0 1 0 0,0 0 0 0 0,1 0-91 0 0,-1-1-1 0 0,1 1 1 0 0,0-1-1 0 0,-1 1 1 0 0,1-1-1 0 0,-1 0 1 0 0,1 1 0 0 0,2-3-1 0 0,-1 1-376 0 0,0 0-1 0 0,0-1 1 0 0,0 1-1 0 0,0-1 1 0 0,0 0-1 0 0,4-6 1 0 0,-1-3-1577 0 0,0 0-59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17503 0 0,'0'0'1588'0'0,"10"6"580"0"0,-6-5-1878 0 0,-1 0-1 0 0,0 0 0 0 0,1 0 0 0 0,-1-1 0 0 0,1 0 0 0 0,-1 1 1 0 0,1-1-1 0 0,-1-1 0 0 0,1 1 0 0 0,-1 0 0 0 0,1-1 1 0 0,-1 0-1 0 0,6-2 0 0 0,2 0 275 0 0,1-2-1 0 0,15-8 1 0 0,-14 5-21 0 0,-1-1-1 0 0,-1 0 0 0 0,1-1 1 0 0,13-16-1 0 0,-18 19-470 0 0,-1-1 1 0 0,0 1-1 0 0,-1-1 1 0 0,10-16-1 0 0,-14 20-60 0 0,1 1-1 0 0,0-1 1 0 0,-1 1-1 0 0,0-1 1 0 0,0 1 0 0 0,0-1-1 0 0,0 0 1 0 0,-1 0-1 0 0,1 1 1 0 0,-1-1 0 0 0,0 0-1 0 0,0 0 1 0 0,0 0-1 0 0,-2-7 1 0 0,2 10-12 0 0,-1 1 1 0 0,1-1-1 0 0,0 0 1 0 0,0 0-1 0 0,-1 0 0 0 0,1 1 1 0 0,-1-1-1 0 0,1 0 1 0 0,-1 1-1 0 0,1-1 0 0 0,-1 0 1 0 0,1 1-1 0 0,-1-1 1 0 0,0 1-1 0 0,1-1 0 0 0,-1 1 1 0 0,0-1-1 0 0,1 1 1 0 0,-1-1-1 0 0,0 1 0 0 0,0 0 1 0 0,1-1-1 0 0,-1 1 1 0 0,-1 0-1 0 0,0-1 2 0 0,0 1 0 0 0,0 0 0 0 0,0 0 0 0 0,1 1 0 0 0,-1-1 0 0 0,0 0 0 0 0,0 0 0 0 0,0 1 0 0 0,0 0 0 0 0,-2 0 0 0 0,-3 2 4 0 0,1 1 1 0 0,-1-1-1 0 0,1 1 1 0 0,-8 7-1 0 0,0 1 321 0 0,-1 1 0 0 0,-12 15 0 0 0,23-24-255 0 0,1 1 0 0 0,-1-1 0 0 0,1 1 1 0 0,0 0-1 0 0,1 0 0 0 0,-1 0 1 0 0,1 0-1 0 0,0 0 0 0 0,0 0 0 0 0,0 1 1 0 0,-1 8-1 0 0,2 2-17 0 0,0 0 1 0 0,2-1-1 0 0,-1 1 0 0 0,2 0 0 0 0,0 0 1 0 0,1-1-1 0 0,1 1 0 0 0,0-1 0 0 0,1 0 1 0 0,9 20-1 0 0,-12-31-66 0 0,0-1-1 0 0,0 1 1 0 0,0-1-1 0 0,0 1 1 0 0,1-1-1 0 0,-1 0 1 0 0,1 0-1 0 0,0 0 1 0 0,0-1-1 0 0,0 1 1 0 0,0-1-1 0 0,0 1 1 0 0,1-1-1 0 0,-1 0 1 0 0,1-1-1 0 0,4 3 1 0 0,-2-2-24 0 0,0-1 1 0 0,1 1 0 0 0,-1-1-1 0 0,1 0 1 0 0,0-1 0 0 0,-1 0-1 0 0,1 0 1 0 0,-1 0 0 0 0,7-2-1 0 0,49-8-2278 0 0,-44 8 429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6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20 204 7544 0 0,'-4'11'731'0'0,"4"-28"158"0"0,0-7 1329 0 0,-2-3 2240 0 0,2 23-3602 0 0,0 0 0 0 0,-1 0-1 0 0,1 0 1 0 0,-1 0 0 0 0,1 1-1 0 0,-3-7 1 0 0,-6 83 4729 0 0,9-32-5535 0 0,2 0 0 0 0,2 0 1 0 0,1-1-1 0 0,21 76 0 0 0,-24-110 7 0 0,0 0 0 0 0,0-1 0 0 0,1 1 0 0 0,0-1 0 0 0,0 1 1 0 0,0-1-1 0 0,1 0 0 0 0,0 0 0 0 0,0-1 0 0 0,8 8 0 0 0,-11-10-28 0 0,1-1-1 0 0,-1 0 0 0 0,1 0 0 0 0,0 0 1 0 0,0 0-1 0 0,0 0 0 0 0,0 0 1 0 0,-1 0-1 0 0,1-1 0 0 0,0 1 0 0 0,0-1 1 0 0,0 1-1 0 0,0-1 0 0 0,0 0 1 0 0,0 0-1 0 0,0 0 0 0 0,1 0 0 0 0,-1 0 1 0 0,0 0-1 0 0,0-1 0 0 0,0 1 0 0 0,0-1 1 0 0,0 1-1 0 0,-1-1 0 0 0,1 0 1 0 0,0 1-1 0 0,0-1 0 0 0,0 0 0 0 0,0-1 1 0 0,-1 1-1 0 0,1 0 0 0 0,-1 0 1 0 0,1-1-1 0 0,-1 1 0 0 0,2-2 0 0 0,2-2 63 0 0,-1 0-1 0 0,0 0 0 0 0,0-1 1 0 0,0 0-1 0 0,-1 1 0 0 0,5-11 1 0 0,12-40 278 0 0,-15 42-305 0 0,41-148 455 0 0,-23 78-401 0 0,-6 14-27 0 0,4-13-1262 0 0,-16 75 477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6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17911 0 0,'0'0'3387'0'0,"6"-4"-1860"0"0,7-4-709 0 0,1 1 0 0 0,20-7 0 0 0,-22 9-619 0 0,0 0-1 0 0,-1 0 1 0 0,0-1-1 0 0,18-12 0 0 0,-27 16-175 0 0,8-5 106 0 0,-1-1 0 0 0,10-10 0 0 0,-17 15-82 0 0,1 0-1 0 0,0-1 0 0 0,-1 1 1 0 0,0-1-1 0 0,0 1 1 0 0,0-1-1 0 0,0 0 0 0 0,0 0 1 0 0,-1 0-1 0 0,1-5 0 0 0,-1 9-31 0 0,-1-1 0 0 0,0 1-1 0 0,0 0 1 0 0,0-1 0 0 0,0 1 0 0 0,0-1-1 0 0,0 1 1 0 0,0 0 0 0 0,0-1-1 0 0,0 1 1 0 0,0 0 0 0 0,0-1 0 0 0,0 1-1 0 0,0-1 1 0 0,0 1 0 0 0,0 0-1 0 0,0-1 1 0 0,0 1 0 0 0,0 0 0 0 0,0-1-1 0 0,0 1 1 0 0,-1 0 0 0 0,1-1 0 0 0,0 1-1 0 0,0 0 1 0 0,0-1 0 0 0,-1 1-1 0 0,1 0 1 0 0,0-1 0 0 0,0 1 0 0 0,-1 0-1 0 0,1 0 1 0 0,0-1 0 0 0,-1 1-1 0 0,1 0 1 0 0,0 0 0 0 0,-1 0 0 0 0,1-1-1 0 0,0 1 1 0 0,-1 0 0 0 0,1 0-1 0 0,-1 0 1 0 0,1 0 0 0 0,0 0 0 0 0,-1 0-1 0 0,0 0 34 0 0,0 0 0 0 0,-1 0-1 0 0,1 0 1 0 0,0 1 0 0 0,0-1-1 0 0,0 0 1 0 0,0 1-1 0 0,0-1 1 0 0,0 1 0 0 0,0-1-1 0 0,0 1 1 0 0,0-1 0 0 0,-2 2-1 0 0,-3 5 147 0 0,-1-1 0 0 0,2 1 0 0 0,-11 16 0 0 0,8-11-78 0 0,1-2-49 0 0,1 1 0 0 0,1-1 0 0 0,0 1 0 0 0,1 0 0 0 0,-4 14 0 0 0,1 1 130 0 0,-5 32 0 0 0,11-48-160 0 0,0 1 0 0 0,1-1 0 0 0,0 1 0 0 0,0-1 0 0 0,1 1 0 0 0,0-1 0 0 0,5 17 0 0 0,-6-26-50 0 0,0 0-1 0 0,1 0 1 0 0,-1 0-1 0 0,1 0 1 0 0,-1 0-1 0 0,1 0 1 0 0,-1 0-1 0 0,1-1 1 0 0,-1 1-1 0 0,1 0 1 0 0,0 0-1 0 0,0 0 1 0 0,-1-1-1 0 0,1 1 1 0 0,0 0-1 0 0,0-1 1 0 0,0 1-1 0 0,0-1 1 0 0,0 1-1 0 0,0-1 1 0 0,0 1-1 0 0,0-1 1 0 0,1 1-1 0 0,0-1-52 0 0,0 0 0 0 0,0 0 1 0 0,0 0-1 0 0,0-1 0 0 0,0 1 0 0 0,0 0 0 0 0,0-1 0 0 0,0 1 0 0 0,0-1 1 0 0,0 0-1 0 0,3-1 0 0 0,2-2-250 0 0,-1 0 1 0 0,1 0 0 0 0,-1 0-1 0 0,0-1 1 0 0,9-10-1 0 0,2-6-1851 0 0,-3-1-499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23007 0 0,'0'0'1126'0'0,"0"2"-492"0"0,3 119 1592 0 0,1-73-1227 0 0,14 79 0 0 0,-12-97-691 0 0,-5-21-226 0 0,1 0 1 0 0,0 0 0 0 0,0-1-1 0 0,0 1 1 0 0,1 0-1 0 0,0-1 1 0 0,1 0-1 0 0,0 0 1 0 0,9 13-1 0 0,-13-20-76 0 0,2 1 19 0 0,-1 0 1 0 0,1-1-1 0 0,0 1 0 0 0,0 0 1 0 0,0 0-1 0 0,0-1 1 0 0,2 2-1 0 0,-4-3-18 0 0,0 0 0 0 0,1 1 0 0 0,-1-1-1 0 0,0 0 1 0 0,1 0 0 0 0,-1 0-1 0 0,0 0 1 0 0,1 0 0 0 0,-1 0 0 0 0,0 0-1 0 0,1 0 1 0 0,-1 0 0 0 0,0 0 0 0 0,1 0-1 0 0,-1 0 1 0 0,0 0 0 0 0,1 0-1 0 0,-1 0 1 0 0,0-1 0 0 0,1 1 0 0 0,-1 0-1 0 0,0 0 1 0 0,1 0 0 0 0,5-12 193 0 0,6-28 204 0 0,-5 15-86 0 0,17-40 0 0 0,-12 37-157 0 0,-3 8-80 0 0,0 0 1 0 0,1 0 0 0 0,1 1 0 0 0,1 0 0 0 0,21-26 0 0 0,-31 44-84 0 0,-1-1 0 0 0,0 1 0 0 0,0 0 0 0 0,1-1 0 0 0,-1 1 0 0 0,1 0 0 0 0,-1 0 0 0 0,1 0 0 0 0,0 0 0 0 0,-1 1 1 0 0,1-1-1 0 0,0 0 0 0 0,0 1 0 0 0,-1-1 0 0 0,3 1 0 0 0,-2 0-32 0 0,-1 0 1 0 0,1 0 0 0 0,-1 0 0 0 0,1 0-1 0 0,-1 1 1 0 0,0-1 0 0 0,1 0 0 0 0,-1 1-1 0 0,0-1 1 0 0,1 1 0 0 0,-1 0 0 0 0,0-1-1 0 0,0 1 1 0 0,1 0 0 0 0,1 1 0 0 0,2 4-470 0 0,1 0 1 0 0,-1 1 0 0 0,0-1 0 0 0,-1 1 0 0 0,7 12 0 0 0,0 1-1627 0 0,0-5-936 0 0,-3 0-5696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 24767 0 0,'0'0'564'0'0,"-6"-2"1601"0"0,4 6-2135 0 0,0 0 0 0 0,0 0 0 0 0,0 0 0 0 0,1 0-1 0 0,-1 0 1 0 0,1 0 0 0 0,0 1 0 0 0,0-1 0 0 0,1 0-1 0 0,-1 1 1 0 0,1-1 0 0 0,0 1 0 0 0,0-1 0 0 0,0 0-1 0 0,1 1 1 0 0,0-1 0 0 0,0 0 0 0 0,0 1-1 0 0,0-1 1 0 0,0 0 0 0 0,1 0 0 0 0,0 0 0 0 0,0 0-1 0 0,0 0 1 0 0,0 0 0 0 0,1-1 0 0 0,0 1 0 0 0,-1-1-1 0 0,1 0 1 0 0,0 0 0 0 0,1 0 0 0 0,-1 0 0 0 0,0 0-1 0 0,1 0 1 0 0,0-1 0 0 0,0 0 0 0 0,-1 0-1 0 0,1 0 1 0 0,0 0 0 0 0,6 1 0 0 0,-2-1-410 0 0,0-1 0 0 0,1 0 0 0 0,-1-1 0 0 0,1 1 0 0 0,-1-2 0 0 0,0 1 0 0 0,1-1 0 0 0,-1 0 0 0 0,0-1 0 0 0,0 0 0 0 0,0 0 0 0 0,0-1 0 0 0,0 0 0 0 0,0-1 0 0 0,0 1 0 0 0,10-8 0 0 0,5-5-1824 0 0,0-1-1 0 0,-1 0 0 0 0,32-34 1 0 0,-28 25 4044 0 0,-38 30 3863 0 0,-5 10-3712 0 0,12-10-1383 0 0,-15 16 507 0 0,0 0 0 0 0,1 0 0 0 0,-23 34 0 0 0,11-12-615 0 0,-14 12-55 0 0,14-18-520 0 0,1 3 0 0 0,-27 44 0 0 0,36-46-604 0 0,-3-1-37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59 15664 0 0,'0'-8'1417'0'0,"3"-12"-1304"0"0,0 1 492 0 0,-1 7 5074 0 0,-36 201-1045 0 0,1-9-3947 0 0,24-140-648 0 0,2 0 0 0 0,1 0 0 0 0,0 46 0 0 0,6-82-134 0 0,0 0 0 0 0,1 0 0 0 0,-1 0-1 0 0,0 0 1 0 0,1 0 0 0 0,0 0 0 0 0,0 0 0 0 0,0 0 0 0 0,1 0 0 0 0,-1-1-1 0 0,4 6 1 0 0,-5-8-26 0 0,1 0 0 0 0,0 0 0 0 0,0 0-1 0 0,0-1 1 0 0,0 1 0 0 0,0 0 0 0 0,-1 0-1 0 0,2-1 1 0 0,-1 1 0 0 0,0 0 0 0 0,0-1 0 0 0,0 1-1 0 0,0-1 1 0 0,0 1 0 0 0,0-1 0 0 0,2 1-1 0 0,-1-1-82 0 0,0 0-1 0 0,0 0 0 0 0,0 0 1 0 0,0 0-1 0 0,0-1 0 0 0,0 1 1 0 0,0 0-1 0 0,0-1 0 0 0,0 0 0 0 0,0 1 1 0 0,0-1-1 0 0,2-1 0 0 0,14-8-2348 0 0,-1-1 0 0 0,27-21-1 0 0,-35 25 2040 0 0,32-25-2411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47 15608 0 0,'1'-1'70'0'0,"-1"0"0"0"0,0 0 0 0 0,1 0 1 0 0,-1 0-1 0 0,0-1 0 0 0,0 1 1 0 0,0 0-1 0 0,0 0 0 0 0,0 0 0 0 0,0-1 1 0 0,0 1-1 0 0,0 0 0 0 0,0 0 1 0 0,-1 0-1 0 0,1 0 0 0 0,0 0 1 0 0,-1-1-1 0 0,1 1 0 0 0,-1 0 0 0 0,1 0 1 0 0,-2-1-1 0 0,1 1 73 0 0,0 0 1 0 0,-1 0-1 0 0,1 1 0 0 0,0-1 1 0 0,-1 1-1 0 0,1-1 0 0 0,0 1 1 0 0,-1-1-1 0 0,1 1 0 0 0,-1 0 1 0 0,1 0-1 0 0,-1-1 0 0 0,1 1 1 0 0,-1 0-1 0 0,1 0 0 0 0,-1 1 1 0 0,-1-1-1 0 0,-3 1 245 0 0,1 0 1 0 0,0 1-1 0 0,0-1 0 0 0,0 1 1 0 0,0 0-1 0 0,0 0 0 0 0,0 1 1 0 0,1 0-1 0 0,-1-1 1 0 0,1 2-1 0 0,0-1 0 0 0,-6 5 1 0 0,-1 3 64 0 0,0 0 1 0 0,1 1-1 0 0,-9 13 1 0 0,14-16-258 0 0,-1-1 1 0 0,2 1 0 0 0,-1 0 0 0 0,2 1-1 0 0,-1-1 1 0 0,1 1 0 0 0,0-1 0 0 0,1 1-1 0 0,0 0 1 0 0,1 0 0 0 0,0 0 0 0 0,0 0-1 0 0,2 18 1 0 0,-1-25-165 0 0,1-1 0 0 0,-1 0 0 0 0,0 0-1 0 0,1 1 1 0 0,-1-1 0 0 0,1 0 0 0 0,0 0 0 0 0,0 0 0 0 0,0 1-1 0 0,0-1 1 0 0,0 0 0 0 0,0-1 0 0 0,0 1 0 0 0,1 0 0 0 0,-1 0-1 0 0,1 0 1 0 0,-1-1 0 0 0,1 1 0 0 0,0-1 0 0 0,0 1 0 0 0,0-1-1 0 0,0 0 1 0 0,3 2 0 0 0,-3-2 24 0 0,1 0 0 0 0,0-1 0 0 0,-1 1 0 0 0,1-1-1 0 0,0 1 1 0 0,0-1 0 0 0,-1 0 0 0 0,1 0 0 0 0,0 0 0 0 0,0-1 0 0 0,-1 1-1 0 0,1-1 1 0 0,0 1 0 0 0,-1-1 0 0 0,1 0 0 0 0,-1 0 0 0 0,1 0 0 0 0,-1 0 0 0 0,4-3-1 0 0,3-2-6 0 0,0 0 0 0 0,-1-1 0 0 0,0-1-1 0 0,0 1 1 0 0,0-1 0 0 0,-1 0-1 0 0,0-1 1 0 0,-1 0 0 0 0,0 0 0 0 0,9-19-1 0 0,-5 7-146 0 0,-1-1 0 0 0,-1-1 0 0 0,10-44 0 0 0,-15 53-1522 0 0,-1 1 0 0 0,1-21 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9 416 12440 0 0,'0'0'957'0'0,"-3"-16"515"0"0,1 11-482 0 0,1-1 1 0 0,0 0-1 0 0,0 0 1 0 0,1 0-1 0 0,-1 0 1 0 0,1 0-1 0 0,1 0 0 0 0,0-9 1 0 0,13-48 2259 0 0,-10 48-2780 0 0,35-111 1850 0 0,-36 114-2113 0 0,-2 6-98 0 0,1 0 0 0 0,0 0 0 0 0,0 0 0 0 0,5-8 0 0 0,-7 13-25 0 0,2 19 48 0 0,-2-3-124 0 0,1 1 0 0 0,1-1-1 0 0,0 0 1 0 0,0 0 0 0 0,2 0 0 0 0,0 0 0 0 0,1-1-1 0 0,0 1 1 0 0,1-1 0 0 0,0 0 0 0 0,14 20-1 0 0,-18-31 18 0 0,0 0-1 0 0,0-1 1 0 0,0 1 0 0 0,1-1-1 0 0,-1 0 1 0 0,1 1-1 0 0,-1-1 1 0 0,1 0-1 0 0,0 0 1 0 0,-1-1-1 0 0,1 1 1 0 0,0-1-1 0 0,0 1 1 0 0,1-1-1 0 0,-1 0 1 0 0,0 0 0 0 0,0 0-1 0 0,0-1 1 0 0,1 1-1 0 0,-1-1 1 0 0,7 0-1 0 0,-6 0 15 0 0,1-1-1 0 0,0 0 1 0 0,-1 0-1 0 0,0 0 0 0 0,1-1 1 0 0,-1 1-1 0 0,0-1 1 0 0,0 0-1 0 0,1-1 0 0 0,-2 1 1 0 0,1-1-1 0 0,0 1 1 0 0,0-1-1 0 0,-1 0 1 0 0,5-6-1 0 0,0 0 28 0 0,-1 0 1 0 0,0-1-1 0 0,0 1 1 0 0,-1-2-1 0 0,-1 1 1 0 0,1-1-1 0 0,-2 0 0 0 0,5-15 1 0 0,1-9-268 0 0,5-50 0 0 0,-9 50-548 0 0,-5 33 681 0 0,5-21-1893 0 0,-6 22 1638 0 0,1 0 0 0 0,-1 0 1 0 0,1 1-1 0 0,-1-1 1 0 0,1 0-1 0 0,0 0 1 0 0,-1 1-1 0 0,1-1 0 0 0,0 0 1 0 0,0 1-1 0 0,0-1 1 0 0,1 0-1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12 10592 0 0,'0'0'818'0'0,"-8"-3"1906"0"0,6 1-2037 0 0,-1 1-1 0 0,1 0 0 0 0,-1 0 1 0 0,1 0-1 0 0,-1 0 1 0 0,0 1-1 0 0,1-1 0 0 0,-1 1 1 0 0,0-1-1 0 0,0 1 0 0 0,1 0 1 0 0,-1 0-1 0 0,-3 1 1 0 0,2-1-345 0 0,0 1 1 0 0,1 0 0 0 0,-1 0-1 0 0,0 1 1 0 0,1-1 0 0 0,-1 1-1 0 0,1-1 1 0 0,-6 5 0 0 0,4-3-233 0 0,1 1 1 0 0,0-1-1 0 0,0 1 0 0 0,0 0 1 0 0,0 0-1 0 0,1 1 1 0 0,-1-1-1 0 0,1 1 0 0 0,0 0 1 0 0,0 0-1 0 0,1 0 1 0 0,-4 10-1 0 0,1-1 122 0 0,2 1 0 0 0,-3 17 0 0 0,5-28-204 0 0,1 0 0 0 0,0-1 0 0 0,0 1 0 0 0,0 0 0 0 0,0 0 0 0 0,1 0 0 0 0,-1 0 0 0 0,1 0 0 0 0,0 0 0 0 0,0 0 0 0 0,1-1 0 0 0,-1 1 0 0 0,4 5 0 0 0,-4-8-22 0 0,0 0 0 0 0,-1 0 0 0 0,1 0 0 0 0,0 0 0 0 0,1 0-1 0 0,-1 0 1 0 0,0 0 0 0 0,0-1 0 0 0,0 1 0 0 0,0 0 0 0 0,1-1 0 0 0,-1 1 0 0 0,0-1 0 0 0,1 1-1 0 0,-1-1 1 0 0,0 0 0 0 0,1 1 0 0 0,-1-1 0 0 0,0 0 0 0 0,1 0 0 0 0,-1 0 0 0 0,1 0 0 0 0,-1 0 0 0 0,0 0-1 0 0,1-1 1 0 0,-1 1 0 0 0,0 0 0 0 0,3-2 0 0 0,4 0 24 0 0,1-2 0 0 0,-2 1 1 0 0,13-8-1 0 0,-14 8-18 0 0,45-30 138 0 0,7-4-210 0 0,-52 33 144 0 0,1 0-1 0 0,0 1 0 0 0,0 1 1 0 0,1-1-1 0 0,-1 1 0 0 0,12-2 0 0 0,-17 4-57 0 0,-1-1-1 0 0,0 1 0 0 0,0 0 0 0 0,0 0 0 0 0,0 0 0 0 0,0 0 1 0 0,1 0-1 0 0,-1 0 0 0 0,0 0 0 0 0,0 1 0 0 0,0-1 0 0 0,0 0 1 0 0,0 0-1 0 0,0 1 0 0 0,0-1 0 0 0,1 1 0 0 0,-1-1 0 0 0,0 1 1 0 0,-1 0-1 0 0,1-1 0 0 0,0 1 0 0 0,0 0 0 0 0,0 0 0 0 0,0-1 1 0 0,0 1-1 0 0,-1 0 0 0 0,1 0 0 0 0,0 0 0 0 0,-1 0 0 0 0,1 0 1 0 0,-1 0-1 0 0,1 0 0 0 0,-1 0 0 0 0,1 0 0 0 0,-1 0 0 0 0,0 1 1 0 0,0-1-1 0 0,1 0 0 0 0,-1 0 0 0 0,0 0 0 0 0,0 0 0 0 0,0 2 1 0 0,0 3 6 0 0,-1 0 1 0 0,1 0-1 0 0,-1-1 1 0 0,0 1-1 0 0,-1 0 1 0 0,1-1-1 0 0,-4 7 1 0 0,0 2-33 0 0,-1-1 0 0 0,0 0 0 0 0,-1 0 0 0 0,-1-1 0 0 0,0 0 0 0 0,-1 0 0 0 0,0-1 0 0 0,0 0 0 0 0,-2 0 0 0 0,-15 12 0 0 0,-9 3-613 0 0,-1-1-1 0 0,-44 21 1 0 0,56-36-2208 0 0,-3-1-7038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3:0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0 415 12928 0 0,'0'0'1172'0'0,"5"-7"133"0"0,16-59 5893 0 0,18-31-4647 0 0,-25 65-1747 0 0,-2 7-165 0 0,17-26 0 0 0,-2 4 23 0 0,-26 45-652 0 0,0 0-1 0 0,0 0 1 0 0,0 1 0 0 0,0-1 0 0 0,0 1-1 0 0,1-1 1 0 0,-1 1 0 0 0,1-1 0 0 0,-1 1 0 0 0,1 0-1 0 0,-1 0 1 0 0,1 0 0 0 0,0 0 0 0 0,0 0-1 0 0,0 0 1 0 0,-1 0 0 0 0,1 1 0 0 0,0-1 0 0 0,0 1-1 0 0,4-2 1 0 0,-5 3-10 0 0,0-1 0 0 0,0 0 0 0 0,0 1 0 0 0,-1-1 0 0 0,1 1 0 0 0,0-1 1 0 0,0 1-1 0 0,0-1 0 0 0,-1 1 0 0 0,1 0 0 0 0,0-1 0 0 0,-1 1 0 0 0,1 0 0 0 0,0 0 0 0 0,-1-1 0 0 0,1 1 0 0 0,-1 0 0 0 0,1 0 0 0 0,-1 0 0 0 0,0 0 0 0 0,1 0 0 0 0,-1 1 0 0 0,8 20-16 0 0,-2 9-44 0 0,2 34 0 0 0,3 19-21 0 0,-10-82 81 0 0,-1 1 0 0 0,1-1 0 0 0,0 1 0 0 0,0-1 0 0 0,0 0 0 0 0,0 0 0 0 0,0 0 0 0 0,1 0 0 0 0,2 4 0 0 0,-4-6 0 0 0,1 1 0 0 0,-1-1 0 0 0,0 1 0 0 0,1-1 0 0 0,-1 0 0 0 0,1 1 0 0 0,-1-1 0 0 0,1 0 0 0 0,-1 0 0 0 0,1 1 0 0 0,-1-1 0 0 0,1 0 0 0 0,-1 0 0 0 0,1 0 0 0 0,-1 0 0 0 0,1 0 0 0 0,0 1 0 0 0,-1-1 0 0 0,1 0 0 0 0,-1 0 0 0 0,1 0 0 0 0,-1-1 0 0 0,1 1 0 0 0,0 0 0 0 0,-1 0 0 0 0,1 0 0 0 0,-1 0 0 0 0,1 0 0 0 0,-1-1 0 0 0,1 1 0 0 0,-1 0 0 0 0,1-1 0 0 0,-1 1 0 0 0,1 0 0 0 0,-1-1 0 0 0,0 1 0 0 0,1 0 0 0 0,-1-1 0 0 0,1 1 0 0 0,-1-1 0 0 0,0 1 0 0 0,1-1 0 0 0,-1 1 0 0 0,0-1 0 0 0,1 0 0 0 0,38-59 117 0 0,50-110 438 0 0,-86 163-514 0 0,1-1 0 0 0,0 1 0 0 0,0 0-1 0 0,1 0 1 0 0,0 0 0 0 0,0 1 0 0 0,0 0 0 0 0,1-1-1 0 0,6-4 1 0 0,-11 11-41 0 0,-1 0 0 0 0,1-1 0 0 0,-1 1 0 0 0,1 0 0 0 0,-1 0 0 0 0,1 0 0 0 0,-1 0 0 0 0,0 0 0 0 0,1 0 0 0 0,-1 0 0 0 0,1 0 0 0 0,-1 0 0 0 0,1 0 0 0 0,-1 0 0 0 0,1 0 0 0 0,-1 0 0 0 0,1 0 0 0 0,-1 0 0 0 0,1 0 0 0 0,-1 0 0 0 0,0 1 0 0 0,1-1 0 0 0,-1 0 0 0 0,1 0 0 0 0,-1 0 0 0 0,1 1 0 0 0,-1-1 0 0 0,0 0 0 0 0,1 1 0 0 0,-1-1 0 0 0,0 0 0 0 0,1 1 0 0 0,-1-1 0 0 0,0 0 0 0 0,0 1 0 0 0,1-1 0 0 0,-1 1 0 0 0,0-1 0 0 0,0 1 0 0 0,0-1 0 0 0,1 1 0 0 0,0 1 0 0 0,3 6-1 0 0,0 0-1 0 0,-1 1 1 0 0,0-1-1 0 0,0 1 1 0 0,-1 0-1 0 0,0 0 1 0 0,1 9-1 0 0,0 2-38 0 0,0 3 22 0 0,1 1-1 0 0,2-1 1 0 0,13 38 0 0 0,-18-58 0 0 0,0-1 0 0 0,0 1 0 0 0,0-1-1 0 0,0 0 1 0 0,1 1 0 0 0,-1-1 0 0 0,1 0 0 0 0,0 0 0 0 0,0 0 0 0 0,0 0 0 0 0,3 2 0 0 0,-4-3-154 0 0,1 0-1 0 0,-1 0 1 0 0,1-1 0 0 0,-1 1 0 0 0,1-1 0 0 0,0 1-1 0 0,-1-1 1 0 0,1 0 0 0 0,-1 0 0 0 0,1 0 0 0 0,0 0-1 0 0,-1 0 1 0 0,1 0 0 0 0,0 0 0 0 0,-1 0 0 0 0,1 0-1 0 0,0-1 1 0 0,-1 1 0 0 0,1-1 0 0 0,2-1 0 0 0,-2 1-520 0 0,0 0 1 0 0,1 0 0 0 0,-1 0 0 0 0,0-1 0 0 0,0 1 0 0 0,0-1 0 0 0,2-2-1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136 892 2304 0 0,'-3'12'19018'0'0,"6"-74"-14414"0"0,-23-140-2084 0 0,13 149-1787 0 0,-26-98 1 0 0,25 117-576 0 0,-13-39 232 0 0,-8-36 460 0 0,24 84-636 0 0,1 9-160 0 0,1-1 1 0 0,1 0-1 0 0,-1-25 0 0 0,3 38-59 0 0,0-1 0 0 0,0 1 0 0 0,1 0 0 0 0,0 0-1 0 0,-1 0 1 0 0,1 0 0 0 0,1 0 0 0 0,-1 0 0 0 0,1 0 0 0 0,-1 1-1 0 0,1-1 1 0 0,0 0 0 0 0,0 1 0 0 0,1-1 0 0 0,-1 1 0 0 0,1 0-1 0 0,0 0 1 0 0,0 0 0 0 0,5-4 0 0 0,-4 4-3 0 0,0 0 1 0 0,1 0-1 0 0,-1 1 0 0 0,1 0 1 0 0,-1 0-1 0 0,1 0 1 0 0,0 0-1 0 0,0 1 0 0 0,0 0 1 0 0,0 0-1 0 0,0 0 0 0 0,0 0 1 0 0,1 1-1 0 0,-1 0 0 0 0,0 0 1 0 0,0 0-1 0 0,0 1 1 0 0,0 0-1 0 0,0 0 0 0 0,0 0 1 0 0,7 3-1 0 0,0 0 24 0 0,0 1 0 0 0,0 1 0 0 0,-1-1 0 0 0,0 2-1 0 0,0-1 1 0 0,-1 2 0 0 0,0-1 0 0 0,0 1 0 0 0,16 17 0 0 0,-21-18-103 0 0,1 0-1 0 0,-1 1 1 0 0,0 0 0 0 0,-1 0 0 0 0,6 12 0 0 0,13 44-1086 0 0,-18-50 542 0 0,0 0-1 0 0,-1 0 1 0 0,-1 1 0 0 0,-1 0 0 0 0,0-1-1 0 0,0 1 1 0 0,-2 0 0 0 0,0 17 0 0 0,-5 3-8270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24879 0 0,'15'0'1892'0'0,"-2"-1"-1717"0"0,-1 0 1 0 0,1-1-1 0 0,-1-1 0 0 0,22-6 0 0 0,-16 3-195 0 0,26-4 0 0 0,8 0-54 0 0,27-11 450 0 0,-41 9-1497 0 0,71-10-1 0 0,-79 19-5179 0 0,-4 0-2032 0 0</inkml:trace>
  <inkml:trace contextRef="#ctx0" brushRef="#br0" timeOffset="1">750 55 23039 0 0,'0'0'2315'0'0,"0"2"-2123"0"0,-9 28-201 0 0,2 0 1 0 0,1 0-1 0 0,2 1 1 0 0,-1 39-1 0 0,8-33-2847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1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14280 0 0,'0'-14'632'0'0,"-2"9"2655"0"0,4 15-1967 0 0,-2-1-8999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2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1 571 19639 0 0,'0'0'896'0'0,"14"0"336"0"0,1-6-932 0 0,-1-1 0 0 0,0 0-1 0 0,0-1 1 0 0,-1 0-1 0 0,0-1 1 0 0,16-13-1 0 0,8-6 732 0 0,-13 9-484 0 0,-15 12-453 0 0,-1-1 1 0 0,11-12-1 0 0,-16 17-53 0 0,0 0-1 0 0,-1-1 0 0 0,1 1 1 0 0,-1-1-1 0 0,0 0 0 0 0,0 0 0 0 0,0 1 1 0 0,-1-1-1 0 0,1 0 0 0 0,-1-1 0 0 0,0 1 1 0 0,0 0-1 0 0,0 0 0 0 0,-1 0 0 0 0,1-1 1 0 0,-1-6-1 0 0,0 10-25 0 0,0 0 1 0 0,0 0-1 0 0,0-1 0 0 0,0 1 1 0 0,-1 0-1 0 0,1 0 0 0 0,0 0 1 0 0,-1 0-1 0 0,1 0 0 0 0,0 0 1 0 0,-1 0-1 0 0,1 0 1 0 0,-1 0-1 0 0,0 1 0 0 0,1-1 1 0 0,-1 0-1 0 0,0 0 0 0 0,1 0 1 0 0,-1 1-1 0 0,0-1 0 0 0,0 0 1 0 0,0 1-1 0 0,1-1 0 0 0,-3 0 1 0 0,2 1 12 0 0,0-1-1 0 0,-1 1 1 0 0,1 0 0 0 0,-1 0-1 0 0,1 0 1 0 0,-1 0 0 0 0,1 0-1 0 0,-1 1 1 0 0,1-1 0 0 0,0 0 0 0 0,-1 1-1 0 0,1-1 1 0 0,0 1 0 0 0,-1-1-1 0 0,-1 2 1 0 0,-6 3 176 0 0,1 1 1 0 0,-1 0-1 0 0,-13 13 0 0 0,20-18-176 0 0,-7 8 151 0 0,0 0 1 0 0,0 1 0 0 0,0 0-1 0 0,2 0 1 0 0,-1 1 0 0 0,1 0-1 0 0,-6 13 1 0 0,9-15-156 0 0,1-1 0 0 0,-1 1 0 0 0,2 0 0 0 0,-1 0 0 0 0,1 1 0 0 0,1-1 0 0 0,-1 0 0 0 0,2 1 0 0 0,-1-1 0 0 0,2 16 0 0 0,0-18 97 0 0,0-1-1 0 0,0 1 1 0 0,0-1-1 0 0,1 1 1 0 0,0-1 0 0 0,0 0-1 0 0,1 0 1 0 0,4 10-1 0 0,-5-14-125 0 0,-1 0 0 0 0,1 0 0 0 0,-1 0-1 0 0,1-1 1 0 0,0 1 0 0 0,0 0-1 0 0,0-1 1 0 0,0 1 0 0 0,0-1 0 0 0,0 0-1 0 0,0 1 1 0 0,0-1 0 0 0,1 0-1 0 0,-1 0 1 0 0,0-1 0 0 0,1 1 0 0 0,-1 0-1 0 0,1-1 1 0 0,-1 1 0 0 0,1-1-1 0 0,-1 0 1 0 0,1 0 0 0 0,-1 0 0 0 0,1 0-1 0 0,-1-1 1 0 0,4 0 0 0 0,-1 0-383 0 0,0-1-1 0 0,1 0 1 0 0,-1-1 0 0 0,0 1 0 0 0,0-1 0 0 0,0 0-1 0 0,-1-1 1 0 0,1 1 0 0 0,-1-1 0 0 0,1 0 0 0 0,-1 0 0 0 0,0 0-1 0 0,4-6 1 0 0,9-13-8887 0 0</inkml:trace>
  <inkml:trace contextRef="#ctx0" brushRef="#br0" timeOffset="1">560 0 23039 0 0,'0'0'2086'0'0,"0"17"-1676"0"0,-1 5 207 0 0,-1 0-1 0 0,-7 28 1 0 0,-1 9 541 0 0,-13 80-23 0 0,1-3-903 0 0,19-108-572 0 0,1 0 1 0 0,5 54-1 0 0,0-59-1515 0 0,5-4-4827 0 0,3-5-2080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2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100 322 18743 0 0,'-6'3'199'0'0,"1"0"0"0"0,0 0 0 0 0,-1 0 0 0 0,1 0 0 0 0,1 1 0 0 0,-1 0 0 0 0,0 0 0 0 0,1 0 0 0 0,-7 10 0 0 0,5-7-40 0 0,0 1 1 0 0,1 1-1 0 0,0-1 0 0 0,0 1 0 0 0,-4 13 1 0 0,7-15 94 0 0,1-1 1 0 0,-1 1-1 0 0,1 0 1 0 0,0 0 0 0 0,1 0-1 0 0,0 0 1 0 0,1 13-1 0 0,0-16-106 0 0,-1 0 1 0 0,1 0-1 0 0,-1 0 0 0 0,1 0 0 0 0,1 0 1 0 0,-1 0-1 0 0,0 0 0 0 0,1-1 0 0 0,0 1 0 0 0,0-1 1 0 0,0 1-1 0 0,0-1 0 0 0,1 0 0 0 0,4 6 1 0 0,-5-8-109 0 0,0 0 0 0 0,0 0 0 0 0,-1 0 0 0 0,1-1 0 0 0,0 1 0 0 0,0 0 0 0 0,0-1 1 0 0,0 1-1 0 0,0-1 0 0 0,0 0 0 0 0,0 0 0 0 0,0 0 0 0 0,0 0 0 0 0,0 0 0 0 0,0 0 1 0 0,0 0-1 0 0,0 0 0 0 0,0-1 0 0 0,0 1 0 0 0,0-1 0 0 0,0 0 0 0 0,-1 1 0 0 0,4-3 1 0 0,0 1 12 0 0,0-1 0 0 0,0 0 0 0 0,-1 0 0 0 0,1 0 0 0 0,-1 0 0 0 0,1-1 0 0 0,4-5 1 0 0,5-9 37 0 0,-1-1 1 0 0,-1 0 0 0 0,-1 0 0 0 0,0-2 0 0 0,-1 1-1 0 0,-2-1 1 0 0,7-23 0 0 0,-4 5 700 0 0,8-65 0 0 0,-3 13-712 0 0,-10 61 275 0 0,-3 11 200 0 0,1 1 0 0 0,8-20 0 0 0,-9 29-419 0 0,-6 11-112 0 0,-8 16-116 0 0,6-3 74 0 0,0 1-1 0 0,-3 22 1 0 0,-2 4 9 0 0,-20 61-1046 0 0,9-33-3189 0 0,-14 79 1 0 0,31-115-5318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2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1 520 8288 0 0,'1'-2'11110'0'0,"6"-7"-9597"0"0,6-25 398 0 0,-3 0 0 0 0,8-36 0 0 0,-10 35-1382 0 0,1 1-1 0 0,15-36 1 0 0,54-92 859 0 0,-68 144-1354 0 0,6-14-39 0 0,-10 17 5 0 0,-4 11 0 0 0,-2 10 0 0 0,-11 38 0 0 0,6-14 0 0 0,3-18 0 0 0,0 0 0 0 0,0 0 0 0 0,1 0 0 0 0,0 0 0 0 0,1 1 0 0 0,1-1 0 0 0,3 19 0 0 0,-2-23 11 0 0,1 9 312 0 0,12 30 0 0 0,-13-42-250 0 0,0-1 0 0 0,0 1-1 0 0,1-1 1 0 0,-1 1-1 0 0,1-1 1 0 0,0 0 0 0 0,0 0-1 0 0,1 0 1 0 0,-1-1-1 0 0,8 7 1 0 0,-9-9-58 0 0,0 0 0 0 0,0 0 0 0 0,0 0 0 0 0,0-1 0 0 0,0 1-1 0 0,0-1 1 0 0,-1 1 0 0 0,1-1 0 0 0,0 0 0 0 0,1 1 0 0 0,-1-1 0 0 0,0 0 0 0 0,0 0 0 0 0,0-1 0 0 0,0 1-1 0 0,0 0 1 0 0,0-1 0 0 0,0 1 0 0 0,-1-1 0 0 0,1 1 0 0 0,0-1 0 0 0,0 0 0 0 0,0 0 0 0 0,0 0-1 0 0,-1 0 1 0 0,1 0 0 0 0,0-1 0 0 0,1-1 0 0 0,4-2 14 0 0,-1-1 1 0 0,0 0-1 0 0,0 0 0 0 0,0-1 1 0 0,5-8-1 0 0,9-13 53 0 0,-1-2 0 0 0,-2 0 0 0 0,20-49 0 0 0,-35 74-67 0 0,16-38-961 0 0,-16 40 661 0 0,-1 1 1 0 0,1-1-1 0 0,0 0 0 0 0,0 0 0 0 0,0 1 1 0 0,0-1-1 0 0,0 1 0 0 0,0-1 0 0 0,1 1 1 0 0,-1 0-1 0 0,3-2 0 0 0,-2 3-253 0 0,0 0 0 0 0,1 0 0 0 0,-1 1 0 0 0,0-1 0 0 0,0 1 0 0 0,0-1 0 0 0,0 1 0 0 0,0 0 0 0 0,1 0 0 0 0,-1 1 0 0 0,0-1 0 0 0,3 1 0 0 0,-5 0 439 0 0,20 3-2460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2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23 22255 0 0,'-6'2'1083'0'0,"1"-2"-976"0"0,-1 1 0 0 0,0 0 0 0 0,1 0-1 0 0,-1 0 1 0 0,1 1 0 0 0,0 0 0 0 0,-1 0 0 0 0,1 0 0 0 0,0 0 0 0 0,0 1-1 0 0,0 0 1 0 0,1 0 0 0 0,-1 0 0 0 0,1 1 0 0 0,-1 0 0 0 0,1 0-1 0 0,0 0 1 0 0,1 0 0 0 0,-1 0 0 0 0,-5 10 0 0 0,4-4 120 0 0,0 0 0 0 0,1 0 0 0 0,0 0 0 0 0,0 1 0 0 0,2 0-1 0 0,-1-1 1 0 0,-1 20 0 0 0,3-25-127 0 0,1 0 0 0 0,0 0 0 0 0,0 0 0 0 0,0 0 0 0 0,1 0 0 0 0,0-1 0 0 0,0 1 0 0 0,0 0 0 0 0,0-1 0 0 0,1 1 1 0 0,0 0-1 0 0,0-1 0 0 0,0 0 0 0 0,0 1 0 0 0,1-1 0 0 0,-1 0 0 0 0,1 0 0 0 0,0 0 0 0 0,1-1 0 0 0,3 5 0 0 0,-5-7-94 0 0,0 0 1 0 0,0 1-1 0 0,0-1 1 0 0,0 0-1 0 0,0 0 1 0 0,0-1 0 0 0,0 1-1 0 0,0 0 1 0 0,0-1-1 0 0,1 1 1 0 0,-1-1-1 0 0,0 0 1 0 0,0 1-1 0 0,0-1 1 0 0,1 0-1 0 0,-1-1 1 0 0,0 1-1 0 0,0 0 1 0 0,1 0 0 0 0,-1-1-1 0 0,0 0 1 0 0,0 1-1 0 0,0-1 1 0 0,0 0-1 0 0,0 0 1 0 0,3-2-1 0 0,0 0-3 0 0,0 0 0 0 0,0 0 0 0 0,0-1 0 0 0,-1 0 0 0 0,1 0 0 0 0,-1 0 0 0 0,0-1 0 0 0,6-8-1 0 0,8-18 457 0 0,-1-1-1 0 0,19-49 1 0 0,3-7 144 0 0,-33 72-603 0 0,-6 17 0 0 0,0-1 0 0 0,0 0 0 0 0,0 0 0 0 0,0 0 0 0 0,0 0 0 0 0,0 0 0 0 0,0 0 0 0 0,0 1 0 0 0,0-1 0 0 0,0 0 0 0 0,0 0 0 0 0,1 0 0 0 0,-1 0 0 0 0,0 0 0 0 0,0 0 0 0 0,0 0 0 0 0,0 0 0 0 0,0 1 0 0 0,0-1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0,0-1 0 0 0,0 1 0 0 0,0 0 0 0 0,0 0 0 0 0,0 0 0 0 0,0 0 0 0 0,0 0 0 0 0,0 0 0 0 0,0 0 0 0 0,0 0 0 0 0,0-1 0 0 0,0 1 0 0 0,1 0 0 0 0,-1 0 0 0 0,0 0 0 0 0,0 0 0 0 0,0 0 0 0 0,2 7 0 0 0,-2-7 0 0 0,0 7 0 0 0,1 0 0 0 0,-2 0 0 0 0,1 0 0 0 0,-2 8 0 0 0,-1 17 0 0 0,3-7-1243 0 0,0 0-1 0 0,2 0 1 0 0,1 0-1 0 0,11 48 1 0 0,-12-69 804 0 0,-1 1-212 0 0,0 0 1 0 0,1 0-1 0 0,0 0 1 0 0,0-1-1 0 0,0 1 0 0 0,1-1 1 0 0,-1 1-1 0 0,5 3 0 0 0,5 8-1761 0 0,-10-13 1849 0 0,1 1 0 0 0,0 0 0 0 0,0-1 0 0 0,0 1 0 0 0,7 4 1103 0 0,-9-8-365 0 0,0 0 1 0 0,-1 0-1 0 0,1 0 0 0 0,0-1 1 0 0,0 1-1 0 0,-1 0 1 0 0,1-1-1 0 0,0 1 1 0 0,-1 0-1 0 0,1-1 1 0 0,0 1-1 0 0,-1-1 1 0 0,1 1-1 0 0,0-1 1 0 0,-1 1-1 0 0,1-1 1 0 0,-1 1-1 0 0,1-1 1 0 0,-1 0-1 0 0,0 1 1 0 0,1-1-1 0 0,-1 0 1 0 0,1 1-1 0 0,-1-1 1 0 0,0 0-1 0 0,1 0 1 0 0,5-24 2036 0 0,-5 18-1388 0 0,26-93 3692 0 0,-22 85-4060 0 0,1 1-1 0 0,0 0 0 0 0,1 0 1 0 0,15-21-1 0 0,-11 18 131 0 0,-9 13-399 0 0,0 0 0 0 0,1 0 1 0 0,-1 0-1 0 0,1 1 0 0 0,0-1 1 0 0,0 1-1 0 0,0 0 1 0 0,1-1-1 0 0,-1 1 0 0 0,7-4 1 0 0,-9 7-188 0 0,0-1 1 0 0,-1 1 0 0 0,1 0-1 0 0,0-1 1 0 0,-1 1 0 0 0,1 0-1 0 0,0 0 1 0 0,-1 0 0 0 0,1-1-1 0 0,0 1 1 0 0,-1 0 0 0 0,1 0-1 0 0,0 0 1 0 0,-1 0 0 0 0,1 0-1 0 0,0 0 1 0 0,-1 1 0 0 0,1-1-1 0 0,0 0 1 0 0,-1 0-1 0 0,1 0 1 0 0,0 1 0 0 0,-1-1-1 0 0,1 0 1 0 0,0 1 0 0 0,-1-1-1 0 0,1 0 1 0 0,-1 1 0 0 0,1-1-1 0 0,-1 1 1 0 0,1-1 0 0 0,0 1-1 0 0,0 1 0 0 0,0-1-1 0 0,-1 0 1 0 0,1 0 0 0 0,0 1-1 0 0,-1-1 1 0 0,1 1-1 0 0,-1-1 1 0 0,1 0-1 0 0,0 4 1 0 0,1 10 0 0 0,-1-10 0 0 0,-1 0 0 0 0,1 1 0 0 0,-1 9 0 0 0,-2 20 0 0 0,4 58 0 0 0,-2-86 0 0 0,1-1 0 0 0,0 1 0 0 0,0-1 0 0 0,1 0 0 0 0,0 1 0 0 0,4 10 0 0 0,-5-16 0 0 0,-1-1 0 0 0,0 0 0 0 0,0 0 0 0 0,0 0 0 0 0,0 1 0 0 0,0-1 0 0 0,0 0 0 0 0,0 0 0 0 0,1 0 0 0 0,-1 1 0 0 0,0-1 0 0 0,0 0 0 0 0,0 0 0 0 0,1 0 0 0 0,-1 1 0 0 0,0-1 0 0 0,0 0 0 0 0,0 0 0 0 0,1 0 0 0 0,-1 0 0 0 0,0 0 0 0 0,0 0 0 0 0,1 0 0 0 0,-1 0 0 0 0,0 0 0 0 0,0 0 0 0 0,1 1 0 0 0,-1-1 0 0 0,0 0 0 0 0,0 0 0 0 0,1 0 0 0 0,-1-1 0 0 0,0 1 0 0 0,0 0 0 0 0,1 0 0 0 0,-1 0 0 0 0,0 0 0 0 0,0 0 0 0 0,1 0 0 0 0,-1 0 0 0 0,0 0 0 0 0,0 0 0 0 0,0-1 0 0 0,1 1 0 0 0,-1 0 0 0 0,7-8 0 0 0,-6 8 0 0 0,11-19 0 0 0,0 0 0 0 0,-2-1 0 0 0,13-30 0 0 0,-11 22 0 0 0,17-28 0 0 0,-20 41 0 0 0,18-21 0 0 0,-25 33 0 0 0,1-1 0 0 0,0 1 0 0 0,1 0 0 0 0,-1 0 0 0 0,0 0 0 0 0,1 1 0 0 0,0-1 0 0 0,-1 1 0 0 0,1 0 0 0 0,0 0 0 0 0,7-3 0 0 0,-10 5 0 0 0,0 0 0 0 0,0-1 0 0 0,0 1 0 0 0,0 0 0 0 0,0 0 0 0 0,-1 0 0 0 0,1 0 0 0 0,0 0 0 0 0,0 0 0 0 0,0 0 0 0 0,0 0 0 0 0,0 1 0 0 0,-1-1 0 0 0,1 0 0 0 0,0 0 0 0 0,0 1 0 0 0,0-1 0 0 0,-1 0 0 0 0,1 1 0 0 0,0-1 0 0 0,0 1 0 0 0,-1-1 0 0 0,1 1 0 0 0,0-1 0 0 0,-1 1 0 0 0,1 0 0 0 0,-1-1 0 0 0,1 1 0 0 0,-1 0 0 0 0,1-1 0 0 0,-1 1 0 0 0,1 0 0 0 0,-1 0 0 0 0,0-1 0 0 0,1 1 0 0 0,-1 0 0 0 0,0 0 0 0 0,0 0 0 0 0,1 1 0 0 0,0 5 0 0 0,0-1 0 0 0,-1 1 0 0 0,1 0 0 0 0,-2 8 0 0 0,1-4 0 0 0,-9 102-442 0 0,5-80 128 0 0,1-1 0 0 0,2 53 0 0 0,4-72-133 0 0,-3-13 313 0 0,1 0 1 0 0,-1 1-1 0 0,0-1 0 0 0,0 0 0 0 0,0 0 1 0 0,0 1-1 0 0,0-1 0 0 0,0 0 0 0 0,1 0 1 0 0,-1 1-1 0 0,0-1 0 0 0,0 0 0 0 0,0 0 1 0 0,1 1-1 0 0,-1-1 0 0 0,0 0 0 0 0,0 0 1 0 0,1 0-1 0 0,-1 1 0 0 0,0-1 0 0 0,1 0 1 0 0,-1 0-1 0 0,0 0 0 0 0,0 0 0 0 0,1 0 1 0 0,-1 0-1 0 0,0 0 0 0 0,1 0 0 0 0,-1 0 1 0 0,0 0-1 0 0,1 0 0 0 0,-1 0 1 0 0,0 0-1 0 0,1 0 0 0 0,-1 0 0 0 0,0 0 1 0 0,1 0-1 0 0,-1 0 0 0 0,0 0 0 0 0,0 0 1 0 0,1 0-1 0 0,-1 0 0 0 0,1-1 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2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4 275 18799 0 0,'0'0'1706'0'0,"-1"0"-1405"0"0,-1 4-172 0 0,2-3 362 0 0,1-2 142 0 0,11-3 81 0 0,0-2-1 0 0,-1 1 1 0 0,1-1-1 0 0,-1-1 1 0 0,-1 0-1 0 0,15-13 1 0 0,56-57 323 0 0,-67 62-582 0 0,-1 1 71 0 0,18-22 1 0 0,-28 31-520 0 0,0 0-1 0 0,0 1 0 0 0,0-1 1 0 0,-1 0-1 0 0,1-1 1 0 0,-1 1-1 0 0,0 0 0 0 0,-1-1 1 0 0,2-8-1 0 0,-2 13-5 0 0,-1 0 0 0 0,0 0 0 0 0,0 1 0 0 0,0-1-1 0 0,0 0 1 0 0,0 0 0 0 0,0 0 0 0 0,0 1 0 0 0,0-1 0 0 0,0 0-1 0 0,0 0 1 0 0,-1 1 0 0 0,1-1 0 0 0,0 0 0 0 0,0 0 0 0 0,-1 1 0 0 0,1-1-1 0 0,-1 0 1 0 0,1 1 0 0 0,0-1 0 0 0,-1 0 0 0 0,1 1 0 0 0,-1-1 0 0 0,0 1-1 0 0,0-2 1 0 0,0 2-4 0 0,0 0-1 0 0,0-1 1 0 0,0 1-1 0 0,0 0 1 0 0,0 0 0 0 0,-1 0-1 0 0,1-1 1 0 0,0 1-1 0 0,0 0 1 0 0,0 1-1 0 0,0-1 1 0 0,0 0-1 0 0,0 0 1 0 0,-1 0 0 0 0,0 1-1 0 0,-5 2 99 0 0,0-1 0 0 0,0 2 1 0 0,0-1-1 0 0,-7 5 0 0 0,8-4-22 0 0,0 0 0 0 0,0 1 0 0 0,0-1 0 0 0,1 1 0 0 0,-1 0 0 0 0,1 0 0 0 0,1 1-1 0 0,-1 0 1 0 0,1 0 0 0 0,-1 0 0 0 0,2 0 0 0 0,-1 1 0 0 0,1-1 0 0 0,0 1 0 0 0,0 0 0 0 0,1 0 0 0 0,0 0 0 0 0,0 0 0 0 0,1 0 0 0 0,0 1 0 0 0,-1 9 0 0 0,2-1-73 0 0,0-1 0 0 0,1 1 0 0 0,0-1 0 0 0,2 1 0 0 0,0-1 0 0 0,0 0 0 0 0,1 0 0 0 0,1 0 0 0 0,1-1 0 0 0,0 0 0 0 0,1 0 0 0 0,0 0 0 0 0,1-1 0 0 0,0 0 0 0 0,15 17 0 0 0,-16-23-358 0 0,1-1 0 0 0,-1 0 1 0 0,1 0-1 0 0,0 0 0 0 0,14 6 0 0 0,46 18-5610 0 0,-56-25 4473 0 0,14 6-8014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29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13592 0 0,'-1'0'91'0'0,"1"0"0"0"0,-1 0 1 0 0,1 0-1 0 0,-1 0 1 0 0,1 0-1 0 0,-1 0 1 0 0,1 1-1 0 0,-1-1 0 0 0,1 0 1 0 0,-1 0-1 0 0,1 1 1 0 0,-1-1-1 0 0,1 0 1 0 0,0 1-1 0 0,-1-1 0 0 0,1 0 1 0 0,-1 1-1 0 0,1-1 1 0 0,0 0-1 0 0,-1 1 1 0 0,1 0-1 0 0,9 5 1908 0 0,-3-2-2548 0 0,66 36 994 0 0,-2 4 0 0 0,-2 3 1 0 0,-2 3-1 0 0,91 88 0 0 0,-64-35-303 0 0,-16-18-148 0 0,-3-4 700 0 0,100 137 0 0 0,-137-164-416 0 0,66 75 0 0 0,145 133 714 0 0,-164-162-2069 0 0,-75-90-6509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2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1187 8 19231 0 0,'-4'-1'7'0'0,"-1"0"122"0"0,0-1-1 0 0,0 1 1 0 0,0 0 0 0 0,0 0-1 0 0,0 1 1 0 0,-1 0 0 0 0,1-1-1 0 0,0 2 1 0 0,0-1-1 0 0,0 1 1 0 0,0-1 0 0 0,0 1-1 0 0,0 1 1 0 0,-8 2-1 0 0,5 0-106 0 0,0 1-1 0 0,0 1 1 0 0,1-1-1 0 0,0 1 1 0 0,-1 0-1 0 0,2 1 1 0 0,-1 0-1 0 0,-6 8 1 0 0,-6 12-38 0 0,-16 28 0 0 0,23-35 30 0 0,-106 168-74 0 0,-112 191 1015 0 0,216-354-837 0 0,-134 225 972 0 0,49-110-404 0 0,-19 31 195 0 0,18-5-384 0 0,43-71-352 0 0,-5-3-1360 0 0,57-85 1029 0 0,-4 5-1309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3:00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5528 0 0,'1'2'5457'0'0,"6"6"-1141"0"0,-5-8-3986 0 0,-1 1 1 0 0,0-1 0 0 0,0 0-1 0 0,0 0 1 0 0,1 1-1 0 0,-1-1 1 0 0,0 0 0 0 0,0 0-1 0 0,1 0 1 0 0,-1 0-1 0 0,0-1 1 0 0,0 1 0 0 0,1 0-1 0 0,-1 0 1 0 0,0-1-1 0 0,0 1 1 0 0,0-1 0 0 0,2 0-1 0 0,23-14 1106 0 0,-17 9-660 0 0,6-4-431 0 0,-1-1 0 0 0,0 0 0 0 0,-1-1 0 0 0,-1 0 0 0 0,0-1 1 0 0,0-1-1 0 0,-1 0 0 0 0,-1 0 0 0 0,0-1 0 0 0,-1 0 0 0 0,7-18 0 0 0,-14 29-313 0 0,-1 0-1 0 0,1 0 1 0 0,-1 1-1 0 0,0-1 1 0 0,0 0 0 0 0,-1-1-1 0 0,1 1 1 0 0,-1 0-1 0 0,0 0 1 0 0,-1-7-1 0 0,1 10-23 0 0,0 0-1 0 0,-1 0 0 0 0,1-1 0 0 0,0 1 0 0 0,-1 0 0 0 0,1 0 0 0 0,-1 0 0 0 0,1 0 0 0 0,-1 0 0 0 0,1 0 0 0 0,-1 1 0 0 0,0-1 0 0 0,0 0 0 0 0,1 0 0 0 0,-1 0 0 0 0,0 0 0 0 0,-1 0 0 0 0,0 0 3 0 0,1 1 0 0 0,0-1 0 0 0,-1 1-1 0 0,1-1 1 0 0,-1 1 0 0 0,1 0 0 0 0,-1 0-1 0 0,1-1 1 0 0,-1 1 0 0 0,1 0 0 0 0,-1 0-1 0 0,1 1 1 0 0,-1-1 0 0 0,1 0 0 0 0,-1 0-1 0 0,-1 1 1 0 0,-4 2 26 0 0,0 0 1 0 0,0 0-1 0 0,0 0 1 0 0,0 0-1 0 0,1 1 0 0 0,0 0 1 0 0,0 1-1 0 0,0 0 0 0 0,0 0 1 0 0,1 0-1 0 0,-10 11 0 0 0,8-7 52 0 0,0 0-1 0 0,1 1 0 0 0,0 0 1 0 0,1 0-1 0 0,-1 0 0 0 0,2 0 0 0 0,-5 14 1 0 0,8-18-60 0 0,-1 0-1 0 0,1 1 1 0 0,1-1 0 0 0,-1 0 0 0 0,1 1 0 0 0,0-1 0 0 0,0 1 0 0 0,1-1-1 0 0,2 13 1 0 0,-2-15-56 0 0,0-1 1 0 0,1 1-1 0 0,-1 0 0 0 0,1-1 0 0 0,-1 1 1 0 0,1 0-1 0 0,0-1 0 0 0,0 0 0 0 0,1 0 1 0 0,-1 1-1 0 0,1-1 0 0 0,0-1 0 0 0,-1 1 1 0 0,1 0-1 0 0,0-1 0 0 0,1 1 0 0 0,3 1 0 0 0,30 12-2161 0 0,-10-10-4588 0 0,1-3-2057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3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74 901 3224 0 0,'-5'6'283'0'0,"-24"19"12287"0"0,29-25-12484 0 0,0 0 0 0 0,0 0 0 0 0,0 0 0 0 0,0 0 0 0 0,0 0 0 0 0,0 1 0 0 0,0-1 0 0 0,0 0 0 0 0,-1 0 0 0 0,1 0 0 0 0,0 0 0 0 0,0 0 0 0 0,0 0 0 0 0,0 0 0 0 0,0 0 0 0 0,0 1 0 0 0,-1-1 0 0 0,1 0 0 0 0,0 0 0 0 0,0 0 0 0 0,0 0 0 0 0,0 0 0 0 0,-1 0 0 0 0,1 0 0 0 0,0 0 0 0 0,0 0 0 0 0,0 0 0 0 0,0 0 0 0 0,-1 0 0 0 0,1 0 0 0 0,0 0 0 0 0,0 0 0 0 0,0 0 0 0 0,0 0 0 0 0,0-1 0 0 0,-1 1 0 0 0,1 0 0 0 0,0 0 0 0 0,0 0 0 0 0,0 0 0 0 0,0 0 0 0 0,0 0 0 0 0,-1 0 0 0 0,1 0 0 0 0,0 0 0 0 0,0-1 0 0 0,0 1 0 0 0,0 0 0 0 0,0 0 0 0 0,0 0 0 0 0,0 0 0 0 0,0-1 0 0 0,-8-7 3725 0 0,4-5-1954 0 0,4 11-1692 0 0,0 0 1 0 0,0 0-1 0 0,-1 0 1 0 0,1 0-1 0 0,-1 1 1 0 0,1-1 0 0 0,-1 0-1 0 0,0 0 1 0 0,0 0-1 0 0,0 1 1 0 0,0-1 0 0 0,-2-2-1 0 0,2 2 37 0 0,0 1 0 0 0,0-1 1 0 0,-1 0-1 0 0,1 0 0 0 0,0 0 0 0 0,1 0 0 0 0,-1 0 0 0 0,0 0 0 0 0,1 0 0 0 0,-1 0 1 0 0,1 0-1 0 0,-1 0 0 0 0,1 0 0 0 0,0-4 1244 0 0,2 6-1443 0 0,0-1 1 0 0,0 1-1 0 0,0 0 0 0 0,0-1 1 0 0,-1 1-1 0 0,1 0 0 0 0,0 0 1 0 0,0 0-1 0 0,4 1 1 0 0,-4-1-4 0 0,0 0 0 0 0,1 0 0 0 0,-1 1 1 0 0,0-2-1 0 0,1 1 0 0 0,-1 0 1 0 0,3-1-1 0 0,12-5-14 0 0,-1-1-53 0 0,0 2 0 0 0,21-5 0 0 0,-30 9 62 0 0,0 0 0 0 0,1 1-1 0 0,-1-1 1 0 0,14 3 0 0 0,-14-1 94 0 0,11 3-25 0 0,32 2-1 0 0,-21-4-38 0 0,-14 0-25 0 0,-12-2 0 0 0,0 0 0 0 0,0 0 0 0 0,-1 0 0 0 0,1 1 0 0 0,0-1 0 0 0,-1 1 0 0 0,1 0 0 0 0,0-1 0 0 0,-1 2 0 0 0,1-1 0 0 0,3 2 0 0 0,0 1 0 0 0,1-1 0 0 0,0 0 0 0 0,0-1 0 0 0,0 1 0 0 0,10 1 0 0 0,-8-2 0 0 0,0 1 0 0 0,15 5 0 0 0,-18-5 0 0 0,-1-1 0 0 0,1-1 0 0 0,0 1 0 0 0,7 0 0 0 0,13 4 0 0 0,-12-3 0 0 0,0-1 0 0 0,0-1 0 0 0,0 0 0 0 0,15-1 0 0 0,95-8 0 0 0,-32 0 0 0 0,-78 7 0 0 0,0-1 0 0 0,17-5 0 0 0,17-2 0 0 0,14-3 0 0 0,-44 8 0 0 0,-1 1 0 0 0,0 0 0 0 0,21 0 0 0 0,53-2 0 0 0,-63 2 0 0 0,1 1 0 0 0,57 5 0 0 0,-46 1-66 0 0,1-2 0 0 0,50-3-1 0 0,-46 1 117 0 0,1 2 0 0 0,-1 2-1 0 0,78 17 1 0 0,-54-4-50 0 0,-36-9 0 0 0,-1-1 0 0 0,49 3 0 0 0,121-8 0 0 0,-106-3 0 0 0,-95 1 0 0 0,0 0 0 0 0,0 0 0 0 0,0 0 0 0 0,0-1 0 0 0,0 1 0 0 0,0 0 0 0 0,0 0 0 0 0,0-1 0 0 0,0 1 0 0 0,0 0 0 0 0,-1-1 0 0 0,1 1 0 0 0,0-1 0 0 0,0 1 0 0 0,0-1 0 0 0,0 1 0 0 0,1-2 0 0 0,16-9 0 0 0,-12 10 0 0 0,-4 2 0 0 0,7-6 0 0 0,-6 3 2 0 0,-2 2-5 0 0,1-1 0 0 0,0 0 1 0 0,-1 0-1 0 0,1 0 0 0 0,-1 0 0 0 0,0 0 0 0 0,1 0 1 0 0,-1 0-1 0 0,0-1 0 0 0,1 1 0 0 0,-1 0 0 0 0,0-1 0 0 0,1-2 1 0 0,-2 4-189 0 0,-6-18-169 0 0,0 1 863 0 0,-2-1-418 0 0,1-17-85 0 0,3 18 0 0 0,1 0 0 0 0,0 0 0 0 0,1-19 0 0 0,6-73 0 0 0,-2 88 0 0 0,1 1 0 0 0,1-1 0 0 0,7-23 0 0 0,6-31 0 0 0,-16 73 0 0 0,0-4 0 0 0,0 1 0 0 0,1-1 0 0 0,0 1 0 0 0,0 0 0 0 0,0 0 0 0 0,1 0 0 0 0,-1 0 0 0 0,1 0 0 0 0,4-5 0 0 0,3-1-14 0 0,-6 6-36 0 0,1 0 0 0 0,0 0-1 0 0,8-6 1 0 0,34-29-55 0 0,17-13 425 0 0,-46 40-320 0 0,-11 7 0 0 0,-1 1 0 0 0,1 1 0 0 0,0-1 0 0 0,0 1 0 0 0,0 0 0 0 0,0 1 0 0 0,1-1 0 0 0,-1 1 0 0 0,1 1 0 0 0,8-2 0 0 0,-10 3 0 0 0,-1-1 0 0 0,1 1 0 0 0,9-5 0 0 0,7-2 0 0 0,-1 3 0 0 0,-5 1 0 0 0,28-5 0 0 0,-12 4 0 0 0,-23 3 0 0 0,0 0 0 0 0,17-1 0 0 0,-15 3 0 0 0,7 0 0 0 0,0 0 0 0 0,1 1 0 0 0,-1 1 0 0 0,23 5 0 0 0,-27-3 0 0 0,0 0 0 0 0,0 1 0 0 0,0 1 0 0 0,-1 0 0 0 0,23 13 0 0 0,-32-16 0 0 0,1 0 0 0 0,-1 0 0 0 0,0 1 0 0 0,0 0 0 0 0,0 0 0 0 0,-1 0 0 0 0,1 0 0 0 0,-1 0 0 0 0,0 1 0 0 0,0-1 0 0 0,-1 1 0 0 0,1 0 0 0 0,-1 0 0 0 0,0 0 0 0 0,0 0 0 0 0,-1 0 0 0 0,1 0 0 0 0,-1 1 0 0 0,0 5 0 0 0,1 32 0 0 0,-2 0 0 0 0,-2 0 0 0 0,-1 0 0 0 0,-19 80 0 0 0,12-80 0 0 0,-30 82 0 0 0,39-122-59 0 0,-1 1-1 0 0,1-1 1 0 0,0 1 0 0 0,1 0-1 0 0,-1-1 1 0 0,0 1 0 0 0,1 0-1 0 0,0 0 1 0 0,0 0 0 0 0,0-1-1 0 0,1 7 1 0 0,-1-10 67 0 0,0 1 0 0 0,1-1 0 0 0,-1 1-1 0 0,0-1 1 0 0,0 1 0 0 0,0-1 0 0 0,0 1 0 0 0,0-1 0 0 0,0 1 0 0 0,0-1-1 0 0,0 1 1 0 0,0-1 0 0 0,0 1 0 0 0,0-1 0 0 0,-1 1 0 0 0,1-1 0 0 0,0 1-1 0 0,0-1 1 0 0,0 1 0 0 0,-1-1 0 0 0,1 0 0 0 0,-1 1 0 0 0,-2 8 339 0 0,6 13-163 0 0,-3-20-184 0 0,0-1 0 0 0,1 0 0 0 0,-1 0 0 0 0,0 0 0 0 0,1 0 0 0 0,-1 1 0 0 0,1-1 0 0 0,-1 0 0 0 0,1 0 0 0 0,-1 0 0 0 0,1 0 0 0 0,0 0 0 0 0,0 0 0 0 0,-1 0 0 0 0,1-1 0 0 0,0 1 0 0 0,0 0 0 0 0,0 0 0 0 0,0-1 0 0 0,0 1 0 0 0,0 0 0 0 0,0-1 0 0 0,2 1 0 0 0,-1 0 0 0 0,1-1 0 0 0,-1 0 0 0 0,0 0 0 0 0,1 0 0 0 0,-1 0 0 0 0,1 0 0 0 0,-1 0 0 0 0,4-2 0 0 0,6 1 0 0 0,18 1 0 0 0,-18 1 0 0 0,-1 0 0 0 0,1-2 0 0 0,23-2 0 0 0,131-33 0 0 0,-150 34 0 0 0,0 1 0 0 0,0 0 0 0 0,-1 1 0 0 0,27 4 0 0 0,16-1 0 0 0,-31-6 0 0 0,-25 2 0 0 0,-1 1 0 0 0,1-1 0 0 0,-1 1 0 0 0,1 0 0 0 0,0-1 0 0 0,-1 1 0 0 0,1 0 0 0 0,-1 0 0 0 0,1 0 0 0 0,0 0 0 0 0,-1 0 0 0 0,1 1 0 0 0,0-1 0 0 0,-1 0 0 0 0,1 1 0 0 0,-1-1 0 0 0,1 1 0 0 0,-1 0 0 0 0,1-1 0 0 0,-1 1 0 0 0,1 0 0 0 0,1 2 0 0 0,-1-2 0 0 0,0 1 0 0 0,0-1 0 0 0,0 0 0 0 0,0 0 0 0 0,0 0 0 0 0,1 0 0 0 0,-1 0 0 0 0,0-1 0 0 0,0 1 0 0 0,5 0 0 0 0,25 7 0 0 0,-5-1 0 0 0,-20-5 0 0 0,1 0 0 0 0,14 5 0 0 0,-18-5 0 0 0,1-1 0 0 0,0 1 0 0 0,-1-1 0 0 0,8 0 0 0 0,-7 0 0 0 0,0 0 0 0 0,0 0 0 0 0,0 0 0 0 0,6 3 0 0 0,2 1 0 0 0,23 6 0 0 0,-30-10 0 0 0,13 4 0 0 0,1-1 0 0 0,-1-1 0 0 0,1-1 0 0 0,0-1 0 0 0,0 0 0 0 0,30-4 0 0 0,-21 1 0 0 0,-20 2 0 0 0,0-1 0 0 0,1 0 0 0 0,9-3 0 0 0,85-26 0 0 0,-17 10 0 0 0,-76 18 0 0 0,0-2 0 0 0,-1 1 0 0 0,18-10 0 0 0,-27 13 0 0 0,0-1 0 0 0,0 0 0 0 0,0 0 0 0 0,0 0 0 0 0,0 0 0 0 0,0 0 0 0 0,0 0 0 0 0,0 0 0 0 0,-1 0 0 0 0,1 0 0 0 0,0 0 0 0 0,-1-1 0 0 0,1 1 0 0 0,-1 0 0 0 0,1 0 0 0 0,-1-1 0 0 0,1 1 0 0 0,-1 0 0 0 0,0-1 0 0 0,0 1 0 0 0,0 0 0 0 0,0-3 0 0 0,0-3 0 0 0,-1 1 0 0 0,0-1 0 0 0,0 0 0 0 0,-3-6 0 0 0,2 6 0 0 0,1 0 0 0 0,-1 0 0 0 0,1 1 0 0 0,0-9 0 0 0,1 2 0 0 0,1 0 0 0 0,1 0 0 0 0,0 0 0 0 0,0 0 0 0 0,1 0 0 0 0,1 1 0 0 0,10-23 0 0 0,28-43 0 0 0,-32 59 0 0 0,1 1 0 0 0,0 0 0 0 0,25-30 0 0 0,-31 43 0 0 0,0-1 0 0 0,0 1 0 0 0,1 0 0 0 0,0 1 0 0 0,0-1 0 0 0,0 1 0 0 0,0 1 0 0 0,12-6 0 0 0,6-1 0 0 0,27-7 0 0 0,-46 15 0 0 0,9-2 0 0 0,-9 1 0 0 0,1 2 0 0 0,0-1 0 0 0,-1 1 0 0 0,1 0 0 0 0,0 0 0 0 0,11 0 0 0 0,-13 0 0 0 0,1 1 0 0 0,0 0 0 0 0,-1-1 0 0 0,9-2 0 0 0,-10 2 0 0 0,87-21 0 0 0,-53 14-47 0 0,21-4-148 0 0,-52 12 168 0 0,0-1 0 0 0,0 1 0 0 0,1 0-1 0 0,-1 1 1 0 0,0-1 0 0 0,0 1-1 0 0,8 2 1 0 0,-3 0-82 0 0,0-1 0 0 0,0 0 0 0 0,16-1 0 0 0,-3 1 37 0 0,21 2 257 0 0,71 8 598 0 0,-62-6-783 0 0,27 5 0 0 0,-48-4-208 0 0,-18-5 18 0 0,0 1 0 0 0,0 0 0 0 0,17 7 0 0 0,-25-7 190 0 0,0 0 0 0 0,0 0 0 0 0,0 1 0 0 0,-1-1 0 0 0,1 2 0 0 0,-1-1 0 0 0,0 1 0 0 0,0-1 0 0 0,-1 2 0 0 0,1-1 0 0 0,-1 0 0 0 0,0 1 0 0 0,-1 0 0 0 0,0 0 0 0 0,0 1 0 0 0,0-1 0 0 0,0 1 0 0 0,-1 0 0 0 0,4 14 0 0 0,6 41 86 0 0,-9-39 0 0 0,-5 7 699 0 0,0-25-774 0 0,0-1-46 0 0,1-3-145 0 0,0 8 395 0 0,0-7-215 0 0,0-1 0 0 0,1 0 0 0 0,-1 0 0 0 0,0 0 0 0 0,0 0 0 0 0,1 0 0 0 0,-1 0 0 0 0,1 0 0 0 0,-1 0 0 0 0,1 0 0 0 0,-1 0 0 0 0,1 0 0 0 0,0 0 0 0 0,-1 0 0 0 0,1 0 0 0 0,0 0 0 0 0,0 0 0 0 0,0 0 0 0 0,-1-1 0 0 0,3 2 0 0 0,-1 0 0 0 0,0-1 0 0 0,0 0 0 0 0,0 0 0 0 0,0 0 0 0 0,0 0 0 0 0,0 0 0 0 0,0 0 0 0 0,0 0 0 0 0,0-1 0 0 0,1 1 0 0 0,-1-1 0 0 0,0 0 0 0 0,0 1 0 0 0,1-1 0 0 0,3-1 0 0 0,2 1 0 0 0,1-1 0 0 0,14-3 0 0 0,-8-1 0 0 0,0 0 0 0 0,0-1 0 0 0,0-1 0 0 0,-1 0 0 0 0,16-12 0 0 0,-17 11 0 0 0,0 0 0 0 0,1 1 0 0 0,0 0 0 0 0,0 1 0 0 0,0 0 0 0 0,17-3 0 0 0,50-8 0 0 0,121-21 0 0 0,-80 15 0 0 0,-87 17 0 0 0,1 1 0 0 0,0 2 0 0 0,0 2 0 0 0,0 1 0 0 0,38 5 0 0 0,-65-4 0 0 0,-2-1 0 0 0,-1 0 0 0 0,0 1 0 0 0,0 0 0 0 0,0 1 0 0 0,0-1 0 0 0,0 1 0 0 0,0 0 0 0 0,0 0 0 0 0,6 4 0 0 0,59 49 0 0 0,-58-47 0 0 0,1-1 0 0 0,-1 0 0 0 0,1-1 0 0 0,26 8 0 0 0,-16-6 0 0 0,9 5 0 0 0,-31-12 0 0 0,9 2 0 0 0,-4-1 0 0 0,-2 3 0 0 0,1-4 0 0 0,-4-2 0 0 0,0 1 0 0 0,-1-1 0 0 0,1 0 0 0 0,-1 1 0 0 0,0-1 0 0 0,1 0 0 0 0,-1 0 0 0 0,1 0 0 0 0,-1 0 0 0 0,0 0 0 0 0,0 0 0 0 0,0 0 0 0 0,0 0 0 0 0,0-1 0 0 0,0 1 0 0 0,0 0 0 0 0,0-1 0 0 0,0 1 0 0 0,0-1 0 0 0,-1 1 0 0 0,2-3 0 0 0,1-4 0 0 0,-1 0 0 0 0,3-16 0 0 0,-5 22 0 0 0,7-36 0 0 0,10-55 0 0 0,-14 80 0 0 0,1 1 0 0 0,0 0 0 0 0,1 1 0 0 0,0-1 0 0 0,10-14 0 0 0,-2 8 0 0 0,1 0 0 0 0,1 1 0 0 0,1 0 0 0 0,0 2 0 0 0,33-25 0 0 0,109-81 0 0 0,-152 118 0 0 0,-1 0 0 0 0,1 0 0 0 0,0 0 0 0 0,-1 1 0 0 0,1 0 0 0 0,0 0 0 0 0,0 1 0 0 0,0 0 0 0 0,8-1 0 0 0,10 0 0 0 0,25 1 0 0 0,-34 1 0 0 0,-8 0 0 0 0,-1 0 0 0 0,0 1 0 0 0,0 0 0 0 0,0 0 0 0 0,0 0 0 0 0,0 1 0 0 0,0 0 0 0 0,6 3 0 0 0,-9-4 0 0 0,0 0 0 0 0,-1 1 0 0 0,1 0 0 0 0,-1-1 0 0 0,1 1 0 0 0,-1 0 0 0 0,0 0 0 0 0,0 0 0 0 0,0 1 0 0 0,0-1 0 0 0,0 0 0 0 0,0 1 0 0 0,0-1 0 0 0,-1 1 0 0 0,0 0 0 0 0,1-1 0 0 0,-1 1 0 0 0,1 5 0 0 0,2 5 0 0 0,-1-1 0 0 0,-1 1 0 0 0,0 0 0 0 0,-1 1 0 0 0,-1-1 0 0 0,-1 18 0 0 0,-5 31 0 0 0,6-26 0 0 0,-1-16 0 0 0,1 1 0 0 0,1 0 0 0 0,0 0 0 0 0,9 36 0 0 0,-2-23 0 0 0,-6-23 0 0 0,0 1 0 0 0,1-1 0 0 0,5 11 0 0 0,3 15 0 0 0,-9-27 0 0 0,1-1 0 0 0,6 15 0 0 0,-3-9 0 0 0,-4-9 0 0 0,1 0 0 0 0,0 0 0 0 0,5 8 0 0 0,-7-13 0 0 0,0 1 0 0 0,1-1 0 0 0,-1 1 0 0 0,0-1 0 0 0,1 0 0 0 0,-1 1 0 0 0,1-1 0 0 0,0 0 0 0 0,-1 0 0 0 0,1 0 0 0 0,0 0 0 0 0,-1 0 0 0 0,1-1 0 0 0,0 1 0 0 0,0 0 0 0 0,2 0 0 0 0,6 0-152 0 0,0 1-1 0 0,14-1 1 0 0,-7 0 39 0 0,4-1-86 0 0,25-3 0 0 0,-2-1 199 0 0,27-5 0 0 0,22-1-2 0 0,-54 8 31 0 0,140-3 545 0 0,-40 3-207 0 0,97-11-367 0 0,-64 13 0 0 0,-155-2 0 0 0,-13 1 0 0 0,-4 1-16 0 0,-1 1 0 0 0,1-1 0 0 0,-1 1 1 0 0,1 0-1 0 0,-1-1 0 0 0,1 1 0 0 0,-1-1 0 0 0,1 0 0 0 0,-1 1 0 0 0,0-1 0 0 0,1 1 1 0 0,-1-1-1 0 0,1 0 0 0 0,-1 1 0 0 0,0-1 0 0 0,0 0 0 0 0,1 0 0 0 0,-1 0 1 0 0,0 0-1 0 0,1 1 0 0 0,-1-1 0 0 0,-1 0 0 0 0,1 0-157 0 0,-1 0 0 0 0,0 1 0 0 0,1-1 0 0 0,-1 0 0 0 0,1 1 0 0 0,-1 0 0 0 0,0-1 0 0 0,1 1 0 0 0,-1 0 0 0 0,1 0 0 0 0,0 0 0 0 0,-1 0 0 0 0,1 0 0 0 0,0 0 0 0 0,-2 2 0 0 0,0 7-7106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6 10592 0 0,'-1'-1'150'0'0,"0"0"1"0"0,-1 1-1 0 0,1-1 1 0 0,0 1 0 0 0,-1-1-1 0 0,1 1 1 0 0,-1-1 0 0 0,1 1-1 0 0,0 0 1 0 0,-1 0-1 0 0,1 0 1 0 0,-1 0 0 0 0,-1 0-1 0 0,-13 8 4807 0 0,10-4-3726 0 0,0 1 0 0 0,1-1 1 0 0,-1 1-1 0 0,1 0 0 0 0,-6 8 0 0 0,3-3-675 0 0,1 0 0 0 0,-9 18 0 0 0,4-5-481 0 0,2 1-1 0 0,-9 32 0 0 0,14-42-2 0 0,1 0 0 0 0,1 1 1 0 0,1-1-1 0 0,-2 26 0 0 0,4-35-70 0 0,0 1-1 0 0,0-1 1 0 0,1 0 0 0 0,0 0 0 0 0,0 0 0 0 0,0 0 0 0 0,0 0 0 0 0,1 0-1 0 0,0 0 1 0 0,0-1 0 0 0,0 1 0 0 0,1-1 0 0 0,-1 1 0 0 0,1-1-1 0 0,0 0 1 0 0,7 8 0 0 0,-6-9-106 0 0,0 0 0 0 0,-1 0 0 0 0,1 0 0 0 0,0-1 0 0 0,1 1 0 0 0,-1-1 0 0 0,0 0 0 0 0,1 0 0 0 0,-1 0 0 0 0,1-1 0 0 0,-1 0 0 0 0,7 2 0 0 0,-3-2-1807 0 0,1-1 0 0 0,-1 1-1 0 0,13-2 1 0 0,7-2-5987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8752 0 0,'-3'0'146'0'0,"-1"1"0"0"0,0 0 0 0 0,1 0 0 0 0,-1 0 0 0 0,1 0 0 0 0,-1 0 0 0 0,1 1 0 0 0,0-1 0 0 0,0 1 0 0 0,-6 4 1 0 0,-29 25 4752 0 0,37-30-4660 0 0,-57 57 6990 0 0,33-28-5805 0 0,1 1 1 0 0,-38 64-1 0 0,62-94-1407 0 0,-3 4 50 0 0,0 0-1 0 0,0 0 1 0 0,1 0-1 0 0,0 1 1 0 0,0-1 0 0 0,0 0-1 0 0,0 1 1 0 0,0 8-1 0 0,2-13-65 0 0,0-1-1 0 0,0 1 0 0 0,0-1 1 0 0,0 1-1 0 0,0-1 1 0 0,0 1-1 0 0,0-1 1 0 0,0 0-1 0 0,0 1 0 0 0,0-1 1 0 0,1 1-1 0 0,-1-1 1 0 0,0 1-1 0 0,0-1 1 0 0,1 1-1 0 0,-1-1 0 0 0,0 0 1 0 0,0 1-1 0 0,1-1 1 0 0,-1 0-1 0 0,0 1 1 0 0,1-1-1 0 0,-1 0 0 0 0,1 1 1 0 0,-1-1-1 0 0,0 0 1 0 0,1 0-1 0 0,0 1 1 0 0,1-1 2 0 0,-1 1 1 0 0,1-1 0 0 0,-1 0 0 0 0,1 0 0 0 0,-1 0 0 0 0,1 0-1 0 0,0 0 1 0 0,-1 0 0 0 0,3-1 0 0 0,31-10 158 0 0,-34 11-146 0 0,10-5 84 0 0,-1 0-1 0 0,-1-1 0 0 0,1 0 0 0 0,-1-1 1 0 0,0 1-1 0 0,0-2 0 0 0,-1 1 0 0 0,12-14 1 0 0,5-11-27 0 0,22-34 0 0 0,-31 43-15 0 0,-3 3-13 0 0,-9 13 46 0 0,0 0 0 0 0,0 1 0 0 0,1 0 1 0 0,0 0-1 0 0,0 0 0 0 0,0 0 0 0 0,1 1 0 0 0,8-6 0 0 0,-14 10-81 0 0,0 1-1 0 0,1 0 1 0 0,-1 0-1 0 0,0-1 1 0 0,1 1-1 0 0,-1 0 1 0 0,1 0-1 0 0,-1 0 0 0 0,1-1 1 0 0,-1 1-1 0 0,0 0 1 0 0,1 0-1 0 0,-1 0 1 0 0,1 0-1 0 0,-1 0 1 0 0,1 0-1 0 0,-1 0 1 0 0,1 0-1 0 0,-1 0 1 0 0,0 0-1 0 0,1 0 1 0 0,-1 0-1 0 0,1 0 1 0 0,-1 1-1 0 0,1-1 1 0 0,-1 0-1 0 0,0 0 1 0 0,1 0-1 0 0,-1 1 1 0 0,1-1-1 0 0,-1 0 1 0 0,0 0-1 0 0,1 1 1 0 0,-1-1-1 0 0,0 0 1 0 0,1 1-1 0 0,-1-1 1 0 0,0 0-1 0 0,0 1 1 0 0,1-1-1 0 0,-1 0 1 0 0,0 1-1 0 0,0-1 1 0 0,0 1-1 0 0,1-1 1 0 0,-1 1-1 0 0,0-1 1 0 0,0 0-1 0 0,0 1 1 0 0,0-1-1 0 0,0 1 0 0 0,0-1 1 0 0,0 1-1 0 0,0-1 1 0 0,0 1-1 0 0,0 3 20 0 0,1 1-1 0 0,-1-1 0 0 0,-1 0 0 0 0,0 7 0 0 0,-21 125 156 0 0,21-131-376 0 0,1-1-1 0 0,-1 1 1 0 0,1 0-1 0 0,1-1 1 0 0,-1 1-1 0 0,0-1 1 0 0,1 1-1 0 0,2 6 1 0 0,-3-10 123 0 0,1 0 1 0 0,-1 0-1 0 0,1 0 1 0 0,-1 0-1 0 0,1 1 1 0 0,0-1-1 0 0,-1 0 1 0 0,1 0-1 0 0,0 0 1 0 0,0 0-1 0 0,0-1 1 0 0,-1 1-1 0 0,1 0 1 0 0,0 0-1 0 0,0 0 1 0 0,0-1-1 0 0,1 1 1 0 0,-1 0-1 0 0,0-1 1 0 0,0 1-1 0 0,0-1 1 0 0,0 0-1 0 0,1 1 1 0 0,-1-1-1 0 0,0 0 1 0 0,0 1-1 0 0,1-1 1 0 0,-1 0-1 0 0,0 0 1 0 0,0 0-1 0 0,1 0 1 0 0,-1-1-1 0 0,0 1 1 0 0,0 0-1 0 0,2-1 1 0 0,15-5-1450 0 0,0-4-38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6448 0 0,'-9'0'685'0'0,"6"1"-227"0"0,0 0-1 0 0,0 0 1 0 0,0 0 0 0 0,0 0 0 0 0,0 1-1 0 0,0-1 1 0 0,-3 3 0 0 0,3-2 639 0 0,-1 1 0 0 0,1 0 1 0 0,1-1-1 0 0,-1 1 1 0 0,0 0-1 0 0,1 0 1 0 0,-1 1-1 0 0,1-1 0 0 0,0 0 1 0 0,0 1-1 0 0,0 0 1 0 0,1-1-1 0 0,-1 1 1 0 0,1 0-1 0 0,-1 6 1 0 0,0 11 1256 0 0,7 1-3831 0 0,-4-21 1491 0 0,7 22 480 0 0,9 32 0 0 0,-16-48-426 0 0,0 1 1 0 0,0-1-1 0 0,0 0 1 0 0,-1 1 0 0 0,0-1-1 0 0,0 0 1 0 0,-1 1 0 0 0,0-1-1 0 0,-2 8 1 0 0,1-7-882 0 0,-1 1 1 0 0,-6 13-1 0 0,7-19 528 0 0,1 0 0 0 0,-1-1 1 0 0,0 1-1 0 0,1-1 0 0 0,-1 1 0 0 0,0-1 0 0 0,-1 0 1 0 0,1 0-1 0 0,0 0 0 0 0,-1 0 0 0 0,-4 3 0 0 0,0-2-1691 0 0</inkml:trace>
  <inkml:trace contextRef="#ctx0" brushRef="#br0" timeOffset="1">279 222 19151 0 0,'28'-31'1464'0'0,"-17"20"-1110"0"0,1-1 0 0 0,-2-1 0 0 0,0 0 0 0 0,0-1 0 0 0,-2 1 0 0 0,15-31 0 0 0,-22 42-231 0 0,0 0 1 0 0,-1 0 0 0 0,1 0 0 0 0,-1 0 0 0 0,1 0 0 0 0,-1 0-1 0 0,0 0 1 0 0,1 0 0 0 0,-1 0 0 0 0,0 0 0 0 0,0 0-1 0 0,-1 0 1 0 0,1 0 0 0 0,0 0 0 0 0,-1 0 0 0 0,1 0 0 0 0,-1 0-1 0 0,1 0 1 0 0,-1 0 0 0 0,0 1 0 0 0,0-1 0 0 0,0 0-1 0 0,0 0 1 0 0,0 1 0 0 0,-1-1 0 0 0,1 0 0 0 0,0 1 0 0 0,-1-1-1 0 0,1 1 1 0 0,-1 0 0 0 0,-2-2 0 0 0,1 1 1 0 0,0 1-1 0 0,0-1 1 0 0,0 1 0 0 0,0 0 0 0 0,0 0-1 0 0,0 0 1 0 0,0 1 0 0 0,0-1 0 0 0,0 1-1 0 0,0 0 1 0 0,-1 0 0 0 0,1 0 0 0 0,0 0-1 0 0,0 0 1 0 0,0 1 0 0 0,-1-1 0 0 0,1 1-1 0 0,0 0 1 0 0,-6 2 0 0 0,2 1 22 0 0,0-1 1 0 0,1 2-1 0 0,-1-1 1 0 0,1 1-1 0 0,0 0 1 0 0,0 0-1 0 0,0 0 1 0 0,0 1-1 0 0,1 0 1 0 0,0 0-1 0 0,1 1 1 0 0,-6 8-1 0 0,3-2-72 0 0,1-1 0 0 0,1 1 0 0 0,0-1 0 0 0,0 2-1 0 0,1-1 1 0 0,-3 19 0 0 0,7-26-195 0 0,-1 0 0 0 0,1 0 0 0 0,0 0 0 0 0,0 1 0 0 0,1-1 0 0 0,-1 0 0 0 0,1 0 0 0 0,1 0 0 0 0,-1 0 1 0 0,1 0-1 0 0,0 0 0 0 0,1 0 0 0 0,-1 0 0 0 0,1-1 0 0 0,0 0 0 0 0,1 1 0 0 0,-1-1 0 0 0,1 0 0 0 0,0 0 0 0 0,0-1 0 0 0,1 1 0 0 0,-1-1 0 0 0,1 0 0 0 0,0 0 0 0 0,0-1 0 0 0,0 1 0 0 0,1-1 0 0 0,8 4 0 0 0,9 1-1961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45 5064 0 0,'3'-45'12147'0'0,"-3"63"-9264"0"0,-5 26 0 0 0,-14 49-1540 0 0,3-20-264 0 0,-2 13-384 0 0,-47 128 0 0 0,58-195-691 0 0,1 0 1 0 0,1 0 0 0 0,1 0 0 0 0,0 0-1 0 0,2 1 1 0 0,-1 34 0 0 0,3-51-46 0 0,0-1 1 0 0,0 0 0 0 0,1 0-1 0 0,-1 1 1 0 0,1-1-1 0 0,-1 0 1 0 0,1 0 0 0 0,0 0-1 0 0,0 0 1 0 0,0 0-1 0 0,0 0 1 0 0,0 0 0 0 0,0 0-1 0 0,1 0 1 0 0,-1 0-1 0 0,1 0 1 0 0,2 1 0 0 0,-3-2-139 0 0,1 0 0 0 0,-1 0 0 0 0,1 0 1 0 0,0 0-1 0 0,-1-1 0 0 0,1 1 0 0 0,0-1 1 0 0,0 1-1 0 0,-1-1 0 0 0,1 0 0 0 0,0 1 1 0 0,0-1-1 0 0,0 0 0 0 0,-1 0 0 0 0,1 0 1 0 0,0 0-1 0 0,0-1 0 0 0,0 1 0 0 0,0 0 1 0 0,-1-1-1 0 0,1 0 0 0 0,2 0 0 0 0,18-9-5431 0 0,2-4-1467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47 4144 0 0,'1'-4'153'0'0,"0"0"0"0"0,0 0 1 0 0,-1 0-1 0 0,1 0 0 0 0,-2-7 1 0 0,1 10 56 0 0,0 0 0 0 0,0 0 1 0 0,0 0-1 0 0,0 1 0 0 0,-1-1 1 0 0,1 0-1 0 0,0 0 0 0 0,-1 1 1 0 0,1-1-1 0 0,0 0 0 0 0,-1 1 1 0 0,1-1-1 0 0,-1 0 0 0 0,1 1 1 0 0,-2-2-1 0 0,1 2 220 0 0,0-1-1 0 0,1 1 1 0 0,-1 0 0 0 0,0-1 0 0 0,0 1-1 0 0,0 0 1 0 0,1 0 0 0 0,-1-1-1 0 0,0 1 1 0 0,0 0 0 0 0,0 0-1 0 0,0 0 1 0 0,0 0 0 0 0,0 0-1 0 0,1 0 1 0 0,-1 0 0 0 0,-2 1 0 0 0,-2 0 366 0 0,0 1 1 0 0,1 0-1 0 0,-1-1 1 0 0,0 2 0 0 0,1-1-1 0 0,-1 0 1 0 0,1 1 0 0 0,-7 6-1 0 0,-2 2-286 0 0,-14 17 0 0 0,14-15 280 0 0,-5 7 15 0 0,1 2-1 0 0,-17 28 1 0 0,26-39-516 0 0,4-4-112 0 0,-1 1 0 0 0,2 0 0 0 0,-1 0 0 0 0,1 0 0 0 0,0 0 0 0 0,1 1 0 0 0,-1-1 0 0 0,0 12 0 0 0,3-19-156 0 0,0 0 1 0 0,-1 0-1 0 0,1 0 0 0 0,0 0 0 0 0,0 0 0 0 0,0 0 1 0 0,0 0-1 0 0,0 0 0 0 0,0 0 0 0 0,1 0 1 0 0,-1 0-1 0 0,0-1 0 0 0,0 1 0 0 0,1 0 0 0 0,-1 0 1 0 0,0 0-1 0 0,2 1 0 0 0,-2-1 11 0 0,0-1 0 0 0,1 0-1 0 0,-1 0 1 0 0,1 1 0 0 0,-1-1-1 0 0,1 0 1 0 0,-1 0 0 0 0,1 1 0 0 0,-1-1-1 0 0,1 0 1 0 0,-1 0 0 0 0,1 0 0 0 0,-1 0-1 0 0,1 0 1 0 0,-1 0 0 0 0,1 0-1 0 0,-1 0 1 0 0,1 0 0 0 0,0 0 0 0 0,-1 0-1 0 0,1 0 1 0 0,0 0 0 0 0,3-2 159 0 0,0 1 0 0 0,0-1 1 0 0,0 0-1 0 0,0 0 0 0 0,5-4 0 0 0,-7 5-178 0 0,11-7-13 0 0,-6 4 0 0 0,0 0 0 0 0,-1-1 0 0 0,11-9 0 0 0,-3 1-13 0 0,-6 6-65 0 0,0-1 0 0 0,0-1 1 0 0,0 1-1 0 0,10-17 1 0 0,14-33-1385 0 0,-13 19-4391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5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21167 0 0,'0'0'480'0'0,"3"-12"1160"0"0,-3 9-1625 0 0,1 1-1 0 0,0-1 1 0 0,0 1-1 0 0,1-1 1 0 0,-1 1-1 0 0,0-1 1 0 0,4-3-1 0 0,3-8 1528 0 0,-3 28-1151 0 0,-1-1-1 0 0,0 1 1 0 0,-1 0 0 0 0,0-1 0 0 0,-1 1 0 0 0,0 27 0 0 0,0-18-273 0 0,-1 10 220 0 0,3 1-1 0 0,0-2 1 0 0,2 1 0 0 0,15 46-1 0 0,-20-78-334 0 0,-1 0-1 0 0,0 1 1 0 0,1-1-1 0 0,-1 0 1 0 0,1 0-1 0 0,-1 0 1 0 0,1 0 0 0 0,-1 0-1 0 0,1 0 1 0 0,0 0-1 0 0,-1-1 1 0 0,1 1-1 0 0,0 0 1 0 0,0 0-1 0 0,0 0 1 0 0,-1-1-1 0 0,1 1 1 0 0,0 0 0 0 0,0-1-1 0 0,0 1 1 0 0,0-1-1 0 0,0 1 1 0 0,1-1-1 0 0,-1 1 1 0 0,0-1-1 0 0,0 0 1 0 0,0 0 0 0 0,0 0-1 0 0,0 1 1 0 0,0-1-1 0 0,1 0 1 0 0,-1 0-1 0 0,0 0 1 0 0,0-1-1 0 0,0 1 1 0 0,0 0 0 0 0,0 0-1 0 0,0-1 1 0 0,0 1-1 0 0,1 0 1 0 0,-1-1-1 0 0,0 1 1 0 0,0-1-1 0 0,0 0 1 0 0,0 1 0 0 0,1-2-1 0 0,3-2 4 0 0,1 0 0 0 0,-1 0-1 0 0,0-1 1 0 0,0 0 0 0 0,0 0-1 0 0,5-7 1 0 0,13-20-6 0 0,-1 0 0 0 0,34-71 0 0 0,-54 98 3 0 0,4-7 100 0 0,0 0 0 0 0,-1-1 0 0 0,-1 0 0 0 0,0 0 0 0 0,-1 0 0 0 0,0 0 0 0 0,-1-1-1 0 0,0-15 1 0 0,-2 27 132 0 0,-8 75-144 0 0,8-60-33 0 0,1-1-1 0 0,1 0 1 0 0,0 0 0 0 0,1 0 0 0 0,0 0 0 0 0,0 0-1 0 0,2 0 1 0 0,-1-1 0 0 0,1 0 0 0 0,1 0 0 0 0,0 0-1 0 0,1-1 1 0 0,14 19 0 0 0,-20-28-58 0 0,0 0 0 0 0,1 0 0 0 0,-1 0 0 0 0,0 0 0 0 0,1 0 0 0 0,-1 0 0 0 0,0 0 0 0 0,1 0 0 0 0,-1 0 0 0 0,1-1 0 0 0,-1 1 0 0 0,1 0 0 0 0,0-1 0 0 0,-1 0 0 0 0,1 1 0 0 0,0-1 0 0 0,-1 0 0 0 0,4 0 0 0 0,-3 0 0 0 0,1-1 0 0 0,0 1 0 0 0,-1-1 0 0 0,1 0 0 0 0,-1 1 0 0 0,1-1 0 0 0,-1-1 0 0 0,1 1 0 0 0,-1 0 0 0 0,4-3 0 0 0,3-3 0 0 0,-1-1 0 0 0,0 0 0 0 0,0 0 0 0 0,9-12 0 0 0,-6 5 0 0 0,-1-1 0 0 0,-1 0 0 0 0,0 0 0 0 0,12-32 0 0 0,18-72 0 0 0,-35 99-510 0 0,-3 16 147 0 0,0 0 0 0 0,0 0 0 0 0,1 0 0 0 0,-1 1 0 0 0,5-9 0 0 0,-7 31-8141 0 0,-6 34 3060 0 0,4-30 3657 0 0,-2 25-1 0 0,5-41 2263 0 0,0 1 1 0 0,0 0 0 0 0,1 0 0 0 0,0 0 0 0 0,0-1 0 0 0,1 1-1 0 0,4 12 1 0 0,-5-17-90 0 0,0 0-1 0 0,1 0 0 0 0,-1 0 1 0 0,1-1-1 0 0,-1 1 0 0 0,1 0 1 0 0,0-1-1 0 0,-1 1 0 0 0,1-1 1 0 0,0 1-1 0 0,0-1 0 0 0,3 1 1 0 0,-4-1-233 0 0,0 0 1 0 0,0-1-1 0 0,-1 0 1 0 0,1 1-1 0 0,0-1 1 0 0,0 1-1 0 0,0-1 1 0 0,0 0-1 0 0,0 0 1 0 0,0 1-1 0 0,0-1 1 0 0,0 0-1 0 0,0 0 1 0 0,0 0-1 0 0,0 0 1 0 0,0 0-1 0 0,0 0 1 0 0,0-1-1 0 0,0 1 0 0 0,0 0 1 0 0,0 0-1 0 0,0-1 1 0 0,0 1-1 0 0,0-1 1 0 0,0 1-1 0 0,0-1 1 0 0,0 1-1 0 0,-1-1 1 0 0,1 1-1 0 0,1-2 1 0 0,2-3 133 0 0,-4 4-218 0 0,1 0 0 0 0,-1 0 0 0 0,1 0 0 0 0,-1 0-1 0 0,1 0 1 0 0,0 0 0 0 0,0 0 0 0 0,-1 0 0 0 0,1 1 0 0 0,0-1 0 0 0,0 0 0 0 0,0 0 0 0 0,0 1 0 0 0,0-1 0 0 0,0 1 0 0 0,0-1 0 0 0,0 1 0 0 0,0-1 0 0 0,0 1 0 0 0,0-1 0 0 0,1 1 0 0 0,-1 0 0 0 0,0 0 0 0 0,0 0-1 0 0,0 0 1 0 0,0 0 0 0 0,1 0 0 0 0,-1 0 0 0 0,0 0 0 0 0,0 0 0 0 0,2 1 0 0 0,-1-1 30 0 0,1 0 0 0 0,0 0 1 0 0,0 0-1 0 0,0 0 0 0 0,-1 0 0 0 0,1 0 0 0 0,0-1 0 0 0,-1 1 1 0 0,1-1-1 0 0,0 0 0 0 0,-1 1 0 0 0,1-1 0 0 0,-1-1 0 0 0,1 1 0 0 0,-1 0 1 0 0,1-1-1 0 0,-1 1 0 0 0,0-1 0 0 0,3-2 0 0 0,1-1-78 0 0,1 0-1 0 0,-2-1 1 0 0,1 0 0 0 0,0 0-1 0 0,5-9 1 0 0,-7 8 53 0 0,0 1 1 0 0,-1 0-1 0 0,6-13 1 0 0,-9 18-80 0 0,1 0 0 0 0,-1-1 0 0 0,1 1 0 0 0,-1 0 0 0 0,0 0 0 0 0,0-1 1 0 0,1 1-1 0 0,-1 0 0 0 0,0 0 0 0 0,0-1 0 0 0,0 1 0 0 0,0 0 0 0 0,0-1 0 0 0,0 1 0 0 0,-1 0 0 0 0,1 0 0 0 0,0-1 0 0 0,-1 1 1 0 0,1 0-1 0 0,-1 0 0 0 0,1 0 0 0 0,-1 0 0 0 0,1 0 0 0 0,-1-1 0 0 0,0 1 0 0 0,0 0 0 0 0,0 0 0 0 0,1 0 0 0 0,-3-1 0 0 0,2 2 34 0 0,0-1 0 0 0,0 1 0 0 0,0 0 0 0 0,1-1 0 0 0,-1 1 0 0 0,0 0 0 0 0,0 0 0 0 0,0 0 0 0 0,0 0 1 0 0,0 0-1 0 0,0 0 0 0 0,0 0 0 0 0,1 0 0 0 0,-1 0 0 0 0,0 1 0 0 0,0-1 0 0 0,0 0 0 0 0,0 0 0 0 0,0 1 0 0 0,1-1 0 0 0,-1 1 0 0 0,0-1 0 0 0,0 1 0 0 0,1-1 0 0 0,-1 1 0 0 0,0-1 0 0 0,0 1 0 0 0,0 0 0 0 0,-21 24 908 0 0,12-14-845 0 0,-5-2-72 0 0,13-8-21 0 0,1-1 1 0 0,0 1 0 0 0,-1-1 0 0 0,1 1 0 0 0,0 0-1 0 0,-1 0 1 0 0,1-1 0 0 0,0 1 0 0 0,0 0 0 0 0,0 0-1 0 0,0 0 1 0 0,0 0 0 0 0,0 0 0 0 0,0 0-1 0 0,0 0 1 0 0,0 2 0 0 0,-5 10 0 0 0,2 0 0 0 0,0 1 0 0 0,1-1 0 0 0,0 1 0 0 0,1-1 0 0 0,-1 23 0 0 0,2-19 0 0 0,0-14-65 0 0,1-1 0 0 0,0 0-1 0 0,0 1 1 0 0,0-1 0 0 0,0 0-1 0 0,1 1 1 0 0,-1-1 0 0 0,0 1 0 0 0,1-1-1 0 0,0 0 1 0 0,0 0 0 0 0,-1 1 0 0 0,1-1-1 0 0,0 0 1 0 0,1 0 0 0 0,-1 0 0 0 0,2 2-1 0 0,-1-2-6 0 0,-1-1 1 0 0,1 0-1 0 0,-1 0 0 0 0,1 0 0 0 0,-1 0 0 0 0,1 0 0 0 0,0 0 0 0 0,0-1 0 0 0,-1 1 0 0 0,1 0 0 0 0,0-1 0 0 0,0 0 0 0 0,0 1 0 0 0,0-1 0 0 0,0 0 0 0 0,0 0 0 0 0,-1 0 0 0 0,1 0 1 0 0,0 0-1 0 0,0 0 0 0 0,0-1 0 0 0,2 0 0 0 0,3 0-840 0 0,0-1 0 0 0,-1 0 0 0 0,13-6 0 0 0,0-3-8298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5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21599 0 0,'0'0'1958'0'0,"3"9"-1518"0"0,2 14 358 0 0,-1 0 0 0 0,-1 0 1 0 0,0 40-1 0 0,-1-28-140 0 0,2 21 232 0 0,20 95 0 0 0,-24-151-857 0 0,0 0 0 0 0,0 1 0 0 0,0-1 0 0 0,0 0 0 0 0,0 1 0 0 0,0-1-1 0 0,0 0 1 0 0,0 1 0 0 0,0-1 0 0 0,0 0 0 0 0,0 1 0 0 0,1-1 0 0 0,-1 0-1 0 0,0 1 1 0 0,0-1 0 0 0,0 0 0 0 0,1 0 0 0 0,-1 1 0 0 0,0-1 0 0 0,0 0-1 0 0,1 0 1 0 0,-1 1 0 0 0,0-1 0 0 0,0 0 0 0 0,1 0 0 0 0,-1 0 0 0 0,0 1 0 0 0,1-1-1 0 0,-1 0 1 0 0,0 0 0 0 0,1 0 0 0 0,-1 0 0 0 0,0 0 0 0 0,1 0 0 0 0,-1 0-1 0 0,0 0 1 0 0,1 0 0 0 0,-1 0 0 0 0,0 0 0 0 0,1 0 0 0 0,-1 0 0 0 0,0 0-1 0 0,1 0 1 0 0,-1 0 0 0 0,0 0 0 0 0,1 0 0 0 0,-1 0 0 0 0,0-1 0 0 0,1 1-1 0 0,-1 0 1 0 0,0 0 0 0 0,1 0 0 0 0,-1-1 0 0 0,0 1 0 0 0,0 0 0 0 0,1 0-1 0 0,-1-1 1 0 0,0 1 0 0 0,0 0 0 0 0,0 0 0 0 0,1-1 0 0 0,12-15-276 0 0,2-10 162 0 0,-1 0 0 0 0,12-31-1 0 0,15-29 334 0 0,-35 75-220 0 0,5-8 62 0 0,21-30 1 0 0,-29 44-94 0 0,1 1 0 0 0,0 0 0 0 0,0 0 0 0 0,0 0-1 0 0,0 0 1 0 0,0 1 0 0 0,1 0 0 0 0,0 0 0 0 0,-1 0 0 0 0,1 0-1 0 0,0 1 1 0 0,6-2 0 0 0,-9 3-38 0 0,-1 1 0 0 0,1 0 0 0 0,0-1 0 0 0,0 1 0 0 0,0 0 0 0 0,0 0 0 0 0,-1 0 0 0 0,1 1 0 0 0,0-1 0 0 0,0 0 0 0 0,0 1 0 0 0,-1-1 0 0 0,1 1 0 0 0,0 0 0 0 0,0-1 0 0 0,-1 1 0 0 0,1 0 0 0 0,-1 0 0 0 0,4 2 0 0 0,-2 0-192 0 0,0-1 1 0 0,0 1-1 0 0,-1 0 1 0 0,1 0-1 0 0,-1 0 1 0 0,1 1-1 0 0,-1-1 0 0 0,3 6 1 0 0,3 13-991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1144 11976 0 0,'0'0'922'0'0,"13"6"4946"0"0,-12-19-4136 0 0,-1-13 53 0 0,-18-65 1643 0 0,-16-44-2410 0 0,23 95-467 0 0,-43-145 584 0 0,-23-97-574 0 0,67 227-373 0 0,2 1 0 0 0,-2-81 0 0 0,10 127-169 0 0,1 1-1 0 0,-1-1 1 0 0,1 1-1 0 0,1 0 0 0 0,-1-1 1 0 0,1 1-1 0 0,1 0 0 0 0,-1 0 1 0 0,1 0-1 0 0,4-7 1 0 0,-5 11 8 0 0,0-1 0 0 0,1 1 1 0 0,-1 0-1 0 0,1 0 1 0 0,-1 0-1 0 0,1 0 1 0 0,0 1-1 0 0,0-1 0 0 0,1 1 1 0 0,-1-1-1 0 0,0 1 1 0 0,1 0-1 0 0,-1 0 1 0 0,1 1-1 0 0,0-1 0 0 0,-1 1 1 0 0,1 0-1 0 0,0 0 1 0 0,8-1-1 0 0,-4 1-24 0 0,1 1 1 0 0,-1 0-1 0 0,0 1 0 0 0,1 0 0 0 0,-1 0 0 0 0,0 1 1 0 0,1 0-1 0 0,-1 0 0 0 0,0 1 0 0 0,0 0 0 0 0,-1 0 1 0 0,1 1-1 0 0,-1 0 0 0 0,0 1 0 0 0,11 8 1 0 0,-2-1-117 0 0,-2 2 1 0 0,0-1 0 0 0,-1 2 0 0 0,0 0 0 0 0,17 27 0 0 0,-20-26-271 0 0,-1 0 0 0 0,-1 0 1 0 0,0 1-1 0 0,-2 0 0 0 0,8 28 1 0 0,-10-29-718 0 0,-1 0 1 0 0,-1 0 0 0 0,1 27 0 0 0,-5-3-7334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23327 0 0,'0'0'2114'0'0,"2"-1"-1741"0"0,42-11 118 0 0,90-21 947 0 0,-36 14-1031 0 0,-74 14-406 0 0,-8 2-925 0 0,1 2 0 0 0,0 0 0 0 0,0 0 1 0 0,20 4-1 0 0,-37-3 827 0 0,28 0-8506 0 0</inkml:trace>
  <inkml:trace contextRef="#ctx0" brushRef="#br0" timeOffset="1">637 110 10592 0 0,'-8'13'944'0'0,"1"-1"-752"0"0,-1 6-192 0 0,0 7 0 0 0,3 0 2376 0 0,-2 3 439 0 0,-1-1 97 0 0,0 3 8 0 0,-1 6-2336 0 0,6-6-464 0 0,-2-3-120 0 0,5 1 0 0 0,0-3-416 0 0,3-3-96 0 0,-1-4-32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3:0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40 1840 0 0,'-5'-5'6458'0'0,"-5"-2"-5684"0"0,5 5-502 0 0,3 2 545 0 0,0-1 1 0 0,-1 1 0 0 0,1-1 0 0 0,0 0 0 0 0,0 0 0 0 0,0 0-1 0 0,-2-2 1 0 0,4 3-780 0 0,1 0 0 0 0,-1-1 0 0 0,1 1 1 0 0,-1 0-1 0 0,1 0 0 0 0,-1 0 0 0 0,1-1 0 0 0,-1 1 0 0 0,1 0 0 0 0,0 0 0 0 0,-1 0 0 0 0,1 0 0 0 0,-1 0 0 0 0,1 0 0 0 0,-1 0 1 0 0,1 0-1 0 0,0 0 0 0 0,-1 0 0 0 0,1 1 0 0 0,-1-1 0 0 0,1 0 0 0 0,-1 0 0 0 0,1 0 0 0 0,0 1 0 0 0,2 0 43 0 0,12 1 291 0 0,0 0 0 0 0,0-1 0 0 0,21-1 0 0 0,11-2 47 0 0,-27 2-212 0 0,-1-1 0 0 0,28-5 0 0 0,-13 1 51 0 0,2 1-1 0 0,46 1 0 0 0,-20 1 402 0 0,43 6-166 0 0,-61-1-289 0 0,-1-1 21 0 0,91 3 694 0 0,-82-4-647 0 0,48-1 248 0 0,-88 0-404 0 0,0 0 0 0 0,0 1 1 0 0,19 3-1 0 0,-16-1 103 0 0,27 1 1 0 0,-36-4-169 0 0,1 1-1 0 0,-1 0 0 0 0,1 0 0 0 0,8 4 1 0 0,-9-3 57 0 0,0-1 0 0 0,1 1 0 0 0,-1-1 0 0 0,9 0 0 0 0,-14-1 92 0 0,0 0-153 0 0,-1 0 0 0 0,1 0 0 0 0,0 0 0 0 0,0 0 0 0 0,-1 0-1 0 0,1 0 1 0 0,0 0 0 0 0,-1-1 0 0 0,1 1 0 0 0,0 0 0 0 0,-1-1 0 0 0,1 1-1 0 0,0 0 1 0 0,-1-1 0 0 0,1 1 0 0 0,-1-1 0 0 0,1 1 0 0 0,-1-1-1 0 0,1 1 1 0 0,0-1 0 0 0,8 10-2516 0 0,-4-2 1034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 12440 0 0,'-6'-5'1104'0'0,"4"3"-880"0"0,-1 9-224 0 0,0 0 2072 0 0,-1 4 367 0 0,2-2 81 0 0,-1 4 8 0 0,0 2-2528 0 0,-2 3-568 0 0,2 2-80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2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66 719 19519 0 0,'0'0'1772'0'0,"9"-10"-1124"0"0,14-18 636 0 0,-17 20-903 0 0,0 0 1 0 0,9-13-1 0 0,-14 20-367 0 0,2-5 18 0 0,1-1 0 0 0,-1 0 0 0 0,0 0 0 0 0,4-13 1 0 0,-7 18-22 0 0,1 0 1 0 0,-1 0 0 0 0,0 1 0 0 0,0-1 0 0 0,0 0 0 0 0,0 0 0 0 0,0 0 0 0 0,0 1 0 0 0,0-1 0 0 0,-1 0 0 0 0,1 0-1 0 0,-1 1 1 0 0,1-1 0 0 0,-1 0 0 0 0,0 1 0 0 0,1-1 0 0 0,-1 0 0 0 0,0 1 0 0 0,0-1 0 0 0,0 1 0 0 0,-1-1 0 0 0,1 1 0 0 0,0 0-1 0 0,0 0 1 0 0,-3-3 0 0 0,3 4 16 0 0,-1-1 0 0 0,1 0-1 0 0,0 1 1 0 0,0-1-1 0 0,0 1 1 0 0,-1-1 0 0 0,1 1-1 0 0,0 0 1 0 0,0 0 0 0 0,-1-1-1 0 0,1 1 1 0 0,0 0 0 0 0,-1 0-1 0 0,1 0 1 0 0,0 0-1 0 0,0 1 1 0 0,-1-1 0 0 0,1 0-1 0 0,0 0 1 0 0,-1 1 0 0 0,1-1-1 0 0,0 1 1 0 0,0-1 0 0 0,0 1-1 0 0,0-1 1 0 0,0 1 0 0 0,-1 0-1 0 0,1 0 1 0 0,0 0-1 0 0,0-1 1 0 0,-1 3 0 0 0,-4 3 109 0 0,0 0 0 0 0,0 1 0 0 0,-7 11 0 0 0,8-11-27 0 0,-2 4 74 0 0,0-1 0 0 0,1 1-1 0 0,0 0 1 0 0,1 0 0 0 0,0 1 0 0 0,1 0 0 0 0,-3 12-1 0 0,5-15-116 0 0,1 0-1 0 0,-1 0 0 0 0,1 0 1 0 0,1 0-1 0 0,0 0 0 0 0,0 1 1 0 0,1-1-1 0 0,0 0 0 0 0,1 0 0 0 0,3 13 1 0 0,-4-19-65 0 0,1 1 0 0 0,-1-1 0 0 0,0 0 0 0 0,1 0 1 0 0,0 0-1 0 0,0-1 0 0 0,0 1 0 0 0,0 0 0 0 0,0-1 0 0 0,0 1 0 0 0,1-1 1 0 0,-1 0-1 0 0,1 1 0 0 0,-1-1 0 0 0,1 0 0 0 0,0-1 0 0 0,0 1 0 0 0,0-1 1 0 0,0 1-1 0 0,5 1 0 0 0,-4-2-172 0 0,0 0-1 0 0,0-1 1 0 0,1 1 0 0 0,-1-1-1 0 0,0 0 1 0 0,0 0 0 0 0,0 0-1 0 0,1-1 1 0 0,-1 1 0 0 0,0-1-1 0 0,0 0 1 0 0,0 0 0 0 0,0 0-1 0 0,0-1 1 0 0,0 0 0 0 0,4-2-1 0 0,15-11-2717 0 0,-1-4-5575 0 0</inkml:trace>
  <inkml:trace contextRef="#ctx0" brushRef="#br0" timeOffset="1">488 0 17047 0 0,'0'0'1311'0'0,"-7"13"-507"0"0,-5 53 5596 0 0,-3 35-3962 0 0,-3 23-1807 0 0,-1 70-365 0 0,14-119-236 0 0,4-50-244 0 0,1-1-1 0 0,2 25 1 0 0,-1-37-165 0 0,1 0-1 0 0,0 0 0 0 0,1 0 1 0 0,1 0-1 0 0,-1-1 1 0 0,7 12-1 0 0,2-5-5997 0 0,3-2-1921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173 466 17135 0 0,'-27'16'1623'0'0,"21"-12"-1580"0"0,0-1-1 0 0,0 1 0 0 0,0 1 0 0 0,0-1 0 0 0,1 1 0 0 0,-1 0 0 0 0,-7 10 0 0 0,0 4 596 0 0,1 1 0 0 0,1 1 0 0 0,0 0-1 0 0,2 0 1 0 0,0 1 0 0 0,-10 46-1 0 0,16-60-493 0 0,2 0 0 0 0,-1 1 0 0 0,1-1 0 0 0,1 1 0 0 0,-1 0 0 0 0,1-1 0 0 0,1 1 0 0 0,0-1 0 0 0,0 1 0 0 0,0-1 0 0 0,1 1 0 0 0,1-1 0 0 0,4 13 0 0 0,-6-20-107 0 0,0 1-1 0 0,0-1 1 0 0,1 0 0 0 0,-1 1-1 0 0,0-1 1 0 0,1 0-1 0 0,-1 0 1 0 0,1 0 0 0 0,-1 0-1 0 0,1 0 1 0 0,-1 0 0 0 0,1-1-1 0 0,0 1 1 0 0,-1 0-1 0 0,1-1 1 0 0,0 1 0 0 0,0-1-1 0 0,0 0 1 0 0,1 1-1 0 0,0-1-5 0 0,0 0 0 0 0,-1 0 0 0 0,1 0 0 0 0,0 0 0 0 0,-1 0 0 0 0,1 0 0 0 0,0-1 0 0 0,-1 1 0 0 0,1-1 0 0 0,0 0 0 0 0,-1 1 0 0 0,4-3 0 0 0,4-3 59 0 0,0-1 1 0 0,0-1-1 0 0,-1 0 1 0 0,0 0-1 0 0,0-1 1 0 0,14-18-1 0 0,-13 11 2 0 0,0 1 1 0 0,0-1-1 0 0,13-34 0 0 0,-7 2 126 0 0,-2 0 1 0 0,12-70-1 0 0,6-154 1522 0 0,-23 164-928 0 0,2 10 743 0 0,-20 178-1491 0 0,2 125 0 0 0,7-180-336 0 0,2 0 0 0 0,0-1 0 0 0,8 33 0 0 0,-7-44-512 0 0,1 0-1 0 0,0 0 1 0 0,1 0 0 0 0,1-1-1 0 0,0 0 1 0 0,0 0 0 0 0,14 19-1 0 0,-3-13-1439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62 5064 0 0,'0'0'8'0'0,"0"0"0"0"0,0 0 0 0 0,1 0 1 0 0,-1 0-1 0 0,0 0 0 0 0,0-1 0 0 0,0 1 1 0 0,0 0-1 0 0,1 0 0 0 0,-1 0 0 0 0,0 0 0 0 0,0-1 1 0 0,0 1-1 0 0,0 0 0 0 0,0 0 0 0 0,0 0 0 0 0,0 0 1 0 0,0-1-1 0 0,1 1 0 0 0,-1 0 0 0 0,0 0 0 0 0,0 0 1 0 0,0-1-1 0 0,0 1 0 0 0,0 0 0 0 0,0 0 0 0 0,0 0 1 0 0,0-1-1 0 0,0 1 0 0 0,0 0 0 0 0,0 0 0 0 0,0 0 1 0 0,0-1-1 0 0,-1 1 0 0 0,1 0 0 0 0,0-1 1 0 0,-6-9 644 0 0,-5-1 1820 0 0,3 5 3290 0 0,-5-1 683 0 0,-4-3-1203 0 0,-8 1-2478 0 0,22 8-2632 0 0,1 1 1 0 0,-1 0-1 0 0,1-1 0 0 0,-1 1 0 0 0,1 0 1 0 0,-1 1-1 0 0,1-1 0 0 0,-1 0 0 0 0,1 1 1 0 0,-1-1-1 0 0,1 1 0 0 0,0 0 0 0 0,-1 0 1 0 0,1 0-1 0 0,0 0 0 0 0,-4 2 0 0 0,3-1-69 0 0,1 0 0 0 0,0 0-1 0 0,0 0 1 0 0,0 0-1 0 0,0 0 1 0 0,1 1-1 0 0,-1-1 1 0 0,1 0 0 0 0,-1 1-1 0 0,1-1 1 0 0,0 1-1 0 0,0-1 1 0 0,0 1-1 0 0,0 0 1 0 0,-1 4-1 0 0,2-5-44 0 0,-1-1 0 0 0,1 1 0 0 0,0 0 0 0 0,0-1-1 0 0,0 1 1 0 0,0 0 0 0 0,0-1 0 0 0,0 1-1 0 0,0 0 1 0 0,1-1 0 0 0,-1 1 0 0 0,0-1-1 0 0,1 1 1 0 0,-1 0 0 0 0,1-1 0 0 0,0 1-1 0 0,0-1 1 0 0,-1 0 0 0 0,1 1 0 0 0,0-1 0 0 0,0 0-1 0 0,0 1 1 0 0,1-1 0 0 0,-1 0 0 0 0,0 0-1 0 0,0 0 1 0 0,1 0 0 0 0,1 1 0 0 0,8 4-37 0 0,5 2 37 0 0,0 1 0 0 0,-1 0 0 0 0,0 1 0 0 0,24 20 0 0 0,-36-26-13 0 0,0-1 0 0 0,0 0 0 0 0,0 1 0 0 0,0 0 0 0 0,0-1 0 0 0,-1 1 0 0 0,0 0 0 0 0,0 0 0 0 0,0 1 1 0 0,0-1-1 0 0,0 0 0 0 0,-1 1 0 0 0,0-1 0 0 0,0 0 0 0 0,0 1 0 0 0,-1 0 0 0 0,1-1 0 0 0,-1 1 0 0 0,0-1 1 0 0,0 1-1 0 0,-1 0 0 0 0,0-1 0 0 0,1 1 0 0 0,-3 4 0 0 0,-4 12-232 0 0,0-1-1 0 0,-2 0 1 0 0,0 0 0 0 0,-1-1 0 0 0,-1-1-1 0 0,-1 1 1 0 0,-1-2 0 0 0,0 0 0 0 0,-28 28-1 0 0,21-27-1038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21191 0 0,'5'2'323'0'0,"0"0"-1"0"0,1 0 0 0 0,-1 0 1 0 0,1-1-1 0 0,0 1 0 0 0,-1-2 1 0 0,1 1-1 0 0,0 0 0 0 0,7-1 1 0 0,68-4 843 0 0,-31 0-1180 0 0,206-19 1822 0 0,-230 19-1700 0 0,34 0 0 0 0,-56 4-108 0 0,-1-1 0 0 0,1 1 0 0 0,-1-1 0 0 0,1 0 0 0 0,-1 1 0 0 0,1-2 0 0 0,-1 1 0 0 0,0 0 0 0 0,6-4 0 0 0,-9 5 0 0 0,1 0 0 0 0,0-1 0 0 0,-1 1 0 0 0,1-1 0 0 0,-1 1 0 0 0,1-1 0 0 0,0 1 0 0 0,-1-1 0 0 0,0 1 0 0 0,1-1 0 0 0,-1 0 0 0 0,1 1 0 0 0,-1-1 0 0 0,0 0 0 0 0,1 1 0 0 0,-1-1 0 0 0,0 0 0 0 0,1-1 0 0 0,-1 1 0 0 0,0 0 0 0 0,-1 1 0 0 0,1-1 0 0 0,0 0 0 0 0,0 0 0 0 0,-1 0 0 0 0,1 1 0 0 0,0-1 0 0 0,-1 0 0 0 0,1 0 0 0 0,-1 1 0 0 0,1-1 0 0 0,-1 0 0 0 0,1 1 0 0 0,-1-1 0 0 0,1 1 0 0 0,-1-1 0 0 0,0 0 0 0 0,1 1 0 0 0,-1 0 0 0 0,-1-1 0 0 0,-13-10 185 0 0,7 4 159 0 0,-1 1 0 0 0,0 0 1 0 0,0 1-1 0 0,-15-6 1 0 0,-43-18-186 0 0,-47-17 778 0 0,113 46-896 0 0,0 0-1 0 0,0 0 1 0 0,1 0 0 0 0,-1 0 0 0 0,0-1 0 0 0,0 1 0 0 0,0 0 0 0 0,1-1-1 0 0,-1 1 1 0 0,0-1 0 0 0,0 1 0 0 0,1 0 0 0 0,-1-1 0 0 0,0 0 0 0 0,1 1-1 0 0,-1-1 1 0 0,0 1 0 0 0,1-1 0 0 0,-1 0 0 0 0,0 0 0 0 0,2 0-46 0 0,-1 1 1 0 0,0-1-1 0 0,0 1 1 0 0,0-1-1 0 0,1 1 1 0 0,-1 0 0 0 0,0-1-1 0 0,1 1 1 0 0,-1-1-1 0 0,0 1 1 0 0,1 0-1 0 0,-1-1 1 0 0,0 1-1 0 0,1 0 1 0 0,-1-1-1 0 0,1 1 1 0 0,-1 0 0 0 0,1 0-1 0 0,-1-1 1 0 0,1 1-1 0 0,-1 0 1 0 0,0 0-1 0 0,2 0 1 0 0,35-10-390 0 0,-35 10 490 0 0,49-10-84 0 0,-25 3 19 0 0,0 2 1 0 0,0 1 0 0 0,0 2 0 0 0,43 0 0 0 0,-64 2 21 0 0,-1 1 1 0 0,1 0 0 0 0,-1-1-1 0 0,0 2 1 0 0,0-1-1 0 0,1 1 1 0 0,-1-1 0 0 0,6 5-1 0 0,-9-6-42 0 0,0 1 1 0 0,0-1-1 0 0,-1 1 0 0 0,1-1 0 0 0,0 1 1 0 0,-1 0-1 0 0,1-1 0 0 0,0 1 0 0 0,-1 0 1 0 0,1 0-1 0 0,-1 0 0 0 0,1 0 1 0 0,-1-1-1 0 0,1 1 0 0 0,-1 0 0 0 0,1 0 1 0 0,-1 0-1 0 0,0 0 0 0 0,0 0 0 0 0,0 0 1 0 0,1 0-1 0 0,-1 0 0 0 0,0 0 0 0 0,0 0 1 0 0,0 0-1 0 0,0 0 0 0 0,-1 0 0 0 0,1 0 1 0 0,0 0-1 0 0,0 0 0 0 0,-1 0 0 0 0,1 0 1 0 0,0 0-1 0 0,-1 0 0 0 0,1-1 1 0 0,-1 1-1 0 0,1 0 0 0 0,-1 0 0 0 0,1 0 1 0 0,-1-1-1 0 0,0 1 0 0 0,-1 1 0 0 0,-34 51 83 0 0,23-32-61 0 0,-16 19-1 0 0,16-25-293 0 0,1 0-1847 0 0,0-1 0 0 0,0 0 0 0 0,-1-1 0 0 0,-29 21 0 0 0,28-24-7178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2493 18831 0 0,'-22'6'538'0'0,"-1"0"-1"0"0,1-2 0 0 0,-29 1 1 0 0,6 0-544 0 0,34-4 497 0 0,1 0-1 0 0,0 0 0 0 0,0-2 0 0 0,0 1 1 0 0,-1-1-1 0 0,-14-4 0 0 0,24 5-421 0 0,0-1 0 0 0,0 1 0 0 0,0-1 0 0 0,0 1 0 0 0,1-1 0 0 0,-1 0 1 0 0,0 1-1 0 0,0-1 0 0 0,0 0 0 0 0,1 0 0 0 0,-1 1 0 0 0,0-1 0 0 0,1 0 0 0 0,-1 0 0 0 0,1 0 0 0 0,-1 0 0 0 0,1 0 0 0 0,-1 0 0 0 0,1 0 0 0 0,0 0 0 0 0,-1 0 0 0 0,1 0 0 0 0,0 0 0 0 0,0 0 0 0 0,0 0 0 0 0,0-1 0 0 0,0 1 0 0 0,0 0 0 0 0,0 0 0 0 0,1-2 0 0 0,-1-3 23 0 0,1 0 0 0 0,1 0 0 0 0,-1 1 0 0 0,3-7 0 0 0,19-45 458 0 0,2 2 1 0 0,45-75-1 0 0,63-128 167 0 0,-62 111-469 0 0,157-267 49 0 0,-94 176-221 0 0,4 24-111 0 0,18 13-197 0 0,-116 151 214 0 0,211-271 83 0 0,-222 284 257 0 0,-3-2 0 0 0,-1 0-1 0 0,34-74 1 0 0,-51 96-249 0 0,-1 3-5 0 0,7-21 0 0 0,-13 32-53 0 0,0-1 0 0 0,0 0 0 0 0,-1 1 0 0 0,1-1 0 0 0,-1 0 0 0 0,1 0 0 0 0,-1 1 0 0 0,-1-1 0 0 0,1 0 0 0 0,0 0 0 0 0,-2-4 0 0 0,2 7-11 0 0,-1-1 0 0 0,1 1 0 0 0,-1 0 0 0 0,0 0 0 0 0,1-1 0 0 0,-1 1 0 0 0,0 0 0 0 0,0 0 0 0 0,0 0-1 0 0,0 0 1 0 0,0 0 0 0 0,0 0 0 0 0,0 0 0 0 0,0 0 0 0 0,0 1 0 0 0,0-1 0 0 0,0 0 0 0 0,-1 1 0 0 0,1-1-1 0 0,0 0 1 0 0,0 1 0 0 0,-1 0 0 0 0,1-1 0 0 0,-1 1 0 0 0,1 0 0 0 0,0 0 0 0 0,-1 0 0 0 0,1-1 0 0 0,0 1-1 0 0,-1 1 1 0 0,1-1 0 0 0,-3 0 0 0 0,-5 2 2 0 0,1-1 0 0 0,-1 2 0 0 0,-16 5-1 0 0,15-4-10 0 0,-1 0 15 0 0,1 0 0 0 0,-1 2-1 0 0,1-1 1 0 0,0 1 0 0 0,1 0 0 0 0,-1 1 0 0 0,-8 8-1 0 0,4-1-10 0 0,0 0-1 0 0,1 1 1 0 0,-15 21-1 0 0,18-24 2 0 0,8-10 0 0 0,0 0 0 0 0,0 1 0 0 0,0-1 0 0 0,0 1 0 0 0,0 0 0 0 0,1-1 0 0 0,-1 1 0 0 0,-1 5 0 0 0,3-8 0 0 0,0 1 0 0 0,0-1 0 0 0,0 0 0 0 0,0 0 0 0 0,0 1 0 0 0,0-1 0 0 0,0 0 0 0 0,0 1 0 0 0,0-1 0 0 0,0 0 0 0 0,0 0 0 0 0,0 1 0 0 0,0-1 0 0 0,0 0 0 0 0,1 0 0 0 0,-1 1 0 0 0,0-1 0 0 0,0 0 0 0 0,0 0 0 0 0,0 1 0 0 0,1-1 0 0 0,-1 0 0 0 0,0 0 0 0 0,0 0 0 0 0,1 1 0 0 0,-1-1 0 0 0,0 0 0 0 0,0 0 0 0 0,1 0 0 0 0,-1 0 0 0 0,0 0 0 0 0,0 1 0 0 0,1-1 0 0 0,-1 0 0 0 0,0 0 0 0 0,0 0 0 0 0,1 0 0 0 0,-1 0 0 0 0,0 0 0 0 0,1 0 0 0 0,-1 0 0 0 0,0 0 0 0 0,0 0 0 0 0,1 0 0 0 0,-1 0 0 0 0,0 0 0 0 0,1-1 0 0 0,14-2 0 0 0,-15 3 0 0 0,29-10-26 0 0,-2-1 0 0 0,50-29-1 0 0,14-6 106 0 0,-73 39-74 0 0,0-2 4 0 0,1 2 1 0 0,-1 0 0 0 0,1 1 0 0 0,32-5-1 0 0,-50 11-5 0 0,0-1 0 0 0,0 1-1 0 0,1 0 1 0 0,-1 0 0 0 0,0 0 0 0 0,1 0-1 0 0,-1 0 1 0 0,0 1 0 0 0,0-1-1 0 0,1 0 1 0 0,-1 1 0 0 0,0-1-1 0 0,0 0 1 0 0,0 1 0 0 0,0 0 0 0 0,1-1-1 0 0,-1 1 1 0 0,0-1 0 0 0,0 1-1 0 0,0 0 1 0 0,1 1 0 0 0,-1-1 4 0 0,0 1 1 0 0,0-1-1 0 0,-1 1 1 0 0,1 0-1 0 0,0-1 1 0 0,-1 1-1 0 0,1 0 1 0 0,-1-1-1 0 0,1 1 1 0 0,-1 0-1 0 0,0-1 1 0 0,1 1-1 0 0,-1 3 1 0 0,-1 2 13 0 0,1 0 0 0 0,-1 0 0 0 0,-1 0 0 0 0,1 0 0 0 0,-1 0 0 0 0,-3 9 0 0 0,-3 1 12 0 0,0-1 0 0 0,-1 0 1 0 0,-19 27-1 0 0,-39 39-33 0 0,52-64-8 0 0,-24 22-651 0 0,24-26-1530 0 0,-18 22 0 0 0,27-28-181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0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134 116 11256 0 0,'17'-37'1268'0'0,"-13"31"-953"0"0,-1 0 0 0 0,0-1 1 0 0,0 0-1 0 0,-1 1 1 0 0,0-1-1 0 0,0 0 0 0 0,0 0 1 0 0,0-9-1 0 0,-2 15-232 0 0,0 1-1 0 0,0 0 1 0 0,0 0-1 0 0,0-1 1 0 0,0 1-1 0 0,0 0 1 0 0,0-1-1 0 0,0 1 1 0 0,0 0-1 0 0,0-1 1 0 0,0 1-1 0 0,0 0 1 0 0,0 0 0 0 0,0-1-1 0 0,0 1 1 0 0,0 0-1 0 0,0-1 1 0 0,0 1-1 0 0,-1 0 1 0 0,1 0-1 0 0,0-1 1 0 0,0 1-1 0 0,0 0 1 0 0,0 0-1 0 0,-1 0 1 0 0,1-1-1 0 0,0 1 1 0 0,0 0-1 0 0,-1 0 1 0 0,1 0-1 0 0,0 0 1 0 0,0-1-1 0 0,-1 1 1 0 0,1 0-1 0 0,0 0 1 0 0,-1 0-1 0 0,-10 5 1192 0 0,-10 16-108 0 0,2 3-272 0 0,2 1-1 0 0,1 0 0 0 0,-20 42 1 0 0,27-47-611 0 0,0 1 0 0 0,2 0 0 0 0,0 1 0 0 0,2 0 0 0 0,-5 31 0 0 0,9-40-175 0 0,0 0 0 0 0,1 0 0 0 0,2 19 0 0 0,-1-28-89 0 0,-1 1 1 0 0,1-1-1 0 0,0 0 0 0 0,0 0 0 0 0,1 1 0 0 0,-1-1 1 0 0,1 0-1 0 0,0 0 0 0 0,0 0 0 0 0,0-1 0 0 0,1 1 1 0 0,-1 0-1 0 0,1-1 0 0 0,3 4 0 0 0,-3-5-21 0 0,-1-1 0 0 0,1 0 0 0 0,-1 1 0 0 0,1-1 0 0 0,-1 0 0 0 0,1-1 0 0 0,0 1 0 0 0,0 0 1 0 0,-1-1-1 0 0,1 1 0 0 0,0-1 0 0 0,0 0 0 0 0,-1 0 0 0 0,1 0 0 0 0,0 0 0 0 0,0-1 0 0 0,0 1 0 0 0,3-2 0 0 0,3 0-18 0 0,0-1-1 0 0,0 0 1 0 0,0 0 0 0 0,10-6 0 0 0,9-8-919 0 0,0-1 0 0 0,-2-1 0 0 0,0-1 0 0 0,-1-2 0 0 0,-1 0 1 0 0,41-51-1 0 0,-36 37-1063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22 18863 0 0,'0'-2'170'0'0,"0"0"-1"0"0,1 0 0 0 0,-1 0 0 0 0,1 1 0 0 0,0-1 1 0 0,-1 0-1 0 0,1 0 0 0 0,1-2 0 0 0,-1 4-146 0 0,-1-1 0 0 0,0 1 0 0 0,0 0 0 0 0,0 0-1 0 0,0 0 1 0 0,0 0 0 0 0,1-1 0 0 0,-1 1 0 0 0,0 0 0 0 0,0 0 0 0 0,0 0 0 0 0,0 0 0 0 0,1 0-1 0 0,-1 0 1 0 0,0 0 0 0 0,0-1 0 0 0,1 1 0 0 0,-1 0 0 0 0,0 0 0 0 0,0 0 0 0 0,0 0-1 0 0,1 0 1 0 0,-1 0 0 0 0,0 0 0 0 0,0 0 0 0 0,0 0 0 0 0,1 0 0 0 0,-1 0 0 0 0,0 1 0 0 0,8 8 427 0 0,-6-4-161 0 0,0 1 0 0 0,0-1-1 0 0,0 1 1 0 0,-1 0 0 0 0,0-1-1 0 0,0 1 1 0 0,-1 11 0 0 0,-3 43 1146 0 0,2-53-1232 0 0,-44 283 1870 0 0,-4 79-1994 0 0,46-336-392 0 0,2 37 0 0 0,2-59 201 0 0,0 0 1 0 0,0 0-1 0 0,1 0 0 0 0,1 0 0 0 0,-1-1 1 0 0,2 1-1 0 0,5 13 0 0 0,-8-22-44 0 0,0-1 1 0 0,0 1-1 0 0,-1 0 0 0 0,1-1 0 0 0,0 1 0 0 0,0 0 1 0 0,1-1-1 0 0,-1 0 0 0 0,0 1 0 0 0,0-1 0 0 0,1 1 1 0 0,-1-1-1 0 0,1 0 0 0 0,-1 0 0 0 0,1 0 0 0 0,0 0 1 0 0,-1 0-1 0 0,1 0 0 0 0,0-1 0 0 0,0 1 0 0 0,-1 0 1 0 0,1-1-1 0 0,0 0 0 0 0,0 1 0 0 0,0-1 0 0 0,3 0 1 0 0,14-3-1831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31 12440 0 0,'0'-2'197'0'0,"-1"-1"0"0"0,0 1 0 0 0,0 0 0 0 0,0-1 0 0 0,0 1 0 0 0,-1 0 0 0 0,1 0 1 0 0,-1-1-1 0 0,-2-2 0 0 0,2 4 64 0 0,1 0 0 0 0,0 1 1 0 0,-1-1-1 0 0,1 1 0 0 0,0 0 1 0 0,-1-1-1 0 0,1 1 0 0 0,-1 0 1 0 0,1 0-1 0 0,-1-1 0 0 0,1 1 0 0 0,0 1 1 0 0,-1-1-1 0 0,1 0 0 0 0,-1 0 1 0 0,1 0-1 0 0,-1 1 0 0 0,1-1 0 0 0,0 1 1 0 0,-2 0-1 0 0,-5 2 163 0 0,0 0 0 0 0,0 1 1 0 0,1 0-1 0 0,-1 0 0 0 0,1 1 0 0 0,0 0 1 0 0,0 0-1 0 0,1 1 0 0 0,-1 0 0 0 0,1 0 0 0 0,1 1 1 0 0,-1-1-1 0 0,1 1 0 0 0,-5 9 0 0 0,-1 3-235 0 0,0 0 1 0 0,1 1-1 0 0,2 0 0 0 0,-9 29 0 0 0,14-39-84 0 0,0-1 0 0 0,2 1 0 0 0,-1 0-1 0 0,0 9 1 0 0,2-15-66 0 0,0-1-1 0 0,0 1 1 0 0,0-1-1 0 0,1 1 1 0 0,-1-1-1 0 0,1 1 1 0 0,0-1-1 0 0,0 0 1 0 0,0 1-1 0 0,0-1 1 0 0,0 0-1 0 0,1 0 1 0 0,0 0-1 0 0,3 5 0 0 0,-4-7-30 0 0,0 0 0 0 0,0 0-1 0 0,0 0 1 0 0,0 0-1 0 0,1 0 1 0 0,-1-1 0 0 0,0 1-1 0 0,0-1 1 0 0,1 1-1 0 0,-1 0 1 0 0,0-1 0 0 0,1 0-1 0 0,-1 1 1 0 0,0-1-1 0 0,1 0 1 0 0,-1 0 0 0 0,1 0-1 0 0,-1 0 1 0 0,0 0-1 0 0,1 0 1 0 0,-1 0 0 0 0,1 0-1 0 0,-1-1 1 0 0,0 1-1 0 0,1-1 1 0 0,-1 1 0 0 0,0-1-1 0 0,1 1 1 0 0,1-2-1 0 0,5-3 41 0 0,0 1-1 0 0,-1-1 0 0 0,11-10 1 0 0,-13 12-28 0 0,10-12 59 0 0,-1 0 1 0 0,0 0 0 0 0,-1-1-1 0 0,-1-1 1 0 0,20-35 0 0 0,-20 31 211 0 0,1 0-1 0 0,2 1 1 0 0,24-28 0 0 0,-38 48-111 0 0,-1 1-116 0 0,2 6-48 0 0,-1-1 0 0 0,0 1 0 0 0,-1-1-1 0 0,1 1 1 0 0,-1-1 0 0 0,0 1 0 0 0,-1-1 0 0 0,-1 8 0 0 0,-15 56 32 0 0,7-33-47 0 0,7-28-59 0 0,1 0 1 0 0,0 0-1 0 0,1 1 0 0 0,-1-1 0 0 0,2 0 0 0 0,0 1 1 0 0,0-1-1 0 0,1 10 0 0 0,-1-18-41 0 0,1-1 1 0 0,-1 1-1 0 0,0 0 1 0 0,0 0-1 0 0,0-1 1 0 0,1 1-1 0 0,-1 0 0 0 0,0-1 1 0 0,1 1-1 0 0,-1 0 1 0 0,1 0-1 0 0,-1-1 1 0 0,1 1-1 0 0,-1-1 0 0 0,1 1 1 0 0,-1-1-1 0 0,1 1 1 0 0,-1-1-1 0 0,1 1 0 0 0,0-1 1 0 0,-1 1-1 0 0,1-1 1 0 0,0 1-1 0 0,-1-1 1 0 0,1 0-1 0 0,0 0 0 0 0,0 1 1 0 0,-1-1-1 0 0,1 0 1 0 0,0 0-1 0 0,1 0 0 0 0,0 0-224 0 0,0 0 0 0 0,0 0 0 0 0,0-1 1 0 0,0 1-1 0 0,0-1 0 0 0,0 1 0 0 0,-1-1 0 0 0,1 0 0 0 0,0 0 0 0 0,0 0 0 0 0,1-1 0 0 0,12-8-2279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113 112 7368 0 0,'0'0'157'0'0,"0"0"1"0"0,0-1-1 0 0,0 1 1 0 0,0 0-1 0 0,0 0 0 0 0,-1-1 1 0 0,1 1-1 0 0,0 0 1 0 0,0 0-1 0 0,0-1 1 0 0,0 1-1 0 0,0 0 0 0 0,0 0 1 0 0,-1-1-1 0 0,1 1 1 0 0,0 0-1 0 0,0 0 1 0 0,0-1-1 0 0,0 1 1 0 0,-1 0-1 0 0,1 0 0 0 0,0 0 1 0 0,0 0-1 0 0,-1-1 1 0 0,1 1-1 0 0,0 0 1 0 0,0 0-1 0 0,-1 0 1 0 0,1 0-1 0 0,0 0 0 0 0,0 0 1 0 0,-1 0-1 0 0,1 0 1 0 0,-1 0-1 0 0,-14 1 3720 0 0,11 1-3133 0 0,0-1-1 0 0,0 1 0 0 0,0 0 0 0 0,0 0 0 0 0,-4 2 0 0 0,-6 7 1304 0 0,1 0 0 0 0,-14 17 0 0 0,21-14-1188 0 0,4-7-409 0 0,1-6-135 0 0,10 10 465 0 0,-6-9-748 0 0,-1 0 0 0 0,1 0 0 0 0,0 0 0 0 0,0-1 0 0 0,0 1 0 0 0,0-1 0 0 0,0 0-1 0 0,0 0 1 0 0,0 0 0 0 0,0 0 0 0 0,5 0 0 0 0,40 2 159 0 0,-7-1-72 0 0,-37-2-106 0 0,1 1-1 0 0,-1 0 0 0 0,0 0 1 0 0,1 0-1 0 0,-1 1 0 0 0,0-1 1 0 0,0 1-1 0 0,1 0 1 0 0,-1 0-1 0 0,5 4 0 0 0,-8-4-11 0 0,1-1-1 0 0,-1 1 1 0 0,0 0-1 0 0,1-1 0 0 0,-1 1 1 0 0,0 0-1 0 0,0 0 1 0 0,0 0-1 0 0,-1 0 1 0 0,1 0-1 0 0,0 0 0 0 0,-1 0 1 0 0,1 0-1 0 0,-1 0 1 0 0,0 0-1 0 0,1 0 1 0 0,-1 0-1 0 0,0 0 0 0 0,0 0 1 0 0,-1 0-1 0 0,1 0 1 0 0,0 0-1 0 0,-1 0 1 0 0,0 3-1 0 0,-2 6-13 0 0,0-2 0 0 0,-1 1 0 0 0,0 0-1 0 0,0-1 1 0 0,-1 1 0 0 0,0-1 0 0 0,-1-1 0 0 0,0 1 0 0 0,-8 8-1 0 0,1-3-662 0 0,0-1 0 0 0,-1 0 0 0 0,0-2 0 0 0,-21 14 0 0 0,13-13-2344 0 0,2-4-5879 0 0</inkml:trace>
  <inkml:trace contextRef="#ctx0" brushRef="#br0" timeOffset="1">471 5 23095 0 0,'-2'-1'118'0'0,"1"1"-1"0"0,0-1 1 0 0,-1 0-1 0 0,1 1 1 0 0,-1 0-1 0 0,1-1 0 0 0,-1 1 1 0 0,1 0-1 0 0,0-1 1 0 0,-1 1-1 0 0,0 0 1 0 0,1 0-1 0 0,-1 0 1 0 0,1 0-1 0 0,-1 1 1 0 0,1-1-1 0 0,-2 1 0 0 0,-1 0 26 0 0,1 0 0 0 0,0 1 0 0 0,0-1 0 0 0,0 1 0 0 0,0 0 0 0 0,0 0 0 0 0,-3 3-1 0 0,-2 2 564 0 0,1 0-1 0 0,0 0 0 0 0,0 1 1 0 0,-8 12-1 0 0,14-17-596 0 0,-1-1 1 0 0,0 1-1 0 0,1 0 1 0 0,0-1-1 0 0,-1 1 0 0 0,1 0 1 0 0,0 0-1 0 0,0 0 1 0 0,1 0-1 0 0,-1 0 0 0 0,1 0 1 0 0,-1 1-1 0 0,1-1 0 0 0,0 5 1 0 0,1-6-82 0 0,-1 0 1 0 0,1 0-1 0 0,0 0 1 0 0,-1 0-1 0 0,1 0 1 0 0,0 0-1 0 0,0-1 1 0 0,0 1-1 0 0,0 0 1 0 0,1 0-1 0 0,-1-1 1 0 0,0 1-1 0 0,1-1 1 0 0,-1 1-1 0 0,1-1 1 0 0,0 0-1 0 0,-1 1 1 0 0,1-1-1 0 0,0 0 1 0 0,0 0-1 0 0,0 0 1 0 0,2 1-1 0 0,64 27 217 0 0,-64-28-234 0 0,0 1 0 0 0,-1-1 0 0 0,1 1 0 0 0,0 0 0 0 0,-1 0 0 0 0,0 0 0 0 0,1 1 0 0 0,-1-1 0 0 0,0 1 0 0 0,0-1 0 0 0,3 5 0 0 0,-4-4-6 0 0,0-1 0 0 0,-1 0 1 0 0,0 1-1 0 0,1-1 0 0 0,-1 1 0 0 0,0-1 1 0 0,0 1-1 0 0,-1-1 0 0 0,1 1 1 0 0,0 0-1 0 0,-1-1 0 0 0,0 1 1 0 0,0 0-1 0 0,0-1 0 0 0,0 1 0 0 0,0 0 1 0 0,-1 4-1 0 0,-1 3-291 0 0,-1 0 0 0 0,0 0 0 0 0,0 0 0 0 0,-1-1 0 0 0,0 1 0 0 0,-1-1 0 0 0,-6 9 0 0 0,-4 4-1265 0 0,-29 31 0 0 0,31-38-91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3:0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29 2760 0 0,'0'0'7822'0'0,"-14"-3"-1702"0"0,6 0-1322 0 0,15 2-2206 0 0,5 1-2701 0 0,28-2 593 0 0,42 2 0 0 0,-23 2-172 0 0,-52-2-290 0 0,86-4 311 0 0,-90 4-310 0 0,0 0 1 0 0,1-1-1 0 0,-1 1 1 0 0,0-1-1 0 0,0 0 1 0 0,3-1-1 0 0,-3 1 24 0 0,-2 0 19 0 0,17-9-867 0 0,-13 10-2111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63 141 12960 0 0,'-20'16'1161'0'0,"14"-11"-701"0"0,0 0 1 0 0,0 0-1 0 0,1 1 1 0 0,-8 8 0 0 0,13-13 246 0 0,-1 0-613 0 0,1-1-1 0 0,-1 0 1 0 0,1 1-1 0 0,-1-1 1 0 0,1 1-1 0 0,0-1 1 0 0,-1 1-1 0 0,1-1 1 0 0,0 1-1 0 0,-1-1 1 0 0,1 1-1 0 0,0-1 1 0 0,0 1-1 0 0,-1-1 1 0 0,1 1-1 0 0,0-1 1 0 0,0 1-1 0 0,0 0 1 0 0,0 0-1 0 0,0 0-4 0 0,0-1 0 0 0,0 0 0 0 0,1 1-1 0 0,-1-1 1 0 0,0 0 0 0 0,0 1-1 0 0,0-1 1 0 0,1 0 0 0 0,-1 1 0 0 0,0-1-1 0 0,1 0 1 0 0,-1 0 0 0 0,0 1 0 0 0,0-1-1 0 0,1 0 1 0 0,-1 0 0 0 0,0 1-1 0 0,1-1 1 0 0,-1 0 0 0 0,1 0 0 0 0,0 0-1 0 0,1 1 24 0 0,-1-1 0 0 0,1 1-1 0 0,0-1 1 0 0,0 0 0 0 0,0 0 0 0 0,0 0-1 0 0,0 0 1 0 0,0 0 0 0 0,0 0-1 0 0,3-1 1 0 0,12-6 309 0 0,0-1 0 0 0,25-14-1 0 0,-22 11-65 0 0,2-1 195 0 0,26-19-1 0 0,-39 24-416 0 0,-1 1-1 0 0,0-1 1 0 0,-1-1 0 0 0,1 1-1 0 0,10-17 1 0 0,-16 21-85 0 0,0 0 0 0 0,0 0 0 0 0,-1-1 0 0 0,1 1 0 0 0,-1 0 0 0 0,0-1 0 0 0,2-5 1 0 0,-3 8-33 0 0,0 0 1 0 0,0 0 0 0 0,0 0 0 0 0,0 0 0 0 0,0 0 0 0 0,0 0 0 0 0,0 0 0 0 0,0 1 0 0 0,0-1 0 0 0,0 0 0 0 0,0 0-1 0 0,-1 0 1 0 0,1 0 0 0 0,0 0 0 0 0,-1 1 0 0 0,1-1 0 0 0,-1 0 0 0 0,1 0 0 0 0,-1 1 0 0 0,1-1 0 0 0,-1 0 0 0 0,1 1-1 0 0,-1-1 1 0 0,0 0 0 0 0,1 1 0 0 0,-1-1 0 0 0,0 1 0 0 0,1-1 0 0 0,-1 1 0 0 0,0-1 0 0 0,0 1 0 0 0,0 0 0 0 0,1-1-1 0 0,-1 1 1 0 0,-1 0 0 0 0,-2-1 40 0 0,-1 0 0 0 0,1 0 0 0 0,0 1 0 0 0,0 0 0 0 0,-1 0 0 0 0,1 0 0 0 0,0 0 0 0 0,0 1 0 0 0,0-1 0 0 0,-1 1 0 0 0,1 0 0 0 0,-4 2 0 0 0,0 0-22 0 0,1 0 0 0 0,0 1 0 0 0,1 0 0 0 0,-1 0 0 0 0,1 1 0 0 0,-7 5 0 0 0,-2 4 33 0 0,1 1 0 0 0,0 0 0 0 0,1 1 1 0 0,-12 20-1 0 0,16-23-122 0 0,1 0 0 0 0,0 1 0 0 0,-8 21 0 0 0,15-30 31 0 0,-1 0 0 0 0,1 0 0 0 0,0 1 0 0 0,0-1 0 0 0,0 0 0 0 0,0 6 0 0 0,1-8 10 0 0,0-1 0 0 0,1 1 0 0 0,-1 0-1 0 0,1-1 1 0 0,-1 1 0 0 0,1-1 0 0 0,0 1 0 0 0,0-1-1 0 0,0 0 1 0 0,0 1 0 0 0,0-1 0 0 0,0 0 0 0 0,3 3 0 0 0,-2-2-252 0 0,0-1 0 0 0,0 0 0 0 0,1 0 0 0 0,-1-1 0 0 0,1 1 1 0 0,-1 0-1 0 0,1-1 0 0 0,0 1 0 0 0,0-1 0 0 0,-1 0 0 0 0,1 0 1 0 0,0 0-1 0 0,0-1 0 0 0,0 1 0 0 0,6 0 0 0 0,15 0-1335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19783 0 0,'0'0'903'0'0,"-3"1"-18"0"0,-9 1-700 0 0,4-1 209 0 0,0 0 0 0 0,1 1 1 0 0,-1 0-1 0 0,0 0 0 0 0,1 0 0 0 0,-1 1 0 0 0,1 1 0 0 0,-13 7 1304 0 0,20-10-1613 0 0,0 1 1 0 0,0-1-1 0 0,0 1 0 0 0,1-1 0 0 0,-1 0 0 0 0,0 1 1 0 0,1-1-1 0 0,-1 1 0 0 0,1-1 0 0 0,-1 0 0 0 0,1 1 1 0 0,0-1-1 0 0,0 0 0 0 0,-1 0 0 0 0,1 1 1 0 0,0-1-1 0 0,0 0 0 0 0,0 0 0 0 0,2 2 0 0 0,2-1-20 0 0,-1 1 0 0 0,0 0-1 0 0,1-1 1 0 0,7 3 0 0 0,-7-3 6 0 0,0 0 0 0 0,-1 0 0 0 0,10 6 0 0 0,-12-6-41 0 0,4 2 59 0 0,0 1 0 0 0,-1 0 0 0 0,1 0 0 0 0,5 7 0 0 0,-9-9-71 0 0,0 0 0 0 0,-1 0 0 0 0,1 0 0 0 0,-1 0-1 0 0,1 1 1 0 0,-1-1 0 0 0,0 0 0 0 0,-1 1 0 0 0,1-1 0 0 0,0 1 0 0 0,-1 4-1 0 0,0 1-6 0 0,-1 1 0 0 0,0-1 0 0 0,0 1-1 0 0,-1-1 1 0 0,0 0 0 0 0,-1 0-1 0 0,-4 12 1 0 0,-2 4-2 0 0,-7 16-1938 0 0,10-29-62 0 0,-1 0-1 0 0,0-1 1 0 0,-9 11 0 0 0,4-9-6546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23039 0 0,'0'0'2579'0'0,"8"1"-1699"0"0,-2 0-608 0 0,0-1 0 0 0,0 0 1 0 0,1-1-1 0 0,-1 1 0 0 0,0-1 0 0 0,0 0 0 0 0,11-4 1 0 0,42-20 721 0 0,-37 15-1001 0 0,27-11 7 0 0,54-26 0 0 0,-87 40 0 0 0,0 1 0 0 0,24-6 0 0 0,-26 8 0 0 0,0 0 0 0 0,-1-1 0 0 0,1-1 0 0 0,17-9 0 0 0,-31 15 0 0 0,0 0 0 0 0,1-1 0 0 0,-1 1 0 0 0,1 0 0 0 0,-1 0 0 0 0,0-1 0 0 0,1 1 0 0 0,-1 0 0 0 0,0-1 0 0 0,1 1 0 0 0,-1 0 0 0 0,0-1 0 0 0,0 1 0 0 0,1-1 0 0 0,-1 1 0 0 0,0 0 0 0 0,0-1 0 0 0,1 0 0 0 0,-5-4 0 0 0,-8 1 0 0 0,-77-15 33 0 0,66 15 449 0 0,-30-8-1 0 0,49 11-427 0 0,0 0-1 0 0,-1-1 0 0 0,1 0 1 0 0,0 0-1 0 0,0 0 1 0 0,0-1-1 0 0,0 1 1 0 0,1-1-1 0 0,-1 0 1 0 0,-4-4-1 0 0,8 6 36 0 0,8 0-54 0 0,0 1 0 0 0,-1-2 0 0 0,12-2 0 0 0,11-2 16 0 0,-10 3-44 0 0,52-4 72 0 0,-64 6-70 0 0,1 1-1 0 0,0 1 0 0 0,-1-1 0 0 0,1 1 1 0 0,-1 1-1 0 0,10 2 0 0 0,-15-3-7 0 0,-1 0 0 0 0,1 0-1 0 0,-1 0 1 0 0,1 1 0 0 0,-1-1-1 0 0,0 1 1 0 0,0-1 0 0 0,0 1 0 0 0,0 0-1 0 0,0-1 1 0 0,0 1 0 0 0,0 0 0 0 0,0 1-1 0 0,-1-1 1 0 0,1 0 0 0 0,-1 0 0 0 0,1 1-1 0 0,-1-1 1 0 0,0 0 0 0 0,0 1 0 0 0,0 0-1 0 0,0-1 1 0 0,-1 1 0 0 0,1-1 0 0 0,-1 1-1 0 0,1 0 1 0 0,-1-1 0 0 0,0 1 0 0 0,0 3-1 0 0,-1 7 23 0 0,-1 0-1 0 0,0 0 1 0 0,0 0-1 0 0,-8 21 0 0 0,6-21-1 0 0,-17 45 15 0 0,0-4-19 0 0,8-13-876 0 0,5-16-983 0 0,0 0-1 0 0,-7 49 1 0 0,15-66 132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44 127 14024 0 0,'1'-3'255'0'0,"0"0"0"0"0,0 0 1 0 0,-1-1-1 0 0,1 1 1 0 0,-1-1-1 0 0,0 1 0 0 0,1 0 1 0 0,-2-1-1 0 0,0-5 1 0 0,1 4 182 0 0,0 0 0 0 0,0 0 1 0 0,0 1-1 0 0,0-1 0 0 0,2-9 0 0 0,0-6 1070 0 0,-2 18-1355 0 0,-1 0 0 0 0,1 0 0 0 0,0 0 0 0 0,1 0 0 0 0,-1 0-1 0 0,0 1 1 0 0,0-1 0 0 0,1 0 0 0 0,-1 0 0 0 0,1 0 0 0 0,0 1 0 0 0,-1-1-1 0 0,3-4 1064 0 0,-11 32-427 0 0,-8 37-284 0 0,-12 61-187 0 0,25-104-270 0 0,2 1 1 0 0,0 0-1 0 0,1-1 1 0 0,5 34-1 0 0,-2-41-9 0 0,-1 0-1 0 0,1 0 1 0 0,1 0-1 0 0,1-1 1 0 0,-1 1 0 0 0,2-1-1 0 0,0 0 1 0 0,8 13-1 0 0,-13-23-21 0 0,1 0-1 0 0,-1 0 1 0 0,0 0-1 0 0,1-1 1 0 0,0 1-1 0 0,-1 0 1 0 0,1-1-1 0 0,0 1 0 0 0,0-1 1 0 0,0 1-1 0 0,0-1 1 0 0,0 0-1 0 0,0 0 1 0 0,0 0-1 0 0,0 0 1 0 0,0 0-1 0 0,1 0 1 0 0,-1 0-1 0 0,0-1 1 0 0,1 1-1 0 0,-1-1 1 0 0,0 0-1 0 0,1 0 1 0 0,-1 0-1 0 0,4 0 1 0 0,-2-1 13 0 0,-1 0 1 0 0,1-1-1 0 0,-1 1 1 0 0,1-1 0 0 0,-1 1-1 0 0,1-1 1 0 0,-1 0 0 0 0,0 0-1 0 0,0-1 1 0 0,0 1 0 0 0,0-1-1 0 0,0 1 1 0 0,-1-1 0 0 0,5-5-1 0 0,4-10 109 0 0,0 0 0 0 0,-2-1 1 0 0,0 0-1 0 0,-1 0 0 0 0,9-34 0 0 0,-14 44-105 0 0,11-43 124 0 0,-9 34-28 0 0,0-1 0 0 0,13-29 0 0 0,-16 43-46 0 0,1-1 0 0 0,0 1 0 0 0,0 0 0 0 0,0 0 0 0 0,1 0 0 0 0,-1 0 0 0 0,1 1-1 0 0,1-1 1 0 0,4-3 0 0 0,-9 7-77 0 0,1 1 0 0 0,-1 0 0 0 0,0 0 0 0 0,0 0 0 0 0,0-1 0 0 0,1 1 0 0 0,-1 0 0 0 0,0 0 0 0 0,0 0-1 0 0,1 0 1 0 0,-1 0 0 0 0,0-1 0 0 0,0 1 0 0 0,1 0 0 0 0,-1 0 0 0 0,0 0 0 0 0,1 0 0 0 0,-1 0 0 0 0,0 0 0 0 0,0 0 0 0 0,1 0 0 0 0,-1 0 0 0 0,0 0 0 0 0,1 0-1 0 0,-1 0 1 0 0,0 0 0 0 0,0 0 0 0 0,1 0 0 0 0,-1 1 0 0 0,0-1 0 0 0,0 0 0 0 0,1 0 0 0 0,-1 0 0 0 0,0 0 0 0 0,0 0 0 0 0,1 1 0 0 0,-1-1 0 0 0,0 0 0 0 0,0 0 0 0 0,0 0-1 0 0,1 1 1 0 0,-1-1 0 0 0,0 0 0 0 0,0 0 0 0 0,0 1 0 0 0,0-1 0 0 0,1 0 0 0 0,-1 0 0 0 0,0 1 0 0 0,0-1 0 0 0,0 1 0 0 0,2 18 126 0 0,-1-11-74 0 0,1 10-63 0 0,-1 1-1 0 0,-1 0 0 0 0,-1-1 1 0 0,0 1-1 0 0,-6 26 0 0 0,4-22-7 0 0,0 0-1 0 0,1 43 1 0 0,2-59-83 0 0,1 0 0 0 0,-1 0 0 0 0,2 0 0 0 0,-1 1 0 0 0,1-1 0 0 0,4 11 0 0 0,-5-16 54 0 0,0 0 0 0 0,1 0-1 0 0,-1 0 1 0 0,0 0 0 0 0,0-1 0 0 0,1 1-1 0 0,-1-1 1 0 0,1 1 0 0 0,0-1 0 0 0,-1 1-1 0 0,1-1 1 0 0,0 0 0 0 0,0 0 0 0 0,0 0-1 0 0,0 0 1 0 0,-1 0 0 0 0,2 0 0 0 0,-1 0-1 0 0,0-1 1 0 0,0 1 0 0 0,0-1 0 0 0,0 0-1 0 0,0 1 1 0 0,0-1 0 0 0,0 0 0 0 0,1 0-1 0 0,1-1 1 0 0,3 0-361 0 0,-1 0-1 0 0,0 0 1 0 0,0-1 0 0 0,0 0-1 0 0,0 0 1 0 0,0-1 0 0 0,-1 0-1 0 0,1 0 1 0 0,8-6 0 0 0,5-4-1723 0 0,20-21 0 0 0,80-63-6171 0 0,-119 96 8340 0 0,1 1 1 0 0,0-1-1 0 0,-1 1 0 0 0,1-1 0 0 0,-1 1 0 0 0,1-1 0 0 0,0 1 0 0 0,-1-1 0 0 0,1 1 0 0 0,0 0 1 0 0,0-1-1 0 0,-1 1 0 0 0,1 0 0 0 0,0-1 0 0 0,0 1 0 0 0,0 0 0 0 0,-1 0 0 0 0,1 0 0 0 0,0 0 1 0 0,0 0-1 0 0,0 0 0 0 0,0 0 0 0 0,-1 0 0 0 0,1 0 0 0 0,0 0 0 0 0,0 1 0 0 0,0-1 0 0 0,-1 0 1 0 0,1 1-1 0 0,0-1 0 0 0,0 0 0 0 0,-1 1 0 0 0,1-1 0 0 0,0 1 0 0 0,-1-1 0 0 0,1 1 0 0 0,-1-1 1 0 0,1 1-1 0 0,0-1 0 0 0,-1 1 0 0 0,1 0 0 0 0,-1-1 0 0 0,1 1 0 0 0,-1 0 0 0 0,0-1 0 0 0,1 1 1 0 0,-1 0-1 0 0,0 0 0 0 0,1-1 0 0 0,-1 1 0 0 0,0 0 0 0 0,0 1 0 0 0,1 3 362 0 0,0 0-1 0 0,0-1 0 0 0,0 1 1 0 0,-1 0-1 0 0,1 0 1 0 0,-1 0-1 0 0,-1 6 0 0 0,-3 12 481 0 0,-1 1-1 0 0,-1-1 0 0 0,-1 0 0 0 0,-1-1 0 0 0,-1 0 0 0 0,-1 0 1 0 0,0-1-1 0 0,-18 26 0 0 0,15-26-446 0 0,7-12-15 0 0,0 1 1 0 0,-1-1 0 0 0,-14 17-1 0 0,15-21-244 0 0,4-2 17 0 0,-1 0 1 0 0,0 0-1 0 0,0 0 0 0 0,0-1 1 0 0,-1 0-1 0 0,-5 4 0 0 0,8-5-161 0 0,0-1-1 0 0,0 0 0 0 0,0 0 1 0 0,0 0-1 0 0,0 1 1 0 0,0-1-1 0 0,0 0 0 0 0,0 0 1 0 0,0 0-1 0 0,0-1 0 0 0,0 1 1 0 0,0 0-1 0 0,0 0 0 0 0,0 0 1 0 0,0-1-1 0 0,0 1 0 0 0,0-1 1 0 0,0 1-1 0 0,0-1 1 0 0,0 1-1 0 0,0-1 0 0 0,1 1 1 0 0,-1-1-1 0 0,0 0 0 0 0,0 1 1 0 0,1-1-1 0 0,-1 0 0 0 0,0 1 1 0 0,1-1-1 0 0,-1 0 0 0 0,1 0 1 0 0,-2-1-1 0 0,-1-5-7 0 0,-1 0 1 0 0,1 0-1 0 0,0 0 0 0 0,1 0 1 0 0,0 0-1 0 0,0-1 0 0 0,1 1 1 0 0,-1-1-1 0 0,1 1 0 0 0,1-1 0 0 0,0 1 1 0 0,1-11-1 0 0,13-46-28 0 0,-3 20 0 0 0,-5 18 36 0 0,2 0 0 0 0,1 1-1 0 0,1 0 1 0 0,1 0 0 0 0,1 1-1 0 0,16-24 1 0 0,-3 10 75 0 0,2 2 1 0 0,57-61-1 0 0,-78 91-34 0 0,0 0 1 0 0,1 1-1 0 0,-1-1 0 0 0,1 1 1 0 0,0 1-1 0 0,1-1 0 0 0,-1 1 1 0 0,11-4-1 0 0,-17 8-66 0 0,0-1 1 0 0,0 1-1 0 0,0 0 0 0 0,1-1 0 0 0,-1 1 1 0 0,0 0-1 0 0,0 0 0 0 0,0 0 1 0 0,0 0-1 0 0,1 0 0 0 0,-1 0 0 0 0,0 0 1 0 0,0 0-1 0 0,0 1 0 0 0,0-1 0 0 0,0 0 1 0 0,0 1-1 0 0,0-1 0 0 0,1 1 1 0 0,-1-1-1 0 0,0 1 0 0 0,0-1 0 0 0,-1 1 1 0 0,1 0-1 0 0,0 0 0 0 0,0-1 0 0 0,0 1 1 0 0,0 0-1 0 0,-1 0 0 0 0,1 0 1 0 0,0 0-1 0 0,-1 0 0 0 0,1 0 0 0 0,0 0 1 0 0,-1 0-1 0 0,0 0 0 0 0,1 0 0 0 0,-1 0 1 0 0,1 0-1 0 0,-1 0 0 0 0,0 2 1 0 0,1 1 7 0 0,0 0 1 0 0,-1 0 0 0 0,0 0 0 0 0,0 0 0 0 0,0 0 0 0 0,0 0 0 0 0,0 0 0 0 0,-1 0-1 0 0,0 0 1 0 0,1 0 0 0 0,-3 4 0 0 0,-4 6-125 0 0,-1-1 0 0 0,-1 1 0 0 0,0-1-1 0 0,-1-1 1 0 0,0 0 0 0 0,-1 0 0 0 0,-20 16 0 0 0,1-9-2579 0 0,40-23-6023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123 222 16959 0 0,'8'13'1810'0'0,"-5"-4"-1391"0"0,-1 1-1 0 0,0 0 1 0 0,0 0 0 0 0,-1 0 0 0 0,0 0 0 0 0,-1 0 0 0 0,0 0 0 0 0,-2 11-1 0 0,-2 13 1649 0 0,-11 34-1 0 0,8-35-1836 0 0,2-10 149 0 0,0-1 0 0 0,-2 1 0 0 0,-1-1 0 0 0,0-1 0 0 0,-12 22 0 0 0,14-32-170 0 0,-9 13 357 0 0,14-23-538 0 0,0-1 0 0 0,1 1-1 0 0,-1 0 1 0 0,0 0-1 0 0,0-1 1 0 0,0 1-1 0 0,0 0 1 0 0,0-1-1 0 0,0 1 1 0 0,0-1-1 0 0,0 1 1 0 0,0-1 0 0 0,0 0-1 0 0,0 1 1 0 0,-1-1-1 0 0,1 0 1 0 0,0 0-1 0 0,0 0 1 0 0,0 1-1 0 0,0-2 1 0 0,-2 1-1 0 0,2 0-12 0 0,0-1 0 0 0,0 1 0 0 0,1-1 0 0 0,-1 1 0 0 0,0-1 0 0 0,1 1 0 0 0,-1-1 0 0 0,1 0 0 0 0,-1 1 0 0 0,0-1 0 0 0,1 0-1 0 0,0 1 1 0 0,-1-1 0 0 0,1 0 0 0 0,-1 0 0 0 0,1 0 0 0 0,0 1 0 0 0,-1-1 0 0 0,1 0 0 0 0,0 0 0 0 0,0 0 0 0 0,0-1 0 0 0,-4-22 105 0 0,4 24-120 0 0,0-14 22 0 0,0 1-1 0 0,1 0 1 0 0,0-1-1 0 0,5-19 1 0 0,18-53-23 0 0,-11 53 1 0 0,1 0 0 0 0,2 1 0 0 0,20-30 0 0 0,-8 12 0 0 0,-9 17 43 0 0,2-1 0 0 0,25-29 0 0 0,-32 47 49 0 0,0 0 0 0 0,1 1-1 0 0,0 1 1 0 0,1 0 0 0 0,25-16 0 0 0,-39 29-79 0 0,0 0 1 0 0,0 0-1 0 0,0 0 1 0 0,0 0-1 0 0,0 0 1 0 0,-1 1-1 0 0,2-1 0 0 0,-1 1 1 0 0,0-1-1 0 0,0 1 1 0 0,0 0-1 0 0,3 0 1 0 0,-4 0-11 0 0,0 0 0 0 0,-1 0 0 0 0,1 1 0 0 0,0-1 0 0 0,0 0 0 0 0,-1 0 0 0 0,1 1 0 0 0,0-1 0 0 0,-1 0 0 0 0,1 1 0 0 0,0-1 0 0 0,-1 1 0 0 0,1-1 0 0 0,0 1 0 0 0,-1-1 0 0 0,1 1 0 0 0,-1-1 0 0 0,1 1 0 0 0,-1 0 0 0 0,1-1 0 0 0,-1 1 0 0 0,0 0 0 0 0,1-1 0 0 0,-1 1 0 0 0,0 0 0 0 0,0 0 0 0 0,1-1 0 0 0,-1 1 0 0 0,0 0 0 0 0,0 0 0 0 0,0 0 0 0 0,0-1 0 0 0,0 1 0 0 0,0 0 0 0 0,0 1 0 0 0,-1 12 23 0 0,0 0 1 0 0,-1 0 0 0 0,-1 0 0 0 0,0 0-1 0 0,-1 0 1 0 0,0-1 0 0 0,-1 0 0 0 0,-1 0-1 0 0,-8 16 1 0 0,-6 5-860 0 0,-2-1-1 0 0,-27 32 0 0 0,45-60-215 0 0,-7 11-584 0 0,9-2-7407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14 209 5528 0 0,'6'-2'201'0'0,"0"-2"1"0"0,0 1-1 0 0,10-7 1 0 0,-5 1 3043 0 0,0-1-1 0 0,-1 1 1 0 0,0-2-1 0 0,14-18 1 0 0,-19 22-2489 0 0,-1 0 0 0 0,-1 1 0 0 0,1-1 0 0 0,3-13 1 0 0,-5 16-504 0 0,-1 1 0 0 0,0-1 1 0 0,0 0-1 0 0,0 0 0 0 0,-1 0 1 0 0,1 0-1 0 0,-1 0 0 0 0,0 0 1 0 0,0 0-1 0 0,-2-7 0 0 0,2 9-224 0 0,0 1 0 0 0,-1 0 0 0 0,1 0 0 0 0,-1-1 0 0 0,1 1 0 0 0,-1 0 0 0 0,1 0 0 0 0,-1 0 0 0 0,0 0 0 0 0,0 0 0 0 0,1 0 0 0 0,-1 0 0 0 0,0 0 0 0 0,0 0 0 0 0,0 0 0 0 0,0 0 0 0 0,0 1 0 0 0,0-1 0 0 0,0 0-1 0 0,0 1 1 0 0,-1-1 0 0 0,1 1 0 0 0,0-1 0 0 0,0 1 0 0 0,0-1 0 0 0,-1 1 0 0 0,1 0 0 0 0,0 0 0 0 0,-1-1 0 0 0,1 1 0 0 0,0 0 0 0 0,0 0 0 0 0,-1 1 0 0 0,1-1 0 0 0,0 0 0 0 0,-1 0 0 0 0,1 0 0 0 0,0 1 0 0 0,-2 0 0 0 0,0 0 11 0 0,-1 0 0 0 0,1 1 0 0 0,-1 0 1 0 0,1 0-1 0 0,0 0 0 0 0,-1 0 0 0 0,1 0 1 0 0,0 0-1 0 0,0 1 0 0 0,1 0 0 0 0,-5 5 1 0 0,-3 6 80 0 0,1 1 1 0 0,-12 25-1 0 0,17-32-94 0 0,1 0 1 0 0,1 0-1 0 0,-1 0 0 0 0,1 0 0 0 0,0 1 1 0 0,1-1-1 0 0,-1 12 0 0 0,2-17-19 0 0,0 0 0 0 0,1 0 0 0 0,-1 0-1 0 0,1 0 1 0 0,-1 0 0 0 0,1 0-1 0 0,0 0 1 0 0,0 0 0 0 0,0-1 0 0 0,0 1-1 0 0,0 0 1 0 0,1 0 0 0 0,0-1-1 0 0,-1 1 1 0 0,1-1 0 0 0,0 0 0 0 0,0 1-1 0 0,0-1 1 0 0,0 0 0 0 0,1 0 0 0 0,-1 0-1 0 0,0 0 1 0 0,1-1 0 0 0,3 2-1 0 0,-2-1-63 0 0,0 0-1 0 0,1 0 1 0 0,0-1-1 0 0,-1 1 0 0 0,1-1 1 0 0,0 0-1 0 0,0-1 1 0 0,0 1-1 0 0,-1-1 0 0 0,1 0 1 0 0,0 0-1 0 0,0-1 1 0 0,0 0-1 0 0,5-1 0 0 0,0-1-483 0 0,0 0 0 0 0,-1-1 0 0 0,0 0-1 0 0,0-1 1 0 0,0 0 0 0 0,-1-1-1 0 0,1 1 1 0 0,13-14 0 0 0,2-3-1627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38 3224 0 0,'-23'-5'15225'0'0,"25"14"-12125"0"0,-1-6-1172 0 0,4 14-382 0 0,0 0 1 0 0,3 22-1 0 0,2 71-71 0 0,1 12-840 0 0,-10-119-587 0 0,1 6 242 0 0,-1-1 0 0 0,1 18 0 0 0,6-57 237 0 0,-5 0-477 0 0,2 0 1 0 0,1-1-1 0 0,1 2 0 0 0,1-1 1 0 0,2 1-1 0 0,1 1 0 0 0,28-54 1 0 0,-35 76-72 0 0,0 1 0 0 0,1-1 0 0 0,0 1 0 0 0,0 0 0 0 0,10-9 0 0 0,-13 13-167 0 0,1 0 1 0 0,-1 0 0 0 0,1 0-1 0 0,0 0 1 0 0,0 1 0 0 0,0-1-1 0 0,0 1 1 0 0,0 0 0 0 0,0 0-1 0 0,0 0 1 0 0,0 0 0 0 0,0 0-1 0 0,0 1 1 0 0,1-1 0 0 0,-1 1-1 0 0,4 0 1 0 0,7 2-1969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24 19695 0 0,'0'-2'198'0'0,"-1"0"1"0"0,0 0-1 0 0,0 1 0 0 0,0-1 0 0 0,0 0 0 0 0,-1 1 0 0 0,1-1 0 0 0,0 1 0 0 0,-1-1 0 0 0,1 1 0 0 0,-4-3 0 0 0,4 4-150 0 0,0 0-1 0 0,0-1 1 0 0,0 1-1 0 0,0 0 0 0 0,0 0 1 0 0,0 0-1 0 0,0 0 1 0 0,-1 0-1 0 0,1 0 1 0 0,0 0-1 0 0,0 0 1 0 0,0 0-1 0 0,0 0 0 0 0,0 1 1 0 0,0-1-1 0 0,0 0 1 0 0,0 1-1 0 0,0-1 1 0 0,0 1-1 0 0,0-1 0 0 0,0 1 1 0 0,-1 1-1 0 0,-13 9 649 0 0,0 1-1 0 0,1 1 1 0 0,1 1-1 0 0,-21 25 1 0 0,21-24-303 0 0,3-2-275 0 0,0 0 0 0 0,0 0 1 0 0,1 1-1 0 0,1 0 0 0 0,1 1 0 0 0,0-1 0 0 0,1 1 1 0 0,0 1-1 0 0,1-1 0 0 0,1 1 0 0 0,0 0 0 0 0,2 0 1 0 0,-1 0-1 0 0,1 31 0 0 0,2-45-121 0 0,0 1 1 0 0,0 0-1 0 0,1-1 0 0 0,-1 1 1 0 0,1-1-1 0 0,-1 1 0 0 0,1-1 0 0 0,0 1 1 0 0,0-1-1 0 0,0 1 0 0 0,0-1 1 0 0,0 0-1 0 0,1 0 0 0 0,-1 1 0 0 0,1-1 1 0 0,-1 0-1 0 0,1 0 0 0 0,0 0 1 0 0,0-1-1 0 0,0 1 0 0 0,0 0 0 0 0,3 1 1 0 0,-1-1-6 0 0,0-1 1 0 0,-1 1-1 0 0,1-1 1 0 0,0 0-1 0 0,0 0 1 0 0,0-1-1 0 0,0 1 1 0 0,0-1-1 0 0,0 0 1 0 0,0 0-1 0 0,0 0 1 0 0,0-1-1 0 0,0 1 1 0 0,6-3-1 0 0,9-3-846 0 0,0-1 0 0 0,0-1 0 0 0,0-1 0 0 0,-1 0 0 0 0,21-15 0 0 0,-35 21 488 0 0,34-22-8184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0 18399 0 0,'-8'2'1668'0'0,"-5"2"-1181"0"0,1 1 0 0 0,0 0-1 0 0,0 0 1 0 0,0 1 0 0 0,1 1-1 0 0,0-1 1 0 0,0 2 0 0 0,-14 12-1 0 0,-55 58 2108 0 0,70-67-2499 0 0,1 1-1 0 0,0 0 0 0 0,0 1 1 0 0,1 0-1 0 0,-8 18 0 0 0,7-9-63 0 0,2-9 261 0 0,-8 26-1 0 0,14-35-236 0 0,0-1 1 0 0,1 1-1 0 0,-1 0 1 0 0,1-1-1 0 0,-1 1 1 0 0,1 0-1 0 0,0-1 0 0 0,0 1 1 0 0,1 0-1 0 0,-1-1 1 0 0,1 1-1 0 0,1 5 1 0 0,-1-8-41 0 0,-1 0 0 0 0,1 0 0 0 0,-1 0 0 0 0,1 0 0 0 0,-1 0 0 0 0,1 0 0 0 0,0 0 0 0 0,0 0 0 0 0,-1 0 0 0 0,1-1 0 0 0,0 1-1 0 0,0 0 1 0 0,0 0 0 0 0,0-1 0 0 0,0 1 0 0 0,0-1 0 0 0,0 1 0 0 0,0-1 0 0 0,0 1 0 0 0,0-1 0 0 0,1 1 0 0 0,1-1 14 0 0,0 1 0 0 0,0-1 0 0 0,0 0-1 0 0,0 0 1 0 0,0 0 0 0 0,0 0 0 0 0,0-1-1 0 0,3 0 1 0 0,3-2-2 0 0,-1 1-1 0 0,0-1 1 0 0,0 0-1 0 0,14-9 1 0 0,-13 5-8 0 0,0 1 0 0 0,0-2 0 0 0,0 1 0 0 0,-1-1 0 0 0,-1 0 0 0 0,1-1 0 0 0,11-17 0 0 0,-1-5 27 0 0,17-37-1 0 0,-10 17 168 0 0,-19 38 76 0 0,-5 10-146 0 0,1-1 0 0 0,-1 1 0 0 0,1 0 0 0 0,0 0 0 0 0,0 0 0 0 0,0 0 0 0 0,0 0 0 0 0,5-4 0 0 0,-7 7-143 0 0,0 0 1 0 0,0 0-1 0 0,0-1 0 0 0,0 1 1 0 0,0 0-1 0 0,0 0 0 0 0,0 0 1 0 0,1 0-1 0 0,-1 0 0 0 0,0 0 1 0 0,0 0-1 0 0,0 0 0 0 0,0 0 1 0 0,0 0-1 0 0,0 0 0 0 0,0 0 1 0 0,0 0-1 0 0,1 0 0 0 0,-1 0 1 0 0,0 0-1 0 0,0 0 0 0 0,0 0 1 0 0,0 0-1 0 0,0 0 0 0 0,0 0 1 0 0,0 0-1 0 0,1 0 0 0 0,-1 0 1 0 0,0 0-1 0 0,0 0 0 0 0,0 0 1 0 0,0 0-1 0 0,0 0 0 0 0,0 0 1 0 0,0 0-1 0 0,0 0 0 0 0,0 0 1 0 0,1 1-1 0 0,-1-1 0 0 0,0 0 1 0 0,0 0-1 0 0,0 0 0 0 0,0 0 1 0 0,0 0-1 0 0,0 0 0 0 0,0 0 1 0 0,0 0-1 0 0,1 3 0 0 0,1 0 0 0 0,-1 0 0 0 0,0 0 0 0 0,-1 0 0 0 0,1 0 0 0 0,0 0 0 0 0,-1 0 0 0 0,0 0 0 0 0,0 0 0 0 0,0 5 0 0 0,-4 36 0 0 0,3-32 0 0 0,-9 48-14 0 0,7-45-30 0 0,0 1 1 0 0,1-1 0 0 0,0 1-1 0 0,1 0 1 0 0,3 28-1 0 0,-2-43-14 0 0,0 0 0 0 0,0 0-1 0 0,0 0 1 0 0,0 0-1 0 0,0 0 1 0 0,0-1 0 0 0,0 1-1 0 0,1 0 1 0 0,-1 0 0 0 0,0 0-1 0 0,1 0 1 0 0,-1-1-1 0 0,0 1 1 0 0,1 0 0 0 0,-1 0-1 0 0,1-1 1 0 0,-1 1 0 0 0,1 0-1 0 0,0-1 1 0 0,-1 1-1 0 0,1-1 1 0 0,0 1 0 0 0,-1-1-1 0 0,1 1 1 0 0,0-1 0 0 0,-1 1-1 0 0,1-1 1 0 0,0 0-1 0 0,0 1 1 0 0,0-1 0 0 0,-1 0-1 0 0,1 0 1 0 0,0 1 0 0 0,0-1-1 0 0,0 0 1 0 0,0 0-1 0 0,0 0 1 0 0,-1 0 0 0 0,1 0-1 0 0,0 0 1 0 0,0-1 0 0 0,0 1-1 0 0,0 0 1 0 0,0 0-1 0 0,-1 0 1 0 0,1-1 0 0 0,0 1-1 0 0,0-1 1 0 0,1 0 0 0 0,5-2-614 0 0,-1-1 1 0 0,0 0 0 0 0,1-1 0 0 0,7-7 0 0 0,-9 8 167 0 0,3-3-685 0 0,0 0 1 0 0,-1 0-1 0 0,11-15 0 0 0,16-25-1733 0 0,0 4-19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5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4 19607 0 0,'-3'-1'191'0'0,"0"1"-1"0"0,0-1 1 0 0,0 0-1 0 0,0 1 1 0 0,-1 0-1 0 0,1 0 1 0 0,0 0-1 0 0,0 0 0 0 0,0 0 1 0 0,-1 1-1 0 0,1 0 1 0 0,0-1-1 0 0,0 1 1 0 0,0 0-1 0 0,0 0 1 0 0,-4 3-1 0 0,-1-1 538 0 0,0 2 0 0 0,0-1 0 0 0,1 1 0 0 0,-14 11 0 0 0,19-15-627 0 0,1 0 0 0 0,0 1 1 0 0,-1-1-1 0 0,1 1 1 0 0,0-1-1 0 0,0 1 0 0 0,0 0 1 0 0,0-1-1 0 0,0 1 1 0 0,0 0-1 0 0,0 0 0 0 0,0 0 1 0 0,1-1-1 0 0,-1 1 1 0 0,1 0-1 0 0,0 0 0 0 0,-1 0 1 0 0,1 0-1 0 0,0 0 1 0 0,0 0-1 0 0,0 0 0 0 0,0 0 1 0 0,1 0-1 0 0,-1 0 1 0 0,2 4-1 0 0,-1-3-52 0 0,0-1-1 0 0,0 1 1 0 0,0-1 0 0 0,1 1 0 0 0,-1-1-1 0 0,1 0 1 0 0,0 0 0 0 0,0 1 0 0 0,0-1-1 0 0,0 0 1 0 0,0-1 0 0 0,0 1 0 0 0,0 0-1 0 0,1-1 1 0 0,-1 1 0 0 0,1-1 0 0 0,-1 0-1 0 0,5 2 1 0 0,6 1 98 0 0,1 0 0 0 0,19 2 1 0 0,10 2 223 0 0,-42-7-365 0 0,0-1 0 0 0,0 0 0 0 0,0 1-1 0 0,0-1 1 0 0,0 0 0 0 0,0 1-1 0 0,1 0 1 0 0,-1-1 0 0 0,0 1 0 0 0,-1 0-1 0 0,1-1 1 0 0,0 1 0 0 0,0 0-1 0 0,0 0 1 0 0,0 0 0 0 0,-1 0 0 0 0,1 0-1 0 0,0 0 1 0 0,-1 0 0 0 0,2 1 0 0 0,-2 0-2 0 0,1 0 1 0 0,-1 0 0 0 0,0 0 0 0 0,1 0 0 0 0,-1 0 0 0 0,0-1 0 0 0,0 1 0 0 0,0 0 0 0 0,0 0 0 0 0,-1 0 0 0 0,0 3-1 0 0,-1 3-5 0 0,-1 1-1 0 0,-1 0 0 0 0,1-1 0 0 0,-6 9 1 0 0,7-14-4 0 0,-8 13-185 0 0,0-1 1 0 0,-2 0-1 0 0,0 0 1 0 0,-1-1-1 0 0,-17 15 0 0 0,15-16-587 0 0,-20 13-1 0 0,6-5-1530 0 0,2 2-3456 0 0,38-21 1976 0 0,3-4-549 0 0,0 0-935 0 0</inkml:trace>
  <inkml:trace contextRef="#ctx0" brushRef="#br0" timeOffset="1">285 320 7832 0 0,'19'-10'212'0'0,"0"-1"-1"0"0,0 0 1 0 0,-1-1 0 0 0,0-1 0 0 0,21-21-1 0 0,-31 27 717 0 0,60-63 8331 0 0,-62 63-8428 0 0,0-1 0 0 0,-1 0 0 0 0,1 0 0 0 0,-2 0 0 0 0,1-1 0 0 0,-1 0 0 0 0,5-16 0 0 0,-8 24-765 0 0,-1-1 1 0 0,0 1-1 0 0,0 0 1 0 0,0 0-1 0 0,1 0 1 0 0,-1 0-1 0 0,0 0 1 0 0,-1 0-1 0 0,1 0 1 0 0,0-1 0 0 0,0 1-1 0 0,0 0 1 0 0,-1 0-1 0 0,1 0 1 0 0,0 0-1 0 0,-1 0 1 0 0,1 0-1 0 0,-1 0 1 0 0,0 0-1 0 0,1 0 1 0 0,-1 0 0 0 0,0 1-1 0 0,1-1 1 0 0,-1 0-1 0 0,0 0 1 0 0,0 0-1 0 0,0 1 1 0 0,1-1-1 0 0,-1 0 1 0 0,0 1-1 0 0,0-1 1 0 0,0 1 0 0 0,0-1-1 0 0,0 1 1 0 0,0 0-1 0 0,-1-1 1 0 0,1 1-1 0 0,0 0 1 0 0,0 0-1 0 0,-2-1 1 0 0,-3 1 166 0 0,0-1 1 0 0,0 1-1 0 0,0-1 1 0 0,0 2-1 0 0,0-1 1 0 0,-8 2-1 0 0,7 0-119 0 0,0 1-1 0 0,-1-1 1 0 0,1 1-1 0 0,1 1 1 0 0,-1-1-1 0 0,0 1 1 0 0,1 0-1 0 0,0 1 1 0 0,0 0-1 0 0,0 0 1 0 0,1 0-1 0 0,-1 0 1 0 0,1 1-1 0 0,-5 8 1 0 0,-1 1-117 0 0,1 1 1 0 0,0 0 0 0 0,1 1-1 0 0,-11 28 1 0 0,17-38-21 0 0,1 1 0 0 0,0-1 1 0 0,0 0-1 0 0,1 1 0 0 0,0 0 1 0 0,0-1-1 0 0,1 1 0 0 0,-1-1 1 0 0,3 11-1 0 0,-2-14 23 0 0,1 0 0 0 0,0 0 1 0 0,0 0-1 0 0,0 0 0 0 0,0 0 0 0 0,1 0 1 0 0,0-1-1 0 0,0 1 0 0 0,0 0 0 0 0,0-1 0 0 0,0 1 1 0 0,1-1-1 0 0,-1 0 0 0 0,1 0 0 0 0,0 0 1 0 0,0 0-1 0 0,7 5 0 0 0,-1-3 14 0 0,0 0 0 0 0,0-1 0 0 0,0 0 0 0 0,0 0 0 0 0,1-1 0 0 0,17 4 0 0 0,0-3-706 0 0,33 2-1 0 0,-29-4-748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3:0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48 2304 0 0,'-12'-5'412'0'0,"-5"4"11164"0"0,24 2-10044 0 0,12 0-497 0 0,1 0 0 0 0,0-2 0 0 0,31-4 0 0 0,57-16 148 0 0,-99 19-1181 0 0,37-6-6 0 0,-15 3-5745 0 0,-9 3-863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3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496 103 2304 0 0,'0'0'15426'0'0,"10"-3"-13409"0"0,0-7-915 0 0,-9 8-795 0 0,0 1 0 0 0,1-1 1 0 0,-1 1-1 0 0,1-1 0 0 0,0 1 1 0 0,-1-1-1 0 0,5-1 0 0 0,-5 3-55 0 0,3-7 68 0 0,-4 6-228 0 0,1 1 0 0 0,0-1 0 0 0,-1 0 0 0 0,1 1 0 0 0,-1-1 0 0 0,1 0 0 0 0,-1 0 0 0 0,1 1 0 0 0,-1-1 0 0 0,1 0 0 0 0,-1 0 0 0 0,0 0 0 0 0,1 0 0 0 0,-1 0 0 0 0,0 1 0 0 0,1-3 0 0 0,-1 2-3 0 0,0 0-1 0 0,0 0 1 0 0,0 0-1 0 0,0 0 1 0 0,1 0-1 0 0,-1 0 1 0 0,0 0-1 0 0,1 0 1 0 0,-1 0-1 0 0,1 1 1 0 0,-1-1-1 0 0,1 0 1 0 0,0 0-1 0 0,-1 0 1 0 0,1 0-1 0 0,0 1 1 0 0,1-2-1 0 0,-2 2-47 0 0,0 0-1 0 0,0-1 1 0 0,1 1-1 0 0,-1 0 1 0 0,0 0-1 0 0,1-1 1 0 0,-1 1-1 0 0,0 0 0 0 0,0-1 1 0 0,0 1-1 0 0,1 0 1 0 0,-1-1-1 0 0,0 1 1 0 0,0 0-1 0 0,0-1 1 0 0,0 1-1 0 0,0 0 1 0 0,1-1-1 0 0,-1 1 1 0 0,0 0-1 0 0,0-1 1 0 0,0 0-1 0 0,1-5 331 0 0,0 5-344 0 0,-1 1 1 0 0,0-1 0 0 0,0 1 0 0 0,1 0-1 0 0,-1-1 1 0 0,0 1 0 0 0,0-1 0 0 0,0 1-1 0 0,0-1 1 0 0,0 1 0 0 0,0-1 0 0 0,0 1 0 0 0,0-1-1 0 0,0 1 1 0 0,0-1 0 0 0,0 1 0 0 0,0 0-1 0 0,0-1 1 0 0,0 1 0 0 0,0-1 0 0 0,0 1 0 0 0,0-1-1 0 0,0 1 1 0 0,-1-1 0 0 0,1 1 0 0 0,0-1-1 0 0,0 1 1 0 0,-1 0 0 0 0,1-1 0 0 0,0 1-1 0 0,-1 0 1 0 0,1-1 0 0 0,0 1 0 0 0,-1 0 0 0 0,1-1-1 0 0,0 1 1 0 0,-1 0 0 0 0,1 0 0 0 0,-1-1-1 0 0,1 1 1 0 0,-1 0 0 0 0,1 0 0 0 0,0 0 0 0 0,-1-1-1 0 0,0 1 1 0 0,-4-1 81 0 0,-1 0 1 0 0,1 0-1 0 0,-1 0 1 0 0,1 0-1 0 0,-1 1 0 0 0,0 0 1 0 0,1 0-1 0 0,-10 2 1 0 0,-4 2 101 0 0,-22 7 1 0 0,18-2-158 0 0,0 1 0 0 0,0 1-1 0 0,-21 14 1 0 0,30-17-32 0 0,-8 6 20 0 0,0 1 0 0 0,1 1 0 0 0,1 0 0 0 0,1 2-1 0 0,0 0 1 0 0,1 1 0 0 0,1 1 0 0 0,-25 39 0 0 0,26-34-6 0 0,1 2-1 0 0,1 0 1 0 0,2 0 0 0 0,1 1 0 0 0,1 1-1 0 0,1 0 1 0 0,-6 38 0 0 0,13-61 2 0 0,2-1 0 0 0,-1 1 0 0 0,1-1 1 0 0,0 1-1 0 0,0 0 0 0 0,0-1 0 0 0,1 1 0 0 0,0 0 0 0 0,0-1 0 0 0,2 7 0 0 0,-1-7-68 0 0,0-1-1 0 0,1 0 1 0 0,-1 1-1 0 0,1-1 0 0 0,0 0 1 0 0,0 0-1 0 0,0-1 0 0 0,0 1 1 0 0,1-1-1 0 0,-1 1 1 0 0,7 3-1 0 0,0 0 20 0 0,-1-1-1 0 0,1-1 0 0 0,0 0 1 0 0,0 0-1 0 0,0-1 1 0 0,1 0-1 0 0,-1 0 1 0 0,1-1-1 0 0,0-1 1 0 0,0 0-1 0 0,0-1 1 0 0,0 0-1 0 0,17 0 1 0 0,-15-2 7 0 0,0 0 0 0 0,0-1 0 0 0,0-1 0 0 0,-1 0 1 0 0,1 0-1 0 0,-1-2 0 0 0,12-4 0 0 0,120-57 184 0 0,-117 49 192 0 0,-23 13-580 0 0,1 1 0 0 0,-1 0 0 0 0,0 1-1 0 0,1-1 1 0 0,0 1 0 0 0,0-1-1 0 0,-1 2 1 0 0,1-1 0 0 0,0 0 0 0 0,7 0-1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214 105 2760 0 0,'0'0'125'0'0,"14"-12"4784"0"0,2-5-490 0 0,-7 9-2858 0 0,0-2-183 0 0,-8 10-1144 0 0,0-1 0 0 0,0 0 1 0 0,0 0-1 0 0,-1 0 0 0 0,1 0 1 0 0,0 0-1 0 0,-1 0 0 0 0,1 0 1 0 0,-1 0-1 0 0,1 0 0 0 0,-1 0 0 0 0,1-1 1 0 0,-1 1-1 0 0,0 0 0 0 0,1 0 1 0 0,-1 0-1 0 0,0 0 0 0 0,0-1 1 0 0,0 1-1 0 0,0 0 0 0 0,0 0 1 0 0,0-1-1 0 0,0 1 0 0 0,-1 0 1 0 0,1 0-1 0 0,0 0 0 0 0,-1 0 1 0 0,1 0-1 0 0,-1-1 0 0 0,1 1 1 0 0,-2-1-1 0 0,1 0-85 0 0,0 1 0 0 0,0-1 0 0 0,0 1 0 0 0,0-1 0 0 0,0 1-1 0 0,0 0 1 0 0,0 0 0 0 0,-1 0 0 0 0,1-1 0 0 0,0 1 0 0 0,-1 0 0 0 0,1 1 0 0 0,-1-1 0 0 0,0 0 0 0 0,1 0-1 0 0,-1 1 1 0 0,0-1 0 0 0,1 0 0 0 0,-1 1 0 0 0,0 0 0 0 0,-2-1 0 0 0,-4 1-36 0 0,0 1-1 0 0,0-1 1 0 0,0 1-1 0 0,0 1 1 0 0,0-1 0 0 0,0 1-1 0 0,0 1 1 0 0,0-1 0 0 0,1 2-1 0 0,-1-1 1 0 0,1 1-1 0 0,0 0 1 0 0,0 0 0 0 0,0 1-1 0 0,1 0 1 0 0,0 0 0 0 0,0 0-1 0 0,0 1 1 0 0,0 0 0 0 0,-7 11-1 0 0,2-1-103 0 0,2 0 0 0 0,0 0 0 0 0,1 1 0 0 0,0 0-1 0 0,2 1 1 0 0,0-1 0 0 0,1 1 0 0 0,0 0 0 0 0,2 1 0 0 0,0-1 0 0 0,1 0-1 0 0,1 1 1 0 0,1 19 0 0 0,1-29-7 0 0,0 0 0 0 0,1 0 0 0 0,-1 0 0 0 0,2-1 0 0 0,-1 1 0 0 0,1 0-1 0 0,0-1 1 0 0,1 0 0 0 0,0 0 0 0 0,9 13 0 0 0,-10-17 0 0 0,0 0 0 0 0,0 0 0 0 0,1 0 0 0 0,0 0 0 0 0,0 0 0 0 0,0-1 0 0 0,0 0 0 0 0,0 0 0 0 0,1 0 0 0 0,-1 0 0 0 0,1-1 0 0 0,0 1-1 0 0,0-1 1 0 0,0-1 0 0 0,0 1 0 0 0,0-1 0 0 0,0 1 0 0 0,0-1 0 0 0,6 0 0 0 0,-4-1 27 0 0,0 0-1 0 0,1-1 0 0 0,-1 0 1 0 0,0 0-1 0 0,0 0 0 0 0,0-1 1 0 0,0 0-1 0 0,-1 0 1 0 0,1-1-1 0 0,0 1 0 0 0,-1-2 1 0 0,0 1-1 0 0,1-1 0 0 0,-1 0 1 0 0,-1 0-1 0 0,1 0 1 0 0,-1-1-1 0 0,0 0 0 0 0,0 0 1 0 0,8-10-1 0 0,3-10 214 0 0,-1-1 0 0 0,18-43 0 0 0,15-58 577 0 0,-40 104-668 0 0,2-7 297 0 0,6-45 0 0 0,-14 64-314 0 0,-2 7-50 0 0,1 1-1 0 0,-1 0 0 0 0,1 0 0 0 0,0-1 0 0 0,0 1 1 0 0,0 0-1 0 0,3-5 0 0 0,-4 9-70 0 0,0 0 1 0 0,0 0-1 0 0,0 0 0 0 0,1 0 0 0 0,-1 0 1 0 0,0 0-1 0 0,0 0 0 0 0,1 0 0 0 0,-1 0 1 0 0,0 0-1 0 0,1 0 0 0 0,-1 0 0 0 0,1 0 1 0 0,-1 0-1 0 0,1-1 0 0 0,1 3 0 0 0,1 1 6 0 0,-2-2-16 0 0,-1 0 0 0 0,1 0 0 0 0,-1 0 0 0 0,0 0 0 0 0,0 0 0 0 0,0-1 0 0 0,0 1 0 0 0,0 0 0 0 0,0 0-1 0 0,0 0 1 0 0,0 0 0 0 0,-1 0 0 0 0,1 0 0 0 0,-1-1 0 0 0,1 1 0 0 0,-2 2 0 0 0,-2 13 7 0 0,-11 135-10 0 0,12-133 0 0 0,1-1 0 0 0,1 1 0 0 0,1-1 0 0 0,3 35 0 0 0,-1-42 0 0 0,-1 1 0 0 0,-1 12 0 0 0,1 7 0 0 0,-1-28-214 0 0,0 0 0 0 0,1 0 1 0 0,-1 0-1 0 0,1 1 0 0 0,0-1 0 0 0,0 0 0 0 0,0 0 1 0 0,1 0-1 0 0,-1 0 0 0 0,1 0 0 0 0,-1-1 0 0 0,1 1 1 0 0,3 4-1 0 0,-3-6 15 0 0,-1 1 0 0 0,1-1 0 0 0,0 0 0 0 0,-1 1 0 0 0,1-1 0 0 0,0 0 0 0 0,0 0 0 0 0,0 0 1 0 0,0-1-1 0 0,0 1 0 0 0,0 0 0 0 0,0-1 0 0 0,0 1 0 0 0,0-1 0 0 0,0 0 0 0 0,1 1 0 0 0,-1-1 0 0 0,0 0 0 0 0,0 0 0 0 0,4-1 1 0 0,3-2-2256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0 565 3680 0 0,'20'-12'21910'0'0,"-16"5"-20915"0"0,-2 3-4022 0 0,28-46 7315 0 0,-18 19-3098 0 0,-10 24-1024 0 0,0 0-1 0 0,0 0 0 0 0,0 0 0 0 0,0-8 1 0 0,2-7 66 0 0,4-18 110 0 0,-5 23-165 0 0,6-21 0 0 0,-3 19-76 0 0,0-2 65 0 0,12-27-1 0 0,-2 9 14 0 0,-10 23-76 0 0,1 0 0 0 0,10-18 0 0 0,2-2 93 0 0,-16 27-153 0 0,1 1 0 0 0,0 0 0 0 0,1 0-1 0 0,-1 1 1 0 0,2-1 0 0 0,-1 1 0 0 0,7-6 0 0 0,-12 12-41 0 0,0 1 0 0 0,1 0 0 0 0,-1 0 0 0 0,0-1 1 0 0,0 1-1 0 0,1 0 0 0 0,-1 0 0 0 0,0-1 0 0 0,1 1 0 0 0,-1 0 1 0 0,0 0-1 0 0,1 0 0 0 0,-1 0 0 0 0,0-1 0 0 0,1 1 0 0 0,-1 0 1 0 0,0 0-1 0 0,1 0 0 0 0,-1 0 0 0 0,1 0 0 0 0,-1 0 0 0 0,0 0 1 0 0,1 0-1 0 0,-1 0 0 0 0,0 0 0 0 0,1 0 0 0 0,-1 0 0 0 0,0 0 1 0 0,1 1-1 0 0,-1-1 0 0 0,1 0 0 0 0,-1 0 0 0 0,0 0 0 0 0,1 0 1 0 0,-1 1-1 0 0,0-1 0 0 0,1 1-1 0 0,0 0 0 0 0,0 1 1 0 0,0-1-1 0 0,0 0 0 0 0,-1 0 0 0 0,1 1 1 0 0,0-1-1 0 0,-1 1 0 0 0,1 2 1 0 0,1 2-4 0 0,-1 1 0 0 0,0 0 0 0 0,1 9 0 0 0,-2 191 2 0 0,0-166 0 0 0,10 76 0 0 0,-1-87 0 0 0,-8-28 0 0 0,-1 0 0 0 0,1-1 0 0 0,0 1 0 0 0,0 0 0 0 0,0-1 0 0 0,0 1 0 0 0,0-1 0 0 0,0 1 0 0 0,0-1 0 0 0,1 0 0 0 0,-1 1 0 0 0,0-1 0 0 0,1 0 0 0 0,-1 0 0 0 0,3 1 0 0 0,6-1 0 0 0,-8-3 0 0 0,-2 1 0 0 0,3-2 0 0 0,1 0 0 0 0,-1 0 0 0 0,0-1 0 0 0,0 1 0 0 0,0-1 0 0 0,-1 0 0 0 0,1 0 0 0 0,-1 0 0 0 0,0 0 0 0 0,0 0 0 0 0,2-7 0 0 0,2-9 0 0 0,5-25 0 0 0,-10 41 0 0 0,31-136 0 0 0,-24 115 23 0 0,1 0-1 0 0,1 0 1 0 0,18-30-1 0 0,-22 43 5 0 0,-3 7-8 0 0,-1 1 0 0 0,1-1 0 0 0,-1 1 0 0 0,1 0 0 0 0,1 0 0 0 0,-1 1 0 0 0,0-1 0 0 0,1 0 0 0 0,6-4 0 0 0,-2 7 35 0 0,-7 2-51 0 0,1 0 0 0 0,-1 0 0 0 0,1 0 0 0 0,-1 0 0 0 0,1 1 0 0 0,-1-1 0 0 0,0 0 0 0 0,0 1 0 0 0,1-1-1 0 0,-1 1 1 0 0,0-1 0 0 0,-1 1 0 0 0,1-1 0 0 0,0 1 0 0 0,0 0 0 0 0,-1 0 0 0 0,2 2 0 0 0,5 31 15 0 0,-3 6-18 0 0,-2 0 0 0 0,-8 78 0 0 0,4-77 0 0 0,0-14 2 0 0,0-13-6 0 0,1 0 1 0 0,1 0 0 0 0,0 0-1 0 0,1-1 1 0 0,3 18-1 0 0,-3-22-79 0 0,-1-9 58 0 0,0 1 0 0 0,0-1 0 0 0,0 0 0 0 0,1 0 1 0 0,-1 1-1 0 0,0-1 0 0 0,1 0 0 0 0,-1 0 0 0 0,1 0 0 0 0,0 2 0 0 0,-1-2-211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17503 0 0,'0'0'2851'0'0,"15"-3"-1318"0"0,7-4 73 0 0,-18 6-1313 0 0,0 1 1 0 0,0-2-1 0 0,1 1 0 0 0,4-3 0 0 0,12-4 670 0 0,6-4 122 0 0,-6 0-733 0 0,12-9-96 0 0,-27 16-231 0 0,6-4 347 0 0,0-1-1 0 0,-1 0 1 0 0,0-1-1 0 0,12-14 1 0 0,-13 10-328 0 0,0 1 1 0 0,-2-2-1 0 0,0 1 1 0 0,0-1-1 0 0,10-32 0 0 0,-18 46-37 0 0,1 1-1 0 0,-1-1 0 0 0,0 1 0 0 0,0-1 1 0 0,1 1-1 0 0,-1-1 0 0 0,0 1 0 0 0,0-1 0 0 0,0 1 1 0 0,0-1-1 0 0,-1 1 0 0 0,1-1 0 0 0,0 1 0 0 0,-1-1 1 0 0,1 1-1 0 0,-1-1 0 0 0,1 1 0 0 0,-1 0 1 0 0,0-1-1 0 0,1 1 0 0 0,-1 0 0 0 0,0-1 0 0 0,0 1 1 0 0,0 0-1 0 0,0 0 0 0 0,0 0 0 0 0,0 0 1 0 0,-1 0-1 0 0,1 0 0 0 0,0 0 0 0 0,0 0 0 0 0,-1 0 1 0 0,1 1-1 0 0,0-1 0 0 0,-1 1 0 0 0,1-1 1 0 0,-4 0-1 0 0,2 0 10 0 0,0 0 0 0 0,0 1 0 0 0,0-1 0 0 0,0 1 0 0 0,0-1 0 0 0,-1 1 0 0 0,1 0 0 0 0,0 1 0 0 0,0-1 0 0 0,0 0 0 0 0,0 1 0 0 0,0 0 0 0 0,0 0 0 0 0,0 0-1 0 0,0 0 1 0 0,0 0 0 0 0,-4 2 0 0 0,-3 6 166 0 0,1 0 0 0 0,-1 0 0 0 0,2 1-1 0 0,-1 1 1 0 0,1-1 0 0 0,1 1 0 0 0,-8 14-1 0 0,11-18-204 0 0,-4 9 52 0 0,0 1-1 0 0,2 1 1 0 0,0-1-1 0 0,0 1 1 0 0,2 0-1 0 0,0 1 1 0 0,-1 22-1 0 0,4-30 89 0 0,1 0 0 0 0,0 0-1 0 0,1 0 1 0 0,4 21 0 0 0,-4-30-143 0 0,0 1 0 0 0,0 0-1 0 0,0-1 1 0 0,0 1 0 0 0,0-1 0 0 0,0 0-1 0 0,1 1 1 0 0,-1-1 0 0 0,1 0 0 0 0,0 0-1 0 0,0 0 1 0 0,0 0 0 0 0,0 0 0 0 0,0-1-1 0 0,0 1 1 0 0,0 0 0 0 0,0-1 0 0 0,1 0-1 0 0,-1 1 1 0 0,1-1 0 0 0,-1 0 0 0 0,1 0-1 0 0,-1 0 1 0 0,1-1 0 0 0,-1 1 0 0 0,1-1-1 0 0,4 1 1 0 0,5 0-166 0 0,0 0 1 0 0,0-1-1 0 0,0-1 0 0 0,23-3 1 0 0,-4-3-2032 0 0,-8-2-4479 0 0,4-4-2731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173 126 16783 0 0,'-3'-6'424'0'0,"-1"0"-1"0"0,1 1 1 0 0,0-2-1 0 0,0 1 1 0 0,1 0-1 0 0,0 0 1 0 0,0-1-1 0 0,0 1 1 0 0,1-1-1 0 0,0 0 1 0 0,0 1-1 0 0,0-9 1 0 0,1 13-188 0 0,1 0 1 0 0,-1 1 0 0 0,0-1 0 0 0,1 0 0 0 0,-1 1-1 0 0,1-1 1 0 0,-1 0 0 0 0,1 1 0 0 0,1-3-1 0 0,-1 3-33 0 0,-1 0 0 0 0,1-1 0 0 0,-1 1 0 0 0,1 0-1 0 0,-1-1 1 0 0,1 1 0 0 0,-1-1 0 0 0,0 1 0 0 0,1-3 2105 0 0,7 7-1560 0 0,-7-2-739 0 0,0 0 0 0 0,0 0 0 0 0,0 1-1 0 0,0-1 1 0 0,0 1 0 0 0,0-1 0 0 0,-1 0 0 0 0,1 1 0 0 0,0-1 0 0 0,-1 1 0 0 0,1 0 0 0 0,-1-1 0 0 0,0 1 0 0 0,1-1 0 0 0,-1 3 0 0 0,3 30-9 0 0,-3-26 46 0 0,0 65 639 0 0,-3 0 0 0 0,-15 90 0 0 0,9-93-467 0 0,-8 50-10 0 0,-12 56 230 0 0,10-66-317 0 0,1-12-336 0 0,10-73-260 0 0,7-24 481 0 0,0 0 1 0 0,1 1-1 0 0,-1-1 0 0 0,1 0 0 0 0,-1 0 0 0 0,0 0 1 0 0,0 0-1 0 0,0 0 0 0 0,0 0 0 0 0,0 0 0 0 0,0-1 1 0 0,0 1-1 0 0,0 0 0 0 0,0 0 0 0 0,0-1 0 0 0,0 1 1 0 0,0-1-1 0 0,-2 2 0 0 0,2-3-6 0 0,0 1 0 0 0,0 0 0 0 0,0 0 0 0 0,0-1 0 0 0,0 1 0 0 0,1-1 0 0 0,-1 1 0 0 0,0-1 0 0 0,0 1 0 0 0,0-1 0 0 0,1 1 0 0 0,-1-1-1 0 0,0 0 1 0 0,1 1 0 0 0,-1-1 0 0 0,0 0 0 0 0,1 0 0 0 0,-1 1 0 0 0,1-1 0 0 0,-1-2 0 0 0,-12-19-3378 0 0,13 22 3258 0 0,-8-16-10281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633 174 1840 0 0,'0'0'83'0'0,"1"-1"-6"0"0,1 0 1304 0 0,1-1 1 0 0,-1 0-1 0 0,0 1 0 0 0,0-1 0 0 0,1 0 1 0 0,-2 0-1 0 0,1-1 0 0 0,0 1 1 0 0,3-5-1 0 0,-4 4-702 0 0,1 0-1 0 0,-1-1 1 0 0,1 1-1 0 0,-1 0 1 0 0,0-1 0 0 0,0-6-1 0 0,0 0 8 0 0,-1 1 0 0 0,0-1 0 0 0,0 0 0 0 0,-3-11 0 0 0,3 20-609 0 0,-1-2 135 0 0,1 0 1 0 0,-1-1 0 0 0,1 1-1 0 0,-1 0 1 0 0,0 0-1 0 0,-1 0 1 0 0,1 0-1 0 0,0 0 1 0 0,-1 0 0 0 0,0 0-1 0 0,1 0 1 0 0,-4-4-1 0 0,3 6-126 0 0,0-1-1 0 0,0 1 0 0 0,0 0 0 0 0,0 0 1 0 0,0 0-1 0 0,0-1 0 0 0,0 2 1 0 0,0-1-1 0 0,0 0 0 0 0,0 0 0 0 0,0 1 1 0 0,-1-1-1 0 0,1 1 0 0 0,0 0 1 0 0,-1 0-1 0 0,1 0 0 0 0,0 0 1 0 0,0 0-1 0 0,-3 0 0 0 0,-7 2-10 0 0,0 0 1 0 0,0 1-1 0 0,1 1 0 0 0,-1-1 1 0 0,1 2-1 0 0,0 0 0 0 0,-12 6 0 0 0,-70 50 199 0 0,65-40-166 0 0,1 2 0 0 0,2 1 0 0 0,0 1 0 0 0,1 2-1 0 0,2 0 1 0 0,-29 45 0 0 0,15-13 98 0 0,3 2 0 0 0,-34 86 0 0 0,50-104 103 0 0,-17 72 0 0 0,28-92-242 0 0,2 0 1 0 0,1 1-1 0 0,1 0 1 0 0,1 44-1 0 0,2-55-55 0 0,1-1 0 0 0,0 0 0 0 0,1 0 0 0 0,0 0 0 0 0,1 0-1 0 0,0 0 1 0 0,0-1 0 0 0,2 1 0 0 0,-1-1 0 0 0,1-1 0 0 0,1 1 0 0 0,15 18 0 0 0,-14-21-13 0 0,-1 0 1 0 0,1-1 0 0 0,1 0-1 0 0,-1-1 1 0 0,1 0 0 0 0,0 0-1 0 0,1-1 1 0 0,-1 0 0 0 0,1 0-1 0 0,0-1 1 0 0,0-1 0 0 0,1 1-1 0 0,-1-2 1 0 0,1 1 0 0 0,12 0-1 0 0,4-1 54 0 0,0 0 0 0 0,1-2-1 0 0,-1-2 1 0 0,1 0-1 0 0,-1-2 1 0 0,0 0 0 0 0,-1-2-1 0 0,1-1 1 0 0,-1-2-1 0 0,41-18 1 0 0,-54 21-108 0 0,12-6-1061 0 0,-1-1 1 0 0,42-28 0 0 0,-28 13-3708 0 0,-20 15-4176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282 143 2760 0 0,'6'-12'272'0'0,"-2"-10"1951"0"0,-5-32 11271 0 0,1 25-12820 0 0,0 28-577 0 0,0 1 0 0 0,0-1 0 0 0,0 0 1 0 0,0 0-1 0 0,0 0 0 0 0,0 1 0 0 0,-1-1 0 0 0,1 0 0 0 0,0 0 0 0 0,0 1 0 0 0,-1-1 0 0 0,1 0 0 0 0,0 1 0 0 0,-1-1 0 0 0,1 0 0 0 0,0 1 0 0 0,-1-1 0 0 0,1 0 0 0 0,-1 1 0 0 0,1-1 0 0 0,-1 1 0 0 0,0-1 0 0 0,1 1 0 0 0,-1-1 0 0 0,1 1 0 0 0,-1-1 0 0 0,0 1 0 0 0,1 0 0 0 0,-1-1 0 0 0,0 1 0 0 0,0 0 0 0 0,1 0 0 0 0,-1-1 0 0 0,0 1 0 0 0,0 0 0 0 0,1 0 1 0 0,-1 0-1 0 0,0 0 0 0 0,0 0 0 0 0,0 0 0 0 0,1 0 0 0 0,-1 0 0 0 0,0 0 0 0 0,0 0 0 0 0,1 1 0 0 0,-1-1 0 0 0,-1 1 0 0 0,-2 0 55 0 0,0 0 1 0 0,1 0 0 0 0,-1 1-1 0 0,0 0 1 0 0,1 0-1 0 0,-1 0 1 0 0,1 0-1 0 0,-4 3 1 0 0,-19 20 111 0 0,2 1 1 0 0,2 1-1 0 0,0 1 1 0 0,1 1-1 0 0,2 0 1 0 0,1 2-1 0 0,-16 37 1 0 0,25-48-9 0 0,1 0 0 0 0,1 0 0 0 0,-6 25 1 0 0,12-39-171 0 0,-1 0 1 0 0,1 0 0 0 0,1 1 0 0 0,-1-1 0 0 0,1 0-1 0 0,0 0 1 0 0,0 0 0 0 0,1 0 0 0 0,0 0-1 0 0,0 0 1 0 0,0 0 0 0 0,1 0 0 0 0,0 0 0 0 0,0 0-1 0 0,5 10 1 0 0,-5-14-69 0 0,0 0-1 0 0,-1 0 1 0 0,1 0-1 0 0,0 0 1 0 0,0 0 0 0 0,0 0-1 0 0,0-1 1 0 0,0 1-1 0 0,0 0 1 0 0,1-1 0 0 0,-1 0-1 0 0,0 0 1 0 0,1 1-1 0 0,-1-1 1 0 0,1-1-1 0 0,0 1 1 0 0,-1 0 0 0 0,1-1-1 0 0,-1 1 1 0 0,1-1-1 0 0,0 0 1 0 0,0 0 0 0 0,-1 0-1 0 0,1 0 1 0 0,0 0-1 0 0,-1-1 1 0 0,1 1-1 0 0,0-1 1 0 0,-1 1 0 0 0,1-1-1 0 0,3-2 1 0 0,2 0 12 0 0,0-1 1 0 0,0 0-1 0 0,0-1 1 0 0,-1 0-1 0 0,0 0 1 0 0,0-1-1 0 0,0 1 1 0 0,8-10-1 0 0,1-4 21 0 0,-1 0-1 0 0,-1-1 1 0 0,-1 0-1 0 0,12-27 1 0 0,35-91 330 0 0,-47 104-264 0 0,24-71 504 0 0,-21 55-278 0 0,-16 47-307 0 0,10-13 67 0 0,-7 33-10 0 0,-6 26-425 0 0,-12 71-1 0 0,4-42 202 0 0,8-46 298 0 0,0-6 39 0 0,0 1 0 0 0,2 34 0 0 0,1-54-211 0 0,0 11-14 0 0,1 0 0 0 0,1 0 0 0 0,0-1-1 0 0,5 17 1 0 0,-7-26-68 0 0,1 1-1 0 0,0-1 0 0 0,0 0 1 0 0,0 0-1 0 0,0 0 1 0 0,0 1-1 0 0,1-1 0 0 0,-1-1 1 0 0,0 1-1 0 0,1 0 1 0 0,0 0-1 0 0,-1 0 0 0 0,1-1 1 0 0,0 1-1 0 0,0-1 1 0 0,0 1-1 0 0,0-1 1 0 0,0 0-1 0 0,0 0 0 0 0,1 0 1 0 0,-1 0-1 0 0,0 0 1 0 0,0 0-1 0 0,1-1 0 0 0,-1 1 1 0 0,0-1-1 0 0,1 1 1 0 0,3-1-1 0 0,15-3-2296 0 0,2-2-4392 0 0,1-2-2259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5 20015 0 0,'0'0'918'0'0,"-9"-2"296"0"0,4 1-902 0 0,0 0-1 0 0,0 1 1 0 0,0 0-1 0 0,0 0 0 0 0,0 0 1 0 0,0 1-1 0 0,0-1 1 0 0,0 1-1 0 0,0 0 1 0 0,0 1-1 0 0,0-1 0 0 0,0 1 1 0 0,1 0-1 0 0,-1 0 1 0 0,-6 5-1 0 0,6-4 4 0 0,0 0-1 0 0,0 0 1 0 0,0 1-1 0 0,1 0 1 0 0,0 0-1 0 0,0 0 1 0 0,0 0-1 0 0,0 1 1 0 0,1-1 0 0 0,-1 1-1 0 0,1 0 1 0 0,1 0-1 0 0,-4 8 1 0 0,5-12-305 0 0,1 0 0 0 0,-1 0 0 0 0,1 0 0 0 0,0 0 1 0 0,0 1-1 0 0,0-1 0 0 0,-1 0 0 0 0,1 0 0 0 0,0 1 0 0 0,0-1 1 0 0,1 0-1 0 0,-1 0 0 0 0,0 0 0 0 0,0 1 0 0 0,1-1 0 0 0,-1 0 1 0 0,0 0-1 0 0,1 0 0 0 0,-1 0 0 0 0,2 2 0 0 0,0-1 38 0 0,-1 0 0 0 0,1-1 0 0 0,-1 1-1 0 0,1-1 1 0 0,0 0 0 0 0,0 1 0 0 0,-1-1 0 0 0,1 0-1 0 0,0 0 1 0 0,4 2 0 0 0,2-1-45 0 0,0 1 0 0 0,0-1 0 0 0,1-1 0 0 0,-1 1 0 0 0,10-1 0 0 0,-2-1-110 0 0,26-4 0 0 0,-34 3 79 0 0,1-1 1 0 0,0 1-1 0 0,0 1 0 0 0,0 0 0 0 0,0 0 0 0 0,-1 1 0 0 0,1 0 1 0 0,0 0-1 0 0,15 5 0 0 0,-22-5 28 0 0,-1-1 0 0 0,0 1 0 0 0,1 0 0 0 0,-1 0 0 0 0,0-1 0 0 0,0 1 0 0 0,1 0 0 0 0,-1 0 0 0 0,0 0 0 0 0,0 0 0 0 0,0 1 0 0 0,0-1 0 0 0,0 0 0 0 0,0 0 0 0 0,0 1 0 0 0,-1-1 0 0 0,1 0 0 0 0,0 1 0 0 0,-1-1 0 0 0,1 3 0 0 0,0-1 0 0 0,-1 0 0 0 0,0-1 0 0 0,0 1 0 0 0,0 0 0 0 0,0 0 0 0 0,0 0 0 0 0,-1-1 0 0 0,1 1 0 0 0,-1 0 0 0 0,-1 4 0 0 0,-2 2 0 0 0,-1 1 0 0 0,0-1 0 0 0,0 0 0 0 0,-13 16 0 0 0,-15 12 0 0 0,-2-1 0 0 0,-1-3 0 0 0,-79 59 0 0 0,82-70-678 0 0,20-14-159 0 0,0 0 0 0 0,-20 19 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18 313 4144 0 0,'0'0'191'0'0,"7"-5"26"0"0,11-4 2124 0 0,8-8 6561 0 0,-1 0-259 0 0,-7 7-6174 0 0,-5 3-1899 0 0,0-2-1 0 0,12-9 0 0 0,-12 7-257 0 0,-2 2-136 0 0,-1 0 0 0 0,0-1 0 0 0,-1 0 0 0 0,0 0-1 0 0,-1-1 1 0 0,0 0 0 0 0,0-1 0 0 0,-1 0 0 0 0,6-14 0 0 0,-11 22-150 0 0,-1 0 0 0 0,1-1 1 0 0,-1 1-1 0 0,0-1 0 0 0,0 1 1 0 0,0-1-1 0 0,-1 1 0 0 0,1-1 0 0 0,-1 0 1 0 0,-1-7-1 0 0,1 11-12 0 0,-1-1-1 0 0,1 0 1 0 0,-1 1 0 0 0,0-1-1 0 0,1 0 1 0 0,-1 1 0 0 0,0-1 0 0 0,0 1-1 0 0,0-1 1 0 0,0 1 0 0 0,0 0-1 0 0,0-1 1 0 0,0 1 0 0 0,-1 0-1 0 0,1 0 1 0 0,0-1 0 0 0,-1 1-1 0 0,1 1 1 0 0,-1-1 0 0 0,1 0-1 0 0,-1 0 1 0 0,0 0 0 0 0,1 1-1 0 0,-1-1 1 0 0,0 1 0 0 0,1-1-1 0 0,-1 1 1 0 0,0 0 0 0 0,1 0-1 0 0,-4-1 1 0 0,0 1 20 0 0,0 1-1 0 0,0-1 1 0 0,-1 1 0 0 0,1 0-1 0 0,0 0 1 0 0,0 0 0 0 0,0 1-1 0 0,0 0 1 0 0,0 0-1 0 0,1 0 1 0 0,-10 6 0 0 0,2 0 1 0 0,0 0 1 0 0,0 1 0 0 0,-10 11 0 0 0,11-9 25 0 0,0 0 1 0 0,1 1 0 0 0,0 0-1 0 0,1 1 1 0 0,1 0 0 0 0,0 1-1 0 0,1-1 1 0 0,0 1 0 0 0,1 1-1 0 0,1-1 1 0 0,-6 21 0 0 0,9-23-62 0 0,0-1 0 0 0,0 0 0 0 0,2 1 0 0 0,-1-1 0 0 0,1 1 0 0 0,1-1 0 0 0,0 0 0 0 0,0 1 0 0 0,1-1 0 0 0,1 0 0 0 0,0 0 1 0 0,0 0-1 0 0,1 0 0 0 0,1 0 0 0 0,0-1 0 0 0,6 11 0 0 0,-5-13 2 0 0,-1-1 0 0 0,1 0 0 0 0,0 0 0 0 0,0 0 0 0 0,1-1 0 0 0,0 0 0 0 0,0 0 0 0 0,1-1-1 0 0,-1 0 1 0 0,1 0 0 0 0,11 4 0 0 0,9 2-718 0 0,0 0 1 0 0,32 6-1 0 0,4 2-6837 0 0,-35-9-2345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206 958 9504 0 0,'0'0'858'0'0,"2"4"-503"0"0,5 5 5046 0 0,-6-8-5006 0 0,1 1 0 0 0,-1-1 0 0 0,0 0 0 0 0,1 0 0 0 0,-1 0-1 0 0,1 0 1 0 0,0-1 0 0 0,-1 1 0 0 0,1 0 0 0 0,0-1 0 0 0,-1 1 0 0 0,1-1 0 0 0,0 0-1 0 0,0 1 1 0 0,-1-1 0 0 0,1 0 0 0 0,3 0 0 0 0,-4 0-336 0 0,-1 0 1 0 0,1 0-1 0 0,-1-1 0 0 0,1 1 0 0 0,-1 0 1 0 0,0 0-1 0 0,1 0 0 0 0,-1-1 1 0 0,1 1-1 0 0,-1 0 0 0 0,0 0 1 0 0,1-1-1 0 0,-1 1 0 0 0,0 0 0 0 0,1-1 1 0 0,-1 1-1 0 0,0 0 0 0 0,0-1 1 0 0,1 1-1 0 0,-1-1 0 0 0,0 1 1 0 0,0 0-1 0 0,1-1 0 0 0,-1 1 0 0 0,0-1 1 0 0,0 1-1 0 0,0-1 0 0 0,0 1 1 0 0,0 0-1 0 0,0-1 0 0 0,0 0 1 0 0,1-17 923 0 0,-1 14-603 0 0,-1-4-105 0 0,-1-1 0 0 0,1 1-1 0 0,-1 0 1 0 0,-1 0 0 0 0,-3-8-1 0 0,0-2-18 0 0,-92-253 1234 0 0,34 100-1264 0 0,2-40 258 0 0,58 199-448 0 0,1-1 0 0 0,1 0 0 0 0,1-1 0 0 0,-1 1 0 0 0,2-15 0 0 0,0 23-27 0 0,1 0 1 0 0,-1 0-1 0 0,1 0 1 0 0,0 0-1 0 0,0 0 1 0 0,1 0-1 0 0,0 1 0 0 0,-1-1 1 0 0,2 1-1 0 0,-1-1 1 0 0,0 1-1 0 0,1 0 0 0 0,0-1 1 0 0,0 2-1 0 0,0-1 1 0 0,6-6-1 0 0,-1 5-9 0 0,0-1 0 0 0,0 1 0 0 0,0 0 0 0 0,1 1 0 0 0,0 0 0 0 0,0 1 0 0 0,0 0 0 0 0,0 0 0 0 0,0 0 0 0 0,1 2 0 0 0,-1-1 0 0 0,1 1 0 0 0,-1 0 0 0 0,13 1 0 0 0,-1 1 0 0 0,1 1 0 0 0,-1 0 0 0 0,0 2 0 0 0,0 0 0 0 0,27 10 0 0 0,-34-9-71 0 0,-2 1-1 0 0,1 0 1 0 0,-1 0 0 0 0,0 2 0 0 0,0-1-1 0 0,-1 1 1 0 0,0 1 0 0 0,0 0 0 0 0,-1 1-1 0 0,0 0 1 0 0,-1 0 0 0 0,16 24-1 0 0,-22-29-127 0 0,0 1-1 0 0,-1 0 0 0 0,1 0 0 0 0,-1 0 0 0 0,0 0 0 0 0,-1 0 1 0 0,0 1-1 0 0,1 7 0 0 0,-1-1-434 0 0,-1-1 1 0 0,-1 1-1 0 0,-2 14 0 0 0,-2 3-674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3:11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9704 0 0,'0'0'874'0'0,"-17"10"-159"0"0,-21 30 5866 0 0,19-18-5144 0 0,17-20-1204 0 0,-1 1-1 0 0,1 0 0 0 0,-1 0 0 0 0,1 0 1 0 0,-4 6-1 0 0,5-6 574 0 0,0-2-741 0 0,1-1-1 0 0,-1 1 0 0 0,1 0 1 0 0,-1 0-1 0 0,1 0 1 0 0,0 0-1 0 0,0 0 0 0 0,-1-1 1 0 0,1 1-1 0 0,0 0 0 0 0,0 0 1 0 0,0 0-1 0 0,0 0 0 0 0,0 0 1 0 0,0 0-1 0 0,0 0 1 0 0,1 0-1 0 0,-1 0 0 0 0,0-1 1 0 0,0 1-1 0 0,1 0 0 0 0,0 2 1 0 0,0-1 60 0 0,1 0-1 0 0,-1 0 1 0 0,1 0 0 0 0,-1-1 0 0 0,1 1 0 0 0,0 0-1 0 0,0-1 1 0 0,3 3 0 0 0,3 1 172 0 0,-1-1 0 0 0,1 0 0 0 0,17 6 0 0 0,0-3-9 0 0,1-2 0 0 0,0 0-1 0 0,31 1 1 0 0,-23-3-71 0 0,56 2 555 0 0,106-6 0 0 0,-129-1-508 0 0,176-18 767 0 0,-104 6-827 0 0,12-3 795 0 0,13-1-1 0 0,48 5-966 0 0,-179 6 579 0 0,-14 2-265 0 0,-16 4-290 0 0,1-3-45 0 0,-3 4-11 0 0,-1-1 0 0 0,1 1 0 0 0,0 0 0 0 0,-1-1 0 0 0,1 1 0 0 0,0-1 0 0 0,-1 1 0 0 0,1-1 0 0 0,-1 1 0 0 0,1-1 0 0 0,-1 0 0 0 0,0 1 0 0 0,1-1 0 0 0,-1 0 0 0 0,1 1 0 0 0,-1-1 0 0 0,0 0 0 0 0,0 1 0 0 0,1-1 0 0 0,-1 0 0 0 0,0 0 0 0 0,0 1 0 0 0,0-1 0 0 0,0 0 0 0 0,0 0 0 0 0,0 1 0 0 0,0-1 0 0 0,0 0 0 0 0,0 0 0 0 0,0 1 0 0 0,0-1 0 0 0,-1 0 0 0 0,1 0 0 0 0,-1-1 0 0 0,1 1 0 0 0,-1-1-64 0 0,-4-1-823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42 9672 0 0,'-41'21'15179'0'0,"46"-13"-13503"0"0,-3-7-1561 0 0,1 1 0 0 0,0-1-1 0 0,0-1 1 0 0,0 1 0 0 0,0 0-1 0 0,0-1 1 0 0,0 1 0 0 0,0-1-1 0 0,0 0 1 0 0,6 0 0 0 0,32-7 236 0 0,-21 3-205 0 0,97-20 277 0 0,-55 11-577 0 0,110-10-1 0 0,-69 20-4630 0 0,-65 0-3894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13392 0 0,'1'4'8017'0'0,"4"20"-6932"0"0,-7 18-165 0 0,-15 78 0 0 0,10-80-870 0 0,-4 79 0 0 0,13-83-1329 0 0,-1-24 491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49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63 15200 0 0,'-12'-17'672'0'0,"10"9"143"0"0,-1-2-655 0 0,-2 3-160 0 0,2-1 0 0 0,-3 3 0 0 0,0 3 1440 0 0,1-1 256 0 0,-1 1 56 0 0,1 2 8 0 0,-1 2-1456 0 0,0 3-304 0 0,1 2 0 0 0,2 4-6368 0 0,3 1-1239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0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1840 0 0,'1'3'13690'0'0,"1"10"-12394"0"0,26 93 2972 0 0,0 96-1715 0 0,-25-155-1920 0 0,-1-12 641 0 0,8 40-1 0 0,-9-71-143 0 0,-1-5-449 0 0,0-10-197 0 0,1-12-152 0 0,7-21 161 0 0,2 0 0 0 0,22-60 1 0 0,42-80 200 0 0,-59 152-584 0 0,37-59-1 0 0,-51 90-106 0 0,0-1-1 0 0,0 0 1 0 0,0 1-1 0 0,0-1 1 0 0,0 1-1 0 0,1-1 1 0 0,-1 1-1 0 0,0 0 1 0 0,1 0-1 0 0,-1-1 1 0 0,1 1-1 0 0,-1 0 1 0 0,1 0-1 0 0,0 0 1 0 0,-1 1-1 0 0,1-1 1 0 0,0 0-1 0 0,0 1 1 0 0,-1-1-1 0 0,1 1 1 0 0,4-1-1 0 0,-4 1-52 0 0,0 1 0 0 0,0-1 0 0 0,0 1 0 0 0,0 0 0 0 0,0-1 0 0 0,0 1 0 0 0,-1 0 0 0 0,1 0 0 0 0,0 0 0 0 0,0 1 0 0 0,-1-1 0 0 0,1 0-1 0 0,-1 1 1 0 0,1-1 0 0 0,-1 1 0 0 0,1-1 0 0 0,-1 1 0 0 0,2 3 0 0 0,1 2-494 0 0,0 0 1 0 0,0 1-1 0 0,-1 0 0 0 0,5 15 0 0 0,1 2-1463 0 0,-1-3-33 0 0,-2 0-58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225 535 19407 0 0,'-3'-6'380'0'0,"-1"1"0"0"0,1 0 0 0 0,-1 0-1 0 0,0 0 1 0 0,-8-7 0 0 0,10 11-233 0 0,0 0 0 0 0,0 0 0 0 0,0 0 0 0 0,0 0 0 0 0,0 0 0 0 0,0 0 0 0 0,0 0 0 0 0,0 1 0 0 0,-1-1 0 0 0,1 1 0 0 0,0-1 0 0 0,0 1 0 0 0,0 0 0 0 0,-1 0 0 0 0,1 0 0 0 0,0 0 0 0 0,0 0 0 0 0,-1 1 0 0 0,-2 0 0 0 0,0 1 50 0 0,0-1 0 0 0,0 1 0 0 0,0 1 0 0 0,1-1 0 0 0,-1 1 0 0 0,1-1-1 0 0,-1 1 1 0 0,1 1 0 0 0,0-1 0 0 0,0 1 0 0 0,0-1 0 0 0,1 1 0 0 0,-1 0 0 0 0,1 0 0 0 0,0 1 0 0 0,-3 4 0 0 0,2 1-28 0 0,2-9-132 0 0,1 1 0 0 0,0 0 0 0 0,0 0-1 0 0,1 0 1 0 0,-1 0 0 0 0,0 0 0 0 0,1 0 0 0 0,-1 1 0 0 0,1-1 0 0 0,-1 0 0 0 0,1 0 0 0 0,0 0 0 0 0,0 0-1 0 0,0 0 1 0 0,0 1 0 0 0,1-1 0 0 0,0 3 0 0 0,0 0 41 0 0,0-1 0 0 0,1 1 0 0 0,-1-1 0 0 0,1 1 0 0 0,0-1-1 0 0,4 6 1 0 0,-4-8-47 0 0,-1 0-1 0 0,1 0 0 0 0,0 0 0 0 0,0 0 0 0 0,0 0 1 0 0,0 0-1 0 0,0-1 0 0 0,1 1 0 0 0,-1-1 0 0 0,0 0 1 0 0,1 0-1 0 0,-1 0 0 0 0,4 1 0 0 0,10 3 188 0 0,1-1-1 0 0,21 2 1 0 0,8 1 418 0 0,-45-6-610 0 0,0-1 0 0 0,0 0 0 0 0,1 1 0 0 0,-1-1 0 0 0,0 1 0 0 0,0-1 0 0 0,1 1 0 0 0,-1 0 0 0 0,0-1 0 0 0,0 1 0 0 0,0 0 0 0 0,0 0 0 0 0,0 0 0 0 0,0 0 0 0 0,0 0 0 0 0,-1 0 0 0 0,1 0 0 0 0,0 0 0 0 0,0 0 0 0 0,-1 0 0 0 0,2 1 0 0 0,-2 1-17 0 0,1-1-1 0 0,-1 0 0 0 0,1 1 0 0 0,-1-1 0 0 0,0 0 0 0 0,0 1 0 0 0,0-1 0 0 0,0 0 0 0 0,0 1 1 0 0,0-1-1 0 0,-1 3 0 0 0,-1 2-12 0 0,0-1-1 0 0,0 1 1 0 0,-1 0 0 0 0,1-1 0 0 0,-2 0 0 0 0,1 1 0 0 0,-6 6-1 0 0,-1-1 29 0 0,0 0-1 0 0,-2 0 1 0 0,1-1-1 0 0,-1-1 1 0 0,-21 14-1 0 0,3-5-1056 0 0,-45 21-1 0 0,75-40 1011 0 0,-1 0-127 0 0,0 1 1 0 0,0 0-1 0 0,0-1 0 0 0,0 1 1 0 0,0-1-1 0 0,0 1 0 0 0,0-1 1 0 0,0 0-1 0 0,-1 1 1 0 0,1-1-1 0 0,0 0 0 0 0,0 0 1 0 0,0 0-1 0 0,0 0 0 0 0,0 0 1 0 0,-1 0-1 0 0,1 0 0 0 0,0 0 1 0 0,0 0-1 0 0,0-1 0 0 0,0 1 1 0 0,0 0-1 0 0,0-1 1 0 0,-2 0-1 0 0,-2-5-1493 0 0</inkml:trace>
  <inkml:trace contextRef="#ctx0" brushRef="#br0" timeOffset="1">544 38 17047 0 0,'0'-10'699'0'0,"5"-17"3362"0"0,-4 29-2458 0 0,1 2-1221 0 0,-1 1 0 0 0,1 0 1 0 0,-1-1-1 0 0,0 1 0 0 0,0 0 0 0 0,0 0 0 0 0,-1 6 1 0 0,-1 40 596 0 0,0-19-291 0 0,-9 532 2440 0 0,9-516-3808 0 0,3-1-1 0 0,13 81 1 0 0,-12-116-803 0 0,-3-4-329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0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 16583 0 0,'-8'-15'1506'0'0,"8"15"-1501"0"0,0-1 0 0 0,-1 1 0 0 0,1 0 0 0 0,0 0 0 0 0,0 0 0 0 0,0 0 0 0 0,0 0 0 0 0,0-1-1 0 0,0 1 1 0 0,0 0 0 0 0,0 0 0 0 0,0 0 0 0 0,0-1 0 0 0,0 1 0 0 0,0 0 0 0 0,0 0 0 0 0,0 0 0 0 0,0 0 0 0 0,0-1 0 0 0,0 1 0 0 0,0 0 0 0 0,0 0 0 0 0,0 0 0 0 0,0 0 0 0 0,0-1 0 0 0,0 1 0 0 0,0 0 0 0 0,0 0 0 0 0,0 0 0 0 0,0 0 0 0 0,0-1 0 0 0,1 1 0 0 0,-1 0 0 0 0,0 0 0 0 0,0 0 0 0 0,0 0-1 0 0,0 0 1 0 0,0-1 0 0 0,0 1 0 0 0,1 0 0 0 0,-1 0 0 0 0,0 0 0 0 0,0 0 0 0 0,0 0 0 0 0,0 0 0 0 0,1 0 0 0 0,-1 0 0 0 0,0 0 0 0 0,0 0 0 0 0,0 0 0 0 0,1 0 0 0 0,-1 0 0 0 0,0 0 0 0 0,0 0 0 0 0,0 0 0 0 0,1 0 0 0 0,-1 0 6 0 0,11-3 2020 0 0,0 0 0 0 0,0 1 0 0 0,15-1 0 0 0,67 5 1055 0 0,-7-1-2704 0 0,-58-2-704 0 0,51-4-69 0 0,-27 4-7520 0 0,-13 3-1272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1030 2816 0 0,'0'0'132'0'0,"0"1"-9"0"0,-3 27 20905 0 0,2-29-20921 0 0,0 0 0 0 0,0 0 0 0 0,0-1 0 0 0,0 1 0 0 0,0 0 0 0 0,1-1 0 0 0,-1 1 0 0 0,0-1 0 0 0,1 1 0 0 0,0-1 0 0 0,-1 1 0 0 0,1-1 0 0 0,0 1 0 0 0,-1-1 1 0 0,1 0-1 0 0,0 1 0 0 0,0-1 0 0 0,0 1 0 0 0,1-3 0 0 0,3-35 507 0 0,55-346 1466 0 0,-42 217-1562 0 0,-3 21-118 0 0,-12 133-330 0 0,-2-24-1 0 0,0 24-23 0 0,0 1-1 0 0,3-16 0 0 0,-1 32-46 0 0,1 0-1 0 0,-1 0 1 0 0,0 0-1 0 0,0 0 1 0 0,0 1-1 0 0,-1-1 1 0 0,1 1-1 0 0,0 4 1 0 0,15 60-70 0 0,16 61 22 0 0,28 49 3 0 0,-46-142 37 0 0,2 0-1 0 0,37 58 0 0 0,-48-84 4 0 0,1-1 1 0 0,1 0-1 0 0,0 0 1 0 0,14 11-1 0 0,-18-16 2 0 0,0-1-1 0 0,1 0 1 0 0,-1 0 0 0 0,1 0-1 0 0,0 0 1 0 0,0-1 0 0 0,-1 0-1 0 0,2 0 1 0 0,-1 0 0 0 0,0-1-1 0 0,10 2 1 0 0,-12-3 1 0 0,0 0-1 0 0,-1 0 1 0 0,1 0-1 0 0,0 0 1 0 0,-1-1 0 0 0,1 1-1 0 0,0-1 1 0 0,-1 1 0 0 0,1-1-1 0 0,0 0 1 0 0,-1 0-1 0 0,0-1 1 0 0,1 1 0 0 0,-1 0-1 0 0,3-3 1 0 0,-2 1 43 0 0,1 0 0 0 0,-1 0 0 0 0,0-1 0 0 0,0 1 1 0 0,0-1-1 0 0,0 0 0 0 0,-1 0 0 0 0,3-4 0 0 0,1-6 181 0 0,-1 1-1 0 0,0-1 1 0 0,-1-1-1 0 0,4-20 0 0 0,16-131 122 0 0,5-248 0 0 0,-28 399-368 0 0,0 2-54 0 0,-1-1-1 0 0,0 1 1 0 0,-1 0-1 0 0,0 0 1 0 0,-1 0-1 0 0,-3-15 1 0 0,4 26-144 0 0,0 4-155 0 0,-1 4-440 0 0,-1 0-1 0 0,1 0 0 0 0,1 0 0 0 0,-3 10 0 0 0,1 14-6382 0 0,2-4-1189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69 4144 0 0,'-6'-7'440'0'0,"6"3"819"0"0,-2 0 1 0 0,1 0-1 0 0,0 0 1 0 0,-1 0-1 0 0,1 0 0 0 0,-1 1 1 0 0,0-1-1 0 0,-4-5 1 0 0,5 8-1067 0 0,0 0 1 0 0,0 0 0 0 0,-1 0 0 0 0,1 0 0 0 0,0 0 0 0 0,0 1 0 0 0,0-1 0 0 0,-1 0 0 0 0,1 1-1 0 0,0-1 1 0 0,-1 1 0 0 0,1-1 0 0 0,0 1 0 0 0,-1 0 0 0 0,1-1 0 0 0,-1 1 0 0 0,1 0 0 0 0,-1 0-1 0 0,1 0 1 0 0,-1 0 0 0 0,1 0 0 0 0,0 1 0 0 0,-1-1 0 0 0,1 0 0 0 0,-1 1 0 0 0,1-1-1 0 0,-3 2 1 0 0,-4 2 66 0 0,-1 0-1 0 0,1 0 0 0 0,0 1 1 0 0,0 0-1 0 0,1 1 1 0 0,0 0-1 0 0,0 0 0 0 0,0 1 1 0 0,1-1-1 0 0,-1 1 0 0 0,-8 15 1 0 0,4-6-178 0 0,1 1 0 0 0,1 1 1 0 0,0 0-1 0 0,-9 31 0 0 0,14-39-38 0 0,1 0 1 0 0,1-1-1 0 0,0 1 0 0 0,0 0 0 0 0,1 0 0 0 0,0 0 0 0 0,1 0 1 0 0,0 0-1 0 0,0 0 0 0 0,1 0 0 0 0,1 0 0 0 0,0 0 0 0 0,0 0 1 0 0,1 0-1 0 0,5 13 0 0 0,-7-20-20 0 0,1-1-1 0 0,-1 0 1 0 0,1 0 0 0 0,0 0 0 0 0,-1 0-1 0 0,1 0 1 0 0,0 0 0 0 0,0-1-1 0 0,0 1 1 0 0,0 0 0 0 0,0-1 0 0 0,4 2-1 0 0,-5-2-5 0 0,1-1 0 0 0,-1 1-1 0 0,0-1 1 0 0,0 1 0 0 0,1-1-1 0 0,-1 1 1 0 0,0-1-1 0 0,1 0 1 0 0,-1 0 0 0 0,1 0-1 0 0,-1 1 1 0 0,0-1 0 0 0,1-1-1 0 0,-1 1 1 0 0,0 0 0 0 0,1 0-1 0 0,-1 0 1 0 0,1-1-1 0 0,-1 1 1 0 0,0-1 0 0 0,0 1-1 0 0,1-1 1 0 0,-1 1 0 0 0,2-2-1 0 0,4-4 88 0 0,-1-1 0 0 0,0 1 0 0 0,0-1-1 0 0,0 0 1 0 0,-1-1 0 0 0,0 1 0 0 0,-1-1 0 0 0,7-13 0 0 0,1-8 287 0 0,8-35 1 0 0,-11 34-202 0 0,15-57 385 0 0,-15 47 68 0 0,18-44 0 0 0,-27 84-635 0 0,0 0 0 0 0,0 0 0 0 0,0 0 0 0 0,0 0 0 0 0,0 0 0 0 0,0 0 0 0 0,0 0-1 0 0,1 0 1 0 0,-1 0 0 0 0,0 0 0 0 0,0 0 0 0 0,0 0 0 0 0,0 0 0 0 0,0 0 0 0 0,0 0 0 0 0,0 0 0 0 0,0 0 0 0 0,0 0 0 0 0,0 0-1 0 0,0 0 1 0 0,0 0 0 0 0,0 0 0 0 0,0 0 0 0 0,0 1 0 0 0,0-1 0 0 0,0 0 0 0 0,0 0 0 0 0,1 0 0 0 0,-1 0 0 0 0,0 0 0 0 0,0 0-1 0 0,0 0 1 0 0,0 0 0 0 0,0 0 0 0 0,0-1 0 0 0,0 1 0 0 0,0 0 0 0 0,0 0 0 0 0,0 0 0 0 0,0 0 0 0 0,0 0 0 0 0,0 0 0 0 0,0 0-1 0 0,0 0 1 0 0,0 0 0 0 0,1 0 0 0 0,-1 0 0 0 0,0 0 0 0 0,0 0 0 0 0,0 0 0 0 0,0 0 0 0 0,0 0 0 0 0,0 0 0 0 0,0 0 0 0 0,0 0-1 0 0,0 0 1 0 0,0 0 0 0 0,0 0 0 0 0,0-1 0 0 0,2 12 119 0 0,-1 14-79 0 0,-7 177-61 0 0,6-187-1 0 0,0-5-148 0 0,1 1 0 0 0,0-1 1 0 0,1 1-1 0 0,4 16 0 0 0,-4-21-393 0 0,-1-1 0 0 0,1 0 0 0 0,1 0 0 0 0,-1 1 0 0 0,1-1 0 0 0,0-1 0 0 0,0 1 0 0 0,1 0 0 0 0,-1-1 1 0 0,6 6-1 0 0,3-2-8275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17503 0 0,'8'1'1552'0'0,"-8"-1"-1381"0"0,1 0 0 0 0,0 0 0 0 0,0 0 0 0 0,0 0 0 0 0,0 0 1 0 0,0 0-1 0 0,0 0 0 0 0,0 0 0 0 0,0 0 0 0 0,0 0 0 0 0,0 0 1 0 0,-1 0-1 0 0,1-1 0 0 0,0 1 0 0 0,0 0 0 0 0,0-1 0 0 0,0 1 1 0 0,0 0-1 0 0,-1-1 0 0 0,1 1 0 0 0,0-1 0 0 0,1-1 0 0 0,0 0 84 0 0,0-1 1 0 0,0 0-1 0 0,-1 0 0 0 0,1 0 0 0 0,-1 0 0 0 0,1 0 0 0 0,-1 0 0 0 0,1-4 0 0 0,74-225 3713 0 0,-70 217-3743 0 0,0 1-1 0 0,2 0 1 0 0,17-26 0 0 0,-25 40-223 0 0,0 0-1 0 0,0 0 1 0 0,0-1 0 0 0,0 1 0 0 0,1 0 0 0 0,-1 0-1 0 0,0 0 1 0 0,0-1 0 0 0,1 1 0 0 0,-1 0 0 0 0,0 0-1 0 0,0 0 1 0 0,1 0 0 0 0,-1 0 0 0 0,0 0 0 0 0,0-1-1 0 0,1 1 1 0 0,-1 0 0 0 0,0 0 0 0 0,0 0 0 0 0,1 0-1 0 0,-1 0 1 0 0,0 0 0 0 0,1 0 0 0 0,-1 0 0 0 0,0 0-1 0 0,1 0 1 0 0,-1 0 0 0 0,0 0 0 0 0,1 1-1 0 0,1 1-3 0 0,-1-1 2 0 0,0 0 0 0 0,0-1 0 0 0,0 1 0 0 0,0 0 0 0 0,0 0 0 0 0,0 0 0 0 0,-1 0 0 0 0,1 0 0 0 0,0 1 0 0 0,-1-1 0 0 0,1 0 0 0 0,-1 0 0 0 0,0 0 0 0 0,1 3 0 0 0,3 20 0 0 0,-3-13 0 0 0,2 37 0 0 0,-2-17 0 0 0,1 10 0 0 0,4 36 0 0 0,-6-77 0 0 0,0 0 0 0 0,0 1 0 0 0,0-1 0 0 0,0 0 0 0 0,0 0 0 0 0,0 1 0 0 0,0-1 0 0 0,0 0 0 0 0,0 0 0 0 0,0 1 0 0 0,0-1 0 0 0,0 0 0 0 0,0 0 0 0 0,0 1 0 0 0,0-1 0 0 0,0 0 0 0 0,1 0 0 0 0,-1 1 0 0 0,0-1 0 0 0,0 0 0 0 0,0 0 0 0 0,0 0 0 0 0,1 1 0 0 0,-1-1 0 0 0,0 0 0 0 0,0 0 0 0 0,0 0 0 0 0,1 0 0 0 0,-1 1 0 0 0,0-1 0 0 0,0 0 0 0 0,0 0 0 0 0,1 0 0 0 0,-1 0 0 0 0,0 0 0 0 0,0 0 0 0 0,1 0 0 0 0,-1 0 0 0 0,0 0 0 0 0,0 0 0 0 0,1 0 0 0 0,-1 0 0 0 0,0 0 0 0 0,0 0 0 0 0,1 0 0 0 0,-1 0 0 0 0,0 0 0 0 0,0 0 0 0 0,1 0 0 0 0,-1 0 0 0 0,0 0 0 0 0,0 0 0 0 0,1 0 0 0 0,-1-1 0 0 0,0 1 0 0 0,0 0 0 0 0,0 0 0 0 0,1 0 0 0 0,-1 0 0 0 0,0-1 0 0 0,10-10 0 0 0,-10 11 0 0 0,10-15-8 0 0,-1-1-1 0 0,9-18 1 0 0,-8 14-148 0 0,12-19 1 0 0,0 1 37 0 0,-8 15 127 0 0,19-25 1 0 0,-29 43 72 0 0,1-1 0 0 0,-1 1 0 0 0,1 0 0 0 0,0 0 1 0 0,1 1-1 0 0,-1 0 0 0 0,1 0 0 0 0,0 0 1 0 0,10-5-1 0 0,-15 9-74 0 0,1-1 0 0 0,-1 1-1 0 0,0-1 1 0 0,1 1 0 0 0,-1-1 0 0 0,1 1 0 0 0,0 0 0 0 0,-1 0 0 0 0,1-1 0 0 0,-1 1 0 0 0,1 0 0 0 0,-1 0 0 0 0,1 1 0 0 0,-1-1 0 0 0,1 0-1 0 0,0 1 1 0 0,-1-1 0 0 0,1 0 0 0 0,-1 1 0 0 0,0 0 0 0 0,3 0 0 0 0,-3 1 31 0 0,1-1-1 0 0,0 1 1 0 0,0 0 0 0 0,-1 0-1 0 0,1-1 1 0 0,-1 1 0 0 0,1 0-1 0 0,-1 0 1 0 0,0 1 0 0 0,0-1-1 0 0,0 0 1 0 0,1 3 0 0 0,1 5-18 0 0,0 0 0 0 0,-1 0 0 0 0,-1 1-1 0 0,1-1 1 0 0,-1 15 0 0 0,-3 36-350 0 0,1-22 381 0 0,6 63 0 0 0,3-60-620 0 0,0-21-1930 0 0,-8-20 1631 0 0,1 1 0 0 0,0-1 0 0 0,0 0 0 0 0,0 1 0 0 0,0-1 0 0 0,0 0 0 0 0,1 0 0 0 0,-1 0 0 0 0,2 2 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3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3 284 6912 0 0,'-2'9'13018'0'0,"11"-6"-11844"0"0,-8-3-693 0 0,4 1-269 0 0,0 0 1 0 0,-1-1-1 0 0,1 0 1 0 0,-1 0-1 0 0,1 0 1 0 0,0-1-1 0 0,-1 0 1 0 0,1 1-1 0 0,-1-2 1 0 0,1 1 0 0 0,-1 0-1 0 0,0-1 1 0 0,1 0-1 0 0,5-3 1 0 0,4-4 358 0 0,0 1 1 0 0,22-19-1 0 0,-22 13-424 0 0,0 0 0 0 0,-1-1 0 0 0,-1 0 0 0 0,0 0 0 0 0,-1-1 0 0 0,10-22 0 0 0,-18 33-134 0 0,-1 0-1 0 0,0 0 0 0 0,-1 1 0 0 0,1-1 0 0 0,-1 0 0 0 0,0 0 0 0 0,0 0 0 0 0,-1 0 1 0 0,1-1-1 0 0,-1 1 0 0 0,0 0 0 0 0,-2-8 0 0 0,2 11-1 0 0,0 0 0 0 0,-1 0 0 0 0,1 1 0 0 0,-1-1 0 0 0,1 0 0 0 0,-1 0 0 0 0,0 1 0 0 0,1-1 0 0 0,-1 0 0 0 0,0 1 0 0 0,0-1 0 0 0,0 1 0 0 0,-1-1 0 0 0,1 1 0 0 0,0 0 0 0 0,-1-1 1 0 0,1 1-1 0 0,0 0 0 0 0,-1 0 0 0 0,1 0 0 0 0,-1 0 0 0 0,0 0 0 0 0,1 0 0 0 0,-1 1 0 0 0,0-1 0 0 0,0 0 0 0 0,1 1 0 0 0,-1-1 0 0 0,0 1 0 0 0,0 0 0 0 0,0 0 0 0 0,0 0 0 0 0,1 0 0 0 0,-1 0 0 0 0,-4 0 0 0 0,1 1 114 0 0,0 0 0 0 0,-1 1-1 0 0,1-1 1 0 0,0 1 0 0 0,0 0 0 0 0,0 1-1 0 0,0-1 1 0 0,0 1 0 0 0,1 0 0 0 0,-1 0-1 0 0,1 0 1 0 0,0 1 0 0 0,0-1 0 0 0,-6 8-1 0 0,-2 2 65 0 0,2 1-1 0 0,-1 1 0 0 0,-8 16 0 0 0,15-22-103 0 0,0-1-1 0 0,0 1 1 0 0,1 0-1 0 0,0 0 1 0 0,0 0 0 0 0,1 1-1 0 0,0-1 1 0 0,1 0 0 0 0,0 1-1 0 0,1-1 1 0 0,0 1-1 0 0,0-1 1 0 0,4 19 0 0 0,-3-23-89 0 0,0 0 0 0 0,0 0 0 0 0,0-1 0 0 0,1 1 0 0 0,-1-1 0 0 0,1 1 0 0 0,1-1 1 0 0,-1 0-1 0 0,1 1 0 0 0,-1-1 0 0 0,1-1 0 0 0,0 1 0 0 0,0 0 0 0 0,1-1 0 0 0,-1 1 0 0 0,1-1 1 0 0,0 0-1 0 0,0 0 0 0 0,0-1 0 0 0,0 1 0 0 0,0-1 0 0 0,1 0 0 0 0,-1 0 0 0 0,1 0 1 0 0,-1 0-1 0 0,1-1 0 0 0,0 0 0 0 0,6 1 0 0 0,2-2-387 0 0,0 0 0 0 0,0 0 1 0 0,-1-1-1 0 0,1-1 0 0 0,0 0 0 0 0,21-8 0 0 0,-6 3-1129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3:1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13 138 2304 0 0,'-12'4'21025'0'0,"32"5"-17876"0"0,17 3-2177 0 0,-22-8-952 0 0,0-1 1 0 0,0 0 0 0 0,0-1-1 0 0,1 0 1 0 0,-1-1 0 0 0,0-1-1 0 0,17-2 1 0 0,-3-1 275 0 0,30 0 0 0 0,-4-4-52 0 0,158-10 448 0 0,-70 3-591 0 0,-65 7-26 0 0,32-4-42 0 0,-58 5 23 0 0,0 2 1 0 0,56 2 0 0 0,-34 3 27 0 0,19 1 13 0 0,53 6-97 0 0,-80-4 0 0 0,99 4 0 0 0,51-8 0 0 0,-109 1 173 0 0,147-3 497 0 0,-74-2-425 0 0,-136 6 74 0 0,-26 0-83 0 0,24-2 0 0 0,99-13-550 0 0,109-2 505 0 0,-111 10-147 0 0,-51 6-8 0 0,-32 0 19 0 0,44 0 50 0 0,160-4 63 0 0,-55-10 271 0 0,-187 12-364 0 0,21-3-126 0 0,13-6 325 0 0,-50 10-371 0 0,5-5-611 0 0,-6 2 708 0 0,-1 1-73 0 0,0 1 1 0 0,-1-1-1 0 0,1 0 1 0 0,0 0-1 0 0,-1 0 0 0 0,1 1 1 0 0,-1-1-1 0 0,1 0 1 0 0,-1 1-1 0 0,0-1 0 0 0,0 0 1 0 0,0 1-1 0 0,0-1 1 0 0,0 1-1 0 0,0 0 0 0 0,-2-3 1 0 0,-1 1-384 0 0,0 0 1 0 0,0 0 0 0 0,0 0 0 0 0,-5-2-1 0 0,2 0-162 0 0,1 3-1317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3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2304 0 0,'0'0'17797'0'0,"2"6"-16659"0"0,1-4-1045 0 0,-1 1 0 0 0,0 0 0 0 0,1-1 0 0 0,0 0 0 0 0,0 0 0 0 0,-1 0 0 0 0,1 0-1 0 0,0 0 1 0 0,1 0 0 0 0,-1-1 0 0 0,0 1 0 0 0,0-1 0 0 0,1 0 0 0 0,-1 0 0 0 0,1 0-1 0 0,-1-1 1 0 0,6 1 0 0 0,8 1 158 0 0,0-2-1 0 0,23-1 1 0 0,-25 0-151 0 0,192-18 891 0 0,-2 0-218 0 0,-124 13-539 0 0,66 0 396 0 0,-3 0 10 0 0,-30 1-129 0 0,142-2 465 0 0,-122 12-648 0 0,-93-3-206 0 0,106 0 432 0 0,20 1-5 0 0,-63 2-313 0 0,-89-5-151 0 0,1 0 0 0 0,0-1 0 0 0,17-3 0 0 0,3 0 627 0 0,70-2-1320 0 0,-86 6 608 0 0,0 0 0 0 0,23 4 0 0 0,-24-2 0 0 0,18 3 39 0 0,63 17-1 0 0,-16-9 213 0 0,-76-12-215 0 0,-1 0 0 0 0,1 0 0 0 0,-1 0 0 0 0,1-1 0 0 0,0 0 0 0 0,-1-1 0 0 0,1 0 0 0 0,-1 0 0 0 0,10-2 0 0 0,-3 0 68 0 0,-13 3-90 0 0,0 0 1 0 0,0-1-1 0 0,0 1 0 0 0,0 0 0 0 0,0-1 1 0 0,0 1-1 0 0,0 0 0 0 0,-1-1 0 0 0,1 1 1 0 0,0-1-1 0 0,0 1 0 0 0,0-1 0 0 0,-1 0 1 0 0,1 1-1 0 0,0-1 0 0 0,-1 0 0 0 0,1 1 1 0 0,-1-1-1 0 0,1 0 0 0 0,-1 0 0 0 0,1 1 0 0 0,-1-1 1 0 0,1 0-1 0 0,-1 0 0 0 0,0 0 0 0 0,1 0 1 0 0,-1 0-1 0 0,0 0 0 0 0,0 0 0 0 0,0 0 1 0 0,0 0-1 0 0,0 1 0 0 0,0-3 0 0 0,0-2-42 0 0,-1-1-1 0 0,1 0 0 0 0,-2 0 0 0 0,-2-8 1 0 0,0-3 327 0 0,0-3-112 0 0,3 17-219 0 0,0 0 0 0 0,0 0 1 0 0,0 0-1 0 0,1 0 1 0 0,-1 0-1 0 0,1 0 1 0 0,0 0-1 0 0,0 0 1 0 0,0 0-1 0 0,0 0 1 0 0,1-1-1 0 0,-1 1 0 0 0,1 0 1 0 0,1-5-1 0 0,5-7 220 0 0,-6 11-136 0 0,0 1 1 0 0,1-1-1 0 0,-1 1 1 0 0,1-1-1 0 0,4-5 1 0 0,13-16-53 0 0,-15 19 0 0 0,0 0 0 0 0,0 1 0 0 0,0 0 0 0 0,0 0 0 0 0,1 0 0 0 0,0 0 0 0 0,0 1 0 0 0,1-1 0 0 0,7-4 0 0 0,10-4 0 0 0,10-2 0 0 0,-23 11 0 0 0,0 0 0 0 0,1 0 0 0 0,-1 1 0 0 0,1 0 0 0 0,0 1 0 0 0,0 0 0 0 0,17 0 0 0 0,-17 1 0 0 0,-1-1 0 0 0,1 0 0 0 0,-1 0 0 0 0,1-1 0 0 0,17-8 0 0 0,0 1 0 0 0,15-6 0 0 0,-35 12 0 0 0,1 0 0 0 0,0 0 0 0 0,1 1 0 0 0,-1 1 0 0 0,0 0 0 0 0,1 0 0 0 0,16-1 0 0 0,-16 3 0 0 0,0 0 0 0 0,0 1 0 0 0,-1 0 0 0 0,1 1 0 0 0,0 0 0 0 0,-1 1 0 0 0,17 5 0 0 0,125 50 128 0 0,-145-55-115 0 0,0-1 1 0 0,0 1-1 0 0,0 0 0 0 0,0 0 1 0 0,-1 1-1 0 0,1 0 0 0 0,4 4 1 0 0,32 35 115 0 0,-36-36-125 0 0,3 5-4 0 0,-1-1 0 0 0,-1 1 0 0 0,0 1 0 0 0,10 25 0 0 0,-9-21 0 0 0,-3-4 0 0 0,-1 0 0 0 0,0 0 0 0 0,2 17 0 0 0,-3-11 0 0 0,9 29 0 0 0,-9-39 0 0 0,0-4 0 0 0,0 0 0 0 0,2-2 0 0 0,-2-3 0 0 0,1 1 0 0 0,-1-1 0 0 0,1 0 0 0 0,-1 0 0 0 0,1 0 0 0 0,-1-1 0 0 0,1 1 0 0 0,-1-1 0 0 0,0 0 0 0 0,1 1 0 0 0,4-3 0 0 0,10-2 0 0 0,0 6 0 0 0,0 0 0 0 0,29 7 0 0 0,34 8 0 0 0,-71-14 0 0 0,0 1 0 0 0,11 5 0 0 0,-13-4 0 0 0,0-2 0 0 0,0 1 0 0 0,0-1 0 0 0,15 3 0 0 0,33-3 0 0 0,17 1 0 0 0,22 4 0 0 0,-76-6 0 0 0,28-1 0 0 0,-20 0 0 0 0,-21-1 0 0 0,0 0 0 0 0,0 0 0 0 0,0 0 0 0 0,-1 0 0 0 0,1-1 0 0 0,0 0 0 0 0,5-3 0 0 0,23-6 0 0 0,-14 5 0 0 0,32-12 0 0 0,13-3 0 0 0,-47 17 0 0 0,0 1 0 0 0,-1 0 0 0 0,1 2 0 0 0,0 0 0 0 0,23 2 0 0 0,2 1-484 0 0,46-4 0 0 0,-78 1 703 0 0,1-1-1 0 0,17-5 1 0 0,1 0 82 0 0,83-23-290 0 0,-96 25-11 0 0,-13 4 0 0 0,0 1 0 0 0,0-1 0 0 0,0 1 0 0 0,0 0 0 0 0,4 0 0 0 0,14 0 0 0 0,3-2 0 0 0,-21 2 0 0 0,-1 0 0 0 0,1 0 0 0 0,-1 0 0 0 0,0-1 0 0 0,1 1 0 0 0,4-2 0 0 0,-3-1 0 0 0,-5 3 0 0 0,1-1 0 0 0,0 0 0 0 0,0 0 0 0 0,1 1 0 0 0,-1-1 0 0 0,0 0 0 0 0,0 1 0 0 0,0-1 0 0 0,0 1 0 0 0,0-1 0 0 0,1 1 0 0 0,-1 0 0 0 0,2-1 0 0 0,0-1-35 0 0,-2 2-145 0 0,-1-4-879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4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14 748 21191 0 0,'-9'8'2127'0'0,"5"-6"-1806"0"0,4-21 2409 0 0,1 14-2599 0 0,0 0 1 0 0,1 0 0 0 0,-1 0 0 0 0,1 1 0 0 0,0-1 0 0 0,1 0-1 0 0,-1 1 1 0 0,1-1 0 0 0,3-4 0 0 0,33-36-296 0 0,-31 35 274 0 0,0 2-50 0 0,141-147 1110 0 0,38-22-219 0 0,-125 118-689 0 0,80-97 0 0 0,-137 148-204 0 0,-1 1 0 0 0,0 0 0 0 0,5-13 0 0 0,-8 18-34 0 0,-1 2-19 0 0,0-1 0 0 0,0 1 0 0 0,0 0 0 0 0,0 0 1 0 0,0 0-1 0 0,0-1 0 0 0,0 1 0 0 0,-1 0 0 0 0,1 0 0 0 0,0-1 1 0 0,0 1-1 0 0,0 0 0 0 0,0 0 0 0 0,0 0 0 0 0,0-1 0 0 0,-1 1 1 0 0,1 0-1 0 0,0 0 0 0 0,0 0 0 0 0,0 0 0 0 0,-1 0 1 0 0,1-1-1 0 0,0 1 0 0 0,0 0 0 0 0,0 0 0 0 0,-1 0 0 0 0,1 0 1 0 0,0 0-1 0 0,0 0 0 0 0,-1 0 0 0 0,1 0 0 0 0,0 0 0 0 0,0 0 1 0 0,-1 0-1 0 0,1 0 0 0 0,0 0 0 0 0,-1 0 0 0 0,-9-1 49 0 0,-253 51 29 0 0,260-49-83 0 0,0 0 0 0 0,0 1 0 0 0,0-1 0 0 0,0 0 0 0 0,1 1 0 0 0,-1 0 0 0 0,0 0 0 0 0,-2 2 0 0 0,3-2 121 0 0,-1 0 0 0 0,1 0 1 0 0,-1 0-1 0 0,0 0 0 0 0,-4 1 0 0 0,14-6-134 0 0,0 0 1 0 0,-1 0 0 0 0,1-1-1 0 0,6-5 1 0 0,-6 4-78 0 0,0 1-1 0 0,1-1 1 0 0,14-5 0 0 0,26-7 165 0 0,1 2-1 0 0,64-11 1 0 0,-109 25-46 0 0,0 1 1 0 0,0-1-1 0 0,0 1 1 0 0,1 0-1 0 0,-1 1 0 0 0,0-1 1 0 0,0 1-1 0 0,7 1 1 0 0,-10-1-18 0 0,1-1 0 0 0,-1 1 0 0 0,0-1 0 0 0,0 1 0 0 0,1 0 0 0 0,-1 0 0 0 0,0-1 1 0 0,0 1-1 0 0,0 0 0 0 0,0 0 0 0 0,0 0 0 0 0,0 0 0 0 0,0 0 0 0 0,0 1 0 0 0,0-1 1 0 0,0 0-1 0 0,-1 0 0 0 0,1 0 0 0 0,0 1 0 0 0,-1-1 0 0 0,1 0 0 0 0,-1 1 0 0 0,0-1 0 0 0,1 1 1 0 0,-1-1-1 0 0,0 0 0 0 0,0 1 0 0 0,0 1 0 0 0,-1 13 27 0 0,-2 0 1 0 0,0-1-1 0 0,0 1 1 0 0,-2-1-1 0 0,-8 22 0 0 0,8-24-22 0 0,-7 17-150 0 0,0-1-1 0 0,-3 0 1 0 0,0-1 0 0 0,-37 49-1 0 0,-7-3-10230 0 0,44-59 1183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2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5 385 11976 0 0,'0'0'35'0'0,"0"0"1"0"0,0 0-1 0 0,0 1 0 0 0,0-1 1 0 0,0 0-1 0 0,0 0 1 0 0,0 0-1 0 0,0 0 1 0 0,0 1-1 0 0,0-1 1 0 0,0 0-1 0 0,0 0 0 0 0,0 0 1 0 0,0 0-1 0 0,-1 0 1 0 0,1 1-1 0 0,0-1 1 0 0,0 0-1 0 0,0 0 1 0 0,0 0-1 0 0,0 0 1 0 0,0 0-1 0 0,-1 0 0 0 0,1 0 1 0 0,0 1-1 0 0,0-1 1 0 0,0 0-1 0 0,0 0 1 0 0,-1 0-1 0 0,1 0 1 0 0,0 0-1 0 0,0 0 0 0 0,0 0 1 0 0,0 0-1 0 0,-1 0 1 0 0,1 0-1 0 0,0 0 1 0 0,0-1 845 0 0,8-2 215 0 0,-4 3-794 0 0,0 0 1 0 0,0 0-1 0 0,1 0 1 0 0,-1 0 0 0 0,0 1-1 0 0,1-1 1 0 0,-1 1-1 0 0,0 0 1 0 0,0 1 0 0 0,0-1-1 0 0,0 1 1 0 0,0 0-1 0 0,0-1 1 0 0,0 2 0 0 0,-1-1-1 0 0,1 0 1 0 0,-1 1-1 0 0,1 0 1 0 0,2 3 0 0 0,6 6-98 0 0,0 0-1 0 0,0 1 1 0 0,12 20 0 0 0,51 84 1303 0 0,-70-106-1348 0 0,-2-4 28 0 0,1-1 0 0 0,-1-1 0 0 0,1 1 0 0 0,0 0 0 0 0,8 9 1072 0 0,-15-21-461 0 0,-3-4-595 0 0,0 0-1 0 0,1-1 1 0 0,1 1 0 0 0,0-1-1 0 0,-5-20 1 0 0,-8-59 997 0 0,15 76-1023 0 0,-5-35 14 0 0,2 0 0 0 0,2-1 0 0 0,3 0 0 0 0,2 1 0 0 0,8-56 0 0 0,-9 96-278 0 0,1 0-1 0 0,0 1 0 0 0,1-1 1 0 0,0 1-1 0 0,0-1 1 0 0,0 1-1 0 0,9-13 1 0 0,-11 19 39 0 0,1 0 1 0 0,0-1 0 0 0,-1 1-1 0 0,1 0 1 0 0,0 0 0 0 0,0 0-1 0 0,1 0 1 0 0,-1 0-1 0 0,0 1 1 0 0,1-1 0 0 0,-1 1-1 0 0,1-1 1 0 0,-1 1 0 0 0,1 0-1 0 0,-1 0 1 0 0,1 0 0 0 0,0 0-1 0 0,0 1 1 0 0,0-1-1 0 0,-1 1 1 0 0,1-1 0 0 0,0 1-1 0 0,0 0 1 0 0,0 0 0 0 0,0 1-1 0 0,0-1 1 0 0,3 1-1 0 0,2 1-777 0 0,0 0-1 0 0,0 1 0 0 0,9 4 0 0 0,7 7-5782 0 0,-1 3-1463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2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19839 0 0,'0'0'1796'0'0,"5"-7"-1440"0"0,3-2-201 0 0,-1-1-1 0 0,0 1 0 0 0,-1-1 0 0 0,0-1 1 0 0,-1 1-1 0 0,0-1 0 0 0,0 0 1 0 0,-1 0-1 0 0,-1-1 0 0 0,0 1 1 0 0,2-15-1 0 0,-3 10-5 0 0,0-1 0 0 0,-1 0 0 0 0,-1 0 1 0 0,-1 0-1 0 0,0 1 0 0 0,-1-1 0 0 0,-6-20 1 0 0,7 33-63 0 0,0 0 0 0 0,-1 0 1 0 0,0 0-1 0 0,0 0 1 0 0,0 1-1 0 0,-4-6 1 0 0,6 8-65 0 0,0 1 0 0 0,0-1-1 0 0,-1 1 1 0 0,1-1 0 0 0,-1 1 0 0 0,1-1 0 0 0,0 1 0 0 0,-1-1 0 0 0,1 1-1 0 0,-1 0 1 0 0,1-1 0 0 0,-1 1 0 0 0,1 0 0 0 0,-1-1 0 0 0,1 1 0 0 0,-1 0-1 0 0,1-1 1 0 0,-1 1 0 0 0,1 0 0 0 0,-1 0 0 0 0,0 0 0 0 0,1 0 0 0 0,-1 0-1 0 0,1 0 1 0 0,-1 0 0 0 0,0 0 0 0 0,1 0 0 0 0,-1 0 0 0 0,1 0-1 0 0,-1 0 1 0 0,0 0 0 0 0,1 0 0 0 0,-1 0 0 0 0,1 1 0 0 0,-1-1 0 0 0,1 0-1 0 0,-1 0 1 0 0,1 1 0 0 0,-1-1 0 0 0,1 0 0 0 0,-1 1 0 0 0,1-1 0 0 0,-1 1-1 0 0,1-1 1 0 0,-1 0 0 0 0,1 1 0 0 0,0-1 0 0 0,-1 1 0 0 0,1-1 0 0 0,0 1-1 0 0,0-1 1 0 0,-1 1 0 0 0,1 0 0 0 0,0 0 0 0 0,-3 4 43 0 0,1 0 1 0 0,0 0 0 0 0,0 0-1 0 0,1 1 1 0 0,0-1-1 0 0,0 1 1 0 0,-1 6 0 0 0,0 39 399 0 0,2-49-439 0 0,0 26 610 0 0,8 54-1 0 0,-6-71-555 0 0,0 1 0 0 0,1-1 0 0 0,1 0 0 0 0,0 0 0 0 0,0 0 0 0 0,1 0 0 0 0,8 13-1 0 0,-12-22-82 0 0,0-1 0 0 0,0 1 0 0 0,1 0 0 0 0,-1-1 0 0 0,0 1 0 0 0,1 0 0 0 0,-1-1-1 0 0,1 0 1 0 0,-1 1 0 0 0,1-1 0 0 0,0 0 0 0 0,0 0 0 0 0,-1 0 0 0 0,1 0 0 0 0,0 0 0 0 0,0 0-1 0 0,0-1 1 0 0,0 1 0 0 0,0-1 0 0 0,0 1 0 0 0,0-1 0 0 0,0 0 0 0 0,0 1 0 0 0,1-1-1 0 0,-1 0 1 0 0,0-1 0 0 0,0 1 0 0 0,0 0 0 0 0,0-1 0 0 0,0 1 0 0 0,0-1 0 0 0,0 1 0 0 0,0-1-1 0 0,0 0 1 0 0,0 0 0 0 0,2-2 0 0 0,2 0-206 0 0,0-1 0 0 0,0-1 0 0 0,-1 1 0 0 0,0-1 0 0 0,0 0 0 0 0,0 0 0 0 0,0-1 0 0 0,-1 1 0 0 0,7-13 0 0 0,20-41-2399 0 0,-16 24 655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2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6448 0 0,'-5'4'380'0'0,"0"1"0"0"0,1-1 1 0 0,0 0-1 0 0,0 1 0 0 0,0 0 1 0 0,-5 10-1 0 0,6-9 1247 0 0,0 0 1 0 0,0 1-1 0 0,-2 8 1 0 0,-1 8 411 0 0,1 0 0 0 0,1 0 0 0 0,-1 26 1 0 0,4-31-1622 0 0,1 0-1 0 0,0 0 1 0 0,4 25 0 0 0,-3-38-345 0 0,0 0 1 0 0,0 0-1 0 0,0-1 0 0 0,1 1 0 0 0,-1 0 0 0 0,1-1 0 0 0,0 1 0 0 0,0-1 0 0 0,1 0 1 0 0,-1 0-1 0 0,1 0 0 0 0,0 0 0 0 0,0 0 0 0 0,0-1 0 0 0,1 1 0 0 0,-1-1 1 0 0,1 0-1 0 0,4 3 0 0 0,-6-4-53 0 0,0-1 1 0 0,1 0-1 0 0,-1 0 1 0 0,0 0-1 0 0,0-1 1 0 0,0 1-1 0 0,1-1 1 0 0,-1 1-1 0 0,0-1 1 0 0,1 1-1 0 0,-1-1 1 0 0,0 0 0 0 0,1 0-1 0 0,-1-1 1 0 0,1 1-1 0 0,-1 0 1 0 0,0-1-1 0 0,0 1 1 0 0,1-1-1 0 0,-1 0 1 0 0,0 0-1 0 0,0 0 1 0 0,0 0-1 0 0,1 0 1 0 0,-1 0-1 0 0,-1 0 1 0 0,1-1-1 0 0,0 1 1 0 0,0-1-1 0 0,0 1 1 0 0,-1-1-1 0 0,1 0 1 0 0,1-3-1 0 0,3-2 43 0 0,-1 0 0 0 0,0-1 0 0 0,-1 0 0 0 0,0 0 0 0 0,0 0 0 0 0,-1 0 0 0 0,4-14 0 0 0,-2-1 221 0 0,-2-1 0 0 0,0 0 0 0 0,-1-41-1 0 0,2-8 534 0 0,-4 39-44 0 0,0 33-370 0 0,1 1-382 0 0,1 1 0 0 0,-1-1 0 0 0,0 1 0 0 0,0 0-1 0 0,1 0 1 0 0,-1-1 0 0 0,0 1 0 0 0,0 0 0 0 0,0 0 0 0 0,0 0 0 0 0,0 0 0 0 0,0 0-1 0 0,0 0 1 0 0,0 0 0 0 0,0 1 0 0 0,-1-1 0 0 0,1 0 0 0 0,0 0 0 0 0,0 2-1 0 0,2 2 35 0 0,26 47-137 0 0,-19-33 186 0 0,0 0 1 0 0,1-1-1 0 0,15 18 1 0 0,-22-32-262 0 0,-1 0 0 0 0,1 0 0 0 0,0 0 0 0 0,0-1 0 0 0,0 0 1 0 0,0 1-1 0 0,1-2 0 0 0,-1 1 0 0 0,1 0 0 0 0,0-1 0 0 0,0 0 0 0 0,0 0 0 0 0,0 0 1 0 0,0-1-1 0 0,0 1 0 0 0,0-1 0 0 0,7 0 0 0 0,-8-1-81 0 0,0 0 0 0 0,1-1 0 0 0,-1 0 1 0 0,0 1-1 0 0,1-2 0 0 0,-1 1 0 0 0,0 0 0 0 0,0-1 0 0 0,0 0 0 0 0,0 0 0 0 0,0 0 0 0 0,3-3 0 0 0,19-14-2403 0 0,-6-3-3454 0 0,-2-2-1395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2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89 504 7368 0 0,'-20'41'1225'0'0,"15"-27"1186"0"0,1 1 0 0 0,0 0 0 0 0,1 0 1 0 0,-1 26-1 0 0,1-22-1083 0 0,1 24 1056 0 0,2-41-2219 0 0,0 1 1 0 0,0 0-1 0 0,0-1 1 0 0,1 1-1 0 0,0-1 0 0 0,-1 1 1 0 0,1-1-1 0 0,0 1 1 0 0,0-1-1 0 0,0 0 0 0 0,1 1 1 0 0,-1-1-1 0 0,2 3 1 0 0,-2-5-133 0 0,-1 0 0 0 0,1 1 0 0 0,-1-1 1 0 0,0 0-1 0 0,1 0 0 0 0,-1 1 1 0 0,1-1-1 0 0,-1 0 0 0 0,1 0 1 0 0,-1 0-1 0 0,1 0 0 0 0,-1 1 1 0 0,1-1-1 0 0,-1 0 0 0 0,1 0 1 0 0,0 0-1 0 0,-1 0 0 0 0,1 0 0 0 0,-1 0 1 0 0,1 0-1 0 0,-1-1 0 0 0,1 1 1 0 0,-1 0-1 0 0,1 0 0 0 0,-1 0 1 0 0,1 0-1 0 0,-1-1 0 0 0,1 1 1 0 0,-1 0-1 0 0,0-1 0 0 0,1 1 1 0 0,-1 0-1 0 0,1-1 0 0 0,-1 1 0 0 0,0 0 1 0 0,1-1-1 0 0,-1 1 0 0 0,0-1 1 0 0,1 0-1 0 0,13-17 393 0 0,-8 7-317 0 0,-1 0 0 0 0,0-1 0 0 0,-1 1 0 0 0,0-1 0 0 0,-1 0 0 0 0,0 0 0 0 0,0 0 0 0 0,0-25 0 0 0,-2-4 67 0 0,-5-56-1 0 0,-2 41 308 0 0,-2 1-1 0 0,-2 0 1 0 0,-25-73 0 0 0,-10-11-77 0 0,44 136-353 0 0,0 1 0 0 0,0 0-1 0 0,0 0 1 0 0,0 0 0 0 0,0 0-1 0 0,-1 1 1 0 0,-1-4 0 0 0,3 5-51 0 0,-1 0 1 0 0,1 0 0 0 0,0 0 0 0 0,0 0 0 0 0,0-1-1 0 0,0 1 1 0 0,0 0 0 0 0,0 0 0 0 0,0 0 0 0 0,0 0 0 0 0,0 0-1 0 0,0 0 1 0 0,0 0 0 0 0,-1 0 0 0 0,1 0 0 0 0,0 0-1 0 0,0 0 1 0 0,0 0 0 0 0,0 0 0 0 0,0 0 0 0 0,0 0-1 0 0,0 0 1 0 0,-1-1 0 0 0,1 1 0 0 0,0 0 0 0 0,0 0-1 0 0,0 0 1 0 0,0 0 0 0 0,0 1 0 0 0,0-1 0 0 0,-1 0-1 0 0,1 0 1 0 0,0 0 0 0 0,0 0 0 0 0,0 0 0 0 0,0 0-1 0 0,0 0 1 0 0,0 0 0 0 0,0 0 0 0 0,-1 0 0 0 0,1 0-1 0 0,0 0 1 0 0,0 0 0 0 0,0 0 0 0 0,0 0 0 0 0,0 0-1 0 0,0 1 1 0 0,0-1 0 0 0,0 0 0 0 0,0 0 0 0 0,0 0-1 0 0,0 0 1 0 0,0 0 0 0 0,0 0 0 0 0,0 0 0 0 0,-1 1-1 0 0,1-1 1 0 0,0 0 0 0 0,0 0 0 0 0,0 0 0 0 0,0 0-1 0 0,0 0 1 0 0,0 0 0 0 0,0 0 0 0 0,0 1 0 0 0,1-1-1 0 0,-2 11 23 0 0,1-9-7 0 0,-1 10-16 0 0,1-1 0 0 0,1 1 0 0 0,0-1 0 0 0,0 1 0 0 0,1-1 0 0 0,6 19 0 0 0,28 66-5 0 0,17 9-1713 0 0,-44-90 1210 0 0,1-1-1 0 0,0-1 1 0 0,0 1 0 0 0,25 21-1 0 0,-18-21-1141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2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20 18887 0 0,'-8'-4'394'0'0,"0"1"0"0"0,0 0 0 0 0,-1 1-1 0 0,1 0 1 0 0,-1 0 0 0 0,1 0 0 0 0,-1 1 0 0 0,0 1-1 0 0,0 0 1 0 0,-12 0 0 0 0,17 1-193 0 0,-1 0 0 0 0,0 0 1 0 0,1 0-1 0 0,-1 0 1 0 0,1 1-1 0 0,-1 0 0 0 0,1 0 1 0 0,-1 0-1 0 0,1 0 0 0 0,0 1 1 0 0,0-1-1 0 0,0 1 0 0 0,1 0 1 0 0,-1 0-1 0 0,1 1 0 0 0,0-1 1 0 0,-1 1-1 0 0,1-1 0 0 0,1 1 1 0 0,-4 5-1 0 0,1 1-117 0 0,1 0 0 0 0,0 0 0 0 0,0 0 0 0 0,1 1 1 0 0,1-1-1 0 0,0 1 0 0 0,-1 11 0 0 0,1-4-40 0 0,2 0-1 0 0,0 0 1 0 0,3 27 0 0 0,-1-36-11 0 0,0 0 1 0 0,1 1-1 0 0,-1-1 0 0 0,2-1 0 0 0,-1 1 1 0 0,1 0-1 0 0,0-1 0 0 0,1 0 0 0 0,0 0 1 0 0,1 0-1 0 0,-1-1 0 0 0,1 0 0 0 0,12 11 1 0 0,-15-14-22 0 0,1-1 0 0 0,-1-1 0 0 0,1 1 0 0 0,0 0 0 0 0,0-1 0 0 0,0 0 0 0 0,0 0 0 0 0,1 0 0 0 0,-1 0 0 0 0,0-1 0 0 0,1 0 0 0 0,-1 0 0 0 0,1 0 0 0 0,-1 0 0 0 0,1-1 0 0 0,0 1 0 0 0,-1-1 0 0 0,1 0 0 0 0,0-1 0 0 0,-1 1 0 0 0,1-1 1 0 0,-1 0-1 0 0,1 0 0 0 0,-1 0 0 0 0,0-1 0 0 0,1 0 0 0 0,-1 0 0 0 0,0 0 0 0 0,6-4 0 0 0,-3 2 18 0 0,0-1 1 0 0,-1-1 0 0 0,0 1 0 0 0,0-1-1 0 0,0 0 1 0 0,0 0 0 0 0,-1-1-1 0 0,0 0 1 0 0,5-9 0 0 0,-4 4 10 0 0,0 0 0 0 0,-1 0 0 0 0,0-1 0 0 0,-1 1 0 0 0,3-18 0 0 0,-3 2 113 0 0,-1 0 1 0 0,-1 0-1 0 0,-1 0 1 0 0,-7-54-1 0 0,4 57 206 0 0,3 42-39 0 0,4 41-273 0 0,3 0-1 0 0,19 76 1 0 0,-25-128-180 0 0,0 1-1 0 0,0-1 1 0 0,1 1 0 0 0,0-1-1 0 0,0 0 1 0 0,0 0 0 0 0,5 6-1 0 0,-8-12 95 0 0,0 0-1 0 0,0 1 0 0 0,1-1 1 0 0,-1 0-1 0 0,0 0 0 0 0,0 1 1 0 0,0-1-1 0 0,1 0 0 0 0,-1 0 1 0 0,0 0-1 0 0,0 0 0 0 0,0 1 1 0 0,1-1-1 0 0,-1 0 0 0 0,0 0 1 0 0,0 0-1 0 0,1 0 0 0 0,-1 0 1 0 0,0 0-1 0 0,0 0 0 0 0,1 0 1 0 0,-1 0-1 0 0,0 0 0 0 0,1 0 1 0 0,-1 0-1 0 0,0 0 0 0 0,0 0 1 0 0,1 0-1 0 0,-1 0 0 0 0,0 0 1 0 0,0 0-1 0 0,1 0 0 0 0,-1 0 1 0 0,0 0-1 0 0,0 0 0 0 0,1 0 1 0 0,-1 0-1 0 0,0-1 0 0 0,0 1 1 0 0,1 0-1 0 0,-1 0 0 0 0,0 0 0 0 0,0 0 1 0 0,0-1-1 0 0,1 1 0 0 0,-1 0 1 0 0,0 0-1 0 0,0-1 0 0 0,0 1 1 0 0,0 0-1 0 0,0 0 0 0 0,0 0 1 0 0,1-1-1 0 0,4-15-1720 0 0,-5 14 1500 0 0,4-19-1329 0 0,-3-3-11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2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26 12440 0 0,'-28'-8'2015'0'0,"0"-3"3584"0"0,14 6-1636 0 0,14 5-3909 0 0,0 0 1 0 0,-1 0-1 0 0,1-1 1 0 0,0 1-1 0 0,0 0 1 0 0,0 0 0 0 0,-1 0-1 0 0,1 0 1 0 0,0 0-1 0 0,0 0 1 0 0,0 0-1 0 0,-1 0 1 0 0,1 0-1 0 0,0 0 1 0 0,0 0 0 0 0,0 0-1 0 0,-1 0 1 0 0,1 0-1 0 0,0 0 1 0 0,0 0-1 0 0,0 0 1 0 0,0 0-1 0 0,-1 0 1 0 0,1 0 0 0 0,0 0-1 0 0,0 0 1 0 0,0 0-1 0 0,-1 1 1 0 0,1-1-1 0 0,0 0 1 0 0,0 0-1 0 0,0 0 1 0 0,0 0 0 0 0,0 0-1 0 0,-1 1 1 0 0,1-1-1 0 0,0 0 1 0 0,0 0-1 0 0,0 0 1 0 0,0 0 0 0 0,0 1-1 0 0,0-1 1 0 0,0 0-1 0 0,0 0 1 0 0,-1 1-1 0 0,3 12 610 0 0,10 14-591 0 0,1-2 64 0 0,8 13 46 0 0,1 0 0 0 0,1-1 0 0 0,40 47 0 0 0,-48-68-108 0 0,1 0 0 0 0,22 18-1 0 0,-29-27-42 0 0,0-1 0 0 0,1 0-1 0 0,0-1 1 0 0,0 1 0 0 0,0-2-1 0 0,17 6 1 0 0,-23-9-15 0 0,0 0 0 0 0,0 0 0 0 0,0-1 0 0 0,0 1 0 0 0,0-1 0 0 0,1 0 0 0 0,-1 0 0 0 0,0-1 0 0 0,0 1 0 0 0,0-1 0 0 0,0 0 0 0 0,0 0 0 0 0,0 0 0 0 0,0 0 0 0 0,0-1 0 0 0,0 0 0 0 0,0 0 0 0 0,-1 0 0 0 0,1 0 0 0 0,-1 0 0 0 0,1-1 0 0 0,-1 1 0 0 0,0-1 0 0 0,0 0 0 0 0,0 0 0 0 0,3-5 0 0 0,5-7 191 0 0,0-1 1 0 0,-1 0-1 0 0,-1-1 1 0 0,10-24 0 0 0,-19 40-202 0 0,22-38 961 0 0,-21 38-555 0 0,1 6-90 0 0,-3 1-246 0 0,-1 0 1 0 0,1 0-1 0 0,-1 0 0 0 0,0 0 1 0 0,-6 10-1 0 0,4-7-5 0 0,-3 6-2 0 0,0-1-1 0 0,-1 0 1 0 0,0 0 0 0 0,-1-1 0 0 0,-18 21-1 0 0,21-28-202 0 0,0 0 0 0 0,-1 0-1 0 0,1-1 1 0 0,-1 0 0 0 0,0 0-1 0 0,-1 0 1 0 0,1-1 0 0 0,-1 0 0 0 0,1-1-1 0 0,-1 0 1 0 0,-1 0 0 0 0,-13 3-1 0 0,19-6-126 0 0,3 1 150 0 0,-1-1-1 0 0,0 0 1 0 0,0 1-1 0 0,0-1 1 0 0,0 0-1 0 0,1 0 1 0 0,-1 0 0 0 0,0 1-1 0 0,0-1 1 0 0,0 0-1 0 0,0 0 1 0 0,0-1-1 0 0,1 1 1 0 0,-1 0-1 0 0,0 0 1 0 0,0 0 0 0 0,0 0-1 0 0,0-1 1 0 0,1 1-1 0 0,-1 0 1 0 0,0-1-1 0 0,0 1 1 0 0,1-1-1 0 0,-1 1 1 0 0,0-1 0 0 0,1 1-1 0 0,-1-1 1 0 0,0 1-1 0 0,1-1 1 0 0,-1 0-1 0 0,0 0 1 0 0,-2-8-2293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2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79 449 12640 0 0,'0'0'578'0'0,"3"-11"212"0"0,-3-23 1491 0 0,0 34-2226 0 0,0 0 0 0 0,0-1 0 0 0,0 1 0 0 0,0-1 0 0 0,0 1 1 0 0,0 0-1 0 0,0-1 0 0 0,0 1 0 0 0,0-1 0 0 0,0 1 0 0 0,0 0 0 0 0,0-1 0 0 0,-1 1 1 0 0,1-1-1 0 0,0 1 0 0 0,0 0 0 0 0,0-1 0 0 0,0 1 0 0 0,-1 0 0 0 0,1-1 0 0 0,-1 0 0 0 0,1 1-19 0 0,0 0-1 0 0,-1-1 0 0 0,1 1 0 0 0,0 0 0 0 0,0-1 0 0 0,0 1 0 0 0,-1 0 1 0 0,1-1-1 0 0,0 1 0 0 0,0-1 0 0 0,0 1 0 0 0,0 0 0 0 0,0-1 0 0 0,-1 1 1 0 0,1-1-1 0 0,0 1 0 0 0,0-1 0 0 0,0 1 0 0 0,0 0 0 0 0,1-2 0 0 0,0-6 506 0 0,2 0 5042 0 0,1 20-1923 0 0,12 44-1976 0 0,18 58-1728 0 0,-29-102-177 0 0,-1 0 380 0 0,2 1 0 0 0,6 12 0 0 0,-10-22-356 0 0,-1-1-1 0 0,1 1 1 0 0,0 0 0 0 0,0-1 0 0 0,0 1 0 0 0,0-1-1 0 0,1 0 1 0 0,-1 0 0 0 0,0 0 0 0 0,1 0-1 0 0,0 0 1 0 0,-1 0 0 0 0,1-1 0 0 0,4 2 0 0 0</inkml:trace>
  <inkml:trace contextRef="#ctx0" brushRef="#br0" timeOffset="1">3 0 17503 0 0,'0'0'1824'0'0,"-3"5"-1728"0"0,3 3-96 0 0,6-5-800 0 0,0-1-176 0 0,10-2-6791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2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15920 0 0,'0'0'729'0'0,"7"5"241"0"0,-5-2-886 0 0,0-1-1 0 0,0 1 0 0 0,0 0 1 0 0,0 0-1 0 0,0 0 1 0 0,0 0-1 0 0,-1 1 0 0 0,0-1 1 0 0,0 0-1 0 0,0 1 0 0 0,1 3 1 0 0,5 15 1567 0 0,57 161 4458 0 0,-47-127-5769 0 0,44 101 1 0 0,-39-121-658 0 0,-8-18-1823 0 0,3-7-4947 0 0,-7-8-470 0 0</inkml:trace>
  <inkml:trace contextRef="#ctx0" brushRef="#br0" timeOffset="1">327 188 6448 0 0,'-4'-4'9370'0'0,"3"4"-9141"0"0,-1 7 5304 0 0,1 15-2259 0 0,7 13-2321 0 0,18 61-1 0 0,-18-78-2061 0 0,1-1 0 0 0,17 30-1 0 0,-18-37-4703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7832 0 0,'-12'3'832'0'0,"7"-1"-335"0"0,0 0 1 0 0,0 1-1 0 0,1 0 0 0 0,-1 0 1 0 0,1 0-1 0 0,-1 1 1 0 0,1 0-1 0 0,0-1 1 0 0,1 1-1 0 0,-1 1 0 0 0,1-1 1 0 0,-1 0-1 0 0,1 1 1 0 0,-3 6-1 0 0,1-2 592 0 0,1 1-1 0 0,0 0 1 0 0,0 0-1 0 0,1 0 1 0 0,0 0-1 0 0,-2 16 1 0 0,5-25-1051 0 0,0 1 0 0 0,0-1 0 0 0,-1 0 0 0 0,1 0 0 0 0,0 1 0 0 0,0-1 0 0 0,1 0 0 0 0,-1 0 0 0 0,0 1 0 0 0,0-1 0 0 0,0 0 0 0 0,1 0 0 0 0,-1 0 0 0 0,1 0 0 0 0,-1 1 1 0 0,1-1-1 0 0,1 2 0 0 0,-2-3-15 0 0,1 1 0 0 0,0-1 0 0 0,-1 1 0 0 0,1-1 0 0 0,0 1 0 0 0,0-1 0 0 0,-1 0 0 0 0,1 1 0 0 0,0-1 0 0 0,0 0 0 0 0,-1 0 0 0 0,1 0-1 0 0,0 1 1 0 0,0-1 0 0 0,0 0 0 0 0,0 0 0 0 0,-1 0 0 0 0,1 0 0 0 0,2-1 0 0 0,1 0 20 0 0,-1 0-1 0 0,1 0 0 0 0,0 0 0 0 0,0-1 0 0 0,-1 1 0 0 0,1-1 1 0 0,-1 0-1 0 0,0 0 0 0 0,5-4 0 0 0,64-60-779 0 0,-51 46-5446 0 0,-7 7-1720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5:2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 3856 0 0,'0'0'175'0'0,"-15"-18"11731"0"0,23 16-7088 0 0,2 3-3848 0 0,0 0 0 0 0,-1 1 0 0 0,18 4 0 0 0,-18-4-660 0 0,0 1 0 0 0,0-1 0 0 0,0-1 0 0 0,1 0 0 0 0,10 0 0 0 0,321-13 2226 0 0,-313 12-2292 0 0,41 5 0 0 0,-6 0 67 0 0,19 4 29 0 0,-9 0 85 0 0,-16-3 26 0 0,23 0 126 0 0,-78-6-513 0 0,0 0-11 0 0,0 1-38 0 0,1-1-27 0 0,10-4 196 0 0,-11 3-264 0 0,0 0 0 0 0,-1 0 0 0 0,1 0 0 0 0,-1 0 0 0 0,1 0 1 0 0,-1 0-1 0 0,0-1 0 0 0,1 1 0 0 0,-1 0 0 0 0,0-1 0 0 0,0 1 0 0 0,0-1 0 0 0,0 1 0 0 0,1-3 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2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40 12896 0 0,'0'0'1152'0'0,"-6"-5"-928"0"0,1 0-224 0 0,-1-2 0 0 0,1 2 1896 0 0,-4 2 335 0 0,3-2 65 0 0,1 3 8 0 0,-1-1-1432 0 0,1 1-288 0 0,1 0 456 0 0,-1 2-1480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3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23039 0 0,'0'0'1760'0'0,"1"13"-992"0"0,12 28 1292 0 0,27 58-1 0 0,-18-49-1882 0 0,-8-15 1 0 0,31 68 84 0 0,-22-55-426 0 0,18 34 51 0 0,-35-72-487 0 0,0-1-1 0 0,0 0 1 0 0,1 0 0 0 0,1-1 0 0 0,-1 0 0 0 0,10 8 0 0 0,-4-5-5860 0 0,-3 1-1889 0 0</inkml:trace>
  <inkml:trace contextRef="#ctx0" brushRef="#br0" timeOffset="1">70 355 10592 0 0,'0'0'818'0'0,"0"1"-532"0"0,-1-1 27 0 0,1 1-1 0 0,0-1 1 0 0,0 1 0 0 0,0 0 0 0 0,0-1 0 0 0,0 1 0 0 0,0-1 0 0 0,0 1 0 0 0,0-1 0 0 0,0 1 0 0 0,0-1-1 0 0,0 1 1 0 0,0-1 0 0 0,1 1 0 0 0,-1 0 0 0 0,0-1 0 0 0,0 1 0 0 0,1-1 0 0 0,-1 1 0 0 0,0-1 0 0 0,0 0-1 0 0,1 1 1 0 0,-1-1 0 0 0,0 1 0 0 0,1-1 0 0 0,-1 0 0 0 0,1 1 0 0 0,-1-1 0 0 0,1 0 0 0 0,-1 1 0 0 0,1-1-1 0 0,-1 0 1 0 0,1 1 0 0 0,-1-1 0 0 0,1 0 0 0 0,-1 0 0 0 0,1 0 0 0 0,-1 0 0 0 0,1 0 0 0 0,0 1 0 0 0,11 1 3412 0 0,-4-2-3572 0 0,11-3 849 0 0,-11 3-973 0 0,0-1 0 0 0,0-1 1 0 0,0 0-1 0 0,0 0 0 0 0,0-1 1 0 0,0 1-1 0 0,8-5 0 0 0,21-16 515 0 0,-18 12-1580 0 0,0 0-3958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3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13824 0 0,'0'0'1780'0'0,"5"13"5018"0"0,-2-9-6240 0 0,0 0 0 0 0,1 0 0 0 0,-1 0 0 0 0,1-1 0 0 0,-1 1 0 0 0,1-1 0 0 0,0 0 0 0 0,0 0 0 0 0,6 2 0 0 0,9 9-97 0 0,-15-12-548 0 0,-1 1 0 0 0,1-1-1 0 0,0 0 1 0 0,0 0 0 0 0,0-1 0 0 0,0 1-1 0 0,0-1 1 0 0,0 1 0 0 0,0-1 0 0 0,6 0-1 0 0,12-1-8358 0 0,-10-2 241 0 0</inkml:trace>
  <inkml:trace contextRef="#ctx0" brushRef="#br0" timeOffset="1">240 13 12896 0 0,'-10'-12'1400'0'0,"10"12"-1179"0"0,-1 0 0 0 0,0-1 0 0 0,0 1 0 0 0,0 0 0 0 0,1 0 0 0 0,-1 0 0 0 0,0 0 0 0 0,0 0 0 0 0,0 0 0 0 0,0 1 0 0 0,1-1 0 0 0,-1 0 0 0 0,0 0 0 0 0,0 1 0 0 0,0-1 0 0 0,1 0 0 0 0,-1 1 1 0 0,0-1-1 0 0,1 1 0 0 0,-1-1 0 0 0,0 1 0 0 0,1-1 0 0 0,-1 1 0 0 0,0-1 0 0 0,1 1 0 0 0,-1 0 0 0 0,-14 21 8273 0 0,11-16-7561 0 0,-7 13-276 0 0,1 1 0 0 0,1 0 0 0 0,-9 28-1 0 0,-11 67-215 0 0,23-80-521 0 0,2-1 0 0 0,0 53 0 0 0,2-38-373 0 0,0-26-786 0 0,-1-3-389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31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2608 4608 0 0,'-14'14'857'0'0,"-11"10"8778"0"0,-20 7-2558 0 0,-8-2-2833 0 0,49-25-2603 0 0,7-2-679 0 0,17-5-437 0 0,-7 0-565 0 0,22-7-1 0 0,-2-5 55 0 0,168-82 324 0 0,-127 58-290 0 0,53-32 43 0 0,10-10-19 0 0,-78 49-19 0 0,40-23-15 0 0,45-25 116 0 0,16-24-68 0 0,260-218 331 0 0,-322 249-298 0 0,43-34 30 0 0,93-89-85 0 0,-193 163-64 0 0,143-121 0 0 0,-134 115 0 0 0,90-55 0 0 0,-113 77 0 0 0,226-152 0 0 0,-152 101 7 0 0,145-104 39 0 0,-159 106-7 0 0,118-88 61 0 0,-182 138-94 0 0,248-160 337 0 0,-135 93-72 0 0,23-15-211 0 0,-150 93-91 0 0,-1-1 0 0 0,0 0 0 0 0,0 0 1 0 0,0-1-1 0 0,0 0 0 0 0,6-8 0 0 0,-2 4-319 0 0,-11 10 95 0 0,0 0 1 0 0,0 0 0 0 0,1 1 0 0 0,-1-1 0 0 0,0 0 0 0 0,0 0-1 0 0,0 0 1 0 0,0 0 0 0 0,-1-1 0 0 0,1 1 0 0 0,0 0 0 0 0,0 0 0 0 0,-1 0-1 0 0,1-1 1 0 0,0 1 0 0 0,-1 0 0 0 0,1-2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56 971 4144 0 0,'13'-3'14592'0'0,"-9"1"-13773"0"0,-3-2-301 0 0,0 0-1 0 0,0-1 0 0 0,0 1 1 0 0,0 0-1 0 0,-1-1 0 0 0,0 1 0 0 0,1-1 1 0 0,-2 1-1 0 0,0-8 0 0 0,0-5 233 0 0,0-13 327 0 0,-6-32 1 0 0,1 12-343 0 0,-28-184 919 0 0,23 171-1081 0 0,-4-80 0 0 0,14 104-531 0 0,1 0 1 0 0,2 1-1 0 0,9-54 1 0 0,-10 84-46 0 0,1-1 1 0 0,1 0 0 0 0,0 1-1 0 0,0-1 1 0 0,0 1 0 0 0,1 0-1 0 0,7-11 1 0 0,-9 16 1 0 0,-1 1 1 0 0,1 0-1 0 0,-1 0 1 0 0,1 0-1 0 0,0 1 1 0 0,0-1-1 0 0,0 0 1 0 0,0 1-1 0 0,0-1 1 0 0,0 1-1 0 0,0-1 1 0 0,0 1-1 0 0,1 0 0 0 0,-1 0 1 0 0,1 0-1 0 0,-1 0 1 0 0,1 1-1 0 0,-1-1 1 0 0,1 1-1 0 0,-1-1 1 0 0,1 1-1 0 0,-1 0 1 0 0,1 0-1 0 0,-1 0 1 0 0,1 0-1 0 0,0 0 1 0 0,-1 1-1 0 0,1-1 1 0 0,3 3-1 0 0,2 0-30 0 0,-1 0 0 0 0,-1 0-1 0 0,1 1 1 0 0,-1 1 0 0 0,1-1 0 0 0,-1 1-1 0 0,0 0 1 0 0,-1 0 0 0 0,1 1 0 0 0,6 9 0 0 0,1 1-172 0 0,-2 0 1 0 0,18 34-1 0 0,-19-28-748 0 0,-1 0 0 0 0,-1 1 0 0 0,-1 0-1 0 0,-1 0 1 0 0,5 46 0 0 0,-10-57 351 0 0,-1 0 1 0 0,0 0-1 0 0,-1 0 1 0 0,0 0 0 0 0,-5 19-1 0 0,5-23 294 0 0,-10 41-1677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24879 0 0,'-27'-7'1892'0'0,"26"7"-1286"0"0,10 2-376 0 0,5-1-269 0 0,-1-1 0 0 0,1-1 0 0 0,24-4 0 0 0,41-13-10 0 0,-60 14 115 0 0,207-42-17 0 0,-201 42-146 0 0,81-15-2396 0 0,-24 5 979 0 0,-14 1-20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0 300 6912 0 0,'1'-1'48'0'0,"0"1"1"0"0,0-1-1 0 0,0 0 1 0 0,-1 0-1 0 0,1 0 0 0 0,0 1 1 0 0,-1-1-1 0 0,1 0 1 0 0,-1 0-1 0 0,1 0 1 0 0,11-15 13380 0 0,-12 16-13144 0 0,6 11 3273 0 0,-1 17-4222 0 0,-4-26 1360 0 0,0 18-465 0 0,0 0 0 0 0,-1 0 1 0 0,-3 26-1 0 0,0-5-234 0 0,1-11-301 0 0,1 66 1499 0 0,2-82-2379 0 0,0 0-1 0 0,7 22 1 0 0</inkml:trace>
  <inkml:trace contextRef="#ctx0" brushRef="#br0" timeOffset="1">111 43 13824 0 0,'-3'-23'1224'0'0,"-1"16"-976"0"0,2 1 1375 0 0,-4-1 2225 0 0,1 9-1880 0 0,-1 1-1704 0 0,4 1-336 0 0,-5 7-72 0 0,7 1-5952 0 0,0 1-1191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 18919 0 0,'-5'-5'2105'0'0,"10"18"-1774"0"0,4 7 57 0 0,14 98 1198 0 0,1 6-465 0 0,-17-94-362 0 0,-3-13-534 0 0,10 28-1 0 0,-8-59 1495 0 0,-3 2-1192 0 0,-1 1 0 0 0,2-19 0 0 0,4-18 79 0 0,-2 29-496 0 0,1 1-1 0 0,1 0 0 0 0,0 1 1 0 0,1-1-1 0 0,1 2 0 0 0,1-1 1 0 0,15-17-1 0 0,-24 31-304 0 0,1 0-1 0 0,0 0 1 0 0,-1 1 0 0 0,1-1 0 0 0,1 1-1 0 0,-1-1 1 0 0,0 1 0 0 0,1 0-1 0 0,3-2 1 0 0,-3 3-430 0 0,0-1-1 0 0,0 1 1 0 0,1 0 0 0 0,-1 0-1 0 0,0 0 1 0 0,1 1 0 0 0,-1-1-1 0 0,0 1 1 0 0,1 0 0 0 0,-1 0-1 0 0,0 1 1 0 0,6 1 0 0 0,8 2-8140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116 313 18431 0 0,'-7'1'458'0'0,"0"-1"-1"0"0,0 1 0 0 0,0 0 0 0 0,1 1 0 0 0,-1-1 0 0 0,0 1 0 0 0,0 1 1 0 0,1-1-1 0 0,-11 7 0 0 0,14-8-239 0 0,1 0 1 0 0,0 1 0 0 0,-1-1-1 0 0,1 1 1 0 0,0 0 0 0 0,0 0-1 0 0,0 0 1 0 0,0 0 0 0 0,1 0-1 0 0,-1 0 1 0 0,0 0-1 0 0,1 0 1 0 0,-1 1 0 0 0,1-1-1 0 0,0 1 1 0 0,0-1 0 0 0,0 1-1 0 0,0-1 1 0 0,0 1-1 0 0,1 0 1 0 0,-1-1 0 0 0,1 1-1 0 0,0 0 1 0 0,-1 0 0 0 0,1-1-1 0 0,1 1 1 0 0,0 5-1 0 0,-1-6-188 0 0,0-1-1 0 0,1 1 0 0 0,0 0 0 0 0,-1-1 0 0 0,1 1 0 0 0,0-1 1 0 0,0 1-1 0 0,0-1 0 0 0,0 1 0 0 0,0-1 0 0 0,0 0 0 0 0,0 1 1 0 0,0-1-1 0 0,1 0 0 0 0,-1 0 0 0 0,1 0 0 0 0,-1 0 0 0 0,0 0 1 0 0,1 0-1 0 0,0-1 0 0 0,-1 1 0 0 0,1 0 0 0 0,2 0 0 0 0,5 1 23 0 0,0 0 0 0 0,0-1 0 0 0,14 1-1 0 0,9 2 58 0 0,-30-4-106 0 0,5 2 22 0 0,1 0 0 0 0,-1 0 0 0 0,0 1-1 0 0,0 0 1 0 0,8 4 0 0 0,-13-6-20 0 0,0 0 1 0 0,-1 0-1 0 0,1 0 0 0 0,-1 1 0 0 0,1-1 1 0 0,-1 1-1 0 0,0-1 0 0 0,1 1 0 0 0,-1-1 0 0 0,0 1 1 0 0,0 0-1 0 0,0-1 0 0 0,0 1 0 0 0,0 0 1 0 0,-1 0-1 0 0,1 0 0 0 0,0 0 0 0 0,-1 0 1 0 0,1 0-1 0 0,-1 0 0 0 0,0 0 0 0 0,0 0 1 0 0,0 0-1 0 0,0 0 0 0 0,0 2 0 0 0,-1 2-1 0 0,-1 1 0 0 0,1-1 0 0 0,-1 0 0 0 0,0 1 0 0 0,-1-1-1 0 0,1 0 1 0 0,-7 9 0 0 0,-1 2-199 0 0,-16 19 1 0 0,18-26-406 0 0,0 0 0 0 0,-1 0 0 0 0,0-1 0 0 0,-1 0 0 0 0,0-1 0 0 0,0 0 0 0 0,-1-1 0 0 0,0 0 0 0 0,-21 10 0 0 0,18-12-1023 0 0</inkml:trace>
  <inkml:trace contextRef="#ctx0" brushRef="#br0" timeOffset="1">465 0 21943 0 0,'-6'18'498'0'0,"1"0"-1"0"0,1 0 0 0 0,1 0 0 0 0,-3 37 1 0 0,2-11 209 0 0,-5 55 891 0 0,6 155 1 0 0,6-210-2290 0 0,10 45 0 0 0,-9-60-1076 0 0,-1-13-483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33 19807 0 0,'-3'-5'1760'0'0,"6"1"-1336"0"0,6 1-424 0 0,2 1 1088 0 0,3-4 192 0 0,5 4 48 0 0,4-1 8 0 0,2 1-1048 0 0,1-1-200 0 0,-1 1-88 0 0,3 2 64 0 0,0 0-64 0 0,1 0 0 0 0,-1 5 0 0 0,6-3-7328 0 0,-3 3-1455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5:2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31 2304 0 0,'-2'2'273'0'0,"1"-1"0"0"0,0 1 0 0 0,0-1 1 0 0,-1 1-1 0 0,1-1 0 0 0,-1 0 0 0 0,1 1 0 0 0,-5 2 2538 0 0,-3-9 3941 0 0,3 1-1462 0 0,13 5-3161 0 0,49 6 137 0 0,-52-7-2140 0 0,0 0 0 0 0,0 0 0 0 0,0 0 0 0 0,0 0 0 0 0,0-1 0 0 0,-1 0 0 0 0,8-2 0 0 0,14-2 272 0 0,106 5 560 0 0,-22 2-780 0 0,-59-3 23 0 0,0 2-1 0 0,-1 2 0 0 0,82 17 1 0 0,-74-12 400 0 0,91 2 0 0 0,-113-8-446 0 0,25-2-26 0 0,1-1 1 0 0,-1-4 0 0 0,82-16-1 0 0,-31 1 173 0 0,0 4 0 0 0,148-1 0 0 0,-115 23-109 0 0,-63-2-84 0 0,16 9 51 0 0,-3-10 279 0 0,150-13 0 0 0,-166 11-223 0 0,-78-1-211 0 0,0 6-4741 0 0,-3 1 2712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 2760 0 0,'8'0'13935'0'0,"-5"13"-5557"0"0,-3-13-8284 0 0,5-9 807 0 0,2-13-1052 0 0,-6 12 405 0 0,0 0 0 0 0,0-1 0 0 0,7-18 0 0 0,1-11 300 0 0,12-48 395 0 0,-3 16-418 0 0,-13 56-299 0 0,-4 14-230 0 0,0 0 0 0 0,0 0 0 0 0,0-1 1 0 0,-1 1-1 0 0,1 0 0 0 0,-1-1 0 0 0,1-3 0 0 0,10 22-136 0 0,-7-5 132 0 0,0 1 0 0 0,-1 0 1 0 0,0 0-1 0 0,-1 0 0 0 0,0 18 1 0 0,5 27-11 0 0,-6-55 8 0 0,6 30-20 0 0,14 42 0 0 0,-19-66 18 0 0,2 0 0 0 0,-1 0 1 0 0,1 0-1 0 0,0-1 0 0 0,0 1 0 0 0,1-1 0 0 0,0 0 0 0 0,1 0 0 0 0,-1-1 0 0 0,11 10 0 0 0,-15-15 9 0 0,0 0 0 0 0,0 0-1 0 0,1 0 1 0 0,-1 0 0 0 0,0-1 0 0 0,0 1-1 0 0,1 0 1 0 0,-1 0 0 0 0,0-1-1 0 0,1 1 1 0 0,-1-1 0 0 0,0 1 0 0 0,1-1-1 0 0,-1 0 1 0 0,1 1 0 0 0,-1-1 0 0 0,1 0-1 0 0,-1 0 1 0 0,0 0 0 0 0,1 0 0 0 0,-1 0-1 0 0,1-1 1 0 0,-1 1 0 0 0,1 0 0 0 0,-1-1-1 0 0,1 1 1 0 0,-1-1 0 0 0,0 1 0 0 0,1-1-1 0 0,-1 1 1 0 0,0-1 0 0 0,0 0-1 0 0,1 0 1 0 0,-1 0 0 0 0,0 0 0 0 0,0 0-1 0 0,0 0 1 0 0,0 0 0 0 0,0 0 0 0 0,0 0-1 0 0,0 0 1 0 0,0-2 0 0 0,4-5 80 0 0,-1-1 0 0 0,0 1 0 0 0,-1 0 0 0 0,0-1 0 0 0,3-12 0 0 0,0-6 175 0 0,2-36 0 0 0,-3 24-93 0 0,0 0-160 0 0,-4 25-82 0 0,0-1 0 0 0,1 1 1 0 0,1-1-1 0 0,0 1 0 0 0,1 0 1 0 0,1 1-1 0 0,9-20 0 0 0,-14 32-84 0 0,0 1-1 0 0,1-1 0 0 0,-1 0 1 0 0,1 1-1 0 0,-1-1 1 0 0,1 0-1 0 0,-1 1 1 0 0,1-1-1 0 0,-1 1 0 0 0,1-1 1 0 0,0 1-1 0 0,-1-1 1 0 0,1 1-1 0 0,0-1 1 0 0,-1 1-1 0 0,1 0 1 0 0,0-1-1 0 0,0 1 0 0 0,-1 0 1 0 0,1 0-1 0 0,0 0 1 0 0,0-1-1 0 0,-1 1 1 0 0,1 0-1 0 0,0 0 0 0 0,0 0 1 0 0,0 0-1 0 0,-1 0 1 0 0,1 0-1 0 0,0 1 1 0 0,0-1-1 0 0,0 0 1 0 0,-1 0-1 0 0,1 1 0 0 0,0-1 1 0 0,-1 0-1 0 0,1 1 1 0 0,0-1-1 0 0,1 1 1 0 0,5 4-1825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 4144 0 0,'-17'-4'568'0'0,"14"4"490"0"0,0 0 0 0 0,0 0 0 0 0,-1 0 0 0 0,1 1 0 0 0,0-1 0 0 0,-5 3 0 0 0,-19 9 7167 0 0,10-3-6200 0 0,9-4-3108 0 0,1-1 1312 0 0,0 1 1 0 0,0 0-1 0 0,1 1 1 0 0,0-1-1 0 0,0 1 0 0 0,0 0 1 0 0,1 1-1 0 0,0-1 1 0 0,0 1-1 0 0,0 0 1 0 0,1 0-1 0 0,-4 10 1 0 0,4-7-100 0 0,0-1 0 0 0,1 0 0 0 0,0 1 0 0 0,1 0-1 0 0,0 0 1 0 0,0 0 0 0 0,1 0 0 0 0,0 0 0 0 0,2 18 0 0 0,-1-25-116 0 0,1 0-1 0 0,-1 0 0 0 0,1 0 1 0 0,0 1-1 0 0,0-1 0 0 0,0 0 1 0 0,0 0-1 0 0,1 0 0 0 0,-1-1 1 0 0,1 1-1 0 0,-1 0 0 0 0,1 0 1 0 0,0-1-1 0 0,0 1 0 0 0,1-1 1 0 0,-1 0-1 0 0,0 0 0 0 0,1 0 1 0 0,2 2-1 0 0,-3-3 31 0 0,0 0 0 0 0,0 0 1 0 0,0 0-1 0 0,0 0 0 0 0,0-1 1 0 0,0 1-1 0 0,0-1 0 0 0,1 1 0 0 0,-1-1 1 0 0,0 0-1 0 0,0 0 0 0 0,0 0 0 0 0,0 0 1 0 0,1 0-1 0 0,-1-1 0 0 0,0 1 1 0 0,0 0-1 0 0,0-1 0 0 0,0 0 0 0 0,0 1 1 0 0,0-1-1 0 0,0 0 0 0 0,0 0 0 0 0,0 0 1 0 0,0-1-1 0 0,-1 1 0 0 0,1 0 1 0 0,3-3-1 0 0,0-1 54 0 0,-1 0 0 0 0,1-1 0 0 0,-1 1 0 0 0,0-1 0 0 0,0 0 0 0 0,-1 1 0 0 0,6-13 0 0 0,14-50 609 0 0,-8 19-120 0 0,1 3 551 0 0,-15 44-706 0 0,-1 21-191 0 0,3 73-105 0 0,-1-79-1160 0 0,-1 0-1 0 0,2-1 1 0 0,6 25-1 0 0,-7-32 297 0 0,1 1 1 0 0,-1-1-1 0 0,1 1 0 0 0,0-1 0 0 0,0 0 0 0 0,0 0 1 0 0,1 0-1 0 0,0 0 0 0 0,0-1 0 0 0,6 6 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15032 0 0,'0'0'1765'0'0,"5"-18"2673"0"0,-1-1-1619 0 0,15-35 0 0 0,31-50-1096 0 0,-43 91-1595 0 0,29-51 747 0 0,-36 63-874 0 0,0 1 0 0 0,0 0-1 0 0,0 0 1 0 0,0 0 0 0 0,0 0 0 0 0,0-1-1 0 0,0 1 1 0 0,0 0 0 0 0,0 0 0 0 0,1 0 0 0 0,-1 0-1 0 0,0-1 1 0 0,0 1 0 0 0,0 0 0 0 0,0 0-1 0 0,0 0 1 0 0,0 0 0 0 0,0 0 0 0 0,0 0 0 0 0,1-1-1 0 0,-1 1 1 0 0,0 0 0 0 0,0 0 0 0 0,0 0-1 0 0,0 0 1 0 0,0 0 0 0 0,1 0 0 0 0,-1 0-1 0 0,0 0 1 0 0,0 0 0 0 0,0 0 0 0 0,0 0 0 0 0,1 0-1 0 0,-1 0 1 0 0,0 0 0 0 0,0 0 0 0 0,0 0-1 0 0,0 0 1 0 0,1 0 0 0 0,-1 0 0 0 0,0 0-1 0 0,0 0 1 0 0,0 0 0 0 0,0 0 0 0 0,1 0 0 0 0,-1 0-1 0 0,0 0 1 0 0,0 0 0 0 0,0 0 0 0 0,0 0-1 0 0,0 1 1 0 0,1-1 0 0 0,-1 0 0 0 0,0 0 0 0 0,0 0-1 0 0,0 0 1 0 0,0 0 0 0 0,0 0 0 0 0,0 1-1 0 0,4 15 102 0 0,-4 25 46 0 0,-1-33-148 0 0,-5 77 0 0 0,6-58 0 0 0,-1-12 0 0 0,3 22 0 0 0,-2-37 0 0 0,0 0 0 0 0,0 1 0 0 0,0-1 0 0 0,0 0 0 0 0,0 1 0 0 0,0-1 0 0 0,0 0 0 0 0,0 1 0 0 0,0-1-1 0 0,0 0 1 0 0,0 1 0 0 0,0-1 0 0 0,1 0 0 0 0,-1 0 0 0 0,0 1 0 0 0,0-1 0 0 0,0 0 0 0 0,1 0 0 0 0,-1 1 0 0 0,0-1 0 0 0,0 0 0 0 0,0 0 0 0 0,1 1 0 0 0,-1-1 0 0 0,0 0 0 0 0,1 0-1 0 0,-1 0 1 0 0,0 0 0 0 0,1 1 0 0 0,-1-1 0 0 0,0 0 0 0 0,0 0 0 0 0,1 0 0 0 0,-1 0 0 0 0,0 0 0 0 0,1 0 0 0 0,-1 0 0 0 0,0 0 0 0 0,1 0 0 0 0,-1 0 0 0 0,0 0 0 0 0,1 0-1 0 0,-1 0 1 0 0,0 0 0 0 0,1 0 0 0 0,-1-1 0 0 0,0 1 0 0 0,1 0 0 0 0,11-8 15 0 0,-7 0 12 0 0,1 0 1 0 0,-2 0-1 0 0,1-1 0 0 0,-1 0 0 0 0,0 0 1 0 0,3-14-1 0 0,11-25 103 0 0,-8 28 58 0 0,-1 0 0 0 0,2 1 0 0 0,1 1-1 0 0,25-32 1 0 0,-36 49-176 0 0,-1 0 0 0 0,1 0 0 0 0,-1 1-1 0 0,1-1 1 0 0,0 0 0 0 0,-1 0 0 0 0,1 1 0 0 0,0-1 0 0 0,0 1-1 0 0,0-1 1 0 0,0 1 0 0 0,-1-1 0 0 0,1 1 0 0 0,0-1 0 0 0,0 1 0 0 0,0 0-1 0 0,0-1 1 0 0,0 1 0 0 0,0 0 0 0 0,0 0 0 0 0,0 0 0 0 0,0 0-1 0 0,0 0 1 0 0,0 0 0 0 0,2 0 0 0 0,-2 1-5 0 0,0 0 0 0 0,0-1 0 0 0,0 1-1 0 0,0 0 1 0 0,0 0 0 0 0,-1 0 0 0 0,1 0 0 0 0,0 1 0 0 0,0-1 0 0 0,-1 0 0 0 0,1 0-1 0 0,-1 0 1 0 0,1 1 0 0 0,-1-1 0 0 0,1 0 0 0 0,-1 0 0 0 0,0 1 0 0 0,0-1 0 0 0,1 2-1 0 0,3 25 19 0 0,0-1 0 0 0,-1 34 0 0 0,-3-38-133 0 0,-1-8-201 0 0,1 0-1 0 0,1 0 1 0 0,0-1 0 0 0,6 29-1 0 0,-6-42 160 0 0,-1 0-1 0 0,0 0 1 0 0,1 0-1 0 0,-1 0 1 0 0,0-1-1 0 0,1 1 1 0 0,-1 0-1 0 0,1 0 1 0 0,0-1-1 0 0,-1 1 1 0 0,1 0-1 0 0,-1 0 1 0 0,1-1-1 0 0,0 1 0 0 0,0-1 1 0 0,-1 1-1 0 0,3 0 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49:5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6448 0 0,'0'0'498'0'0,"12"5"5862"0"0,-6-5-4646 0 0,-1 0 0 0 0,0-1 0 0 0,1 1 0 0 0,5-3-1 0 0,-5 1-1433 0 0,0 0 0 0 0,0-1-1 0 0,0 0 1 0 0,-1 0-1 0 0,1 0 1 0 0,-1 0 0 0 0,0-1-1 0 0,0 0 1 0 0,0 0 0 0 0,5-6-1 0 0,0 0-99 0 0,0 0 0 0 0,-1-1 0 0 0,0 0 0 0 0,-1 0 0 0 0,0-1 0 0 0,-1 0 0 0 0,0 0 0 0 0,-1-1 0 0 0,7-20 0 0 0,-13 31-173 0 0,1 1 0 0 0,-1-1 0 0 0,1 1 0 0 0,-1-1 0 0 0,0 0 0 0 0,1 1 0 0 0,-1-1 0 0 0,0 0 0 0 0,0 1-1 0 0,0-1 1 0 0,0 0 0 0 0,-1 1 0 0 0,1-1 0 0 0,0 0 0 0 0,-1 1 0 0 0,1-1 0 0 0,-1 0 0 0 0,1 1 0 0 0,-1-1 0 0 0,0 1 0 0 0,0-1 0 0 0,0 1-1 0 0,0 0 1 0 0,0-1 0 0 0,0 1 0 0 0,0 0 0 0 0,0 0 0 0 0,0-1 0 0 0,-1 1 0 0 0,1 0 0 0 0,0 0 0 0 0,-1 0 0 0 0,1 1 0 0 0,-1-1 0 0 0,-2-1 0 0 0,0 1 27 0 0,1 0 0 0 0,-1 0 1 0 0,1 1-1 0 0,-1 0 1 0 0,1-1-1 0 0,-1 1 1 0 0,1 0-1 0 0,-1 1 0 0 0,1-1 1 0 0,-1 1-1 0 0,1-1 1 0 0,-1 1-1 0 0,1 0 1 0 0,-1 0-1 0 0,1 1 0 0 0,-5 2 1 0 0,0 0 169 0 0,0 1 1 0 0,1 0-1 0 0,-1 1 1 0 0,1 0-1 0 0,0 0 0 0 0,1 1 1 0 0,0-1-1 0 0,0 1 1 0 0,-9 14-1 0 0,13-17-116 0 0,0 0 0 0 0,0-1 1 0 0,0 1-1 0 0,0 0 0 0 0,1 0 0 0 0,0 0 0 0 0,0 0 0 0 0,0 0 0 0 0,0 1 1 0 0,0-1-1 0 0,1 0 0 0 0,0 0 0 0 0,0 0 0 0 0,0 1 0 0 0,0-1 1 0 0,1 0-1 0 0,0 0 0 0 0,0 0 0 0 0,0 1 0 0 0,0-1 0 0 0,1 0 0 0 0,-1-1 1 0 0,4 6-1 0 0,-3-5-82 0 0,0-1 1 0 0,0 0-1 0 0,1 1 1 0 0,0-1-1 0 0,-1 0 0 0 0,1-1 1 0 0,0 1-1 0 0,0 0 1 0 0,1-1-1 0 0,-1 0 1 0 0,1 0-1 0 0,-1 0 1 0 0,1 0-1 0 0,-1 0 0 0 0,1-1 1 0 0,0 1-1 0 0,0-1 1 0 0,7 1-1 0 0,3 0-100 0 0,0-1 0 0 0,0-1-1 0 0,0-1 1 0 0,16-1 0 0 0,-1-1-787 0 0,-12 2-1716 0 0,0-3-7523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10136 0 0,'0'0'918'0'0,"12"-10"700"0"0,-8 8-1331 0 0,-1 0 1 0 0,1 1-1 0 0,0-1 0 0 0,0 1 1 0 0,0 0-1 0 0,0 0 1 0 0,0 0-1 0 0,1 0 1 0 0,6 1-1 0 0,-6 0-186 0 0,0 1 0 0 0,1 0 0 0 0,-1 0-1 0 0,0 0 1 0 0,0 1 0 0 0,0-1 0 0 0,0 1 0 0 0,-1 0 0 0 0,1 1-1 0 0,0-1 1 0 0,-1 1 0 0 0,0 0 0 0 0,6 5 0 0 0,6 6 31 0 0,28 32 0 0 0,-27-26-67 0 0,-4-6-31 0 0,-2 1 0 0 0,0 0 0 0 0,13 24 0 0 0,23 55 83 0 0,-17-31-39 0 0,-12-27-139 0 0,1 4-373 0 0,39 57 0 0 0,-42-78-663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0:0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0 10136 0 0,'-5'3'230'0'0,"-1"-1"0"0"0,1 1 0 0 0,1 0 0 0 0,-1 1 0 0 0,0-1 0 0 0,1 1 0 0 0,-1 0 0 0 0,-5 7 0 0 0,-30 40 2082 0 0,28-33-1806 0 0,-116 178 1506 0 0,15 8-1305 0 0,96-172-587 0 0,-26 48 310 0 0,-72 127 831 0 0,86-156-970 0 0,-159 251 1506 0 0,183-295-1900 0 0,3-5-1 0 0,0 0 0 0 0,0 1-1 0 0,1-1 1 0 0,-1 1-1 0 0,1-1 1 0 0,-1 1 0 0 0,1-1-1 0 0,0 1 1 0 0,0 0-1 0 0,0 0 1 0 0,0 0-1 0 0,0 4 1 0 0,1-6-479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0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94 1376 0 0,'0'0'1125'0'0,"18"-1"8708"0"0,-17 1-9619 0 0,0-1-1 0 0,0 1 0 0 0,0-1 0 0 0,0 1 0 0 0,0-1 1 0 0,-1 1-1 0 0,1-1 0 0 0,0 0 0 0 0,0 0 0 0 0,-1 1 1 0 0,1-1-1 0 0,0 0 0 0 0,-1 0 0 0 0,1 0 1 0 0,0 0-1 0 0,-1 0 0 0 0,1 0 0 0 0,-1 0 0 0 0,0 0 1 0 0,1 0-1 0 0,-1 0 0 0 0,0 0 0 0 0,0 0 1 0 0,1 0-1 0 0,-1 0 0 0 0,0 0 0 0 0,0 0 0 0 0,0 0 1 0 0,-1-2-1 0 0,1 1 36 0 0,0 0 0 0 0,-1 0 0 0 0,1 0 0 0 0,-1 0 0 0 0,0 0-1 0 0,0 0 1 0 0,0 1 0 0 0,0-1 0 0 0,0 0 0 0 0,0 0 0 0 0,0 1 0 0 0,0-1 0 0 0,0 1 0 0 0,-1-1 0 0 0,-1-1 0 0 0,-11-9 582 0 0,12 10-694 0 0,0 0 1 0 0,-1 0-1 0 0,1-1 1 0 0,-1 2-1 0 0,1-1 0 0 0,-1 0 1 0 0,0 0-1 0 0,0 1 1 0 0,-5-2-1 0 0,3 2-66 0 0,0 0-1 0 0,-1 0 1 0 0,1 1-1 0 0,-1 0 1 0 0,1 0 0 0 0,0 0-1 0 0,-1 1 1 0 0,1-1-1 0 0,0 1 1 0 0,-1 1-1 0 0,1-1 1 0 0,0 1-1 0 0,0 0 1 0 0,0 0-1 0 0,0 0 1 0 0,1 1 0 0 0,-1-1-1 0 0,0 1 1 0 0,1 1-1 0 0,0-1 1 0 0,-8 7-1 0 0,6-3-46 0 0,-1 0-1 0 0,1 0 0 0 0,0 0 1 0 0,1 0-1 0 0,-1 1 1 0 0,2 0-1 0 0,-1 0 0 0 0,1 1 1 0 0,0-1-1 0 0,1 1 0 0 0,0 0 1 0 0,-3 11-1 0 0,3 1 95 0 0,0 1 0 0 0,1-1 0 0 0,1 31 1 0 0,2-41-69 0 0,0 0 0 0 0,0-1 1 0 0,1 1-1 0 0,1-1 0 0 0,0 1 1 0 0,0-1-1 0 0,1 0 0 0 0,10 18 0 0 0,-12-24-32 0 0,0 0 0 0 0,1-1-1 0 0,0 1 1 0 0,-1 0-1 0 0,2-1 1 0 0,-1 0-1 0 0,0 0 1 0 0,1 0-1 0 0,-1 0 1 0 0,1-1 0 0 0,0 1-1 0 0,0-1 1 0 0,0 0-1 0 0,0 0 1 0 0,0 0-1 0 0,0-1 1 0 0,0 1-1 0 0,1-1 1 0 0,-1 0 0 0 0,1 0-1 0 0,-1-1 1 0 0,8 1-1 0 0,-6-1 18 0 0,0-1-1 0 0,1 1 1 0 0,-1-1-1 0 0,0-1 0 0 0,0 1 1 0 0,-1-1-1 0 0,1 0 1 0 0,0 0-1 0 0,-1-1 1 0 0,1 1-1 0 0,-1-1 1 0 0,0-1-1 0 0,0 1 0 0 0,0-1 1 0 0,0 0-1 0 0,5-5 1 0 0,3-5 116 0 0,-1 0 0 0 0,-1 0 1 0 0,0-1-1 0 0,-1 0 0 0 0,0-1 0 0 0,-2 0 1 0 0,0-1-1 0 0,7-19 0 0 0,-3-3 570 0 0,-1 0-1 0 0,9-67 0 0 0,-20 81-233 0 0,5 66-428 0 0,-3-27-54 0 0,1 24-1 0 0,0 32-4 0 0,14 90 0 0 0,-8-104-199 0 0,-1-37-865 0 0,-5-13-3271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0 800 2760 0 0,'0'0'125'0'0,"0"-1"-3"0"0,0-9 4002 0 0,1-17 6811 0 0,-1 24-10489 0 0,1 0 1 0 0,-1 1-1 0 0,1-1 1 0 0,0 0-1 0 0,0 1 1 0 0,2-4-1 0 0,5-20 1954 0 0,-6 23-2182 0 0,-1-1 0 0 0,0 1 0 0 0,0 0 0 0 0,0-1 0 0 0,-1 1-1 0 0,1-7 1 0 0,1-4 313 0 0,11-36 764 0 0,11-64 50 0 0,-5 25-810 0 0,7-52-30 0 0,0 37-132 0 0,-5 18 147 0 0,-14 60-347 0 0,-4 16-17 0 0,0 0-1 0 0,-1 0 1 0 0,1-19-1 0 0,-3 28-75 0 0,1 3-13 0 0,3 9-66 0 0,-1 1 1 0 0,1-1-1 0 0,-2 1 1 0 0,0 0-1 0 0,0 0 1 0 0,-1 0 0 0 0,-1 16-1 0 0,4 27 60 0 0,7 42 180 0 0,45 170-1 0 0,-43-230-180 0 0,27 56 0 0 0,-31-76-50 0 0,0 1-1 0 0,1-1 0 0 0,18 23 1 0 0,-27-39-248 0 0,-8-5-1995 0 0,-2-2 912 0 0,-3-4-50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10592 0 0,'0'0'964'0'0,"6"2"2418"0"0,-4-1-2388 0 0,0 0 0 0 0,0-1 0 0 0,0 0 0 0 0,0 1 0 0 0,0-1 0 0 0,0 0 0 0 0,3 0 0 0 0,16-4 2874 0 0,20-14-2343 0 0,-24 10-894 0 0,8-3-214 0 0,1 1 0 0 0,42-10 0 0 0,-54 17-974 0 0,0 0 0 0 0,1 2 0 0 0,0-1 0 0 0,-1 2 0 0 0,1 0 0 0 0,21 3 0 0 0,-13 1-8990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18 128 2760 0 0,'4'-6'19585'0'0,"-7"3"-18716"0"0,0 1 0 0 0,0-1 0 0 0,0 0 0 0 0,0 0 0 0 0,-3-5 0 0 0,6 8-488 0 0,0-1-305 0 0,0 0 0 0 0,0 1 0 0 0,0-1 0 0 0,0 0-1 0 0,0 1 1 0 0,0-1 0 0 0,0 0 0 0 0,0 1-1 0 0,1-1 1 0 0,-1 0 0 0 0,0 1 0 0 0,0-1 0 0 0,1 0-1 0 0,-1 1 1 0 0,0-1 0 0 0,1 1 0 0 0,-1-1-1 0 0,1 0 1 0 0,-1 1 0 0 0,0-1 0 0 0,1 1-1 0 0,-1 0 1 0 0,1-1 0 0 0,0 1 0 0 0,0-1 0 0 0,19-3-76 0 0,-11 3 157 0 0,68-1 177 0 0,0 0-57 0 0,9-4 27 0 0,14-1 112 0 0,-39 1-162 0 0,44-7 288 0 0,-88 11-525 0 0,1 1 0 0 0,19 0-1 0 0,-24 1-294 0 0,-2 2 170 0 0,-10-2 164 0 0,0 1 0 0 0,1-1 0 0 0,-1 0 0 0 0,1 0 0 0 0,0 0 0 0 0,-1 0 0 0 0,1 0 1 0 0,-1 0-1 0 0,1 0 0 0 0,-1 0 0 0 0,1-1 0 0 0,-1 1 0 0 0,1 0 0 0 0,-1-1 0 0 0,2 0 0 0 0,-2 0-54 0 0,-1 1 0 0 0,1-1 0 0 0,-1 1 0 0 0,1 0 0 0 0,-1-1-1 0 0,1 1 1 0 0,-1-1 0 0 0,1 1 0 0 0,-1-1 0 0 0,0 1 0 0 0,1-1 0 0 0,-1 0-1 0 0,0 1 1 0 0,1-1 0 0 0,-1 1 0 0 0,0-1 0 0 0,0 0 0 0 0,0 1 0 0 0,0-1-1 0 0,1 0 1 0 0,-1 1 0 0 0,0-1 0 0 0,0 1 0 0 0,0-1 0 0 0,0 0 0 0 0,-1 1-1 0 0,1-1 1 0 0,0 0 0 0 0,0 1 0 0 0,-1-2 0 0 0,1 0-45 0 0,0 1 0 0 0,-1 0 0 0 0,1-1 0 0 0,-1 1 0 0 0,1-1 0 0 0,-1 1 0 0 0,0 0 0 0 0,1-1 0 0 0,-1 1 0 0 0,0 0 0 0 0,0 0 0 0 0,0 0 0 0 0,-2-2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5:3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57 2304 0 0,'0'0'4833'0'0,"-4"0"-2114"0"0,-9 3 7256 0 0,20-1-9456 0 0,1 0 0 0 0,-1-1 0 0 0,1 1-1 0 0,-1-1 1 0 0,11 0 0 0 0,-8-1-90 0 0,63 3 1069 0 0,126-10-1 0 0,70-27-43 0 0,-259 33-1397 0 0,102-14 723 0 0,134 0 0 0 0,-180 18-607 0 0,0 2 0 0 0,100 22 0 0 0,-136-22 171 0 0,0-2 0 0 0,0 0 1 0 0,1-2-1 0 0,41-4 0 0 0,-65 3-344 0 0,0-1 0 0 0,0-1 0 0 0,0 1 0 0 0,-1-1 0 0 0,1 0 0 0 0,0-1 0 0 0,-1 0 0 0 0,0 0 0 0 0,1 0 0 0 0,-1-1 0 0 0,0 1 0 0 0,7-7 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 4144 0 0,'-2'2'45'0'0,"-6"2"132"0"0,7-4-144 0 0,0 0 0 0 0,0 0 0 0 0,1-1 0 0 0,-1 1 0 0 0,1 0 1 0 0,-1-1-1 0 0,0 1 0 0 0,1 0 0 0 0,-1-1 0 0 0,1 1 0 0 0,-1-1 1 0 0,1 1-1 0 0,-1-1 0 0 0,1 0 0 0 0,-1 1 0 0 0,1-1 1 0 0,0 1-1 0 0,-1-2 0 0 0,1 2 151 0 0,-1 0-1 0 0,1 0 1 0 0,0 0 0 0 0,-1 0-1 0 0,1 0 1 0 0,0 0-1 0 0,0 0 1 0 0,-1 0 0 0 0,1 0-1 0 0,0 0 1 0 0,-1 0 0 0 0,1 0-1 0 0,0 0 1 0 0,0 0 0 0 0,-1 0-1 0 0,1 0 1 0 0,0 0 0 0 0,0 1-1 0 0,-1-1 1 0 0,1 0 0 0 0,0 0-1 0 0,-1 1 552 0 0,1-1-551 0 0,0 0-1 0 0,-1 1 1 0 0,1-1 0 0 0,0 0-1 0 0,-7 7 2762 0 0,5-1-2080 0 0,0-1 0 0 0,0 1-1 0 0,0-1 1 0 0,-2 10 0 0 0,1 3-783 0 0,0 23 0 0 0,1-13 373 0 0,-2 332 827 0 0,5-342-1260 0 0,0 4-145 0 0,0 0 0 0 0,2-1 0 0 0,10 37 0 0 0,-8-38-219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6 225 4144 0 0,'-5'-3'11161'0'0,"5"3"-10972"0"0,11-9 2145 0 0,15-9-1859 0 0,-13 10 287 0 0,0 1 0 0 0,1 0 0 0 0,22-8 0 0 0,-29 13-601 0 0,1-1 0 0 0,-1 2 0 0 0,1-1-1 0 0,-1 1 1 0 0,1 0 0 0 0,0 1-1 0 0,-1 0 1 0 0,16 2 0 0 0,4 3 23 0 0,-18-3-144 0 0,0 0 0 0 0,0 0 1 0 0,0-1-1 0 0,0 0 0 0 0,0-1 0 0 0,15-1 0 0 0,30-4 228 0 0,-31 3-192 0 0,189-28 438 0 0,-165 22 43 0 0,136-31-435 0 0,-14 3 5 0 0,22 17 15 0 0,-137 16-4 0 0,75 0 152 0 0,32-2-200 0 0,-14-7 34 0 0,-78 13-60 0 0,-13 4-64 0 0,-13-1 0 0 0,9 1 19 0 0,20-1 88 0 0,2-3-107 0 0,241-8 138 0 0,-274 5-95 0 0,0 2 0 0 0,59 8-1 0 0,-5 11 93 0 0,-18-3-8 0 0,68 15-446 0 0,-84-16 501 0 0,71 7 0 0 0,-85-19-123 0 0,64-4-1 0 0,-57 0-44 0 0,70-7 114 0 0,-112 6-89 0 0,1 1 29 0 0,0-1 1 0 0,0-1-1 0 0,18-6 1 0 0,-28 8-27 0 0,-1 0-22 0 0,0 0 0 0 0,0 1 1 0 0,0-1-1 0 0,-1 1 0 0 0,1-1 0 0 0,0 1 1 0 0,0 0-1 0 0,0 0 0 0 0,0 0 0 0 0,0 0 1 0 0,0 0-1 0 0,0 0 0 0 0,0 0 0 0 0,0 1 1 0 0,-1-1-1 0 0,1 1 0 0 0,0-1 0 0 0,3 2 1 0 0,-3-2-13 0 0,-2 1 2 0 0,1-1 0 0 0,0 0 0 0 0,-1 0 0 0 0,1 0 0 0 0,-1 0 0 0 0,1 0 0 0 0,0 1 0 0 0,-1-1 0 0 0,1 0 0 0 0,-1 0 0 0 0,1 1 0 0 0,-1-1 0 0 0,1 1 0 0 0,-1-1 0 0 0,1 0 0 0 0,-1 1 0 0 0,1-1 0 0 0,-1 1 0 0 0,0-1 0 0 0,1 1 0 0 0,-1-1 0 0 0,0 1 0 0 0,1-1 0 0 0,-1 1 0 0 0,0-1 0 0 0,0 1 0 0 0,1 0 0 0 0,-1-1 0 0 0,0 1 0 0 0,0 0 0 0 0,1 4 83 0 0,0 0 1 0 0,0 0-1 0 0,0 0 0 0 0,-1 0 1 0 0,0-1-1 0 0,0 1 0 0 0,0 0 1 0 0,-1 0-1 0 0,0 0 0 0 0,1 0 0 0 0,-2 0 1 0 0,-2 7-1 0 0,-2 15 125 0 0,-18 127 199 0 0,17-66-417 0 0,2-43 0 0 0,1-1 0 0 0,4 49 0 0 0,-1 18 0 0 0,-1-70-35 0 0,2-21-159 0 0,-1 0 1 0 0,-1 0-1 0 0,-5 21 1 0 0,7-40-263 0 0,-1 1 69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91 2760 0 0,'-4'-6'248'0'0,"-8"-16"943"0"0,10 18-291 0 0,0 1 1 0 0,1-1-1 0 0,-1 0 1 0 0,1 0-1 0 0,0 0 0 0 0,0 0 1 0 0,1 0-1 0 0,-1 0 1 0 0,1 0-1 0 0,0 0 1 0 0,0-1-1 0 0,0 1 0 0 0,4-7 4345 0 0,0 15-4265 0 0,3 8-719 0 0,-4 1-12 0 0,0 1 0 0 0,-1 0 1 0 0,-1-1-1 0 0,0 1 0 0 0,-2 24 0 0 0,0-9-80 0 0,-20 291 594 0 0,6-163-607 0 0,13-127-206 0 0,2 38 1 0 0,0-66 22 0 0,0-1-1 0 0,1 1 1 0 0,-1-1 0 0 0,0 1-1 0 0,0 0 1 0 0,1-1 0 0 0,-1 1 0 0 0,1-1-1 0 0,0 0 1 0 0,-1 1 0 0 0,1-1 0 0 0,1 2-1 0 0,-1-1-436 0 0,4-12-3232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7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33 146 6912 0 0,'-1'0'195'0'0,"-1"-1"1"0"0,0 0 0 0 0,0 1 0 0 0,1-1-1 0 0,-1 1 1 0 0,0 0 0 0 0,0 0-1 0 0,0 0 1 0 0,-13 3 9304 0 0,15-3-9468 0 0,0 0 0 0 0,0 0 0 0 0,0 1 0 0 0,0-1 0 0 0,0 0 0 0 0,-1 0 0 0 0,1 0 0 0 0,0 0 0 0 0,0 0 0 0 0,0 0 0 0 0,0 0 0 0 0,0 0 0 0 0,0 1 0 0 0,0-1 0 0 0,0 0 0 0 0,0 0 0 0 0,0 0 0 0 0,0 0 0 0 0,0 0 0 0 0,0 0 0 0 0,0 0 0 0 0,0 1 0 0 0,0-1 0 0 0,0 0 0 0 0,0 0 0 0 0,0 0 0 0 0,0 0 0 0 0,0 0 0 0 0,0 0 0 0 0,0 0 0 0 0,0 1 0 0 0,0-1 0 0 0,0 0 0 0 0,0 0 0 0 0,0 0 0 0 0,0 0 0 0 0,1 0 0 0 0,-1 0 0 0 0,0 0 0 0 0,0 0 0 0 0,0 1 0 0 0,0-1 0 0 0,0 0 0 0 0,0 0 0 0 0,0 0 0 0 0,1 0 0 0 0,3 7 78 0 0,-3-6-11 0 0,3 1-33 0 0,0 1 0 0 0,0-1 1 0 0,0 0-1 0 0,0 0 0 0 0,0 0 0 0 0,1 0 0 0 0,-1-1 1 0 0,0 0-1 0 0,1 0 0 0 0,-1 0 0 0 0,10 0 0 0 0,4 0 89 0 0,32-4 0 0 0,-23 1 46 0 0,59-8 323 0 0,-20 1-233 0 0,-25 5-115 0 0,135-5 207 0 0,84-1 1062 0 0,-86 1-536 0 0,26 3-805 0 0,80-2-57 0 0,-137 5-30 0 0,4 6 54 0 0,157 23 0 0 0,-52-2-13 0 0,354-23 217 0 0,-269-29-158 0 0,115-42 382 0 0,-256 26-238 0 0,-123 32-225 0 0,36 6 214 0 0,-108 6-176 0 0,-1 1 1 0 0,1-1 0 0 0,0 1 0 0 0,-1-1 0 0 0,1 1 0 0 0,-1-1-1 0 0,1 1 1 0 0,0 0 0 0 0,-1-1 0 0 0,0 1 0 0 0,1 0 0 0 0,-1 0-1 0 0,1-1 1 0 0,-1 1 0 0 0,0 0 0 0 0,1 0 0 0 0,-1 0 0 0 0,0 0-1 0 0,0-1 1 0 0,0 1 0 0 0,0 0 0 0 0,0 1 0 0 0,-2 12 94 0 0,-2-1 0 0 0,-7 20 1 0 0,1-3-104 0 0,-5 25-59 0 0,-15 107 0 0 0,10 60-10 0 0,17-180 3 0 0,-3 46 0 0 0,7 104 0 0 0,2-161 256 0 0,10 40 0 0 0,-13-71-258 0 0,0 1 0 0 0,1 0 1 0 0,-1-1-1 0 0,0 1 0 0 0,0 0 0 0 0,0-1 0 0 0,0 1 0 0 0,0-1 1 0 0,0 1-1 0 0,0 0 0 0 0,0-1 0 0 0,0 1 0 0 0,0 0 0 0 0,0-1 1 0 0,0 1-1 0 0,0-1 0 0 0,0 1 0 0 0,-1 0 0 0 0,1-1 0 0 0,0 1 1 0 0,-1 0-1 0 0,-7-2-3041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52 3224 0 0,'1'-1'154'0'0,"-1"0"-137"0"0,1 1-1 0 0,-1 0 1 0 0,0 0 0 0 0,1-1-1 0 0,-1 1 1 0 0,0 0 0 0 0,1 0-1 0 0,-1 0 1 0 0,0-1 0 0 0,1 1-1 0 0,-1 0 1 0 0,1 0 0 0 0,-1 0-1 0 0,0 0 1 0 0,1 0 0 0 0,-1 0-1 0 0,1 0 1 0 0,-1 0 0 0 0,1 0-1 0 0,-1 0 1 0 0,0 0 0 0 0,1 0-1 0 0,0 0 288 0 0,-1 0 0 0 0,1-1 0 0 0,-1 1 0 0 0,1 0 0 0 0,-1 0 0 0 0,1-1-1 0 0,-1 1 1 0 0,0 0 0 0 0,1-1 0 0 0,-1 1 0 0 0,1 0 0 0 0,-1-1 0 0 0,0 1 0 0 0,1-1 0 0 0,-1 1-1 0 0,0 0 1 0 0,0-1 0 0 0,1 1 0 0 0,-1-1 0 0 0,0 1 0 0 0,0-1 0 0 0,0 1 0 0 0,0-1 0 0 0,1 1-1 0 0,-1-1 1 0 0,0 1 0 0 0,0-1 0 0 0,0 1 0 0 0,0-1 0 0 0,0 0 0 0 0,-2-14 3436 0 0,1 13-3576 0 0,-1 1-1 0 0,1-1 1 0 0,0 1 0 0 0,-1-1-1 0 0,1 1 1 0 0,-1 0 0 0 0,0 0-1 0 0,1 0 1 0 0,-1 0 0 0 0,0 0-1 0 0,0 0 1 0 0,0 0 0 0 0,0 0-1 0 0,0 1 1 0 0,1-1 0 0 0,-1 1-1 0 0,0-1 1 0 0,0 1 0 0 0,-3 0-1 0 0,2 0 38 0 0,-1 1-1 0 0,0-1 0 0 0,1 1 1 0 0,-1 0-1 0 0,1 0 0 0 0,-1 0 1 0 0,1 0-1 0 0,-1 0 0 0 0,-5 5 1 0 0,1-1-2 0 0,0 0 1 0 0,1 1 0 0 0,-1 0 0 0 0,2 0 0 0 0,-1 0 0 0 0,1 1 0 0 0,-10 13 0 0 0,9-11-56 0 0,1 2 0 0 0,-1-1 1 0 0,2 1-1 0 0,-1 0 0 0 0,2 0 1 0 0,-1 0-1 0 0,2 1 0 0 0,-1 0 0 0 0,-2 20 1 0 0,5-19 42 0 0,0 1 0 0 0,0 0 0 0 0,3 16 0 0 0,-2-26-148 0 0,0 0 1 0 0,1-1 0 0 0,0 1-1 0 0,0 0 1 0 0,0 0-1 0 0,0-1 1 0 0,1 1 0 0 0,-1-1-1 0 0,1 1 1 0 0,0-1-1 0 0,0 0 1 0 0,0 0-1 0 0,0 0 1 0 0,1 0 0 0 0,-1 0-1 0 0,4 3 1 0 0,-4-5-25 0 0,-1 0 1 0 0,1-1-1 0 0,-1 1 1 0 0,0-1-1 0 0,1 1 1 0 0,-1-1-1 0 0,1 1 1 0 0,-1-1-1 0 0,1 0 1 0 0,0 0-1 0 0,-1 0 0 0 0,1 0 1 0 0,-1 0-1 0 0,1 0 1 0 0,-1 0-1 0 0,1 0 1 0 0,-1-1-1 0 0,1 1 1 0 0,-1 0-1 0 0,1-1 1 0 0,-1 1-1 0 0,1-1 1 0 0,-1 0-1 0 0,0 0 0 0 0,1 1 1 0 0,-1-1-1 0 0,0 0 1 0 0,0 0-1 0 0,1 0 1 0 0,0-2-1 0 0,3-1 86 0 0,-1 0 0 0 0,0-1 0 0 0,0 0 0 0 0,0 1 0 0 0,0-1 0 0 0,4-9 0 0 0,-3 4 58 0 0,0-1 73 0 0,0 1-1 0 0,1 0 1 0 0,0 1 0 0 0,0-1 0 0 0,1 1 0 0 0,15-15 0 0 0,-16 18-45 0 0,-5 5-158 0 0,-1 1 1 0 0,1-1-1 0 0,0 0 1 0 0,0 0-1 0 0,0 1 1 0 0,0-1-1 0 0,-1 0 1 0 0,1 1 0 0 0,0-1-1 0 0,0 1 1 0 0,2-1-1 0 0,-3 1-23 0 0,1 0 0 0 0,-1 0 0 0 0,1 0-1 0 0,0 0 1 0 0,-1 1 0 0 0,1-1 0 0 0,0 0 0 0 0,-1 0-1 0 0,1 1 1 0 0,-1-1 0 0 0,1 0 0 0 0,-1 1-1 0 0,1-1 1 0 0,-1 0 0 0 0,1 1 0 0 0,-1-1 0 0 0,1 1-1 0 0,-1-1 1 0 0,1 1 0 0 0,-1-1 0 0 0,0 1 0 0 0,1-1-1 0 0,-1 1 1 0 0,0-1 0 0 0,1 2 0 0 0,25 44-365 0 0,-19-32 551 0 0,1 1 0 0 0,0-2 0 0 0,12 16 0 0 0,-16-25-687 0 0,-1 0 0 0 0,2 0 0 0 0,-1 0 0 0 0,0-1 0 0 0,6 4 0 0 0,-6-5-599 0 0,0 1 1 0 0,0-1-1 0 0,1 0 0 0 0,-1-1 0 0 0,1 1 0 0 0,8 1 1 0 0,7 0-7580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8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29 583 13824 0 0,'-2'3'-26'0'0,"1"-1"212"0"0,-1 0 0 0 0,1 0 0 0 0,-1 0 1 0 0,0-1-1 0 0,1 1 0 0 0,-1 0 1 0 0,0-1-1 0 0,-8-1 7996 0 0,7-8-5822 0 0,2-12-2572 0 0,1 16 1081 0 0,5-42 725 0 0,-1 12-628 0 0,24-135-396 0 0,-20 127-524 0 0,3-5-46 0 0,1 1 0 0 0,3 1 0 0 0,27-58 0 0 0,-41 99 0 0 0,1 0 0 0 0,0 0 0 0 0,1 0 0 0 0,-1 1 0 0 0,4-4 0 0 0,-6 6 0 0 0,1 0 0 0 0,-1 0 0 0 0,1 1 0 0 0,0-1 0 0 0,0 0 0 0 0,-1 1 0 0 0,1-1 0 0 0,0 1 0 0 0,0-1 0 0 0,0 1 0 0 0,-1 0 0 0 0,1-1 0 0 0,0 1 0 0 0,0 0 0 0 0,0-1 0 0 0,0 1 0 0 0,0 0 0 0 0,0 0 0 0 0,0 0 0 0 0,0 0 0 0 0,0 0 0 0 0,0 0 0 0 0,0 0 0 0 0,0 0 0 0 0,-1 0 0 0 0,1 0 0 0 0,0 1 0 0 0,2 0 0 0 0,-1 0 0 0 0,1 0 0 0 0,-1 0 0 0 0,0 1 0 0 0,1-1 0 0 0,-1 1 0 0 0,0 0 0 0 0,0 0 0 0 0,0-1 0 0 0,0 1 0 0 0,-1 1 0 0 0,1-1 0 0 0,2 4 0 0 0,0 1 0 0 0,-1 1 0 0 0,0-1 0 0 0,2 10 0 0 0,-3-11 0 0 0,9 25 0 0 0,5 18 0 0 0,29 130 0 0 0,-33-120 0 0 0,21 57 0 0 0,-32-113-31 0 0,5 14-420 0 0,0 0 0 0 0,14 24 0 0 0,-19-41-197 0 0,-5-2-2045 0 0,-12-9 1169 0 0,-1-4-11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22807 0 0,'-4'7'754'0'0,"4"-7"-708"0"0,-1 1 0 0 0,0-1 1 0 0,1 1-1 0 0,-1 0 0 0 0,1-1 0 0 0,0 1 0 0 0,-1 0 0 0 0,1 0 0 0 0,0-1 0 0 0,-1 1 0 0 0,1 0 0 0 0,0 0 0 0 0,0-1 0 0 0,-1 1 0 0 0,1 0 0 0 0,0 0 0 0 0,0 0 0 0 0,0-1 0 0 0,0 1 0 0 0,0 0 0 0 0,0 0 0 0 0,1 0 0 0 0,-1 0 1 0 0,0-1-1 0 0,0 1 0 0 0,0 0 0 0 0,1 0 0 0 0,-1-1 0 0 0,0 1 0 0 0,1 0 0 0 0,-1 0 0 0 0,1-1 0 0 0,-1 1 0 0 0,1-1 0 0 0,-1 1 0 0 0,1 0 0 0 0,1 0 0 0 0,1 2 13 0 0,0 0 1 0 0,0-1-1 0 0,0 1 0 0 0,1-1 0 0 0,-1 0 0 0 0,1 0 0 0 0,0 0 0 0 0,-1-1 1 0 0,1 1-1 0 0,5 0 0 0 0,43 9-42 0 0,-37-9-47 0 0,-1 0-273 0 0,1 0 1 0 0,16-1 0 0 0,10-4-6758 0 0,-16-1-674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1:59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18 123 13592 0 0,'-14'-4'1553'0'0,"13"4"-1134"0"0,-2-19 3194 0 0,4 17-3349 0 0,1-1 1 0 0,-1 0-1 0 0,0 0 1 0 0,1 1-1 0 0,-1-1 1 0 0,1 1-1 0 0,0-1 1 0 0,0 1-1 0 0,0 0 1 0 0,0 0-1 0 0,0-1 1 0 0,0 2-1 0 0,1-1 1 0 0,-1 0-1 0 0,1 0 0 0 0,-1 1 1 0 0,1-1-1 0 0,0 1 1 0 0,0 0-1 0 0,-1 0 1 0 0,6-1-1 0 0,7-2 515 0 0,1 0 0 0 0,30-2 0 0 0,-27 3-229 0 0,7 1 50 0 0,1 1 0 0 0,33 4 0 0 0,-30-2-197 0 0,41-2 0 0 0,-69 1-398 0 0,15-1 45 0 0,0-1-1 0 0,0-1 1 0 0,31-9-1 0 0,-31 0-20 0 0,-7 5-253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52:0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2760 0 0,'3'-13'591'0'0,"-2"4"3909"0"0,0-1 1 0 0,0-15 6790 0 0,5 37-9080 0 0,-2 3-1703 0 0,-1 1 0 0 0,-1 0 0 0 0,0 0 0 0 0,-1 30 0 0 0,0-21-199 0 0,-6 112 807 0 0,2-86-767 0 0,0-17-160 0 0,1-14-96 0 0,1 0 1 0 0,1-1-1 0 0,1 1 0 0 0,4 27 0 0 0,-5-42-146 0 0,14-17-2281 0 0,-8 2-4628 0 0,-1-4-2272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6:32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99 1840 0 0,'-17'5'5930'0'0,"14"-5"-5456"0"0,1 1 273 0 0,0-1 0 0 0,0 0 0 0 0,0 1-1 0 0,0-1 1 0 0,0 0 0 0 0,1-1 0 0 0,-5 1 0 0 0,5-1-523 0 0,1 1 0 0 0,-1 0 0 0 0,1 0 0 0 0,-1-1 0 0 0,1 1 0 0 0,-1-1 0 0 0,1 1 0 0 0,-1 0 0 0 0,1-1 0 0 0,-1 1 0 0 0,1-1 0 0 0,-1 1 0 0 0,1-1 0 0 0,0 0 0 0 0,-1 1 0 0 0,1-1 0 0 0,0 1 0 0 0,0-1 0 0 0,-1 1 0 0 0,1-1 0 0 0,0 0 0 0 0,0 1 0 0 0,0-1 0 0 0,0 0 0 0 0,0 1 0 0 0,0-1 0 0 0,0 0 0 0 0,0 1 0 0 0,0-2 0 0 0,0 2-159 0 0,0-1 0 0 0,0 1-1 0 0,0-1 1 0 0,0 1-1 0 0,0 0 1 0 0,1-1-1 0 0,-1 1 1 0 0,0-1 0 0 0,0 1-1 0 0,0 0 1 0 0,1-1-1 0 0,-1 1 1 0 0,0 0-1 0 0,0-1 1 0 0,1 1 0 0 0,-1 0-1 0 0,0-1 1 0 0,1 1-1 0 0,-1 0 1 0 0,0-1-1 0 0,1 1 1 0 0,-1 0 0 0 0,0 0-1 0 0,1 0 1 0 0,-1-1-1 0 0,0 1 1 0 0,1 0 0 0 0,-1 0-1 0 0,1 0 1 0 0,-1 0-1 0 0,1 0 1 0 0,-1 0-1 0 0,0 0 1 0 0,1 0 0 0 0,-1 0-1 0 0,2 0 1 0 0,17 2 835 0 0,-17-2-842 0 0,42 6 757 0 0,1-2 0 0 0,-1-2-1 0 0,1-2 1 0 0,62-8-1 0 0,-62 2-163 0 0,-1-2-1 0 0,78-25 0 0 0,-98 24-404 0 0,-12 5 16 0 0,1 0 0 0 0,14-3 0 0 0,-2 2-105 0 0,-7 2-506 0 0,1 0-1 0 0,19 1 0 0 0,-36 2-55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6:5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45 2304 0 0,'-13'0'2069'0'0,"-15"1"5422"0"0,19 0-6539 0 0,0-1 0 0 0,-19-1 0 0 0,16-3 156 0 0,-2 0 3927 0 0,28-6-1349 0 0,13 7-2962 0 0,1 1 0 0 0,-1 1 0 0 0,54 6 0 0 0,-46-2-386 0 0,64-3 1 0 0,-83-1-266 0 0,210-13 1123 0 0,-113 12-945 0 0,91 2 150 0 0,-88 12-163 0 0,33 3 13 0 0,125-26 438 0 0,-146 2-512 0 0,-55 3 2 0 0,-38 3-115 0 0,0 0-1 0 0,0 3 1 0 0,53 5-1 0 0,-65-1-31 0 0,2 0 116 0 0,0 0 0 0 0,1-2 0 0 0,44-1 0 0 0,-53-2-74 0 0,-13 1-97 0 0,1 0-1 0 0,0-1 0 0 0,0 1 1 0 0,-1-1-1 0 0,1 0 0 0 0,-1 0 0 0 0,1-1 1 0 0,-1 1-1 0 0,6-3 0 0 0,-3 1 114 0 0,0 0 0 0 0,0 1 0 0 0,10-3 0 0 0,-14 4 14 0 0,0 0-196 0 0,-9 3-4404 0 0,-2 0 2663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7:0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80 2304 0 0,'-1'1'101'0'0,"1"-1"13"0"0,0 0-1 0 0,0 1 0 0 0,-1-1 1 0 0,1 0-1 0 0,0 1 1 0 0,-1-1-1 0 0,1 0 0 0 0,0 1 1 0 0,-1-1-1 0 0,1 0 1 0 0,0 0-1 0 0,-1 0 0 0 0,1 1 1 0 0,-1-1-1 0 0,1 0 1 0 0,-1 0-1 0 0,1 0 0 0 0,0 0 1 0 0,-1 0-1 0 0,1 0 1 0 0,-1 0-1 0 0,1 0 0 0 0,-1 0 1 0 0,1 0-1 0 0,-1 0 1 0 0,1 0-1 0 0,0 0 0 0 0,-1 0 1 0 0,1 0-1 0 0,-1 0 1 0 0,1 0-1 0 0,-1 0 1 0 0,1-1-1 0 0,-12-6 4012 0 0,1-7-2488 0 0,9 12-1372 0 0,0-1 0 0 0,0 1 1 0 0,0 0-1 0 0,-1-1 0 0 0,1 1 0 0 0,-3-2 1 0 0,4 3 366 0 0,-12-1 1740 0 0,11 2-2070 0 0,1 0 1 0 0,0-1 0 0 0,-1 1-1 0 0,1 0 1 0 0,-1 0-1 0 0,1 0 1 0 0,-1 0 0 0 0,1 0-1 0 0,-1 0 1 0 0,-1 1 0 0 0,-15 7 2872 0 0,10-4-2421 0 0,-6 2 578 0 0,11-5-968 0 0,1 0 0 0 0,-1 1-1 0 0,0-1 1 0 0,1 0 0 0 0,-1 1 0 0 0,-2 2-1 0 0,0-2 2333 0 0,11-1-1957 0 0,0 0-680 0 0,0 1-1 0 0,1-1 1 0 0,11 1 0 0 0,8 1 42 0 0,33 3 155 0 0,-39-4-125 0 0,0 0-1 0 0,0-1 1 0 0,0-1 0 0 0,29-3-1 0 0,-23 0-111 0 0,131-6 29 0 0,-17 4-48 0 0,-29 12 0 0 0,-9-1 0 0 0,1 0 0 0 0,114-6 0 0 0,-33 9 0 0 0,-82-3 0 0 0,-67-3 0 0 0,0-1 0 0 0,39-3 0 0 0,127-3 0 0 0,-119 5 0 0 0,17-8 0 0 0,1 0 0 0 0,-34 1 0 0 0,237 1 0 0 0,-275 5 0 0 0,119 7 0 0 0,-116-6 0 0 0,-17 0 0 0 0,1-1 0 0 0,-1 0 0 0 0,0-1 0 0 0,0-1 0 0 0,20-4 0 0 0,-19 3 0 0 0,-12 2 0 0 0,-1 1 0 0 0,1-1 0 0 0,0 0 0 0 0,0 0 0 0 0,5-2 0 0 0,0 0 0 0 0,-6 2 0 0 0,0 1 0 0 0,0-1 0 0 0,-1 1 0 0 0,1-1 0 0 0,0 0 0 0 0,-1 0 0 0 0,1 0 0 0 0,0 0 0 0 0,-1 0 0 0 0,1 0 0 0 0,-1 0 0 0 0,0-1 0 0 0,3-2 0 0 0,-4 4 0 0 0,1-2 0 0 0,1 0 0 0 0,-1 0 0 0 0,0-1 0 0 0,0 1 0 0 0,0-1 0 0 0,1-2 0 0 0,-2 1-103 0 0,0 1 0 0 0,0 0 0 0 0,-1-1-1 0 0,1 1 1 0 0,-1 0 0 0 0,0-1 0 0 0,-2-5 0 0 0,3 5-159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7:4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72 4664 0 0,'0'0'209'0'0,"-12"-9"38"0"0,10 7-44 0 0,1 0 0 0 0,-1 1 0 0 0,0-1 0 0 0,-1 1 0 0 0,1-1 0 0 0,0 1 0 0 0,0 0 0 0 0,0 0 0 0 0,-1 0 0 0 0,1 0 0 0 0,-1 1 0 0 0,1-1 0 0 0,-4 0 0 0 0,0 0 315 0 0,1 0 0 0 0,0 1 1 0 0,0 0-1 0 0,0 0 0 0 0,-10 1 1 0 0,-10 5 2339 0 0,15-3-1455 0 0,1-1 1 0 0,-1-1-1 0 0,-12 2 512 0 0,28-7 1508 0 0,16 2-3215 0 0,-8 0 40 0 0,19-2 126 0 0,37 1 1 0 0,-17 0-115 0 0,157-4 1042 0 0,-78 11-868 0 0,-76-1-114 0 0,64 1 330 0 0,81 5 260 0 0,59-5 449 0 0,-201-7-1111 0 0,112-3 585 0 0,-168 6-811 0 0,0 0-1 0 0,-1 0 1 0 0,1 0 0 0 0,0 0-1 0 0,0-1 1 0 0,-1 1-1 0 0,1-1 1 0 0,0 0 0 0 0,-1 0-1 0 0,1 0 1 0 0,-1 0-1 0 0,1 0 1 0 0,-1-1 0 0 0,0 1-1 0 0,0-1 1 0 0,1 1 0 0 0,-1-1-1 0 0,0 0 1 0 0,0 0-1 0 0,0 0 1 0 0,-1 0 0 0 0,1 0-1 0 0,0 0 1 0 0,-1-1 0 0 0,0 1-1 0 0,1 0 1 0 0,1-5-1 0 0,1-1-89 0 0,-4 7-38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8:52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30 107 2760 0 0,'-11'-7'2240'0'0,"6"0"1082"0"0,-2-4 1378 0 0,4 3-3162 0 0,2 7-1393 0 0,1-1 0 0 0,-1 1-1 0 0,1 0 1 0 0,-1-1 0 0 0,1 1 0 0 0,0-1 0 0 0,0 1 0 0 0,-1 0 0 0 0,1-1 0 0 0,0 1 0 0 0,0-1 0 0 0,0 1-1 0 0,0-1 1 0 0,1 1 0 0 0,-1-2 0 0 0,1 0 35 0 0,0 0 0 0 0,-1 0 1 0 0,1 1-1 0 0,0-1 0 0 0,1 0 0 0 0,-1 1 0 0 0,0-1 0 0 0,1 1 1 0 0,-1-1-1 0 0,4-2 0 0 0,-4 4-99 0 0,0 0 1 0 0,0 0 0 0 0,1 0-1 0 0,-1 0 1 0 0,0 1 0 0 0,1-1-1 0 0,-1 0 1 0 0,1 1-1 0 0,-1-1 1 0 0,1 1 0 0 0,-1-1-1 0 0,1 1 1 0 0,-1 0-1 0 0,1 0 1 0 0,-1 0 0 0 0,1 0-1 0 0,-1 0 1 0 0,1 0-1 0 0,0 0 1 0 0,-1 0 0 0 0,3 1-1 0 0,10 2 416 0 0,150 31 2758 0 0,-128-27-2597 0 0,0-1-1 0 0,60 1 0 0 0,-83-7-519 0 0,160-5 1166 0 0,-115 1-966 0 0,10 0 14 0 0,202-18 663 0 0,-225 16-921 0 0,257-20 793 0 0,-282 27-866 0 0,0 0-1 0 0,0 1 1 0 0,-1 2 0 0 0,1 0-1 0 0,20 7 1 0 0,-33-9-31 0 0,-1 1-1 0 0,0 0 1 0 0,0 0-1 0 0,0 1 1 0 0,9 6-1 0 0,-12-7-295 0 0,0-1 1 0 0,0 1-1 0 0,0 0 0 0 0,0 0 1 0 0,0 0-1 0 0,-1 1 1 0 0,1-1-1 0 0,-1 1 0 0 0,0-1 1 0 0,2 6-1 0 0,-1-2-1565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9:0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54 2760 0 0,'-13'-3'2830'0'0,"11"3"-2131"0"0,-1-1 0 0 0,0 1 0 0 0,0-1-1 0 0,1 1 1 0 0,-1-1 0 0 0,0 0-1 0 0,-4-2 1 0 0,-7-3 8200 0 0,30 2-7105 0 0,-9 1-1292 0 0,3 1-7 0 0,0 1-1 0 0,0 0 0 0 0,17 1 1 0 0,9-1 223 0 0,-17 1-373 0 0,0 0-1 0 0,24 3 1 0 0,-22-1-171 0 0,75 1 226 0 0,1-1-160 0 0,-20 1 89 0 0,0-4 0 0 0,90-13-1 0 0,70-2 567 0 0,-142 22-826 0 0,-72-4-14 0 0,3 0 88 0 0,-1-2-1 0 0,49-4 0 0 0,-60 4-142 0 0,-12 1 0 0 0,0-1 0 0 0,0 0 0 0 0,0 0 0 0 0,0 0 0 0 0,-1 0 0 0 0,1 0 0 0 0,0-1 0 0 0,2 1 0 0 0,10-5 29 0 0,-11 3-20 0 0,1 1 1 0 0,0 0-1 0 0,-1 0 1 0 0,1 0 0 0 0,0 0-1 0 0,0 0 1 0 0,0 1-1 0 0,5 0 1 0 0,-8 0-112 0 0,18 7-1799 0 0,-13-4 873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1:4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96 11632 0 0,'3'-10'881'0'0,"0"-10"-500"0"0,-2 16-23 0 0,0-1 0 0 0,-1 1 1 0 0,2-1-1 0 0,-1 1 1 0 0,0 0-1 0 0,1 0 0 0 0,4-8 1 0 0,2-11 7811 0 0,-14 48-7512 0 0,-3 29-1 0 0,-2 8-392 0 0,-3 15-129 0 0,-7 94 0 0 0,21-158-168 0 0,1 0-1 0 0,0 0 0 0 0,4 22 1 0 0,-4-32 6 0 0,-1 5-1888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15952 0 0,'0'0'1209'0'0,"0"-1"-821"0"0,0-1-364 0 0,0 1 0 0 0,0-1 0 0 0,0 0 0 0 0,0 0 0 0 0,1 1 0 0 0,-1-1 0 0 0,1 0 0 0 0,1-2 0 0 0,0-5 614 0 0,0 0 193 0 0,0 0-1 0 0,1 0 0 0 0,0 1 0 0 0,0-1 0 0 0,9-15 0 0 0,-2 8 371 0 0,19-26 0 0 0,-28 40-1172 0 0,0 2 1 0 0,0-1-1 0 0,0 0 1 0 0,-1 0-1 0 0,1 0 1 0 0,0 0-1 0 0,0 0 1 0 0,0 1-1 0 0,0-1 1 0 0,0 0-1 0 0,1 1 0 0 0,-1-1 1 0 0,0 1-1 0 0,0-1 1 0 0,0 1-1 0 0,0 0 1 0 0,1 0-1 0 0,-1-1 1 0 0,2 1-1 0 0,0 1-12 0 0,-1 0-1 0 0,1 1 0 0 0,-1-1 0 0 0,1 1 1 0 0,-1 0-1 0 0,0 0 0 0 0,0-1 1 0 0,0 1-1 0 0,0 1 0 0 0,0-1 1 0 0,3 5-1 0 0,-4-5 39 0 0,1 0-1 0 0,0 0 1 0 0,-1 0 0 0 0,1 0-1 0 0,0 0 1 0 0,0 0 0 0 0,0 0-1 0 0,0 0 1 0 0,1-1 0 0 0,-1 1-1 0 0,0-1 1 0 0,1 0 0 0 0,-1 1-1 0 0,5 0 1 0 0,-6-2-22 0 0,1 0 1 0 0,-1 0-1 0 0,1 0 0 0 0,-1 0 0 0 0,0 0 0 0 0,1-1 1 0 0,-1 1-1 0 0,1 0 0 0 0,-1-1 0 0 0,0 1 0 0 0,1-1 1 0 0,-1 0-1 0 0,0 1 0 0 0,0-1 0 0 0,1 0 1 0 0,-1 0-1 0 0,0 0 0 0 0,0 0 0 0 0,0 0 0 0 0,0 0 1 0 0,0 0-1 0 0,0 0 0 0 0,0 0 0 0 0,1-3 0 0 0,2-2-11 0 0,0-1 0 0 0,-1 0 0 0 0,4-9-1 0 0,-7 16-22 0 0,19-45-3500 0 0,-12 30-5497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1:46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11056 0 0,'0'0'852'0'0,"1"-8"448"0"0,0 3-505 0 0,1 0 0 0 0,0-1 0 0 0,0 1 0 0 0,0 0 1 0 0,6-8-1 0 0,-5 8-199 0 0,0-1 1 0 0,0 1 0 0 0,0-1-1 0 0,1-5 1 0 0,-2 3-300 0 0,1 0 0 0 0,0 1 0 0 0,1-1 0 0 0,-1 1 0 0 0,1 0 0 0 0,1 0 0 0 0,-1 0 0 0 0,1 1 0 0 0,1 0 0 0 0,-1 0 0 0 0,1 0 0 0 0,0 0 0 0 0,0 1 0 0 0,0 0 0 0 0,1 0 0 0 0,14-7 0 0 0,4-1 270 0 0,-13 5-47 0 0,23-8 0 0 0,-33 17-430 0 0,-1-1-80 0 0,0 1-1 0 0,0-1 0 0 0,0 1 1 0 0,0 0-1 0 0,0-1 0 0 0,0 1 1 0 0,0 0-1 0 0,0 0 0 0 0,-1 0 1 0 0,1-1-1 0 0,0 1 0 0 0,0 0 1 0 0,-1 0-1 0 0,1 0 0 0 0,-1 0 0 0 0,1 0 1 0 0,-1 1-1 0 0,0-1 0 0 0,1 0 1 0 0,-1 1-1 0 0,1 2 11 0 0,2 4 10 0 0,0-1 0 0 0,-1 0 0 0 0,0 1 0 0 0,0-1-1 0 0,0 1 1 0 0,-1-1 0 0 0,0 9 0 0 0,3 20 62 0 0,-4-34-112 0 0,1 0 0 0 0,-1 0 0 0 0,1 0 0 0 0,0-1-1 0 0,0 1 1 0 0,0 0 0 0 0,0 0 0 0 0,1 2 0 0 0,-1-4-169 0 0,-1 1 1 0 0,0-1-1 0 0,1 1 0 0 0,-1-1 0 0 0,1 0 1 0 0,-1 1-1 0 0,1-1 0 0 0,-1 1 1 0 0,1-1-1 0 0,-1 0 0 0 0,1 0 0 0 0,0 1 1 0 0,-1-1-1 0 0,1 0 0 0 0,-1 0 1 0 0,1 0-1 0 0,0 1 0 0 0,0-1 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1:5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15 2304 0 0,'-15'2'1187'0'0,"-29"6"6136"0"0,41-7-6773 0 0,0 0 0 0 0,0 0-1 0 0,1-1 1 0 0,-1 1-1 0 0,0-1 1 0 0,0 1 0 0 0,0-1-1 0 0,0 0 1 0 0,0 0 0 0 0,0 0-1 0 0,0-1 1 0 0,-4 0-1 0 0,-14-4 7547 0 0,24 5-7973 0 0,1-1 0 0 0,-1 1 0 0 0,0 0 0 0 0,1 0 0 0 0,-1 0 0 0 0,0 1-1 0 0,1-1 1 0 0,4 2 0 0 0,11 0 291 0 0,-4-2-227 0 0,7 0 224 0 0,38-4-1 0 0,-33 2-268 0 0,49 1 0 0 0,-41 1-98 0 0,32 2 147 0 0,-23-1 86 0 0,46-4-1 0 0,217-6 369 0 0,-269 9-606 0 0,142 14 71 0 0,-135-9-69 0 0,63-2 936 0 0,-73-4-773 0 0,184 14-204 0 0,-191-10 0 0 0,118-2 34 0 0,-76-2 145 0 0,194 3 243 0 0,-129-7-198 0 0,-41 11-98 0 0,1 0-15 0 0,-68-5-111 0 0,-18 0 0 0 0,1 0 0 0 0,-1-1 0 0 0,1-1 0 0 0,-1 1 0 0 0,12-4 0 0 0,-10-1-331 0 0,4 0-238 0 0,-13 4 551 0 0,-1-1 0 0 0,0 1 0 0 0,1 0 0 0 0,-1-1 1 0 0,0 1-1 0 0,0-1 0 0 0,0 0 0 0 0,0 1 0 0 0,0-1 0 0 0,0 0 0 0 0,0 0 0 0 0,-1 1 0 0 0,1-1 1 0 0,0 0-1 0 0,-1 0 0 0 0,0 0 0 0 0,1 0 0 0 0,-1-2 0 0 0,-3-2-3541 0 0,1 1 1870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2:3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30 3224 0 0,'0'1'33'0'0,"0"-1"0"0"0,0 0 0 0 0,0 0 1 0 0,-1 0-1 0 0,1 0 0 0 0,0 0 0 0 0,0 0 0 0 0,0 0 1 0 0,0 0-1 0 0,-1 1 0 0 0,1-1 0 0 0,0 0 0 0 0,0 0 0 0 0,0 0 1 0 0,0 0-1 0 0,-1 0 0 0 0,1 0 0 0 0,0 0 0 0 0,0 0 1 0 0,0 0-1 0 0,-1 0 0 0 0,1 0 0 0 0,0 0 0 0 0,0 0 1 0 0,0 0-1 0 0,0 0 0 0 0,-1 0 0 0 0,1-1 0 0 0,0 1 0 0 0,0 0 1 0 0,0 0-1 0 0,0 0 0 0 0,-1 0 0 0 0,1 0 0 0 0,0 0 1 0 0,0 0-1 0 0,0 0 0 0 0,0-1 0 0 0,0 1 0 0 0,0 0 1 0 0,0 0-1 0 0,-1 0 0 0 0,1-1 0 0 0,-8-5 2452 0 0,5-3 1202 0 0,3 9-3582 0 0,0 0 1 0 0,0-1 0 0 0,0 1 0 0 0,0 0-1 0 0,0-1 1 0 0,0 1 0 0 0,0 0-1 0 0,0-1 1 0 0,0 1 0 0 0,0-1-1 0 0,0 1 1 0 0,-1 0 0 0 0,1 0-1 0 0,0-1 1 0 0,0 1 0 0 0,0 0 0 0 0,-1-1-1 0 0,1 1 1 0 0,0 0 0 0 0,0 0-1 0 0,-1-1 1 0 0,1 1 0 0 0,0 0-1 0 0,-1 0 1 0 0,1-1 0 0 0,0 1-1 0 0,-1 0 1 0 0,1 0 0 0 0,0 0 0 0 0,-1 0-1 0 0,1 0 1 0 0,-1-1 0 0 0,0 1 100 0 0,0 0 0 0 0,0 0 1 0 0,0 0-1 0 0,-1 0 1 0 0,1 0-1 0 0,0 0 1 0 0,0 1-1 0 0,0-1 1 0 0,0 0-1 0 0,0 0 1 0 0,0 1-1 0 0,-1-1 1 0 0,1 1-1 0 0,-6 4 5843 0 0,13-5-5605 0 0,193 29 1213 0 0,-164-25-1522 0 0,65 3 941 0 0,191-11 0 0 0,-232 3-408 0 0,92 11 0 0 0,-122-8-244 0 0,-4 2 16 0 0,-24-4-405 0 0,0-1 0 0 0,0 1-1 0 0,0 0 1 0 0,0-1 0 0 0,0 1-1 0 0,0 0 1 0 0,0-1 0 0 0,-1 1 0 0 0,1-1-1 0 0,0 1 1 0 0,0-1 0 0 0,-1 0 0 0 0,1 1-1 0 0,0-1 1 0 0,-1 0 0 0 0,1 0-1 0 0,0 1 1 0 0,-1-1 0 0 0,1 0 0 0 0,-1 0-1 0 0,1 0 1 0 0,-1 0 0 0 0,0 0 0 0 0,1 1-1 0 0,-1-1 1 0 0,0 0 0 0 0,1-2-1 0 0,-1 0-32 0 0,1 0-1 0 0,-1 1 1 0 0,1-1-1 0 0,-1 0 1 0 0,0 0-1 0 0,0 0 1 0 0,0-5-1 0 0,-4-1-99 0 0,2 2-3748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2:3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8 203 7488 0 0,'0'0'568'0'0,"-5"-8"2425"0"0,4 5-2728 0 0,-1-6 6684 0 0,18 9-5245 0 0,-5 0-1291 0 0,0-2 0 0 0,19-4 0 0 0,16-2 296 0 0,-16 5 389 0 0,-11 0-1141 0 0,21 0 0 0 0,13 4-61 0 0,91-4 676 0 0,-47-9-300 0 0,93-4 358 0 0,-79 16-138 0 0,-61-2-439 0 0,-8-1 287 0 0,19 1 33 0 0,33 1-465 0 0,-40 4-40 0 0,1-2 0 0 0,59-7 0 0 0,1-6 438 0 0,33-2 42 0 0,0 0 308 0 0,131-21 566 0 0,-203 30-1183 0 0,41-3 1454 0 0,-116 8-1499 0 0,1 0 1 0 0,-1 0-1 0 0,1-1 0 0 0,-1 1 1 0 0,1 0-1 0 0,-1-1 0 0 0,1 0 1 0 0,-1 1-1 0 0,1-1 0 0 0,-1 0 0 0 0,1 0 1 0 0,-1 0-1 0 0,0 0 0 0 0,0 0 1 0 0,1 0-1 0 0,-1 0 0 0 0,0 0 1 0 0,0 0-1 0 0,0 0 0 0 0,0-1 0 0 0,0 1 1 0 0,0 0-1 0 0,-1-1 0 0 0,2-1 1 0 0,2-4-3319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2:4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23 2304 0 0,'0'0'101'0'0,"-17"-3"22"0"0,2-4 2847 0 0,11 5-2144 0 0,1 0-1 0 0,-1 0 1 0 0,0 1 0 0 0,0-1-1 0 0,-7-1 1 0 0,9 3-764 0 0,0 0 0 0 0,-1 0 1 0 0,1 0-1 0 0,-1 0 0 0 0,1 0 1 0 0,-1 0-1 0 0,-3 2 0 0 0,1-1 118 0 0,0-1-1 0 0,0 1 1 0 0,0-1 0 0 0,-1 0-1 0 0,-5-1 1 0 0,-20 2 1784 0 0,25-1-1612 0 0,5 0-305 0 0,0 0 0 0 0,1 0 1 0 0,-1 0-1 0 0,1 0 1 0 0,-1 0-1 0 0,0 0 0 0 0,1 0 1 0 0,-1 0-1 0 0,1 0 0 0 0,-1 1 1 0 0,0-1-1 0 0,1 0 0 0 0,-1 0 1 0 0,1 1-1 0 0,-1-1 0 0 0,1 0 1 0 0,-1 1-1 0 0,1-1 0 0 0,-1 0 1 0 0,1 1-1 0 0,-1-1 1 0 0,0 1-1 0 0,-3 2 443 0 0,0 0 0 0 0,-1 0 0 0 0,1-1 1 0 0,-1 1-1 0 0,0-1 0 0 0,0-1 0 0 0,-5 3 0 0 0,3-2-258 0 0,1 1 164 0 0,0-1 1 0 0,0 2-1 0 0,0-1 0 0 0,-6 6 1 0 0,2-3 1336 0 0,11-4-1539 0 0,1 1-131 0 0,0-1 0 0 0,0 1 0 0 0,1-1-1 0 0,-1 0 1 0 0,0 1 0 0 0,1-1 0 0 0,0 0-1 0 0,-1-1 1 0 0,1 1 0 0 0,0 0 0 0 0,0-1-1 0 0,0 1 1 0 0,0-1 0 0 0,0 0 0 0 0,5 1-1 0 0,8 1 183 0 0,-1 0-1 0 0,17 1 0 0 0,-12-2-102 0 0,172 7 1075 0 0,1-17-225 0 0,175 0 117 0 0,-184 21-508 0 0,-1 1-24 0 0,-157-15-432 0 0,-1-1 1 0 0,1-1-1 0 0,0-1 1 0 0,-1-1 0 0 0,27-9-1 0 0,64-17 266 0 0,-89 19-469 0 0,-20 9-2287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2:4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59 2760 0 0,'0'0'469'0'0,"-5"-15"7950"0"0,5 10-7883 0 0,-1 0 0 0 0,1 0 0 0 0,0 1 0 0 0,2-8 0 0 0,-1 0 4325 0 0,34 21-1507 0 0,-20-5-3011 0 0,5 0 44 0 0,21 6 195 0 0,0-1-1 0 0,0-3 1 0 0,53 2-1 0 0,112-3 131 0 0,-36-3-489 0 0,94 6-32 0 0,139 0 569 0 0,-280-8-638 0 0,10-9-122 0 0,-21 0 0 0 0,39 4 0 0 0,113-2 0 0 0,-104 15-76 0 0,-92-3 838 0 0,80-3 0 0 0,-121-4-326 0 0,-3 1-378 0 0,1-1-1 0 0,38-8 0 0 0,-32 4-57 0 0,-20 4 0 0 0,0-1 0 0 0,0 0 0 0 0,0 0 0 0 0,21-10 0 0 0,-32 12-62 0 0,1 1 1 0 0,-1 0-1 0 0,1 0 0 0 0,-1-1 1 0 0,1 1-1 0 0,0 0 0 0 0,-1 0 0 0 0,1 0 1 0 0,-1 0-1 0 0,1 0 0 0 0,-1 0 1 0 0,1 0-1 0 0,-1 0 0 0 0,1 0 1 0 0,0 0-1 0 0,-1 0 0 0 0,1 0 0 0 0,-1 0 1 0 0,1 1-1 0 0,-1-1 0 0 0,1 0 1 0 0,-1 0-1 0 0,1 1 0 0 0,-1-1 1 0 0,1 0-1 0 0,-1 1 0 0 0,1-1 0 0 0,-1 0 1 0 0,0 1-1 0 0,1-1 0 0 0,-1 0 1 0 0,1 2-1 0 0,4 7-3463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2:4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20 115 12296 0 0,'-20'-15'6922'0'0,"24"15"-6672"0"0,-1 1 1 0 0,1 0-1 0 0,-1 0 0 0 0,0 1 0 0 0,0-1 1 0 0,5 3-1 0 0,-1 0 5 0 0,1-1 0 0 0,-1-1-1 0 0,1 1 1 0 0,-1-1 0 0 0,14 2 0 0 0,42 1 770 0 0,-44-5-600 0 0,23 1 114 0 0,1-3 1 0 0,79-12-1 0 0,-107 12-553 0 0,25-5 466 0 0,0 1-1 0 0,0 3 1 0 0,56 1-1 0 0,-89 2-417 0 0,-2 1 12 0 0,1-1 0 0 0,0 1 0 0 0,-1 0 0 0 0,8 2 0 0 0,-2-2 330 0 0,-31-11-576 0 0,-19-7 682 0 0,-11-4 252 0 0,-169-36-214 0 0,212 58-458 0 0,10 3-190 0 0,8 3 50 0 0,-1-4 100 0 0,-1 0-1 0 0,1 0 1 0 0,-1-1-1 0 0,1-1 1 0 0,0 0-1 0 0,0 0 1 0 0,0-1-1 0 0,0 0 1 0 0,14-2-1 0 0,12 1 60 0 0,112-7 415 0 0,-141 8-449 0 0,-6-1-36 0 0,1 1 1 0 0,-1 0-1 0 0,1 0 0 0 0,-1 0 1 0 0,1 0-1 0 0,-1 0 0 0 0,0 0 1 0 0,1 0-1 0 0,-1 1 0 0 0,1-1 0 0 0,-1 0 1 0 0,0 1-1 0 0,1-1 0 0 0,-1 1 1 0 0,0-1-1 0 0,0 1 0 0 0,3 1 1 0 0,-4-1-5 0 0,1-1 0 0 0,0 0 0 0 0,-1 1 1 0 0,1-1-1 0 0,-1 1 0 0 0,1 0 0 0 0,0-1 1 0 0,-1 1-1 0 0,0-1 0 0 0,1 1 0 0 0,-1 0 1 0 0,1-1-1 0 0,-1 1 0 0 0,0 0 0 0 0,1-1 1 0 0,-1 1-1 0 0,0 0 0 0 0,0 0 0 0 0,0-1 0 0 0,1 1 1 0 0,-1 0-1 0 0,0 0 0 0 0,0 0 0 0 0,0-1 1 0 0,0 1-1 0 0,0 0 0 0 0,-1 0 0 0 0,1-1 1 0 0,0 1-1 0 0,0 0 0 0 0,0 0 0 0 0,-1-1 0 0 0,1 1 1 0 0,0 0-1 0 0,-1 0 0 0 0,0 2 15 0 0,-1 1 1 0 0,0 0 0 0 0,0 0-1 0 0,0-1 1 0 0,0 1 0 0 0,-4 4-1 0 0,-6 9 200 0 0,-26 45 246 0 0,27-46-463 0 0,0 0 0 0 0,1 1-1 0 0,1 1 1 0 0,-10 25 0 0 0,18-40-118 0 0,0 0 1 0 0,1-1-1 0 0,-1 1 0 0 0,1-1 1 0 0,0 1-1 0 0,0 5 1 0 0,0-8-1 0 0,0 1 0 0 0,0 0-1 0 0,0-1 1 0 0,0 1 0 0 0,0-1 0 0 0,0 1 0 0 0,1 0 0 0 0,-1-1 0 0 0,0 1 0 0 0,0-1 0 0 0,1 1-1 0 0,-1-1 1 0 0,0 1 0 0 0,1-1 0 0 0,-1 1 0 0 0,0-1 0 0 0,1 1 0 0 0,-1-1 0 0 0,1 1 0 0 0,-1-1 0 0 0,1 0-1 0 0,-1 1 1 0 0,1-1 0 0 0,-1 0 0 0 0,1 1 0 0 0,-1-1 0 0 0,1 0 0 0 0,-1 0 0 0 0,1 1 0 0 0,0-1-1 0 0,-1 0 1 0 0,1 0 0 0 0,-1 0 0 0 0,1 0 0 0 0,1 0 0 0 0,6-1-2050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0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63 10136 0 0,'-7'-12'464'0'0,"6"10"-10"0"0,0 2-294 0 0,-3 0-70 0 0,-9 2 1828 0 0,8-1 1521 0 0,-3-19 7218 0 0,11 17-10621 0 0,1 0 1 0 0,-1 0 0 0 0,0 0-1 0 0,1 1 1 0 0,-1-1-1 0 0,0 1 1 0 0,1 0-1 0 0,-1 0 1 0 0,1 0-1 0 0,3 2 1 0 0,5-2 14 0 0,143 5 1042 0 0,-97-5-785 0 0,250-4 975 0 0,-136-6-702 0 0,31-1 70 0 0,-142 8-564 0 0,140-4 519 0 0,-155 9-442 0 0,66 12-1 0 0,-68-8-127 0 0,46 7-12 0 0,-88-13-25 0 0,1 0-1 0 0,-1 0 1 0 0,0 0-1 0 0,1 0 1 0 0,-1 0-1 0 0,0-1 1 0 0,0 1 0 0 0,1-1-1 0 0,-1 1 1 0 0,0-1-1 0 0,0 0 1 0 0,0 0-1 0 0,0 0 1 0 0,0 0-1 0 0,0-1 1 0 0,0 1 0 0 0,0 0-1 0 0,0-1 1 0 0,-1 1-1 0 0,1-1 1 0 0,0 0-1 0 0,-1 1 1 0 0,1-1 0 0 0,-1 0-1 0 0,2-4 1 0 0,-2 5-190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0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72 184 3224 0 0,'-10'19'143'0'0,"9"-18"-129"0"0,0 0 1 0 0,0 0-1 0 0,0-1 1 0 0,0 1 0 0 0,0 0-1 0 0,-1 0 1 0 0,1-1-1 0 0,0 1 1 0 0,0-1-1 0 0,-1 1 1 0 0,1-1 0 0 0,0 1-1 0 0,-1-1 1 0 0,1 0-1 0 0,0 1 1 0 0,-1-1 0 0 0,1 0-1 0 0,0 0 1 0 0,-1 0-1 0 0,-1-1 1 0 0,-14-1 3084 0 0,0-7 10981 0 0,23 8-9520 0 0,-2 0-5537 0 0,4 0 1165 0 0,-1 0-1 0 0,0 0 1 0 0,0 1-1 0 0,1 0 0 0 0,-1 0 1 0 0,9 2-1 0 0,44 12 746 0 0,-25-5 52 0 0,29 2-463 0 0,0-3 0 0 0,1-2 1 0 0,112-5-1 0 0,195-37 827 0 0,-122 13-1079 0 0,-93 11-292 0 0,104-20 451 0 0,-85 9 6 0 0,212 8 117 0 0,-361 14-552 0 0,36-4 0 0 0,-52 3 0 0 0,-1 0 0 0 0,0 0 0 0 0,0-1 0 0 0,0 0 0 0 0,0-1 0 0 0,13-7 0 0 0,-18 8 0 0 0,0 0 0 0 0,0-1 0 0 0,0 0 0 0 0,-1 0 0 0 0,0 0 0 0 0,6-7 0 0 0,-4 4 0 0 0,10-19-299 0 0,-15 25-42 0 0,-3 0-28 0 0,0 0 0 0 0,1 0 0 0 0,-1 1 0 0 0,0-1 0 0 0,1 1 0 0 0,-1-1 0 0 0,0 1 0 0 0,-2 0 0 0 0,-23 4-5211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0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38 2304 0 0,'-9'0'200'0'0,"2"2"2348"0"0,0-1 0 0 0,0-1 0 0 0,0 1 1 0 0,0-1-1 0 0,-11 1 5055 0 0,18-1-7516 0 0,5 5 957 0 0,9 3-949 0 0,2-3 474 0 0,-10-3-418 0 0,1 0 0 0 0,-1-1 1 0 0,1 1-1 0 0,-1-1 0 0 0,12 0 0 0 0,131 2 1098 0 0,156-10 583 0 0,-246 2-1550 0 0,27 0 100 0 0,225 5 443 0 0,-114-17 780 0 0,-122 9-1450 0 0,-14-2 156 0 0,10 0 181 0 0,-35 5-448 0 0,-27 3-36 0 0,0 1 0 0 0,0-1 0 0 0,1 2 0 0 0,13 0 0 0 0,-18 1-8 0 0,-5 0 0 0 0,1-1 0 0 0,0 1 0 0 0,0-1 0 0 0,0 0 0 0 0,0 0 0 0 0,0 1 0 0 0,-1-1 0 0 0,1 0 0 0 0,0 0 0 0 0,0 0 0 0 0,0 0 0 0 0,0 0 0 0 0,0 0 0 0 0,0 0 0 0 0,0-1 0 0 0,-1 1 0 0 0,1 0 0 0 0,2-1 0 0 0,20 1 0 0 0,-18 0 0 0 0,0 2-37 0 0,-4-1-154 0 0,0-1-508 0 0,4 0 1530 0 0,-4 1-746 0 0,2 2-109 0 0,-2-2-156 0 0,0-1-359 0 0,-1 0 557 0 0,1 0 0 0 0,-1 0 0 0 0,0 0 0 0 0,1 0 0 0 0,-1 0 0 0 0,0 0 0 0 0,1 0 0 0 0,-1 0 0 0 0,0 0 0 0 0,1 0 0 0 0,-1 0 0 0 0,1 0 0 0 0,-1 0 0 0 0,0 0 0 0 0,1 0 0 0 0,-1 1 0 0 0,0-1 0 0 0,0 0 0 0 0,1 0 0 0 0,-1 0 0 0 0,0 1 0 0 0,1-1 0 0 0,-1 0 0 0 0,0 0 0 0 0,0 1 0 0 0,0-1 0 0 0,1 0 0 0 0,-1 1 0 0 0,0-1 0 0 0,0 0 0 0 0,0 1 0 0 0,0-1 0 0 0,1 0-1 0 0,-1 1 1 0 0,0-1 0 0 0,0 0 0 0 0,0 1 0 0 0,0-1 0 0 0,0 1 0 0 0,0 0-79 0 0,1 0 146 0 0,4 4-74 0 0,-4-4-12 0 0,0 1 1 0 0,0 0-1 0 0,1-1 0 0 0,-2 1 0 0 0,1 0 1 0 0,0-1-1 0 0,0 1 0 0 0,0 0 1 0 0,-1 0-1 0 0,1 0 0 0 0,-1 0 0 0 0,0 0 1 0 0,1 0-1 0 0,-1 2 0 0 0,0-3-59 0 0,0 0 0 0 0,0 0 0 0 0,0 1-1 0 0,0-1 1 0 0,0 0 0 0 0,0 0 0 0 0,-1 1 0 0 0,1-1-1 0 0,0 0 1 0 0,-1 0 0 0 0,1 0 0 0 0,-1 0 0 0 0,0 0-1 0 0,1 1 1 0 0,-2 1 0 0 0,-3 4-597 0 0,-2 16-2675 0 0,3-11-6745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00:4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6680 0 0,'0'0'4306'0'0,"11"-8"-1792"0"0,12-10-514 0 0,17-14 1215 0 0,-25 18-2143 0 0,21-15-1 0 0,2 0-75 0 0,36-40 468 0 0,-38 34-1148 0 0,69-51 0 0 0,-95 80-358 0 0,1 0 1 0 0,0 1-1 0 0,0 0 0 0 0,1 1 1 0 0,15-4-1 0 0,-10 2-736 0 0,21-8 1 0 0,-32 12-461 0 0,-1-3-318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1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2760 0 0,'-15'1'477'0'0,"-11"4"5117"0"0,20-3-4344 0 0,0 0 0 0 0,1-1 0 0 0,-13 1 1 0 0,13-3-1618 0 0,-5-3 8125 0 0,17 6-6400 0 0,25 4-777 0 0,1-1 1 0 0,0-1 0 0 0,0-2 0 0 0,40-3 0 0 0,32 2 71 0 0,266 12 1188 0 0,-199-10-962 0 0,-98-1-404 0 0,154 6 1290 0 0,-151 0-1315 0 0,-44-4-499 0 0,34 1 0 0 0,-49-4 141 0 0,12-2 43 0 0,-11 1-61 0 0,-17 0-54 0 0,0 0 0 0 0,1 0-1 0 0,-1 0 1 0 0,1 0-1 0 0,-1 0 1 0 0,1-1 0 0 0,-1 1-1 0 0,0-1 1 0 0,1 0 0 0 0,-1 1-1 0 0,0-1 1 0 0,0 0 0 0 0,0 0-1 0 0,3-2 1 0 0,-4 2-74 0 0,-1 0 0 0 0,1 1 1 0 0,0-1-1 0 0,-1 0 0 0 0,1 0 0 0 0,-1 0 0 0 0,0 0 0 0 0,1 0 1 0 0,-1 0-1 0 0,0 0 0 0 0,1 1 0 0 0,-1-1 0 0 0,0 0 1 0 0,0 0-1 0 0,0 0 0 0 0,0 0 0 0 0,0 0 0 0 0,0 0 0 0 0,0-2 1 0 0,0 1-684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1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59 134 7832 0 0,'-2'-6'473'0'0,"-1"0"1"0"0,-1 0-1 0 0,1 0 0 0 0,-5-7 1 0 0,6 11-63 0 0,0-1 1 0 0,0 1 0 0 0,0 0 0 0 0,0 0-1 0 0,0 0 1 0 0,-1 0 0 0 0,1 0-1 0 0,-1 0 1 0 0,1 0 0 0 0,-14-10 9527 0 0,21 14-9571 0 0,0 0-1 0 0,1 0 0 0 0,-1-1 1 0 0,1 0-1 0 0,9 1 0 0 0,-1 0 65 0 0,6 1-86 0 0,38-1-1 0 0,-18-1 129 0 0,261-4 1422 0 0,-129-12-1373 0 0,22 0-23 0 0,-67 9-224 0 0,41-1 111 0 0,-47 7 130 0 0,181-24 0 0 0,-255 18-469 0 0,69 1-1 0 0,-91 8-2155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4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9 129 19351 0 0,'0'0'439'0'0,"-4"2"1225"0"0,0-2 1203 0 0,18-10-705 0 0,34-6-1011 0 0,47-20-239 0 0,-69 25-434 0 0,1 1 0 0 0,42-10 0 0 0,56-5-690 0 0,-121 25-46 0 0,-1-1 0 0 0,0 0 0 0 0,1 1-1 0 0,-1 0 1 0 0,0 0 0 0 0,1 0 0 0 0,-1 0-1 0 0,0 0 1 0 0,1 1 0 0 0,-1-1 0 0 0,0 1-1 0 0,5 2 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4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6912 0 0,'0'0'622'0'0,"12"7"6681"0"0,-9-6-5877 0 0,0 0 0 0 0,1 0 1 0 0,-1-1-1 0 0,1 0 0 0 0,5 0 0 0 0,33-6 1102 0 0,-6 0-1675 0 0,-8 4-459 0 0,-19 0-570 0 0,0 1-1 0 0,0 0 1 0 0,-1 1 0 0 0,1 0-1 0 0,0 1 1 0 0,0-1 0 0 0,0 2-1 0 0,15 3 1 0 0,-23-5 56 0 0,0 0 0 0 0,-1 1 0 0 0,1-1 0 0 0,-1 0 0 0 0,1 0 1 0 0,-1 1-1 0 0,1-1 0 0 0,-1 0 0 0 0,1 0 0 0 0,-1 1 0 0 0,1-1 0 0 0,-1 1 0 0 0,1-1 1 0 0,-1 1-1 0 0,0-1 0 0 0,1 0 0 0 0,-1 1 0 0 0,0-1 0 0 0,1 1 0 0 0,-1-1 0 0 0,0 1 1 0 0,1 0-1 0 0,-1-1 0 0 0,0 1 0 0 0,0-1 0 0 0,0 1 0 0 0,0-1 0 0 0,0 1 0 0 0,0 0 1 0 0,0-1-1 0 0,0 1 0 0 0,0-1 0 0 0,0 2 0 0 0,-5 5-1699 0 0</inkml:trace>
  <inkml:trace contextRef="#ctx0" brushRef="#br0" timeOffset="1">34 180 3224 0 0,'-2'10'531'0'0,"1"-9"-80"0"0,1 0 1 0 0,0-1 0 0 0,0 1 0 0 0,-1-1 0 0 0,1 1 0 0 0,0 0 0 0 0,0-1 0 0 0,0 1-1 0 0,0 0 1 0 0,0-1 0 0 0,0 1 0 0 0,0 0 0 0 0,0-1 0 0 0,0 1 0 0 0,0-1 0 0 0,0 1-1 0 0,0 0 1 0 0,0-1 0 0 0,1 1 0 0 0,-1 0 0 0 0,0-1 0 0 0,0 1 0 0 0,1-1 0 0 0,0 2 0 0 0,0-1 69 0 0,0 0 1 0 0,1 0 0 0 0,0 0 0 0 0,-1 0-1 0 0,1 0 1 0 0,-1 0 0 0 0,1-1 0 0 0,0 1 0 0 0,0 0-1 0 0,-1-1 1 0 0,3 1 0 0 0,0-1-62 0 0,-1 1 0 0 0,1-1 0 0 0,-1 0 0 0 0,1 0 0 0 0,5-1 0 0 0,3-2-227 0 0,1-1 0 0 0,17-6 0 0 0,-7 2 489 0 0,14-3-574 0 0,31-10 706 0 0,-22 10-8985 0 0,-37 9 230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4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25 6912 0 0,'0'0'622'0'0,"0"1"-572"0"0,0 0 0 0 0,1 0 0 0 0,-1 0-1 0 0,0 0 1 0 0,0 0 0 0 0,1 0 0 0 0,-1 0-1 0 0,1 0 1 0 0,-1-1 0 0 0,1 1 0 0 0,-1 0-1 0 0,2 1 1 0 0,0-1 879 0 0,-1 0 0 0 0,1 0 0 0 0,0 0 0 0 0,0 0 0 0 0,0 0 1 0 0,0 0-1 0 0,0-1 0 0 0,3 2 0 0 0,20-1 3875 0 0,-11-3-3533 0 0,23-5 0 0 0,-21 3-1603 0 0,91-21-1783 0 0,-93 20 936 0 0,-2 0-5 0 0</inkml:trace>
  <inkml:trace contextRef="#ctx0" brushRef="#br0" timeOffset="1">0 193 21191 0 0,'0'0'1600'0'0,"9"5"-992"0"0,-4 0-488 0 0,6-3-120 0 0,1 3 0 0 0,2-2 0 0 0,3 0 192 0 0,0-3 24 0 0,2 0 0 0 0,1 0 0 0 0,3 0-768 0 0,-6 0-152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2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95 2304 0 0,'0'0'3425'0'0,"6"-20"1114"0"0,-6 13-4124 0 0,0-3 736 0 0,-4-9 5006 0 0,4 16-5626 0 0,0 1 0 0 0,-1 0 0 0 0,1-1 0 0 0,-1 1 0 0 0,0-1 0 0 0,1 1 0 0 0,-1 0 0 0 0,0-1-1 0 0,0 1 1 0 0,-2-3 0 0 0,2-5 2908 0 0,3 17-2950 0 0,20 126-322 0 0,-9-66-134 0 0,-10-49-33 0 0,0 3 2 0 0,1-1 1 0 0,1 0 0 0 0,13 37 0 0 0,-17-54 16 0 0,1-1 1 0 0,-1 1 0 0 0,1 0-1 0 0,0-1 1 0 0,0 1-1 0 0,0-1 1 0 0,0 0 0 0 0,0 1-1 0 0,0-1 1 0 0,1 0-1 0 0,-1 0 1 0 0,1 0-1 0 0,3 2 1 0 0,-4-4 11 0 0,-1 1 0 0 0,1-1 0 0 0,-1 1 0 0 0,1-1 0 0 0,-1 1 0 0 0,1-1 0 0 0,0 0 0 0 0,-1 0 0 0 0,1 0 0 0 0,-1 0 0 0 0,1 0 0 0 0,0 0 0 0 0,-1 0 0 0 0,1 0 0 0 0,-1-1 0 0 0,1 1 0 0 0,-1-1 0 0 0,1 1 0 0 0,0-1 0 0 0,-1 0 0 0 0,0 1 0 0 0,1-1 0 0 0,-1 0 0 0 0,1 0 0 0 0,-1 0 0 0 0,0 0 0 0 0,2-2 0 0 0,10-10 398 0 0,-1-1 0 0 0,-1 0-1 0 0,0 0 1 0 0,11-22 0 0 0,31-66-462 0 0,-37 63-34 0 0,12-21-41 0 0,-25 54-270 0 0,1 0 0 0 0,0 0 1 0 0,0 1-1 0 0,0-1 1 0 0,1 1-1 0 0,0 0 1 0 0,6-5-1 0 0,0 2-1562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2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28 2304 0 0,'0'0'8686'0'0,"3"-17"-2509"0"0,-4 16-6049 0 0,0 0 0 0 0,0 0 0 0 0,0 0 0 0 0,0 0-1 0 0,0 1 1 0 0,0-1 0 0 0,0 0 0 0 0,0 1 0 0 0,0-1-1 0 0,-1 1 1 0 0,1-1 0 0 0,0 1 0 0 0,0 0-1 0 0,-1-1 1 0 0,1 1 0 0 0,0 0 0 0 0,-1 0 0 0 0,1 0-1 0 0,0 0 1 0 0,0 0 0 0 0,-1 0 0 0 0,1 0-1 0 0,0 1 1 0 0,-1-1 0 0 0,1 0 0 0 0,-1 1 0 0 0,-4 1 107 0 0,1-1 0 0 0,0 1 0 0 0,1 0 1 0 0,-10 6-1 0 0,1 1-85 0 0,0 1 0 0 0,1 0 0 0 0,1 1 0 0 0,-1 0 0 0 0,2 1 0 0 0,-1 0 0 0 0,2 0 0 0 0,0 1 1 0 0,0 1-1 0 0,-11 23 0 0 0,10-15 165 0 0,1 1 1 0 0,1 0 0 0 0,1 0 0 0 0,1 0 0 0 0,1 1-1 0 0,-2 32 1 0 0,6-51-219 0 0,1 1 0 0 0,0 0 0 0 0,0 0 0 0 0,1 0 0 0 0,0-1 0 0 0,0 1 0 0 0,2 8 0 0 0,-3-13-87 0 0,1 0 1 0 0,-1 1-1 0 0,1-1 1 0 0,0 0 0 0 0,-1 1-1 0 0,1-1 1 0 0,0 0-1 0 0,0 0 1 0 0,0 1-1 0 0,0-1 1 0 0,0 0 0 0 0,0 0-1 0 0,0 0 1 0 0,0 0-1 0 0,0-1 1 0 0,0 1-1 0 0,1 0 1 0 0,-1 0-1 0 0,0-1 1 0 0,0 1 0 0 0,1-1-1 0 0,-1 1 1 0 0,1-1-1 0 0,-1 1 1 0 0,0-1-1 0 0,1 0 1 0 0,-1 0 0 0 0,1 0-1 0 0,-1 0 1 0 0,1 0-1 0 0,-1 0 1 0 0,1 0-1 0 0,-1 0 1 0 0,2-1 0 0 0,2 0 14 0 0,-1 0 1 0 0,0-1 0 0 0,0 0 0 0 0,1 0 0 0 0,-1 0 0 0 0,0 0 0 0 0,-1-1 0 0 0,1 1 0 0 0,0-1 0 0 0,5-6-1 0 0,5-5 88 0 0,14-19 0 0 0,-20 23-49 0 0,9-11 56 0 0,-2 0 0 0 0,0-1 0 0 0,20-42 0 0 0,-25 43 24 0 0,-3 9 90 0 0,-1-1 1 0 0,7-23 0 0 0,-11 28 64 0 0,-5 12 239 0 0,-1 14-196 0 0,4 19-334 0 0,1 0 0 0 0,8 36 0 0 0,-7-62-168 0 0,0 0 1 0 0,1 0-1 0 0,1-1 1 0 0,-1 1-1 0 0,10 15 0 0 0,-13-26 95 0 0,0 1-1 0 0,1-1 0 0 0,-1 0 0 0 0,0 0 1 0 0,1 0-1 0 0,-1 1 0 0 0,0-1 0 0 0,1 0 0 0 0,-1 0 1 0 0,1 0-1 0 0,-1 0 0 0 0,1 0 0 0 0,-1 0 1 0 0,0 0-1 0 0,1 0 0 0 0,-1 0 0 0 0,1 0 0 0 0,-1 0 1 0 0,1 0-1 0 0,-1 0 0 0 0,0 0 0 0 0,1 0 1 0 0,-1 0-1 0 0,1 0 0 0 0,-1-1 0 0 0,0 1 0 0 0,1 0 1 0 0,10-6-1351 0 0,-4-1-1165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17503 0 0,'0'0'5712'0'0,"14"6"-4478"0"0,-10-3-1154 0 0,0 0 1 0 0,-1 1 0 0 0,1 0 0 0 0,-1 0 0 0 0,1 0 0 0 0,-1 0-1 0 0,-1 0 1 0 0,1 1 0 0 0,0-1 0 0 0,-1 1 0 0 0,0 0 0 0 0,0 0 0 0 0,-1 0-1 0 0,3 9 1 0 0,0 7 149 0 0,-2 1 0 0 0,2 27 1 0 0,-3-15 867 0 0,0 26-934 0 0,-1-35-264 0 0,0-23 74 0 0,0-2 22 0 0,1 1-1 0 0,-1-1 0 0 0,0 1 1 0 0,0-1-1 0 0,0 1 0 0 0,0-1 0 0 0,0 0 1 0 0,0 1-1 0 0,0-1 0 0 0,0 1 0 0 0,-1-1 1 0 0,1 0-1 0 0,0 1 0 0 0,0-1 1 0 0,0 1-1 0 0,0-1 0 0 0,0 0 0 0 0,-1 1 1 0 0,1-1-1 0 0,0 1 0 0 0,0-1 1 0 0,-1 0-1 0 0,0 1 0 0 0,1 0 172 0 0,-1-12-13 0 0,0 0 1 0 0,0 0-1 0 0,1 1 1 0 0,1-1-1 0 0,0 0 1 0 0,4-18-1 0 0,-3 15 105 0 0,1-3-50 0 0,0 1-1 0 0,2 0 1 0 0,9-25 0 0 0,-11 33-75 0 0,1 1 0 0 0,0-1 0 0 0,0 1 0 0 0,0 0 0 0 0,1 0 0 0 0,0 1 0 0 0,0 0-1 0 0,1 0 1 0 0,9-8 0 0 0,-14 13-139 0 0,1 0-1 0 0,0 0 0 0 0,-1 0 0 0 0,1 0 0 0 0,0 0 0 0 0,0 1 0 0 0,0-1 1 0 0,0 1-1 0 0,0-1 0 0 0,0 1 0 0 0,0 0 0 0 0,0 0 0 0 0,0 0 1 0 0,0 0-1 0 0,0 0 0 0 0,0 0 0 0 0,0 0 0 0 0,-1 1 0 0 0,1-1 1 0 0,0 1-1 0 0,0 0 0 0 0,0-1 0 0 0,3 3 0 0 0,-1-1-301 0 0,0 0 0 0 0,0 0 0 0 0,0 1 0 0 0,-1-1 0 0 0,1 1 0 0 0,-1 0 0 0 0,1 1 0 0 0,-1-1 0 0 0,3 4 0 0 0,-3-3-560 0 0,1 1 1 0 0,0-1 0 0 0,0-1-1 0 0,6 6 1 0 0,-2-4-961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24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0 313 4144 0 0,'0'0'191'0'0,"1"2"613"0"0,6 29 10286 0 0,-3 2-4560 0 0,-3 34-2855 0 0,-1-45-3851 0 0,0 0-1 0 0,2 0 0 0 0,7 40 0 0 0,-9-59-155 0 0,1 1 0 0 0,0 0-1 0 0,1-1 1 0 0,-1 1 0 0 0,1-1-1 0 0,-1 1 1 0 0,1-1 0 0 0,0 1-1 0 0,1-1 1 0 0,-1 0 0 0 0,3 3-1 0 0</inkml:trace>
  <inkml:trace contextRef="#ctx0" brushRef="#br0" timeOffset="1">60 76 18431 0 0,'-6'-11'1632'0'0,"0"2"-1304"0"0,4-2-264 0 0,-4-1-64 0 0,3 2 1056 0 0,1 2 200 0 0,-1 1 40 0 0,-1 5 8 0 0,2-3-1504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13:2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77 1840 0 0,'-6'-19'10004'0'0,"5"16"-9582"0"0,1 1 1 0 0,0 0-1 0 0,-1 0 1 0 0,0 0 0 0 0,1 0-1 0 0,-1 0 1 0 0,0 0 0 0 0,0 0-1 0 0,0 0 1 0 0,0 0-1 0 0,0 1 1 0 0,0-1 0 0 0,-3-2-1 0 0,-19-19 3875 0 0,23 23-4235 0 0,-1-1 5 0 0,0 1-1 0 0,-1-1 1 0 0,1 1 0 0 0,0-1-1 0 0,0 1 1 0 0,-1 0-1 0 0,1-1 1 0 0,0 1-1 0 0,0 0 1 0 0,-1 0-1 0 0,1 0 1 0 0,0 0-1 0 0,-1 0 1 0 0,1 0 0 0 0,0 0-1 0 0,0 0 1 0 0,-1 1-1 0 0,1-1 1 0 0,0 0-1 0 0,0 1 1 0 0,-1-1-1 0 0,0 2 1 0 0,-27 13-65 0 0,29-15-11 0 0,-8 6 107 0 0,1 0-1 0 0,0 1 1 0 0,0 0 0 0 0,1 0-1 0 0,0 1 1 0 0,0-1-1 0 0,1 1 1 0 0,0 0-1 0 0,-7 17 1 0 0,2-7-142 0 0,3-4 113 0 0,1 0 0 0 0,0 0 0 0 0,1 0-1 0 0,-5 23 1 0 0,10-34-34 0 0,-1 0-1 0 0,1 0 0 0 0,0 0 0 0 0,0 0 1 0 0,0 0-1 0 0,0 0 0 0 0,0 0 1 0 0,1 0-1 0 0,0 0 0 0 0,-1 0 0 0 0,1 0 1 0 0,0 0-1 0 0,0-1 0 0 0,0 1 1 0 0,1 0-1 0 0,-1-1 0 0 0,3 4 1 0 0,-4-6-32 0 0,1 1 0 0 0,-1 0 0 0 0,1-1 0 0 0,0 1 0 0 0,0-1 0 0 0,-1 1 1 0 0,1-1-1 0 0,0 1 0 0 0,0-1 0 0 0,-1 0 0 0 0,1 1 0 0 0,0-1 0 0 0,0 0 1 0 0,0 0-1 0 0,-1 1 0 0 0,1-1 0 0 0,0 0 0 0 0,0 0 0 0 0,0 0 0 0 0,0 0 1 0 0,0 0-1 0 0,0 0 0 0 0,-1 0 0 0 0,1-1 0 0 0,0 1 0 0 0,2-1 1 0 0,-2 1-3 0 0,2-1 3 0 0,1 1-1 0 0,-1-1 0 0 0,0 0 1 0 0,0 0-1 0 0,0 0 0 0 0,0-1 1 0 0,-1 1-1 0 0,1-1 1 0 0,0 0-1 0 0,-1 0 0 0 0,1 1 1 0 0,4-6-1 0 0,1-2 215 0 0,16-19-1 0 0,-18 19-40 0 0,11-16 167 0 0,-1 0 0 0 0,-1-1 0 0 0,15-39 1 0 0,-13 29-426 0 0,-8 3 2105 0 0,-10 35-2016 0 0,0 0 0 0 0,0 0 0 0 0,0 0 0 0 0,0 0 0 0 0,0 0 0 0 0,1 0 0 0 0,-1 0 0 0 0,0 3 0 0 0,-6 54-8 0 0,2 0 0 0 0,6 107 0 0 0,0-159-79 0 0,0-1 0 0 0,0 1-1 0 0,3 8 1 0 0,-4-14 52 0 0,1 1 0 0 0,-1-1 0 0 0,1 1 0 0 0,-1-1 0 0 0,1 1 0 0 0,0-1 0 0 0,-1 0 0 0 0,1 1 0 0 0,0-1 0 0 0,0 0 0 0 0,0 0 0 0 0,0 0 0 0 0,0 0 0 0 0,0 0 0 0 0,0 0 0 0 0,0 0 0 0 0,1 0 0 0 0,-1 0 0 0 0,0 0 0 0 0,2 0 0 0 0,-2-1-60 0 0,0 0 1 0 0,1 0-1 0 0,-1 0 0 0 0,0 0 0 0 0,0 0 0 0 0,0 0 1 0 0,0-1-1 0 0,0 1 0 0 0,0-1 0 0 0,0 1 1 0 0,0 0-1 0 0,0-1 0 0 0,0 0 0 0 0,0 1 0 0 0,-1-1 1 0 0,1 1-1 0 0,0-1 0 0 0,0 0 0 0 0,0 0 1 0 0,-1 0-1 0 0,2 0 0 0 0,12-20-1809 0 0,-14 21 1852 0 0,9-17-1480 0 0,-1-2-11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7.png"/><Relationship Id="rId299" Type="http://schemas.openxmlformats.org/officeDocument/2006/relationships/image" Target="../media/image468.png"/><Relationship Id="rId21" Type="http://schemas.openxmlformats.org/officeDocument/2006/relationships/image" Target="../media/image329.png"/><Relationship Id="rId63" Type="http://schemas.openxmlformats.org/officeDocument/2006/relationships/image" Target="../media/image350.png"/><Relationship Id="rId159" Type="http://schemas.openxmlformats.org/officeDocument/2006/relationships/image" Target="../media/image398.png"/><Relationship Id="rId324" Type="http://schemas.openxmlformats.org/officeDocument/2006/relationships/customXml" Target="../ink/ink481.xml"/><Relationship Id="rId366" Type="http://schemas.openxmlformats.org/officeDocument/2006/relationships/customXml" Target="../ink/ink502.xml"/><Relationship Id="rId170" Type="http://schemas.openxmlformats.org/officeDocument/2006/relationships/customXml" Target="../ink/ink404.xml"/><Relationship Id="rId226" Type="http://schemas.openxmlformats.org/officeDocument/2006/relationships/customXml" Target="../ink/ink432.xml"/><Relationship Id="rId433" Type="http://schemas.openxmlformats.org/officeDocument/2006/relationships/image" Target="../media/image535.png"/><Relationship Id="rId268" Type="http://schemas.openxmlformats.org/officeDocument/2006/relationships/customXml" Target="../ink/ink453.xml"/><Relationship Id="rId475" Type="http://schemas.openxmlformats.org/officeDocument/2006/relationships/image" Target="../media/image556.png"/><Relationship Id="rId32" Type="http://schemas.openxmlformats.org/officeDocument/2006/relationships/customXml" Target="../ink/ink335.xml"/><Relationship Id="rId74" Type="http://schemas.openxmlformats.org/officeDocument/2006/relationships/customXml" Target="../ink/ink356.xml"/><Relationship Id="rId128" Type="http://schemas.openxmlformats.org/officeDocument/2006/relationships/customXml" Target="../ink/ink383.xml"/><Relationship Id="rId335" Type="http://schemas.openxmlformats.org/officeDocument/2006/relationships/image" Target="../media/image486.png"/><Relationship Id="rId377" Type="http://schemas.openxmlformats.org/officeDocument/2006/relationships/image" Target="../media/image507.png"/><Relationship Id="rId500" Type="http://schemas.openxmlformats.org/officeDocument/2006/relationships/customXml" Target="../ink/ink569.xml"/><Relationship Id="rId5" Type="http://schemas.openxmlformats.org/officeDocument/2006/relationships/image" Target="../media/image321.png"/><Relationship Id="rId181" Type="http://schemas.openxmlformats.org/officeDocument/2006/relationships/image" Target="../media/image409.png"/><Relationship Id="rId237" Type="http://schemas.openxmlformats.org/officeDocument/2006/relationships/image" Target="../media/image437.png"/><Relationship Id="rId402" Type="http://schemas.openxmlformats.org/officeDocument/2006/relationships/customXml" Target="../ink/ink520.xml"/><Relationship Id="rId279" Type="http://schemas.openxmlformats.org/officeDocument/2006/relationships/image" Target="../media/image458.png"/><Relationship Id="rId444" Type="http://schemas.openxmlformats.org/officeDocument/2006/relationships/customXml" Target="../ink/ink541.xml"/><Relationship Id="rId486" Type="http://schemas.openxmlformats.org/officeDocument/2006/relationships/customXml" Target="../ink/ink562.xml"/><Relationship Id="rId43" Type="http://schemas.openxmlformats.org/officeDocument/2006/relationships/image" Target="../media/image340.png"/><Relationship Id="rId139" Type="http://schemas.openxmlformats.org/officeDocument/2006/relationships/image" Target="../media/image388.png"/><Relationship Id="rId290" Type="http://schemas.openxmlformats.org/officeDocument/2006/relationships/customXml" Target="../ink/ink464.xml"/><Relationship Id="rId304" Type="http://schemas.openxmlformats.org/officeDocument/2006/relationships/customXml" Target="../ink/ink471.xml"/><Relationship Id="rId346" Type="http://schemas.openxmlformats.org/officeDocument/2006/relationships/customXml" Target="../ink/ink492.xml"/><Relationship Id="rId388" Type="http://schemas.openxmlformats.org/officeDocument/2006/relationships/customXml" Target="../ink/ink513.xml"/><Relationship Id="rId511" Type="http://schemas.openxmlformats.org/officeDocument/2006/relationships/image" Target="../media/image574.png"/><Relationship Id="rId85" Type="http://schemas.openxmlformats.org/officeDocument/2006/relationships/image" Target="../media/image361.png"/><Relationship Id="rId150" Type="http://schemas.openxmlformats.org/officeDocument/2006/relationships/customXml" Target="../ink/ink394.xml"/><Relationship Id="rId192" Type="http://schemas.openxmlformats.org/officeDocument/2006/relationships/customXml" Target="../ink/ink415.xml"/><Relationship Id="rId206" Type="http://schemas.openxmlformats.org/officeDocument/2006/relationships/customXml" Target="../ink/ink422.xml"/><Relationship Id="rId413" Type="http://schemas.openxmlformats.org/officeDocument/2006/relationships/image" Target="../media/image525.png"/><Relationship Id="rId248" Type="http://schemas.openxmlformats.org/officeDocument/2006/relationships/customXml" Target="../ink/ink443.xml"/><Relationship Id="rId455" Type="http://schemas.openxmlformats.org/officeDocument/2006/relationships/image" Target="../media/image546.png"/><Relationship Id="rId497" Type="http://schemas.openxmlformats.org/officeDocument/2006/relationships/image" Target="../media/image567.png"/><Relationship Id="rId12" Type="http://schemas.openxmlformats.org/officeDocument/2006/relationships/customXml" Target="../ink/ink325.xml"/><Relationship Id="rId108" Type="http://schemas.openxmlformats.org/officeDocument/2006/relationships/customXml" Target="../ink/ink373.xml"/><Relationship Id="rId315" Type="http://schemas.openxmlformats.org/officeDocument/2006/relationships/image" Target="../media/image476.png"/><Relationship Id="rId357" Type="http://schemas.openxmlformats.org/officeDocument/2006/relationships/image" Target="../media/image497.png"/><Relationship Id="rId54" Type="http://schemas.openxmlformats.org/officeDocument/2006/relationships/customXml" Target="../ink/ink346.xml"/><Relationship Id="rId96" Type="http://schemas.openxmlformats.org/officeDocument/2006/relationships/customXml" Target="../ink/ink367.xml"/><Relationship Id="rId161" Type="http://schemas.openxmlformats.org/officeDocument/2006/relationships/image" Target="../media/image399.png"/><Relationship Id="rId217" Type="http://schemas.openxmlformats.org/officeDocument/2006/relationships/image" Target="../media/image427.png"/><Relationship Id="rId399" Type="http://schemas.openxmlformats.org/officeDocument/2006/relationships/image" Target="../media/image518.png"/><Relationship Id="rId259" Type="http://schemas.openxmlformats.org/officeDocument/2006/relationships/image" Target="../media/image448.png"/><Relationship Id="rId424" Type="http://schemas.openxmlformats.org/officeDocument/2006/relationships/customXml" Target="../ink/ink531.xml"/><Relationship Id="rId466" Type="http://schemas.openxmlformats.org/officeDocument/2006/relationships/customXml" Target="../ink/ink552.xml"/><Relationship Id="rId23" Type="http://schemas.openxmlformats.org/officeDocument/2006/relationships/image" Target="../media/image330.png"/><Relationship Id="rId119" Type="http://schemas.openxmlformats.org/officeDocument/2006/relationships/image" Target="../media/image378.png"/><Relationship Id="rId270" Type="http://schemas.openxmlformats.org/officeDocument/2006/relationships/customXml" Target="../ink/ink454.xml"/><Relationship Id="rId326" Type="http://schemas.openxmlformats.org/officeDocument/2006/relationships/customXml" Target="../ink/ink482.xml"/><Relationship Id="rId65" Type="http://schemas.openxmlformats.org/officeDocument/2006/relationships/image" Target="../media/image351.png"/><Relationship Id="rId130" Type="http://schemas.openxmlformats.org/officeDocument/2006/relationships/customXml" Target="../ink/ink384.xml"/><Relationship Id="rId368" Type="http://schemas.openxmlformats.org/officeDocument/2006/relationships/customXml" Target="../ink/ink503.xml"/><Relationship Id="rId172" Type="http://schemas.openxmlformats.org/officeDocument/2006/relationships/customXml" Target="../ink/ink405.xml"/><Relationship Id="rId228" Type="http://schemas.openxmlformats.org/officeDocument/2006/relationships/customXml" Target="../ink/ink433.xml"/><Relationship Id="rId435" Type="http://schemas.openxmlformats.org/officeDocument/2006/relationships/image" Target="../media/image536.png"/><Relationship Id="rId477" Type="http://schemas.openxmlformats.org/officeDocument/2006/relationships/image" Target="../media/image557.png"/><Relationship Id="rId281" Type="http://schemas.openxmlformats.org/officeDocument/2006/relationships/image" Target="../media/image459.png"/><Relationship Id="rId337" Type="http://schemas.openxmlformats.org/officeDocument/2006/relationships/image" Target="../media/image487.png"/><Relationship Id="rId502" Type="http://schemas.openxmlformats.org/officeDocument/2006/relationships/customXml" Target="../ink/ink570.xml"/><Relationship Id="rId34" Type="http://schemas.openxmlformats.org/officeDocument/2006/relationships/customXml" Target="../ink/ink336.xml"/><Relationship Id="rId76" Type="http://schemas.openxmlformats.org/officeDocument/2006/relationships/customXml" Target="../ink/ink357.xml"/><Relationship Id="rId141" Type="http://schemas.openxmlformats.org/officeDocument/2006/relationships/image" Target="../media/image389.png"/><Relationship Id="rId379" Type="http://schemas.openxmlformats.org/officeDocument/2006/relationships/image" Target="../media/image508.png"/><Relationship Id="rId7" Type="http://schemas.openxmlformats.org/officeDocument/2006/relationships/image" Target="../media/image322.png"/><Relationship Id="rId183" Type="http://schemas.openxmlformats.org/officeDocument/2006/relationships/image" Target="../media/image410.png"/><Relationship Id="rId239" Type="http://schemas.openxmlformats.org/officeDocument/2006/relationships/image" Target="../media/image438.png"/><Relationship Id="rId390" Type="http://schemas.openxmlformats.org/officeDocument/2006/relationships/customXml" Target="../ink/ink514.xml"/><Relationship Id="rId404" Type="http://schemas.openxmlformats.org/officeDocument/2006/relationships/customXml" Target="../ink/ink521.xml"/><Relationship Id="rId446" Type="http://schemas.openxmlformats.org/officeDocument/2006/relationships/customXml" Target="../ink/ink542.xml"/><Relationship Id="rId250" Type="http://schemas.openxmlformats.org/officeDocument/2006/relationships/customXml" Target="../ink/ink444.xml"/><Relationship Id="rId292" Type="http://schemas.openxmlformats.org/officeDocument/2006/relationships/customXml" Target="../ink/ink465.xml"/><Relationship Id="rId306" Type="http://schemas.openxmlformats.org/officeDocument/2006/relationships/customXml" Target="../ink/ink472.xml"/><Relationship Id="rId488" Type="http://schemas.openxmlformats.org/officeDocument/2006/relationships/customXml" Target="../ink/ink563.xml"/><Relationship Id="rId45" Type="http://schemas.openxmlformats.org/officeDocument/2006/relationships/image" Target="../media/image341.png"/><Relationship Id="rId87" Type="http://schemas.openxmlformats.org/officeDocument/2006/relationships/image" Target="../media/image362.png"/><Relationship Id="rId110" Type="http://schemas.openxmlformats.org/officeDocument/2006/relationships/customXml" Target="../ink/ink374.xml"/><Relationship Id="rId348" Type="http://schemas.openxmlformats.org/officeDocument/2006/relationships/customXml" Target="../ink/ink493.xml"/><Relationship Id="rId152" Type="http://schemas.openxmlformats.org/officeDocument/2006/relationships/customXml" Target="../ink/ink395.xml"/><Relationship Id="rId194" Type="http://schemas.openxmlformats.org/officeDocument/2006/relationships/customXml" Target="../ink/ink416.xml"/><Relationship Id="rId208" Type="http://schemas.openxmlformats.org/officeDocument/2006/relationships/customXml" Target="../ink/ink423.xml"/><Relationship Id="rId415" Type="http://schemas.openxmlformats.org/officeDocument/2006/relationships/image" Target="../media/image526.png"/><Relationship Id="rId457" Type="http://schemas.openxmlformats.org/officeDocument/2006/relationships/image" Target="../media/image547.png"/><Relationship Id="rId261" Type="http://schemas.openxmlformats.org/officeDocument/2006/relationships/image" Target="../media/image449.png"/><Relationship Id="rId499" Type="http://schemas.openxmlformats.org/officeDocument/2006/relationships/image" Target="../media/image568.png"/><Relationship Id="rId14" Type="http://schemas.openxmlformats.org/officeDocument/2006/relationships/customXml" Target="../ink/ink326.xml"/><Relationship Id="rId56" Type="http://schemas.openxmlformats.org/officeDocument/2006/relationships/customXml" Target="../ink/ink347.xml"/><Relationship Id="rId317" Type="http://schemas.openxmlformats.org/officeDocument/2006/relationships/image" Target="../media/image477.png"/><Relationship Id="rId359" Type="http://schemas.openxmlformats.org/officeDocument/2006/relationships/image" Target="../media/image498.png"/><Relationship Id="rId98" Type="http://schemas.openxmlformats.org/officeDocument/2006/relationships/customXml" Target="../ink/ink368.xml"/><Relationship Id="rId121" Type="http://schemas.openxmlformats.org/officeDocument/2006/relationships/image" Target="../media/image379.png"/><Relationship Id="rId163" Type="http://schemas.openxmlformats.org/officeDocument/2006/relationships/image" Target="../media/image400.png"/><Relationship Id="rId219" Type="http://schemas.openxmlformats.org/officeDocument/2006/relationships/image" Target="../media/image428.png"/><Relationship Id="rId370" Type="http://schemas.openxmlformats.org/officeDocument/2006/relationships/customXml" Target="../ink/ink504.xml"/><Relationship Id="rId426" Type="http://schemas.openxmlformats.org/officeDocument/2006/relationships/customXml" Target="../ink/ink532.xml"/><Relationship Id="rId230" Type="http://schemas.openxmlformats.org/officeDocument/2006/relationships/customXml" Target="../ink/ink434.xml"/><Relationship Id="rId468" Type="http://schemas.openxmlformats.org/officeDocument/2006/relationships/customXml" Target="../ink/ink553.xml"/><Relationship Id="rId25" Type="http://schemas.openxmlformats.org/officeDocument/2006/relationships/image" Target="../media/image331.png"/><Relationship Id="rId67" Type="http://schemas.openxmlformats.org/officeDocument/2006/relationships/image" Target="../media/image352.png"/><Relationship Id="rId272" Type="http://schemas.openxmlformats.org/officeDocument/2006/relationships/customXml" Target="../ink/ink455.xml"/><Relationship Id="rId328" Type="http://schemas.openxmlformats.org/officeDocument/2006/relationships/customXml" Target="../ink/ink483.xml"/><Relationship Id="rId132" Type="http://schemas.openxmlformats.org/officeDocument/2006/relationships/customXml" Target="../ink/ink385.xml"/><Relationship Id="rId174" Type="http://schemas.openxmlformats.org/officeDocument/2006/relationships/customXml" Target="../ink/ink406.xml"/><Relationship Id="rId381" Type="http://schemas.openxmlformats.org/officeDocument/2006/relationships/image" Target="../media/image509.png"/><Relationship Id="rId241" Type="http://schemas.openxmlformats.org/officeDocument/2006/relationships/image" Target="../media/image439.png"/><Relationship Id="rId437" Type="http://schemas.openxmlformats.org/officeDocument/2006/relationships/image" Target="../media/image537.png"/><Relationship Id="rId479" Type="http://schemas.openxmlformats.org/officeDocument/2006/relationships/image" Target="../media/image558.png"/><Relationship Id="rId36" Type="http://schemas.openxmlformats.org/officeDocument/2006/relationships/customXml" Target="../ink/ink337.xml"/><Relationship Id="rId283" Type="http://schemas.openxmlformats.org/officeDocument/2006/relationships/image" Target="../media/image460.png"/><Relationship Id="rId339" Type="http://schemas.openxmlformats.org/officeDocument/2006/relationships/image" Target="../media/image488.png"/><Relationship Id="rId490" Type="http://schemas.openxmlformats.org/officeDocument/2006/relationships/customXml" Target="../ink/ink564.xml"/><Relationship Id="rId504" Type="http://schemas.openxmlformats.org/officeDocument/2006/relationships/customXml" Target="../ink/ink571.xml"/><Relationship Id="rId78" Type="http://schemas.openxmlformats.org/officeDocument/2006/relationships/customXml" Target="../ink/ink358.xml"/><Relationship Id="rId101" Type="http://schemas.openxmlformats.org/officeDocument/2006/relationships/image" Target="../media/image369.png"/><Relationship Id="rId143" Type="http://schemas.openxmlformats.org/officeDocument/2006/relationships/image" Target="../media/image390.png"/><Relationship Id="rId185" Type="http://schemas.openxmlformats.org/officeDocument/2006/relationships/image" Target="../media/image411.png"/><Relationship Id="rId350" Type="http://schemas.openxmlformats.org/officeDocument/2006/relationships/customXml" Target="../ink/ink494.xml"/><Relationship Id="rId406" Type="http://schemas.openxmlformats.org/officeDocument/2006/relationships/customXml" Target="../ink/ink522.xml"/><Relationship Id="rId9" Type="http://schemas.openxmlformats.org/officeDocument/2006/relationships/image" Target="../media/image323.png"/><Relationship Id="rId210" Type="http://schemas.openxmlformats.org/officeDocument/2006/relationships/customXml" Target="../ink/ink424.xml"/><Relationship Id="rId392" Type="http://schemas.openxmlformats.org/officeDocument/2006/relationships/customXml" Target="../ink/ink515.xml"/><Relationship Id="rId448" Type="http://schemas.openxmlformats.org/officeDocument/2006/relationships/customXml" Target="../ink/ink543.xml"/><Relationship Id="rId252" Type="http://schemas.openxmlformats.org/officeDocument/2006/relationships/customXml" Target="../ink/ink445.xml"/><Relationship Id="rId294" Type="http://schemas.openxmlformats.org/officeDocument/2006/relationships/customXml" Target="../ink/ink466.xml"/><Relationship Id="rId308" Type="http://schemas.openxmlformats.org/officeDocument/2006/relationships/customXml" Target="../ink/ink473.xml"/><Relationship Id="rId47" Type="http://schemas.openxmlformats.org/officeDocument/2006/relationships/image" Target="../media/image342.png"/><Relationship Id="rId89" Type="http://schemas.openxmlformats.org/officeDocument/2006/relationships/image" Target="../media/image363.png"/><Relationship Id="rId112" Type="http://schemas.openxmlformats.org/officeDocument/2006/relationships/customXml" Target="../ink/ink375.xml"/><Relationship Id="rId154" Type="http://schemas.openxmlformats.org/officeDocument/2006/relationships/customXml" Target="../ink/ink396.xml"/><Relationship Id="rId361" Type="http://schemas.openxmlformats.org/officeDocument/2006/relationships/image" Target="../media/image499.png"/><Relationship Id="rId196" Type="http://schemas.openxmlformats.org/officeDocument/2006/relationships/customXml" Target="../ink/ink417.xml"/><Relationship Id="rId417" Type="http://schemas.openxmlformats.org/officeDocument/2006/relationships/image" Target="../media/image527.png"/><Relationship Id="rId459" Type="http://schemas.openxmlformats.org/officeDocument/2006/relationships/image" Target="../media/image548.png"/><Relationship Id="rId16" Type="http://schemas.openxmlformats.org/officeDocument/2006/relationships/customXml" Target="../ink/ink327.xml"/><Relationship Id="rId221" Type="http://schemas.openxmlformats.org/officeDocument/2006/relationships/image" Target="../media/image429.png"/><Relationship Id="rId263" Type="http://schemas.openxmlformats.org/officeDocument/2006/relationships/image" Target="../media/image450.png"/><Relationship Id="rId319" Type="http://schemas.openxmlformats.org/officeDocument/2006/relationships/image" Target="../media/image478.png"/><Relationship Id="rId470" Type="http://schemas.openxmlformats.org/officeDocument/2006/relationships/customXml" Target="../ink/ink554.xml"/><Relationship Id="rId58" Type="http://schemas.openxmlformats.org/officeDocument/2006/relationships/customXml" Target="../ink/ink348.xml"/><Relationship Id="rId123" Type="http://schemas.openxmlformats.org/officeDocument/2006/relationships/image" Target="../media/image380.png"/><Relationship Id="rId330" Type="http://schemas.openxmlformats.org/officeDocument/2006/relationships/customXml" Target="../ink/ink484.xml"/><Relationship Id="rId165" Type="http://schemas.openxmlformats.org/officeDocument/2006/relationships/image" Target="../media/image401.png"/><Relationship Id="rId372" Type="http://schemas.openxmlformats.org/officeDocument/2006/relationships/customXml" Target="../ink/ink505.xml"/><Relationship Id="rId428" Type="http://schemas.openxmlformats.org/officeDocument/2006/relationships/customXml" Target="../ink/ink533.xml"/><Relationship Id="rId232" Type="http://schemas.openxmlformats.org/officeDocument/2006/relationships/customXml" Target="../ink/ink435.xml"/><Relationship Id="rId274" Type="http://schemas.openxmlformats.org/officeDocument/2006/relationships/customXml" Target="../ink/ink456.xml"/><Relationship Id="rId481" Type="http://schemas.openxmlformats.org/officeDocument/2006/relationships/image" Target="../media/image559.png"/><Relationship Id="rId27" Type="http://schemas.openxmlformats.org/officeDocument/2006/relationships/image" Target="../media/image332.png"/><Relationship Id="rId69" Type="http://schemas.openxmlformats.org/officeDocument/2006/relationships/image" Target="../media/image353.png"/><Relationship Id="rId134" Type="http://schemas.openxmlformats.org/officeDocument/2006/relationships/customXml" Target="../ink/ink386.xml"/><Relationship Id="rId80" Type="http://schemas.openxmlformats.org/officeDocument/2006/relationships/customXml" Target="../ink/ink359.xml"/><Relationship Id="rId176" Type="http://schemas.openxmlformats.org/officeDocument/2006/relationships/customXml" Target="../ink/ink407.xml"/><Relationship Id="rId341" Type="http://schemas.openxmlformats.org/officeDocument/2006/relationships/image" Target="../media/image489.png"/><Relationship Id="rId383" Type="http://schemas.openxmlformats.org/officeDocument/2006/relationships/image" Target="../media/image510.png"/><Relationship Id="rId439" Type="http://schemas.openxmlformats.org/officeDocument/2006/relationships/image" Target="../media/image538.png"/><Relationship Id="rId201" Type="http://schemas.openxmlformats.org/officeDocument/2006/relationships/image" Target="../media/image419.png"/><Relationship Id="rId243" Type="http://schemas.openxmlformats.org/officeDocument/2006/relationships/image" Target="../media/image440.png"/><Relationship Id="rId285" Type="http://schemas.openxmlformats.org/officeDocument/2006/relationships/image" Target="../media/image461.png"/><Relationship Id="rId450" Type="http://schemas.openxmlformats.org/officeDocument/2006/relationships/customXml" Target="../ink/ink544.xml"/><Relationship Id="rId506" Type="http://schemas.openxmlformats.org/officeDocument/2006/relationships/customXml" Target="../ink/ink572.xml"/><Relationship Id="rId38" Type="http://schemas.openxmlformats.org/officeDocument/2006/relationships/customXml" Target="../ink/ink338.xml"/><Relationship Id="rId103" Type="http://schemas.openxmlformats.org/officeDocument/2006/relationships/image" Target="../media/image370.png"/><Relationship Id="rId310" Type="http://schemas.openxmlformats.org/officeDocument/2006/relationships/customXml" Target="../ink/ink474.xml"/><Relationship Id="rId492" Type="http://schemas.openxmlformats.org/officeDocument/2006/relationships/customXml" Target="../ink/ink565.xml"/><Relationship Id="rId91" Type="http://schemas.openxmlformats.org/officeDocument/2006/relationships/image" Target="../media/image364.png"/><Relationship Id="rId145" Type="http://schemas.openxmlformats.org/officeDocument/2006/relationships/image" Target="../media/image391.png"/><Relationship Id="rId187" Type="http://schemas.openxmlformats.org/officeDocument/2006/relationships/image" Target="../media/image412.png"/><Relationship Id="rId352" Type="http://schemas.openxmlformats.org/officeDocument/2006/relationships/customXml" Target="../ink/ink495.xml"/><Relationship Id="rId394" Type="http://schemas.openxmlformats.org/officeDocument/2006/relationships/customXml" Target="../ink/ink516.xml"/><Relationship Id="rId408" Type="http://schemas.openxmlformats.org/officeDocument/2006/relationships/customXml" Target="../ink/ink523.xml"/><Relationship Id="rId212" Type="http://schemas.openxmlformats.org/officeDocument/2006/relationships/customXml" Target="../ink/ink425.xml"/><Relationship Id="rId254" Type="http://schemas.openxmlformats.org/officeDocument/2006/relationships/customXml" Target="../ink/ink446.xml"/><Relationship Id="rId49" Type="http://schemas.openxmlformats.org/officeDocument/2006/relationships/image" Target="../media/image343.png"/><Relationship Id="rId114" Type="http://schemas.openxmlformats.org/officeDocument/2006/relationships/customXml" Target="../ink/ink376.xml"/><Relationship Id="rId296" Type="http://schemas.openxmlformats.org/officeDocument/2006/relationships/customXml" Target="../ink/ink467.xml"/><Relationship Id="rId461" Type="http://schemas.openxmlformats.org/officeDocument/2006/relationships/image" Target="../media/image549.png"/><Relationship Id="rId60" Type="http://schemas.openxmlformats.org/officeDocument/2006/relationships/customXml" Target="../ink/ink349.xml"/><Relationship Id="rId156" Type="http://schemas.openxmlformats.org/officeDocument/2006/relationships/customXml" Target="../ink/ink397.xml"/><Relationship Id="rId198" Type="http://schemas.openxmlformats.org/officeDocument/2006/relationships/customXml" Target="../ink/ink418.xml"/><Relationship Id="rId321" Type="http://schemas.openxmlformats.org/officeDocument/2006/relationships/image" Target="../media/image479.png"/><Relationship Id="rId363" Type="http://schemas.openxmlformats.org/officeDocument/2006/relationships/image" Target="../media/image500.png"/><Relationship Id="rId419" Type="http://schemas.openxmlformats.org/officeDocument/2006/relationships/image" Target="../media/image528.png"/><Relationship Id="rId223" Type="http://schemas.openxmlformats.org/officeDocument/2006/relationships/image" Target="../media/image430.png"/><Relationship Id="rId430" Type="http://schemas.openxmlformats.org/officeDocument/2006/relationships/customXml" Target="../ink/ink534.xml"/><Relationship Id="rId18" Type="http://schemas.openxmlformats.org/officeDocument/2006/relationships/customXml" Target="../ink/ink328.xml"/><Relationship Id="rId265" Type="http://schemas.openxmlformats.org/officeDocument/2006/relationships/image" Target="../media/image451.png"/><Relationship Id="rId472" Type="http://schemas.openxmlformats.org/officeDocument/2006/relationships/customXml" Target="../ink/ink555.xml"/><Relationship Id="rId125" Type="http://schemas.openxmlformats.org/officeDocument/2006/relationships/image" Target="../media/image381.png"/><Relationship Id="rId167" Type="http://schemas.openxmlformats.org/officeDocument/2006/relationships/image" Target="../media/image402.png"/><Relationship Id="rId332" Type="http://schemas.openxmlformats.org/officeDocument/2006/relationships/customXml" Target="../ink/ink485.xml"/><Relationship Id="rId374" Type="http://schemas.openxmlformats.org/officeDocument/2006/relationships/customXml" Target="../ink/ink506.xml"/><Relationship Id="rId71" Type="http://schemas.openxmlformats.org/officeDocument/2006/relationships/image" Target="../media/image354.png"/><Relationship Id="rId234" Type="http://schemas.openxmlformats.org/officeDocument/2006/relationships/customXml" Target="../ink/ink436.xml"/><Relationship Id="rId2" Type="http://schemas.openxmlformats.org/officeDocument/2006/relationships/customXml" Target="../ink/ink320.xml"/><Relationship Id="rId29" Type="http://schemas.openxmlformats.org/officeDocument/2006/relationships/image" Target="../media/image333.png"/><Relationship Id="rId276" Type="http://schemas.openxmlformats.org/officeDocument/2006/relationships/customXml" Target="../ink/ink457.xml"/><Relationship Id="rId441" Type="http://schemas.openxmlformats.org/officeDocument/2006/relationships/image" Target="../media/image539.png"/><Relationship Id="rId483" Type="http://schemas.openxmlformats.org/officeDocument/2006/relationships/image" Target="../media/image560.png"/><Relationship Id="rId40" Type="http://schemas.openxmlformats.org/officeDocument/2006/relationships/customXml" Target="../ink/ink339.xml"/><Relationship Id="rId136" Type="http://schemas.openxmlformats.org/officeDocument/2006/relationships/customXml" Target="../ink/ink387.xml"/><Relationship Id="rId178" Type="http://schemas.openxmlformats.org/officeDocument/2006/relationships/customXml" Target="../ink/ink408.xml"/><Relationship Id="rId301" Type="http://schemas.openxmlformats.org/officeDocument/2006/relationships/image" Target="../media/image469.png"/><Relationship Id="rId343" Type="http://schemas.openxmlformats.org/officeDocument/2006/relationships/image" Target="../media/image490.png"/><Relationship Id="rId82" Type="http://schemas.openxmlformats.org/officeDocument/2006/relationships/customXml" Target="../ink/ink360.xml"/><Relationship Id="rId203" Type="http://schemas.openxmlformats.org/officeDocument/2006/relationships/image" Target="../media/image420.png"/><Relationship Id="rId385" Type="http://schemas.openxmlformats.org/officeDocument/2006/relationships/image" Target="../media/image511.png"/><Relationship Id="rId245" Type="http://schemas.openxmlformats.org/officeDocument/2006/relationships/image" Target="../media/image441.png"/><Relationship Id="rId287" Type="http://schemas.openxmlformats.org/officeDocument/2006/relationships/image" Target="../media/image462.png"/><Relationship Id="rId410" Type="http://schemas.openxmlformats.org/officeDocument/2006/relationships/customXml" Target="../ink/ink524.xml"/><Relationship Id="rId452" Type="http://schemas.openxmlformats.org/officeDocument/2006/relationships/customXml" Target="../ink/ink545.xml"/><Relationship Id="rId494" Type="http://schemas.openxmlformats.org/officeDocument/2006/relationships/customXml" Target="../ink/ink566.xml"/><Relationship Id="rId508" Type="http://schemas.openxmlformats.org/officeDocument/2006/relationships/customXml" Target="../ink/ink573.xml"/><Relationship Id="rId105" Type="http://schemas.openxmlformats.org/officeDocument/2006/relationships/image" Target="../media/image371.png"/><Relationship Id="rId147" Type="http://schemas.openxmlformats.org/officeDocument/2006/relationships/image" Target="../media/image392.png"/><Relationship Id="rId312" Type="http://schemas.openxmlformats.org/officeDocument/2006/relationships/customXml" Target="../ink/ink475.xml"/><Relationship Id="rId354" Type="http://schemas.openxmlformats.org/officeDocument/2006/relationships/customXml" Target="../ink/ink496.xml"/><Relationship Id="rId51" Type="http://schemas.openxmlformats.org/officeDocument/2006/relationships/image" Target="../media/image344.png"/><Relationship Id="rId93" Type="http://schemas.openxmlformats.org/officeDocument/2006/relationships/image" Target="../media/image365.png"/><Relationship Id="rId189" Type="http://schemas.openxmlformats.org/officeDocument/2006/relationships/image" Target="../media/image413.png"/><Relationship Id="rId396" Type="http://schemas.openxmlformats.org/officeDocument/2006/relationships/customXml" Target="../ink/ink517.xml"/><Relationship Id="rId214" Type="http://schemas.openxmlformats.org/officeDocument/2006/relationships/customXml" Target="../ink/ink426.xml"/><Relationship Id="rId256" Type="http://schemas.openxmlformats.org/officeDocument/2006/relationships/customXml" Target="../ink/ink447.xml"/><Relationship Id="rId298" Type="http://schemas.openxmlformats.org/officeDocument/2006/relationships/customXml" Target="../ink/ink468.xml"/><Relationship Id="rId421" Type="http://schemas.openxmlformats.org/officeDocument/2006/relationships/image" Target="../media/image529.png"/><Relationship Id="rId463" Type="http://schemas.openxmlformats.org/officeDocument/2006/relationships/image" Target="../media/image550.png"/><Relationship Id="rId116" Type="http://schemas.openxmlformats.org/officeDocument/2006/relationships/customXml" Target="../ink/ink377.xml"/><Relationship Id="rId158" Type="http://schemas.openxmlformats.org/officeDocument/2006/relationships/customXml" Target="../ink/ink398.xml"/><Relationship Id="rId323" Type="http://schemas.openxmlformats.org/officeDocument/2006/relationships/image" Target="../media/image480.png"/><Relationship Id="rId20" Type="http://schemas.openxmlformats.org/officeDocument/2006/relationships/customXml" Target="../ink/ink329.xml"/><Relationship Id="rId62" Type="http://schemas.openxmlformats.org/officeDocument/2006/relationships/customXml" Target="../ink/ink350.xml"/><Relationship Id="rId365" Type="http://schemas.openxmlformats.org/officeDocument/2006/relationships/image" Target="../media/image501.png"/><Relationship Id="rId225" Type="http://schemas.openxmlformats.org/officeDocument/2006/relationships/image" Target="../media/image431.png"/><Relationship Id="rId267" Type="http://schemas.openxmlformats.org/officeDocument/2006/relationships/image" Target="../media/image452.png"/><Relationship Id="rId432" Type="http://schemas.openxmlformats.org/officeDocument/2006/relationships/customXml" Target="../ink/ink535.xml"/><Relationship Id="rId474" Type="http://schemas.openxmlformats.org/officeDocument/2006/relationships/customXml" Target="../ink/ink556.xml"/><Relationship Id="rId127" Type="http://schemas.openxmlformats.org/officeDocument/2006/relationships/image" Target="../media/image382.png"/><Relationship Id="rId31" Type="http://schemas.openxmlformats.org/officeDocument/2006/relationships/image" Target="../media/image334.png"/><Relationship Id="rId73" Type="http://schemas.openxmlformats.org/officeDocument/2006/relationships/image" Target="../media/image355.png"/><Relationship Id="rId169" Type="http://schemas.openxmlformats.org/officeDocument/2006/relationships/image" Target="../media/image403.png"/><Relationship Id="rId334" Type="http://schemas.openxmlformats.org/officeDocument/2006/relationships/customXml" Target="../ink/ink486.xml"/><Relationship Id="rId376" Type="http://schemas.openxmlformats.org/officeDocument/2006/relationships/customXml" Target="../ink/ink507.xml"/><Relationship Id="rId4" Type="http://schemas.openxmlformats.org/officeDocument/2006/relationships/customXml" Target="../ink/ink321.xml"/><Relationship Id="rId180" Type="http://schemas.openxmlformats.org/officeDocument/2006/relationships/customXml" Target="../ink/ink409.xml"/><Relationship Id="rId236" Type="http://schemas.openxmlformats.org/officeDocument/2006/relationships/customXml" Target="../ink/ink437.xml"/><Relationship Id="rId278" Type="http://schemas.openxmlformats.org/officeDocument/2006/relationships/customXml" Target="../ink/ink458.xml"/><Relationship Id="rId401" Type="http://schemas.openxmlformats.org/officeDocument/2006/relationships/image" Target="../media/image519.png"/><Relationship Id="rId443" Type="http://schemas.openxmlformats.org/officeDocument/2006/relationships/image" Target="../media/image540.png"/><Relationship Id="rId303" Type="http://schemas.openxmlformats.org/officeDocument/2006/relationships/image" Target="../media/image470.png"/><Relationship Id="rId485" Type="http://schemas.openxmlformats.org/officeDocument/2006/relationships/image" Target="../media/image561.png"/><Relationship Id="rId42" Type="http://schemas.openxmlformats.org/officeDocument/2006/relationships/customXml" Target="../ink/ink340.xml"/><Relationship Id="rId84" Type="http://schemas.openxmlformats.org/officeDocument/2006/relationships/customXml" Target="../ink/ink361.xml"/><Relationship Id="rId138" Type="http://schemas.openxmlformats.org/officeDocument/2006/relationships/customXml" Target="../ink/ink388.xml"/><Relationship Id="rId345" Type="http://schemas.openxmlformats.org/officeDocument/2006/relationships/image" Target="../media/image491.png"/><Relationship Id="rId387" Type="http://schemas.openxmlformats.org/officeDocument/2006/relationships/image" Target="../media/image512.png"/><Relationship Id="rId510" Type="http://schemas.openxmlformats.org/officeDocument/2006/relationships/customXml" Target="../ink/ink574.xml"/><Relationship Id="rId191" Type="http://schemas.openxmlformats.org/officeDocument/2006/relationships/image" Target="../media/image414.png"/><Relationship Id="rId205" Type="http://schemas.openxmlformats.org/officeDocument/2006/relationships/image" Target="../media/image421.png"/><Relationship Id="rId247" Type="http://schemas.openxmlformats.org/officeDocument/2006/relationships/image" Target="../media/image442.png"/><Relationship Id="rId412" Type="http://schemas.openxmlformats.org/officeDocument/2006/relationships/customXml" Target="../ink/ink525.xml"/><Relationship Id="rId107" Type="http://schemas.openxmlformats.org/officeDocument/2006/relationships/image" Target="../media/image372.png"/><Relationship Id="rId289" Type="http://schemas.openxmlformats.org/officeDocument/2006/relationships/image" Target="../media/image463.png"/><Relationship Id="rId454" Type="http://schemas.openxmlformats.org/officeDocument/2006/relationships/customXml" Target="../ink/ink546.xml"/><Relationship Id="rId496" Type="http://schemas.openxmlformats.org/officeDocument/2006/relationships/customXml" Target="../ink/ink567.xml"/><Relationship Id="rId11" Type="http://schemas.openxmlformats.org/officeDocument/2006/relationships/image" Target="../media/image324.png"/><Relationship Id="rId53" Type="http://schemas.openxmlformats.org/officeDocument/2006/relationships/image" Target="../media/image345.png"/><Relationship Id="rId149" Type="http://schemas.openxmlformats.org/officeDocument/2006/relationships/image" Target="../media/image393.png"/><Relationship Id="rId314" Type="http://schemas.openxmlformats.org/officeDocument/2006/relationships/customXml" Target="../ink/ink476.xml"/><Relationship Id="rId356" Type="http://schemas.openxmlformats.org/officeDocument/2006/relationships/customXml" Target="../ink/ink497.xml"/><Relationship Id="rId398" Type="http://schemas.openxmlformats.org/officeDocument/2006/relationships/customXml" Target="../ink/ink518.xml"/><Relationship Id="rId95" Type="http://schemas.openxmlformats.org/officeDocument/2006/relationships/image" Target="../media/image366.png"/><Relationship Id="rId160" Type="http://schemas.openxmlformats.org/officeDocument/2006/relationships/customXml" Target="../ink/ink399.xml"/><Relationship Id="rId216" Type="http://schemas.openxmlformats.org/officeDocument/2006/relationships/customXml" Target="../ink/ink427.xml"/><Relationship Id="rId423" Type="http://schemas.openxmlformats.org/officeDocument/2006/relationships/image" Target="../media/image530.png"/><Relationship Id="rId258" Type="http://schemas.openxmlformats.org/officeDocument/2006/relationships/customXml" Target="../ink/ink448.xml"/><Relationship Id="rId465" Type="http://schemas.openxmlformats.org/officeDocument/2006/relationships/image" Target="../media/image551.png"/><Relationship Id="rId22" Type="http://schemas.openxmlformats.org/officeDocument/2006/relationships/customXml" Target="../ink/ink330.xml"/><Relationship Id="rId64" Type="http://schemas.openxmlformats.org/officeDocument/2006/relationships/customXml" Target="../ink/ink351.xml"/><Relationship Id="rId118" Type="http://schemas.openxmlformats.org/officeDocument/2006/relationships/customXml" Target="../ink/ink378.xml"/><Relationship Id="rId325" Type="http://schemas.openxmlformats.org/officeDocument/2006/relationships/image" Target="../media/image481.png"/><Relationship Id="rId367" Type="http://schemas.openxmlformats.org/officeDocument/2006/relationships/image" Target="../media/image502.png"/><Relationship Id="rId171" Type="http://schemas.openxmlformats.org/officeDocument/2006/relationships/image" Target="../media/image404.png"/><Relationship Id="rId227" Type="http://schemas.openxmlformats.org/officeDocument/2006/relationships/image" Target="../media/image432.png"/><Relationship Id="rId269" Type="http://schemas.openxmlformats.org/officeDocument/2006/relationships/image" Target="../media/image453.png"/><Relationship Id="rId434" Type="http://schemas.openxmlformats.org/officeDocument/2006/relationships/customXml" Target="../ink/ink536.xml"/><Relationship Id="rId476" Type="http://schemas.openxmlformats.org/officeDocument/2006/relationships/customXml" Target="../ink/ink557.xml"/><Relationship Id="rId33" Type="http://schemas.openxmlformats.org/officeDocument/2006/relationships/image" Target="../media/image335.png"/><Relationship Id="rId129" Type="http://schemas.openxmlformats.org/officeDocument/2006/relationships/image" Target="../media/image383.png"/><Relationship Id="rId280" Type="http://schemas.openxmlformats.org/officeDocument/2006/relationships/customXml" Target="../ink/ink459.xml"/><Relationship Id="rId336" Type="http://schemas.openxmlformats.org/officeDocument/2006/relationships/customXml" Target="../ink/ink487.xml"/><Relationship Id="rId501" Type="http://schemas.openxmlformats.org/officeDocument/2006/relationships/image" Target="../media/image569.png"/><Relationship Id="rId75" Type="http://schemas.openxmlformats.org/officeDocument/2006/relationships/image" Target="../media/image356.png"/><Relationship Id="rId140" Type="http://schemas.openxmlformats.org/officeDocument/2006/relationships/customXml" Target="../ink/ink389.xml"/><Relationship Id="rId182" Type="http://schemas.openxmlformats.org/officeDocument/2006/relationships/customXml" Target="../ink/ink410.xml"/><Relationship Id="rId378" Type="http://schemas.openxmlformats.org/officeDocument/2006/relationships/customXml" Target="../ink/ink508.xml"/><Relationship Id="rId403" Type="http://schemas.openxmlformats.org/officeDocument/2006/relationships/image" Target="../media/image520.png"/><Relationship Id="rId6" Type="http://schemas.openxmlformats.org/officeDocument/2006/relationships/customXml" Target="../ink/ink322.xml"/><Relationship Id="rId238" Type="http://schemas.openxmlformats.org/officeDocument/2006/relationships/customXml" Target="../ink/ink438.xml"/><Relationship Id="rId445" Type="http://schemas.openxmlformats.org/officeDocument/2006/relationships/image" Target="../media/image541.png"/><Relationship Id="rId487" Type="http://schemas.openxmlformats.org/officeDocument/2006/relationships/image" Target="../media/image562.png"/><Relationship Id="rId291" Type="http://schemas.openxmlformats.org/officeDocument/2006/relationships/image" Target="../media/image464.png"/><Relationship Id="rId305" Type="http://schemas.openxmlformats.org/officeDocument/2006/relationships/image" Target="../media/image471.png"/><Relationship Id="rId347" Type="http://schemas.openxmlformats.org/officeDocument/2006/relationships/image" Target="../media/image492.png"/><Relationship Id="rId44" Type="http://schemas.openxmlformats.org/officeDocument/2006/relationships/customXml" Target="../ink/ink341.xml"/><Relationship Id="rId86" Type="http://schemas.openxmlformats.org/officeDocument/2006/relationships/customXml" Target="../ink/ink362.xml"/><Relationship Id="rId151" Type="http://schemas.openxmlformats.org/officeDocument/2006/relationships/image" Target="../media/image394.png"/><Relationship Id="rId389" Type="http://schemas.openxmlformats.org/officeDocument/2006/relationships/image" Target="../media/image513.png"/><Relationship Id="rId193" Type="http://schemas.openxmlformats.org/officeDocument/2006/relationships/image" Target="../media/image415.png"/><Relationship Id="rId207" Type="http://schemas.openxmlformats.org/officeDocument/2006/relationships/image" Target="../media/image422.png"/><Relationship Id="rId249" Type="http://schemas.openxmlformats.org/officeDocument/2006/relationships/image" Target="../media/image443.png"/><Relationship Id="rId414" Type="http://schemas.openxmlformats.org/officeDocument/2006/relationships/customXml" Target="../ink/ink526.xml"/><Relationship Id="rId456" Type="http://schemas.openxmlformats.org/officeDocument/2006/relationships/customXml" Target="../ink/ink547.xml"/><Relationship Id="rId498" Type="http://schemas.openxmlformats.org/officeDocument/2006/relationships/customXml" Target="../ink/ink568.xml"/><Relationship Id="rId13" Type="http://schemas.openxmlformats.org/officeDocument/2006/relationships/image" Target="../media/image325.png"/><Relationship Id="rId109" Type="http://schemas.openxmlformats.org/officeDocument/2006/relationships/image" Target="../media/image373.png"/><Relationship Id="rId260" Type="http://schemas.openxmlformats.org/officeDocument/2006/relationships/customXml" Target="../ink/ink449.xml"/><Relationship Id="rId316" Type="http://schemas.openxmlformats.org/officeDocument/2006/relationships/customXml" Target="../ink/ink477.xml"/><Relationship Id="rId55" Type="http://schemas.openxmlformats.org/officeDocument/2006/relationships/image" Target="../media/image346.png"/><Relationship Id="rId97" Type="http://schemas.openxmlformats.org/officeDocument/2006/relationships/image" Target="../media/image367.png"/><Relationship Id="rId120" Type="http://schemas.openxmlformats.org/officeDocument/2006/relationships/customXml" Target="../ink/ink379.xml"/><Relationship Id="rId358" Type="http://schemas.openxmlformats.org/officeDocument/2006/relationships/customXml" Target="../ink/ink498.xml"/><Relationship Id="rId162" Type="http://schemas.openxmlformats.org/officeDocument/2006/relationships/customXml" Target="../ink/ink400.xml"/><Relationship Id="rId218" Type="http://schemas.openxmlformats.org/officeDocument/2006/relationships/customXml" Target="../ink/ink428.xml"/><Relationship Id="rId425" Type="http://schemas.openxmlformats.org/officeDocument/2006/relationships/image" Target="../media/image531.png"/><Relationship Id="rId467" Type="http://schemas.openxmlformats.org/officeDocument/2006/relationships/image" Target="../media/image552.png"/><Relationship Id="rId271" Type="http://schemas.openxmlformats.org/officeDocument/2006/relationships/image" Target="../media/image454.png"/><Relationship Id="rId24" Type="http://schemas.openxmlformats.org/officeDocument/2006/relationships/customXml" Target="../ink/ink331.xml"/><Relationship Id="rId66" Type="http://schemas.openxmlformats.org/officeDocument/2006/relationships/customXml" Target="../ink/ink352.xml"/><Relationship Id="rId131" Type="http://schemas.openxmlformats.org/officeDocument/2006/relationships/image" Target="../media/image384.png"/><Relationship Id="rId327" Type="http://schemas.openxmlformats.org/officeDocument/2006/relationships/image" Target="../media/image482.png"/><Relationship Id="rId369" Type="http://schemas.openxmlformats.org/officeDocument/2006/relationships/image" Target="../media/image503.png"/><Relationship Id="rId173" Type="http://schemas.openxmlformats.org/officeDocument/2006/relationships/image" Target="../media/image405.png"/><Relationship Id="rId229" Type="http://schemas.openxmlformats.org/officeDocument/2006/relationships/image" Target="../media/image433.png"/><Relationship Id="rId380" Type="http://schemas.openxmlformats.org/officeDocument/2006/relationships/customXml" Target="../ink/ink509.xml"/><Relationship Id="rId436" Type="http://schemas.openxmlformats.org/officeDocument/2006/relationships/customXml" Target="../ink/ink537.xml"/><Relationship Id="rId240" Type="http://schemas.openxmlformats.org/officeDocument/2006/relationships/customXml" Target="../ink/ink439.xml"/><Relationship Id="rId478" Type="http://schemas.openxmlformats.org/officeDocument/2006/relationships/customXml" Target="../ink/ink558.xml"/><Relationship Id="rId35" Type="http://schemas.openxmlformats.org/officeDocument/2006/relationships/image" Target="../media/image336.png"/><Relationship Id="rId77" Type="http://schemas.openxmlformats.org/officeDocument/2006/relationships/image" Target="../media/image357.png"/><Relationship Id="rId100" Type="http://schemas.openxmlformats.org/officeDocument/2006/relationships/customXml" Target="../ink/ink369.xml"/><Relationship Id="rId282" Type="http://schemas.openxmlformats.org/officeDocument/2006/relationships/customXml" Target="../ink/ink460.xml"/><Relationship Id="rId338" Type="http://schemas.openxmlformats.org/officeDocument/2006/relationships/customXml" Target="../ink/ink488.xml"/><Relationship Id="rId503" Type="http://schemas.openxmlformats.org/officeDocument/2006/relationships/image" Target="../media/image570.png"/><Relationship Id="rId8" Type="http://schemas.openxmlformats.org/officeDocument/2006/relationships/customXml" Target="../ink/ink323.xml"/><Relationship Id="rId142" Type="http://schemas.openxmlformats.org/officeDocument/2006/relationships/customXml" Target="../ink/ink390.xml"/><Relationship Id="rId184" Type="http://schemas.openxmlformats.org/officeDocument/2006/relationships/customXml" Target="../ink/ink411.xml"/><Relationship Id="rId391" Type="http://schemas.openxmlformats.org/officeDocument/2006/relationships/image" Target="../media/image514.png"/><Relationship Id="rId405" Type="http://schemas.openxmlformats.org/officeDocument/2006/relationships/image" Target="../media/image521.png"/><Relationship Id="rId447" Type="http://schemas.openxmlformats.org/officeDocument/2006/relationships/image" Target="../media/image542.png"/><Relationship Id="rId251" Type="http://schemas.openxmlformats.org/officeDocument/2006/relationships/image" Target="../media/image444.png"/><Relationship Id="rId489" Type="http://schemas.openxmlformats.org/officeDocument/2006/relationships/image" Target="../media/image563.png"/><Relationship Id="rId46" Type="http://schemas.openxmlformats.org/officeDocument/2006/relationships/customXml" Target="../ink/ink342.xml"/><Relationship Id="rId293" Type="http://schemas.openxmlformats.org/officeDocument/2006/relationships/image" Target="../media/image465.png"/><Relationship Id="rId307" Type="http://schemas.openxmlformats.org/officeDocument/2006/relationships/image" Target="../media/image472.png"/><Relationship Id="rId349" Type="http://schemas.openxmlformats.org/officeDocument/2006/relationships/image" Target="../media/image493.png"/><Relationship Id="rId88" Type="http://schemas.openxmlformats.org/officeDocument/2006/relationships/customXml" Target="../ink/ink363.xml"/><Relationship Id="rId111" Type="http://schemas.openxmlformats.org/officeDocument/2006/relationships/image" Target="../media/image374.png"/><Relationship Id="rId153" Type="http://schemas.openxmlformats.org/officeDocument/2006/relationships/image" Target="../media/image395.png"/><Relationship Id="rId195" Type="http://schemas.openxmlformats.org/officeDocument/2006/relationships/image" Target="../media/image416.png"/><Relationship Id="rId209" Type="http://schemas.openxmlformats.org/officeDocument/2006/relationships/image" Target="../media/image423.png"/><Relationship Id="rId360" Type="http://schemas.openxmlformats.org/officeDocument/2006/relationships/customXml" Target="../ink/ink499.xml"/><Relationship Id="rId416" Type="http://schemas.openxmlformats.org/officeDocument/2006/relationships/customXml" Target="../ink/ink527.xml"/><Relationship Id="rId220" Type="http://schemas.openxmlformats.org/officeDocument/2006/relationships/customXml" Target="../ink/ink429.xml"/><Relationship Id="rId458" Type="http://schemas.openxmlformats.org/officeDocument/2006/relationships/customXml" Target="../ink/ink548.xml"/><Relationship Id="rId15" Type="http://schemas.openxmlformats.org/officeDocument/2006/relationships/image" Target="../media/image326.png"/><Relationship Id="rId57" Type="http://schemas.openxmlformats.org/officeDocument/2006/relationships/image" Target="../media/image347.png"/><Relationship Id="rId262" Type="http://schemas.openxmlformats.org/officeDocument/2006/relationships/customXml" Target="../ink/ink450.xml"/><Relationship Id="rId318" Type="http://schemas.openxmlformats.org/officeDocument/2006/relationships/customXml" Target="../ink/ink478.xml"/><Relationship Id="rId99" Type="http://schemas.openxmlformats.org/officeDocument/2006/relationships/image" Target="../media/image368.png"/><Relationship Id="rId122" Type="http://schemas.openxmlformats.org/officeDocument/2006/relationships/customXml" Target="../ink/ink380.xml"/><Relationship Id="rId164" Type="http://schemas.openxmlformats.org/officeDocument/2006/relationships/customXml" Target="../ink/ink401.xml"/><Relationship Id="rId371" Type="http://schemas.openxmlformats.org/officeDocument/2006/relationships/image" Target="../media/image504.png"/><Relationship Id="rId427" Type="http://schemas.openxmlformats.org/officeDocument/2006/relationships/image" Target="../media/image532.png"/><Relationship Id="rId469" Type="http://schemas.openxmlformats.org/officeDocument/2006/relationships/image" Target="../media/image553.png"/><Relationship Id="rId26" Type="http://schemas.openxmlformats.org/officeDocument/2006/relationships/customXml" Target="../ink/ink332.xml"/><Relationship Id="rId231" Type="http://schemas.openxmlformats.org/officeDocument/2006/relationships/image" Target="../media/image434.png"/><Relationship Id="rId273" Type="http://schemas.openxmlformats.org/officeDocument/2006/relationships/image" Target="../media/image455.png"/><Relationship Id="rId329" Type="http://schemas.openxmlformats.org/officeDocument/2006/relationships/image" Target="../media/image483.png"/><Relationship Id="rId480" Type="http://schemas.openxmlformats.org/officeDocument/2006/relationships/customXml" Target="../ink/ink559.xml"/><Relationship Id="rId68" Type="http://schemas.openxmlformats.org/officeDocument/2006/relationships/customXml" Target="../ink/ink353.xml"/><Relationship Id="rId133" Type="http://schemas.openxmlformats.org/officeDocument/2006/relationships/image" Target="../media/image385.png"/><Relationship Id="rId175" Type="http://schemas.openxmlformats.org/officeDocument/2006/relationships/image" Target="../media/image406.png"/><Relationship Id="rId340" Type="http://schemas.openxmlformats.org/officeDocument/2006/relationships/customXml" Target="../ink/ink489.xml"/><Relationship Id="rId200" Type="http://schemas.openxmlformats.org/officeDocument/2006/relationships/customXml" Target="../ink/ink419.xml"/><Relationship Id="rId382" Type="http://schemas.openxmlformats.org/officeDocument/2006/relationships/customXml" Target="../ink/ink510.xml"/><Relationship Id="rId438" Type="http://schemas.openxmlformats.org/officeDocument/2006/relationships/customXml" Target="../ink/ink538.xml"/><Relationship Id="rId242" Type="http://schemas.openxmlformats.org/officeDocument/2006/relationships/customXml" Target="../ink/ink440.xml"/><Relationship Id="rId284" Type="http://schemas.openxmlformats.org/officeDocument/2006/relationships/customXml" Target="../ink/ink461.xml"/><Relationship Id="rId491" Type="http://schemas.openxmlformats.org/officeDocument/2006/relationships/image" Target="../media/image564.png"/><Relationship Id="rId505" Type="http://schemas.openxmlformats.org/officeDocument/2006/relationships/image" Target="../media/image571.png"/><Relationship Id="rId37" Type="http://schemas.openxmlformats.org/officeDocument/2006/relationships/image" Target="../media/image337.png"/><Relationship Id="rId79" Type="http://schemas.openxmlformats.org/officeDocument/2006/relationships/image" Target="../media/image358.png"/><Relationship Id="rId102" Type="http://schemas.openxmlformats.org/officeDocument/2006/relationships/customXml" Target="../ink/ink370.xml"/><Relationship Id="rId144" Type="http://schemas.openxmlformats.org/officeDocument/2006/relationships/customXml" Target="../ink/ink391.xml"/><Relationship Id="rId90" Type="http://schemas.openxmlformats.org/officeDocument/2006/relationships/customXml" Target="../ink/ink364.xml"/><Relationship Id="rId186" Type="http://schemas.openxmlformats.org/officeDocument/2006/relationships/customXml" Target="../ink/ink412.xml"/><Relationship Id="rId351" Type="http://schemas.openxmlformats.org/officeDocument/2006/relationships/image" Target="../media/image494.png"/><Relationship Id="rId393" Type="http://schemas.openxmlformats.org/officeDocument/2006/relationships/image" Target="../media/image515.png"/><Relationship Id="rId407" Type="http://schemas.openxmlformats.org/officeDocument/2006/relationships/image" Target="../media/image522.png"/><Relationship Id="rId449" Type="http://schemas.openxmlformats.org/officeDocument/2006/relationships/image" Target="../media/image543.png"/><Relationship Id="rId211" Type="http://schemas.openxmlformats.org/officeDocument/2006/relationships/image" Target="../media/image424.png"/><Relationship Id="rId253" Type="http://schemas.openxmlformats.org/officeDocument/2006/relationships/image" Target="../media/image445.png"/><Relationship Id="rId295" Type="http://schemas.openxmlformats.org/officeDocument/2006/relationships/image" Target="../media/image466.png"/><Relationship Id="rId309" Type="http://schemas.openxmlformats.org/officeDocument/2006/relationships/image" Target="../media/image473.png"/><Relationship Id="rId460" Type="http://schemas.openxmlformats.org/officeDocument/2006/relationships/customXml" Target="../ink/ink549.xml"/><Relationship Id="rId48" Type="http://schemas.openxmlformats.org/officeDocument/2006/relationships/customXml" Target="../ink/ink343.xml"/><Relationship Id="rId113" Type="http://schemas.openxmlformats.org/officeDocument/2006/relationships/image" Target="../media/image375.png"/><Relationship Id="rId320" Type="http://schemas.openxmlformats.org/officeDocument/2006/relationships/customXml" Target="../ink/ink479.xml"/><Relationship Id="rId155" Type="http://schemas.openxmlformats.org/officeDocument/2006/relationships/image" Target="../media/image396.png"/><Relationship Id="rId197" Type="http://schemas.openxmlformats.org/officeDocument/2006/relationships/image" Target="../media/image417.png"/><Relationship Id="rId362" Type="http://schemas.openxmlformats.org/officeDocument/2006/relationships/customXml" Target="../ink/ink500.xml"/><Relationship Id="rId418" Type="http://schemas.openxmlformats.org/officeDocument/2006/relationships/customXml" Target="../ink/ink528.xml"/><Relationship Id="rId222" Type="http://schemas.openxmlformats.org/officeDocument/2006/relationships/customXml" Target="../ink/ink430.xml"/><Relationship Id="rId264" Type="http://schemas.openxmlformats.org/officeDocument/2006/relationships/customXml" Target="../ink/ink451.xml"/><Relationship Id="rId471" Type="http://schemas.openxmlformats.org/officeDocument/2006/relationships/image" Target="../media/image554.png"/><Relationship Id="rId17" Type="http://schemas.openxmlformats.org/officeDocument/2006/relationships/image" Target="../media/image327.png"/><Relationship Id="rId59" Type="http://schemas.openxmlformats.org/officeDocument/2006/relationships/image" Target="../media/image348.png"/><Relationship Id="rId124" Type="http://schemas.openxmlformats.org/officeDocument/2006/relationships/customXml" Target="../ink/ink381.xml"/><Relationship Id="rId70" Type="http://schemas.openxmlformats.org/officeDocument/2006/relationships/customXml" Target="../ink/ink354.xml"/><Relationship Id="rId166" Type="http://schemas.openxmlformats.org/officeDocument/2006/relationships/customXml" Target="../ink/ink402.xml"/><Relationship Id="rId331" Type="http://schemas.openxmlformats.org/officeDocument/2006/relationships/image" Target="../media/image484.png"/><Relationship Id="rId373" Type="http://schemas.openxmlformats.org/officeDocument/2006/relationships/image" Target="../media/image505.png"/><Relationship Id="rId429" Type="http://schemas.openxmlformats.org/officeDocument/2006/relationships/image" Target="../media/image5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35.png"/><Relationship Id="rId440" Type="http://schemas.openxmlformats.org/officeDocument/2006/relationships/customXml" Target="../ink/ink539.xml"/><Relationship Id="rId28" Type="http://schemas.openxmlformats.org/officeDocument/2006/relationships/customXml" Target="../ink/ink333.xml"/><Relationship Id="rId275" Type="http://schemas.openxmlformats.org/officeDocument/2006/relationships/image" Target="../media/image456.png"/><Relationship Id="rId300" Type="http://schemas.openxmlformats.org/officeDocument/2006/relationships/customXml" Target="../ink/ink469.xml"/><Relationship Id="rId482" Type="http://schemas.openxmlformats.org/officeDocument/2006/relationships/customXml" Target="../ink/ink560.xml"/><Relationship Id="rId81" Type="http://schemas.openxmlformats.org/officeDocument/2006/relationships/image" Target="../media/image359.png"/><Relationship Id="rId135" Type="http://schemas.openxmlformats.org/officeDocument/2006/relationships/image" Target="../media/image386.png"/><Relationship Id="rId177" Type="http://schemas.openxmlformats.org/officeDocument/2006/relationships/image" Target="../media/image407.png"/><Relationship Id="rId342" Type="http://schemas.openxmlformats.org/officeDocument/2006/relationships/customXml" Target="../ink/ink490.xml"/><Relationship Id="rId384" Type="http://schemas.openxmlformats.org/officeDocument/2006/relationships/customXml" Target="../ink/ink511.xml"/><Relationship Id="rId202" Type="http://schemas.openxmlformats.org/officeDocument/2006/relationships/customXml" Target="../ink/ink420.xml"/><Relationship Id="rId244" Type="http://schemas.openxmlformats.org/officeDocument/2006/relationships/customXml" Target="../ink/ink441.xml"/><Relationship Id="rId39" Type="http://schemas.openxmlformats.org/officeDocument/2006/relationships/image" Target="../media/image338.png"/><Relationship Id="rId286" Type="http://schemas.openxmlformats.org/officeDocument/2006/relationships/customXml" Target="../ink/ink462.xml"/><Relationship Id="rId451" Type="http://schemas.openxmlformats.org/officeDocument/2006/relationships/image" Target="../media/image544.png"/><Relationship Id="rId493" Type="http://schemas.openxmlformats.org/officeDocument/2006/relationships/image" Target="../media/image565.png"/><Relationship Id="rId507" Type="http://schemas.openxmlformats.org/officeDocument/2006/relationships/image" Target="../media/image572.png"/><Relationship Id="rId50" Type="http://schemas.openxmlformats.org/officeDocument/2006/relationships/customXml" Target="../ink/ink344.xml"/><Relationship Id="rId104" Type="http://schemas.openxmlformats.org/officeDocument/2006/relationships/customXml" Target="../ink/ink371.xml"/><Relationship Id="rId146" Type="http://schemas.openxmlformats.org/officeDocument/2006/relationships/customXml" Target="../ink/ink392.xml"/><Relationship Id="rId188" Type="http://schemas.openxmlformats.org/officeDocument/2006/relationships/customXml" Target="../ink/ink413.xml"/><Relationship Id="rId311" Type="http://schemas.openxmlformats.org/officeDocument/2006/relationships/image" Target="../media/image474.png"/><Relationship Id="rId353" Type="http://schemas.openxmlformats.org/officeDocument/2006/relationships/image" Target="../media/image495.png"/><Relationship Id="rId395" Type="http://schemas.openxmlformats.org/officeDocument/2006/relationships/image" Target="../media/image516.png"/><Relationship Id="rId409" Type="http://schemas.openxmlformats.org/officeDocument/2006/relationships/image" Target="../media/image523.png"/><Relationship Id="rId92" Type="http://schemas.openxmlformats.org/officeDocument/2006/relationships/customXml" Target="../ink/ink365.xml"/><Relationship Id="rId213" Type="http://schemas.openxmlformats.org/officeDocument/2006/relationships/image" Target="../media/image425.png"/><Relationship Id="rId420" Type="http://schemas.openxmlformats.org/officeDocument/2006/relationships/customXml" Target="../ink/ink529.xml"/><Relationship Id="rId255" Type="http://schemas.openxmlformats.org/officeDocument/2006/relationships/image" Target="../media/image446.png"/><Relationship Id="rId297" Type="http://schemas.openxmlformats.org/officeDocument/2006/relationships/image" Target="../media/image467.png"/><Relationship Id="rId462" Type="http://schemas.openxmlformats.org/officeDocument/2006/relationships/customXml" Target="../ink/ink550.xml"/><Relationship Id="rId115" Type="http://schemas.openxmlformats.org/officeDocument/2006/relationships/image" Target="../media/image376.png"/><Relationship Id="rId157" Type="http://schemas.openxmlformats.org/officeDocument/2006/relationships/image" Target="../media/image397.png"/><Relationship Id="rId322" Type="http://schemas.openxmlformats.org/officeDocument/2006/relationships/customXml" Target="../ink/ink480.xml"/><Relationship Id="rId364" Type="http://schemas.openxmlformats.org/officeDocument/2006/relationships/customXml" Target="../ink/ink501.xml"/><Relationship Id="rId61" Type="http://schemas.openxmlformats.org/officeDocument/2006/relationships/image" Target="../media/image349.png"/><Relationship Id="rId199" Type="http://schemas.openxmlformats.org/officeDocument/2006/relationships/image" Target="../media/image418.png"/><Relationship Id="rId19" Type="http://schemas.openxmlformats.org/officeDocument/2006/relationships/image" Target="../media/image328.png"/><Relationship Id="rId224" Type="http://schemas.openxmlformats.org/officeDocument/2006/relationships/customXml" Target="../ink/ink431.xml"/><Relationship Id="rId266" Type="http://schemas.openxmlformats.org/officeDocument/2006/relationships/customXml" Target="../ink/ink452.xml"/><Relationship Id="rId431" Type="http://schemas.openxmlformats.org/officeDocument/2006/relationships/image" Target="../media/image534.png"/><Relationship Id="rId473" Type="http://schemas.openxmlformats.org/officeDocument/2006/relationships/image" Target="../media/image555.png"/><Relationship Id="rId30" Type="http://schemas.openxmlformats.org/officeDocument/2006/relationships/customXml" Target="../ink/ink334.xml"/><Relationship Id="rId126" Type="http://schemas.openxmlformats.org/officeDocument/2006/relationships/customXml" Target="../ink/ink382.xml"/><Relationship Id="rId168" Type="http://schemas.openxmlformats.org/officeDocument/2006/relationships/customXml" Target="../ink/ink403.xml"/><Relationship Id="rId333" Type="http://schemas.openxmlformats.org/officeDocument/2006/relationships/image" Target="../media/image485.png"/><Relationship Id="rId72" Type="http://schemas.openxmlformats.org/officeDocument/2006/relationships/customXml" Target="../ink/ink355.xml"/><Relationship Id="rId375" Type="http://schemas.openxmlformats.org/officeDocument/2006/relationships/image" Target="../media/image506.png"/><Relationship Id="rId3" Type="http://schemas.openxmlformats.org/officeDocument/2006/relationships/image" Target="../media/image320.png"/><Relationship Id="rId235" Type="http://schemas.openxmlformats.org/officeDocument/2006/relationships/image" Target="../media/image436.png"/><Relationship Id="rId277" Type="http://schemas.openxmlformats.org/officeDocument/2006/relationships/image" Target="../media/image457.png"/><Relationship Id="rId400" Type="http://schemas.openxmlformats.org/officeDocument/2006/relationships/customXml" Target="../ink/ink519.xml"/><Relationship Id="rId442" Type="http://schemas.openxmlformats.org/officeDocument/2006/relationships/customXml" Target="../ink/ink540.xml"/><Relationship Id="rId484" Type="http://schemas.openxmlformats.org/officeDocument/2006/relationships/customXml" Target="../ink/ink561.xml"/><Relationship Id="rId137" Type="http://schemas.openxmlformats.org/officeDocument/2006/relationships/image" Target="../media/image387.png"/><Relationship Id="rId302" Type="http://schemas.openxmlformats.org/officeDocument/2006/relationships/customXml" Target="../ink/ink470.xml"/><Relationship Id="rId344" Type="http://schemas.openxmlformats.org/officeDocument/2006/relationships/customXml" Target="../ink/ink491.xml"/><Relationship Id="rId41" Type="http://schemas.openxmlformats.org/officeDocument/2006/relationships/image" Target="../media/image339.png"/><Relationship Id="rId83" Type="http://schemas.openxmlformats.org/officeDocument/2006/relationships/image" Target="../media/image360.png"/><Relationship Id="rId179" Type="http://schemas.openxmlformats.org/officeDocument/2006/relationships/image" Target="../media/image408.png"/><Relationship Id="rId386" Type="http://schemas.openxmlformats.org/officeDocument/2006/relationships/customXml" Target="../ink/ink512.xml"/><Relationship Id="rId190" Type="http://schemas.openxmlformats.org/officeDocument/2006/relationships/customXml" Target="../ink/ink414.xml"/><Relationship Id="rId204" Type="http://schemas.openxmlformats.org/officeDocument/2006/relationships/customXml" Target="../ink/ink421.xml"/><Relationship Id="rId246" Type="http://schemas.openxmlformats.org/officeDocument/2006/relationships/customXml" Target="../ink/ink442.xml"/><Relationship Id="rId288" Type="http://schemas.openxmlformats.org/officeDocument/2006/relationships/customXml" Target="../ink/ink463.xml"/><Relationship Id="rId411" Type="http://schemas.openxmlformats.org/officeDocument/2006/relationships/image" Target="../media/image524.png"/><Relationship Id="rId453" Type="http://schemas.openxmlformats.org/officeDocument/2006/relationships/image" Target="../media/image545.png"/><Relationship Id="rId509" Type="http://schemas.openxmlformats.org/officeDocument/2006/relationships/image" Target="../media/image573.png"/><Relationship Id="rId106" Type="http://schemas.openxmlformats.org/officeDocument/2006/relationships/customXml" Target="../ink/ink372.xml"/><Relationship Id="rId313" Type="http://schemas.openxmlformats.org/officeDocument/2006/relationships/image" Target="../media/image475.png"/><Relationship Id="rId495" Type="http://schemas.openxmlformats.org/officeDocument/2006/relationships/image" Target="../media/image566.png"/><Relationship Id="rId10" Type="http://schemas.openxmlformats.org/officeDocument/2006/relationships/customXml" Target="../ink/ink324.xml"/><Relationship Id="rId52" Type="http://schemas.openxmlformats.org/officeDocument/2006/relationships/customXml" Target="../ink/ink345.xml"/><Relationship Id="rId94" Type="http://schemas.openxmlformats.org/officeDocument/2006/relationships/customXml" Target="../ink/ink366.xml"/><Relationship Id="rId148" Type="http://schemas.openxmlformats.org/officeDocument/2006/relationships/customXml" Target="../ink/ink393.xml"/><Relationship Id="rId355" Type="http://schemas.openxmlformats.org/officeDocument/2006/relationships/image" Target="../media/image496.png"/><Relationship Id="rId397" Type="http://schemas.openxmlformats.org/officeDocument/2006/relationships/image" Target="../media/image517.png"/><Relationship Id="rId215" Type="http://schemas.openxmlformats.org/officeDocument/2006/relationships/image" Target="../media/image426.png"/><Relationship Id="rId257" Type="http://schemas.openxmlformats.org/officeDocument/2006/relationships/image" Target="../media/image447.png"/><Relationship Id="rId422" Type="http://schemas.openxmlformats.org/officeDocument/2006/relationships/customXml" Target="../ink/ink530.xml"/><Relationship Id="rId464" Type="http://schemas.openxmlformats.org/officeDocument/2006/relationships/customXml" Target="../ink/ink55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8.png"/><Relationship Id="rId13" Type="http://schemas.openxmlformats.org/officeDocument/2006/relationships/customXml" Target="../ink/ink580.xml"/><Relationship Id="rId3" Type="http://schemas.openxmlformats.org/officeDocument/2006/relationships/customXml" Target="../ink/ink575.xml"/><Relationship Id="rId7" Type="http://schemas.openxmlformats.org/officeDocument/2006/relationships/customXml" Target="../ink/ink577.xml"/><Relationship Id="rId12" Type="http://schemas.openxmlformats.org/officeDocument/2006/relationships/image" Target="../media/image580.png"/><Relationship Id="rId2" Type="http://schemas.openxmlformats.org/officeDocument/2006/relationships/image" Target="../media/image5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7.png"/><Relationship Id="rId11" Type="http://schemas.openxmlformats.org/officeDocument/2006/relationships/customXml" Target="../ink/ink579.xml"/><Relationship Id="rId5" Type="http://schemas.openxmlformats.org/officeDocument/2006/relationships/customXml" Target="../ink/ink576.xml"/><Relationship Id="rId10" Type="http://schemas.openxmlformats.org/officeDocument/2006/relationships/image" Target="../media/image579.png"/><Relationship Id="rId4" Type="http://schemas.openxmlformats.org/officeDocument/2006/relationships/image" Target="../media/image576.png"/><Relationship Id="rId9" Type="http://schemas.openxmlformats.org/officeDocument/2006/relationships/customXml" Target="../ink/ink578.xml"/><Relationship Id="rId14" Type="http://schemas.openxmlformats.org/officeDocument/2006/relationships/image" Target="../media/image5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png"/><Relationship Id="rId13" Type="http://schemas.openxmlformats.org/officeDocument/2006/relationships/customXml" Target="../ink/ink586.xml"/><Relationship Id="rId18" Type="http://schemas.openxmlformats.org/officeDocument/2006/relationships/image" Target="../media/image590.png"/><Relationship Id="rId3" Type="http://schemas.openxmlformats.org/officeDocument/2006/relationships/customXml" Target="../ink/ink581.xml"/><Relationship Id="rId7" Type="http://schemas.openxmlformats.org/officeDocument/2006/relationships/customXml" Target="../ink/ink583.xml"/><Relationship Id="rId12" Type="http://schemas.openxmlformats.org/officeDocument/2006/relationships/image" Target="../media/image587.png"/><Relationship Id="rId17" Type="http://schemas.openxmlformats.org/officeDocument/2006/relationships/customXml" Target="../ink/ink588.xml"/><Relationship Id="rId2" Type="http://schemas.openxmlformats.org/officeDocument/2006/relationships/image" Target="../media/image582.png"/><Relationship Id="rId16" Type="http://schemas.openxmlformats.org/officeDocument/2006/relationships/image" Target="../media/image589.png"/><Relationship Id="rId20" Type="http://schemas.openxmlformats.org/officeDocument/2006/relationships/image" Target="../media/image5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4.png"/><Relationship Id="rId11" Type="http://schemas.openxmlformats.org/officeDocument/2006/relationships/customXml" Target="../ink/ink585.xml"/><Relationship Id="rId5" Type="http://schemas.openxmlformats.org/officeDocument/2006/relationships/customXml" Target="../ink/ink582.xml"/><Relationship Id="rId15" Type="http://schemas.openxmlformats.org/officeDocument/2006/relationships/customXml" Target="../ink/ink587.xml"/><Relationship Id="rId10" Type="http://schemas.openxmlformats.org/officeDocument/2006/relationships/image" Target="../media/image586.png"/><Relationship Id="rId19" Type="http://schemas.openxmlformats.org/officeDocument/2006/relationships/customXml" Target="../ink/ink589.xml"/><Relationship Id="rId4" Type="http://schemas.openxmlformats.org/officeDocument/2006/relationships/image" Target="../media/image583.png"/><Relationship Id="rId9" Type="http://schemas.openxmlformats.org/officeDocument/2006/relationships/customXml" Target="../ink/ink584.xml"/><Relationship Id="rId14" Type="http://schemas.openxmlformats.org/officeDocument/2006/relationships/image" Target="../media/image588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9.png"/><Relationship Id="rId21" Type="http://schemas.openxmlformats.org/officeDocument/2006/relationships/image" Target="../media/image601.png"/><Relationship Id="rId63" Type="http://schemas.openxmlformats.org/officeDocument/2006/relationships/image" Target="../media/image622.png"/><Relationship Id="rId159" Type="http://schemas.openxmlformats.org/officeDocument/2006/relationships/image" Target="../media/image670.png"/><Relationship Id="rId170" Type="http://schemas.openxmlformats.org/officeDocument/2006/relationships/customXml" Target="../ink/ink674.xml"/><Relationship Id="rId226" Type="http://schemas.openxmlformats.org/officeDocument/2006/relationships/customXml" Target="../ink/ink702.xml"/><Relationship Id="rId268" Type="http://schemas.openxmlformats.org/officeDocument/2006/relationships/customXml" Target="../ink/ink723.xml"/><Relationship Id="rId32" Type="http://schemas.openxmlformats.org/officeDocument/2006/relationships/customXml" Target="../ink/ink605.xml"/><Relationship Id="rId74" Type="http://schemas.openxmlformats.org/officeDocument/2006/relationships/customXml" Target="../ink/ink626.xml"/><Relationship Id="rId128" Type="http://schemas.openxmlformats.org/officeDocument/2006/relationships/customXml" Target="../ink/ink653.xml"/><Relationship Id="rId5" Type="http://schemas.openxmlformats.org/officeDocument/2006/relationships/image" Target="../media/image593.png"/><Relationship Id="rId181" Type="http://schemas.openxmlformats.org/officeDocument/2006/relationships/image" Target="../media/image681.png"/><Relationship Id="rId237" Type="http://schemas.openxmlformats.org/officeDocument/2006/relationships/image" Target="../media/image709.png"/><Relationship Id="rId258" Type="http://schemas.openxmlformats.org/officeDocument/2006/relationships/customXml" Target="../ink/ink718.xml"/><Relationship Id="rId279" Type="http://schemas.openxmlformats.org/officeDocument/2006/relationships/image" Target="../media/image730.png"/><Relationship Id="rId22" Type="http://schemas.openxmlformats.org/officeDocument/2006/relationships/customXml" Target="../ink/ink600.xml"/><Relationship Id="rId43" Type="http://schemas.openxmlformats.org/officeDocument/2006/relationships/image" Target="../media/image612.png"/><Relationship Id="rId64" Type="http://schemas.openxmlformats.org/officeDocument/2006/relationships/customXml" Target="../ink/ink621.xml"/><Relationship Id="rId118" Type="http://schemas.openxmlformats.org/officeDocument/2006/relationships/customXml" Target="../ink/ink648.xml"/><Relationship Id="rId139" Type="http://schemas.openxmlformats.org/officeDocument/2006/relationships/image" Target="../media/image660.png"/><Relationship Id="rId85" Type="http://schemas.openxmlformats.org/officeDocument/2006/relationships/image" Target="../media/image633.png"/><Relationship Id="rId150" Type="http://schemas.openxmlformats.org/officeDocument/2006/relationships/customXml" Target="../ink/ink664.xml"/><Relationship Id="rId171" Type="http://schemas.openxmlformats.org/officeDocument/2006/relationships/image" Target="../media/image676.png"/><Relationship Id="rId192" Type="http://schemas.openxmlformats.org/officeDocument/2006/relationships/customXml" Target="../ink/ink685.xml"/><Relationship Id="rId206" Type="http://schemas.openxmlformats.org/officeDocument/2006/relationships/customXml" Target="../ink/ink692.xml"/><Relationship Id="rId227" Type="http://schemas.openxmlformats.org/officeDocument/2006/relationships/image" Target="../media/image704.png"/><Relationship Id="rId248" Type="http://schemas.openxmlformats.org/officeDocument/2006/relationships/customXml" Target="../ink/ink713.xml"/><Relationship Id="rId269" Type="http://schemas.openxmlformats.org/officeDocument/2006/relationships/image" Target="../media/image725.png"/><Relationship Id="rId12" Type="http://schemas.openxmlformats.org/officeDocument/2006/relationships/customXml" Target="../ink/ink595.xml"/><Relationship Id="rId33" Type="http://schemas.openxmlformats.org/officeDocument/2006/relationships/image" Target="../media/image607.png"/><Relationship Id="rId108" Type="http://schemas.openxmlformats.org/officeDocument/2006/relationships/customXml" Target="../ink/ink643.xml"/><Relationship Id="rId129" Type="http://schemas.openxmlformats.org/officeDocument/2006/relationships/image" Target="../media/image655.png"/><Relationship Id="rId54" Type="http://schemas.openxmlformats.org/officeDocument/2006/relationships/customXml" Target="../ink/ink616.xml"/><Relationship Id="rId75" Type="http://schemas.openxmlformats.org/officeDocument/2006/relationships/image" Target="../media/image628.png"/><Relationship Id="rId96" Type="http://schemas.openxmlformats.org/officeDocument/2006/relationships/customXml" Target="../ink/ink637.xml"/><Relationship Id="rId140" Type="http://schemas.openxmlformats.org/officeDocument/2006/relationships/customXml" Target="../ink/ink659.xml"/><Relationship Id="rId161" Type="http://schemas.openxmlformats.org/officeDocument/2006/relationships/image" Target="../media/image671.png"/><Relationship Id="rId182" Type="http://schemas.openxmlformats.org/officeDocument/2006/relationships/customXml" Target="../ink/ink680.xml"/><Relationship Id="rId217" Type="http://schemas.openxmlformats.org/officeDocument/2006/relationships/image" Target="../media/image699.png"/><Relationship Id="rId6" Type="http://schemas.openxmlformats.org/officeDocument/2006/relationships/customXml" Target="../ink/ink592.xml"/><Relationship Id="rId238" Type="http://schemas.openxmlformats.org/officeDocument/2006/relationships/customXml" Target="../ink/ink708.xml"/><Relationship Id="rId259" Type="http://schemas.openxmlformats.org/officeDocument/2006/relationships/image" Target="../media/image720.png"/><Relationship Id="rId23" Type="http://schemas.openxmlformats.org/officeDocument/2006/relationships/image" Target="../media/image602.png"/><Relationship Id="rId119" Type="http://schemas.openxmlformats.org/officeDocument/2006/relationships/image" Target="../media/image650.png"/><Relationship Id="rId270" Type="http://schemas.openxmlformats.org/officeDocument/2006/relationships/customXml" Target="../ink/ink724.xml"/><Relationship Id="rId44" Type="http://schemas.openxmlformats.org/officeDocument/2006/relationships/customXml" Target="../ink/ink611.xml"/><Relationship Id="rId65" Type="http://schemas.openxmlformats.org/officeDocument/2006/relationships/image" Target="../media/image623.png"/><Relationship Id="rId86" Type="http://schemas.openxmlformats.org/officeDocument/2006/relationships/customXml" Target="../ink/ink632.xml"/><Relationship Id="rId130" Type="http://schemas.openxmlformats.org/officeDocument/2006/relationships/customXml" Target="../ink/ink654.xml"/><Relationship Id="rId151" Type="http://schemas.openxmlformats.org/officeDocument/2006/relationships/image" Target="../media/image666.png"/><Relationship Id="rId172" Type="http://schemas.openxmlformats.org/officeDocument/2006/relationships/customXml" Target="../ink/ink675.xml"/><Relationship Id="rId193" Type="http://schemas.openxmlformats.org/officeDocument/2006/relationships/image" Target="../media/image687.png"/><Relationship Id="rId207" Type="http://schemas.openxmlformats.org/officeDocument/2006/relationships/image" Target="../media/image694.png"/><Relationship Id="rId228" Type="http://schemas.openxmlformats.org/officeDocument/2006/relationships/customXml" Target="../ink/ink703.xml"/><Relationship Id="rId249" Type="http://schemas.openxmlformats.org/officeDocument/2006/relationships/image" Target="../media/image715.png"/><Relationship Id="rId13" Type="http://schemas.openxmlformats.org/officeDocument/2006/relationships/image" Target="../media/image597.png"/><Relationship Id="rId109" Type="http://schemas.openxmlformats.org/officeDocument/2006/relationships/image" Target="../media/image645.png"/><Relationship Id="rId260" Type="http://schemas.openxmlformats.org/officeDocument/2006/relationships/customXml" Target="../ink/ink719.xml"/><Relationship Id="rId34" Type="http://schemas.openxmlformats.org/officeDocument/2006/relationships/customXml" Target="../ink/ink606.xml"/><Relationship Id="rId55" Type="http://schemas.openxmlformats.org/officeDocument/2006/relationships/image" Target="../media/image618.png"/><Relationship Id="rId76" Type="http://schemas.openxmlformats.org/officeDocument/2006/relationships/customXml" Target="../ink/ink627.xml"/><Relationship Id="rId97" Type="http://schemas.openxmlformats.org/officeDocument/2006/relationships/image" Target="../media/image639.png"/><Relationship Id="rId120" Type="http://schemas.openxmlformats.org/officeDocument/2006/relationships/customXml" Target="../ink/ink649.xml"/><Relationship Id="rId141" Type="http://schemas.openxmlformats.org/officeDocument/2006/relationships/image" Target="../media/image661.png"/><Relationship Id="rId7" Type="http://schemas.openxmlformats.org/officeDocument/2006/relationships/image" Target="../media/image594.png"/><Relationship Id="rId162" Type="http://schemas.openxmlformats.org/officeDocument/2006/relationships/customXml" Target="../ink/ink670.xml"/><Relationship Id="rId183" Type="http://schemas.openxmlformats.org/officeDocument/2006/relationships/image" Target="../media/image682.png"/><Relationship Id="rId218" Type="http://schemas.openxmlformats.org/officeDocument/2006/relationships/customXml" Target="../ink/ink698.xml"/><Relationship Id="rId239" Type="http://schemas.openxmlformats.org/officeDocument/2006/relationships/image" Target="../media/image710.png"/><Relationship Id="rId250" Type="http://schemas.openxmlformats.org/officeDocument/2006/relationships/customXml" Target="../ink/ink714.xml"/><Relationship Id="rId271" Type="http://schemas.openxmlformats.org/officeDocument/2006/relationships/image" Target="../media/image726.png"/><Relationship Id="rId24" Type="http://schemas.openxmlformats.org/officeDocument/2006/relationships/customXml" Target="../ink/ink601.xml"/><Relationship Id="rId45" Type="http://schemas.openxmlformats.org/officeDocument/2006/relationships/image" Target="../media/image613.png"/><Relationship Id="rId66" Type="http://schemas.openxmlformats.org/officeDocument/2006/relationships/customXml" Target="../ink/ink622.xml"/><Relationship Id="rId87" Type="http://schemas.openxmlformats.org/officeDocument/2006/relationships/image" Target="../media/image634.png"/><Relationship Id="rId110" Type="http://schemas.openxmlformats.org/officeDocument/2006/relationships/customXml" Target="../ink/ink644.xml"/><Relationship Id="rId131" Type="http://schemas.openxmlformats.org/officeDocument/2006/relationships/image" Target="../media/image656.png"/><Relationship Id="rId152" Type="http://schemas.openxmlformats.org/officeDocument/2006/relationships/customXml" Target="../ink/ink665.xml"/><Relationship Id="rId173" Type="http://schemas.openxmlformats.org/officeDocument/2006/relationships/image" Target="../media/image677.png"/><Relationship Id="rId194" Type="http://schemas.openxmlformats.org/officeDocument/2006/relationships/customXml" Target="../ink/ink686.xml"/><Relationship Id="rId208" Type="http://schemas.openxmlformats.org/officeDocument/2006/relationships/customXml" Target="../ink/ink693.xml"/><Relationship Id="rId229" Type="http://schemas.openxmlformats.org/officeDocument/2006/relationships/image" Target="../media/image705.png"/><Relationship Id="rId240" Type="http://schemas.openxmlformats.org/officeDocument/2006/relationships/customXml" Target="../ink/ink709.xml"/><Relationship Id="rId261" Type="http://schemas.openxmlformats.org/officeDocument/2006/relationships/image" Target="../media/image721.png"/><Relationship Id="rId14" Type="http://schemas.openxmlformats.org/officeDocument/2006/relationships/customXml" Target="../ink/ink596.xml"/><Relationship Id="rId35" Type="http://schemas.openxmlformats.org/officeDocument/2006/relationships/image" Target="../media/image608.png"/><Relationship Id="rId56" Type="http://schemas.openxmlformats.org/officeDocument/2006/relationships/customXml" Target="../ink/ink617.xml"/><Relationship Id="rId77" Type="http://schemas.openxmlformats.org/officeDocument/2006/relationships/image" Target="../media/image629.png"/><Relationship Id="rId100" Type="http://schemas.openxmlformats.org/officeDocument/2006/relationships/customXml" Target="../ink/ink639.xml"/><Relationship Id="rId8" Type="http://schemas.openxmlformats.org/officeDocument/2006/relationships/customXml" Target="../ink/ink593.xml"/><Relationship Id="rId98" Type="http://schemas.openxmlformats.org/officeDocument/2006/relationships/customXml" Target="../ink/ink638.xml"/><Relationship Id="rId121" Type="http://schemas.openxmlformats.org/officeDocument/2006/relationships/image" Target="../media/image651.png"/><Relationship Id="rId142" Type="http://schemas.openxmlformats.org/officeDocument/2006/relationships/customXml" Target="../ink/ink660.xml"/><Relationship Id="rId163" Type="http://schemas.openxmlformats.org/officeDocument/2006/relationships/image" Target="../media/image672.png"/><Relationship Id="rId184" Type="http://schemas.openxmlformats.org/officeDocument/2006/relationships/customXml" Target="../ink/ink681.xml"/><Relationship Id="rId219" Type="http://schemas.openxmlformats.org/officeDocument/2006/relationships/image" Target="../media/image700.png"/><Relationship Id="rId230" Type="http://schemas.openxmlformats.org/officeDocument/2006/relationships/customXml" Target="../ink/ink704.xml"/><Relationship Id="rId251" Type="http://schemas.openxmlformats.org/officeDocument/2006/relationships/image" Target="../media/image716.png"/><Relationship Id="rId25" Type="http://schemas.openxmlformats.org/officeDocument/2006/relationships/image" Target="../media/image603.png"/><Relationship Id="rId46" Type="http://schemas.openxmlformats.org/officeDocument/2006/relationships/customXml" Target="../ink/ink612.xml"/><Relationship Id="rId67" Type="http://schemas.openxmlformats.org/officeDocument/2006/relationships/image" Target="../media/image624.png"/><Relationship Id="rId272" Type="http://schemas.openxmlformats.org/officeDocument/2006/relationships/customXml" Target="../ink/ink725.xml"/><Relationship Id="rId88" Type="http://schemas.openxmlformats.org/officeDocument/2006/relationships/customXml" Target="../ink/ink633.xml"/><Relationship Id="rId111" Type="http://schemas.openxmlformats.org/officeDocument/2006/relationships/image" Target="../media/image646.png"/><Relationship Id="rId132" Type="http://schemas.openxmlformats.org/officeDocument/2006/relationships/customXml" Target="../ink/ink655.xml"/><Relationship Id="rId153" Type="http://schemas.openxmlformats.org/officeDocument/2006/relationships/image" Target="../media/image667.png"/><Relationship Id="rId174" Type="http://schemas.openxmlformats.org/officeDocument/2006/relationships/customXml" Target="../ink/ink676.xml"/><Relationship Id="rId195" Type="http://schemas.openxmlformats.org/officeDocument/2006/relationships/image" Target="../media/image688.png"/><Relationship Id="rId209" Type="http://schemas.openxmlformats.org/officeDocument/2006/relationships/image" Target="../media/image695.png"/><Relationship Id="rId220" Type="http://schemas.openxmlformats.org/officeDocument/2006/relationships/customXml" Target="../ink/ink699.xml"/><Relationship Id="rId241" Type="http://schemas.openxmlformats.org/officeDocument/2006/relationships/image" Target="../media/image711.png"/><Relationship Id="rId15" Type="http://schemas.openxmlformats.org/officeDocument/2006/relationships/image" Target="../media/image598.png"/><Relationship Id="rId36" Type="http://schemas.openxmlformats.org/officeDocument/2006/relationships/customXml" Target="../ink/ink607.xml"/><Relationship Id="rId57" Type="http://schemas.openxmlformats.org/officeDocument/2006/relationships/image" Target="../media/image619.png"/><Relationship Id="rId262" Type="http://schemas.openxmlformats.org/officeDocument/2006/relationships/customXml" Target="../ink/ink720.xml"/><Relationship Id="rId78" Type="http://schemas.openxmlformats.org/officeDocument/2006/relationships/customXml" Target="../ink/ink628.xml"/><Relationship Id="rId99" Type="http://schemas.openxmlformats.org/officeDocument/2006/relationships/image" Target="../media/image640.png"/><Relationship Id="rId101" Type="http://schemas.openxmlformats.org/officeDocument/2006/relationships/image" Target="../media/image641.png"/><Relationship Id="rId122" Type="http://schemas.openxmlformats.org/officeDocument/2006/relationships/customXml" Target="../ink/ink650.xml"/><Relationship Id="rId143" Type="http://schemas.openxmlformats.org/officeDocument/2006/relationships/image" Target="../media/image662.png"/><Relationship Id="rId164" Type="http://schemas.openxmlformats.org/officeDocument/2006/relationships/customXml" Target="../ink/ink671.xml"/><Relationship Id="rId185" Type="http://schemas.openxmlformats.org/officeDocument/2006/relationships/image" Target="../media/image683.png"/><Relationship Id="rId9" Type="http://schemas.openxmlformats.org/officeDocument/2006/relationships/image" Target="../media/image595.png"/><Relationship Id="rId210" Type="http://schemas.openxmlformats.org/officeDocument/2006/relationships/customXml" Target="../ink/ink694.xml"/><Relationship Id="rId26" Type="http://schemas.openxmlformats.org/officeDocument/2006/relationships/customXml" Target="../ink/ink602.xml"/><Relationship Id="rId231" Type="http://schemas.openxmlformats.org/officeDocument/2006/relationships/image" Target="../media/image706.png"/><Relationship Id="rId252" Type="http://schemas.openxmlformats.org/officeDocument/2006/relationships/customXml" Target="../ink/ink715.xml"/><Relationship Id="rId273" Type="http://schemas.openxmlformats.org/officeDocument/2006/relationships/image" Target="../media/image727.png"/><Relationship Id="rId47" Type="http://schemas.openxmlformats.org/officeDocument/2006/relationships/image" Target="../media/image614.png"/><Relationship Id="rId68" Type="http://schemas.openxmlformats.org/officeDocument/2006/relationships/customXml" Target="../ink/ink623.xml"/><Relationship Id="rId89" Type="http://schemas.openxmlformats.org/officeDocument/2006/relationships/image" Target="../media/image635.png"/><Relationship Id="rId112" Type="http://schemas.openxmlformats.org/officeDocument/2006/relationships/customXml" Target="../ink/ink645.xml"/><Relationship Id="rId133" Type="http://schemas.openxmlformats.org/officeDocument/2006/relationships/image" Target="../media/image657.png"/><Relationship Id="rId154" Type="http://schemas.openxmlformats.org/officeDocument/2006/relationships/customXml" Target="../ink/ink666.xml"/><Relationship Id="rId175" Type="http://schemas.openxmlformats.org/officeDocument/2006/relationships/image" Target="../media/image678.png"/><Relationship Id="rId196" Type="http://schemas.openxmlformats.org/officeDocument/2006/relationships/customXml" Target="../ink/ink687.xml"/><Relationship Id="rId200" Type="http://schemas.openxmlformats.org/officeDocument/2006/relationships/customXml" Target="../ink/ink689.xml"/><Relationship Id="rId16" Type="http://schemas.openxmlformats.org/officeDocument/2006/relationships/customXml" Target="../ink/ink597.xml"/><Relationship Id="rId221" Type="http://schemas.openxmlformats.org/officeDocument/2006/relationships/image" Target="../media/image701.png"/><Relationship Id="rId242" Type="http://schemas.openxmlformats.org/officeDocument/2006/relationships/customXml" Target="../ink/ink710.xml"/><Relationship Id="rId263" Type="http://schemas.openxmlformats.org/officeDocument/2006/relationships/image" Target="../media/image722.png"/><Relationship Id="rId37" Type="http://schemas.openxmlformats.org/officeDocument/2006/relationships/image" Target="../media/image609.png"/><Relationship Id="rId58" Type="http://schemas.openxmlformats.org/officeDocument/2006/relationships/customXml" Target="../ink/ink618.xml"/><Relationship Id="rId79" Type="http://schemas.openxmlformats.org/officeDocument/2006/relationships/image" Target="../media/image630.png"/><Relationship Id="rId102" Type="http://schemas.openxmlformats.org/officeDocument/2006/relationships/customXml" Target="../ink/ink640.xml"/><Relationship Id="rId123" Type="http://schemas.openxmlformats.org/officeDocument/2006/relationships/image" Target="../media/image652.png"/><Relationship Id="rId144" Type="http://schemas.openxmlformats.org/officeDocument/2006/relationships/customXml" Target="../ink/ink661.xml"/><Relationship Id="rId90" Type="http://schemas.openxmlformats.org/officeDocument/2006/relationships/customXml" Target="../ink/ink634.xml"/><Relationship Id="rId165" Type="http://schemas.openxmlformats.org/officeDocument/2006/relationships/image" Target="../media/image673.png"/><Relationship Id="rId186" Type="http://schemas.openxmlformats.org/officeDocument/2006/relationships/customXml" Target="../ink/ink682.xml"/><Relationship Id="rId211" Type="http://schemas.openxmlformats.org/officeDocument/2006/relationships/image" Target="../media/image696.png"/><Relationship Id="rId232" Type="http://schemas.openxmlformats.org/officeDocument/2006/relationships/customXml" Target="../ink/ink705.xml"/><Relationship Id="rId253" Type="http://schemas.openxmlformats.org/officeDocument/2006/relationships/image" Target="../media/image717.png"/><Relationship Id="rId274" Type="http://schemas.openxmlformats.org/officeDocument/2006/relationships/customXml" Target="../ink/ink726.xml"/><Relationship Id="rId27" Type="http://schemas.openxmlformats.org/officeDocument/2006/relationships/image" Target="../media/image604.png"/><Relationship Id="rId48" Type="http://schemas.openxmlformats.org/officeDocument/2006/relationships/customXml" Target="../ink/ink613.xml"/><Relationship Id="rId69" Type="http://schemas.openxmlformats.org/officeDocument/2006/relationships/image" Target="../media/image625.png"/><Relationship Id="rId113" Type="http://schemas.openxmlformats.org/officeDocument/2006/relationships/image" Target="../media/image647.png"/><Relationship Id="rId134" Type="http://schemas.openxmlformats.org/officeDocument/2006/relationships/customXml" Target="../ink/ink656.xml"/><Relationship Id="rId80" Type="http://schemas.openxmlformats.org/officeDocument/2006/relationships/customXml" Target="../ink/ink629.xml"/><Relationship Id="rId155" Type="http://schemas.openxmlformats.org/officeDocument/2006/relationships/image" Target="../media/image668.png"/><Relationship Id="rId176" Type="http://schemas.openxmlformats.org/officeDocument/2006/relationships/customXml" Target="../ink/ink677.xml"/><Relationship Id="rId197" Type="http://schemas.openxmlformats.org/officeDocument/2006/relationships/image" Target="../media/image689.png"/><Relationship Id="rId201" Type="http://schemas.openxmlformats.org/officeDocument/2006/relationships/image" Target="../media/image691.png"/><Relationship Id="rId222" Type="http://schemas.openxmlformats.org/officeDocument/2006/relationships/customXml" Target="../ink/ink700.xml"/><Relationship Id="rId243" Type="http://schemas.openxmlformats.org/officeDocument/2006/relationships/image" Target="../media/image712.png"/><Relationship Id="rId264" Type="http://schemas.openxmlformats.org/officeDocument/2006/relationships/customXml" Target="../ink/ink721.xml"/><Relationship Id="rId17" Type="http://schemas.openxmlformats.org/officeDocument/2006/relationships/image" Target="../media/image599.png"/><Relationship Id="rId38" Type="http://schemas.openxmlformats.org/officeDocument/2006/relationships/customXml" Target="../ink/ink608.xml"/><Relationship Id="rId59" Type="http://schemas.openxmlformats.org/officeDocument/2006/relationships/image" Target="../media/image620.png"/><Relationship Id="rId103" Type="http://schemas.openxmlformats.org/officeDocument/2006/relationships/image" Target="../media/image642.png"/><Relationship Id="rId124" Type="http://schemas.openxmlformats.org/officeDocument/2006/relationships/customXml" Target="../ink/ink651.xml"/><Relationship Id="rId70" Type="http://schemas.openxmlformats.org/officeDocument/2006/relationships/customXml" Target="../ink/ink624.xml"/><Relationship Id="rId91" Type="http://schemas.openxmlformats.org/officeDocument/2006/relationships/image" Target="../media/image636.png"/><Relationship Id="rId145" Type="http://schemas.openxmlformats.org/officeDocument/2006/relationships/image" Target="../media/image663.png"/><Relationship Id="rId166" Type="http://schemas.openxmlformats.org/officeDocument/2006/relationships/customXml" Target="../ink/ink672.xml"/><Relationship Id="rId187" Type="http://schemas.openxmlformats.org/officeDocument/2006/relationships/image" Target="../media/image68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95.xml"/><Relationship Id="rId233" Type="http://schemas.openxmlformats.org/officeDocument/2006/relationships/image" Target="../media/image707.png"/><Relationship Id="rId254" Type="http://schemas.openxmlformats.org/officeDocument/2006/relationships/customXml" Target="../ink/ink716.xml"/><Relationship Id="rId28" Type="http://schemas.openxmlformats.org/officeDocument/2006/relationships/customXml" Target="../ink/ink603.xml"/><Relationship Id="rId49" Type="http://schemas.openxmlformats.org/officeDocument/2006/relationships/image" Target="../media/image615.png"/><Relationship Id="rId114" Type="http://schemas.openxmlformats.org/officeDocument/2006/relationships/customXml" Target="../ink/ink646.xml"/><Relationship Id="rId275" Type="http://schemas.openxmlformats.org/officeDocument/2006/relationships/image" Target="../media/image728.png"/><Relationship Id="rId60" Type="http://schemas.openxmlformats.org/officeDocument/2006/relationships/customXml" Target="../ink/ink619.xml"/><Relationship Id="rId81" Type="http://schemas.openxmlformats.org/officeDocument/2006/relationships/image" Target="../media/image631.png"/><Relationship Id="rId135" Type="http://schemas.openxmlformats.org/officeDocument/2006/relationships/image" Target="../media/image658.png"/><Relationship Id="rId156" Type="http://schemas.openxmlformats.org/officeDocument/2006/relationships/customXml" Target="../ink/ink667.xml"/><Relationship Id="rId177" Type="http://schemas.openxmlformats.org/officeDocument/2006/relationships/image" Target="../media/image679.png"/><Relationship Id="rId198" Type="http://schemas.openxmlformats.org/officeDocument/2006/relationships/customXml" Target="../ink/ink688.xml"/><Relationship Id="rId202" Type="http://schemas.openxmlformats.org/officeDocument/2006/relationships/customXml" Target="../ink/ink690.xml"/><Relationship Id="rId223" Type="http://schemas.openxmlformats.org/officeDocument/2006/relationships/image" Target="../media/image702.png"/><Relationship Id="rId244" Type="http://schemas.openxmlformats.org/officeDocument/2006/relationships/customXml" Target="../ink/ink711.xml"/><Relationship Id="rId18" Type="http://schemas.openxmlformats.org/officeDocument/2006/relationships/customXml" Target="../ink/ink598.xml"/><Relationship Id="rId39" Type="http://schemas.openxmlformats.org/officeDocument/2006/relationships/image" Target="../media/image610.png"/><Relationship Id="rId265" Type="http://schemas.openxmlformats.org/officeDocument/2006/relationships/image" Target="../media/image723.png"/><Relationship Id="rId50" Type="http://schemas.openxmlformats.org/officeDocument/2006/relationships/customXml" Target="../ink/ink614.xml"/><Relationship Id="rId104" Type="http://schemas.openxmlformats.org/officeDocument/2006/relationships/customXml" Target="../ink/ink641.xml"/><Relationship Id="rId125" Type="http://schemas.openxmlformats.org/officeDocument/2006/relationships/image" Target="../media/image653.png"/><Relationship Id="rId146" Type="http://schemas.openxmlformats.org/officeDocument/2006/relationships/customXml" Target="../ink/ink662.xml"/><Relationship Id="rId167" Type="http://schemas.openxmlformats.org/officeDocument/2006/relationships/image" Target="../media/image674.png"/><Relationship Id="rId188" Type="http://schemas.openxmlformats.org/officeDocument/2006/relationships/customXml" Target="../ink/ink683.xml"/><Relationship Id="rId71" Type="http://schemas.openxmlformats.org/officeDocument/2006/relationships/image" Target="../media/image626.png"/><Relationship Id="rId92" Type="http://schemas.openxmlformats.org/officeDocument/2006/relationships/customXml" Target="../ink/ink635.xml"/><Relationship Id="rId213" Type="http://schemas.openxmlformats.org/officeDocument/2006/relationships/image" Target="../media/image697.png"/><Relationship Id="rId234" Type="http://schemas.openxmlformats.org/officeDocument/2006/relationships/customXml" Target="../ink/ink706.xml"/><Relationship Id="rId2" Type="http://schemas.openxmlformats.org/officeDocument/2006/relationships/customXml" Target="../ink/ink590.xml"/><Relationship Id="rId29" Type="http://schemas.openxmlformats.org/officeDocument/2006/relationships/image" Target="../media/image605.png"/><Relationship Id="rId255" Type="http://schemas.openxmlformats.org/officeDocument/2006/relationships/image" Target="../media/image718.png"/><Relationship Id="rId276" Type="http://schemas.openxmlformats.org/officeDocument/2006/relationships/customXml" Target="../ink/ink727.xml"/><Relationship Id="rId40" Type="http://schemas.openxmlformats.org/officeDocument/2006/relationships/customXml" Target="../ink/ink609.xml"/><Relationship Id="rId115" Type="http://schemas.openxmlformats.org/officeDocument/2006/relationships/image" Target="../media/image648.png"/><Relationship Id="rId136" Type="http://schemas.openxmlformats.org/officeDocument/2006/relationships/customXml" Target="../ink/ink657.xml"/><Relationship Id="rId157" Type="http://schemas.openxmlformats.org/officeDocument/2006/relationships/image" Target="../media/image669.png"/><Relationship Id="rId178" Type="http://schemas.openxmlformats.org/officeDocument/2006/relationships/customXml" Target="../ink/ink678.xml"/><Relationship Id="rId61" Type="http://schemas.openxmlformats.org/officeDocument/2006/relationships/image" Target="../media/image621.png"/><Relationship Id="rId82" Type="http://schemas.openxmlformats.org/officeDocument/2006/relationships/customXml" Target="../ink/ink630.xml"/><Relationship Id="rId199" Type="http://schemas.openxmlformats.org/officeDocument/2006/relationships/image" Target="../media/image690.png"/><Relationship Id="rId203" Type="http://schemas.openxmlformats.org/officeDocument/2006/relationships/image" Target="../media/image692.png"/><Relationship Id="rId19" Type="http://schemas.openxmlformats.org/officeDocument/2006/relationships/image" Target="../media/image600.png"/><Relationship Id="rId224" Type="http://schemas.openxmlformats.org/officeDocument/2006/relationships/customXml" Target="../ink/ink701.xml"/><Relationship Id="rId245" Type="http://schemas.openxmlformats.org/officeDocument/2006/relationships/image" Target="../media/image713.png"/><Relationship Id="rId266" Type="http://schemas.openxmlformats.org/officeDocument/2006/relationships/customXml" Target="../ink/ink722.xml"/><Relationship Id="rId30" Type="http://schemas.openxmlformats.org/officeDocument/2006/relationships/customXml" Target="../ink/ink604.xml"/><Relationship Id="rId105" Type="http://schemas.openxmlformats.org/officeDocument/2006/relationships/image" Target="../media/image643.png"/><Relationship Id="rId126" Type="http://schemas.openxmlformats.org/officeDocument/2006/relationships/customXml" Target="../ink/ink652.xml"/><Relationship Id="rId147" Type="http://schemas.openxmlformats.org/officeDocument/2006/relationships/image" Target="../media/image664.png"/><Relationship Id="rId168" Type="http://schemas.openxmlformats.org/officeDocument/2006/relationships/customXml" Target="../ink/ink673.xml"/><Relationship Id="rId51" Type="http://schemas.openxmlformats.org/officeDocument/2006/relationships/image" Target="../media/image616.png"/><Relationship Id="rId72" Type="http://schemas.openxmlformats.org/officeDocument/2006/relationships/customXml" Target="../ink/ink625.xml"/><Relationship Id="rId93" Type="http://schemas.openxmlformats.org/officeDocument/2006/relationships/image" Target="../media/image637.png"/><Relationship Id="rId189" Type="http://schemas.openxmlformats.org/officeDocument/2006/relationships/image" Target="../media/image685.png"/><Relationship Id="rId3" Type="http://schemas.openxmlformats.org/officeDocument/2006/relationships/image" Target="../media/image592.png"/><Relationship Id="rId214" Type="http://schemas.openxmlformats.org/officeDocument/2006/relationships/customXml" Target="../ink/ink696.xml"/><Relationship Id="rId235" Type="http://schemas.openxmlformats.org/officeDocument/2006/relationships/image" Target="../media/image708.png"/><Relationship Id="rId256" Type="http://schemas.openxmlformats.org/officeDocument/2006/relationships/customXml" Target="../ink/ink717.xml"/><Relationship Id="rId277" Type="http://schemas.openxmlformats.org/officeDocument/2006/relationships/image" Target="../media/image729.png"/><Relationship Id="rId116" Type="http://schemas.openxmlformats.org/officeDocument/2006/relationships/customXml" Target="../ink/ink647.xml"/><Relationship Id="rId137" Type="http://schemas.openxmlformats.org/officeDocument/2006/relationships/image" Target="../media/image659.png"/><Relationship Id="rId158" Type="http://schemas.openxmlformats.org/officeDocument/2006/relationships/customXml" Target="../ink/ink668.xml"/><Relationship Id="rId20" Type="http://schemas.openxmlformats.org/officeDocument/2006/relationships/customXml" Target="../ink/ink599.xml"/><Relationship Id="rId41" Type="http://schemas.openxmlformats.org/officeDocument/2006/relationships/image" Target="../media/image611.png"/><Relationship Id="rId62" Type="http://schemas.openxmlformats.org/officeDocument/2006/relationships/customXml" Target="../ink/ink620.xml"/><Relationship Id="rId83" Type="http://schemas.openxmlformats.org/officeDocument/2006/relationships/image" Target="../media/image632.png"/><Relationship Id="rId179" Type="http://schemas.openxmlformats.org/officeDocument/2006/relationships/image" Target="../media/image680.png"/><Relationship Id="rId190" Type="http://schemas.openxmlformats.org/officeDocument/2006/relationships/customXml" Target="../ink/ink684.xml"/><Relationship Id="rId204" Type="http://schemas.openxmlformats.org/officeDocument/2006/relationships/customXml" Target="../ink/ink691.xml"/><Relationship Id="rId225" Type="http://schemas.openxmlformats.org/officeDocument/2006/relationships/image" Target="../media/image703.png"/><Relationship Id="rId246" Type="http://schemas.openxmlformats.org/officeDocument/2006/relationships/customXml" Target="../ink/ink712.xml"/><Relationship Id="rId267" Type="http://schemas.openxmlformats.org/officeDocument/2006/relationships/image" Target="../media/image724.png"/><Relationship Id="rId106" Type="http://schemas.openxmlformats.org/officeDocument/2006/relationships/customXml" Target="../ink/ink642.xml"/><Relationship Id="rId127" Type="http://schemas.openxmlformats.org/officeDocument/2006/relationships/image" Target="../media/image654.png"/><Relationship Id="rId10" Type="http://schemas.openxmlformats.org/officeDocument/2006/relationships/customXml" Target="../ink/ink594.xml"/><Relationship Id="rId31" Type="http://schemas.openxmlformats.org/officeDocument/2006/relationships/image" Target="../media/image606.png"/><Relationship Id="rId52" Type="http://schemas.openxmlformats.org/officeDocument/2006/relationships/customXml" Target="../ink/ink615.xml"/><Relationship Id="rId73" Type="http://schemas.openxmlformats.org/officeDocument/2006/relationships/image" Target="../media/image627.png"/><Relationship Id="rId94" Type="http://schemas.openxmlformats.org/officeDocument/2006/relationships/customXml" Target="../ink/ink636.xml"/><Relationship Id="rId148" Type="http://schemas.openxmlformats.org/officeDocument/2006/relationships/customXml" Target="../ink/ink663.xml"/><Relationship Id="rId169" Type="http://schemas.openxmlformats.org/officeDocument/2006/relationships/image" Target="../media/image675.png"/><Relationship Id="rId4" Type="http://schemas.openxmlformats.org/officeDocument/2006/relationships/customXml" Target="../ink/ink591.xml"/><Relationship Id="rId180" Type="http://schemas.openxmlformats.org/officeDocument/2006/relationships/customXml" Target="../ink/ink679.xml"/><Relationship Id="rId215" Type="http://schemas.openxmlformats.org/officeDocument/2006/relationships/image" Target="../media/image698.png"/><Relationship Id="rId236" Type="http://schemas.openxmlformats.org/officeDocument/2006/relationships/customXml" Target="../ink/ink707.xml"/><Relationship Id="rId257" Type="http://schemas.openxmlformats.org/officeDocument/2006/relationships/image" Target="../media/image719.png"/><Relationship Id="rId278" Type="http://schemas.openxmlformats.org/officeDocument/2006/relationships/customXml" Target="../ink/ink728.xml"/><Relationship Id="rId42" Type="http://schemas.openxmlformats.org/officeDocument/2006/relationships/customXml" Target="../ink/ink610.xml"/><Relationship Id="rId84" Type="http://schemas.openxmlformats.org/officeDocument/2006/relationships/customXml" Target="../ink/ink631.xml"/><Relationship Id="rId138" Type="http://schemas.openxmlformats.org/officeDocument/2006/relationships/customXml" Target="../ink/ink658.xml"/><Relationship Id="rId191" Type="http://schemas.openxmlformats.org/officeDocument/2006/relationships/image" Target="../media/image686.png"/><Relationship Id="rId205" Type="http://schemas.openxmlformats.org/officeDocument/2006/relationships/image" Target="../media/image693.png"/><Relationship Id="rId247" Type="http://schemas.openxmlformats.org/officeDocument/2006/relationships/image" Target="../media/image714.png"/><Relationship Id="rId107" Type="http://schemas.openxmlformats.org/officeDocument/2006/relationships/image" Target="../media/image644.png"/><Relationship Id="rId11" Type="http://schemas.openxmlformats.org/officeDocument/2006/relationships/image" Target="../media/image596.png"/><Relationship Id="rId53" Type="http://schemas.openxmlformats.org/officeDocument/2006/relationships/image" Target="../media/image617.png"/><Relationship Id="rId149" Type="http://schemas.openxmlformats.org/officeDocument/2006/relationships/image" Target="../media/image665.png"/><Relationship Id="rId95" Type="http://schemas.openxmlformats.org/officeDocument/2006/relationships/image" Target="../media/image638.png"/><Relationship Id="rId160" Type="http://schemas.openxmlformats.org/officeDocument/2006/relationships/customXml" Target="../ink/ink669.xml"/><Relationship Id="rId216" Type="http://schemas.openxmlformats.org/officeDocument/2006/relationships/customXml" Target="../ink/ink69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72.png"/><Relationship Id="rId21" Type="http://schemas.openxmlformats.org/officeDocument/2006/relationships/image" Target="../media/image63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7" Type="http://schemas.openxmlformats.org/officeDocument/2006/relationships/image" Target="../media/image56.png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8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71.png"/><Relationship Id="rId40" Type="http://schemas.openxmlformats.org/officeDocument/2006/relationships/customXml" Target="../ink/ink73.xml"/><Relationship Id="rId45" Type="http://schemas.openxmlformats.org/officeDocument/2006/relationships/image" Target="../media/image75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10" Type="http://schemas.openxmlformats.org/officeDocument/2006/relationships/customXml" Target="../ink/ink58.xml"/><Relationship Id="rId19" Type="http://schemas.openxmlformats.org/officeDocument/2006/relationships/image" Target="../media/image62.png"/><Relationship Id="rId31" Type="http://schemas.openxmlformats.org/officeDocument/2006/relationships/image" Target="../media/image68.png"/><Relationship Id="rId44" Type="http://schemas.openxmlformats.org/officeDocument/2006/relationships/customXml" Target="../ink/ink75.xml"/><Relationship Id="rId4" Type="http://schemas.openxmlformats.org/officeDocument/2006/relationships/customXml" Target="../ink/ink55.xml"/><Relationship Id="rId9" Type="http://schemas.openxmlformats.org/officeDocument/2006/relationships/image" Target="../media/image57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66.png"/><Relationship Id="rId30" Type="http://schemas.openxmlformats.org/officeDocument/2006/relationships/customXml" Target="../ink/ink68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8" Type="http://schemas.openxmlformats.org/officeDocument/2006/relationships/customXml" Target="../ink/ink57.xml"/><Relationship Id="rId3" Type="http://schemas.openxmlformats.org/officeDocument/2006/relationships/image" Target="../media/image54.png"/><Relationship Id="rId12" Type="http://schemas.openxmlformats.org/officeDocument/2006/relationships/customXml" Target="../ink/ink59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72.xml"/><Relationship Id="rId20" Type="http://schemas.openxmlformats.org/officeDocument/2006/relationships/customXml" Target="../ink/ink63.xml"/><Relationship Id="rId41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.xml"/><Relationship Id="rId21" Type="http://schemas.openxmlformats.org/officeDocument/2006/relationships/image" Target="../media/image85.png"/><Relationship Id="rId42" Type="http://schemas.openxmlformats.org/officeDocument/2006/relationships/customXml" Target="../ink/ink96.xml"/><Relationship Id="rId47" Type="http://schemas.openxmlformats.org/officeDocument/2006/relationships/image" Target="../media/image98.png"/><Relationship Id="rId63" Type="http://schemas.openxmlformats.org/officeDocument/2006/relationships/image" Target="../media/image106.png"/><Relationship Id="rId68" Type="http://schemas.openxmlformats.org/officeDocument/2006/relationships/customXml" Target="../ink/ink109.xml"/><Relationship Id="rId16" Type="http://schemas.openxmlformats.org/officeDocument/2006/relationships/customXml" Target="../ink/ink83.xml"/><Relationship Id="rId11" Type="http://schemas.openxmlformats.org/officeDocument/2006/relationships/image" Target="../media/image80.png"/><Relationship Id="rId32" Type="http://schemas.openxmlformats.org/officeDocument/2006/relationships/customXml" Target="../ink/ink91.xml"/><Relationship Id="rId37" Type="http://schemas.openxmlformats.org/officeDocument/2006/relationships/image" Target="../media/image93.png"/><Relationship Id="rId53" Type="http://schemas.openxmlformats.org/officeDocument/2006/relationships/image" Target="../media/image101.png"/><Relationship Id="rId58" Type="http://schemas.openxmlformats.org/officeDocument/2006/relationships/customXml" Target="../ink/ink104.xml"/><Relationship Id="rId74" Type="http://schemas.openxmlformats.org/officeDocument/2006/relationships/customXml" Target="../ink/ink112.xml"/><Relationship Id="rId79" Type="http://schemas.openxmlformats.org/officeDocument/2006/relationships/image" Target="../media/image114.png"/><Relationship Id="rId5" Type="http://schemas.openxmlformats.org/officeDocument/2006/relationships/image" Target="../media/image77.png"/><Relationship Id="rId61" Type="http://schemas.openxmlformats.org/officeDocument/2006/relationships/image" Target="../media/image105.png"/><Relationship Id="rId82" Type="http://schemas.openxmlformats.org/officeDocument/2006/relationships/customXml" Target="../ink/ink116.xml"/><Relationship Id="rId19" Type="http://schemas.openxmlformats.org/officeDocument/2006/relationships/image" Target="../media/image84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88.png"/><Relationship Id="rId30" Type="http://schemas.openxmlformats.org/officeDocument/2006/relationships/customXml" Target="../ink/ink90.xml"/><Relationship Id="rId35" Type="http://schemas.openxmlformats.org/officeDocument/2006/relationships/image" Target="../media/image92.png"/><Relationship Id="rId43" Type="http://schemas.openxmlformats.org/officeDocument/2006/relationships/image" Target="../media/image96.png"/><Relationship Id="rId48" Type="http://schemas.openxmlformats.org/officeDocument/2006/relationships/customXml" Target="../ink/ink99.xml"/><Relationship Id="rId56" Type="http://schemas.openxmlformats.org/officeDocument/2006/relationships/customXml" Target="../ink/ink103.xml"/><Relationship Id="rId64" Type="http://schemas.openxmlformats.org/officeDocument/2006/relationships/customXml" Target="../ink/ink107.xml"/><Relationship Id="rId69" Type="http://schemas.openxmlformats.org/officeDocument/2006/relationships/image" Target="../media/image109.png"/><Relationship Id="rId77" Type="http://schemas.openxmlformats.org/officeDocument/2006/relationships/image" Target="../media/image113.png"/><Relationship Id="rId8" Type="http://schemas.openxmlformats.org/officeDocument/2006/relationships/customXml" Target="../ink/ink79.xml"/><Relationship Id="rId51" Type="http://schemas.openxmlformats.org/officeDocument/2006/relationships/image" Target="../media/image100.png"/><Relationship Id="rId72" Type="http://schemas.openxmlformats.org/officeDocument/2006/relationships/customXml" Target="../ink/ink111.xml"/><Relationship Id="rId80" Type="http://schemas.openxmlformats.org/officeDocument/2006/relationships/customXml" Target="../ink/ink115.xml"/><Relationship Id="rId3" Type="http://schemas.openxmlformats.org/officeDocument/2006/relationships/image" Target="../media/image76.png"/><Relationship Id="rId12" Type="http://schemas.openxmlformats.org/officeDocument/2006/relationships/customXml" Target="../ink/ink81.xml"/><Relationship Id="rId17" Type="http://schemas.openxmlformats.org/officeDocument/2006/relationships/image" Target="../media/image83.png"/><Relationship Id="rId25" Type="http://schemas.openxmlformats.org/officeDocument/2006/relationships/image" Target="../media/image87.png"/><Relationship Id="rId33" Type="http://schemas.openxmlformats.org/officeDocument/2006/relationships/image" Target="../media/image91.png"/><Relationship Id="rId38" Type="http://schemas.openxmlformats.org/officeDocument/2006/relationships/customXml" Target="../ink/ink94.xml"/><Relationship Id="rId46" Type="http://schemas.openxmlformats.org/officeDocument/2006/relationships/customXml" Target="../ink/ink98.xml"/><Relationship Id="rId59" Type="http://schemas.openxmlformats.org/officeDocument/2006/relationships/image" Target="../media/image104.png"/><Relationship Id="rId67" Type="http://schemas.openxmlformats.org/officeDocument/2006/relationships/image" Target="../media/image108.png"/><Relationship Id="rId20" Type="http://schemas.openxmlformats.org/officeDocument/2006/relationships/customXml" Target="../ink/ink85.xml"/><Relationship Id="rId41" Type="http://schemas.openxmlformats.org/officeDocument/2006/relationships/image" Target="../media/image95.png"/><Relationship Id="rId54" Type="http://schemas.openxmlformats.org/officeDocument/2006/relationships/customXml" Target="../ink/ink102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75" Type="http://schemas.openxmlformats.org/officeDocument/2006/relationships/image" Target="../media/image112.png"/><Relationship Id="rId83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5" Type="http://schemas.openxmlformats.org/officeDocument/2006/relationships/image" Target="../media/image82.png"/><Relationship Id="rId23" Type="http://schemas.openxmlformats.org/officeDocument/2006/relationships/image" Target="../media/image86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" Type="http://schemas.openxmlformats.org/officeDocument/2006/relationships/customXml" Target="../ink/ink80.xml"/><Relationship Id="rId31" Type="http://schemas.openxmlformats.org/officeDocument/2006/relationships/image" Target="../media/image90.png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60" Type="http://schemas.openxmlformats.org/officeDocument/2006/relationships/customXml" Target="../ink/ink105.xml"/><Relationship Id="rId65" Type="http://schemas.openxmlformats.org/officeDocument/2006/relationships/image" Target="../media/image107.png"/><Relationship Id="rId73" Type="http://schemas.openxmlformats.org/officeDocument/2006/relationships/image" Target="../media/image111.png"/><Relationship Id="rId78" Type="http://schemas.openxmlformats.org/officeDocument/2006/relationships/customXml" Target="../ink/ink114.xml"/><Relationship Id="rId81" Type="http://schemas.openxmlformats.org/officeDocument/2006/relationships/image" Target="../media/image115.png"/><Relationship Id="rId4" Type="http://schemas.openxmlformats.org/officeDocument/2006/relationships/customXml" Target="../ink/ink77.xml"/><Relationship Id="rId9" Type="http://schemas.openxmlformats.org/officeDocument/2006/relationships/image" Target="../media/image79.png"/><Relationship Id="rId13" Type="http://schemas.openxmlformats.org/officeDocument/2006/relationships/image" Target="../media/image81.png"/><Relationship Id="rId18" Type="http://schemas.openxmlformats.org/officeDocument/2006/relationships/customXml" Target="../ink/ink84.xml"/><Relationship Id="rId39" Type="http://schemas.openxmlformats.org/officeDocument/2006/relationships/image" Target="../media/image94.png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102.png"/><Relationship Id="rId76" Type="http://schemas.openxmlformats.org/officeDocument/2006/relationships/customXml" Target="../ink/ink113.xml"/><Relationship Id="rId7" Type="http://schemas.openxmlformats.org/officeDocument/2006/relationships/image" Target="../media/image78.png"/><Relationship Id="rId71" Type="http://schemas.openxmlformats.org/officeDocument/2006/relationships/image" Target="../media/image110.png"/><Relationship Id="rId2" Type="http://schemas.openxmlformats.org/officeDocument/2006/relationships/customXml" Target="../ink/ink76.xml"/><Relationship Id="rId29" Type="http://schemas.openxmlformats.org/officeDocument/2006/relationships/image" Target="../media/image89.png"/><Relationship Id="rId24" Type="http://schemas.openxmlformats.org/officeDocument/2006/relationships/customXml" Target="../ink/ink87.xml"/><Relationship Id="rId40" Type="http://schemas.openxmlformats.org/officeDocument/2006/relationships/customXml" Target="../ink/ink95.xml"/><Relationship Id="rId45" Type="http://schemas.openxmlformats.org/officeDocument/2006/relationships/image" Target="../media/image97.png"/><Relationship Id="rId66" Type="http://schemas.openxmlformats.org/officeDocument/2006/relationships/customXml" Target="../ink/ink10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6.png"/><Relationship Id="rId42" Type="http://schemas.openxmlformats.org/officeDocument/2006/relationships/customXml" Target="../ink/ink137.xml"/><Relationship Id="rId63" Type="http://schemas.openxmlformats.org/officeDocument/2006/relationships/image" Target="../media/image147.png"/><Relationship Id="rId84" Type="http://schemas.openxmlformats.org/officeDocument/2006/relationships/customXml" Target="../ink/ink158.xml"/><Relationship Id="rId138" Type="http://schemas.openxmlformats.org/officeDocument/2006/relationships/customXml" Target="../ink/ink185.xml"/><Relationship Id="rId107" Type="http://schemas.openxmlformats.org/officeDocument/2006/relationships/image" Target="../media/image169.png"/><Relationship Id="rId11" Type="http://schemas.openxmlformats.org/officeDocument/2006/relationships/image" Target="../media/image121.png"/><Relationship Id="rId32" Type="http://schemas.openxmlformats.org/officeDocument/2006/relationships/customXml" Target="../ink/ink132.xml"/><Relationship Id="rId53" Type="http://schemas.openxmlformats.org/officeDocument/2006/relationships/image" Target="../media/image142.png"/><Relationship Id="rId74" Type="http://schemas.openxmlformats.org/officeDocument/2006/relationships/customXml" Target="../ink/ink153.xml"/><Relationship Id="rId128" Type="http://schemas.openxmlformats.org/officeDocument/2006/relationships/customXml" Target="../ink/ink180.xml"/><Relationship Id="rId149" Type="http://schemas.openxmlformats.org/officeDocument/2006/relationships/image" Target="../media/image190.png"/><Relationship Id="rId5" Type="http://schemas.openxmlformats.org/officeDocument/2006/relationships/image" Target="../media/image118.png"/><Relationship Id="rId95" Type="http://schemas.openxmlformats.org/officeDocument/2006/relationships/image" Target="../media/image163.png"/><Relationship Id="rId22" Type="http://schemas.openxmlformats.org/officeDocument/2006/relationships/customXml" Target="../ink/ink127.xml"/><Relationship Id="rId27" Type="http://schemas.openxmlformats.org/officeDocument/2006/relationships/image" Target="../media/image129.png"/><Relationship Id="rId43" Type="http://schemas.openxmlformats.org/officeDocument/2006/relationships/image" Target="../media/image137.png"/><Relationship Id="rId48" Type="http://schemas.openxmlformats.org/officeDocument/2006/relationships/customXml" Target="../ink/ink140.xml"/><Relationship Id="rId64" Type="http://schemas.openxmlformats.org/officeDocument/2006/relationships/customXml" Target="../ink/ink148.xml"/><Relationship Id="rId69" Type="http://schemas.openxmlformats.org/officeDocument/2006/relationships/image" Target="../media/image150.png"/><Relationship Id="rId113" Type="http://schemas.openxmlformats.org/officeDocument/2006/relationships/image" Target="../media/image172.png"/><Relationship Id="rId118" Type="http://schemas.openxmlformats.org/officeDocument/2006/relationships/customXml" Target="../ink/ink175.xml"/><Relationship Id="rId134" Type="http://schemas.openxmlformats.org/officeDocument/2006/relationships/customXml" Target="../ink/ink183.xml"/><Relationship Id="rId139" Type="http://schemas.openxmlformats.org/officeDocument/2006/relationships/image" Target="../media/image185.png"/><Relationship Id="rId80" Type="http://schemas.openxmlformats.org/officeDocument/2006/relationships/customXml" Target="../ink/ink156.xml"/><Relationship Id="rId85" Type="http://schemas.openxmlformats.org/officeDocument/2006/relationships/image" Target="../media/image158.png"/><Relationship Id="rId150" Type="http://schemas.openxmlformats.org/officeDocument/2006/relationships/customXml" Target="../ink/ink191.xml"/><Relationship Id="rId155" Type="http://schemas.openxmlformats.org/officeDocument/2006/relationships/image" Target="../media/image193.png"/><Relationship Id="rId12" Type="http://schemas.openxmlformats.org/officeDocument/2006/relationships/customXml" Target="../ink/ink122.xml"/><Relationship Id="rId17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customXml" Target="../ink/ink135.xml"/><Relationship Id="rId59" Type="http://schemas.openxmlformats.org/officeDocument/2006/relationships/image" Target="../media/image145.png"/><Relationship Id="rId103" Type="http://schemas.openxmlformats.org/officeDocument/2006/relationships/image" Target="../media/image167.png"/><Relationship Id="rId108" Type="http://schemas.openxmlformats.org/officeDocument/2006/relationships/customXml" Target="../ink/ink170.xml"/><Relationship Id="rId124" Type="http://schemas.openxmlformats.org/officeDocument/2006/relationships/customXml" Target="../ink/ink178.xml"/><Relationship Id="rId129" Type="http://schemas.openxmlformats.org/officeDocument/2006/relationships/image" Target="../media/image180.png"/><Relationship Id="rId54" Type="http://schemas.openxmlformats.org/officeDocument/2006/relationships/customXml" Target="../ink/ink143.xml"/><Relationship Id="rId70" Type="http://schemas.openxmlformats.org/officeDocument/2006/relationships/customXml" Target="../ink/ink151.xml"/><Relationship Id="rId75" Type="http://schemas.openxmlformats.org/officeDocument/2006/relationships/image" Target="../media/image153.png"/><Relationship Id="rId91" Type="http://schemas.openxmlformats.org/officeDocument/2006/relationships/image" Target="../media/image161.png"/><Relationship Id="rId96" Type="http://schemas.openxmlformats.org/officeDocument/2006/relationships/customXml" Target="../ink/ink164.xml"/><Relationship Id="rId140" Type="http://schemas.openxmlformats.org/officeDocument/2006/relationships/customXml" Target="../ink/ink186.xml"/><Relationship Id="rId145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23" Type="http://schemas.openxmlformats.org/officeDocument/2006/relationships/image" Target="../media/image127.png"/><Relationship Id="rId28" Type="http://schemas.openxmlformats.org/officeDocument/2006/relationships/customXml" Target="../ink/ink130.xml"/><Relationship Id="rId49" Type="http://schemas.openxmlformats.org/officeDocument/2006/relationships/image" Target="../media/image140.png"/><Relationship Id="rId114" Type="http://schemas.openxmlformats.org/officeDocument/2006/relationships/customXml" Target="../ink/ink173.xml"/><Relationship Id="rId119" Type="http://schemas.openxmlformats.org/officeDocument/2006/relationships/image" Target="../media/image175.png"/><Relationship Id="rId44" Type="http://schemas.openxmlformats.org/officeDocument/2006/relationships/customXml" Target="../ink/ink138.xml"/><Relationship Id="rId60" Type="http://schemas.openxmlformats.org/officeDocument/2006/relationships/customXml" Target="../ink/ink146.xml"/><Relationship Id="rId65" Type="http://schemas.openxmlformats.org/officeDocument/2006/relationships/image" Target="../media/image148.png"/><Relationship Id="rId81" Type="http://schemas.openxmlformats.org/officeDocument/2006/relationships/image" Target="../media/image156.png"/><Relationship Id="rId86" Type="http://schemas.openxmlformats.org/officeDocument/2006/relationships/customXml" Target="../ink/ink159.xml"/><Relationship Id="rId130" Type="http://schemas.openxmlformats.org/officeDocument/2006/relationships/customXml" Target="../ink/ink181.xml"/><Relationship Id="rId135" Type="http://schemas.openxmlformats.org/officeDocument/2006/relationships/image" Target="../media/image183.png"/><Relationship Id="rId151" Type="http://schemas.openxmlformats.org/officeDocument/2006/relationships/image" Target="../media/image191.png"/><Relationship Id="rId13" Type="http://schemas.openxmlformats.org/officeDocument/2006/relationships/image" Target="../media/image122.png"/><Relationship Id="rId18" Type="http://schemas.openxmlformats.org/officeDocument/2006/relationships/customXml" Target="../ink/ink125.xml"/><Relationship Id="rId39" Type="http://schemas.openxmlformats.org/officeDocument/2006/relationships/image" Target="../media/image135.png"/><Relationship Id="rId109" Type="http://schemas.openxmlformats.org/officeDocument/2006/relationships/image" Target="../media/image170.png"/><Relationship Id="rId34" Type="http://schemas.openxmlformats.org/officeDocument/2006/relationships/customXml" Target="../ink/ink133.xml"/><Relationship Id="rId50" Type="http://schemas.openxmlformats.org/officeDocument/2006/relationships/customXml" Target="../ink/ink141.xml"/><Relationship Id="rId55" Type="http://schemas.openxmlformats.org/officeDocument/2006/relationships/image" Target="../media/image143.png"/><Relationship Id="rId76" Type="http://schemas.openxmlformats.org/officeDocument/2006/relationships/customXml" Target="../ink/ink154.xml"/><Relationship Id="rId97" Type="http://schemas.openxmlformats.org/officeDocument/2006/relationships/image" Target="../media/image164.png"/><Relationship Id="rId104" Type="http://schemas.openxmlformats.org/officeDocument/2006/relationships/customXml" Target="../ink/ink168.xml"/><Relationship Id="rId120" Type="http://schemas.openxmlformats.org/officeDocument/2006/relationships/customXml" Target="../ink/ink176.xml"/><Relationship Id="rId125" Type="http://schemas.openxmlformats.org/officeDocument/2006/relationships/image" Target="../media/image178.png"/><Relationship Id="rId141" Type="http://schemas.openxmlformats.org/officeDocument/2006/relationships/image" Target="../media/image186.png"/><Relationship Id="rId146" Type="http://schemas.openxmlformats.org/officeDocument/2006/relationships/customXml" Target="../ink/ink189.xml"/><Relationship Id="rId7" Type="http://schemas.openxmlformats.org/officeDocument/2006/relationships/image" Target="../media/image119.png"/><Relationship Id="rId71" Type="http://schemas.openxmlformats.org/officeDocument/2006/relationships/image" Target="../media/image151.png"/><Relationship Id="rId92" Type="http://schemas.openxmlformats.org/officeDocument/2006/relationships/customXml" Target="../ink/ink162.xml"/><Relationship Id="rId2" Type="http://schemas.openxmlformats.org/officeDocument/2006/relationships/customXml" Target="../ink/ink117.xml"/><Relationship Id="rId29" Type="http://schemas.openxmlformats.org/officeDocument/2006/relationships/image" Target="../media/image130.png"/><Relationship Id="rId24" Type="http://schemas.openxmlformats.org/officeDocument/2006/relationships/customXml" Target="../ink/ink128.xml"/><Relationship Id="rId40" Type="http://schemas.openxmlformats.org/officeDocument/2006/relationships/customXml" Target="../ink/ink136.xml"/><Relationship Id="rId45" Type="http://schemas.openxmlformats.org/officeDocument/2006/relationships/image" Target="../media/image138.png"/><Relationship Id="rId66" Type="http://schemas.openxmlformats.org/officeDocument/2006/relationships/customXml" Target="../ink/ink149.xml"/><Relationship Id="rId87" Type="http://schemas.openxmlformats.org/officeDocument/2006/relationships/image" Target="../media/image159.png"/><Relationship Id="rId110" Type="http://schemas.openxmlformats.org/officeDocument/2006/relationships/customXml" Target="../ink/ink171.xml"/><Relationship Id="rId115" Type="http://schemas.openxmlformats.org/officeDocument/2006/relationships/image" Target="../media/image173.png"/><Relationship Id="rId131" Type="http://schemas.openxmlformats.org/officeDocument/2006/relationships/image" Target="../media/image181.png"/><Relationship Id="rId136" Type="http://schemas.openxmlformats.org/officeDocument/2006/relationships/customXml" Target="../ink/ink184.xml"/><Relationship Id="rId61" Type="http://schemas.openxmlformats.org/officeDocument/2006/relationships/image" Target="../media/image146.png"/><Relationship Id="rId82" Type="http://schemas.openxmlformats.org/officeDocument/2006/relationships/customXml" Target="../ink/ink157.xml"/><Relationship Id="rId152" Type="http://schemas.openxmlformats.org/officeDocument/2006/relationships/customXml" Target="../ink/ink192.xml"/><Relationship Id="rId19" Type="http://schemas.openxmlformats.org/officeDocument/2006/relationships/image" Target="../media/image125.png"/><Relationship Id="rId14" Type="http://schemas.openxmlformats.org/officeDocument/2006/relationships/customXml" Target="../ink/ink123.xml"/><Relationship Id="rId30" Type="http://schemas.openxmlformats.org/officeDocument/2006/relationships/customXml" Target="../ink/ink131.xml"/><Relationship Id="rId35" Type="http://schemas.openxmlformats.org/officeDocument/2006/relationships/image" Target="../media/image133.png"/><Relationship Id="rId56" Type="http://schemas.openxmlformats.org/officeDocument/2006/relationships/customXml" Target="../ink/ink144.xml"/><Relationship Id="rId77" Type="http://schemas.openxmlformats.org/officeDocument/2006/relationships/image" Target="../media/image154.png"/><Relationship Id="rId100" Type="http://schemas.openxmlformats.org/officeDocument/2006/relationships/customXml" Target="../ink/ink166.xml"/><Relationship Id="rId105" Type="http://schemas.openxmlformats.org/officeDocument/2006/relationships/image" Target="../media/image168.png"/><Relationship Id="rId126" Type="http://schemas.openxmlformats.org/officeDocument/2006/relationships/customXml" Target="../ink/ink179.xml"/><Relationship Id="rId147" Type="http://schemas.openxmlformats.org/officeDocument/2006/relationships/image" Target="../media/image189.png"/><Relationship Id="rId8" Type="http://schemas.openxmlformats.org/officeDocument/2006/relationships/customXml" Target="../ink/ink120.xml"/><Relationship Id="rId51" Type="http://schemas.openxmlformats.org/officeDocument/2006/relationships/image" Target="../media/image141.png"/><Relationship Id="rId72" Type="http://schemas.openxmlformats.org/officeDocument/2006/relationships/customXml" Target="../ink/ink152.xml"/><Relationship Id="rId93" Type="http://schemas.openxmlformats.org/officeDocument/2006/relationships/image" Target="../media/image162.png"/><Relationship Id="rId98" Type="http://schemas.openxmlformats.org/officeDocument/2006/relationships/customXml" Target="../ink/ink165.xml"/><Relationship Id="rId121" Type="http://schemas.openxmlformats.org/officeDocument/2006/relationships/image" Target="../media/image176.png"/><Relationship Id="rId142" Type="http://schemas.openxmlformats.org/officeDocument/2006/relationships/customXml" Target="../ink/ink187.xml"/><Relationship Id="rId3" Type="http://schemas.openxmlformats.org/officeDocument/2006/relationships/image" Target="../media/image117.png"/><Relationship Id="rId25" Type="http://schemas.openxmlformats.org/officeDocument/2006/relationships/image" Target="../media/image128.png"/><Relationship Id="rId46" Type="http://schemas.openxmlformats.org/officeDocument/2006/relationships/customXml" Target="../ink/ink139.xml"/><Relationship Id="rId67" Type="http://schemas.openxmlformats.org/officeDocument/2006/relationships/image" Target="../media/image149.png"/><Relationship Id="rId116" Type="http://schemas.openxmlformats.org/officeDocument/2006/relationships/customXml" Target="../ink/ink174.xml"/><Relationship Id="rId137" Type="http://schemas.openxmlformats.org/officeDocument/2006/relationships/image" Target="../media/image184.png"/><Relationship Id="rId20" Type="http://schemas.openxmlformats.org/officeDocument/2006/relationships/customXml" Target="../ink/ink126.xml"/><Relationship Id="rId41" Type="http://schemas.openxmlformats.org/officeDocument/2006/relationships/image" Target="../media/image136.png"/><Relationship Id="rId62" Type="http://schemas.openxmlformats.org/officeDocument/2006/relationships/customXml" Target="../ink/ink147.xml"/><Relationship Id="rId83" Type="http://schemas.openxmlformats.org/officeDocument/2006/relationships/image" Target="../media/image157.png"/><Relationship Id="rId88" Type="http://schemas.openxmlformats.org/officeDocument/2006/relationships/customXml" Target="../ink/ink160.xml"/><Relationship Id="rId111" Type="http://schemas.openxmlformats.org/officeDocument/2006/relationships/image" Target="../media/image171.png"/><Relationship Id="rId132" Type="http://schemas.openxmlformats.org/officeDocument/2006/relationships/customXml" Target="../ink/ink182.xml"/><Relationship Id="rId153" Type="http://schemas.openxmlformats.org/officeDocument/2006/relationships/image" Target="../media/image192.png"/><Relationship Id="rId15" Type="http://schemas.openxmlformats.org/officeDocument/2006/relationships/image" Target="../media/image123.png"/><Relationship Id="rId36" Type="http://schemas.openxmlformats.org/officeDocument/2006/relationships/customXml" Target="../ink/ink134.xml"/><Relationship Id="rId57" Type="http://schemas.openxmlformats.org/officeDocument/2006/relationships/image" Target="../media/image144.png"/><Relationship Id="rId106" Type="http://schemas.openxmlformats.org/officeDocument/2006/relationships/customXml" Target="../ink/ink169.xml"/><Relationship Id="rId127" Type="http://schemas.openxmlformats.org/officeDocument/2006/relationships/image" Target="../media/image179.png"/><Relationship Id="rId10" Type="http://schemas.openxmlformats.org/officeDocument/2006/relationships/customXml" Target="../ink/ink121.xml"/><Relationship Id="rId31" Type="http://schemas.openxmlformats.org/officeDocument/2006/relationships/image" Target="../media/image131.png"/><Relationship Id="rId52" Type="http://schemas.openxmlformats.org/officeDocument/2006/relationships/customXml" Target="../ink/ink142.xml"/><Relationship Id="rId73" Type="http://schemas.openxmlformats.org/officeDocument/2006/relationships/image" Target="../media/image152.png"/><Relationship Id="rId78" Type="http://schemas.openxmlformats.org/officeDocument/2006/relationships/customXml" Target="../ink/ink155.xml"/><Relationship Id="rId94" Type="http://schemas.openxmlformats.org/officeDocument/2006/relationships/customXml" Target="../ink/ink163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122" Type="http://schemas.openxmlformats.org/officeDocument/2006/relationships/customXml" Target="../ink/ink177.xml"/><Relationship Id="rId143" Type="http://schemas.openxmlformats.org/officeDocument/2006/relationships/image" Target="../media/image187.png"/><Relationship Id="rId148" Type="http://schemas.openxmlformats.org/officeDocument/2006/relationships/customXml" Target="../ink/ink190.xml"/><Relationship Id="rId4" Type="http://schemas.openxmlformats.org/officeDocument/2006/relationships/customXml" Target="../ink/ink118.xml"/><Relationship Id="rId9" Type="http://schemas.openxmlformats.org/officeDocument/2006/relationships/image" Target="../media/image120.png"/><Relationship Id="rId26" Type="http://schemas.openxmlformats.org/officeDocument/2006/relationships/customXml" Target="../ink/ink129.xml"/><Relationship Id="rId47" Type="http://schemas.openxmlformats.org/officeDocument/2006/relationships/image" Target="../media/image139.png"/><Relationship Id="rId68" Type="http://schemas.openxmlformats.org/officeDocument/2006/relationships/customXml" Target="../ink/ink150.xml"/><Relationship Id="rId89" Type="http://schemas.openxmlformats.org/officeDocument/2006/relationships/image" Target="../media/image160.png"/><Relationship Id="rId112" Type="http://schemas.openxmlformats.org/officeDocument/2006/relationships/customXml" Target="../ink/ink172.xml"/><Relationship Id="rId133" Type="http://schemas.openxmlformats.org/officeDocument/2006/relationships/image" Target="../media/image182.png"/><Relationship Id="rId154" Type="http://schemas.openxmlformats.org/officeDocument/2006/relationships/customXml" Target="../ink/ink193.xml"/><Relationship Id="rId16" Type="http://schemas.openxmlformats.org/officeDocument/2006/relationships/customXml" Target="../ink/ink124.xml"/><Relationship Id="rId37" Type="http://schemas.openxmlformats.org/officeDocument/2006/relationships/image" Target="../media/image134.png"/><Relationship Id="rId58" Type="http://schemas.openxmlformats.org/officeDocument/2006/relationships/customXml" Target="../ink/ink145.xml"/><Relationship Id="rId79" Type="http://schemas.openxmlformats.org/officeDocument/2006/relationships/image" Target="../media/image155.png"/><Relationship Id="rId102" Type="http://schemas.openxmlformats.org/officeDocument/2006/relationships/customXml" Target="../ink/ink167.xml"/><Relationship Id="rId123" Type="http://schemas.openxmlformats.org/officeDocument/2006/relationships/image" Target="../media/image177.png"/><Relationship Id="rId144" Type="http://schemas.openxmlformats.org/officeDocument/2006/relationships/customXml" Target="../ink/ink188.xml"/><Relationship Id="rId90" Type="http://schemas.openxmlformats.org/officeDocument/2006/relationships/customXml" Target="../ink/ink16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.png"/><Relationship Id="rId18" Type="http://schemas.openxmlformats.org/officeDocument/2006/relationships/customXml" Target="../ink/ink202.xml"/><Relationship Id="rId26" Type="http://schemas.openxmlformats.org/officeDocument/2006/relationships/customXml" Target="../ink/ink206.xml"/><Relationship Id="rId39" Type="http://schemas.openxmlformats.org/officeDocument/2006/relationships/image" Target="../media/image212.png"/><Relationship Id="rId21" Type="http://schemas.openxmlformats.org/officeDocument/2006/relationships/image" Target="../media/image203.png"/><Relationship Id="rId34" Type="http://schemas.openxmlformats.org/officeDocument/2006/relationships/customXml" Target="../ink/ink210.xml"/><Relationship Id="rId7" Type="http://schemas.openxmlformats.org/officeDocument/2006/relationships/image" Target="../media/image196.png"/><Relationship Id="rId12" Type="http://schemas.openxmlformats.org/officeDocument/2006/relationships/customXml" Target="../ink/ink199.xml"/><Relationship Id="rId17" Type="http://schemas.openxmlformats.org/officeDocument/2006/relationships/image" Target="../media/image201.png"/><Relationship Id="rId25" Type="http://schemas.openxmlformats.org/officeDocument/2006/relationships/image" Target="../media/image205.png"/><Relationship Id="rId33" Type="http://schemas.openxmlformats.org/officeDocument/2006/relationships/image" Target="../media/image209.png"/><Relationship Id="rId38" Type="http://schemas.openxmlformats.org/officeDocument/2006/relationships/customXml" Target="../ink/ink212.xml"/><Relationship Id="rId2" Type="http://schemas.openxmlformats.org/officeDocument/2006/relationships/customXml" Target="../ink/ink194.xml"/><Relationship Id="rId16" Type="http://schemas.openxmlformats.org/officeDocument/2006/relationships/customXml" Target="../ink/ink201.xml"/><Relationship Id="rId20" Type="http://schemas.openxmlformats.org/officeDocument/2006/relationships/customXml" Target="../ink/ink203.xml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Relationship Id="rId11" Type="http://schemas.openxmlformats.org/officeDocument/2006/relationships/image" Target="../media/image198.png"/><Relationship Id="rId24" Type="http://schemas.openxmlformats.org/officeDocument/2006/relationships/customXml" Target="../ink/ink205.xml"/><Relationship Id="rId32" Type="http://schemas.openxmlformats.org/officeDocument/2006/relationships/customXml" Target="../ink/ink209.xml"/><Relationship Id="rId37" Type="http://schemas.openxmlformats.org/officeDocument/2006/relationships/image" Target="../media/image211.png"/><Relationship Id="rId5" Type="http://schemas.openxmlformats.org/officeDocument/2006/relationships/image" Target="../media/image195.png"/><Relationship Id="rId15" Type="http://schemas.openxmlformats.org/officeDocument/2006/relationships/image" Target="../media/image200.png"/><Relationship Id="rId23" Type="http://schemas.openxmlformats.org/officeDocument/2006/relationships/image" Target="../media/image204.png"/><Relationship Id="rId28" Type="http://schemas.openxmlformats.org/officeDocument/2006/relationships/customXml" Target="../ink/ink207.xml"/><Relationship Id="rId36" Type="http://schemas.openxmlformats.org/officeDocument/2006/relationships/customXml" Target="../ink/ink211.xml"/><Relationship Id="rId10" Type="http://schemas.openxmlformats.org/officeDocument/2006/relationships/customXml" Target="../ink/ink198.xml"/><Relationship Id="rId19" Type="http://schemas.openxmlformats.org/officeDocument/2006/relationships/image" Target="../media/image202.png"/><Relationship Id="rId31" Type="http://schemas.openxmlformats.org/officeDocument/2006/relationships/image" Target="../media/image208.png"/><Relationship Id="rId4" Type="http://schemas.openxmlformats.org/officeDocument/2006/relationships/customXml" Target="../ink/ink195.xml"/><Relationship Id="rId9" Type="http://schemas.openxmlformats.org/officeDocument/2006/relationships/image" Target="../media/image197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206.png"/><Relationship Id="rId30" Type="http://schemas.openxmlformats.org/officeDocument/2006/relationships/customXml" Target="../ink/ink208.xml"/><Relationship Id="rId35" Type="http://schemas.openxmlformats.org/officeDocument/2006/relationships/image" Target="../media/image210.png"/><Relationship Id="rId8" Type="http://schemas.openxmlformats.org/officeDocument/2006/relationships/customXml" Target="../ink/ink197.xml"/><Relationship Id="rId3" Type="http://schemas.openxmlformats.org/officeDocument/2006/relationships/image" Target="../media/image194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5.xml"/><Relationship Id="rId117" Type="http://schemas.openxmlformats.org/officeDocument/2006/relationships/image" Target="../media/image270.png"/><Relationship Id="rId21" Type="http://schemas.openxmlformats.org/officeDocument/2006/relationships/image" Target="../media/image222.png"/><Relationship Id="rId42" Type="http://schemas.openxmlformats.org/officeDocument/2006/relationships/customXml" Target="../ink/ink233.xml"/><Relationship Id="rId47" Type="http://schemas.openxmlformats.org/officeDocument/2006/relationships/image" Target="../media/image235.png"/><Relationship Id="rId63" Type="http://schemas.openxmlformats.org/officeDocument/2006/relationships/image" Target="../media/image243.png"/><Relationship Id="rId68" Type="http://schemas.openxmlformats.org/officeDocument/2006/relationships/customXml" Target="../ink/ink246.xml"/><Relationship Id="rId84" Type="http://schemas.openxmlformats.org/officeDocument/2006/relationships/customXml" Target="../ink/ink254.xml"/><Relationship Id="rId89" Type="http://schemas.openxmlformats.org/officeDocument/2006/relationships/image" Target="../media/image256.png"/><Relationship Id="rId112" Type="http://schemas.openxmlformats.org/officeDocument/2006/relationships/customXml" Target="../ink/ink268.xml"/><Relationship Id="rId16" Type="http://schemas.openxmlformats.org/officeDocument/2006/relationships/customXml" Target="../ink/ink220.xml"/><Relationship Id="rId107" Type="http://schemas.openxmlformats.org/officeDocument/2006/relationships/image" Target="../media/image265.png"/><Relationship Id="rId11" Type="http://schemas.openxmlformats.org/officeDocument/2006/relationships/image" Target="../media/image217.png"/><Relationship Id="rId32" Type="http://schemas.openxmlformats.org/officeDocument/2006/relationships/customXml" Target="../ink/ink228.xml"/><Relationship Id="rId37" Type="http://schemas.openxmlformats.org/officeDocument/2006/relationships/image" Target="../media/image230.png"/><Relationship Id="rId53" Type="http://schemas.openxmlformats.org/officeDocument/2006/relationships/image" Target="../media/image238.png"/><Relationship Id="rId58" Type="http://schemas.openxmlformats.org/officeDocument/2006/relationships/customXml" Target="../ink/ink241.xml"/><Relationship Id="rId74" Type="http://schemas.openxmlformats.org/officeDocument/2006/relationships/customXml" Target="../ink/ink249.xml"/><Relationship Id="rId79" Type="http://schemas.openxmlformats.org/officeDocument/2006/relationships/image" Target="../media/image251.png"/><Relationship Id="rId102" Type="http://schemas.openxmlformats.org/officeDocument/2006/relationships/customXml" Target="../ink/ink263.xml"/><Relationship Id="rId123" Type="http://schemas.openxmlformats.org/officeDocument/2006/relationships/image" Target="../media/image273.png"/><Relationship Id="rId5" Type="http://schemas.openxmlformats.org/officeDocument/2006/relationships/image" Target="../media/image214.png"/><Relationship Id="rId90" Type="http://schemas.openxmlformats.org/officeDocument/2006/relationships/customXml" Target="../ink/ink257.xml"/><Relationship Id="rId95" Type="http://schemas.openxmlformats.org/officeDocument/2006/relationships/image" Target="../media/image259.png"/><Relationship Id="rId22" Type="http://schemas.openxmlformats.org/officeDocument/2006/relationships/customXml" Target="../ink/ink223.xml"/><Relationship Id="rId27" Type="http://schemas.openxmlformats.org/officeDocument/2006/relationships/image" Target="../media/image225.png"/><Relationship Id="rId43" Type="http://schemas.openxmlformats.org/officeDocument/2006/relationships/image" Target="../media/image233.png"/><Relationship Id="rId48" Type="http://schemas.openxmlformats.org/officeDocument/2006/relationships/customXml" Target="../ink/ink236.xml"/><Relationship Id="rId64" Type="http://schemas.openxmlformats.org/officeDocument/2006/relationships/customXml" Target="../ink/ink244.xml"/><Relationship Id="rId69" Type="http://schemas.openxmlformats.org/officeDocument/2006/relationships/image" Target="../media/image246.png"/><Relationship Id="rId113" Type="http://schemas.openxmlformats.org/officeDocument/2006/relationships/image" Target="../media/image268.png"/><Relationship Id="rId118" Type="http://schemas.openxmlformats.org/officeDocument/2006/relationships/customXml" Target="../ink/ink271.xml"/><Relationship Id="rId80" Type="http://schemas.openxmlformats.org/officeDocument/2006/relationships/customXml" Target="../ink/ink252.xml"/><Relationship Id="rId85" Type="http://schemas.openxmlformats.org/officeDocument/2006/relationships/image" Target="../media/image254.png"/><Relationship Id="rId12" Type="http://schemas.openxmlformats.org/officeDocument/2006/relationships/customXml" Target="../ink/ink218.xml"/><Relationship Id="rId17" Type="http://schemas.openxmlformats.org/officeDocument/2006/relationships/image" Target="../media/image220.png"/><Relationship Id="rId33" Type="http://schemas.openxmlformats.org/officeDocument/2006/relationships/image" Target="../media/image228.png"/><Relationship Id="rId38" Type="http://schemas.openxmlformats.org/officeDocument/2006/relationships/customXml" Target="../ink/ink231.xml"/><Relationship Id="rId59" Type="http://schemas.openxmlformats.org/officeDocument/2006/relationships/image" Target="../media/image241.png"/><Relationship Id="rId103" Type="http://schemas.openxmlformats.org/officeDocument/2006/relationships/image" Target="../media/image263.png"/><Relationship Id="rId108" Type="http://schemas.openxmlformats.org/officeDocument/2006/relationships/customXml" Target="../ink/ink266.xml"/><Relationship Id="rId54" Type="http://schemas.openxmlformats.org/officeDocument/2006/relationships/customXml" Target="../ink/ink239.xml"/><Relationship Id="rId70" Type="http://schemas.openxmlformats.org/officeDocument/2006/relationships/customXml" Target="../ink/ink247.xml"/><Relationship Id="rId75" Type="http://schemas.openxmlformats.org/officeDocument/2006/relationships/image" Target="../media/image249.png"/><Relationship Id="rId91" Type="http://schemas.openxmlformats.org/officeDocument/2006/relationships/image" Target="../media/image257.png"/><Relationship Id="rId96" Type="http://schemas.openxmlformats.org/officeDocument/2006/relationships/customXml" Target="../ink/ink2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5.xml"/><Relationship Id="rId23" Type="http://schemas.openxmlformats.org/officeDocument/2006/relationships/image" Target="../media/image223.png"/><Relationship Id="rId28" Type="http://schemas.openxmlformats.org/officeDocument/2006/relationships/customXml" Target="../ink/ink226.xml"/><Relationship Id="rId49" Type="http://schemas.openxmlformats.org/officeDocument/2006/relationships/image" Target="../media/image236.png"/><Relationship Id="rId114" Type="http://schemas.openxmlformats.org/officeDocument/2006/relationships/customXml" Target="../ink/ink269.xml"/><Relationship Id="rId119" Type="http://schemas.openxmlformats.org/officeDocument/2006/relationships/image" Target="../media/image271.png"/><Relationship Id="rId44" Type="http://schemas.openxmlformats.org/officeDocument/2006/relationships/customXml" Target="../ink/ink234.xml"/><Relationship Id="rId60" Type="http://schemas.openxmlformats.org/officeDocument/2006/relationships/customXml" Target="../ink/ink242.xml"/><Relationship Id="rId65" Type="http://schemas.openxmlformats.org/officeDocument/2006/relationships/image" Target="../media/image244.png"/><Relationship Id="rId81" Type="http://schemas.openxmlformats.org/officeDocument/2006/relationships/image" Target="../media/image252.png"/><Relationship Id="rId86" Type="http://schemas.openxmlformats.org/officeDocument/2006/relationships/customXml" Target="../ink/ink255.xml"/><Relationship Id="rId4" Type="http://schemas.openxmlformats.org/officeDocument/2006/relationships/customXml" Target="../ink/ink214.xml"/><Relationship Id="rId9" Type="http://schemas.openxmlformats.org/officeDocument/2006/relationships/image" Target="../media/image216.png"/><Relationship Id="rId13" Type="http://schemas.openxmlformats.org/officeDocument/2006/relationships/image" Target="../media/image218.png"/><Relationship Id="rId18" Type="http://schemas.openxmlformats.org/officeDocument/2006/relationships/customXml" Target="../ink/ink221.xml"/><Relationship Id="rId39" Type="http://schemas.openxmlformats.org/officeDocument/2006/relationships/image" Target="../media/image231.png"/><Relationship Id="rId109" Type="http://schemas.openxmlformats.org/officeDocument/2006/relationships/image" Target="../media/image266.png"/><Relationship Id="rId34" Type="http://schemas.openxmlformats.org/officeDocument/2006/relationships/customXml" Target="../ink/ink229.xml"/><Relationship Id="rId50" Type="http://schemas.openxmlformats.org/officeDocument/2006/relationships/customXml" Target="../ink/ink237.xml"/><Relationship Id="rId55" Type="http://schemas.openxmlformats.org/officeDocument/2006/relationships/image" Target="../media/image239.png"/><Relationship Id="rId76" Type="http://schemas.openxmlformats.org/officeDocument/2006/relationships/customXml" Target="../ink/ink250.xml"/><Relationship Id="rId97" Type="http://schemas.openxmlformats.org/officeDocument/2006/relationships/image" Target="../media/image260.png"/><Relationship Id="rId104" Type="http://schemas.openxmlformats.org/officeDocument/2006/relationships/customXml" Target="../ink/ink264.xml"/><Relationship Id="rId120" Type="http://schemas.openxmlformats.org/officeDocument/2006/relationships/customXml" Target="../ink/ink272.xml"/><Relationship Id="rId7" Type="http://schemas.openxmlformats.org/officeDocument/2006/relationships/image" Target="../media/image215.png"/><Relationship Id="rId71" Type="http://schemas.openxmlformats.org/officeDocument/2006/relationships/image" Target="../media/image247.png"/><Relationship Id="rId92" Type="http://schemas.openxmlformats.org/officeDocument/2006/relationships/customXml" Target="../ink/ink258.xml"/><Relationship Id="rId2" Type="http://schemas.openxmlformats.org/officeDocument/2006/relationships/customXml" Target="../ink/ink213.xml"/><Relationship Id="rId29" Type="http://schemas.openxmlformats.org/officeDocument/2006/relationships/image" Target="../media/image226.png"/><Relationship Id="rId24" Type="http://schemas.openxmlformats.org/officeDocument/2006/relationships/customXml" Target="../ink/ink224.xml"/><Relationship Id="rId40" Type="http://schemas.openxmlformats.org/officeDocument/2006/relationships/customXml" Target="../ink/ink232.xml"/><Relationship Id="rId45" Type="http://schemas.openxmlformats.org/officeDocument/2006/relationships/image" Target="../media/image234.png"/><Relationship Id="rId66" Type="http://schemas.openxmlformats.org/officeDocument/2006/relationships/customXml" Target="../ink/ink245.xml"/><Relationship Id="rId87" Type="http://schemas.openxmlformats.org/officeDocument/2006/relationships/image" Target="../media/image255.png"/><Relationship Id="rId110" Type="http://schemas.openxmlformats.org/officeDocument/2006/relationships/customXml" Target="../ink/ink267.xml"/><Relationship Id="rId115" Type="http://schemas.openxmlformats.org/officeDocument/2006/relationships/image" Target="../media/image269.png"/><Relationship Id="rId61" Type="http://schemas.openxmlformats.org/officeDocument/2006/relationships/image" Target="../media/image242.png"/><Relationship Id="rId82" Type="http://schemas.openxmlformats.org/officeDocument/2006/relationships/customXml" Target="../ink/ink253.xml"/><Relationship Id="rId19" Type="http://schemas.openxmlformats.org/officeDocument/2006/relationships/image" Target="../media/image221.png"/><Relationship Id="rId14" Type="http://schemas.openxmlformats.org/officeDocument/2006/relationships/customXml" Target="../ink/ink219.xml"/><Relationship Id="rId30" Type="http://schemas.openxmlformats.org/officeDocument/2006/relationships/customXml" Target="../ink/ink227.xml"/><Relationship Id="rId35" Type="http://schemas.openxmlformats.org/officeDocument/2006/relationships/image" Target="../media/image229.png"/><Relationship Id="rId56" Type="http://schemas.openxmlformats.org/officeDocument/2006/relationships/customXml" Target="../ink/ink240.xml"/><Relationship Id="rId77" Type="http://schemas.openxmlformats.org/officeDocument/2006/relationships/image" Target="../media/image250.png"/><Relationship Id="rId100" Type="http://schemas.openxmlformats.org/officeDocument/2006/relationships/customXml" Target="../ink/ink262.xml"/><Relationship Id="rId105" Type="http://schemas.openxmlformats.org/officeDocument/2006/relationships/image" Target="../media/image264.png"/><Relationship Id="rId8" Type="http://schemas.openxmlformats.org/officeDocument/2006/relationships/customXml" Target="../ink/ink216.xml"/><Relationship Id="rId51" Type="http://schemas.openxmlformats.org/officeDocument/2006/relationships/image" Target="../media/image237.png"/><Relationship Id="rId72" Type="http://schemas.openxmlformats.org/officeDocument/2006/relationships/customXml" Target="../ink/ink248.xml"/><Relationship Id="rId93" Type="http://schemas.openxmlformats.org/officeDocument/2006/relationships/image" Target="../media/image258.png"/><Relationship Id="rId98" Type="http://schemas.openxmlformats.org/officeDocument/2006/relationships/customXml" Target="../ink/ink261.xml"/><Relationship Id="rId121" Type="http://schemas.openxmlformats.org/officeDocument/2006/relationships/image" Target="../media/image272.png"/><Relationship Id="rId3" Type="http://schemas.openxmlformats.org/officeDocument/2006/relationships/image" Target="../media/image213.png"/><Relationship Id="rId25" Type="http://schemas.openxmlformats.org/officeDocument/2006/relationships/image" Target="../media/image224.png"/><Relationship Id="rId46" Type="http://schemas.openxmlformats.org/officeDocument/2006/relationships/customXml" Target="../ink/ink235.xml"/><Relationship Id="rId67" Type="http://schemas.openxmlformats.org/officeDocument/2006/relationships/image" Target="../media/image245.png"/><Relationship Id="rId116" Type="http://schemas.openxmlformats.org/officeDocument/2006/relationships/customXml" Target="../ink/ink270.xml"/><Relationship Id="rId20" Type="http://schemas.openxmlformats.org/officeDocument/2006/relationships/customXml" Target="../ink/ink222.xml"/><Relationship Id="rId41" Type="http://schemas.openxmlformats.org/officeDocument/2006/relationships/image" Target="../media/image232.png"/><Relationship Id="rId62" Type="http://schemas.openxmlformats.org/officeDocument/2006/relationships/customXml" Target="../ink/ink243.xml"/><Relationship Id="rId83" Type="http://schemas.openxmlformats.org/officeDocument/2006/relationships/image" Target="../media/image253.png"/><Relationship Id="rId88" Type="http://schemas.openxmlformats.org/officeDocument/2006/relationships/customXml" Target="../ink/ink256.xml"/><Relationship Id="rId111" Type="http://schemas.openxmlformats.org/officeDocument/2006/relationships/image" Target="../media/image267.png"/><Relationship Id="rId15" Type="http://schemas.openxmlformats.org/officeDocument/2006/relationships/image" Target="../media/image219.png"/><Relationship Id="rId36" Type="http://schemas.openxmlformats.org/officeDocument/2006/relationships/customXml" Target="../ink/ink230.xml"/><Relationship Id="rId57" Type="http://schemas.openxmlformats.org/officeDocument/2006/relationships/image" Target="../media/image240.png"/><Relationship Id="rId106" Type="http://schemas.openxmlformats.org/officeDocument/2006/relationships/customXml" Target="../ink/ink265.xml"/><Relationship Id="rId10" Type="http://schemas.openxmlformats.org/officeDocument/2006/relationships/customXml" Target="../ink/ink217.xml"/><Relationship Id="rId31" Type="http://schemas.openxmlformats.org/officeDocument/2006/relationships/image" Target="../media/image227.png"/><Relationship Id="rId52" Type="http://schemas.openxmlformats.org/officeDocument/2006/relationships/customXml" Target="../ink/ink238.xml"/><Relationship Id="rId73" Type="http://schemas.openxmlformats.org/officeDocument/2006/relationships/image" Target="../media/image248.png"/><Relationship Id="rId78" Type="http://schemas.openxmlformats.org/officeDocument/2006/relationships/customXml" Target="../ink/ink251.xml"/><Relationship Id="rId94" Type="http://schemas.openxmlformats.org/officeDocument/2006/relationships/customXml" Target="../ink/ink259.xml"/><Relationship Id="rId99" Type="http://schemas.openxmlformats.org/officeDocument/2006/relationships/image" Target="../media/image261.png"/><Relationship Id="rId101" Type="http://schemas.openxmlformats.org/officeDocument/2006/relationships/image" Target="../media/image262.png"/><Relationship Id="rId122" Type="http://schemas.openxmlformats.org/officeDocument/2006/relationships/customXml" Target="../ink/ink27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6.xml"/><Relationship Id="rId21" Type="http://schemas.openxmlformats.org/officeDocument/2006/relationships/image" Target="../media/image283.png"/><Relationship Id="rId42" Type="http://schemas.openxmlformats.org/officeDocument/2006/relationships/customXml" Target="../ink/ink294.xml"/><Relationship Id="rId47" Type="http://schemas.openxmlformats.org/officeDocument/2006/relationships/image" Target="../media/image296.png"/><Relationship Id="rId63" Type="http://schemas.openxmlformats.org/officeDocument/2006/relationships/image" Target="../media/image304.png"/><Relationship Id="rId68" Type="http://schemas.openxmlformats.org/officeDocument/2006/relationships/customXml" Target="../ink/ink307.xml"/><Relationship Id="rId16" Type="http://schemas.openxmlformats.org/officeDocument/2006/relationships/customXml" Target="../ink/ink281.xml"/><Relationship Id="rId11" Type="http://schemas.openxmlformats.org/officeDocument/2006/relationships/image" Target="../media/image278.png"/><Relationship Id="rId24" Type="http://schemas.openxmlformats.org/officeDocument/2006/relationships/customXml" Target="../ink/ink285.xml"/><Relationship Id="rId32" Type="http://schemas.openxmlformats.org/officeDocument/2006/relationships/customXml" Target="../ink/ink289.xml"/><Relationship Id="rId37" Type="http://schemas.openxmlformats.org/officeDocument/2006/relationships/image" Target="../media/image291.png"/><Relationship Id="rId40" Type="http://schemas.openxmlformats.org/officeDocument/2006/relationships/customXml" Target="../ink/ink293.xml"/><Relationship Id="rId45" Type="http://schemas.openxmlformats.org/officeDocument/2006/relationships/image" Target="../media/image295.png"/><Relationship Id="rId53" Type="http://schemas.openxmlformats.org/officeDocument/2006/relationships/image" Target="../media/image299.png"/><Relationship Id="rId58" Type="http://schemas.openxmlformats.org/officeDocument/2006/relationships/customXml" Target="../ink/ink302.xml"/><Relationship Id="rId66" Type="http://schemas.openxmlformats.org/officeDocument/2006/relationships/customXml" Target="../ink/ink306.xml"/><Relationship Id="rId74" Type="http://schemas.openxmlformats.org/officeDocument/2006/relationships/customXml" Target="../ink/ink310.xml"/><Relationship Id="rId79" Type="http://schemas.openxmlformats.org/officeDocument/2006/relationships/image" Target="../media/image312.png"/><Relationship Id="rId5" Type="http://schemas.openxmlformats.org/officeDocument/2006/relationships/image" Target="../media/image275.png"/><Relationship Id="rId61" Type="http://schemas.openxmlformats.org/officeDocument/2006/relationships/image" Target="../media/image303.png"/><Relationship Id="rId19" Type="http://schemas.openxmlformats.org/officeDocument/2006/relationships/image" Target="../media/image282.png"/><Relationship Id="rId14" Type="http://schemas.openxmlformats.org/officeDocument/2006/relationships/customXml" Target="../ink/ink280.xml"/><Relationship Id="rId22" Type="http://schemas.openxmlformats.org/officeDocument/2006/relationships/customXml" Target="../ink/ink284.xml"/><Relationship Id="rId27" Type="http://schemas.openxmlformats.org/officeDocument/2006/relationships/image" Target="../media/image286.png"/><Relationship Id="rId30" Type="http://schemas.openxmlformats.org/officeDocument/2006/relationships/customXml" Target="../ink/ink288.xml"/><Relationship Id="rId35" Type="http://schemas.openxmlformats.org/officeDocument/2006/relationships/image" Target="../media/image290.png"/><Relationship Id="rId43" Type="http://schemas.openxmlformats.org/officeDocument/2006/relationships/image" Target="../media/image294.png"/><Relationship Id="rId48" Type="http://schemas.openxmlformats.org/officeDocument/2006/relationships/customXml" Target="../ink/ink297.xml"/><Relationship Id="rId56" Type="http://schemas.openxmlformats.org/officeDocument/2006/relationships/customXml" Target="../ink/ink301.xml"/><Relationship Id="rId64" Type="http://schemas.openxmlformats.org/officeDocument/2006/relationships/customXml" Target="../ink/ink305.xml"/><Relationship Id="rId69" Type="http://schemas.openxmlformats.org/officeDocument/2006/relationships/image" Target="../media/image307.png"/><Relationship Id="rId77" Type="http://schemas.openxmlformats.org/officeDocument/2006/relationships/image" Target="../media/image311.png"/><Relationship Id="rId8" Type="http://schemas.openxmlformats.org/officeDocument/2006/relationships/customXml" Target="../ink/ink277.xml"/><Relationship Id="rId51" Type="http://schemas.openxmlformats.org/officeDocument/2006/relationships/image" Target="../media/image298.png"/><Relationship Id="rId72" Type="http://schemas.openxmlformats.org/officeDocument/2006/relationships/customXml" Target="../ink/ink309.xml"/><Relationship Id="rId3" Type="http://schemas.openxmlformats.org/officeDocument/2006/relationships/image" Target="../media/image274.png"/><Relationship Id="rId12" Type="http://schemas.openxmlformats.org/officeDocument/2006/relationships/customXml" Target="../ink/ink279.xml"/><Relationship Id="rId17" Type="http://schemas.openxmlformats.org/officeDocument/2006/relationships/image" Target="../media/image281.png"/><Relationship Id="rId25" Type="http://schemas.openxmlformats.org/officeDocument/2006/relationships/image" Target="../media/image285.png"/><Relationship Id="rId33" Type="http://schemas.openxmlformats.org/officeDocument/2006/relationships/image" Target="../media/image289.png"/><Relationship Id="rId38" Type="http://schemas.openxmlformats.org/officeDocument/2006/relationships/customXml" Target="../ink/ink292.xml"/><Relationship Id="rId46" Type="http://schemas.openxmlformats.org/officeDocument/2006/relationships/customXml" Target="../ink/ink296.xml"/><Relationship Id="rId59" Type="http://schemas.openxmlformats.org/officeDocument/2006/relationships/image" Target="../media/image302.png"/><Relationship Id="rId67" Type="http://schemas.openxmlformats.org/officeDocument/2006/relationships/image" Target="../media/image306.png"/><Relationship Id="rId20" Type="http://schemas.openxmlformats.org/officeDocument/2006/relationships/customXml" Target="../ink/ink283.xml"/><Relationship Id="rId41" Type="http://schemas.openxmlformats.org/officeDocument/2006/relationships/image" Target="../media/image293.png"/><Relationship Id="rId54" Type="http://schemas.openxmlformats.org/officeDocument/2006/relationships/customXml" Target="../ink/ink300.xml"/><Relationship Id="rId62" Type="http://schemas.openxmlformats.org/officeDocument/2006/relationships/customXml" Target="../ink/ink304.xml"/><Relationship Id="rId70" Type="http://schemas.openxmlformats.org/officeDocument/2006/relationships/customXml" Target="../ink/ink308.xml"/><Relationship Id="rId75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6.xml"/><Relationship Id="rId15" Type="http://schemas.openxmlformats.org/officeDocument/2006/relationships/image" Target="../media/image280.png"/><Relationship Id="rId23" Type="http://schemas.openxmlformats.org/officeDocument/2006/relationships/image" Target="../media/image284.png"/><Relationship Id="rId28" Type="http://schemas.openxmlformats.org/officeDocument/2006/relationships/customXml" Target="../ink/ink287.xml"/><Relationship Id="rId36" Type="http://schemas.openxmlformats.org/officeDocument/2006/relationships/customXml" Target="../ink/ink291.xml"/><Relationship Id="rId49" Type="http://schemas.openxmlformats.org/officeDocument/2006/relationships/image" Target="../media/image297.png"/><Relationship Id="rId57" Type="http://schemas.openxmlformats.org/officeDocument/2006/relationships/image" Target="../media/image301.png"/><Relationship Id="rId10" Type="http://schemas.openxmlformats.org/officeDocument/2006/relationships/customXml" Target="../ink/ink278.xml"/><Relationship Id="rId31" Type="http://schemas.openxmlformats.org/officeDocument/2006/relationships/image" Target="../media/image288.png"/><Relationship Id="rId44" Type="http://schemas.openxmlformats.org/officeDocument/2006/relationships/customXml" Target="../ink/ink295.xml"/><Relationship Id="rId52" Type="http://schemas.openxmlformats.org/officeDocument/2006/relationships/customXml" Target="../ink/ink299.xml"/><Relationship Id="rId60" Type="http://schemas.openxmlformats.org/officeDocument/2006/relationships/customXml" Target="../ink/ink303.xml"/><Relationship Id="rId65" Type="http://schemas.openxmlformats.org/officeDocument/2006/relationships/image" Target="../media/image305.png"/><Relationship Id="rId73" Type="http://schemas.openxmlformats.org/officeDocument/2006/relationships/image" Target="../media/image309.png"/><Relationship Id="rId78" Type="http://schemas.openxmlformats.org/officeDocument/2006/relationships/customXml" Target="../ink/ink312.xml"/><Relationship Id="rId4" Type="http://schemas.openxmlformats.org/officeDocument/2006/relationships/customXml" Target="../ink/ink275.xml"/><Relationship Id="rId9" Type="http://schemas.openxmlformats.org/officeDocument/2006/relationships/image" Target="../media/image277.png"/><Relationship Id="rId13" Type="http://schemas.openxmlformats.org/officeDocument/2006/relationships/image" Target="../media/image279.png"/><Relationship Id="rId18" Type="http://schemas.openxmlformats.org/officeDocument/2006/relationships/customXml" Target="../ink/ink282.xml"/><Relationship Id="rId39" Type="http://schemas.openxmlformats.org/officeDocument/2006/relationships/image" Target="../media/image292.png"/><Relationship Id="rId34" Type="http://schemas.openxmlformats.org/officeDocument/2006/relationships/customXml" Target="../ink/ink290.xml"/><Relationship Id="rId50" Type="http://schemas.openxmlformats.org/officeDocument/2006/relationships/customXml" Target="../ink/ink298.xml"/><Relationship Id="rId55" Type="http://schemas.openxmlformats.org/officeDocument/2006/relationships/image" Target="../media/image300.png"/><Relationship Id="rId76" Type="http://schemas.openxmlformats.org/officeDocument/2006/relationships/customXml" Target="../ink/ink311.xml"/><Relationship Id="rId7" Type="http://schemas.openxmlformats.org/officeDocument/2006/relationships/image" Target="../media/image276.png"/><Relationship Id="rId71" Type="http://schemas.openxmlformats.org/officeDocument/2006/relationships/image" Target="../media/image308.png"/><Relationship Id="rId2" Type="http://schemas.openxmlformats.org/officeDocument/2006/relationships/customXml" Target="../ink/ink274.xml"/><Relationship Id="rId29" Type="http://schemas.openxmlformats.org/officeDocument/2006/relationships/image" Target="../media/image2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6.xml"/><Relationship Id="rId13" Type="http://schemas.openxmlformats.org/officeDocument/2006/relationships/image" Target="../media/image318.png"/><Relationship Id="rId3" Type="http://schemas.openxmlformats.org/officeDocument/2006/relationships/image" Target="../media/image313.png"/><Relationship Id="rId7" Type="http://schemas.openxmlformats.org/officeDocument/2006/relationships/image" Target="../media/image315.png"/><Relationship Id="rId12" Type="http://schemas.openxmlformats.org/officeDocument/2006/relationships/customXml" Target="../ink/ink318.xml"/><Relationship Id="rId2" Type="http://schemas.openxmlformats.org/officeDocument/2006/relationships/customXml" Target="../ink/ink3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5.xml"/><Relationship Id="rId11" Type="http://schemas.openxmlformats.org/officeDocument/2006/relationships/image" Target="../media/image317.png"/><Relationship Id="rId5" Type="http://schemas.openxmlformats.org/officeDocument/2006/relationships/image" Target="../media/image314.png"/><Relationship Id="rId15" Type="http://schemas.openxmlformats.org/officeDocument/2006/relationships/image" Target="../media/image319.png"/><Relationship Id="rId10" Type="http://schemas.openxmlformats.org/officeDocument/2006/relationships/customXml" Target="../ink/ink317.xml"/><Relationship Id="rId4" Type="http://schemas.openxmlformats.org/officeDocument/2006/relationships/customXml" Target="../ink/ink314.xml"/><Relationship Id="rId9" Type="http://schemas.openxmlformats.org/officeDocument/2006/relationships/image" Target="../media/image316.png"/><Relationship Id="rId14" Type="http://schemas.openxmlformats.org/officeDocument/2006/relationships/customXml" Target="../ink/ink3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7CCFBB-4F1E-4442-B8F5-DB08269B3728}"/>
              </a:ext>
            </a:extLst>
          </p:cNvPr>
          <p:cNvGrpSpPr/>
          <p:nvPr/>
        </p:nvGrpSpPr>
        <p:grpSpPr>
          <a:xfrm>
            <a:off x="575569" y="1344499"/>
            <a:ext cx="2169360" cy="1499400"/>
            <a:chOff x="575569" y="1344499"/>
            <a:chExt cx="2169360" cy="14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9C1E83D-DECA-49EF-8CAD-0DFB3BED7B21}"/>
                    </a:ext>
                  </a:extLst>
                </p14:cNvPr>
                <p14:cNvContentPartPr/>
                <p14:nvPr/>
              </p14:nvContentPartPr>
              <p14:xfrm>
                <a:off x="605089" y="1438819"/>
                <a:ext cx="46080" cy="132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9C1E83D-DECA-49EF-8CAD-0DFB3BED7B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6449" y="1429819"/>
                  <a:ext cx="63720" cy="13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52196F-746E-4303-8860-1C21699EF153}"/>
                    </a:ext>
                  </a:extLst>
                </p14:cNvPr>
                <p14:cNvContentPartPr/>
                <p14:nvPr/>
              </p14:nvContentPartPr>
              <p14:xfrm>
                <a:off x="575569" y="1344499"/>
                <a:ext cx="2169360" cy="149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52196F-746E-4303-8860-1C21699EF1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6569" y="1335859"/>
                  <a:ext cx="2187000" cy="151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9F7343-2649-440B-8D6F-3D11E7A43E0B}"/>
              </a:ext>
            </a:extLst>
          </p:cNvPr>
          <p:cNvGrpSpPr/>
          <p:nvPr/>
        </p:nvGrpSpPr>
        <p:grpSpPr>
          <a:xfrm>
            <a:off x="3368809" y="1114819"/>
            <a:ext cx="687600" cy="309960"/>
            <a:chOff x="3368809" y="1114819"/>
            <a:chExt cx="68760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8C77D2-AF1A-48A8-997A-E5371E7A4D57}"/>
                    </a:ext>
                  </a:extLst>
                </p14:cNvPr>
                <p14:cNvContentPartPr/>
                <p14:nvPr/>
              </p14:nvContentPartPr>
              <p14:xfrm>
                <a:off x="3368809" y="1249819"/>
                <a:ext cx="150480" cy="174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8C77D2-AF1A-48A8-997A-E5371E7A4D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59809" y="1240819"/>
                  <a:ext cx="168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82015B-04FA-4ABC-AC05-541A62CEFEEA}"/>
                    </a:ext>
                  </a:extLst>
                </p14:cNvPr>
                <p14:cNvContentPartPr/>
                <p14:nvPr/>
              </p14:nvContentPartPr>
              <p14:xfrm>
                <a:off x="3625849" y="1114819"/>
                <a:ext cx="31320" cy="30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82015B-04FA-4ABC-AC05-541A62CEFE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6849" y="1106179"/>
                  <a:ext cx="48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2889AD-B9E9-415A-80ED-AF3385542B49}"/>
                    </a:ext>
                  </a:extLst>
                </p14:cNvPr>
                <p14:cNvContentPartPr/>
                <p14:nvPr/>
              </p14:nvContentPartPr>
              <p14:xfrm>
                <a:off x="3718729" y="1277179"/>
                <a:ext cx="94320" cy="135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2889AD-B9E9-415A-80ED-AF3385542B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10089" y="1268179"/>
                  <a:ext cx="111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2416BE-4BD2-4728-86B4-56ECED43317D}"/>
                    </a:ext>
                  </a:extLst>
                </p14:cNvPr>
                <p14:cNvContentPartPr/>
                <p14:nvPr/>
              </p14:nvContentPartPr>
              <p14:xfrm>
                <a:off x="3873169" y="1273579"/>
                <a:ext cx="63720" cy="10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2416BE-4BD2-4728-86B4-56ECED4331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64529" y="1264579"/>
                  <a:ext cx="81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681DB8-A8FF-417B-BA47-EF0D34B7B740}"/>
                    </a:ext>
                  </a:extLst>
                </p14:cNvPr>
                <p14:cNvContentPartPr/>
                <p14:nvPr/>
              </p14:nvContentPartPr>
              <p14:xfrm>
                <a:off x="3991609" y="1279339"/>
                <a:ext cx="64800" cy="73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681DB8-A8FF-417B-BA47-EF0D34B7B7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2609" y="1270699"/>
                  <a:ext cx="824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4CE669-AD77-471D-8AF0-903991E64729}"/>
              </a:ext>
            </a:extLst>
          </p:cNvPr>
          <p:cNvGrpSpPr/>
          <p:nvPr/>
        </p:nvGrpSpPr>
        <p:grpSpPr>
          <a:xfrm>
            <a:off x="4258369" y="1047499"/>
            <a:ext cx="1193400" cy="340200"/>
            <a:chOff x="4258369" y="1047499"/>
            <a:chExt cx="119340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98BDF3-A780-476A-9FD9-A966D5F1A9EE}"/>
                    </a:ext>
                  </a:extLst>
                </p14:cNvPr>
                <p14:cNvContentPartPr/>
                <p14:nvPr/>
              </p14:nvContentPartPr>
              <p14:xfrm>
                <a:off x="4258369" y="1100419"/>
                <a:ext cx="149040" cy="28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98BDF3-A780-476A-9FD9-A966D5F1A9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49729" y="1091779"/>
                  <a:ext cx="1666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ED66D3-F055-4621-8784-DAA1A25F4175}"/>
                    </a:ext>
                  </a:extLst>
                </p14:cNvPr>
                <p14:cNvContentPartPr/>
                <p14:nvPr/>
              </p14:nvContentPartPr>
              <p14:xfrm>
                <a:off x="4454929" y="1217779"/>
                <a:ext cx="88920" cy="15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ED66D3-F055-4621-8784-DAA1A25F41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6289" y="1208779"/>
                  <a:ext cx="106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4A70F1-BE34-4EB1-9426-8352A051D024}"/>
                    </a:ext>
                  </a:extLst>
                </p14:cNvPr>
                <p14:cNvContentPartPr/>
                <p14:nvPr/>
              </p14:nvContentPartPr>
              <p14:xfrm>
                <a:off x="4579849" y="1096459"/>
                <a:ext cx="110520" cy="28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4A70F1-BE34-4EB1-9426-8352A051D0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1209" y="1087819"/>
                  <a:ext cx="128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39CA08-3467-44C8-9265-08444ED1F41C}"/>
                    </a:ext>
                  </a:extLst>
                </p14:cNvPr>
                <p14:cNvContentPartPr/>
                <p14:nvPr/>
              </p14:nvContentPartPr>
              <p14:xfrm>
                <a:off x="4583089" y="1222099"/>
                <a:ext cx="115920" cy="1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39CA08-3467-44C8-9265-08444ED1F4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74089" y="1213099"/>
                  <a:ext cx="133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3B64CF-DD02-493A-ADE2-E1E79C82E92A}"/>
                    </a:ext>
                  </a:extLst>
                </p14:cNvPr>
                <p14:cNvContentPartPr/>
                <p14:nvPr/>
              </p14:nvContentPartPr>
              <p14:xfrm>
                <a:off x="4744009" y="1246579"/>
                <a:ext cx="21600" cy="8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3B64CF-DD02-493A-ADE2-E1E79C82E9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5009" y="1237579"/>
                  <a:ext cx="39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0916D2-82CB-4486-8EDC-291C9BA3D249}"/>
                    </a:ext>
                  </a:extLst>
                </p14:cNvPr>
                <p14:cNvContentPartPr/>
                <p14:nvPr/>
              </p14:nvContentPartPr>
              <p14:xfrm>
                <a:off x="4772449" y="1129579"/>
                <a:ext cx="11520" cy="3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0916D2-82CB-4486-8EDC-291C9BA3D2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63449" y="1120579"/>
                  <a:ext cx="29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E69A19-F1F9-428E-B6C1-3312CFF5BFB8}"/>
                    </a:ext>
                  </a:extLst>
                </p14:cNvPr>
                <p14:cNvContentPartPr/>
                <p14:nvPr/>
              </p14:nvContentPartPr>
              <p14:xfrm>
                <a:off x="4816729" y="1186099"/>
                <a:ext cx="119160" cy="14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E69A19-F1F9-428E-B6C1-3312CFF5BF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8089" y="1177459"/>
                  <a:ext cx="136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D13FED-2477-4B63-901E-2BBF9118353B}"/>
                    </a:ext>
                  </a:extLst>
                </p14:cNvPr>
                <p14:cNvContentPartPr/>
                <p14:nvPr/>
              </p14:nvContentPartPr>
              <p14:xfrm>
                <a:off x="4995289" y="1094299"/>
                <a:ext cx="21600" cy="214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D13FED-2477-4B63-901E-2BBF911835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86289" y="1085659"/>
                  <a:ext cx="3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BEBC55-181E-432A-A1F0-45C9A3EBC478}"/>
                    </a:ext>
                  </a:extLst>
                </p14:cNvPr>
                <p14:cNvContentPartPr/>
                <p14:nvPr/>
              </p14:nvContentPartPr>
              <p14:xfrm>
                <a:off x="5074849" y="1047499"/>
                <a:ext cx="73080" cy="23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BEBC55-181E-432A-A1F0-45C9A3EBC4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65849" y="1038499"/>
                  <a:ext cx="90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111450-173F-40A7-A71E-27C18A1EED18}"/>
                    </a:ext>
                  </a:extLst>
                </p14:cNvPr>
                <p14:cNvContentPartPr/>
                <p14:nvPr/>
              </p14:nvContentPartPr>
              <p14:xfrm>
                <a:off x="5177089" y="1080979"/>
                <a:ext cx="45000" cy="194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111450-173F-40A7-A71E-27C18A1EED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8089" y="1071979"/>
                  <a:ext cx="62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C842B8-721C-4C5C-8318-28AD76D44327}"/>
                    </a:ext>
                  </a:extLst>
                </p14:cNvPr>
                <p14:cNvContentPartPr/>
                <p14:nvPr/>
              </p14:nvContentPartPr>
              <p14:xfrm>
                <a:off x="5233609" y="1194379"/>
                <a:ext cx="59040" cy="6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C842B8-721C-4C5C-8318-28AD76D443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24969" y="1185379"/>
                  <a:ext cx="76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8B5662-D7AA-4425-9F13-45059B95D647}"/>
                    </a:ext>
                  </a:extLst>
                </p14:cNvPr>
                <p14:cNvContentPartPr/>
                <p14:nvPr/>
              </p14:nvContentPartPr>
              <p14:xfrm>
                <a:off x="5319649" y="1132099"/>
                <a:ext cx="132120" cy="150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8B5662-D7AA-4425-9F13-45059B95D6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1009" y="1123459"/>
                  <a:ext cx="14976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194627-25A2-48C9-853B-B4DBB513608B}"/>
                  </a:ext>
                </a:extLst>
              </p14:cNvPr>
              <p14:cNvContentPartPr/>
              <p14:nvPr/>
            </p14:nvContentPartPr>
            <p14:xfrm>
              <a:off x="6321529" y="2195899"/>
              <a:ext cx="76320" cy="184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194627-25A2-48C9-853B-B4DBB51360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12889" y="2187259"/>
                <a:ext cx="939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684FCD5-2242-4D29-B418-31842610AEA3}"/>
                  </a:ext>
                </a:extLst>
              </p14:cNvPr>
              <p14:cNvContentPartPr/>
              <p14:nvPr/>
            </p14:nvContentPartPr>
            <p14:xfrm>
              <a:off x="8820649" y="882619"/>
              <a:ext cx="147600" cy="299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684FCD5-2242-4D29-B418-31842610AEA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11649" y="873979"/>
                <a:ext cx="165240" cy="3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229CDB7-9F81-44C7-8B9D-2F54F13C5B0B}"/>
              </a:ext>
            </a:extLst>
          </p:cNvPr>
          <p:cNvGrpSpPr/>
          <p:nvPr/>
        </p:nvGrpSpPr>
        <p:grpSpPr>
          <a:xfrm>
            <a:off x="6196249" y="861739"/>
            <a:ext cx="2541960" cy="1207080"/>
            <a:chOff x="6196249" y="861739"/>
            <a:chExt cx="2541960" cy="12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FBE8FB-ECFA-48C0-B98B-92A6B0FE08F3}"/>
                    </a:ext>
                  </a:extLst>
                </p14:cNvPr>
                <p14:cNvContentPartPr/>
                <p14:nvPr/>
              </p14:nvContentPartPr>
              <p14:xfrm>
                <a:off x="6196249" y="1094299"/>
                <a:ext cx="125640" cy="16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FBE8FB-ECFA-48C0-B98B-92A6B0FE08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87609" y="1085659"/>
                  <a:ext cx="143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9E84D1-C7D4-4454-99F6-F22091EA07F0}"/>
                    </a:ext>
                  </a:extLst>
                </p14:cNvPr>
                <p14:cNvContentPartPr/>
                <p14:nvPr/>
              </p14:nvContentPartPr>
              <p14:xfrm>
                <a:off x="6434929" y="973699"/>
                <a:ext cx="33120" cy="25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9E84D1-C7D4-4454-99F6-F22091EA07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26289" y="964699"/>
                  <a:ext cx="50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653D60-00D8-43A5-A9F5-B14E1F3E6533}"/>
                    </a:ext>
                  </a:extLst>
                </p14:cNvPr>
                <p14:cNvContentPartPr/>
                <p14:nvPr/>
              </p14:nvContentPartPr>
              <p14:xfrm>
                <a:off x="6518089" y="1131019"/>
                <a:ext cx="76680" cy="73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653D60-00D8-43A5-A9F5-B14E1F3E65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09449" y="1122019"/>
                  <a:ext cx="94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49441B-B9FB-4FDB-A43F-4E92807E4CA6}"/>
                    </a:ext>
                  </a:extLst>
                </p14:cNvPr>
                <p14:cNvContentPartPr/>
                <p14:nvPr/>
              </p14:nvContentPartPr>
              <p14:xfrm>
                <a:off x="6673249" y="1072339"/>
                <a:ext cx="88200" cy="11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49441B-B9FB-4FDB-A43F-4E92807E4C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64609" y="1063339"/>
                  <a:ext cx="105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22D84D-6C46-4172-B13E-FD3D04262005}"/>
                    </a:ext>
                  </a:extLst>
                </p14:cNvPr>
                <p14:cNvContentPartPr/>
                <p14:nvPr/>
              </p14:nvContentPartPr>
              <p14:xfrm>
                <a:off x="6805369" y="1066219"/>
                <a:ext cx="68760" cy="13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22D84D-6C46-4172-B13E-FD3D042620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96369" y="1057219"/>
                  <a:ext cx="86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E6DFA6-2ACD-42AA-ACB5-9FE44C840792}"/>
                    </a:ext>
                  </a:extLst>
                </p14:cNvPr>
                <p14:cNvContentPartPr/>
                <p14:nvPr/>
              </p14:nvContentPartPr>
              <p14:xfrm>
                <a:off x="7152049" y="1014379"/>
                <a:ext cx="146160" cy="90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E6DFA6-2ACD-42AA-ACB5-9FE44C8407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43409" y="1005379"/>
                  <a:ext cx="163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8FF7CF-9851-420A-ADD2-5DB0DF841EE6}"/>
                    </a:ext>
                  </a:extLst>
                </p14:cNvPr>
                <p14:cNvContentPartPr/>
                <p14:nvPr/>
              </p14:nvContentPartPr>
              <p14:xfrm>
                <a:off x="7407649" y="902779"/>
                <a:ext cx="185040" cy="266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8FF7CF-9851-420A-ADD2-5DB0DF841E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99009" y="894139"/>
                  <a:ext cx="202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8C0BCC-2629-40D7-9452-B1EDEBCB55B4}"/>
                    </a:ext>
                  </a:extLst>
                </p14:cNvPr>
                <p14:cNvContentPartPr/>
                <p14:nvPr/>
              </p14:nvContentPartPr>
              <p14:xfrm>
                <a:off x="7691329" y="876139"/>
                <a:ext cx="54000" cy="26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8C0BCC-2629-40D7-9452-B1EDEBCB55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82689" y="867499"/>
                  <a:ext cx="71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70E868-06E9-47DD-B3D2-6682C4B394D0}"/>
                    </a:ext>
                  </a:extLst>
                </p14:cNvPr>
                <p14:cNvContentPartPr/>
                <p14:nvPr/>
              </p14:nvContentPartPr>
              <p14:xfrm>
                <a:off x="7778449" y="1037419"/>
                <a:ext cx="127440" cy="10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70E868-06E9-47DD-B3D2-6682C4B394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69449" y="1028779"/>
                  <a:ext cx="145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7F2356-9F46-4117-A2BA-7D41D13B5462}"/>
                    </a:ext>
                  </a:extLst>
                </p14:cNvPr>
                <p14:cNvContentPartPr/>
                <p14:nvPr/>
              </p14:nvContentPartPr>
              <p14:xfrm>
                <a:off x="7956649" y="1023019"/>
                <a:ext cx="68760" cy="10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7F2356-9F46-4117-A2BA-7D41D13B54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48009" y="1014379"/>
                  <a:ext cx="86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D6C688-9651-4286-9B65-91CB60964358}"/>
                    </a:ext>
                  </a:extLst>
                </p14:cNvPr>
                <p14:cNvContentPartPr/>
                <p14:nvPr/>
              </p14:nvContentPartPr>
              <p14:xfrm>
                <a:off x="8033329" y="1017619"/>
                <a:ext cx="49320" cy="126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D6C688-9651-4286-9B65-91CB609643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24329" y="1008619"/>
                  <a:ext cx="66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520607-CDE1-4279-A591-C91CBCF6A69D}"/>
                    </a:ext>
                  </a:extLst>
                </p14:cNvPr>
                <p14:cNvContentPartPr/>
                <p14:nvPr/>
              </p14:nvContentPartPr>
              <p14:xfrm>
                <a:off x="8143849" y="861739"/>
                <a:ext cx="172800" cy="28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520607-CDE1-4279-A591-C91CBCF6A6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34849" y="852739"/>
                  <a:ext cx="190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187920-D898-434E-81C1-DF43C0FBA4C8}"/>
                    </a:ext>
                  </a:extLst>
                </p14:cNvPr>
                <p14:cNvContentPartPr/>
                <p14:nvPr/>
              </p14:nvContentPartPr>
              <p14:xfrm>
                <a:off x="8305849" y="1003579"/>
                <a:ext cx="64800" cy="119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187920-D898-434E-81C1-DF43C0FBA4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7209" y="994939"/>
                  <a:ext cx="82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D9CF97-7E71-4B54-A50F-0733EA8C9B85}"/>
                    </a:ext>
                  </a:extLst>
                </p14:cNvPr>
                <p14:cNvContentPartPr/>
                <p14:nvPr/>
              </p14:nvContentPartPr>
              <p14:xfrm>
                <a:off x="8379649" y="1050739"/>
                <a:ext cx="209520" cy="90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D9CF97-7E71-4B54-A50F-0733EA8C9B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71009" y="1042099"/>
                  <a:ext cx="227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0B6C4A-F4DD-41DE-BEB4-B1F5D6D6B8BF}"/>
                    </a:ext>
                  </a:extLst>
                </p14:cNvPr>
                <p14:cNvContentPartPr/>
                <p14:nvPr/>
              </p14:nvContentPartPr>
              <p14:xfrm>
                <a:off x="8607889" y="930139"/>
                <a:ext cx="129960" cy="87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0B6C4A-F4DD-41DE-BEB4-B1F5D6D6B8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98889" y="921499"/>
                  <a:ext cx="147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9044FC-8974-4C10-BAF7-F8A6E6C1BDAB}"/>
                    </a:ext>
                  </a:extLst>
                </p14:cNvPr>
                <p14:cNvContentPartPr/>
                <p14:nvPr/>
              </p14:nvContentPartPr>
              <p14:xfrm>
                <a:off x="6989689" y="1358179"/>
                <a:ext cx="28800" cy="54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9044FC-8974-4C10-BAF7-F8A6E6C1BD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80689" y="1349179"/>
                  <a:ext cx="46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7C534D-547F-4457-8EE1-45A39A489619}"/>
                    </a:ext>
                  </a:extLst>
                </p14:cNvPr>
                <p14:cNvContentPartPr/>
                <p14:nvPr/>
              </p14:nvContentPartPr>
              <p14:xfrm>
                <a:off x="6987889" y="1538179"/>
                <a:ext cx="26640" cy="5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7C534D-547F-4457-8EE1-45A39A4896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78889" y="1529179"/>
                  <a:ext cx="44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841D6D-2118-44CC-9944-1D18423621AF}"/>
                    </a:ext>
                  </a:extLst>
                </p14:cNvPr>
                <p14:cNvContentPartPr/>
                <p14:nvPr/>
              </p14:nvContentPartPr>
              <p14:xfrm>
                <a:off x="6993649" y="1812499"/>
                <a:ext cx="25920" cy="40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841D6D-2118-44CC-9944-1D18423621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85009" y="1803859"/>
                  <a:ext cx="43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32331C-1352-4935-AB5F-5D3D2DC482EB}"/>
                    </a:ext>
                  </a:extLst>
                </p14:cNvPr>
                <p14:cNvContentPartPr/>
                <p14:nvPr/>
              </p14:nvContentPartPr>
              <p14:xfrm>
                <a:off x="6563089" y="1186819"/>
                <a:ext cx="2175120" cy="882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32331C-1352-4935-AB5F-5D3D2DC482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54449" y="1178179"/>
                  <a:ext cx="2192760" cy="89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315555-79E7-43C5-828D-9946D4F18B35}"/>
              </a:ext>
            </a:extLst>
          </p:cNvPr>
          <p:cNvGrpSpPr/>
          <p:nvPr/>
        </p:nvGrpSpPr>
        <p:grpSpPr>
          <a:xfrm>
            <a:off x="6441409" y="1337659"/>
            <a:ext cx="2262960" cy="826920"/>
            <a:chOff x="6441409" y="1337659"/>
            <a:chExt cx="2262960" cy="82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4CE1DD-3FA1-40AD-962F-BF58AC0CDE51}"/>
                    </a:ext>
                  </a:extLst>
                </p14:cNvPr>
                <p14:cNvContentPartPr/>
                <p14:nvPr/>
              </p14:nvContentPartPr>
              <p14:xfrm>
                <a:off x="6441409" y="1361419"/>
                <a:ext cx="37440" cy="803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4CE1DD-3FA1-40AD-962F-BF58AC0CDE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32409" y="1352779"/>
                  <a:ext cx="5508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9D00A0-72DD-426D-B319-BF61BCEA0C63}"/>
                    </a:ext>
                  </a:extLst>
                </p14:cNvPr>
                <p14:cNvContentPartPr/>
                <p14:nvPr/>
              </p14:nvContentPartPr>
              <p14:xfrm>
                <a:off x="6473809" y="1337659"/>
                <a:ext cx="2230560" cy="754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9D00A0-72DD-426D-B319-BF61BCEA0C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64809" y="1329019"/>
                  <a:ext cx="224820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9DA91A-1EA8-4E3B-AA1A-B75B830959D8}"/>
                    </a:ext>
                  </a:extLst>
                </p14:cNvPr>
                <p14:cNvContentPartPr/>
                <p14:nvPr/>
              </p14:nvContentPartPr>
              <p14:xfrm>
                <a:off x="6621769" y="1426579"/>
                <a:ext cx="1983960" cy="527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9DA91A-1EA8-4E3B-AA1A-B75B830959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2769" y="1417939"/>
                  <a:ext cx="200160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9DE6813-05AB-4341-9102-C48C85A0B55E}"/>
              </a:ext>
            </a:extLst>
          </p:cNvPr>
          <p:cNvGrpSpPr/>
          <p:nvPr/>
        </p:nvGrpSpPr>
        <p:grpSpPr>
          <a:xfrm>
            <a:off x="5788369" y="2504419"/>
            <a:ext cx="2428560" cy="703440"/>
            <a:chOff x="5788369" y="2504419"/>
            <a:chExt cx="242856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53FC8BB-CA24-4800-BF9A-9D47BA28DB13}"/>
                    </a:ext>
                  </a:extLst>
                </p14:cNvPr>
                <p14:cNvContentPartPr/>
                <p14:nvPr/>
              </p14:nvContentPartPr>
              <p14:xfrm>
                <a:off x="5788369" y="2612059"/>
                <a:ext cx="10080" cy="48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53FC8BB-CA24-4800-BF9A-9D47BA28DB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79729" y="2603059"/>
                  <a:ext cx="27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D745ECF-990F-43A8-9B7D-8FBF09BCB6CB}"/>
                    </a:ext>
                  </a:extLst>
                </p14:cNvPr>
                <p14:cNvContentPartPr/>
                <p14:nvPr/>
              </p14:nvContentPartPr>
              <p14:xfrm>
                <a:off x="5834809" y="2606659"/>
                <a:ext cx="19440" cy="65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D745ECF-990F-43A8-9B7D-8FBF09BCB6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6169" y="2597659"/>
                  <a:ext cx="37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BBD737-64D5-484A-85D0-3B53DED0C35D}"/>
                    </a:ext>
                  </a:extLst>
                </p14:cNvPr>
                <p14:cNvContentPartPr/>
                <p14:nvPr/>
              </p14:nvContentPartPr>
              <p14:xfrm>
                <a:off x="5962609" y="2678299"/>
                <a:ext cx="34920" cy="113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BBD737-64D5-484A-85D0-3B53DED0C3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53969" y="2669659"/>
                  <a:ext cx="52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420CBB-B013-48A6-851D-B6DF54D6FF19}"/>
                    </a:ext>
                  </a:extLst>
                </p14:cNvPr>
                <p14:cNvContentPartPr/>
                <p14:nvPr/>
              </p14:nvContentPartPr>
              <p14:xfrm>
                <a:off x="6008329" y="2564899"/>
                <a:ext cx="16560" cy="12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420CBB-B013-48A6-851D-B6DF54D6FF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99689" y="2556259"/>
                  <a:ext cx="34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6D1DD05-BB0A-445F-B798-B1F611598419}"/>
                    </a:ext>
                  </a:extLst>
                </p14:cNvPr>
                <p14:cNvContentPartPr/>
                <p14:nvPr/>
              </p14:nvContentPartPr>
              <p14:xfrm>
                <a:off x="6018409" y="2643379"/>
                <a:ext cx="159480" cy="161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6D1DD05-BB0A-445F-B798-B1F6115984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09769" y="2634739"/>
                  <a:ext cx="177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4675E3-FFD9-4389-84EC-6CE5CB30C481}"/>
                    </a:ext>
                  </a:extLst>
                </p14:cNvPr>
                <p14:cNvContentPartPr/>
                <p14:nvPr/>
              </p14:nvContentPartPr>
              <p14:xfrm>
                <a:off x="6251329" y="2659219"/>
                <a:ext cx="75960" cy="129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4675E3-FFD9-4389-84EC-6CE5CB30C48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42329" y="2650219"/>
                  <a:ext cx="93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EFB72C-34CE-49B6-A4FE-B22E0ACC43DA}"/>
                    </a:ext>
                  </a:extLst>
                </p14:cNvPr>
                <p14:cNvContentPartPr/>
                <p14:nvPr/>
              </p14:nvContentPartPr>
              <p14:xfrm>
                <a:off x="6358969" y="2538619"/>
                <a:ext cx="52200" cy="190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EFB72C-34CE-49B6-A4FE-B22E0ACC43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50329" y="2529979"/>
                  <a:ext cx="69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D606B5-CFAB-4FF6-B7DB-A8F2093653FD}"/>
                    </a:ext>
                  </a:extLst>
                </p14:cNvPr>
                <p14:cNvContentPartPr/>
                <p14:nvPr/>
              </p14:nvContentPartPr>
              <p14:xfrm>
                <a:off x="6440329" y="2537899"/>
                <a:ext cx="131040" cy="171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D606B5-CFAB-4FF6-B7DB-A8F2093653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31689" y="2529259"/>
                  <a:ext cx="148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1A4FA1E-8FD1-402D-84E6-30AD442ED59F}"/>
                    </a:ext>
                  </a:extLst>
                </p14:cNvPr>
                <p14:cNvContentPartPr/>
                <p14:nvPr/>
              </p14:nvContentPartPr>
              <p14:xfrm>
                <a:off x="6595489" y="2648779"/>
                <a:ext cx="65880" cy="89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1A4FA1E-8FD1-402D-84E6-30AD442ED5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86849" y="2640139"/>
                  <a:ext cx="83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0A75CC-B74F-416D-8F54-3D4A189C89CF}"/>
                    </a:ext>
                  </a:extLst>
                </p14:cNvPr>
                <p14:cNvContentPartPr/>
                <p14:nvPr/>
              </p14:nvContentPartPr>
              <p14:xfrm>
                <a:off x="6757849" y="2521699"/>
                <a:ext cx="65160" cy="54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0A75CC-B74F-416D-8F54-3D4A189C89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48849" y="2513059"/>
                  <a:ext cx="8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4AAC33D-856C-4A0F-8E59-80F47D39DEC2}"/>
                    </a:ext>
                  </a:extLst>
                </p14:cNvPr>
                <p14:cNvContentPartPr/>
                <p14:nvPr/>
              </p14:nvContentPartPr>
              <p14:xfrm>
                <a:off x="7072489" y="2506219"/>
                <a:ext cx="12240" cy="272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4AAC33D-856C-4A0F-8E59-80F47D39DEC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63489" y="2497579"/>
                  <a:ext cx="29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4CD8C9-7064-407C-B64F-27102E8B01C1}"/>
                    </a:ext>
                  </a:extLst>
                </p14:cNvPr>
                <p14:cNvContentPartPr/>
                <p14:nvPr/>
              </p14:nvContentPartPr>
              <p14:xfrm>
                <a:off x="7039369" y="2620699"/>
                <a:ext cx="149400" cy="54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4CD8C9-7064-407C-B64F-27102E8B01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30729" y="2612059"/>
                  <a:ext cx="167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08AE38-0499-46C3-BFAA-E31C92610BD9}"/>
                    </a:ext>
                  </a:extLst>
                </p14:cNvPr>
                <p14:cNvContentPartPr/>
                <p14:nvPr/>
              </p14:nvContentPartPr>
              <p14:xfrm>
                <a:off x="7190209" y="2504419"/>
                <a:ext cx="136440" cy="263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08AE38-0499-46C3-BFAA-E31C92610B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81569" y="2495779"/>
                  <a:ext cx="154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ABA808E-F051-4613-A849-DCBBEC23BD7E}"/>
                    </a:ext>
                  </a:extLst>
                </p14:cNvPr>
                <p14:cNvContentPartPr/>
                <p14:nvPr/>
              </p14:nvContentPartPr>
              <p14:xfrm>
                <a:off x="7349689" y="2650219"/>
                <a:ext cx="76320" cy="86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ABA808E-F051-4613-A849-DCBBEC23BD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41049" y="2641579"/>
                  <a:ext cx="93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FBF282-4BD6-424C-BD80-27DE706F6A13}"/>
                    </a:ext>
                  </a:extLst>
                </p14:cNvPr>
                <p14:cNvContentPartPr/>
                <p14:nvPr/>
              </p14:nvContentPartPr>
              <p14:xfrm>
                <a:off x="7646329" y="2591539"/>
                <a:ext cx="123480" cy="15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FBF282-4BD6-424C-BD80-27DE706F6A1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7329" y="2582899"/>
                  <a:ext cx="14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A8E9D6-4BF2-408E-BD3B-60CC577CC921}"/>
                    </a:ext>
                  </a:extLst>
                </p14:cNvPr>
                <p14:cNvContentPartPr/>
                <p14:nvPr/>
              </p14:nvContentPartPr>
              <p14:xfrm>
                <a:off x="7833529" y="2509099"/>
                <a:ext cx="30960" cy="229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A8E9D6-4BF2-408E-BD3B-60CC577CC92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24529" y="2500459"/>
                  <a:ext cx="48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93551B-8E0D-4C3D-AA43-355F2F427E65}"/>
                    </a:ext>
                  </a:extLst>
                </p14:cNvPr>
                <p14:cNvContentPartPr/>
                <p14:nvPr/>
              </p14:nvContentPartPr>
              <p14:xfrm>
                <a:off x="7886089" y="2619979"/>
                <a:ext cx="80640" cy="101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93551B-8E0D-4C3D-AA43-355F2F427E6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77089" y="2611339"/>
                  <a:ext cx="98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4DCBE1-74A9-4C81-941A-065FB5C99952}"/>
                    </a:ext>
                  </a:extLst>
                </p14:cNvPr>
                <p14:cNvContentPartPr/>
                <p14:nvPr/>
              </p14:nvContentPartPr>
              <p14:xfrm>
                <a:off x="8017489" y="2608459"/>
                <a:ext cx="74520" cy="105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4DCBE1-74A9-4C81-941A-065FB5C9995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8489" y="2599819"/>
                  <a:ext cx="92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14D2014-2349-4DE9-8742-0C19DCF1B763}"/>
                    </a:ext>
                  </a:extLst>
                </p14:cNvPr>
                <p14:cNvContentPartPr/>
                <p14:nvPr/>
              </p14:nvContentPartPr>
              <p14:xfrm>
                <a:off x="8125129" y="2599459"/>
                <a:ext cx="91800" cy="134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4D2014-2349-4DE9-8742-0C19DCF1B7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16129" y="2590459"/>
                  <a:ext cx="109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B74966-30AB-4BD3-AF90-11F6231326E1}"/>
                    </a:ext>
                  </a:extLst>
                </p14:cNvPr>
                <p14:cNvContentPartPr/>
                <p14:nvPr/>
              </p14:nvContentPartPr>
              <p14:xfrm>
                <a:off x="6546529" y="2892859"/>
                <a:ext cx="122040" cy="315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B74966-30AB-4BD3-AF90-11F6231326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37529" y="2883859"/>
                  <a:ext cx="139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39254FF-4676-4641-9E75-6C8A6915649C}"/>
                    </a:ext>
                  </a:extLst>
                </p14:cNvPr>
                <p14:cNvContentPartPr/>
                <p14:nvPr/>
              </p14:nvContentPartPr>
              <p14:xfrm>
                <a:off x="6720049" y="2996899"/>
                <a:ext cx="116280" cy="157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39254FF-4676-4641-9E75-6C8A691564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11049" y="2987899"/>
                  <a:ext cx="133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BC4DC5-C70D-4912-80B1-C0559EBE57EB}"/>
                    </a:ext>
                  </a:extLst>
                </p14:cNvPr>
                <p14:cNvContentPartPr/>
                <p14:nvPr/>
              </p14:nvContentPartPr>
              <p14:xfrm>
                <a:off x="6898609" y="2887459"/>
                <a:ext cx="114120" cy="255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BC4DC5-C70D-4912-80B1-C0559EBE57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89969" y="2878459"/>
                  <a:ext cx="131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EAB9ECC-4589-4D22-9185-323D3B60C260}"/>
                    </a:ext>
                  </a:extLst>
                </p14:cNvPr>
                <p14:cNvContentPartPr/>
                <p14:nvPr/>
              </p14:nvContentPartPr>
              <p14:xfrm>
                <a:off x="7069969" y="3011299"/>
                <a:ext cx="47160" cy="110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EAB9ECC-4589-4D22-9185-323D3B60C2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60969" y="3002299"/>
                  <a:ext cx="64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A272FA0-F10E-400C-B772-87E89CD07F82}"/>
                    </a:ext>
                  </a:extLst>
                </p14:cNvPr>
                <p14:cNvContentPartPr/>
                <p14:nvPr/>
              </p14:nvContentPartPr>
              <p14:xfrm>
                <a:off x="7124689" y="2897539"/>
                <a:ext cx="7560" cy="16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A272FA0-F10E-400C-B772-87E89CD07F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15689" y="2888899"/>
                  <a:ext cx="25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40210E5-D249-4DEF-B67F-4ADB2DC6EF0C}"/>
                    </a:ext>
                  </a:extLst>
                </p14:cNvPr>
                <p14:cNvContentPartPr/>
                <p14:nvPr/>
              </p14:nvContentPartPr>
              <p14:xfrm>
                <a:off x="7187689" y="2999779"/>
                <a:ext cx="108000" cy="12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40210E5-D249-4DEF-B67F-4ADB2DC6EF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78689" y="2991139"/>
                  <a:ext cx="125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C1665F-3D54-41E6-9481-86AC3C00B0AC}"/>
                    </a:ext>
                  </a:extLst>
                </p14:cNvPr>
                <p14:cNvContentPartPr/>
                <p14:nvPr/>
              </p14:nvContentPartPr>
              <p14:xfrm>
                <a:off x="7368049" y="2973139"/>
                <a:ext cx="27720" cy="120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C1665F-3D54-41E6-9481-86AC3C00B0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59409" y="2964499"/>
                  <a:ext cx="45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4A1A81-59F7-4BCA-9E2A-4B19E9FCB2F8}"/>
                    </a:ext>
                  </a:extLst>
                </p14:cNvPr>
                <p14:cNvContentPartPr/>
                <p14:nvPr/>
              </p14:nvContentPartPr>
              <p14:xfrm>
                <a:off x="7485769" y="2834179"/>
                <a:ext cx="107640" cy="235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4A1A81-59F7-4BCA-9E2A-4B19E9FCB2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76769" y="2825539"/>
                  <a:ext cx="125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29B7861-3D93-447A-9025-D8F28A909FF3}"/>
                    </a:ext>
                  </a:extLst>
                </p14:cNvPr>
                <p14:cNvContentPartPr/>
                <p14:nvPr/>
              </p14:nvContentPartPr>
              <p14:xfrm>
                <a:off x="7592329" y="2880259"/>
                <a:ext cx="86400" cy="151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29B7861-3D93-447A-9025-D8F28A909F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83329" y="2871619"/>
                  <a:ext cx="104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B68F2A-D1B4-4DC2-953E-2154A189F47A}"/>
                    </a:ext>
                  </a:extLst>
                </p14:cNvPr>
                <p14:cNvContentPartPr/>
                <p14:nvPr/>
              </p14:nvContentPartPr>
              <p14:xfrm>
                <a:off x="7701409" y="2984299"/>
                <a:ext cx="77040" cy="61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B68F2A-D1B4-4DC2-953E-2154A189F47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92769" y="2975299"/>
                  <a:ext cx="94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8FAEDD-5B5C-46A5-A2F3-722FC95780E8}"/>
                    </a:ext>
                  </a:extLst>
                </p14:cNvPr>
                <p14:cNvContentPartPr/>
                <p14:nvPr/>
              </p14:nvContentPartPr>
              <p14:xfrm>
                <a:off x="7418809" y="2856139"/>
                <a:ext cx="7560" cy="12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8FAEDD-5B5C-46A5-A2F3-722FC95780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09809" y="2847139"/>
                  <a:ext cx="2520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6952183-EEED-4D74-90A8-E72C46F531D7}"/>
              </a:ext>
            </a:extLst>
          </p:cNvPr>
          <p:cNvGrpSpPr/>
          <p:nvPr/>
        </p:nvGrpSpPr>
        <p:grpSpPr>
          <a:xfrm>
            <a:off x="5824729" y="3368059"/>
            <a:ext cx="1289160" cy="366120"/>
            <a:chOff x="5824729" y="3368059"/>
            <a:chExt cx="128916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FDF1F4-3A93-4313-9D6B-CAE81B7BC33D}"/>
                    </a:ext>
                  </a:extLst>
                </p14:cNvPr>
                <p14:cNvContentPartPr/>
                <p14:nvPr/>
              </p14:nvContentPartPr>
              <p14:xfrm>
                <a:off x="5824729" y="3463459"/>
                <a:ext cx="31680" cy="96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FDF1F4-3A93-4313-9D6B-CAE81B7BC3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16089" y="3454459"/>
                  <a:ext cx="49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FC3A45D-B12E-4CBF-8F79-5842DDA8A0B0}"/>
                    </a:ext>
                  </a:extLst>
                </p14:cNvPr>
                <p14:cNvContentPartPr/>
                <p14:nvPr/>
              </p14:nvContentPartPr>
              <p14:xfrm>
                <a:off x="5902129" y="3489019"/>
                <a:ext cx="11160" cy="44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FC3A45D-B12E-4CBF-8F79-5842DDA8A0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93129" y="3480019"/>
                  <a:ext cx="28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EA40333-BCA9-4334-93BA-AA2A9664B2C2}"/>
                    </a:ext>
                  </a:extLst>
                </p14:cNvPr>
                <p14:cNvContentPartPr/>
                <p14:nvPr/>
              </p14:nvContentPartPr>
              <p14:xfrm>
                <a:off x="5997889" y="3455539"/>
                <a:ext cx="129240" cy="23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EA40333-BCA9-4334-93BA-AA2A9664B2C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89249" y="3446539"/>
                  <a:ext cx="146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D618B3-8B71-4B20-A2A5-0303CAE6467E}"/>
                    </a:ext>
                  </a:extLst>
                </p14:cNvPr>
                <p14:cNvContentPartPr/>
                <p14:nvPr/>
              </p14:nvContentPartPr>
              <p14:xfrm>
                <a:off x="6144769" y="3569659"/>
                <a:ext cx="100080" cy="86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D618B3-8B71-4B20-A2A5-0303CAE6467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35769" y="3561019"/>
                  <a:ext cx="117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EE3E4-37FA-4BDF-AC8B-BE50E5BC3963}"/>
                    </a:ext>
                  </a:extLst>
                </p14:cNvPr>
                <p14:cNvContentPartPr/>
                <p14:nvPr/>
              </p14:nvContentPartPr>
              <p14:xfrm>
                <a:off x="6268249" y="3452659"/>
                <a:ext cx="122760" cy="206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EE3E4-37FA-4BDF-AC8B-BE50E5BC39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59609" y="3443659"/>
                  <a:ext cx="140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7F1C350-9A5B-4D7B-9C81-8043A4C9C186}"/>
                    </a:ext>
                  </a:extLst>
                </p14:cNvPr>
                <p14:cNvContentPartPr/>
                <p14:nvPr/>
              </p14:nvContentPartPr>
              <p14:xfrm>
                <a:off x="6419089" y="3574339"/>
                <a:ext cx="106920" cy="159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7F1C350-9A5B-4D7B-9C81-8043A4C9C18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10089" y="3565339"/>
                  <a:ext cx="124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99D286-C5F6-4F2C-BE96-99177CCB5F4E}"/>
                    </a:ext>
                  </a:extLst>
                </p14:cNvPr>
                <p14:cNvContentPartPr/>
                <p14:nvPr/>
              </p14:nvContentPartPr>
              <p14:xfrm>
                <a:off x="6635809" y="3428899"/>
                <a:ext cx="45000" cy="50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399D286-C5F6-4F2C-BE96-99177CCB5F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7169" y="3419899"/>
                  <a:ext cx="6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B912B40-DC77-4C3A-BCEF-E5E96505EA85}"/>
                    </a:ext>
                  </a:extLst>
                </p14:cNvPr>
                <p14:cNvContentPartPr/>
                <p14:nvPr/>
              </p14:nvContentPartPr>
              <p14:xfrm>
                <a:off x="6889249" y="3603139"/>
                <a:ext cx="5760" cy="4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B912B40-DC77-4C3A-BCEF-E5E96505EA8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80609" y="3594499"/>
                  <a:ext cx="23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E758DB1-B202-41A7-A91F-B59B2EABDFB9}"/>
                    </a:ext>
                  </a:extLst>
                </p14:cNvPr>
                <p14:cNvContentPartPr/>
                <p14:nvPr/>
              </p14:nvContentPartPr>
              <p14:xfrm>
                <a:off x="6855409" y="3562819"/>
                <a:ext cx="66960" cy="56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E758DB1-B202-41A7-A91F-B59B2EABDFB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46409" y="3553819"/>
                  <a:ext cx="84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3420B1-66A8-4A78-BBC7-F6A6ACA2DBF9}"/>
                    </a:ext>
                  </a:extLst>
                </p14:cNvPr>
                <p14:cNvContentPartPr/>
                <p14:nvPr/>
              </p14:nvContentPartPr>
              <p14:xfrm>
                <a:off x="7012009" y="3368059"/>
                <a:ext cx="101880" cy="280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3420B1-66A8-4A78-BBC7-F6A6ACA2DB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03369" y="3359059"/>
                  <a:ext cx="11952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5030B90-41BC-480D-829B-0AFF7A8F93A2}"/>
              </a:ext>
            </a:extLst>
          </p:cNvPr>
          <p:cNvGrpSpPr/>
          <p:nvPr/>
        </p:nvGrpSpPr>
        <p:grpSpPr>
          <a:xfrm>
            <a:off x="7333489" y="3397939"/>
            <a:ext cx="385560" cy="242640"/>
            <a:chOff x="7333489" y="3397939"/>
            <a:chExt cx="38556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DD18A17-69F5-41D4-BF4F-24F5BCAB9BCD}"/>
                    </a:ext>
                  </a:extLst>
                </p14:cNvPr>
                <p14:cNvContentPartPr/>
                <p14:nvPr/>
              </p14:nvContentPartPr>
              <p14:xfrm>
                <a:off x="7363009" y="3423859"/>
                <a:ext cx="12240" cy="216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DD18A17-69F5-41D4-BF4F-24F5BCAB9B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54009" y="3415219"/>
                  <a:ext cx="29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445A71-6909-42D5-9F96-AD264A29AA8E}"/>
                    </a:ext>
                  </a:extLst>
                </p14:cNvPr>
                <p14:cNvContentPartPr/>
                <p14:nvPr/>
              </p14:nvContentPartPr>
              <p14:xfrm>
                <a:off x="7333489" y="3520339"/>
                <a:ext cx="128160" cy="51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445A71-6909-42D5-9F96-AD264A29AA8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24849" y="3511339"/>
                  <a:ext cx="145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9D68491-AB9B-4DB3-BC6F-E3FDF3DE240E}"/>
                    </a:ext>
                  </a:extLst>
                </p14:cNvPr>
                <p14:cNvContentPartPr/>
                <p14:nvPr/>
              </p14:nvContentPartPr>
              <p14:xfrm>
                <a:off x="7496209" y="3397939"/>
                <a:ext cx="222840" cy="225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9D68491-AB9B-4DB3-BC6F-E3FDF3DE24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87209" y="3388939"/>
                  <a:ext cx="2404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8CB5815-C0A2-4F53-B558-BCA5015C651E}"/>
              </a:ext>
            </a:extLst>
          </p:cNvPr>
          <p:cNvGrpSpPr/>
          <p:nvPr/>
        </p:nvGrpSpPr>
        <p:grpSpPr>
          <a:xfrm>
            <a:off x="7957009" y="3357979"/>
            <a:ext cx="1036800" cy="294840"/>
            <a:chOff x="7957009" y="3357979"/>
            <a:chExt cx="103680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616E6B1-ABAE-4D1C-BAA2-312894A224CC}"/>
                    </a:ext>
                  </a:extLst>
                </p14:cNvPr>
                <p14:cNvContentPartPr/>
                <p14:nvPr/>
              </p14:nvContentPartPr>
              <p14:xfrm>
                <a:off x="7957009" y="3390739"/>
                <a:ext cx="129240" cy="255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616E6B1-ABAE-4D1C-BAA2-312894A224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48369" y="3382099"/>
                  <a:ext cx="146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F6AE02D-BA1B-4826-9D00-8D30CE22586F}"/>
                    </a:ext>
                  </a:extLst>
                </p14:cNvPr>
                <p14:cNvContentPartPr/>
                <p14:nvPr/>
              </p14:nvContentPartPr>
              <p14:xfrm>
                <a:off x="8103529" y="3514579"/>
                <a:ext cx="89280" cy="115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F6AE02D-BA1B-4826-9D00-8D30CE22586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94529" y="3505579"/>
                  <a:ext cx="106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796C4F3-15E9-497C-94D1-E15135ED7B8E}"/>
                    </a:ext>
                  </a:extLst>
                </p14:cNvPr>
                <p14:cNvContentPartPr/>
                <p14:nvPr/>
              </p14:nvContentPartPr>
              <p14:xfrm>
                <a:off x="8209369" y="3383179"/>
                <a:ext cx="176040" cy="269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796C4F3-15E9-497C-94D1-E15135ED7B8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00729" y="3374179"/>
                  <a:ext cx="193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F7B9C15-EE8E-4B49-99FD-A79E8D89CB04}"/>
                    </a:ext>
                  </a:extLst>
                </p14:cNvPr>
                <p14:cNvContentPartPr/>
                <p14:nvPr/>
              </p14:nvContentPartPr>
              <p14:xfrm>
                <a:off x="8187409" y="3498739"/>
                <a:ext cx="196560" cy="119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F7B9C15-EE8E-4B49-99FD-A79E8D89CB0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78769" y="3490099"/>
                  <a:ext cx="214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B2D477F-F680-4522-BFE4-3734B1B1E4A0}"/>
                    </a:ext>
                  </a:extLst>
                </p14:cNvPr>
                <p14:cNvContentPartPr/>
                <p14:nvPr/>
              </p14:nvContentPartPr>
              <p14:xfrm>
                <a:off x="8428609" y="3405859"/>
                <a:ext cx="13320" cy="8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B2D477F-F680-4522-BFE4-3734B1B1E4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19609" y="3396859"/>
                  <a:ext cx="3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4D4698A-684E-4438-8C66-8F3BA8638F10}"/>
                    </a:ext>
                  </a:extLst>
                </p14:cNvPr>
                <p14:cNvContentPartPr/>
                <p14:nvPr/>
              </p14:nvContentPartPr>
              <p14:xfrm>
                <a:off x="8409529" y="3495499"/>
                <a:ext cx="140400" cy="133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4D4698A-684E-4438-8C66-8F3BA8638F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00529" y="3486499"/>
                  <a:ext cx="158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D0EF423-982B-43F8-8139-8C5569D4662E}"/>
                    </a:ext>
                  </a:extLst>
                </p14:cNvPr>
                <p14:cNvContentPartPr/>
                <p14:nvPr/>
              </p14:nvContentPartPr>
              <p14:xfrm>
                <a:off x="8583409" y="3386779"/>
                <a:ext cx="44280" cy="217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D0EF423-982B-43F8-8139-8C5569D4662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74769" y="3378139"/>
                  <a:ext cx="61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6AEEBE0-5106-4A2D-91B8-8E934CF95568}"/>
                    </a:ext>
                  </a:extLst>
                </p14:cNvPr>
                <p14:cNvContentPartPr/>
                <p14:nvPr/>
              </p14:nvContentPartPr>
              <p14:xfrm>
                <a:off x="8645329" y="3357979"/>
                <a:ext cx="50040" cy="205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6AEEBE0-5106-4A2D-91B8-8E934CF955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36689" y="3349339"/>
                  <a:ext cx="67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C4C3188-F49B-4DD6-B498-042CE8324A61}"/>
                    </a:ext>
                  </a:extLst>
                </p14:cNvPr>
                <p14:cNvContentPartPr/>
                <p14:nvPr/>
              </p14:nvContentPartPr>
              <p14:xfrm>
                <a:off x="8614729" y="3450859"/>
                <a:ext cx="149760" cy="94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C4C3188-F49B-4DD6-B498-042CE8324A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05729" y="3442219"/>
                  <a:ext cx="167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AE4A88F-0E98-40BD-BC4C-1414EA87270E}"/>
                    </a:ext>
                  </a:extLst>
                </p14:cNvPr>
                <p14:cNvContentPartPr/>
                <p14:nvPr/>
              </p14:nvContentPartPr>
              <p14:xfrm>
                <a:off x="8771329" y="3369859"/>
                <a:ext cx="87840" cy="185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AE4A88F-0E98-40BD-BC4C-1414EA87270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62329" y="3360859"/>
                  <a:ext cx="105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5FEF6C-3125-4776-BAA7-7BACAEE449BA}"/>
                    </a:ext>
                  </a:extLst>
                </p14:cNvPr>
                <p14:cNvContentPartPr/>
                <p14:nvPr/>
              </p14:nvContentPartPr>
              <p14:xfrm>
                <a:off x="8859529" y="3513139"/>
                <a:ext cx="134280" cy="73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5FEF6C-3125-4776-BAA7-7BACAEE449B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50529" y="3504139"/>
                  <a:ext cx="1519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990759C-5B74-4D03-AD23-B2954E570D22}"/>
              </a:ext>
            </a:extLst>
          </p:cNvPr>
          <p:cNvGrpSpPr/>
          <p:nvPr/>
        </p:nvGrpSpPr>
        <p:grpSpPr>
          <a:xfrm>
            <a:off x="669169" y="1689739"/>
            <a:ext cx="2018880" cy="742680"/>
            <a:chOff x="669169" y="1689739"/>
            <a:chExt cx="2018880" cy="74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72F9F41-0B07-429D-811A-EA809A99CAB7}"/>
                    </a:ext>
                  </a:extLst>
                </p14:cNvPr>
                <p14:cNvContentPartPr/>
                <p14:nvPr/>
              </p14:nvContentPartPr>
              <p14:xfrm>
                <a:off x="763849" y="1767139"/>
                <a:ext cx="11880" cy="286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72F9F41-0B07-429D-811A-EA809A99CAB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5209" y="1758139"/>
                  <a:ext cx="29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A60F7D4-7A04-404D-BAAC-3DD478FFA9A2}"/>
                    </a:ext>
                  </a:extLst>
                </p14:cNvPr>
                <p14:cNvContentPartPr/>
                <p14:nvPr/>
              </p14:nvContentPartPr>
              <p14:xfrm>
                <a:off x="669169" y="1689739"/>
                <a:ext cx="1548000" cy="420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A60F7D4-7A04-404D-BAAC-3DD478FFA9A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0169" y="1680739"/>
                  <a:ext cx="1565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F4C118-E47C-4122-BBD6-066080E4F010}"/>
                    </a:ext>
                  </a:extLst>
                </p14:cNvPr>
                <p14:cNvContentPartPr/>
                <p14:nvPr/>
              </p14:nvContentPartPr>
              <p14:xfrm>
                <a:off x="757369" y="1961179"/>
                <a:ext cx="1930680" cy="471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F4C118-E47C-4122-BBD6-066080E4F01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8369" y="1952539"/>
                  <a:ext cx="194832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C56ABA6-DF16-4DB2-9575-0AB1E49CD0BB}"/>
              </a:ext>
            </a:extLst>
          </p:cNvPr>
          <p:cNvGrpSpPr/>
          <p:nvPr/>
        </p:nvGrpSpPr>
        <p:grpSpPr>
          <a:xfrm>
            <a:off x="3116809" y="1916899"/>
            <a:ext cx="795600" cy="393840"/>
            <a:chOff x="3116809" y="1916899"/>
            <a:chExt cx="79560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9A5950-6792-41C9-A08E-91256E767CDE}"/>
                    </a:ext>
                  </a:extLst>
                </p14:cNvPr>
                <p14:cNvContentPartPr/>
                <p14:nvPr/>
              </p14:nvContentPartPr>
              <p14:xfrm>
                <a:off x="3131569" y="1930579"/>
                <a:ext cx="186120" cy="380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9A5950-6792-41C9-A08E-91256E767CD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22569" y="1921579"/>
                  <a:ext cx="2037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D91EE07-8337-4715-956A-0B2702D9443C}"/>
                    </a:ext>
                  </a:extLst>
                </p14:cNvPr>
                <p14:cNvContentPartPr/>
                <p14:nvPr/>
              </p14:nvContentPartPr>
              <p14:xfrm>
                <a:off x="3116809" y="2124259"/>
                <a:ext cx="186480" cy="55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D91EE07-8337-4715-956A-0B2702D9443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08169" y="2115619"/>
                  <a:ext cx="204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9E3007-7E63-4955-8CEB-3282BCFAFAD3}"/>
                    </a:ext>
                  </a:extLst>
                </p14:cNvPr>
                <p14:cNvContentPartPr/>
                <p14:nvPr/>
              </p14:nvContentPartPr>
              <p14:xfrm>
                <a:off x="3428929" y="2002579"/>
                <a:ext cx="15480" cy="235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9E3007-7E63-4955-8CEB-3282BCFAFAD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20289" y="1993579"/>
                  <a:ext cx="33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E5D1985-B9EC-46DA-9A70-35606348B8C3}"/>
                    </a:ext>
                  </a:extLst>
                </p14:cNvPr>
                <p14:cNvContentPartPr/>
                <p14:nvPr/>
              </p14:nvContentPartPr>
              <p14:xfrm>
                <a:off x="3535489" y="2091859"/>
                <a:ext cx="98640" cy="123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E5D1985-B9EC-46DA-9A70-35606348B8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26489" y="2083219"/>
                  <a:ext cx="116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A42B8DC-FB89-4E6F-A1DC-979014D2F656}"/>
                    </a:ext>
                  </a:extLst>
                </p14:cNvPr>
                <p14:cNvContentPartPr/>
                <p14:nvPr/>
              </p14:nvContentPartPr>
              <p14:xfrm>
                <a:off x="3716569" y="1958299"/>
                <a:ext cx="30240" cy="223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A42B8DC-FB89-4E6F-A1DC-979014D2F65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07569" y="1949659"/>
                  <a:ext cx="47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A84C86A-AC16-41B1-9E7E-676A4BF29418}"/>
                    </a:ext>
                  </a:extLst>
                </p14:cNvPr>
                <p14:cNvContentPartPr/>
                <p14:nvPr/>
              </p14:nvContentPartPr>
              <p14:xfrm>
                <a:off x="3804769" y="1916899"/>
                <a:ext cx="107640" cy="250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A84C86A-AC16-41B1-9E7E-676A4BF2941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96129" y="1907899"/>
                  <a:ext cx="1252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CA1128B-19B2-4971-95F0-177247B4149B}"/>
              </a:ext>
            </a:extLst>
          </p:cNvPr>
          <p:cNvGrpSpPr/>
          <p:nvPr/>
        </p:nvGrpSpPr>
        <p:grpSpPr>
          <a:xfrm>
            <a:off x="3374929" y="2369059"/>
            <a:ext cx="564480" cy="187200"/>
            <a:chOff x="3374929" y="2369059"/>
            <a:chExt cx="56448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70F294C-8963-4C6B-8A5A-3C6C2C2DBF0E}"/>
                    </a:ext>
                  </a:extLst>
                </p14:cNvPr>
                <p14:cNvContentPartPr/>
                <p14:nvPr/>
              </p14:nvContentPartPr>
              <p14:xfrm>
                <a:off x="3374929" y="2369059"/>
                <a:ext cx="80640" cy="187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70F294C-8963-4C6B-8A5A-3C6C2C2DBF0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66289" y="2360419"/>
                  <a:ext cx="98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087B73-7159-40AE-B19C-FDC4797C5655}"/>
                    </a:ext>
                  </a:extLst>
                </p14:cNvPr>
                <p14:cNvContentPartPr/>
                <p14:nvPr/>
              </p14:nvContentPartPr>
              <p14:xfrm>
                <a:off x="3502729" y="2419459"/>
                <a:ext cx="158400" cy="84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087B73-7159-40AE-B19C-FDC4797C565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94089" y="2410819"/>
                  <a:ext cx="176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A23A264-7537-4B2E-9FE7-10F8C6058F18}"/>
                    </a:ext>
                  </a:extLst>
                </p14:cNvPr>
                <p14:cNvContentPartPr/>
                <p14:nvPr/>
              </p14:nvContentPartPr>
              <p14:xfrm>
                <a:off x="3684529" y="2393899"/>
                <a:ext cx="57960" cy="68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A23A264-7537-4B2E-9FE7-10F8C6058F1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75889" y="2384899"/>
                  <a:ext cx="75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2055A3F-6F24-4C9D-9A7E-DBEA9980928D}"/>
                    </a:ext>
                  </a:extLst>
                </p14:cNvPr>
                <p14:cNvContentPartPr/>
                <p14:nvPr/>
              </p14:nvContentPartPr>
              <p14:xfrm>
                <a:off x="3774529" y="2406139"/>
                <a:ext cx="164880" cy="81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2055A3F-6F24-4C9D-9A7E-DBEA9980928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65529" y="2397499"/>
                  <a:ext cx="1825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880BFD8-CD6F-4CE5-BE36-45D2695ECAC3}"/>
              </a:ext>
            </a:extLst>
          </p:cNvPr>
          <p:cNvGrpSpPr/>
          <p:nvPr/>
        </p:nvGrpSpPr>
        <p:grpSpPr>
          <a:xfrm>
            <a:off x="4134169" y="1775419"/>
            <a:ext cx="2172960" cy="718920"/>
            <a:chOff x="4134169" y="1775419"/>
            <a:chExt cx="217296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65CE075-21A1-4165-BCEE-186DC8C19945}"/>
                    </a:ext>
                  </a:extLst>
                </p14:cNvPr>
                <p14:cNvContentPartPr/>
                <p14:nvPr/>
              </p14:nvContentPartPr>
              <p14:xfrm>
                <a:off x="4139569" y="1892059"/>
                <a:ext cx="164880" cy="284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65CE075-21A1-4165-BCEE-186DC8C199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30569" y="1883059"/>
                  <a:ext cx="182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261231-A7C6-4215-94D8-211347AEA172}"/>
                    </a:ext>
                  </a:extLst>
                </p14:cNvPr>
                <p14:cNvContentPartPr/>
                <p14:nvPr/>
              </p14:nvContentPartPr>
              <p14:xfrm>
                <a:off x="4328209" y="2018419"/>
                <a:ext cx="112680" cy="139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261231-A7C6-4215-94D8-211347AEA17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19569" y="2009779"/>
                  <a:ext cx="130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CEDD50B-AF6D-4C90-A2B6-61842B1A8283}"/>
                    </a:ext>
                  </a:extLst>
                </p14:cNvPr>
                <p14:cNvContentPartPr/>
                <p14:nvPr/>
              </p14:nvContentPartPr>
              <p14:xfrm>
                <a:off x="4503169" y="1824379"/>
                <a:ext cx="114840" cy="339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CEDD50B-AF6D-4C90-A2B6-61842B1A828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4169" y="1815379"/>
                  <a:ext cx="132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C71221C-4B60-47C8-97C7-71DE1B7546CB}"/>
                    </a:ext>
                  </a:extLst>
                </p14:cNvPr>
                <p14:cNvContentPartPr/>
                <p14:nvPr/>
              </p14:nvContentPartPr>
              <p14:xfrm>
                <a:off x="4478689" y="1964779"/>
                <a:ext cx="113400" cy="47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C71221C-4B60-47C8-97C7-71DE1B7546C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70049" y="1955779"/>
                  <a:ext cx="131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19B11D-D3F6-492F-806B-E65A93D54C4A}"/>
                    </a:ext>
                  </a:extLst>
                </p14:cNvPr>
                <p14:cNvContentPartPr/>
                <p14:nvPr/>
              </p14:nvContentPartPr>
              <p14:xfrm>
                <a:off x="4667689" y="2014459"/>
                <a:ext cx="22320" cy="115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19B11D-D3F6-492F-806B-E65A93D54C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59049" y="2005819"/>
                  <a:ext cx="39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DFD0B8A-A7C4-4518-A3F2-85D150EC1DDB}"/>
                    </a:ext>
                  </a:extLst>
                </p14:cNvPr>
                <p14:cNvContentPartPr/>
                <p14:nvPr/>
              </p14:nvContentPartPr>
              <p14:xfrm>
                <a:off x="4731769" y="1919059"/>
                <a:ext cx="16560" cy="21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DFD0B8A-A7C4-4518-A3F2-85D150EC1DD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23129" y="1910059"/>
                  <a:ext cx="34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14A325-DA39-4896-8055-7FC3FC481AC6}"/>
                    </a:ext>
                  </a:extLst>
                </p14:cNvPr>
                <p14:cNvContentPartPr/>
                <p14:nvPr/>
              </p14:nvContentPartPr>
              <p14:xfrm>
                <a:off x="4783249" y="1964779"/>
                <a:ext cx="172800" cy="186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14A325-DA39-4896-8055-7FC3FC481AC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74609" y="1955779"/>
                  <a:ext cx="190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812E9C1-AE04-4FB8-858E-B54F144018B0}"/>
                    </a:ext>
                  </a:extLst>
                </p14:cNvPr>
                <p14:cNvContentPartPr/>
                <p14:nvPr/>
              </p14:nvContentPartPr>
              <p14:xfrm>
                <a:off x="5055049" y="1951819"/>
                <a:ext cx="20160" cy="184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812E9C1-AE04-4FB8-858E-B54F144018B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46409" y="1942819"/>
                  <a:ext cx="37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8576529-B5CB-4603-8E1B-5499661F9CBA}"/>
                    </a:ext>
                  </a:extLst>
                </p14:cNvPr>
                <p14:cNvContentPartPr/>
                <p14:nvPr/>
              </p14:nvContentPartPr>
              <p14:xfrm>
                <a:off x="5046049" y="1775419"/>
                <a:ext cx="180000" cy="286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8576529-B5CB-4603-8E1B-5499661F9CB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37409" y="1766779"/>
                  <a:ext cx="197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B0CCC96-F73C-4301-A4B9-D6A364684B59}"/>
                    </a:ext>
                  </a:extLst>
                </p14:cNvPr>
                <p14:cNvContentPartPr/>
                <p14:nvPr/>
              </p14:nvContentPartPr>
              <p14:xfrm>
                <a:off x="5181769" y="1977379"/>
                <a:ext cx="56160" cy="21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B0CCC96-F73C-4301-A4B9-D6A364684B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73129" y="1968379"/>
                  <a:ext cx="73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1558E73-8996-433D-86BF-E9BF3024C269}"/>
                    </a:ext>
                  </a:extLst>
                </p14:cNvPr>
                <p14:cNvContentPartPr/>
                <p14:nvPr/>
              </p14:nvContentPartPr>
              <p14:xfrm>
                <a:off x="5371489" y="1818979"/>
                <a:ext cx="50040" cy="258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1558E73-8996-433D-86BF-E9BF3024C26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62489" y="1809979"/>
                  <a:ext cx="67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22A1B2C-F096-4FF3-8D0F-051B32492EBC}"/>
                    </a:ext>
                  </a:extLst>
                </p14:cNvPr>
                <p14:cNvContentPartPr/>
                <p14:nvPr/>
              </p14:nvContentPartPr>
              <p14:xfrm>
                <a:off x="5461489" y="1950379"/>
                <a:ext cx="78120" cy="105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22A1B2C-F096-4FF3-8D0F-051B32492EB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52849" y="1941739"/>
                  <a:ext cx="95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C249C1A-6D94-45FB-9D75-287195D86B43}"/>
                    </a:ext>
                  </a:extLst>
                </p14:cNvPr>
                <p14:cNvContentPartPr/>
                <p14:nvPr/>
              </p14:nvContentPartPr>
              <p14:xfrm>
                <a:off x="5571649" y="1960459"/>
                <a:ext cx="101880" cy="104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C249C1A-6D94-45FB-9D75-287195D86B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63009" y="1951459"/>
                  <a:ext cx="119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C2E9B35-51D4-4AB4-BF02-A773D452ACD0}"/>
                    </a:ext>
                  </a:extLst>
                </p14:cNvPr>
                <p14:cNvContentPartPr/>
                <p14:nvPr/>
              </p14:nvContentPartPr>
              <p14:xfrm>
                <a:off x="5727529" y="1915099"/>
                <a:ext cx="57240" cy="120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C2E9B35-51D4-4AB4-BF02-A773D452ACD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18529" y="1906459"/>
                  <a:ext cx="74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C5045AB-2754-4396-9402-6CB09D7E080B}"/>
                    </a:ext>
                  </a:extLst>
                </p14:cNvPr>
                <p14:cNvContentPartPr/>
                <p14:nvPr/>
              </p14:nvContentPartPr>
              <p14:xfrm>
                <a:off x="4134169" y="2302819"/>
                <a:ext cx="71640" cy="182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C5045AB-2754-4396-9402-6CB09D7E080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25169" y="2294179"/>
                  <a:ext cx="89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E4FC899-FB7E-466A-AE6E-36F2DF6804C5}"/>
                    </a:ext>
                  </a:extLst>
                </p14:cNvPr>
                <p14:cNvContentPartPr/>
                <p14:nvPr/>
              </p14:nvContentPartPr>
              <p14:xfrm>
                <a:off x="4206169" y="2397139"/>
                <a:ext cx="89280" cy="97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E4FC899-FB7E-466A-AE6E-36F2DF6804C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97169" y="2388499"/>
                  <a:ext cx="106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D8B75E1-CF31-4C5A-ADCB-5FE1F523EA87}"/>
                    </a:ext>
                  </a:extLst>
                </p14:cNvPr>
                <p14:cNvContentPartPr/>
                <p14:nvPr/>
              </p14:nvContentPartPr>
              <p14:xfrm>
                <a:off x="4314169" y="2331619"/>
                <a:ext cx="7560" cy="6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D8B75E1-CF31-4C5A-ADCB-5FE1F523EA8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05169" y="2322619"/>
                  <a:ext cx="25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84C2337-E037-4574-BE1F-5587765E2F90}"/>
                    </a:ext>
                  </a:extLst>
                </p14:cNvPr>
                <p14:cNvContentPartPr/>
                <p14:nvPr/>
              </p14:nvContentPartPr>
              <p14:xfrm>
                <a:off x="4339369" y="2378419"/>
                <a:ext cx="111240" cy="97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84C2337-E037-4574-BE1F-5587765E2F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30369" y="2369419"/>
                  <a:ext cx="128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1168B5-180E-48D2-A578-C62CE8EBBFFF}"/>
                    </a:ext>
                  </a:extLst>
                </p14:cNvPr>
                <p14:cNvContentPartPr/>
                <p14:nvPr/>
              </p14:nvContentPartPr>
              <p14:xfrm>
                <a:off x="4454569" y="2295619"/>
                <a:ext cx="93240" cy="173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1168B5-180E-48D2-A578-C62CE8EBBFF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45569" y="2286619"/>
                  <a:ext cx="11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867CF6B-ACF0-4D11-AD75-0913837CC635}"/>
                    </a:ext>
                  </a:extLst>
                </p14:cNvPr>
                <p14:cNvContentPartPr/>
                <p14:nvPr/>
              </p14:nvContentPartPr>
              <p14:xfrm>
                <a:off x="4585609" y="2362219"/>
                <a:ext cx="84960" cy="95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867CF6B-ACF0-4D11-AD75-0913837CC63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76969" y="2353219"/>
                  <a:ext cx="102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999E458-0D49-46CC-A67A-1D86AB9E239B}"/>
                    </a:ext>
                  </a:extLst>
                </p14:cNvPr>
                <p14:cNvContentPartPr/>
                <p14:nvPr/>
              </p14:nvContentPartPr>
              <p14:xfrm>
                <a:off x="4856329" y="2349259"/>
                <a:ext cx="59760" cy="55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999E458-0D49-46CC-A67A-1D86AB9E239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47329" y="2340259"/>
                  <a:ext cx="7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F9C0D1B-E9E7-47EE-B815-509098E2DACA}"/>
                    </a:ext>
                  </a:extLst>
                </p14:cNvPr>
                <p14:cNvContentPartPr/>
                <p14:nvPr/>
              </p14:nvContentPartPr>
              <p14:xfrm>
                <a:off x="4981969" y="2297059"/>
                <a:ext cx="74520" cy="13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F9C0D1B-E9E7-47EE-B815-509098E2DAC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73329" y="2288419"/>
                  <a:ext cx="92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7228D8A-0EBA-4932-8CF9-BE7910753430}"/>
                    </a:ext>
                  </a:extLst>
                </p14:cNvPr>
                <p14:cNvContentPartPr/>
                <p14:nvPr/>
              </p14:nvContentPartPr>
              <p14:xfrm>
                <a:off x="4989169" y="2213539"/>
                <a:ext cx="66240" cy="240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7228D8A-0EBA-4932-8CF9-BE791075343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980169" y="2204539"/>
                  <a:ext cx="83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0AC2FD7-832A-4896-868E-24B35D1C6F91}"/>
                    </a:ext>
                  </a:extLst>
                </p14:cNvPr>
                <p14:cNvContentPartPr/>
                <p14:nvPr/>
              </p14:nvContentPartPr>
              <p14:xfrm>
                <a:off x="4944889" y="2339899"/>
                <a:ext cx="109800" cy="11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0AC2FD7-832A-4896-868E-24B35D1C6F9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35889" y="2330899"/>
                  <a:ext cx="127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5E84A71-79C3-4EF4-93DF-ECE8D5510DFA}"/>
                    </a:ext>
                  </a:extLst>
                </p14:cNvPr>
                <p14:cNvContentPartPr/>
                <p14:nvPr/>
              </p14:nvContentPartPr>
              <p14:xfrm>
                <a:off x="5206609" y="2202379"/>
                <a:ext cx="158400" cy="176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5E84A71-79C3-4EF4-93DF-ECE8D5510DF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197609" y="2193379"/>
                  <a:ext cx="176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37234B1-C241-4BFD-AB75-434928CF6C45}"/>
                    </a:ext>
                  </a:extLst>
                </p14:cNvPr>
                <p14:cNvContentPartPr/>
                <p14:nvPr/>
              </p14:nvContentPartPr>
              <p14:xfrm>
                <a:off x="5469049" y="2132899"/>
                <a:ext cx="45360" cy="235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37234B1-C241-4BFD-AB75-434928CF6C4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60049" y="2123899"/>
                  <a:ext cx="63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012DF9B-F91D-48D8-A91B-5B0E0CDB00F0}"/>
                    </a:ext>
                  </a:extLst>
                </p14:cNvPr>
                <p14:cNvContentPartPr/>
                <p14:nvPr/>
              </p14:nvContentPartPr>
              <p14:xfrm>
                <a:off x="5430169" y="2237659"/>
                <a:ext cx="195480" cy="106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012DF9B-F91D-48D8-A91B-5B0E0CDB00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21529" y="2229019"/>
                  <a:ext cx="213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276ABF9-12BD-4266-A5FC-B9C32D872A64}"/>
                    </a:ext>
                  </a:extLst>
                </p14:cNvPr>
                <p14:cNvContentPartPr/>
                <p14:nvPr/>
              </p14:nvContentPartPr>
              <p14:xfrm>
                <a:off x="5757409" y="2248819"/>
                <a:ext cx="49320" cy="95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276ABF9-12BD-4266-A5FC-B9C32D872A6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48769" y="2239819"/>
                  <a:ext cx="66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E31286B-6F21-409A-B3BC-7448080B0AAC}"/>
                    </a:ext>
                  </a:extLst>
                </p14:cNvPr>
                <p14:cNvContentPartPr/>
                <p14:nvPr/>
              </p14:nvContentPartPr>
              <p14:xfrm>
                <a:off x="5804929" y="2244859"/>
                <a:ext cx="93240" cy="89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E31286B-6F21-409A-B3BC-7448080B0A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95929" y="2236219"/>
                  <a:ext cx="110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CED4BBA-141B-48FB-90A2-15C86A5B8AF6}"/>
                    </a:ext>
                  </a:extLst>
                </p14:cNvPr>
                <p14:cNvContentPartPr/>
                <p14:nvPr/>
              </p14:nvContentPartPr>
              <p14:xfrm>
                <a:off x="5884849" y="2242339"/>
                <a:ext cx="114480" cy="86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CED4BBA-141B-48FB-90A2-15C86A5B8AF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875849" y="2233699"/>
                  <a:ext cx="132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463EC52-A6C7-494F-B6E0-3CCCEE49D41B}"/>
                    </a:ext>
                  </a:extLst>
                </p14:cNvPr>
                <p14:cNvContentPartPr/>
                <p14:nvPr/>
              </p14:nvContentPartPr>
              <p14:xfrm>
                <a:off x="6015529" y="2117779"/>
                <a:ext cx="71280" cy="187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463EC52-A6C7-494F-B6E0-3CCCEE49D41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06529" y="2109139"/>
                  <a:ext cx="88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56EC51A-77FA-42D1-95BC-0BA024DBBCE3}"/>
                    </a:ext>
                  </a:extLst>
                </p14:cNvPr>
                <p14:cNvContentPartPr/>
                <p14:nvPr/>
              </p14:nvContentPartPr>
              <p14:xfrm>
                <a:off x="6081409" y="2222539"/>
                <a:ext cx="95400" cy="60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56EC51A-77FA-42D1-95BC-0BA024DBBCE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072769" y="2213899"/>
                  <a:ext cx="113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C074242-90DA-4F85-A7E7-7AF57165CD2F}"/>
                    </a:ext>
                  </a:extLst>
                </p14:cNvPr>
                <p14:cNvContentPartPr/>
                <p14:nvPr/>
              </p14:nvContentPartPr>
              <p14:xfrm>
                <a:off x="6159529" y="2228659"/>
                <a:ext cx="92160" cy="144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C074242-90DA-4F85-A7E7-7AF57165CD2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150529" y="2220019"/>
                  <a:ext cx="109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5E455BF-4345-451C-9B90-CFC4EEA18511}"/>
                    </a:ext>
                  </a:extLst>
                </p14:cNvPr>
                <p14:cNvContentPartPr/>
                <p14:nvPr/>
              </p14:nvContentPartPr>
              <p14:xfrm>
                <a:off x="6248449" y="2091859"/>
                <a:ext cx="58680" cy="220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5E455BF-4345-451C-9B90-CFC4EEA1851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39809" y="2082859"/>
                  <a:ext cx="7632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44FEF6A-247D-4F91-99C6-4E6EBC4AA819}"/>
              </a:ext>
            </a:extLst>
          </p:cNvPr>
          <p:cNvGrpSpPr/>
          <p:nvPr/>
        </p:nvGrpSpPr>
        <p:grpSpPr>
          <a:xfrm>
            <a:off x="2445409" y="3085099"/>
            <a:ext cx="1006200" cy="195120"/>
            <a:chOff x="2445409" y="3085099"/>
            <a:chExt cx="100620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AF00E4D-140E-4B8F-9239-7D886191E536}"/>
                    </a:ext>
                  </a:extLst>
                </p14:cNvPr>
                <p14:cNvContentPartPr/>
                <p14:nvPr/>
              </p14:nvContentPartPr>
              <p14:xfrm>
                <a:off x="2445409" y="3123979"/>
                <a:ext cx="163440" cy="83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AF00E4D-140E-4B8F-9239-7D886191E53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36769" y="3115339"/>
                  <a:ext cx="181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91B38A-7778-472E-8580-9C5380FCDD10}"/>
                    </a:ext>
                  </a:extLst>
                </p14:cNvPr>
                <p14:cNvContentPartPr/>
                <p14:nvPr/>
              </p14:nvContentPartPr>
              <p14:xfrm>
                <a:off x="2600569" y="3085099"/>
                <a:ext cx="160200" cy="195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91B38A-7778-472E-8580-9C5380FCDD1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91929" y="3076459"/>
                  <a:ext cx="177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CEF4C7E-BC2C-4997-83C0-717098D7004C}"/>
                    </a:ext>
                  </a:extLst>
                </p14:cNvPr>
                <p14:cNvContentPartPr/>
                <p14:nvPr/>
              </p14:nvContentPartPr>
              <p14:xfrm>
                <a:off x="2829889" y="3117859"/>
                <a:ext cx="103680" cy="124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CEF4C7E-BC2C-4997-83C0-717098D700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20889" y="3108859"/>
                  <a:ext cx="121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3F04389-7555-446C-AF0D-5672343DC25C}"/>
                    </a:ext>
                  </a:extLst>
                </p14:cNvPr>
                <p14:cNvContentPartPr/>
                <p14:nvPr/>
              </p14:nvContentPartPr>
              <p14:xfrm>
                <a:off x="2957329" y="3113179"/>
                <a:ext cx="177840" cy="123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3F04389-7555-446C-AF0D-5672343DC25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48689" y="3104179"/>
                  <a:ext cx="195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484B714-CF33-482F-AE32-E5218DCEEBF1}"/>
                    </a:ext>
                  </a:extLst>
                </p14:cNvPr>
                <p14:cNvContentPartPr/>
                <p14:nvPr/>
              </p14:nvContentPartPr>
              <p14:xfrm>
                <a:off x="3168289" y="3134059"/>
                <a:ext cx="81720" cy="93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484B714-CF33-482F-AE32-E5218DCEEBF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59289" y="3125419"/>
                  <a:ext cx="99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AEF0B31-FB1A-4614-B2B9-0383CD44DE81}"/>
                    </a:ext>
                  </a:extLst>
                </p14:cNvPr>
                <p14:cNvContentPartPr/>
                <p14:nvPr/>
              </p14:nvContentPartPr>
              <p14:xfrm>
                <a:off x="3342889" y="3094099"/>
                <a:ext cx="108720" cy="78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AEF0B31-FB1A-4614-B2B9-0383CD44DE8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34249" y="3085099"/>
                  <a:ext cx="1263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49B9968-C610-41E4-9B69-579E9672B6F0}"/>
              </a:ext>
            </a:extLst>
          </p:cNvPr>
          <p:cNvGrpSpPr/>
          <p:nvPr/>
        </p:nvGrpSpPr>
        <p:grpSpPr>
          <a:xfrm>
            <a:off x="3671209" y="3088699"/>
            <a:ext cx="179640" cy="86760"/>
            <a:chOff x="3671209" y="3088699"/>
            <a:chExt cx="17964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9FCB5D-BF9C-4587-8296-EF8E41E6E3DE}"/>
                    </a:ext>
                  </a:extLst>
                </p14:cNvPr>
                <p14:cNvContentPartPr/>
                <p14:nvPr/>
              </p14:nvContentPartPr>
              <p14:xfrm>
                <a:off x="3703609" y="3088699"/>
                <a:ext cx="128160" cy="11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9FCB5D-BF9C-4587-8296-EF8E41E6E3D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94609" y="3080059"/>
                  <a:ext cx="145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EDDE1DF-044D-4B09-9640-33D9F7EF20A2}"/>
                    </a:ext>
                  </a:extLst>
                </p14:cNvPr>
                <p14:cNvContentPartPr/>
                <p14:nvPr/>
              </p14:nvContentPartPr>
              <p14:xfrm>
                <a:off x="3671209" y="3154219"/>
                <a:ext cx="179640" cy="21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EDDE1DF-044D-4B09-9640-33D9F7EF20A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662209" y="3145579"/>
                  <a:ext cx="1972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3047DD1-628A-4471-A0AD-63345E6C832B}"/>
              </a:ext>
            </a:extLst>
          </p:cNvPr>
          <p:cNvGrpSpPr/>
          <p:nvPr/>
        </p:nvGrpSpPr>
        <p:grpSpPr>
          <a:xfrm>
            <a:off x="4049929" y="2980339"/>
            <a:ext cx="1586880" cy="269640"/>
            <a:chOff x="4049929" y="2980339"/>
            <a:chExt cx="158688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5B0E215-5E69-4323-9878-3799DFC68C05}"/>
                    </a:ext>
                  </a:extLst>
                </p14:cNvPr>
                <p14:cNvContentPartPr/>
                <p14:nvPr/>
              </p14:nvContentPartPr>
              <p14:xfrm>
                <a:off x="4049929" y="3064939"/>
                <a:ext cx="138600" cy="86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5B0E215-5E69-4323-9878-3799DFC68C0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040929" y="3056299"/>
                  <a:ext cx="156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5DFC4E6-E8D3-4604-BF48-7D7B8C4F70F2}"/>
                    </a:ext>
                  </a:extLst>
                </p14:cNvPr>
                <p14:cNvContentPartPr/>
                <p14:nvPr/>
              </p14:nvContentPartPr>
              <p14:xfrm>
                <a:off x="4279609" y="3040819"/>
                <a:ext cx="140040" cy="123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5DFC4E6-E8D3-4604-BF48-7D7B8C4F70F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70609" y="3031819"/>
                  <a:ext cx="157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0C50EB3-BAE9-4B95-ABAE-E1222CE8D136}"/>
                    </a:ext>
                  </a:extLst>
                </p14:cNvPr>
                <p14:cNvContentPartPr/>
                <p14:nvPr/>
              </p14:nvContentPartPr>
              <p14:xfrm>
                <a:off x="4443049" y="3073939"/>
                <a:ext cx="88560" cy="86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0C50EB3-BAE9-4B95-ABAE-E1222CE8D13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34049" y="3065299"/>
                  <a:ext cx="106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B768ECC-BD2C-4018-9A57-B93E0D1A41D3}"/>
                    </a:ext>
                  </a:extLst>
                </p14:cNvPr>
                <p14:cNvContentPartPr/>
                <p14:nvPr/>
              </p14:nvContentPartPr>
              <p14:xfrm>
                <a:off x="4536289" y="3046939"/>
                <a:ext cx="115920" cy="203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B768ECC-BD2C-4018-9A57-B93E0D1A41D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27289" y="3038299"/>
                  <a:ext cx="133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8B5F9C5-86DE-4FF8-BD4E-F37821D1D7BA}"/>
                    </a:ext>
                  </a:extLst>
                </p14:cNvPr>
                <p14:cNvContentPartPr/>
                <p14:nvPr/>
              </p14:nvContentPartPr>
              <p14:xfrm>
                <a:off x="4710529" y="3017419"/>
                <a:ext cx="90720" cy="145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8B5F9C5-86DE-4FF8-BD4E-F37821D1D7B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01529" y="3008779"/>
                  <a:ext cx="108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47AFC55-2E75-442B-BCBD-9F634362A0EA}"/>
                    </a:ext>
                  </a:extLst>
                </p14:cNvPr>
                <p14:cNvContentPartPr/>
                <p14:nvPr/>
              </p14:nvContentPartPr>
              <p14:xfrm>
                <a:off x="4781449" y="3067819"/>
                <a:ext cx="151560" cy="80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47AFC55-2E75-442B-BCBD-9F634362A0E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72449" y="3059179"/>
                  <a:ext cx="169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EBDC9BA-7208-4800-A37D-3EB70EC7D074}"/>
                    </a:ext>
                  </a:extLst>
                </p14:cNvPr>
                <p14:cNvContentPartPr/>
                <p14:nvPr/>
              </p14:nvContentPartPr>
              <p14:xfrm>
                <a:off x="4979809" y="3040099"/>
                <a:ext cx="44280" cy="91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EBDC9BA-7208-4800-A37D-3EB70EC7D0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70809" y="3031099"/>
                  <a:ext cx="61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9431084-B8B0-4F33-A9CC-BCFA6B35EF07}"/>
                    </a:ext>
                  </a:extLst>
                </p14:cNvPr>
                <p14:cNvContentPartPr/>
                <p14:nvPr/>
              </p14:nvContentPartPr>
              <p14:xfrm>
                <a:off x="5047129" y="3041899"/>
                <a:ext cx="120600" cy="121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9431084-B8B0-4F33-A9CC-BCFA6B35EF0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38489" y="3032899"/>
                  <a:ext cx="138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863FBFB-3210-4B8B-B488-F7C776F3CE21}"/>
                    </a:ext>
                  </a:extLst>
                </p14:cNvPr>
                <p14:cNvContentPartPr/>
                <p14:nvPr/>
              </p14:nvContentPartPr>
              <p14:xfrm>
                <a:off x="5176009" y="2980339"/>
                <a:ext cx="85320" cy="157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863FBFB-3210-4B8B-B488-F7C776F3CE2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67009" y="2971699"/>
                  <a:ext cx="102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E889622-F30F-4418-90D9-F9E6DE53AF66}"/>
                    </a:ext>
                  </a:extLst>
                </p14:cNvPr>
                <p14:cNvContentPartPr/>
                <p14:nvPr/>
              </p14:nvContentPartPr>
              <p14:xfrm>
                <a:off x="5272129" y="3056299"/>
                <a:ext cx="90720" cy="93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E889622-F30F-4418-90D9-F9E6DE53AF6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63489" y="3047659"/>
                  <a:ext cx="108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D29673C-CD70-4085-BA9F-0D6275305CAF}"/>
                    </a:ext>
                  </a:extLst>
                </p14:cNvPr>
                <p14:cNvContentPartPr/>
                <p14:nvPr/>
              </p14:nvContentPartPr>
              <p14:xfrm>
                <a:off x="5609449" y="2993299"/>
                <a:ext cx="27360" cy="34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D29673C-CD70-4085-BA9F-0D6275305CA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600449" y="2984299"/>
                  <a:ext cx="45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1B4C501-20ED-48AA-862E-147EC640525F}"/>
                    </a:ext>
                  </a:extLst>
                </p14:cNvPr>
                <p14:cNvContentPartPr/>
                <p14:nvPr/>
              </p14:nvContentPartPr>
              <p14:xfrm>
                <a:off x="5407129" y="3026419"/>
                <a:ext cx="82080" cy="101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1B4C501-20ED-48AA-862E-147EC640525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98129" y="3017779"/>
                  <a:ext cx="99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58F9456-70E6-4573-A58B-DBA5F35C334B}"/>
                    </a:ext>
                  </a:extLst>
                </p14:cNvPr>
                <p14:cNvContentPartPr/>
                <p14:nvPr/>
              </p14:nvContentPartPr>
              <p14:xfrm>
                <a:off x="5513329" y="3108499"/>
                <a:ext cx="72720" cy="101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58F9456-70E6-4573-A58B-DBA5F35C334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504689" y="3099859"/>
                  <a:ext cx="903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2414748-51DF-4029-B559-253549ECC6F3}"/>
              </a:ext>
            </a:extLst>
          </p:cNvPr>
          <p:cNvGrpSpPr/>
          <p:nvPr/>
        </p:nvGrpSpPr>
        <p:grpSpPr>
          <a:xfrm>
            <a:off x="917929" y="3058459"/>
            <a:ext cx="1251360" cy="957240"/>
            <a:chOff x="917929" y="3058459"/>
            <a:chExt cx="1251360" cy="9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AE39371-FFE3-4960-9255-2A2E88342DD5}"/>
                    </a:ext>
                  </a:extLst>
                </p14:cNvPr>
                <p14:cNvContentPartPr/>
                <p14:nvPr/>
              </p14:nvContentPartPr>
              <p14:xfrm>
                <a:off x="917929" y="3151699"/>
                <a:ext cx="240840" cy="177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AE39371-FFE3-4960-9255-2A2E88342DD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08929" y="3142699"/>
                  <a:ext cx="25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AC3BCBF-9003-4B29-BF96-FA8B65186A19}"/>
                    </a:ext>
                  </a:extLst>
                </p14:cNvPr>
                <p14:cNvContentPartPr/>
                <p14:nvPr/>
              </p14:nvContentPartPr>
              <p14:xfrm>
                <a:off x="1341289" y="3058459"/>
                <a:ext cx="28080" cy="291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AC3BCBF-9003-4B29-BF96-FA8B65186A1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32289" y="3049459"/>
                  <a:ext cx="45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945371F-6CA2-4062-9623-975C1971D6A5}"/>
                    </a:ext>
                  </a:extLst>
                </p14:cNvPr>
                <p14:cNvContentPartPr/>
                <p14:nvPr/>
              </p14:nvContentPartPr>
              <p14:xfrm>
                <a:off x="1287289" y="3210019"/>
                <a:ext cx="156240" cy="28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945371F-6CA2-4062-9623-975C1971D6A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278649" y="3201019"/>
                  <a:ext cx="173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2EAA544-8AF6-4050-BC70-EAB6416C07E9}"/>
                    </a:ext>
                  </a:extLst>
                </p14:cNvPr>
                <p14:cNvContentPartPr/>
                <p14:nvPr/>
              </p14:nvContentPartPr>
              <p14:xfrm>
                <a:off x="1466209" y="3207499"/>
                <a:ext cx="121680" cy="226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2EAA544-8AF6-4050-BC70-EAB6416C07E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457209" y="3198499"/>
                  <a:ext cx="139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6737BB8-7D78-47D3-881E-C321EC795F26}"/>
                    </a:ext>
                  </a:extLst>
                </p14:cNvPr>
                <p14:cNvContentPartPr/>
                <p14:nvPr/>
              </p14:nvContentPartPr>
              <p14:xfrm>
                <a:off x="1616689" y="3209659"/>
                <a:ext cx="118440" cy="233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6737BB8-7D78-47D3-881E-C321EC795F2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607689" y="3200659"/>
                  <a:ext cx="136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C9D12E7-BEF1-447B-9B25-1C889B810B67}"/>
                    </a:ext>
                  </a:extLst>
                </p14:cNvPr>
                <p14:cNvContentPartPr/>
                <p14:nvPr/>
              </p14:nvContentPartPr>
              <p14:xfrm>
                <a:off x="1773289" y="3199579"/>
                <a:ext cx="93240" cy="139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C9D12E7-BEF1-447B-9B25-1C889B810B6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764649" y="3190939"/>
                  <a:ext cx="110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2885F17-C41F-49C8-83EA-6D61FC47DA90}"/>
                    </a:ext>
                  </a:extLst>
                </p14:cNvPr>
                <p14:cNvContentPartPr/>
                <p14:nvPr/>
              </p14:nvContentPartPr>
              <p14:xfrm>
                <a:off x="2042929" y="3138019"/>
                <a:ext cx="126360" cy="122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2885F17-C41F-49C8-83EA-6D61FC47DA9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033929" y="3129379"/>
                  <a:ext cx="144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71F7DF9-9A38-4C6A-B7B3-2B11F0E31299}"/>
                    </a:ext>
                  </a:extLst>
                </p14:cNvPr>
                <p14:cNvContentPartPr/>
                <p14:nvPr/>
              </p14:nvContentPartPr>
              <p14:xfrm>
                <a:off x="1396009" y="3638419"/>
                <a:ext cx="15120" cy="102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71F7DF9-9A38-4C6A-B7B3-2B11F0E3129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387009" y="3629419"/>
                  <a:ext cx="32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5D34BD9-DF06-472A-BEA7-89E7970DF3DA}"/>
                    </a:ext>
                  </a:extLst>
                </p14:cNvPr>
                <p14:cNvContentPartPr/>
                <p14:nvPr/>
              </p14:nvContentPartPr>
              <p14:xfrm>
                <a:off x="1424449" y="3595219"/>
                <a:ext cx="5400" cy="20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5D34BD9-DF06-472A-BEA7-89E7970DF3D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415809" y="3586579"/>
                  <a:ext cx="23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6F713C2-B1F0-4B49-9958-F247D262D547}"/>
                    </a:ext>
                  </a:extLst>
                </p14:cNvPr>
                <p14:cNvContentPartPr/>
                <p14:nvPr/>
              </p14:nvContentPartPr>
              <p14:xfrm>
                <a:off x="1487449" y="3509539"/>
                <a:ext cx="178560" cy="200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6F713C2-B1F0-4B49-9958-F247D262D54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478809" y="3500539"/>
                  <a:ext cx="196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3B72961-8EF3-457F-B42D-E062ED1C1990}"/>
                    </a:ext>
                  </a:extLst>
                </p14:cNvPr>
                <p14:cNvContentPartPr/>
                <p14:nvPr/>
              </p14:nvContentPartPr>
              <p14:xfrm>
                <a:off x="1607689" y="3591619"/>
                <a:ext cx="77400" cy="8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3B72961-8EF3-457F-B42D-E062ED1C199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99049" y="3582619"/>
                  <a:ext cx="95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D1C9F76-4FE2-4BCD-B221-6C4CEFAF97A7}"/>
                    </a:ext>
                  </a:extLst>
                </p14:cNvPr>
                <p14:cNvContentPartPr/>
                <p14:nvPr/>
              </p14:nvContentPartPr>
              <p14:xfrm>
                <a:off x="1296289" y="3797539"/>
                <a:ext cx="49320" cy="126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D1C9F76-4FE2-4BCD-B221-6C4CEFAF97A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287289" y="3788899"/>
                  <a:ext cx="66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DBA487E-2B77-462C-B4FC-8A306BAC5A9C}"/>
                    </a:ext>
                  </a:extLst>
                </p14:cNvPr>
                <p14:cNvContentPartPr/>
                <p14:nvPr/>
              </p14:nvContentPartPr>
              <p14:xfrm>
                <a:off x="1369729" y="3802579"/>
                <a:ext cx="95400" cy="145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DBA487E-2B77-462C-B4FC-8A306BAC5A9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61089" y="3793579"/>
                  <a:ext cx="113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CAF7CC-4D3E-4877-9D9A-4C76B6464B72}"/>
                    </a:ext>
                  </a:extLst>
                </p14:cNvPr>
                <p14:cNvContentPartPr/>
                <p14:nvPr/>
              </p14:nvContentPartPr>
              <p14:xfrm>
                <a:off x="1506529" y="3852979"/>
                <a:ext cx="97920" cy="62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CAF7CC-4D3E-4877-9D9A-4C76B6464B7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497889" y="3844339"/>
                  <a:ext cx="115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C45A895-ECC3-441E-9C2D-51D1A4D511CC}"/>
                    </a:ext>
                  </a:extLst>
                </p14:cNvPr>
                <p14:cNvContentPartPr/>
                <p14:nvPr/>
              </p14:nvContentPartPr>
              <p14:xfrm>
                <a:off x="1628929" y="3769099"/>
                <a:ext cx="3240" cy="34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C45A895-ECC3-441E-9C2D-51D1A4D511C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620289" y="3760459"/>
                  <a:ext cx="20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EB3A28D-9D99-4645-B314-17B567704E58}"/>
                    </a:ext>
                  </a:extLst>
                </p14:cNvPr>
                <p14:cNvContentPartPr/>
                <p14:nvPr/>
              </p14:nvContentPartPr>
              <p14:xfrm>
                <a:off x="1654849" y="3850099"/>
                <a:ext cx="111600" cy="82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EB3A28D-9D99-4645-B314-17B567704E5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646209" y="3841099"/>
                  <a:ext cx="129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2ED3ACF-C228-4CB4-9AD6-C39C166C28E3}"/>
                    </a:ext>
                  </a:extLst>
                </p14:cNvPr>
                <p14:cNvContentPartPr/>
                <p14:nvPr/>
              </p14:nvContentPartPr>
              <p14:xfrm>
                <a:off x="1728289" y="3829219"/>
                <a:ext cx="109440" cy="186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2ED3ACF-C228-4CB4-9AD6-C39C166C28E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719649" y="3820219"/>
                  <a:ext cx="1270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77AC15A8-4C1F-4D79-8E6F-057D0DBBCAEE}"/>
              </a:ext>
            </a:extLst>
          </p:cNvPr>
          <p:cNvGrpSpPr/>
          <p:nvPr/>
        </p:nvGrpSpPr>
        <p:grpSpPr>
          <a:xfrm>
            <a:off x="138169" y="4638859"/>
            <a:ext cx="1533960" cy="450360"/>
            <a:chOff x="138169" y="4638859"/>
            <a:chExt cx="153396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FC61A62-3AF1-4471-82F3-2D31ED66C208}"/>
                    </a:ext>
                  </a:extLst>
                </p14:cNvPr>
                <p14:cNvContentPartPr/>
                <p14:nvPr/>
              </p14:nvContentPartPr>
              <p14:xfrm>
                <a:off x="158689" y="4929739"/>
                <a:ext cx="195480" cy="159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FC61A62-3AF1-4471-82F3-2D31ED66C20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49689" y="4921099"/>
                  <a:ext cx="213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1343735-6A60-421A-A609-B04A2320AFC6}"/>
                    </a:ext>
                  </a:extLst>
                </p14:cNvPr>
                <p14:cNvContentPartPr/>
                <p14:nvPr/>
              </p14:nvContentPartPr>
              <p14:xfrm>
                <a:off x="420049" y="4897339"/>
                <a:ext cx="141840" cy="176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1343735-6A60-421A-A609-B04A2320AFC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11409" y="4888339"/>
                  <a:ext cx="159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3E33480-28A9-4020-A941-5A0DD29EE481}"/>
                    </a:ext>
                  </a:extLst>
                </p14:cNvPr>
                <p14:cNvContentPartPr/>
                <p14:nvPr/>
              </p14:nvContentPartPr>
              <p14:xfrm>
                <a:off x="586009" y="4897339"/>
                <a:ext cx="186840" cy="132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3E33480-28A9-4020-A941-5A0DD29EE48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77009" y="4888339"/>
                  <a:ext cx="204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BB9B420-F7EE-4743-A473-4B269566C4DE}"/>
                    </a:ext>
                  </a:extLst>
                </p14:cNvPr>
                <p14:cNvContentPartPr/>
                <p14:nvPr/>
              </p14:nvContentPartPr>
              <p14:xfrm>
                <a:off x="795889" y="4916779"/>
                <a:ext cx="86400" cy="131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BB9B420-F7EE-4743-A473-4B269566C4D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6889" y="4908139"/>
                  <a:ext cx="104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1C953A8-839E-4FF1-A4C0-852978730958}"/>
                    </a:ext>
                  </a:extLst>
                </p14:cNvPr>
                <p14:cNvContentPartPr/>
                <p14:nvPr/>
              </p14:nvContentPartPr>
              <p14:xfrm>
                <a:off x="974089" y="4804819"/>
                <a:ext cx="14040" cy="201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1C953A8-839E-4FF1-A4C0-85297873095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5449" y="4795819"/>
                  <a:ext cx="31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C84A9D7-3369-4B62-B08F-1B1FEFA16F1E}"/>
                    </a:ext>
                  </a:extLst>
                </p14:cNvPr>
                <p14:cNvContentPartPr/>
                <p14:nvPr/>
              </p14:nvContentPartPr>
              <p14:xfrm>
                <a:off x="1088929" y="4794739"/>
                <a:ext cx="149400" cy="226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C84A9D7-3369-4B62-B08F-1B1FEFA16F1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80289" y="4785739"/>
                  <a:ext cx="167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EBAF818-AB90-497C-916B-99C1C1E719A2}"/>
                    </a:ext>
                  </a:extLst>
                </p14:cNvPr>
                <p14:cNvContentPartPr/>
                <p14:nvPr/>
              </p14:nvContentPartPr>
              <p14:xfrm>
                <a:off x="1281169" y="4913899"/>
                <a:ext cx="86760" cy="121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EBAF818-AB90-497C-916B-99C1C1E719A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272169" y="4905259"/>
                  <a:ext cx="104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196938B-85F3-46B2-9576-04C0D5B5704E}"/>
                    </a:ext>
                  </a:extLst>
                </p14:cNvPr>
                <p14:cNvContentPartPr/>
                <p14:nvPr/>
              </p14:nvContentPartPr>
              <p14:xfrm>
                <a:off x="1429489" y="4912819"/>
                <a:ext cx="38880" cy="143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196938B-85F3-46B2-9576-04C0D5B5704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420489" y="4904179"/>
                  <a:ext cx="56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7F60B4E-6E12-40D0-B70F-240D547A2767}"/>
                    </a:ext>
                  </a:extLst>
                </p14:cNvPr>
                <p14:cNvContentPartPr/>
                <p14:nvPr/>
              </p14:nvContentPartPr>
              <p14:xfrm>
                <a:off x="1519849" y="4936939"/>
                <a:ext cx="68040" cy="111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7F60B4E-6E12-40D0-B70F-240D547A276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510849" y="4928299"/>
                  <a:ext cx="85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BDC879A-1C19-4230-A94E-21AD560299F8}"/>
                    </a:ext>
                  </a:extLst>
                </p14:cNvPr>
                <p14:cNvContentPartPr/>
                <p14:nvPr/>
              </p14:nvContentPartPr>
              <p14:xfrm>
                <a:off x="138169" y="4745779"/>
                <a:ext cx="756000" cy="113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BDC879A-1C19-4230-A94E-21AD560299F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9529" y="4737139"/>
                  <a:ext cx="773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20755FB-4425-4E97-BC27-4677693A2C8A}"/>
                    </a:ext>
                  </a:extLst>
                </p14:cNvPr>
                <p14:cNvContentPartPr/>
                <p14:nvPr/>
              </p14:nvContentPartPr>
              <p14:xfrm>
                <a:off x="836209" y="4638859"/>
                <a:ext cx="835920" cy="2113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20755FB-4425-4E97-BC27-4677693A2C8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27569" y="4629859"/>
                  <a:ext cx="85356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5792A0F-C760-442E-8793-B68660FEF904}"/>
              </a:ext>
            </a:extLst>
          </p:cNvPr>
          <p:cNvGrpSpPr/>
          <p:nvPr/>
        </p:nvGrpSpPr>
        <p:grpSpPr>
          <a:xfrm>
            <a:off x="2917009" y="3384979"/>
            <a:ext cx="113760" cy="109080"/>
            <a:chOff x="2917009" y="3384979"/>
            <a:chExt cx="113760" cy="1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0E2DCC5-00C2-4E09-86B4-331961939D5D}"/>
                    </a:ext>
                  </a:extLst>
                </p14:cNvPr>
                <p14:cNvContentPartPr/>
                <p14:nvPr/>
              </p14:nvContentPartPr>
              <p14:xfrm>
                <a:off x="2917009" y="3384979"/>
                <a:ext cx="101880" cy="109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0E2DCC5-00C2-4E09-86B4-331961939D5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908009" y="3376339"/>
                  <a:ext cx="119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6EEC20F-8082-4178-B71B-5477A3C9DA8E}"/>
                    </a:ext>
                  </a:extLst>
                </p14:cNvPr>
                <p14:cNvContentPartPr/>
                <p14:nvPr/>
              </p14:nvContentPartPr>
              <p14:xfrm>
                <a:off x="2940409" y="3392179"/>
                <a:ext cx="90360" cy="90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6EEC20F-8082-4178-B71B-5477A3C9DA8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931409" y="3383539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B4C7088-480D-4AD2-BD2A-022B92B8280B}"/>
                  </a:ext>
                </a:extLst>
              </p14:cNvPr>
              <p14:cNvContentPartPr/>
              <p14:nvPr/>
            </p14:nvContentPartPr>
            <p14:xfrm>
              <a:off x="2955529" y="3615739"/>
              <a:ext cx="118800" cy="1526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B4C7088-480D-4AD2-BD2A-022B92B8280B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946529" y="3607099"/>
                <a:ext cx="136440" cy="1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2C05012-4235-4C71-A5B9-626D352A7823}"/>
              </a:ext>
            </a:extLst>
          </p:cNvPr>
          <p:cNvGrpSpPr/>
          <p:nvPr/>
        </p:nvGrpSpPr>
        <p:grpSpPr>
          <a:xfrm>
            <a:off x="2128969" y="4346179"/>
            <a:ext cx="127440" cy="274680"/>
            <a:chOff x="2128969" y="4346179"/>
            <a:chExt cx="12744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4FA0139-2BEC-4C56-B3E9-69E97EC7ED72}"/>
                    </a:ext>
                  </a:extLst>
                </p14:cNvPr>
                <p14:cNvContentPartPr/>
                <p14:nvPr/>
              </p14:nvContentPartPr>
              <p14:xfrm>
                <a:off x="2128969" y="4346179"/>
                <a:ext cx="127440" cy="2746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4FA0139-2BEC-4C56-B3E9-69E97EC7ED7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119969" y="4337539"/>
                  <a:ext cx="1450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133B6E8-F027-4349-B0D9-7C9FEFA4CF35}"/>
                    </a:ext>
                  </a:extLst>
                </p14:cNvPr>
                <p14:cNvContentPartPr/>
                <p14:nvPr/>
              </p14:nvContentPartPr>
              <p14:xfrm>
                <a:off x="2132929" y="4545259"/>
                <a:ext cx="104760" cy="18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133B6E8-F027-4349-B0D9-7C9FEFA4CF3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124289" y="4536259"/>
                  <a:ext cx="1224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EFF9EFDF-0415-477A-839C-F8AA14426AD8}"/>
              </a:ext>
            </a:extLst>
          </p:cNvPr>
          <p:cNvGrpSpPr/>
          <p:nvPr/>
        </p:nvGrpSpPr>
        <p:grpSpPr>
          <a:xfrm>
            <a:off x="4920769" y="4307299"/>
            <a:ext cx="1096920" cy="290520"/>
            <a:chOff x="4920769" y="4307299"/>
            <a:chExt cx="109692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5582FBB-BFED-4F17-8866-B1AA9836DE75}"/>
                    </a:ext>
                  </a:extLst>
                </p14:cNvPr>
                <p14:cNvContentPartPr/>
                <p14:nvPr/>
              </p14:nvContentPartPr>
              <p14:xfrm>
                <a:off x="4920769" y="4342939"/>
                <a:ext cx="103320" cy="138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5582FBB-BFED-4F17-8866-B1AA9836DE7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911769" y="4334299"/>
                  <a:ext cx="120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B6291CE-8632-421D-92EC-613B957AC0DF}"/>
                    </a:ext>
                  </a:extLst>
                </p14:cNvPr>
                <p14:cNvContentPartPr/>
                <p14:nvPr/>
              </p14:nvContentPartPr>
              <p14:xfrm>
                <a:off x="5073409" y="4351579"/>
                <a:ext cx="99720" cy="110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B6291CE-8632-421D-92EC-613B957AC0D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064769" y="4342939"/>
                  <a:ext cx="117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E45DAB1-52BD-4C8E-A613-23DED7FA9410}"/>
                    </a:ext>
                  </a:extLst>
                </p14:cNvPr>
                <p14:cNvContentPartPr/>
                <p14:nvPr/>
              </p14:nvContentPartPr>
              <p14:xfrm>
                <a:off x="5185369" y="4368139"/>
                <a:ext cx="132840" cy="229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E45DAB1-52BD-4C8E-A613-23DED7FA941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76369" y="4359139"/>
                  <a:ext cx="15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98B6F55-0AAB-4824-8C4E-920B27BD044A}"/>
                    </a:ext>
                  </a:extLst>
                </p14:cNvPr>
                <p14:cNvContentPartPr/>
                <p14:nvPr/>
              </p14:nvContentPartPr>
              <p14:xfrm>
                <a:off x="5373289" y="4307299"/>
                <a:ext cx="162720" cy="1551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98B6F55-0AAB-4824-8C4E-920B27BD044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364649" y="4298299"/>
                  <a:ext cx="180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1B15667-67DA-4343-AB04-68C89A1788E7}"/>
                    </a:ext>
                  </a:extLst>
                </p14:cNvPr>
                <p14:cNvContentPartPr/>
                <p14:nvPr/>
              </p14:nvContentPartPr>
              <p14:xfrm>
                <a:off x="5578129" y="4333579"/>
                <a:ext cx="77400" cy="126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1B15667-67DA-4343-AB04-68C89A1788E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569489" y="4324939"/>
                  <a:ext cx="95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96A9B24-DAE5-4464-8202-34CBA87C1F0A}"/>
                    </a:ext>
                  </a:extLst>
                </p14:cNvPr>
                <p14:cNvContentPartPr/>
                <p14:nvPr/>
              </p14:nvContentPartPr>
              <p14:xfrm>
                <a:off x="5664529" y="4359139"/>
                <a:ext cx="178920" cy="1310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96A9B24-DAE5-4464-8202-34CBA87C1F0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655529" y="4350499"/>
                  <a:ext cx="196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1248A43-5FAC-4E51-A586-EB2CF07A9A6C}"/>
                    </a:ext>
                  </a:extLst>
                </p14:cNvPr>
                <p14:cNvContentPartPr/>
                <p14:nvPr/>
              </p14:nvContentPartPr>
              <p14:xfrm>
                <a:off x="5865769" y="4343299"/>
                <a:ext cx="151920" cy="914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1248A43-5FAC-4E51-A586-EB2CF07A9A6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857129" y="4334299"/>
                  <a:ext cx="1695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4291C6F-BEC6-4F5A-A432-74EAA20F086A}"/>
              </a:ext>
            </a:extLst>
          </p:cNvPr>
          <p:cNvGrpSpPr/>
          <p:nvPr/>
        </p:nvGrpSpPr>
        <p:grpSpPr>
          <a:xfrm>
            <a:off x="6276889" y="4147099"/>
            <a:ext cx="320040" cy="267120"/>
            <a:chOff x="6276889" y="4147099"/>
            <a:chExt cx="3200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51050C5-B541-41BA-85FB-1A8F634D148F}"/>
                    </a:ext>
                  </a:extLst>
                </p14:cNvPr>
                <p14:cNvContentPartPr/>
                <p14:nvPr/>
              </p14:nvContentPartPr>
              <p14:xfrm>
                <a:off x="6276889" y="4331419"/>
                <a:ext cx="115200" cy="828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51050C5-B541-41BA-85FB-1A8F634D148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268249" y="4322779"/>
                  <a:ext cx="132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4F1EFF6-AA5A-4E10-A62D-186DF1284816}"/>
                    </a:ext>
                  </a:extLst>
                </p14:cNvPr>
                <p14:cNvContentPartPr/>
                <p14:nvPr/>
              </p14:nvContentPartPr>
              <p14:xfrm>
                <a:off x="6454369" y="4147099"/>
                <a:ext cx="127080" cy="253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4F1EFF6-AA5A-4E10-A62D-186DF128481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445369" y="4138099"/>
                  <a:ext cx="144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5B8E38E-AE8E-4D31-A727-4B2048B7581F}"/>
                    </a:ext>
                  </a:extLst>
                </p14:cNvPr>
                <p14:cNvContentPartPr/>
                <p14:nvPr/>
              </p14:nvContentPartPr>
              <p14:xfrm>
                <a:off x="6418369" y="4248619"/>
                <a:ext cx="178560" cy="32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5B8E38E-AE8E-4D31-A727-4B2048B7581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409369" y="4239979"/>
                  <a:ext cx="1962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D747036-5704-4480-BAB0-4A46303FC4D7}"/>
              </a:ext>
            </a:extLst>
          </p:cNvPr>
          <p:cNvGrpSpPr/>
          <p:nvPr/>
        </p:nvGrpSpPr>
        <p:grpSpPr>
          <a:xfrm>
            <a:off x="5015809" y="4688179"/>
            <a:ext cx="510480" cy="241920"/>
            <a:chOff x="5015809" y="4688179"/>
            <a:chExt cx="51048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5136EC4-ACD5-49C4-BDE3-832FFF0B5184}"/>
                    </a:ext>
                  </a:extLst>
                </p14:cNvPr>
                <p14:cNvContentPartPr/>
                <p14:nvPr/>
              </p14:nvContentPartPr>
              <p14:xfrm>
                <a:off x="5093569" y="4721659"/>
                <a:ext cx="17640" cy="203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5136EC4-ACD5-49C4-BDE3-832FFF0B518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84929" y="4712659"/>
                  <a:ext cx="35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03B5D71-46DE-4C3F-90B3-496B9E856F2A}"/>
                    </a:ext>
                  </a:extLst>
                </p14:cNvPr>
                <p14:cNvContentPartPr/>
                <p14:nvPr/>
              </p14:nvContentPartPr>
              <p14:xfrm>
                <a:off x="5015809" y="4854139"/>
                <a:ext cx="158400" cy="381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03B5D71-46DE-4C3F-90B3-496B9E856F2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007169" y="4845499"/>
                  <a:ext cx="176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E22898C-215C-46D3-A537-F0CAE1B869F1}"/>
                    </a:ext>
                  </a:extLst>
                </p14:cNvPr>
                <p14:cNvContentPartPr/>
                <p14:nvPr/>
              </p14:nvContentPartPr>
              <p14:xfrm>
                <a:off x="5246569" y="4688179"/>
                <a:ext cx="154800" cy="2419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E22898C-215C-46D3-A537-F0CAE1B869F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237569" y="4679539"/>
                  <a:ext cx="172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2C93860-9492-4F8E-80BB-EC909F2AEE7E}"/>
                    </a:ext>
                  </a:extLst>
                </p14:cNvPr>
                <p14:cNvContentPartPr/>
                <p14:nvPr/>
              </p14:nvContentPartPr>
              <p14:xfrm>
                <a:off x="5424409" y="4789339"/>
                <a:ext cx="101880" cy="1159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2C93860-9492-4F8E-80BB-EC909F2AEE7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415409" y="4780339"/>
                  <a:ext cx="11952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420815B4-D970-4A1C-8F19-C3D8B5152F6A}"/>
              </a:ext>
            </a:extLst>
          </p:cNvPr>
          <p:cNvGrpSpPr/>
          <p:nvPr/>
        </p:nvGrpSpPr>
        <p:grpSpPr>
          <a:xfrm>
            <a:off x="5843449" y="4665859"/>
            <a:ext cx="591120" cy="327240"/>
            <a:chOff x="5843449" y="4665859"/>
            <a:chExt cx="5911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3BEFB66-AAE0-46F2-A7A3-E8B2126358A5}"/>
                    </a:ext>
                  </a:extLst>
                </p14:cNvPr>
                <p14:cNvContentPartPr/>
                <p14:nvPr/>
              </p14:nvContentPartPr>
              <p14:xfrm>
                <a:off x="5843449" y="4695739"/>
                <a:ext cx="150120" cy="2138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3BEFB66-AAE0-46F2-A7A3-E8B2126358A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834809" y="4686739"/>
                  <a:ext cx="167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CEE7CE6-0244-48DE-A9B3-7E60B8C43746}"/>
                    </a:ext>
                  </a:extLst>
                </p14:cNvPr>
                <p14:cNvContentPartPr/>
                <p14:nvPr/>
              </p14:nvContentPartPr>
              <p14:xfrm>
                <a:off x="6022729" y="4813819"/>
                <a:ext cx="122760" cy="792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CEE7CE6-0244-48DE-A9B3-7E60B8C4374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013729" y="4804819"/>
                  <a:ext cx="140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766CE46-CE2D-4388-B273-41D49B53F991}"/>
                    </a:ext>
                  </a:extLst>
                </p14:cNvPr>
                <p14:cNvContentPartPr/>
                <p14:nvPr/>
              </p14:nvContentPartPr>
              <p14:xfrm>
                <a:off x="6140089" y="4665859"/>
                <a:ext cx="135000" cy="2210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766CE46-CE2D-4388-B273-41D49B53F99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131449" y="4656859"/>
                  <a:ext cx="152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AECE5ED-1491-45AA-9C69-D440781326CE}"/>
                    </a:ext>
                  </a:extLst>
                </p14:cNvPr>
                <p14:cNvContentPartPr/>
                <p14:nvPr/>
              </p14:nvContentPartPr>
              <p14:xfrm>
                <a:off x="6268969" y="4797259"/>
                <a:ext cx="165600" cy="195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AECE5ED-1491-45AA-9C69-D440781326C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259969" y="4788259"/>
                  <a:ext cx="1832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503984B-C672-4FA0-9C58-850F5AD28361}"/>
              </a:ext>
            </a:extLst>
          </p:cNvPr>
          <p:cNvGrpSpPr/>
          <p:nvPr/>
        </p:nvGrpSpPr>
        <p:grpSpPr>
          <a:xfrm>
            <a:off x="3518929" y="3243499"/>
            <a:ext cx="1931760" cy="449280"/>
            <a:chOff x="3518929" y="3243499"/>
            <a:chExt cx="193176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22F8882-EEAD-4380-A123-50ED512DA41A}"/>
                    </a:ext>
                  </a:extLst>
                </p14:cNvPr>
                <p14:cNvContentPartPr/>
                <p14:nvPr/>
              </p14:nvContentPartPr>
              <p14:xfrm>
                <a:off x="3518929" y="3243499"/>
                <a:ext cx="1931760" cy="158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22F8882-EEAD-4380-A123-50ED512DA41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510289" y="3234499"/>
                  <a:ext cx="1949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DCCEBD8-1D88-4133-B525-E4A789DE65AA}"/>
                    </a:ext>
                  </a:extLst>
                </p14:cNvPr>
                <p14:cNvContentPartPr/>
                <p14:nvPr/>
              </p14:nvContentPartPr>
              <p14:xfrm>
                <a:off x="3986209" y="3535819"/>
                <a:ext cx="101160" cy="1004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DCCEBD8-1D88-4133-B525-E4A789DE65A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977209" y="3526819"/>
                  <a:ext cx="118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50B2DB8-AFB9-4A4D-86D9-61DC8F8DF354}"/>
                    </a:ext>
                  </a:extLst>
                </p14:cNvPr>
                <p14:cNvContentPartPr/>
                <p14:nvPr/>
              </p14:nvContentPartPr>
              <p14:xfrm>
                <a:off x="4105369" y="3519259"/>
                <a:ext cx="114120" cy="173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50B2DB8-AFB9-4A4D-86D9-61DC8F8DF35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096369" y="3510259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70FCD3E-4563-4781-9158-2CF87E975378}"/>
                    </a:ext>
                  </a:extLst>
                </p14:cNvPr>
                <p14:cNvContentPartPr/>
                <p14:nvPr/>
              </p14:nvContentPartPr>
              <p14:xfrm>
                <a:off x="4276729" y="3421339"/>
                <a:ext cx="91440" cy="1702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70FCD3E-4563-4781-9158-2CF87E97537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267729" y="3412339"/>
                  <a:ext cx="109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BE6ACCC-4D32-4E08-8652-8BD4EFDE3850}"/>
                    </a:ext>
                  </a:extLst>
                </p14:cNvPr>
                <p14:cNvContentPartPr/>
                <p14:nvPr/>
              </p14:nvContentPartPr>
              <p14:xfrm>
                <a:off x="4381849" y="3431779"/>
                <a:ext cx="65160" cy="1681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BE6ACCC-4D32-4E08-8652-8BD4EFDE385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73209" y="3423139"/>
                  <a:ext cx="82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696BCE2-1D18-4F34-8DF9-CC0DF4FAD60B}"/>
                    </a:ext>
                  </a:extLst>
                </p14:cNvPr>
                <p14:cNvContentPartPr/>
                <p14:nvPr/>
              </p14:nvContentPartPr>
              <p14:xfrm>
                <a:off x="4456729" y="3527899"/>
                <a:ext cx="46080" cy="871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696BCE2-1D18-4F34-8DF9-CC0DF4FAD60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448089" y="3518899"/>
                  <a:ext cx="63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30C028F-4879-4FCE-89FD-BAA47FCADFA3}"/>
                    </a:ext>
                  </a:extLst>
                </p14:cNvPr>
                <p14:cNvContentPartPr/>
                <p14:nvPr/>
              </p14:nvContentPartPr>
              <p14:xfrm>
                <a:off x="4552489" y="3509539"/>
                <a:ext cx="215280" cy="88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30C028F-4879-4FCE-89FD-BAA47FCADFA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543489" y="3500539"/>
                  <a:ext cx="232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41546FB-FE52-4466-A9BB-8A2115601A25}"/>
                    </a:ext>
                  </a:extLst>
                </p14:cNvPr>
                <p14:cNvContentPartPr/>
                <p14:nvPr/>
              </p14:nvContentPartPr>
              <p14:xfrm>
                <a:off x="4790449" y="3431059"/>
                <a:ext cx="10440" cy="1022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41546FB-FE52-4466-A9BB-8A2115601A2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781809" y="3422419"/>
                  <a:ext cx="2808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99DAEBD-1B98-4066-8243-9D5A133848B7}"/>
              </a:ext>
            </a:extLst>
          </p:cNvPr>
          <p:cNvGrpSpPr/>
          <p:nvPr/>
        </p:nvGrpSpPr>
        <p:grpSpPr>
          <a:xfrm>
            <a:off x="4309489" y="3733459"/>
            <a:ext cx="483120" cy="147600"/>
            <a:chOff x="4309489" y="3733459"/>
            <a:chExt cx="48312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6CA7F03-6415-40EF-93A8-C099B90049F0}"/>
                    </a:ext>
                  </a:extLst>
                </p14:cNvPr>
                <p14:cNvContentPartPr/>
                <p14:nvPr/>
              </p14:nvContentPartPr>
              <p14:xfrm>
                <a:off x="4309489" y="3736699"/>
                <a:ext cx="124200" cy="142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6CA7F03-6415-40EF-93A8-C099B90049F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300849" y="3727699"/>
                  <a:ext cx="141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01949C5-4685-4810-8640-E4D0DFEA9EE7}"/>
                    </a:ext>
                  </a:extLst>
                </p14:cNvPr>
                <p14:cNvContentPartPr/>
                <p14:nvPr/>
              </p14:nvContentPartPr>
              <p14:xfrm>
                <a:off x="4539169" y="3742099"/>
                <a:ext cx="29520" cy="1389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01949C5-4685-4810-8640-E4D0DFEA9EE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530529" y="3733459"/>
                  <a:ext cx="47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DB38053-7239-47E1-B9A0-63216701F846}"/>
                    </a:ext>
                  </a:extLst>
                </p14:cNvPr>
                <p14:cNvContentPartPr/>
                <p14:nvPr/>
              </p14:nvContentPartPr>
              <p14:xfrm>
                <a:off x="4521889" y="3733459"/>
                <a:ext cx="270720" cy="1144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DB38053-7239-47E1-B9A0-63216701F84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513249" y="3724459"/>
                  <a:ext cx="28836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2793F37-1E0C-4995-BC99-1956737E05F5}"/>
                  </a:ext>
                </a:extLst>
              </p14:cNvPr>
              <p14:cNvContentPartPr/>
              <p14:nvPr/>
            </p14:nvContentPartPr>
            <p14:xfrm>
              <a:off x="1531729" y="2027059"/>
              <a:ext cx="499320" cy="374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2793F37-1E0C-4995-BC99-1956737E05F5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1523089" y="2018059"/>
                <a:ext cx="5169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48AC59C-635F-4E48-A8AB-79E61785A842}"/>
              </a:ext>
            </a:extLst>
          </p:cNvPr>
          <p:cNvGrpSpPr/>
          <p:nvPr/>
        </p:nvGrpSpPr>
        <p:grpSpPr>
          <a:xfrm>
            <a:off x="2456569" y="4312699"/>
            <a:ext cx="2247120" cy="785880"/>
            <a:chOff x="2456569" y="4312699"/>
            <a:chExt cx="2247120" cy="78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819392C-77A4-4DDC-AE9A-EF9D79939F97}"/>
                    </a:ext>
                  </a:extLst>
                </p14:cNvPr>
                <p14:cNvContentPartPr/>
                <p14:nvPr/>
              </p14:nvContentPartPr>
              <p14:xfrm>
                <a:off x="2497969" y="4463899"/>
                <a:ext cx="127440" cy="111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819392C-77A4-4DDC-AE9A-EF9D79939F9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489329" y="4454899"/>
                  <a:ext cx="145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070F8F7-79D2-4846-A97B-792A8A2C4692}"/>
                    </a:ext>
                  </a:extLst>
                </p14:cNvPr>
                <p14:cNvContentPartPr/>
                <p14:nvPr/>
              </p14:nvContentPartPr>
              <p14:xfrm>
                <a:off x="2690929" y="4359139"/>
                <a:ext cx="16200" cy="241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070F8F7-79D2-4846-A97B-792A8A2C469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682289" y="4350499"/>
                  <a:ext cx="33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037051F-D56C-4BA6-9F03-56C5461C34F3}"/>
                    </a:ext>
                  </a:extLst>
                </p14:cNvPr>
                <p14:cNvContentPartPr/>
                <p14:nvPr/>
              </p14:nvContentPartPr>
              <p14:xfrm>
                <a:off x="2749249" y="4469299"/>
                <a:ext cx="97200" cy="125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037051F-D56C-4BA6-9F03-56C5461C34F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740609" y="4460659"/>
                  <a:ext cx="114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8B6CB32-83D9-4FEC-A57D-DDBC5ECC617E}"/>
                    </a:ext>
                  </a:extLst>
                </p14:cNvPr>
                <p14:cNvContentPartPr/>
                <p14:nvPr/>
              </p14:nvContentPartPr>
              <p14:xfrm>
                <a:off x="2864449" y="4442659"/>
                <a:ext cx="71280" cy="101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8B6CB32-83D9-4FEC-A57D-DDBC5ECC617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855449" y="4433659"/>
                  <a:ext cx="88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45892D3-B172-4E1A-971A-E737EF1AF56D}"/>
                    </a:ext>
                  </a:extLst>
                </p14:cNvPr>
                <p14:cNvContentPartPr/>
                <p14:nvPr/>
              </p14:nvContentPartPr>
              <p14:xfrm>
                <a:off x="3001969" y="4445899"/>
                <a:ext cx="52200" cy="968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45892D3-B172-4E1A-971A-E737EF1AF56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992969" y="4437259"/>
                  <a:ext cx="69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4409B17-4853-46BB-A17F-74E85C1B5E8C}"/>
                    </a:ext>
                  </a:extLst>
                </p14:cNvPr>
                <p14:cNvContentPartPr/>
                <p14:nvPr/>
              </p14:nvContentPartPr>
              <p14:xfrm>
                <a:off x="3274129" y="4322419"/>
                <a:ext cx="162000" cy="231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4409B17-4853-46BB-A17F-74E85C1B5E8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265489" y="4313779"/>
                  <a:ext cx="179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896A3DA-E97D-4654-A81C-2FFBE13F8FF9}"/>
                    </a:ext>
                  </a:extLst>
                </p14:cNvPr>
                <p14:cNvContentPartPr/>
                <p14:nvPr/>
              </p14:nvContentPartPr>
              <p14:xfrm>
                <a:off x="3468529" y="4440859"/>
                <a:ext cx="86400" cy="846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896A3DA-E97D-4654-A81C-2FFBE13F8FF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459529" y="4432219"/>
                  <a:ext cx="104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9D2A72C-6EB4-4750-9695-7BAC2EE8ECE0}"/>
                    </a:ext>
                  </a:extLst>
                </p14:cNvPr>
                <p14:cNvContentPartPr/>
                <p14:nvPr/>
              </p14:nvContentPartPr>
              <p14:xfrm>
                <a:off x="3577249" y="4336819"/>
                <a:ext cx="121680" cy="211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9D2A72C-6EB4-4750-9695-7BAC2EE8ECE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568249" y="4327819"/>
                  <a:ext cx="139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F1DBA76-EAF1-4700-92EF-1721DD5698C5}"/>
                    </a:ext>
                  </a:extLst>
                </p14:cNvPr>
                <p14:cNvContentPartPr/>
                <p14:nvPr/>
              </p14:nvContentPartPr>
              <p14:xfrm>
                <a:off x="3972889" y="4312699"/>
                <a:ext cx="120240" cy="2026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F1DBA76-EAF1-4700-92EF-1721DD5698C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964249" y="4303699"/>
                  <a:ext cx="137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CCB02A5-FEA2-4F81-9975-AB07BA30F04D}"/>
                    </a:ext>
                  </a:extLst>
                </p14:cNvPr>
                <p14:cNvContentPartPr/>
                <p14:nvPr/>
              </p14:nvContentPartPr>
              <p14:xfrm>
                <a:off x="4123369" y="4382899"/>
                <a:ext cx="111960" cy="115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CCB02A5-FEA2-4F81-9975-AB07BA30F04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114729" y="4373899"/>
                  <a:ext cx="12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A84D1DF-6A36-43C1-932F-B224FF529C74}"/>
                    </a:ext>
                  </a:extLst>
                </p14:cNvPr>
                <p14:cNvContentPartPr/>
                <p14:nvPr/>
              </p14:nvContentPartPr>
              <p14:xfrm>
                <a:off x="4256209" y="4378939"/>
                <a:ext cx="78120" cy="102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A84D1DF-6A36-43C1-932F-B224FF529C7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247209" y="4370299"/>
                  <a:ext cx="95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D70AB54-07C5-47AE-8F14-248FB233AB5E}"/>
                    </a:ext>
                  </a:extLst>
                </p14:cNvPr>
                <p14:cNvContentPartPr/>
                <p14:nvPr/>
              </p14:nvContentPartPr>
              <p14:xfrm>
                <a:off x="4556449" y="4358419"/>
                <a:ext cx="118440" cy="129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D70AB54-07C5-47AE-8F14-248FB233AB5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547809" y="4349779"/>
                  <a:ext cx="136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67795A2-ABAB-4D2A-9A3E-049C78E6E71F}"/>
                    </a:ext>
                  </a:extLst>
                </p14:cNvPr>
                <p14:cNvContentPartPr/>
                <p14:nvPr/>
              </p14:nvContentPartPr>
              <p14:xfrm>
                <a:off x="2724049" y="4727419"/>
                <a:ext cx="140040" cy="2908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67795A2-ABAB-4D2A-9A3E-049C78E6E71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715049" y="4718419"/>
                  <a:ext cx="157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7850279-D6AB-453F-8EA2-E27A3CD62173}"/>
                    </a:ext>
                  </a:extLst>
                </p14:cNvPr>
                <p14:cNvContentPartPr/>
                <p14:nvPr/>
              </p14:nvContentPartPr>
              <p14:xfrm>
                <a:off x="2680489" y="4893739"/>
                <a:ext cx="120960" cy="248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7850279-D6AB-453F-8EA2-E27A3CD6217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671489" y="4885099"/>
                  <a:ext cx="138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504E906-4991-43EE-92D2-0F71D046915F}"/>
                    </a:ext>
                  </a:extLst>
                </p14:cNvPr>
                <p14:cNvContentPartPr/>
                <p14:nvPr/>
              </p14:nvContentPartPr>
              <p14:xfrm>
                <a:off x="2980729" y="4785019"/>
                <a:ext cx="48240" cy="2325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504E906-4991-43EE-92D2-0F71D046915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971729" y="4776019"/>
                  <a:ext cx="65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D155948-4D49-4565-B6BF-1D3482D67565}"/>
                    </a:ext>
                  </a:extLst>
                </p14:cNvPr>
                <p14:cNvContentPartPr/>
                <p14:nvPr/>
              </p14:nvContentPartPr>
              <p14:xfrm>
                <a:off x="3084769" y="4887619"/>
                <a:ext cx="69840" cy="92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D155948-4D49-4565-B6BF-1D3482D6756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075769" y="4878619"/>
                  <a:ext cx="87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C726DD0-CB66-4640-ABC0-8C89CF2D0B9A}"/>
                    </a:ext>
                  </a:extLst>
                </p14:cNvPr>
                <p14:cNvContentPartPr/>
                <p14:nvPr/>
              </p14:nvContentPartPr>
              <p14:xfrm>
                <a:off x="3226969" y="4786459"/>
                <a:ext cx="24840" cy="1890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C726DD0-CB66-4640-ABC0-8C89CF2D0B9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218329" y="4777459"/>
                  <a:ext cx="4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668AA27-95ED-4C19-A7E0-8A2527BF6DBE}"/>
                    </a:ext>
                  </a:extLst>
                </p14:cNvPr>
                <p14:cNvContentPartPr/>
                <p14:nvPr/>
              </p14:nvContentPartPr>
              <p14:xfrm>
                <a:off x="3311569" y="4751179"/>
                <a:ext cx="92160" cy="2278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668AA27-95ED-4C19-A7E0-8A2527BF6DB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302929" y="4742179"/>
                  <a:ext cx="109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39582CB-7163-46C9-8A73-59D1CB03F24D}"/>
                    </a:ext>
                  </a:extLst>
                </p14:cNvPr>
                <p14:cNvContentPartPr/>
                <p14:nvPr/>
              </p14:nvContentPartPr>
              <p14:xfrm>
                <a:off x="3649249" y="4759459"/>
                <a:ext cx="153000" cy="2127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39582CB-7163-46C9-8A73-59D1CB03F24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640249" y="4750459"/>
                  <a:ext cx="170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3542664-9895-4F1E-A513-D1CF67A7A831}"/>
                    </a:ext>
                  </a:extLst>
                </p14:cNvPr>
                <p14:cNvContentPartPr/>
                <p14:nvPr/>
              </p14:nvContentPartPr>
              <p14:xfrm>
                <a:off x="3791089" y="4767019"/>
                <a:ext cx="286920" cy="178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3542664-9895-4F1E-A513-D1CF67A7A83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782089" y="4758379"/>
                  <a:ext cx="304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6B222DE-BC21-40C9-85C8-D0E2CB785853}"/>
                    </a:ext>
                  </a:extLst>
                </p14:cNvPr>
                <p14:cNvContentPartPr/>
                <p14:nvPr/>
              </p14:nvContentPartPr>
              <p14:xfrm>
                <a:off x="3948049" y="4841539"/>
                <a:ext cx="104760" cy="302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6B222DE-BC21-40C9-85C8-D0E2CB78585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939049" y="4832539"/>
                  <a:ext cx="12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3600573-F2DD-42A1-AF24-7A03226B9655}"/>
                    </a:ext>
                  </a:extLst>
                </p14:cNvPr>
                <p14:cNvContentPartPr/>
                <p14:nvPr/>
              </p14:nvContentPartPr>
              <p14:xfrm>
                <a:off x="4495249" y="4833619"/>
                <a:ext cx="14760" cy="1101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3600573-F2DD-42A1-AF24-7A03226B9655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486609" y="4824619"/>
                  <a:ext cx="32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4944CB9-6F7A-491D-A056-9A24437AADC4}"/>
                    </a:ext>
                  </a:extLst>
                </p14:cNvPr>
                <p14:cNvContentPartPr/>
                <p14:nvPr/>
              </p14:nvContentPartPr>
              <p14:xfrm>
                <a:off x="4516849" y="4723459"/>
                <a:ext cx="20520" cy="111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4944CB9-6F7A-491D-A056-9A24437AADC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507849" y="4714459"/>
                  <a:ext cx="38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DA2ECCA-BDF9-4926-B866-9CAA8F8A5C11}"/>
                    </a:ext>
                  </a:extLst>
                </p14:cNvPr>
                <p14:cNvContentPartPr/>
                <p14:nvPr/>
              </p14:nvContentPartPr>
              <p14:xfrm>
                <a:off x="4556449" y="4805539"/>
                <a:ext cx="147240" cy="1573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DA2ECCA-BDF9-4926-B866-9CAA8F8A5C1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547809" y="4796539"/>
                  <a:ext cx="164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7742CE2-765B-4D53-B2EC-6F22B02024B0}"/>
                    </a:ext>
                  </a:extLst>
                </p14:cNvPr>
                <p14:cNvContentPartPr/>
                <p14:nvPr/>
              </p14:nvContentPartPr>
              <p14:xfrm>
                <a:off x="2456569" y="4601779"/>
                <a:ext cx="1143000" cy="669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7742CE2-765B-4D53-B2EC-6F22B02024B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447569" y="4592779"/>
                  <a:ext cx="1160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D6AEF31-3719-4FFD-89C5-DCDEB5643BEE}"/>
                    </a:ext>
                  </a:extLst>
                </p14:cNvPr>
                <p14:cNvContentPartPr/>
                <p14:nvPr/>
              </p14:nvContentPartPr>
              <p14:xfrm>
                <a:off x="2638009" y="4985539"/>
                <a:ext cx="1325520" cy="1130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D6AEF31-3719-4FFD-89C5-DCDEB5643BE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629369" y="4976899"/>
                  <a:ext cx="134316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75A3BB5-0252-41E3-AAA3-BC7B28B586DF}"/>
                  </a:ext>
                </a:extLst>
              </p14:cNvPr>
              <p14:cNvContentPartPr/>
              <p14:nvPr/>
            </p14:nvContentPartPr>
            <p14:xfrm>
              <a:off x="5722489" y="4999219"/>
              <a:ext cx="793080" cy="309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75A3BB5-0252-41E3-AAA3-BC7B28B586DF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5713849" y="4990219"/>
                <a:ext cx="81072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42A60A-8D91-4793-8794-7C89B7693A1E}"/>
                  </a:ext>
                </a:extLst>
              </p14:cNvPr>
              <p14:cNvContentPartPr/>
              <p14:nvPr/>
            </p14:nvContentPartPr>
            <p14:xfrm>
              <a:off x="3440449" y="1005019"/>
              <a:ext cx="1876680" cy="8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42A60A-8D91-4793-8794-7C89B7693A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1449" y="996379"/>
                <a:ext cx="18943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3F76A9-85BD-4B3F-AC9F-FDF1BD2F7372}"/>
                  </a:ext>
                </a:extLst>
              </p14:cNvPr>
              <p14:cNvContentPartPr/>
              <p14:nvPr/>
            </p14:nvContentPartPr>
            <p14:xfrm>
              <a:off x="1884529" y="3439339"/>
              <a:ext cx="274320" cy="30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3F76A9-85BD-4B3F-AC9F-FDF1BD2F73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889" y="3430699"/>
                <a:ext cx="29196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A218578-2B60-444B-9767-A5DBAB5AF46B}"/>
              </a:ext>
            </a:extLst>
          </p:cNvPr>
          <p:cNvGrpSpPr/>
          <p:nvPr/>
        </p:nvGrpSpPr>
        <p:grpSpPr>
          <a:xfrm>
            <a:off x="1362529" y="1698739"/>
            <a:ext cx="294840" cy="842040"/>
            <a:chOff x="1362529" y="1698739"/>
            <a:chExt cx="294840" cy="84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3E872E-1588-4A67-9243-315A1FCE775F}"/>
                    </a:ext>
                  </a:extLst>
                </p14:cNvPr>
                <p14:cNvContentPartPr/>
                <p14:nvPr/>
              </p14:nvContentPartPr>
              <p14:xfrm>
                <a:off x="1502929" y="1787659"/>
                <a:ext cx="6840" cy="11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3E872E-1588-4A67-9243-315A1FCE77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94289" y="1778659"/>
                  <a:ext cx="24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FF9F15-06B3-4565-802A-C1DACCAF9FFE}"/>
                    </a:ext>
                  </a:extLst>
                </p14:cNvPr>
                <p14:cNvContentPartPr/>
                <p14:nvPr/>
              </p14:nvContentPartPr>
              <p14:xfrm>
                <a:off x="1379809" y="1698739"/>
                <a:ext cx="246600" cy="35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FF9F15-06B3-4565-802A-C1DACCAF9F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71169" y="1690099"/>
                  <a:ext cx="264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B6A6FC-FB77-43E6-9770-F467F3588CE9}"/>
                    </a:ext>
                  </a:extLst>
                </p14:cNvPr>
                <p14:cNvContentPartPr/>
                <p14:nvPr/>
              </p14:nvContentPartPr>
              <p14:xfrm>
                <a:off x="1482049" y="2294539"/>
                <a:ext cx="113760" cy="139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B6A6FC-FB77-43E6-9770-F467F3588C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73409" y="2285899"/>
                  <a:ext cx="131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A855EA-FB9A-4440-A9BA-8967D07BB4B8}"/>
                    </a:ext>
                  </a:extLst>
                </p14:cNvPr>
                <p14:cNvContentPartPr/>
                <p14:nvPr/>
              </p14:nvContentPartPr>
              <p14:xfrm>
                <a:off x="1362529" y="2182579"/>
                <a:ext cx="294840" cy="35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A855EA-FB9A-4440-A9BA-8967D07BB4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3529" y="2173579"/>
                  <a:ext cx="312480" cy="37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5B0DAC-6BF8-45FF-8A76-71049EBD3A3A}"/>
                  </a:ext>
                </a:extLst>
              </p14:cNvPr>
              <p14:cNvContentPartPr/>
              <p14:nvPr/>
            </p14:nvContentPartPr>
            <p14:xfrm>
              <a:off x="1613089" y="3184819"/>
              <a:ext cx="225720" cy="30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5B0DAC-6BF8-45FF-8A76-71049EBD3A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4089" y="3176179"/>
                <a:ext cx="2433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EDF90D3-889C-42AD-A124-BC8F394E2F8B}"/>
              </a:ext>
            </a:extLst>
          </p:cNvPr>
          <p:cNvGrpSpPr/>
          <p:nvPr/>
        </p:nvGrpSpPr>
        <p:grpSpPr>
          <a:xfrm>
            <a:off x="1299889" y="1676419"/>
            <a:ext cx="227520" cy="261360"/>
            <a:chOff x="1299889" y="1676419"/>
            <a:chExt cx="22752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7494B3-94B2-4970-96F8-4645F4755708}"/>
                    </a:ext>
                  </a:extLst>
                </p14:cNvPr>
                <p14:cNvContentPartPr/>
                <p14:nvPr/>
              </p14:nvContentPartPr>
              <p14:xfrm>
                <a:off x="1432369" y="1744099"/>
                <a:ext cx="7560" cy="120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7494B3-94B2-4970-96F8-4645F47557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23729" y="1735459"/>
                  <a:ext cx="25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8A2E04-90A0-4786-BC55-47442C3136D7}"/>
                    </a:ext>
                  </a:extLst>
                </p14:cNvPr>
                <p14:cNvContentPartPr/>
                <p14:nvPr/>
              </p14:nvContentPartPr>
              <p14:xfrm>
                <a:off x="1299889" y="1676419"/>
                <a:ext cx="227520" cy="261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8A2E04-90A0-4786-BC55-47442C3136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889" y="1667779"/>
                  <a:ext cx="24516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542144-8549-4235-A0F8-9D547E3D5B15}"/>
              </a:ext>
            </a:extLst>
          </p:cNvPr>
          <p:cNvGrpSpPr/>
          <p:nvPr/>
        </p:nvGrpSpPr>
        <p:grpSpPr>
          <a:xfrm>
            <a:off x="1319689" y="2063419"/>
            <a:ext cx="239400" cy="257040"/>
            <a:chOff x="1319689" y="2063419"/>
            <a:chExt cx="23940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33E02B-950A-4990-8C2D-CC740A88B0DF}"/>
                    </a:ext>
                  </a:extLst>
                </p14:cNvPr>
                <p14:cNvContentPartPr/>
                <p14:nvPr/>
              </p14:nvContentPartPr>
              <p14:xfrm>
                <a:off x="1423009" y="2161699"/>
                <a:ext cx="106920" cy="77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33E02B-950A-4990-8C2D-CC740A88B0D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369" y="2152699"/>
                  <a:ext cx="124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C32B74-A4DC-4D88-8924-115EF0D65AC3}"/>
                    </a:ext>
                  </a:extLst>
                </p14:cNvPr>
                <p14:cNvContentPartPr/>
                <p14:nvPr/>
              </p14:nvContentPartPr>
              <p14:xfrm>
                <a:off x="1319689" y="2063419"/>
                <a:ext cx="239400" cy="25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C32B74-A4DC-4D88-8924-115EF0D65A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10689" y="2054419"/>
                  <a:ext cx="25704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9FE1B-71F8-445E-9D90-9B0AFDAB8AE9}"/>
              </a:ext>
            </a:extLst>
          </p:cNvPr>
          <p:cNvGrpSpPr/>
          <p:nvPr/>
        </p:nvGrpSpPr>
        <p:grpSpPr>
          <a:xfrm>
            <a:off x="3934729" y="2429539"/>
            <a:ext cx="1463760" cy="440280"/>
            <a:chOff x="3934729" y="2429539"/>
            <a:chExt cx="14637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51EEC0-3AFB-495E-90DC-BBD59A056BBD}"/>
                    </a:ext>
                  </a:extLst>
                </p14:cNvPr>
                <p14:cNvContentPartPr/>
                <p14:nvPr/>
              </p14:nvContentPartPr>
              <p14:xfrm>
                <a:off x="3934729" y="2429539"/>
                <a:ext cx="1463760" cy="18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51EEC0-3AFB-495E-90DC-BBD59A056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25729" y="2420899"/>
                  <a:ext cx="1481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7890CF-3F50-4B09-844C-FDA2672D45BB}"/>
                    </a:ext>
                  </a:extLst>
                </p14:cNvPr>
                <p14:cNvContentPartPr/>
                <p14:nvPr/>
              </p14:nvContentPartPr>
              <p14:xfrm>
                <a:off x="4586329" y="2675779"/>
                <a:ext cx="45720" cy="19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7890CF-3F50-4B09-844C-FDA2672D45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77329" y="2667139"/>
                  <a:ext cx="63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063654-8A39-4B82-A492-92542FDF93D1}"/>
                    </a:ext>
                  </a:extLst>
                </p14:cNvPr>
                <p14:cNvContentPartPr/>
                <p14:nvPr/>
              </p14:nvContentPartPr>
              <p14:xfrm>
                <a:off x="4681729" y="2695579"/>
                <a:ext cx="138960" cy="16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063654-8A39-4B82-A492-92542FDF93D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72729" y="2686939"/>
                  <a:ext cx="1566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CB521A-14CA-431E-9FE8-AEC3FE2904AE}"/>
                  </a:ext>
                </a:extLst>
              </p14:cNvPr>
              <p14:cNvContentPartPr/>
              <p14:nvPr/>
            </p14:nvContentPartPr>
            <p14:xfrm>
              <a:off x="3864169" y="1530619"/>
              <a:ext cx="988920" cy="594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CB521A-14CA-431E-9FE8-AEC3FE2904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55169" y="1521619"/>
                <a:ext cx="1006560" cy="6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B691FF-E4BA-44AC-BF91-8BDDFE5A05C2}"/>
              </a:ext>
            </a:extLst>
          </p:cNvPr>
          <p:cNvGrpSpPr/>
          <p:nvPr/>
        </p:nvGrpSpPr>
        <p:grpSpPr>
          <a:xfrm>
            <a:off x="1810729" y="1578499"/>
            <a:ext cx="254520" cy="283320"/>
            <a:chOff x="1810729" y="1578499"/>
            <a:chExt cx="2545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10896D8-0ED8-4E23-82E9-99F08FF8DE4B}"/>
                    </a:ext>
                  </a:extLst>
                </p14:cNvPr>
                <p14:cNvContentPartPr/>
                <p14:nvPr/>
              </p14:nvContentPartPr>
              <p14:xfrm>
                <a:off x="1810729" y="1578499"/>
                <a:ext cx="123120" cy="283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10896D8-0ED8-4E23-82E9-99F08FF8DE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2089" y="1569499"/>
                  <a:ext cx="140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D11CD2-61DC-4373-8016-0BBF883BD7B4}"/>
                    </a:ext>
                  </a:extLst>
                </p14:cNvPr>
                <p14:cNvContentPartPr/>
                <p14:nvPr/>
              </p14:nvContentPartPr>
              <p14:xfrm>
                <a:off x="1973809" y="1690099"/>
                <a:ext cx="91440" cy="168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D11CD2-61DC-4373-8016-0BBF883BD7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4809" y="1681099"/>
                  <a:ext cx="10908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DEC452-6A70-4E97-974A-27677A698812}"/>
              </a:ext>
            </a:extLst>
          </p:cNvPr>
          <p:cNvGrpSpPr/>
          <p:nvPr/>
        </p:nvGrpSpPr>
        <p:grpSpPr>
          <a:xfrm>
            <a:off x="2320849" y="1543219"/>
            <a:ext cx="539640" cy="272160"/>
            <a:chOff x="2320849" y="1543219"/>
            <a:chExt cx="5396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A07CA5-D2EA-42B8-8959-5760C5CE1EB0}"/>
                    </a:ext>
                  </a:extLst>
                </p14:cNvPr>
                <p14:cNvContentPartPr/>
                <p14:nvPr/>
              </p14:nvContentPartPr>
              <p14:xfrm>
                <a:off x="2320849" y="1555099"/>
                <a:ext cx="48600" cy="255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A07CA5-D2EA-42B8-8959-5760C5CE1E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1849" y="1546459"/>
                  <a:ext cx="66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BB2988-687E-488E-86E0-314927A62ED7}"/>
                    </a:ext>
                  </a:extLst>
                </p14:cNvPr>
                <p14:cNvContentPartPr/>
                <p14:nvPr/>
              </p14:nvContentPartPr>
              <p14:xfrm>
                <a:off x="2389609" y="1585339"/>
                <a:ext cx="48960" cy="23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BB2988-687E-488E-86E0-314927A62E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80969" y="1576699"/>
                  <a:ext cx="66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74D30B-0252-4432-9237-D3080A2D991C}"/>
                    </a:ext>
                  </a:extLst>
                </p14:cNvPr>
                <p14:cNvContentPartPr/>
                <p14:nvPr/>
              </p14:nvContentPartPr>
              <p14:xfrm>
                <a:off x="2451529" y="1691539"/>
                <a:ext cx="149760" cy="11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74D30B-0252-4432-9237-D3080A2D99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2889" y="1682539"/>
                  <a:ext cx="167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2D5A5A-B6A8-4C72-835A-D0EB8F31D7A4}"/>
                    </a:ext>
                  </a:extLst>
                </p14:cNvPr>
                <p14:cNvContentPartPr/>
                <p14:nvPr/>
              </p14:nvContentPartPr>
              <p14:xfrm>
                <a:off x="2657089" y="1672819"/>
                <a:ext cx="12960" cy="12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2D5A5A-B6A8-4C72-835A-D0EB8F31D7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8089" y="1663819"/>
                  <a:ext cx="30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6DB107-5275-4E12-BBD1-7FFEB641DCA7}"/>
                    </a:ext>
                  </a:extLst>
                </p14:cNvPr>
                <p14:cNvContentPartPr/>
                <p14:nvPr/>
              </p14:nvContentPartPr>
              <p14:xfrm>
                <a:off x="2667169" y="1543219"/>
                <a:ext cx="120960" cy="218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6DB107-5275-4E12-BBD1-7FFEB641DC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8529" y="1534219"/>
                  <a:ext cx="138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EC679A-2EE5-46A5-B69D-92CFA20CDEAD}"/>
                    </a:ext>
                  </a:extLst>
                </p14:cNvPr>
                <p14:cNvContentPartPr/>
                <p14:nvPr/>
              </p14:nvContentPartPr>
              <p14:xfrm>
                <a:off x="2750689" y="1624219"/>
                <a:ext cx="109800" cy="3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EC679A-2EE5-46A5-B69D-92CFA20CDE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1689" y="1615219"/>
                  <a:ext cx="127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E94919-1C56-42E6-BB41-8876DB5DB87A}"/>
              </a:ext>
            </a:extLst>
          </p:cNvPr>
          <p:cNvGrpSpPr/>
          <p:nvPr/>
        </p:nvGrpSpPr>
        <p:grpSpPr>
          <a:xfrm>
            <a:off x="148249" y="4485499"/>
            <a:ext cx="829080" cy="606240"/>
            <a:chOff x="148249" y="4485499"/>
            <a:chExt cx="82908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DD483A-38A0-424D-AF0E-CCB7D26FAF16}"/>
                    </a:ext>
                  </a:extLst>
                </p14:cNvPr>
                <p14:cNvContentPartPr/>
                <p14:nvPr/>
              </p14:nvContentPartPr>
              <p14:xfrm>
                <a:off x="332569" y="4779619"/>
                <a:ext cx="111960" cy="19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DD483A-38A0-424D-AF0E-CCB7D26FAF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929" y="4770979"/>
                  <a:ext cx="129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81AB3E-C07A-4E32-9A12-0C0E36F7B17E}"/>
                    </a:ext>
                  </a:extLst>
                </p14:cNvPr>
                <p14:cNvContentPartPr/>
                <p14:nvPr/>
              </p14:nvContentPartPr>
              <p14:xfrm>
                <a:off x="509329" y="4722739"/>
                <a:ext cx="64440" cy="25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81AB3E-C07A-4E32-9A12-0C0E36F7B1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0689" y="4714099"/>
                  <a:ext cx="820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76E32-B604-4A39-AB8D-3CDA4D2DAA76}"/>
                    </a:ext>
                  </a:extLst>
                </p14:cNvPr>
                <p14:cNvContentPartPr/>
                <p14:nvPr/>
              </p14:nvContentPartPr>
              <p14:xfrm>
                <a:off x="464329" y="4860619"/>
                <a:ext cx="207000" cy="29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76E32-B604-4A39-AB8D-3CDA4D2DAA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329" y="4851619"/>
                  <a:ext cx="224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464E49-0081-4B30-8C47-D534448CDA11}"/>
                    </a:ext>
                  </a:extLst>
                </p14:cNvPr>
                <p14:cNvContentPartPr/>
                <p14:nvPr/>
              </p14:nvContentPartPr>
              <p14:xfrm>
                <a:off x="705529" y="4817419"/>
                <a:ext cx="105840" cy="17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464E49-0081-4B30-8C47-D534448CDA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6529" y="4808779"/>
                  <a:ext cx="123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CB42C1-3DEF-445F-A3DC-4DEA8AD1E5B9}"/>
                    </a:ext>
                  </a:extLst>
                </p14:cNvPr>
                <p14:cNvContentPartPr/>
                <p14:nvPr/>
              </p14:nvContentPartPr>
              <p14:xfrm>
                <a:off x="148249" y="4485499"/>
                <a:ext cx="829080" cy="60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CB42C1-3DEF-445F-A3DC-4DEA8AD1E5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9609" y="4476859"/>
                  <a:ext cx="846720" cy="62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1053E3-9FBD-4FAE-B2C1-3A44BC0F1453}"/>
                  </a:ext>
                </a:extLst>
              </p14:cNvPr>
              <p14:cNvContentPartPr/>
              <p14:nvPr/>
            </p14:nvContentPartPr>
            <p14:xfrm>
              <a:off x="1281529" y="1740139"/>
              <a:ext cx="271080" cy="138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1053E3-9FBD-4FAE-B2C1-3A44BC0F14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72529" y="1731499"/>
                <a:ext cx="28872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38E2C100-41BC-4387-BEEE-334D02FBB2D7}"/>
              </a:ext>
            </a:extLst>
          </p:cNvPr>
          <p:cNvGrpSpPr/>
          <p:nvPr/>
        </p:nvGrpSpPr>
        <p:grpSpPr>
          <a:xfrm>
            <a:off x="4806649" y="3498739"/>
            <a:ext cx="3126600" cy="1298880"/>
            <a:chOff x="4806649" y="3498739"/>
            <a:chExt cx="312660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CAC4E1-7776-46AF-B08D-BE3C52125746}"/>
                    </a:ext>
                  </a:extLst>
                </p14:cNvPr>
                <p14:cNvContentPartPr/>
                <p14:nvPr/>
              </p14:nvContentPartPr>
              <p14:xfrm>
                <a:off x="4908169" y="3884659"/>
                <a:ext cx="144360" cy="189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CAC4E1-7776-46AF-B08D-BE3C521257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99529" y="3875659"/>
                  <a:ext cx="162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58060C-8E43-4872-88EB-6EAFD30C0F8A}"/>
                    </a:ext>
                  </a:extLst>
                </p14:cNvPr>
                <p14:cNvContentPartPr/>
                <p14:nvPr/>
              </p14:nvContentPartPr>
              <p14:xfrm>
                <a:off x="5088889" y="3927859"/>
                <a:ext cx="89280" cy="145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58060C-8E43-4872-88EB-6EAFD30C0F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80249" y="3919219"/>
                  <a:ext cx="106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A29C6F-BE2F-4FBA-A7F3-701C92A8D8C1}"/>
                    </a:ext>
                  </a:extLst>
                </p14:cNvPr>
                <p14:cNvContentPartPr/>
                <p14:nvPr/>
              </p14:nvContentPartPr>
              <p14:xfrm>
                <a:off x="5233969" y="3896179"/>
                <a:ext cx="127440" cy="202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A29C6F-BE2F-4FBA-A7F3-701C92A8D8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25329" y="3887179"/>
                  <a:ext cx="145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BD5469F-FFBE-4AAB-80A6-76203BD93989}"/>
                    </a:ext>
                  </a:extLst>
                </p14:cNvPr>
                <p14:cNvContentPartPr/>
                <p14:nvPr/>
              </p14:nvContentPartPr>
              <p14:xfrm>
                <a:off x="5403889" y="3936859"/>
                <a:ext cx="135720" cy="232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BD5469F-FFBE-4AAB-80A6-76203BD939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249" y="3927859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7215407-43B4-44C3-B7BE-C7CD684F28D7}"/>
                    </a:ext>
                  </a:extLst>
                </p14:cNvPr>
                <p14:cNvContentPartPr/>
                <p14:nvPr/>
              </p14:nvContentPartPr>
              <p14:xfrm>
                <a:off x="5637169" y="3708619"/>
                <a:ext cx="198000" cy="34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7215407-43B4-44C3-B7BE-C7CD684F28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28529" y="3699979"/>
                  <a:ext cx="2156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8D4776-D41E-4B7D-B5C9-B2AAF4DC1FAD}"/>
                    </a:ext>
                  </a:extLst>
                </p14:cNvPr>
                <p14:cNvContentPartPr/>
                <p14:nvPr/>
              </p14:nvContentPartPr>
              <p14:xfrm>
                <a:off x="5836249" y="3916699"/>
                <a:ext cx="96120" cy="11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8D4776-D41E-4B7D-B5C9-B2AAF4DC1F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27609" y="3908059"/>
                  <a:ext cx="113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7FA0B7-BBA5-4C22-9E69-363D1955F46D}"/>
                    </a:ext>
                  </a:extLst>
                </p14:cNvPr>
                <p14:cNvContentPartPr/>
                <p14:nvPr/>
              </p14:nvContentPartPr>
              <p14:xfrm>
                <a:off x="5962609" y="3905179"/>
                <a:ext cx="156600" cy="156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7FA0B7-BBA5-4C22-9E69-363D1955F4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53969" y="3896539"/>
                  <a:ext cx="174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AFB97A-74E2-4697-98F3-103D0E463504}"/>
                    </a:ext>
                  </a:extLst>
                </p14:cNvPr>
                <p14:cNvContentPartPr/>
                <p14:nvPr/>
              </p14:nvContentPartPr>
              <p14:xfrm>
                <a:off x="6115969" y="3909859"/>
                <a:ext cx="144720" cy="246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AFB97A-74E2-4697-98F3-103D0E4635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06969" y="3900859"/>
                  <a:ext cx="162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A88214-B259-4DB1-8EA6-98A2757AE4C8}"/>
                    </a:ext>
                  </a:extLst>
                </p14:cNvPr>
                <p14:cNvContentPartPr/>
                <p14:nvPr/>
              </p14:nvContentPartPr>
              <p14:xfrm>
                <a:off x="6430609" y="3760099"/>
                <a:ext cx="8280" cy="28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A88214-B259-4DB1-8EA6-98A2757AE4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21609" y="3751459"/>
                  <a:ext cx="25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BB262A4-28C8-4920-BB3F-50578B730037}"/>
                    </a:ext>
                  </a:extLst>
                </p14:cNvPr>
                <p14:cNvContentPartPr/>
                <p14:nvPr/>
              </p14:nvContentPartPr>
              <p14:xfrm>
                <a:off x="6433849" y="3733459"/>
                <a:ext cx="182520" cy="186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BB262A4-28C8-4920-BB3F-50578B7300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24849" y="3724459"/>
                  <a:ext cx="200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7C5376-0F8C-490B-BDB6-30685A1052A2}"/>
                    </a:ext>
                  </a:extLst>
                </p14:cNvPr>
                <p14:cNvContentPartPr/>
                <p14:nvPr/>
              </p14:nvContentPartPr>
              <p14:xfrm>
                <a:off x="6642649" y="3760819"/>
                <a:ext cx="116280" cy="281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7C5376-0F8C-490B-BDB6-30685A1052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4009" y="3752179"/>
                  <a:ext cx="133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D5CB40B-0CCA-453C-9497-14A935DABC21}"/>
                    </a:ext>
                  </a:extLst>
                </p14:cNvPr>
                <p14:cNvContentPartPr/>
                <p14:nvPr/>
              </p14:nvContentPartPr>
              <p14:xfrm>
                <a:off x="6778729" y="3886819"/>
                <a:ext cx="84600" cy="147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D5CB40B-0CCA-453C-9497-14A935DABC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70089" y="3878179"/>
                  <a:ext cx="102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B6AA89-608E-4F19-B5B3-CDB7A5AC20FB}"/>
                    </a:ext>
                  </a:extLst>
                </p14:cNvPr>
                <p14:cNvContentPartPr/>
                <p14:nvPr/>
              </p14:nvContentPartPr>
              <p14:xfrm>
                <a:off x="6954049" y="3744619"/>
                <a:ext cx="21960" cy="254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B6AA89-608E-4F19-B5B3-CDB7A5AC20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45049" y="3735979"/>
                  <a:ext cx="39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65F6555-926B-43CE-BDA5-A407BB500E14}"/>
                    </a:ext>
                  </a:extLst>
                </p14:cNvPr>
                <p14:cNvContentPartPr/>
                <p14:nvPr/>
              </p14:nvContentPartPr>
              <p14:xfrm>
                <a:off x="7027129" y="3753619"/>
                <a:ext cx="113760" cy="253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65F6555-926B-43CE-BDA5-A407BB500E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18489" y="3744619"/>
                  <a:ext cx="131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F60787-5516-40BD-B2DE-65988E6E36E8}"/>
                    </a:ext>
                  </a:extLst>
                </p14:cNvPr>
                <p14:cNvContentPartPr/>
                <p14:nvPr/>
              </p14:nvContentPartPr>
              <p14:xfrm>
                <a:off x="7185889" y="3741379"/>
                <a:ext cx="245160" cy="286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F60787-5516-40BD-B2DE-65988E6E36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76889" y="3732379"/>
                  <a:ext cx="262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636799-5F63-4D94-A4CA-CDECB9E95C80}"/>
                    </a:ext>
                  </a:extLst>
                </p14:cNvPr>
                <p14:cNvContentPartPr/>
                <p14:nvPr/>
              </p14:nvContentPartPr>
              <p14:xfrm>
                <a:off x="7423129" y="3888259"/>
                <a:ext cx="115200" cy="11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636799-5F63-4D94-A4CA-CDECB9E95C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14129" y="3879619"/>
                  <a:ext cx="13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5EB5F5-B169-4E39-A27F-DC7739C44265}"/>
                    </a:ext>
                  </a:extLst>
                </p14:cNvPr>
                <p14:cNvContentPartPr/>
                <p14:nvPr/>
              </p14:nvContentPartPr>
              <p14:xfrm>
                <a:off x="7545889" y="3891139"/>
                <a:ext cx="177480" cy="119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5EB5F5-B169-4E39-A27F-DC7739C442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36889" y="3882499"/>
                  <a:ext cx="195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39BFFF-82AF-4D1A-B076-E9CEBB32D9A6}"/>
                    </a:ext>
                  </a:extLst>
                </p14:cNvPr>
                <p14:cNvContentPartPr/>
                <p14:nvPr/>
              </p14:nvContentPartPr>
              <p14:xfrm>
                <a:off x="7744249" y="3853339"/>
                <a:ext cx="109800" cy="143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39BFFF-82AF-4D1A-B076-E9CEBB32D9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35609" y="3844339"/>
                  <a:ext cx="127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DECABA7-BE69-4E6C-8008-6C4DB31980EA}"/>
                    </a:ext>
                  </a:extLst>
                </p14:cNvPr>
                <p14:cNvContentPartPr/>
                <p14:nvPr/>
              </p14:nvContentPartPr>
              <p14:xfrm>
                <a:off x="4928689" y="4453819"/>
                <a:ext cx="113760" cy="19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DECABA7-BE69-4E6C-8008-6C4DB31980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19689" y="4445179"/>
                  <a:ext cx="131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FF49057-273E-42AE-9A07-A097B1402884}"/>
                    </a:ext>
                  </a:extLst>
                </p14:cNvPr>
                <p14:cNvContentPartPr/>
                <p14:nvPr/>
              </p14:nvContentPartPr>
              <p14:xfrm>
                <a:off x="5081329" y="4531219"/>
                <a:ext cx="77400" cy="12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FF49057-273E-42AE-9A07-A097B14028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72689" y="4522579"/>
                  <a:ext cx="95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6F4AA7-7912-4B34-8CA2-F9D907644FDB}"/>
                    </a:ext>
                  </a:extLst>
                </p14:cNvPr>
                <p14:cNvContentPartPr/>
                <p14:nvPr/>
              </p14:nvContentPartPr>
              <p14:xfrm>
                <a:off x="5226409" y="4491979"/>
                <a:ext cx="128160" cy="159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6F4AA7-7912-4B34-8CA2-F9D907644F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17769" y="4482979"/>
                  <a:ext cx="145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CAA2320-4CD5-4EAE-A2FD-98F672FE683E}"/>
                    </a:ext>
                  </a:extLst>
                </p14:cNvPr>
                <p14:cNvContentPartPr/>
                <p14:nvPr/>
              </p14:nvContentPartPr>
              <p14:xfrm>
                <a:off x="5393809" y="4518259"/>
                <a:ext cx="135360" cy="167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CAA2320-4CD5-4EAE-A2FD-98F672FE68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85169" y="4509259"/>
                  <a:ext cx="153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577852-8B4E-461E-82B9-F6AE6CAD7967}"/>
                    </a:ext>
                  </a:extLst>
                </p14:cNvPr>
                <p14:cNvContentPartPr/>
                <p14:nvPr/>
              </p14:nvContentPartPr>
              <p14:xfrm>
                <a:off x="5611249" y="4381819"/>
                <a:ext cx="67680" cy="230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577852-8B4E-461E-82B9-F6AE6CAD79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02249" y="4372819"/>
                  <a:ext cx="85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FBE27D-8150-4741-9FDA-D7B44A077AC0}"/>
                    </a:ext>
                  </a:extLst>
                </p14:cNvPr>
                <p14:cNvContentPartPr/>
                <p14:nvPr/>
              </p14:nvContentPartPr>
              <p14:xfrm>
                <a:off x="5686849" y="4493059"/>
                <a:ext cx="83520" cy="111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FBE27D-8150-4741-9FDA-D7B44A077A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77849" y="4484059"/>
                  <a:ext cx="101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CC4ABA-144B-43F8-846D-6342E9E7BE00}"/>
                    </a:ext>
                  </a:extLst>
                </p14:cNvPr>
                <p14:cNvContentPartPr/>
                <p14:nvPr/>
              </p14:nvContentPartPr>
              <p14:xfrm>
                <a:off x="5774329" y="4495579"/>
                <a:ext cx="136800" cy="149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CC4ABA-144B-43F8-846D-6342E9E7BE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65329" y="4486939"/>
                  <a:ext cx="154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73A469-36A4-4141-981E-E84E614BBFBF}"/>
                    </a:ext>
                  </a:extLst>
                </p14:cNvPr>
                <p14:cNvContentPartPr/>
                <p14:nvPr/>
              </p14:nvContentPartPr>
              <p14:xfrm>
                <a:off x="5925169" y="4522939"/>
                <a:ext cx="114480" cy="15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73A469-36A4-4141-981E-E84E614BBF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16529" y="4513939"/>
                  <a:ext cx="132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E0B9B3-FB7B-4FC5-8809-AF8CE83A0D4E}"/>
                    </a:ext>
                  </a:extLst>
                </p14:cNvPr>
                <p14:cNvContentPartPr/>
                <p14:nvPr/>
              </p14:nvContentPartPr>
              <p14:xfrm>
                <a:off x="6184729" y="4320259"/>
                <a:ext cx="128880" cy="325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E0B9B3-FB7B-4FC5-8809-AF8CE83A0D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76089" y="4311619"/>
                  <a:ext cx="146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518886-6120-4B57-B2D5-82686C0B3BAB}"/>
                    </a:ext>
                  </a:extLst>
                </p14:cNvPr>
                <p14:cNvContentPartPr/>
                <p14:nvPr/>
              </p14:nvContentPartPr>
              <p14:xfrm>
                <a:off x="6127849" y="4481899"/>
                <a:ext cx="270000" cy="102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518886-6120-4B57-B2D5-82686C0B3B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19209" y="4472899"/>
                  <a:ext cx="287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0450B9-6A51-465D-86F4-55437AA6E3B1}"/>
                    </a:ext>
                  </a:extLst>
                </p14:cNvPr>
                <p14:cNvContentPartPr/>
                <p14:nvPr/>
              </p14:nvContentPartPr>
              <p14:xfrm>
                <a:off x="6412969" y="4394419"/>
                <a:ext cx="1080" cy="7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0450B9-6A51-465D-86F4-55437AA6E3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04329" y="4385779"/>
                  <a:ext cx="18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B4B7D10-12EC-42BC-8C4E-E749C8933EF0}"/>
                    </a:ext>
                  </a:extLst>
                </p14:cNvPr>
                <p14:cNvContentPartPr/>
                <p14:nvPr/>
              </p14:nvContentPartPr>
              <p14:xfrm>
                <a:off x="6466609" y="4353019"/>
                <a:ext cx="201960" cy="241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B4B7D10-12EC-42BC-8C4E-E749C8933E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57969" y="4344019"/>
                  <a:ext cx="2196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F4BE9A5-F101-4FD5-A368-3DAF466272A2}"/>
                    </a:ext>
                  </a:extLst>
                </p14:cNvPr>
                <p14:cNvContentPartPr/>
                <p14:nvPr/>
              </p14:nvContentPartPr>
              <p14:xfrm>
                <a:off x="6709609" y="4376059"/>
                <a:ext cx="103680" cy="204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F4BE9A5-F101-4FD5-A368-3DAF466272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0969" y="4367419"/>
                  <a:ext cx="121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B05F38-651B-410E-98D0-F0A504963633}"/>
                    </a:ext>
                  </a:extLst>
                </p14:cNvPr>
                <p14:cNvContentPartPr/>
                <p14:nvPr/>
              </p14:nvContentPartPr>
              <p14:xfrm>
                <a:off x="6864049" y="4456339"/>
                <a:ext cx="196920" cy="187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B05F38-651B-410E-98D0-F0A5049636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55409" y="4447699"/>
                  <a:ext cx="214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0D6E8D-42DA-43D5-A0A9-5BB248EA9F48}"/>
                    </a:ext>
                  </a:extLst>
                </p14:cNvPr>
                <p14:cNvContentPartPr/>
                <p14:nvPr/>
              </p14:nvContentPartPr>
              <p14:xfrm>
                <a:off x="7092649" y="4494499"/>
                <a:ext cx="275040" cy="133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0D6E8D-42DA-43D5-A0A9-5BB248EA9F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84009" y="4485499"/>
                  <a:ext cx="292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0598DE-5C8B-4711-BFFD-A1B23C85FCCF}"/>
                    </a:ext>
                  </a:extLst>
                </p14:cNvPr>
                <p14:cNvContentPartPr/>
                <p14:nvPr/>
              </p14:nvContentPartPr>
              <p14:xfrm>
                <a:off x="7413409" y="4479739"/>
                <a:ext cx="129240" cy="181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0598DE-5C8B-4711-BFFD-A1B23C85FC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04769" y="4470739"/>
                  <a:ext cx="146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F7D39F-D049-466E-ACC1-50C368734926}"/>
                    </a:ext>
                  </a:extLst>
                </p14:cNvPr>
                <p14:cNvContentPartPr/>
                <p14:nvPr/>
              </p14:nvContentPartPr>
              <p14:xfrm>
                <a:off x="5905369" y="4230259"/>
                <a:ext cx="485640" cy="496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F7D39F-D049-466E-ACC1-50C3687349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6729" y="4221619"/>
                  <a:ext cx="5032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33E986-3A90-4D08-8A24-168F9C688FCE}"/>
                    </a:ext>
                  </a:extLst>
                </p14:cNvPr>
                <p14:cNvContentPartPr/>
                <p14:nvPr/>
              </p14:nvContentPartPr>
              <p14:xfrm>
                <a:off x="5937049" y="4186339"/>
                <a:ext cx="427320" cy="611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33E986-3A90-4D08-8A24-168F9C688F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8409" y="4177339"/>
                  <a:ext cx="44496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6EA85F-1D8E-462D-A02F-28987E5C71D6}"/>
                    </a:ext>
                  </a:extLst>
                </p14:cNvPr>
                <p14:cNvContentPartPr/>
                <p14:nvPr/>
              </p14:nvContentPartPr>
              <p14:xfrm>
                <a:off x="4806649" y="3498739"/>
                <a:ext cx="3126600" cy="336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6EA85F-1D8E-462D-A02F-28987E5C71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98009" y="3489739"/>
                  <a:ext cx="314424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0A0C22-C7B9-4298-A487-D3CA6CE9AF49}"/>
              </a:ext>
            </a:extLst>
          </p:cNvPr>
          <p:cNvGrpSpPr/>
          <p:nvPr/>
        </p:nvGrpSpPr>
        <p:grpSpPr>
          <a:xfrm>
            <a:off x="6982489" y="2389939"/>
            <a:ext cx="462240" cy="149040"/>
            <a:chOff x="6982489" y="2389939"/>
            <a:chExt cx="46224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1B8334-A0BF-4622-8026-70B918050599}"/>
                    </a:ext>
                  </a:extLst>
                </p14:cNvPr>
                <p14:cNvContentPartPr/>
                <p14:nvPr/>
              </p14:nvContentPartPr>
              <p14:xfrm>
                <a:off x="6982489" y="2389939"/>
                <a:ext cx="61560" cy="149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1B8334-A0BF-4622-8026-70B9180505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73849" y="2381299"/>
                  <a:ext cx="79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783EC61-410B-4029-8B8D-A45AE3A47261}"/>
                    </a:ext>
                  </a:extLst>
                </p14:cNvPr>
                <p14:cNvContentPartPr/>
                <p14:nvPr/>
              </p14:nvContentPartPr>
              <p14:xfrm>
                <a:off x="7100569" y="2413699"/>
                <a:ext cx="137160" cy="120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783EC61-410B-4029-8B8D-A45AE3A472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91929" y="2404699"/>
                  <a:ext cx="154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A755F37-5225-41BF-BDDC-701ED852AB9F}"/>
                    </a:ext>
                  </a:extLst>
                </p14:cNvPr>
                <p14:cNvContentPartPr/>
                <p14:nvPr/>
              </p14:nvContentPartPr>
              <p14:xfrm>
                <a:off x="7302169" y="2395339"/>
                <a:ext cx="142560" cy="127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A755F37-5225-41BF-BDDC-701ED852AB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93529" y="2386699"/>
                  <a:ext cx="16020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55FB833-623A-4061-BAA3-41763F9FD717}"/>
                  </a:ext>
                </a:extLst>
              </p14:cNvPr>
              <p14:cNvContentPartPr/>
              <p14:nvPr/>
            </p14:nvContentPartPr>
            <p14:xfrm>
              <a:off x="6059089" y="2327299"/>
              <a:ext cx="56160" cy="268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5FB833-623A-4061-BAA3-41763F9FD71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50449" y="2318299"/>
                <a:ext cx="738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4EF7E8-49E2-4047-BEC7-2A3D1AB65E20}"/>
                  </a:ext>
                </a:extLst>
              </p14:cNvPr>
              <p14:cNvContentPartPr/>
              <p14:nvPr/>
            </p14:nvContentPartPr>
            <p14:xfrm>
              <a:off x="6144049" y="2452579"/>
              <a:ext cx="83880" cy="103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4EF7E8-49E2-4047-BEC7-2A3D1AB65E2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35049" y="2443579"/>
                <a:ext cx="1015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D1424FC-BB4E-4E97-A064-FF130931A455}"/>
                  </a:ext>
                </a:extLst>
              </p14:cNvPr>
              <p14:cNvContentPartPr/>
              <p14:nvPr/>
            </p14:nvContentPartPr>
            <p14:xfrm>
              <a:off x="6242689" y="2440699"/>
              <a:ext cx="287280" cy="158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D1424FC-BB4E-4E97-A064-FF130931A45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33689" y="2432059"/>
                <a:ext cx="3049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EB8E3B6-A35C-4E50-9CC7-F04A8A65EDDB}"/>
                  </a:ext>
                </a:extLst>
              </p14:cNvPr>
              <p14:cNvContentPartPr/>
              <p14:nvPr/>
            </p14:nvContentPartPr>
            <p14:xfrm>
              <a:off x="6621769" y="2387419"/>
              <a:ext cx="128160" cy="141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EB8E3B6-A35C-4E50-9CC7-F04A8A65EDD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12769" y="2378419"/>
                <a:ext cx="145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92A3750-5576-427B-9BC6-F95D95E115BB}"/>
                  </a:ext>
                </a:extLst>
              </p14:cNvPr>
              <p14:cNvContentPartPr/>
              <p14:nvPr/>
            </p14:nvContentPartPr>
            <p14:xfrm>
              <a:off x="4612609" y="2402179"/>
              <a:ext cx="143640" cy="414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92A3750-5576-427B-9BC6-F95D95E115B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03609" y="2393179"/>
                <a:ext cx="1612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E097283-52A4-4696-A74E-4520D9CC1639}"/>
                  </a:ext>
                </a:extLst>
              </p14:cNvPr>
              <p14:cNvContentPartPr/>
              <p14:nvPr/>
            </p14:nvContentPartPr>
            <p14:xfrm>
              <a:off x="4606129" y="2605579"/>
              <a:ext cx="229680" cy="170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E097283-52A4-4696-A74E-4520D9CC163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597129" y="2596579"/>
                <a:ext cx="247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75A66D2-8E21-484D-B74B-DFF281DE47DF}"/>
                  </a:ext>
                </a:extLst>
              </p14:cNvPr>
              <p14:cNvContentPartPr/>
              <p14:nvPr/>
            </p14:nvContentPartPr>
            <p14:xfrm>
              <a:off x="4861369" y="2474899"/>
              <a:ext cx="12600" cy="36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75A66D2-8E21-484D-B74B-DFF281DE47D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852729" y="2466259"/>
                <a:ext cx="302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5CF3CB-A42D-40B2-9E2D-20966E506387}"/>
                  </a:ext>
                </a:extLst>
              </p14:cNvPr>
              <p14:cNvContentPartPr/>
              <p14:nvPr/>
            </p14:nvContentPartPr>
            <p14:xfrm>
              <a:off x="4938409" y="2431699"/>
              <a:ext cx="175680" cy="313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5CF3CB-A42D-40B2-9E2D-20966E5063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29769" y="2422699"/>
                <a:ext cx="1933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22025F5-7081-4F30-8394-5E690E9F716C}"/>
                  </a:ext>
                </a:extLst>
              </p14:cNvPr>
              <p14:cNvContentPartPr/>
              <p14:nvPr/>
            </p14:nvContentPartPr>
            <p14:xfrm>
              <a:off x="5175649" y="2436379"/>
              <a:ext cx="142560" cy="312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22025F5-7081-4F30-8394-5E690E9F716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66649" y="2427379"/>
                <a:ext cx="1602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8C46E10-DE38-4A7D-97C5-9C665319DFDA}"/>
                  </a:ext>
                </a:extLst>
              </p14:cNvPr>
              <p14:cNvContentPartPr/>
              <p14:nvPr/>
            </p14:nvContentPartPr>
            <p14:xfrm>
              <a:off x="5377249" y="2585059"/>
              <a:ext cx="60120" cy="183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8C46E10-DE38-4A7D-97C5-9C665319DFD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68609" y="2576059"/>
                <a:ext cx="777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FB8992-C90E-4E37-91B4-17AADE137144}"/>
                  </a:ext>
                </a:extLst>
              </p14:cNvPr>
              <p14:cNvContentPartPr/>
              <p14:nvPr/>
            </p14:nvContentPartPr>
            <p14:xfrm>
              <a:off x="5602609" y="2525299"/>
              <a:ext cx="228240" cy="101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FB8992-C90E-4E37-91B4-17AADE13714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93969" y="2516659"/>
                <a:ext cx="245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E38A137-B39C-4826-9B43-617740BF0E8F}"/>
                  </a:ext>
                </a:extLst>
              </p14:cNvPr>
              <p14:cNvContentPartPr/>
              <p14:nvPr/>
            </p14:nvContentPartPr>
            <p14:xfrm>
              <a:off x="3793609" y="2079259"/>
              <a:ext cx="572400" cy="907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E38A137-B39C-4826-9B43-617740BF0E8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84969" y="2070259"/>
                <a:ext cx="59004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C764928-C92B-46FD-884A-2B1AE13F4D77}"/>
                  </a:ext>
                </a:extLst>
              </p14:cNvPr>
              <p14:cNvContentPartPr/>
              <p14:nvPr/>
            </p14:nvContentPartPr>
            <p14:xfrm>
              <a:off x="4516129" y="1851739"/>
              <a:ext cx="141120" cy="169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C764928-C92B-46FD-884A-2B1AE13F4D7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07129" y="1843099"/>
                <a:ext cx="1587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74E9CE4-1520-48F7-A239-D9098D170EE9}"/>
                  </a:ext>
                </a:extLst>
              </p14:cNvPr>
              <p14:cNvContentPartPr/>
              <p14:nvPr/>
            </p14:nvContentPartPr>
            <p14:xfrm>
              <a:off x="4745089" y="1642579"/>
              <a:ext cx="37080" cy="369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74E9CE4-1520-48F7-A239-D9098D170EE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36089" y="1633579"/>
                <a:ext cx="547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9FC772-57DC-4947-8A5B-39AFAF20E25F}"/>
                  </a:ext>
                </a:extLst>
              </p14:cNvPr>
              <p14:cNvContentPartPr/>
              <p14:nvPr/>
            </p14:nvContentPartPr>
            <p14:xfrm>
              <a:off x="4842649" y="1825819"/>
              <a:ext cx="110520" cy="125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9FC772-57DC-4947-8A5B-39AFAF20E25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34009" y="1816819"/>
                <a:ext cx="1281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D32BC56-7DC6-474C-88E8-0E7F78070EDA}"/>
                  </a:ext>
                </a:extLst>
              </p14:cNvPr>
              <p14:cNvContentPartPr/>
              <p14:nvPr/>
            </p14:nvContentPartPr>
            <p14:xfrm>
              <a:off x="5030929" y="1768579"/>
              <a:ext cx="185400" cy="177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D32BC56-7DC6-474C-88E8-0E7F78070ED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21929" y="1759579"/>
                <a:ext cx="203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3906508-F4C2-4DB5-9048-51D0E118E624}"/>
                  </a:ext>
                </a:extLst>
              </p14:cNvPr>
              <p14:cNvContentPartPr/>
              <p14:nvPr/>
            </p14:nvContentPartPr>
            <p14:xfrm>
              <a:off x="5334049" y="1793419"/>
              <a:ext cx="97560" cy="113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3906508-F4C2-4DB5-9048-51D0E118E62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25409" y="1784779"/>
                <a:ext cx="1152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4ACEC02-0EB9-40B3-A5B8-90810693A511}"/>
                  </a:ext>
                </a:extLst>
              </p14:cNvPr>
              <p14:cNvContentPartPr/>
              <p14:nvPr/>
            </p14:nvContentPartPr>
            <p14:xfrm>
              <a:off x="5506489" y="1791619"/>
              <a:ext cx="43920" cy="139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4ACEC02-0EB9-40B3-A5B8-90810693A51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97489" y="1782619"/>
                <a:ext cx="615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23EC6FC-B4DC-4D15-8A48-BF075061036C}"/>
                  </a:ext>
                </a:extLst>
              </p14:cNvPr>
              <p14:cNvContentPartPr/>
              <p14:nvPr/>
            </p14:nvContentPartPr>
            <p14:xfrm>
              <a:off x="5686849" y="1704139"/>
              <a:ext cx="185040" cy="164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23EC6FC-B4DC-4D15-8A48-BF075061036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678209" y="1695139"/>
                <a:ext cx="2026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2F71BC2-E43F-43C4-94F0-1B6C2ADB34CF}"/>
                  </a:ext>
                </a:extLst>
              </p14:cNvPr>
              <p14:cNvContentPartPr/>
              <p14:nvPr/>
            </p14:nvContentPartPr>
            <p14:xfrm>
              <a:off x="6031369" y="1681099"/>
              <a:ext cx="283320" cy="254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2F71BC2-E43F-43C4-94F0-1B6C2ADB34C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22369" y="1672099"/>
                <a:ext cx="3009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5562353-FC90-42BD-8BE5-A39EF0F2992B}"/>
                  </a:ext>
                </a:extLst>
              </p14:cNvPr>
              <p14:cNvContentPartPr/>
              <p14:nvPr/>
            </p14:nvContentPartPr>
            <p14:xfrm>
              <a:off x="6340609" y="1650859"/>
              <a:ext cx="138960" cy="240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5562353-FC90-42BD-8BE5-A39EF0F2992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331969" y="1642219"/>
                <a:ext cx="1566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BE9EFD4-6C22-4D5B-9FB8-0D9FE661376E}"/>
                  </a:ext>
                </a:extLst>
              </p14:cNvPr>
              <p14:cNvContentPartPr/>
              <p14:nvPr/>
            </p14:nvContentPartPr>
            <p14:xfrm>
              <a:off x="6511609" y="1660579"/>
              <a:ext cx="84240" cy="91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BE9EFD4-6C22-4D5B-9FB8-0D9FE661376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502609" y="1651579"/>
                <a:ext cx="101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5C02212-E91E-49DF-AECA-90B3B23B2958}"/>
                  </a:ext>
                </a:extLst>
              </p14:cNvPr>
              <p14:cNvContentPartPr/>
              <p14:nvPr/>
            </p14:nvContentPartPr>
            <p14:xfrm>
              <a:off x="6661369" y="1590019"/>
              <a:ext cx="90360" cy="142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5C02212-E91E-49DF-AECA-90B3B23B295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52369" y="1581379"/>
                <a:ext cx="10800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59921B8-E858-423F-86C2-8C3C5B76A116}"/>
              </a:ext>
            </a:extLst>
          </p:cNvPr>
          <p:cNvGrpSpPr/>
          <p:nvPr/>
        </p:nvGrpSpPr>
        <p:grpSpPr>
          <a:xfrm>
            <a:off x="6947569" y="1466899"/>
            <a:ext cx="521640" cy="225720"/>
            <a:chOff x="6947569" y="1466899"/>
            <a:chExt cx="52164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534047-BD39-4139-857E-D1CA90240B6C}"/>
                    </a:ext>
                  </a:extLst>
                </p14:cNvPr>
                <p14:cNvContentPartPr/>
                <p14:nvPr/>
              </p14:nvContentPartPr>
              <p14:xfrm>
                <a:off x="6947569" y="1539259"/>
                <a:ext cx="97200" cy="153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534047-BD39-4139-857E-D1CA90240B6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8569" y="1530619"/>
                  <a:ext cx="114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B995E10-B91F-4041-924A-7702C0A8D8D0}"/>
                    </a:ext>
                  </a:extLst>
                </p14:cNvPr>
                <p14:cNvContentPartPr/>
                <p14:nvPr/>
              </p14:nvContentPartPr>
              <p14:xfrm>
                <a:off x="7107049" y="1486339"/>
                <a:ext cx="167040" cy="138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B995E10-B91F-4041-924A-7702C0A8D8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98049" y="1477339"/>
                  <a:ext cx="184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7AA838F-6706-4122-A41E-2B5FC3569CCE}"/>
                    </a:ext>
                  </a:extLst>
                </p14:cNvPr>
                <p14:cNvContentPartPr/>
                <p14:nvPr/>
              </p14:nvContentPartPr>
              <p14:xfrm>
                <a:off x="7274809" y="1466899"/>
                <a:ext cx="194400" cy="158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7AA838F-6706-4122-A41E-2B5FC3569C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66169" y="1458259"/>
                  <a:ext cx="2120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1DF0954-B089-452A-9FF8-2CEA7C338A5E}"/>
              </a:ext>
            </a:extLst>
          </p:cNvPr>
          <p:cNvGrpSpPr/>
          <p:nvPr/>
        </p:nvGrpSpPr>
        <p:grpSpPr>
          <a:xfrm>
            <a:off x="1208809" y="2477779"/>
            <a:ext cx="3193200" cy="1711800"/>
            <a:chOff x="1208809" y="2477779"/>
            <a:chExt cx="3193200" cy="17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5BCBD4-DF2A-4208-BCD6-F04E37AAC7BA}"/>
                    </a:ext>
                  </a:extLst>
                </p14:cNvPr>
                <p14:cNvContentPartPr/>
                <p14:nvPr/>
              </p14:nvContentPartPr>
              <p14:xfrm>
                <a:off x="2087569" y="3263659"/>
                <a:ext cx="202320" cy="253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5BCBD4-DF2A-4208-BCD6-F04E37AAC7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78929" y="3254659"/>
                  <a:ext cx="219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0F077A-92D2-4056-8848-F6C2A4C14FC3}"/>
                    </a:ext>
                  </a:extLst>
                </p14:cNvPr>
                <p14:cNvContentPartPr/>
                <p14:nvPr/>
              </p14:nvContentPartPr>
              <p14:xfrm>
                <a:off x="2419129" y="3260779"/>
                <a:ext cx="176760" cy="184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0F077A-92D2-4056-8848-F6C2A4C14F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10129" y="3251779"/>
                  <a:ext cx="194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C0EC3F-1F34-4962-89DC-03C0A1B77786}"/>
                    </a:ext>
                  </a:extLst>
                </p14:cNvPr>
                <p14:cNvContentPartPr/>
                <p14:nvPr/>
              </p14:nvContentPartPr>
              <p14:xfrm>
                <a:off x="2605609" y="3263299"/>
                <a:ext cx="194760" cy="20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C0EC3F-1F34-4962-89DC-03C0A1B7778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96609" y="3254299"/>
                  <a:ext cx="212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1BF763-2025-4A56-95EC-83427BB71E77}"/>
                    </a:ext>
                  </a:extLst>
                </p14:cNvPr>
                <p14:cNvContentPartPr/>
                <p14:nvPr/>
              </p14:nvContentPartPr>
              <p14:xfrm>
                <a:off x="2836729" y="3288859"/>
                <a:ext cx="113760" cy="14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1BF763-2025-4A56-95EC-83427BB71E7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27729" y="3279859"/>
                  <a:ext cx="131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C8594D-21BB-45AD-A5E9-ED814051388F}"/>
                    </a:ext>
                  </a:extLst>
                </p14:cNvPr>
                <p14:cNvContentPartPr/>
                <p14:nvPr/>
              </p14:nvContentPartPr>
              <p14:xfrm>
                <a:off x="3049489" y="3064219"/>
                <a:ext cx="64440" cy="35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C8594D-21BB-45AD-A5E9-ED814051388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0849" y="3055579"/>
                  <a:ext cx="820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25B33B-8AE9-49FA-876E-B8B92E3AC451}"/>
                    </a:ext>
                  </a:extLst>
                </p14:cNvPr>
                <p14:cNvContentPartPr/>
                <p14:nvPr/>
              </p14:nvContentPartPr>
              <p14:xfrm>
                <a:off x="3230569" y="3028219"/>
                <a:ext cx="270720" cy="41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25B33B-8AE9-49FA-876E-B8B92E3AC4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21569" y="3019579"/>
                  <a:ext cx="2883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E1BB37-D01D-453B-916A-8F1F4628BCA3}"/>
                    </a:ext>
                  </a:extLst>
                </p14:cNvPr>
                <p14:cNvContentPartPr/>
                <p14:nvPr/>
              </p14:nvContentPartPr>
              <p14:xfrm>
                <a:off x="3542329" y="3238099"/>
                <a:ext cx="176400" cy="19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E1BB37-D01D-453B-916A-8F1F4628BCA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33689" y="3229099"/>
                  <a:ext cx="194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684457-452F-497F-A1D8-7E15264C4A4C}"/>
                    </a:ext>
                  </a:extLst>
                </p14:cNvPr>
                <p14:cNvContentPartPr/>
                <p14:nvPr/>
              </p14:nvContentPartPr>
              <p14:xfrm>
                <a:off x="3773089" y="3257179"/>
                <a:ext cx="127080" cy="18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684457-452F-497F-A1D8-7E15264C4A4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64089" y="3248539"/>
                  <a:ext cx="144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EE1820-C95F-4320-B381-A933A7D5C44E}"/>
                    </a:ext>
                  </a:extLst>
                </p14:cNvPr>
                <p14:cNvContentPartPr/>
                <p14:nvPr/>
              </p14:nvContentPartPr>
              <p14:xfrm>
                <a:off x="3930409" y="3239179"/>
                <a:ext cx="122760" cy="21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EE1820-C95F-4320-B381-A933A7D5C4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21409" y="3230179"/>
                  <a:ext cx="140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703D2A-D7C6-4502-A8B7-EADA42EFA0D5}"/>
                    </a:ext>
                  </a:extLst>
                </p14:cNvPr>
                <p14:cNvContentPartPr/>
                <p14:nvPr/>
              </p14:nvContentPartPr>
              <p14:xfrm>
                <a:off x="2176849" y="3831739"/>
                <a:ext cx="187200" cy="354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703D2A-D7C6-4502-A8B7-EADA42EFA0D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67849" y="3822739"/>
                  <a:ext cx="2048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3C3A72-CF1D-4008-8AFD-CCB479832E54}"/>
                    </a:ext>
                  </a:extLst>
                </p14:cNvPr>
                <p14:cNvContentPartPr/>
                <p14:nvPr/>
              </p14:nvContentPartPr>
              <p14:xfrm>
                <a:off x="2107009" y="4048099"/>
                <a:ext cx="215280" cy="2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3C3A72-CF1D-4008-8AFD-CCB479832E5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98369" y="4039459"/>
                  <a:ext cx="232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8ED96C-4539-4F23-A1C5-637A84CC4063}"/>
                    </a:ext>
                  </a:extLst>
                </p14:cNvPr>
                <p14:cNvContentPartPr/>
                <p14:nvPr/>
              </p14:nvContentPartPr>
              <p14:xfrm>
                <a:off x="2480689" y="4020379"/>
                <a:ext cx="13680" cy="14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8ED96C-4539-4F23-A1C5-637A84CC40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72049" y="4011739"/>
                  <a:ext cx="31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FEDF54-150B-44AB-9625-3C11A695B3C8}"/>
                    </a:ext>
                  </a:extLst>
                </p14:cNvPr>
                <p14:cNvContentPartPr/>
                <p14:nvPr/>
              </p14:nvContentPartPr>
              <p14:xfrm>
                <a:off x="2493289" y="3862699"/>
                <a:ext cx="26640" cy="22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FEDF54-150B-44AB-9625-3C11A695B3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84289" y="3854059"/>
                  <a:ext cx="44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2C2247-E493-40E7-96E4-9E504D6D59B6}"/>
                    </a:ext>
                  </a:extLst>
                </p14:cNvPr>
                <p14:cNvContentPartPr/>
                <p14:nvPr/>
              </p14:nvContentPartPr>
              <p14:xfrm>
                <a:off x="2597689" y="3988339"/>
                <a:ext cx="138240" cy="20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2C2247-E493-40E7-96E4-9E504D6D59B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88689" y="3979699"/>
                  <a:ext cx="155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1BEAD4-FF03-4EF9-9B6D-BA3D329880A3}"/>
                    </a:ext>
                  </a:extLst>
                </p14:cNvPr>
                <p14:cNvContentPartPr/>
                <p14:nvPr/>
              </p14:nvContentPartPr>
              <p14:xfrm>
                <a:off x="2752849" y="3825619"/>
                <a:ext cx="204120" cy="337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1BEAD4-FF03-4EF9-9B6D-BA3D329880A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43849" y="3816979"/>
                  <a:ext cx="221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E16BA6-110D-4145-839D-348DB4154195}"/>
                    </a:ext>
                  </a:extLst>
                </p14:cNvPr>
                <p14:cNvContentPartPr/>
                <p14:nvPr/>
              </p14:nvContentPartPr>
              <p14:xfrm>
                <a:off x="2883889" y="3997339"/>
                <a:ext cx="159120" cy="13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E16BA6-110D-4145-839D-348DB415419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75249" y="3988339"/>
                  <a:ext cx="176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16052B-FFE0-42CD-8B84-55C8636F0E81}"/>
                    </a:ext>
                  </a:extLst>
                </p14:cNvPr>
                <p14:cNvContentPartPr/>
                <p14:nvPr/>
              </p14:nvContentPartPr>
              <p14:xfrm>
                <a:off x="3121129" y="3768019"/>
                <a:ext cx="212400" cy="38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16052B-FFE0-42CD-8B84-55C8636F0E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12129" y="3759019"/>
                  <a:ext cx="23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E6E188-D8AE-4B96-8939-7B5BE94FD122}"/>
                    </a:ext>
                  </a:extLst>
                </p14:cNvPr>
                <p14:cNvContentPartPr/>
                <p14:nvPr/>
              </p14:nvContentPartPr>
              <p14:xfrm>
                <a:off x="3392929" y="3963139"/>
                <a:ext cx="106200" cy="15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E6E188-D8AE-4B96-8939-7B5BE94FD12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84289" y="3954139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61BCAD-9E99-4B24-98B8-A107EF88E6F5}"/>
                    </a:ext>
                  </a:extLst>
                </p14:cNvPr>
                <p14:cNvContentPartPr/>
                <p14:nvPr/>
              </p14:nvContentPartPr>
              <p14:xfrm>
                <a:off x="3553489" y="3981499"/>
                <a:ext cx="186840" cy="14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61BCAD-9E99-4B24-98B8-A107EF88E6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44489" y="3972499"/>
                  <a:ext cx="204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499065-E5DC-4C83-AA86-6C1B073BB722}"/>
                    </a:ext>
                  </a:extLst>
                </p14:cNvPr>
                <p14:cNvContentPartPr/>
                <p14:nvPr/>
              </p14:nvContentPartPr>
              <p14:xfrm>
                <a:off x="3764809" y="3972499"/>
                <a:ext cx="105480" cy="130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499065-E5DC-4C83-AA86-6C1B073BB72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56169" y="3963859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8568CB9-5C30-4818-928A-E4A46D9BC94C}"/>
                    </a:ext>
                  </a:extLst>
                </p14:cNvPr>
                <p14:cNvContentPartPr/>
                <p14:nvPr/>
              </p14:nvContentPartPr>
              <p14:xfrm>
                <a:off x="2176849" y="3645619"/>
                <a:ext cx="1783800" cy="171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8568CB9-5C30-4818-928A-E4A46D9BC94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68209" y="3636619"/>
                  <a:ext cx="1801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77E7C30-B32E-4EE3-9690-B14F5EDF67F2}"/>
                    </a:ext>
                  </a:extLst>
                </p14:cNvPr>
                <p14:cNvContentPartPr/>
                <p14:nvPr/>
              </p14:nvContentPartPr>
              <p14:xfrm>
                <a:off x="4159009" y="2831299"/>
                <a:ext cx="243000" cy="272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77E7C30-B32E-4EE3-9690-B14F5EDF67F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50369" y="2822299"/>
                  <a:ext cx="260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3937884-77F8-4A7D-9C2F-776DAD550326}"/>
                    </a:ext>
                  </a:extLst>
                </p14:cNvPr>
                <p14:cNvContentPartPr/>
                <p14:nvPr/>
              </p14:nvContentPartPr>
              <p14:xfrm>
                <a:off x="1208809" y="3192739"/>
                <a:ext cx="140760" cy="236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3937884-77F8-4A7D-9C2F-776DAD5503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00169" y="3183739"/>
                  <a:ext cx="158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59604C0-C572-49CB-990C-4CC258A9025E}"/>
                    </a:ext>
                  </a:extLst>
                </p14:cNvPr>
                <p14:cNvContentPartPr/>
                <p14:nvPr/>
              </p14:nvContentPartPr>
              <p14:xfrm>
                <a:off x="1427689" y="3179779"/>
                <a:ext cx="80640" cy="126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59604C0-C572-49CB-990C-4CC258A9025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18689" y="3171139"/>
                  <a:ext cx="98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FC9A11-6D81-4E01-BAA3-D4D157B1C7A0}"/>
                    </a:ext>
                  </a:extLst>
                </p14:cNvPr>
                <p14:cNvContentPartPr/>
                <p14:nvPr/>
              </p14:nvContentPartPr>
              <p14:xfrm>
                <a:off x="1508689" y="3106699"/>
                <a:ext cx="180720" cy="137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FC9A11-6D81-4E01-BAA3-D4D157B1C7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00049" y="3097699"/>
                  <a:ext cx="198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8C53DCA-2893-4A85-8285-F5C9527F2EFE}"/>
                    </a:ext>
                  </a:extLst>
                </p14:cNvPr>
                <p14:cNvContentPartPr/>
                <p14:nvPr/>
              </p14:nvContentPartPr>
              <p14:xfrm>
                <a:off x="1658449" y="2906179"/>
                <a:ext cx="69840" cy="268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8C53DCA-2893-4A85-8285-F5C9527F2EF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49449" y="2897179"/>
                  <a:ext cx="87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B3A0FC-EC79-4F44-A85E-97A419400418}"/>
                    </a:ext>
                  </a:extLst>
                </p14:cNvPr>
                <p14:cNvContentPartPr/>
                <p14:nvPr/>
              </p14:nvContentPartPr>
              <p14:xfrm>
                <a:off x="1772929" y="2948299"/>
                <a:ext cx="142560" cy="146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B3A0FC-EC79-4F44-A85E-97A41940041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64289" y="2939659"/>
                  <a:ext cx="160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278120B-3CB7-41B0-9434-C8807D59742D}"/>
                    </a:ext>
                  </a:extLst>
                </p14:cNvPr>
                <p14:cNvContentPartPr/>
                <p14:nvPr/>
              </p14:nvContentPartPr>
              <p14:xfrm>
                <a:off x="1879129" y="2829499"/>
                <a:ext cx="180000" cy="152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278120B-3CB7-41B0-9434-C8807D59742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70129" y="2820859"/>
                  <a:ext cx="197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A390F99-4E66-45F3-8EF5-E736E2581972}"/>
                    </a:ext>
                  </a:extLst>
                </p14:cNvPr>
                <p14:cNvContentPartPr/>
                <p14:nvPr/>
              </p14:nvContentPartPr>
              <p14:xfrm>
                <a:off x="2053009" y="2663179"/>
                <a:ext cx="72360" cy="233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A390F99-4E66-45F3-8EF5-E736E25819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44009" y="2654179"/>
                  <a:ext cx="90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3B70ACD-3654-4B41-941F-4ADACABC3E86}"/>
                    </a:ext>
                  </a:extLst>
                </p14:cNvPr>
                <p14:cNvContentPartPr/>
                <p14:nvPr/>
              </p14:nvContentPartPr>
              <p14:xfrm>
                <a:off x="2126089" y="2628979"/>
                <a:ext cx="141480" cy="192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3B70ACD-3654-4B41-941F-4ADACABC3E8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17089" y="2620339"/>
                  <a:ext cx="159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D528170-5341-4D76-B175-54E77804A3CB}"/>
                    </a:ext>
                  </a:extLst>
                </p14:cNvPr>
                <p14:cNvContentPartPr/>
                <p14:nvPr/>
              </p14:nvContentPartPr>
              <p14:xfrm>
                <a:off x="2210329" y="2576779"/>
                <a:ext cx="22320" cy="14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D528170-5341-4D76-B175-54E77804A3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01329" y="2568139"/>
                  <a:ext cx="39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80F804D-7C33-4DDA-9CA0-FED53014C856}"/>
                    </a:ext>
                  </a:extLst>
                </p14:cNvPr>
                <p14:cNvContentPartPr/>
                <p14:nvPr/>
              </p14:nvContentPartPr>
              <p14:xfrm>
                <a:off x="2283409" y="2477779"/>
                <a:ext cx="100800" cy="203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80F804D-7C33-4DDA-9CA0-FED53014C85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74409" y="2468779"/>
                  <a:ext cx="118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77174B7-F3BC-48A3-9764-251DAA0BDE17}"/>
                    </a:ext>
                  </a:extLst>
                </p14:cNvPr>
                <p14:cNvContentPartPr/>
                <p14:nvPr/>
              </p14:nvContentPartPr>
              <p14:xfrm>
                <a:off x="2407969" y="2527099"/>
                <a:ext cx="86400" cy="182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77174B7-F3BC-48A3-9764-251DAA0BDE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99329" y="2518099"/>
                  <a:ext cx="104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428609D-B285-49E1-992D-007025445114}"/>
                    </a:ext>
                  </a:extLst>
                </p14:cNvPr>
                <p14:cNvContentPartPr/>
                <p14:nvPr/>
              </p14:nvContentPartPr>
              <p14:xfrm>
                <a:off x="1249489" y="2590459"/>
                <a:ext cx="1444680" cy="976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428609D-B285-49E1-992D-00702544511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40849" y="2581819"/>
                  <a:ext cx="1462320" cy="9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3D98DF8-19DF-4990-AFA7-B4E7535B452B}"/>
              </a:ext>
            </a:extLst>
          </p:cNvPr>
          <p:cNvGrpSpPr/>
          <p:nvPr/>
        </p:nvGrpSpPr>
        <p:grpSpPr>
          <a:xfrm>
            <a:off x="1583209" y="4290019"/>
            <a:ext cx="3101760" cy="808200"/>
            <a:chOff x="1583209" y="4290019"/>
            <a:chExt cx="3101760" cy="8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B5784A-179B-432D-9230-872DE3256DAE}"/>
                    </a:ext>
                  </a:extLst>
                </p14:cNvPr>
                <p14:cNvContentPartPr/>
                <p14:nvPr/>
              </p14:nvContentPartPr>
              <p14:xfrm>
                <a:off x="2311849" y="4346179"/>
                <a:ext cx="106920" cy="349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B5784A-179B-432D-9230-872DE3256DA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3209" y="4337539"/>
                  <a:ext cx="124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8AC2C1-441F-4392-8317-3FBB0616A549}"/>
                    </a:ext>
                  </a:extLst>
                </p14:cNvPr>
                <p14:cNvContentPartPr/>
                <p14:nvPr/>
              </p14:nvContentPartPr>
              <p14:xfrm>
                <a:off x="2253529" y="4512499"/>
                <a:ext cx="249840" cy="4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8AC2C1-441F-4392-8317-3FBB0616A54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44889" y="4503499"/>
                  <a:ext cx="267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25C2EC-79B1-4E70-B1FE-A5F3E52EF64C}"/>
                    </a:ext>
                  </a:extLst>
                </p14:cNvPr>
                <p14:cNvContentPartPr/>
                <p14:nvPr/>
              </p14:nvContentPartPr>
              <p14:xfrm>
                <a:off x="2560969" y="4436179"/>
                <a:ext cx="39960" cy="235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25C2EC-79B1-4E70-B1FE-A5F3E52EF64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1969" y="4427179"/>
                  <a:ext cx="57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7473E9-BE54-468E-A15F-66304E95CD58}"/>
                    </a:ext>
                  </a:extLst>
                </p14:cNvPr>
                <p14:cNvContentPartPr/>
                <p14:nvPr/>
              </p14:nvContentPartPr>
              <p14:xfrm>
                <a:off x="2672569" y="4523299"/>
                <a:ext cx="110880" cy="13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7473E9-BE54-468E-A15F-66304E95CD5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63929" y="4514659"/>
                  <a:ext cx="128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DB7A3C-3792-44AA-B66E-3D495B04850F}"/>
                    </a:ext>
                  </a:extLst>
                </p14:cNvPr>
                <p14:cNvContentPartPr/>
                <p14:nvPr/>
              </p14:nvContentPartPr>
              <p14:xfrm>
                <a:off x="2831689" y="4399099"/>
                <a:ext cx="167400" cy="259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DB7A3C-3792-44AA-B66E-3D495B04850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23049" y="4390099"/>
                  <a:ext cx="185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431C33-5A9F-4F7E-8E07-CC6852B904ED}"/>
                    </a:ext>
                  </a:extLst>
                </p14:cNvPr>
                <p14:cNvContentPartPr/>
                <p14:nvPr/>
              </p14:nvContentPartPr>
              <p14:xfrm>
                <a:off x="2898649" y="4534099"/>
                <a:ext cx="120240" cy="1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431C33-5A9F-4F7E-8E07-CC6852B904E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89649" y="4525459"/>
                  <a:ext cx="13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C87532-EDCB-470D-8F71-49103E4EBFBE}"/>
                    </a:ext>
                  </a:extLst>
                </p14:cNvPr>
                <p14:cNvContentPartPr/>
                <p14:nvPr/>
              </p14:nvContentPartPr>
              <p14:xfrm>
                <a:off x="3054889" y="4504219"/>
                <a:ext cx="140040" cy="141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C87532-EDCB-470D-8F71-49103E4EBFB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045889" y="4495219"/>
                  <a:ext cx="157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CE1A73-3402-4C1B-9949-EF2F906F028A}"/>
                    </a:ext>
                  </a:extLst>
                </p14:cNvPr>
                <p14:cNvContentPartPr/>
                <p14:nvPr/>
              </p14:nvContentPartPr>
              <p14:xfrm>
                <a:off x="3212929" y="4527259"/>
                <a:ext cx="89640" cy="111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CE1A73-3402-4C1B-9949-EF2F906F028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03929" y="4518619"/>
                  <a:ext cx="107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6C7E34-8E65-418D-A4A8-51B4E4D98551}"/>
                    </a:ext>
                  </a:extLst>
                </p14:cNvPr>
                <p14:cNvContentPartPr/>
                <p14:nvPr/>
              </p14:nvContentPartPr>
              <p14:xfrm>
                <a:off x="3328489" y="4534819"/>
                <a:ext cx="126000" cy="11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6C7E34-8E65-418D-A4A8-51B4E4D9855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319849" y="4526179"/>
                  <a:ext cx="143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C6804C-531F-4A4D-B398-32419F3972CA}"/>
                    </a:ext>
                  </a:extLst>
                </p14:cNvPr>
                <p14:cNvContentPartPr/>
                <p14:nvPr/>
              </p14:nvContentPartPr>
              <p14:xfrm>
                <a:off x="3496969" y="4526899"/>
                <a:ext cx="88560" cy="85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C6804C-531F-4A4D-B398-32419F3972C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487969" y="4517899"/>
                  <a:ext cx="106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77728DC-6F42-401F-8C0A-55D85B060BE9}"/>
                    </a:ext>
                  </a:extLst>
                </p14:cNvPr>
                <p14:cNvContentPartPr/>
                <p14:nvPr/>
              </p14:nvContentPartPr>
              <p14:xfrm>
                <a:off x="2954449" y="4316299"/>
                <a:ext cx="164520" cy="195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77728DC-6F42-401F-8C0A-55D85B060BE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45449" y="4307659"/>
                  <a:ext cx="182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8BA3EA-7B09-4D69-853F-D82B9F19A251}"/>
                    </a:ext>
                  </a:extLst>
                </p14:cNvPr>
                <p14:cNvContentPartPr/>
                <p14:nvPr/>
              </p14:nvContentPartPr>
              <p14:xfrm>
                <a:off x="2880649" y="4290019"/>
                <a:ext cx="272880" cy="44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8BA3EA-7B09-4D69-853F-D82B9F19A25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71649" y="4281019"/>
                  <a:ext cx="2905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1CD3EB7-16E5-40C0-8220-6AEF7316A8F6}"/>
                    </a:ext>
                  </a:extLst>
                </p14:cNvPr>
                <p14:cNvContentPartPr/>
                <p14:nvPr/>
              </p14:nvContentPartPr>
              <p14:xfrm>
                <a:off x="1755649" y="4930459"/>
                <a:ext cx="149400" cy="156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1CD3EB7-16E5-40C0-8220-6AEF7316A8F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47009" y="4921819"/>
                  <a:ext cx="167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2B972-04EA-417B-8B18-C90C26790793}"/>
                    </a:ext>
                  </a:extLst>
                </p14:cNvPr>
                <p14:cNvContentPartPr/>
                <p14:nvPr/>
              </p14:nvContentPartPr>
              <p14:xfrm>
                <a:off x="2228689" y="4806259"/>
                <a:ext cx="134280" cy="288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2B972-04EA-417B-8B18-C90C2679079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19689" y="4797259"/>
                  <a:ext cx="151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BC2322-8629-494A-BA8D-27D04FFA932A}"/>
                    </a:ext>
                  </a:extLst>
                </p14:cNvPr>
                <p14:cNvContentPartPr/>
                <p14:nvPr/>
              </p14:nvContentPartPr>
              <p14:xfrm>
                <a:off x="2227609" y="4978339"/>
                <a:ext cx="132840" cy="29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BC2322-8629-494A-BA8D-27D04FFA932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18609" y="4969699"/>
                  <a:ext cx="150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17A7E21-BC47-4319-AD8D-EC6EBA58857A}"/>
                    </a:ext>
                  </a:extLst>
                </p14:cNvPr>
                <p14:cNvContentPartPr/>
                <p14:nvPr/>
              </p14:nvContentPartPr>
              <p14:xfrm>
                <a:off x="2521369" y="5048179"/>
                <a:ext cx="242280" cy="46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7A7E21-BC47-4319-AD8D-EC6EBA58857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512729" y="5039179"/>
                  <a:ext cx="259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22DEF3-72C8-4115-8B7C-4B7907B71107}"/>
                    </a:ext>
                  </a:extLst>
                </p14:cNvPr>
                <p14:cNvContentPartPr/>
                <p14:nvPr/>
              </p14:nvContentPartPr>
              <p14:xfrm>
                <a:off x="1583209" y="4826059"/>
                <a:ext cx="21960" cy="236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22DEF3-72C8-4115-8B7C-4B7907B7110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74209" y="4817419"/>
                  <a:ext cx="39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F776BC0-F4A0-4878-934F-967A34F34E59}"/>
                    </a:ext>
                  </a:extLst>
                </p14:cNvPr>
                <p14:cNvContentPartPr/>
                <p14:nvPr/>
              </p14:nvContentPartPr>
              <p14:xfrm>
                <a:off x="1602649" y="4761619"/>
                <a:ext cx="1268640" cy="320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F776BC0-F4A0-4878-934F-967A34F34E5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94009" y="4752619"/>
                  <a:ext cx="1286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A063C34-5160-4C57-90FC-A2005CE8DCAE}"/>
                    </a:ext>
                  </a:extLst>
                </p14:cNvPr>
                <p14:cNvContentPartPr/>
                <p14:nvPr/>
              </p14:nvContentPartPr>
              <p14:xfrm>
                <a:off x="3180889" y="4814539"/>
                <a:ext cx="15120" cy="270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A063C34-5160-4C57-90FC-A2005CE8DCA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171889" y="4805539"/>
                  <a:ext cx="32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2A7EE77-9232-4AF2-B6AB-B37FFE1BF38E}"/>
                    </a:ext>
                  </a:extLst>
                </p14:cNvPr>
                <p14:cNvContentPartPr/>
                <p14:nvPr/>
              </p14:nvContentPartPr>
              <p14:xfrm>
                <a:off x="3218329" y="4743259"/>
                <a:ext cx="1466640" cy="354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2A7EE77-9232-4AF2-B6AB-B37FFE1BF38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09689" y="4734619"/>
                  <a:ext cx="14842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74EC292-2B86-4F78-9E7F-4CE71436448B}"/>
                    </a:ext>
                  </a:extLst>
                </p14:cNvPr>
                <p14:cNvContentPartPr/>
                <p14:nvPr/>
              </p14:nvContentPartPr>
              <p14:xfrm>
                <a:off x="3308329" y="4967899"/>
                <a:ext cx="130320" cy="127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74EC292-2B86-4F78-9E7F-4CE71436448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99329" y="4959259"/>
                  <a:ext cx="147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6825FB6-EBEB-4F8F-B4BE-01701B86D1E8}"/>
                    </a:ext>
                  </a:extLst>
                </p14:cNvPr>
                <p14:cNvContentPartPr/>
                <p14:nvPr/>
              </p14:nvContentPartPr>
              <p14:xfrm>
                <a:off x="3682369" y="4852339"/>
                <a:ext cx="131040" cy="216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6825FB6-EBEB-4F8F-B4BE-01701B86D1E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673369" y="4843699"/>
                  <a:ext cx="148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770FACC-B8AA-4D11-9BE5-CE314D4BF5B9}"/>
                    </a:ext>
                  </a:extLst>
                </p14:cNvPr>
                <p14:cNvContentPartPr/>
                <p14:nvPr/>
              </p14:nvContentPartPr>
              <p14:xfrm>
                <a:off x="3719449" y="4978699"/>
                <a:ext cx="88200" cy="27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770FACC-B8AA-4D11-9BE5-CE314D4BF5B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10449" y="4969699"/>
                  <a:ext cx="105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2AA6191-12E6-43C2-8AF5-8A74F543A64A}"/>
                    </a:ext>
                  </a:extLst>
                </p14:cNvPr>
                <p14:cNvContentPartPr/>
                <p14:nvPr/>
              </p14:nvContentPartPr>
              <p14:xfrm>
                <a:off x="3971449" y="5024419"/>
                <a:ext cx="176400" cy="44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2AA6191-12E6-43C2-8AF5-8A74F543A64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62449" y="5015779"/>
                  <a:ext cx="19404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7BD6B51-7BC8-4BEF-A95A-F82D44ACC662}"/>
                  </a:ext>
                </a:extLst>
              </p14:cNvPr>
              <p14:cNvContentPartPr/>
              <p14:nvPr/>
            </p14:nvContentPartPr>
            <p14:xfrm>
              <a:off x="4407409" y="4862419"/>
              <a:ext cx="15480" cy="180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7BD6B51-7BC8-4BEF-A95A-F82D44ACC66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398409" y="4853779"/>
                <a:ext cx="33120" cy="1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left 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324101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today @ </a:t>
            </a:r>
            <a:r>
              <a:rPr lang="en-US" dirty="0" err="1"/>
              <a:t>4pm</a:t>
            </a:r>
            <a:r>
              <a:rPr lang="en-US" dirty="0"/>
              <a:t> &amp; </a:t>
            </a:r>
            <a:r>
              <a:rPr lang="en-US" dirty="0" err="1"/>
              <a:t>5pm</a:t>
            </a:r>
            <a:endParaRPr lang="en-US" dirty="0"/>
          </a:p>
          <a:p>
            <a:r>
              <a:rPr lang="en-US" dirty="0"/>
              <a:t>Quiz 2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released – due 4/7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1D37D5-C9E7-47D1-AA8D-1467CE33CD86}"/>
              </a:ext>
            </a:extLst>
          </p:cNvPr>
          <p:cNvGrpSpPr/>
          <p:nvPr/>
        </p:nvGrpSpPr>
        <p:grpSpPr>
          <a:xfrm>
            <a:off x="2983609" y="1186819"/>
            <a:ext cx="110880" cy="233280"/>
            <a:chOff x="2983609" y="1186819"/>
            <a:chExt cx="11088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96C745-42F2-484C-B489-E1E323491791}"/>
                    </a:ext>
                  </a:extLst>
                </p14:cNvPr>
                <p14:cNvContentPartPr/>
                <p14:nvPr/>
              </p14:nvContentPartPr>
              <p14:xfrm>
                <a:off x="3050569" y="1251979"/>
                <a:ext cx="5760" cy="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96C745-42F2-484C-B489-E1E3234917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41929" y="1243339"/>
                  <a:ext cx="23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1A7BDA-9D20-4F26-AF0C-6543324F9BE3}"/>
                    </a:ext>
                  </a:extLst>
                </p14:cNvPr>
                <p14:cNvContentPartPr/>
                <p14:nvPr/>
              </p14:nvContentPartPr>
              <p14:xfrm>
                <a:off x="2983609" y="1186819"/>
                <a:ext cx="110880" cy="233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1A7BDA-9D20-4F26-AF0C-6543324F9B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74969" y="1178179"/>
                  <a:ext cx="12852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3B75DC-F08E-428F-8404-797E234DAEC6}"/>
              </a:ext>
            </a:extLst>
          </p:cNvPr>
          <p:cNvGrpSpPr/>
          <p:nvPr/>
        </p:nvGrpSpPr>
        <p:grpSpPr>
          <a:xfrm>
            <a:off x="3779929" y="225619"/>
            <a:ext cx="1404360" cy="1158120"/>
            <a:chOff x="3779929" y="225619"/>
            <a:chExt cx="1404360" cy="11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39B63B-8262-42CC-BE73-F796C983A0F4}"/>
                    </a:ext>
                  </a:extLst>
                </p14:cNvPr>
                <p14:cNvContentPartPr/>
                <p14:nvPr/>
              </p14:nvContentPartPr>
              <p14:xfrm>
                <a:off x="3968209" y="896299"/>
                <a:ext cx="126720" cy="487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39B63B-8262-42CC-BE73-F796C983A0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9569" y="887299"/>
                  <a:ext cx="1443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AF8EE8-90C3-4F63-A3CB-734ED74467E6}"/>
                    </a:ext>
                  </a:extLst>
                </p14:cNvPr>
                <p14:cNvContentPartPr/>
                <p14:nvPr/>
              </p14:nvContentPartPr>
              <p14:xfrm>
                <a:off x="3779929" y="565099"/>
                <a:ext cx="140040" cy="212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AF8EE8-90C3-4F63-A3CB-734ED74467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70929" y="556459"/>
                  <a:ext cx="15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4EBE3A-01AC-49EB-90FD-C179B917CD60}"/>
                    </a:ext>
                  </a:extLst>
                </p14:cNvPr>
                <p14:cNvContentPartPr/>
                <p14:nvPr/>
              </p14:nvContentPartPr>
              <p14:xfrm>
                <a:off x="3802969" y="701179"/>
                <a:ext cx="137160" cy="3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4EBE3A-01AC-49EB-90FD-C179B917CD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4329" y="692539"/>
                  <a:ext cx="154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84E09E-9C15-47A5-92D2-8CDDDBB6D33A}"/>
                    </a:ext>
                  </a:extLst>
                </p14:cNvPr>
                <p14:cNvContentPartPr/>
                <p14:nvPr/>
              </p14:nvContentPartPr>
              <p14:xfrm>
                <a:off x="3936169" y="679579"/>
                <a:ext cx="146880" cy="19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84E09E-9C15-47A5-92D2-8CDDDBB6D3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7529" y="670579"/>
                  <a:ext cx="164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752D94-5C5F-4733-B034-A0C84200802E}"/>
                    </a:ext>
                  </a:extLst>
                </p14:cNvPr>
                <p14:cNvContentPartPr/>
                <p14:nvPr/>
              </p14:nvContentPartPr>
              <p14:xfrm>
                <a:off x="4088809" y="707659"/>
                <a:ext cx="61560" cy="63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752D94-5C5F-4733-B034-A0C8420080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9809" y="698659"/>
                  <a:ext cx="7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EE6AE0-84C2-49F3-9D6D-0A9939E0E2D4}"/>
                    </a:ext>
                  </a:extLst>
                </p14:cNvPr>
                <p14:cNvContentPartPr/>
                <p14:nvPr/>
              </p14:nvContentPartPr>
              <p14:xfrm>
                <a:off x="4171969" y="711979"/>
                <a:ext cx="84600" cy="82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EE6AE0-84C2-49F3-9D6D-0A9939E0E2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63329" y="703339"/>
                  <a:ext cx="102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F97962-1D70-4185-BA4D-110A4905C308}"/>
                    </a:ext>
                  </a:extLst>
                </p14:cNvPr>
                <p14:cNvContentPartPr/>
                <p14:nvPr/>
              </p14:nvContentPartPr>
              <p14:xfrm>
                <a:off x="4271329" y="472219"/>
                <a:ext cx="190080" cy="137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F97962-1D70-4185-BA4D-110A4905C3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62689" y="463579"/>
                  <a:ext cx="207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E02E0A-3754-4F77-8B8D-77F14AC9959E}"/>
                    </a:ext>
                  </a:extLst>
                </p14:cNvPr>
                <p14:cNvContentPartPr/>
                <p14:nvPr/>
              </p14:nvContentPartPr>
              <p14:xfrm>
                <a:off x="4552489" y="245419"/>
                <a:ext cx="32400" cy="24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E02E0A-3754-4F77-8B8D-77F14AC995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3489" y="236419"/>
                  <a:ext cx="500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0436CC-F620-4789-9C6B-0DBB8147FB83}"/>
                    </a:ext>
                  </a:extLst>
                </p14:cNvPr>
                <p14:cNvContentPartPr/>
                <p14:nvPr/>
              </p14:nvContentPartPr>
              <p14:xfrm>
                <a:off x="4658689" y="225619"/>
                <a:ext cx="73440" cy="229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0436CC-F620-4789-9C6B-0DBB8147FB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50049" y="216619"/>
                  <a:ext cx="91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0217DC-AF8F-43B6-ABE2-3BFCB1B4092A}"/>
                    </a:ext>
                  </a:extLst>
                </p14:cNvPr>
                <p14:cNvContentPartPr/>
                <p14:nvPr/>
              </p14:nvContentPartPr>
              <p14:xfrm>
                <a:off x="4737529" y="336499"/>
                <a:ext cx="123480" cy="12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0217DC-AF8F-43B6-ABE2-3BFCB1B409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8889" y="327499"/>
                  <a:ext cx="141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DC032F-264B-44BE-9E1C-550294D4AEC0}"/>
                    </a:ext>
                  </a:extLst>
                </p14:cNvPr>
                <p14:cNvContentPartPr/>
                <p14:nvPr/>
              </p14:nvContentPartPr>
              <p14:xfrm>
                <a:off x="4896649" y="313099"/>
                <a:ext cx="147600" cy="12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DC032F-264B-44BE-9E1C-550294D4AE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88009" y="304099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8CBAC1-C556-433A-864F-FDC92A5D6B14}"/>
                    </a:ext>
                  </a:extLst>
                </p14:cNvPr>
                <p14:cNvContentPartPr/>
                <p14:nvPr/>
              </p14:nvContentPartPr>
              <p14:xfrm>
                <a:off x="5106889" y="325339"/>
                <a:ext cx="67320" cy="10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8CBAC1-C556-433A-864F-FDC92A5D6B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8249" y="316699"/>
                  <a:ext cx="84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A38730-6D54-4148-BC01-C160AEC88F27}"/>
                    </a:ext>
                  </a:extLst>
                </p14:cNvPr>
                <p14:cNvContentPartPr/>
                <p14:nvPr/>
              </p14:nvContentPartPr>
              <p14:xfrm>
                <a:off x="5107969" y="350539"/>
                <a:ext cx="76320" cy="9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A38730-6D54-4148-BC01-C160AEC88F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99329" y="341899"/>
                  <a:ext cx="93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5657391-EDA3-449A-A93D-9AB90BB051BF}"/>
                  </a:ext>
                </a:extLst>
              </p14:cNvPr>
              <p14:cNvContentPartPr/>
              <p14:nvPr/>
            </p14:nvContentPartPr>
            <p14:xfrm>
              <a:off x="4724569" y="1099699"/>
              <a:ext cx="246240" cy="311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5657391-EDA3-449A-A93D-9AB90BB051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15929" y="1091059"/>
                <a:ext cx="26388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00C9330-4BAC-4E7D-B342-7D207DAB0CD5}"/>
              </a:ext>
            </a:extLst>
          </p:cNvPr>
          <p:cNvGrpSpPr/>
          <p:nvPr/>
        </p:nvGrpSpPr>
        <p:grpSpPr>
          <a:xfrm>
            <a:off x="4917169" y="755179"/>
            <a:ext cx="1403640" cy="234000"/>
            <a:chOff x="4917169" y="755179"/>
            <a:chExt cx="140364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66987C-2200-4009-A0FD-0F22A49A1D5D}"/>
                    </a:ext>
                  </a:extLst>
                </p14:cNvPr>
                <p14:cNvContentPartPr/>
                <p14:nvPr/>
              </p14:nvContentPartPr>
              <p14:xfrm>
                <a:off x="4917169" y="816379"/>
                <a:ext cx="79920" cy="17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66987C-2200-4009-A0FD-0F22A49A1D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8169" y="807739"/>
                  <a:ext cx="9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18B521-C22F-48F9-B64C-271487450112}"/>
                    </a:ext>
                  </a:extLst>
                </p14:cNvPr>
                <p14:cNvContentPartPr/>
                <p14:nvPr/>
              </p14:nvContentPartPr>
              <p14:xfrm>
                <a:off x="5056489" y="787219"/>
                <a:ext cx="105840" cy="176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18B521-C22F-48F9-B64C-2714874501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47489" y="778579"/>
                  <a:ext cx="123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17618B-400B-4A04-BF28-E0CF952377DF}"/>
                    </a:ext>
                  </a:extLst>
                </p14:cNvPr>
                <p14:cNvContentPartPr/>
                <p14:nvPr/>
              </p14:nvContentPartPr>
              <p14:xfrm>
                <a:off x="5208409" y="796219"/>
                <a:ext cx="31680" cy="19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17618B-400B-4A04-BF28-E0CF952377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99769" y="787219"/>
                  <a:ext cx="49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C19EF4-237C-46D4-9BA7-5D33C587FFCB}"/>
                    </a:ext>
                  </a:extLst>
                </p14:cNvPr>
                <p14:cNvContentPartPr/>
                <p14:nvPr/>
              </p14:nvContentPartPr>
              <p14:xfrm>
                <a:off x="5307409" y="755179"/>
                <a:ext cx="90360" cy="219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C19EF4-237C-46D4-9BA7-5D33C587FF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98769" y="746539"/>
                  <a:ext cx="108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A747A2-2E04-4A12-BD23-40694FCFC264}"/>
                    </a:ext>
                  </a:extLst>
                </p14:cNvPr>
                <p14:cNvContentPartPr/>
                <p14:nvPr/>
              </p14:nvContentPartPr>
              <p14:xfrm>
                <a:off x="5437729" y="881539"/>
                <a:ext cx="113760" cy="82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A747A2-2E04-4A12-BD23-40694FCFC2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29089" y="872539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751BDE-792C-4B49-9FB1-A6436706D287}"/>
                    </a:ext>
                  </a:extLst>
                </p14:cNvPr>
                <p14:cNvContentPartPr/>
                <p14:nvPr/>
              </p14:nvContentPartPr>
              <p14:xfrm>
                <a:off x="5556169" y="900619"/>
                <a:ext cx="71280" cy="71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751BDE-792C-4B49-9FB1-A6436706D2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47169" y="891619"/>
                  <a:ext cx="88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890502-B03B-4482-9B40-C1226EA9B9EE}"/>
                    </a:ext>
                  </a:extLst>
                </p14:cNvPr>
                <p14:cNvContentPartPr/>
                <p14:nvPr/>
              </p14:nvContentPartPr>
              <p14:xfrm>
                <a:off x="5711329" y="852739"/>
                <a:ext cx="146520" cy="1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890502-B03B-4482-9B40-C1226EA9B9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02329" y="843739"/>
                  <a:ext cx="164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DDC98-01AF-465F-88C0-0B8F9D745230}"/>
                    </a:ext>
                  </a:extLst>
                </p14:cNvPr>
                <p14:cNvContentPartPr/>
                <p14:nvPr/>
              </p14:nvContentPartPr>
              <p14:xfrm>
                <a:off x="5941369" y="762739"/>
                <a:ext cx="157680" cy="206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DDC98-01AF-465F-88C0-0B8F9D7452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32369" y="754099"/>
                  <a:ext cx="175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8FB388-F985-4F06-8564-3D19B6F908D1}"/>
                    </a:ext>
                  </a:extLst>
                </p14:cNvPr>
                <p14:cNvContentPartPr/>
                <p14:nvPr/>
              </p14:nvContentPartPr>
              <p14:xfrm>
                <a:off x="6130729" y="859219"/>
                <a:ext cx="87840" cy="8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8FB388-F985-4F06-8564-3D19B6F908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21729" y="850219"/>
                  <a:ext cx="105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30ED43-1826-4E05-9E2D-8DF79F47DAF8}"/>
                    </a:ext>
                  </a:extLst>
                </p14:cNvPr>
                <p14:cNvContentPartPr/>
                <p14:nvPr/>
              </p14:nvContentPartPr>
              <p14:xfrm>
                <a:off x="6247369" y="849499"/>
                <a:ext cx="73440" cy="11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30ED43-1826-4E05-9E2D-8DF79F47DA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38729" y="840859"/>
                  <a:ext cx="9108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84D64E-3890-40FE-99A4-B7BA492CE71D}"/>
                  </a:ext>
                </a:extLst>
              </p14:cNvPr>
              <p14:cNvContentPartPr/>
              <p14:nvPr/>
            </p14:nvContentPartPr>
            <p14:xfrm>
              <a:off x="836569" y="3422419"/>
              <a:ext cx="445680" cy="12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84D64E-3890-40FE-99A4-B7BA492CE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7929" y="3413779"/>
                <a:ext cx="463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FF2426-F007-4F5A-9952-D415CAE8A532}"/>
                  </a:ext>
                </a:extLst>
              </p14:cNvPr>
              <p14:cNvContentPartPr/>
              <p14:nvPr/>
            </p14:nvContentPartPr>
            <p14:xfrm>
              <a:off x="849889" y="2149099"/>
              <a:ext cx="763560" cy="39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FF2426-F007-4F5A-9952-D415CAE8A53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0889" y="2140459"/>
                <a:ext cx="781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95FAC03-5139-47A4-A922-9E7FD02AA5F8}"/>
                  </a:ext>
                </a:extLst>
              </p14:cNvPr>
              <p14:cNvContentPartPr/>
              <p14:nvPr/>
            </p14:nvContentPartPr>
            <p14:xfrm>
              <a:off x="3349729" y="1715659"/>
              <a:ext cx="82800" cy="147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95FAC03-5139-47A4-A922-9E7FD02AA5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40729" y="1707019"/>
                <a:ext cx="1004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44B5208-C4DA-4D0F-8B85-2B2FE0628C55}"/>
                  </a:ext>
                </a:extLst>
              </p14:cNvPr>
              <p14:cNvContentPartPr/>
              <p14:nvPr/>
            </p14:nvContentPartPr>
            <p14:xfrm>
              <a:off x="852769" y="2566699"/>
              <a:ext cx="834840" cy="26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44B5208-C4DA-4D0F-8B85-2B2FE0628C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3769" y="2558059"/>
                <a:ext cx="852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049550B-992B-413A-A550-B34B8F85EE8B}"/>
                  </a:ext>
                </a:extLst>
              </p14:cNvPr>
              <p14:cNvContentPartPr/>
              <p14:nvPr/>
            </p14:nvContentPartPr>
            <p14:xfrm>
              <a:off x="3831409" y="2108419"/>
              <a:ext cx="94680" cy="138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049550B-992B-413A-A550-B34B8F85EE8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22769" y="2099419"/>
                <a:ext cx="112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28FA3D5-803F-470A-9DE4-AB433E55D7B8}"/>
                  </a:ext>
                </a:extLst>
              </p14:cNvPr>
              <p14:cNvContentPartPr/>
              <p14:nvPr/>
            </p14:nvContentPartPr>
            <p14:xfrm>
              <a:off x="853489" y="3008059"/>
              <a:ext cx="646920" cy="20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28FA3D5-803F-470A-9DE4-AB433E55D7B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4849" y="2999419"/>
                <a:ext cx="664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0AA209-78AB-4C23-A1B7-3970B7F60BAF}"/>
                  </a:ext>
                </a:extLst>
              </p14:cNvPr>
              <p14:cNvContentPartPr/>
              <p14:nvPr/>
            </p14:nvContentPartPr>
            <p14:xfrm>
              <a:off x="3539809" y="2985019"/>
              <a:ext cx="916920" cy="30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0AA209-78AB-4C23-A1B7-3970B7F60B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31169" y="2976379"/>
                <a:ext cx="934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DF1FCDA-48A9-4097-86BA-BA80E5314B60}"/>
                  </a:ext>
                </a:extLst>
              </p14:cNvPr>
              <p14:cNvContentPartPr/>
              <p14:nvPr/>
            </p14:nvContentPartPr>
            <p14:xfrm>
              <a:off x="4508929" y="2778379"/>
              <a:ext cx="240480" cy="91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DF1FCDA-48A9-4097-86BA-BA80E5314B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99929" y="2769739"/>
                <a:ext cx="25812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6DAFFB6-C2EE-41F8-8CA3-5A4A2BD45A13}"/>
              </a:ext>
            </a:extLst>
          </p:cNvPr>
          <p:cNvGrpSpPr/>
          <p:nvPr/>
        </p:nvGrpSpPr>
        <p:grpSpPr>
          <a:xfrm>
            <a:off x="4970089" y="2474179"/>
            <a:ext cx="1604880" cy="541440"/>
            <a:chOff x="4970089" y="2474179"/>
            <a:chExt cx="160488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3718E5-F9CD-4617-80E7-2BDC5F937AEE}"/>
                    </a:ext>
                  </a:extLst>
                </p14:cNvPr>
                <p14:cNvContentPartPr/>
                <p14:nvPr/>
              </p14:nvContentPartPr>
              <p14:xfrm>
                <a:off x="5019769" y="2485339"/>
                <a:ext cx="10440" cy="235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3718E5-F9CD-4617-80E7-2BDC5F937A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10769" y="2476699"/>
                  <a:ext cx="28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DA4D47-6BFA-4A84-9312-556C27D118FC}"/>
                    </a:ext>
                  </a:extLst>
                </p14:cNvPr>
                <p14:cNvContentPartPr/>
                <p14:nvPr/>
              </p14:nvContentPartPr>
              <p14:xfrm>
                <a:off x="4970089" y="2590459"/>
                <a:ext cx="117000" cy="36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DA4D47-6BFA-4A84-9312-556C27D118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61449" y="2581459"/>
                  <a:ext cx="134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86D144-CF2D-4346-8B8D-DA06AECAF55C}"/>
                    </a:ext>
                  </a:extLst>
                </p14:cNvPr>
                <p14:cNvContentPartPr/>
                <p14:nvPr/>
              </p14:nvContentPartPr>
              <p14:xfrm>
                <a:off x="5128849" y="2602699"/>
                <a:ext cx="131760" cy="88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86D144-CF2D-4346-8B8D-DA06AECAF5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19849" y="2594059"/>
                  <a:ext cx="149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CED46C-95AD-40AF-970C-5382F3E242D7}"/>
                    </a:ext>
                  </a:extLst>
                </p14:cNvPr>
                <p14:cNvContentPartPr/>
                <p14:nvPr/>
              </p14:nvContentPartPr>
              <p14:xfrm>
                <a:off x="5335849" y="2474179"/>
                <a:ext cx="22680" cy="188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CED46C-95AD-40AF-970C-5382F3E242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26849" y="2465539"/>
                  <a:ext cx="40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47B314-B518-4F62-B86B-41A4FE9FDBB4}"/>
                    </a:ext>
                  </a:extLst>
                </p14:cNvPr>
                <p14:cNvContentPartPr/>
                <p14:nvPr/>
              </p14:nvContentPartPr>
              <p14:xfrm>
                <a:off x="5290489" y="2560579"/>
                <a:ext cx="185760" cy="7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47B314-B518-4F62-B86B-41A4FE9FDB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81849" y="2551579"/>
                  <a:ext cx="203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B67716-D3BF-48F3-B533-AD9CE71B311C}"/>
                    </a:ext>
                  </a:extLst>
                </p14:cNvPr>
                <p14:cNvContentPartPr/>
                <p14:nvPr/>
              </p14:nvContentPartPr>
              <p14:xfrm>
                <a:off x="5536009" y="2534299"/>
                <a:ext cx="83520" cy="10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B67716-D3BF-48F3-B533-AD9CE71B31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27009" y="2525299"/>
                  <a:ext cx="101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872D79-07C7-4FB3-9D16-06E542FDAF36}"/>
                    </a:ext>
                  </a:extLst>
                </p14:cNvPr>
                <p14:cNvContentPartPr/>
                <p14:nvPr/>
              </p14:nvContentPartPr>
              <p14:xfrm>
                <a:off x="5299129" y="2831659"/>
                <a:ext cx="114480" cy="143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872D79-07C7-4FB3-9D16-06E542FDAF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90489" y="2822659"/>
                  <a:ext cx="132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216A30-4374-4FD4-904B-E1B21EA16B8B}"/>
                    </a:ext>
                  </a:extLst>
                </p14:cNvPr>
                <p14:cNvContentPartPr/>
                <p14:nvPr/>
              </p14:nvContentPartPr>
              <p14:xfrm>
                <a:off x="5461489" y="2871259"/>
                <a:ext cx="144360" cy="10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216A30-4374-4FD4-904B-E1B21EA16B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52489" y="2862259"/>
                  <a:ext cx="162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491B3B-E8E0-4E94-AF6A-5D11BD4503D6}"/>
                    </a:ext>
                  </a:extLst>
                </p14:cNvPr>
                <p14:cNvContentPartPr/>
                <p14:nvPr/>
              </p14:nvContentPartPr>
              <p14:xfrm>
                <a:off x="5675689" y="2752819"/>
                <a:ext cx="24480" cy="21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491B3B-E8E0-4E94-AF6A-5D11BD4503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7049" y="2743819"/>
                  <a:ext cx="42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BE7430-73AF-4FCB-ADF0-25932AB8E960}"/>
                    </a:ext>
                  </a:extLst>
                </p14:cNvPr>
                <p14:cNvContentPartPr/>
                <p14:nvPr/>
              </p14:nvContentPartPr>
              <p14:xfrm>
                <a:off x="5632129" y="2884219"/>
                <a:ext cx="176760" cy="72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BE7430-73AF-4FCB-ADF0-25932AB8E9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23489" y="2875219"/>
                  <a:ext cx="194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11B881-9EE4-4F87-B508-665018112748}"/>
                    </a:ext>
                  </a:extLst>
                </p14:cNvPr>
                <p14:cNvContentPartPr/>
                <p14:nvPr/>
              </p14:nvContentPartPr>
              <p14:xfrm>
                <a:off x="5871169" y="2858659"/>
                <a:ext cx="78480" cy="156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11B881-9EE4-4F87-B508-6650181127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62529" y="2850019"/>
                  <a:ext cx="96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633582-F9FE-41FC-9558-EE4DC33ACB2E}"/>
                    </a:ext>
                  </a:extLst>
                </p14:cNvPr>
                <p14:cNvContentPartPr/>
                <p14:nvPr/>
              </p14:nvContentPartPr>
              <p14:xfrm>
                <a:off x="6024529" y="2831659"/>
                <a:ext cx="103680" cy="95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633582-F9FE-41FC-9558-EE4DC33ACB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15529" y="2823019"/>
                  <a:ext cx="121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FAE760-DEF7-4A9C-95B2-242DBE106340}"/>
                    </a:ext>
                  </a:extLst>
                </p14:cNvPr>
                <p14:cNvContentPartPr/>
                <p14:nvPr/>
              </p14:nvContentPartPr>
              <p14:xfrm>
                <a:off x="6122089" y="2845339"/>
                <a:ext cx="128160" cy="77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FAE760-DEF7-4A9C-95B2-242DBE1063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13089" y="2836339"/>
                  <a:ext cx="145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DB3CA0C-0DA4-4F54-863B-51DC3C92F25E}"/>
                    </a:ext>
                  </a:extLst>
                </p14:cNvPr>
                <p14:cNvContentPartPr/>
                <p14:nvPr/>
              </p14:nvContentPartPr>
              <p14:xfrm>
                <a:off x="6245569" y="2730859"/>
                <a:ext cx="146520" cy="17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DB3CA0C-0DA4-4F54-863B-51DC3C92F2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36569" y="2722219"/>
                  <a:ext cx="164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9FF2A9-9607-483B-BE6F-F745B3FCBE79}"/>
                    </a:ext>
                  </a:extLst>
                </p14:cNvPr>
                <p14:cNvContentPartPr/>
                <p14:nvPr/>
              </p14:nvContentPartPr>
              <p14:xfrm>
                <a:off x="6404689" y="2835259"/>
                <a:ext cx="58320" cy="90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9FF2A9-9607-483B-BE6F-F745B3FCBE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96049" y="2826619"/>
                  <a:ext cx="75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E34FB7-62F8-4F5A-9DE3-F686B03EF331}"/>
                    </a:ext>
                  </a:extLst>
                </p14:cNvPr>
                <p14:cNvContentPartPr/>
                <p14:nvPr/>
              </p14:nvContentPartPr>
              <p14:xfrm>
                <a:off x="6506929" y="2831659"/>
                <a:ext cx="68040" cy="115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E34FB7-62F8-4F5A-9DE3-F686B03EF3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8289" y="2823019"/>
                  <a:ext cx="8568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71AE9B2-530E-4A6A-9A71-758EB874252C}"/>
                  </a:ext>
                </a:extLst>
              </p14:cNvPr>
              <p14:cNvContentPartPr/>
              <p14:nvPr/>
            </p14:nvContentPartPr>
            <p14:xfrm>
              <a:off x="5302369" y="3069619"/>
              <a:ext cx="1260720" cy="65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71AE9B2-530E-4A6A-9A71-758EB874252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93729" y="3060619"/>
                <a:ext cx="127836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EB5E3F-5CE7-48C3-B5D5-2C06E492FD55}"/>
              </a:ext>
            </a:extLst>
          </p:cNvPr>
          <p:cNvGrpSpPr/>
          <p:nvPr/>
        </p:nvGrpSpPr>
        <p:grpSpPr>
          <a:xfrm>
            <a:off x="1024129" y="3556339"/>
            <a:ext cx="89280" cy="185760"/>
            <a:chOff x="1024129" y="3556339"/>
            <a:chExt cx="8928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BD564C-3790-4C4E-86C7-9187D364B1D5}"/>
                    </a:ext>
                  </a:extLst>
                </p14:cNvPr>
                <p14:cNvContentPartPr/>
                <p14:nvPr/>
              </p14:nvContentPartPr>
              <p14:xfrm>
                <a:off x="1047169" y="3573619"/>
                <a:ext cx="23040" cy="168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BD564C-3790-4C4E-86C7-9187D364B1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8169" y="3564619"/>
                  <a:ext cx="40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C1C406-FEEF-4DF5-AB2C-93A55887C177}"/>
                    </a:ext>
                  </a:extLst>
                </p14:cNvPr>
                <p14:cNvContentPartPr/>
                <p14:nvPr/>
              </p14:nvContentPartPr>
              <p14:xfrm>
                <a:off x="1024129" y="3556339"/>
                <a:ext cx="89280" cy="9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C1C406-FEEF-4DF5-AB2C-93A55887C1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5489" y="3547699"/>
                  <a:ext cx="106920" cy="11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2C9295-F975-46CA-ABFE-FEA17888FE3D}"/>
                  </a:ext>
                </a:extLst>
              </p14:cNvPr>
              <p14:cNvContentPartPr/>
              <p14:nvPr/>
            </p14:nvContentPartPr>
            <p14:xfrm>
              <a:off x="1297729" y="1965139"/>
              <a:ext cx="1104120" cy="4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2C9295-F975-46CA-ABFE-FEA17888F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9089" y="1956139"/>
                <a:ext cx="1121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338FEB-4875-45E9-9BE5-E3FC4E78C1C6}"/>
                  </a:ext>
                </a:extLst>
              </p14:cNvPr>
              <p14:cNvContentPartPr/>
              <p14:nvPr/>
            </p14:nvContentPartPr>
            <p14:xfrm>
              <a:off x="2460529" y="1406419"/>
              <a:ext cx="618840" cy="37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338FEB-4875-45E9-9BE5-E3FC4E78C1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529" y="1397779"/>
                <a:ext cx="63648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FF7E6BE-4246-426C-B986-38D897B1706B}"/>
              </a:ext>
            </a:extLst>
          </p:cNvPr>
          <p:cNvGrpSpPr/>
          <p:nvPr/>
        </p:nvGrpSpPr>
        <p:grpSpPr>
          <a:xfrm>
            <a:off x="3222649" y="1098979"/>
            <a:ext cx="1257840" cy="276120"/>
            <a:chOff x="3222649" y="1098979"/>
            <a:chExt cx="125784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193A85-F5C1-40F1-8391-750C0EA01103}"/>
                    </a:ext>
                  </a:extLst>
                </p14:cNvPr>
                <p14:cNvContentPartPr/>
                <p14:nvPr/>
              </p14:nvContentPartPr>
              <p14:xfrm>
                <a:off x="3222649" y="1222099"/>
                <a:ext cx="99360" cy="15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193A85-F5C1-40F1-8391-750C0EA011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009" y="1213099"/>
                  <a:ext cx="117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E11C9C-1090-49A4-99C4-EA79D1048B0B}"/>
                    </a:ext>
                  </a:extLst>
                </p14:cNvPr>
                <p14:cNvContentPartPr/>
                <p14:nvPr/>
              </p14:nvContentPartPr>
              <p14:xfrm>
                <a:off x="3435049" y="1098979"/>
                <a:ext cx="16560" cy="199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11C9C-1090-49A4-99C4-EA79D1048B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6409" y="1089979"/>
                  <a:ext cx="34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9ED3E5-FA9F-48C8-8DA7-084BBB314618}"/>
                    </a:ext>
                  </a:extLst>
                </p14:cNvPr>
                <p14:cNvContentPartPr/>
                <p14:nvPr/>
              </p14:nvContentPartPr>
              <p14:xfrm>
                <a:off x="3490849" y="1193299"/>
                <a:ext cx="58680" cy="117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9ED3E5-FA9F-48C8-8DA7-084BBB3146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82209" y="1184299"/>
                  <a:ext cx="76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2C184E-90F7-4BE9-B15E-6C56CC4CEC9A}"/>
                    </a:ext>
                  </a:extLst>
                </p14:cNvPr>
                <p14:cNvContentPartPr/>
                <p14:nvPr/>
              </p14:nvContentPartPr>
              <p14:xfrm>
                <a:off x="3600289" y="1184299"/>
                <a:ext cx="44280" cy="93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2C184E-90F7-4BE9-B15E-6C56CC4CEC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1289" y="1175299"/>
                  <a:ext cx="61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983C55-E2AA-46EB-B757-EC335DD7DF98}"/>
                    </a:ext>
                  </a:extLst>
                </p14:cNvPr>
                <p14:cNvContentPartPr/>
                <p14:nvPr/>
              </p14:nvContentPartPr>
              <p14:xfrm>
                <a:off x="3680209" y="1165579"/>
                <a:ext cx="59040" cy="11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983C55-E2AA-46EB-B757-EC335DD7DF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71569" y="1156579"/>
                  <a:ext cx="76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B7522A-8D3B-47C4-B7F8-C7EB34C62C2D}"/>
                    </a:ext>
                  </a:extLst>
                </p14:cNvPr>
                <p14:cNvContentPartPr/>
                <p14:nvPr/>
              </p14:nvContentPartPr>
              <p14:xfrm>
                <a:off x="3914569" y="1151899"/>
                <a:ext cx="104760" cy="11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B7522A-8D3B-47C4-B7F8-C7EB34C62C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5569" y="1143259"/>
                  <a:ext cx="122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1FFE99-2F62-4F6A-8C8F-488FD21A52B1}"/>
                    </a:ext>
                  </a:extLst>
                </p14:cNvPr>
                <p14:cNvContentPartPr/>
                <p14:nvPr/>
              </p14:nvContentPartPr>
              <p14:xfrm>
                <a:off x="4053529" y="1149019"/>
                <a:ext cx="104760" cy="11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1FFE99-2F62-4F6A-8C8F-488FD21A52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44529" y="1140019"/>
                  <a:ext cx="122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97046F-7514-4722-A9A8-C75CA3DAC7AF}"/>
                    </a:ext>
                  </a:extLst>
                </p14:cNvPr>
                <p14:cNvContentPartPr/>
                <p14:nvPr/>
              </p14:nvContentPartPr>
              <p14:xfrm>
                <a:off x="4160089" y="1125979"/>
                <a:ext cx="216360" cy="149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97046F-7514-4722-A9A8-C75CA3DAC7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1089" y="1117339"/>
                  <a:ext cx="234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0E6617-0F95-4D0C-9323-CA8BFEF1E70D}"/>
                    </a:ext>
                  </a:extLst>
                </p14:cNvPr>
                <p14:cNvContentPartPr/>
                <p14:nvPr/>
              </p14:nvContentPartPr>
              <p14:xfrm>
                <a:off x="4399129" y="1115179"/>
                <a:ext cx="81360" cy="113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0E6617-0F95-4D0C-9323-CA8BFEF1E7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90489" y="1106179"/>
                  <a:ext cx="9900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287CC3-910A-42AD-A943-AECAF94098A7}"/>
                  </a:ext>
                </a:extLst>
              </p14:cNvPr>
              <p14:cNvContentPartPr/>
              <p14:nvPr/>
            </p14:nvContentPartPr>
            <p14:xfrm>
              <a:off x="716689" y="1977379"/>
              <a:ext cx="416880" cy="19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287CC3-910A-42AD-A943-AECAF94098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8049" y="1968739"/>
                <a:ext cx="4345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BAD7B1-BE24-4372-A9CB-B56448E05339}"/>
                  </a:ext>
                </a:extLst>
              </p14:cNvPr>
              <p14:cNvContentPartPr/>
              <p14:nvPr/>
            </p14:nvContentPartPr>
            <p14:xfrm>
              <a:off x="2511289" y="1997899"/>
              <a:ext cx="127080" cy="10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BAD7B1-BE24-4372-A9CB-B56448E053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02649" y="1989259"/>
                <a:ext cx="144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E35BB7-3AD2-409B-82EC-C062DA59D83B}"/>
                  </a:ext>
                </a:extLst>
              </p14:cNvPr>
              <p14:cNvContentPartPr/>
              <p14:nvPr/>
            </p14:nvContentPartPr>
            <p14:xfrm>
              <a:off x="654769" y="2573899"/>
              <a:ext cx="120240" cy="17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E35BB7-3AD2-409B-82EC-C062DA59D8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5769" y="2565259"/>
                <a:ext cx="1378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17DA3A-F198-427F-8577-E7FA7F331DB1}"/>
                  </a:ext>
                </a:extLst>
              </p14:cNvPr>
              <p14:cNvContentPartPr/>
              <p14:nvPr/>
            </p14:nvContentPartPr>
            <p14:xfrm>
              <a:off x="820009" y="2928499"/>
              <a:ext cx="564840" cy="69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17DA3A-F198-427F-8577-E7FA7F331D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1009" y="2919499"/>
                <a:ext cx="582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78B2C4-64C0-4F5F-A707-B3E2E9014BC2}"/>
                  </a:ext>
                </a:extLst>
              </p14:cNvPr>
              <p14:cNvContentPartPr/>
              <p14:nvPr/>
            </p14:nvContentPartPr>
            <p14:xfrm>
              <a:off x="3169729" y="3217579"/>
              <a:ext cx="1388880" cy="64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78B2C4-64C0-4F5F-A707-B3E2E9014B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61089" y="3208939"/>
                <a:ext cx="1406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F08341F-E0B6-4CE3-BF31-6F31525A79DC}"/>
                  </a:ext>
                </a:extLst>
              </p14:cNvPr>
              <p14:cNvContentPartPr/>
              <p14:nvPr/>
            </p14:nvContentPartPr>
            <p14:xfrm>
              <a:off x="2460529" y="3932179"/>
              <a:ext cx="348120" cy="18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F08341F-E0B6-4CE3-BF31-6F31525A79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51529" y="3923179"/>
                <a:ext cx="365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D996A7-B67A-4A94-B0B2-C983B4B8841D}"/>
                  </a:ext>
                </a:extLst>
              </p14:cNvPr>
              <p14:cNvContentPartPr/>
              <p14:nvPr/>
            </p14:nvContentPartPr>
            <p14:xfrm>
              <a:off x="5701609" y="3954499"/>
              <a:ext cx="874800" cy="29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D996A7-B67A-4A94-B0B2-C983B4B884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92969" y="3945859"/>
                <a:ext cx="8924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1D47B11-59CD-495C-8A0E-E8B608A26259}"/>
                  </a:ext>
                </a:extLst>
              </p14:cNvPr>
              <p14:cNvContentPartPr/>
              <p14:nvPr/>
            </p14:nvContentPartPr>
            <p14:xfrm>
              <a:off x="1446049" y="4175899"/>
              <a:ext cx="560880" cy="26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1D47B11-59CD-495C-8A0E-E8B608A262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37049" y="4166899"/>
                <a:ext cx="578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E7ED9D-67F5-4A25-831E-B750E2FF7A03}"/>
                  </a:ext>
                </a:extLst>
              </p14:cNvPr>
              <p14:cNvContentPartPr/>
              <p14:nvPr/>
            </p14:nvContentPartPr>
            <p14:xfrm>
              <a:off x="2355049" y="4432219"/>
              <a:ext cx="254880" cy="38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E7ED9D-67F5-4A25-831E-B750E2FF7A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46409" y="4423579"/>
                <a:ext cx="2725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327EBCC-8D3A-4F2C-95FD-FE25A391548A}"/>
                  </a:ext>
                </a:extLst>
              </p14:cNvPr>
              <p14:cNvContentPartPr/>
              <p14:nvPr/>
            </p14:nvContentPartPr>
            <p14:xfrm>
              <a:off x="2109889" y="4771339"/>
              <a:ext cx="750240" cy="16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327EBCC-8D3A-4F2C-95FD-FE25A39154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00889" y="4762699"/>
                <a:ext cx="7678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3B62CB-3F10-4459-A41F-3F5EC1AC10AA}"/>
                  </a:ext>
                </a:extLst>
              </p14:cNvPr>
              <p14:cNvContentPartPr/>
              <p14:nvPr/>
            </p14:nvContentPartPr>
            <p14:xfrm>
              <a:off x="4348369" y="4734619"/>
              <a:ext cx="1002600" cy="41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3B62CB-3F10-4459-A41F-3F5EC1AC10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39369" y="4725619"/>
                <a:ext cx="102024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7C3886-D079-4863-9A76-5EAC7B4A93B3}"/>
                  </a:ext>
                </a:extLst>
              </p14:cNvPr>
              <p14:cNvContentPartPr/>
              <p14:nvPr/>
            </p14:nvContentPartPr>
            <p14:xfrm>
              <a:off x="2902609" y="1109779"/>
              <a:ext cx="531720" cy="2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7C3886-D079-4863-9A76-5EAC7B4A9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3969" y="1100779"/>
                <a:ext cx="5493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ADE068-4858-47F3-A0F7-5E93535AF3D7}"/>
                  </a:ext>
                </a:extLst>
              </p14:cNvPr>
              <p14:cNvContentPartPr/>
              <p14:nvPr/>
            </p14:nvContentPartPr>
            <p14:xfrm>
              <a:off x="4061089" y="1439539"/>
              <a:ext cx="556560" cy="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ADE068-4858-47F3-A0F7-5E93535AF3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2089" y="1430539"/>
                <a:ext cx="574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877C81-1C9F-4D4C-867F-C0E0E34D1A1B}"/>
                  </a:ext>
                </a:extLst>
              </p14:cNvPr>
              <p14:cNvContentPartPr/>
              <p14:nvPr/>
            </p14:nvContentPartPr>
            <p14:xfrm>
              <a:off x="5251969" y="1979899"/>
              <a:ext cx="477000" cy="1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877C81-1C9F-4D4C-867F-C0E0E34D1A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2969" y="1971259"/>
                <a:ext cx="4946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8A10CD6-BCDD-4B83-B036-CFC63CBA70BB}"/>
              </a:ext>
            </a:extLst>
          </p:cNvPr>
          <p:cNvGrpSpPr/>
          <p:nvPr/>
        </p:nvGrpSpPr>
        <p:grpSpPr>
          <a:xfrm>
            <a:off x="4284649" y="1537819"/>
            <a:ext cx="93600" cy="176760"/>
            <a:chOff x="4284649" y="1537819"/>
            <a:chExt cx="9360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1A4D23-5383-469D-A7FC-BF35D54C04D7}"/>
                    </a:ext>
                  </a:extLst>
                </p14:cNvPr>
                <p14:cNvContentPartPr/>
                <p14:nvPr/>
              </p14:nvContentPartPr>
              <p14:xfrm>
                <a:off x="4328569" y="1543579"/>
                <a:ext cx="22320" cy="171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1A4D23-5383-469D-A7FC-BF35D54C04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9569" y="1534939"/>
                  <a:ext cx="39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7733A2-073E-40F2-87A5-C791712BBFBC}"/>
                    </a:ext>
                  </a:extLst>
                </p14:cNvPr>
                <p14:cNvContentPartPr/>
                <p14:nvPr/>
              </p14:nvContentPartPr>
              <p14:xfrm>
                <a:off x="4284649" y="1537819"/>
                <a:ext cx="93600" cy="84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7733A2-073E-40F2-87A5-C791712BBF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5649" y="1528819"/>
                  <a:ext cx="11124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B116BB-76D4-4073-BD5D-A6F2BF1680AD}"/>
                  </a:ext>
                </a:extLst>
              </p14:cNvPr>
              <p14:cNvContentPartPr/>
              <p14:nvPr/>
            </p14:nvContentPartPr>
            <p14:xfrm>
              <a:off x="3532249" y="2524579"/>
              <a:ext cx="861480" cy="2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B116BB-76D4-4073-BD5D-A6F2BF1680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3249" y="2515579"/>
                <a:ext cx="879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008FE4B-7B15-450A-A9CA-5A6EAF85A0E5}"/>
                  </a:ext>
                </a:extLst>
              </p14:cNvPr>
              <p14:cNvContentPartPr/>
              <p14:nvPr/>
            </p14:nvContentPartPr>
            <p14:xfrm>
              <a:off x="2172889" y="2792059"/>
              <a:ext cx="330120" cy="23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008FE4B-7B15-450A-A9CA-5A6EAF85A0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3889" y="2783059"/>
                <a:ext cx="347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54CEFC-61AD-4588-BCE4-8877D093D476}"/>
                  </a:ext>
                </a:extLst>
              </p14:cNvPr>
              <p14:cNvContentPartPr/>
              <p14:nvPr/>
            </p14:nvContentPartPr>
            <p14:xfrm>
              <a:off x="3320569" y="2736259"/>
              <a:ext cx="787680" cy="73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54CEFC-61AD-4588-BCE4-8877D093D4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11569" y="2727259"/>
                <a:ext cx="8053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ACCAB4-A8F2-40F8-BD8B-1CDA3FE4FCF7}"/>
                  </a:ext>
                </a:extLst>
              </p14:cNvPr>
              <p14:cNvContentPartPr/>
              <p14:nvPr/>
            </p14:nvContentPartPr>
            <p14:xfrm>
              <a:off x="3787489" y="3054499"/>
              <a:ext cx="569520" cy="45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ACCAB4-A8F2-40F8-BD8B-1CDA3FE4FC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8849" y="3045859"/>
                <a:ext cx="587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06EAFEB-44FD-44AE-ABE3-B4FD247F73D0}"/>
                  </a:ext>
                </a:extLst>
              </p14:cNvPr>
              <p14:cNvContentPartPr/>
              <p14:nvPr/>
            </p14:nvContentPartPr>
            <p14:xfrm>
              <a:off x="6329809" y="3073939"/>
              <a:ext cx="993960" cy="27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06EAFEB-44FD-44AE-ABE3-B4FD247F73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20809" y="3065299"/>
                <a:ext cx="10116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75E4FB-A3CC-45BA-B387-F38B5F5F4D7D}"/>
                  </a:ext>
                </a:extLst>
              </p14:cNvPr>
              <p14:cNvContentPartPr/>
              <p14:nvPr/>
            </p14:nvContentPartPr>
            <p14:xfrm>
              <a:off x="1909009" y="3165379"/>
              <a:ext cx="243720" cy="10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75E4FB-A3CC-45BA-B387-F38B5F5F4D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00009" y="3156379"/>
                <a:ext cx="261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296560-4DB1-49C1-9184-E843B00B874F}"/>
                  </a:ext>
                </a:extLst>
              </p14:cNvPr>
              <p14:cNvContentPartPr/>
              <p14:nvPr/>
            </p14:nvContentPartPr>
            <p14:xfrm>
              <a:off x="3224449" y="3607459"/>
              <a:ext cx="560520" cy="22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296560-4DB1-49C1-9184-E843B00B87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5449" y="3598819"/>
                <a:ext cx="578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B83AB7-9050-4929-871E-24B4E7099FC7}"/>
                  </a:ext>
                </a:extLst>
              </p14:cNvPr>
              <p14:cNvContentPartPr/>
              <p14:nvPr/>
            </p14:nvContentPartPr>
            <p14:xfrm>
              <a:off x="5236129" y="3547339"/>
              <a:ext cx="855000" cy="88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B83AB7-9050-4929-871E-24B4E7099F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27129" y="3538699"/>
                <a:ext cx="872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1543C90-63F8-4A35-BE4F-E3108394F00C}"/>
                  </a:ext>
                </a:extLst>
              </p14:cNvPr>
              <p14:cNvContentPartPr/>
              <p14:nvPr/>
            </p14:nvContentPartPr>
            <p14:xfrm>
              <a:off x="3463129" y="4080859"/>
              <a:ext cx="573120" cy="42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1543C90-63F8-4A35-BE4F-E3108394F0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4489" y="4072219"/>
                <a:ext cx="5907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6BA1275-AB4C-40AC-98D8-15412047F692}"/>
                  </a:ext>
                </a:extLst>
              </p14:cNvPr>
              <p14:cNvContentPartPr/>
              <p14:nvPr/>
            </p14:nvContentPartPr>
            <p14:xfrm>
              <a:off x="3109249" y="4345099"/>
              <a:ext cx="521640" cy="25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6BA1275-AB4C-40AC-98D8-15412047F6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00609" y="4336099"/>
                <a:ext cx="539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E6EE9A-7197-4BA3-83FC-D4F891B7E584}"/>
                  </a:ext>
                </a:extLst>
              </p14:cNvPr>
              <p14:cNvContentPartPr/>
              <p14:nvPr/>
            </p14:nvContentPartPr>
            <p14:xfrm>
              <a:off x="3741409" y="4636699"/>
              <a:ext cx="629640" cy="48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E6EE9A-7197-4BA3-83FC-D4F891B7E5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2769" y="4628059"/>
                <a:ext cx="64728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87652E7-2423-432C-B537-206E4AD7C056}"/>
              </a:ext>
            </a:extLst>
          </p:cNvPr>
          <p:cNvGrpSpPr/>
          <p:nvPr/>
        </p:nvGrpSpPr>
        <p:grpSpPr>
          <a:xfrm>
            <a:off x="6974569" y="4600699"/>
            <a:ext cx="163080" cy="244800"/>
            <a:chOff x="6974569" y="4600699"/>
            <a:chExt cx="16308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922C006-0F44-42D2-9972-6D2758348C56}"/>
                    </a:ext>
                  </a:extLst>
                </p14:cNvPr>
                <p14:cNvContentPartPr/>
                <p14:nvPr/>
              </p14:nvContentPartPr>
              <p14:xfrm>
                <a:off x="6974569" y="4600699"/>
                <a:ext cx="163080" cy="4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922C006-0F44-42D2-9972-6D2758348C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5929" y="4592059"/>
                  <a:ext cx="180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F542A6-CE8F-460F-860C-FABD3EA5CCEA}"/>
                    </a:ext>
                  </a:extLst>
                </p14:cNvPr>
                <p14:cNvContentPartPr/>
                <p14:nvPr/>
              </p14:nvContentPartPr>
              <p14:xfrm>
                <a:off x="7008049" y="4651819"/>
                <a:ext cx="114840" cy="78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F542A6-CE8F-460F-860C-FABD3EA5CC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99049" y="4643179"/>
                  <a:ext cx="132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37CEEB-AD59-4A15-889A-257663006F30}"/>
                    </a:ext>
                  </a:extLst>
                </p14:cNvPr>
                <p14:cNvContentPartPr/>
                <p14:nvPr/>
              </p14:nvContentPartPr>
              <p14:xfrm>
                <a:off x="7015249" y="4767739"/>
                <a:ext cx="97920" cy="77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37CEEB-AD59-4A15-889A-257663006F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06249" y="4758739"/>
                  <a:ext cx="1155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B6C725-84A1-40C3-8B8D-B3D0E9A66016}"/>
              </a:ext>
            </a:extLst>
          </p:cNvPr>
          <p:cNvGrpSpPr/>
          <p:nvPr/>
        </p:nvGrpSpPr>
        <p:grpSpPr>
          <a:xfrm>
            <a:off x="184249" y="3909859"/>
            <a:ext cx="1283400" cy="653760"/>
            <a:chOff x="184249" y="3909859"/>
            <a:chExt cx="1283400" cy="6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747DF1-BA34-4C54-8F1F-96056E94B875}"/>
                    </a:ext>
                  </a:extLst>
                </p14:cNvPr>
                <p14:cNvContentPartPr/>
                <p14:nvPr/>
              </p14:nvContentPartPr>
              <p14:xfrm>
                <a:off x="206929" y="4015339"/>
                <a:ext cx="131040" cy="13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747DF1-BA34-4C54-8F1F-96056E94B8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7929" y="4006339"/>
                  <a:ext cx="148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874BE9-2D19-48BE-A74C-6020AD915ABA}"/>
                    </a:ext>
                  </a:extLst>
                </p14:cNvPr>
                <p14:cNvContentPartPr/>
                <p14:nvPr/>
              </p14:nvContentPartPr>
              <p14:xfrm>
                <a:off x="365689" y="4010659"/>
                <a:ext cx="117360" cy="159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874BE9-2D19-48BE-A74C-6020AD915A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6689" y="4002019"/>
                  <a:ext cx="135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586159-ED2F-43E0-B0E7-F8572B74A4E9}"/>
                    </a:ext>
                  </a:extLst>
                </p14:cNvPr>
                <p14:cNvContentPartPr/>
                <p14:nvPr/>
              </p14:nvContentPartPr>
              <p14:xfrm>
                <a:off x="538489" y="4030099"/>
                <a:ext cx="98640" cy="10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586159-ED2F-43E0-B0E7-F8572B74A4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489" y="4021459"/>
                  <a:ext cx="116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E945F0-0BC3-42B0-A4F8-444B0EC9B721}"/>
                    </a:ext>
                  </a:extLst>
                </p14:cNvPr>
                <p14:cNvContentPartPr/>
                <p14:nvPr/>
              </p14:nvContentPartPr>
              <p14:xfrm>
                <a:off x="677089" y="3926779"/>
                <a:ext cx="21600" cy="22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E945F0-0BC3-42B0-A4F8-444B0EC9B7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8089" y="3918139"/>
                  <a:ext cx="39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32B0E1-9D74-44AF-8BA1-CA579BE01D45}"/>
                    </a:ext>
                  </a:extLst>
                </p14:cNvPr>
                <p14:cNvContentPartPr/>
                <p14:nvPr/>
              </p14:nvContentPartPr>
              <p14:xfrm>
                <a:off x="777889" y="4024339"/>
                <a:ext cx="102240" cy="132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32B0E1-9D74-44AF-8BA1-CA579BE01D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9249" y="4015699"/>
                  <a:ext cx="119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1AE1A9-5114-4F9F-86F6-9D064921F5F3}"/>
                    </a:ext>
                  </a:extLst>
                </p14:cNvPr>
                <p14:cNvContentPartPr/>
                <p14:nvPr/>
              </p14:nvContentPartPr>
              <p14:xfrm>
                <a:off x="944929" y="3914179"/>
                <a:ext cx="109080" cy="196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1AE1A9-5114-4F9F-86F6-9D064921F5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6289" y="3905179"/>
                  <a:ext cx="126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F882D0-FFFA-4DA5-BE3A-BB09496675F1}"/>
                    </a:ext>
                  </a:extLst>
                </p14:cNvPr>
                <p14:cNvContentPartPr/>
                <p14:nvPr/>
              </p14:nvContentPartPr>
              <p14:xfrm>
                <a:off x="1088929" y="3909859"/>
                <a:ext cx="27720" cy="20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F882D0-FFFA-4DA5-BE3A-BB09496675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9929" y="3901219"/>
                  <a:ext cx="45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D6B723-3D0C-4F3C-B35B-CD8574F31624}"/>
                    </a:ext>
                  </a:extLst>
                </p14:cNvPr>
                <p14:cNvContentPartPr/>
                <p14:nvPr/>
              </p14:nvContentPartPr>
              <p14:xfrm>
                <a:off x="1156609" y="4020019"/>
                <a:ext cx="87840" cy="7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D6B723-3D0C-4F3C-B35B-CD8574F316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7969" y="4011379"/>
                  <a:ext cx="105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A709A8-261F-402B-9BD8-79FBB6D8FED5}"/>
                    </a:ext>
                  </a:extLst>
                </p14:cNvPr>
                <p14:cNvContentPartPr/>
                <p14:nvPr/>
              </p14:nvContentPartPr>
              <p14:xfrm>
                <a:off x="1274329" y="3972499"/>
                <a:ext cx="69120" cy="139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A709A8-261F-402B-9BD8-79FBB6D8FE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65329" y="3963859"/>
                  <a:ext cx="86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CA2E6E-8E65-4F24-96B7-BF85F7F81AA3}"/>
                    </a:ext>
                  </a:extLst>
                </p14:cNvPr>
                <p14:cNvContentPartPr/>
                <p14:nvPr/>
              </p14:nvContentPartPr>
              <p14:xfrm>
                <a:off x="184249" y="4312339"/>
                <a:ext cx="149760" cy="172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CA2E6E-8E65-4F24-96B7-BF85F7F81A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5249" y="4303339"/>
                  <a:ext cx="167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5BC226-25B0-462B-A23C-31F9F89C3FCB}"/>
                    </a:ext>
                  </a:extLst>
                </p14:cNvPr>
                <p14:cNvContentPartPr/>
                <p14:nvPr/>
              </p14:nvContentPartPr>
              <p14:xfrm>
                <a:off x="366769" y="4318819"/>
                <a:ext cx="87840" cy="12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5BC226-25B0-462B-A23C-31F9F89C3F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7769" y="4309819"/>
                  <a:ext cx="105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B2BB82-CB52-4EC5-9AE3-117C81FD7949}"/>
                    </a:ext>
                  </a:extLst>
                </p14:cNvPr>
                <p14:cNvContentPartPr/>
                <p14:nvPr/>
              </p14:nvContentPartPr>
              <p14:xfrm>
                <a:off x="490609" y="4314139"/>
                <a:ext cx="113040" cy="16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B2BB82-CB52-4EC5-9AE3-117C81FD79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1609" y="4305499"/>
                  <a:ext cx="130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A2E26E-C746-43CB-862B-1EA73B1B9154}"/>
                    </a:ext>
                  </a:extLst>
                </p14:cNvPr>
                <p14:cNvContentPartPr/>
                <p14:nvPr/>
              </p14:nvContentPartPr>
              <p14:xfrm>
                <a:off x="673849" y="4277059"/>
                <a:ext cx="73440" cy="168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A2E26E-C746-43CB-862B-1EA73B1B91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5209" y="4268419"/>
                  <a:ext cx="91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2E9D2D-8526-4C1E-A1DD-5DF3AD8C752F}"/>
                    </a:ext>
                  </a:extLst>
                </p14:cNvPr>
                <p14:cNvContentPartPr/>
                <p14:nvPr/>
              </p14:nvContentPartPr>
              <p14:xfrm>
                <a:off x="779689" y="4236739"/>
                <a:ext cx="108720" cy="17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2E9D2D-8526-4C1E-A1DD-5DF3AD8C75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1049" y="4227739"/>
                  <a:ext cx="126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EDAC8A-E18B-4371-8027-334331AD0F78}"/>
                    </a:ext>
                  </a:extLst>
                </p14:cNvPr>
                <p14:cNvContentPartPr/>
                <p14:nvPr/>
              </p14:nvContentPartPr>
              <p14:xfrm>
                <a:off x="957529" y="4344379"/>
                <a:ext cx="109080" cy="109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EDAC8A-E18B-4371-8027-334331AD0F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8889" y="4335379"/>
                  <a:ext cx="126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5C343A-813D-48BB-8BF0-1F3F92BE9AFE}"/>
                    </a:ext>
                  </a:extLst>
                </p14:cNvPr>
                <p14:cNvContentPartPr/>
                <p14:nvPr/>
              </p14:nvContentPartPr>
              <p14:xfrm>
                <a:off x="1101889" y="4345099"/>
                <a:ext cx="110880" cy="11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5C343A-813D-48BB-8BF0-1F3F92BE9A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3249" y="4336099"/>
                  <a:ext cx="128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62FA37-BB28-49D9-B66B-ACEB23E8989E}"/>
                    </a:ext>
                  </a:extLst>
                </p14:cNvPr>
                <p14:cNvContentPartPr/>
                <p14:nvPr/>
              </p14:nvContentPartPr>
              <p14:xfrm>
                <a:off x="1287289" y="4216939"/>
                <a:ext cx="61200" cy="178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62FA37-BB28-49D9-B66B-ACEB23E898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78649" y="4207939"/>
                  <a:ext cx="78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A12FBB-C2E6-48D0-AD66-06906305DAC8}"/>
                    </a:ext>
                  </a:extLst>
                </p14:cNvPr>
                <p14:cNvContentPartPr/>
                <p14:nvPr/>
              </p14:nvContentPartPr>
              <p14:xfrm>
                <a:off x="1258129" y="4320619"/>
                <a:ext cx="122040" cy="33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A12FBB-C2E6-48D0-AD66-06906305DA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49489" y="4311979"/>
                  <a:ext cx="139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40862A-BF9A-4D7E-9667-09318E7E53EB}"/>
                    </a:ext>
                  </a:extLst>
                </p14:cNvPr>
                <p14:cNvContentPartPr/>
                <p14:nvPr/>
              </p14:nvContentPartPr>
              <p14:xfrm>
                <a:off x="1422289" y="4284619"/>
                <a:ext cx="45360" cy="10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40862A-BF9A-4D7E-9667-09318E7E53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13289" y="4275979"/>
                  <a:ext cx="63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0E692F-5F0E-4E8E-B770-FECD1C3600C3}"/>
                    </a:ext>
                  </a:extLst>
                </p14:cNvPr>
                <p14:cNvContentPartPr/>
                <p14:nvPr/>
              </p14:nvContentPartPr>
              <p14:xfrm>
                <a:off x="192529" y="4544899"/>
                <a:ext cx="1139040" cy="18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0E692F-5F0E-4E8E-B770-FECD1C3600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3889" y="4535899"/>
                  <a:ext cx="115668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F9C758-0814-48EF-AC38-936D7E48A45C}"/>
                  </a:ext>
                </a:extLst>
              </p14:cNvPr>
              <p14:cNvContentPartPr/>
              <p14:nvPr/>
            </p14:nvContentPartPr>
            <p14:xfrm>
              <a:off x="744409" y="3533659"/>
              <a:ext cx="83520" cy="195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F9C758-0814-48EF-AC38-936D7E48A4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5409" y="3525019"/>
                <a:ext cx="1011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DE194E8-433C-4C81-9713-E1BC160EC06F}"/>
                  </a:ext>
                </a:extLst>
              </p14:cNvPr>
              <p14:cNvContentPartPr/>
              <p14:nvPr/>
            </p14:nvContentPartPr>
            <p14:xfrm>
              <a:off x="5726449" y="3157819"/>
              <a:ext cx="96840" cy="167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DE194E8-433C-4C81-9713-E1BC160EC06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17809" y="3149179"/>
                <a:ext cx="114480" cy="1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this.</a:t>
            </a:r>
            <a:r>
              <a:rPr lang="en-US" dirty="0" err="1"/>
              <a:t>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2AB843-43CD-4281-B9F2-EB66C7BC9176}"/>
                  </a:ext>
                </a:extLst>
              </p14:cNvPr>
              <p14:cNvContentPartPr/>
              <p14:nvPr/>
            </p14:nvContentPartPr>
            <p14:xfrm>
              <a:off x="1506529" y="793699"/>
              <a:ext cx="534600" cy="3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2AB843-43CD-4281-B9F2-EB66C7BC9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529" y="784699"/>
                <a:ext cx="5522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3FEDE0-0741-42E7-8EBA-04567E75AED4}"/>
                  </a:ext>
                </a:extLst>
              </p14:cNvPr>
              <p14:cNvContentPartPr/>
              <p14:nvPr/>
            </p14:nvContentPartPr>
            <p14:xfrm>
              <a:off x="1759609" y="143539"/>
              <a:ext cx="110520" cy="24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3FEDE0-0741-42E7-8EBA-04567E75AE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0609" y="134539"/>
                <a:ext cx="12816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B724132-7032-4723-95CE-FC4E30B86FCA}"/>
              </a:ext>
            </a:extLst>
          </p:cNvPr>
          <p:cNvGrpSpPr/>
          <p:nvPr/>
        </p:nvGrpSpPr>
        <p:grpSpPr>
          <a:xfrm>
            <a:off x="2225089" y="1080979"/>
            <a:ext cx="2526120" cy="68400"/>
            <a:chOff x="2225089" y="1080979"/>
            <a:chExt cx="2526120" cy="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3305605-8217-4602-9F61-95511FDB9FC1}"/>
                    </a:ext>
                  </a:extLst>
                </p14:cNvPr>
                <p14:cNvContentPartPr/>
                <p14:nvPr/>
              </p14:nvContentPartPr>
              <p14:xfrm>
                <a:off x="2225089" y="1100419"/>
                <a:ext cx="1053720" cy="48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3305605-8217-4602-9F61-95511FDB9F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6449" y="1091779"/>
                  <a:ext cx="1071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6E65DD-508C-4EA2-9036-BF7E8C8FF19B}"/>
                    </a:ext>
                  </a:extLst>
                </p14:cNvPr>
                <p14:cNvContentPartPr/>
                <p14:nvPr/>
              </p14:nvContentPartPr>
              <p14:xfrm>
                <a:off x="3878929" y="1080979"/>
                <a:ext cx="872280" cy="4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6E65DD-508C-4EA2-9036-BF7E8C8FF1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70289" y="1072339"/>
                  <a:ext cx="88992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0569C7-F2EE-4F56-B592-963866A19C3B}"/>
                  </a:ext>
                </a:extLst>
              </p14:cNvPr>
              <p14:cNvContentPartPr/>
              <p14:nvPr/>
            </p14:nvContentPartPr>
            <p14:xfrm>
              <a:off x="2988649" y="1411459"/>
              <a:ext cx="535680" cy="30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0569C7-F2EE-4F56-B592-963866A19C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0009" y="1402459"/>
                <a:ext cx="55332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843A1-A8C7-4ED3-958A-B46F3BB12308}"/>
              </a:ext>
            </a:extLst>
          </p:cNvPr>
          <p:cNvGrpSpPr/>
          <p:nvPr/>
        </p:nvGrpSpPr>
        <p:grpSpPr>
          <a:xfrm>
            <a:off x="320689" y="2425219"/>
            <a:ext cx="1905120" cy="362160"/>
            <a:chOff x="320689" y="2425219"/>
            <a:chExt cx="190512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A4706C-BFDC-4764-B794-B9315E86E93B}"/>
                    </a:ext>
                  </a:extLst>
                </p14:cNvPr>
                <p14:cNvContentPartPr/>
                <p14:nvPr/>
              </p14:nvContentPartPr>
              <p14:xfrm>
                <a:off x="320689" y="2609899"/>
                <a:ext cx="7560" cy="177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A4706C-BFDC-4764-B794-B9315E86E9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2049" y="2600899"/>
                  <a:ext cx="25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C3EF87-2E39-4682-8B25-D3BB56FBA5D8}"/>
                    </a:ext>
                  </a:extLst>
                </p14:cNvPr>
                <p14:cNvContentPartPr/>
                <p14:nvPr/>
              </p14:nvContentPartPr>
              <p14:xfrm>
                <a:off x="340489" y="2449339"/>
                <a:ext cx="20520" cy="1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C3EF87-2E39-4682-8B25-D3BB56FBA5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1849" y="2440699"/>
                  <a:ext cx="38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CCFF3F-5E22-423B-AFF0-87F349077EEE}"/>
                    </a:ext>
                  </a:extLst>
                </p14:cNvPr>
                <p14:cNvContentPartPr/>
                <p14:nvPr/>
              </p14:nvContentPartPr>
              <p14:xfrm>
                <a:off x="428329" y="2623579"/>
                <a:ext cx="98280" cy="133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CCFF3F-5E22-423B-AFF0-87F349077E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9329" y="2614939"/>
                  <a:ext cx="115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9E13C3-C6D0-4995-A9CB-9B9F26809E18}"/>
                    </a:ext>
                  </a:extLst>
                </p14:cNvPr>
                <p14:cNvContentPartPr/>
                <p14:nvPr/>
              </p14:nvContentPartPr>
              <p14:xfrm>
                <a:off x="654409" y="2461579"/>
                <a:ext cx="39960" cy="23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9E13C3-C6D0-4995-A9CB-9B9F26809E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409" y="2452579"/>
                  <a:ext cx="57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4627C0-EE77-4C8A-9634-BFD9424CF883}"/>
                    </a:ext>
                  </a:extLst>
                </p14:cNvPr>
                <p14:cNvContentPartPr/>
                <p14:nvPr/>
              </p14:nvContentPartPr>
              <p14:xfrm>
                <a:off x="611209" y="2588659"/>
                <a:ext cx="87840" cy="2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4627C0-EE77-4C8A-9634-BFD9424CF8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2209" y="2579659"/>
                  <a:ext cx="105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D4FCB2-FD46-4B12-A2CB-60484CEE7A1F}"/>
                    </a:ext>
                  </a:extLst>
                </p14:cNvPr>
                <p14:cNvContentPartPr/>
                <p14:nvPr/>
              </p14:nvContentPartPr>
              <p14:xfrm>
                <a:off x="906769" y="2582179"/>
                <a:ext cx="168120" cy="138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D4FCB2-FD46-4B12-A2CB-60484CEE7A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7769" y="2573539"/>
                  <a:ext cx="185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EFC00F-D563-4EB8-9627-A88B081789E1}"/>
                    </a:ext>
                  </a:extLst>
                </p14:cNvPr>
                <p14:cNvContentPartPr/>
                <p14:nvPr/>
              </p14:nvContentPartPr>
              <p14:xfrm>
                <a:off x="1131409" y="2582179"/>
                <a:ext cx="119880" cy="10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EFC00F-D563-4EB8-9627-A88B081789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769" y="2573539"/>
                  <a:ext cx="137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06C72B-757E-40F2-B065-F78C709E8137}"/>
                    </a:ext>
                  </a:extLst>
                </p14:cNvPr>
                <p14:cNvContentPartPr/>
                <p14:nvPr/>
              </p14:nvContentPartPr>
              <p14:xfrm>
                <a:off x="1259209" y="2571739"/>
                <a:ext cx="92520" cy="99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06C72B-757E-40F2-B065-F78C709E81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50569" y="2562739"/>
                  <a:ext cx="110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DD931F-6837-4D9F-8120-3DF092656FB8}"/>
                    </a:ext>
                  </a:extLst>
                </p14:cNvPr>
                <p14:cNvContentPartPr/>
                <p14:nvPr/>
              </p14:nvContentPartPr>
              <p14:xfrm>
                <a:off x="1408249" y="2460859"/>
                <a:ext cx="85680" cy="15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DD931F-6837-4D9F-8120-3DF092656F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99249" y="2451859"/>
                  <a:ext cx="103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0CB541-AA5A-42AF-8DD6-EA6B87BDABBC}"/>
                    </a:ext>
                  </a:extLst>
                </p14:cNvPr>
                <p14:cNvContentPartPr/>
                <p14:nvPr/>
              </p14:nvContentPartPr>
              <p14:xfrm>
                <a:off x="1450729" y="2584699"/>
                <a:ext cx="21600" cy="10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0CB541-AA5A-42AF-8DD6-EA6B87BDAB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2089" y="2576059"/>
                  <a:ext cx="39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344B1D-83E3-4D65-8D0B-1EC4E2CC0351}"/>
                    </a:ext>
                  </a:extLst>
                </p14:cNvPr>
                <p14:cNvContentPartPr/>
                <p14:nvPr/>
              </p14:nvContentPartPr>
              <p14:xfrm>
                <a:off x="1572769" y="2425219"/>
                <a:ext cx="18000" cy="167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344B1D-83E3-4D65-8D0B-1EC4E2CC03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4129" y="2416219"/>
                  <a:ext cx="35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D0D2E3-40F9-4DF4-8488-222C1E996A79}"/>
                    </a:ext>
                  </a:extLst>
                </p14:cNvPr>
                <p14:cNvContentPartPr/>
                <p14:nvPr/>
              </p14:nvContentPartPr>
              <p14:xfrm>
                <a:off x="1668529" y="2459059"/>
                <a:ext cx="75960" cy="209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D0D2E3-40F9-4DF4-8488-222C1E996A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9889" y="2450059"/>
                  <a:ext cx="93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CAE207-D8D3-4739-85C9-B7DD2A9F78CF}"/>
                    </a:ext>
                  </a:extLst>
                </p14:cNvPr>
                <p14:cNvContentPartPr/>
                <p14:nvPr/>
              </p14:nvContentPartPr>
              <p14:xfrm>
                <a:off x="1760329" y="2566339"/>
                <a:ext cx="107640" cy="98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CAE207-D8D3-4739-85C9-B7DD2A9F78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51689" y="2557699"/>
                  <a:ext cx="125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A33685-A853-40F2-B6AE-9A776FA442BE}"/>
                    </a:ext>
                  </a:extLst>
                </p14:cNvPr>
                <p14:cNvContentPartPr/>
                <p14:nvPr/>
              </p14:nvContentPartPr>
              <p14:xfrm>
                <a:off x="1917649" y="2575699"/>
                <a:ext cx="93960" cy="181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A33685-A853-40F2-B6AE-9A776FA442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8649" y="2567059"/>
                  <a:ext cx="111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19E488-1427-4B9D-8AA4-ABE362B2E2A7}"/>
                    </a:ext>
                  </a:extLst>
                </p14:cNvPr>
                <p14:cNvContentPartPr/>
                <p14:nvPr/>
              </p14:nvContentPartPr>
              <p14:xfrm>
                <a:off x="2125009" y="2552659"/>
                <a:ext cx="100800" cy="68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19E488-1427-4B9D-8AA4-ABE362B2E2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16009" y="2543659"/>
                  <a:ext cx="1184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C3EA76-E7F6-48C8-86A2-75FF24EE5B00}"/>
              </a:ext>
            </a:extLst>
          </p:cNvPr>
          <p:cNvGrpSpPr/>
          <p:nvPr/>
        </p:nvGrpSpPr>
        <p:grpSpPr>
          <a:xfrm>
            <a:off x="5122009" y="2375539"/>
            <a:ext cx="681840" cy="365400"/>
            <a:chOff x="5122009" y="2375539"/>
            <a:chExt cx="68184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5447FD-C42F-414C-AAE1-DD0CE40858C0}"/>
                    </a:ext>
                  </a:extLst>
                </p14:cNvPr>
                <p14:cNvContentPartPr/>
                <p14:nvPr/>
              </p14:nvContentPartPr>
              <p14:xfrm>
                <a:off x="5122009" y="2391739"/>
                <a:ext cx="92520" cy="15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5447FD-C42F-414C-AAE1-DD0CE40858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13369" y="2382739"/>
                  <a:ext cx="110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B2B1D2-0BC6-4F93-80AA-AA399EB9582C}"/>
                    </a:ext>
                  </a:extLst>
                </p14:cNvPr>
                <p14:cNvContentPartPr/>
                <p14:nvPr/>
              </p14:nvContentPartPr>
              <p14:xfrm>
                <a:off x="5419729" y="2396779"/>
                <a:ext cx="83880" cy="126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B2B1D2-0BC6-4F93-80AA-AA399EB958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10729" y="2387779"/>
                  <a:ext cx="101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AA14DD-B60C-42CD-81D5-8DAC38B2264A}"/>
                    </a:ext>
                  </a:extLst>
                </p14:cNvPr>
                <p14:cNvContentPartPr/>
                <p14:nvPr/>
              </p14:nvContentPartPr>
              <p14:xfrm>
                <a:off x="5468689" y="2375539"/>
                <a:ext cx="76320" cy="22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AA14DD-B60C-42CD-81D5-8DAC38B226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60049" y="2366899"/>
                  <a:ext cx="93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D9E06E-B9DB-4B90-8736-D91DB9B07BF6}"/>
                    </a:ext>
                  </a:extLst>
                </p14:cNvPr>
                <p14:cNvContentPartPr/>
                <p14:nvPr/>
              </p14:nvContentPartPr>
              <p14:xfrm>
                <a:off x="5561209" y="2441059"/>
                <a:ext cx="111600" cy="179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D9E06E-B9DB-4B90-8736-D91DB9B07B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2209" y="2432059"/>
                  <a:ext cx="129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9CD510-B14A-47D3-800E-FBE93D48315E}"/>
                    </a:ext>
                  </a:extLst>
                </p14:cNvPr>
                <p14:cNvContentPartPr/>
                <p14:nvPr/>
              </p14:nvContentPartPr>
              <p14:xfrm>
                <a:off x="5682889" y="2427019"/>
                <a:ext cx="120960" cy="313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9CD510-B14A-47D3-800E-FBE93D4831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73889" y="2418379"/>
                  <a:ext cx="1386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801FC0-C515-4A73-BC6D-8E3433B497CE}"/>
              </a:ext>
            </a:extLst>
          </p:cNvPr>
          <p:cNvGrpSpPr/>
          <p:nvPr/>
        </p:nvGrpSpPr>
        <p:grpSpPr>
          <a:xfrm>
            <a:off x="2569249" y="2341699"/>
            <a:ext cx="2254680" cy="410040"/>
            <a:chOff x="2569249" y="2341699"/>
            <a:chExt cx="225468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86C03F-3BEE-4342-9411-8143767DEA86}"/>
                    </a:ext>
                  </a:extLst>
                </p14:cNvPr>
                <p14:cNvContentPartPr/>
                <p14:nvPr/>
              </p14:nvContentPartPr>
              <p14:xfrm>
                <a:off x="2666449" y="2376979"/>
                <a:ext cx="11160" cy="28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86C03F-3BEE-4342-9411-8143767DEA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57809" y="2367979"/>
                  <a:ext cx="28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3AC21E-5AD2-4486-BCF5-8DB9A3A22DA4}"/>
                    </a:ext>
                  </a:extLst>
                </p14:cNvPr>
                <p14:cNvContentPartPr/>
                <p14:nvPr/>
              </p14:nvContentPartPr>
              <p14:xfrm>
                <a:off x="2569249" y="2546899"/>
                <a:ext cx="214920" cy="60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3AC21E-5AD2-4486-BCF5-8DB9A3A22D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60249" y="2538259"/>
                  <a:ext cx="232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81B6E5-D49F-487E-A8DF-8779BAD9C56E}"/>
                    </a:ext>
                  </a:extLst>
                </p14:cNvPr>
                <p14:cNvContentPartPr/>
                <p14:nvPr/>
              </p14:nvContentPartPr>
              <p14:xfrm>
                <a:off x="2809369" y="2373739"/>
                <a:ext cx="161640" cy="28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81B6E5-D49F-487E-A8DF-8779BAD9C5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00369" y="2365099"/>
                  <a:ext cx="179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E80142-9D30-4F28-9EEF-1760E36CE9F8}"/>
                    </a:ext>
                  </a:extLst>
                </p14:cNvPr>
                <p14:cNvContentPartPr/>
                <p14:nvPr/>
              </p14:nvContentPartPr>
              <p14:xfrm>
                <a:off x="3032209" y="2412619"/>
                <a:ext cx="18720" cy="232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E80142-9D30-4F28-9EEF-1760E36CE9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23569" y="2403979"/>
                  <a:ext cx="36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7108F6-5272-4F09-B8E5-AB2C68BBFD15}"/>
                    </a:ext>
                  </a:extLst>
                </p14:cNvPr>
                <p14:cNvContentPartPr/>
                <p14:nvPr/>
              </p14:nvContentPartPr>
              <p14:xfrm>
                <a:off x="3141289" y="2535379"/>
                <a:ext cx="84600" cy="9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7108F6-5272-4F09-B8E5-AB2C68BBFD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32289" y="2526379"/>
                  <a:ext cx="102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0537E8-1BAB-4D16-8494-BDF3630BCFF9}"/>
                    </a:ext>
                  </a:extLst>
                </p14:cNvPr>
                <p14:cNvContentPartPr/>
                <p14:nvPr/>
              </p14:nvContentPartPr>
              <p14:xfrm>
                <a:off x="3300049" y="2613499"/>
                <a:ext cx="20880" cy="3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0537E8-1BAB-4D16-8494-BDF3630BCF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91409" y="2604859"/>
                  <a:ext cx="38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F91569-053A-4AFE-8BF9-C9EC81502C17}"/>
                    </a:ext>
                  </a:extLst>
                </p14:cNvPr>
                <p14:cNvContentPartPr/>
                <p14:nvPr/>
              </p14:nvContentPartPr>
              <p14:xfrm>
                <a:off x="3453049" y="2341699"/>
                <a:ext cx="119160" cy="30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F91569-053A-4AFE-8BF9-C9EC81502C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44409" y="2332699"/>
                  <a:ext cx="136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634680-0003-449B-A0A1-F4A634BA4810}"/>
                    </a:ext>
                  </a:extLst>
                </p14:cNvPr>
                <p14:cNvContentPartPr/>
                <p14:nvPr/>
              </p14:nvContentPartPr>
              <p14:xfrm>
                <a:off x="3611449" y="2528899"/>
                <a:ext cx="97560" cy="11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634680-0003-449B-A0A1-F4A634BA48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02449" y="2520259"/>
                  <a:ext cx="115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99976A-17C5-4060-97C6-CA2555674101}"/>
                    </a:ext>
                  </a:extLst>
                </p14:cNvPr>
                <p14:cNvContentPartPr/>
                <p14:nvPr/>
              </p14:nvContentPartPr>
              <p14:xfrm>
                <a:off x="3718369" y="2522419"/>
                <a:ext cx="114840" cy="11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99976A-17C5-4060-97C6-CA25556741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9369" y="2513779"/>
                  <a:ext cx="132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441EAD-8A4B-41E1-A179-3430F17A04CF}"/>
                    </a:ext>
                  </a:extLst>
                </p14:cNvPr>
                <p14:cNvContentPartPr/>
                <p14:nvPr/>
              </p14:nvContentPartPr>
              <p14:xfrm>
                <a:off x="3856969" y="2518099"/>
                <a:ext cx="84240" cy="86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441EAD-8A4B-41E1-A179-3430F17A04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47969" y="2509099"/>
                  <a:ext cx="101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F12634-985F-4DB1-897E-179DEF171E0D}"/>
                    </a:ext>
                  </a:extLst>
                </p14:cNvPr>
                <p14:cNvContentPartPr/>
                <p14:nvPr/>
              </p14:nvContentPartPr>
              <p14:xfrm>
                <a:off x="3982609" y="2422339"/>
                <a:ext cx="149040" cy="259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F12634-985F-4DB1-897E-179DEF171E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3969" y="2413699"/>
                  <a:ext cx="166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DC1562-8FF1-4DE4-A424-4158F7078A72}"/>
                    </a:ext>
                  </a:extLst>
                </p14:cNvPr>
                <p14:cNvContentPartPr/>
                <p14:nvPr/>
              </p14:nvContentPartPr>
              <p14:xfrm>
                <a:off x="4281049" y="2362579"/>
                <a:ext cx="132840" cy="28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DC1562-8FF1-4DE4-A424-4158F7078A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72049" y="2353579"/>
                  <a:ext cx="150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179E65-0B49-4BCE-93B0-B0B1EA3BCEA2}"/>
                    </a:ext>
                  </a:extLst>
                </p14:cNvPr>
                <p14:cNvContentPartPr/>
                <p14:nvPr/>
              </p14:nvContentPartPr>
              <p14:xfrm>
                <a:off x="4443769" y="2531059"/>
                <a:ext cx="135000" cy="10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179E65-0B49-4BCE-93B0-B0B1EA3BCE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35129" y="2522419"/>
                  <a:ext cx="152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273372-FF69-4E86-BC8C-18BC8FA92270}"/>
                    </a:ext>
                  </a:extLst>
                </p14:cNvPr>
                <p14:cNvContentPartPr/>
                <p14:nvPr/>
              </p14:nvContentPartPr>
              <p14:xfrm>
                <a:off x="4625569" y="2368699"/>
                <a:ext cx="69840" cy="247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273372-FF69-4E86-BC8C-18BC8FA922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16569" y="2360059"/>
                  <a:ext cx="87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954C53-2A3D-4C26-9933-37F649F64E9A}"/>
                    </a:ext>
                  </a:extLst>
                </p14:cNvPr>
                <p14:cNvContentPartPr/>
                <p14:nvPr/>
              </p14:nvContentPartPr>
              <p14:xfrm>
                <a:off x="4630969" y="2488939"/>
                <a:ext cx="192960" cy="14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954C53-2A3D-4C26-9933-37F649F64E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21969" y="2479939"/>
                  <a:ext cx="210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097922-6942-46D3-8B5D-D8688D302D78}"/>
                    </a:ext>
                  </a:extLst>
                </p14:cNvPr>
                <p14:cNvContentPartPr/>
                <p14:nvPr/>
              </p14:nvContentPartPr>
              <p14:xfrm>
                <a:off x="2656369" y="2687299"/>
                <a:ext cx="1849680" cy="64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097922-6942-46D3-8B5D-D8688D302D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7369" y="2678659"/>
                  <a:ext cx="18673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A93436-FAF6-4DE9-A0B9-22536DE0D60B}"/>
              </a:ext>
            </a:extLst>
          </p:cNvPr>
          <p:cNvGrpSpPr/>
          <p:nvPr/>
        </p:nvGrpSpPr>
        <p:grpSpPr>
          <a:xfrm>
            <a:off x="5113369" y="2859739"/>
            <a:ext cx="512640" cy="178920"/>
            <a:chOff x="5113369" y="2859739"/>
            <a:chExt cx="51264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B1FFA9-3BD1-41D3-AACC-0FEE9D7B0399}"/>
                    </a:ext>
                  </a:extLst>
                </p14:cNvPr>
                <p14:cNvContentPartPr/>
                <p14:nvPr/>
              </p14:nvContentPartPr>
              <p14:xfrm>
                <a:off x="5113369" y="2895019"/>
                <a:ext cx="87120" cy="143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B1FFA9-3BD1-41D3-AACC-0FEE9D7B03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04729" y="2886379"/>
                  <a:ext cx="104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48F6F19-7148-4DC8-983A-85EA23CE0948}"/>
                    </a:ext>
                  </a:extLst>
                </p14:cNvPr>
                <p14:cNvContentPartPr/>
                <p14:nvPr/>
              </p14:nvContentPartPr>
              <p14:xfrm>
                <a:off x="5384809" y="2873419"/>
                <a:ext cx="57960" cy="54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48F6F19-7148-4DC8-983A-85EA23CE09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76169" y="2864419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98DF83-23E7-46D3-8F22-6BAE853E1531}"/>
                    </a:ext>
                  </a:extLst>
                </p14:cNvPr>
                <p14:cNvContentPartPr/>
                <p14:nvPr/>
              </p14:nvContentPartPr>
              <p14:xfrm>
                <a:off x="5432329" y="2859739"/>
                <a:ext cx="193680" cy="16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98DF83-23E7-46D3-8F22-6BAE853E15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3329" y="2851099"/>
                  <a:ext cx="2113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76A851-4250-4F12-A1D5-A67B9C773626}"/>
              </a:ext>
            </a:extLst>
          </p:cNvPr>
          <p:cNvGrpSpPr/>
          <p:nvPr/>
        </p:nvGrpSpPr>
        <p:grpSpPr>
          <a:xfrm>
            <a:off x="4104289" y="3265099"/>
            <a:ext cx="637560" cy="326160"/>
            <a:chOff x="4104289" y="3265099"/>
            <a:chExt cx="63756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DF32A5-C081-4943-BE6D-9C62D570BA3B}"/>
                    </a:ext>
                  </a:extLst>
                </p14:cNvPr>
                <p14:cNvContentPartPr/>
                <p14:nvPr/>
              </p14:nvContentPartPr>
              <p14:xfrm>
                <a:off x="4104289" y="3321619"/>
                <a:ext cx="57240" cy="26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DF32A5-C081-4943-BE6D-9C62D570BA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95649" y="3312979"/>
                  <a:ext cx="74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BCC713-F202-4C69-AFC9-56A61F3208C0}"/>
                    </a:ext>
                  </a:extLst>
                </p14:cNvPr>
                <p14:cNvContentPartPr/>
                <p14:nvPr/>
              </p14:nvContentPartPr>
              <p14:xfrm>
                <a:off x="4236769" y="3348619"/>
                <a:ext cx="156600" cy="20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BCC713-F202-4C69-AFC9-56A61F3208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27769" y="3339619"/>
                  <a:ext cx="174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09A911-7ABA-4B67-8797-EA9F1DDEBD2B}"/>
                    </a:ext>
                  </a:extLst>
                </p14:cNvPr>
                <p14:cNvContentPartPr/>
                <p14:nvPr/>
              </p14:nvContentPartPr>
              <p14:xfrm>
                <a:off x="4418569" y="3306139"/>
                <a:ext cx="164160" cy="222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C09A911-7ABA-4B67-8797-EA9F1DDEBD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9929" y="3297139"/>
                  <a:ext cx="181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A81F79-8F6A-493D-B904-FA727E9C20C2}"/>
                    </a:ext>
                  </a:extLst>
                </p14:cNvPr>
                <p14:cNvContentPartPr/>
                <p14:nvPr/>
              </p14:nvContentPartPr>
              <p14:xfrm>
                <a:off x="4613329" y="3265099"/>
                <a:ext cx="128520" cy="218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A81F79-8F6A-493D-B904-FA727E9C20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04329" y="3256459"/>
                  <a:ext cx="1461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EA06B9F-AB79-4264-834C-CA58DFA45FE1}"/>
              </a:ext>
            </a:extLst>
          </p:cNvPr>
          <p:cNvGrpSpPr/>
          <p:nvPr/>
        </p:nvGrpSpPr>
        <p:grpSpPr>
          <a:xfrm>
            <a:off x="1407529" y="2820139"/>
            <a:ext cx="2535480" cy="1039320"/>
            <a:chOff x="1407529" y="2820139"/>
            <a:chExt cx="2535480" cy="10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2E0D37-CDF2-48FC-8CF4-926FB31F1284}"/>
                    </a:ext>
                  </a:extLst>
                </p14:cNvPr>
                <p14:cNvContentPartPr/>
                <p14:nvPr/>
              </p14:nvContentPartPr>
              <p14:xfrm>
                <a:off x="3277009" y="2862259"/>
                <a:ext cx="187560" cy="249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2E0D37-CDF2-48FC-8CF4-926FB31F12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68009" y="2853619"/>
                  <a:ext cx="205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7EF47F-E283-4ADA-AE7C-7288BA5E2362}"/>
                    </a:ext>
                  </a:extLst>
                </p14:cNvPr>
                <p14:cNvContentPartPr/>
                <p14:nvPr/>
              </p14:nvContentPartPr>
              <p14:xfrm>
                <a:off x="3580129" y="2849659"/>
                <a:ext cx="99720" cy="21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7EF47F-E283-4ADA-AE7C-7288BA5E23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71129" y="2841019"/>
                  <a:ext cx="117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D02B38-F231-4A1B-B5D7-E944490E9A00}"/>
                    </a:ext>
                  </a:extLst>
                </p14:cNvPr>
                <p14:cNvContentPartPr/>
                <p14:nvPr/>
              </p14:nvContentPartPr>
              <p14:xfrm>
                <a:off x="3539089" y="2907259"/>
                <a:ext cx="140760" cy="177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D02B38-F231-4A1B-B5D7-E944490E9A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30449" y="2898619"/>
                  <a:ext cx="158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85C011-F6AB-48C9-AE53-8D4D0BC3B267}"/>
                    </a:ext>
                  </a:extLst>
                </p14:cNvPr>
                <p14:cNvContentPartPr/>
                <p14:nvPr/>
              </p14:nvContentPartPr>
              <p14:xfrm>
                <a:off x="1407529" y="2820139"/>
                <a:ext cx="2535480" cy="1039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85C011-F6AB-48C9-AE53-8D4D0BC3B26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98889" y="2811499"/>
                  <a:ext cx="2553120" cy="10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53DA4DB-9678-427B-AB59-C0DC6B396DA4}"/>
                  </a:ext>
                </a:extLst>
              </p14:cNvPr>
              <p14:cNvContentPartPr/>
              <p14:nvPr/>
            </p14:nvContentPartPr>
            <p14:xfrm>
              <a:off x="2997289" y="1840219"/>
              <a:ext cx="129960" cy="313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53DA4DB-9678-427B-AB59-C0DC6B396DA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88289" y="1831579"/>
                <a:ext cx="1476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8E9142B-8D6D-490E-B50F-3EF8A502D775}"/>
                  </a:ext>
                </a:extLst>
              </p14:cNvPr>
              <p14:cNvContentPartPr/>
              <p14:nvPr/>
            </p14:nvContentPartPr>
            <p14:xfrm>
              <a:off x="4068289" y="1882699"/>
              <a:ext cx="118440" cy="284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8E9142B-8D6D-490E-B50F-3EF8A502D7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59289" y="1873699"/>
                <a:ext cx="1360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824FD28-3A1B-4281-AF9F-629A6F99E14F}"/>
                  </a:ext>
                </a:extLst>
              </p14:cNvPr>
              <p14:cNvContentPartPr/>
              <p14:nvPr/>
            </p14:nvContentPartPr>
            <p14:xfrm>
              <a:off x="2269009" y="4777819"/>
              <a:ext cx="985680" cy="32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824FD28-3A1B-4281-AF9F-629A6F99E14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60369" y="4768819"/>
                <a:ext cx="1003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818FCA5-C638-4F20-A2E1-B34750E448EE}"/>
                  </a:ext>
                </a:extLst>
              </p14:cNvPr>
              <p14:cNvContentPartPr/>
              <p14:nvPr/>
            </p14:nvContentPartPr>
            <p14:xfrm>
              <a:off x="4307689" y="1881619"/>
              <a:ext cx="111600" cy="252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818FCA5-C638-4F20-A2E1-B34750E448E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98689" y="1872619"/>
                <a:ext cx="12924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713F70EF-4C90-418A-81B2-E45ACC0ECDDD}"/>
              </a:ext>
            </a:extLst>
          </p:cNvPr>
          <p:cNvGrpSpPr/>
          <p:nvPr/>
        </p:nvGrpSpPr>
        <p:grpSpPr>
          <a:xfrm>
            <a:off x="2229049" y="4091299"/>
            <a:ext cx="2873880" cy="988560"/>
            <a:chOff x="2229049" y="4091299"/>
            <a:chExt cx="2873880" cy="9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D1DF1E-5B3C-4374-A5E9-A25B81273127}"/>
                    </a:ext>
                  </a:extLst>
                </p14:cNvPr>
                <p14:cNvContentPartPr/>
                <p14:nvPr/>
              </p14:nvContentPartPr>
              <p14:xfrm>
                <a:off x="2437129" y="4322059"/>
                <a:ext cx="38880" cy="369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D1DF1E-5B3C-4374-A5E9-A25B812731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28129" y="4313419"/>
                  <a:ext cx="56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F65BDA-8E84-4C2A-B908-A6CAB3F7A588}"/>
                    </a:ext>
                  </a:extLst>
                </p14:cNvPr>
                <p14:cNvContentPartPr/>
                <p14:nvPr/>
              </p14:nvContentPartPr>
              <p14:xfrm>
                <a:off x="2330929" y="4491259"/>
                <a:ext cx="285120" cy="91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F65BDA-8E84-4C2A-B908-A6CAB3F7A5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21929" y="4482259"/>
                  <a:ext cx="302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5CDABC-0B2C-41CD-88CD-87A2D0331F3E}"/>
                    </a:ext>
                  </a:extLst>
                </p14:cNvPr>
                <p14:cNvContentPartPr/>
                <p14:nvPr/>
              </p14:nvContentPartPr>
              <p14:xfrm>
                <a:off x="2622529" y="4306939"/>
                <a:ext cx="158760" cy="33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5CDABC-0B2C-41CD-88CD-87A2D0331F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13529" y="4298299"/>
                  <a:ext cx="176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F11D6D-8A9A-44B0-8E2B-D4E49E9290D1}"/>
                    </a:ext>
                  </a:extLst>
                </p14:cNvPr>
                <p14:cNvContentPartPr/>
                <p14:nvPr/>
              </p14:nvContentPartPr>
              <p14:xfrm>
                <a:off x="2850049" y="4378219"/>
                <a:ext cx="43920" cy="281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F11D6D-8A9A-44B0-8E2B-D4E49E9290D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41049" y="4369579"/>
                  <a:ext cx="61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CA5207C-43F0-42D0-90AB-19290FBC0416}"/>
                    </a:ext>
                  </a:extLst>
                </p14:cNvPr>
                <p14:cNvContentPartPr/>
                <p14:nvPr/>
              </p14:nvContentPartPr>
              <p14:xfrm>
                <a:off x="2958409" y="4454179"/>
                <a:ext cx="68040" cy="176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CA5207C-43F0-42D0-90AB-19290FBC04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49769" y="4445179"/>
                  <a:ext cx="85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A849FE-BD4E-4B63-9BDF-1FAF6E7CCB8E}"/>
                    </a:ext>
                  </a:extLst>
                </p14:cNvPr>
                <p14:cNvContentPartPr/>
                <p14:nvPr/>
              </p14:nvContentPartPr>
              <p14:xfrm>
                <a:off x="3111769" y="4611499"/>
                <a:ext cx="26280" cy="24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A849FE-BD4E-4B63-9BDF-1FAF6E7CCB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03129" y="4602859"/>
                  <a:ext cx="43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E9667B-6CF1-4351-8C19-8641481577A5}"/>
                    </a:ext>
                  </a:extLst>
                </p14:cNvPr>
                <p14:cNvContentPartPr/>
                <p14:nvPr/>
              </p14:nvContentPartPr>
              <p14:xfrm>
                <a:off x="3536209" y="4513579"/>
                <a:ext cx="28800" cy="2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E9667B-6CF1-4351-8C19-8641481577A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27569" y="4504939"/>
                  <a:ext cx="46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77B7E6-15D4-4883-A944-E7DE88EB2A82}"/>
                    </a:ext>
                  </a:extLst>
                </p14:cNvPr>
                <p14:cNvContentPartPr/>
                <p14:nvPr/>
              </p14:nvContentPartPr>
              <p14:xfrm>
                <a:off x="3536569" y="4495579"/>
                <a:ext cx="226440" cy="135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77B7E6-15D4-4883-A944-E7DE88EB2A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27929" y="4486939"/>
                  <a:ext cx="244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758B1B-383F-4DE3-8746-F50C3FB3B345}"/>
                    </a:ext>
                  </a:extLst>
                </p14:cNvPr>
                <p14:cNvContentPartPr/>
                <p14:nvPr/>
              </p14:nvContentPartPr>
              <p14:xfrm>
                <a:off x="3943729" y="4496299"/>
                <a:ext cx="158400" cy="118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758B1B-383F-4DE3-8746-F50C3FB3B3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35089" y="4487659"/>
                  <a:ext cx="176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250E08-AA97-442E-B234-975705F20C01}"/>
                    </a:ext>
                  </a:extLst>
                </p14:cNvPr>
                <p14:cNvContentPartPr/>
                <p14:nvPr/>
              </p14:nvContentPartPr>
              <p14:xfrm>
                <a:off x="4147489" y="4497379"/>
                <a:ext cx="252000" cy="91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250E08-AA97-442E-B234-975705F20C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38489" y="4488379"/>
                  <a:ext cx="269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3B1E97-1DF2-4801-96A7-3FD1C6DB6CDA}"/>
                    </a:ext>
                  </a:extLst>
                </p14:cNvPr>
                <p14:cNvContentPartPr/>
                <p14:nvPr/>
              </p14:nvContentPartPr>
              <p14:xfrm>
                <a:off x="4402009" y="4367779"/>
                <a:ext cx="132480" cy="247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3B1E97-1DF2-4801-96A7-3FD1C6DB6C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93009" y="4359139"/>
                  <a:ext cx="150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D451BD-03D2-483C-8B72-E4B3D1C602C4}"/>
                    </a:ext>
                  </a:extLst>
                </p14:cNvPr>
                <p14:cNvContentPartPr/>
                <p14:nvPr/>
              </p14:nvContentPartPr>
              <p14:xfrm>
                <a:off x="4740769" y="4489099"/>
                <a:ext cx="27000" cy="6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D451BD-03D2-483C-8B72-E4B3D1C602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31769" y="4480459"/>
                  <a:ext cx="44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BCE3AA-4474-4AFA-9CD7-16BC7E84FB36}"/>
                    </a:ext>
                  </a:extLst>
                </p14:cNvPr>
                <p14:cNvContentPartPr/>
                <p14:nvPr/>
              </p14:nvContentPartPr>
              <p14:xfrm>
                <a:off x="4805929" y="4340779"/>
                <a:ext cx="97560" cy="243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BCE3AA-4474-4AFA-9CD7-16BC7E84FB3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96929" y="4331779"/>
                  <a:ext cx="115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6D2D5BC-0CDD-41EE-942F-B0420F3B9ADD}"/>
                    </a:ext>
                  </a:extLst>
                </p14:cNvPr>
                <p14:cNvContentPartPr/>
                <p14:nvPr/>
              </p14:nvContentPartPr>
              <p14:xfrm>
                <a:off x="4733569" y="4398379"/>
                <a:ext cx="187920" cy="67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D2D5BC-0CDD-41EE-942F-B0420F3B9AD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24929" y="4389379"/>
                  <a:ext cx="205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529627E-CF0D-4C50-919F-25891D15F753}"/>
                    </a:ext>
                  </a:extLst>
                </p14:cNvPr>
                <p14:cNvContentPartPr/>
                <p14:nvPr/>
              </p14:nvContentPartPr>
              <p14:xfrm>
                <a:off x="5003569" y="4297939"/>
                <a:ext cx="99360" cy="160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529627E-CF0D-4C50-919F-25891D15F7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94569" y="4288939"/>
                  <a:ext cx="117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7DA678B-F810-4FEC-9C45-10630B9CD7A6}"/>
                    </a:ext>
                  </a:extLst>
                </p14:cNvPr>
                <p14:cNvContentPartPr/>
                <p14:nvPr/>
              </p14:nvContentPartPr>
              <p14:xfrm>
                <a:off x="5084929" y="4552099"/>
                <a:ext cx="7200" cy="12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7DA678B-F810-4FEC-9C45-10630B9CD7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75929" y="4543459"/>
                  <a:ext cx="24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64E5DD-D965-4986-B724-643A53CF0C61}"/>
                    </a:ext>
                  </a:extLst>
                </p14:cNvPr>
                <p14:cNvContentPartPr/>
                <p14:nvPr/>
              </p14:nvContentPartPr>
              <p14:xfrm>
                <a:off x="4829329" y="4445899"/>
                <a:ext cx="112680" cy="30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64E5DD-D965-4986-B724-643A53CF0C6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20329" y="4436899"/>
                  <a:ext cx="130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B4F94F-DC09-4C5C-AC22-ED9C9774674C}"/>
                    </a:ext>
                  </a:extLst>
                </p14:cNvPr>
                <p14:cNvContentPartPr/>
                <p14:nvPr/>
              </p14:nvContentPartPr>
              <p14:xfrm>
                <a:off x="5076649" y="4575859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B4F94F-DC09-4C5C-AC22-ED9C977467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67649" y="45668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6652A5F-787C-49A7-8663-5BBE599E1513}"/>
                    </a:ext>
                  </a:extLst>
                </p14:cNvPr>
                <p14:cNvContentPartPr/>
                <p14:nvPr/>
              </p14:nvContentPartPr>
              <p14:xfrm>
                <a:off x="2769409" y="4906339"/>
                <a:ext cx="25560" cy="173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6652A5F-787C-49A7-8663-5BBE599E15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60409" y="4897339"/>
                  <a:ext cx="43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AB2D8C9-EC74-47FA-963D-7A29AFC0B1F5}"/>
                    </a:ext>
                  </a:extLst>
                </p14:cNvPr>
                <p14:cNvContentPartPr/>
                <p14:nvPr/>
              </p14:nvContentPartPr>
              <p14:xfrm>
                <a:off x="2721889" y="4900219"/>
                <a:ext cx="106200" cy="74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AB2D8C9-EC74-47FA-963D-7A29AFC0B1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13249" y="4891579"/>
                  <a:ext cx="123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A40BFD-7EF3-49D4-95D0-7B63BE6F3AD0}"/>
                    </a:ext>
                  </a:extLst>
                </p14:cNvPr>
                <p14:cNvContentPartPr/>
                <p14:nvPr/>
              </p14:nvContentPartPr>
              <p14:xfrm>
                <a:off x="2229049" y="4091299"/>
                <a:ext cx="1155240" cy="724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A40BFD-7EF3-49D4-95D0-7B63BE6F3A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20409" y="4082299"/>
                  <a:ext cx="1172880" cy="74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FB1-E3D3-405E-B8BF-8C5A1F7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05C6-2A58-475E-A84A-076EE3B5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 (int) – common kind of data programmers work with</a:t>
            </a:r>
          </a:p>
          <a:p>
            <a:r>
              <a:rPr lang="en-US" dirty="0"/>
              <a:t>New kind of data – also really common – text</a:t>
            </a:r>
          </a:p>
          <a:p>
            <a:pPr lvl="1"/>
            <a:r>
              <a:rPr lang="en-US" dirty="0"/>
              <a:t>Examples: usernames, passwords, email, names, addresses</a:t>
            </a:r>
          </a:p>
          <a:p>
            <a:pPr lvl="1"/>
            <a:r>
              <a:rPr lang="en-US" dirty="0"/>
              <a:t>Data type for text - String</a:t>
            </a:r>
          </a:p>
          <a:p>
            <a:r>
              <a:rPr lang="en-US" dirty="0"/>
              <a:t>Previous examples - had int as the type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numberOfStaff</a:t>
            </a:r>
            <a:r>
              <a:rPr lang="en-US" dirty="0"/>
              <a:t> = 14;   </a:t>
            </a:r>
          </a:p>
          <a:p>
            <a:r>
              <a:rPr lang="en-US" dirty="0"/>
              <a:t>Now – using String as the type</a:t>
            </a:r>
          </a:p>
          <a:p>
            <a:pPr lvl="1"/>
            <a:r>
              <a:rPr lang="en-US" dirty="0"/>
              <a:t>String name = “Greg Miranda”; //String value, string literal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11;</a:t>
            </a:r>
          </a:p>
          <a:p>
            <a:pPr lvl="1"/>
            <a:r>
              <a:rPr lang="en-US" dirty="0"/>
              <a:t>What happens? Does it work?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“11”;</a:t>
            </a:r>
          </a:p>
          <a:p>
            <a:pPr lvl="1"/>
            <a:r>
              <a:rPr lang="en-US" dirty="0"/>
              <a:t>What happens? Does it work? Is it text or a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5185F-5B76-4F28-A6D5-F1262CC690BB}"/>
                  </a:ext>
                </a:extLst>
              </p14:cNvPr>
              <p14:cNvContentPartPr/>
              <p14:nvPr/>
            </p14:nvContentPartPr>
            <p14:xfrm>
              <a:off x="2352889" y="1665619"/>
              <a:ext cx="821160" cy="2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5185F-5B76-4F28-A6D5-F1262CC69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889" y="1656979"/>
                <a:ext cx="838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4AEEB2-3AFC-4EF1-8094-7E5C437244D1}"/>
                  </a:ext>
                </a:extLst>
              </p14:cNvPr>
              <p14:cNvContentPartPr/>
              <p14:nvPr/>
            </p14:nvContentPartPr>
            <p14:xfrm>
              <a:off x="4868569" y="1961179"/>
              <a:ext cx="459720" cy="4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4AEEB2-3AFC-4EF1-8094-7E5C437244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9929" y="1952539"/>
                <a:ext cx="4773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39F3D6-C9E2-40A8-A329-3FE2F1117BE3}"/>
                  </a:ext>
                </a:extLst>
              </p14:cNvPr>
              <p14:cNvContentPartPr/>
              <p14:nvPr/>
            </p14:nvContentPartPr>
            <p14:xfrm>
              <a:off x="2359369" y="2215699"/>
              <a:ext cx="361080" cy="1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39F3D6-C9E2-40A8-A329-3FE2F1117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0729" y="2206699"/>
                <a:ext cx="3787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DE86EF0-8F15-45DE-A3A3-C636949CD86A}"/>
              </a:ext>
            </a:extLst>
          </p:cNvPr>
          <p:cNvGrpSpPr/>
          <p:nvPr/>
        </p:nvGrpSpPr>
        <p:grpSpPr>
          <a:xfrm>
            <a:off x="3353689" y="2251339"/>
            <a:ext cx="3041280" cy="65880"/>
            <a:chOff x="3353689" y="2251339"/>
            <a:chExt cx="3041280" cy="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0CB907-05D5-4F98-8921-FF420161EDFE}"/>
                    </a:ext>
                  </a:extLst>
                </p14:cNvPr>
                <p14:cNvContentPartPr/>
                <p14:nvPr/>
              </p14:nvContentPartPr>
              <p14:xfrm>
                <a:off x="3353689" y="2265019"/>
                <a:ext cx="578160" cy="18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0CB907-05D5-4F98-8921-FF420161ED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5049" y="2256379"/>
                  <a:ext cx="59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E743F7-CF0B-43C4-B3E6-57FD60AECB27}"/>
                    </a:ext>
                  </a:extLst>
                </p14:cNvPr>
                <p14:cNvContentPartPr/>
                <p14:nvPr/>
              </p14:nvContentPartPr>
              <p14:xfrm>
                <a:off x="4293649" y="2251339"/>
                <a:ext cx="338040" cy="27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E743F7-CF0B-43C4-B3E6-57FD60AECB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84649" y="2242339"/>
                  <a:ext cx="355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6782E1-2033-4C3D-9A75-65E1E1C181BD}"/>
                    </a:ext>
                  </a:extLst>
                </p14:cNvPr>
                <p14:cNvContentPartPr/>
                <p14:nvPr/>
              </p14:nvContentPartPr>
              <p14:xfrm>
                <a:off x="4818889" y="2267539"/>
                <a:ext cx="548280" cy="4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6782E1-2033-4C3D-9A75-65E1E1C181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9889" y="2258539"/>
                  <a:ext cx="565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852C2F-E4A8-40AB-8293-0162EFF19A48}"/>
                    </a:ext>
                  </a:extLst>
                </p14:cNvPr>
                <p14:cNvContentPartPr/>
                <p14:nvPr/>
              </p14:nvContentPartPr>
              <p14:xfrm>
                <a:off x="5496049" y="2267179"/>
                <a:ext cx="898920" cy="3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852C2F-E4A8-40AB-8293-0162EFF19A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87409" y="2258179"/>
                  <a:ext cx="91656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81CD6D6-F514-469A-BB99-B08FD184C847}"/>
                  </a:ext>
                </a:extLst>
              </p14:cNvPr>
              <p14:cNvContentPartPr/>
              <p14:nvPr/>
            </p14:nvContentPartPr>
            <p14:xfrm>
              <a:off x="2865529" y="2517379"/>
              <a:ext cx="609840" cy="28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81CD6D6-F514-469A-BB99-B08FD184C8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6529" y="2508379"/>
                <a:ext cx="627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5EDAC2A-9A91-45B4-BEAA-49F58CC59478}"/>
                  </a:ext>
                </a:extLst>
              </p14:cNvPr>
              <p14:cNvContentPartPr/>
              <p14:nvPr/>
            </p14:nvContentPartPr>
            <p14:xfrm>
              <a:off x="3377449" y="3418459"/>
              <a:ext cx="503640" cy="40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5EDAC2A-9A91-45B4-BEAA-49F58CC594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8809" y="3409459"/>
                <a:ext cx="521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E5B36F-3553-4E29-84D0-F43B1DFE70F2}"/>
                  </a:ext>
                </a:extLst>
              </p14:cNvPr>
              <p14:cNvContentPartPr/>
              <p14:nvPr/>
            </p14:nvContentPartPr>
            <p14:xfrm>
              <a:off x="1189369" y="3103099"/>
              <a:ext cx="287280" cy="27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E5B36F-3553-4E29-84D0-F43B1DFE70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0369" y="3094099"/>
                <a:ext cx="3049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4FDD751-021F-4192-97F9-0A0FF7285FD4}"/>
                  </a:ext>
                </a:extLst>
              </p14:cNvPr>
              <p14:cNvContentPartPr/>
              <p14:nvPr/>
            </p14:nvContentPartPr>
            <p14:xfrm>
              <a:off x="1148689" y="3711499"/>
              <a:ext cx="590400" cy="21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4FDD751-021F-4192-97F9-0A0FF7285F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0049" y="3702499"/>
                <a:ext cx="608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C4292B-A09C-4720-A763-974E306C59E0}"/>
                  </a:ext>
                </a:extLst>
              </p14:cNvPr>
              <p14:cNvContentPartPr/>
              <p14:nvPr/>
            </p14:nvContentPartPr>
            <p14:xfrm>
              <a:off x="2482849" y="3700339"/>
              <a:ext cx="1374480" cy="52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C4292B-A09C-4720-A763-974E306C59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4209" y="3691699"/>
                <a:ext cx="13921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DED654-7F08-4EEB-B65B-AC8BB17A04BB}"/>
                  </a:ext>
                </a:extLst>
              </p14:cNvPr>
              <p14:cNvContentPartPr/>
              <p14:nvPr/>
            </p14:nvContentPartPr>
            <p14:xfrm>
              <a:off x="5273209" y="3716899"/>
              <a:ext cx="1104840" cy="21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DED654-7F08-4EEB-B65B-AC8BB17A04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64209" y="3707899"/>
                <a:ext cx="11224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49DD98-FFA3-445D-9059-E16B07B51F02}"/>
                  </a:ext>
                </a:extLst>
              </p14:cNvPr>
              <p14:cNvContentPartPr/>
              <p14:nvPr/>
            </p14:nvContentPartPr>
            <p14:xfrm>
              <a:off x="3004489" y="3084379"/>
              <a:ext cx="267480" cy="2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49DD98-FFA3-445D-9059-E16B07B51F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5849" y="3075379"/>
                <a:ext cx="2851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5CCD9D-8A26-451E-AB64-D93EF445A99A}"/>
                  </a:ext>
                </a:extLst>
              </p14:cNvPr>
              <p14:cNvContentPartPr/>
              <p14:nvPr/>
            </p14:nvContentPartPr>
            <p14:xfrm>
              <a:off x="485929" y="3793219"/>
              <a:ext cx="271440" cy="154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5CCD9D-8A26-451E-AB64-D93EF445A9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6929" y="3784219"/>
                <a:ext cx="28908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5F8190B-DA49-4EAC-A67B-1452A1C66BAD}"/>
              </a:ext>
            </a:extLst>
          </p:cNvPr>
          <p:cNvGrpSpPr/>
          <p:nvPr/>
        </p:nvGrpSpPr>
        <p:grpSpPr>
          <a:xfrm>
            <a:off x="3956329" y="4038739"/>
            <a:ext cx="288360" cy="174600"/>
            <a:chOff x="3956329" y="4038739"/>
            <a:chExt cx="28836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12A240-74BD-40BC-9B7E-A692DD87D1AF}"/>
                    </a:ext>
                  </a:extLst>
                </p14:cNvPr>
                <p14:cNvContentPartPr/>
                <p14:nvPr/>
              </p14:nvContentPartPr>
              <p14:xfrm>
                <a:off x="3956329" y="4084459"/>
                <a:ext cx="135360" cy="128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12A240-74BD-40BC-9B7E-A692DD87D1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47689" y="4075819"/>
                  <a:ext cx="153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B4E70F-9347-4BFE-9B75-32CAB3CCEDFA}"/>
                    </a:ext>
                  </a:extLst>
                </p14:cNvPr>
                <p14:cNvContentPartPr/>
                <p14:nvPr/>
              </p14:nvContentPartPr>
              <p14:xfrm>
                <a:off x="4141729" y="4038739"/>
                <a:ext cx="102960" cy="147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B4E70F-9347-4BFE-9B75-32CAB3CCED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32729" y="4029739"/>
                  <a:ext cx="1206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13F815-01AD-4595-86B7-02F1C65DCE9B}"/>
              </a:ext>
            </a:extLst>
          </p:cNvPr>
          <p:cNvGrpSpPr/>
          <p:nvPr/>
        </p:nvGrpSpPr>
        <p:grpSpPr>
          <a:xfrm>
            <a:off x="4257649" y="4882579"/>
            <a:ext cx="1556280" cy="70920"/>
            <a:chOff x="4257649" y="4882579"/>
            <a:chExt cx="155628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F8A590-804E-49D8-967A-2D7D4287D178}"/>
                    </a:ext>
                  </a:extLst>
                </p14:cNvPr>
                <p14:cNvContentPartPr/>
                <p14:nvPr/>
              </p14:nvContentPartPr>
              <p14:xfrm>
                <a:off x="4257649" y="4882579"/>
                <a:ext cx="319320" cy="46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F8A590-804E-49D8-967A-2D7D4287D1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9009" y="4873579"/>
                  <a:ext cx="336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68386C-DE85-41D1-8532-97659463F3EE}"/>
                    </a:ext>
                  </a:extLst>
                </p14:cNvPr>
                <p14:cNvContentPartPr/>
                <p14:nvPr/>
              </p14:nvContentPartPr>
              <p14:xfrm>
                <a:off x="5017609" y="4923619"/>
                <a:ext cx="796320" cy="2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68386C-DE85-41D1-8532-97659463F3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08609" y="4914619"/>
                  <a:ext cx="813960" cy="4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93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75A-F306-4D8A-ADCC-054114B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536-3E39-402B-8993-D81B3BC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type – integer literal</a:t>
            </a:r>
          </a:p>
          <a:p>
            <a:r>
              <a:rPr lang="en-US" dirty="0"/>
              <a:t>String – text type – string literal (written in double quotes)</a:t>
            </a:r>
          </a:p>
          <a:p>
            <a:r>
              <a:rPr lang="en-US" dirty="0"/>
              <a:t>Java will enforce that we always </a:t>
            </a:r>
          </a:p>
          <a:p>
            <a:pPr lvl="1"/>
            <a:r>
              <a:rPr lang="en-US" dirty="0"/>
              <a:t>store string values in String typed fields</a:t>
            </a:r>
          </a:p>
          <a:p>
            <a:pPr lvl="1"/>
            <a:r>
              <a:rPr lang="en-US" dirty="0"/>
              <a:t>numeric values in numeric typed fields</a:t>
            </a:r>
          </a:p>
          <a:p>
            <a:r>
              <a:rPr lang="en-US" dirty="0"/>
              <a:t>Programmer’s job to get this right</a:t>
            </a:r>
          </a:p>
          <a:p>
            <a:pPr lvl="1"/>
            <a:r>
              <a:rPr lang="en-US" dirty="0"/>
              <a:t>Java will give an error message if we don’t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6A58C8-98A8-4510-92BC-6B8E5FEDBC30}"/>
                  </a:ext>
                </a:extLst>
              </p14:cNvPr>
              <p14:cNvContentPartPr/>
              <p14:nvPr/>
            </p14:nvContentPartPr>
            <p14:xfrm>
              <a:off x="674569" y="962899"/>
              <a:ext cx="1116360" cy="9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6A58C8-98A8-4510-92BC-6B8E5FEDBC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569" y="953899"/>
                <a:ext cx="11340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227DCF-226C-4F24-92A9-022F376D9211}"/>
                  </a:ext>
                </a:extLst>
              </p14:cNvPr>
              <p14:cNvContentPartPr/>
              <p14:nvPr/>
            </p14:nvContentPartPr>
            <p14:xfrm>
              <a:off x="5572369" y="2143339"/>
              <a:ext cx="1577880" cy="3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227DCF-226C-4F24-92A9-022F376D92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3729" y="2134699"/>
                <a:ext cx="1595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3617FC-5A80-4CD5-A2ED-E6122EF429BE}"/>
                  </a:ext>
                </a:extLst>
              </p14:cNvPr>
              <p14:cNvContentPartPr/>
              <p14:nvPr/>
            </p14:nvContentPartPr>
            <p14:xfrm>
              <a:off x="843409" y="1689379"/>
              <a:ext cx="360360" cy="3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3617FC-5A80-4CD5-A2ED-E6122EF429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409" y="1680739"/>
                <a:ext cx="37800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ECCD0DF-F4F5-448E-9914-5A954CD58E16}"/>
              </a:ext>
            </a:extLst>
          </p:cNvPr>
          <p:cNvGrpSpPr/>
          <p:nvPr/>
        </p:nvGrpSpPr>
        <p:grpSpPr>
          <a:xfrm>
            <a:off x="4312009" y="1126699"/>
            <a:ext cx="276480" cy="275400"/>
            <a:chOff x="4312009" y="1126699"/>
            <a:chExt cx="27648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D29A62-86A2-4824-931F-3AE4ADD103F0}"/>
                    </a:ext>
                  </a:extLst>
                </p14:cNvPr>
                <p14:cNvContentPartPr/>
                <p14:nvPr/>
              </p14:nvContentPartPr>
              <p14:xfrm>
                <a:off x="4312009" y="1154779"/>
                <a:ext cx="47520" cy="24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D29A62-86A2-4824-931F-3AE4ADD103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03369" y="1145779"/>
                  <a:ext cx="6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443F2C-00F2-4291-AD98-86863D85B68D}"/>
                    </a:ext>
                  </a:extLst>
                </p14:cNvPr>
                <p14:cNvContentPartPr/>
                <p14:nvPr/>
              </p14:nvContentPartPr>
              <p14:xfrm>
                <a:off x="4431529" y="1163059"/>
                <a:ext cx="122400" cy="11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443F2C-00F2-4291-AD98-86863D85B6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22889" y="1154059"/>
                  <a:ext cx="140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F73E30-32BC-46EB-8BBF-B474EF1C95E9}"/>
                    </a:ext>
                  </a:extLst>
                </p14:cNvPr>
                <p14:cNvContentPartPr/>
                <p14:nvPr/>
              </p14:nvContentPartPr>
              <p14:xfrm>
                <a:off x="4509649" y="1126699"/>
                <a:ext cx="78840" cy="252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F73E30-32BC-46EB-8BBF-B474EF1C95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1009" y="1117699"/>
                  <a:ext cx="9648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C94F7F-70F5-4015-8963-FE653B0F8860}"/>
              </a:ext>
            </a:extLst>
          </p:cNvPr>
          <p:cNvGrpSpPr/>
          <p:nvPr/>
        </p:nvGrpSpPr>
        <p:grpSpPr>
          <a:xfrm>
            <a:off x="872209" y="2154859"/>
            <a:ext cx="1308960" cy="84960"/>
            <a:chOff x="872209" y="2154859"/>
            <a:chExt cx="1308960" cy="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E3FDE5-FEA8-469F-BDAB-1A7B8C2EDF51}"/>
                    </a:ext>
                  </a:extLst>
                </p14:cNvPr>
                <p14:cNvContentPartPr/>
                <p14:nvPr/>
              </p14:nvContentPartPr>
              <p14:xfrm>
                <a:off x="872209" y="2200579"/>
                <a:ext cx="542880" cy="3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E3FDE5-FEA8-469F-BDAB-1A7B8C2EDF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3209" y="2191939"/>
                  <a:ext cx="560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D5104E-8A5E-4D48-B5CE-2BC3B21AA526}"/>
                    </a:ext>
                  </a:extLst>
                </p14:cNvPr>
                <p14:cNvContentPartPr/>
                <p14:nvPr/>
              </p14:nvContentPartPr>
              <p14:xfrm>
                <a:off x="1792369" y="2154859"/>
                <a:ext cx="388800" cy="4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D5104E-8A5E-4D48-B5CE-2BC3B21AA5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83729" y="2146219"/>
                  <a:ext cx="4064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79AEA6-F884-4B00-B75B-2C755BB825E3}"/>
              </a:ext>
            </a:extLst>
          </p:cNvPr>
          <p:cNvGrpSpPr/>
          <p:nvPr/>
        </p:nvGrpSpPr>
        <p:grpSpPr>
          <a:xfrm>
            <a:off x="5201209" y="1458619"/>
            <a:ext cx="1866960" cy="371160"/>
            <a:chOff x="5201209" y="1458619"/>
            <a:chExt cx="186696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B0A453-C176-4E7E-8CE5-2DD558D863B1}"/>
                    </a:ext>
                  </a:extLst>
                </p14:cNvPr>
                <p14:cNvContentPartPr/>
                <p14:nvPr/>
              </p14:nvContentPartPr>
              <p14:xfrm>
                <a:off x="5201209" y="1465459"/>
                <a:ext cx="18000" cy="79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B0A453-C176-4E7E-8CE5-2DD558D863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2569" y="1456819"/>
                  <a:ext cx="35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DD0EE6-C420-4352-8AA9-0D8794B8A9AE}"/>
                    </a:ext>
                  </a:extLst>
                </p14:cNvPr>
                <p14:cNvContentPartPr/>
                <p14:nvPr/>
              </p14:nvContentPartPr>
              <p14:xfrm>
                <a:off x="5287609" y="1473379"/>
                <a:ext cx="8640" cy="92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DD0EE6-C420-4352-8AA9-0D8794B8A9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8609" y="1464739"/>
                  <a:ext cx="26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F72B4E-EDCF-41C1-827D-199A506ECB9E}"/>
                    </a:ext>
                  </a:extLst>
                </p14:cNvPr>
                <p14:cNvContentPartPr/>
                <p14:nvPr/>
              </p14:nvContentPartPr>
              <p14:xfrm>
                <a:off x="5427289" y="1512979"/>
                <a:ext cx="147600" cy="22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F72B4E-EDCF-41C1-827D-199A506ECB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8289" y="1504339"/>
                  <a:ext cx="165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F4D627-4B30-4989-81C3-53CE37732553}"/>
                    </a:ext>
                  </a:extLst>
                </p14:cNvPr>
                <p14:cNvContentPartPr/>
                <p14:nvPr/>
              </p14:nvContentPartPr>
              <p14:xfrm>
                <a:off x="5631409" y="1626379"/>
                <a:ext cx="122760" cy="106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F4D627-4B30-4989-81C3-53CE377325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22769" y="1617739"/>
                  <a:ext cx="140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E6FAC1-7646-4886-AE93-CFE20DF4C203}"/>
                    </a:ext>
                  </a:extLst>
                </p14:cNvPr>
                <p14:cNvContentPartPr/>
                <p14:nvPr/>
              </p14:nvContentPartPr>
              <p14:xfrm>
                <a:off x="5748769" y="1629259"/>
                <a:ext cx="106920" cy="8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E6FAC1-7646-4886-AE93-CFE20DF4C2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9769" y="1620619"/>
                  <a:ext cx="124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40D135-A1A9-4AC6-89FC-98643C4F6E0D}"/>
                    </a:ext>
                  </a:extLst>
                </p14:cNvPr>
                <p14:cNvContentPartPr/>
                <p14:nvPr/>
              </p14:nvContentPartPr>
              <p14:xfrm>
                <a:off x="5876569" y="1641499"/>
                <a:ext cx="107640" cy="188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40D135-A1A9-4AC6-89FC-98643C4F6E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7569" y="1632499"/>
                  <a:ext cx="125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AF3229-F8FE-4F2B-9947-ACA4510202B1}"/>
                    </a:ext>
                  </a:extLst>
                </p14:cNvPr>
                <p14:cNvContentPartPr/>
                <p14:nvPr/>
              </p14:nvContentPartPr>
              <p14:xfrm>
                <a:off x="6115969" y="1519819"/>
                <a:ext cx="217080" cy="19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AF3229-F8FE-4F2B-9947-ACA4510202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06969" y="1511179"/>
                  <a:ext cx="234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6503C6-7628-4FEE-8A73-5A7D4657F8A1}"/>
                    </a:ext>
                  </a:extLst>
                </p14:cNvPr>
                <p14:cNvContentPartPr/>
                <p14:nvPr/>
              </p14:nvContentPartPr>
              <p14:xfrm>
                <a:off x="6391729" y="1515139"/>
                <a:ext cx="62280" cy="182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6503C6-7628-4FEE-8A73-5A7D4657F8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82729" y="1506139"/>
                  <a:ext cx="79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084E15-53CA-4C46-9407-D46FBDF41C72}"/>
                    </a:ext>
                  </a:extLst>
                </p14:cNvPr>
                <p14:cNvContentPartPr/>
                <p14:nvPr/>
              </p14:nvContentPartPr>
              <p14:xfrm>
                <a:off x="6468409" y="1596139"/>
                <a:ext cx="101880" cy="8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084E15-53CA-4C46-9407-D46FBDF41C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9769" y="1587139"/>
                  <a:ext cx="119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F82FA0-38D0-441E-859E-AB802F1CDC1F}"/>
                    </a:ext>
                  </a:extLst>
                </p14:cNvPr>
                <p14:cNvContentPartPr/>
                <p14:nvPr/>
              </p14:nvContentPartPr>
              <p14:xfrm>
                <a:off x="6586489" y="1614499"/>
                <a:ext cx="88560" cy="6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F82FA0-38D0-441E-859E-AB802F1CDC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7849" y="1605499"/>
                  <a:ext cx="106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3F3C40-4BF0-4453-8A47-F18B887EB6D4}"/>
                    </a:ext>
                  </a:extLst>
                </p14:cNvPr>
                <p14:cNvContentPartPr/>
                <p14:nvPr/>
              </p14:nvContentPartPr>
              <p14:xfrm>
                <a:off x="6689449" y="1605499"/>
                <a:ext cx="97920" cy="75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3F3C40-4BF0-4453-8A47-F18B887EB6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0809" y="1596499"/>
                  <a:ext cx="115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10B899-3BE5-4032-B02E-39BA97E44008}"/>
                    </a:ext>
                  </a:extLst>
                </p14:cNvPr>
                <p14:cNvContentPartPr/>
                <p14:nvPr/>
              </p14:nvContentPartPr>
              <p14:xfrm>
                <a:off x="6774769" y="1488499"/>
                <a:ext cx="94680" cy="177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10B899-3BE5-4032-B02E-39BA97E440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66129" y="1479499"/>
                  <a:ext cx="112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538EBC-79FC-41D0-AEFB-F0051ACBE6D5}"/>
                    </a:ext>
                  </a:extLst>
                </p14:cNvPr>
                <p14:cNvContentPartPr/>
                <p14:nvPr/>
              </p14:nvContentPartPr>
              <p14:xfrm>
                <a:off x="6878449" y="1458619"/>
                <a:ext cx="164880" cy="173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538EBC-79FC-41D0-AEFB-F0051ACBE6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69449" y="1449979"/>
                  <a:ext cx="182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65E60C-55D6-42DF-BFC6-A8E21A362162}"/>
                    </a:ext>
                  </a:extLst>
                </p14:cNvPr>
                <p14:cNvContentPartPr/>
                <p14:nvPr/>
              </p14:nvContentPartPr>
              <p14:xfrm>
                <a:off x="7055569" y="1467619"/>
                <a:ext cx="12600" cy="28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65E60C-55D6-42DF-BFC6-A8E21A3621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46929" y="1458619"/>
                  <a:ext cx="3024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824921-C2EF-462A-B320-24BC3FF49F57}"/>
                  </a:ext>
                </a:extLst>
              </p14:cNvPr>
              <p14:cNvContentPartPr/>
              <p14:nvPr/>
            </p14:nvContentPartPr>
            <p14:xfrm>
              <a:off x="1787329" y="2556259"/>
              <a:ext cx="867240" cy="61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824921-C2EF-462A-B320-24BC3FF49F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78329" y="2547259"/>
                <a:ext cx="8848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6E7D25-133F-471F-85C8-FB00A146DB03}"/>
                  </a:ext>
                </a:extLst>
              </p14:cNvPr>
              <p14:cNvContentPartPr/>
              <p14:nvPr/>
            </p14:nvContentPartPr>
            <p14:xfrm>
              <a:off x="1748449" y="2916259"/>
              <a:ext cx="1046520" cy="53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6E7D25-133F-471F-85C8-FB00A146DB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39449" y="2907619"/>
                <a:ext cx="1064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C4AE70-9E8E-4E93-849E-F19D21EAAF62}"/>
                  </a:ext>
                </a:extLst>
              </p14:cNvPr>
              <p14:cNvContentPartPr/>
              <p14:nvPr/>
            </p14:nvContentPartPr>
            <p14:xfrm>
              <a:off x="3180169" y="2902219"/>
              <a:ext cx="636480" cy="38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C4AE70-9E8E-4E93-849E-F19D21EAAF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71169" y="2893219"/>
                <a:ext cx="654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AEDE7E-6DB6-4E6B-94E6-7B183428E760}"/>
                  </a:ext>
                </a:extLst>
              </p14:cNvPr>
              <p14:cNvContentPartPr/>
              <p14:nvPr/>
            </p14:nvContentPartPr>
            <p14:xfrm>
              <a:off x="1245169" y="3242419"/>
              <a:ext cx="672840" cy="23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AEDE7E-6DB6-4E6B-94E6-7B183428E7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36169" y="3233419"/>
                <a:ext cx="6904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F17CA0-7089-4C35-ABEC-D6A6D2D9240B}"/>
                  </a:ext>
                </a:extLst>
              </p14:cNvPr>
              <p14:cNvContentPartPr/>
              <p14:nvPr/>
            </p14:nvContentPartPr>
            <p14:xfrm>
              <a:off x="3045529" y="3222619"/>
              <a:ext cx="674640" cy="21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F17CA0-7089-4C35-ABEC-D6A6D2D924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36889" y="3213979"/>
                <a:ext cx="692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7B32E96-9D9D-4640-A04D-DAA0766160BA}"/>
                  </a:ext>
                </a:extLst>
              </p14:cNvPr>
              <p14:cNvContentPartPr/>
              <p14:nvPr/>
            </p14:nvContentPartPr>
            <p14:xfrm>
              <a:off x="2380249" y="3603139"/>
              <a:ext cx="435600" cy="54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7B32E96-9D9D-4640-A04D-DAA0766160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71249" y="3594139"/>
                <a:ext cx="453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925B88-9E52-49C7-892F-08059F66EC30}"/>
                  </a:ext>
                </a:extLst>
              </p14:cNvPr>
              <p14:cNvContentPartPr/>
              <p14:nvPr/>
            </p14:nvContentPartPr>
            <p14:xfrm>
              <a:off x="2725849" y="4004539"/>
              <a:ext cx="1449360" cy="42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925B88-9E52-49C7-892F-08059F66EC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17209" y="3995899"/>
                <a:ext cx="146700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FBEB985-0E81-471D-A891-C0D13EDFFCC4}"/>
              </a:ext>
            </a:extLst>
          </p:cNvPr>
          <p:cNvGrpSpPr/>
          <p:nvPr/>
        </p:nvGrpSpPr>
        <p:grpSpPr>
          <a:xfrm>
            <a:off x="162289" y="4565779"/>
            <a:ext cx="515160" cy="262080"/>
            <a:chOff x="162289" y="4565779"/>
            <a:chExt cx="51516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54AB24-F7BB-44FA-A9C9-9211F9CEA24B}"/>
                    </a:ext>
                  </a:extLst>
                </p14:cNvPr>
                <p14:cNvContentPartPr/>
                <p14:nvPr/>
              </p14:nvContentPartPr>
              <p14:xfrm>
                <a:off x="162289" y="4565779"/>
                <a:ext cx="124920" cy="9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54AB24-F7BB-44FA-A9C9-9211F9CEA2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3289" y="4556779"/>
                  <a:ext cx="142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F72A77-F4B8-47F7-ABBC-FD85F84FBFA4}"/>
                    </a:ext>
                  </a:extLst>
                </p14:cNvPr>
                <p14:cNvContentPartPr/>
                <p14:nvPr/>
              </p14:nvContentPartPr>
              <p14:xfrm>
                <a:off x="205489" y="4601779"/>
                <a:ext cx="112320" cy="226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F72A77-F4B8-47F7-ABBC-FD85F84FBF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6489" y="4592779"/>
                  <a:ext cx="1299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28DABC-4379-4DF9-9D69-849BDB43F1B4}"/>
                    </a:ext>
                  </a:extLst>
                </p14:cNvPr>
                <p14:cNvContentPartPr/>
                <p14:nvPr/>
              </p14:nvContentPartPr>
              <p14:xfrm>
                <a:off x="366049" y="4686019"/>
                <a:ext cx="84240" cy="89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28DABC-4379-4DF9-9D69-849BDB43F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7409" y="4677379"/>
                  <a:ext cx="101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0B4D6A-7B8C-4D8F-AB4E-9B78B920306D}"/>
                    </a:ext>
                  </a:extLst>
                </p14:cNvPr>
                <p14:cNvContentPartPr/>
                <p14:nvPr/>
              </p14:nvContentPartPr>
              <p14:xfrm>
                <a:off x="445249" y="4610059"/>
                <a:ext cx="99360" cy="111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0B4D6A-7B8C-4D8F-AB4E-9B78B92030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249" y="4601059"/>
                  <a:ext cx="117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502662-EDA0-4F1C-BD55-6670DBE896FD}"/>
                    </a:ext>
                  </a:extLst>
                </p14:cNvPr>
                <p14:cNvContentPartPr/>
                <p14:nvPr/>
              </p14:nvContentPartPr>
              <p14:xfrm>
                <a:off x="560809" y="4610779"/>
                <a:ext cx="116640" cy="77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502662-EDA0-4F1C-BD55-6670DBE896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1809" y="4601779"/>
                  <a:ext cx="13428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B1FD8C-61D8-405A-8CE8-1ED6E5653E85}"/>
              </a:ext>
            </a:extLst>
          </p:cNvPr>
          <p:cNvGrpSpPr/>
          <p:nvPr/>
        </p:nvGrpSpPr>
        <p:grpSpPr>
          <a:xfrm>
            <a:off x="1108369" y="4500259"/>
            <a:ext cx="3527280" cy="478800"/>
            <a:chOff x="1108369" y="4500259"/>
            <a:chExt cx="352728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D22766-9CB5-4CC1-8AA3-F954B2BC5B90}"/>
                    </a:ext>
                  </a:extLst>
                </p14:cNvPr>
                <p14:cNvContentPartPr/>
                <p14:nvPr/>
              </p14:nvContentPartPr>
              <p14:xfrm>
                <a:off x="1108369" y="4658659"/>
                <a:ext cx="88200" cy="19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D22766-9CB5-4CC1-8AA3-F954B2BC5B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9729" y="4649659"/>
                  <a:ext cx="105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1BF6E0-AC2A-4439-9510-92D5328D4F30}"/>
                    </a:ext>
                  </a:extLst>
                </p14:cNvPr>
                <p14:cNvContentPartPr/>
                <p14:nvPr/>
              </p14:nvContentPartPr>
              <p14:xfrm>
                <a:off x="1315729" y="4577299"/>
                <a:ext cx="34200" cy="244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1BF6E0-AC2A-4439-9510-92D5328D4F3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07089" y="4568299"/>
                  <a:ext cx="51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1D65E6-AF3A-4FDC-85DA-7275CC4C434A}"/>
                    </a:ext>
                  </a:extLst>
                </p14:cNvPr>
                <p14:cNvContentPartPr/>
                <p14:nvPr/>
              </p14:nvContentPartPr>
              <p14:xfrm>
                <a:off x="1261009" y="4722019"/>
                <a:ext cx="195840" cy="23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1D65E6-AF3A-4FDC-85DA-7275CC4C43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52369" y="4713379"/>
                  <a:ext cx="213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A2B6E7-1FCC-46AB-B632-62830C9E364A}"/>
                    </a:ext>
                  </a:extLst>
                </p14:cNvPr>
                <p14:cNvContentPartPr/>
                <p14:nvPr/>
              </p14:nvContentPartPr>
              <p14:xfrm>
                <a:off x="1469089" y="4688179"/>
                <a:ext cx="118080" cy="122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A2B6E7-1FCC-46AB-B632-62830C9E36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60449" y="4679539"/>
                  <a:ext cx="135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37E634-3714-4FED-9612-43B4233C83EC}"/>
                    </a:ext>
                  </a:extLst>
                </p14:cNvPr>
                <p14:cNvContentPartPr/>
                <p14:nvPr/>
              </p14:nvContentPartPr>
              <p14:xfrm>
                <a:off x="1591489" y="4703659"/>
                <a:ext cx="63360" cy="10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37E634-3714-4FED-9612-43B4233C83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82489" y="4694659"/>
                  <a:ext cx="81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6D4C12-15E2-417C-A651-4F782542F388}"/>
                    </a:ext>
                  </a:extLst>
                </p14:cNvPr>
                <p14:cNvContentPartPr/>
                <p14:nvPr/>
              </p14:nvContentPartPr>
              <p14:xfrm>
                <a:off x="1682929" y="4683859"/>
                <a:ext cx="101520" cy="126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6D4C12-15E2-417C-A651-4F782542F3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74289" y="4674859"/>
                  <a:ext cx="119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0E0E3F-DA10-466B-9FCE-FAEF512D612C}"/>
                    </a:ext>
                  </a:extLst>
                </p14:cNvPr>
                <p14:cNvContentPartPr/>
                <p14:nvPr/>
              </p14:nvContentPartPr>
              <p14:xfrm>
                <a:off x="1789489" y="4702939"/>
                <a:ext cx="113040" cy="163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0E0E3F-DA10-466B-9FCE-FAEF512D612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80489" y="4693939"/>
                  <a:ext cx="130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903CB7-D97B-4F30-85C8-F3BB9942E236}"/>
                    </a:ext>
                  </a:extLst>
                </p14:cNvPr>
                <p14:cNvContentPartPr/>
                <p14:nvPr/>
              </p14:nvContentPartPr>
              <p14:xfrm>
                <a:off x="1959049" y="4585579"/>
                <a:ext cx="79200" cy="153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903CB7-D97B-4F30-85C8-F3BB9942E2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50049" y="4576579"/>
                  <a:ext cx="96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78D3D2-B480-40E3-B247-3D5636C571F7}"/>
                    </a:ext>
                  </a:extLst>
                </p14:cNvPr>
                <p14:cNvContentPartPr/>
                <p14:nvPr/>
              </p14:nvContentPartPr>
              <p14:xfrm>
                <a:off x="2023489" y="4685659"/>
                <a:ext cx="102600" cy="146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78D3D2-B480-40E3-B247-3D5636C571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14849" y="4676659"/>
                  <a:ext cx="120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5651D0-E40B-4D35-BFEC-D334A09CAFAE}"/>
                    </a:ext>
                  </a:extLst>
                </p14:cNvPr>
                <p14:cNvContentPartPr/>
                <p14:nvPr/>
              </p14:nvContentPartPr>
              <p14:xfrm>
                <a:off x="2352529" y="4515019"/>
                <a:ext cx="162360" cy="300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5651D0-E40B-4D35-BFEC-D334A09CAF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43529" y="4506379"/>
                  <a:ext cx="1800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522C20-1627-4CD5-85EF-E31EDB662CA8}"/>
                    </a:ext>
                  </a:extLst>
                </p14:cNvPr>
                <p14:cNvContentPartPr/>
                <p14:nvPr/>
              </p14:nvContentPartPr>
              <p14:xfrm>
                <a:off x="2525329" y="4662259"/>
                <a:ext cx="88920" cy="69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522C20-1627-4CD5-85EF-E31EDB662C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16689" y="4653259"/>
                  <a:ext cx="106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4F208D-E1B7-4B6F-8D01-514AB9D273E5}"/>
                    </a:ext>
                  </a:extLst>
                </p14:cNvPr>
                <p14:cNvContentPartPr/>
                <p14:nvPr/>
              </p14:nvContentPartPr>
              <p14:xfrm>
                <a:off x="2545849" y="4644979"/>
                <a:ext cx="141120" cy="23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4F208D-E1B7-4B6F-8D01-514AB9D273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37209" y="4636339"/>
                  <a:ext cx="158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160006-17DD-40D0-B955-897F6370D228}"/>
                    </a:ext>
                  </a:extLst>
                </p14:cNvPr>
                <p14:cNvContentPartPr/>
                <p14:nvPr/>
              </p14:nvContentPartPr>
              <p14:xfrm>
                <a:off x="2708929" y="4666939"/>
                <a:ext cx="155160" cy="22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160006-17DD-40D0-B955-897F6370D2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00289" y="4657939"/>
                  <a:ext cx="172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919F33-A2A1-43A3-AF16-599C169198E4}"/>
                    </a:ext>
                  </a:extLst>
                </p14:cNvPr>
                <p14:cNvContentPartPr/>
                <p14:nvPr/>
              </p14:nvContentPartPr>
              <p14:xfrm>
                <a:off x="2908729" y="4681339"/>
                <a:ext cx="110880" cy="89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919F33-A2A1-43A3-AF16-599C169198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99729" y="4672339"/>
                  <a:ext cx="128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7DCE0C-E384-4BE9-9D40-F38CB6038285}"/>
                    </a:ext>
                  </a:extLst>
                </p14:cNvPr>
                <p14:cNvContentPartPr/>
                <p14:nvPr/>
              </p14:nvContentPartPr>
              <p14:xfrm>
                <a:off x="3050209" y="4537339"/>
                <a:ext cx="116640" cy="24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7DCE0C-E384-4BE9-9D40-F38CB60382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41569" y="4528699"/>
                  <a:ext cx="134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44FF7A-3A59-4DDF-B40B-A29B7C8A668C}"/>
                    </a:ext>
                  </a:extLst>
                </p14:cNvPr>
                <p14:cNvContentPartPr/>
                <p14:nvPr/>
              </p14:nvContentPartPr>
              <p14:xfrm>
                <a:off x="2001529" y="4688539"/>
                <a:ext cx="40680" cy="78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44FF7A-3A59-4DDF-B40B-A29B7C8A66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92889" y="4679539"/>
                  <a:ext cx="58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6D406B-ED2B-43FD-A74A-D40F34A69A3D}"/>
                    </a:ext>
                  </a:extLst>
                </p14:cNvPr>
                <p14:cNvContentPartPr/>
                <p14:nvPr/>
              </p14:nvContentPartPr>
              <p14:xfrm>
                <a:off x="3498409" y="4500259"/>
                <a:ext cx="26280" cy="275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6D406B-ED2B-43FD-A74A-D40F34A69A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89769" y="4491259"/>
                  <a:ext cx="43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2C76172-3880-4759-AD59-D30961326E04}"/>
                    </a:ext>
                  </a:extLst>
                </p14:cNvPr>
                <p14:cNvContentPartPr/>
                <p14:nvPr/>
              </p14:nvContentPartPr>
              <p14:xfrm>
                <a:off x="3596689" y="4631299"/>
                <a:ext cx="111960" cy="119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2C76172-3880-4759-AD59-D30961326E0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87689" y="4622659"/>
                  <a:ext cx="12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A8BF53-1DA5-4F1A-B8CE-82A387BE20B1}"/>
                    </a:ext>
                  </a:extLst>
                </p14:cNvPr>
                <p14:cNvContentPartPr/>
                <p14:nvPr/>
              </p14:nvContentPartPr>
              <p14:xfrm>
                <a:off x="3732049" y="4639579"/>
                <a:ext cx="135360" cy="115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A8BF53-1DA5-4F1A-B8CE-82A387BE20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23409" y="4630579"/>
                  <a:ext cx="153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78E706-B65B-48DD-97C0-11D22EA1E909}"/>
                    </a:ext>
                  </a:extLst>
                </p14:cNvPr>
                <p14:cNvContentPartPr/>
                <p14:nvPr/>
              </p14:nvContentPartPr>
              <p14:xfrm>
                <a:off x="3896569" y="4629859"/>
                <a:ext cx="126360" cy="212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78E706-B65B-48DD-97C0-11D22EA1E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87569" y="4620859"/>
                  <a:ext cx="144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8E47DF-593B-49EB-979B-194C7AD58CD8}"/>
                    </a:ext>
                  </a:extLst>
                </p14:cNvPr>
                <p14:cNvContentPartPr/>
                <p14:nvPr/>
              </p14:nvContentPartPr>
              <p14:xfrm>
                <a:off x="4080889" y="4634899"/>
                <a:ext cx="121680" cy="123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8E47DF-593B-49EB-979B-194C7AD58C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72249" y="4626259"/>
                  <a:ext cx="139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969865-F723-40DD-B906-1FC9EDD2D2FE}"/>
                    </a:ext>
                  </a:extLst>
                </p14:cNvPr>
                <p14:cNvContentPartPr/>
                <p14:nvPr/>
              </p14:nvContentPartPr>
              <p14:xfrm>
                <a:off x="4256929" y="4640659"/>
                <a:ext cx="101880" cy="13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969865-F723-40DD-B906-1FC9EDD2D2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48289" y="4631659"/>
                  <a:ext cx="119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94A8046-8A56-4EFC-9D4B-794CE8A67803}"/>
                    </a:ext>
                  </a:extLst>
                </p14:cNvPr>
                <p14:cNvContentPartPr/>
                <p14:nvPr/>
              </p14:nvContentPartPr>
              <p14:xfrm>
                <a:off x="4381849" y="4670179"/>
                <a:ext cx="91080" cy="181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94A8046-8A56-4EFC-9D4B-794CE8A678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73209" y="4661179"/>
                  <a:ext cx="108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502DE32-2273-4C67-ABF0-7D304B21FFB8}"/>
                    </a:ext>
                  </a:extLst>
                </p14:cNvPr>
                <p14:cNvContentPartPr/>
                <p14:nvPr/>
              </p14:nvContentPartPr>
              <p14:xfrm>
                <a:off x="4512529" y="4635979"/>
                <a:ext cx="123120" cy="148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502DE32-2273-4C67-ABF0-7D304B21FFB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03889" y="4626979"/>
                  <a:ext cx="140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3B3C46-48E5-47F3-88D3-403FEA0B0243}"/>
                    </a:ext>
                  </a:extLst>
                </p14:cNvPr>
                <p14:cNvContentPartPr/>
                <p14:nvPr/>
              </p14:nvContentPartPr>
              <p14:xfrm>
                <a:off x="2282329" y="4922899"/>
                <a:ext cx="958680" cy="56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3B3C46-48E5-47F3-88D3-403FEA0B02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73329" y="4913899"/>
                  <a:ext cx="97632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AA686EA-19C4-43E2-86B0-BE9A0D130A24}"/>
                  </a:ext>
                </a:extLst>
              </p14:cNvPr>
              <p14:cNvContentPartPr/>
              <p14:nvPr/>
            </p14:nvContentPartPr>
            <p14:xfrm>
              <a:off x="2749609" y="4252219"/>
              <a:ext cx="102960" cy="179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AA686EA-19C4-43E2-86B0-BE9A0D130A2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40609" y="4243219"/>
                <a:ext cx="120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A613DD-FA46-4A5D-8404-F33E9CDB7462}"/>
                  </a:ext>
                </a:extLst>
              </p14:cNvPr>
              <p14:cNvContentPartPr/>
              <p14:nvPr/>
            </p14:nvContentPartPr>
            <p14:xfrm>
              <a:off x="1756009" y="2574259"/>
              <a:ext cx="922680" cy="60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8A613DD-FA46-4A5D-8404-F33E9CDB746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747369" y="2565619"/>
                <a:ext cx="94032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91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B3300-353D-4C8E-9748-83382F3EA8DD}"/>
                  </a:ext>
                </a:extLst>
              </p14:cNvPr>
              <p14:cNvContentPartPr/>
              <p14:nvPr/>
            </p14:nvContentPartPr>
            <p14:xfrm>
              <a:off x="3597049" y="1735459"/>
              <a:ext cx="777240" cy="6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B3300-353D-4C8E-9748-83382F3EA8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8409" y="1726459"/>
                <a:ext cx="79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2F0784-9CCD-4EE7-8D06-CFE947066DA4}"/>
                  </a:ext>
                </a:extLst>
              </p14:cNvPr>
              <p14:cNvContentPartPr/>
              <p14:nvPr/>
            </p14:nvContentPartPr>
            <p14:xfrm>
              <a:off x="3827449" y="2353219"/>
              <a:ext cx="819000" cy="1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2F0784-9CCD-4EE7-8D06-CFE947066D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8449" y="2344579"/>
                <a:ext cx="8366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83E7E2E-1F48-4B06-BEAB-3E5E57FAE1DB}"/>
              </a:ext>
            </a:extLst>
          </p:cNvPr>
          <p:cNvGrpSpPr/>
          <p:nvPr/>
        </p:nvGrpSpPr>
        <p:grpSpPr>
          <a:xfrm>
            <a:off x="3148129" y="2601979"/>
            <a:ext cx="1347120" cy="53640"/>
            <a:chOff x="3148129" y="2601979"/>
            <a:chExt cx="1347120" cy="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2C2E92-C622-496A-8880-E35E37369271}"/>
                    </a:ext>
                  </a:extLst>
                </p14:cNvPr>
                <p14:cNvContentPartPr/>
                <p14:nvPr/>
              </p14:nvContentPartPr>
              <p14:xfrm>
                <a:off x="3148129" y="2627179"/>
                <a:ext cx="482760" cy="2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2C2E92-C622-496A-8880-E35E373692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9129" y="2618539"/>
                  <a:ext cx="500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3C5AC1-7DC8-4E83-804E-338C09777C04}"/>
                    </a:ext>
                  </a:extLst>
                </p14:cNvPr>
                <p14:cNvContentPartPr/>
                <p14:nvPr/>
              </p14:nvContentPartPr>
              <p14:xfrm>
                <a:off x="3798649" y="2601979"/>
                <a:ext cx="696600" cy="4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3C5AC1-7DC8-4E83-804E-338C09777C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9649" y="2593339"/>
                  <a:ext cx="7142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E159FB-85FF-4746-A85B-BC745AB5F444}"/>
              </a:ext>
            </a:extLst>
          </p:cNvPr>
          <p:cNvGrpSpPr/>
          <p:nvPr/>
        </p:nvGrpSpPr>
        <p:grpSpPr>
          <a:xfrm>
            <a:off x="4900969" y="1838779"/>
            <a:ext cx="2648520" cy="389880"/>
            <a:chOff x="4900969" y="1838779"/>
            <a:chExt cx="264852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2EB7D6-74CF-49E0-A8BA-E5F7C9F83D22}"/>
                    </a:ext>
                  </a:extLst>
                </p14:cNvPr>
                <p14:cNvContentPartPr/>
                <p14:nvPr/>
              </p14:nvContentPartPr>
              <p14:xfrm>
                <a:off x="4900969" y="2114179"/>
                <a:ext cx="268560" cy="10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2EB7D6-74CF-49E0-A8BA-E5F7C9F83D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1969" y="2105539"/>
                  <a:ext cx="286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F5D202-93F7-4C7E-92F6-4751700C5928}"/>
                    </a:ext>
                  </a:extLst>
                </p14:cNvPr>
                <p14:cNvContentPartPr/>
                <p14:nvPr/>
              </p14:nvContentPartPr>
              <p14:xfrm>
                <a:off x="5385889" y="2097259"/>
                <a:ext cx="127800" cy="12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F5D202-93F7-4C7E-92F6-4751700C59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76889" y="2088619"/>
                  <a:ext cx="145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2154E2-1126-4424-BC61-D846F71EB621}"/>
                    </a:ext>
                  </a:extLst>
                </p14:cNvPr>
                <p14:cNvContentPartPr/>
                <p14:nvPr/>
              </p14:nvContentPartPr>
              <p14:xfrm>
                <a:off x="5604409" y="2086819"/>
                <a:ext cx="108720" cy="14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2154E2-1126-4424-BC61-D846F71EB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95769" y="2077819"/>
                  <a:ext cx="126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704B73-1522-402A-B265-166CB7963032}"/>
                    </a:ext>
                  </a:extLst>
                </p14:cNvPr>
                <p14:cNvContentPartPr/>
                <p14:nvPr/>
              </p14:nvContentPartPr>
              <p14:xfrm>
                <a:off x="5765689" y="2066659"/>
                <a:ext cx="152640" cy="150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704B73-1522-402A-B265-166CB79630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7049" y="2057659"/>
                  <a:ext cx="170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7E8A1D-35D3-42EA-BD0B-510541211C51}"/>
                    </a:ext>
                  </a:extLst>
                </p14:cNvPr>
                <p14:cNvContentPartPr/>
                <p14:nvPr/>
              </p14:nvContentPartPr>
              <p14:xfrm>
                <a:off x="6014089" y="2083219"/>
                <a:ext cx="78480" cy="100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7E8A1D-35D3-42EA-BD0B-510541211C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05449" y="2074219"/>
                  <a:ext cx="9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623326-C865-4122-87C7-47C3A9F9686F}"/>
                    </a:ext>
                  </a:extLst>
                </p14:cNvPr>
                <p14:cNvContentPartPr/>
                <p14:nvPr/>
              </p14:nvContentPartPr>
              <p14:xfrm>
                <a:off x="6114529" y="2078179"/>
                <a:ext cx="111600" cy="103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623326-C865-4122-87C7-47C3A9F968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05529" y="2069539"/>
                  <a:ext cx="129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E346B3-6482-41CE-9B6D-DF6B9D11F58D}"/>
                    </a:ext>
                  </a:extLst>
                </p14:cNvPr>
                <p14:cNvContentPartPr/>
                <p14:nvPr/>
              </p14:nvContentPartPr>
              <p14:xfrm>
                <a:off x="6334849" y="1917979"/>
                <a:ext cx="162720" cy="212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E346B3-6482-41CE-9B6D-DF6B9D11F5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25849" y="1909339"/>
                  <a:ext cx="180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9DF05B-D261-4C41-91CC-72AC8E121FE9}"/>
                    </a:ext>
                  </a:extLst>
                </p14:cNvPr>
                <p14:cNvContentPartPr/>
                <p14:nvPr/>
              </p14:nvContentPartPr>
              <p14:xfrm>
                <a:off x="6567049" y="2079259"/>
                <a:ext cx="86760" cy="11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9DF05B-D261-4C41-91CC-72AC8E121F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8049" y="2070619"/>
                  <a:ext cx="104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BB38BF-A9F4-4963-91E3-1F5562B84747}"/>
                    </a:ext>
                  </a:extLst>
                </p14:cNvPr>
                <p14:cNvContentPartPr/>
                <p14:nvPr/>
              </p14:nvContentPartPr>
              <p14:xfrm>
                <a:off x="6693769" y="2047939"/>
                <a:ext cx="152640" cy="162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BB38BF-A9F4-4963-91E3-1F5562B847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84769" y="2038939"/>
                  <a:ext cx="170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A04E09-E70E-4B53-9359-7A39217FB76B}"/>
                    </a:ext>
                  </a:extLst>
                </p14:cNvPr>
                <p14:cNvContentPartPr/>
                <p14:nvPr/>
              </p14:nvContentPartPr>
              <p14:xfrm>
                <a:off x="6881329" y="2057659"/>
                <a:ext cx="99720" cy="10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A04E09-E70E-4B53-9359-7A39217FB7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72689" y="2049019"/>
                  <a:ext cx="117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177981-0339-4F26-B13A-F262A85DF466}"/>
                    </a:ext>
                  </a:extLst>
                </p14:cNvPr>
                <p14:cNvContentPartPr/>
                <p14:nvPr/>
              </p14:nvContentPartPr>
              <p14:xfrm>
                <a:off x="7051609" y="1838779"/>
                <a:ext cx="125280" cy="292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177981-0339-4F26-B13A-F262A85DF4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2609" y="1829779"/>
                  <a:ext cx="142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42B1C4-8A86-41F5-8DF8-E8B4D791FD92}"/>
                    </a:ext>
                  </a:extLst>
                </p14:cNvPr>
                <p14:cNvContentPartPr/>
                <p14:nvPr/>
              </p14:nvContentPartPr>
              <p14:xfrm>
                <a:off x="7230169" y="1897819"/>
                <a:ext cx="54000" cy="183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42B1C4-8A86-41F5-8DF8-E8B4D791F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21529" y="1889179"/>
                  <a:ext cx="71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064D90-192C-408A-BB2B-E6CD9DD42962}"/>
                    </a:ext>
                  </a:extLst>
                </p14:cNvPr>
                <p14:cNvContentPartPr/>
                <p14:nvPr/>
              </p14:nvContentPartPr>
              <p14:xfrm>
                <a:off x="7305049" y="2000059"/>
                <a:ext cx="73440" cy="82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064D90-192C-408A-BB2B-E6CD9DD429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96409" y="1991059"/>
                  <a:ext cx="91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50FABF-1828-4480-A562-AF0900062C53}"/>
                    </a:ext>
                  </a:extLst>
                </p14:cNvPr>
                <p14:cNvContentPartPr/>
                <p14:nvPr/>
              </p14:nvContentPartPr>
              <p14:xfrm>
                <a:off x="7404409" y="1969459"/>
                <a:ext cx="145080" cy="10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50FABF-1828-4480-A562-AF0900062C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95769" y="1960819"/>
                  <a:ext cx="162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339BEB-C1DF-4BC1-B095-3947716FA55C}"/>
                    </a:ext>
                  </a:extLst>
                </p14:cNvPr>
                <p14:cNvContentPartPr/>
                <p14:nvPr/>
              </p14:nvContentPartPr>
              <p14:xfrm>
                <a:off x="6290209" y="2044699"/>
                <a:ext cx="56160" cy="2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339BEB-C1DF-4BC1-B095-3947716FA5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81209" y="2036059"/>
                  <a:ext cx="73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83EA4D-4BAB-4683-AA94-E4468CC54FB9}"/>
                    </a:ext>
                  </a:extLst>
                </p14:cNvPr>
                <p14:cNvContentPartPr/>
                <p14:nvPr/>
              </p14:nvContentPartPr>
              <p14:xfrm>
                <a:off x="6344209" y="2075659"/>
                <a:ext cx="8280" cy="9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83EA4D-4BAB-4683-AA94-E4468CC54F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35209" y="2066659"/>
                  <a:ext cx="2592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EB5DED-53DC-4385-B628-CFE3DAD8D972}"/>
              </a:ext>
            </a:extLst>
          </p:cNvPr>
          <p:cNvGrpSpPr/>
          <p:nvPr/>
        </p:nvGrpSpPr>
        <p:grpSpPr>
          <a:xfrm>
            <a:off x="5820049" y="2367619"/>
            <a:ext cx="862200" cy="300240"/>
            <a:chOff x="5820049" y="2367619"/>
            <a:chExt cx="86220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5756FD-2334-4CB8-8F64-A02FF267AD00}"/>
                    </a:ext>
                  </a:extLst>
                </p14:cNvPr>
                <p14:cNvContentPartPr/>
                <p14:nvPr/>
              </p14:nvContentPartPr>
              <p14:xfrm>
                <a:off x="5820049" y="2481379"/>
                <a:ext cx="110160" cy="83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5756FD-2334-4CB8-8F64-A02FF267AD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1409" y="2472379"/>
                  <a:ext cx="127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540376-59BE-499E-93E1-25C8364D4B5E}"/>
                    </a:ext>
                  </a:extLst>
                </p14:cNvPr>
                <p14:cNvContentPartPr/>
                <p14:nvPr/>
              </p14:nvContentPartPr>
              <p14:xfrm>
                <a:off x="5993569" y="2490379"/>
                <a:ext cx="100800" cy="177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540376-59BE-499E-93E1-25C8364D4B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84569" y="2481379"/>
                  <a:ext cx="118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92F520-0E33-47E0-8C49-1251E5475014}"/>
                    </a:ext>
                  </a:extLst>
                </p14:cNvPr>
                <p14:cNvContentPartPr/>
                <p14:nvPr/>
              </p14:nvContentPartPr>
              <p14:xfrm>
                <a:off x="6114889" y="2485699"/>
                <a:ext cx="123120" cy="159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92F520-0E33-47E0-8C49-1251E54750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05889" y="2477059"/>
                  <a:ext cx="140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F4F6EC-820D-4ACD-887B-2EFDC30C0034}"/>
                    </a:ext>
                  </a:extLst>
                </p14:cNvPr>
                <p14:cNvContentPartPr/>
                <p14:nvPr/>
              </p14:nvContentPartPr>
              <p14:xfrm>
                <a:off x="6250969" y="2488939"/>
                <a:ext cx="72000" cy="8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F4F6EC-820D-4ACD-887B-2EFDC30C00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41969" y="2479939"/>
                  <a:ext cx="89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D404B9-4E05-46A4-8C30-33FE7986B645}"/>
                    </a:ext>
                  </a:extLst>
                </p14:cNvPr>
                <p14:cNvContentPartPr/>
                <p14:nvPr/>
              </p14:nvContentPartPr>
              <p14:xfrm>
                <a:off x="6373369" y="2471299"/>
                <a:ext cx="131400" cy="9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D404B9-4E05-46A4-8C30-33FE7986B6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64369" y="2462659"/>
                  <a:ext cx="149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160793-CC85-4C6F-B40A-D45639346ED0}"/>
                    </a:ext>
                  </a:extLst>
                </p14:cNvPr>
                <p14:cNvContentPartPr/>
                <p14:nvPr/>
              </p14:nvContentPartPr>
              <p14:xfrm>
                <a:off x="6511249" y="2367619"/>
                <a:ext cx="85320" cy="182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160793-CC85-4C6F-B40A-D45639346E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02249" y="2358619"/>
                  <a:ext cx="102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33043A-F5BB-4F22-AEDF-1A14D853E0A9}"/>
                    </a:ext>
                  </a:extLst>
                </p14:cNvPr>
                <p14:cNvContentPartPr/>
                <p14:nvPr/>
              </p14:nvContentPartPr>
              <p14:xfrm>
                <a:off x="6640849" y="2435299"/>
                <a:ext cx="41400" cy="9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33043A-F5BB-4F22-AEDF-1A14D853E0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32209" y="2426299"/>
                  <a:ext cx="5904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99212E-5BC5-4154-9782-432C8585B823}"/>
                  </a:ext>
                </a:extLst>
              </p14:cNvPr>
              <p14:cNvContentPartPr/>
              <p14:nvPr/>
            </p14:nvContentPartPr>
            <p14:xfrm>
              <a:off x="2139049" y="3140179"/>
              <a:ext cx="714960" cy="38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99212E-5BC5-4154-9782-432C8585B8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30049" y="3131179"/>
                <a:ext cx="73260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A009704-651F-48BC-9F49-A65A6A5420FF}"/>
              </a:ext>
            </a:extLst>
          </p:cNvPr>
          <p:cNvGrpSpPr/>
          <p:nvPr/>
        </p:nvGrpSpPr>
        <p:grpSpPr>
          <a:xfrm>
            <a:off x="4087009" y="3200299"/>
            <a:ext cx="138600" cy="102960"/>
            <a:chOff x="4087009" y="3200299"/>
            <a:chExt cx="13860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6334EF-CAE7-4E97-90ED-9792DEDC0E1E}"/>
                    </a:ext>
                  </a:extLst>
                </p14:cNvPr>
                <p14:cNvContentPartPr/>
                <p14:nvPr/>
              </p14:nvContentPartPr>
              <p14:xfrm>
                <a:off x="4087009" y="3248179"/>
                <a:ext cx="42120" cy="42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6334EF-CAE7-4E97-90ED-9792DEDC0E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78009" y="3239539"/>
                  <a:ext cx="59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9DC9E2-C894-41EC-8814-DBDE6AAD47AD}"/>
                    </a:ext>
                  </a:extLst>
                </p14:cNvPr>
                <p14:cNvContentPartPr/>
                <p14:nvPr/>
              </p14:nvContentPartPr>
              <p14:xfrm>
                <a:off x="4107169" y="3245299"/>
                <a:ext cx="118440" cy="3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9DC9E2-C894-41EC-8814-DBDE6AAD47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8529" y="3236299"/>
                  <a:ext cx="136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8D84FF-F1FE-470E-A1BD-C6E22B1CF41D}"/>
                    </a:ext>
                  </a:extLst>
                </p14:cNvPr>
                <p14:cNvContentPartPr/>
                <p14:nvPr/>
              </p14:nvContentPartPr>
              <p14:xfrm>
                <a:off x="4099249" y="3200299"/>
                <a:ext cx="118080" cy="10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8D84FF-F1FE-470E-A1BD-C6E22B1CF4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90249" y="3191659"/>
                  <a:ext cx="1357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25B335-30D9-4D52-B3C2-7C1A67101636}"/>
              </a:ext>
            </a:extLst>
          </p:cNvPr>
          <p:cNvGrpSpPr/>
          <p:nvPr/>
        </p:nvGrpSpPr>
        <p:grpSpPr>
          <a:xfrm>
            <a:off x="4589929" y="2917339"/>
            <a:ext cx="299160" cy="232560"/>
            <a:chOff x="4589929" y="2917339"/>
            <a:chExt cx="29916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739078-AB55-4191-935D-46AFC7830136}"/>
                    </a:ext>
                  </a:extLst>
                </p14:cNvPr>
                <p14:cNvContentPartPr/>
                <p14:nvPr/>
              </p14:nvContentPartPr>
              <p14:xfrm>
                <a:off x="4589929" y="2987539"/>
                <a:ext cx="165600" cy="16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739078-AB55-4191-935D-46AFC78301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80929" y="2978899"/>
                  <a:ext cx="183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7356CE-42DA-4480-96C7-38F1A73F0232}"/>
                    </a:ext>
                  </a:extLst>
                </p14:cNvPr>
                <p14:cNvContentPartPr/>
                <p14:nvPr/>
              </p14:nvContentPartPr>
              <p14:xfrm>
                <a:off x="4786489" y="2917339"/>
                <a:ext cx="102600" cy="18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7356CE-42DA-4480-96C7-38F1A73F02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7849" y="2908699"/>
                  <a:ext cx="1202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8F4056-B322-4B3D-90E4-95C14ABBD82B}"/>
              </a:ext>
            </a:extLst>
          </p:cNvPr>
          <p:cNvGrpSpPr/>
          <p:nvPr/>
        </p:nvGrpSpPr>
        <p:grpSpPr>
          <a:xfrm>
            <a:off x="3984049" y="3473539"/>
            <a:ext cx="268920" cy="220320"/>
            <a:chOff x="3984049" y="3473539"/>
            <a:chExt cx="2689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6D2DB6-7488-47F3-BBEC-2ACE81849D11}"/>
                    </a:ext>
                  </a:extLst>
                </p14:cNvPr>
                <p14:cNvContentPartPr/>
                <p14:nvPr/>
              </p14:nvContentPartPr>
              <p14:xfrm>
                <a:off x="3984049" y="3474259"/>
                <a:ext cx="144000" cy="219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6D2DB6-7488-47F3-BBEC-2ACE81849D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75049" y="3465259"/>
                  <a:ext cx="161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81554D-6AAA-465A-A213-DA0CEA3C6EA5}"/>
                    </a:ext>
                  </a:extLst>
                </p14:cNvPr>
                <p14:cNvContentPartPr/>
                <p14:nvPr/>
              </p14:nvContentPartPr>
              <p14:xfrm>
                <a:off x="4163329" y="3473539"/>
                <a:ext cx="8964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81554D-6AAA-465A-A213-DA0CEA3C6E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54329" y="3464539"/>
                  <a:ext cx="10728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8F325F8-75BD-494C-BDEF-286450DEB6A0}"/>
                  </a:ext>
                </a:extLst>
              </p14:cNvPr>
              <p14:cNvContentPartPr/>
              <p14:nvPr/>
            </p14:nvContentPartPr>
            <p14:xfrm>
              <a:off x="2515249" y="3898699"/>
              <a:ext cx="133560" cy="40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8F325F8-75BD-494C-BDEF-286450DEB6A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06609" y="3890059"/>
                <a:ext cx="151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503EFD0-A7CC-4D49-801F-38BF3B7731ED}"/>
                  </a:ext>
                </a:extLst>
              </p14:cNvPr>
              <p14:cNvContentPartPr/>
              <p14:nvPr/>
            </p14:nvContentPartPr>
            <p14:xfrm>
              <a:off x="2758249" y="4201459"/>
              <a:ext cx="1230480" cy="43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503EFD0-A7CC-4D49-801F-38BF3B7731E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49609" y="4192819"/>
                <a:ext cx="12481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ACF9A3-0464-4696-83D7-6BA61ADDB7D8}"/>
                  </a:ext>
                </a:extLst>
              </p14:cNvPr>
              <p14:cNvContentPartPr/>
              <p14:nvPr/>
            </p14:nvContentPartPr>
            <p14:xfrm>
              <a:off x="2242009" y="4565059"/>
              <a:ext cx="196920" cy="76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ACF9A3-0464-4696-83D7-6BA61ADDB7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33009" y="4556059"/>
                <a:ext cx="2145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EC97D8E-3149-426D-8F55-FD133A9AD99F}"/>
                  </a:ext>
                </a:extLst>
              </p14:cNvPr>
              <p14:cNvContentPartPr/>
              <p14:nvPr/>
            </p14:nvContentPartPr>
            <p14:xfrm>
              <a:off x="2228689" y="4788259"/>
              <a:ext cx="170280" cy="79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EC97D8E-3149-426D-8F55-FD133A9AD99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20049" y="4779259"/>
                <a:ext cx="187920" cy="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02C1FC-C29A-487A-AAF8-8ADAC73BB2D3}"/>
                  </a:ext>
                </a:extLst>
              </p14:cNvPr>
              <p14:cNvContentPartPr/>
              <p14:nvPr/>
            </p14:nvContentPartPr>
            <p14:xfrm>
              <a:off x="1904689" y="2214619"/>
              <a:ext cx="1074240" cy="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02C1FC-C29A-487A-AAF8-8ADAC73BB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6049" y="2205619"/>
                <a:ext cx="1091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F497FB-040B-46BA-86A8-8249C15D3A8C}"/>
                  </a:ext>
                </a:extLst>
              </p14:cNvPr>
              <p14:cNvContentPartPr/>
              <p14:nvPr/>
            </p14:nvContentPartPr>
            <p14:xfrm>
              <a:off x="1166689" y="2917699"/>
              <a:ext cx="258120" cy="10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F497FB-040B-46BA-86A8-8249C15D3A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8049" y="2908699"/>
                <a:ext cx="2757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F9FA4E-5F21-4A24-AFC5-3FCCABD07146}"/>
                  </a:ext>
                </a:extLst>
              </p14:cNvPr>
              <p14:cNvContentPartPr/>
              <p14:nvPr/>
            </p14:nvContentPartPr>
            <p14:xfrm>
              <a:off x="1402849" y="3486859"/>
              <a:ext cx="268920" cy="125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F9FA4E-5F21-4A24-AFC5-3FCCABD071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4209" y="3478219"/>
                <a:ext cx="2865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620E96-A777-4836-8D10-55D404D759AC}"/>
                  </a:ext>
                </a:extLst>
              </p14:cNvPr>
              <p14:cNvContentPartPr/>
              <p14:nvPr/>
            </p14:nvContentPartPr>
            <p14:xfrm>
              <a:off x="1552249" y="3363379"/>
              <a:ext cx="206640" cy="17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620E96-A777-4836-8D10-55D404D759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3609" y="3354739"/>
                <a:ext cx="2242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F9B3A0-7E8B-4042-A441-4372E64BA586}"/>
                  </a:ext>
                </a:extLst>
              </p14:cNvPr>
              <p14:cNvContentPartPr/>
              <p14:nvPr/>
            </p14:nvContentPartPr>
            <p14:xfrm>
              <a:off x="1538569" y="3911659"/>
              <a:ext cx="514440" cy="47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F9B3A0-7E8B-4042-A441-4372E64BA5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29929" y="3902659"/>
                <a:ext cx="532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EE6897-1DE9-4478-84D3-CA1DDE6DA85A}"/>
                  </a:ext>
                </a:extLst>
              </p14:cNvPr>
              <p14:cNvContentPartPr/>
              <p14:nvPr/>
            </p14:nvContentPartPr>
            <p14:xfrm>
              <a:off x="2802529" y="4238539"/>
              <a:ext cx="1008720" cy="35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EE6897-1DE9-4478-84D3-CA1DDE6DA8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3889" y="4229899"/>
                <a:ext cx="1026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9CD8C2-8DE2-40E4-8E57-F4D078419A3E}"/>
                  </a:ext>
                </a:extLst>
              </p14:cNvPr>
              <p14:cNvContentPartPr/>
              <p14:nvPr/>
            </p14:nvContentPartPr>
            <p14:xfrm>
              <a:off x="2932849" y="4505299"/>
              <a:ext cx="852120" cy="46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69CD8C2-8DE2-40E4-8E57-F4D078419A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4209" y="4496659"/>
                <a:ext cx="86976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4835</TotalTime>
  <Words>749</Words>
  <Application>Microsoft Office PowerPoint</Application>
  <PresentationFormat>On-screen Show (16:9)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CSE 11  Accelerated Intro to Programming Lecture 2</vt:lpstr>
      <vt:lpstr>Announcements</vt:lpstr>
      <vt:lpstr>Example</vt:lpstr>
      <vt:lpstr>PowerPoint Presentation</vt:lpstr>
      <vt:lpstr>PowerPoint Presentation</vt:lpstr>
      <vt:lpstr>Text</vt:lpstr>
      <vt:lpstr>Types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163</cp:revision>
  <dcterms:modified xsi:type="dcterms:W3CDTF">2021-03-31T16:54:58Z</dcterms:modified>
</cp:coreProperties>
</file>