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16" r:id="rId4"/>
    <p:sldId id="318" r:id="rId5"/>
    <p:sldId id="320" r:id="rId6"/>
    <p:sldId id="322" r:id="rId7"/>
    <p:sldId id="323" r:id="rId8"/>
    <p:sldId id="324" r:id="rId9"/>
    <p:sldId id="325" r:id="rId10"/>
    <p:sldId id="31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0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1840 0 0,'0'0'6677'0'0,"-2"-20"5453"0"0,10 25-11866 0 0,0-1-1 0 0,0 0 0 0 0,0 0 0 0 0,0-1 0 0 0,0 0 0 0 0,1-1 0 0 0,0 1 1 0 0,0-2-1 0 0,-1 1 0 0 0,18 0 0 0 0,112 7 1161 0 0,29-6-327 0 0,-10-8-566 0 0,-129 5-454 0 0,36 5 0 0 0,11-1 60 0 0,32 3 139 0 0,2-1-54 0 0,16 1 150 0 0,-48-2-128 0 0,-46-3-127 0 0,-18 0-50 0 0,0-2 0 0 0,1 1 0 0 0,14-3 0 0 0,23-2 67 0 0,0 2 0 0 0,73 6 0 0 0,14 15 124 0 0,-69-8-12 0 0,157 13 231 0 0,-27-22 572 0 0,-101-4-654 0 0,-77 3-270 0 0,0-2 0 0 0,0-1 0 0 0,25-5 0 0 0,9-10 82 0 0,-52 15-269 0 0,6-4-6 0 0,-8 6 278 0 0,0-2 61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3224 0 0,'0'0'143'0'0,"6"13"491"0"0,-3-8 1314 0 0,-1 0 0 0 0,0 1 0 0 0,1 0 0 0 0,1 9-1 0 0,3 27 2548 0 0,-2-13-3829 0 0,24 140 1935 0 0,-1-10-2001 0 0,-1-5-984 0 0,-21-134 80 0 0,-5-16-163 0 0,1 0 0 0 0,-1 1 1 0 0,0-1-1 0 0,0 1 1 0 0,0 5-1 0 0</inkml:trace>
  <inkml:trace contextRef="#ctx0" brushRef="#br0" timeOffset="1">0 365 17047 0 0,'0'0'1311'0'0,"9"7"-635"0"0,-2-4-169 0 0,0 0-1 0 0,1 0 1 0 0,-1-1-1 0 0,1 0 1 0 0,10 1-1 0 0,6 2-548 0 0,-12-2-116 0 0,0-1 0 0 0,0-1 0 0 0,1 0 0 0 0,17-1 0 0 0,-20 0-795 0 0,1-1 0 0 0,-1-1 0 0 0,12-3 0 0 0,1-2-1148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0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8 5984 0 0,'0'0'9934'0'0,"-10"-6"-4895"0"0,6 5-4721 0 0,1 1 1 0 0,-1 0 0 0 0,1 0 0 0 0,-1 0 0 0 0,1 0-1 0 0,-1 0 1 0 0,0 1 0 0 0,1 0 0 0 0,0-1 0 0 0,-1 1-1 0 0,1 0 1 0 0,-1 1 0 0 0,1-1 0 0 0,-5 3-1 0 0,-5 4 253 0 0,-25 18-1 0 0,24-15-472 0 0,1 0 0 0 0,0 1 0 0 0,0 1 1 0 0,2 0-1 0 0,-1 1 0 0 0,-16 26 0 0 0,21-28-75 0 0,1 0 1 0 0,0 0-1 0 0,0 1 0 0 0,2 0 1 0 0,-1 0-1 0 0,2 0 0 0 0,-1 0 1 0 0,2 0-1 0 0,-2 20 0 0 0,4-27-27 0 0,0 0 0 0 0,0 0 0 0 0,1 0 0 0 0,0 0 0 0 0,0 0 0 0 0,0 0 0 0 0,1 0 0 0 0,0 0 0 0 0,3 5 0 0 0,-4-8 2 0 0,0 0 0 0 0,1-1 0 0 0,-1 1 1 0 0,1-1-1 0 0,0 1 0 0 0,0-1 0 0 0,0 0 0 0 0,0 0 0 0 0,0 0 0 0 0,0 0 0 0 0,1 0 0 0 0,-1 0 0 0 0,1 0 0 0 0,-1-1 1 0 0,1 1-1 0 0,0-1 0 0 0,-1 0 0 0 0,1 0 0 0 0,0 0 0 0 0,3 0 0 0 0,3 0-217 0 0,0 0 1 0 0,0-1-1 0 0,-1 0 0 0 0,1 0 0 0 0,0-1 1 0 0,0 0-1 0 0,-1-1 0 0 0,1 0 0 0 0,-1 0 1 0 0,1-1-1 0 0,-1 0 0 0 0,0-1 0 0 0,0 0 1 0 0,0 0-1 0 0,13-10 0 0 0,4-5-1769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23239 0 0,'0'0'1062'0'0,"-2"10"396"0"0,3 2-1215 0 0,0 0 1 0 0,1 0-1 0 0,6 21 0 0 0,2 10 319 0 0,-9-33-470 0 0,1 0 0 0 0,1-1 0 0 0,-1 1 0 0 0,1-1-1 0 0,8 15 1 0 0,-10-21-114 0 0,0-1-1 0 0,1 0 1 0 0,-1 1-1 0 0,1-1 0 0 0,-1 0 1 0 0,1 0-1 0 0,0 0 1 0 0,0-1-1 0 0,-1 1 0 0 0,2 0 1 0 0,-1 0-1 0 0,0-1 1 0 0,0 0-1 0 0,0 1 0 0 0,1-1 1 0 0,-1 0-1 0 0,0 0 1 0 0,1 0-1 0 0,-1 0 0 0 0,1-1 1 0 0,-1 1-1 0 0,1-1 1 0 0,0 1-1 0 0,-1-1 0 0 0,1 0 1 0 0,3 0-1 0 0,0-1-702 0 0,1 0-1 0 0,-1 0 0 0 0,1-1 1 0 0,-1 0-1 0 0,0 0 0 0 0,0-1 1 0 0,6-2-1 0 0,10-6-7264 0 0</inkml:trace>
  <inkml:trace contextRef="#ctx0" brushRef="#br0" timeOffset="1">358 7 23039 0 0,'-1'2'528'0'0,"-41"41"1451"0"0,-88 114-746 0 0,99-116-840 0 0,-49 88-1 0 0,31-32-3522 0 0,33-65-5712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13 14256 0 0,'0'0'653'0'0,"-4"-12"5337"0"0,5 14-5834 0 0,-1 0 0 0 0,0 0-1 0 0,0 0 1 0 0,-1 0 0 0 0,1 0-1 0 0,0 0 1 0 0,-2 4-1 0 0,0 4 75 0 0,-4 128 795 0 0,5-76-711 0 0,-13 112 449 0 0,0 34-422 0 0,14-204-574 0 0,0 0 1 0 0,1 0-1 0 0,-1 0 1 0 0,1 0 0 0 0,0 0-1 0 0,2 5 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178 267 9672 0 0,'-4'-4'7858'0'0,"63"-8"-3877"0"0,34-4-4272 0 0,-72 13 585 0 0,244-52 2159 0 0,-37 8-1105 0 0,-57 13-1560 0 0,-119 26 382 0 0,1 2 0 0 0,71 1-1 0 0,-54 3 122 0 0,-5 3-52 0 0,-40 0-75 0 0,45-4 1 0 0,-30-2 38 0 0,1-1 0 0 0,39-13-1 0 0,-37 4 45 0 0,-27 9-123 0 0,0 0-1 0 0,1 1 0 0 0,25-4 0 0 0,-34 8 29 0 0,-3 1 25 0 0,0-1 1 0 0,1 1 0 0 0,-1 0 0 0 0,1 0 0 0 0,-1 0-1 0 0,11 2 1 0 0,-15-1-50 0 0,10 4 192 0 0,-8-1-257 0 0,0 1 0 0 0,0 0 1 0 0,0 0-1 0 0,-1 0 0 0 0,1 0 0 0 0,-1 0 0 0 0,-1 0 0 0 0,1 0 1 0 0,-1 1-1 0 0,1 8 0 0 0,0 5-7 0 0,-2 33 0 0 0,-1-22-11 0 0,-8 126 154 0 0,1 26-124 0 0,3-112-62 0 0,3-22 71 0 0,0-6 117 0 0,-1 0-1 0 0,-16 73 0 0 0,19-114-205 0 0,0 1 0 0 0,-1-1-1 0 0,1 0 1 0 0,-1 0 0 0 0,0 0-1 0 0,1 0 1 0 0,-1 1 0 0 0,0-1 0 0 0,0 0-1 0 0,1 0 1 0 0,-1 0 0 0 0,0-1 0 0 0,0 1-1 0 0,0 0 1 0 0,0 0 0 0 0,0 0 0 0 0,0-1-1 0 0,-1 1 1 0 0,1-1 0 0 0,0 1 0 0 0,0 0-1 0 0,0-1 1 0 0,-1 0 0 0 0,1 1 0 0 0,0-1-1 0 0,0 0 1 0 0,-1 0 0 0 0,1 0-1 0 0,0 0 1 0 0,-1 0 0 0 0,1 0 0 0 0,-2 0-1 0 0,-5-1 34 0 0,0-1 0 0 0,0 1 0 0 0,0-1-1 0 0,-8-4 1 0 0,10 4 47 0 0,-25-7-232 0 0,-1 1 0 0 0,0 1 0 0 0,-42-2 0 0 0,-100 2-267 0 0,103 5 367 0 0,-404 15-19 0 0,381-8 69 0 0,-190 12 1 0 0,97-3 89 0 0,126-9 23 0 0,-76-5-1 0 0,130 0-79 0 0,0-1 0 0 0,0 0 0 0 0,-10-3 0 0 0,15 3-133 0 0,0 1 0 0 0,0-1 0 0 0,0 0 0 0 0,0 0 1 0 0,0 0-1 0 0,0 0 0 0 0,0 0 0 0 0,0 0 0 0 0,0-1 1 0 0,1 1-1 0 0,-1-1 0 0 0,1 1 0 0 0,-1-1 0 0 0,-2-2 0 0 0,4 3-61 0 0,-1-1-1 0 0,1 1 0 0 0,0 0 0 0 0,-1 0 0 0 0,1-1 0 0 0,0 1 0 0 0,0 0 0 0 0,0 0 1 0 0,0-1-1 0 0,0 1 0 0 0,0 0 0 0 0,0-1 0 0 0,0 1 0 0 0,1 0 0 0 0,-1 0 0 0 0,0 0 1 0 0,1-2-1 0 0,0 2 27 0 0,6-17-1490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3680 0 0,'-4'2'10215'0'0,"-3"3"-6028"0"0,0 7-3584 0 0,0-1 0 0 0,1 1 0 0 0,0 0 0 0 0,1 1-1 0 0,-5 18 1 0 0,-11 66 1035 0 0,18-77-1617 0 0,0-9-30 0 0,1-1-1 0 0,1 0 0 0 0,0 1 1 0 0,0-1-1 0 0,1 1 0 0 0,1 0 1 0 0,-1-1-1 0 0,4 16 0 0 0,-3-25-56 0 0,-1-1-1 0 0,0 1 1 0 0,0-1-1 0 0,0 1 1 0 0,0 0-1 0 0,1-1 1 0 0,-1 1-1 0 0,0-1 1 0 0,1 1-1 0 0,-1 0 1 0 0,0-1-1 0 0,1 1 1 0 0,-1-1-1 0 0,1 1 1 0 0,-1-1-1 0 0,1 0 1 0 0,-1 1-1 0 0,1-1 1 0 0,-1 1-1 0 0,1-1 1 0 0,-1 0-1 0 0,1 1 1 0 0,-1-1-1 0 0,1 0 1 0 0,0 0-1 0 0,-1 0 1 0 0,1 1-1 0 0,0-1 1 0 0,-1 0-1 0 0,1 0 1 0 0,-1 0-1 0 0,1 0 1 0 0,0 0-1 0 0,-1 0 1 0 0,1 0-1 0 0,0 0 1 0 0,-1 0 0 0 0,2-1-1 0 0,9-3-1532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26 8288 0 0,'-6'0'688'0'0,"0"1"-1"0"0,0 0 1 0 0,0 0 0 0 0,0 0 0 0 0,0 1 0 0 0,0 0 0 0 0,0 0-1 0 0,1 0 1 0 0,-1 1 0 0 0,1 0 0 0 0,-1 0 0 0 0,-5 5 0 0 0,2-1 880 0 0,-1 1-1 0 0,-11 12 1 0 0,-1 6-1723 0 0,16-18 405 0 0,1 0 0 0 0,0 0 1 0 0,0 1-1 0 0,1 0 0 0 0,0-1 0 0 0,-5 19 0 0 0,8-22-102 0 0,-1 0 0 0 0,1 0-1 0 0,0 1 1 0 0,1-1-1 0 0,-1 0 1 0 0,1 0 0 0 0,0 1-1 0 0,1-1 1 0 0,-1 0-1 0 0,1 0 1 0 0,0 0-1 0 0,0 0 1 0 0,1 1 0 0 0,1 4-1 0 0,-2-8-121 0 0,0 0 0 0 0,0 0 0 0 0,0 0-1 0 0,0 0 1 0 0,0-1 0 0 0,0 1 0 0 0,1-1 0 0 0,-1 1-1 0 0,1 0 1 0 0,-1-1 0 0 0,1 0 0 0 0,-1 1 0 0 0,1-1-1 0 0,0 0 1 0 0,-1 0 0 0 0,1 0 0 0 0,0 0 0 0 0,0 0-1 0 0,0-1 1 0 0,0 1 0 0 0,0 0 0 0 0,0-1 0 0 0,0 0-1 0 0,0 1 1 0 0,0-1 0 0 0,0 0 0 0 0,0 0 0 0 0,0 0-1 0 0,0 0 1 0 0,0 0 0 0 0,0-1 0 0 0,0 1 0 0 0,0-1-1 0 0,0 1 1 0 0,0-1 0 0 0,0 0 0 0 0,0 1 0 0 0,0-1-1 0 0,2-2 1 0 0,3-1 68 0 0,0 0 1 0 0,-1-1-1 0 0,1 1 0 0 0,-1-2 0 0 0,0 1 1 0 0,-1-1-1 0 0,1 1 0 0 0,8-14 0 0 0,-5 6-153 0 0,-1-1-1 0 0,-1 0 1 0 0,0 0-1 0 0,-1 0 1 0 0,6-21-1 0 0,-10 28-18 0 0,-1 0 0 0 0,1 0-1 0 0,-1 1 1 0 0,0-1 0 0 0,-1 0-1 0 0,0 0 1 0 0,0 0 0 0 0,0 0-1 0 0,-1 0 1 0 0,0 0 0 0 0,0 0-1 0 0,-1 1 1 0 0,0-1 0 0 0,-4-10-1 0 0,-3 5-1671 0 0,-2 1-96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123 162 1840 0 0,'0'0'83'0'0,"-4"-16"10"0"0,-6-15 4950 0 0,9 25-3749 0 0,0 0 0 0 0,-1 1-1 0 0,0-1 1 0 0,-4-9 5336 0 0,6 20-5297 0 0,-2 4-1097 0 0,1 1 0 0 0,-1-1 0 0 0,0 0 0 0 0,-1 0 0 0 0,0 0 1 0 0,-6 11-1 0 0,-3 12 79 0 0,4-7-130 0 0,-3 7-91 0 0,1 1 0 0 0,1 1 0 0 0,2-1 0 0 0,-4 40-1 0 0,5 43 39 0 0,6-89-100 0 0,9 53 0 0 0,-9-78-15 0 0,1-1 0 0 0,-1 1 0 0 0,1 0 0 0 0,-1 0 0 0 0,1-1-1 0 0,0 1 1 0 0,0-1 0 0 0,0 1 0 0 0,0-1 0 0 0,2 3 0 0 0,-2-3 109 0 0,15 3 357 0 0,-10-5-332 0 0,0 1 0 0 0,0-1 0 0 0,-1 0-1 0 0,1 0 1 0 0,0 0 0 0 0,-1-1 0 0 0,1 0 0 0 0,-1 0 0 0 0,6-3 0 0 0,15-6 129 0 0,-4 5-250 0 0,1 1-1 0 0,-1 0 1 0 0,1 2-1 0 0,27-1 1 0 0,93 7-125 0 0,-108-1 114 0 0,-20-1-11 0 0,39 2 7 0 0,1-3 0 0 0,85-8 1 0 0,16-7-24 0 0,-89 13 376 0 0,-37 2-247 0 0,42 6 0 0 0,35 2 168 0 0,-60-6-199 0 0,-39-2-86 0 0,40 2 136 0 0,0 2 0 0 0,-1 2 1 0 0,47 12-1 0 0,8 5-56 0 0,-42-10-13 0 0,19 9 23 0 0,82 34 0 0 0,-118-40-85 0 0,-27-10-9 0 0,0 0 0 0 0,0-1 0 0 0,1-1 0 0 0,-1-1 0 0 0,1 0 0 0 0,0-1 0 0 0,0-1 0 0 0,20-1 0 0 0,-34 0 32 0 0,-1-1-1 0 0,0 1 1 0 0,0-1-1 0 0,0 1 1 0 0,0-1 0 0 0,0 0-1 0 0,0 0 1 0 0,0 0-1 0 0,0 0 1 0 0,0 0-1 0 0,0 0 1 0 0,-1 0-1 0 0,1-1 1 0 0,0 1 0 0 0,-1-1-1 0 0,1 1 1 0 0,-1-1-1 0 0,0 0 1 0 0,1 0-1 0 0,-1 1 1 0 0,0-1-1 0 0,0 0 1 0 0,0 0 0 0 0,1-3-1 0 0,1-5 192 0 0,-1 1 0 0 0,1-1 0 0 0,-1 0 0 0 0,0-11 0 0 0,0 3-103 0 0,1-15-113 0 0,-1-43 1 0 0,-2 55-7 0 0,-4-91-1 0 0,1-44 0 0 0,8-44 0 0 0,-4 180 0 0 0,-1 13 0 0 0,1 0 0 0 0,-1-1 0 0 0,-1 1 0 0 0,1 0 0 0 0,-1 0 0 0 0,0 0 0 0 0,-4-10 0 0 0,5 16-43 0 0,0 1 1 0 0,0-1-1 0 0,0 1 0 0 0,0-1 0 0 0,0 1 1 0 0,0 0-1 0 0,-1-1 0 0 0,1 1 1 0 0,0 0-1 0 0,0-1 0 0 0,-1 1 0 0 0,1-1 1 0 0,0 1-1 0 0,0 0 0 0 0,-1 0 1 0 0,1-1-1 0 0,0 1 0 0 0,-1 0 0 0 0,1-1 1 0 0,0 1-1 0 0,-1 0 0 0 0,1 0 1 0 0,0 0-1 0 0,-1-1 0 0 0,1 1 0 0 0,-1 0 1 0 0,1 0-1 0 0,0 0 0 0 0,-1 0 1 0 0,-8 3-5602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0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11232 0 0,'0'0'7270'0'0,"14"3"-5195"0"0,-8-4-1522 0 0,1 1 0 0 0,-1-1 0 0 0,1-1 0 0 0,10-3 0 0 0,-11 3-484 0 0,1 0 0 0 0,-1 1 0 0 0,1-1 0 0 0,11 0 0 0 0,-5 2-63 0 0,9 0-2810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11520 0 0,'0'0'2208'0'0,"-8"7"1345"0"0,5-3-3523 0 0,0 0 1 0 0,0 0-1 0 0,0 0 1 0 0,1 0-1 0 0,0 0 0 0 0,0 0 1 0 0,0 0-1 0 0,-3 10 1 0 0,-6 39 1490 0 0,7-33-1174 0 0,4-19-345 0 0,0 0-1 0 0,-1 0 0 0 0,1 0 0 0 0,0 0 1 0 0,0 0-1 0 0,0 0 0 0 0,0 0 1 0 0,0 0-1 0 0,0 0 0 0 0,0 0 0 0 0,0 0 1 0 0,1 0-1 0 0,-1 0 0 0 0,0 0 0 0 0,1 0 1 0 0,-1 0-1 0 0,0 0 0 0 0,1 0 0 0 0,-1 0 1 0 0,1 0-1 0 0,-1 0 0 0 0,1-1 0 0 0,0 1 1 0 0,-1 0-1 0 0,1 0 0 0 0,0-1 1 0 0,0 1-1 0 0,0 0 0 0 0,-1-1 0 0 0,1 1 1 0 0,0-1-1 0 0,0 1 0 0 0,0-1 0 0 0,0 1 1 0 0,0-1-1 0 0,0 0 0 0 0,0 1 0 0 0,0-1 1 0 0,0 0-1 0 0,0 0 0 0 0,0 0 0 0 0,2 0 1 0 0,3 1 223 0 0,-1-1 0 0 0,1-1 0 0 0,0 1 0 0 0,0-1 1 0 0,8-2-1 0 0,-2 0 347 0 0,-1 0 1 0 0,0 1 0 0 0,19 0-1 0 0,-29 2-547 0 0,-1 0-1 0 0,1 0 0 0 0,-1 0 0 0 0,1 0 1 0 0,-1 0-1 0 0,1 1 0 0 0,-1-1 1 0 0,1 0-1 0 0,-1 0 0 0 0,1 1 1 0 0,-1-1-1 0 0,1 0 0 0 0,-1 1 0 0 0,1-1 1 0 0,-1 1-1 0 0,0-1 0 0 0,1 0 1 0 0,-1 1-1 0 0,0-1 0 0 0,1 1 0 0 0,-1-1 1 0 0,0 1-1 0 0,1-1 0 0 0,-1 1 1 0 0,0-1-1 0 0,0 1 0 0 0,0-1 1 0 0,0 1-1 0 0,0 0 0 0 0,1-1 0 0 0,-1 1 1 0 0,0-1-1 0 0,0 1 0 0 0,0 0 1 0 0,-2 17 220 0 0,-3-9-175 0 0,0-1 0 0 0,0 0 0 0 0,0 0-1 0 0,-1-1 1 0 0,0 0 0 0 0,-1 0 0 0 0,0 0 0 0 0,0-1-1 0 0,-13 10 1 0 0,6-7-86 0 0,0 0 0 0 0,-1-1 0 0 0,0 0 0 0 0,-26 8 0 0 0,30-13-442 0 0,0-1 1 0 0,0 0 0 0 0,0 0-1 0 0,0-1 1 0 0,-12-1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93 171 18543 0 0,'0'0'422'0'0,"-4"5"566"0"0,-5 1-734 0 0,-2 1-9 0 0,0 0 1 0 0,-15 13-1 0 0,23-17-145 0 0,1 0 0 0 0,-1 0 1 0 0,0 0-1 0 0,1 0 0 0 0,0 0 0 0 0,0 0 0 0 0,0 0 0 0 0,0 1 0 0 0,0-1 0 0 0,1 1 0 0 0,-1 0 0 0 0,1-1 1 0 0,-1 5-1 0 0,1 0 119 0 0,0 0 1 0 0,1 0-1 0 0,-1 0 1 0 0,2 0 0 0 0,-1 0-1 0 0,1 0 1 0 0,0 0 0 0 0,5 13-1 0 0,-6-19-162 0 0,1 0 1 0 0,-1 0-1 0 0,1 0 0 0 0,0 0 0 0 0,0 0 1 0 0,0 0-1 0 0,0 0 0 0 0,0 0 0 0 0,1-1 1 0 0,-1 1-1 0 0,0 0 0 0 0,1-1 0 0 0,0 1 1 0 0,-1-1-1 0 0,1 0 0 0 0,0 1 0 0 0,-1-1 1 0 0,1 0-1 0 0,0 0 0 0 0,0 0 0 0 0,0 0 1 0 0,0 0-1 0 0,0-1 0 0 0,0 1 0 0 0,0-1 1 0 0,0 1-1 0 0,0-1 0 0 0,0 0 0 0 0,1 1 1 0 0,-1-1-1 0 0,0 0 0 0 0,0-1 0 0 0,0 1 1 0 0,0 0-1 0 0,0-1 0 0 0,0 1 0 0 0,4-2 1 0 0,1-1 47 0 0,0 0 0 0 0,-1 0 1 0 0,1-1-1 0 0,-1 0 0 0 0,0 0 1 0 0,0 0-1 0 0,0-1 0 0 0,-1 0 1 0 0,1 0-1 0 0,5-7 0 0 0,6-10-89 0 0,22-31-1 0 0,-28 33-16 0 0,0 0 0 0 0,-2 0 0 0 0,0-1 0 0 0,-1 0 0 0 0,9-42 0 0 0,-15 56-61 0 0,-1 0 0 0 0,0 0-1 0 0,0-1 1 0 0,-1-9 0 0 0,-4-6-1936 0 0,3 21 1273 0 0,1 0 0 0 0,-1 1 0 0 0,0-1 0 0 0,0 0 0 0 0,0 1 0 0 0,0-1 0 0 0,0 1 0 0 0,0-1 0 0 0,-2-1 0 0 0,-8-3-7084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13592 0 0,'-22'18'917'0'0,"16"-13"-825"0"0,0 0 1 0 0,0 0-1 0 0,0 0 1 0 0,0 1-1 0 0,-4 6 1 0 0,-7 12 278 0 0,10-15 252 0 0,0 1 0 0 0,0 1 0 0 0,1-1 1 0 0,0 1-1 0 0,-6 16 0 0 0,11-23-457 0 0,-1 2 167 0 0,0 1 0 0 0,0 0 0 0 0,0 0 0 0 0,0 12-1 0 0,2-18-297 0 0,0 0 0 0 0,0 0 0 0 0,0 0-1 0 0,0 1 1 0 0,0-1 0 0 0,0 0 0 0 0,0 0-1 0 0,0 0 1 0 0,1 0 0 0 0,-1 0 0 0 0,0 0-1 0 0,1 0 1 0 0,-1 0 0 0 0,1 0 0 0 0,-1 0-1 0 0,1 0 1 0 0,0 0 0 0 0,-1 0 0 0 0,1 0-1 0 0,0 0 1 0 0,0 0 0 0 0,-1 0 0 0 0,1-1-1 0 0,0 1 1 0 0,0 0 0 0 0,0-1 0 0 0,0 1-1 0 0,0-1 1 0 0,0 1 0 0 0,0-1 0 0 0,0 1-1 0 0,0-1 1 0 0,0 0 0 0 0,1 1 0 0 0,-1-1-1 0 0,2 0 1 0 0,2 0 3 0 0,-1-1 0 0 0,1 0 0 0 0,0 0 0 0 0,0 0 0 0 0,-1 0 0 0 0,1-1 0 0 0,-1 0 0 0 0,1 0 0 0 0,7-5 0 0 0,0-1 28 0 0,-1-1-1 0 0,0 0 1 0 0,-1 0-1 0 0,0-1 1 0 0,0 0-1 0 0,-1-1 1 0 0,13-20 0 0 0,-5 7 150 0 0,-10 15 96 0 0,0 1-1 0 0,1 0 0 0 0,0 1 1 0 0,0 0-1 0 0,16-11 0 0 0,-23 17 65 0 0,2 8 47 0 0,0-2-370 0 0,0 1 0 0 0,0-1 0 0 0,-1 1 1 0 0,1-1-1 0 0,-1 1 0 0 0,-1 0 0 0 0,1 0 0 0 0,-1 0 0 0 0,0 0 0 0 0,-1 0 1 0 0,1 0-1 0 0,-1 9 0 0 0,0-6-26 0 0,0 1 1 0 0,1-1-1 0 0,1 0 0 0 0,3 15 1 0 0,-5-23-94 0 0,1 0 1 0 0,-1 0-1 0 0,0 0 0 0 0,1 0 1 0 0,-1 0-1 0 0,1-1 1 0 0,-1 1-1 0 0,0 0 0 0 0,1 0 1 0 0,0-1-1 0 0,-1 1 1 0 0,1 0-1 0 0,-1 0 0 0 0,1-1 1 0 0,0 1-1 0 0,0-1 1 0 0,1 2-1 0 0,-1-2-78 0 0,0 0 0 0 0,-1 0 0 0 0,1 0 0 0 0,0 0 0 0 0,0 0 0 0 0,0 0 0 0 0,0 0 0 0 0,0 0 0 0 0,0-1 1 0 0,0 1-1 0 0,0 0 0 0 0,0-1 0 0 0,0 1 0 0 0,0 0 0 0 0,0-1 0 0 0,-1 1 0 0 0,1-1 0 0 0,1 0 0 0 0,9-7-1700 0 0,0-1-1 0 0,-1 1 1 0 0,11-14 0 0 0,-7 7-4081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53 3680 0 0,'0'0'284'0'0,"0"0"-187"0"0,0-2 286 0 0,0 1-1 0 0,0 0 1 0 0,-1-1 0 0 0,1 1-1 0 0,0 0 1 0 0,-1-1-1 0 0,0 1 1 0 0,1 0-1 0 0,-1-1 1 0 0,0 1 0 0 0,1 0-1 0 0,-1 0 1 0 0,0 0-1 0 0,0 0 1 0 0,0 0-1 0 0,-1-1 1 0 0,-1 0-362 0 0,-3-4 4880 0 0,0-4-1764 0 0,-2-3 1677 0 0,7 15-4769 0 0,1 0-1 0 0,-1-1 1 0 0,1 1 0 0 0,-1 0-1 0 0,1-1 1 0 0,0 1 0 0 0,0 0 0 0 0,0 3-1 0 0,0-1-15 0 0,-5 42 102 0 0,-20 81 0 0 0,-3 3-65 0 0,24-116-66 0 0,-4 12 28 0 0,0 0-1 0 0,2 0 1 0 0,2 0 0 0 0,-4 49-1 0 0,9-70-27 0 0,1 0 0 0 0,-1-4 0 0 0,1 0 0 0 0,-1 1 0 0 0,0-1 0 0 0,1 0 0 0 0,-1 0 0 0 0,0 0 0 0 0,1 0 0 0 0,0 0 0 0 0,-1-1 0 0 0,1 1 0 0 0,-1 0 0 0 0,1-1 0 0 0,0 1 0 0 0,-1-1 0 0 0,1 0 0 0 0,0 1 0 0 0,0-1 0 0 0,1 0 0 0 0,0 0 0 0 0,41 8 108 0 0,-1 3 0 0 0,0 1 0 0 0,42 17 0 0 0,21 4 660 0 0,-50-12-905 0 0,114 40-630 0 0,-136-52 779 0 0,0-1 0 0 0,1-3 1 0 0,43 3-1 0 0,-14-2 110 0 0,41 3 130 0 0,29 4 67 0 0,-76-9-202 0 0,-13-2-53 0 0,110 2 108 0 0,-14-1-80 0 0,138 5-126 0 0,-259-8-56 0 0,46-2 391 0 0,-40 0-232 0 0,46-9 0 0 0,-69 10-57 0 0,0 0 0 0 0,1 0 0 0 0,-1 0 1 0 0,0-1-1 0 0,0 1 0 0 0,0-1 0 0 0,0 0 1 0 0,0 0-1 0 0,0 0 0 0 0,0 0 0 0 0,-1-1 1 0 0,1 1-1 0 0,-1 0 0 0 0,0-1 0 0 0,0 0 1 0 0,0 0-1 0 0,0 0 0 0 0,0 1 0 0 0,0-2 1 0 0,-1 1-1 0 0,1 0 0 0 0,0-5 0 0 0,2-6 38 0 0,0-1-1 0 0,-2 1 0 0 0,1-1 1 0 0,-1-16-1 0 0,1-2-1 0 0,46-212 745 0 0,-19 115-500 0 0,-25 111-358 0 0,-4 13-814 0 0,1 0 0 0 0,-1 0 0 0 0,0 0 0 0 0,0-7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19351 0 0,'0'0'1751'0'0,"-1"0"-1725"0"0,0 0 0 0 0,0 0 0 0 0,1 1 0 0 0,-1-1 0 0 0,0 0 0 0 0,1 1 0 0 0,-1-1-1 0 0,0 0 1 0 0,1 1 0 0 0,-1-1 0 0 0,1 1 0 0 0,-1-1 0 0 0,0 1 0 0 0,1 0 0 0 0,-1-1 0 0 0,1 1 0 0 0,0-1 0 0 0,-1 1 0 0 0,0 0 0 0 0,-7 16 605 0 0,7-15-482 0 0,-25 71 1012 0 0,1-4-1204 0 0,-42 103 43 0 0,66-168 0 0 0,0-1 0 0 0,0 1 0 0 0,0 0 0 0 0,0 0 0 0 0,1 0 0 0 0,0-1 0 0 0,0 9 0 0 0,0-12-18 0 0,0 0-1 0 0,0 0 1 0 0,0 1 0 0 0,0-1-1 0 0,0 0 1 0 0,0 1-1 0 0,0-1 1 0 0,1 0-1 0 0,-1 0 1 0 0,0 1 0 0 0,0-1-1 0 0,0 0 1 0 0,1 0-1 0 0,-1 0 1 0 0,0 1-1 0 0,0-1 1 0 0,0 0 0 0 0,1 0-1 0 0,-1 0 1 0 0,0 0-1 0 0,0 1 1 0 0,1-1-1 0 0,-1 0 1 0 0,0 0 0 0 0,1 0-1 0 0,-1 0 1 0 0,0 0-1 0 0,0 0 1 0 0,1 0-1 0 0,-1 0 1 0 0,0 0 0 0 0,1 0-1 0 0,-1 0 1 0 0,0 0-1 0 0,1 0 1 0 0,-1 0-1 0 0,0 0 1 0 0,0 0 0 0 0,1 0-1 0 0,-1 0 1 0 0,0 0-1 0 0,0 0 1 0 0,1-1-1 0 0,-1 1 1 0 0,28-9-2986 0 0,-10 1-1773 0 0,1-3-1660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17503 0 0,'-4'0'206'0'0,"-1"1"-1"0"0,1-1 0 0 0,-1 1 0 0 0,1 0 0 0 0,0 1 0 0 0,0-1 0 0 0,0 1 0 0 0,-1-1 0 0 0,-4 4 1 0 0,-34 24 537 0 0,33-21 218 0 0,0-1-590 0 0,0 0 0 0 0,1 1 0 0 0,0 0 0 0 0,1 1 0 0 0,0 0 0 0 0,0 1 0 0 0,1-1 0 0 0,0 1 0 0 0,1 1 0 0 0,0-1 0 0 0,0 1 0 0 0,-4 14 0 0 0,5-12 236 0 0,4-9-536 0 0,-1 0 0 0 0,1-1-1 0 0,0 1 1 0 0,0 0 0 0 0,0 0 0 0 0,0 0 0 0 0,0 0 0 0 0,1 0-1 0 0,0 0 1 0 0,0 0 0 0 0,0 0 0 0 0,0 0 0 0 0,2 6-1 0 0,-1-9-10 0 0,-1-1-1 0 0,1 1 1 0 0,-1-1-1 0 0,1 1 0 0 0,-1 0 1 0 0,1-1-1 0 0,0 0 1 0 0,-1 1-1 0 0,1-1 0 0 0,0 1 1 0 0,-1-1-1 0 0,1 0 0 0 0,0 1 1 0 0,0-1-1 0 0,-1 0 1 0 0,1 0-1 0 0,0 0 0 0 0,0 0 1 0 0,-1 1-1 0 0,1-1 0 0 0,0 0 1 0 0,0 0-1 0 0,1-1 1 0 0,0 1 7 0 0,0 0 1 0 0,0 0 0 0 0,0 0-1 0 0,0-1 1 0 0,1 1 0 0 0,-1-1-1 0 0,3-1 1 0 0,1-2-66 0 0,1 0 1 0 0,0 0-1 0 0,-1-1 0 0 0,0 0 1 0 0,0-1-1 0 0,0 1 0 0 0,6-10 1 0 0,3-5 5 0 0,13-23 1 0 0,8-13-950 0 0,-25 45-940 0 0,0 0-1 0 0,0 0 1 0 0,1 1 0 0 0,0 1-1 0 0,25-15 1 0 0,-13 12-4845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73 19351 0 0,'-4'1'184'0'0,"-1"-1"-1"0"0,0 1 0 0 0,0 0 0 0 0,1 1 0 0 0,-1-1 1 0 0,1 1-1 0 0,-1 0 0 0 0,1 0 0 0 0,0 0 0 0 0,0 1 1 0 0,0-1-1 0 0,0 1 0 0 0,0 0 0 0 0,-7 7 0 0 0,2 0 671 0 0,-1 0-1 0 0,1 1 0 0 0,-15 23 1 0 0,22-29-558 0 0,-1 1 1 0 0,1-1 0 0 0,-1 0-1 0 0,2 1 1 0 0,-1-1 0 0 0,0 1-1 0 0,1 0 1 0 0,-1 10 0 0 0,2-15-226 0 0,0 1 0 0 0,0-1 0 0 0,0 1 0 0 0,0-1 0 0 0,0 1 0 0 0,0-1 0 0 0,0 0 0 0 0,0 1 0 0 0,1-1 0 0 0,-1 1 0 0 0,0-1 0 0 0,1 0 0 0 0,0 1 0 0 0,-1-1 0 0 0,1 0 0 0 0,0 1 0 0 0,-1-1 0 0 0,1 0 0 0 0,0 0 0 0 0,0 0 0 0 0,0 0 1 0 0,0 0-1 0 0,0 0 0 0 0,0 0 0 0 0,0 0 0 0 0,1 0 0 0 0,-1 0 0 0 0,0-1 0 0 0,0 1 0 0 0,1 0 0 0 0,-1-1 0 0 0,0 1 0 0 0,1-1 0 0 0,-1 0 0 0 0,0 1 0 0 0,1-1 0 0 0,-1 0 0 0 0,1 0 0 0 0,-1 0 0 0 0,2 0 0 0 0,6-1-25 0 0,-1 0 0 0 0,0 0 0 0 0,0-1 0 0 0,-1 0 0 0 0,1 0-1 0 0,0-1 1 0 0,-1 0 0 0 0,1-1 0 0 0,-1 1 0 0 0,0-1 0 0 0,0-1 0 0 0,0 1 0 0 0,-1-1 0 0 0,0 0 0 0 0,0-1 0 0 0,0 0-1 0 0,10-12 1 0 0,-11 11-163 0 0,1 0 0 0 0,-1 0 0 0 0,-1-1-1 0 0,1 0 1 0 0,-1 1 0 0 0,0-2 0 0 0,-1 1 0 0 0,0 0-1 0 0,0-1 1 0 0,-1 1 0 0 0,0-1 0 0 0,-1 0-1 0 0,0 1 1 0 0,0-1 0 0 0,-1 0 0 0 0,0-12-1 0 0,-5 5-2273 0 0,-1 1-4303 0 0,-2 0-2293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1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4144 0 0,'-2'-1'9740'0'0,"-8"-3"-7990"0"0,7 7-1584 0 0,0-1 0 0 0,0 0-1 0 0,1 1 1 0 0,-1 0 0 0 0,0-1-1 0 0,1 1 1 0 0,-4 7 0 0 0,3-7-96 0 0,-33 52 305 0 0,-13 17-265 0 0,45-68-152 0 0,1 1 1 0 0,0 0-1 0 0,-4 9 0 0 0,4-8-236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5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2760 0 0,'0'0'5454'0'0,"6"4"-5215"0"0,8-2-843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6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3 3224 0 0,'0'0'13185'0'0,"-14"11"-9251"0"0,-34 58-2706 0 0,38-55-1164 0 0,-13 24-1 0 0,14-23 16 0 0,-16 23-1 0 0,25-38-66 0 0,0 0 0 0 0,0 0-1 0 0,0 0 1 0 0,-1 0 0 0 0,1 0-1 0 0,0 0 1 0 0,0 1 0 0 0,0-1-1 0 0,0 0 1 0 0,0 0 0 0 0,0 0-1 0 0,0 0 1 0 0,0 0 0 0 0,0 0-1 0 0,0 0 1 0 0,0 0 0 0 0,-1 0-1 0 0,1 0 1 0 0,0 0 0 0 0,0 0-1 0 0,0 1 1 0 0,0-1 0 0 0,0 0-1 0 0,0 0 1 0 0,0 0 0 0 0,0 0-1 0 0,0 0 1 0 0,0 0 0 0 0,0 0-1 0 0,0 0 1 0 0,0 1 0 0 0,0-1-1 0 0,0 0 1 0 0,0 0 0 0 0,0 0-1 0 0,0 0 1 0 0,0 0 0 0 0,0 0-1 0 0,0 0 1 0 0,0 0 0 0 0,0 0-1 0 0,0 1 1 0 0,0-1 0 0 0,0 0-1 0 0,0 0 1 0 0,1 0 0 0 0,-1 0-1 0 0,0 0 1 0 0,0 0 0 0 0,0 0-1 0 0,0 0 1 0 0,0 0 0 0 0,7-1 168 0 0,9-9-35 0 0,4-14 170 0 0,27-42-1 0 0,4-4-204 0 0,-40 51-35 0 0,-10 18 142 0 0,-7 16-33 0 0,1-6-150 0 0,0-1-1 0 0,-1 0 1 0 0,-7 9-1 0 0,-6 8-18 0 0,8-11 90 0 0,0 0 0 0 0,-1-1-1 0 0,-19 16 1 0 0,20-19 91 0 0,-3 1 1417 0 0,17-24-1150 0 0,2 3-451 0 0,0 0 0 0 0,1 1 1 0 0,0 0-1 0 0,0 0 0 0 0,1 0 1 0 0,0 1-1 0 0,0 0 0 0 0,12-9 1 0 0,-5 4-2553 0 0,16-21 0 0 0,-24 24-5505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6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0 124 2760 0 0,'2'-2'11052'0'0,"4"-11"-9163"0"0,18-14-84 0 0,46-48 607 0 0,-70 75-2397 0 0,1-1 0 0 0,-1 1-1 0 0,1-1 1 0 0,-1 1 0 0 0,1-1 0 0 0,-1 1-1 0 0,1 0 1 0 0,-1-1 0 0 0,1 1-1 0 0,-1 0 1 0 0,1-1 0 0 0,-1 1 0 0 0,1 0-1 0 0,0 0 1 0 0,-1-1 0 0 0,1 1 0 0 0,0 0-1 0 0,-1 0 1 0 0,1 0 0 0 0,-1 0 0 0 0,1 0-1 0 0,1 0 1 0 0,-2 0-5 0 0,0 0-1 0 0,1 1 1 0 0,-1-1 0 0 0,0 1-1 0 0,1-1 1 0 0,-1 0 0 0 0,0 1 0 0 0,1-1-1 0 0,-1 1 1 0 0,0-1 0 0 0,0 1-1 0 0,0-1 1 0 0,1 0 0 0 0,-1 1-1 0 0,0-1 1 0 0,0 1 0 0 0,0-1-1 0 0,0 1 1 0 0,0-1 0 0 0,0 1-1 0 0,0 0 1 0 0,0 4 14 0 0,0-1 0 0 0,-1 0 1 0 0,1 1-1 0 0,-1-1 0 0 0,-1 5 0 0 0,-4 6 86 0 0,-1 0-1 0 0,-17 27 0 0 0,8-14 59 0 0,10-16-78 0 0,3-7 14 0 0,1 0 0 0 0,-1 1 0 0 0,0-1-1 0 0,0 0 1 0 0,-1-1 0 0 0,0 1 0 0 0,-8 8 581 0 0,13-17-570 0 0,0 1 0 0 0,0 0 0 0 0,0 0 0 0 0,0 0-1 0 0,0 0 1 0 0,1 1 0 0 0,-1-1 0 0 0,4-4 0 0 0,1-4-12 0 0,1-1-73 0 0,1-1 1 0 0,0 2-1 0 0,15-17 1 0 0,-2 2-1132 0 0,-7 11-5705 0 0,-5 10-71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2760 0 0,'0'0'17021'0'0,"6"5"-16019"0"0,16 22 11 0 0,35 55-1 0 0,-18-23-421 0 0,4-2-191 0 0,-42-55-507 0 0,6 5 203 0 0,-5-7-202 0 0,-1 0 0 0 0,0 0 0 0 0,0 0 0 0 0,1 0 1 0 0,-1-1-1 0 0,0 1 0 0 0,0 0 0 0 0,0-1 0 0 0,0 1 1 0 0,1 0-1 0 0,0-2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7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1840 0 0,'-6'3'13702'0'0,"7"2"-13103"0"0,0 0 1 0 0,1 0-1 0 0,0 0 0 0 0,0 0 1 0 0,0 0-1 0 0,0 0 0 0 0,1-1 1 0 0,0 1-1 0 0,4 4 0 0 0,-1 0-84 0 0,16 23 151 0 0,-13-19-649 0 0,0 0 0 0 0,0 0 1 0 0,-2 1-1 0 0,1 0 0 0 0,9 29 0 0 0,-12-27-843 0 0,-1-9-4929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127 271 8752 0 0,'-2'1'673'0'0,"-7"5"235"0"0,0 1 1 0 0,0 0-1 0 0,1 1 1 0 0,-1 0-1 0 0,2 0 0 0 0,-1 1 1 0 0,1 0-1 0 0,1 0 1 0 0,0 0-1 0 0,0 1 0 0 0,-5 12 1 0 0,5-10-540 0 0,2 1 0 0 0,-1 0 0 0 0,1 0 0 0 0,1 0 0 0 0,0 0-1 0 0,1 1 1 0 0,1-1 0 0 0,0 1 0 0 0,1 15 0 0 0,0-25-344 0 0,1 0-1 0 0,-1 0 1 0 0,1 0 0 0 0,0 0-1 0 0,0 0 1 0 0,0 0-1 0 0,1 0 1 0 0,-1-1-1 0 0,1 1 1 0 0,4 6 0 0 0,-5-9-59 0 0,0 1-1 0 0,0-1 1 0 0,1 1 0 0 0,-1-1 0 0 0,1 0 0 0 0,-1 1 0 0 0,1-1 0 0 0,-1 0 0 0 0,1 0 0 0 0,0 0 0 0 0,0 0 0 0 0,0-1 0 0 0,-1 1 0 0 0,1 0 0 0 0,0-1 0 0 0,0 1-1 0 0,0-1 1 0 0,0 0 0 0 0,0 1 0 0 0,0-1 0 0 0,0 0 0 0 0,0 0 0 0 0,0 0 0 0 0,3-1 0 0 0,14-4-1510 0 0,1-3-3761 0 0,-1-3-1832 0 0</inkml:trace>
  <inkml:trace contextRef="#ctx0" brushRef="#br0" timeOffset="1">377 0 14744 0 0,'-13'8'1568'0'0,"9"-2"-1115"0"0,0 0 0 0 0,1-1 0 0 0,0 1 0 0 0,0 0 0 0 0,0 0 0 0 0,1 1 0 0 0,-2 7 0 0 0,2-7-131 0 0,-6 18-161 0 0,2 0 0 0 0,1 1 0 0 0,1-1 0 0 0,-1 31 0 0 0,5-41-16 0 0,1 0 0 0 0,0 0-1 0 0,1 0 1 0 0,0-1 0 0 0,6 16-1 0 0,-8-27-113 0 0,1-1 0 0 0,0 1 0 0 0,0-1 0 0 0,0 0 1 0 0,0 1-1 0 0,1-1 0 0 0,-1 0 0 0 0,0 0 0 0 0,1 0 0 0 0,0 0 0 0 0,-1 0 0 0 0,1 0 0 0 0,0 0 0 0 0,0 0 0 0 0,0-1 0 0 0,0 1 0 0 0,0-1 0 0 0,0 0 0 0 0,1 1 0 0 0,-1-1 0 0 0,0 0 0 0 0,1 0 0 0 0,-1-1 0 0 0,1 1 0 0 0,-1 0 0 0 0,5 0 0 0 0,-3-1 11 0 0,0 0-1 0 0,0-1 0 0 0,0 1 1 0 0,0-1-1 0 0,-1 1 0 0 0,1-1 0 0 0,0 0 1 0 0,0 0-1 0 0,0-1 0 0 0,-1 1 1 0 0,1-1-1 0 0,-1 0 0 0 0,1 0 0 0 0,-1 0 1 0 0,0 0-1 0 0,4-5 0 0 0,23-19 1103 0 0,-29 25-289 0 0,-1 5-760 0 0,-1 0 0 0 0,0 0 0 0 0,0 0 0 0 0,-1 0 0 0 0,1 0 0 0 0,-1-1 0 0 0,-2 5 0 0 0,-3 9 18 0 0,-4 14-275 0 0,2 0 1 0 0,-9 57-1 0 0,16-65-791 0 0,4 0-57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8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0 13824 0 0,'0'0'1246'0'0,"-12"1"815"0"0,8 0-1750 0 0,0 0 0 0 0,1 1 0 0 0,-1-1 0 0 0,1 1 0 0 0,-1 0-1 0 0,1 0 1 0 0,-1 0 0 0 0,1 0 0 0 0,0 0 0 0 0,0 1-1 0 0,0 0 1 0 0,-3 4 0 0 0,-4 5 252 0 0,-15 25-1 0 0,8-11-377 0 0,8-12-247 0 0,-11 24 1 0 0,16-30-89 0 0,1 2-666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28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173 231 3680 0 0,'0'-1'7953'0'0,"3"-11"-4197"0"0,1-1-2415 0 0,-1 0 0 0 0,2 0 0 0 0,7-15 0 0 0,-3 6-695 0 0,-23 30-486 0 0,2 3-156 0 0,-1-1-1 0 0,0-1 0 0 0,0 0 0 0 0,-16 8 0 0 0,28-17-3 0 0,1 0 0 0 0,0 0 0 0 0,0 0 0 0 0,0 0 0 0 0,0 0 0 0 0,0 0 0 0 0,-1 0 0 0 0,1 0 0 0 0,0 0 0 0 0,0 0 0 0 0,0 0 0 0 0,0 0 0 0 0,0 0 0 0 0,0-1 0 0 0,-1 1 0 0 0,1 0 0 0 0,0 0 0 0 0,0 0 0 0 0,0 0 0 0 0,0 0 0 0 0,0 0 0 0 0,0 0 0 0 0,0 0 0 0 0,0 0 0 0 0,-1-1 0 0 0,1 1 0 0 0,0 0 0 0 0,0 0 0 0 0,0 0 0 0 0,0 0 0 0 0,0 0 0 0 0,0 0 0 0 0,0-1 0 0 0,0 1 0 0 0,0 0 0 0 0,0 0 0 0 0,0 0 0 0 0,0 0 0 0 0,0 0 0 0 0,0-1 0 0 0,0 1 0 0 0,0 0 0 0 0,0 0 0 0 0,0 0 0 0 0,0 0 0 0 0,0 0 0 0 0,0-1 0 0 0,0 1 0 0 0,0 0 0 0 0,1-7 0 0 0,5-5 126 0 0,-1-1 0 0 0,2 1-1 0 0,8-11 1 0 0,8-16 787 0 0,-23 37-479 0 0,-4 3-213 0 0,-8 7-192 0 0,-12 11-66 0 0,9-5-37 0 0,0 0 0 0 0,-17 21-1 0 0,30-31 89 0 0,6-12-21 0 0,1 0 1 0 0,-1 0 0 0 0,2 0 0 0 0,8-9 0 0 0,-6 7 6 0 0,12-20 1 0 0,-17 23 29 0 0,-8 14 19 0 0,-7 8-40 0 0,-2-1-57 0 0,6-7 1 0 0,0 1 0 0 0,0-1 0 0 0,-1 0 1 0 0,-14 8-1 0 0,14-10-7 0 0,9-6 54 0 0,0 1 0 0 0,0 0 0 0 0,-1 0 0 0 0,1 0 1 0 0,0 0-1 0 0,0 0 0 0 0,0 0 0 0 0,0 0 0 0 0,-1 0 0 0 0,1-1 0 0 0,0 1 0 0 0,0 0 0 0 0,0 0 0 0 0,0 0 0 0 0,0 0 0 0 0,0-1 0 0 0,-1 1 0 0 0,1 0 0 0 0,0 0 0 0 0,0 0 0 0 0,0 0 0 0 0,0-1 0 0 0,0 1 0 0 0,0 0 0 0 0,0 0 0 0 0,0 0 0 0 0,0-1 0 0 0,0 1 1 0 0,0 0-1 0 0,0 0 0 0 0,0 0 0 0 0,0-1 0 0 0,0 1 0 0 0,0 0 0 0 0,0 0 0 0 0,0 0 0 0 0,0-1 0 0 0,0 1 0 0 0,0 0 0 0 0,1 0 0 0 0,-1 0 0 0 0,0-1 0 0 0,0 1 0 0 0,0 0 0 0 0,0 0 0 0 0,0 0 0 0 0,5-10 44 0 0,-4 9-36 0 0,14-24 73 0 0,28-31 0 0 0,-43 54-13 0 0,-2 3-24 0 0,-8 5-11 0 0,6-4-49 0 0,1 0 0 0 0,-1 0 0 0 0,0 0 1 0 0,-8 2-1 0 0,14-22 54 0 0,14-8-1 0 0,-1 4 60 0 0,-31 33 1669 0 0,7-4-1762 0 0,0 0-1 0 0,-18 10 1 0 0,16-11 741 0 0,11-6-700 0 0,0 0-1 0 0,-1 0 0 0 0,1 0 1 0 0,-1 0-1 0 0,1 0 1 0 0,0 0-1 0 0,-1 0 0 0 0,1 0 1 0 0,-1 0-1 0 0,1 0 1 0 0,0-1-1 0 0,-1 1 1 0 0,1 0-1 0 0,-1 0 0 0 0,1 0 1 0 0,0 0-1 0 0,-1-1 1 0 0,1 1-1 0 0,0 0 0 0 0,0-1 1 0 0,-1 1-1 0 0,1 0 1 0 0,0 0-1 0 0,-1-1 0 0 0,1 1 1 0 0,0 0-1 0 0,0-1 1 0 0,0 1-1 0 0,-1-1 0 0 0,1 1 1 0 0,0 0-1 0 0,0-1 1 0 0,0 0-1 0 0,-5-14-15 0 0,5 11 202 0 0,0 1-36 0 0,0 0-1 0 0,0 0 0 0 0,1 0 1 0 0,-1 0-1 0 0,1 0 1 0 0,-1 0-1 0 0,1 1 1 0 0,2-5-1 0 0,-2 3-178 0 0,3 3-16 0 0,-3 1-58 0 0,0-1 0 0 0,-1 1 1 0 0,1 0-1 0 0,-1 0 0 0 0,1 0 0 0 0,0 0 0 0 0,-1 0 0 0 0,1 0 1 0 0,0 0-1 0 0,-1 0 0 0 0,1 1 0 0 0,-1-1 0 0 0,1 0 0 0 0,-1 0 0 0 0,1 0 1 0 0,0 1-1 0 0,-1-1 0 0 0,1 0 0 0 0,-1 1 0 0 0,1-1 0 0 0,-1 0 1 0 0,1 1-1 0 0,-1-1 0 0 0,0 1 0 0 0,1-1 0 0 0,0 1 0 0 0,7 13-1743 0 0,-7-11 1280 0 0,6 15-2714 0 0,-3-7-1662 0 0,-3-7 2567 0 0,2 4-4307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52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3 762 9960 0 0,'-2'3'13774'0'0,"12"-12"-12682"0"0,-1 0 0 0 0,15-20 0 0 0,-1 2-511 0 0,81-75 339 0 0,-72 72-645 0 0,176-159 1146 0 0,149-98-738 0 0,-300 245-654 0 0,-5 2-484 0 0,-51 39-42 0 0,2 9-4671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7:25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0 895 2304 0 0,'0'0'11312'0'0,"6"8"-9666"0"0,-2-4 2319 0 0,-2-4-3780 0 0,0-1-1 0 0,0 1 0 0 0,0 0 0 0 0,0-1 0 0 0,0 0 1 0 0,0 1-1 0 0,0-1 0 0 0,-1 0 0 0 0,1 0 0 0 0,0 0 1 0 0,0 0-1 0 0,-1-1 0 0 0,4-2 0 0 0,22-24 1221 0 0,-10 9-679 0 0,37-36 676 0 0,18-18-291 0 0,213-166 1104 0 0,-216 183-1896 0 0,107-77-7 0 0,-25 19-297 0 0,-127 94-79 0 0,36-27-277 0 0,81-50-1 0 0,-130 91-232 0 0,-1 1-1398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7:29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84 891 11256 0 0,'-24'11'1165'0'0,"-4"1"-235"0"0,27-11-593 0 0,-1-1 1 0 0,1 0-1 0 0,0 1 0 0 0,-1-1 0 0 0,1 0 0 0 0,-1 0 0 0 0,1 0 0 0 0,-1 0 0 0 0,1 0 1 0 0,0-1-1 0 0,-1 1 0 0 0,1 0 0 0 0,-1-1 0 0 0,1 1 0 0 0,0-1 0 0 0,-1 1 0 0 0,1-1 1 0 0,-2-1-1 0 0,3 2-232 0 0,0 0 1 0 0,-1-1 0 0 0,1 1 0 0 0,0-1 0 0 0,-1 1-1 0 0,1 0 1 0 0,0-1 0 0 0,0 1 0 0 0,-1-1-1 0 0,1 1 1 0 0,0-1 0 0 0,0 1 0 0 0,0-1-1 0 0,0 0 1 0 0,0 1 0 0 0,0-1 0 0 0,0 1-1 0 0,0-1 1 0 0,0 1 0 0 0,0-1 0 0 0,0 1-1 0 0,0-1 1 0 0,0 1 0 0 0,0-1 0 0 0,0 1-1 0 0,1-1 1 0 0,-1 1 0 0 0,0-1 0 0 0,0 1-1 0 0,1-1 1 0 0,10-16 1226 0 0,5-7-166 0 0,7-7-245 0 0,27-21 444 0 0,79-61 0 0 0,67-32-214 0 0,-23 23-698 0 0,56-38 38 0 0,-199 140-480 0 0,55-37 132 0 0,95-82 0 0 0,-163 125-1432 0 0,-17 13 618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7:39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1082 389 2760 0 0,'8'-15'567'0'0,"-3"-6"7632"0"0,1 0-3341 0 0,-5 17-4499 0 0,-1 0 0 0 0,1 1 1 0 0,-1-1-1 0 0,0 0 1 0 0,0 0-1 0 0,0 1 1 0 0,-1-1-1 0 0,-1-5 1 0 0,0-10 684 0 0,2 17-863 0 0,-1-1 0 0 0,1 1 0 0 0,-1-1 0 0 0,0 1 0 0 0,0 0 0 0 0,0-1 0 0 0,0 1 0 0 0,-1 0 0 0 0,1-1 0 0 0,-1 1 0 0 0,1 0 0 0 0,-1 0 0 0 0,0 0 0 0 0,1 1 0 0 0,-1-1 0 0 0,0 0 0 0 0,0 1 0 0 0,-1-1 0 0 0,-2-1 0 0 0,-33-10 1228 0 0,29 10-1252 0 0,0 0-1 0 0,1 0 1 0 0,0 0 0 0 0,-10-6-1 0 0,13 6-114 0 0,-1 0-1 0 0,0 1 1 0 0,0 0-1 0 0,-7-2 0 0 0,-15-6 107 0 0,13 5 36 0 0,0 1 0 0 0,0 0 1 0 0,-25-4-1 0 0,31 7-48 0 0,-12-2-50 0 0,0 0 0 0 0,0 2 0 0 0,0 1 0 0 0,0 0 0 0 0,0 2 0 0 0,0 0 0 0 0,-25 6 0 0 0,0 10-6 0 0,39-15-73 0 0,1 1 1 0 0,-1-1-1 0 0,1 1 0 0 0,0 0 1 0 0,0 1-1 0 0,-10 8 0 0 0,-3 4 6 0 0,-19 14-13 0 0,-38 41 0 0 0,21-18 0 0 0,31-29 16 0 0,1 1 1 0 0,1 0-1 0 0,1 2 0 0 0,2 0 0 0 0,-17 32 1 0 0,-69 160 92 0 0,96-200-108 0 0,-5 18 30 0 0,-17 69-1 0 0,26-85-27 0 0,-4 14 2 0 0,2 0 1 0 0,1 0-1 0 0,2 0 0 0 0,2 0 1 0 0,1 1-1 0 0,2-1 0 0 0,1 1 1 0 0,2-1-1 0 0,2 0 0 0 0,1 0 1 0 0,19 55-1 0 0,-17-64 30 0 0,1 0 1 0 0,2 0-1 0 0,24 39 0 0 0,-16-38 4 0 0,0-1-1 0 0,2-1 0 0 0,2-1 0 0 0,0-2 0 0 0,1 0 0 0 0,1-1 0 0 0,1-2 1 0 0,1 0-1 0 0,60 30 0 0 0,-71-42-16 0 0,2 2 7 0 0,0-1 0 0 0,0 0 1 0 0,1-2-1 0 0,0 0 0 0 0,41 8 0 0 0,217 7 467 0 0,-236-22-366 0 0,0-2-1 0 0,-1-1 1 0 0,1-2-1 0 0,66-17 1 0 0,-92 17-61 0 0,-1 0 0 0 0,1-1 1 0 0,-1 0-1 0 0,-1-2 0 0 0,24-14 0 0 0,-29 15-38 0 0,1 0 1 0 0,-2-1-1 0 0,1 0 0 0 0,-1-1 1 0 0,0 0-1 0 0,0 0 1 0 0,-1-1-1 0 0,8-14 0 0 0,13-29 187 0 0,23-64 0 0 0,13-59 162 0 0,-39 102-237 0 0,-12 37-92 0 0,-2-1 0 0 0,-2 0 0 0 0,9-79 0 0 0,-16 89-26 0 0,-2-1-1 0 0,0 1 1 0 0,-2 0-1 0 0,-1 0 1 0 0,-2 0-1 0 0,-10-36 1 0 0,-60-164-25 0 0,49 164 0 0 0,-49-90 0 0 0,14 57 0 0 0,6 10 0 0 0,44 69 0 0 0,-2 1 0 0 0,0 0 0 0 0,-1 1 0 0 0,-1 0 0 0 0,0 1 0 0 0,-1 0 0 0 0,-1 2 0 0 0,0 0 0 0 0,-1 0 0 0 0,-36-17 0 0 0,-26-2-2008 0 0,-19-20-3337 0 0,75 37 3722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2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6912 0 0,'0'0'2766'0'0,"11"5"5199"0"0,-2-5-7111 0 0,0-1 0 0 0,1-1-1 0 0,10-2 1 0 0,6-2-441 0 0,-20 5-434 0 0,0-1 0 0 0,0 0 0 0 0,0 0-1 0 0,0-1 1 0 0,7-3 0 0 0,10-5-3737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3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11976 0 0,'0'0'1200'0'0,"-6"14"-166"0"0,6-14-940 0 0,-1 0 0 0 0,1 0 1 0 0,-1 1-1 0 0,1-1 0 0 0,0 0 0 0 0,-1 0 0 0 0,1 1 0 0 0,-1-1 0 0 0,1 0 0 0 0,0 1 0 0 0,-1-1 0 0 0,1 0 0 0 0,0 1 1 0 0,0-1-1 0 0,-1 1 0 0 0,1-1 0 0 0,0 1 0 0 0,0-1 0 0 0,0 0 0 0 0,-1 1 0 0 0,1-1 0 0 0,0 1 0 0 0,0-1 1 0 0,0 1-1 0 0,0-1 0 0 0,0 1 0 0 0,0-1 0 0 0,0 1 0 0 0,0-1 0 0 0,0 1 0 0 0,0-1 0 0 0,0 1 0 0 0,0-1 1 0 0,1 1-1 0 0,-1-1 0 0 0,0 0 0 0 0,0 1 0 0 0,0-1 0 0 0,1 1 0 0 0,-1-1 0 0 0,0 0 0 0 0,0 1 0 0 0,1-1 0 0 0,-1 1 1 0 0,0-1-1 0 0,1 0 0 0 0,-1 1 0 0 0,0-1 0 0 0,1 0 0 0 0,0 1 0 0 0,1 0 35 0 0,-1 0-1 0 0,1-1 1 0 0,0 1-1 0 0,0 0 1 0 0,0-1 0 0 0,0 1-1 0 0,0-1 1 0 0,0 0-1 0 0,0 1 1 0 0,0-1 0 0 0,0 0-1 0 0,3 0 1 0 0,16-3 380 0 0,-7 1-165 0 0,1 1 0 0 0,-1 0 1 0 0,0 1-1 0 0,17 1 0 0 0,-31-1-323 0 0,0 0 0 0 0,1 0 0 0 0,-1 1 0 0 0,1-1 0 0 0,-1 0 0 0 0,0 0 0 0 0,1 0 0 0 0,-1 0 0 0 0,1 0 0 0 0,-1 1 0 0 0,0-1 0 0 0,1 0 0 0 0,-1 0 0 0 0,0 0 0 0 0,0 1 0 0 0,1-1 0 0 0,-1 0 0 0 0,0 1 0 0 0,1-1 0 0 0,-1 0 0 0 0,0 1 0 0 0,0-1 0 0 0,0 0 0 0 0,1 1 0 0 0,-1-1 0 0 0,0 0 0 0 0,0 1 0 0 0,0-1 0 0 0,0 0 0 0 0,0 1 0 0 0,-2 15 282 0 0,-13 11-19 0 0,9-21-320 0 0,1 0 1 0 0,-1-1 0 0 0,0 1 0 0 0,-1-1-1 0 0,1-1 1 0 0,-1 1 0 0 0,0-1 0 0 0,0 0 0 0 0,-12 4-1 0 0,-17 11-214 0 0,15-8-614 0 0,20-11-80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3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25 14600 0 0,'-4'3'209'0'0,"-19"11"598"0"0,-32 28 1 0 0,49-37-500 0 0,0 0 0 0 0,1 1 0 0 0,0 0 1 0 0,0 0-1 0 0,0 0 0 0 0,0 1 0 0 0,1-1 0 0 0,0 1 1 0 0,1 0-1 0 0,-4 9 0 0 0,6-14-178 0 0,1 0 0 0 0,-1 1 0 0 0,0-1 1 0 0,1 0-1 0 0,0 1 0 0 0,-1-1 0 0 0,1 1 0 0 0,0-1 0 0 0,0 0 0 0 0,1 1 0 0 0,-1-1 1 0 0,0 1-1 0 0,1-1 0 0 0,-1 0 0 0 0,3 5 0 0 0,-2-6-45 0 0,-1 1 0 0 0,1-1-1 0 0,0 0 1 0 0,0 0 0 0 0,0 0 0 0 0,0 0-1 0 0,0 0 1 0 0,0 0 0 0 0,0-1 0 0 0,1 1 0 0 0,-1 0-1 0 0,0-1 1 0 0,0 1 0 0 0,1 0 0 0 0,-1-1-1 0 0,0 1 1 0 0,0-1 0 0 0,1 0 0 0 0,-1 0 0 0 0,1 1-1 0 0,-1-1 1 0 0,0 0 0 0 0,1 0 0 0 0,-1 0-1 0 0,1 0 1 0 0,-1 0 0 0 0,0-1 0 0 0,1 1-1 0 0,1-1 1 0 0,1 0 23 0 0,1-1 0 0 0,0 1 0 0 0,0-1-1 0 0,0 0 1 0 0,-1 0 0 0 0,0-1 0 0 0,1 0 0 0 0,-1 1-1 0 0,0-1 1 0 0,7-7 0 0 0,0-1-127 0 0,-1-1-1 0 0,12-15 1 0 0,-11 12-326 0 0,-1 0-1 0 0,0-1 0 0 0,-1 0 1 0 0,12-30-1 0 0,-19 31-5476 0 0,-1 2-1931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3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11888 0 0,'0'-5'7210'0'0,"8"85"-4723"0"0,-8 160-1945 0 0,1-223-981 0 0,0 2-800 0 0,-2-7-4430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2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50 5984 0 0,'0'0'464'0'0,"-10"-15"3230"0"0,10 12-3180 0 0,-1 1 1 0 0,0 0-1 0 0,-1 0 0 0 0,1-1 0 0 0,0 1 0 0 0,-1 0 0 0 0,1 0 0 0 0,-1 0 1 0 0,0 0-1 0 0,1 1 0 0 0,-1-1 0 0 0,-3-2 0 0 0,3 3-380 0 0,0 0 1 0 0,1 1-1 0 0,-1-1 0 0 0,0 0 1 0 0,0 1-1 0 0,1-1 0 0 0,-1 1 1 0 0,0 0-1 0 0,0 0 0 0 0,1-1 1 0 0,-1 1-1 0 0,0 0 0 0 0,0 1 0 0 0,0-1 1 0 0,0 0-1 0 0,1 0 0 0 0,-1 1 1 0 0,-3 0-1 0 0,-18 8 340 0 0,0 1 0 0 0,0 1 1 0 0,1 1-1 0 0,1 1 0 0 0,0 1 0 0 0,0 0 0 0 0,-25 26 0 0 0,22-21-308 0 0,17-14 59 0 0,0 1 0 0 0,0 0 0 0 0,0 0 0 0 0,1 1 0 0 0,0-1 1 0 0,-6 10-1 0 0,12-15-116 0 0,0 0-101 0 0,0 0-1 0 0,0 0 1 0 0,1 0 0 0 0,-1-1 0 0 0,0 1-1 0 0,1 0 1 0 0,-1 0 0 0 0,1 0-1 0 0,-1 0 1 0 0,1-1 0 0 0,0 1 0 0 0,-1 0-1 0 0,1-1 1 0 0,0 1 0 0 0,-1 0-1 0 0,1-1 1 0 0,0 1 0 0 0,0-1 0 0 0,-1 1-1 0 0,1-1 1 0 0,0 1 0 0 0,0-1 0 0 0,0 0-1 0 0,0 1 1 0 0,0-1 0 0 0,1 0-1 0 0,26 5-3 0 0,39-2 277 0 0,-44-3-126 0 0,0 0-1 0 0,0 2 1 0 0,31 7 0 0 0,-52-9-138 0 0,0 1 0 0 0,0-1 0 0 0,0 1 0 0 0,0 0 0 0 0,0 0 0 0 0,0 0 0 0 0,0 0 0 0 0,0 0 0 0 0,-1 0 0 0 0,1 0 0 0 0,0 0 0 0 0,-1 1 0 0 0,1-1 0 0 0,-1 1 0 0 0,1-1 0 0 0,-1 1 0 0 0,0 0 0 0 0,1-1 0 0 0,-1 1 0 0 0,0 0 0 0 0,1 2 0 0 0,-2-1 13 0 0,1 0-1 0 0,-1-1 1 0 0,1 1 0 0 0,-1 0 0 0 0,0 0 0 0 0,0-1 0 0 0,0 1 0 0 0,0 0 0 0 0,-1 0 0 0 0,1-1-1 0 0,-1 1 1 0 0,0 0 0 0 0,1 0 0 0 0,-1-1 0 0 0,-3 5 0 0 0,-4 9 47 0 0,0-1 0 0 0,-1 0 0 0 0,-1-1 0 0 0,0 0 0 0 0,-1 0 1 0 0,-1-1-1 0 0,0 0 0 0 0,0-1 0 0 0,-2-1 0 0 0,1 0 0 0 0,-1-1 0 0 0,-30 16 0 0 0,21-12-58 0 0,-20 11-272 0 0,40-24 156 0 0,-1 1 0 0 0,1-1 0 0 0,-1 0 1 0 0,1 0-1 0 0,-1 0 0 0 0,1 0 0 0 0,-1-1 0 0 0,0 1 0 0 0,1-1 0 0 0,-5 0 1 0 0,8 0 9 0 0,-1 0 0 0 0,1 0 0 0 0,-1 0 1 0 0,1 0-1 0 0,-1 0 0 0 0,1 0 0 0 0,-1-1 1 0 0,1 1-1 0 0,-1 0 0 0 0,1 0 0 0 0,-1 0 1 0 0,1-1-1 0 0,-1 1 0 0 0,1 0 0 0 0,0-1 1 0 0,-1 1-1 0 0,1 0 0 0 0,-1-1 1 0 0,1 1-1 0 0,0 0 0 0 0,-1-1 0 0 0,1 1 1 0 0,0-1-1 0 0,0 1 0 0 0,-1 0 0 0 0,1-1 1 0 0,0 1-1 0 0,0-1 0 0 0,0 1 0 0 0,0-1 1 0 0,-1 1-1 0 0,1-1 0 0 0,0 1 1 0 0,0-1-1 0 0,0 1 0 0 0,0-1 0 0 0,0 1 1 0 0,0-1-1 0 0,0 1 0 0 0,0-1 0 0 0,1 1 1 0 0,-1-1-1 0 0,0 1 0 0 0,0-1 0 0 0,0 1 1 0 0,1-2-1 0 0,12-23-3002 0 0,29-38-1052 0 0,-11 22 2047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4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5528 0 0,'2'1'8190'0'0,"10"3"-3563"0"0,10 6-3111 0 0,-16-7-1519 0 0,0 0 0 0 0,0 0-1 0 0,1-1 1 0 0,-1 0 0 0 0,1 0 0 0 0,-1 0 0 0 0,1-1 0 0 0,0 0-1 0 0,0 0 1 0 0,11-1 0 0 0,-3-3-768 0 0</inkml:trace>
  <inkml:trace contextRef="#ctx0" brushRef="#br0" timeOffset="1">413 0 8752 0 0,'-2'2'226'0'0,"0"1"1"0"0,0-1 0 0 0,0 1-1 0 0,0-1 1 0 0,0 1 0 0 0,1 0-1 0 0,-1-1 1 0 0,1 1 0 0 0,-1 0-1 0 0,1 0 1 0 0,0 0 0 0 0,0 0-1 0 0,1 0 1 0 0,-1 0-1 0 0,0 6 1 0 0,-7 22 3966 0 0,-11 21-2736 0 0,3 1 0 0 0,-13 63 0 0 0,28-108-1343 0 0,0 0 0 0 0,0 0-1 0 0,1-1 1 0 0,2 17 0 0 0,-2-21-306 0 0,0 1 0 0 0,1-1 0 0 0,0 0 1 0 0,0 1-1 0 0,0-1 0 0 0,0 0 0 0 0,0 0 0 0 0,1 0 0 0 0,-1 0 0 0 0,1 0 0 0 0,0 0 1 0 0,0 0-1 0 0,4 4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4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9 14600 0 0,'-17'-7'1584'0'0,"12"6"-1272"0"0,1 0 1 0 0,0 1 0 0 0,-1 0 0 0 0,1 0 0 0 0,-1 0-1 0 0,1 1 1 0 0,-1 0 0 0 0,1-1 0 0 0,0 1 0 0 0,-1 1 0 0 0,1-1-1 0 0,0 1 1 0 0,0 0 0 0 0,0-1 0 0 0,0 2 0 0 0,0-1-1 0 0,0 0 1 0 0,1 1 0 0 0,-7 5 0 0 0,0 3 198 0 0,0-1 0 0 0,1 2 0 0 0,1-1 0 0 0,-14 24 0 0 0,18-28-314 0 0,0 1 1 0 0,1 0-1 0 0,0-1 0 0 0,0 1 0 0 0,1 0 0 0 0,0 1 1 0 0,0-1-1 0 0,1 0 0 0 0,0 0 0 0 0,0 13 1 0 0,1-20-190 0 0,0 0 1 0 0,0 0-1 0 0,0-1 1 0 0,0 1-1 0 0,0 0 1 0 0,0 0-1 0 0,0 0 1 0 0,0-1 0 0 0,0 1-1 0 0,1 0 1 0 0,-1 0-1 0 0,0 0 1 0 0,1-1-1 0 0,-1 1 1 0 0,0 0 0 0 0,1-1-1 0 0,-1 1 1 0 0,1 0-1 0 0,-1-1 1 0 0,1 1-1 0 0,-1 0 1 0 0,1-1 0 0 0,-1 1-1 0 0,1-1 1 0 0,0 1-1 0 0,-1-1 1 0 0,1 1-1 0 0,0-1 1 0 0,-1 0 0 0 0,1 1-1 0 0,0-1 1 0 0,0 0-1 0 0,-1 0 1 0 0,1 1-1 0 0,0-1 1 0 0,0 0 0 0 0,0 0-1 0 0,-1 0 1 0 0,1 0-1 0 0,0 0 1 0 0,0 0-1 0 0,0 0 1 0 0,-1 0 0 0 0,1 0-1 0 0,0 0 1 0 0,0-1-1 0 0,-1 1 1 0 0,1 0-1 0 0,1-1 1 0 0,3 0-1 0 0,-1-1 0 0 0,1 0 0 0 0,-1 0 0 0 0,0 0 1 0 0,1-1-1 0 0,6-5 0 0 0,5-7-599 0 0,-2 0 0 0 0,0-1 0 0 0,15-21-1 0 0,5-6-3116 0 0,-14 25 327 0 0,-15 15 2064 0 0,6-7-5090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5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0 1840 0 0,'0'0'5717'0'0,"-4"4"-3918"0"0,-13 7 3165 0 0,-15 13-1102 0 0,30-22-3689 0 0,0 0 1 0 0,0 0-1 0 0,0 0 0 0 0,1 1 1 0 0,-1-1-1 0 0,0 1 0 0 0,1-1 1 0 0,0 1-1 0 0,-1 0 0 0 0,1-1 1 0 0,-1 6-1 0 0,1-5 272 0 0,-1 7 279 0 0,0 0 1 0 0,0 0-1 0 0,1 0 0 0 0,0 12 0 0 0,1-20-658 0 0,1 0 1 0 0,-1 0-1 0 0,0 0 1 0 0,1 0-1 0 0,-1 1 0 0 0,1-1 1 0 0,-1 0-1 0 0,1 0 0 0 0,0 0 1 0 0,0-1-1 0 0,2 4 1 0 0,-2-4-28 0 0,-1 0 1 0 0,1 0 0 0 0,0 0-1 0 0,0-1 1 0 0,0 1 0 0 0,0 0-1 0 0,1 0 1 0 0,-1-1 0 0 0,0 1-1 0 0,0 0 1 0 0,0-1 0 0 0,1 0-1 0 0,-1 1 1 0 0,0-1 0 0 0,0 1-1 0 0,1-1 1 0 0,-1 0 0 0 0,0 0 0 0 0,1 0-1 0 0,0 0 1 0 0,4-1 75 0 0,-1 0-1 0 0,1 0 1 0 0,-1 0 0 0 0,1-1 0 0 0,-1 0-1 0 0,0 0 1 0 0,0-1 0 0 0,0 1 0 0 0,0-1-1 0 0,-1 0 1 0 0,1 0 0 0 0,-1-1 0 0 0,7-5-1 0 0,-2 0-143 0 0,1-1-1 0 0,-1 0 0 0 0,-1 0 0 0 0,8-13 0 0 0,13-24-4258 0 0,-26 43 3422 0 0,5-9-7355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5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11976 0 0,'0'0'2968'0'0,"11"-2"-985"0"0,1-3 57 0 0,1 3 8 0 0,2-6-1408 0 0,-2 4-288 0 0,2-2-64 0 0,-2-2 0 0 0,2 6-56 0 0,1-3-8 0 0,1 0 0 0 0,-2 0 0 0 0,-2 2-1416 0 0,-1 1-288 0 0</inkml:trace>
  <inkml:trace contextRef="#ctx0" brushRef="#br0" timeOffset="1">85 163 6448 0 0,'0'0'7024'0'0,"8"0"-3473"0"0,4 0 33 0 0,-1 0-2872 0 0,4 0-568 0 0,-5-2-144 0 0,2-2-5703 0 0,-1 2-1177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5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1 16184 0 0,'0'0'1461'0'0,"-4"6"-1171"0"0,-50 75 1954 0 0,29-47-1348 0 0,3 1 1 0 0,-27 54 0 0 0,37-63-697 0 0,1-2-58 0 0,2 0 0 0 0,-13 42 0 0 0,22-64-270 0 0,-1 0 0 0 0,1 0 0 0 0,0 0 0 0 0,0 0 0 0 0,0 0 0 0 0,0 0 0 0 0,0 0 0 0 0,0 0 0 0 0,1 2 0 0 0,-1-2-1353 0 0,4-4-88 0 0,15-9-21 0 0</inkml:trace>
  <inkml:trace contextRef="#ctx0" brushRef="#br0" timeOffset="1">369 64 18863 0 0,'0'0'1706'0'0,"5"1"-1372"0"0,2 0-50 0 0,-1 0 1 0 0,0 0-1 0 0,0-1 0 0 0,1 0 0 0 0,-1 0 0 0 0,0 0 0 0 0,0-1 0 0 0,11-2 0 0 0,22-2-1118 0 0,-29 4-4657 0 0,1-3-1868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6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0 15632 0 0,'-24'22'1185'0'0,"14"-13"-746"0"0,0 1 0 0 0,-13 16-1 0 0,20-23-166 0 0,1 0 0 0 0,0 1 0 0 0,0-1-1 0 0,0 1 1 0 0,0-1 0 0 0,1 1 0 0 0,-1 0-1 0 0,1 0 1 0 0,0 0 0 0 0,0 0 0 0 0,0 0-1 0 0,1 0 1 0 0,-1 4 0 0 0,1-7-242 0 0,1 0 0 0 0,-1 0 0 0 0,0 0 0 0 0,0 0 0 0 0,0 0-1 0 0,1 0 1 0 0,-1 0 0 0 0,1-1 0 0 0,-1 1 0 0 0,1 0 0 0 0,-1 0 0 0 0,1 0 0 0 0,-1 0 0 0 0,1-1 0 0 0,-1 1 0 0 0,1 0-1 0 0,0 0 1 0 0,0-1 0 0 0,-1 1 0 0 0,1-1 0 0 0,0 1 0 0 0,0-1 0 0 0,0 1 0 0 0,0-1 0 0 0,0 1 0 0 0,-1-1 0 0 0,1 0 0 0 0,0 1-1 0 0,0-1 1 0 0,2 0 0 0 0,4 2 87 0 0,0-2 0 0 0,1 1 0 0 0,9-1 0 0 0,-4 1-55 0 0,-2-1 33 0 0,1-1 1 0 0,-1 0-1 0 0,21-4 0 0 0,-24 3 129 0 0,1 1 0 0 0,-1-1 0 0 0,1 1 0 0 0,0 1-1 0 0,-1 0 1 0 0,1 0 0 0 0,15 3 0 0 0,-23-3-226 0 0,-1 0-1 0 0,1 0 1 0 0,-1 0-1 0 0,0 0 1 0 0,1 0 0 0 0,-1 1-1 0 0,1-1 1 0 0,-1 0-1 0 0,1 0 1 0 0,-1 1-1 0 0,0-1 1 0 0,1 0 0 0 0,-1 1-1 0 0,1-1 1 0 0,-1 0-1 0 0,0 1 1 0 0,1-1-1 0 0,-1 0 1 0 0,0 1 0 0 0,0-1-1 0 0,1 1 1 0 0,-1-1-1 0 0,0 1 1 0 0,0-1-1 0 0,0 0 1 0 0,0 1-1 0 0,1-1 1 0 0,-1 1 0 0 0,0-1-1 0 0,0 1 1 0 0,0-1-1 0 0,0 1 1 0 0,0-1-1 0 0,0 1 1 0 0,0-1 0 0 0,0 1-1 0 0,-1-1 1 0 0,1 1-1 0 0,0-1 1 0 0,0 1-1 0 0,0-1 1 0 0,0 0-1 0 0,-1 1 1 0 0,1 0 0 0 0,0 0-27 0 0,-3 5 32 0 0,1 0 0 0 0,-1 0 0 0 0,0 0 0 0 0,0-1 0 0 0,-1 1 0 0 0,0-1 0 0 0,0 0 0 0 0,-7 8 0 0 0,-6 3 63 0 0,-21 15 0 0 0,3-2-23 0 0,28-22-262 0 0,-1 0-1 0 0,-1-1 1 0 0,0 0-1 0 0,0 0 1 0 0,0-1-1 0 0,0 0 1 0 0,-17 5-1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8:06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38 18799 0 0,'0'0'862'0'0,"-14"-4"316"0"0,11 4-1014 0 0,0 0 0 0 0,0 1 0 0 0,0 0 0 0 0,0 0 0 0 0,0 0 0 0 0,0 0 0 0 0,1 0 0 0 0,-1 1 0 0 0,0-1 0 0 0,-3 4 0 0 0,0-2 183 0 0,1 2 0 0 0,0-1-1 0 0,-9 9 1 0 0,6-3-129 0 0,1 1 0 0 0,0 0 0 0 0,0 0 0 0 0,1 0 0 0 0,0 1 0 0 0,-7 23 0 0 0,11-29-53 0 0,0 1 0 0 0,0-1 0 0 0,1 1 0 0 0,0 0 0 0 0,0 0 0 0 0,0 0 0 0 0,1 0 0 0 0,0-1 0 0 0,1 1 0 0 0,0 0 0 0 0,0 0 0 0 0,0 0 0 0 0,1-1 0 0 0,3 11 0 0 0,-4-15-70 0 0,0 0 0 0 0,0 0 0 0 0,0 0 0 0 0,0-1 0 0 0,0 1 0 0 0,1 0 0 0 0,-1 0 0 0 0,0-1 0 0 0,1 1 0 0 0,0-1 0 0 0,-1 1 0 0 0,1-1 0 0 0,0 1 0 0 0,0-1 0 0 0,3 1 0 0 0,-4-1-64 0 0,1-1-1 0 0,-1 1 0 0 0,1-1 0 0 0,0 0 0 0 0,-1 0 0 0 0,1 0 1 0 0,0 0-1 0 0,-1 0 0 0 0,1 0 0 0 0,0 0 0 0 0,-1-1 0 0 0,1 1 1 0 0,-1 0-1 0 0,1-1 0 0 0,0 1 0 0 0,-1-1 0 0 0,1 0 0 0 0,-1 0 1 0 0,0 1-1 0 0,1-1 0 0 0,1-2 0 0 0,7-5 43 0 0,0 0-1 0 0,0-1 1 0 0,-1 0 0 0 0,0 0-1 0 0,-1-1 1 0 0,0 0-1 0 0,0-1 1 0 0,-1 0 0 0 0,0 0-1 0 0,5-14 1 0 0,-8 16-305 0 0,0 0-1 0 0,-1-1 1 0 0,0 1 0 0 0,-1 0 0 0 0,0-1-1 0 0,0 1 1 0 0,-1-1 0 0 0,-1 0-1 0 0,1 0 1 0 0,-1 1 0 0 0,-1-1 0 0 0,0 0-1 0 0,0 1 1 0 0,-4-13 0 0 0,-1 8-1313 0 0,-2-1-57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17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186 186 2760 0 0,'-6'-18'1547'0'0,"-9"-12"2828"0"0,8 13-3139 0 0,1 3-371 0 0,0 0-1 0 0,2 0 0 0 0,-6-26 0 0 0,4 15-319 0 0,5 20-124 0 0,-2-3 695 0 0,2 11 1442 0 0,-3 13-2038 0 0,2-7-256 0 0,0 1 0 0 0,1 0 0 0 0,-1 12 0 0 0,0 8-148 0 0,-6 37-1 0 0,1-9 321 0 0,0 6-876 0 0,-6 120 1912 0 0,8-108-1602 0 0,-1 3 169 0 0,5-18 186 0 0,1 48-186 0 0,9 51-27 0 0,-11-66 149 0 0,-1-27-112 0 0,-19 237 871 0 0,4-118-446 0 0,9-77-316 0 0,-4 88-17 0 0,12-134-94 0 0,0-4 83 0 0,2 0 1 0 0,11 65 0 0 0,-6-50 50 0 0,-4-27-88 0 0,6 143 66 0 0,-16 115-42 0 0,12-152-117 0 0,1-41 32 0 0,1-2 0 0 0,-1 71 86 0 0,-4-130-69 0 0,1-19 33 0 0,-4 32 0 0 0,2-11-25 0 0,0-2-50 0 0,-1-32 29 0 0,3 35-1 0 0,0 10 11 0 0,-3-41-35 0 0,5 37 1 0 0,1 7 19 0 0,-6-27-29 0 0,3 0 1 0 0,1 0 0 0 0,14 68-1 0 0,-9-70 63 0 0,4 71 0 0 0,-9-78 29 0 0,2 59 66 0 0,-1 128 574 0 0,-4-171-564 0 0,-1-20-60 0 0,1 22 36 0 0,1-38-97 0 0,-2 0 0 0 0,-1 17 0 0 0,0 9 34 0 0,0 32 71 0 0,0 6 182 0 0,3-50-664 0 0,0-1 0 0 0,9 43 0 0 0,-8-61-928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0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268 106 9216 0 0,'0'0'830'0'0,"-12"-5"2904"0"0,5-4-1541 0 0,7 9-2133 0 0,0-1 0 0 0,0 1-1 0 0,0 0 1 0 0,0 0 0 0 0,0 0-1 0 0,0 0 1 0 0,0 0 0 0 0,0-1 0 0 0,0 1-1 0 0,0 0 1 0 0,0 0 0 0 0,0 0-1 0 0,0 0 1 0 0,0-1 0 0 0,0 1 0 0 0,0 0-1 0 0,0 0 1 0 0,0 0 0 0 0,0 0 0 0 0,0 0-1 0 0,1 0 1 0 0,-1-1 0 0 0,0 1-1 0 0,0 0 1 0 0,0 0 0 0 0,0 0 0 0 0,0 0-1 0 0,0 0 1 0 0,0 0 0 0 0,1 0-1 0 0,-1 0 1 0 0,0-1 0 0 0,0 1 0 0 0,20-1 1869 0 0,-12 1-2404 0 0,13 1 593 0 0,-1 2 0 0 0,41 9 1 0 0,0 0-74 0 0,-50-10-44 0 0,71 10-162 0 0,107 1 0 0 0,-46-16 1082 0 0,64 1-164 0 0,61 3-425 0 0,-136-2-144 0 0,62-4-82 0 0,-96 1-76 0 0,407-6-151 0 0,-386 7-34 0 0,133-5 543 0 0,-40 2 805 0 0,-7 0-1546 0 0,-43 1 487 0 0,-62 3-33 0 0,125-4 48 0 0,211-6-21 0 0,-292 8-128 0 0,63-2 0 0 0,53-6 0 0 0,0 3 64 0 0,204-6-53 0 0,-35 1 166 0 0,102 6 301 0 0,-481 8-408 0 0,116 1 208 0 0,194 26-1 0 0,-293-16-46 0 0,116 35-1 0 0,-169-41-144 0 0,0 0 0 0 0,-1 1 0 0 0,22 11 0 0 0,-31-14-52 0 0,1 0 1 0 0,0 0-1 0 0,-1 1 1 0 0,0-1-1 0 0,0 1 1 0 0,0 0-1 0 0,0 0 1 0 0,-1 1-1 0 0,1-1 1 0 0,-1 1-1 0 0,0-1 1 0 0,3 9-1 0 0,-4-7 22 0 0,0 0 1 0 0,0-1-1 0 0,-1 1 0 0 0,0 0 0 0 0,0 0 1 0 0,-1 0-1 0 0,1 10 0 0 0,-3 1 259 0 0,-4 23 0 0 0,-1 13 193 0 0,2-2-487 0 0,-13 56 0 0 0,7-48-19 0 0,-7 29 5 0 0,-7 44-303 0 0,1 326-159 0 0,13 86 391 0 0,8-469 62 0 0,-7 117 172 0 0,-1 5-32 0 0,1-13-25 0 0,-6 62-20 0 0,-10 112 86 0 0,6-135-75 0 0,3-19-27 0 0,-4 69-77 0 0,9-118 0 0 0,2-7 53 0 0,6-69-41 0 0,0 63-13 0 0,7-48 1 0 0,11 127 0 0 0,4-55 43 0 0,-8-62-22 0 0,-9-95 15 0 0,0 0-1 0 0,-1 1 1 0 0,0-1-1 0 0,0 0 1 0 0,-1 0-1 0 0,0 1 1 0 0,-1-1 0 0 0,-5 15-1 0 0,6-22 6 0 0,-1 1 0 0 0,0 0-1 0 0,0-1 1 0 0,0 1 0 0 0,0-1 0 0 0,0 0 0 0 0,0 1-1 0 0,-1-1 1 0 0,1 0 0 0 0,-1-1 0 0 0,0 1 0 0 0,1 0-1 0 0,-1-1 1 0 0,0 1 0 0 0,0-1 0 0 0,0 0-1 0 0,0 0 1 0 0,-5 1 0 0 0,-7 1 70 0 0,0 0-1 0 0,-23 1 1 0 0,34-4-110 0 0,-156 0 137 0 0,69-2-88 0 0,-374 12-50 0 0,162-8 0 0 0,29-22 0 0 0,181 12 0 0 0,-97-16 0 0 0,6 1 0 0 0,111 16 0 0 0,-145-8 0 0 0,-125 8 0 0 0,-255 5 0 0 0,305 4 0 0 0,101 5 0 0 0,2 0 0 0 0,-5-7 64 0 0,-30-12-64 0 0,131 4 12 0 0,-147-6 40 0 0,140 13-52 0 0,-150 4 0 0 0,148 3 0 0 0,-261 11 0 0 0,95-4 0 0 0,81 4 27 0 0,-43 3 10 0 0,63-20-37 0 0,-21 0 0 0 0,59 13 0 0 0,71-7 0 0 0,21-2 0 0 0,0-2 0 0 0,-61-5 0 0 0,-24 0 53 0 0,80 3-42 0 0,-4 0-38 0 0,46 0-109 0 0,3 2-1368 0 0,-1-1 1239 0 0,-1-1 1 0 0,1 1-1 0 0,0-1 1 0 0,-1 1-1 0 0,1-1 1 0 0,0 1-1 0 0,-1-1 0 0 0,1 0 1 0 0,0 1-1 0 0,0-1 1 0 0,-1 0-1 0 0,1 0 1 0 0,0 1-1 0 0,1-1 0 0 0,9 3-8954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4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271 108 1376 0 0,'0'0'65'0'0,"0"-1"-6"0"0,7-3 272 0 0,-6 4 382 0 0,23-7 3287 0 0,-9 0-2789 0 0,-14 7-1133 0 0,1-1 1 0 0,-1 1 0 0 0,1-1-1 0 0,-1 1 1 0 0,1-1 0 0 0,-1 0 0 0 0,1 0-1 0 0,-1 1 1 0 0,0-1 0 0 0,0 0 0 0 0,1 0-1 0 0,-1 0 1 0 0,0-1 0 0 0,0 1 0 0 0,1-2-1 0 0,0 2 99 0 0,-1-1 1 0 0,0 1-1 0 0,1 0 0 0 0,0 0 0 0 0,-1 0 0 0 0,1 0 0 0 0,0 0 0 0 0,-1 0 0 0 0,1 0 0 0 0,0 0 1 0 0,3 0-1 0 0,-4 0-127 0 0,1-1 0 0 0,-1 1-1 0 0,0 0 1 0 0,1-1 0 0 0,-1 1 0 0 0,0-1 0 0 0,0 0 0 0 0,0 1 0 0 0,0-1 0 0 0,2-3 0 0 0,-2 2 1090 0 0,0-13 1340 0 0,-1 15-2315 0 0,0 0-1 0 0,0 0 1 0 0,0 0 0 0 0,0 0 0 0 0,0 0 0 0 0,0 0 0 0 0,0 0-1 0 0,0 0 1 0 0,-1 0 0 0 0,1 1 0 0 0,0-1 0 0 0,-1 0-1 0 0,1 0 1 0 0,-1 0 0 0 0,1 0 0 0 0,-1 0 0 0 0,1 1-1 0 0,-2-2 1 0 0,1 1-85 0 0,1 1-1 0 0,-1 0 0 0 0,0-1 1 0 0,1 1-1 0 0,-1 0 1 0 0,0 0-1 0 0,0-1 0 0 0,1 1 1 0 0,-1 0-1 0 0,0 0 0 0 0,0 0 1 0 0,1 0-1 0 0,-1 0 1 0 0,0 0-1 0 0,0 0 0 0 0,1 0 1 0 0,-1 0-1 0 0,-1 1 0 0 0,-4 1 77 0 0,0 0-1 0 0,0 1 1 0 0,1 0-1 0 0,-10 6 1 0 0,4-2 221 0 0,-13 7-245 0 0,0 2-1 0 0,2 0 1 0 0,0 2-1 0 0,0 0 1 0 0,2 1-1 0 0,1 1 0 0 0,0 1 1 0 0,1 1-1 0 0,1 0 1 0 0,2 2-1 0 0,-19 35 1 0 0,25-41 39 0 0,1 0 0 0 0,0 1 1 0 0,2 0-1 0 0,0 0 1 0 0,1 1-1 0 0,1-1 0 0 0,1 1 1 0 0,0 0-1 0 0,2 0 1 0 0,1 32-1 0 0,1-47-143 0 0,-1-1 0 0 0,1 1 0 0 0,0 0 0 0 0,0-1 0 0 0,1 1 0 0 0,0 0 0 0 0,-1-1 0 0 0,2 0 0 0 0,-1 1 0 0 0,0-1 0 0 0,1 0 0 0 0,0 0 0 0 0,0 0 0 0 0,0-1 1 0 0,0 1-1 0 0,0-1 0 0 0,1 0 0 0 0,0 1 0 0 0,0-2 0 0 0,0 1 0 0 0,0 0 0 0 0,0-1 0 0 0,0 0 0 0 0,1 0 0 0 0,-1 0 0 0 0,1 0 0 0 0,-1-1 0 0 0,1 0 0 0 0,0 0 0 0 0,-1 0 0 0 0,11 0 0 0 0,-1 0 30 0 0,0-2 0 0 0,0 0-1 0 0,0 0 1 0 0,-1-2 0 0 0,1 0-1 0 0,0 0 1 0 0,23-10 0 0 0,24-15-1042 0 0,0-6-3924 0 0,-38 21 1473 0 0,8-3-3723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2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18343 0 0,'0'0'1835'0'0,"5"6"-1662"0"0,-5-4-125 0 0,1 0-1 0 0,-1 0 1 0 0,1-1-1 0 0,-1 1 1 0 0,0 0-1 0 0,1 0 1 0 0,-1 0-1 0 0,0 0 0 0 0,-1 2 1 0 0,2 12 607 0 0,2 7-44 0 0,0 0 1 0 0,-2-1 0 0 0,-2 37-1 0 0,1-42-340 0 0,3 26 0 0 0,1 8-13 0 0,-4-25-134 0 0,-1-1 32 0 0,6 44 0 0 0,4 21-82 0 0,-7-52-25 0 0,11 55 0 0 0,-1-46-1816 0 0,8 25-5198 0 0,-17-59-198 0 0</inkml:trace>
  <inkml:trace contextRef="#ctx0" brushRef="#br0" timeOffset="1">1 497 22287 0 0,'0'0'506'0'0,"1"0"71"0"0,40 7 147 0 0,-1-1 1 0 0,63 0-1 0 0,15-11-314 0 0,-53 1-7838 0 0,-34 3-529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4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69 286 10592 0 0,'-1'0'103'0'0,"0"0"0"0"0,0 0 1 0 0,1 0-1 0 0,-1 0 1 0 0,0 1-1 0 0,0-1 0 0 0,0 0 1 0 0,0 1-1 0 0,0-1 1 0 0,0 1-1 0 0,0-1 0 0 0,0 1 1 0 0,0-1-1 0 0,1 1 1 0 0,-1-1-1 0 0,0 1 0 0 0,0 0 1 0 0,1 0-1 0 0,-1-1 1 0 0,1 1-1 0 0,-1 0 0 0 0,0 0 1 0 0,0 1-1 0 0,-9 25 5111 0 0,4-10-3778 0 0,-1-1-1197 0 0,1 1 0 0 0,-6 22 0 0 0,10-30-613 0 0,0-1 0 0 0,1 1 0 0 0,0 0-1 0 0,0-1 1 0 0,1 1 0 0 0,1 15 0 0 0,2-14-6087 0 0</inkml:trace>
  <inkml:trace contextRef="#ctx0" brushRef="#br0" timeOffset="1">143 1 12440 0 0,'0'0'1328'0'0,"-6"7"-1328"0"0,1 0 0 0 0,-1 4-912 0 0,0-1-224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5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1 106 7368 0 0,'0'15'786'0'0,"1"5"1511"0"0,0 0-1 0 0,9 36 0 0 0,7 6-1490 0 0,1-19 456 0 0,-18-43-1226 0 0,1 0 0 0 0,-1 1-1 0 0,0-1 1 0 0,0 0-1 0 0,0 0 1 0 0,0 1 0 0 0,0-1-1 0 0,0 0 1 0 0,0 0-1 0 0,1 0 1 0 0,-1 0 0 0 0,0 1-1 0 0,0-1 1 0 0,0 0-1 0 0,1 0 1 0 0,-1 0 0 0 0,0 0-1 0 0,0 0 1 0 0,0 1-1 0 0,1-1 1 0 0,-1 0 0 0 0,0 0-1 0 0,0 0 1 0 0,0 0-1 0 0,1 0 1 0 0,-1 0-1 0 0,0 0 1 0 0,0 0 0 0 0,1 0-1 0 0,-1 0 1 0 0,0 0-1 0 0,0 0 1 0 0,1 0 0 0 0,-1 0-1 0 0,0 0 1 0 0,0 0-1 0 0,0 0 1 0 0,1 0 0 0 0,-1 0-1 0 0,0-1 1 0 0,0 1-1 0 0,1 0 1 0 0,-1 0 0 0 0,0 0-1 0 0,0 0 1 0 0,0 0-1 0 0,0-1 1 0 0,1 1 0 0 0,-1 0-1 0 0,0 0 1 0 0,0 0-1 0 0,0 0 1 0 0,0-1-1 0 0,0 1 1 0 0,1 0 0 0 0,-1 0-1 0 0,0-1 1 0 0,10-11 2039 0 0,-7 4-1798 0 0,0 1-1 0 0,-1 0 0 0 0,1-1 0 0 0,-2 1 0 0 0,1-1 0 0 0,-1 0 0 0 0,1-13 1 0 0,0-1-168 0 0,15-71 734 0 0,-14 82-722 0 0,1-1 1 0 0,0 1 0 0 0,0 0 0 0 0,1 0-1 0 0,11-17 1 0 0,-15 27-122 0 0,1-3-240 0 0,1 0 1 0 0,0 0-1 0 0,0 1 0 0 0,0-1 1 0 0,7-6-1 0 0,-9 9 142 0 0,0 1 0 0 0,1-1-1 0 0,-1 0 1 0 0,1 1 0 0 0,-1-1-1 0 0,1 0 1 0 0,-1 1 0 0 0,1 0-1 0 0,-1-1 1 0 0,1 1 0 0 0,-1 0-1 0 0,1 0 1 0 0,0 0 0 0 0,-1 0-1 0 0,1 0 1 0 0,-1 0 0 0 0,1 0-1 0 0,-1 1 1 0 0,1-1 0 0 0,-1 1-1 0 0,3 0 1 0 0,7 3-1870 0 0,-3 1-375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2 7832 0 0,'-4'-1'809'0'0,"0"1"-217"0"0,0-1-1 0 0,0 1 0 0 0,0 0 1 0 0,-1 1-1 0 0,1-1 1 0 0,1 0-1 0 0,-1 1 1 0 0,0 0-1 0 0,0 0 1 0 0,0 0-1 0 0,0 1 1 0 0,0-1-1 0 0,1 1 0 0 0,-1 0 1 0 0,1 0-1 0 0,-1 0 1 0 0,-3 4-1 0 0,-1-1-18 0 0,1 1 0 0 0,0 0 0 0 0,1 0 0 0 0,-1 1 0 0 0,1 0 0 0 0,-9 13 0 0 0,8-9 32 0 0,1 0 0 0 0,1 1 0 0 0,0-1 0 0 0,-6 22 0 0 0,9-27-542 0 0,1 1 1 0 0,-1-1 0 0 0,2 0-1 0 0,-1 1 1 0 0,1-1-1 0 0,0 1 1 0 0,0-1 0 0 0,1 1-1 0 0,0-1 1 0 0,0 0-1 0 0,2 8 1 0 0,-2-12-56 0 0,0 0-1 0 0,0 0 1 0 0,0 0 0 0 0,0 0 0 0 0,1 0-1 0 0,-1 0 1 0 0,0 0 0 0 0,1-1-1 0 0,-1 1 1 0 0,1-1 0 0 0,0 1 0 0 0,0-1-1 0 0,-1 1 1 0 0,1-1 0 0 0,0 0 0 0 0,0 0-1 0 0,0 0 1 0 0,0 0 0 0 0,0 0-1 0 0,0-1 1 0 0,1 1 0 0 0,-1 0 0 0 0,0-1-1 0 0,0 0 1 0 0,0 1 0 0 0,1-1 0 0 0,-1 0-1 0 0,0 0 1 0 0,3-1 0 0 0,3 1-540 0 0,-1-1 0 0 0,0 0 0 0 0,9-2-1 0 0,18-8-6259 0 0,-5-3-1133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6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4 10136 0 0,'-16'7'1056'0'0,"14"-8"-1070"0"0,-8 5 1508 0 0,5 7 554 0 0,2 0-1789 0 0,0 1 1 0 0,1 0 0 0 0,1 0 0 0 0,0 0 0 0 0,1 0 0 0 0,1 17 0 0 0,-1 18-95 0 0,-22 217 386 0 0,19-246-50 0 0,0 0 0 0 0,-1 0-1 0 0,-11 33 1 0 0,10-33-336 0 0,3-8-165 0 0,3-45 1822 0 0,1 20-1687 0 0,34-186 182 0 0,-26 159-309 0 0,2 1 0 0 0,30-70 0 0 0,-37 99 131 0 0,2-1-1 0 0,0 1 1 0 0,0 0 0 0 0,1 1 0 0 0,0 0 0 0 0,14-14 0 0 0,-19 22-119 0 0,1 0 1 0 0,-1 0 0 0 0,0 1-1 0 0,1-1 1 0 0,0 1 0 0 0,0 0-1 0 0,-1 0 1 0 0,1 0-1 0 0,0 1 1 0 0,8-3 0 0 0,-9 4-22 0 0,0-1 0 0 0,1 1-1 0 0,-1 0 1 0 0,0 0 0 0 0,0 0 0 0 0,0 1 0 0 0,1-1 0 0 0,-1 1 0 0 0,0 0 0 0 0,0 0-1 0 0,0 0 1 0 0,0 0 0 0 0,0 0 0 0 0,0 1 0 0 0,0-1 0 0 0,3 3 0 0 0,-2 0-1 0 0,1 0-1 0 0,-1 0 1 0 0,0 0 0 0 0,0 0 0 0 0,0 0 0 0 0,-1 1 0 0 0,0 0 0 0 0,0 0-1 0 0,0 0 1 0 0,0 0 0 0 0,-1 0 0 0 0,0 0 0 0 0,0 1 0 0 0,0-1 0 0 0,-1 1-1 0 0,2 8 1 0 0,-1 4 45 0 0,0-1 0 0 0,-1 1-1 0 0,-1-1 1 0 0,-3 20 0 0 0,1-14 43 0 0,-2 0-1 0 0,0-1 1 0 0,-1 1-1 0 0,-2-1 1 0 0,-11 27-1 0 0,17-46-62 0 0,0 0-1 0 0,-1 0 1 0 0,0 0-1 0 0,0 0 1 0 0,0-1-1 0 0,0 1 1 0 0,0-1-1 0 0,0 1 0 0 0,-1-1 1 0 0,1 0-1 0 0,-1 0 1 0 0,1 0-1 0 0,-1 0 1 0 0,-5 3-1 0 0,6-5-4 0 0,1 1-1 0 0,-1 0 1 0 0,0-1-1 0 0,0 0 0 0 0,0 1 1 0 0,0-1-1 0 0,0 0 1 0 0,0 0-1 0 0,0 0 1 0 0,0 0-1 0 0,0 0 1 0 0,1 0-1 0 0,-1-1 0 0 0,0 1 1 0 0,0-1-1 0 0,0 1 1 0 0,0-1-1 0 0,1 0 1 0 0,-1 0-1 0 0,0 0 1 0 0,0 0-1 0 0,1 0 0 0 0,-1 0 1 0 0,1 0-1 0 0,-1 0 1 0 0,-1-2-1 0 0,2 2 7 0 0,-3-3 61 0 0,0 0 1 0 0,0 0 0 0 0,-5-8 0 0 0,8 11-43 0 0,0 0 0 0 0,0 0 0 0 0,1-1 0 0 0,-1 1 0 0 0,1 0 0 0 0,-1 0 0 0 0,1-1 1 0 0,0 1-1 0 0,-1 0 0 0 0,1-1 0 0 0,0 1 0 0 0,0 0 0 0 0,0-1 0 0 0,0 1 0 0 0,0 0 1 0 0,0-1-1 0 0,0 1 0 0 0,1 0 0 0 0,-1-1 0 0 0,1-1 0 0 0,-1 2 469 0 0,2 2-376 0 0,2 2-118 0 0,-1-1-1 0 0,1 1 1 0 0,-1 0-1 0 0,0 0 1 0 0,0 1 0 0 0,0-1-1 0 0,0 1 1 0 0,-1-1-1 0 0,0 1 1 0 0,1 0-1 0 0,-1 0 1 0 0,2 6-1 0 0,3 8 50 0 0,7 27 0 0 0,-13-42-57 0 0,7 23-3 0 0,18 36 0 0 0,-24-58-125 0 0,0 0 0 0 0,1-1 1 0 0,-1 1-1 0 0,1 0 1 0 0,0-1-1 0 0,0 1 1 0 0,7 5-1 0 0,-8-7-513 0 0,1 0 0 0 0,-1 0 1 0 0,1-1-1 0 0,0 1 0 0 0,-1-1 1 0 0,1 0-1 0 0,5 2 0 0 0,3-2-7071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6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6 108 12896 0 0,'0'0'997'0'0,"16"2"390"0"0,-11-1-906 0 0,0 0 0 0 0,0-1 0 0 0,0 0 1 0 0,0 0-1 0 0,0 0 0 0 0,0 0 1 0 0,0-1-1 0 0,9-2 0 0 0,-11 2-414 0 0,0 0 0 0 0,0 1-1 0 0,0-2 1 0 0,0 1-1 0 0,0 0 1 0 0,0 0-1 0 0,-1-1 1 0 0,1 0 0 0 0,-1 1-1 0 0,1-1 1 0 0,-1 0-1 0 0,0 0 1 0 0,1 0 0 0 0,-1-1-1 0 0,0 1 1 0 0,2-4-1 0 0,0-2 64 0 0,-1 4-76 0 0,-1-1 1 0 0,1 1 0 0 0,-1 0 0 0 0,-1-1 0 0 0,3-7-1 0 0,-4 11-44 0 0,1-1-1 0 0,-1 1 1 0 0,0 0-1 0 0,0 0 1 0 0,0 0-1 0 0,0 0 1 0 0,0 0-1 0 0,-1 0 1 0 0,1 0-1 0 0,0-1 1 0 0,-1 1-1 0 0,1 0 1 0 0,0 0-1 0 0,-1 0 1 0 0,1 0-1 0 0,-1 0 1 0 0,1 0-1 0 0,-1 0 1 0 0,0 0-1 0 0,1 1 0 0 0,-1-1 1 0 0,0 0-1 0 0,0 0 1 0 0,0 0-1 0 0,0 1 1 0 0,1-1-1 0 0,-1 1 1 0 0,0-1-1 0 0,0 0 1 0 0,-2 0-1 0 0,2 1 24 0 0,-1-1 0 0 0,1 0 0 0 0,-1 1 0 0 0,0-1 0 0 0,1 1 1 0 0,-1 0-1 0 0,1-1 0 0 0,-1 1 0 0 0,0 0 0 0 0,1 0 0 0 0,-1 0 0 0 0,0 0 0 0 0,1 0 0 0 0,-1 0 0 0 0,0 1 0 0 0,1-1 0 0 0,-1 1 0 0 0,-1 0 0 0 0,0 0 68 0 0,0 1 0 0 0,0-1 0 0 0,1 1 0 0 0,-1 0 0 0 0,0 0 0 0 0,1 0 0 0 0,-1 0 0 0 0,-3 5 0 0 0,0 1 177 0 0,-1 1 0 0 0,2 0 0 0 0,-1 1 0 0 0,-6 14 0 0 0,5-8-65 0 0,1 0 0 0 0,-4 19 1 0 0,8-29-165 0 0,1 0 1 0 0,0 0 0 0 0,0 1 0 0 0,1-1-1 0 0,-1 0 1 0 0,1 1 0 0 0,1-1 0 0 0,-1 0-1 0 0,3 7 1 0 0,-3-10-55 0 0,0-1-1 0 0,1 0 1 0 0,0 0-1 0 0,-1 0 1 0 0,1 0-1 0 0,0 0 1 0 0,0-1-1 0 0,0 1 1 0 0,0 0-1 0 0,0 0 1 0 0,1 0-1 0 0,-1-1 1 0 0,1 1-1 0 0,-1-1 1 0 0,1 1-1 0 0,-1-1 1 0 0,1 0-1 0 0,0 1 1 0 0,-1-1-1 0 0,1 0 1 0 0,0 0-1 0 0,0 0 1 0 0,0-1-1 0 0,0 1 1 0 0,0 0-1 0 0,0-1 1 0 0,0 1-1 0 0,0-1 1 0 0,0 0-1 0 0,0 1 1 0 0,1-1-1 0 0,-1 0 1 0 0,0 0-1 0 0,0-1 1 0 0,0 1-1 0 0,0 0 1 0 0,0-1-1 0 0,0 1 1 0 0,4-2-1 0 0,6-3-1103 0 0,0-1 0 0 0,0-1 0 0 0,14-9 0 0 0,-4-1-6586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6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8576 0 0,'0'0'3705'0'0,"-6"14"-258"0"0,3-8-2857 0 0,-1 0 0 0 0,0 0 1 0 0,-1-1-1 0 0,0 0 0 0 0,-10 9 0 0 0,-8 10 382 0 0,14-14-616 0 0,6-8-232 0 0,1 1 0 0 0,-1 0 0 0 0,0 0 0 0 0,1 0 0 0 0,0 0 0 0 0,-1 1 0 0 0,1-1 0 0 0,0 1 0 0 0,1-1 0 0 0,-1 1 0 0 0,1 0 0 0 0,-1-1 0 0 0,0 9 0 0 0,2-12 14 0 0,7 3 319 0 0,-7-3-452 0 0,0 0 0 0 0,1 0-1 0 0,-1 1 1 0 0,0-1 0 0 0,1 0 0 0 0,-1 0 0 0 0,0 0 0 0 0,1 0-1 0 0,-1 0 1 0 0,0 0 0 0 0,1 1 0 0 0,-1-1 0 0 0,0 0 0 0 0,1 0-1 0 0,-1 0 1 0 0,1 0 0 0 0,-1 0 0 0 0,0 0 0 0 0,1-1 0 0 0,-1 1-1 0 0,0 0 1 0 0,1 0 0 0 0,-1 0 0 0 0,0 0 0 0 0,1 0 0 0 0,-1 0-1 0 0,1-1 1 0 0,17-6 222 0 0,-1-2 0 0 0,26-15-1 0 0,-39 22-155 0 0,-1 0 0 0 0,1 0-1 0 0,0 0 1 0 0,-1 1 0 0 0,1-1-1 0 0,0 1 1 0 0,0 0 0 0 0,1 0-1 0 0,-1 0 1 0 0,0 1 0 0 0,0-1-1 0 0,0 1 1 0 0,8 1 0 0 0,-10-1-46 0 0,0 0 1 0 0,0 1-1 0 0,0-1 0 0 0,0 1 1 0 0,0 0-1 0 0,0 0 1 0 0,0 0-1 0 0,-1 0 0 0 0,1 0 1 0 0,0 0-1 0 0,0 0 1 0 0,-1 0-1 0 0,1 1 1 0 0,-1-1-1 0 0,1 1 0 0 0,-1-1 1 0 0,0 1-1 0 0,0 0 1 0 0,1-1-1 0 0,-1 1 0 0 0,0 0 1 0 0,0 0-1 0 0,-1 0 1 0 0,1 0-1 0 0,0 0 1 0 0,-1 0-1 0 0,1 0 0 0 0,-1 0 1 0 0,1 2-1 0 0,0 6 64 0 0,-1 1 0 0 0,0-1 0 0 0,0 0 0 0 0,-1 0 0 0 0,0 1 0 0 0,-1-1 0 0 0,0 0 0 0 0,-1 0 0 0 0,-4 11 0 0 0,-2 4 92 0 0,-2-1-1 0 0,-18 31 0 0 0,15-33-175 0 0,0 0 0 0 0,-2-2 0 0 0,0 1 1 0 0,-1-2-1 0 0,-1 0 0 0 0,-1-2 0 0 0,0 0 0 0 0,-25 16 1 0 0,39-29-107 0 0,0-1 0 0 0,0-1 0 0 0,-9 4 0 0 0,13-5-77 0 0,0-1 0 0 0,1 0-1 0 0,-1 1 1 0 0,0-1 0 0 0,0 0 0 0 0,0 1-1 0 0,1-1 1 0 0,-1 0 0 0 0,0 0-1 0 0,0 0 1 0 0,0 0 0 0 0,0 0 0 0 0,0 0-1 0 0,1 0 1 0 0,-1 0 0 0 0,0 0-1 0 0,0 0 1 0 0,0 0 0 0 0,0-1-1 0 0,1 1 1 0 0,-1 0 0 0 0,0 0 0 0 0,0-1-1 0 0,1 1 1 0 0,-1-1 0 0 0,0 1-1 0 0,0-1 1 0 0,1 1 0 0 0,-1-1 0 0 0,0 1-1 0 0,1-1 1 0 0,-1 0 0 0 0,0 0-1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7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134 263 11520 0 0,'-41'54'3088'0'0,"31"-38"371"0"0,-13 27-1 0 0,12-21-2608 0 0,2-4-591 0 0,1 1 0 0 0,0-1 0 0 0,1 2 0 0 0,1-1 0 0 0,-4 22 0 0 0,10-40-296 0 0,0-1 0 0 0,0 1 0 0 0,0-1 0 0 0,0 1 0 0 0,-1 0 0 0 0,1-1 0 0 0,0 1 0 0 0,0-1 0 0 0,0 1 0 0 0,1 0 0 0 0,-1-1 0 0 0,0 1 0 0 0,0-1 0 0 0,0 1 0 0 0,0 0 1 0 0,0-1-1 0 0,1 1 0 0 0,-1-1 0 0 0,0 1 0 0 0,1-1 0 0 0,-1 1 0 0 0,0-1 0 0 0,1 1 0 0 0,-1-1 0 0 0,0 1 0 0 0,1-1 0 0 0,-1 1 0 0 0,1-1 0 0 0,-1 0 0 0 0,1 1 0 0 0,0-1 1 0 0,0 1-96 0 0,0-1 1 0 0,0 0 0 0 0,0 0 0 0 0,0 0 0 0 0,0 0 0 0 0,0 0 0 0 0,0-1 0 0 0,0 1 0 0 0,0 0-1 0 0,-1 0 1 0 0,1-1 0 0 0,0 1 0 0 0,0 0 0 0 0,0-1 0 0 0,0 1 0 0 0,0-1 0 0 0,-1 1-1 0 0,2-2 1 0 0,7-7-1821 0 0</inkml:trace>
  <inkml:trace contextRef="#ctx0" brushRef="#br0" timeOffset="1">227 5 15200 0 0,'-4'-2'1351'0'0,"-1"-1"-1079"0"0,-1 3-272 0 0,1 0 0 0 0,0 0 1528 0 0,-2 5-696 0 0,4 0 0 0 0,3 5-1640 0 0,0 2-328 0 0,0-1-64 0 0,3 4-5671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7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17935 0 0,'-7'5'299'0'0,"0"0"1"0"0,0 1-1 0 0,0 0 0 0 0,1 0 0 0 0,0 0 0 0 0,1 0 0 0 0,-9 13 0 0 0,10-13 7 0 0,1-1 1 0 0,0 1 0 0 0,0 0-1 0 0,1-1 1 0 0,0 1-1 0 0,0 1 1 0 0,0-1 0 0 0,0 0-1 0 0,1 0 1 0 0,0 1 0 0 0,1 6-1 0 0,-1-12-292 0 0,1-1 0 0 0,0 1 0 0 0,0-1 0 0 0,1 1 0 0 0,-1-1 0 0 0,0 0 0 0 0,0 1 0 0 0,0-1 0 0 0,0 1 0 0 0,0-1 0 0 0,0 1 0 0 0,1-1-1 0 0,-1 1 1 0 0,0-1 0 0 0,0 1 0 0 0,1-1 0 0 0,-1 0 0 0 0,0 1 0 0 0,1-1 0 0 0,-1 0 0 0 0,0 1 0 0 0,1-1 0 0 0,-1 0 0 0 0,0 1 0 0 0,1-1 0 0 0,-1 0 0 0 0,1 0 0 0 0,-1 1-1 0 0,1-1 1 0 0,0 0 0 0 0,0 0-7 0 0,1 1 0 0 0,0-1 0 0 0,0 0 0 0 0,-1 0 0 0 0,1 0 0 0 0,0 0 0 0 0,-1 0 0 0 0,1-1 0 0 0,2 0 0 0 0,2 0-119 0 0,0-1 0 0 0,0-1 0 0 0,0 1 0 0 0,7-4 0 0 0,-2-3-1212 0 0,-2 1-422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7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8 181 6912 0 0,'-8'18'12807'0'0,"13"-24"-12044"0"0,5-14 340 0 0,-1 0 0 0 0,8-25 1 0 0,-12 27-385 0 0,2 1 0 0 0,0-1 0 0 0,18-28 1 0 0,-23 45-663 0 0,3-7 192 0 0,7 22-65 0 0,-2 3-45 0 0,-9-14-117 0 0,0 0 0 0 0,1-1 0 0 0,-1 1 1 0 0,1 0-1 0 0,3 3 0 0 0,-3-3 21 0 0,1 0 0 0 0,-1-1 0 0 0,1 1 0 0 0,0-1 0 0 0,0 0 0 0 0,0 0 0 0 0,0 0 0 0 0,0 0 0 0 0,0-1 0 0 0,7 3 0 0 0,-8-3-30 0 0,0-1 0 0 0,0 0 1 0 0,1 0-1 0 0,-1 0 0 0 0,0 0 1 0 0,1 0-1 0 0,-1 0 0 0 0,0 0 1 0 0,0-1-1 0 0,1 1 0 0 0,-1-1 0 0 0,0 0 1 0 0,0 0-1 0 0,0 0 0 0 0,0 0 1 0 0,0 0-1 0 0,0 0 0 0 0,3-3 0 0 0,20-11-233 0 0,-10 7-1663 0 0,-1-2-4265 0 0,2-2-2413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8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80 19351 0 0,'0'0'886'0'0,"-9"-12"324"0"0,9 10-1135 0 0,1 1 0 0 0,-1 0 0 0 0,0-1-1 0 0,1 1 1 0 0,-1 0 0 0 0,1 0 0 0 0,-1-1-1 0 0,1 1 1 0 0,-1 0 0 0 0,1 0 0 0 0,0 0 0 0 0,-1 0-1 0 0,1 0 1 0 0,0 0 0 0 0,0 0 0 0 0,0 0-1 0 0,2-1 1 0 0,21-15 1323 0 0,-18 13-1142 0 0,3 0 94 0 0,1 0 1 0 0,-1 0-1 0 0,1 1 0 0 0,-1 1 0 0 0,1 0 1 0 0,0 0-1 0 0,0 0 0 0 0,19 1 0 0 0,-27 1-349 0 0,0 0-1 0 0,-1 0 1 0 0,1 0-1 0 0,0 0 1 0 0,-1 0-1 0 0,1 0 1 0 0,-1 1-1 0 0,1-1 1 0 0,0 1-1 0 0,-1-1 1 0 0,1 1-1 0 0,-1-1 1 0 0,0 1-1 0 0,1 0 1 0 0,-1 0-1 0 0,1 0 1 0 0,-1 0-1 0 0,0 0 1 0 0,0 0-1 0 0,1 0 1 0 0,-1 0-1 0 0,0 0 1 0 0,0 1-1 0 0,0-1 1 0 0,0 0-1 0 0,-1 1 1 0 0,1-1-1 0 0,0 1 1 0 0,-1-1 0 0 0,1 1-1 0 0,0-1 1 0 0,-1 1-1 0 0,0-1 1 0 0,1 1-1 0 0,-1-1 1 0 0,0 1-1 0 0,0 0 1 0 0,0 1-1 0 0,0 7-1 0 0,-1 0 1 0 0,0 0-1 0 0,-1 0 1 0 0,0 0-1 0 0,-3 9 0 0 0,3-13 1 0 0,-11 33 0 0 0,-34 71 0 0 0,41-99 0 0 0,-4 8 0 0 0,7-14 0 0 0,1 0 0 0 0,-1-1 0 0 0,1 1 0 0 0,0 0 0 0 0,0 1 0 0 0,-1 6 0 0 0,1-4-6 0 0,1-5-8 0 0,1-1 0 0 0,-1 1 0 0 0,1 0 0 0 0,0 0-1 0 0,0-1 1 0 0,0 1 0 0 0,0 4 0 0 0,0-6 5 0 0,1 0 1 0 0,-1-1-1 0 0,0 1 1 0 0,1 0-1 0 0,-1 0 1 0 0,0-1-1 0 0,1 1 1 0 0,-1 0-1 0 0,1-1 0 0 0,-1 1 1 0 0,1-1-1 0 0,0 1 1 0 0,-1-1-1 0 0,1 1 1 0 0,0-1-1 0 0,-1 1 1 0 0,1-1-1 0 0,0 0 1 0 0,-1 1-1 0 0,1-1 0 0 0,0 0 1 0 0,0 1-1 0 0,-1-1 1 0 0,1 0-1 0 0,0 0 1 0 0,0 0-1 0 0,0 0 1 0 0,-1 0-1 0 0,1 0 0 0 0,0 0 1 0 0,0 0-1 0 0,0 0 1 0 0,28-3-2333 0 0,-9-2-3583 0 0,4-4-2233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2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88 6448 0 0,'0'-2'189'0'0,"1"1"0"0"0,0-1 0 0 0,-1 1 1 0 0,1 0-1 0 0,-1-1 0 0 0,1 1 0 0 0,-1-1 0 0 0,0 1 1 0 0,1-1-1 0 0,-1 1 0 0 0,0-1 0 0 0,0 0 1 0 0,0 1-1 0 0,0-1 0 0 0,-1-2 0 0 0,0-7 1844 0 0,1 9-1804 0 0,0 0 0 0 0,0 0 0 0 0,0 0 0 0 0,0 1 0 0 0,-1-1 0 0 0,1 0 0 0 0,-1 0 0 0 0,0 0 0 0 0,1 0 0 0 0,-1 0 0 0 0,0 0 0 0 0,0 1 0 0 0,0-1 0 0 0,0 0 0 0 0,-1 1 0 0 0,1-1 0 0 0,0 1 0 0 0,-1-1 0 0 0,-2-1 0 0 0,2 1-99 0 0,0 1 0 0 0,0-1 0 0 0,0 1 0 0 0,-1 0 0 0 0,1 0 0 0 0,0 0 0 0 0,-1 0 0 0 0,1 1 0 0 0,-1-1 0 0 0,1 1 0 0 0,-1-1 0 0 0,1 1 0 0 0,-1 0 1 0 0,1 0-1 0 0,-1 0 0 0 0,1 0 0 0 0,-1 0 0 0 0,0 1 0 0 0,1-1 0 0 0,0 1 0 0 0,-6 1 0 0 0,-3 2 170 0 0,-1 1 1 0 0,0 0-1 0 0,-10 8 0 0 0,21-13-261 0 0,-11 7 62 0 0,1 0 0 0 0,1 1 1 0 0,-1 0-1 0 0,1 0 0 0 0,1 1 0 0 0,0 0 1 0 0,-11 14-1 0 0,8-6-62 0 0,1-1 1 0 0,1 2-1 0 0,1-1 0 0 0,-9 22 0 0 0,15-32-17 0 0,0 0-1 0 0,0 0 1 0 0,0 0-1 0 0,1 1 1 0 0,0-1-1 0 0,1 1 1 0 0,0 0-1 0 0,0-1 1 0 0,0 11-1 0 0,1-2 58 0 0,0-14-55 0 0,0 1 0 0 0,0-1 0 0 0,0 1 0 0 0,0-1 0 0 0,0 1-1 0 0,0-1 1 0 0,2 5 0 0 0,-1-6-16 0 0,-1 0 1 0 0,1 0-1 0 0,-1 0 0 0 0,1 0 1 0 0,0 0-1 0 0,-1-1 0 0 0,1 1 1 0 0,0 0-1 0 0,0-1 0 0 0,0 1 0 0 0,-1 0 1 0 0,1-1-1 0 0,0 1 0 0 0,0-1 1 0 0,0 1-1 0 0,0-1 0 0 0,0 0 1 0 0,0 1-1 0 0,0-1 0 0 0,0 0 0 0 0,0 0 1 0 0,0 0-1 0 0,2 1 0 0 0,2-1 21 0 0,-1 0 0 0 0,1-1-1 0 0,0 1 1 0 0,-1-1-1 0 0,1 0 1 0 0,-1 0 0 0 0,1 0-1 0 0,-1-1 1 0 0,0 1-1 0 0,0-1 1 0 0,1 0-1 0 0,-1 0 1 0 0,0-1 0 0 0,6-4-1 0 0,3-4 85 0 0,0 0 0 0 0,19-21 0 0 0,-16 12 172 0 0,23-34 0 0 0,-22 28-37 0 0,1-1 263 0 0,-13 17-140 0 0,1 1 0 0 0,0 0 0 0 0,1 0 0 0 0,14-14 0 0 0,-21 23-350 0 0,0-1 0 0 0,1 1 0 0 0,-1 0 0 0 0,0-1 0 0 0,0 1 0 0 0,1 0 0 0 0,-1 0 0 0 0,1 0 0 0 0,-1-1 0 0 0,0 1 0 0 0,1 0 0 0 0,-1 0 0 0 0,0 0-1 0 0,1 0 1 0 0,-1 0 0 0 0,1 0 0 0 0,-1 0 0 0 0,1 0 0 0 0,-1 0 0 0 0,0 0 0 0 0,1 0 0 0 0,-1 0 0 0 0,1 0 0 0 0,-1 0 0 0 0,0 0 0 0 0,1 0 0 0 0,-1 0 0 0 0,1 0 0 0 0,-1 0 0 0 0,0 1 0 0 0,1-1 0 0 0,0 1 3 0 0,0 0 1 0 0,0 0 0 0 0,0 0 0 0 0,0 0 0 0 0,-1 0 0 0 0,1 0 0 0 0,0 0 0 0 0,0 0 0 0 0,-1 0 0 0 0,1 2 0 0 0,1 2 0 0 0,0 0 0 0 0,-1 0 0 0 0,1 0 0 0 0,0 6 0 0 0,-2 7 73 0 0,-2 30 0 0 0,1-19-4 0 0,-7 44 109 0 0,2-14-75 0 0,4-41-87 0 0,1-14-46 0 0,1 0-1 0 0,-1 0 0 0 0,1 0 1 0 0,-1-1-1 0 0,1 1 0 0 0,1 0 0 0 0,-1 0 1 0 0,0 0-1 0 0,1 0 0 0 0,0 0 1 0 0,0 0-1 0 0,0 0 0 0 0,1 0 1 0 0,2 6-1 0 0,-3-9-31 0 0,0-1-1 0 0,0 1 1 0 0,-1 0 0 0 0,1-1-1 0 0,0 1 1 0 0,0-1 0 0 0,0 1 0 0 0,0-1-1 0 0,0 0 1 0 0,0 1 0 0 0,0-1 0 0 0,-1 0-1 0 0,1 0 1 0 0,0 0 0 0 0,0 0-1 0 0,0 1 1 0 0,0-1 0 0 0,0 0 0 0 0,0-1-1 0 0,0 1 1 0 0,0 0 0 0 0,0 0 0 0 0,0 0-1 0 0,0-1 1 0 0,0 1 0 0 0,0 0-1 0 0,0-1 1 0 0,0 1 0 0 0,-1-1 0 0 0,1 1-1 0 0,1-2 1 0 0,27-17-2714 0 0,-12 4-232 0 0,0-5-4712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8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1 6912 0 0,'-8'5'736'0'0,"5"-4"-402"0"0,0 1 0 0 0,1 0 0 0 0,-1 0 0 0 0,0 0 1 0 0,1 0-1 0 0,-1 1 0 0 0,1-1 0 0 0,0 1 0 0 0,0 0 0 0 0,0-1 1 0 0,-2 5-1 0 0,-17 37 5384 0 0,17-34-5085 0 0,-15 39 346 0 0,2 0 0 0 0,3 1-1 0 0,2 0 1 0 0,2 1 0 0 0,-6 83 0 0 0,16-125-927 0 0,-2 6 79 0 0,1 1 0 0 0,1 0 0 0 0,2 19 1 0 0,-1-32-148 0 0,-1 0 0 0 0,1 1 0 0 0,-1-1 1 0 0,1 0-1 0 0,0 0 0 0 0,0 0 0 0 0,0 0 0 0 0,1 0 1 0 0,-1 0-1 0 0,1 0 0 0 0,0 0 0 0 0,-1 0 0 0 0,1-1 1 0 0,1 1-1 0 0,-1-1 0 0 0,0 1 0 0 0,0-1 0 0 0,1 0 1 0 0,0 0-1 0 0,-1 0 0 0 0,6 3 0 0 0,-5-4-336 0 0,0 0 0 0 0,1-1 0 0 0,-1 1 0 0 0,0-1 0 0 0,1 1 0 0 0,-1-1 0 0 0,0 0 0 0 0,1 0 0 0 0,-1-1 0 0 0,0 1 0 0 0,1-1 0 0 0,4-1 0 0 0,8-4-1376 0 0</inkml:trace>
  <inkml:trace contextRef="#ctx0" brushRef="#br0" timeOffset="1">395 278 14480 0 0,'-6'4'1313'0'0,"-8"7"-1074"0"0,11-9-133 0 0,1 0-1 0 0,-1 0 0 0 0,0 1 1 0 0,1-1-1 0 0,0 0 1 0 0,-1 1-1 0 0,1 0 0 0 0,0-1 1 0 0,0 1-1 0 0,-2 4 0 0 0,-2 9 700 0 0,0 0-1 0 0,1 1 0 0 0,-5 24 0 0 0,9-32-436 0 0,0 1 1 0 0,0-1 0 0 0,1 1 0 0 0,0-1 0 0 0,1 1-1 0 0,0 0 1 0 0,4 17 0 0 0,-4-25-304 0 0,-1 1 1 0 0,1 0-1 0 0,0 0 1 0 0,1 0-1 0 0,-1 0 1 0 0,0-1-1 0 0,1 1 1 0 0,-1-1-1 0 0,1 1 1 0 0,0-1-1 0 0,0 0 1 0 0,0 1-1 0 0,0-1 0 0 0,0 0 1 0 0,0 0-1 0 0,1 0 1 0 0,-1-1-1 0 0,0 1 1 0 0,1-1-1 0 0,0 1 1 0 0,-1-1-1 0 0,5 2 1 0 0,-3-3-61 0 0,0 1 0 0 0,0 0 0 0 0,0-1 0 0 0,1 0-1 0 0,-1 0 1 0 0,0 0 0 0 0,0-1 0 0 0,0 1 0 0 0,0-1 0 0 0,0 0 0 0 0,0 0 0 0 0,0-1 0 0 0,0 1 0 0 0,0-1 0 0 0,6-3 0 0 0,29-22-1611 0 0,-19 12 612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24 19351 0 0,'-3'1'163'0'0,"0"0"-1"0"0,0 0 1 0 0,0 0-1 0 0,0 1 1 0 0,1-1-1 0 0,-1 1 1 0 0,0 0-1 0 0,1 0 1 0 0,-1 0-1 0 0,-2 3 0 0 0,-22 27 197 0 0,5-6 58 0 0,21-25-214 0 0,-1 1 0 0 0,0 0 0 0 0,1 0 0 0 0,-1 0 0 0 0,1 0 0 0 0,-1 0 0 0 0,1 0 0 0 0,0 0 0 0 0,0 0 0 0 0,0 0 0 0 0,0 0 0 0 0,0 1 0 0 0,1-1 0 0 0,-2 4 0 0 0,17-9 405 0 0,-7-1-610 0 0,0 0 1 0 0,-1-1-1 0 0,1 0 0 0 0,-1 0 0 0 0,0-1 0 0 0,-1 1 0 0 0,1-2 1 0 0,6-8-1 0 0,17-14-223 0 0,-20 20-759 0 0,0 1-1 0 0,1 0 1 0 0,16-9 0 0 0,-15 12-1030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1 463 17503 0 0,'7'-28'1885'0'0,"-6"21"-1717"0"0,1-1 1 0 0,0 1-1 0 0,6-12 1 0 0,-3 7 987 0 0,6-23-1 0 0,5-10-528 0 0,-15 41-603 0 0,1 0-1 0 0,0 0 1 0 0,1 1 0 0 0,-1-1 0 0 0,1 0 0 0 0,-1 1 0 0 0,1 0 0 0 0,3-4 0 0 0,-5 7-24 0 0,-1-1 0 0 0,1 1 0 0 0,-1 0 0 0 0,0-1 0 0 0,1 1 0 0 0,-1 0-1 0 0,1 0 1 0 0,-1-1 0 0 0,0 1 0 0 0,1 0 0 0 0,-1 0 0 0 0,1 0 0 0 0,-1 0 0 0 0,1 0 0 0 0,-1 0-1 0 0,1-1 1 0 0,-1 1 0 0 0,1 0 0 0 0,-1 0 0 0 0,1 0 0 0 0,-1 1 0 0 0,1-1 0 0 0,-1 0 0 0 0,1 0-1 0 0,-1 0 1 0 0,1 0 0 0 0,-1 0 0 0 0,1 1 0 0 0,-1-1 0 0 0,1 0 0 0 0,-1 0 0 0 0,0 1-1 0 0,1-1 1 0 0,-1 0 0 0 0,1 0 0 0 0,-1 1 0 0 0,0-1 0 0 0,1 1 0 0 0,-1-1 0 0 0,0 0 0 0 0,1 1-1 0 0,-1-1 1 0 0,0 1 0 0 0,0-1 0 0 0,1 1 0 0 0,-1 0-5 0 0,2 2-66 0 0,0 1 0 0 0,0-1 0 0 0,0 1 0 0 0,-1 0 0 0 0,1-1 1 0 0,-1 1-1 0 0,1 8 0 0 0,-2-11 4 0 0,1-1 0 0 0,-1 1 1 0 0,0 0-1 0 0,0-1 0 0 0,0 1 0 0 0,0 0 0 0 0,1-1 0 0 0,-1 1 1 0 0,0 0-1 0 0,1-1 0 0 0,-1 1 0 0 0,0-1 0 0 0,1 1 1 0 0,-1-1-1 0 0,1 1 0 0 0,-1-1 0 0 0,1 1 0 0 0,-1-1 1 0 0,1 1-1 0 0,-1-1 0 0 0,1 0 0 0 0,-1 1 0 0 0,1-1 0 0 0,0 0 1 0 0,-1 1-1 0 0,1-1 0 0 0,0 0 0 0 0,-1 0 0 0 0,1 0 1 0 0,0 1-1 0 0,-1-1 0 0 0,1 0 0 0 0,0 0 0 0 0,-1 0 0 0 0,1 0 1 0 0,0 0-1 0 0,-1 0 0 0 0,1-1 0 0 0,0 1 0 0 0,-1 0 1 0 0,1 0-1 0 0,0-1 0 0 0,4 0-617 0 0,-1 0 0 0 0,0-1 0 0 0,0 0 0 0 0,6-4 0 0 0,-9 6 664 0 0,17-10-1857 0 0</inkml:trace>
  <inkml:trace contextRef="#ctx0" brushRef="#br0" timeOffset="1">331 169 20327 0 0,'-7'9'1540'0'0,"2"-1"-1127"0"0,0-1 0 0 0,0 1-1 0 0,1 0 1 0 0,0 1 0 0 0,1-1-1 0 0,-1 1 1 0 0,-3 16 0 0 0,3-2 1024 0 0,-4 45 0 0 0,8-26-158 0 0,0-39-1325 0 0,0 0 1 0 0,1 1-1 0 0,0-1 1 0 0,0 0-1 0 0,0 0 1 0 0,0 1-1 0 0,0-1 1 0 0,1 0 0 0 0,2 5-1 0 0,-3-8-58 0 0,0 0-1 0 0,0 1 0 0 0,0-1 1 0 0,-1 0-1 0 0,1 0 1 0 0,0 0-1 0 0,0 0 0 0 0,0 0 1 0 0,0 0-1 0 0,0 0 1 0 0,0 0-1 0 0,0 0 0 0 0,-1 0 1 0 0,1-1-1 0 0,0 1 1 0 0,0 0-1 0 0,0 0 0 0 0,0-1 1 0 0,1 0-1 0 0,1-2-488 0 0,1 0-1 0 0,-1 0 0 0 0,0 0 1 0 0,1-1-1 0 0,-2 1 0 0 0,1-1 1 0 0,0 0-1 0 0,-1 0 0 0 0,1 0 1 0 0,-1 0-1 0 0,0 0 1 0 0,2-9-1 0 0,0 5 157 0 0,10-23-2176 0 0</inkml:trace>
  <inkml:trace contextRef="#ctx0" brushRef="#br0" timeOffset="2">466 0 20935 0 0,'-3'9'1012'0'0,"1"0"-800"0"0,0 0-1 0 0,0 0 1 0 0,1 1-1 0 0,1-1 0 0 0,0 11 1 0 0,-1 7-175 0 0,-14 232 0 0 0,15-224-2880 0 0,-2-20-4620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29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1 110 21367 0 0,'0'0'2312'0'0,"5"-3"-2312"0"0,4 1 0 0 0,0 2 224 0 0,-1 2-8 0 0,4-2 0 0 0,-2 3 0 0 0,-1-1-792 0 0,2-2-160 0 0,-2 0-32 0 0,5 2-5327 0 0,-3 1-1065 0 0</inkml:trace>
  <inkml:trace contextRef="#ctx0" brushRef="#br0" timeOffset="1">207 187 22543 0 0,'-9'10'1716'0'0,"2"-2"-1016"0"0,6-6-691 0 0,0-1 1 0 0,-1 1-1 0 0,1-1 1 0 0,0 1-1 0 0,-1 0 1 0 0,1 0 0 0 0,0-1-1 0 0,-1 4 1 0 0,2-4 58 0 0,-1-1 0 0 0,1 1 1 0 0,-1-1-1 0 0,1 1 0 0 0,0-1 1 0 0,-1 1-1 0 0,0-1 1 0 0,1 1-1 0 0,-1-1 0 0 0,1 0 1 0 0,-1 1-1 0 0,0-1 1 0 0,1 0-1 0 0,-2 1 0 0 0,2-1-55 0 0,0 0 0 0 0,1 0 1 0 0,-1 0-1 0 0,0 0 0 0 0,0-1 0 0 0,0 1 0 0 0,0 0 0 0 0,0 0 0 0 0,0 0 0 0 0,0 0 0 0 0,0 0 0 0 0,0 0 0 0 0,0-1 1 0 0,0 1-1 0 0,0 0 0 0 0,0 0 0 0 0,0 0 0 0 0,0 0 0 0 0,0 0 0 0 0,0-1 0 0 0,0 1 0 0 0,0 0 0 0 0,0 0 0 0 0,0 0 1 0 0,0 0-1 0 0,0 0 0 0 0,0 0 0 0 0,0-1 0 0 0,0 1 0 0 0,0 0 0 0 0,0 0 0 0 0,0 0 0 0 0,0 0 0 0 0,0 0 0 0 0,0 0 1 0 0,0-1-1 0 0,-1 1 0 0 0,1 0 0 0 0,0 0 0 0 0,0 0 0 0 0,0 0 0 0 0,0 0 0 0 0,0 0 0 0 0,0 0 0 0 0,0 0 0 0 0,-1 0 1 0 0,1 0-1 0 0,0 0 0 0 0,0 0 0 0 0,0-1 0 0 0,0 1 0 0 0,0 0 0 0 0,0 0 0 0 0,-1 0 0 0 0,1 0 0 0 0,0 0 0 0 0,0 0 0 0 0,0 0 1 0 0,0 0-1 0 0,0 0 0 0 0,-1 1 0 0 0,3-5 44 0 0,-1 0 0 0 0,1 0 0 0 0,-1 0 0 0 0,0 0 0 0 0,0-6 0 0 0,5-16 4 0 0,1 11-63 0 0,2-8 27 0 0,1 0 1 0 0,23-35-1 0 0,-29 51 11 0 0,1 0 0 0 0,1 0 0 0 0,11-10 0 0 0,-16 16-71 0 0,1-1 0 0 0,-1 1 0 0 0,1 0 0 0 0,-1 0-1 0 0,1 0 1 0 0,0 0 0 0 0,0 0 0 0 0,-1 1-1 0 0,1-1 1 0 0,3 0 0 0 0,-4 1-51 0 0,0 0 0 0 0,-1 0-1 0 0,1 0 1 0 0,0 0 0 0 0,0 0 0 0 0,0 0-1 0 0,0 0 1 0 0,0 0 0 0 0,0 1 0 0 0,0-1-1 0 0,0 0 1 0 0,-1 1 0 0 0,1-1 0 0 0,0 0-1 0 0,0 1 1 0 0,0-1 0 0 0,-1 1 0 0 0,1-1 0 0 0,0 1-1 0 0,-1 0 1 0 0,1-1 0 0 0,1 2 0 0 0,4 8-2080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1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1876 12440 0 0,'-2'1'634'0'0,"-18"4"7807"0"0,20-20-7612 0 0,0-1 0 0 0,5-20 0 0 0,9-61 306 0 0,2-141 0 0 0,-1 7 608 0 0,31-44-887 0 0,-39 249-873 0 0,1 0 0 0 0,1 0-1 0 0,2 1 1 0 0,0 0 0 0 0,2 0 0 0 0,1 2 0 0 0,1-1-1 0 0,0 2 1 0 0,2 0 0 0 0,33-33 0 0 0,-25 28 6 0 0,-13 13-7 0 0,0 1 1 0 0,17-14-1 0 0,-6 10 3 0 0,0 1 0 0 0,1 1 0 0 0,0 1 0 0 0,27-11 0 0 0,-42 22 8 0 0,1 0 0 0 0,-1 1 0 0 0,1 0-1 0 0,0 1 1 0 0,11-1 0 0 0,21-4-14 0 0,21-4-9 0 0,126-5 0 0 0,-146 13 26 0 0,103 4 4 0 0,-47 1 0 0 0,-28-3 0 0 0,59 0 0 0 0,-48-2 0 0 0,106-9 0 0 0,192-39 0 0 0,26 7 0 0 0,-161 21 0 0 0,-118 13 0 0 0,-3-1 0 0 0,114-11 0 0 0,-68 2 0 0 0,83-12 0 0 0,-135 10 19 0 0,90-11 26 0 0,-86 16-45 0 0,-11 0 0 0 0,197-9 0 0 0,-169 15 0 0 0,-33 1 0 0 0,104-6 0 0 0,-93 6 0 0 0,-29 2 0 0 0,74 1 0 0 0,-136 4 0 0 0,0-2 0 0 0,0 0 0 0 0,26-9 0 0 0,-22 5 0 0 0,52-7 0 0 0,176-6 0 0 0,-82 12 0 0 0,-169 9 0 0 0,293-5 0 0 0,-88 14 0 0 0,-3 1 0 0 0,-55-11 0 0 0,10 0 0 0 0,-94-1 49 0 0,114-11 195 0 0,-176 12-179 0 0,1 1-1 0 0,-1 0 1 0 0,1 1-1 0 0,-1-1 1 0 0,14 4-1 0 0,-12-3-50 0 0,-4 0 18 0 0,1 10-14 0 0,-1 1-4 0 0,-1 0-1 0 0,-1 0 1 0 0,0 1-1 0 0,0-1 0 0 0,-2 1 1 0 0,1 0-1 0 0,0 15 1 0 0,2 12 6 0 0,0 1 10 0 0,-1 78 1 0 0,-4-93-28 0 0,-6 154 61 0 0,7-90-52 0 0,-4 159 40 0 0,-1-172-21 0 0,-4 67 2 0 0,-22 257 207 0 0,29-360-159 0 0,-10 110 46 0 0,4-65-40 0 0,3-21 57 0 0,3-51-70 0 0,1 0 0 0 0,2 17 0 0 0,0 17 149 0 0,-2-46-175 0 0,2 1-25 0 0,-2-2 7 0 0,6 8-377 0 0,-2-3-4277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3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9216 0 0,'0'0'1201'0'0,"-6"16"3199"0"0,3-2-3646 0 0,0 1-1 0 0,1 0 1 0 0,1 0 0 0 0,1 0-1 0 0,0-1 1 0 0,2 19 0 0 0,0 16-64 0 0,5 67 419 0 0,0-43-591 0 0,19 289 962 0 0,-25-332-3088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3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81 10136 0 0,'1'0'5909'0'0,"5"4"-4702"0"0,0-1 0 0 0,1 0 0 0 0,-1 0-1 0 0,8 2 1 0 0,30 3 717 0 0,46-4-1206 0 0,-81-4-305 0 0,15-1-303 0 0,-1-2 1 0 0,0 0-1 0 0,40-11 0 0 0,-15 0-511 0 0,50-23 0 0 0,-37 11-7055 0 0,-34 13-5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4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12440 0 0,'0'-4'9014'0'0,"9"76"-8066"0"0,2 180-671 0 0,-8-212 46 0 0,2 0 0 0 0,18 73-1 0 0,-23-111-311 0 0,1-1 0 0 0,-1 1 0 0 0,1-1-1 0 0,0 1 1 0 0,0-1 0 0 0,0 1 0 0 0,0-1-1 0 0,0 1 1 0 0,0-1 0 0 0,0 0 0 0 0,2 2 0 0 0,-2-2-2 0 0,-1-1 1 0 0,1 1-1 0 0,0-1 1 0 0,-1 1-1 0 0,1-1 0 0 0,0 0 1 0 0,-1 1-1 0 0,1-1 1 0 0,0 0-1 0 0,0 0 1 0 0,-1 1-1 0 0,1-1 1 0 0,0 0-1 0 0,0 0 1 0 0,-1 0-1 0 0,1 0 1 0 0,0 0-1 0 0,0 0 1 0 0,0 0-1 0 0,-1 0 1 0 0,1 0-1 0 0,0 0 1 0 0,0-1-1 0 0,-1 1 1 0 0,1 0-1 0 0,0 0 0 0 0,1-1 1 0 0,3-3 109 0 0,1 1-1 0 0,-1-1 1 0 0,0 0-1 0 0,0 0 1 0 0,-1-1-1 0 0,1 0 1 0 0,-1 0-1 0 0,0 0 1 0 0,0 0 0 0 0,0 0-1 0 0,-1-1 1 0 0,0 0-1 0 0,4-9 1 0 0,-1 5-2 0 0,-1 1 1 0 0,2-1-1 0 0,-1 1 1 0 0,10-9-1 0 0,-2 0 145 0 0,-11 14-183 0 0,1 1 1 0 0,-1-1-1 0 0,1 1 0 0 0,-1 0 1 0 0,1 0-1 0 0,0 0 0 0 0,0 1 0 0 0,1-1 1 0 0,5-2-1 0 0,-9 5-57 0 0,0-1 0 0 0,1 0 0 0 0,-1 1 0 0 0,0 0 0 0 0,1-1 0 0 0,-1 1 1 0 0,0 0-1 0 0,1-1 0 0 0,-1 1 0 0 0,1 0 0 0 0,-1 0 0 0 0,1 0 0 0 0,-1 0 0 0 0,1 1 0 0 0,-1-1 0 0 0,0 0 0 0 0,1 1 1 0 0,-1-1-1 0 0,0 0 0 0 0,1 1 0 0 0,-1 0 0 0 0,0-1 0 0 0,1 1 0 0 0,-1 0 0 0 0,0 0 0 0 0,0-1 0 0 0,0 1 1 0 0,0 0-1 0 0,0 0 0 0 0,0 0 0 0 0,0 1 0 0 0,0-1 0 0 0,1 2 0 0 0,1 3 39 0 0,-1-1 0 0 0,0 1 0 0 0,0 0-1 0 0,-1 0 1 0 0,0-1 0 0 0,0 1 0 0 0,1 11 0 0 0,0 4 68 0 0,0 0-40 0 0,-1 1 0 0 0,-2 23 0 0 0,0-21-54 0 0,2 28-1 0 0,0-42-83 0 0,-1-8-85 0 0,0 0 0 0 0,0 1 0 0 0,1-1 0 0 0,-1 0 0 0 0,1 0-1 0 0,-1 1 1 0 0,1-1 0 0 0,1 3 0 0 0,-1-5-198 0 0,1-1 1 0 0,-1 0-1 0 0,0 0 0 0 0,0 0 1 0 0,0 0-1 0 0,0 1 0 0 0,0-1 0 0 0,0-1 1 0 0,1 0-1 0 0,6-10-1199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13 259 12896 0 0,'-6'37'1998'0'0,"2"0"-1"0"0,1 0 1 0 0,4 57 0 0 0,0-67-1189 0 0,4 62 856 0 0,-4-80-1653 0 0,1 1-1 0 0,0-1 1 0 0,0 0 0 0 0,1 0 0 0 0,0 0 0 0 0,1 0-1 0 0,4 8 1 0 0,-7-15-155 0 0,0 0 0 0 0,0-1 0 0 0,1 1 0 0 0,-1 0 0 0 0,0-1 0 0 0,1 1 0 0 0,-1-1 0 0 0,1 1 0 0 0,-1-1 0 0 0,1 0 0 0 0,2 2 0 0 0,5 1-869 0 0</inkml:trace>
  <inkml:trace contextRef="#ctx0" brushRef="#br0" timeOffset="1">114 1 15664 0 0,'-6'2'344'0'0,"0"3"71"0"0,1 0 9 0 0,-1 6 24 0 0,4-2-360 0 0,4 7-88 0 0,4-2 0 0 0,-3 1-6943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5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21191 0 0,'-3'1'153'0'0,"-1"0"-1"0"0,1 0 1 0 0,0 1-1 0 0,0-1 1 0 0,0 1-1 0 0,0 0 1 0 0,0 0-1 0 0,0 0 1 0 0,1 0-1 0 0,-1 0 1 0 0,0 1-1 0 0,1-1 1 0 0,0 1-1 0 0,0 0 1 0 0,-3 4-1 0 0,4-6-55 0 0,1 0 0 0 0,0-1-1 0 0,0 1 1 0 0,0 0 0 0 0,-1 0-1 0 0,1-1 1 0 0,0 1 0 0 0,0 0-1 0 0,0 0 1 0 0,0 0 0 0 0,0-1-1 0 0,0 1 1 0 0,1 0 0 0 0,-1 0-1 0 0,0-1 1 0 0,0 1 0 0 0,1 0-1 0 0,-1 0 1 0 0,0-1 0 0 0,1 1-1 0 0,-1 0 1 0 0,0-1 0 0 0,1 1-1 0 0,-1 0 1 0 0,1-1 0 0 0,-1 1 0 0 0,1-1-1 0 0,0 1 1 0 0,-1-1 0 0 0,1 1-1 0 0,0-1 1 0 0,-1 1 0 0 0,1-1-1 0 0,0 0 1 0 0,-1 1 0 0 0,1-1-1 0 0,0 0 1 0 0,0 0 0 0 0,-1 1-1 0 0,1-1 1 0 0,1 0 0 0 0,4 2-73 0 0,0-1 1 0 0,0 0-1 0 0,11 1 1 0 0,-14-2 234 0 0,18 0 771 0 0,-16 0-944 0 0,0 0 0 0 0,0 0 0 0 0,0 0 0 0 0,0 1 0 0 0,-1-1-1 0 0,8 3 1 0 0,-11-3-86 0 0,0 1 0 0 0,0-1 0 0 0,0 1 0 0 0,0 0 0 0 0,0-1 0 0 0,0 1 0 0 0,0 0 0 0 0,0-1 0 0 0,-1 1 0 0 0,1 0 0 0 0,0 0 0 0 0,0 0 0 0 0,-1 0 0 0 0,1 0 0 0 0,0 0 0 0 0,-1 0 0 0 0,1 0 0 0 0,-1 0 0 0 0,0 0 0 0 0,1 0 0 0 0,-1 0-1 0 0,0 0 1 0 0,1 1 0 0 0,-1-1 0 0 0,0 0 0 0 0,0 0 0 0 0,0 0 0 0 0,0 0 0 0 0,0 1 0 0 0,0-1 0 0 0,-1 2 0 0 0,0 1 21 0 0,0 1-1 0 0,0-1 1 0 0,0 0 0 0 0,0 1-1 0 0,-1-1 1 0 0,0 0 0 0 0,0 0-1 0 0,0 0 1 0 0,-5 7 0 0 0,1-4-1156 0 0,0 0 1 0 0,0 0 0 0 0,-14 11 0 0 0,5-6-8143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17 13360 0 0,'0'0'612'0'0,"-14"-9"314"0"0,12 8-612 0 0,1 0 0 0 0,-1 0 1 0 0,0 0-1 0 0,0 1 0 0 0,1-1 0 0 0,-1 0 0 0 0,0 1 0 0 0,0 0 0 0 0,0-1 0 0 0,0 1 0 0 0,0 0 1 0 0,0 0-1 0 0,0 0 0 0 0,0 0 0 0 0,-3 1 0 0 0,1 0-4 0 0,0 0 0 0 0,1 0 0 0 0,-1 1 0 0 0,1-1 0 0 0,-1 1 0 0 0,1 0 1 0 0,-6 4-1 0 0,-1 2 94 0 0,1 1 0 0 0,0 0 0 0 0,-16 20 0 0 0,16-19-299 0 0,1 1 0 0 0,0 1 1 0 0,1-1-1 0 0,0 1 1 0 0,1 1-1 0 0,0-1 0 0 0,1 1 1 0 0,1 0-1 0 0,0 0 1 0 0,1 1-1 0 0,0-1 0 0 0,1 1 1 0 0,0-1-1 0 0,1 1 1 0 0,1 0-1 0 0,0 0 0 0 0,1-1 1 0 0,2 15-1 0 0,-2-24-82 0 0,1 1 1 0 0,-1-1-1 0 0,1 0 0 0 0,-1 0 0 0 0,1 0 0 0 0,0 0 1 0 0,1-1-1 0 0,-1 1 0 0 0,1-1 0 0 0,-1 1 0 0 0,1-1 1 0 0,0 0-1 0 0,1 0 0 0 0,-1 0 0 0 0,0 0 0 0 0,8 4 0 0 0,-7-4-6 0 0,1-1-1 0 0,0 1 1 0 0,0-1-1 0 0,0 0 1 0 0,0-1-1 0 0,0 1 0 0 0,0-1 1 0 0,1 0-1 0 0,-1 0 1 0 0,0-1-1 0 0,1 1 0 0 0,-1-1 1 0 0,8-1-1 0 0,-6 0-144 0 0,1-1 1 0 0,-1 0-1 0 0,0 0 0 0 0,1-1 0 0 0,-1 0 0 0 0,0 0 1 0 0,-1-1-1 0 0,1 1 0 0 0,-1-2 0 0 0,1 1 0 0 0,-1-1 1 0 0,9-8-1 0 0,5-7-1731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5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8752 0 0,'7'-8'-945'0'0,"-6"8"1147"0"0,-1 0 1 0 0,0-1-1 0 0,1 1 1 0 0,-1 0 0 0 0,1 0-1 0 0,-1-1 1 0 0,1 1-1 0 0,-1 0 1 0 0,0 0-1 0 0,1 0 1 0 0,-1-1 0 0 0,1 1-1 0 0,-1 0 1 0 0,1 0-1 0 0,-1 0 1 0 0,1 0 0 0 0,-1 0-1 0 0,1 0 1 0 0,0 0-1 0 0,0 1 82 0 0,-1-1 0 0 0,1 1-1 0 0,-1-1 1 0 0,1 1 0 0 0,0-1-1 0 0,-1 1 1 0 0,1-1 0 0 0,-1 1 0 0 0,0-1-1 0 0,1 1 1 0 0,-1 0 0 0 0,1-1-1 0 0,-1 1 1 0 0,0 0 0 0 0,0-1-1 0 0,1 1 1 0 0,-1 0 0 0 0,0 0-1 0 0,0-1 1 0 0,0 1 0 0 0,0 0 0 0 0,0 0-1 0 0,0-1 1 0 0,0 1 0 0 0,0 0-1 0 0,0 1 1 0 0,4 52 842 0 0,-2-35-656 0 0,-1 26-1 0 0,-3-1 220 0 0,5 44 0 0 0,-2-64-456 0 0,-1-1 0 0 0,-6 41 1 0 0,0 20 380 0 0,0 2 169 0 0,3-63-782 0 0,1-1 0 0 0,1 0 0 0 0,1 1 0 0 0,4 28 0 0 0,-2-37-232 0 0,2 14-220 0 0,-4-27 305 0 0,0 0-1 0 0,0 0 1 0 0,0 0-1 0 0,1 0 1 0 0,-1 0-1 0 0,0 0 1 0 0,1 0-1 0 0,-1 0 1 0 0,1 0-1 0 0,-1 0 1 0 0,1 0-1 0 0,-1 0 1 0 0,1-1-1 0 0,0 1 1 0 0,-1 0-1 0 0,1 0 1 0 0,0-1-1 0 0,0 1 1 0 0,0 0-1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9:36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156 305 18511 0 0,'0'0'900'0'0,"-7"0"59"0"0,1 0-768 0 0,11 0-23 0 0,0-1 0 0 0,0-1 0 0 0,0 1 0 0 0,9-4 0 0 0,4-2-130 0 0,71-23 184 0 0,24-7 632 0 0,112-15 95 0 0,4 20-926 0 0,201 21 9 0 0,-193 21 1152 0 0,-198-9-920 0 0,-1-2 1 0 0,54-8-1 0 0,18-12-134 0 0,42-18 1601 0 0,15-4-1669 0 0,-142 39 6 0 0,0 1 0 0 0,45 0 0 0 0,-49 3 552 0 0,-1-1-1 0 0,35-6 1 0 0,-38 5-642 0 0,-16 2 274 0 0,-1-1-212 0 0,0 1-1 0 0,0 0 1 0 0,0 0-1 0 0,0 0 1 0 0,0 0-1 0 0,0-1 1 0 0,0 1-1 0 0,0 0 1 0 0,0 0-1 0 0,0 0 0 0 0,0 0 1 0 0,0-1-1 0 0,0 1 1 0 0,0 0-1 0 0,0 0 1 0 0,1 0-1 0 0,-1 0 1 0 0,0 0-1 0 0,0-1 1 0 0,0 1-1 0 0,0 0 1 0 0,0 0-1 0 0,0 0 0 0 0,1 0 1 0 0,-1 0-1 0 0,0 0 1 0 0,0 0-1 0 0,0 0 1 0 0,0-1-1 0 0,1 1 1 0 0,-1 0-1 0 0,1 1-29 0 0,0 0-1 0 0,0 0 1 0 0,0 0 0 0 0,0 0-1 0 0,-1 1 1 0 0,1-1 0 0 0,0 0-1 0 0,-1 0 1 0 0,1 0 0 0 0,0 1 0 0 0,-1-1-1 0 0,0 0 1 0 0,1 1 0 0 0,-1-1-1 0 0,0 0 1 0 0,1 1 0 0 0,-1-1-1 0 0,0 1 1 0 0,0-1 0 0 0,-1 2-1 0 0,2 4 20 0 0,1 16-29 0 0,-1 0 0 0 0,-1 0 0 0 0,-1 0 0 0 0,-5 27 0 0 0,4-27 0 0 0,-36 298 0 0 0,17-136 0 0 0,3-29 0 0 0,13-100 0 0 0,-7 127 64 0 0,4-161-64 0 0,8-21 0 0 0,0-1 0 0 0,-1 1 0 0 0,1-1 0 0 0,0 1 0 0 0,-1-1 1 0 0,1 1-1 0 0,-1-1 0 0 0,1 0 0 0 0,-1 1 0 0 0,1-1 0 0 0,-1 0 0 0 0,1 1 0 0 0,-1-1 0 0 0,1 0 0 0 0,-1 1 0 0 0,1-1 1 0 0,-1 0-1 0 0,1 0 0 0 0,-1 0 0 0 0,0 0 0 0 0,1 1 0 0 0,-1-1 0 0 0,1 0 0 0 0,-1 0 0 0 0,0 0 0 0 0,1 0 0 0 0,-2-1 0 0 0,0 1 9 0 0,-3 1 4 0 0,-1-2 0 0 0,1 1 0 0 0,0-1 1 0 0,-1 1-1 0 0,1-1 0 0 0,0-1 0 0 0,0 1 1 0 0,-7-3-1 0 0,-18-5-15 0 0,3 6-21 0 0,0 1 0 0 0,0 1 0 0 0,-38 3 0 0 0,-125 4-261 0 0,112-4 204 0 0,-297-8-411 0 0,-117 5-218 0 0,391 9 695 0 0,-184 4-33 0 0,254-13 96 0 0,0-2 0 0 0,0-1 1 0 0,-47-13-1 0 0,64 13-1 0 0,-14-4 160 0 0,1 0 0 0 0,-35-18 0 0 0,58 25-193 0 0,0-1 0 0 0,-1 0 1 0 0,1 1-1 0 0,0 0 0 0 0,-1 0 0 0 0,1 0 0 0 0,0 1 1 0 0,-1 0-1 0 0,-6 0 0 0 0,10 0-15 0 0,-1 1 0 0 0,0 0 0 0 0,0 1 0 0 0,1-1 0 0 0,-1 0 0 0 0,1 0 0 0 0,-1 1 0 0 0,1-1 0 0 0,-1 1 0 0 0,1-1 0 0 0,0 1 0 0 0,-2 2 0 0 0,1-1 0 0 0,1-1 0 0 0,-1-1 0 0 0,1 1 0 0 0,-1-1 0 0 0,0 1 0 0 0,1-1 0 0 0,-1 0 0 0 0,0 0 0 0 0,0 0 0 0 0,0 0 0 0 0,0 0 0 0 0,0 0 0 0 0,0 0 0 0 0,0-1 0 0 0,-3 1 0 0 0,-2 0 0 0 0,-1 0 0 0 0,0-1 0 0 0,-8 0 0 0 0,-9-1 0 0 0,7 3-13 0 0,18-2-58 0 0,0 1-27 0 0,0-1 1 0 0,1 1-1 0 0,-1-1 0 0 0,0 1 0 0 0,1-1 1 0 0,-1 1-1 0 0,0-1 0 0 0,1 1 1 0 0,-1-1-1 0 0,1 1 0 0 0,-1-1 0 0 0,1 0 1 0 0,-1 1-1 0 0,1-1 0 0 0,-1 0 0 0 0,1 1 1 0 0,-1-1-1 0 0,1 0 0 0 0,-1 0 1 0 0,1 1-1 0 0,1-1 0 0 0,11 4-1730 0 0,-4-3 157 0 0,-1 0-52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11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347 181 2760 0 0,'9'-17'4337'0'0,"-5"3"-3805"0"0,0 0-1 0 0,-1 0 0 0 0,-1-1 1 0 0,1-19-1 0 0,2 2-109 0 0,-5 31-238 0 0,0 1-12 0 0,0-1 0 0 0,0 1 0 0 0,0 0 1 0 0,0 0-1 0 0,0-1 0 0 0,0 1 0 0 0,0 0 1 0 0,0-1-1 0 0,0 1 0 0 0,0 0 0 0 0,0 0 1 0 0,-1-1-1 0 0,1 1 0 0 0,0 0 0 0 0,0 0 1 0 0,0-1-1 0 0,0 1 0 0 0,-1 0 0 0 0,1 0 1 0 0,0-1-1 0 0,0 1 0 0 0,0 0 0 0 0,-1 0 1 0 0,1 0-1 0 0,0 0 0 0 0,-1-1 0 0 0,1 1 1 0 0,0 0-1 0 0,0 0 0 0 0,-1 0 0 0 0,1 0 1 0 0,-5 0 180 0 0,1 0-107 0 0,1-1-1 0 0,-1 2 0 0 0,0-1 1 0 0,0 0-1 0 0,0 1 1 0 0,0 0-1 0 0,0 0 1 0 0,1 0-1 0 0,-6 2 0 0 0,5-2-126 0 0,1 0 1 0 0,-1 1-1 0 0,0-2 0 0 0,0 1 0 0 0,0 0 0 0 0,-6-1 0 0 0,-17 4 407 0 0,4 1-224 0 0,15-3-225 0 0,-1 0-1 0 0,1 0 1 0 0,-1 1-1 0 0,1 0 1 0 0,0 0-1 0 0,0 1 1 0 0,0 0 0 0 0,-9 6-1 0 0,-4 6 224 0 0,10-8-198 0 0,0 1-1 0 0,0 0 0 0 0,-14 16 0 0 0,15-13-37 0 0,3-4 238 0 0,0 0 0 0 0,1 0 0 0 0,-6 11 0 0 0,5-7-275 0 0,1 0 0 0 0,1 0 0 0 0,0 1 1 0 0,-4 14-1 0 0,8-21-9 0 0,0 0 1 0 0,0 0-1 0 0,0 0 1 0 0,1 0-1 0 0,0 0 1 0 0,0 0-1 0 0,0-1 1 0 0,1 1-1 0 0,0 0 1 0 0,0 0-1 0 0,0 0 1 0 0,3 5-1 0 0,-1-3 35 0 0,0-1 0 0 0,1 0 0 0 0,0 0 0 0 0,1 0 0 0 0,-1-1 0 0 0,1 1 0 0 0,1-1 0 0 0,-1 0 0 0 0,1-1-1 0 0,0 1 1 0 0,0-1 0 0 0,13 8 0 0 0,-10-7 42 0 0,1-1-1 0 0,0 0 0 0 0,1-1 1 0 0,-1 0-1 0 0,1 0 1 0 0,-1-1-1 0 0,1-1 1 0 0,0 0-1 0 0,0 0 0 0 0,0-1 1 0 0,1 0-1 0 0,-1-1 1 0 0,0-1-1 0 0,0 1 0 0 0,0-2 1 0 0,0 1-1 0 0,0-2 1 0 0,0 0-1 0 0,0 0 0 0 0,-1 0 1 0 0,1-2-1 0 0,-1 1 1 0 0,0-1-1 0 0,-1-1 0 0 0,1 0 1 0 0,-1 0-1 0 0,0-1 1 0 0,0 0-1 0 0,-1 0 0 0 0,12-13 1 0 0,-11 8 76 0 0,0 0 1 0 0,0-1 0 0 0,-1 0-1 0 0,-1 0 1 0 0,0 0 0 0 0,8-24-1 0 0,-13 31-110 0 0,2-3 78 0 0,-1-1 0 0 0,0 1-1 0 0,0-1 1 0 0,-1 0 0 0 0,-1 0-1 0 0,1 0 1 0 0,-1 0 0 0 0,-1 0-1 0 0,-1-11 1 0 0,1 19-117 0 0,0 0 0 0 0,0 0 0 0 0,0 1 0 0 0,0-1 0 0 0,-1 0 0 0 0,1 0 0 0 0,-1 0 0 0 0,1 0 0 0 0,-1 0 0 0 0,0 0 0 0 0,0 1-1 0 0,0-1 1 0 0,0 0 0 0 0,0 1 0 0 0,0-1 0 0 0,0 0 0 0 0,-1 1 0 0 0,1-1 0 0 0,0 1 0 0 0,-1 0 0 0 0,0 0 0 0 0,1-1 0 0 0,-1 1 0 0 0,1 0 0 0 0,-3-1 0 0 0,-2-1 10 0 0,0 0 1 0 0,0-1-1 0 0,0 0 1 0 0,-8-8-1 0 0,12 11-43 0 0,1-1-1 0 0,-1 1 0 0 0,1-1 1 0 0,-1 1-1 0 0,1-1 0 0 0,0 0 1 0 0,0 1-1 0 0,0-1 0 0 0,0 0 1 0 0,0 0-1 0 0,0 0 0 0 0,0 0 1 0 0,1 0-1 0 0,-1 0 1 0 0,1 0-1 0 0,-1 0 0 0 0,1 0 1 0 0,0 0-1 0 0,0 0 0 0 0,0 0 1 0 0,0 0-1 0 0,0-2 0 0 0,2-6-361 0 0,-1 1 0 0 0,-1-1-1 0 0,0-9 1 0 0,0 9-279 0 0,0 10 592 0 0,0-1 1 0 0,-1 1-1 0 0,1-1 0 0 0,0 1 0 0 0,0-1 0 0 0,0 1 0 0 0,-1-1 1 0 0,1 1-1 0 0,0 0 0 0 0,-1-1 0 0 0,1 1 0 0 0,0-1 1 0 0,-1 1-1 0 0,1 0 0 0 0,0-1 0 0 0,-1 1 0 0 0,1 0 1 0 0,-1 0-1 0 0,1-1 0 0 0,-1 1 0 0 0,1 0 0 0 0,-1 0 1 0 0,1 0-1 0 0,-1-1 0 0 0,1 1 0 0 0,-1 0 0 0 0,1 0 0 0 0,-1 0 1 0 0,0 0-1 0 0,-16 0-2494 0 0,3 5-458 0 0,9-2 1476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1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96 3224 0 0,'-10'-3'8952'0'0,"9"2"-8481"0"0,-3-11 4278 0 0,4 11-4467 0 0,0-1 1 0 0,0 0-1 0 0,0 0 0 0 0,1 0 0 0 0,-1 0 0 0 0,1 0 0 0 0,-1 0 0 0 0,1 0 0 0 0,0 0 0 0 0,0-2 0 0 0,0 3 234 0 0,0-1-356 0 0,-1 1 0 0 0,1-1-1 0 0,0 1 1 0 0,-1 0 0 0 0,1-1-1 0 0,0 1 1 0 0,0 0 0 0 0,0-1-1 0 0,0 1 1 0 0,0 0 0 0 0,2-2-1 0 0,6-7 1205 0 0,-7 6-1072 0 0,-1 3-107 0 0,0-1 0 0 0,0 1 0 0 0,0-1 0 0 0,0 0 0 0 0,-1 1 0 0 0,1-1 0 0 0,0 0 0 0 0,-1 0 0 0 0,1 1 0 0 0,-1-1 0 0 0,1-3 1840 0 0,-1 6-2002 0 0,1 0-1 0 0,-1 0 0 0 0,0 1 1 0 0,1-1-1 0 0,-1 0 1 0 0,0 1-1 0 0,0-1 1 0 0,1 0-1 0 0,-1 1 1 0 0,0-1-1 0 0,-1 3 0 0 0,-1 46 119 0 0,2-13-74 0 0,0-19-33 0 0,2 24 0 0 0,1 4-24 0 0,12 204 558 0 0,-8-160-267 0 0,-3-10-50 0 0,-4-79-263 0 0,0-1 0 0 0,0 0 0 0 0,0 1 0 0 0,0-1 0 0 0,0 0 1 0 0,0 1-1 0 0,1-1 0 0 0,-1 0 0 0 0,0 1 0 0 0,0-1 0 0 0,0 0 0 0 0,-1 1 1 0 0,1-1-1 0 0,0 1 0 0 0,0-1 0 0 0,0 0 0 0 0,0 1 0 0 0,0-1 0 0 0,0 0 0 0 0,0 1 1 0 0,-1-1-1 0 0,1 0 0 0 0,0 1 0 0 0,0-1 0 0 0,0 0 0 0 0,-1 0 0 0 0,1 1 1 0 0,0-1-1 0 0,0 0 0 0 0,-1 0 0 0 0,1 1 0 0 0,0-1 0 0 0,-1 0 0 0 0,1 0 1 0 0,0 0-1 0 0,-1 0 0 0 0,1 1 0 0 0,0-1 0 0 0,-1 0 0 0 0,1 0 0 0 0,0 0 1 0 0,-1 0-1 0 0,1 0 0 0 0,0 0 0 0 0,-1 0 0 0 0,1 0 0 0 0,-1 0 0 0 0,1 0 0 0 0,0 0 1 0 0,-1 0-1 0 0,1 0 0 0 0,0 0 0 0 0,-1 0 0 0 0,1-1 0 0 0,0 1 0 0 0,-1 0 1 0 0,1 0-1 0 0,0 0 0 0 0,-1 0 0 0 0,1-1 0 0 0,0 1 0 0 0,-1-1 0 0 0,-1 0-367 0 0,1 0 0 0 0,-1-1-1 0 0,0 1 1 0 0,1-1 0 0 0,-1 1-1 0 0,1-1 1 0 0,0 0 0 0 0,-1 1 0 0 0,1-1-1 0 0,-1-3 1 0 0,-11-21-5376 0 0,9 8-1740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17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3680 0 0,'-6'7'19467'0'0,"-1"2"-16039"0"0,1 20-2360 0 0,1 1 0 0 0,1 0 0 0 0,1 51 0 0 0,13 89-205 0 0,-10-168-846 0 0,13 127 338 0 0,-5-76-185 0 0,-9-50-162 0 0,5 5 6 0 0,-4-7 18 0 0,-5-26-1038 0 0,-4-13-2932 0 0,6 30 2159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20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 4376 0 0,'0'0'199'0'0,"6"-1"179"0"0,15 3 13621 0 0,-21-2-13789 0 0,0 0 1 0 0,0 0 0 0 0,0 1 0 0 0,0-1 0 0 0,0 0-1 0 0,0 0 1 0 0,0 1 0 0 0,0-1 0 0 0,-5 13-1862 0 0,-7 10 2098 0 0,7-14-321 0 0,0 0-1 0 0,0 0 1 0 0,-10 13-1 0 0,-47 63 591 0 0,43-61-325 0 0,18-23-316 0 0,7-2-2323 0 0,0-3 902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34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210 313 1840 0 0,'-3'7'2519'0'0,"-15"-2"517"0"0,16-5-3059 0 0,0 1 1 0 0,0-1 0 0 0,0 1 0 0 0,0-1-1 0 0,-1 0 1 0 0,1 0 0 0 0,0 0-1 0 0,0 0 1 0 0,-1-1 0 0 0,1 1 0 0 0,0 0-1 0 0,0-1 1 0 0,0 0 0 0 0,0 1-1 0 0,0-1 1 0 0,-3-2 0 0 0,0 1 229 0 0,1 0 1 0 0,-1 0 0 0 0,1 1-1 0 0,-1-1 1 0 0,-7 0 0 0 0,-8-4 1527 0 0,19 6-1392 0 0,-6 0 245 0 0,-13 2 621 0 0,19-2-730 0 0,-13 9 123 0 0,-37 14 10630 0 0,58-30-10488 0 0,6-6-249 0 0,-1 0 1 0 0,1 0-1 0 0,-2-1 0 0 0,0-1 1 0 0,12-20-1 0 0,49-86 278 0 0,-28 51-465 0 0,-39 61-269 0 0,-3 5 8 0 0,0 0 0 0 0,0 0 0 0 0,1 1-1 0 0,-1-1 1 0 0,4-2 0 0 0,-5 5 13 0 0,1 7-336 0 0,6 10 284 0 0,-1 8 13 0 0,-7-22-8 0 0,1-1-1 0 0,-1 1 0 0 0,1-1 0 0 0,0 1 0 0 0,0-1 0 0 0,-1 1 0 0 0,1-1 0 0 0,0 1 0 0 0,3 2 0 0 0,2 3-139 0 0,2 3 150 0 0,18 15 1 0 0,-20-20-19 0 0,-1 0 0 0 0,0 1 1 0 0,9 10-1 0 0,-4-2 16 0 0,19 19 0 0 0,-3-5-10 0 0,-16-16 24 0 0,0 0-1 0 0,1 0 1 0 0,1-2 0 0 0,0 1-1 0 0,0-1 1 0 0,1-1 0 0 0,22 12-1 0 0,-28-17-8 0 0,25 8 339 0 0,-31-11 71 0 0,-10-4-2334 0 0,8 3 1628 0 0,0-1-1 0 0,0 1 0 0 0,1-1 0 0 0,-1 1 1 0 0,0 0-1 0 0,0 0 0 0 0,0-1 1 0 0,0 1-1 0 0,0 0 0 0 0,1 0 0 0 0,-1 0 1 0 0,0 0-1 0 0,0 0 0 0 0,-1 0 1 0 0,-7 3-2500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35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15 3224 0 0,'-11'3'192'0'0,"-7"0"3400"0"0,16-3-3109 0 0,1 0 0 0 0,-1 0 1 0 0,1 0-1 0 0,0 0 0 0 0,-1 0 1 0 0,1 0-1 0 0,-1-1 0 0 0,1 1 1 0 0,0 0-1 0 0,-1-1 0 0 0,1 1 1 0 0,0-1-1 0 0,-3-2 2458 0 0,3 3-2822 0 0,1 0 1 0 0,0-1-1 0 0,-1 1 0 0 0,1 0 1 0 0,0-1-1 0 0,-1 1 1 0 0,1 0-1 0 0,0-1 1 0 0,0 1-1 0 0,-1-1 1 0 0,1 1-1 0 0,0 0 1 0 0,0-1-1 0 0,0 1 1 0 0,0-1-1 0 0,0 1 1 0 0,-1-1-1 0 0,1 1 1 0 0,0-1-1 0 0,-1-3 2189 0 0,4 3-2073 0 0,1 1 1 0 0,-1-1 0 0 0,0 1 0 0 0,1 0-1 0 0,-1 0 1 0 0,0 0 0 0 0,1 1 0 0 0,-1-1-1 0 0,0 1 1 0 0,1-1 0 0 0,-1 1 0 0 0,0 0-1 0 0,0 1 1 0 0,0-1 0 0 0,1 0 0 0 0,-1 1-1 0 0,-1 0 1 0 0,5 2 0 0 0,1 2-83 0 0,-1 0 0 0 0,0 0 0 0 0,0 0 0 0 0,0 1 0 0 0,10 13 0 0 0,9 25 33 0 0,-5-9-621 0 0,-20-34 265 0 0,0-1 1 0 0,0 1-1 0 0,0-1 1 0 0,0 0-1 0 0,1 1 1 0 0,-1-1-1 0 0,0 0 1 0 0,1 0-1 0 0,-1 0 1 0 0,1 0 0 0 0,0 0-1 0 0,-1 0 1 0 0,1 0-1 0 0,0-1 1 0 0,-1 1-1 0 0,1-1 1 0 0,0 1-1 0 0,0-1 1 0 0,-1 0-1 0 0,1 1 1 0 0,0-1 0 0 0,0 0-1 0 0,0 0 1 0 0,0 0-1 0 0,-1-1 1 0 0,1 1-1 0 0,0 0 1 0 0,0-1-1 0 0,-1 1 1 0 0,1-1-1 0 0,2 0 1 0 0,6-5-1206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35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18 3224 0 0,'-2'-2'9181'0'0,"-6"-5"-4700"0"0,6 6-4174 0 0,1 0 0 0 0,-1 0 0 0 0,1 0 0 0 0,-1 0 0 0 0,0 1 0 0 0,1-1 0 0 0,-1 0 1 0 0,0 1-1 0 0,1-1 0 0 0,-1 1 0 0 0,0 0 0 0 0,0 0 0 0 0,0 0 0 0 0,1-1 0 0 0,-1 2 0 0 0,0-1 0 0 0,-2 0 0 0 0,1 1-75 0 0,-1 0 1 0 0,1 0-1 0 0,0 0 1 0 0,0 1-1 0 0,0-1 0 0 0,-1 1 1 0 0,1 0-1 0 0,-4 3 1 0 0,-2 2-66 0 0,1 1-1 0 0,-1 1 1 0 0,2 0 0 0 0,-11 13 0 0 0,-6 11-709 0 0,-32 61-1 0 0,49-74-2806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36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231 247 4144 0 0,'0'0'319'0'0,"-20"3"8652"0"0,18-4-8363 0 0,1 0 0 0 0,-1 0 0 0 0,1 0 0 0 0,0 0 0 0 0,-1 0 0 0 0,1-1 0 0 0,0 1 0 0 0,0-1 0 0 0,0 1 0 0 0,0-1 0 0 0,0 1 0 0 0,-2-4 0 0 0,2 3-229 0 0,1-1-1 0 0,-1 0 1 0 0,0 1 0 0 0,1-1 0 0 0,-1 0-1 0 0,1 1 1 0 0,0-6 0 0 0,1 0-130 0 0,0 0 0 0 0,1 1 0 0 0,-1-1 0 0 0,2 1 0 0 0,2-8 0 0 0,-4 9-28 0 0,-2 7-118 0 0,-8 12-127 0 0,2-2-100 0 0,6-9 117 0 0,-1 0-1 0 0,0-1 1 0 0,1 1 0 0 0,-1 0 0 0 0,0 0 0 0 0,0-1-1 0 0,0 1 1 0 0,0-1 0 0 0,0 0 0 0 0,0 0-1 0 0,-3 2 1 0 0,1-3 125 0 0,4-1-115 0 0,-1 0 0 0 0,1 1 0 0 0,0-1 0 0 0,-1 1 0 0 0,1-1 0 0 0,0 0 0 0 0,0 1 1 0 0,-1-1-1 0 0,1 0 0 0 0,0 0 0 0 0,0 1 0 0 0,0-1 0 0 0,0 0 0 0 0,0 1 0 0 0,0-1 1 0 0,0 0-1 0 0,0 0 0 0 0,0 1 0 0 0,0-1 0 0 0,0 0 0 0 0,1-1 0 0 0,-1 2 3 0 0,2-9 13 0 0,0 0-1 0 0,0 0 1 0 0,7-16 0 0 0,-3 8 50 0 0,1-11-510 0 0,-7 27 1028 0 0,-7 5-62 0 0,-1 2-477 0 0,1 1 0 0 0,0 0 0 0 0,0 0 0 0 0,1 1 0 0 0,-7 10 0 0 0,1-3-376 0 0,-6 11-3 0 0,14-19 293 0 0,-1-1 0 0 0,0 1 0 0 0,0-1 0 0 0,-7 8 0 0 0,9-13 27 0 0,-4 9-56 0 0,30-30 3 0 0,-13 9-28 0 0,-1 0-1 0 0,0-1 1 0 0,-1 0-1 0 0,11-20 1 0 0,-6 10 964 0 0,-14 21-780 0 0,1 1-91 0 0,-1-1 0 0 0,1 1 0 0 0,0 0 1 0 0,0-1-1 0 0,-1 1 0 0 0,1 0 1 0 0,0 0-1 0 0,-1-1 0 0 0,1 1 0 0 0,-1 0 1 0 0,1 0-1 0 0,0-1 0 0 0,-1 1 1 0 0,1 0-1 0 0,-1 0 0 0 0,1 0 0 0 0,0 0 1 0 0,-1 0-1 0 0,1 0 0 0 0,-1 0 1 0 0,1 0-1 0 0,0 0 0 0 0,-1 0 1 0 0,1 0-1 0 0,-1 0 0 0 0,1 0 0 0 0,-1 0 1 0 0,1 0-1 0 0,0 0 0 0 0,-2 1 1 0 0,0-1 22 0 0,-13-2-23 0 0,11 2 4 0 0,0 0 1 0 0,0 0-1 0 0,1-1 0 0 0,-1 0 0 0 0,0 0 1 0 0,-6-2-1 0 0,9 2-2 0 0,1 1 0 0 0,-1-1 0 0 0,0 1 0 0 0,0-1 0 0 0,0 0 0 0 0,1 1 0 0 0,-1-1 0 0 0,0 0 0 0 0,1 1 0 0 0,-1-1 0 0 0,1 0 0 0 0,-1 0 0 0 0,1 0 0 0 0,-1 0 1 0 0,1 1-1 0 0,0-1 0 0 0,-1 0 0 0 0,1 0 0 0 0,0 0 0 0 0,0 0 0 0 0,-1 0 0 0 0,1 0 0 0 0,0 0 0 0 0,0 0 0 0 0,0 0 0 0 0,0 0 0 0 0,0 0 0 0 0,1 0 0 0 0,-1 0 0 0 0,0 0 0 0 0,0 0 0 0 0,1-1 0 0 0,1-4 0 0 0,0 0 1 0 0,0 0-1 0 0,1 0 0 0 0,6-12 0 0 0,-8 17 421 0 0,-3 4-392 0 0,0-1 0 0 0,-1 0 0 0 0,1 1 0 0 0,0-1 0 0 0,-1 0 0 0 0,-3 2 0 0 0,-10 9 86 0 0,14-11-88 0 0,0 1-1 0 0,-1-1 0 0 0,1 0 0 0 0,-1 0 0 0 0,0 0 1 0 0,1-1-1 0 0,-6 3 0 0 0,6-3 12 0 0,0 0 0 0 0,0 0 0 0 0,0-1 0 0 0,0 1 0 0 0,0-1 0 0 0,0 0 0 0 0,0 1 0 0 0,0-1 0 0 0,-4 0 0 0 0,5-1-26 0 0,1 1 1 0 0,0 0 0 0 0,-1 0 0 0 0,1 0 0 0 0,0 0-1 0 0,-1 0 1 0 0,1-1 0 0 0,0 1 0 0 0,-1 0-1 0 0,1 0 1 0 0,0-1 0 0 0,-1 1 0 0 0,1 0-1 0 0,0 0 1 0 0,0-1 0 0 0,-1 1 0 0 0,1 0 0 0 0,0-1-1 0 0,0 1 1 0 0,0 0 0 0 0,-1-1 0 0 0,1-1 15 0 0,0 1 1 0 0,-1 0 0 0 0,1 0-1 0 0,0 0 1 0 0,0-1 0 0 0,0 1 0 0 0,0 0-1 0 0,1 0 1 0 0,-1-1 0 0 0,0-1-1 0 0,1-29 760 0 0,-1 32-791 0 0,0 0 0 0 0,0-1-1 0 0,-1 1 1 0 0,1 0 0 0 0,0-1 0 0 0,0 1 0 0 0,0 0 0 0 0,0-1-1 0 0,0 1 1 0 0,0 0 0 0 0,0-1 0 0 0,0 1 0 0 0,1 0-1 0 0,-1-1 1 0 0,0 1 0 0 0,0 0 0 0 0,0-1 0 0 0,0 1-1 0 0,0 0 1 0 0,0 0 0 0 0,1-1 0 0 0,-1 1 0 0 0,0 0-1 0 0,0-1 1 0 0,0 1 0 0 0,1 0 0 0 0,-1 0 0 0 0,0 0-1 0 0,0-1 1 0 0,1 1 0 0 0,-1 0 0 0 0,1-1-5 0 0,-1 1-1 0 0,0 0 1 0 0,1 0 0 0 0,-1 0 0 0 0,0 0 0 0 0,0-1 0 0 0,1 1-1 0 0,-1 0 1 0 0,0 0 0 0 0,0-1 0 0 0,0 1 0 0 0,1 0-1 0 0,-1-1 1 0 0,0 1 0 0 0,0 0 0 0 0,0 0 0 0 0,0-1 0 0 0,0 1-1 0 0,0 0 1 0 0,0-1 0 0 0,0 1 0 0 0,1 0 0 0 0,-1-1-1 0 0,0 1 1 0 0,0 0 0 0 0,0-1 0 0 0,-1 1 0 0 0,1 0 0 0 0,0-1-1 0 0,0 1 1 0 0,0-1 0 0 0,0 0-55 0 0,0 1-163 0 0,1 0 144 0 0,-1 1 0 0 0,1-1 0 0 0,-1 0 1 0 0,0 0-1 0 0,1 0 0 0 0,-1 1 0 0 0,1-1 0 0 0,-1 0 0 0 0,0 1 0 0 0,1-1 0 0 0,-1 0 0 0 0,0 1 0 0 0,0-1 0 0 0,1 0 0 0 0,-1 1 0 0 0,0-1 1 0 0,0 0-1 0 0,1 1 0 0 0,-1-1 0 0 0,0 1 0 0 0,0-1 0 0 0,0 1 0 0 0,0 0 0 0 0,3 10-2069 0 0,-3-2 685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18 17503 0 0,'-1'-2'567'0'0,"1"1"-465"0"0,0 0 0 0 0,-1 0 1 0 0,1 0-1 0 0,0 0 0 0 0,-1 0 0 0 0,1 1 1 0 0,0-1-1 0 0,-1 0 0 0 0,1 0 0 0 0,-1 0 1 0 0,1 0-1 0 0,-1 1 0 0 0,0-1 0 0 0,1 0 1 0 0,-1 1-1 0 0,0-1 0 0 0,1 0 0 0 0,-2 0 1 0 0,0 2 86 0 0,1 0 0 0 0,0 1 1 0 0,0-1-1 0 0,0 1 0 0 0,0-1 0 0 0,0 1 1 0 0,0-1-1 0 0,0 1 0 0 0,0-1 1 0 0,0 1-1 0 0,1 0 0 0 0,-2 2 1 0 0,1-1-43 0 0,-18 39 370 0 0,9-22-465 0 0,-11 34 0 0 0,8-10-34 0 0,2 1 0 0 0,-6 51-1 0 0,16-91-5 0 0,1 1-1 0 0,0-1 1 0 0,0 1 0 0 0,1-1-1 0 0,0 1 1 0 0,0-1-1 0 0,0 1 1 0 0,0-1 0 0 0,1 0-1 0 0,0 1 1 0 0,0-1-1 0 0,3 5 1 0 0,-3-7-12 0 0,-1-1 1 0 0,0 0 0 0 0,1 0-1 0 0,-1 0 1 0 0,1 0-1 0 0,0-1 1 0 0,-1 1-1 0 0,1 0 1 0 0,0-1 0 0 0,0 1-1 0 0,0-1 1 0 0,0 0-1 0 0,0 1 1 0 0,1-1 0 0 0,-1 0-1 0 0,0 0 1 0 0,0 0-1 0 0,1-1 1 0 0,-1 1-1 0 0,1-1 1 0 0,-1 1 0 0 0,0-1-1 0 0,1 0 1 0 0,-1 0-1 0 0,1 0 1 0 0,-1 0 0 0 0,1 0-1 0 0,-1 0 1 0 0,4-2-1 0 0,-6 2-15 0 0,29-8-488 0 0,-10-2-5531 0 0,-3-1-1237 0 0</inkml:trace>
  <inkml:trace contextRef="#ctx0" brushRef="#br0" timeOffset="1">225 340 15200 0 0,'-8'10'562'0'0,"0"-1"1"0"0,1 1 0 0 0,0 0 0 0 0,0 1 0 0 0,1-1-1 0 0,1 1 1 0 0,0 1 0 0 0,-4 12 0 0 0,3-2 1790 0 0,-5 25 0 0 0,9-35-2242 0 0,0 0 1 0 0,1-1-1 0 0,0 1 0 0 0,1 0 1 0 0,1 0-1 0 0,0 0 1 0 0,3 12-1 0 0,-4-22-277 0 0,1 0 0 0 0,-1 0 0 0 0,1-1 1 0 0,-1 1-1 0 0,1 0 0 0 0,0 0 0 0 0,0-1 0 0 0,0 1 0 0 0,0 0 1 0 0,0-1-1 0 0,0 1 0 0 0,0-1 0 0 0,1 0 0 0 0,-1 1 0 0 0,3 1 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5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20 141 5064 0 0,'0'0'232'0'0,"-2"-12"32"0"0,-4-3 330 0 0,0-7 5802 0 0,3 15-5112 0 0,3 7-1205 0 0,0 0 0 0 0,0-1 0 0 0,0 1 0 0 0,-1 0 1 0 0,1-1-1 0 0,0 1 0 0 0,0-1 0 0 0,0 1 0 0 0,0 0 0 0 0,0-1 0 0 0,0 1 1 0 0,0-1-1 0 0,0 1 0 0 0,0 0 0 0 0,0-1 0 0 0,0 1 0 0 0,0-1 0 0 0,0 1 1 0 0,0 0-1 0 0,0-1 0 0 0,0 1 0 0 0,1-1 0 0 0,-2-8 2346 0 0,1 9-2352 0 0,0-1-1 0 0,0 1 1 0 0,-1-1-1 0 0,1 1 0 0 0,0 0 1 0 0,0-1-1 0 0,0 1 0 0 0,0-1 1 0 0,0 1-1 0 0,0 0 1 0 0,0-1-1 0 0,0 1 0 0 0,0-1 1 0 0,0 1-1 0 0,0 0 0 0 0,0-1 1 0 0,0 1-1 0 0,0-1 1 0 0,0 1-1 0 0,1 0 0 0 0,-1-1 1 0 0,0 1-1 0 0,0 0 1 0 0,0-1-1 0 0,1 1 0 0 0,-1 0 1 0 0,0-1-1 0 0,0 1 0 0 0,1 0 1 0 0,-1-1-1 0 0,0 1 1 0 0,1 0-1 0 0,-1 0 0 0 0,1-1 1 0 0,3-2 418 0 0,-4 3-435 0 0,0 0 0 0 0,1-1 0 0 0,-1 1 0 0 0,1 0 0 0 0,-1-1 0 0 0,1 1 0 0 0,-1 0 0 0 0,1 0 0 0 0,0-1 0 0 0,-1 1 0 0 0,1 0 0 0 0,-1 0 0 0 0,1 0 0 0 0,-1 0 0 0 0,1 0 0 0 0,0 0 0 0 0,-1 0 0 0 0,1 0 0 0 0,-1 0 0 0 0,1 0 0 0 0,0 0 0 0 0,-1 0 0 0 0,1 0 0 0 0,-1 0 0 0 0,1 0 0 0 0,-1 1 0 0 0,1-1 1 0 0,-1 0-1 0 0,1 0 0 0 0,0 1 0 0 0,-1-1 0 0 0,1 1 0 0 0,1 0-53 0 0,0 1 1 0 0,0-1-1 0 0,0 0 1 0 0,-1 1 0 0 0,1-1-1 0 0,-1 1 1 0 0,1 0 0 0 0,-1-1-1 0 0,0 1 1 0 0,1 0-1 0 0,-1 0 1 0 0,0 0 0 0 0,0 0-1 0 0,1 4 1 0 0,9 31 28 0 0,-3 17 131 0 0,-2 0 0 0 0,-3 82-1 0 0,-2-120-76 0 0,0-12 26 0 0,1-9 53 0 0,1-16 390 0 0,17-107 1485 0 0,-15 108-1776 0 0,0 0 0 0 0,2 1 0 0 0,0 0 0 0 0,12-24-1 0 0,-7 19-144 0 0,-7 13-25 0 0,0 1-1 0 0,1 0 1 0 0,7-11-1 0 0,-11 19-79 0 0,0-1-1 0 0,0 1 0 0 0,0 0 1 0 0,1 0-1 0 0,-1 0 1 0 0,1 0-1 0 0,-1 0 0 0 0,1 0 1 0 0,0 0-1 0 0,-1 1 0 0 0,1 0 1 0 0,0-1-1 0 0,0 1 0 0 0,0 0 1 0 0,6-1-1 0 0,-7 2-84 0 0,0 0-1 0 0,1 0 0 0 0,-1 0 1 0 0,1 0-1 0 0,-1 1 0 0 0,0-1 1 0 0,0 1-1 0 0,1-1 1 0 0,-1 1-1 0 0,0 0 0 0 0,0 0 1 0 0,0 0-1 0 0,1 0 1 0 0,-1 0-1 0 0,-1 0 0 0 0,1 0 1 0 0,2 2-1 0 0,4 4-1011 0 0,0 1 1 0 0,10 12-1 0 0,-2-2-1176 0 0,-3-6-5832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5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 13824 0 0,'-8'1'240'0'0,"0"1"1"0"0,0 1 0 0 0,0-1 0 0 0,1 1 0 0 0,-1 1 0 0 0,1-1 0 0 0,0 1 0 0 0,0 0 0 0 0,0 1 0 0 0,1 0 0 0 0,-1 0-1 0 0,1 0 1 0 0,0 1 0 0 0,1 0 0 0 0,-1 0 0 0 0,1 1 0 0 0,0-1 0 0 0,-6 12 0 0 0,8-10-125 0 0,0 1 1 0 0,0-1 0 0 0,1 1-1 0 0,0-1 1 0 0,0 1 0 0 0,1 0-1 0 0,0 0 1 0 0,0-1 0 0 0,2 16-1 0 0,-1-17-39 0 0,1 0-1 0 0,-1 0 0 0 0,2 0 0 0 0,-1 0 0 0 0,3 6 1 0 0,-4-10-10 0 0,1-1 1 0 0,0 1 0 0 0,0-1-1 0 0,0 1 1 0 0,0-1 0 0 0,1 0-1 0 0,-1 0 1 0 0,1 1 0 0 0,-1-1 0 0 0,1 0-1 0 0,0 0 1 0 0,0-1 0 0 0,0 1-1 0 0,0 0 1 0 0,0-1 0 0 0,3 3-1 0 0,-3-3-18 0 0,0-1 0 0 0,-1 0 0 0 0,1 0 0 0 0,-1 1 0 0 0,1-1 0 0 0,0 0 0 0 0,-1 0 0 0 0,1-1 0 0 0,-1 1 0 0 0,1 0 0 0 0,0 0 0 0 0,-1-1 0 0 0,1 1 0 0 0,-1-1 0 0 0,1 0 0 0 0,-1 1 0 0 0,1-1 0 0 0,-1 0 0 0 0,0 0 0 0 0,1 0 0 0 0,-1 0 0 0 0,0 0 0 0 0,1 0 0 0 0,-1 0 0 0 0,1-1 0 0 0,4-4 199 0 0,-1-1-1 0 0,0 1 1 0 0,6-10-1 0 0,13-21 681 0 0,-7 10 48 0 0,21-26 0 0 0,-18 35 271 0 0,-9 28-697 0 0,-8-6-540 0 0,-1 0-1 0 0,1 0 0 0 0,-1 0 0 0 0,-1 0 0 0 0,1 1 1 0 0,-1-1-1 0 0,1 0 0 0 0,-1 1 0 0 0,0 4 0 0 0,8 22-137 0 0,-9-29-45 0 0,1-1 0 0 0,0 1 0 0 0,0 0 0 0 0,0-1 0 0 0,0 1 0 0 0,0-1-1 0 0,1 1 1 0 0,-1-1 0 0 0,0 0 0 0 0,1 0 0 0 0,-1 1 0 0 0,0-1 0 0 0,1 0-1 0 0,0 0 1 0 0,-1 0 0 0 0,1 0 0 0 0,0-1 0 0 0,-1 1 0 0 0,1 0-1 0 0,0-1 1 0 0,0 1 0 0 0,0-1 0 0 0,-1 0 0 0 0,1 1 0 0 0,0-1 0 0 0,0 0-1 0 0,0 0 1 0 0,0 0 0 0 0,2-1 0 0 0,10-3-2082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6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128 319 8288 0 0,'-10'9'1266'0'0,"0"0"1"0"0,0 1 0 0 0,1 0 0 0 0,1 1-1 0 0,0 0 1 0 0,0 1 0 0 0,-6 13 0 0 0,3-5 1481 0 0,-9 29 0 0 0,5-3-2879 0 0,14-42 281 0 0,0 1 1 0 0,0-1-1 0 0,0 1 0 0 0,1 0 0 0 0,-1-1 1 0 0,1 1-1 0 0,0 0 0 0 0,0 0 0 0 0,1-1 0 0 0,0 1 1 0 0,1 5-1 0 0,-1-9-114 0 0,0-1 0 0 0,0 0 1 0 0,0 0-1 0 0,0 0 0 0 0,-1 0 1 0 0,1 0-1 0 0,0 0 0 0 0,0 0 1 0 0,0 0-1 0 0,0 0 0 0 0,0 0 0 0 0,0 0 1 0 0,0-1-1 0 0,0 1 0 0 0,0 0 1 0 0,0-1-1 0 0,1 0 0 0 0,3-2 14 0 0,0-1 1 0 0,0 1-1 0 0,-1-1 0 0 0,1 0 1 0 0,-1-1-1 0 0,7-8 0 0 0,20-34 106 0 0,-14 20-68 0 0,8-13 10 0 0,23-46-1 0 0,-38 64-59 0 0,0-1 0 0 0,-2 0 0 0 0,12-47 0 0 0,22-117 1448 0 0,-36 160-706 0 0,-6 25-602 0 0,0 4-9 0 0,-1 6-135 0 0,0 0 1 0 0,0 0-1 0 0,-3 8 0 0 0,-3 17-3 0 0,-5 45-38 0 0,2-13-23 0 0,-4 103 0 0 0,14-158-228 0 0,0 0 0 0 0,1-1 0 0 0,1 1 0 0 0,-1 0 0 0 0,1 0 0 0 0,1-1 0 0 0,0 1 0 0 0,0-1 0 0 0,1 0 0 0 0,8 14 0 0 0,-11-22 9 0 0,0 1-1 0 0,0-1 1 0 0,1 0 0 0 0,-1 1 0 0 0,0-1 0 0 0,1 0-1 0 0,-1 0 1 0 0,1 0 0 0 0,-1 0 0 0 0,1 0 0 0 0,0 0-1 0 0,0-1 1 0 0,-1 1 0 0 0,1 0 0 0 0,0-1 0 0 0,0 1-1 0 0,-1-1 1 0 0,1 0 0 0 0,0 0 0 0 0,3 0 0 0 0,9-3-7820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6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63 233 14280 0 0,'-1'2'1102'0'0,"-7"18"395"0"0,0 0-1 0 0,2 0 1 0 0,-5 22-1 0 0,0 2 317 0 0,6-23-1656 0 0,1 0 0 0 0,0 1 1 0 0,2-1-1 0 0,-1 23 0 0 0,3-40-304 0 0,0 0 0 0 0,1 0 0 0 0,-1 0-1 0 0,1-1 1 0 0,0 1 0 0 0,0 0 0 0 0,0-1 0 0 0,0 1 0 0 0,3 4-1 0 0,-4-8 39 0 0,1 1-1 0 0,-1-1 0 0 0,1 0 0 0 0,-1 1 0 0 0,1-1 1 0 0,0 0-1 0 0,-1 1 0 0 0,1-1 0 0 0,-1 0 0 0 0,1 0 1 0 0,-1 0-1 0 0,1 0 0 0 0,0 0 0 0 0,-1 0 1 0 0,1 0-1 0 0,0 0 0 0 0,-1 0 0 0 0,1 0 0 0 0,-1 0 1 0 0,1 0-1 0 0,0 0 0 0 0,-1 0 0 0 0,1 0 0 0 0,-1-1 1 0 0,1 1-1 0 0,-1 0 0 0 0,1 0 0 0 0,-1-1 0 0 0,1 1 1 0 0,0 0-1 0 0,0-1 0 0 0,10-12-1713 0 0</inkml:trace>
  <inkml:trace contextRef="#ctx0" brushRef="#br0" timeOffset="1">162 41 13824 0 0,'-12'-18'1224'0'0,"6"13"-976"0"0,-2-2-248 0 0,-6-4 9447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6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7832 0 0,'-7'9'15057'0'0,"6"-6"-14972"0"0,0 1 1 0 0,0-1 0 0 0,0 0-1 0 0,0 1 1 0 0,1-1 0 0 0,-1 1-1 0 0,1 3 1 0 0,0 22-53 0 0,7 53 0 0 0,-6-73-30 0 0,1 0 1 0 0,0 0-1 0 0,1-1 1 0 0,0 1 0 0 0,0 0-1 0 0,1-1 1 0 0,0 0-1 0 0,0 1 1 0 0,1-2 0 0 0,6 9-1 0 0,-10-14 8 0 0,0-1-1 0 0,0 0 0 0 0,0 1 1 0 0,0-1-1 0 0,1 0 0 0 0,-1 0 1 0 0,1 0-1 0 0,-1 0 1 0 0,1 0-1 0 0,-1 0 0 0 0,1 0 1 0 0,0 0-1 0 0,-1-1 0 0 0,1 1 1 0 0,0-1-1 0 0,-1 1 0 0 0,1-1 1 0 0,0 0-1 0 0,0 1 1 0 0,-1-1-1 0 0,1 0 0 0 0,0 0 1 0 0,0 0-1 0 0,0 0 0 0 0,-1-1 1 0 0,1 1-1 0 0,0-1 0 0 0,0 1 1 0 0,-1-1-1 0 0,1 1 1 0 0,0-1-1 0 0,2-1 0 0 0,0-1 24 0 0,0 0-1 0 0,0 0 1 0 0,-1 0-1 0 0,1 0 1 0 0,-1 0-1 0 0,0 0 1 0 0,0-1-1 0 0,0 0 1 0 0,-1 0-1 0 0,1 0 1 0 0,3-8-1 0 0,5-10 165 0 0,7-18 284 0 0,-15 28-330 0 0,-1 7 68 0 0,-1 0 0 0 0,1 0 0 0 0,0 0-1 0 0,0 0 1 0 0,0 0 0 0 0,1 1 0 0 0,5-8 569 0 0,-13 33-523 0 0,1-7-365 0 0,4-13 97 0 0,-2 8 46 0 0,1 1-1 0 0,0-1 1 0 0,0 1-1 0 0,0 0 1 0 0,2 13-1 0 0,0-21-141 0 0,-1-1-1 0 0,0 1 1 0 0,1 0-1 0 0,-1-1 1 0 0,1 1-1 0 0,-1 0 1 0 0,1-1-1 0 0,0 1 0 0 0,-1-1 1 0 0,1 1-1 0 0,0-1 1 0 0,0 0-1 0 0,0 1 1 0 0,0-1-1 0 0,0 0 1 0 0,1 1-1 0 0,-1-1 0 0 0,0 0 1 0 0,0 0-1 0 0,1 0 1 0 0,-1 0-1 0 0,1 0 1 0 0,-1-1-1 0 0,1 1 1 0 0,-1 0-1 0 0,1-1 0 0 0,0 1 1 0 0,-1-1-1 0 0,1 1 1 0 0,0-1-1 0 0,-1 0 1 0 0,1 0-1 0 0,0 0 1 0 0,-1 0-1 0 0,1 0 0 0 0,0 0 1 0 0,0 0-1 0 0,-1-1 1 0 0,3 1-1 0 0,0-1-999 0 0,0 0-1 0 0,0-1 1 0 0,0 1-1 0 0,0-1 1 0 0,0 1 0 0 0,8-6-1 0 0,7-5-5975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7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6448 0 0,'-15'10'844'0'0,"-6"9"7394"0"0,18-16-7063 0 0,1-1 1 0 0,0 1-1 0 0,0 0 0 0 0,0 0 0 0 0,0 0 0 0 0,-1 4 1 0 0,-1 10-354 0 0,4-16-715 0 0,0 0-1 0 0,0 0 0 0 0,0 1 0 0 0,1-1 1 0 0,-1 0-1 0 0,0 0 0 0 0,1 0 1 0 0,-1 1-1 0 0,1-1 0 0 0,-1 0 1 0 0,1 0-1 0 0,-1 0 0 0 0,1 0 1 0 0,0 0-1 0 0,-1 0 0 0 0,1 0 0 0 0,0 0 1 0 0,0 0-1 0 0,0-1 0 0 0,0 1 1 0 0,0 0-1 0 0,0 0 0 0 0,0-1 1 0 0,0 1-1 0 0,0-1 0 0 0,0 1 1 0 0,0-1-1 0 0,0 1 0 0 0,2 0 0 0 0,4 0 215 0 0,0 1-1 0 0,0-1 0 0 0,0-1 0 0 0,8 1 1 0 0,9 1 439 0 0,-24-2-754 0 0,1 0 0 0 0,-1 0 0 0 0,1 0 1 0 0,-1 0-1 0 0,0 1 0 0 0,1-1 0 0 0,-1 0 0 0 0,1 0 1 0 0,-1 1-1 0 0,1-1 0 0 0,-1 0 0 0 0,0 1 1 0 0,1-1-1 0 0,-1 0 0 0 0,0 1 0 0 0,1-1 0 0 0,-1 0 1 0 0,0 1-1 0 0,1-1 0 0 0,-1 1 0 0 0,0-1 1 0 0,0 1-1 0 0,0-1 0 0 0,1 1 0 0 0,-1-1 0 0 0,0 1 1 0 0,0-1-1 0 0,0 1 0 0 0,0-1 0 0 0,0 1 0 0 0,0-1 1 0 0,0 1-1 0 0,0-1 0 0 0,0 1 0 0 0,0-1 1 0 0,0 1-1 0 0,0-1 0 0 0,0 1 0 0 0,-1 0 0 0 0,-7 18 183 0 0,5-14-463 0 0,-1 0 1 0 0,1 0-1 0 0,-1-1 0 0 0,0 1 1 0 0,-1-1-1 0 0,1 0 0 0 0,-6 4 1 0 0,-4 3-914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7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15200 0 0,'23'-37'6053'0'0,"-13"52"-5180"0"0,-8-8-788 0 0,0 1 0 0 0,-1 0 0 0 0,-1 0 0 0 0,1 0 1 0 0,-1 0-1 0 0,-2 12 0 0 0,1 5 56 0 0,-2 52 247 0 0,0 19 32 0 0,0 101 530 0 0,-1-106-514 0 0,-7 182 466 0 0,11-272-905 0 0,0 36 92 0 0,0-35-146 0 0,0 0 1 0 0,0 0-1 0 0,0 0 1 0 0,0-1-1 0 0,1 1 0 0 0,-1 0 1 0 0,1 0-1 0 0,0 0 0 0 0,-1 0 1 0 0,1-1-1 0 0,0 1 1 0 0,0 0-1 0 0,0-1 0 0 0,0 1 1 0 0,2 2-1 0 0,5-2-1719 0 0,0-7-3816 0 0,1-6-2059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8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92 361 18431 0 0,'0'0'1668'0'0,"10"-10"-1037"0"0,-6 7-521 0 0,1 0-1 0 0,-1 1 1 0 0,1-1-1 0 0,0 1 1 0 0,0 0-1 0 0,0 1 1 0 0,0-1-1 0 0,0 1 1 0 0,0 0-1 0 0,10 0 1 0 0,-3-1-23 0 0,212-30 913 0 0,282-43 1105 0 0,-280 46-1661 0 0,-92 13 186 0 0,271-52 1536 0 0,-262 38-1574 0 0,-94 18-369 0 0,59-21 0 0 0,-85 25-154 0 0,-17 7 29 0 0,0-1 0 0 0,0-1 0 0 0,0 1 0 0 0,0-1 0 0 0,0 0 0 0 0,9-7 0 0 0,-14 9 565 0 0,0 1-660 0 0,-1 1-1 0 0,1-1 1 0 0,-1 0 0 0 0,1 1-1 0 0,-1-1 1 0 0,1 1 0 0 0,0-1-1 0 0,-1 1 1 0 0,0-1 0 0 0,1 1-1 0 0,-1-1 1 0 0,1 1 0 0 0,-1-1-1 0 0,0 1 1 0 0,1-1 0 0 0,-1 1-1 0 0,0 0 1 0 0,1-1 0 0 0,-1 1-1 0 0,0 0 1 0 0,0-1 0 0 0,0 1-1 0 0,0 0 1 0 0,1-1 0 0 0,-1 1-1 0 0,0 1 1 0 0,1 17 42 0 0,-3 22 24 0 0,-2 0-1 0 0,-12 53 1 0 0,13-79-64 0 0,-20 93-1 0 0,7-39 65 0 0,-10 112 1 0 0,21-75-162 0 0,9 105 1 0 0,-1-58 91 0 0,-2-63 11 0 0,-1-89-5 0 0,0-1 0 0 0,0 1-1 0 0,0 0 1 0 0,0-1 0 0 0,0 1 0 0 0,0-1 0 0 0,0 1 0 0 0,0 0 0 0 0,0-1 0 0 0,0 1 0 0 0,0 0-1 0 0,-1-1 1 0 0,1 1 0 0 0,0-1 0 0 0,0 1 0 0 0,-1-1 0 0 0,1 1 0 0 0,0 0 0 0 0,-1-1 0 0 0,1 1 0 0 0,0-1-1 0 0,-1 0 1 0 0,1 1 0 0 0,-1-1 0 0 0,1 1 0 0 0,-1-1 0 0 0,1 0 0 0 0,-1 1 0 0 0,1-1 0 0 0,-1 0 0 0 0,1 1-1 0 0,-1-1 1 0 0,0 0 0 0 0,1 0 0 0 0,-1 0 0 0 0,1 1 0 0 0,-1-1 0 0 0,0 0 0 0 0,1 0 0 0 0,-1 0-1 0 0,0 0 1 0 0,0 0 0 0 0,-4-1 8 0 0,1 0 0 0 0,-1 0 0 0 0,1-1 0 0 0,0 1 0 0 0,-5-3 0 0 0,-3-1-6 0 0,-42-9-20 0 0,0 2 1 0 0,-1 2-1 0 0,-69-3 0 0 0,-167 8-442 0 0,134 6 256 0 0,-352-2-532 0 0,2 28 1094 0 0,480-26-260 0 0,0-1-1 0 0,-31-4 1 0 0,49 3-74 0 0,6 1 24 0 0,1 0 1 0 0,-1-1-1 0 0,1 1 1 0 0,-1-1-1 0 0,1 0 0 0 0,0 0 1 0 0,0 0-1 0 0,-1 0 1 0 0,1 0-1 0 0,0 0 0 0 0,-3-3 1 0 0,4 3-196 0 0,0 1-1 0 0,1-1 1 0 0,-1 0 0 0 0,0 0 0 0 0,1 1-1 0 0,-1-1 1 0 0,1 0 0 0 0,-1 0 0 0 0,1 0 0 0 0,-1 0-1 0 0,1 0 1 0 0,0 1 0 0 0,-1-3 0 0 0,1 2-396 0 0,0 0 1 0 0,0 0-1 0 0,0 0 0 0 0,0 0 1 0 0,0 0-1 0 0,0 0 1 0 0,0 0-1 0 0,1 0 0 0 0,-1 0 1 0 0,0 0-1 0 0,1 0 1 0 0,-1 0-1 0 0,1 1 0 0 0,-1-1 1 0 0,1 0-1 0 0,0-1 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8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1 22807 0 0,'0'0'2468'0'0,"0"5"-2016"0"0,-1 20-271 0 0,-1 0 0 0 0,-1-1 0 0 0,-7 27 0 0 0,-25 74 1007 0 0,2-3-564 0 0,31-114-666 0 0,1 1 0 0 0,0-1 0 0 0,0 16 0 0 0,1-20 18 0 0,0 0 0 0 0,1 0 0 0 0,-1 0 0 0 0,1-1 0 0 0,0 1 0 0 0,0 0-1 0 0,0 0 1 0 0,1-1 0 0 0,-1 1 0 0 0,4 4 0 0 0,-5-7-90 0 0,1 0 0 0 0,0 0 0 0 0,0 0 0 0 0,-1-1 0 0 0,1 1 0 0 0,0 0 0 0 0,0-1 0 0 0,0 1 0 0 0,0 0 1 0 0,0-1-1 0 0,0 1 0 0 0,0-1 0 0 0,1 1 0 0 0,-1-1 0 0 0,0 0 0 0 0,0 0 0 0 0,0 1 0 0 0,0-1 0 0 0,3 0 0 0 0,-1 0-603 0 0,1 0 0 0 0,-1-1 0 0 0,1 1 0 0 0,-1-1 0 0 0,6-1 0 0 0,12-7-7236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4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32 17503 0 0,'-18'-1'1982'0'0,"-7"0"-789"0"0,8 3 655 0 0,13-2-1568 0 0,0 0 0 0 0,0 1 1 0 0,0-1-1 0 0,0 1 0 0 0,0 0 0 0 0,0 0 1 0 0,0 1-1 0 0,0-1 0 0 0,-4 4 1 0 0,4-3-234 0 0,-4 2 22 0 0,1 0 0 0 0,0 0 1 0 0,0 1-1 0 0,0 0 0 0 0,1 1 0 0 0,0-1 1 0 0,0 1-1 0 0,-9 12 0 0 0,8-9 148 0 0,2 1-1 0 0,-1-1 1 0 0,1 1-1 0 0,1 0 1 0 0,-1 0 0 0 0,2 0-1 0 0,0 1 1 0 0,0-1-1 0 0,1 1 1 0 0,0 0-1 0 0,0 0 1 0 0,1 0 0 0 0,1 11-1 0 0,0-17-127 0 0,0 3 128 0 0,1 0 1 0 0,0 0 0 0 0,0-1 0 0 0,0 1 0 0 0,3 8 0 0 0,-3-14-172 0 0,-1 0 1 0 0,1 0-1 0 0,0-1 1 0 0,0 1-1 0 0,0 0 1 0 0,0 0-1 0 0,1-1 0 0 0,-1 1 1 0 0,0-1-1 0 0,1 1 1 0 0,-1-1-1 0 0,1 0 1 0 0,-1 1-1 0 0,1-1 1 0 0,0 0-1 0 0,-1 0 1 0 0,1 0-1 0 0,0 0 1 0 0,0 0-1 0 0,0-1 1 0 0,0 1-1 0 0,0 0 0 0 0,0-1 1 0 0,3 1-1 0 0,2-1-60 0 0,-1 0 1 0 0,0 0-1 0 0,0-1 0 0 0,1 0 0 0 0,-1 0 0 0 0,0 0 0 0 0,0-1 0 0 0,0 0 0 0 0,0 0 0 0 0,0 0 0 0 0,-1-1 0 0 0,1 0 0 0 0,9-7 1 0 0,-4 3 62 0 0,-1-1 0 0 0,0 0 0 0 0,-1 0 0 0 0,0-1 0 0 0,15-20 0 0 0,-17 19-144 0 0,-1-1 0 0 0,0 1 0 0 0,-1-1 0 0 0,0-1-1 0 0,-1 1 1 0 0,-1-1 0 0 0,1 1 0 0 0,-2-1 0 0 0,1 0-1 0 0,-2 0 1 0 0,0 0 0 0 0,0 0 0 0 0,-1 0 0 0 0,-3-23-1 0 0,2 28-877 0 0,-1 0 0 0 0,1 0 1 0 0,-6-12-1 0 0,-1 1-8669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12896 0 0,'1'0'997'0'0,"1"-2"-757"0"0,0 1 1 0 0,0 0-1 0 0,1 0 1 0 0,-1 0-1 0 0,0 1 1 0 0,1-1-1 0 0,-1 0 0 0 0,0 1 1 0 0,1 0-1 0 0,-1-1 1 0 0,5 1-1 0 0,29 5 729 0 0,-5-1-939 0 0,155 3 480 0 0,-31 1 824 0 0,3 0-545 0 0,-59-8-565 0 0,441-9 32 0 0,-376 0-200 0 0,136-6-59 0 0,311-5 353 0 0,-481 18 82 0 0,300-14 1564 0 0,-122-4-166 0 0,-31-21-1224 0 0,-217 30-558 0 0,-9 2-117 0 0,132-22-1778 0 0,-158 29-147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1:01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95 892 10944 0 0,'-72'-10'2733'0'0,"71"10"-2465"0"0,-1-1-1 0 0,1 1 1 0 0,-1 0-1 0 0,1-1 1 0 0,-1 1 0 0 0,1-1-1 0 0,-1 0 1 0 0,1 1 0 0 0,-1-1-1 0 0,1 0 1 0 0,0 0-1 0 0,-1 0 1 0 0,0-1 0 0 0,2 2-170 0 0,0 0 1 0 0,-1-1 0 0 0,1 1 0 0 0,0 0-1 0 0,0-1 1 0 0,0 1 0 0 0,0-1 0 0 0,0 1-1 0 0,0 0 1 0 0,0-1 0 0 0,-1 1-1 0 0,1 0 1 0 0,0-1 0 0 0,0 1 0 0 0,1-1-1 0 0,-1 1 1 0 0,0 0 0 0 0,0-1 0 0 0,0 1-1 0 0,0 0 1 0 0,0-1 0 0 0,0 0 0 0 0,10-11 1109 0 0,5 0-163 0 0,27-16 0 0 0,-11 8-528 0 0,166-109 1640 0 0,-67 46-1161 0 0,510-343 389 0 0,-569 379-1509 0 0,47-30-2830 0 0,-90 62-3235 0 0,0 2-1904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1:02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2304 0 0,'15'-4'2024'0'0,"-19"11"-2024"0"0,-2-2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1:0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543 1 16783 0 0,'0'0'1522'0'0,"-12"5"-1220"0"0,-12 15 456 0 0,1 1-1 0 0,-23 26 0 0 0,-38 52 272 0 0,30-33-90 0 0,39-48-655 0 0,-203 261 1510 0 0,207-261-1728 0 0,0 1 0 0 0,1 0 0 0 0,-9 25 1 0 0,16-36-121 0 0,0 0-1 0 0,0 1 1 0 0,1 0 0 0 0,1-1 0 0 0,-1 1 0 0 0,1 0 0 0 0,1 0-1 0 0,-1 0 1 0 0,2 0 0 0 0,1 12 0 0 0,5 1-1409 0 0,5-6-469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16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7 4144 0 0,'-4'-6'20167'0'0,"-1"24"-18506"0"0,-4 35-1 0 0,2-8-1660 0 0,-2 9 675 0 0,-3 89-1 0 0,11-113-645 0 0,0-9 64 0 0,1-1 1 0 0,1 1 0 0 0,6 32-1 0 0,-6-51-118 0 0,-1 0-1 0 0,0 0 0 0 0,1 0 0 0 0,0 0 0 0 0,-1 0 1 0 0,1 0-1 0 0,0 0 0 0 0,0 0 0 0 0,0-1 1 0 0,0 1-1 0 0,1 0 0 0 0,-1-1 0 0 0,0 1 0 0 0,3 2 1 0 0,-3-3-181 0 0,0-1 0 0 0,0 1 0 0 0,0-1 0 0 0,0 1 0 0 0,0-1 1 0 0,0 0-1 0 0,0 1 0 0 0,0-1 0 0 0,0 0 0 0 0,0 0 0 0 0,0 0 1 0 0,1 0-1 0 0,0 0-567 0 0,0 0 0 0 0,0 0 0 0 0,0 0 0 0 0,0-1 0 0 0,-1 1 0 0 0,1-1 0 0 0,0 1 0 0 0,2-2 0 0 0,12-7-7576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16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21 17247 0 0,'0'0'794'0'0,"-11"2"6139"0"0,19-4-6153 0 0,30-6-506 0 0,0 3 0 0 0,0 1 1 0 0,0 1-1 0 0,0 3 0 0 0,53 5 0 0 0,-80-4-205 0 0,0 1 0 0 0,-1 0 0 0 0,1 1 0 0 0,0 0 0 0 0,-1 1 0 0 0,14 6 0 0 0,-24-10-31 0 0,1 1-1 0 0,-1-1 1 0 0,1 0 0 0 0,-1 0-1 0 0,1 1 1 0 0,-1-1 0 0 0,1 1 0 0 0,-1-1-1 0 0,1 0 1 0 0,-1 1 0 0 0,1-1-1 0 0,-1 1 1 0 0,0-1 0 0 0,1 1-1 0 0,-1-1 1 0 0,0 1 0 0 0,0-1 0 0 0,1 1-1 0 0,-1-1 1 0 0,0 1 0 0 0,0 0-1 0 0,0-1 1 0 0,0 1 0 0 0,1 0 0 0 0,-1 1 27 0 0,-1-1 1 0 0,1 1 0 0 0,0-1 0 0 0,0 1-1 0 0,-1 0 1 0 0,1-1 0 0 0,-1 1 0 0 0,1-1-1 0 0,-2 2 1 0 0,0 2 68 0 0,-1 0 0 0 0,0-1-1 0 0,0 1 1 0 0,-8 7 0 0 0,-23 22 162 0 0,1 2 1 0 0,2 1-1 0 0,-39 61 0 0 0,12-9 71 0 0,57-88-444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1:20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1005 285 6880 0 0,'0'0'314'0'0,"9"-15"116"0"0,-7 11 172 0 0,0 0 1 0 0,1-1-1 0 0,-2 1 0 0 0,1-1 1 0 0,0 1-1 0 0,-1-1 0 0 0,0 0 1 0 0,0 1-1 0 0,0-7 1 0 0,-1 10-183 0 0,0-16 1306 0 0,-2 13-1368 0 0,0 1-1 0 0,0 0 0 0 0,0 0 1 0 0,0 0-1 0 0,0 0 1 0 0,-1 1-1 0 0,0-1 0 0 0,1 1 1 0 0,-5-4-1 0 0,-2-1 274 0 0,-16-20 1335 0 0,-43-31-309 0 0,60 51-1552 0 0,0 1 1 0 0,-1 0-1 0 0,0 1 1 0 0,0 0-1 0 0,0 0 0 0 0,0 1 1 0 0,-16-5-1 0 0,-71-15 543 0 0,92 23-603 0 0,-14-2 6 0 0,-1 2 1 0 0,1 0-1 0 0,-31 4 0 0 0,29-1-20 0 0,1 1-1 0 0,-1 0 1 0 0,-31 11-1 0 0,-53 28 324 0 0,92-36-334 0 0,0 0-1 0 0,1 1 1 0 0,0 1 0 0 0,1 0-1 0 0,0 0 1 0 0,0 1-1 0 0,0 1 1 0 0,1-1 0 0 0,-10 16-1 0 0,-4 8 39 0 0,-34 64 0 0 0,-19 76 198 0 0,20-20-256 0 0,44-117 0 0 0,3 1 0 0 0,-8 50 0 0 0,-2 26-34 0 0,13-70-368 0 0,3-25 509 0 0,1 0-1 0 0,0 1 0 0 0,1-1 0 0 0,3 31 0 0 0,5 8 34 0 0,9 50 41 0 0,-15-96-181 0 0,0-1 0 0 0,0 1 0 0 0,-2 14 0 0 0,0-13 0 0 0,1 0 0 0 0,2 12 0 0 0,1 6-2 0 0,-2-18 6 0 0,0 0 1 0 0,5 20-1 0 0,2-5 180 0 0,1 0 0 0 0,1 0 0 0 0,20 37 0 0 0,-1-12-164 0 0,57 96-9 0 0,-70-124-12 0 0,1-1 1 0 0,1-1 0 0 0,0-1-1 0 0,23 20 1 0 0,-18-22 0 0 0,0-1 0 0 0,2 0 0 0 0,0-2 0 0 0,42 20 0 0 0,37 18 881 0 0,20 10-3 0 0,-101-55-905 0 0,25 6 1 0 0,-6-2 103 0 0,-6-1 41 0 0,0-1 1 0 0,57 9 0 0 0,-87-20-91 0 0,0 1 1 0 0,-1-1 0 0 0,1 0 0 0 0,0 0-1 0 0,-1-1 1 0 0,1 0 0 0 0,0 0-1 0 0,-1 0 1 0 0,0 0 0 0 0,1-1 0 0 0,-1 0-1 0 0,0 0 1 0 0,0-1 0 0 0,0 0-1 0 0,0 1 1 0 0,8-7 0 0 0,-1-1 62 0 0,-9 9-69 0 0,0-1 0 0 0,0-1 0 0 0,-1 1 1 0 0,1 0-1 0 0,2-4 0 0 0,18-18 95 0 0,21-33 111 0 0,-30 41-37 0 0,23-37-1 0 0,-20 28 151 0 0,-11 18-343 0 0,-2 0 0 0 0,1 0 0 0 0,5-12 1 0 0,9-17 14 0 0,-15 30 6 0 0,0-1 0 0 0,-1 1-1 0 0,0-1 1 0 0,0 0 0 0 0,0 0 0 0 0,-1 0 0 0 0,0 0-1 0 0,0 0 1 0 0,1-11 0 0 0,1-95-19 0 0,-1 54 0 0 0,-4-65 0 0 0,-24-39 0 0 0,21 141 0 0 0,-46-211-144 0 0,18 86-80 0 0,18 79 237 0 0,5 33-19 0 0,-4-47-1 0 0,9 47 7 0 0,-2 0 0 0 0,-1 1 0 0 0,-15-41 0 0 0,-10-45 0 0 0,13 46 0 0 0,0-13-64 0 0,15 64 42 0 0,3 18 14 0 0,0-1-1 0 0,0 1 1 0 0,0-1 0 0 0,-3-6-1 0 0,-15-37-336 0 0,10 28-172 0 0,-4-6-513 0 0,-8-8-852 0 0,14 21-492 0 0,-14-17 0 0 0,10 15-5951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1:23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82 676 8696 0 0,'-3'0'397'0'0,"-51"0"523"0"0,29 0 7210 0 0,34-8-5028 0 0,0 1-2362 0 0,-1 1-1 0 0,1-1 1 0 0,17-7 0 0 0,7-6 127 0 0,108-84 1624 0 0,-51 36-1598 0 0,-77 59-860 0 0,54-40 359 0 0,108-100-1 0 0,-134 104-2931 0 0,64-89-1 0 0,-71 78 718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58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6448 0 0,'0'0'696'0'0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0:58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8288 0 0,'0'0'1672'0'0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3:0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7368 0 0,'0'0'1508'0'0,"3"-21"5636"0"0,1 20-6969 0 0,1-1 1 0 0,-1 1-1 0 0,0 0 1 0 0,0 0-1 0 0,1 0 1 0 0,-1 1 0 0 0,1-1-1 0 0,4 1 1 0 0,41 3 809 0 0,-29-1-835 0 0,36 4 179 0 0,58 1 306 0 0,87-19-308 0 0,-125 7-244 0 0,150 10-1 0 0,-223-4-82 0 0,47 2 0 0 0,86-4 0 0 0,-42-4 80 0 0,149 13 0 0 0,-225-6-29 0 0,285 11 602 0 0,-229-10-497 0 0,104 3 604 0 0,-56 0-1024 0 0,27 0 212 0 0,137 5 116 0 0,-112 6-53 0 0,126-11 181 0 0,-131-16 8 0 0,85-1-11 0 0,-36-4-93 0 0,-72 3-64 0 0,316-8-32 0 0,-148 4 0 0 0,-244 13 45 0 0,94 1 92 0 0,-153 3-413 0 0,25 1 282 0 0,-12 1-5965 0 0,-8 0-1081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38 13736 0 0,'2'-16'1372'0'0,"-3"3"-1246"0"0,0 5 1114 0 0,-7 18 376 0 0,1 6-1532 0 0,0 0 1 0 0,1 1-1 0 0,1 0 0 0 0,0 0 1 0 0,-1 19-1 0 0,-1-3-19 0 0,2-12-80 0 0,-14 60 408 0 0,-10 110 1 0 0,24-141 18 0 0,1-10 565 0 0,2 81 0 0 0,2-117-925 0 0,1 0 0 0 0,-1 0-1 0 0,1-1 1 0 0,0 1-1 0 0,0 0 1 0 0,0 0 0 0 0,1 0-1 0 0,-1 0 1 0 0,1-1-1 0 0,0 1 1 0 0,0-1 0 0 0,0 0-1 0 0,0 1 1 0 0,4 2-1 0 0,-4-4-27 0 0,-1-1 0 0 0,1 1-1 0 0,0-1 1 0 0,0 0-1 0 0,0 0 1 0 0,-1 0 0 0 0,1 0-1 0 0,0-1 1 0 0,0 1-1 0 0,1 0 1 0 0,-1-1 0 0 0,0 1-1 0 0,0-1 1 0 0,0 0-1 0 0,0 0 1 0 0,0 0 0 0 0,0 0-1 0 0,1 0 1 0 0,-1 0 0 0 0,0 0-1 0 0,0-1 1 0 0,0 1-1 0 0,0-1 1 0 0,0 0 0 0 0,0 1-1 0 0,0-1 1 0 0,0 0-1 0 0,2-2 1 0 0,7-3 176 0 0,0 0 1 0 0,0-1-1 0 0,-1-1 1 0 0,16-14-1 0 0,32-41 723 0 0,-38 41-338 0 0,35-32 0 0 0,-50 50-457 0 0,0 0 0 0 0,1 0 0 0 0,-1 1 0 0 0,1 0 1 0 0,0 0-1 0 0,8-3 0 0 0,-13 6-128 0 0,1-1 0 0 0,-1 1 0 0 0,1-1 0 0 0,-1 1 0 0 0,1-1 0 0 0,-1 1 0 0 0,1 0 0 0 0,-1 0 0 0 0,1 0 0 0 0,-1 0-1 0 0,1 0 1 0 0,0 0 0 0 0,-1 0 0 0 0,1 0 0 0 0,-1 1 0 0 0,1-1 0 0 0,-1 1 0 0 0,1-1 0 0 0,-1 1 0 0 0,1 0 0 0 0,-1-1 0 0 0,0 1 0 0 0,1 0 0 0 0,-1 0 0 0 0,0 0 0 0 0,0 0 0 0 0,0 0 0 0 0,1 0 0 0 0,1 3 0 0 0,0 2 11 0 0,1 1 0 0 0,-1 1 1 0 0,0-1-1 0 0,0 0 1 0 0,-1 1-1 0 0,0 0 1 0 0,-1-1-1 0 0,1 1 0 0 0,-1 0 1 0 0,-1 9-1 0 0,0 11 110 0 0,-6 42 0 0 0,4-47-106 0 0,-8 43 322 0 0,6-43-378 0 0,1 1 0 0 0,1-1 1 0 0,0 0-1 0 0,4 35 0 0 0,-2-56-10 0 0,0-1-1 0 0,0 1 0 0 0,1-1 1 0 0,-1 1-1 0 0,0-1 0 0 0,1 0 0 0 0,0 1 1 0 0,-1-1-1 0 0,1 1 0 0 0,0-1 0 0 0,0 0 1 0 0,0 0-1 0 0,-1 1 0 0 0,2-1 0 0 0,-1 0 1 0 0,0 0-1 0 0,0 0 0 0 0,0 0 0 0 0,0 0 1 0 0,3 1-1 0 0,-3-2-613 0 0,0 1 0 0 0,0 0 0 0 0,1-1 0 0 0,-1 0 0 0 0,1 1 0 0 0,-1-1 0 0 0,0 0 0 0 0,1 0 0 0 0,-1 0 0 0 0,1 0 0 0 0,-1 0 0 0 0,0 0 0 0 0,3 0-1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3:2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2304 0 0,'-2'-2'13154'0'0,"2"1"-13071"0"0,4 0-38 0 0,0 0 1 0 0,-1 0-1 0 0,1 0 0 0 0,0 0 1 0 0,0 1-1 0 0,0 0 0 0 0,-1-1 1 0 0,1 1-1 0 0,0 0 1 0 0,4 1-1 0 0,42 8 368 0 0,-43-7-379 0 0,23 2 153 0 0,0 0-1 0 0,0-2 0 0 0,35-2 0 0 0,-30 0-184 0 0,141-7 115 0 0,-161 6-117 0 0,-1 1 0 0 0,26 4 0 0 0,-26-2 2 0 0,-1 0 1 0 0,1-2 0 0 0,17 0 0 0 0,9 0 144 0 0,36-1-18 0 0,-68 1-51 0 0,22-3 23 0 0,1 1-1 0 0,-1 2 1 0 0,32 3-1 0 0,-27-1-4 0 0,-26-2-66 0 0,0 1-1 0 0,0 0 1 0 0,14 3 0 0 0,-3-1 49 0 0,1 0 0 0 0,0-1 1 0 0,23-1-1 0 0,-29-1 86 0 0,37 0 211 0 0,64 8 0 0 0,-31 5-232 0 0,70 19-61 0 0,-139-29-42 0 0,1-1 0 0 0,-1 0 0 0 0,1-1 0 0 0,-1-1 0 0 0,31-3-1 0 0,-17 1-277 0 0,-8 0 337 0 0,34-6-1 0 0,-41 6-33 0 0,0 0-1 0 0,0 1 1 0 0,20 0 0 0 0,24-1-3 0 0,-3-1 13 0 0,-37 2 131 0 0,-1 0 0 0 0,20-4-1 0 0,11-4 409 0 0,-22 5 122 0 0,35-11-1 0 0,-50 13-687 0 0,-1 0-1 0 0,19-1 0 0 0,-13 1 15 0 0,17 2 337 0 0,-25 0-304 0 0,-6 0 0 0 0,3 0-2 0 0,-1-1-12 0 0,-4-1-81 0 0,12 2 133 0 0,-12-1-307 0 0,0 1 0 0 0,1 0 0 0 0,-1 0-1 0 0,0-1 1 0 0,1 1 0 0 0,-1 0 0 0 0,0-1 0 0 0,0 0 0 0 0,0 1 0 0 0,1-1 0 0 0,0 0-1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3:3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6448 0 0,'0'0'1378'0'0,"7"-10"1241"0"0,-7 8-2522 0 0,0 0 0 0 0,0 0 0 0 0,1 1 0 0 0,-1-1 0 0 0,1 0 0 0 0,-1 1 0 0 0,1-1 0 0 0,0 0 0 0 0,-1 1 0 0 0,1-1 0 0 0,0 1 0 0 0,0 0 0 0 0,0-1 0 0 0,0 1 0 0 0,1 0 0 0 0,-1-1 0 0 0,0 1 0 0 0,3-2 0 0 0,-1 1 66 0 0,1 0-1 0 0,-1-1 1 0 0,1 1 0 0 0,0 0-1 0 0,-1 1 1 0 0,1-1-1 0 0,4 0 1 0 0,16-3 1238 0 0,-23 5-1239 0 0,8 2 126 0 0,17 8 253 0 0,-18-6-490 0 0,-1-1 1 0 0,1 0-1 0 0,0 0 0 0 0,0-1 0 0 0,1 0 0 0 0,13 1 1 0 0,3-2 56 0 0,-14 0-16 0 0,1-1 0 0 0,13-1 1 0 0,14-1 329 0 0,-26 2-120 0 0,22-3 0 0 0,7-2-232 0 0,1 2-1 0 0,41 2 1 0 0,-48 2 9 0 0,19 0 53 0 0,45-2 368 0 0,88-12 1196 0 0,-123 4-1129 0 0,-49 6-434 0 0,-1 1 0 0 0,1 0 0 0 0,0 1 0 0 0,18 1 0 0 0,12 5 78 0 0,46 2-68 0 0,-35-4-342 0 0,69 12 0 0 0,-106-12 203 0 0,11 1 178 0 0,1-2-1 0 0,0 0 0 0 0,0-3 1 0 0,58-6-1 0 0,3-5-38 0 0,118 1-1 0 0,-103 5-142 0 0,-33 1 0 0 0,-44 4 36 0 0,126-1 235 0 0,-120 3-103 0 0,-10 0 277 0 0,1 1 0 0 0,41 7 0 0 0,-63-8-298 0 0,1 0 1 0 0,-1-1-1 0 0,1 1 0 0 0,-1-2 1 0 0,1 1-1 0 0,-1-1 1 0 0,9-2-1 0 0,-9 2 40 0 0,1 0 0 0 0,-1 0 0 0 0,0 1 0 0 0,1 0 0 0 0,-1 0 0 0 0,11 1 0 0 0,-12 0-86 0 0,0 0 1 0 0,0 1 0 0 0,0-1 0 0 0,5 4 0 0 0,-9-5-445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1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5928 0 0,'0'0'8378'0'0,"2"0"-8050"0"0,4 1 89 0 0,-1 1 0 0 0,0-1 0 0 0,1 1 0 0 0,6 4 0 0 0,-5-3-110 0 0,-1 0-1 0 0,1-1 0 0 0,0 1 0 0 0,0-1 0 0 0,0-1 1 0 0,0 1-1 0 0,1-1 0 0 0,-1-1 0 0 0,13 1 0 0 0,4-3 448 0 0,39-7-1 0 0,-16 2-226 0 0,21 1-192 0 0,0 2 0 0 0,1 4-1 0 0,84 10 1 0 0,-87-4-206 0 0,45 6 115 0 0,-29-2 328 0 0,-29-5-220 0 0,-16-3 36 0 0,1-1-1 0 0,71-9 1 0 0,-42 3 49 0 0,260-3 583 0 0,-208 1-624 0 0,29 1 352 0 0,-129 8-629 0 0,-17-1-107 0 0,1-1-1 0 0,-1 1 1 0 0,1-1 0 0 0,0 0-1 0 0,-1 0 1 0 0,1 0 0 0 0,-1 0-1 0 0,1 0 1 0 0,-1-1-1 0 0,1 1 1 0 0,3-2 0 0 0,-2 1 61 0 0,-3 1-24 0 0,1-1 0 0 0,-1 1 0 0 0,1-1 0 0 0,-1 1 0 0 0,1-1 0 0 0,-1 1 0 0 0,1-1-1 0 0,-1 0 1 0 0,0 1 0 0 0,1-1 0 0 0,-1 0 0 0 0,2-2 0 0 0,4-24-1989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1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 5728 0 0,'-4'-1'72'0'0,"-8"-5"734"0"0,11 6-775 0 0,1 0 0 0 0,0 0 0 0 0,0 0 0 0 0,0-1 0 0 0,-1 1 0 0 0,1 0 0 0 0,0 0 0 0 0,0 0 0 0 0,0-1 0 0 0,-1 1 0 0 0,1 0 0 0 0,0 0 0 0 0,0-1 0 0 0,0 1 0 0 0,0 0 0 0 0,0 0-1 0 0,0-1 1 0 0,0 1 0 0 0,0 0 0 0 0,0-1 0 0 0,0 1 0 0 0,0 0 0 0 0,0 0 0 0 0,0-1 0 0 0,0 1 0 0 0,0 0 0 0 0,0-1 0 0 0,0 1 0 0 0,0 0 0 0 0,0 0 0 0 0,0-1 0 0 0,0 1 0 0 0,0 0 0 0 0,1 0 0 0 0,-1-1 0 0 0,0 1 0 0 0,0 0 0 0 0,0 0 0 0 0,0-1 0 0 0,1 1 0 0 0,10-18 1477 0 0,-6 12-69 0 0,1 1 898 0 0,-2 5-1988 0 0,-1 0 0 0 0,1 1 1 0 0,-1-1-1 0 0,1 0 0 0 0,4 2 1 0 0,3 1 134 0 0,0-1 0 0 0,0 0 0 0 0,0 0 0 0 0,0-1 0 0 0,19-1 0 0 0,-28 0-437 0 0,113-1 1677 0 0,125 2-738 0 0,-182 3-915 0 0,98 0 748 0 0,-115-5-701 0 0,49 7-1 0 0,-41-2 11 0 0,60 13 284 0 0,-29-3 29 0 0,-62-12-324 0 0,24 3 266 0 0,-39-5-314 0 0,0 0-1 0 0,0 0 1 0 0,0-1 0 0 0,0 1 0 0 0,0-1-1 0 0,1 0 1 0 0,-1 0 0 0 0,-1 0 0 0 0,1 0-1 0 0,6-3 1 0 0,-9 4-40 0 0,1 0 0 0 0,0-1-1 0 0,-1 1 1 0 0,1 0-1 0 0,0-1 1 0 0,-1 1 0 0 0,1-1-1 0 0,-1 1 1 0 0,1-1 0 0 0,-1 1-1 0 0,1-1 1 0 0,-1 1 0 0 0,1-1-1 0 0,-1 0 1 0 0,1 1 0 0 0,-1-1-1 0 0,0 0 1 0 0,1 1-1 0 0,-1-1 1 0 0,0 0 0 0 0,0 0-1 0 0,1 1 1 0 0,-1-1 0 0 0,0 0-1 0 0,0 0 1 0 0,0 1 0 0 0,0-1-1 0 0,0 0 1 0 0,0 0 0 0 0,0-1-1 0 0,0 2 123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2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61 3224 0 0,'0'0'143'0'0,"-15"2"26"0"0,3 1 1647 0 0,-1-1 0 0 0,-14 1 0 0 0,26-3-1242 0 0,-13-3 460 0 0,-21 3 886 0 0,33 0-1658 0 0,1 0 82 0 0,-1-1 767 0 0,6 0-1044 0 0,60-7 1205 0 0,93-1 1 0 0,-57 5-555 0 0,-65 2-504 0 0,281-11 874 0 0,-129 8-911 0 0,-5 0-109 0 0,19-2 61 0 0,-125 1-65 0 0,39-1-8 0 0,-39 11-220 0 0,-50 3-3173 0 0,-18-5 2091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2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73 7832 0 0,'-5'-5'989'0'0,"26"-3"2063"0"0,37 1-1053 0 0,109-1 0 0 0,-28 3-1208 0 0,107-5 127 0 0,-227 10-843 0 0,153-12 439 0 0,22-1-246 0 0,-66 10-154 0 0,71 1-1416 0 0,-169 3 351 0 0,-1-1-43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2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15 2304 0 0,'0'0'1616'0'0,"-5"0"533"0"0,-7 0 466 0 0,-4-2 1818 0 0,-4 4-1618 0 0,11 0 238 0 0,19-4 659 0 0,8 0-2892 0 0,53-3 1989 0 0,87-2-931 0 0,35 14-927 0 0,-139-5-732 0 0,85-2 513 0 0,-18 0 708 0 0,-43-2-1556 0 0,207 16 1392 0 0,-214-5-1314 0 0,-31-5 66 0 0,50-1 0 0 0,-82-6-235 0 0,-7 3 207 0 0,-1-1 0 0 0,1 1 0 0 0,-1-1 1 0 0,1 1-1 0 0,0 0 0 0 0,-1-1 0 0 0,1 1 0 0 0,0 0 0 0 0,-1-1 0 0 0,1 1 0 0 0,0 0 0 0 0,-1 0 0 0 0,1 0 1 0 0,0 0-1 0 0,0 0 0 0 0,-1 0 0 0 0,1 0 0 0 0,1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44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2304 0 0,'0'0'6806'0'0,"6"6"-4500"0"0,-5-5-2169 0 0,1 0 1 0 0,0-1 0 0 0,-1 1 0 0 0,1 0 0 0 0,0 0-1 0 0,0-1 1 0 0,0 1 0 0 0,-1-1 0 0 0,1 1-1 0 0,0-1 1 0 0,0 0 0 0 0,0 0 0 0 0,0 0-1 0 0,3 0 1 0 0,-5 0 10 0 0,25 2 894 0 0,15-2 291 0 0,-19 1-986 0 0,-14-1-265 0 0,-1 1 0 0 0,0-1 0 0 0,10 3-1 0 0,-7-1-66 0 0,0-1 0 0 0,0 0 0 0 0,0-1 0 0 0,9 0 0 0 0,19 1-18 0 0,78 3 3 0 0,-88-4 42 0 0,8 1-20 0 0,44 6-8 0 0,-8-2 36 0 0,-25 0-13 0 0,79-4 0 0 0,-66-2-47 0 0,-40 0 10 0 0,31-5 0 0 0,-15 1 0 0 0,0 1-1 0 0,62-5 140 0 0,61 0 99 0 0,-103 8-39 0 0,48 1 66 0 0,68 4-47 0 0,-108-5-142 0 0,54-4 114 0 0,-1 0 57 0 0,6 2-76 0 0,293 7 211 0 0,-244-5-306 0 0,-44-4 122 0 0,-52 1-116 0 0,219-3 39 0 0,-98 6-114 0 0,-79 4 59 0 0,93-4 143 0 0,-85-5 40 0 0,72-6-37 0 0,144 0 198 0 0,-269 12-417 0 0,-8 1 64 0 0,53-2 3 0 0,-71 2 34 0 0,88 11 0 0 0,-108-6-71 0 0,-24-5 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4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6048 0 0,'4'0'10347'0'0,"-2"2"-9280"0"0,7 6-336 0 0,15 3 115 0 0,-20-8-714 0 0,1 0 0 0 0,-1-1 0 0 0,1 0 0 0 0,0 0 0 0 0,0 0-1 0 0,0-1 1 0 0,0 1 0 0 0,0-1 0 0 0,0-1 0 0 0,0 1 0 0 0,0-1 0 0 0,8 0-1 0 0,13 2 258 0 0,-6 0-208 0 0,1-2-1 0 0,-1 0 1 0 0,22-4 0 0 0,-33 4-153 0 0,140-10 301 0 0,-116 10-312 0 0,0 1-1 0 0,51 8 0 0 0,-43-1-16 0 0,61 9 0 0 0,-86-15 1 0 0,30 4 193 0 0,2-3 0 0 0,-1-1 0 0 0,70-8-1 0 0,-49 2-48 0 0,-21 1-55 0 0,-15 2-28 0 0,51 5-1 0 0,-54-2-67 0 0,13 4 56 0 0,-29-3-41 0 0,1-1-1 0 0,13 0 0 0 0,-7-2 132 0 0,21 5-1 0 0,-25-2-17 0 0,1-2 0 0 0,27 0 0 0 0,29 0-440 0 0,-28 0 164 0 0,99 2 226 0 0,-28 5-177 0 0,-74-4 122 0 0,61-2-1 0 0,11-10-18 0 0,68-3-68 0 0,-126 9 70 0 0,-1-2 0 0 0,89-19 0 0 0,-112 16 0 0 0,-15 3 0 0 0,34-4 0 0 0,-25 3-1221 0 0,7 0-4067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5:5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61 844 3224 0 0,'0'0'2045'0'0,"-16"9"2278"0"0,15-8-4043 0 0,0 0 0 0 0,1-1 1 0 0,-1 1-1 0 0,0-1 0 0 0,0 1 1 0 0,0-1-1 0 0,0 0 0 0 0,0 1 1 0 0,0-1-1 0 0,0 0 0 0 0,0 0 1 0 0,0 1-1 0 0,0-1 0 0 0,0 0 1 0 0,0 0-1 0 0,-2-1 0 0 0,3 1-211 0 0,-1 0-1 0 0,0-1 1 0 0,1 1-1 0 0,-1-1 1 0 0,0 0-1 0 0,1 1 1 0 0,-1-1-1 0 0,1 0 1 0 0,-1 1-1 0 0,1-1 1 0 0,-1 0-1 0 0,1 1 1 0 0,-1-1-1 0 0,1 0 1 0 0,0 0-1 0 0,-1 0 1 0 0,1 1-1 0 0,0-1 1 0 0,0 0-1 0 0,0 0 1 0 0,0 0-1 0 0,0-1 1 0 0,-1-4-42 0 0,1 0 0 0 0,0 1 1 0 0,1-1-1 0 0,0 1 0 0 0,0-1 1 0 0,0 1-1 0 0,4-11 0 0 0,2-14 72 0 0,6-39 142 0 0,-9 27 83 0 0,3-40 200 0 0,-7 66-409 0 0,-1 1-1 0 0,-1 0 1 0 0,0 0-1 0 0,-6-22 0 0 0,6 31-149 0 0,-1 1 0 0 0,1-1-1 0 0,-1 0 1 0 0,-4-5-1 0 0,-7-15 49 0 0,11 20 98 0 0,1 5-105 0 0,1-1-1 0 0,0 0 0 0 0,0 0 1 0 0,0 0-1 0 0,0 0 1 0 0,1 0-1 0 0,-1 0 1 0 0,1 0-1 0 0,-1 0 1 0 0,1 0-1 0 0,-1 0 1 0 0,1 0-1 0 0,0-1 1 0 0,0 1-1 0 0,0 0 1 0 0,1-2-1 0 0,1-1 66 0 0,0 0-1 0 0,0 0 0 0 0,1 0 0 0 0,0 0 0 0 0,0 1 1 0 0,0-1-1 0 0,1 1 0 0 0,-1 0 0 0 0,1 0 0 0 0,0 0 1 0 0,0 0-1 0 0,8-4 0 0 0,5-3 444 0 0,36-19 1 0 0,-28 19-373 0 0,37-11 1 0 0,-17 7-122 0 0,-30 11-5 0 0,1 0 0 0 0,0 0 0 0 0,25-1-1 0 0,1 0-14 0 0,9-4-1 0 0,215-38 0 0 0,-250 43 0 0 0,21-8 0 0 0,5-1 0 0 0,17 1 0 0 0,-1 3 0 0 0,74-1 0 0 0,-5-3 0 0 0,-28 1 0 0 0,81-4 0 0 0,15 5 0 0 0,100 3-760 0 0,-262 9 760 0 0,-15 0 0 0 0,23-2 0 0 0,64-2 0 0 0,-78 3 335 0 0,50 6 0 0 0,-23-1 947 0 0,-17-3-1268 0 0,-17 1-14 0 0,0-2 1 0 0,0 0-1 0 0,0-2 0 0 0,0 0 1 0 0,23-5-1 0 0,52-12 0 0 0,-89 17 0 0 0,1 0 0 0 0,0 0 0 0 0,-1 1 0 0 0,1 0 0 0 0,-1 0 0 0 0,1 0 0 0 0,0 1 0 0 0,8 2 0 0 0,-14-3 0 0 0,0 0 0 0 0,0 1 0 0 0,-1-1 0 0 0,1 0 0 0 0,0 1 0 0 0,-1-1 0 0 0,1 1 0 0 0,0-1 0 0 0,-1 1 0 0 0,1-1 0 0 0,0 1 0 0 0,-1-1 0 0 0,1 1 0 0 0,-1 0 0 0 0,1-1 0 0 0,0 2 0 0 0,1 1 0 0 0,0-1 0 0 0,0 0 0 0 0,0 0 0 0 0,0 0 0 0 0,0 0 0 0 0,-1 0 0 0 0,1 0 0 0 0,-1 0 0 0 0,0 1 0 0 0,0-1 0 0 0,1 1 0 0 0,-1-1 0 0 0,-1 1 0 0 0,2 4 0 0 0,3 7 0 0 0,-3-9 0 0 0,-1-1 0 0 0,0 0 0 0 0,0 1 0 0 0,0-1 0 0 0,0 7 0 0 0,0 1 0 0 0,2 27 0 0 0,-2-26 0 0 0,4 28 0 0 0,45 168 0 0 0,-43-174 0 0 0,-2-1 0 0 0,-2 1 0 0 0,-1 54 0 0 0,7-16 0 0 0,-9-72 57 0 0,0 1 0 0 0,0 0 0 0 0,0-1 0 0 0,0 1 0 0 0,1-1 1 0 0,-1 1-1 0 0,0 0 0 0 0,1-1 0 0 0,0 2 0 0 0,7 20 1404 0 0,-8-18-1445 0 0,2 7-16 0 0,-2-10 0 0 0,0 0 0 0 0,1 0 0 0 0,-1-1 0 0 0,0 1 0 0 0,0 0 0 0 0,0 0 0 0 0,0 0 0 0 0,-1 0 0 0 0,1 0 0 0 0,-1 3 0 0 0,0 1 0 0 0,2 0 0 0 0,1-1 0 0 0,-2 0 0 0 0,1 1 0 0 0,1 0 0 0 0,1-3 0 0 0,1 1-133 0 0,-3-3-563 0 0,5-1-2291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0:4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2304 0 0,'-9'0'1097'0'0,"4"0"-599"0"0,1 0-1 0 0,-1 1 1 0 0,0-1 0 0 0,0 1-1 0 0,0 0 1 0 0,1 1 0 0 0,-1-1-1 0 0,-4 3 1 0 0,3-3 1036 0 0,0 1 0 0 0,1-1 0 0 0,-1 0 0 0 0,0 0 0 0 0,-7 0-1 0 0,12-1-1396 0 0,1 1-1 0 0,0 0 0 0 0,-1-1 0 0 0,1 1 0 0 0,0 0 1 0 0,0 0-1 0 0,0-1 0 0 0,0 1 0 0 0,-1 0 0 0 0,1-1 1 0 0,0 1-1 0 0,0 0 0 0 0,0 0 0 0 0,1-1 0 0 0,-1 1 1 0 0,0 0-1 0 0,0-1 0 0 0,0 1 0 0 0,0 0 0 0 0,1-1 1 0 0,-1 1-1 0 0,0 0 0 0 0,1-1 0 0 0,-1 1 1 0 0,1 0-1 0 0,8 4 269 0 0,1-1 0 0 0,-1 0 0 0 0,1 0 0 0 0,-1-1 0 0 0,13 2 0 0 0,30 8 67 0 0,76 14 195 0 0,-68-18 182 0 0,94 4 1 0 0,-69-15-873 0 0,46 2 1304 0 0,-88 0-1119 0 0,-15 1 8 0 0,30 3-1 0 0,40 1 174 0 0,-36-3-59 0 0,-37-2-19 0 0,1-2 0 0 0,-1-1 0 0 0,1-1 0 0 0,41-12 0 0 0,-65 16-242 0 0,0 0 0 0 0,0-1 0 0 0,0 0-1 0 0,0 1 1 0 0,0-1 0 0 0,0 0-1 0 0,0 0 1 0 0,2-1 0 0 0,0-1 10 0 0,-3 3 20 0 0,10-2 102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11520 0 0,'0'0'3437'0'0,"1"-1"-2226"0"0,41-24 1207 0 0,-19 12-1621 0 0,0 0-1 0 0,38-32 0 0 0,-40 24-465 0 0,-1 0-1 0 0,22-30 0 0 0,-38 47-302 0 0,-1 0 23 0 0,0 0 0 0 0,0 0 0 0 0,-1 0 0 0 0,4-5 0 0 0,-6 8-31 0 0,0 1 1 0 0,0 0 0 0 0,0-1-1 0 0,1 1 1 0 0,-1-1-1 0 0,0 1 1 0 0,0-1 0 0 0,0 1-1 0 0,0-1 1 0 0,0 1 0 0 0,0 0-1 0 0,0-1 1 0 0,0 1-1 0 0,0-1 1 0 0,0 1 0 0 0,0-1-1 0 0,0 1 1 0 0,0-1-1 0 0,0 1 1 0 0,0-1 0 0 0,0 1-1 0 0,0 0 1 0 0,-1-1-1 0 0,1 1 1 0 0,0-1 0 0 0,0 1-1 0 0,-1 0 1 0 0,1-1-1 0 0,0 1 1 0 0,-1 0 0 0 0,1-1-1 0 0,0 1 1 0 0,-1 0-1 0 0,1-1 1 0 0,0 1 0 0 0,-1 0-1 0 0,1 0 1 0 0,0-1-1 0 0,-1 1 1 0 0,1 0 0 0 0,-1 0-1 0 0,1 0 1 0 0,-1 0-1 0 0,1-1 1 0 0,-1 1 0 0 0,1 0-1 0 0,0 0 1 0 0,-1 0-1 0 0,1 0 1 0 0,-1 0 0 0 0,1 0-1 0 0,-1 0 1 0 0,1 0 0 0 0,-1 1-1 0 0,1-1 1 0 0,-1 0-1 0 0,-1 0-7 0 0,-1 1-1 0 0,1-1 1 0 0,-1 1 0 0 0,1 0-1 0 0,0 0 1 0 0,0 0-1 0 0,0 0 1 0 0,-1 0-1 0 0,1 0 1 0 0,0 0-1 0 0,-2 2 1 0 0,-23 20 179 0 0,24-20-115 0 0,-19 17 523 0 0,1 2-1 0 0,-29 37 0 0 0,39-44-323 0 0,1 0 0 0 0,1 1 1 0 0,0 0-1 0 0,1 0 0 0 0,-9 26 0 0 0,17-40-270 0 0,-1 0 1 0 0,1 0 0 0 0,-1 0-1 0 0,1-1 1 0 0,0 1-1 0 0,-1 0 1 0 0,1 0-1 0 0,0 0 1 0 0,0 0-1 0 0,0 0 1 0 0,1 0 0 0 0,-1-1-1 0 0,0 1 1 0 0,1 0-1 0 0,-1 0 1 0 0,1 0-1 0 0,0-1 1 0 0,-1 1 0 0 0,1 0-1 0 0,0-1 1 0 0,0 1-1 0 0,0-1 1 0 0,0 1-1 0 0,1-1 1 0 0,1 3-1 0 0,-1-3 1 0 0,0 1 0 0 0,0-1 0 0 0,0 1 0 0 0,1-1 0 0 0,-1 0-1 0 0,1 0 1 0 0,-1 0 0 0 0,0 0 0 0 0,1 0 0 0 0,0-1-1 0 0,-1 1 1 0 0,1-1 0 0 0,-1 0 0 0 0,1 1 0 0 0,0-1 0 0 0,-1 0-1 0 0,6-1 1 0 0,10-3-839 0 0,1 0-1 0 0,0-1 1 0 0,24-10-1 0 0,51-28-5872 0 0,-83 37 5903 0 0,23-11-6448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6:1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 2304 0 0,'0'0'5112'0'0,"-21"-5"1664"0"0,55 7-2331 0 0,-11 0-4060 0 0,39-2 0 0 0,-45 0-197 0 0,-15 0-154 0 0,0 1 1 0 0,1-1-1 0 0,-1 0 1 0 0,0 0 0 0 0,1-1-1 0 0,-1 1 1 0 0,3-1-1 0 0,4 0 112 0 0,0-1-1 0 0,0 2 1 0 0,0-1-1 0 0,18 3 1 0 0,19-2 294 0 0,-38-1-367 0 0,-1 1-1 0 0,0 1 1 0 0,7 0-1 0 0,18 1 158 0 0,83-4 220 0 0,-62 3-212 0 0,11 5 202 0 0,-48-4-330 0 0,-1 0 0 0 0,1-1 0 0 0,23-2 0 0 0,74-4 205 0 0,-54 5-262 0 0,-43-1-54 0 0,1 2 0 0 0,0-1 0 0 0,19 5 0 0 0,13 0 59 0 0,-1 0 64 0 0,22 0 145 0 0,158-3 318 0 0,-155-1-439 0 0,-21 1-72 0 0,-42-3-60 0 0,0 1 1 0 0,13 2-1 0 0,3 0 7 0 0,36-1-10 0 0,-28 0 46 0 0,1-1 0 0 0,40-5 0 0 0,-14 0-7 0 0,-12 3-26 0 0,12 0 34 0 0,-40 2-23 0 0,26-4 0 0 0,2 2 65 0 0,-36 2-53 0 0,-1 0 0 0 0,0-1 0 0 0,18-4 0 0 0,-7 1 60 0 0,0 1 1 0 0,26-1-1 0 0,-26 3-109 0 0,92-1 139 0 0,-80 2-84 0 0,106-5 520 0 0,-95 4-338 0 0,88 10-1 0 0,-93-1-139 0 0,2 1 40 0 0,-19-6-40 0 0,-11-1 18 0 0,0-1 0 0 0,0-1-1 0 0,17-1 1 0 0,0-4 127 0 0,-21 3-171 0 0,1 1-1 0 0,15-1 0 0 0,-20 1-45 0 0,0 0-2 0 0,-4 1-143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6:2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2304 0 0,'3'2'9200'0'0,"12"8"-7990"0"0,7-7-616 0 0,1-2-1 0 0,-1-1 0 0 0,33-3 1 0 0,-51 2-537 0 0,26-1 195 0 0,168-8 271 0 0,-123 9-503 0 0,84 3 34 0 0,-75 5 0 0 0,-49-3-54 0 0,43 2 0 0 0,68-13 689 0 0,-78 3-469 0 0,231-8-55 0 0,-86 15-171 0 0,-74 1 5 0 0,40 7 480 0 0,-49 2-248 0 0,12-1-83 0 0,108 6 64 0 0,114 23 1089 0 0,-361-41-1292 0 0,46 5 445 0 0,1-3-1 0 0,81-7 1 0 0,-111 4-327 0 0,0-1 123 0 0,1-1 0 0 0,27-8 0 0 0,-42 10-225 0 0,6-1 133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6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2760 0 0,'-12'11'3410'0'0,"1"-7"-2443"0"0,6-2-694 0 0,0 0 0 0 0,1 0-1 0 0,-1 0 1 0 0,1 1 0 0 0,0-1 0 0 0,-5 5-1 0 0,8-6-159 0 0,0-1-1 0 0,0 1 1 0 0,0-1-1 0 0,0 1 1 0 0,0-1-1 0 0,0 1 1 0 0,0-1-1 0 0,0 1 1 0 0,0-1-1 0 0,-1 0 1 0 0,1 0-1 0 0,0 0 1 0 0,0 0-1 0 0,0 0 1 0 0,0 0-1 0 0,-1 0 1 0 0,1 0-1 0 0,0 0 1 0 0,0 0-1 0 0,-4-2 3952 0 0,7 2-3742 0 0,18-5 331 0 0,1 1-1 0 0,41-2 0 0 0,16 1-438 0 0,-24 1-175 0 0,-14 1 38 0 0,53 2-1 0 0,-18 1-65 0 0,-52-2-11 0 0,47 5-1 0 0,106 7 301 0 0,-106-7-186 0 0,40-2 228 0 0,22 2-266 0 0,198-5 172 0 0,-316 1-224 0 0,307-11 486 0 0,-82 7-238 0 0,-55 10-250 0 0,2 0 84 0 0,-18 2-96 0 0,-59-2 48 0 0,-38-1 108 0 0,33 2 48 0 0,63 0 52 0 0,47 8 192 0 0,-42 0-230 0 0,-73-6-116 0 0,-42-2-38 0 0,174 3 273 0 0,-104-9-150 0 0,34-1 595 0 0,33-22 147 0 0,-104 5-734 0 0,-85 17-194 0 0,-3 1-24 0 0,-19-3-6249 0 0,8 0 4535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6:4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3224 0 0,'0'0'8080'0'0,"9"1"-7047"0"0,39-10 1798 0 0,-41 7-2587 0 0,0 0 0 0 0,1 0 0 0 0,-1 1 0 0 0,1 0 0 0 0,-1 1 0 0 0,13 0 0 0 0,-12 0-18 0 0,10 2 160 0 0,0 0 0 0 0,0 1-1 0 0,20 6 1 0 0,-31-7-312 0 0,23 4 394 0 0,55 6 0 0 0,-70-11-475 0 0,-10 0 35 0 0,1 0 0 0 0,0-1 0 0 0,0 0 0 0 0,-1 0 0 0 0,8-1-1 0 0,-4 0 69 0 0,0 1 0 0 0,0 0 0 0 0,-1 0-1 0 0,14 2 1 0 0,-6 0-43 0 0,83 7 223 0 0,-93-9-271 0 0,-4 0 2 0 0,0 1 0 0 0,0-1-1 0 0,-1 0 1 0 0,1 0-1 0 0,0 1 1 0 0,0-1-1 0 0,-1 1 1 0 0,4 1-1 0 0,0 0 17 0 0,1 0 0 0 0,-1 0 0 0 0,1-1 1 0 0,0 0-1 0 0,0 0 0 0 0,11 1 0 0 0,-1-1 46 0 0,35 4 192 0 0,-33-5-202 0 0,29 6 1 0 0,72 13 117 0 0,-93-14-13 0 0,1-1-1 0 0,27 0 1 0 0,-14-9 299 0 0,-30 4-350 0 0,0 0 0 0 0,1-1 0 0 0,14-4 0 0 0,5-1-9 0 0,-14 5-58 0 0,31-1 0 0 0,4 1 4 0 0,-26 0 18 0 0,1 2 0 0 0,-1 1 0 0 0,27 4-1 0 0,-44-4-60 0 0,22 5 188 0 0,-24-5-141 0 0,1 1 1 0 0,0-1-1 0 0,11 1 1 0 0,66-4 113 0 0,18-1 107 0 0,-42 6 23 0 0,-3-6-82 0 0,-27 5-221 0 0,1-1 77 0 0,-25-1-50 0 0,1-1 4 0 0,-1 0 0 0 0,1 1 1 0 0,0 0-1 0 0,8 1 0 0 0,11-2 31 0 0,-6 0-14 0 0,145-7 693 0 0,-47 3-421 0 0,-104 5-272 0 0,1 1 1 0 0,-1 1-1 0 0,1 0 0 0 0,-1 1 1 0 0,0 0-1 0 0,0 1 0 0 0,16 7 1 0 0,-14-6 102 0 0,0 0 0 0 0,0-2 0 0 0,22 4 0 0 0,-25-5-64 0 0,-4-2-4 0 0,-1 0 0 0 0,1 0 0 0 0,10-1 0 0 0,8-1 101 0 0,23 0 98 0 0,-24-5-89 0 0,-25 7-64 0 0,0-1-71 0 0,2-4 212 0 0,-5 4-1651 0 0,5 0-1511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6:5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10 156 3224 0 0,'0'0'4108'0'0,"-10"-8"2742"0"0,21 6 144 0 0,5-3-4555 0 0,-5 1-2203 0 0,1 1 1 0 0,19-4 0 0 0,23-1-121 0 0,18-2 250 0 0,-5 5-86 0 0,9-1-16 0 0,22 2 493 0 0,-54 2-784 0 0,93-4 369 0 0,-44-6 89 0 0,-66 9-324 0 0,30-5 0 0 0,0-1 27 0 0,11-3 52 0 0,-45 7-101 0 0,0 2-1 0 0,35-2 1 0 0,27 0 173 0 0,-45 4-138 0 0,38 1 235 0 0,-62 1-249 0 0,1-1-1 0 0,0-1 1 0 0,0 0 0 0 0,19-5-1 0 0,-27 4-44 0 0,-5 1-29 0 0,1 0 0 0 0,-1 0 1 0 0,0-1-1 0 0,-1 1 0 0 0,1-1 0 0 0,6-3 1 0 0,-9 5-376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7:0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79 109 1840 0 0,'0'0'552'0'0,"-3"-2"258"0"0,-6-5-272 0 0,-37-21 6864 0 0,45 28-6752 0 0,-8-3 900 0 0,-1 0 361 0 0,10 3-1858 0 0,0-1 1 0 0,0 1-1 0 0,0 0 1 0 0,0 0-1 0 0,0 0 1 0 0,0 0-1 0 0,0 0 1 0 0,0-1 0 0 0,0 1-1 0 0,0 0 1 0 0,0 0-1 0 0,0 0 1 0 0,0 0-1 0 0,0 0 1 0 0,0 0-1 0 0,0-1 1 0 0,0 1 0 0 0,0 0-1 0 0,0 0 1 0 0,0 0-1 0 0,0 0 1 0 0,0 0-1 0 0,0 0 1 0 0,1 0 0 0 0,-1-1-1 0 0,0 1 1 0 0,0 0-1 0 0,0 0 1 0 0,0 0-1 0 0,0 0 1 0 0,0 0-1 0 0,1 0 1 0 0,-1 0 0 0 0,0 0-1 0 0,0 0 1 0 0,0 0-1 0 0,0 0 1 0 0,3-1 102 0 0,-1 0 0 0 0,1 0 1 0 0,-1 1-1 0 0,1-1 0 0 0,-1 1 1 0 0,6-1-1 0 0,85 2 639 0 0,183-4 382 0 0,-188-2-898 0 0,100-18-1 0 0,-104 10-62 0 0,2 4-1 0 0,166 4 1 0 0,-9 20 373 0 0,-140-10-135 0 0,62 17 1039 0 0,-142-18-1317 0 0,30 3 925 0 0,92-1 1 0 0,-105-4-762 0 0,-21-1-210 0 0,0-1 1 0 0,19-2 0 0 0,-9-1 164 0 0,1 2 1 0 0,40 3 0 0 0,14 9-238 0 0,-54-5-42 0 0,56 1 1 0 0,-70-11 95 0 0,-15 3-37 0 0,0 1-17 0 0,4 0-47 0 0,2 0-28 0 0,-6 0-63 0 0,3 4-2142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27:1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 11024 0 0,'-11'0'1180'0'0,"6"1"-2085"0"0,-9 1 4667 0 0,14-2-3661 0 0,-1 1 0 0 0,1-1 1 0 0,0 0-1 0 0,0 0 0 0 0,-1 0 0 0 0,1 0 0 0 0,0 0 0 0 0,0 0 0 0 0,-1 0 0 0 0,1 0 1 0 0,0 0-1 0 0,0 0 0 0 0,-5-4 3642 0 0,19 0-3087 0 0,-8 3-507 0 0,-1 0-1 0 0,0 0 0 0 0,1 0 1 0 0,-1 1-1 0 0,1 0 0 0 0,-1 0 1 0 0,1 0-1 0 0,-1 0 0 0 0,10 3 1 0 0,13 1 199 0 0,131 7 933 0 0,146 4 238 0 0,-126-10-999 0 0,45-1-112 0 0,2-3-213 0 0,22 0 276 0 0,-49 2 155 0 0,-51 1-150 0 0,-129-3-373 0 0,-14-1-58 0 0,0 1 0 0 0,1-1 0 0 0,-1 0 0 0 0,0-1 0 0 0,6 0 0 0 0,-10 1-83 0 0,-1 0 0 0 0,0-1 0 0 0,0 1 0 0 0,0 0 0 0 0,0 0 0 0 0,1 0 0 0 0,-1 0 0 0 0,0 0 0 0 0,0 0 0 0 0,0 0 0 0 0,0 0 0 0 0,0-1 0 0 0,0 1 0 0 0,0 0 0 0 0,1 0-1 0 0,-1 0 1 0 0,0 0 0 0 0,0 0 0 0 0,0-1 0 0 0,0 1 0 0 0,0 0 0 0 0,0 0 0 0 0,0 0 0 0 0,0 0 0 0 0,0-1 0 0 0,0 1 0 0 0,0 0 0 0 0,0 0 0 0 0,0 0 0 0 0,0 0-1 0 0,0-1 1 0 0,0 1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39:5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2451 214 9216 0 0,'-3'-15'933'0'0,"-2"-28"1"0"0,4 30-321 0 0,0 0 1 0 0,-6-24 0 0 0,6 32-533 0 0,-1 0 0 0 0,1 0 0 0 0,-1 0 0 0 0,0 1 0 0 0,0-1 0 0 0,-1 0 1 0 0,1 1-1 0 0,-1-1 0 0 0,0 1 0 0 0,0 0 0 0 0,0 0 0 0 0,-1 0 0 0 0,-5-4 1 0 0,5 5 42 0 0,0 0 0 0 0,0 0 1 0 0,0 1-1 0 0,-1-1 0 0 0,0 1 1 0 0,1 0-1 0 0,-1 0 0 0 0,0 1 1 0 0,0 0-1 0 0,-9-2 0 0 0,6 2-30 0 0,-1 1 1 0 0,1 0-1 0 0,-1 0 0 0 0,1 1 0 0 0,-17 4 0 0 0,3 1-47 0 0,1 1 0 0 0,0 1-1 0 0,0 1 1 0 0,-20 12 0 0 0,-11 11-31 0 0,1 2 1 0 0,-64 57-1 0 0,77-60-11 0 0,-157 133-347 0 0,-313 339 0 0 0,417-400 274 0 0,-226 275 324 0 0,264-305-188 0 0,-128 180-358 0 0,15 12 109 0 0,-63 223 128 0 0,140-250 21 0 0,74-187 21 0 0,2 0 0 0 0,-12 95 1 0 0,23-124 44 0 0,1 1 0 0 0,1 0 1 0 0,1 0-1 0 0,1-1 0 0 0,1 1 1 0 0,1 0-1 0 0,1-1 0 0 0,1 0 1 0 0,1 0-1 0 0,1-1 0 0 0,1 0 1 0 0,0 0-1 0 0,2-1 0 0 0,0 0 1 0 0,2-1-1 0 0,0 0 0 0 0,1-1 1 0 0,1-1-1 0 0,17 16 0 0 0,-17-20-1 0 0,0-1 0 0 0,1-1-1 0 0,1 0 1 0 0,0-1-1 0 0,0-1 1 0 0,1-1 0 0 0,0 0-1 0 0,0-2 1 0 0,21 5 0 0 0,26 4 192 0 0,85 9-1 0 0,-144-24-215 0 0,190 16 327 0 0,-91-9-224 0 0,326 21 122 0 0,742 99 140 0 0,-725-62-191 0 0,-163-22 306 0 0,-248-37-349 0 0,124 14 873 0 0,-119-16-37 0 0,75-4 1 0 0,-100-5-404 0 0,-17 5-529 0 0,1 0-1 0 0,-1 0 0 0 0,0-1 0 0 0,1 1 0 0 0,-1 0 1 0 0,0-1-1 0 0,1 1 0 0 0,-1 0 0 0 0,0-1 0 0 0,0 1 1 0 0,1 0-1 0 0,-1-1 0 0 0,0 1 0 0 0,0-1 0 0 0,0 1 1 0 0,0 0-1 0 0,1-1 0 0 0,-1 1 0 0 0,0-1 0 0 0,0 1 0 0 0,0-1 1 0 0,-1-1 71 0 0,1 0 1 0 0,-1-1 0 0 0,1 1-1 0 0,-1 0 1 0 0,0 0-1 0 0,0 1 1 0 0,0-1 0 0 0,0 0-1 0 0,0 0 1 0 0,-3-3 0 0 0,-4-4 71 0 0,-1 0 0 0 0,1 1 1 0 0,-2 0-1 0 0,1 1 1 0 0,-1 0-1 0 0,-21-12 1 0 0,10 9-134 0 0,15 8-50 0 0,1-1 0 0 0,-1 0 0 0 0,1 0 0 0 0,-8-6 0 0 0,13 9-4 0 0,0 0-1 0 0,0 0 1 0 0,0 0-1 0 0,0 0 1 0 0,0 0-1 0 0,0 0 0 0 0,0 0 1 0 0,-1-1-1 0 0,1 1 1 0 0,0 0-1 0 0,0 0 1 0 0,0 0-1 0 0,0 0 1 0 0,0 0-1 0 0,0 0 1 0 0,0 0-1 0 0,0 0 1 0 0,0 0-1 0 0,0-1 0 0 0,0 1 1 0 0,0 0-1 0 0,0 0 1 0 0,0 0-1 0 0,0 0 1 0 0,0 0-1 0 0,0 0 1 0 0,0 0-1 0 0,0 0 1 0 0,0 0-1 0 0,0-1 1 0 0,0 1-1 0 0,0 0 0 0 0,0 0 1 0 0,0 0-1 0 0,0 0 1 0 0,1 0-1 0 0,-1 0 1 0 0,0 0-1 0 0,0 0 1 0 0,0 0-1 0 0,0 0 1 0 0,0 0-1 0 0,0-1 1 0 0,0 1-1 0 0,0 0 0 0 0,0 0 1 0 0,0 0-1 0 0,0 0 1 0 0,1 0-1 0 0,-1 0 1 0 0,0 0-1 0 0,0 0 1 0 0,0 0-1 0 0,0 0 1 0 0,0 0-1 0 0,0 0 0 0 0,0 0 1 0 0,0 0-1 0 0,0 0 1 0 0,1 0-1 0 0,-1 0 1 0 0,0 0-1 0 0,0 0 1 0 0,0 0-1 0 0,7-1-20 0 0,-7 1 17 0 0,9 1-11 0 0,0 0 0 0 0,0 0-1 0 0,0 1 1 0 0,1 0 0 0 0,8 4-1 0 0,-10-4 16 0 0,-8-1 0 0 0,1-1 0 0 0,-1 0 0 0 0,0 0 0 0 0,1 0 0 0 0,-1 0 0 0 0,0 0 0 0 0,1 1 0 0 0,-1-1 0 0 0,0 0 0 0 0,1 0 0 0 0,-1 0 0 0 0,0 1 0 0 0,0-1 0 0 0,1 0 0 0 0,-1 0 0 0 0,0 1 0 0 0,0-1 0 0 0,1 0 0 0 0,-1 1 0 0 0,0-1 0 0 0,0 0 0 0 0,0 1 0 0 0,0-1 0 0 0,0 0 0 0 0,0 1 0 0 0,1-1 0 0 0,-1 0 0 0 0,0 1 0 0 0,0-1 0 0 0,0 0 0 0 0,0 1 0 0 0,0-1 0 0 0,0 0 0 0 0,0 1 0 0 0,0-1 0 0 0,0 0 0 0 0,-1 1 0 0 0,1-1 0 0 0,0 0 0 0 0,0 1 0 0 0,0-1 0 0 0,-1 1 0 0 0,1 2 0 0 0,-1-1 0 0 0,0 1 0 0 0,0-1 0 0 0,0 1-1 0 0,0-1 1 0 0,0 0 0 0 0,-1 0 0 0 0,1 1 0 0 0,-1-1 0 0 0,1 0-1 0 0,-1 0 1 0 0,0 0 0 0 0,0 0 0 0 0,-3 2 0 0 0,-33 23 47 0 0,34-25-32 0 0,-130 79-211 0 0,106-63-1630 0 0,16-10-76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39:5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281 127 3224 0 0,'-14'-16'184'0'0,"5"-3"4063"0"0,-2-24 6371 0 0,6 20-9412 0 0,4 14-406 0 0,-3-7 2939 0 0,-5 29-3186 0 0,-56 217-341 0 0,35-122-215 0 0,-9 44 42 0 0,34-127 37 0 0,2 1-1 0 0,0-1 1 0 0,2 52 0 0 0,7-56 16 0 0,-1 1 293 0 0,6-23-153 0 0,-6 0-171 0 0,-1 0 1 0 0,1 0-1 0 0,-1-1 0 0 0,0 0 0 0 0,0 0 0 0 0,1 0 1 0 0,-1 0-1 0 0,0-1 0 0 0,-1 1 0 0 0,7-7 0 0 0,6-5 230 0 0,14-18-1 0 0,-19 20-137 0 0,5-5 31 0 0,1 1 1 0 0,0 1 0 0 0,33-23-1 0 0,-41 32-146 0 0,1 1 1 0 0,0-1-1 0 0,0 2 0 0 0,1-1 0 0 0,-1 1 0 0 0,1 1 0 0 0,0 0 0 0 0,0 0 1 0 0,19-1-1 0 0,-26 4-25 0 0,-1-1 0 0 0,1 2 0 0 0,0-1 0 0 0,-1 0 0 0 0,1 1 0 0 0,-1-1 0 0 0,1 1 0 0 0,-1 0 0 0 0,0 0 0 0 0,1 0-1 0 0,-1 1 1 0 0,0-1 0 0 0,0 1 0 0 0,5 3 0 0 0,-6-4 4 0 0,0 1 0 0 0,-1 0 0 0 0,1 0-1 0 0,0-1 1 0 0,-1 1 0 0 0,0 0 0 0 0,1 0-1 0 0,-1 1 1 0 0,0-1 0 0 0,0 0 0 0 0,0 0-1 0 0,0 1 1 0 0,-1-1 0 0 0,1 0 0 0 0,0 1-1 0 0,-1-1 1 0 0,0 0 0 0 0,1 1 0 0 0,-1-1 0 0 0,0 1-1 0 0,-1-1 1 0 0,1 3 0 0 0,-1 3 44 0 0,-1-1 1 0 0,0 1-1 0 0,0-1 1 0 0,-1 0 0 0 0,0 0-1 0 0,0 0 1 0 0,0 0-1 0 0,-1 0 1 0 0,0-1-1 0 0,0 1 1 0 0,-10 9 0 0 0,1-2 32 0 0,-1 0 1 0 0,0-1-1 0 0,-24 16 1 0 0,27-21-67 0 0,-1 0 1 0 0,-1-2-1 0 0,1 1 0 0 0,-1-2 0 0 0,0 0 0 0 0,0 0 1 0 0,-1-1-1 0 0,-24 4 0 0 0,13-5-16 0 0,-1-1 0 0 0,0-1 1 0 0,-46-5-1 0 0,23-4-174 0 0,44 7 41 0 0,1 0 1 0 0,0 0 0 0 0,0-1-1 0 0,0 0 1 0 0,0 1 0 0 0,0-1-1 0 0,0-1 1 0 0,-5-3-1 0 0,8 5 17 0 0,0 1-1 0 0,1-1 1 0 0,-1 1-1 0 0,0-1 0 0 0,1 0 1 0 0,-1 0-1 0 0,1 1 1 0 0,-1-1-1 0 0,1 0 0 0 0,0 0 1 0 0,-1 0-1 0 0,1 1 1 0 0,0-1-1 0 0,-1 0 1 0 0,1 0-1 0 0,0 0 0 0 0,0 0 1 0 0,0 0-1 0 0,0 0 1 0 0,0 0-1 0 0,0 1 0 0 0,0-1 1 0 0,0 0-1 0 0,0 0 1 0 0,0 0-1 0 0,0 0 0 0 0,1 0 1 0 0,-1 0-1 0 0,0 0 1 0 0,1 1-1 0 0,-1-1 0 0 0,0 0 1 0 0,1 0-1 0 0,0-1 1 0 0,2-1-634 0 0,1-1 0 0 0,-1 0 0 0 0,1 1 1 0 0,-1-1-1 0 0,6-2 0 0 0,-5 3-369 0 0,14-10-6371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39:5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17 4608 0 0,'0'0'13634'0'0,"-8"-7"-11822"0"0,5 6-1617 0 0,1-1 1 0 0,-1 1-1 0 0,0 0 0 0 0,0 0 0 0 0,0 0 1 0 0,1 1-1 0 0,-1-1 0 0 0,0 0 0 0 0,0 1 1 0 0,0 0-1 0 0,0 0 0 0 0,0 0 0 0 0,0 0 1 0 0,0 0-1 0 0,0 1 0 0 0,0-1 0 0 0,0 1 1 0 0,0 0-1 0 0,-4 2 0 0 0,1-1 43 0 0,0 0 0 0 0,0 1 0 0 0,1 0 0 0 0,-1 0 1 0 0,1 0-1 0 0,0 1 0 0 0,0-1 0 0 0,-7 7 0 0 0,7-3-113 0 0,0-1 1 0 0,0 0-1 0 0,0 1 1 0 0,1 0-1 0 0,0 0 1 0 0,0 1-1 0 0,1-1 1 0 0,0 1-1 0 0,0 0 1 0 0,-3 14-1 0 0,5-12-15 0 0,-1 1-1 0 0,1 0 0 0 0,1-1 0 0 0,0 1 1 0 0,0 0-1 0 0,1-1 0 0 0,4 21 0 0 0,-4-29-95 0 0,0 0-1 0 0,-1 0 1 0 0,1 1-1 0 0,0-1 1 0 0,0 0-1 0 0,0 0 1 0 0,1 0-1 0 0,-1 0 1 0 0,0 0-1 0 0,1-1 1 0 0,-1 1-1 0 0,1 0 1 0 0,0-1-1 0 0,0 1 1 0 0,-1-1-1 0 0,1 1 1 0 0,0-1-1 0 0,0 0 1 0 0,0 0-1 0 0,0 0 1 0 0,1 0-1 0 0,-1 0 1 0 0,0 0-1 0 0,0-1 1 0 0,0 1-1 0 0,1-1 1 0 0,-1 0-1 0 0,0 1 1 0 0,1-1-1 0 0,2 0 1 0 0,1 0 8 0 0,0-1 0 0 0,0 1-1 0 0,0-1 1 0 0,0 0 0 0 0,0-1 0 0 0,0 1 0 0 0,0-1 0 0 0,0 0-1 0 0,0-1 1 0 0,7-4 0 0 0,10-7-6 0 0,-1-2 0 0 0,-1 0 0 0 0,-1-2 0 0 0,-1 0 0 0 0,20-24 0 0 0,-23 25-2009 0 0,34-29 0 0 0,-42 39-667 0 0,0 1 1 0 0,1 1-1 0 0,16-9 0 0 0,-12 9-3618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99 9672 0 0,'-16'4'1440'0'0,"0"0"0"0"0,0 1 0 0 0,1 0 1 0 0,0 1-1 0 0,-24 14 0 0 0,26-14-926 0 0,7-3-300 0 0,0 1-1 0 0,0-1 1 0 0,0 1-1 0 0,1 0 1 0 0,0 0-1 0 0,0 1 1 0 0,0-1-1 0 0,0 1 1 0 0,1 0-1 0 0,0 0 1 0 0,0 1-1 0 0,0-1 1 0 0,0 1-1 0 0,1 0 1 0 0,0 0-1 0 0,0 0 1 0 0,1 1-1 0 0,0-1 1 0 0,0 0-1 0 0,0 1 1 0 0,1 0-1 0 0,-1 11 1 0 0,2-17-197 0 0,0 1-1 0 0,0-1 1 0 0,0 1 0 0 0,0-1-1 0 0,1 1 1 0 0,-1-1-1 0 0,0 1 1 0 0,1-1 0 0 0,-1 1-1 0 0,1-1 1 0 0,0 1 0 0 0,-1-1-1 0 0,1 0 1 0 0,0 1 0 0 0,0-1-1 0 0,0 0 1 0 0,0 0-1 0 0,0 0 1 0 0,0 0 0 0 0,0 0-1 0 0,0 0 1 0 0,1 0 0 0 0,-1 0-1 0 0,0 0 1 0 0,1 0 0 0 0,-1-1-1 0 0,0 1 1 0 0,1 0 0 0 0,-1-1-1 0 0,1 1 1 0 0,-1-1-1 0 0,1 0 1 0 0,-1 0 0 0 0,1 1-1 0 0,-1-1 1 0 0,1 0 0 0 0,-1 0-1 0 0,3-1 1 0 0,1 1 25 0 0,0 0 1 0 0,0-1-1 0 0,0 0 1 0 0,0 0-1 0 0,-1 0 1 0 0,1 0-1 0 0,0-1 1 0 0,-1 0-1 0 0,0 0 1 0 0,1 0-1 0 0,3-3 1 0 0,3-4 202 0 0,-1 0 1 0 0,0 0 0 0 0,0-1 0 0 0,-1 0 0 0 0,0-1 0 0 0,-1 0-1 0 0,10-17 1 0 0,-13 19 293 0 0,1 1-1 0 0,11-13 849 0 0,-20 41-1152 0 0,-8 48-127 0 0,8-44-180 0 0,3-22-24 0 0,0 0 0 0 0,0 1 1 0 0,0-1-1 0 0,0 0 0 0 0,0 0 0 0 0,0 1 1 0 0,1-1-1 0 0,-1 0 0 0 0,1 0 1 0 0,-1 1-1 0 0,1-1 0 0 0,0 0 0 0 0,0 0 1 0 0,0 0-1 0 0,0 0 0 0 0,2 3 1 0 0,-2-4-93 0 0,0 0 0 0 0,0 0 0 0 0,0 0 0 0 0,1 0 1 0 0,-1 0-1 0 0,0 0 0 0 0,0 0 0 0 0,1 0 0 0 0,-1-1 0 0 0,0 1 1 0 0,1-1-1 0 0,-1 1 0 0 0,1-1 0 0 0,-1 1 0 0 0,0-1 1 0 0,1 0-1 0 0,-1 0 0 0 0,1 1 0 0 0,-1-1 0 0 0,1 0 0 0 0,-1-1 1 0 0,1 1-1 0 0,-1 0 0 0 0,1 0 0 0 0,1-1 0 0 0,-1 0-43 0 0,4-1-183 0 0,0 1 0 0 0,1-1 0 0 0,-1 1 0 0 0,0 0-1 0 0,1 0 1 0 0,-1 1 0 0 0,1 0 0 0 0,11 1 0 0 0,-17 0 413 0 0,0-1 0 0 0,0 0 0 0 0,-1 1 1 0 0,1-1-1 0 0,0 1 0 0 0,-1-1 0 0 0,1 1 1 0 0,0-1-1 0 0,-1 1 0 0 0,1-1 0 0 0,-1 1 0 0 0,1 0 1 0 0,-1-1-1 0 0,1 1 0 0 0,-1 0 0 0 0,0-1 1 0 0,1 1-1 0 0,-1 0 0 0 0,0 0 0 0 0,1-1 0 0 0,-1 1 1 0 0,0 0-1 0 0,0 0 0 0 0,0 0 0 0 0,0-1 1 0 0,0 1-1 0 0,0 1 0 0 0,-2 25 420 0 0,1-20-346 0 0,-4 27 899 0 0,-2 1 0 0 0,-2-1 0 0 0,-18 50 0 0 0,11-47-969 0 0,9-22 384 0 0,-7 20 1 0 0,11-26 84 0 0,3-14 150 0 0,4-16-94 0 0,26-88 140 0 0,35-104-248 0 0,-47 169-25 0 0,38-71 0 0 0,-47 100-223 0 0,1 0-1 0 0,0 1 0 0 0,1 0 0 0 0,0 1 0 0 0,1 0 1 0 0,0 1-1 0 0,27-20 0 0 0,-35 29-129 0 0,-1 1-1 0 0,1-1 0 0 0,0 1 1 0 0,0 1-1 0 0,0-1 0 0 0,0 0 1 0 0,0 1-1 0 0,7-2 1 0 0,-10 3-34 0 0,1 0 0 0 0,0 0 0 0 0,-1 0 1 0 0,1 0-1 0 0,0 0 0 0 0,-1 0 1 0 0,1 1-1 0 0,-1-1 0 0 0,1 0 0 0 0,0 1 1 0 0,-1-1-1 0 0,1 1 0 0 0,-1 0 1 0 0,1 0-1 0 0,-1-1 0 0 0,0 1 1 0 0,1 0-1 0 0,-1 0 0 0 0,0 0 0 0 0,0 0 1 0 0,1 1-1 0 0,-1-1 0 0 0,0 0 1 0 0,0 0-1 0 0,1 3 0 0 0,1 1 11 0 0,0 1 0 0 0,0 1 0 0 0,0-1-1 0 0,-1 0 1 0 0,0 1 0 0 0,-1-1 0 0 0,1 1 0 0 0,-1-1 0 0 0,0 1 0 0 0,-1 0-1 0 0,1-1 1 0 0,-2 1 0 0 0,1 0 0 0 0,0-1 0 0 0,-3 10 0 0 0,-1 1 36 0 0,0 0 0 0 0,-1-1 0 0 0,-1 0 0 0 0,-14 29 0 0 0,15-36-24 0 0,1-1-1 0 0,-2 1 0 0 0,1-1 1 0 0,-2 0-1 0 0,1 0 1 0 0,-1-1-1 0 0,0 0 0 0 0,-11 9 1 0 0,14-13-113 0 0,1-1 1 0 0,-1 1-1 0 0,0-1 1 0 0,0 0 0 0 0,0 0-1 0 0,0-1 1 0 0,0 1-1 0 0,0-1 1 0 0,0 0 0 0 0,0 0-1 0 0,-1 0 1 0 0,1 0 0 0 0,0-1-1 0 0,-1 0 1 0 0,1 0-1 0 0,0 0 1 0 0,-1-1 0 0 0,1 1-1 0 0,0-1 1 0 0,0 0-1 0 0,-7-2 1 0 0,-24-13-2063 0 0,16 2 480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39:5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4608 0 0,'0'0'12625'0'0,"-8"6"-10285"0"0,5-4-1972 0 0,-12 10 1502 0 0,-22 20 1 0 0,33-27-1679 0 0,0 0 1 0 0,0 0 0 0 0,0 0-1 0 0,1 0 1 0 0,-1 0-1 0 0,1 1 1 0 0,0 0 0 0 0,-3 9-1 0 0,2-2 281 0 0,0 1 0 0 0,-2 16-1 0 0,5-25-340 0 0,1 0-1 0 0,-1 0 1 0 0,1 0-1 0 0,1 0 1 0 0,-1 0-1 0 0,1 1 1 0 0,0-1-1 0 0,0 0 1 0 0,2 6-1 0 0,-2-8-59 0 0,1 1 0 0 0,-1-1-1 0 0,1 0 1 0 0,-1 0-1 0 0,1 0 1 0 0,0 0-1 0 0,0 0 1 0 0,0 0-1 0 0,0 0 1 0 0,5 4-1 0 0,-5-6-50 0 0,0 0-1 0 0,0 0 1 0 0,0 0-1 0 0,0 0 1 0 0,0 0-1 0 0,0 0 0 0 0,0-1 1 0 0,0 1-1 0 0,1-1 1 0 0,-1 1-1 0 0,0-1 1 0 0,1 0-1 0 0,-1 0 0 0 0,0 0 1 0 0,0 0-1 0 0,1 0 1 0 0,3-1-1 0 0,2-1 10 0 0,1 0 0 0 0,0 0 0 0 0,0-1 0 0 0,-1 0 0 0 0,0-1 0 0 0,1 1 0 0 0,-1-2 0 0 0,-1 1 0 0 0,11-8 0 0 0,-2-1-21 0 0,-1-1 0 0 0,0 0 0 0 0,14-18 0 0 0,12-16-1358 0 0,-23 24-150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39:5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12440 0 0,'1'4'1629'0'0,"-1"1"1"0"0,1-1 0 0 0,-1 1-1 0 0,4 8 1 0 0,-3-9-970 0 0,1 1 0 0 0,-1 0 0 0 0,0-1-1 0 0,0 10 1 0 0,0 24 136 0 0,-1-10-294 0 0,-2 28 0 0 0,-28 283 1530 0 0,23-269-1790 0 0,-13 99 156 0 0,13-92-249 0 0,6-50-95 0 0,-6 31 0 0 0,6-51-62 0 0,0 0-1 0 0,1-1 0 0 0,0 1 0 0 0,0 0 0 0 0,1 0 1 0 0,0-1-1 0 0,0 1 0 0 0,3 8 0 0 0,2 12-373 0 0,-6-26 136 0 0,0-1 174 0 0,0 0-1 0 0,0 1 1 0 0,0-1-1 0 0,0 0 1 0 0,0 0-1 0 0,0 1 1 0 0,0-1-1 0 0,0 0 1 0 0,0 0 0 0 0,0 1-1 0 0,0-1 1 0 0,0 0-1 0 0,0 0 1 0 0,0 0-1 0 0,0 1 1 0 0,0-1-1 0 0,0 0 1 0 0,0 0 0 0 0,0 1-1 0 0,1-1 1 0 0,-1 0-1 0 0,0 0 1 0 0,0 0-1 0 0,0 0 1 0 0,0 1-1 0 0,0-1 1 0 0,1 0 0 0 0,-1 0-1 0 0,0 0 1 0 0,1 0-1 0 0,10-2-1415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15752 0 0,'0'0'1423'0'0,"8"-3"-695"0"0,-5 1-507 0 0,0 0-1 0 0,-1 0 0 0 0,1 1 0 0 0,0-2 0 0 0,2-2 0 0 0,10-7 402 0 0,1 1 159 0 0,-1-1 0 0 0,15-15-1 0 0,5-4 394 0 0,-22 17-864 0 0,0 0 1 0 0,-1 0-1 0 0,0-1 1 0 0,13-22-1 0 0,-17 24-17 0 0,-6 11-234 0 0,-1 1 1 0 0,0-1-1 0 0,0 0 0 0 0,0 1 0 0 0,0-1 0 0 0,0 0 1 0 0,0 0-1 0 0,0 0 0 0 0,0 0 0 0 0,-1 0 0 0 0,1 0 1 0 0,-1 0-1 0 0,1 0 0 0 0,-1 0 0 0 0,0 0 0 0 0,0 0 1 0 0,0 0-1 0 0,0 0 0 0 0,0 0 0 0 0,-1 0 0 0 0,1 0 1 0 0,0 0-1 0 0,-1 0 0 0 0,-1-4 0 0 0,1 5-24 0 0,1 1 0 0 0,-1-1 0 0 0,1 0 0 0 0,-1 1 0 0 0,0-1 0 0 0,1 1 0 0 0,-1-1 0 0 0,0 1 0 0 0,1-1 0 0 0,-1 1 0 0 0,0-1 1 0 0,0 1-1 0 0,0-1 0 0 0,1 1 0 0 0,-1 0 0 0 0,0 0 0 0 0,0 0 0 0 0,0-1 0 0 0,0 1 0 0 0,0 0 0 0 0,0 0 0 0 0,1 0 0 0 0,-1 0 0 0 0,0 0 0 0 0,0 0 0 0 0,0 1 0 0 0,0-1 0 0 0,0 0 0 0 0,0 0 0 0 0,1 1 0 0 0,-2 0 0 0 0,-26 12 548 0 0,20-7-506 0 0,0 0 0 0 0,0 1-1 0 0,1 0 1 0 0,0 0 0 0 0,0 1 0 0 0,1 0-1 0 0,0 0 1 0 0,0 0 0 0 0,1 1 0 0 0,-8 16 0 0 0,6-11-23 0 0,2 1 0 0 0,0 0 0 0 0,0 0 0 0 0,1 0 0 0 0,1 1 0 0 0,-1 20 0 0 0,3-29-45 0 0,1 0 1 0 0,0 0-1 0 0,0 0 1 0 0,1 0 0 0 0,0 0-1 0 0,0 0 1 0 0,1-1-1 0 0,3 11 1 0 0,-4-14-14 0 0,0-1 1 0 0,0 1-1 0 0,1-1 1 0 0,-1 1 0 0 0,1-1-1 0 0,-1 0 1 0 0,1 0-1 0 0,0 0 1 0 0,0 0-1 0 0,0 0 1 0 0,0 0-1 0 0,0-1 1 0 0,0 1 0 0 0,1-1-1 0 0,-1 1 1 0 0,1-1-1 0 0,-1 0 1 0 0,1 0-1 0 0,-1 0 1 0 0,1 0 0 0 0,-1 0-1 0 0,1-1 1 0 0,0 1-1 0 0,3-1 1 0 0,5 1-170 0 0,0-1-1 0 0,-1-1 1 0 0,1 0 0 0 0,0 0 0 0 0,-1-1 0 0 0,16-5-1 0 0,18-9-2474 0 0,-3-2-4086 0 0,-5-2-1477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0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20015 0 0,'0'0'455'0'0,"-1"1"61"0"0,-10 4-283 0 0,0 0-1 0 0,1 1 1 0 0,0 0 0 0 0,0 1-1 0 0,1 0 1 0 0,0 0 0 0 0,0 1-1 0 0,1 1 1 0 0,-10 10 0 0 0,11-9-66 0 0,0 0 1 0 0,1 0-1 0 0,0 1 1 0 0,1 0-1 0 0,0 0 1 0 0,-3 11-1 0 0,7-16-133 0 0,-1 0-1 0 0,1 0 0 0 0,0 0 0 0 0,1 0 1 0 0,-1 1-1 0 0,1-1 0 0 0,0 0 1 0 0,1 0-1 0 0,0 0 0 0 0,0 0 0 0 0,0 0 1 0 0,0 0-1 0 0,5 10 0 0 0,-5-14-24 0 0,0 0-1 0 0,0-1 1 0 0,0 1-1 0 0,0-1 1 0 0,0 1-1 0 0,0-1 0 0 0,0 1 1 0 0,1-1-1 0 0,-1 0 1 0 0,1 0-1 0 0,-1 0 1 0 0,1 0-1 0 0,-1 0 1 0 0,1 0-1 0 0,0 0 1 0 0,-1 0-1 0 0,1 0 1 0 0,0-1-1 0 0,0 1 0 0 0,-1-1 1 0 0,1 1-1 0 0,0-1 1 0 0,0 0-1 0 0,3 0 1 0 0,-2 0 29 0 0,0 0 0 0 0,-1 0-1 0 0,1 0 1 0 0,0-1 0 0 0,0 1 0 0 0,0-1 0 0 0,-1 0 0 0 0,1 0 0 0 0,0 0 0 0 0,-1 0 0 0 0,1 0 0 0 0,-1 0 0 0 0,1-1-1 0 0,-1 1 1 0 0,0-1 0 0 0,3-2 0 0 0,7-9 283 0 0,-1 0 1 0 0,0-1-1 0 0,0 0 0 0 0,-2-1 0 0 0,0 0 0 0 0,0 0 0 0 0,9-25 0 0 0,1 2 919 0 0,-19 38-577 0 0,4-2-102 0 0,-4 2-555 0 0,1 0-1 0 0,-1 0 0 0 0,0 0 0 0 0,0 0 1 0 0,0 0-1 0 0,0 0 0 0 0,1 0 0 0 0,-1 0 1 0 0,0 0-1 0 0,0 0 0 0 0,0 0 0 0 0,0 0 1 0 0,0 0-1 0 0,1 0 0 0 0,-1 0 0 0 0,0 0 1 0 0,0 0-1 0 0,0 0 0 0 0,0 0 0 0 0,1 0 1 0 0,-1 0-1 0 0,0 0 0 0 0,0 1 0 0 0,0-1 1 0 0,0 0-1 0 0,0 0 0 0 0,0 0 1 0 0,1 0-1 0 0,-1 0 0 0 0,0 0 0 0 0,0 0 1 0 0,0 1-1 0 0,0-1 0 0 0,0 0 0 0 0,0 0 1 0 0,0 0-1 0 0,0 0 0 0 0,0 0 0 0 0,0 1 1 0 0,0-1-1 0 0,0 0 0 0 0,0 0 0 0 0,0 0 1 0 0,0 0-1 0 0,1 1 0 0 0,-1-1 0 0 0,-1 0 1 0 0,1 0-1 0 0,0 0 0 0 0,0 0 0 0 0,11 22 74 0 0,8 28-1 0 0,-15-37-294 0 0,1 0 0 0 0,0 0-1 0 0,1 0 1 0 0,1-1-1 0 0,0 0 1 0 0,0 0-1 0 0,15 18 1 0 0,-17-25-194 0 0,-2-2-163 0 0,0 0 0 0 0,0 0-1 0 0,-1 0 1 0 0,2 0 0 0 0,-1-1 0 0 0,0 1 0 0 0,1-1 0 0 0,-1 0 0 0 0,1 0-1 0 0,4 2 1 0 0,4-1-7902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17503 0 0,'0'0'1588'0'0,"3"-12"-1090"0"0,28-50 6177 0 0,-2 2-4044 0 0,-24 41-1980 0 0,-5 18-622 0 0,1-1 1 0 0,-1 1 0 0 0,0-1-1 0 0,0 1 1 0 0,1-1 0 0 0,-1 1-1 0 0,1-1 1 0 0,-1 1 0 0 0,1 0 0 0 0,0-1-1 0 0,-1 1 1 0 0,1 0 0 0 0,0-1-1 0 0,0 1 1 0 0,0 0 0 0 0,0 0-1 0 0,0 0 1 0 0,2-2 0 0 0,-2 2-27 0 0,0 1 0 0 0,0-1 0 0 0,0 1 0 0 0,1-1 0 0 0,-1 1 0 0 0,0-1 0 0 0,0 1 0 0 0,0 0 0 0 0,0-1 0 0 0,1 1 0 0 0,-1 0 0 0 0,0 0 0 0 0,0 0 0 0 0,1 0 0 0 0,-1 0 0 0 0,0 0 0 0 0,0 0 0 0 0,0 1 0 0 0,1-1 0 0 0,-1 0 0 0 0,0 1-1 0 0,0-1 1 0 0,0 1 0 0 0,0-1 0 0 0,0 1 0 0 0,0-1 0 0 0,0 1 0 0 0,0 0 0 0 0,0 0 0 0 0,0-1 0 0 0,2 3 0 0 0,2 3 13 0 0,1 0-1 0 0,-1 0 0 0 0,8 13 0 0 0,-5-7-10 0 0,9 13 0 0 0,-9-13 11 0 0,16 21 0 0 0,-21-30-11 0 0,0-1-1 0 0,-1 1 1 0 0,1 0-1 0 0,0-1 1 0 0,1 1 0 0 0,-1-1-1 0 0,0 0 1 0 0,1 0-1 0 0,-1-1 1 0 0,1 1-1 0 0,5 1 1 0 0,-7-3 11 0 0,-1 1 0 0 0,1-1 1 0 0,0 0-1 0 0,0-1 0 0 0,-1 1 0 0 0,1 0 1 0 0,0 0-1 0 0,-1-1 0 0 0,1 1 0 0 0,0-1 0 0 0,-1 1 1 0 0,1-1-1 0 0,-1 0 0 0 0,1 1 0 0 0,-1-1 0 0 0,3-2 1 0 0,0 0 33 0 0,0 0 1 0 0,0 0 0 0 0,-1 0 0 0 0,6-6-1 0 0,2-8 67 0 0,0 0 1 0 0,-1 0-1 0 0,14-31 0 0 0,-7 12-1986 0 0,-9 16-5337 0 0,-2 0-2384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28 3224 0 0,'-1'-2'6674'0'0,"-6"-9"-2867"0"0,6 10-3596 0 0,-1 0 0 0 0,1-1 0 0 0,-1 1 0 0 0,0 0 0 0 0,1 0 0 0 0,-1-1-1 0 0,0 1 1 0 0,0 1 0 0 0,1-1 0 0 0,-1 0 0 0 0,0 0 0 0 0,0 1 0 0 0,0-1 0 0 0,0 1 0 0 0,0 0 0 0 0,0-1 0 0 0,0 1 0 0 0,0 0 0 0 0,0 0 0 0 0,0 0 0 0 0,-4 1 0 0 0,-1 0 145 0 0,-1 0 0 0 0,0 1 1 0 0,1 0-1 0 0,-11 4 0 0 0,11-3-111 0 0,0 1 0 0 0,0 0 0 0 0,1 0 0 0 0,0 1 0 0 0,0-1-1 0 0,0 1 1 0 0,0 0 0 0 0,-7 10 0 0 0,0 0 204 0 0,2 1 0 0 0,-12 20 0 0 0,15-21-245 0 0,0 0-1 0 0,0 1 1 0 0,2 0 0 0 0,0 0-1 0 0,1 0 1 0 0,0 1 0 0 0,2 0-1 0 0,0 0 1 0 0,0 0 0 0 0,2 0-1 0 0,0 0 1 0 0,3 27 0 0 0,-2-40-187 0 0,1 1 0 0 0,0 0 0 0 0,0-1 0 0 0,0 1-1 0 0,0 0 1 0 0,1-1 0 0 0,-1 0 0 0 0,1 1 0 0 0,1-1 0 0 0,-1 0 0 0 0,0 0 0 0 0,1 0 0 0 0,0 0 0 0 0,0-1 0 0 0,0 1 0 0 0,0-1 0 0 0,1 0 0 0 0,-1 0-1 0 0,1 0 1 0 0,0 0 0 0 0,0 0 0 0 0,0-1 0 0 0,0 0 0 0 0,0 0 0 0 0,1 0 0 0 0,-1 0 0 0 0,1-1 0 0 0,-1 1 0 0 0,1-1 0 0 0,-1-1 0 0 0,1 1-1 0 0,0 0 1 0 0,0-1 0 0 0,-1 0 0 0 0,8-1 0 0 0,9-1-508 0 0,-1-1 0 0 0,0-1 0 0 0,0-1 1 0 0,34-13-1 0 0,-18 1-871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52 13560 0 0,'0'0'1230'0'0,"-9"-15"-234"0"0,13-9 1675 0 0,1 12 1009 0 0,-2 22-3605 0 0,0 1 1 0 0,-1 0-1 0 0,0 0 1 0 0,-1-1-1 0 0,0 13 1 0 0,-3 56 40 0 0,0-44-81 0 0,-11 354 327 0 0,14-293-171 0 0,0-29 29 0 0,0-52-108 0 0,0 1 1 0 0,1 0 0 0 0,1-1-1 0 0,4 18 1 0 0,-6-31-99 0 0,0 0 0 0 0,0 0 0 0 0,0 0 1 0 0,0 0-1 0 0,0 0 0 0 0,0-1 0 0 0,0 1 1 0 0,1 0-1 0 0,-1-1 0 0 0,1 1 0 0 0,-1-1 1 0 0,3 2-1 0 0,0 0 18 0 0,-4-3-28 0 0,1 0-1 0 0,0 0 1 0 0,-1 0-1 0 0,1 0 1 0 0,0 0-1 0 0,-1 0 1 0 0,1 0 0 0 0,0 0-1 0 0,0 0 1 0 0,-1 0-1 0 0,1-1 1 0 0,0 1-1 0 0,-1 0 1 0 0,1 0 0 0 0,0-1-1 0 0,-1 1 1 0 0,1-1-1 0 0,-1 1 1 0 0,1-1-1 0 0,0 1 7 0 0,7-5 27 0 0,-1 1 0 0 0,0-2 0 0 0,0 1 0 0 0,0-1 0 0 0,-1 1 0 0 0,0-2 0 0 0,0 1 0 0 0,7-11 0 0 0,38-63 255 0 0,-42 63-205 0 0,0 3-44 0 0,75-122 1440 0 0,-81 132-1394 0 0,1 0 1 0 0,-1 0-1 0 0,1 0 1 0 0,0 0-1 0 0,0 0 1 0 0,6-3-1 0 0,-8 6 86 0 0,-1 1-164 0 0,0 0 0 0 0,0 1 0 0 0,0-1 0 0 0,0 0 0 0 0,0 1 0 0 0,0-1 0 0 0,0 1 0 0 0,0 0 0 0 0,-1-1 0 0 0,1 1 0 0 0,0 0 0 0 0,0-1 1 0 0,-1 1-1 0 0,1 0 0 0 0,0 0 0 0 0,0 1 0 0 0,9 14 69 0 0,-7-7-24 0 0,0 0 0 0 0,-1 0 1 0 0,0-1-1 0 0,0 2 0 0 0,-1-1 1 0 0,0 18-1 0 0,-1-16-13 0 0,0 59 70 0 0,-1-52-108 0 0,0-1 0 0 0,1 1 0 0 0,1-1 0 0 0,1 0 0 0 0,6 27 0 0 0,-6-40-340 0 0,0 1 1 0 0,-1-1 0 0 0,2 1 0 0 0,-1-1-1 0 0,1 0 1 0 0,-1 0 0 0 0,1 0-1 0 0,0 0 1 0 0,1 0 0 0 0,-1-1-1 0 0,7 6 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17247 0 0,'10'-5'1320'0'0,"0"2"-1149"0"0,-1 0-1 0 0,0-1 0 0 0,-1 0 0 0 0,1-1 0 0 0,-1 0 0 0 0,1 0 0 0 0,-1-1 1 0 0,-1 0-1 0 0,1 0 0 0 0,-1 0 0 0 0,0-1 0 0 0,6-8 0 0 0,0-2 270 0 0,-1 1-1 0 0,-1-2 0 0 0,0 1 0 0 0,13-32 0 0 0,-22 46-378 0 0,-1-1 1 0 0,1 1-1 0 0,-1-1 0 0 0,0 0 0 0 0,0 1 0 0 0,-1-1 0 0 0,1 0 0 0 0,-1 1 1 0 0,0-1-1 0 0,0 0 0 0 0,0 1 0 0 0,0-1 0 0 0,-2-7 0 0 0,2 11-42 0 0,0 0 0 0 0,-1-1 0 0 0,1 1 0 0 0,0 0 0 0 0,0 0 0 0 0,-1-1 0 0 0,1 1 0 0 0,0 0 0 0 0,-1 0 0 0 0,1 0 0 0 0,0-1 0 0 0,-1 1 0 0 0,1 0 0 0 0,0 0 0 0 0,-1 0 0 0 0,1 0 0 0 0,0 0 0 0 0,-1 0 0 0 0,1 0 0 0 0,0 0 0 0 0,-1 0 0 0 0,1 0 0 0 0,0 0 0 0 0,-1 0 0 0 0,1 0 0 0 0,-1 0 0 0 0,1 0 0 0 0,0 0 0 0 0,-1 0 0 0 0,1 0 0 0 0,0 1 0 0 0,-1-1 0 0 0,1 0 0 0 0,-1 1 0 0 0,-10 5 404 0 0,6 0-270 0 0,-1 0-1 0 0,2 0 0 0 0,-1 0 0 0 0,1 0 1 0 0,0 1-1 0 0,0-1 0 0 0,1 1 0 0 0,-5 12 1 0 0,0 7 177 0 0,-6 29 1 0 0,8-28-120 0 0,4-16-149 0 0,0-1 0 0 0,1 1 1 0 0,0-1-1 0 0,1 19 0 0 0,0-23-53 0 0,1-1 0 0 0,-1 1 0 0 0,1-1-1 0 0,1 1 1 0 0,-1-1 0 0 0,1 0 0 0 0,0 0 0 0 0,0 0-1 0 0,0 0 1 0 0,6 8 0 0 0,-7-11-46 0 0,0 0 0 0 0,1-1 1 0 0,-1 1-1 0 0,1-1 0 0 0,-1 0 1 0 0,1 1-1 0 0,0-1 0 0 0,0 0 1 0 0,-1 0-1 0 0,1 0 0 0 0,0 0 1 0 0,0-1-1 0 0,0 1 0 0 0,0 0 1 0 0,0-1-1 0 0,0 1 0 0 0,0-1 1 0 0,0 0-1 0 0,0 0 0 0 0,0 0 1 0 0,0 0-1 0 0,0 0 0 0 0,1 0 1 0 0,3-1-1 0 0,3-1-490 0 0,0-1-1 0 0,1 0 1 0 0,-1 0-1 0 0,9-6 1 0 0,-8 5-351 0 0,12-6-749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26 5984 0 0,'-9'-7'637'0'0,"-1"-2"-1242"0"0,8 8 1623 0 0,0 0-1 0 0,0-1 0 0 0,0 1 0 0 0,-1 0 0 0 0,1 0 1 0 0,-5-1-1 0 0,6 2-501 0 0,0 0 1 0 0,-1 0-1 0 0,1 0 1 0 0,0 0 0 0 0,0 0-1 0 0,-1 0 1 0 0,1 0-1 0 0,0 0 1 0 0,0 0 0 0 0,-1 0-1 0 0,1 1 1 0 0,0-1-1 0 0,0 0 1 0 0,-2 2-1 0 0,2-2-476 0 0,0 1-1 0 0,1-1 1 0 0,-1 1-1 0 0,0 0 1 0 0,0-1-1 0 0,1 1 0 0 0,-1 0 1 0 0,0-1-1 0 0,1 1 1 0 0,-1 0-1 0 0,1 0 1 0 0,-1 1-1 0 0,-4 9 427 0 0,1 0 0 0 0,1 0 0 0 0,0 0 0 0 0,0 0-1 0 0,-1 20 1 0 0,1 59 881 0 0,3-83-1232 0 0,0 2 22 0 0,1 0 0 0 0,-1 0-1 0 0,2 0 1 0 0,-1 0-1 0 0,2 0 1 0 0,-1 0 0 0 0,1 0-1 0 0,0-1 1 0 0,6 11 0 0 0,-8-16-150 0 0,1 0 0 0 0,0-1 0 0 0,-1 1 1 0 0,1 0-1 0 0,1 0 0 0 0,-1-1 1 0 0,0 0-1 0 0,1 1 0 0 0,-1-1 0 0 0,1 0 1 0 0,-1 0-1 0 0,1 0 0 0 0,0 0 0 0 0,0-1 1 0 0,0 1-1 0 0,0-1 0 0 0,0 0 1 0 0,1 0-1 0 0,-1 0 0 0 0,0 0 0 0 0,0 0 1 0 0,1-1-1 0 0,-1 1 0 0 0,0-1 0 0 0,1 0 1 0 0,-1 0-1 0 0,0 0 0 0 0,4-1 1 0 0,10-3-2095 0 0,3 0-6743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20 12872 0 0,'0'0'588'0'0,"-5"-10"216"0"0,4 10-767 0 0,1-1 1 0 0,0 1 0 0 0,0 0 0 0 0,0-1 0 0 0,0 1-1 0 0,0-1 1 0 0,0 1 0 0 0,-1-1 0 0 0,1 1 0 0 0,0 0-1 0 0,0-1 1 0 0,-1 1 0 0 0,1-1 0 0 0,0 1-1 0 0,-1 0 1 0 0,1-1 0 0 0,0 1 0 0 0,-1 0 0 0 0,1-1-1 0 0,0 1 1 0 0,-1 0 0 0 0,1 0 0 0 0,-1-1 0 0 0,1 1-1 0 0,-1 0 1 0 0,1 0 0 0 0,0 0 0 0 0,-1 0 0 0 0,1 0-1 0 0,-1 0 1 0 0,1-1 0 0 0,-1 1 0 0 0,1 0 0 0 0,-1 0-1 0 0,1 0 1 0 0,-1 0 0 0 0,1 1 0 0 0,-1-1 0 0 0,1 0-1 0 0,-1 0 1 0 0,1 0 0 0 0,0 0 0 0 0,-1 0-1 0 0,1 1 1 0 0,-1-1 0 0 0,1 0 0 0 0,0 0 0 0 0,-1 1-1 0 0,1-1 1 0 0,-1 0 0 0 0,1 1 0 0 0,0-1 0 0 0,-1 0-1 0 0,1 1 1 0 0,0-1 0 0 0,0 0 0 0 0,-1 1 0 0 0,1 0-1 0 0,-3 3 236 0 0,0-1 0 0 0,1 1 0 0 0,0 0 0 0 0,-4 7 0 0 0,-7 27 225 0 0,2 1-1 0 0,1 0 1 0 0,-9 75 0 0 0,12-23 867 0 0,7-78-1069 0 0,0 0-1 0 0,1-1 1 0 0,0 1-1 0 0,1 0 1 0 0,4 12-1 0 0,-6-24-231 0 0,1 1 0 0 0,-1-1 0 0 0,1 1-1 0 0,-1-1 1 0 0,1 0 0 0 0,0 1 0 0 0,-1-1-1 0 0,1 0 1 0 0,0 1 0 0 0,0-1-1 0 0,0 0 1 0 0,0 0 0 0 0,0 0 0 0 0,0 0-1 0 0,1 0 1 0 0,-1 0 0 0 0,0 0 0 0 0,2 1-1 0 0,-1-2-19 0 0,-1 1-1 0 0,0-1 0 0 0,1 0 1 0 0,-1 1-1 0 0,1-1 0 0 0,-1 0 1 0 0,1 0-1 0 0,-1 0 0 0 0,1-1 1 0 0,-1 1-1 0 0,1 0 1 0 0,-1-1-1 0 0,1 1 0 0 0,-1 0 1 0 0,0-1-1 0 0,1 0 0 0 0,-1 1 1 0 0,3-2-1 0 0,5-4 75 0 0,1-1-1 0 0,-1 1 1 0 0,0-1 0 0 0,16-17 0 0 0,27-37-894 0 0,-51 61 772 0 0,22-36-3130 0 0,-13 21-4795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12096 0 0,'-3'3'91'0'0,"2"-1"54"0"0,-1-1 0 0 0,0 1 0 0 0,1-1 0 0 0,-1 0-1 0 0,0 0 1 0 0,0 1 0 0 0,1-1 0 0 0,-1-1 0 0 0,0 1-1 0 0,0 0 1 0 0,-3 0 0 0 0,4 0 436 0 0,5 11 1051 0 0,-1-9-1440 0 0,1 0-1 0 0,-1-1 1 0 0,1 1-1 0 0,0-1 1 0 0,0 0-1 0 0,0 0 1 0 0,0 0-1 0 0,1-1 1 0 0,7 3-1 0 0,-6-2 59 0 0,32 9 510 0 0,0-1-1 0 0,0-2 1 0 0,45 4-1 0 0,122 0 271 0 0,-89-7-908 0 0,532 7 10 0 0,-358-10-134 0 0,124 1 66 0 0,-254-5-11 0 0,0-6-1 0 0,184-35 1 0 0,-244 26-1362 0 0,-51 9-4066 0 0,-6 1-1570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139 166 13360 0 0,'-10'11'1090'0'0,"1"0"0"0"0,0 1 0 0 0,1 0 0 0 0,0 1 0 0 0,-11 21 0 0 0,-24 73 4489 0 0,35-83-5773 0 0,7-21 224 0 0,-6 15 75 0 0,-6 28 0 0 0,12-42-71 0 0,0 0 0 0 0,1 1 0 0 0,-1-1 0 0 0,1 0 0 0 0,0 1 0 0 0,0-1 0 0 0,0 1 0 0 0,1-1 0 0 0,-1 0 0 0 0,1 1 0 0 0,0-1 0 0 0,3 7 0 0 0,-4-10-162 0 0,1 1-1 0 0,0-1 1 0 0,-1 0-1 0 0,1 0 1 0 0,0 0-1 0 0,0-1 1 0 0,0 1-1 0 0,-1 0 1 0 0,1 0-1 0 0,0 0 0 0 0,0 0 1 0 0,0-1-1 0 0,0 1 1 0 0,0-1-1 0 0,0 1 1 0 0,1 0-1 0 0,-1-1 1 0 0,0 0-1 0 0,0 1 1 0 0,0-1-1 0 0,0 0 1 0 0,1 0-1 0 0,-1 1 1 0 0,0-1-1 0 0,0 0 1 0 0,1 0-1 0 0,-1 0 1 0 0,0-1-1 0 0,0 1 1 0 0,0 0-1 0 0,1 0 1 0 0,0-1-1 0 0,10-6-7845 0 0</inkml:trace>
  <inkml:trace contextRef="#ctx0" brushRef="#br0" timeOffset="1">461 0 18775 0 0,'0'0'915'0'0,"0"2"-403"0"0,-41 180 1291 0 0,15 5-27 0 0,26-182-1735 0 0,-5 43 354 0 0,5 85-1 0 0,0-126-598 0 0,0 0 1 0 0,1 0-1 0 0,3 11 0 0 0,3-4-6605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3 111 6912 0 0,'0'0'314'0'0,"0"0"-6"0"0,-2 0 308 0 0,14-2 7761 0 0,9-7-3247 0 0,-9 4-4016 0 0,52-22 90 0 0,35-14-436 0 0,-80 35-1123 0 0,1 0-1 0 0,0 0 0 0 0,21-1 1 0 0,-25 6-1507 0 0,-3 1-3367 0 0,1 2-1769 0 0</inkml:trace>
  <inkml:trace contextRef="#ctx0" brushRef="#br0" timeOffset="1">45 336 4608 0 0,'0'0'488'0'0,"3"-5"-488"0"0,6-2 2560 0 0,2-1 504 0 0,0-2 96 0 0,6 1 15 0 0,0-5-2431 0 0,0 5-488 0 0,0 1-96 0 0,5 0-16 0 0,-7 4-552 0 0,1 1-104 0 0,-1 6-32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14280 0 0,'0'0'1297'0'0,"7"2"-781"0"0,-3-2 222 0 0,1 0 0 0 0,0 0 1 0 0,0 0-1 0 0,0-1 0 0 0,-1 0 0 0 0,9-2 0 0 0,18-4 1405 0 0,-12 5-2095 0 0,-1 0-1 0 0,1-2 0 0 0,34-11 1 0 0,-7-2-6499 0 0,-21 7-899 0 0</inkml:trace>
  <inkml:trace contextRef="#ctx0" brushRef="#br0" timeOffset="1">496 1 21511 0 0,'-5'12'2291'0'0,"5"-9"-2273"0"0,0-1 1 0 0,1 0-1 0 0,-1 0 0 0 0,0 0 1 0 0,1 0-1 0 0,-1 0 0 0 0,1 0 0 0 0,0 1 1 0 0,0-1-1 0 0,-1-1 0 0 0,1 1 1 0 0,1 0-1 0 0,-1 0 0 0 0,0 0 1 0 0,2 2-1 0 0,7 12 504 0 0,0 7 248 0 0,27 39 0 0 0,-23-40-626 0 0,-6-9-145 0 0,1-1 0 0 0,1 0 0 0 0,0-1 0 0 0,1 0 0 0 0,15 13 0 0 0,-22-22-358 0 0,0 1 1 0 0,0 0-1 0 0,0-1 0 0 0,0 0 0 0 0,1 0 0 0 0,-1 0 0 0 0,8 1 1 0 0,0 1-1204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18919 0 0,'-17'11'832'0'0,"9"-4"184"0"0,-4 0-816 0 0,1 4-200 0 0,-6 3 0 0 0,3 2 0 0 0,0 3 312 0 0,0 1 16 0 0,0 0 8 0 0,0 1 0 0 0,0-1-272 0 0,3-1-64 0 0,-1 1 0 0 0,4-2-5951 0 0,5-3-1201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2760 0 0,'7'6'586'0'0,"0"-7"4056"0"0,-6 1-3892 0 0,0-1-1 0 0,0 1 1 0 0,0 0 0 0 0,0 0-1 0 0,0 0 1 0 0,0 0 0 0 0,0 0 0 0 0,0 0-1 0 0,0 0 1 0 0,0 0 0 0 0,0 0-1 0 0,1 0 1 0 0,0 1-561 0 0,0-1-1 0 0,0 1 1 0 0,0-1-1 0 0,0 1 0 0 0,0 0 1 0 0,0 0-1 0 0,0 0 1 0 0,-1 0-1 0 0,1 0 1 0 0,0 0-1 0 0,-1 0 1 0 0,1 1-1 0 0,0-1 1 0 0,-1 0-1 0 0,0 1 0 0 0,1 0 1 0 0,-1-1-1 0 0,0 1 1 0 0,0 0-1 0 0,0-1 1 0 0,0 1-1 0 0,1 3 1 0 0,2 3-44 0 0,-1 1 1 0 0,0-1-1 0 0,0 1 1 0 0,-1 0 0 0 0,0 0-1 0 0,-1 0 1 0 0,1 14-1 0 0,-1-4-60 0 0,-2 0 0 0 0,-3 31-1 0 0,2-37 127 0 0,-1-1-1 0 0,0 1 0 0 0,-1-1 0 0 0,0 0 1 0 0,-1 0-1 0 0,-12 21 0 0 0,16-32 233 0 0,-10-17-278 0 0,9 8-165 0 0,0 0 0 0 0,0-1 0 0 0,1 1 0 0 0,0 0 0 0 0,0-1 0 0 0,1-9 0 0 0,1-3 0 0 0,4-27 0 0 0,2 19 0 0 0,11-36 0 0 0,-4 17 0 0 0,-7 25 304 0 0,0 1 0 0 0,1 1 0 0 0,1-1 0 0 0,14-23-1 0 0,-16 34-168 0 0,-1 1 0 0 0,1 0 0 0 0,1 0-1 0 0,0 1 1 0 0,0 0 0 0 0,1 0 0 0 0,0 1-1 0 0,1 0 1 0 0,16-10 0 0 0,-25 17-98 0 0,1 0 0 0 0,-1 0 0 0 0,1 0 0 0 0,-1 0 0 0 0,1 1 0 0 0,-1-1 0 0 0,1 0 0 0 0,-1 1 0 0 0,1 0 0 0 0,0-1 0 0 0,-1 1 0 0 0,1 0 0 0 0,0-1 0 0 0,-1 1 0 0 0,1 0 0 0 0,0 0 0 0 0,-1 1 0 0 0,1-1 0 0 0,0 0 0 0 0,-1 1 0 0 0,1-1 0 0 0,0 0 0 0 0,-1 1 0 0 0,1 0 0 0 0,-1-1 0 0 0,1 1 0 0 0,-1 0 0 0 0,1 0 0 0 0,-1 0 0 0 0,0 0 0 0 0,1 0 0 0 0,-1 0 0 0 0,0 0 0 0 0,0 1 0 0 0,2 2 0 0 0,0 0-13 0 0,-1 0 0 0 0,1 1 0 0 0,-2-1 0 0 0,1 1 0 0 0,0-1 0 0 0,-1 1 0 0 0,0 0 1 0 0,0-1-1 0 0,0 1 0 0 0,0 0 0 0 0,-1 8 0 0 0,0 2 41 0 0,-1 1 0 0 0,-1 0 1 0 0,0-1-1 0 0,-1 1 0 0 0,-5 15 0 0 0,4-21-60 0 0,0 1 0 0 0,0-1 0 0 0,-1 0 1 0 0,0-1-1 0 0,-1 1 0 0 0,0-1 0 0 0,0 0 0 0 0,-9 9 0 0 0,14-17-152 0 0,0 0 0 0 0,0 0-1 0 0,0 0 1 0 0,-1-1-1 0 0,1 1 1 0 0,0 0-1 0 0,0 0 1 0 0,-1-1-1 0 0,1 1 1 0 0,0-1 0 0 0,-1 0-1 0 0,1 1 1 0 0,-1-1-1 0 0,1 0 1 0 0,-1 0-1 0 0,1 1 1 0 0,0-1 0 0 0,-3-1-1 0 0,4-4-2909 0 0,2 1 1358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3224 0 0,'8'1'827'0'0,"-2"-1"938"0"0,-1 0 0 0 0,0 0 0 0 0,0 0 0 0 0,0 0 0 0 0,0-1 0 0 0,0 0 0 0 0,6-1 0 0 0,-5 0-961 0 0,-1 0 1 0 0,1 0-1 0 0,0 0 0 0 0,0-1 0 0 0,7-4 1 0 0,-10 4-594 0 0,0 0 0 0 0,0 0 1 0 0,0 0-1 0 0,0 0 0 0 0,-1-1 1 0 0,1 1-1 0 0,-1-1 0 0 0,0 1 1 0 0,0-1-1 0 0,2-6 0 0 0,-1 2-150 0 0,0 0 0 0 0,-1-1 0 0 0,0 1 0 0 0,1-10 0 0 0,-3 14 101 0 0,0 1-1 0 0,0-1 1 0 0,0 0-1 0 0,-1 1 1 0 0,1-1 0 0 0,-1 0-1 0 0,0 1 1 0 0,0-1 0 0 0,0 1-1 0 0,-1-1 1 0 0,1 1 0 0 0,-4-6-1 0 0,-9 15 635 0 0,8-3-695 0 0,0 1-1 0 0,1 1 0 0 0,0-1 1 0 0,0 1-1 0 0,0 0 0 0 0,-5 8 1 0 0,-24 35 228 0 0,31-43-293 0 0,2-4-31 0 0,-20 33 132 0 0,19-30-127 0 0,1-1 0 0 0,-1 1 0 0 0,1-1 0 0 0,0 1 0 0 0,0-1 0 0 0,0 1 0 0 0,0 0 0 0 0,0 4 0 0 0,1-8-28 0 0,0 1-1 0 0,0 0 1 0 0,0-1-1 0 0,0 1 1 0 0,0-1-1 0 0,0 1 1 0 0,0-1-1 0 0,0 1 1 0 0,1 0-1 0 0,-1-1 1 0 0,0 1-1 0 0,0-1 1 0 0,1 1-1 0 0,-1-1 1 0 0,0 1 0 0 0,1-1-1 0 0,-1 0 1 0 0,0 1-1 0 0,1-1 1 0 0,-1 1-1 0 0,1-1 1 0 0,-1 0-1 0 0,1 1 1 0 0,0 0-1 0 0,0-1-91 0 0,1 1 1 0 0,-1-1-1 0 0,0 0 0 0 0,1 1 0 0 0,-1-1 0 0 0,1 0 0 0 0,-1 0 0 0 0,0 0 0 0 0,4 0 1 0 0,2-1-488 0 0,0 0-1 0 0,-1 0 1 0 0,9-3 0 0 0,-13 3 442 0 0,46-16-3570 0 0,-20 7 1690 0 0</inkml:trace>
  <inkml:trace contextRef="#ctx0" brushRef="#br0" timeOffset="1">461 0 9672 0 0,'-2'4'168'0'0,"0"-1"0"0"0,0 1 0 0 0,-1-1 0 0 0,1 0 0 0 0,-5 4 0 0 0,-3 5 333 0 0,4-5 1142 0 0,1 1 0 0 0,1 0-1 0 0,-1 0 1 0 0,1 0 0 0 0,1 0 0 0 0,-1 1 0 0 0,-3 15-1 0 0,5-13-932 0 0,0 0 0 0 0,1 0 0 0 0,-1 14 0 0 0,2-23-692 0 0,0 0 1 0 0,1 0-1 0 0,-1-1 0 0 0,0 1 1 0 0,0 0-1 0 0,1 0 0 0 0,-1-1 1 0 0,1 1-1 0 0,0-1 0 0 0,-1 1 1 0 0,1 0-1 0 0,0-1 0 0 0,0 1 1 0 0,0-1-1 0 0,0 0 0 0 0,0 1 1 0 0,0-1-1 0 0,0 0 0 0 0,1 1 1 0 0,-1-1-1 0 0,0 0 0 0 0,1 0 0 0 0,-1 0 1 0 0,1 0-1 0 0,-1-1 0 0 0,1 1 1 0 0,0 0-1 0 0,-1-1 0 0 0,1 1 1 0 0,0-1-1 0 0,-1 1 0 0 0,1-1 1 0 0,0 0-1 0 0,-1 1 0 0 0,1-1 1 0 0,2 0-1 0 0,3 0-51 0 0,-1 0 1 0 0,1-1-1 0 0,-1 1 1 0 0,1-1-1 0 0,0 0 1 0 0,-1-1-1 0 0,0 0 1 0 0,9-3-1 0 0,-2-1-563 0 0,0-1-1 0 0,-1 0 0 0 0,16-13 0 0 0,13-12-6685 0 0,-15 8-429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21191 0 0,'0'0'2412'0'0,"0"2"-1585"0"0,2 70 3460 0 0,-1 6-3064 0 0,-4 202 321 0 0,0-256-3973 0 0,1-14 933 0 0</inkml:trace>
  <inkml:trace contextRef="#ctx0" brushRef="#br0" timeOffset="1">1 253 23039 0 0,'0'0'1760'0'0,"8"0"-1120"0"0,1 0-512 0 0,2 0-128 0 0,2 0 0 0 0,2 3 0 0 0,-1-3 232 0 0,0 2 24 0 0,-2-2 8 0 0,1 0 0 0 0,2 0-584 0 0,1 3-112 0 0,4-1-24 0 0,0 0-6376 0 0,3 2-1271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78 18079 0 0,'0'-3'144'0'0,"-1"0"-1"0"0,1 0 1 0 0,-1 0-1 0 0,1 0 1 0 0,-1 0-1 0 0,0 1 0 0 0,-3-6 1 0 0,-3-17 676 0 0,7 24-791 0 0,0 0 1 0 0,0 0-1 0 0,0 0 0 0 0,-1 0 0 0 0,1 0 0 0 0,0 0 0 0 0,0 0 0 0 0,-1 0 0 0 0,1 0 0 0 0,-1 0 0 0 0,1 0 0 0 0,-1 0 0 0 0,1 0 0 0 0,-1 0 0 0 0,1 0 0 0 0,-1 0 0 0 0,0 1 1 0 0,1-1-1 0 0,-1 0 0 0 0,0 0 0 0 0,0 1 0 0 0,0-1 0 0 0,0 1 0 0 0,1-1 0 0 0,-1 1 0 0 0,0-1 0 0 0,0 1 0 0 0,0-1 0 0 0,0 1 0 0 0,0 0 0 0 0,0 0 0 0 0,0-1 0 0 0,0 1 0 0 0,0 0 1 0 0,-1 0-1 0 0,1 0 0 0 0,0 0 0 0 0,0 0 0 0 0,0 0 0 0 0,0 0 0 0 0,0 1 0 0 0,0-1 0 0 0,0 0 0 0 0,0 1 0 0 0,-1 0 0 0 0,-4 1 144 0 0,1 0-1 0 0,0 0 1 0 0,0 1-1 0 0,0 0 1 0 0,0 0 0 0 0,0 0-1 0 0,-5 5 1 0 0,2 1-60 0 0,-1 0 0 0 0,1 0 0 0 0,1 1 0 0 0,-10 15 0 0 0,-21 46 458 0 0,20-29-90 0 0,2 1-1 0 0,1 0 1 0 0,2 1 0 0 0,3 0 0 0 0,-8 65 0 0 0,10-28 281 0 0,4 0-1 0 0,7 94 1 0 0,-2-164-724 0 0,1 29 247 0 0,11 61 1 0 0,-10-90-254 0 0,-1 0 0 0 0,1-1 0 0 0,1 1 1 0 0,0 0-1 0 0,1-1 0 0 0,0 0 0 0 0,0 0 0 0 0,1 0 0 0 0,0-1 1 0 0,9 11-1 0 0,-11-16-75 0 0,1 0 1 0 0,-1-1-1 0 0,1 1 1 0 0,0-1-1 0 0,0 0 0 0 0,1 0 1 0 0,-1 0-1 0 0,1-1 1 0 0,-1 1-1 0 0,1-1 1 0 0,0-1-1 0 0,6 2 1 0 0,23 2-7900 0 0,-10-5-1317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0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53 2760 0 0,'-4'1'-1'0'0,"1"0"-1"0"0,0-1 1 0 0,0 0 0 0 0,0 0-1 0 0,-6 0 1 0 0,-1-2 2653 0 0,0 0 0 0 0,0 0 0 0 0,-17-7 0 0 0,25 8-2318 0 0,0 0 1 0 0,0 0-1 0 0,0-1 1 0 0,0 1 0 0 0,0 0-1 0 0,0-1 1 0 0,-1-1-1 0 0,-11-8 1749 0 0,-24-5 6687 0 0,127 38-7556 0 0,-51-14-679 0 0,2-2-1 0 0,62 2 1 0 0,145-13 1214 0 0,-219 8-1385 0 0,-23-1-115 0 0,-17-5-151 0 0,3 3-218 0 0,0-1 1 0 0,0 1-1 0 0,0 1 0 0 0,0-1 1 0 0,-15 4-1 0 0,11-1-774 0 0,2 1-3160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40 16703 0 0,'-2'-18'1675'0'0,"4"10"-2228"0"0,-1-6 6527 0 0,-5 19-5207 0 0,-8 13 100 0 0,-16 35 1 0 0,6-12-730 0 0,-19 40-376 0 0,28-44-7226 0 0,8-17-593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57 2760 0 0,'0'0'125'0'0,"-3"-11"4578"0"0,-8-11 2761 0 0,-2 6-3985 0 0,11 15-3370 0 0,0 0 0 0 0,1 0 1 0 0,-1 1-1 0 0,0-1 1 0 0,0 0-1 0 0,0 1 0 0 0,0-1 1 0 0,0 1-1 0 0,0-1 0 0 0,0 1 1 0 0,0 0-1 0 0,0 0 0 0 0,0 0 1 0 0,0 0-1 0 0,0 0 1 0 0,0 1-1 0 0,0-1 0 0 0,0 0 1 0 0,0 1-1 0 0,-3 1 0 0 0,-8 2 38 0 0,0 1-1 0 0,1 1 0 0 0,-1 0 0 0 0,1 1 1 0 0,0 0-1 0 0,1 1 0 0 0,0 1 0 0 0,-14 12 1 0 0,5-1-86 0 0,1 0 0 0 0,0 1 0 0 0,-16 27 1 0 0,25-33-42 0 0,0 1 1 0 0,1 1 0 0 0,1 0-1 0 0,0 0 1 0 0,1 0 0 0 0,1 1 0 0 0,-5 25-1 0 0,9-31 25 0 0,0 0 0 0 0,1 0-1 0 0,0 0 1 0 0,1 0 0 0 0,0 0-1 0 0,1 0 1 0 0,0 0 0 0 0,1 0 0 0 0,1 0-1 0 0,0-1 1 0 0,0 1 0 0 0,8 15-1 0 0,-10-24-9 0 0,1 1-1 0 0,-1-1 0 0 0,1 0 0 0 0,0 0 1 0 0,0 0-1 0 0,1 0 0 0 0,-1 0 1 0 0,1-1-1 0 0,-1 1 0 0 0,1-1 1 0 0,0 1-1 0 0,0-1 0 0 0,0 0 0 0 0,0 0 1 0 0,0 0-1 0 0,1-1 0 0 0,-1 1 1 0 0,0-1-1 0 0,1 0 0 0 0,-1 0 1 0 0,1 0-1 0 0,0 0 0 0 0,-1-1 0 0 0,1 1 1 0 0,0-1-1 0 0,-1 0 0 0 0,1 0 1 0 0,7-1-1 0 0,-2-1 97 0 0,0 0 1 0 0,0 0-1 0 0,-1-1 1 0 0,1 0-1 0 0,-1 0 0 0 0,1-1 1 0 0,-1 0-1 0 0,0-1 0 0 0,0 0 1 0 0,12-10-1 0 0,-3 0 50 0 0,-1-1 0 0 0,0 0 0 0 0,-1-1 0 0 0,0-1 0 0 0,-2 0 0 0 0,0-1 0 0 0,-1-1 0 0 0,-1 0 0 0 0,-1 0 0 0 0,0-1 0 0 0,-2 0 0 0 0,0-1 0 0 0,7-37-1 0 0,-13 47-135 0 0,0-1-1 0 0,-1 1 0 0 0,-1-25 0 0 0,-1 32-157 0 0,1 1 1 0 0,-1 0-1 0 0,1-1 1 0 0,-1 1 0 0 0,0 0-1 0 0,-1 0 1 0 0,1 0-1 0 0,-1 0 1 0 0,0 0-1 0 0,0 0 1 0 0,0 0-1 0 0,0 0 1 0 0,-1 1-1 0 0,-4-6 1 0 0,6 8-26 0 0,0 0 0 0 0,1 1 0 0 0,-1-1 1 0 0,0 0-1 0 0,0 1 0 0 0,0-1 0 0 0,0 1 0 0 0,0-1 0 0 0,0 1 1 0 0,0 0-1 0 0,0-1 0 0 0,0 1 0 0 0,0 0 0 0 0,0 0 0 0 0,-2-1 1 0 0,-5 3-1569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21 9504 0 0,'0'0'432'0'0,"-9"-12"160"0"0,8 11-504 0 0,0 0 1 0 0,-1 0-1 0 0,1 0 1 0 0,-1 0-1 0 0,1 1 1 0 0,-1-1-1 0 0,1 1 1 0 0,-1-1-1 0 0,1 1 1 0 0,-1-1 0 0 0,1 1-1 0 0,-1 0 1 0 0,0 0-1 0 0,1 0 1 0 0,-1 0-1 0 0,0 0 1 0 0,1 0-1 0 0,-1 0 1 0 0,0 1-1 0 0,1-1 1 0 0,-1 1-1 0 0,1-1 1 0 0,-1 1-1 0 0,1-1 1 0 0,-1 1-1 0 0,1 0 1 0 0,-1 0 0 0 0,1 0-1 0 0,-2 1 1 0 0,-1 1 319 0 0,-1 1 0 0 0,0-1 0 0 0,1 1 0 0 0,0 0 0 0 0,0 1 0 0 0,-6 8 0 0 0,-1 3 98 0 0,1 0 1 0 0,0 0 0 0 0,-13 34 0 0 0,17-33-10 0 0,2-8-72 0 0,0 1 1 0 0,1 0-1 0 0,1 0 1 0 0,-2 10-1 0 0,3-18-337 0 0,1 0-1 0 0,0 0 1 0 0,0 1-1 0 0,0-1 1 0 0,0 0 0 0 0,0 0-1 0 0,1 1 1 0 0,-1-1-1 0 0,1 0 1 0 0,-1 0-1 0 0,1 0 1 0 0,0 0-1 0 0,0 0 1 0 0,0 0 0 0 0,0 0-1 0 0,0 0 1 0 0,0 0-1 0 0,0 0 1 0 0,1 0-1 0 0,-1 0 1 0 0,1-1 0 0 0,-1 1-1 0 0,4 2 1 0 0,-3-4-54 0 0,-1 1 0 0 0,0 0 0 0 0,1-1 0 0 0,-1 0 0 0 0,1 1 0 0 0,-1-1 0 0 0,0 0 0 0 0,1 0 0 0 0,-1 0 0 0 0,1 0 0 0 0,-1 0 0 0 0,1 0 0 0 0,-1 0 0 0 0,1 0 0 0 0,-1-1 0 0 0,1 1 0 0 0,-1 0 0 0 0,0-1 0 0 0,1 0 0 0 0,-1 1 0 0 0,0-1 1 0 0,1 0-1 0 0,-1 1 0 0 0,2-3 0 0 0,3-1 82 0 0,0-1 1 0 0,0 0-1 0 0,6-6 1 0 0,-5 3-58 0 0,0 0-1 0 0,-1-1 1 0 0,-1 1 0 0 0,1-1 0 0 0,4-13 0 0 0,0 3-24 0 0,-5 9 109 0 0,-1 0 1 0 0,5-19 0 0 0,-1 4 438 0 0,-3 15 469 0 0,-6 23-60 0 0,0 3-1056 0 0,-3 29 209 0 0,0 7-37 0 0,4-47-127 0 0,1 0-1 0 0,-1-1 1 0 0,1 1 0 0 0,-1 0-1 0 0,1-1 1 0 0,1 1 0 0 0,-1 0-1 0 0,3 5 1 0 0,-3-8-173 0 0,0 0 1 0 0,0 0-1 0 0,0 0 0 0 0,0-1 1 0 0,1 1-1 0 0,-1 0 0 0 0,1-1 1 0 0,-1 1-1 0 0,1-1 1 0 0,-1 1-1 0 0,1-1 0 0 0,0 0 1 0 0,-1 0-1 0 0,1 0 1 0 0,0 0-1 0 0,0 0 0 0 0,0 0 1 0 0,0 0-1 0 0,0 0 0 0 0,0-1 1 0 0,0 1-1 0 0,0-1 1 0 0,0 0-1 0 0,0 0 0 0 0,0 1 1 0 0,0-1-1 0 0,1 0 0 0 0,-1-1 1 0 0,0 1-1 0 0,0 0 1 0 0,4-2-1 0 0,8-2-1611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76 229 16384 0 0,'-8'-1'1483'0'0,"7"1"-1442"0"0,-1 0-1 0 0,0 0 0 0 0,1 0 0 0 0,-1 0 0 0 0,1 0 0 0 0,-1 0 0 0 0,1 0 0 0 0,-1 0 0 0 0,1 1 0 0 0,-1-1 0 0 0,1 1 0 0 0,-1-1 0 0 0,1 1 1 0 0,-1 0-1 0 0,1-1 0 0 0,0 1 0 0 0,-1 0 0 0 0,0 1 0 0 0,-1 0 216 0 0,1 1 0 0 0,-1-1 0 0 0,1 1 1 0 0,0 0-1 0 0,-1 0 0 0 0,1 0 0 0 0,-2 6 0 0 0,0-3 175 0 0,2 1-1 0 0,-1 0 1 0 0,1-1-1 0 0,0 1 1 0 0,1 1-1 0 0,-1-1 0 0 0,0 12 1 0 0,2-14-264 0 0,0 0 1 0 0,1-1-1 0 0,-1 1 1 0 0,1 0-1 0 0,0 0 0 0 0,0 0 1 0 0,0-1-1 0 0,3 8 1 0 0,-3-10-154 0 0,0 0 0 0 0,1 0 0 0 0,-1 0 0 0 0,0-1 0 0 0,1 1 0 0 0,-1-1 0 0 0,1 1 0 0 0,-1-1 0 0 0,1 0 0 0 0,0 1 0 0 0,-1-1 0 0 0,1 0 0 0 0,0 0 0 0 0,0 0 0 0 0,0 0 0 0 0,0-1 0 0 0,0 1 0 0 0,0 0 0 0 0,0-1 0 0 0,0 0 0 0 0,0 1 0 0 0,3-1 0 0 0,0 0-230 0 0,1 1-1 0 0,-1-2 1 0 0,0 1-1 0 0,0 0 1 0 0,0-1-1 0 0,9-3 1 0 0,14-7-7103 0 0,-13 2-62 0 0</inkml:trace>
  <inkml:trace contextRef="#ctx0" brushRef="#br0" timeOffset="1">352 1 18023 0 0,'0'0'1632'0'0,"0"0"-1618"0"0,-1 0-1 0 0,1 0 0 0 0,0 1 0 0 0,-1-1 0 0 0,1 0 0 0 0,0 0 0 0 0,-1 1 1 0 0,1-1-1 0 0,0 0 0 0 0,0 0 0 0 0,-1 1 0 0 0,1-1 0 0 0,0 0 0 0 0,0 1 1 0 0,0-1-1 0 0,0 0 0 0 0,-1 1 0 0 0,1-1 0 0 0,0 0 0 0 0,0 1 0 0 0,0-1 1 0 0,0 0-1 0 0,0 1 0 0 0,0-1 0 0 0,0 1 0 0 0,0-1 0 0 0,0 0 0 0 0,0 1 1 0 0,0 13 394 0 0,0-12-115 0 0,-1 41 2073 0 0,0-15-1462 0 0,3 29-1 0 0,2 7-367 0 0,5 29-374 0 0,-7-79-250 0 0,1-1 0 0 0,0 1 0 0 0,1-1 0 0 0,10 23 0 0 0,-9-21-135 0 0,-1-6-1817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 14280 0 0,'-7'-13'6143'0'0,"7"12"-6033"0"0,0 1 0 0 0,0 0 0 0 0,0 0-1 0 0,0 0 1 0 0,1 0 0 0 0,-1 0 0 0 0,24-1 6566 0 0,-13 1-8041 0 0,109 5 1577 0 0,-95-2-552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77 4144 0 0,'-16'-1'12045'0'0,"26"-1"-10619"0"0,91-21 1831 0 0,-70 15-2726 0 0,2 0 0 0 0,-1 2 0 0 0,58-3 1 0 0,40 2-178 0 0,-107 6-383 0 0,25-5 1 0 0,-18 2-6355 0 0,-12 2-896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61 3224 0 0,'6'-10'507'0'0,"-6"8"-100"0"0,0 1 0 0 0,0 0 1 0 0,0-1-1 0 0,0 1 1 0 0,-1 0-1 0 0,1 0 1 0 0,0-1-1 0 0,-1 1 1 0 0,1 0-1 0 0,-2-2 0 0 0,-13-15 1897 0 0,0 1 2414 0 0,24 29-4147 0 0,-4 0-506 0 0,0 1-1 0 0,-1 0 1 0 0,-1 0 0 0 0,0 0 0 0 0,0 0 0 0 0,-2 1-1 0 0,1 25 1 0 0,5 33-4 0 0,-3-52-12 0 0,0 0 0 0 0,1 0 1 0 0,1 0-1 0 0,1-1 0 0 0,15 32 0 0 0,-21-50-14 0 0,-1 0 0 0 0,1 0 0 0 0,-1 0 0 0 0,1 0-1 0 0,-1 0 1 0 0,1 0 0 0 0,0 0 0 0 0,0 0-1 0 0,-1-1 1 0 0,1 1 0 0 0,0 0 0 0 0,0 0 0 0 0,0-1-1 0 0,0 1 1 0 0,0 0 0 0 0,0-1 0 0 0,0 1-1 0 0,0-1 1 0 0,0 1 0 0 0,0-1 0 0 0,0 0 0 0 0,0 1-1 0 0,0-1 1 0 0,0 0 0 0 0,0 0 0 0 0,1 0-1 0 0,-1 0 1 0 0,0 0 0 0 0,0 0 0 0 0,0 0 0 0 0,0 0-1 0 0,0 0 1 0 0,0 0 0 0 0,1-1 0 0 0,-1 1-1 0 0,0 0 1 0 0,0-1 0 0 0,0 1 0 0 0,0-1 0 0 0,0 1-1 0 0,0-1 1 0 0,0 0 0 0 0,0 1 0 0 0,0-1-1 0 0,-1 0 1 0 0,2-1 0 0 0,3-2 169 0 0,-1 0-1 0 0,0-1 1 0 0,0 0 0 0 0,0 0-1 0 0,0 0 1 0 0,-1 0 0 0 0,4-8-1 0 0,1-5-108 0 0,11-23-375 0 0,2 1-1 0 0,26-39 1 0 0,-14 29-2848 0 0,-16 23 1507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3224 0 0,'-8'10'274'0'0,"6"-8"-247"0"0,1 0 0 0 0,-1 0 0 0 0,0-1-1 0 0,0 1 1 0 0,1 0 0 0 0,-1-1-1 0 0,0 1 1 0 0,-3 1 0 0 0,-37 22 6206 0 0,32-19-5511 0 0,0 0-1 0 0,1 1 1 0 0,0 0 0 0 0,0 1 0 0 0,1 0 0 0 0,-13 16 0 0 0,15-17-572 0 0,1 0 1 0 0,0 0-1 0 0,1 0 1 0 0,0 1-1 0 0,0 0 1 0 0,0 0-1 0 0,1 0 1 0 0,1 0-1 0 0,-1 0 1 0 0,1 1-1 0 0,0-1 1 0 0,1 1-1 0 0,0 0 1 0 0,1-1-1 0 0,-1 1 1 0 0,2 10-1 0 0,-1-17-101 0 0,1 0 0 0 0,-1-1 0 0 0,0 1 0 0 0,1 0 0 0 0,-1-1-1 0 0,1 1 1 0 0,-1-1 0 0 0,1 1 0 0 0,0-1 0 0 0,-1 1 0 0 0,1-1-1 0 0,0 1 1 0 0,0-1 0 0 0,0 1 0 0 0,0-1 0 0 0,0 0 0 0 0,1 0-1 0 0,-1 0 1 0 0,0 0 0 0 0,1 0 0 0 0,-1 0 0 0 0,0 0 0 0 0,4 1-1 0 0,-4-1 19 0 0,1-1-1 0 0,-1 0 1 0 0,1 0-1 0 0,-1 0 1 0 0,1 0 0 0 0,-1 0-1 0 0,1 0 1 0 0,0 0-1 0 0,-1 0 1 0 0,1-1-1 0 0,-1 1 1 0 0,1 0-1 0 0,-1-1 1 0 0,1 0-1 0 0,-1 1 1 0 0,0-1-1 0 0,1 0 1 0 0,-1 0-1 0 0,0 0 1 0 0,1 1-1 0 0,-1-2 1 0 0,0 1-1 0 0,0 0 1 0 0,0 0-1 0 0,0 0 1 0 0,1-2-1 0 0,22-25 742 0 0,-1-2-1 0 0,28-48 1 0 0,-40 59-563 0 0,1 2 1 0 0,16-20-1 0 0,-28 37-242 0 0,1-1 1 0 0,-1 0-1 0 0,1 1 0 0 0,-1-1 1 0 0,1 1-1 0 0,-1-1 0 0 0,1 1 1 0 0,-1-1-1 0 0,1 1 0 0 0,0-1 1 0 0,-1 1-1 0 0,1-1 0 0 0,0 1 1 0 0,-1 0-1 0 0,1 0 0 0 0,0-1 1 0 0,0 1-1 0 0,-1 0 0 0 0,1 0 1 0 0,0 0-1 0 0,1 0 0 0 0,-2 0 2 0 0,1 0 0 0 0,0 0 0 0 0,-1 0 1 0 0,1 1-1 0 0,-1-1 0 0 0,1 0 0 0 0,0 1 0 0 0,-1-1 0 0 0,1 1 0 0 0,-1-1 0 0 0,1 1 0 0 0,-1-1 0 0 0,1 1 0 0 0,-1-1 0 0 0,1 1 0 0 0,-1-1 0 0 0,0 1 1 0 0,1 1-1 0 0,1 1 10 0 0,0 1 0 0 0,-1 0-1 0 0,0 0 1 0 0,0-1 0 0 0,0 1 0 0 0,0 0 0 0 0,0 5 0 0 0,-1 95-402 0 0,-1-49 142 0 0,4-62-1764 0 0,3-1 42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41 10592 0 0,'-15'-40'10021'0'0,"14"41"-9881"0"0,1 1 1 0 0,-1 0-1 0 0,0 0 0 0 0,1-1 1 0 0,-1 1-1 0 0,1 0 1 0 0,0 0-1 0 0,-1 2 1 0 0,-7 95 210 0 0,-7 82-69 0 0,16-1-274 0 0,0-170-218 0 0,1 0 0 0 0,4 15 0 0 0,-1-5-5801 0 0,-3-10-810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17 12728 0 0,'0'0'1149'0'0,"-27"-17"2660"0"0,27 17-3766 0 0,-1 0 1 0 0,1 0-1 0 0,-1 0 0 0 0,1 0 0 0 0,-1 0 1 0 0,1 0-1 0 0,0 0 0 0 0,-1 0 0 0 0,1 0 1 0 0,-1 0-1 0 0,1 1 0 0 0,0-1 0 0 0,-1 0 1 0 0,1 0-1 0 0,-1 0 0 0 0,1 0 0 0 0,0 1 1 0 0,-1-1-1 0 0,1 0 0 0 0,0 0 0 0 0,-1 1 1 0 0,1-1-1 0 0,0 0 0 0 0,0 1 0 0 0,-1-1 0 0 0,1 0 1 0 0,0 1-1 0 0,0-1 0 0 0,-1 0 0 0 0,1 1 1 0 0,-7 11 543 0 0,6-8-527 0 0,-1 0 0 0 0,1 1-1 0 0,0-1 1 0 0,1 0 0 0 0,-1 1 0 0 0,1-1 0 0 0,0 1-1 0 0,0-1 1 0 0,0 1 0 0 0,2 7 0 0 0,0 1-66 0 0,1-1 1 0 0,8 19-1 0 0,-4-16 36 0 0,17 28 0 0 0,-23-42 1 0 0,0 1 0 0 0,0 0-1 0 0,0 0 1 0 0,0 0 0 0 0,1-1-1 0 0,-1 1 1 0 0,1-1 0 0 0,-1 1-1 0 0,1-1 1 0 0,-1 0-1 0 0,1 1 1 0 0,0-1 0 0 0,0 0-1 0 0,0 0 1 0 0,0 0 0 0 0,0 0-1 0 0,0-1 1 0 0,0 1 0 0 0,0-1-1 0 0,0 1 1 0 0,0-1 0 0 0,0 1-1 0 0,0-1 1 0 0,0 0-1 0 0,0 0 1 0 0,1 0 0 0 0,2-1-1 0 0,-1 0 49 0 0,-1 0-1 0 0,1 0 1 0 0,-1-1-1 0 0,1 0 1 0 0,-1 1-1 0 0,1-1 0 0 0,-1 0 1 0 0,0-1-1 0 0,0 1 1 0 0,0 0-1 0 0,0-1 1 0 0,-1 0-1 0 0,1 0 1 0 0,3-4-1 0 0,54-81 709 0 0,-44 67-300 0 0,10-13 687 0 0,-26 33-1005 0 0,1 1-151 0 0,0 0 0 0 0,0 1 0 0 0,0-1 0 0 0,0 0 0 0 0,0 1 0 0 0,0-1 0 0 0,0 1-1 0 0,0-1 1 0 0,0 1 0 0 0,-1-1 0 0 0,1 1 0 0 0,0-1 0 0 0,0 1 0 0 0,0 0 0 0 0,-1-1 0 0 0,1 1 0 0 0,0 0 0 0 0,-1 0-1 0 0,1 0 1 0 0,-1 0 0 0 0,1-1 0 0 0,-1 1 0 0 0,1 0 0 0 0,-1 0 0 0 0,0 0 0 0 0,1 2 0 0 0,7 10 21 0 0,2 0-12 0 0,-8-10-38 0 0,0-1-1 0 0,0 0 0 0 0,0 0 1 0 0,0 1-1 0 0,0-1 0 0 0,1-1 1 0 0,-1 1-1 0 0,0 0 0 0 0,6 2 1 0 0,-4-2 38 0 0,1 0 1 0 0,-1-1-1 0 0,1 1 1 0 0,-1-1-1 0 0,1 0 1 0 0,0-1-1 0 0,0 1 1 0 0,0-1-1 0 0,-1 0 1 0 0,1 0-1 0 0,0 0 1 0 0,0-1-1 0 0,0 0 1 0 0,-1 0-1 0 0,7-2 1 0 0,-8 2-11 0 0,1 0-1 0 0,0 0 1 0 0,-1-1 0 0 0,1 0-1 0 0,-1 0 1 0 0,0 0 0 0 0,1 0 0 0 0,-1 0-1 0 0,0-1 1 0 0,0 1 0 0 0,-1-1-1 0 0,1 0 1 0 0,0 0 0 0 0,-1 0 0 0 0,0 0-1 0 0,0 0 1 0 0,0 0 0 0 0,0-1-1 0 0,2-5 1 0 0,-3 7-1 0 0,0 0-1 0 0,-1 0 0 0 0,1 0 0 0 0,-1 1 1 0 0,0-1-1 0 0,0 0 0 0 0,0 0 1 0 0,0-3-1 0 0,0 4-11 0 0,0 1 0 0 0,0-1 0 0 0,0 1 0 0 0,-1-1 0 0 0,1 1 0 0 0,0 0 0 0 0,0-1 0 0 0,-1 1 0 0 0,1-1 0 0 0,0 1 0 0 0,-1-1 0 0 0,1 1 0 0 0,-1 0 0 0 0,1-1 0 0 0,0 1 0 0 0,-1 0 0 0 0,1-1 0 0 0,-1 1 0 0 0,1 0 0 0 0,-1 0 0 0 0,1 0 0 0 0,-1-1 0 0 0,1 1 0 0 0,-1 0 0 0 0,1 0 0 0 0,-1 0 0 0 0,1 0 0 0 0,-1 0 0 0 0,0 0 0 0 0,1 0 0 0 0,-1 0 0 0 0,1 0 0 0 0,-1 0 0 0 0,1 0 0 0 0,-1 0 0 0 0,1 0 0 0 0,-1 1 0 0 0,1-1 0 0 0,-1 0 0 0 0,-5 2 7 0 0,1 0 0 0 0,0 0 0 0 0,0 0 0 0 0,0 0 0 0 0,0 1 0 0 0,0 0 0 0 0,1 0 0 0 0,-1 0 0 0 0,1 1 0 0 0,0 0 0 0 0,0-1 1 0 0,0 1-1 0 0,0 1 0 0 0,-4 6 0 0 0,4-5 11 0 0,0 0 0 0 0,0-1 0 0 0,1 1 0 0 0,0 1 0 0 0,0-1 0 0 0,1 0 0 0 0,-1 1 0 0 0,2-1 0 0 0,-1 1 0 0 0,1-1 0 0 0,-2 12 0 0 0,4-14-13 0 0,-1 0-1 0 0,1 0 0 0 0,0 0 0 0 0,0 0 1 0 0,0 0-1 0 0,0-1 0 0 0,1 1 1 0 0,0 0-1 0 0,-1-1 0 0 0,1 1 1 0 0,1-1-1 0 0,-1 0 0 0 0,0 1 1 0 0,1-1-1 0 0,0 0 0 0 0,-1-1 1 0 0,1 1-1 0 0,0 0 0 0 0,0-1 1 0 0,1 0-1 0 0,-1 1 0 0 0,5 1 1 0 0,0 0-209 0 0,1 1 1 0 0,0-1-1 0 0,1 0 1 0 0,-1-1-1 0 0,1 0 1 0 0,0-1 0 0 0,16 2-1 0 0,-6-2-1298 0 0,3-4-64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8288 0 0,'-2'2'130'0'0,"0"1"1"0"0,0-1-1 0 0,0 1 0 0 0,1 0 1 0 0,-1 0-1 0 0,1-1 1 0 0,0 1-1 0 0,-1 0 1 0 0,1 1-1 0 0,1-1 0 0 0,-1 0 1 0 0,0 0-1 0 0,1 0 1 0 0,-1 0-1 0 0,1 1 0 0 0,0-1 1 0 0,0 0-1 0 0,1 0 1 0 0,-1 1-1 0 0,0-1 1 0 0,2 3-1 0 0,4 13 1866 0 0,1-1-1 0 0,0-1 1 0 0,11 19 0 0 0,9 17-929 0 0,-13-19-472 0 0,30 74 748 0 0,-36-84-1123 0 0,-1 0 0 0 0,6 42 0 0 0,-10-39-30 0 0,0 1 1 0 0,-3-1-1 0 0,-3 52 1 0 0,0-59-107 0 0,-1-1 0 0 0,0 0 0 0 0,-2 0 0 0 0,0 0 0 0 0,-1 0 0 0 0,-10 20 0 0 0,14-34-251 0 0,-1 0 0 0 0,1 0 1 0 0,-1 0-1 0 0,0 0 0 0 0,0 0 0 0 0,-1-1 0 0 0,1 0 0 0 0,-1 0 0 0 0,0 0 0 0 0,-8 5 0 0 0,2-4-929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62 18431 0 0,'-6'-3'594'0'0,"0"0"0"0"0,0-1 0 0 0,-10-7 0 0 0,15 9-398 0 0,-1 1-1 0 0,1 0 1 0 0,0-1-1 0 0,-1 1 1 0 0,1-1-1 0 0,0 1 1 0 0,0-1-1 0 0,0 0 1 0 0,0 1-1 0 0,0-1 1 0 0,0 0-1 0 0,1 0 1 0 0,-1 1-1 0 0,1-1 1 0 0,-1 0-1 0 0,1 0 0 0 0,-1-3 1 0 0,1 5-208 0 0,0-1 0 0 0,0 1 0 0 0,0 0 0 0 0,0-1 0 0 0,0 1 0 0 0,0 0-1 0 0,0 0 1 0 0,1-1 0 0 0,-1 1 0 0 0,0 0 0 0 0,0 0 0 0 0,0-1 0 0 0,0 1 0 0 0,0 0 0 0 0,0 0 0 0 0,1-1 0 0 0,-1 1 0 0 0,0 0 0 0 0,0 0 0 0 0,0 0 0 0 0,1-1 0 0 0,-1 1-1 0 0,0 0 1 0 0,0 0 0 0 0,1 0 0 0 0,-1 0 0 0 0,0-1 0 0 0,0 1 0 0 0,1 0 0 0 0,-1 0 0 0 0,0 0 0 0 0,0 0 0 0 0,1 0 0 0 0,-1 0 0 0 0,0 0 0 0 0,0 0 0 0 0,1 0 0 0 0,-1 0 0 0 0,0 0-1 0 0,1 0 1 0 0,-1 0 0 0 0,0 0 0 0 0,0 0 0 0 0,1 0 0 0 0,-1 0 0 0 0,0 0 0 0 0,0 1 0 0 0,1-1 0 0 0,-1 0 0 0 0,0 0 0 0 0,0 0 0 0 0,1 0 0 0 0,-1 0 0 0 0,0 1 0 0 0,1-1-1 0 0,12 9-1643 0 0,-4-2 445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19295 0 0,'-21'-10'1645'0'0,"-6"-2"-1138"0"0,26 12-465 0 0,-1-1-1 0 0,1 1 0 0 0,0 0 0 0 0,-1 0 0 0 0,1 0 0 0 0,0 0 1 0 0,-1 0-1 0 0,1 0 0 0 0,0 1 0 0 0,-1-1 0 0 0,1 0 1 0 0,0 1-1 0 0,0-1 0 0 0,-1 1 0 0 0,1-1 0 0 0,0 1 1 0 0,0 0-1 0 0,0-1 0 0 0,0 1 0 0 0,0 0 0 0 0,0 0 0 0 0,0 0 1 0 0,0 0-1 0 0,0 0 0 0 0,0 0 0 0 0,0 0 0 0 0,1 0 1 0 0,-1 0-1 0 0,0 0 0 0 0,1 0 0 0 0,-1 0 0 0 0,0 2 0 0 0,-2 5-3 0 0,0-1-1 0 0,0 1 0 0 0,-2 16 0 0 0,3-18 5 0 0,-3 27-17 0 0,1 1-1 0 0,1 61 1 0 0,3-68-25 0 0,1 0 0 0 0,1-1 0 0 0,2 0 0 0 0,0 1 0 0 0,9 28 0 0 0,-11-50 33 0 0,0 0-1 0 0,0 0 0 0 0,1 0 0 0 0,0 0 1 0 0,-1 0-1 0 0,6 5 0 0 0,-6-8-19 0 0,-1 0 0 0 0,1 0 1 0 0,0 0-1 0 0,-1-1 0 0 0,1 1 0 0 0,0-1 0 0 0,0 1 0 0 0,0-1 0 0 0,0 0 0 0 0,1 0 0 0 0,-1 1 0 0 0,0-2 0 0 0,1 1 0 0 0,-1 0 0 0 0,0 0 0 0 0,4 0 0 0 0,7-1 214 0 0,0 0-1 0 0,-1 0 1 0 0,1-1-1 0 0,19-5 1 0 0,49-16 563 0 0,-58 15-296 0 0,0 0-1 0 0,1 2 1 0 0,35-4-1 0 0,-55 8-461 0 0,0 1 0 0 0,0 0-1 0 0,0 1 1 0 0,-1-1-1 0 0,1 1 1 0 0,0-1 0 0 0,0 1-1 0 0,0 1 1 0 0,0-1-1 0 0,-1 0 1 0 0,1 1-1 0 0,-1 0 1 0 0,6 3 0 0 0,-7-4-17 0 0,-1 0 0 0 0,0 1 0 0 0,1-1 0 0 0,-1 0 0 0 0,0 0 0 0 0,0 1 0 0 0,0-1 0 0 0,0 1 0 0 0,0-1-1 0 0,-1 1 1 0 0,1-1 0 0 0,0 1 0 0 0,-1 0 0 0 0,1-1 0 0 0,-1 1 0 0 0,0 0 0 0 0,1-1 0 0 0,-1 1 0 0 0,0 0 0 0 0,0-1 0 0 0,0 1 0 0 0,0 0 0 0 0,0 0 0 0 0,0-1 0 0 0,-1 1 0 0 0,1 0 0 0 0,-1-1 0 0 0,1 1 0 0 0,-1 0 0 0 0,1-1 0 0 0,-1 1 0 0 0,0-1 0 0 0,-1 2 0 0 0,-3 6 66 0 0,0-1 0 0 0,-1-1 0 0 0,0 1 0 0 0,0-1 0 0 0,-1 0-1 0 0,0-1 1 0 0,0 1 0 0 0,-10 6 0 0 0,-3 1 60 0 0,-1-2 0 0 0,-24 12 0 0 0,29-17-194 0 0,0 0 0 0 0,0-2 0 0 0,0 0-1 0 0,-1-1 1 0 0,0 0 0 0 0,1-1 0 0 0,-33 0 0 0 0,44-3-48 0 0,0 0 1 0 0,0-1-1 0 0,1 1 0 0 0,-1-1 1 0 0,0 0-1 0 0,1-1 1 0 0,-1 1-1 0 0,0-1 0 0 0,-3-2 1 0 0,6 3-84 0 0,1 0 1 0 0,0 1-1 0 0,-1-1 1 0 0,1 0-1 0 0,0 0 1 0 0,0 0-1 0 0,0-1 1 0 0,0 1-1 0 0,0 0 1 0 0,0 0-1 0 0,0 0 1 0 0,0-1-1 0 0,-1-1 1 0 0,2 1-250 0 0,0 1 0 0 0,-1 0 0 0 0,1-1 0 0 0,0 1 0 0 0,0 0 0 0 0,0-1 0 0 0,0 1 0 0 0,0 0 0 0 0,0-1 0 0 0,0 1 0 0 0,0-1 0 0 0,1 1 0 0 0,-1 0 0 0 0,1-1 0 0 0,-1 1 0 0 0,1 0 0 0 0,0-2 0 0 0,7-12-7220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16184 0 0,'0'0'351'0'0,"-2"7"81"0"0,-1 4 16 0 0,-2 1 0 0 0,-2-1-352 0 0,2 1-96 0 0,-3 3 0 0 0,-2-3 0 0 0,2 6 240 0 0,0-3 32 0 0,-4 0 8 0 0,4 3 0 0 0,-3-1-600 0 0,0-2-112 0 0,-15 17-24 0 0,4-9-6719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1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20935 0 0,'3'-3'487'0'0,"0"0"-1"0"0,0 1 0 0 0,0-1 1 0 0,0 1-1 0 0,1-1 0 0 0,-1 1 1 0 0,5-2-1 0 0,39-16 255 0 0,-45 19-706 0 0,1 0 0 0 0,0 0-1 0 0,0 1 1 0 0,0-1-1 0 0,0 1 1 0 0,0 0 0 0 0,0-1-1 0 0,0 1 1 0 0,0 1 0 0 0,0-1-1 0 0,0 0 1 0 0,0 1 0 0 0,5 1-1 0 0,-6-1-48 0 0,-1 0-1 0 0,1 0 0 0 0,0 0 0 0 0,-1-1 1 0 0,1 2-1 0 0,-1-1 0 0 0,0 0 1 0 0,1 0-1 0 0,-1 0 0 0 0,0 1 0 0 0,0-1 1 0 0,0 0-1 0 0,0 1 0 0 0,0-1 1 0 0,0 1-1 0 0,0 0 0 0 0,0-1 0 0 0,-1 1 1 0 0,1 0-1 0 0,0-1 0 0 0,-1 1 1 0 0,0 0-1 0 0,1 3 0 0 0,-1 0 81 0 0,1 0 0 0 0,-1 0 0 0 0,-1 0 0 0 0,1-1 0 0 0,-1 1 0 0 0,0 0-1 0 0,0 0 1 0 0,0 0 0 0 0,-3 5 0 0 0,-2 4 112 0 0,-13 21 0 0 0,14-26-151 0 0,0 0-1 0 0,0 1 1 0 0,0 0 0 0 0,1-1-1 0 0,-3 13 1 0 0,-20 98-2372 0 0,23-99-3694 0 0,4 1-1915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2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50 12440 0 0,'-12'0'1104'0'0,"7"-3"-880"0"0,2 1 1352 0 0,0-5 279 0 0,-2-2 49 0 0,1 0 16 0 0,8 2-1128 0 0,-4 2-224 0 0,-7-3 464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2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14832 0 0,'0'0'678'0'0,"7"-15"251"0"0,-5 13-540 0 0,0 0-1 0 0,0 0 1 0 0,-1 0-1 0 0,1-1 1 0 0,0 1-1 0 0,-1-1 1 0 0,0 0-1 0 0,2-3 0 0 0,-2 5-156 0 0,0-1 0 0 0,0 0 0 0 0,0 1 1 0 0,0-1-1 0 0,0 1 0 0 0,0-1 0 0 0,1 1 0 0 0,-1 0 0 0 0,0 0 0 0 0,1-1 0 0 0,-1 1 0 0 0,1 0 0 0 0,0 0 0 0 0,-1 0 0 0 0,4-1 0 0 0,31-11 1870 0 0,-20 8-1494 0 0,-3 0-284 0 0,0 2 0 0 0,0-1 0 0 0,0 2 0 0 0,1 0 0 0 0,21-1 0 0 0,-32 3-305 0 0,0 0 1 0 0,0 0 0 0 0,0 0 0 0 0,0 1-1 0 0,0 0 1 0 0,0-1 0 0 0,0 1-1 0 0,0 0 1 0 0,0 0 0 0 0,0 0-1 0 0,0 1 1 0 0,-1-1 0 0 0,1 1-1 0 0,-1 0 1 0 0,1 0 0 0 0,-1-1-1 0 0,1 2 1 0 0,-1-1 0 0 0,4 4 0 0 0,-4-2-14 0 0,1 0 1 0 0,-1 0 0 0 0,0 0 0 0 0,0 1 0 0 0,0-1 0 0 0,-1 0 0 0 0,0 1 0 0 0,1-1 0 0 0,-2 1 0 0 0,1 0 0 0 0,0-1 0 0 0,-1 10 0 0 0,-2 8 37 0 0,-1 0 0 0 0,0 0 0 0 0,-2 0 0 0 0,-13 36 1 0 0,10-33-2 0 0,-33 106-2254 0 0,38-117 955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0:2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21191 0 0,'0'0'2328'0'0,"-2"-4"-2328"0"0,2 2 0 0 0,-4-3 1952 0 0,8 0-2536 0 0,1 3-216 0 0,-2 0-48 0 0,-1-1-8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2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2304 0 0,'0'0'16001'0'0,"4"10"-10556"0"0,-3-10-5451 0 0,0-1 1 0 0,1 1-1 0 0,-1 0 0 0 0,0-1 1 0 0,0 1-1 0 0,1 0 0 0 0,-1 0 1 0 0,0 0-1 0 0,1 0 0 0 0,-1 0 1 0 0,2 1-1 0 0,13-2-101 0 0,-10 0 408 0 0,1 0 0 0 0,0 0-1 0 0,11 1 1 0 0,11-2 478 0 0,143-28 306 0 0,-151 25-981 0 0,-17 4-78 0 0,0 0 0 0 0,0 0 0 0 0,1 0 0 0 0,-1 0 0 0 0,0 1 0 0 0,1 0 1 0 0,-1 0-1 0 0,0 0 0 0 0,1 0 0 0 0,-1 1 0 0 0,6 1 0 0 0,8 5 26 0 0,-12-4-51 0 0,0-1 0 0 0,0 0 0 0 0,9 2 1 0 0,-13-4 1 0 0,-1 1 0 0 0,1-1 1 0 0,0 0-1 0 0,0 0 0 0 0,0 0 1 0 0,-1 0-1 0 0,1-1 0 0 0,0 1 1 0 0,0 0-1 0 0,0-1 0 0 0,-1 1 1 0 0,1-1-1 0 0,0 0 0 0 0,-1 1 1 0 0,1-1-1 0 0,2-1 0 0 0,2-1 12 0 0,0 0-1 0 0,0 1 0 0 0,0 0 0 0 0,1 0 0 0 0,-1 1 0 0 0,1-1 0 0 0,-1 2 0 0 0,1-1 0 0 0,0 1 0 0 0,7 0 1 0 0,6-1 30 0 0,93-2 97 0 0,67 10 115 0 0,1 1-118 0 0,-49-3-22 0 0,-81 3-87 0 0,-37-5 11 0 0,0 0 1 0 0,25 0 0 0 0,50-5 128 0 0,54 2 81 0 0,24-5 843 0 0,-127 3-1302 0 0,149-4-435 0 0,-37 3 707 0 0,-10-3 23 0 0,1 0 38 0 0,-115 6-2 0 0,164-5 10 0 0,-177 3-125 0 0,28-7 0 0 0,-31 6 11 0 0,0 0 0 0 0,0 1 0 0 0,20-1 0 0 0,4 3 23 0 0,81-2 124 0 0,-19 3-166 0 0,-30 2 0 0 0,46-10 0 0 0,-101 7 0 0 0,-1 0 0 0 0,1 1 0 0 0,-1 0 0 0 0,1 0 0 0 0,13 5 0 0 0,9 0 0 0 0,57 10 21 0 0,-49-7 0 0 0,63 4 1 0 0,78 5 74 0 0,52 1 60 0 0,33-7 37 0 0,-119-6-107 0 0,-84-7-44 0 0,56 1 33 0 0,42 5-11 0 0,-15-8-64 0 0,-121 1 0 0 0,173 2 53 0 0,-149 2-32 0 0,68-8 1 0 0,-5 0 10 0 0,62 11 44 0 0,-35-7 526 0 0,-99-1-459 0 0,75 6 0 0 0,110 5-742 0 0,-101-6 678 0 0,-43 5 257 0 0,19 0-60 0 0,60-1-924 0 0,57 1 960 0 0,-117-7-466 0 0,-55 0 157 0 0,71-9 132 0 0,-119 9-136 0 0,0 0 1 0 0,1 0-1 0 0,-1 0 0 0 0,0 0 0 0 0,0 0 1 0 0,0 0-1 0 0,0 0 0 0 0,0 0 1 0 0,0 0-1 0 0,1 0 0 0 0,-1 0 0 0 0,0 0 1 0 0,0 0-1 0 0,0 0 0 0 0,0 0 0 0 0,0 0 1 0 0,1 0-1 0 0,-1 0 0 0 0,0-1 1 0 0,0 1-1 0 0,0 0 0 0 0,0 0 0 0 0,0 0 1 0 0,0 0-1 0 0,0 0 0 0 0,1 0 1 0 0,-1 0-1 0 0,0 0 0 0 0,0 0 0 0 0,0 0 1 0 0,0-1-1 0 0,0 1 0 0 0,0 0 0 0 0,0 0 1 0 0,0 0-1 0 0,0 0 0 0 0,0 0 1 0 0,0 0-1 0 0,0-1 0 0 0,0 1 0 0 0,0 0 1 0 0,0 0-1 0 0,0 0 0 0 0,0 0 1 0 0,0 0-1 0 0,0 0 0 0 0,0-1 0 0 0,0 1 1 0 0,0 0-1 0 0,0 0 0 0 0,0 0 0 0 0,0 0 1 0 0,0 0-1 0 0,0 0 0 0 0,0-1 1 0 0,0 1-1 0 0,0 0 0 0 0,0 0 0 0 0,0 0 1 0 0,0 0-1 0 0,0 0 0 0 0,0 0 1 0 0,-1 0-1 0 0,1-1 0 0 0,-4-4-164 0 0,33 9-580 0 0,1-1-4559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3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10 7488 0 0,'-16'-2'794'0'0,"10"2"124"0"0,-13-7 2602 0 0,19 7-2839 0 0,-8 0 799 0 0,3 2 1428 0 0,10 2-2598 0 0,0 0 0 0 0,1 0-1 0 0,0-1 1 0 0,0 0 0 0 0,0 0 0 0 0,0 0 0 0 0,0 0 0 0 0,0-1 0 0 0,8 2-1 0 0,-5-2-64 0 0,0 0-1 0 0,1-1 0 0 0,-1 0 1 0 0,0 0-1 0 0,1-1 0 0 0,-1 0 0 0 0,0 0 1 0 0,19-4-1 0 0,-13 1 44 0 0,1 1 1 0 0,30 0 0 0 0,-6 0 38 0 0,23-2 212 0 0,-1 3 0 0 0,112 11-1 0 0,-152-9-443 0 0,1 0-1 0 0,0-2 1 0 0,26-3-1 0 0,17-2 100 0 0,35 4 408 0 0,134 13 0 0 0,-81-2-133 0 0,-49-12 19 0 0,86 8 270 0 0,-147-3-634 0 0,87 8 328 0 0,-33 3 30 0 0,-54-5-400 0 0,-34-5-38 0 0,0-1 1 0 0,1 0-1 0 0,15 1 0 0 0,-14-3 37 0 0,-1-1 1 0 0,0 0-1 0 0,1 0 0 0 0,-1-1 1 0 0,0 0-1 0 0,0-1 0 0 0,19-8 1 0 0,-24 8-74 0 0,-1 0 1 0 0,1 0 0 0 0,-1-1 0 0 0,0 0 0 0 0,0 0-1 0 0,6-7 1 0 0,-10 11-239 0 0,0 1-1 0 0,-1-1 1 0 0,1 0-1 0 0,0 1 1 0 0,0-1-1 0 0,-1 1 1 0 0,1-1-1 0 0,-1 1 1 0 0,1-1-1 0 0,0 1 1 0 0,-1-1-1 0 0,1 1 1 0 0,-1 0-1 0 0,1 0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3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36 3224 0 0,'0'0'143'0'0,"-15"-1"26"0"0,1-1 454 0 0,10 2-149 0 0,0 0 1 0 0,0-1-1 0 0,0 1 1 0 0,1-1-1 0 0,-1 0 0 0 0,0 0 1 0 0,0-1-1 0 0,0 1 1 0 0,1-1-1 0 0,-1 0 1 0 0,1 0-1 0 0,-5-3 0 0 0,5 3-30 0 0,1 0-1 0 0,0 1 0 0 0,-1-1 0 0 0,1 1 0 0 0,-1 0 0 0 0,0 0 1 0 0,1 0-1 0 0,-1 0 0 0 0,0 0 0 0 0,0 1 0 0 0,1-1 0 0 0,-7 0 3016 0 0,9 2-3346 0 0,0-1 0 0 0,0 0 0 0 0,0 1 0 0 0,0-1 0 0 0,0 0 0 0 0,0 0 0 0 0,1 1 0 0 0,-1-1 0 0 0,0 0 0 0 0,0 1 0 0 0,0-1 0 0 0,0 0 0 0 0,0 0 0 0 0,0 1 0 0 0,0-1 0 0 0,1 0 0 0 0,-1 0 0 0 0,0 1 0 0 0,0-1 0 0 0,0 0 0 0 0,1 0 0 0 0,-1 1 0 0 0,0-1 0 0 0,0 0 0 0 0,1 0 0 0 0,3 2 34 0 0,0-1 0 0 0,0 0 0 0 0,0 0 0 0 0,0 0 0 0 0,0-1 0 0 0,0 1 0 0 0,0-1 0 0 0,5 0 0 0 0,9 1 191 0 0,286 27 1837 0 0,-136-22-1442 0 0,86 1 361 0 0,-47-1-356 0 0,0 0 47 0 0,43 1 83 0 0,-236-6-793 0 0,0-2 0 0 0,-1 1 0 0 0,1-2 0 0 0,14-3 1 0 0,-13 2-4 0 0,68-6 304 0 0,-45 5-228 0 0,-29 3-108 0 0,-1 1-1 0 0,1-1 0 0 0,-1-1 1 0 0,1 1-1 0 0,14-6 0 0 0,-22 5-60 0 0,5-7-122 0 0,-6 9 140 0 0,0 0 1 0 0,0 0-1 0 0,0 0 0 0 0,0 0 1 0 0,1 0-1 0 0,-1 0 0 0 0,0 0 0 0 0,0-1 1 0 0,0 1-1 0 0,0 0 0 0 0,0 0 1 0 0,0 0-1 0 0,0 0 0 0 0,0 0 1 0 0,0 0-1 0 0,0-1 0 0 0,0 1 1 0 0,0 0-1 0 0,0 0 0 0 0,0 0 0 0 0,0 0 1 0 0,0 0-1 0 0,1 0 0 0 0,-1-1 1 0 0,-1 1-1 0 0,1 0 0 0 0,0 0 1 0 0,0 0-1 0 0,0 0 0 0 0,0 0 1 0 0,0-1-1 0 0,0 1 0 0 0,0 0 1 0 0,0 0-1 0 0,0 0 0 0 0,0 0 0 0 0,0 0 1 0 0,0 0-1 0 0,0-1 0 0 0,0 1 1 0 0,0 0-1 0 0,-1 0 0 0 0,1 0 1 0 0,0 0-1 0 0,0 0 0 0 0,0 0 1 0 0,0 0-1 0 0,0 0 0 0 0,0 0 1 0 0,0-1-1 0 0,-1 1 0 0 0,1 0 0 0 0,0 0 1 0 0,0 0-1 0 0,-14-8-4913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4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70 114 2304 0 0,'-29'9'966'0'0,"25"-8"445"0"0,-1 1 0 0 0,0-1 0 0 0,0 0 0 0 0,1 0 0 0 0,-1-1 1 0 0,-7 1 5137 0 0,29-8-5077 0 0,-3 3-876 0 0,1 0 0 0 0,26-3-1 0 0,-2 1-5 0 0,-24 3-359 0 0,-4 1-78 0 0,-1 1-18 0 0,-4 0-41 0 0,1 0 11 0 0,-2 0-32 0 0,3 0 55 0 0,1 0 9 0 0,-3 0-41 0 0,19-1 203 0 0,13 1 122 0 0,1 1-34 0 0,19 1 119 0 0,18 0-1 0 0,-7 0-162 0 0,250-7 670 0 0,-182-8-765 0 0,16 0 211 0 0,33-3 573 0 0,11-1 52 0 0,-170 17-724 0 0,126 2 151 0 0,-110-4-223 0 0,-43 2-445 0 0,1 0 1 0 0,-1 0-1 0 0,1 1 0 0 0,-1-1 1 0 0,1 0-1 0 0,-1 0 0 0 0,0 0 0 0 0,1 0 1 0 0,-1 1-1 0 0,0-1 0 0 0,0 0 1 0 0,1 0-1 0 0,-1 0 0 0 0,0 0 1 0 0,0 0-1 0 0,0-1 0 0 0,-2 0-1268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4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37 173 10136 0 0,'0'0'490'0'0,"0"-1"-211"0"0,-6-35 3024 0 0,6 35-2791 0 0,0-7 1375 0 0,-6-1-1293 0 0,0 4-333 0 0,4 2-145 0 0,-1 0 72 0 0,1 1-55 0 0,0-1 8 0 0,0 2-40 0 0,1-2 60 0 0,-1 2-44 0 0,1-2 95 0 0,-1 1-1 0 0,1-1 92 0 0,0 2 147 0 0,3 2-30 0 0,14 7 388 0 0,-14-7-517 0 0,-9-5 1170 0 0,51 16-757 0 0,-41-11-677 0 0,1 0-1 0 0,0 0 1 0 0,-1 0-1 0 0,1-1 0 0 0,0 0 1 0 0,-1 1-1 0 0,8-2 1 0 0,0 1-23 0 0,73 5 668 0 0,-59-9-286 0 0,-21 3-360 0 0,0 0 0 0 0,0 0 1 0 0,0 0-1 0 0,0 1 0 0 0,6-1 0 0 0,39 6 138 0 0,-28-3-63 0 0,0 0-1 0 0,0-1 1 0 0,38-4 0 0 0,-12-1-10 0 0,0 1 0 0 0,76 7 1 0 0,-115-4-100 0 0,68 11 28 0 0,-58-8 73 0 0,-1 0 1 0 0,1-1 0 0 0,-1-1-1 0 0,22 0 1 0 0,-34-2-84 0 0,-1 0 0 0 0,0 0 0 0 0,0-1 0 0 0,0 1 0 0 0,1-1 0 0 0,5-3 0 0 0,12-5-150 0 0,-10 7 169 0 0,1 0 0 0 0,0 1 1 0 0,0 1-1 0 0,0 0 1 0 0,0 1-1 0 0,0 0 1 0 0,0 1-1 0 0,1 0 1 0 0,17 5-1 0 0,21 4 63 0 0,159 9 734 0 0,-204-19-837 0 0,0 0 0 0 0,0 0 0 0 0,0 0 0 0 0,-1-1 0 0 0,1 0 1 0 0,0-1-1 0 0,11-3 0 0 0,-10 4 0 0 0,0-1 1 0 0,-1 2-1 0 0,1-1 0 0 0,0 1 1 0 0,-1 0-1 0 0,1 0 1 0 0,13 3-1 0 0,5 0 21 0 0,21 1 56 0 0,-15 0 16 0 0,54-2 1 0 0,-78-3-71 0 0,1-1 1 0 0,-1 0 0 0 0,0 0-1 0 0,0-1 1 0 0,0 0-1 0 0,11-6 1 0 0,23-8 24 0 0,-12 9-15 0 0,1 2-1 0 0,49-3 0 0 0,63 6 43 0 0,-127 4-64 0 0,0 0-1 0 0,0 2 0 0 0,20 4 1 0 0,-17-2 0 0 0,24 2 1 0 0,-37-7 1 0 0,1 1-1 0 0,0-1 0 0 0,0-1 1 0 0,0 1-1 0 0,-1-1 1 0 0,1 0-1 0 0,9-3 1 0 0,-1 0 39 0 0,1 1 1 0 0,0 1-1 0 0,0 0 1 0 0,0 1 0 0 0,23 2-1 0 0,12-1 67 0 0,-33 0-71 0 0,0 1-1 0 0,-1 1 1 0 0,29 6 0 0 0,-25-4 25 0 0,39 4 1 0 0,54-9 162 0 0,-40 0-130 0 0,186-16 824 0 0,-252 17-911 0 0,-6-1 8 0 0,-1 1 1 0 0,1 0-1 0 0,-1 0 1 0 0,1 0-1 0 0,-1-1 1 0 0,1 1-1 0 0,-1-1 0 0 0,1 1 1 0 0,-1-1-1 0 0,1 0 1 0 0,1-1-1 0 0,-2 2-5 0 0,0-1 0 0 0,-1 0 0 0 0,1 0 0 0 0,-1 0 0 0 0,1 1 0 0 0,-1-1 0 0 0,1 0 0 0 0,-1 0 0 0 0,0 0 0 0 0,1 0 0 0 0,-1 0 0 0 0,0 0 0 0 0,0 0 0 0 0,1 0 0 0 0,-1 0 0 0 0,0 0 0 0 0,0 0 0 0 0,0-1 0 0 0,0 1 11 0 0,0 0 0 0 0,0 0 0 0 0,0 0 0 0 0,1 0-1 0 0,-1 0 1 0 0,0 1 0 0 0,1-1 0 0 0,-1 0 0 0 0,0 0 0 0 0,1 0-1 0 0,-1 1 1 0 0,1-1 0 0 0,0 0 0 0 0,0 0 0 0 0,5-10-232 0 0,-5 5 17 0 0,0-2-2390 0 0,2 0-3466 0 0,7-4-3016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107 438 9672 0 0,'0'0'1368'0'0,"4"7"3084"0"0,1-1-3546 0 0,-1-1 1 0 0,0 1 0 0 0,0-1 0 0 0,0 1 0 0 0,-1 1 0 0 0,4 8-1 0 0,-4-5-511 0 0,1 0 1 0 0,-2 1-1 0 0,3 17 0 0 0,-3-5-376 0 0,-1 1 0 0 0,-1-1-1 0 0,-4 29 1 0 0,-3 0 311 0 0,-2 0-1 0 0,-2 0 1 0 0,-2-1 0 0 0,-40 95-1 0 0,52-143-313 0 0,-16 32 233 0 0,16-32-356 0 0,-1-1 1 0 0,1 0-1 0 0,0 0 1 0 0,-1 0 0 0 0,0 0-1 0 0,1 0 1 0 0,-1-1 0 0 0,0 1-1 0 0,0 0 1 0 0,0-1-1 0 0,0 1 1 0 0,-4 1 0 0 0,-3-3-2180 0 0,0-6-5653 0 0</inkml:trace>
  <inkml:trace contextRef="#ctx0" brushRef="#br0" timeOffset="1">119 107 21191 0 0,'8'-34'936'0'0,"-2"18"200"0"0,-4 4-912 0 0,1-1-224 0 0,-3 1 0 0 0,4 5 0 0 0,1-1 0 0 0,-2 3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4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 2760 0 0,'-13'0'248'0'0,"6"-1"1438"0"0,-1-1 1 0 0,1 0-1 0 0,-1-1 0 0 0,-7-9 6263 0 0,51 7-5546 0 0,57 11 352 0 0,-22 0-1544 0 0,39-1 156 0 0,77 4 295 0 0,-61-10-795 0 0,43 1-89 0 0,-1 0-395 0 0,89 9 346 0 0,-88-1-387 0 0,125 10-6 0 0,-145-13-60 0 0,-27-2-51 0 0,-103-3-178 0 0,0-1 0 0 0,34-4 0 0 0,-30 1-2 0 0,27 1 0 0 0,-24 3 107 0 0,0 1 1 0 0,29 5-1 0 0,-23 0-135 0 0,135 29 113 0 0,-164-35-122 0 0,-1 1-1 0 0,1 0 1 0 0,-1-1 0 0 0,1 0 0 0 0,-1 1-1 0 0,1-1 1 0 0,3-1 0 0 0,18 1 43 0 0,-23 0-215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5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14 239 7112 0 0,'0'0'644'0'0,"-10"-11"-374"0"0,9 11-190 0 0,1 0 0 0 0,0 0-1 0 0,0 0 1 0 0,0 0-1 0 0,0 0 1 0 0,-1 0 0 0 0,1 0-1 0 0,0 0 1 0 0,0 0-1 0 0,0 0 1 0 0,0 0 0 0 0,0-1-1 0 0,0 1 1 0 0,-1 0-1 0 0,1 0 1 0 0,0 0 0 0 0,0 0-1 0 0,0 0 1 0 0,0 0-1 0 0,0-1 1 0 0,0 1 0 0 0,0 0-1 0 0,0 0 1 0 0,-1 0-1 0 0,1 0 1 0 0,0-1 0 0 0,0 1-1 0 0,0 0 1 0 0,0 0-1 0 0,0 0 1 0 0,0 0 0 0 0,0-1-1 0 0,0 1 1 0 0,0 0-1 0 0,0 0 1 0 0,0 0 0 0 0,0 0-1 0 0,0-1 1 0 0,0 1-1 0 0,0 0 1 0 0,1 0 0 0 0,-1 0-1 0 0,0 0 1 0 0,0 0-1 0 0,0-1 1 0 0,0 1 0 0 0,0 0-1 0 0,0 0 1 0 0,0 0-1 0 0,0 0 1 0 0,1 0 0 0 0,-1 0-1 0 0,0-1 1 0 0,0 1-1 0 0,0 0 1 0 0,0 0 0 0 0,0 0-1 0 0,0 0 1 0 0,1 0-1 0 0,-1 0 1 0 0,0 0 0 0 0,0 0-1 0 0,0 0 1 0 0,1 0-1 0 0,4-4 3112 0 0,-2 1-983 0 0,-2 2-2106 0 0,0-1 0 0 0,1 1 0 0 0,-1 0 0 0 0,0 0 0 0 0,1 0-1 0 0,-1 0 1 0 0,1 0 0 0 0,-1 0 0 0 0,1 1 0 0 0,-1-1-1 0 0,1 0 1 0 0,0 1 0 0 0,-1-1 0 0 0,4 0 0 0 0,27-2 432 0 0,-21 2-284 0 0,82-6 933 0 0,128-12 1258 0 0,-74 8-1915 0 0,-136 10-454 0 0,26-3 245 0 0,-35 4-262 0 0,0-1 1 0 0,0 1-1 0 0,0-1 1 0 0,0 1-1 0 0,0-1 1 0 0,0 0-1 0 0,-1 0 1 0 0,1 0-1 0 0,0 0 1 0 0,-1 0-1 0 0,1 0 0 0 0,0-1 1 0 0,-1 1-1 0 0,3-3 1 0 0,-4 3-34 0 0,0 0 0 0 0,1 1 0 0 0,-1-1 1 0 0,0 0-1 0 0,0 0 0 0 0,0 0 0 0 0,0 0 0 0 0,0 0 0 0 0,0 0 1 0 0,0 0-1 0 0,0 0 0 0 0,0 0 0 0 0,0 0 0 0 0,-1 1 0 0 0,1-1 1 0 0,0 0-1 0 0,0 0 0 0 0,-1 0 0 0 0,1 0 0 0 0,-1 0 0 0 0,1 1 1 0 0,-1-1-1 0 0,1 0 0 0 0,-1 0 0 0 0,1 1 0 0 0,-1-1 0 0 0,0 0 1 0 0,1 1-1 0 0,-2-1 0 0 0,-22-19 234 0 0,8 12-169 0 0,0 0-1 0 0,-29-10 1 0 0,1 0-76 0 0,23 9-3 0 0,-1 1-1 0 0,1 1 1 0 0,-1 1 0 0 0,-24-4-1 0 0,39 9 20 0 0,6 1-25 0 0,1 1-1 0 0,0-1 1 0 0,0 0 0 0 0,-1 0-1 0 0,1 0 1 0 0,0 0 0 0 0,0 0-1 0 0,-1 0 1 0 0,1 1 0 0 0,0-1-1 0 0,0 0 1 0 0,0 0 0 0 0,-1 0-1 0 0,1 1 1 0 0,0-1 0 0 0,0 0-1 0 0,0 0 1 0 0,0 1-1 0 0,0-1 1 0 0,-1 0 0 0 0,1 0-1 0 0,0 1 1 0 0,0-1 0 0 0,0 0-1 0 0,0 0 1 0 0,0 1 0 0 0,0-1-1 0 0,0 0 1 0 0,0 1 0 0 0,0-1-1 0 0,0 0 1 0 0,0 0 0 0 0,0 1-1 0 0,0-1 1 0 0,0 0 0 0 0,0 1-1 0 0,0-1 1 0 0,1 1-1 0 0,1 9 6 0 0,0-8-21 0 0,-1 0-1 0 0,0-1 1 0 0,1 1 0 0 0,-1 0 0 0 0,1 0-1 0 0,-1-1 1 0 0,1 1 0 0 0,0-1 0 0 0,0 1-1 0 0,0-1 1 0 0,0 0 0 0 0,0 0 0 0 0,0 0-1 0 0,0 0 1 0 0,0 0 0 0 0,0 0 0 0 0,3 0-1 0 0,5 1 9 0 0,1 0-1 0 0,15 1 0 0 0,-11-2 144 0 0,10 1-90 0 0,38-2 0 0 0,-40-1-31 0 0,1 1 0 0 0,28 4 0 0 0,-50-4-7 0 0,-1 1-1 0 0,1-1 0 0 0,-1 0 0 0 0,1 1 0 0 0,-1-1 0 0 0,0 1 1 0 0,1 0-1 0 0,-1-1 0 0 0,0 1 0 0 0,1 0 0 0 0,-1 0 0 0 0,0 0 0 0 0,0 0 1 0 0,0 0-1 0 0,0 0 0 0 0,0 0 0 0 0,0 0 0 0 0,0 0 0 0 0,0 1 0 0 0,0-1 1 0 0,-1 0-1 0 0,1 1 0 0 0,0-1 0 0 0,-1 0 0 0 0,1 1 0 0 0,-1-1 0 0 0,0 1 1 0 0,1-1-1 0 0,-1 1 0 0 0,0-1 0 0 0,0 0 0 0 0,0 1 0 0 0,0-1 0 0 0,0 1 1 0 0,-1 2-1 0 0,1 0 32 0 0,-1 0 1 0 0,1 1-1 0 0,-1-1 0 0 0,-1 0 1 0 0,1-1-1 0 0,-1 1 1 0 0,1 0-1 0 0,-1 0 0 0 0,0-1 1 0 0,0 1-1 0 0,-1-1 1 0 0,-2 5-1 0 0,-9 5 31 0 0,0-1 0 0 0,0 0 0 0 0,-1 0 0 0 0,-1-2-1 0 0,0 0 1 0 0,-19 8 0 0 0,23-10-597 0 0,11-6 368 0 0,-1-1-1 0 0,1 0 0 0 0,-1 1 0 0 0,0-1 0 0 0,0 0 0 0 0,1 0 0 0 0,-1 0 0 0 0,0-1 1 0 0,0 1-1 0 0,-3 1 0 0 0,5 2-2321 0 0,3 0 745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3:5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112 125 6392 0 0,'-2'1'290'0'0,"-51"10"494"0"0,18-8 2704 0 0,34-3-3336 0 0,0 0-1 0 0,0 0 1 0 0,0 0 0 0 0,0 0-1 0 0,0-1 1 0 0,1 1-1 0 0,-1 0 1 0 0,0 0 0 0 0,0-1-1 0 0,0 1 1 0 0,1 0-1 0 0,-1-1 1 0 0,0 1-1 0 0,0-1 1 0 0,1 1 0 0 0,-1-1-1 0 0,0 1 1 0 0,1-1-1 0 0,-1 0 1 0 0,0 1 0 0 0,1-1-1 0 0,-1 0 1 0 0,1 1-1 0 0,-1-1 1 0 0,1 0-1 0 0,-1 0 1 0 0,1 1 0 0 0,0-1-1 0 0,-1 0 1 0 0,1 0-1 0 0,0 0 1 0 0,0 0-1 0 0,0 1 1 0 0,-1-1 0 0 0,1-2-1 0 0,0 2-14 0 0,0-1-1 0 0,0 1 1 0 0,0-1 0 0 0,1 0-1 0 0,-1 1 1 0 0,0-1-1 0 0,1 1 1 0 0,-1-1 0 0 0,1 1-1 0 0,-1 0 1 0 0,1-1 0 0 0,0 1-1 0 0,-1-1 1 0 0,1 1-1 0 0,0 0 1 0 0,0 0 0 0 0,0-1-1 0 0,0 1 1 0 0,2-2-1 0 0,2 0 124 0 0,0 1 0 0 0,0-1 0 0 0,1 1 0 0 0,-1 0 0 0 0,1 0 0 0 0,-1 0 0 0 0,1 1 0 0 0,0 0 0 0 0,-1 0 0 0 0,9 0 0 0 0,10 0 303 0 0,26 3 0 0 0,-46-2-453 0 0,33 3 449 0 0,-7 0-135 0 0,-1-2 0 0 0,47-3 0 0 0,-62 0-335 0 0,-9 2-24 0 0,0 0 1 0 0,0-1-1 0 0,-1 1 0 0 0,1-1 0 0 0,0 0 0 0 0,8-4 0 0 0,-13 5 134 0 0,0-1-173 0 0,0 0 0 0 0,0 1 0 0 0,0-1 0 0 0,-1 0 0 0 0,1 1 0 0 0,0-1 0 0 0,-1 1 0 0 0,1-1 0 0 0,0 0 0 0 0,-1 1 0 0 0,1-1-1 0 0,-1 1 1 0 0,1-1 0 0 0,-1 1 0 0 0,1-1 0 0 0,-1 1 0 0 0,0-1 0 0 0,1 1 0 0 0,-1 0 0 0 0,1-1 0 0 0,-1 1 0 0 0,0 0 0 0 0,1-1 0 0 0,-1 1 0 0 0,-1 0 0 0 0,-25-7 85 0 0,7 2-13 0 0,-48-18 61 0 0,53 19-37 0 0,9 2 9 0 0,0 0 0 0 0,1 0 0 0 0,-9-5 0 0 0,32 12 1968 0 0,24 3-3422 0 0,39 0 798 0 0,-39-4 442 0 0,-9-1 202 0 0,-20-3-11 0 0,-1 1 0 0 0,1 0-1 0 0,0 1 1 0 0,0 1 0 0 0,-1 0-1 0 0,0 0 1 0 0,1 1-1 0 0,11 6 1 0 0,-23-9-103 0 0,1 0 1 0 0,-1 0-1 0 0,0 0 1 0 0,0 0-1 0 0,1 0 0 0 0,-1 0 1 0 0,0 0-1 0 0,0 0 0 0 0,0 0 1 0 0,0 1-1 0 0,-1-1 0 0 0,1 0 1 0 0,0 1-1 0 0,0-1 1 0 0,-1 1-1 0 0,1-1 0 0 0,-1 0 1 0 0,1 3-1 0 0,0 0 20 0 0,-1-1 1 0 0,0 0-1 0 0,0 0 1 0 0,0 0-1 0 0,0 1 1 0 0,-1-1-1 0 0,1 0 0 0 0,-2 5 1 0 0,-2 3 50 0 0,0-1-1 0 0,0 0 1 0 0,-1-1 0 0 0,-10 15-1 0 0,-3 1-2 0 0,-2-2 0 0 0,-1 1-1 0 0,-1-2 1 0 0,-28 23 0 0 0,20-19-255 0 0,8-4-878 0 0,10-8-6632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4:1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 6680 0 0,'0'0'724'0'0,"-5"2"-560"0"0,-6 0 89 0 0,10-2-232 0 0,1 0-1 0 0,0 0 0 0 0,-1 0 1 0 0,1 0-1 0 0,0 0 1 0 0,0 0-1 0 0,-1 0 0 0 0,1 0 1 0 0,0 0-1 0 0,0 0 1 0 0,-1 1-1 0 0,1-1 0 0 0,0 0 1 0 0,0 0-1 0 0,-1 0 1 0 0,1 1-1 0 0,0-1 1 0 0,0 0-1 0 0,0 0 0 0 0,-1 0 1 0 0,1 1-1 0 0,0-1 1 0 0,0 0-1 0 0,0 0 0 0 0,0 1 1 0 0,0-1-1 0 0,0 0 1 0 0,0 1-1 0 0,-1-1 0 0 0,1 0 1 0 0,0 0-1 0 0,0 1 1 0 0,0-1-1 0 0,0 0 1 0 0,0 1-1 0 0,0-1 0 0 0,0 0 1 0 0,0 0-1 0 0,1 1 1 0 0,-1-1-1 0 0,0 0 0 0 0,0 0 1 0 0,0 1-1 0 0,0-1 1 0 0,0 0-1 0 0,0 1 0 0 0,8 17 519 0 0,-7-14 303 0 0,-15-8-12 0 0,8 3 2015 0 0,4 1-2513 0 0,0 0 0 0 0,-1-1 0 0 0,1 1 0 0 0,0 0 0 0 0,0-1 0 0 0,0 1 0 0 0,-1-1 0 0 0,-4-2 3369 0 0,25 8-3063 0 0,-12-4-506 0 0,0-1-1 0 0,0 1 1 0 0,0-1-1 0 0,0 0 1 0 0,8-2-1 0 0,9 1 159 0 0,185 10 905 0 0,-33-6-323 0 0,-170-3-803 0 0,0-1 0 0 0,0 1 0 0 0,0-1 0 0 0,0 0 0 0 0,0-1 1 0 0,0 1-1 0 0,5-3 0 0 0,-10 4 382 0 0,-11-13 83 0 0,5 11-510 0 0,1-1 0 0 0,-1 1 0 0 0,0 0-1 0 0,0 1 1 0 0,1-1 0 0 0,-1 1 0 0 0,0 0-1 0 0,0 1 1 0 0,0-1 0 0 0,-10 2 0 0 0,-8-2 41 0 0,-150-4 70 0 0,146 5-129 0 0,-48 6-6 0 0,53-4 0 0 0,-8 5 22 0 0,30-7 300 0 0,2 1-309 0 0,0-1 1 0 0,0 1-1 0 0,1-1 0 0 0,-1 1 0 0 0,0-1 1 0 0,0 1-1 0 0,0-1 0 0 0,1 0 0 0 0,-1 1 0 0 0,0-1 1 0 0,2 0-1 0 0,-2 0-4 0 0,36 5 340 0 0,1-2-1 0 0,71-4 1 0 0,-36-1-120 0 0,100-5 144 0 0,-142 6-289 0 0,-22 0-108 0 0,1 0-1 0 0,0 1 1 0 0,-1 1-1 0 0,1-1 0 0 0,0 1 1 0 0,14 4-1 0 0,-19-2 38 0 0,-4-3 118 0 0,-10 8 24 0 0,-44 2-42 0 0,-85 6 1 0 0,124-15-112 0 0,-207 10 44 0 0,102-6-28 0 0,32 4-18 0 0,81-8 0 0 0,51-7 16 0 0,-39 5 0 0 0,148-17 477 0 0,-120 16-392 0 0,0 1-1 0 0,53 6 1 0 0,89 5 1 0 0,-105-7-71 0 0,-63-3-31 0 0,-5 0 0 0 0,0 1 0 0 0,1-1 0 0 0,-1 0 0 0 0,1 0 0 0 0,-1-1 0 0 0,0 1 0 0 0,1-1 0 0 0,-1 1 0 0 0,0-1 0 0 0,0 0 0 0 0,4-2 0 0 0,2 0 11 0 0,-9 3-1 0 0,1 0 0 0 0,0 0 0 0 0,0 0 0 0 0,0-1 0 0 0,-1 1 1 0 0,1 0-1 0 0,0 0 0 0 0,0-1 0 0 0,-1 1 0 0 0,1 0 0 0 0,0-1 0 0 0,0 1 0 0 0,-1-1 0 0 0,1 1 0 0 0,-1-1 0 0 0,1 1 0 0 0,1-2 0 0 0,-12 2 118 0 0,-164 11 184 0 0,96-9-293 0 0,-80 0 38 0 0,-106 8-61 0 0,240-8 4 0 0,19-3 0 0 0,0 1 0 0 0,0 1 0 0 0,0-1 0 0 0,0 1 0 0 0,0-1 0 0 0,0 1 0 0 0,0 1 0 0 0,-8 2 0 0 0,8-1 0 0 0,5-3 0 0 0,-1 0 0 0 0,1 0 0 0 0,0 0 0 0 0,0 0 0 0 0,0 0 0 0 0,0 0 0 0 0,0 0 0 0 0,0 0 0 0 0,0 1 0 0 0,0-1 0 0 0,-1 0 0 0 0,1 0 0 0 0,0 0 0 0 0,0 0 0 0 0,0 0 0 0 0,0 0 0 0 0,0 1 0 0 0,0-1 0 0 0,0 0 0 0 0,0 0 0 0 0,0 0 0 0 0,0 0 0 0 0,0 0 0 0 0,0 1 0 0 0,0-1 0 0 0,0 0 0 0 0,0 0 0 0 0,0 0 0 0 0,0 0 0 0 0,0 0 0 0 0,0 1 0 0 0,0-1 0 0 0,0 0 0 0 0,0 0 0 0 0,0 0 0 0 0,0 0 0 0 0,0 0 0 0 0,0 0 0 0 0,0 1 0 0 0,1-1 0 0 0,-1 0 0 0 0,0 0 0 0 0,0 0 0 0 0,0 0 0 0 0,0 0 0 0 0,0 0 0 0 0,1 1 0 0 0,4 5 0 0 0,-5-6 0 0 0,4 4 8 0 0,0-1-1 0 0,0 1 0 0 0,1-1 1 0 0,-1 0-1 0 0,1 0 1 0 0,-1 0-1 0 0,1-1 1 0 0,0 0-1 0 0,0 0 1 0 0,0 0-1 0 0,0-1 1 0 0,0 1-1 0 0,10 0 0 0 0,5 0 79 0 0,0-1 0 0 0,26-1 0 0 0,-38-1-72 0 0,131 1 181 0 0,75-6 82 0 0,-6-4-187 0 0,-42 4 220 0 0,-123 4-202 0 0,-27 2 18 0 0,-14 1 126 0 0,-8 1 190 0 0,-15 6-682 0 0,20-7 158 0 0,-1 0-1 0 0,1-1 1 0 0,0 1-1 0 0,-1-1 1 0 0,1 1-1 0 0,-1-1 1 0 0,1 0-1 0 0,-1 0 1 0 0,1 0-1 0 0,-1 0 1 0 0,1 0 0 0 0,-1 0-1 0 0,1 0 1 0 0,-1 0-1 0 0,1 0 1 0 0,-1-1-1 0 0,1 1 1 0 0,-1-1-1 0 0,1 1 1 0 0,-3-2-1 0 0,-1 0-98 0 0,5 2 69 0 0,-1 0 0 0 0,0 0 0 0 0,1-1 0 0 0,-1 1 0 0 0,1 0 0 0 0,-1 0 0 0 0,1 0 0 0 0,-1 0 0 0 0,1 0 0 0 0,-1 0 0 0 0,0 1 0 0 0,1-1 0 0 0,-1 0-1 0 0,1 0 1 0 0,-1 0 0 0 0,0 1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4:1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2304 0 0,'1'0'7330'0'0,"10"-1"1097"0"0,-5 1-8197 0 0,0 0-1 0 0,0 0 0 0 0,0 1 0 0 0,9 2 0 0 0,-4-1 374 0 0,0 0 0 0 0,0 0-1 0 0,21-1 1 0 0,-19 0-76 0 0,26 3-1 0 0,-25-2-85 0 0,26 1 0 0 0,-11-1-149 0 0,-17-1-109 0 0,24-3-1 0 0,-3 0-2 0 0,130-7 661 0 0,-63 7-567 0 0,43 1 14 0 0,-92 2-161 0 0,58 3 128 0 0,249-1 244 0 0,-34-28 138 0 0,-150 14-90 0 0,-95 7-342 0 0,43-3-45 0 0,-63 5 27 0 0,-27 2 94 0 0,0-1 1 0 0,0-2-1 0 0,43-9 0 0 0,-66 9-203 0 0,-8 2-61 0 0,1 0 0 0 0,0 0 1 0 0,0 1-1 0 0,0-1 0 0 0,0 1 1 0 0,0 0-1 0 0,0-1 0 0 0,0 1 0 0 0,0 0 1 0 0,3 0-1 0 0,-4 0-418 0 0,-15 3-9534 0 0,0 0 7003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4:1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19 158 9128 0 0,'-3'-2'822'0'0,"-12"-8"10171"0"0,28 14-10116 0 0,-4-2-214 0 0,1 1 0 0 0,17 1 0 0 0,28-2 1021 0 0,96-8 0 0 0,55-19-154 0 0,-45 3-1059 0 0,2 1-289 0 0,83-8 657 0 0,-181 25-632 0 0,171-7 313 0 0,-231 11-501 0 0,0 0 28 0 0,1 0 1 0 0,0 0-1 0 0,-1 0 0 0 0,1-1 1 0 0,-1 0-1 0 0,1 0 1 0 0,9-3-1 0 0,-15 4 111 0 0,0-10 7 0 0,-1 8-462 0 0,0 0 0 0 0,0 1-1 0 0,0-1 1 0 0,-1 0 0 0 0,1 1 0 0 0,0-1 0 0 0,-1 1-1 0 0,1 0 1 0 0,-1 0 0 0 0,1-1 0 0 0,-1 1 0 0 0,0 0-1 0 0,1 0 1 0 0,-1 0 0 0 0,0 1 0 0 0,-3-2 0 0 0,0 0-2648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44:2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2304 0 0,'0'0'12613'0'0,"19"-7"-10701"0"0,-3 7-667 0 0,27 4 0 0 0,-13-1-520 0 0,1-1 0 0 0,43-3 0 0 0,-14 0-212 0 0,62-9-325 0 0,-70 5-114 0 0,-6 0-49 0 0,0 3-1 0 0,62 4 1 0 0,64 21 343 0 0,-135-17-124 0 0,1-1 0 0 0,0-2 0 0 0,0-1-1 0 0,0-2 1 0 0,50-7 0 0 0,-58 5-82 0 0,57 1-1 0 0,-39 2-40 0 0,141 9 36 0 0,-65-4 180 0 0,-73-2-82 0 0,4 2 87 0 0,40 1 116 0 0,-31-5-567 0 0,-32-1 69 0 0,42-2 0 0 0,33-2 163 0 0,-75 4-118 0 0,161-8 153 0 0,3 1-15 0 0,-93 11-81 0 0,-83-3-48 0 0,197 9 228 0 0,79-6 303 0 0,-51-10-165 0 0,-151 7-233 0 0,15-2 31 0 0,60-7 438 0 0,-135 7-407 0 0,-23 0-89 0 0,0 0 0 0 0,0 0-1 0 0,12-3 1 0 0,-17 0-60 0 0,0 2-32 0 0,-4 0 47 0 0,8-6-710 0 0,-6 1-3757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3 222 11056 0 0,'0'0'852'0'0,"8"-3"-358"0"0,12 0 915 0 0,0-2 0 0 0,-1-1 0 0 0,0-1 0 0 0,0 0 0 0 0,29-16 0 0 0,-39 17-1148 0 0,0 1 1 0 0,0-1-1 0 0,0-1 1 0 0,-1 0-1 0 0,0 0 1 0 0,0-1-1 0 0,0 0 1 0 0,-1 0-1 0 0,-1-1 1 0 0,1 1-1 0 0,-1-2 1 0 0,5-10-1 0 0,-10 17-208 0 0,0 1 1 0 0,0 0-1 0 0,0-1 0 0 0,-1 1 0 0 0,1 0 0 0 0,-1-1 1 0 0,1 1-1 0 0,-1-1 0 0 0,0 1 0 0 0,0-1 0 0 0,0 1 1 0 0,0-1-1 0 0,0 1 0 0 0,-1-1 0 0 0,0-2 0 0 0,0 4-37 0 0,1 0 0 0 0,-1 0 0 0 0,1 0 1 0 0,-1 0-1 0 0,1 0 0 0 0,-1 0 0 0 0,0 0 0 0 0,0 0 0 0 0,1 1 0 0 0,-1-1 0 0 0,0 0 0 0 0,0 0 0 0 0,0 1 0 0 0,0-1 0 0 0,0 1 0 0 0,0-1 0 0 0,0 1 0 0 0,0-1 1 0 0,0 1-1 0 0,0-1 0 0 0,0 1 0 0 0,0 0 0 0 0,0 0 0 0 0,0 0 0 0 0,-1-1 0 0 0,1 1 0 0 0,0 0 0 0 0,0 0 0 0 0,0 1 0 0 0,0-1 0 0 0,0 0 0 0 0,0 0 0 0 0,-1 0 1 0 0,0 1-1 0 0,-3 1 37 0 0,0-1 1 0 0,0 1 0 0 0,0 0 0 0 0,0 1-1 0 0,1-1 1 0 0,-1 1 0 0 0,1 0 0 0 0,-6 4 0 0 0,-30 32 206 0 0,31-30-210 0 0,-7 9 26 0 0,0 0 0 0 0,1 2-1 0 0,0 0 1 0 0,2 1 0 0 0,0 0-1 0 0,2 1 1 0 0,-12 29 0 0 0,20-44-63 0 0,1 1 0 0 0,0 0 0 0 0,0 0 0 0 0,1 0 0 0 0,-1 9 0 0 0,2-15-13 0 0,0 0-1 0 0,0-1 1 0 0,0 1-1 0 0,0 0 1 0 0,1-1-1 0 0,-1 1 1 0 0,0 0-1 0 0,1-1 1 0 0,-1 1-1 0 0,1-1 1 0 0,0 1-1 0 0,0-1 1 0 0,1 3-1 0 0,-2-3-4 0 0,1-1 0 0 0,0 1 0 0 0,0 0 0 0 0,0-1 0 0 0,0 1 0 0 0,0-1 0 0 0,0 1 0 0 0,-1-1 0 0 0,1 1 0 0 0,0-1 0 0 0,0 0 0 0 0,1 1 0 0 0,-1-1 0 0 0,0 0 0 0 0,0 0 0 0 0,0 0 0 0 0,0 0 0 0 0,0 0 0 0 0,0 0 0 0 0,0 0 0 0 0,0 0 0 0 0,0 0 1 0 0,1-1-1 0 0,14-2-748 0 0,0-2 0 0 0,0 0 0 0 0,-1-1 0 0 0,0-1 0 0 0,0 0 1 0 0,-1-1-1 0 0,15-10 0 0 0,7-4-7069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194 396 10592 0 0,'-3'0'252'0'0,"0"0"1"0"0,0-1 0 0 0,0 1 0 0 0,0 1-1 0 0,0-1 1 0 0,0 0 0 0 0,0 1-1 0 0,1-1 1 0 0,-1 1 0 0 0,0 0 0 0 0,0 0-1 0 0,0 0 1 0 0,-4 3 0 0 0,-2 1 1741 0 0,-1 1 0 0 0,-11 8 1 0 0,10-5-1406 0 0,1 0 0 0 0,0 1 0 0 0,0 0-1 0 0,1 0 1 0 0,1 1 0 0 0,-9 12 0 0 0,13-16-447 0 0,-1 1 0 0 0,1-1 0 0 0,1 1 0 0 0,-1 0 1 0 0,1 1-1 0 0,1-1 0 0 0,-1 0 0 0 0,1 1 0 0 0,1-1 0 0 0,-1 16 0 0 0,1-21-134 0 0,1-1 0 0 0,0 0 0 0 0,1 0 0 0 0,-1 0 0 0 0,0 0 0 0 0,1 1 0 0 0,-1-1 0 0 0,1 0 0 0 0,0 0 0 0 0,0 0 0 0 0,0 0 0 0 0,0 0 0 0 0,0 0 0 0 0,0 0 0 0 0,0-1 0 0 0,0 1 0 0 0,1 0 0 0 0,2 2 0 0 0,-2-2-31 0 0,1-1-1 0 0,-1 1 0 0 0,1 0 0 0 0,0-1 0 0 0,0 0 1 0 0,-1 0-1 0 0,1 0 0 0 0,0 0 0 0 0,0 0 0 0 0,0-1 1 0 0,0 1-1 0 0,3-1 0 0 0,5 0-179 0 0,0 0 0 0 0,-1-1 0 0 0,1 0 0 0 0,-1-1-1 0 0,1 0 1 0 0,15-5 0 0 0,-9 0-1523 0 0,26-13 0 0 0,-12 3-282 0 0</inkml:trace>
  <inkml:trace contextRef="#ctx0" brushRef="#br0" timeOffset="1">617 5 12440 0 0,'-15'-4'1125'0'0,"14"5"-1074"0"0,0 0 0 0 0,0 0 1 0 0,1 0-1 0 0,-1 1 0 0 0,0-1 0 0 0,1 0 0 0 0,-1 0 1 0 0,0 1-1 0 0,1-1 0 0 0,0 1 0 0 0,-1 1 1 0 0,-13 74 9650 0 0,8 1-5863 0 0,5 80-3984 0 0,2-79 1089 0 0,1 12-888 0 0,27 164-1 0 0,-13-198-3167 0 0,-15-46 1424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18887 0 0,'0'0'1971'0'0,"8"-2"-583"0"0,69-16 4168 0 0,1 3-5658 0 0,10-3-4333 0 0,-58 11-1479 0 0,-1-1-1581 0 0</inkml:trace>
  <inkml:trace contextRef="#ctx0" brushRef="#br0" timeOffset="1">643 0 21191 0 0,'-5'1'251'0'0,"1"1"0"0"0,-1-1 0 0 0,1 1 0 0 0,0 0 0 0 0,-1 0 0 0 0,1 0 0 0 0,0 0 0 0 0,-6 6 0 0 0,-57 37 1238 0 0,63-42-1140 0 0,0 1 117 0 0,-1 0-1 0 0,1-1 1 0 0,0 1-1 0 0,-6 8 1 0 0,9-11-414 0 0,1-1 1 0 0,-1 1 0 0 0,1 0 0 0 0,-1-1 0 0 0,1 1 0 0 0,0 0 0 0 0,-1-1 0 0 0,1 1 0 0 0,0 0 0 0 0,0-1-1 0 0,0 1 1 0 0,-1 0 0 0 0,1 0 0 0 0,0-1 0 0 0,0 1 0 0 0,0 0 0 0 0,0-1 0 0 0,0 1 0 0 0,0 0 0 0 0,0 0-1 0 0,1-1 1 0 0,-1 1 0 0 0,0 0 0 0 0,0-1 0 0 0,1 1 0 0 0,-1 0 0 0 0,0-1 0 0 0,1 1 0 0 0,-1 0-1 0 0,0-1 1 0 0,1 1 0 0 0,-1 0 0 0 0,1-1 0 0 0,-1 1 0 0 0,1-1 0 0 0,-1 1 0 0 0,1-1 0 0 0,-1 0 0 0 0,1 1-1 0 0,0-1 1 0 0,-1 1 0 0 0,1-1 0 0 0,0 0 0 0 0,-1 0 0 0 0,1 1 0 0 0,1-1 0 0 0,45 17 723 0 0,-39-16-688 0 0,0 1 1 0 0,0 1-1 0 0,0 0 1 0 0,-1 0 0 0 0,1 0-1 0 0,-1 1 1 0 0,0 0 0 0 0,0 1-1 0 0,0-1 1 0 0,7 8-1 0 0,-13-11-77 0 0,0 0-1 0 0,0 0 1 0 0,-1 1-1 0 0,1-1 0 0 0,0 0 1 0 0,0 1-1 0 0,-1-1 0 0 0,1 1 1 0 0,-1-1-1 0 0,0 1 1 0 0,1-1-1 0 0,-1 1 0 0 0,0-1 1 0 0,0 1-1 0 0,0-1 0 0 0,0 1 1 0 0,0 0-1 0 0,0-1 1 0 0,0 1-1 0 0,-1-1 0 0 0,1 1 1 0 0,-1-1-1 0 0,1 1 1 0 0,-1-1-1 0 0,1 0 0 0 0,-2 3 1 0 0,-2 4 26 0 0,-1-1 0 0 0,1 0 0 0 0,-10 11 0 0 0,8-10-19 0 0,0 0-99 0 0,-1 1 1 0 0,0-1-1 0 0,0 0 1 0 0,-1-1-1 0 0,1 0 1 0 0,-14 9-1 0 0,4-5-403 0 0,-19 10 0 0 0,17-13-2149 0 0,-1-1-3464 0 0,-3-2-3388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1 636 1840 0 0,'3'13'133'0'0,"0"-7"1235"0"0,-1-4-516 0 0,0-1 1 0 0,1 0-1 0 0,-1 0 0 0 0,0-1 0 0 0,0 1 0 0 0,1 0 0 0 0,2 0 0 0 0,8-1 361 0 0,-1-1 0 0 0,15-2 0 0 0,-23 2-841 0 0,0 0 1 0 0,0 0 0 0 0,0 0-1 0 0,0 0 1 0 0,0-1-1 0 0,0 0 1 0 0,0 0 0 0 0,0 0-1 0 0,-1 0 1 0 0,6-5-1 0 0,-8 7-317 0 0,1-2 144 0 0,1 0-1 0 0,-1 0 0 0 0,0 0 0 0 0,0 0 0 0 0,0 0 0 0 0,0 0 0 0 0,0-1 1 0 0,-1 1-1 0 0,1-1 0 0 0,-1 1 0 0 0,1-1 0 0 0,-1 1 0 0 0,0-1 1 0 0,0 0-1 0 0,0 0 0 0 0,0 0 0 0 0,-1 1 0 0 0,1-5 0 0 0,-5-75 1592 0 0,-8-111-489 0 0,10 144-1118 0 0,1 26-25 0 0,-1 1 0 0 0,-7-27 0 0 0,8 40-75 0 0,-1-1 0 0 0,1-15 0 0 0,1 18-36 0 0,0 0-1 0 0,-1 1 1 0 0,0-1-1 0 0,0 0 1 0 0,-3-9-1 0 0,3 12-14 0 0,0 0 0 0 0,0 0 0 0 0,1 0 0 0 0,-1-1 0 0 0,1 1 0 0 0,0 0 0 0 0,1-7 0 0 0,-1-4 80 0 0,0 14-109 0 0,0 0 1 0 0,0 1-1 0 0,0-1 0 0 0,0 0 0 0 0,0 0 1 0 0,1 1-1 0 0,-1-1 0 0 0,0 0 0 0 0,0 0 1 0 0,0 1-1 0 0,1-1 0 0 0,-1 0 0 0 0,0 0 1 0 0,1 1-1 0 0,-1-1 0 0 0,1 0 0 0 0,-1 1 1 0 0,0-1-1 0 0,1 1 0 0 0,0-1 0 0 0,-1 0 0 0 0,1 1 1 0 0,-1-1-1 0 0,2 0 0 0 0,-1 1-4 0 0,0-1 0 0 0,1 1 0 0 0,-1 0 0 0 0,0 0 0 0 0,1-1 0 0 0,-1 1 0 0 0,0 0 0 0 0,1 0 0 0 0,-1 0 0 0 0,0 0 0 0 0,1 0 0 0 0,2 1 0 0 0,3 1-27 0 0,0 0-1 0 0,0 1 1 0 0,12 6-1 0 0,-18-9 25 0 0,12 7-33 0 0,-1 0 1 0 0,0 1 0 0 0,0 0 0 0 0,-1 1 0 0 0,0 0 0 0 0,-1 1 0 0 0,0 0 0 0 0,0 1 0 0 0,-1 0 0 0 0,-1 0-1 0 0,0 1 1 0 0,7 13 0 0 0,-2-3-275 0 0,-9-17-137 0 0,-1 1 0 0 0,0 0 0 0 0,0 0-1 0 0,0 0 1 0 0,0 0 0 0 0,-1 1 0 0 0,0-1-1 0 0,1 9 1 0 0,0 5-5009 0 0,-3 0-1468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0:5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39 2304 0 0,'-1'-1'80'0'0,"-1"1"-1"0"0,1-1 1 0 0,-1 1 0 0 0,1-1 0 0 0,0 1 0 0 0,-1 0-1 0 0,1 0 1 0 0,-1 0 0 0 0,1 0 0 0 0,0 0-1 0 0,-1 0 1 0 0,1 0 0 0 0,-1 0 0 0 0,1 1-1 0 0,-1-1 1 0 0,1 0 0 0 0,0 1 0 0 0,-1-1-1 0 0,1 1 1 0 0,0 0 0 0 0,0-1 0 0 0,-1 1-1 0 0,1 0 1 0 0,0 0 0 0 0,0 0 0 0 0,0 0 0 0 0,-2 2-1 0 0,-6 3 2544 0 0,8-5-2413 0 0,0 0 1 0 0,0-1-1 0 0,0 1 0 0 0,0-1 1 0 0,0 0-1 0 0,0 1 0 0 0,0-1 1 0 0,0 0-1 0 0,0 0 1 0 0,0 0-1 0 0,0 1 0 0 0,-5-1 4062 0 0,8-3-3102 0 0,2 2-994 0 0,0-1 0 0 0,0 1 0 0 0,0 0 0 0 0,0 0 0 0 0,0 0 0 0 0,0 0 0 0 0,0 1 0 0 0,0-1 0 0 0,5 1 1 0 0,2-1 110 0 0,120-2 2098 0 0,-37 1-1401 0 0,123 1 778 0 0,-24 0-605 0 0,136-1 398 0 0,-198 2-1053 0 0,-23 4-345 0 0,32-1 25 0 0,-69-6 426 0 0,258 6 1862 0 0,-282 0-2038 0 0,86-6 0 0 0,-15-12-102 0 0,-91 8 152 0 0,-20 5-283 0 0,-1 0 0 0 0,1 0-1 0 0,8-1 1 0 0,27-4 65 0 0,-21 2-264 0 0,-18 5-1 0 0,-1 0-1 0 0,-1 0 0 0 0,1 0 0 0 0,-1 0 0 0 0,0 0 1 0 0,1 0-1 0 0,-1 0 0 0 0,0 1 0 0 0,1-1 0 0 0,-1 1 1 0 0,0-1-1 0 0,0 1 0 0 0,1-1 0 0 0,1 2 0 0 0,-3-2-128 0 0,14 2-65 0 0,13 2-114 0 0,40 8-2058 0 0,-42-6 1908 0 0,0 1 0 0 0,32 14 0 0 0,-49-18-384 0 0,24 10 1186 0 0,-21-11-3188 0 0,-1-2-3629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19351 0 0,'0'0'1751'0'0,"2"0"-1440"0"0,7 0 12 0 0,0 0 1 0 0,0-1 0 0 0,0 0 0 0 0,0 0-1 0 0,0-1 1 0 0,0 0 0 0 0,10-4 0 0 0,13-2 272 0 0,43-3 113 0 0,-27 5-1298 0 0,-43 5 100 0 0,-1 1 0 0 0,1 0-1 0 0,-1-1 1 0 0,1 2 0 0 0,6 0-1 0 0,3 1-7445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 11056 0 0,'-2'0'51'0'0,"1"0"0"0"0,0 0 1 0 0,0 1-1 0 0,0-1 0 0 0,-1 1 1 0 0,1-1-1 0 0,0 1 0 0 0,0 0 1 0 0,0-1-1 0 0,0 1 0 0 0,0 0 0 0 0,0 0 1 0 0,0 0-1 0 0,0-1 0 0 0,0 1 1 0 0,0 0-1 0 0,1 0 0 0 0,-1 1 1 0 0,-1 0-1 0 0,2 1 136 0 0,-1 0-1 0 0,0-1 1 0 0,0 1 0 0 0,1 0 0 0 0,0 0-1 0 0,0 0 1 0 0,0 5 0 0 0,1 20 3738 0 0,5 14-2341 0 0,0-5-1158 0 0,-5-34-420 0 0,-1 0 0 0 0,1-1 0 0 0,0 1 0 0 0,0 0-1 0 0,1 0 1 0 0,-1-1 0 0 0,0 1 0 0 0,1-1 0 0 0,0 0 0 0 0,2 4-1 0 0,-3-5 525 0 0,0-1-426 0 0,0-1-1 0 0,1 1 1 0 0,-1-1 0 0 0,0 1 0 0 0,0-1 0 0 0,0 1 0 0 0,0-1-1 0 0,0 0 1 0 0,0 1 0 0 0,0-1 0 0 0,0 0 0 0 0,0 0 0 0 0,0 0 0 0 0,0 0-1 0 0,1-1 1 0 0,11-17 797 0 0,-13 19-897 0 0,10-25 1059 0 0,-9 21-861 0 0,0 0-1 0 0,0 0 0 0 0,1 0 0 0 0,3-7 1 0 0,8-8 414 0 0,-4 4-126 0 0,0 1-1 0 0,22-24 0 0 0,-28 34-474 0 0,0 1-1 0 0,0 0 1 0 0,0 1-1 0 0,0-1 1 0 0,1 1 0 0 0,-1-1-1 0 0,1 1 1 0 0,0 0 0 0 0,0 0-1 0 0,0 1 1 0 0,0-1 0 0 0,0 1-1 0 0,0 0 1 0 0,0 0 0 0 0,0 0-1 0 0,8 0 1 0 0,-4 2-462 0 0,1 0 0 0 0,-1 1 0 0 0,0-1 0 0 0,0 2 0 0 0,0-1 0 0 0,15 8 0 0 0,1 0-2099 0 0,-10-5 562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28 3224 0 0,'-23'19'944'0'0,"19"-17"99"0"0,0 1 1 0 0,0 1-1 0 0,0-1 1 0 0,0 0-1 0 0,0 1 1 0 0,1 0-1 0 0,-4 5 1 0 0,-1 3 787 0 0,0 2 1 0 0,-8 21-1 0 0,14-31-1566 0 0,0 1-1 0 0,1-1 0 0 0,0 1 1 0 0,0-1-1 0 0,0 1 1 0 0,0-1-1 0 0,1 1 0 0 0,0-1 1 0 0,-1 1-1 0 0,2 0 1 0 0,-1-1-1 0 0,2 9 0 0 0,-2-12-242 0 0,1 0-1 0 0,-1 0 0 0 0,0 0 0 0 0,1 0 0 0 0,-1 0 0 0 0,1 0 0 0 0,-1-1 1 0 0,1 1-1 0 0,-1 0 0 0 0,1 0 0 0 0,0 0 0 0 0,-1-1 0 0 0,1 1 1 0 0,0 0-1 0 0,0-1 0 0 0,-1 1 0 0 0,1 0 0 0 0,0-1 0 0 0,0 1 1 0 0,0-1-1 0 0,0 0 0 0 0,0 1 0 0 0,0-1 0 0 0,-1 0 0 0 0,1 1 1 0 0,0-1-1 0 0,0 0 0 0 0,0 0 0 0 0,0 0 0 0 0,0 0 0 0 0,0 0 1 0 0,0 0-1 0 0,0 0 0 0 0,0 0 0 0 0,0 0 0 0 0,0 0 0 0 0,0-1 1 0 0,0 1-1 0 0,0 0 0 0 0,0-1 0 0 0,0 1 0 0 0,0-1 0 0 0,1 0 1 0 0,3-1 89 0 0,0-1 1 0 0,0 0-1 0 0,-1 0 1 0 0,1 0-1 0 0,-1-1 1 0 0,5-4-1 0 0,-2 0 42 0 0,-1 0 0 0 0,0-1 0 0 0,0 0 0 0 0,-1 0 0 0 0,0 0 0 0 0,5-16 0 0 0,-6 16 7 0 0,0 0 0 0 0,0 1 0 0 0,0-1 0 0 0,1 1 1 0 0,0 0-1 0 0,1 0 0 0 0,10-12 0 0 0,-15 20-175 0 0,-1 0 0 0 0,1-1-1 0 0,-1 1 1 0 0,1-1 0 0 0,-1 1 0 0 0,1 0-1 0 0,0 0 1 0 0,-1-1 0 0 0,1 1 0 0 0,-1 0-1 0 0,1 0 1 0 0,0 0 0 0 0,-1 0-1 0 0,1-1 1 0 0,0 1 0 0 0,-1 0 0 0 0,1 0-1 0 0,-1 0 1 0 0,1 0 0 0 0,0 1-1 0 0,-1-1 1 0 0,1 0 0 0 0,0 0 0 0 0,-1 0-1 0 0,1 0 1 0 0,-1 1 0 0 0,1-1 0 0 0,-1 0-1 0 0,1 0 1 0 0,0 1 0 0 0,-1-1-1 0 0,1 1 1 0 0,-1-1 0 0 0,1 0 0 0 0,-1 1-1 0 0,0-1 1 0 0,1 1 0 0 0,-1-1 0 0 0,1 1-1 0 0,-1-1 1 0 0,0 1 0 0 0,1 0-1 0 0,-1-1 1 0 0,0 2 0 0 0,2 0-415 0 0,2 3-300 0 0,0 1 0 0 0,0-1 0 0 0,-1 1 0 0 0,0 0 1 0 0,0 0-1 0 0,0 0 0 0 0,2 9 0 0 0,11 48-4389 0 0,-12-47 3982 0 0,-2-8 275 0 0,0 0 1 0 0,-1 0-1 0 0,1 12 7518 0 0,-3-22-6280 0 0,1 0 0 0 0,-1 0-1 0 0,1 0 1 0 0,0 0 0 0 0,-1 0-1 0 0,1 0 1 0 0,0 1 0 0 0,0-1-1 0 0,1-2 1 0 0,-1-1 216 0 0,0-5-171 0 0,1-1-1 0 0,0 1 1 0 0,1 0 0 0 0,0 0-1 0 0,1 0 1 0 0,0 0-1 0 0,0 0 1 0 0,1 0-1 0 0,0 1 1 0 0,1 0 0 0 0,0 0-1 0 0,1 0 1 0 0,8-11-1 0 0,-9 16-286 0 0,-4 4-132 0 0,-1-1 0 0 0,0 1 1 0 0,1 0-1 0 0,-1 0 1 0 0,1-1-1 0 0,-1 1 1 0 0,1 0-1 0 0,-1 0 1 0 0,1 0-1 0 0,-1 0 1 0 0,1 0-1 0 0,-1 0 0 0 0,1 0 1 0 0,-1 0-1 0 0,1 0 1 0 0,-1 0-1 0 0,1 0 1 0 0,-1 0-1 0 0,1 0 1 0 0,-1 0-1 0 0,1 1 0 0 0,-1-1 1 0 0,1 0-1 0 0,-1 0 1 0 0,1 0-1 0 0,-1 1 1 0 0,1-1-1 0 0,-1 0 1 0 0,0 1-1 0 0,1-1 1 0 0,-1 0-1 0 0,1 1 0 0 0,-1-1 1 0 0,0 0-1 0 0,1 1 1 0 0,-1 0-1 0 0,3 2-2 0 0,-1 1 0 0 0,1-1 0 0 0,-1 0 0 0 0,0 1 0 0 0,0-1 0 0 0,-1 1 0 0 0,1 0 0 0 0,-1-1 0 0 0,0 1 0 0 0,0 0 0 0 0,0 0 0 0 0,0 0 0 0 0,0 6 0 0 0,-1-3 0 0 0,2 0 0 0 0,-1 0 0 0 0,4 8 0 0 0,-5-14 1 0 0,0-1 1 0 0,0 0-1 0 0,1 1 0 0 0,-1-1 0 0 0,0 1 0 0 0,0-1 1 0 0,1 1-1 0 0,-1-1 0 0 0,0 0 0 0 0,0 1 1 0 0,1-1-1 0 0,-1 0 0 0 0,0 1 0 0 0,1-1 0 0 0,-1 0 1 0 0,0 0-1 0 0,1 1 0 0 0,-1-1 0 0 0,1 0 1 0 0,-1 0-1 0 0,1 0 0 0 0,-1 1 0 0 0,0-1 0 0 0,1 0 1 0 0,-1 0-1 0 0,1 0 0 0 0,-1 0 0 0 0,1 0 1 0 0,-1 0-1 0 0,1 0 0 0 0,-1 0 0 0 0,0 0 0 0 0,1 0 1 0 0,-1 0-1 0 0,1 0 0 0 0,-1 0 0 0 0,1-1 0 0 0,-1 1 1 0 0,1 0-1 0 0,-1 0 0 0 0,0 0 0 0 0,1-1 1 0 0,-1 1-1 0 0,1 0 0 0 0,-1 0 0 0 0,0-1 0 0 0,1 1 1 0 0,-1 0-1 0 0,0-1 0 0 0,0 1 0 0 0,1 0 1 0 0,-1-1-1 0 0,0 1 0 0 0,0-1 0 0 0,1 1 0 0 0,-1 0 1 0 0,0-1-1 0 0,0 0 0 0 0,0 1-1 0 0,23-27 134 0 0,-21 22-88 0 0,1 0 1 0 0,0 1-1 0 0,0 0 1 0 0,0-1-1 0 0,1 1 1 0 0,0 0-1 0 0,-1 1 1 0 0,1-1-1 0 0,1 1 1 0 0,-1 0-1 0 0,0 0 1 0 0,1 0-1 0 0,0 0 1 0 0,-1 1-1 0 0,1 0 1 0 0,0 0 0 0 0,0 0-1 0 0,0 0 1 0 0,8 0-1 0 0,-6 2-41 0 0,-1 1 0 0 0,0 0 0 0 0,1 0 0 0 0,-1 1 0 0 0,0 0 0 0 0,0 0 0 0 0,0 0 0 0 0,0 1 0 0 0,0 0 0 0 0,8 6 0 0 0,6 1 4 0 0,-14-7-2 0 0,0-1 0 0 0,0 0 0 0 0,1 0 0 0 0,-1 0 0 0 0,0-1 0 0 0,1 0 0 0 0,-1-1-1 0 0,1 1 1 0 0,-1-1 0 0 0,1 0 0 0 0,12-2 0 0 0,-16 1-20 0 0,-1 1 1 0 0,1-1-1 0 0,0 0 0 0 0,0 0 1 0 0,-1 0-1 0 0,1 0 0 0 0,-1 0 0 0 0,1 0 1 0 0,-1-1-1 0 0,1 1 0 0 0,-1-1 0 0 0,0 0 1 0 0,1 1-1 0 0,-1-1 0 0 0,0 0 1 0 0,0-1-1 0 0,-1 1 0 0 0,1 0 0 0 0,0 0 1 0 0,-1-1-1 0 0,1 1 0 0 0,-1-1 1 0 0,0 1-1 0 0,0-1 0 0 0,0 0 0 0 0,0 1 1 0 0,0-1-1 0 0,-1 0 0 0 0,1-3 0 0 0,0 5 27 0 0,-1-1 0 0 0,0 1 0 0 0,0-1 0 0 0,0 1 0 0 0,0-1-1 0 0,0 1 1 0 0,0-1 0 0 0,0 1 0 0 0,0-1 0 0 0,-1 1 0 0 0,1-1-1 0 0,0 1 1 0 0,-1-1 0 0 0,1 1 0 0 0,-1-1 0 0 0,0 1 0 0 0,1 0-1 0 0,-1 0 1 0 0,0-1 0 0 0,0 1 0 0 0,0 0 0 0 0,0 0 0 0 0,0 0-1 0 0,0 0 1 0 0,0 0 0 0 0,0 0 0 0 0,-1 0 0 0 0,1 0 0 0 0,-3-1-1 0 0,2 1 2 0 0,0 1-1 0 0,0-1 0 0 0,-1 1 0 0 0,1 0 0 0 0,0 0 0 0 0,-1 0 0 0 0,1 0 0 0 0,0 0 0 0 0,-1 0 0 0 0,1 1 0 0 0,0-1 1 0 0,0 1-1 0 0,0 0 0 0 0,-1-1 0 0 0,1 1 0 0 0,0 0 0 0 0,0 0 0 0 0,-4 3 0 0 0,2-1 21 0 0,-1 1-1 0 0,0-1 1 0 0,1 1-1 0 0,0 0 1 0 0,0 0 0 0 0,-4 7-1 0 0,5-9-26 0 0,2 1 0 0 0,-1 0 0 0 0,0 0 0 0 0,0 0-1 0 0,1 0 1 0 0,0 0 0 0 0,0 0 0 0 0,0 1 0 0 0,0-1 0 0 0,0 0-1 0 0,0 0 1 0 0,1 5 0 0 0,0-7-62 0 0,0 0 0 0 0,0 0 0 0 0,0 0 1 0 0,0 0-1 0 0,1 0 0 0 0,-1-1 0 0 0,0 1 0 0 0,1 0 0 0 0,-1 0 0 0 0,0 0 0 0 0,1 0 0 0 0,0-1 1 0 0,-1 1-1 0 0,1 0 0 0 0,-1 0 0 0 0,1-1 0 0 0,0 1 0 0 0,-1 0 0 0 0,1-1 0 0 0,0 1 0 0 0,0-1 1 0 0,-1 1-1 0 0,1-1 0 0 0,0 1 0 0 0,0-1 0 0 0,0 0 0 0 0,0 1 0 0 0,0-1 0 0 0,-1 0 0 0 0,1 0 1 0 0,0 0-1 0 0,0 1 0 0 0,0-1 0 0 0,0 0 0 0 0,0 0 0 0 0,1-1 0 0 0,3 1-364 0 0,-1 0 0 0 0,1 0 0 0 0,-1-1 0 0 0,1 1 0 0 0,-1-1 0 0 0,6-2 0 0 0,26-14-3511 0 0,-19 7 1922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11520 0 0,'0'0'886'0'0,"-13"10"1710"0"0,-1 7 4517 0 0,5 6-3312 0 0,8-19-3544 0 0,0 0 0 0 0,1 0 0 0 0,-1 0-1 0 0,1 0 1 0 0,0 0 0 0 0,0 0-1 0 0,0 1 1 0 0,0-1 0 0 0,1 0 0 0 0,0 0-1 0 0,-1 0 1 0 0,2 0 0 0 0,-1 0-1 0 0,4 8 1 0 0,-3-7-149 0 0,3 3 229 0 0,0 1 0 0 0,6 16 0 0 0,-10-22-281 0 0,0-1 0 0 0,-1 1 0 0 0,1 0 0 0 0,-1 0 0 0 0,1-1 0 0 0,-1 1 0 0 0,0 0 0 0 0,0 0 1 0 0,0 0-1 0 0,-1 0 0 0 0,1-1 0 0 0,-1 1 0 0 0,-1 5 0 0 0,-3 4-22 0 0,3-4-155 0 0,-1 0-1 0 0,0-1 1 0 0,0 0-1 0 0,-1 0 1 0 0,0 0-1 0 0,-9 12 1 0 0,8-14-571 0 0,-1 1 1 0 0,0 0-1 0 0,0-1 0 0 0,0 0 0 0 0,-1 0 0 0 0,0-1 1 0 0,0 0-1 0 0,0 0 0 0 0,-1-1 0 0 0,1 0 1 0 0,-1 0-1 0 0,-12 3 0 0 0,-4-5-1315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9 364 2760 0 0,'-1'5'12400'0'0,"0"-7"-12221"0"0,0 1 0 0 0,0-1 1 0 0,0 1-1 0 0,1-1 1 0 0,-1 1-1 0 0,0-1 1 0 0,1 1-1 0 0,-1-1 0 0 0,1 1 1 0 0,0-1-1 0 0,0 0 1 0 0,-1 1-1 0 0,1-1 1 0 0,0 0-1 0 0,0 1 1 0 0,1-3-1 0 0,4-32 1171 0 0,-2 23-935 0 0,27-122 2094 0 0,-25 119-2288 0 0,1 1-1 0 0,0 0 1 0 0,1 0 0 0 0,0 0-1 0 0,2 1 1 0 0,13-19 0 0 0,-19 29-208 0 0,0 1-1 0 0,0-1 1 0 0,0 1 0 0 0,0 0 0 0 0,0 0 0 0 0,1 0 0 0 0,6-4 0 0 0,-9 7-12 0 0,0-1 0 0 0,0 1 1 0 0,0 0-1 0 0,0-1 0 0 0,0 1 0 0 0,0 0 0 0 0,0 0 1 0 0,1 0-1 0 0,-1 0 0 0 0,0 0 0 0 0,0 0 0 0 0,0 0 1 0 0,0 0-1 0 0,0 0 0 0 0,0 1 0 0 0,0-1 0 0 0,0 0 1 0 0,0 1-1 0 0,0-1 0 0 0,0 1 0 0 0,0-1 0 0 0,0 1 1 0 0,0-1-1 0 0,0 1 0 0 0,0 0 0 0 0,0-1 0 0 0,-1 1 1 0 0,1 0-1 0 0,0 0 0 0 0,0-1 0 0 0,-1 1 0 0 0,1 0 1 0 0,0 0-1 0 0,-1 0 0 0 0,1 2 0 0 0,3 4-14 0 0,0 0 1 0 0,0 0-1 0 0,-1 1 0 0 0,-1-1 0 0 0,1 1 0 0 0,-1 0 1 0 0,2 12-1 0 0,-1 6-91 0 0,-1 27 1 0 0,-2-36 67 0 0,0 1 0 0 0,2-1 1 0 0,0 1-1 0 0,5 18 0 0 0,-7-35 36 0 0,0-1 0 0 0,0 0 0 0 0,0 1 0 0 0,0-1 0 0 0,0 0 0 0 0,1 1 0 0 0,-1-1 0 0 0,0 1 0 0 0,0-1 0 0 0,0 0 0 0 0,1 1 0 0 0,-1-1 0 0 0,0 0 0 0 0,0 0 0 0 0,1 1 0 0 0,-1-1 0 0 0,0 0 0 0 0,1 1 0 0 0,-1-1 0 0 0,0 0 0 0 0,1 0 0 0 0,-1 0 0 0 0,0 0 0 0 0,1 1 0 0 0,-1-1 0 0 0,1 0 0 0 0,-1 0 0 0 0,0 0 0 0 0,1 0 0 0 0,-1 0 0 0 0,1 0 0 0 0,-1 0 0 0 0,0 0 0 0 0,1 0 0 0 0,-1 0 0 0 0,1 0 0 0 0,-1 0 0 0 0,0 0 0 0 0,1 0 0 0 0,-1 0 0 0 0,0-1 0 0 0,1 1 0 0 0,-1 0 0 0 0,1 0 0 0 0,-1 0 0 0 0,0 0 0 0 0,1-1 0 0 0,-1 1 0 0 0,0 0 0 0 0,0 0 0 0 0,1-1 0 0 0,-1 1 0 0 0,0 0 0 0 0,0-1 0 0 0,1 1 0 0 0,-1 0 0 0 0,0-1 0 0 0,1 0 0 0 0,8-9 50 0 0,0 0 0 0 0,-1-1-1 0 0,0 0 1 0 0,0 0 0 0 0,-1-1-1 0 0,-1 0 1 0 0,6-14 0 0 0,-2 5 48 0 0,-10 21-97 0 0,8-16 234 0 0,0 0-1 0 0,0 1 1 0 0,2 0-1 0 0,0 1 1 0 0,17-20-1 0 0,-27 33-234 0 0,1 1 0 0 0,-1-1 0 0 0,1 1 0 0 0,-1 0 0 0 0,0-1 0 0 0,1 1 0 0 0,-1 0 0 0 0,1 0 0 0 0,-1-1 0 0 0,0 1 0 0 0,1 0 0 0 0,-1 0 0 0 0,1 0 0 0 0,-1-1 0 0 0,1 1 0 0 0,-1 0 0 0 0,1 0 0 0 0,-1 0 0 0 0,1 0 0 0 0,-1 0 0 0 0,1 0 0 0 0,-1 0 0 0 0,1 0 0 0 0,-1 0 0 0 0,1 0 0 0 0,-1 0 0 0 0,1 1 0 0 0,-1-1 0 0 0,1 0 0 0 0,-1 0 0 0 0,1 0 0 0 0,-1 1 0 0 0,1-1 0 0 0,0 1 0 0 0,7 9 0 0 0,-4-3 20 0 0,-1 1 0 0 0,-1 0-1 0 0,1 0 1 0 0,-1 0 0 0 0,-1 1-1 0 0,1-1 1 0 0,-2 0 0 0 0,1 1 0 0 0,-1 14-1 0 0,2 28 83 0 0,15 44-1035 0 0,-16-94 757 0 0,-1 0 1 0 0,0 1 0 0 0,1-1 0 0 0,-1 0 0 0 0,1 0-1 0 0,0 0 1 0 0,-1 0 0 0 0,1 0 0 0 0,0 0 0 0 0,-1 0-1 0 0,2 1 1 0 0,8 3-6234 0 0,1-4-684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54 188 14136 0 0,'0'-2'91'0'0,"0"1"1"0"0,0 0 0 0 0,0 0 0 0 0,0 0 0 0 0,0 0 0 0 0,0 0 0 0 0,0-1 0 0 0,1 1 0 0 0,-1 0 0 0 0,0 0-1 0 0,0 0 1 0 0,1 0 0 0 0,-1 0 0 0 0,1 0 0 0 0,-1 0 0 0 0,1 0 0 0 0,0 0 0 0 0,-1 0 0 0 0,1 0 0 0 0,0 0-1 0 0,1-1 1 0 0,6-11 980 0 0,-5 5-774 0 0,0-1-1 0 0,-1 1 1 0 0,0-1 0 0 0,0 1 0 0 0,-1-1-1 0 0,0 0 1 0 0,-1 0 0 0 0,0 1 0 0 0,0-1 0 0 0,-1 0-1 0 0,0 0 1 0 0,0 1 0 0 0,-1-1 0 0 0,-4-10-1 0 0,6 19-281 0 0,0-1 0 0 0,0 1 0 0 0,0-1 0 0 0,-1 1 0 0 0,1-1 0 0 0,0 1 0 0 0,-1-1 0 0 0,1 1 1 0 0,0-1-1 0 0,-1 1 0 0 0,1-1 0 0 0,-1 1 0 0 0,1-1 0 0 0,0 1 0 0 0,-1 0 0 0 0,1-1 0 0 0,-1 1 0 0 0,1 0 0 0 0,-1-1 0 0 0,1 1 0 0 0,-1 0 0 0 0,0 0 0 0 0,1 0 0 0 0,-1 0 0 0 0,1-1 0 0 0,-1 1 0 0 0,1 0 0 0 0,-1 0 0 0 0,0 0 0 0 0,1 0 0 0 0,-1 0 0 0 0,1 0 0 0 0,-1 0 0 0 0,0 0 0 0 0,1 1 0 0 0,-1-1 0 0 0,1 0 0 0 0,-1 0 0 0 0,1 0 0 0 0,-1 1 0 0 0,1-1 0 0 0,-1 0 0 0 0,1 1 0 0 0,-2-1 0 0 0,0 2 54 0 0,0-1 0 0 0,0 1 0 0 0,0 0 0 0 0,0 0 0 0 0,0 0 0 0 0,0 0 0 0 0,1 0 0 0 0,-3 3 0 0 0,-2 8 27 0 0,2-1 0 0 0,-1 1 0 0 0,2 0 0 0 0,0 0 0 0 0,-3 23 0 0 0,5-29-88 0 0,-1 7 30 0 0,0 0 0 0 0,2 0 0 0 0,0 1 0 0 0,0-1 1 0 0,5 23-1 0 0,-5-31-30 0 0,1-1 1 0 0,1 1-1 0 0,-1-1 0 0 0,1 1 1 0 0,0-1-1 0 0,0 0 0 0 0,1 0 1 0 0,-1 0-1 0 0,1 0 1 0 0,0 0-1 0 0,1-1 0 0 0,-1 1 1 0 0,1-1-1 0 0,0 0 1 0 0,0 0-1 0 0,8 6 0 0 0,-10-8-34 0 0,1-1 1 0 0,0 0-1 0 0,0 1 0 0 0,0-1 0 0 0,0 0 0 0 0,1-1 1 0 0,-1 1-1 0 0,0 0 0 0 0,0-1 0 0 0,0 0 0 0 0,1 0 1 0 0,-1 0-1 0 0,0 0 0 0 0,0 0 0 0 0,0-1 0 0 0,1 1 1 0 0,-1-1-1 0 0,0 0 0 0 0,0 0 0 0 0,0 0 0 0 0,4-2 1 0 0,3-2-435 0 0,-1 0 0 0 0,-1-1 1 0 0,1 0-1 0 0,-1 0 1 0 0,10-10-1 0 0,6-9-724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17823 0 0,'0'0'39'0'0,"-3"4"107"0"0,0 0 0 0 0,0 0 0 0 0,1 0 0 0 0,-1 0 0 0 0,1 0 0 0 0,0 0 0 0 0,0 1 0 0 0,0-1-1 0 0,1 1 1 0 0,0 0 0 0 0,0-1 0 0 0,-1 8 0 0 0,-2 65 166 0 0,8 110 0 0 0,26 75-2368 0 0,-27-246 928 0 0</inkml:trace>
  <inkml:trace contextRef="#ctx0" brushRef="#br0" timeOffset="1">1 425 19087 0 0,'0'0'930'0'0,"8"0"59"0"0,60-4-721 0 0,-54 4-221 0 0,1 0 1 0 0,-1-1 0 0 0,0-1 0 0 0,0 0-1 0 0,0-1 1 0 0,0 0 0 0 0,14-6-1 0 0,-7 0-295 0 0,36-23-1 0 0,-27 10-5353 0 0,-12 7-1090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4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15376 0 0,'0'0'1393'0'0,"-6"15"-1080"0"0,5-6-158 0 0,-1 0-1 0 0,1 0 1 0 0,0 0-1 0 0,1 0 1 0 0,1 10-1 0 0,7 47-423 0 0,-7-58 183 0 0,44 238 1135 0 0,-13-123-187 0 0,-19-90-512 0 0,-13-31-306 0 0,1-1-1 0 0,0 0 1 0 0,-1 1 0 0 0,1-1-1 0 0,0 0 1 0 0,0 1 0 0 0,0-1-1 0 0,0 0 1 0 0,0 0 0 0 0,0 0 0 0 0,0 0-1 0 0,0 0 1 0 0,0 0 0 0 0,0 0-1 0 0,1 0 1 0 0,-1 0 0 0 0,0-1 0 0 0,1 1-1 0 0,-1 0 1 0 0,2 0 0 0 0,-2-2-9 0 0,0 1 1 0 0,0 0 0 0 0,0-1 0 0 0,0 1-1 0 0,0 0 1 0 0,0-1 0 0 0,0 1 0 0 0,0-1-1 0 0,0 0 1 0 0,-1 1 0 0 0,1-1 0 0 0,0 0-1 0 0,0 1 1 0 0,-1-1 0 0 0,1 0 0 0 0,0 0-1 0 0,-1 0 1 0 0,1 1 0 0 0,-1-1 0 0 0,1 0-1 0 0,-1 0 1 0 0,1-1 0 0 0,10-27 164 0 0,-9 21-98 0 0,5-11 74 0 0,0-4 288 0 0,2 1 0 0 0,16-34 0 0 0,-24 56-403 0 0,-1-1 1 0 0,1 0-1 0 0,-1 0 1 0 0,1 1 0 0 0,-1-1-1 0 0,1 0 1 0 0,-1 1-1 0 0,1-1 1 0 0,0 1 0 0 0,-1-1-1 0 0,1 1 1 0 0,0-1-1 0 0,0 1 1 0 0,2-2 956 0 0,2 10-840 0 0,-3 0-126 0 0,0 0 1 0 0,0 1-1 0 0,0-1 0 0 0,-1 1 1 0 0,0-1-1 0 0,-1 0 0 0 0,0 1 0 0 0,-1 13 1 0 0,0 3 26 0 0,4 21 13 0 0,-2-42-98 0 0,-1 0 0 0 0,1 0 0 0 0,0-1 0 0 0,0 1 0 0 0,0 0 0 0 0,1 0 0 0 0,-1-1 0 0 0,1 1 0 0 0,3 4 0 0 0,-4-7-115 0 0,0 0 0 0 0,0 0 0 0 0,1 0 0 0 0,-1 0 0 0 0,0 0 0 0 0,0 0 0 0 0,1 0 0 0 0,-1 0 0 0 0,0-1 0 0 0,1 1 0 0 0,-1-1 0 0 0,1 1 0 0 0,-1-1 0 0 0,1 1 0 0 0,-1-1 0 0 0,1 0 0 0 0,-1 0 0 0 0,1 0 0 0 0,-1 0 0 0 0,1 0 0 0 0,-1 0 0 0 0,1 0 0 0 0,-1 0 0 0 0,1-1 0 0 0,1 0 0 0 0,2 0-418 0 0,0-1 0 0 0,-1 0 1 0 0,1 0-1 0 0,-1 0 0 0 0,0 0 0 0 0,7-5 0 0 0,5-7-1581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5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153 270 3680 0 0,'-22'11'803'0'0,"-2"0"5060"0"0,-9 12 2032 0 0,1 5-5057 0 0,28-24-2624 0 0,0 0 0 0 0,0 1 0 0 0,0-1 0 0 0,1 1 0 0 0,0 0 0 0 0,0 0 0 0 0,0 0 1 0 0,0 0-1 0 0,1 0 0 0 0,0 1 0 0 0,0-1 0 0 0,-1 7 0 0 0,3-12-176 0 0,-1 1-1 0 0,1-1 1 0 0,0 1 0 0 0,0 0 0 0 0,0-1 0 0 0,0 1-1 0 0,0 0 1 0 0,0 0 0 0 0,0-1 0 0 0,0 1-1 0 0,0 0 1 0 0,0-1 0 0 0,0 1 0 0 0,0 0-1 0 0,1-1 1 0 0,-1 1 0 0 0,0-1 0 0 0,0 1 0 0 0,1 0-1 0 0,-1-1 1 0 0,1 1 0 0 0,-1-1 0 0 0,0 1-1 0 0,1-1 1 0 0,-1 1 0 0 0,2 0 0 0 0,-1 0-17 0 0,0-1 1 0 0,0 0 0 0 0,0 1-1 0 0,0-1 1 0 0,0 0-1 0 0,0 0 1 0 0,0 0 0 0 0,1 0-1 0 0,-1 0 1 0 0,0 0 0 0 0,0 0-1 0 0,0 0 1 0 0,0 0 0 0 0,2-1-1 0 0,3-1-31 0 0,1 0 0 0 0,-1-1 0 0 0,0 1-1 0 0,6-5 1 0 0,2-2-1400 0 0,-2 0-1 0 0,24-21 1 0 0,-34 28 1089 0 0,11-10-1707 0 0</inkml:trace>
  <inkml:trace contextRef="#ctx0" brushRef="#br0" timeOffset="1">266 288 5528 0 0,'-20'16'351'0'0,"13"-9"1059"0"0,1 0 1 0 0,0 0-1 0 0,0 1 0 0 0,0-1 1 0 0,1 1-1 0 0,-5 12 0 0 0,0 9 324 0 0,8-21-1350 0 0,1 1 0 0 0,1-1 0 0 0,-1 0 0 0 0,2 13 0 0 0,-1-19-309 0 0,0 1-1 0 0,1 0 1 0 0,-1 0-1 0 0,1 0 1 0 0,0 0 0 0 0,-1 0-1 0 0,1-1 1 0 0,1 1-1 0 0,-1 0 1 0 0,0-1-1 0 0,0 1 1 0 0,1-1-1 0 0,0 1 1 0 0,-1-1-1 0 0,5 4 1 0 0,-5-5-47 0 0,0 0 0 0 0,1-1 0 0 0,-1 1 0 0 0,0-1 0 0 0,1 1 0 0 0,-1-1-1 0 0,0 0 1 0 0,1 1 0 0 0,-1-1 0 0 0,1 0 0 0 0,-1 0 0 0 0,1 0 0 0 0,-1 0 0 0 0,0 0 0 0 0,1 0 0 0 0,-1-1 0 0 0,1 1 0 0 0,-1 0 0 0 0,0-1-1 0 0,1 1 1 0 0,-1-1 0 0 0,0 1 0 0 0,1-1 0 0 0,-1 0 0 0 0,2-1 0 0 0,1 0 67 0 0,1-1 0 0 0,-1-1 1 0 0,0 1-1 0 0,0 0 0 0 0,5-7 0 0 0,-1-1 49 0 0,0 0 0 0 0,-1 0 0 0 0,0-1-1 0 0,-1 0 1 0 0,0 0 0 0 0,-1-1 0 0 0,-1 1-1 0 0,5-20 1 0 0,-2 0-2 0 0,-2 0 0 0 0,2-43 0 0 0,-7 40 445 0 0,-1 0 0 0 0,-6-45-1 0 0,6 77-473 0 0,-5-28 685 0 0,6 30-735 0 0,0 0 0 0 0,-1 0-1 0 0,1-1 1 0 0,0 1 0 0 0,-1 0 0 0 0,1 0 0 0 0,-1 0 0 0 0,0 0 0 0 0,1 0-1 0 0,-1 0 1 0 0,0 0 0 0 0,1 0 0 0 0,-1 0 0 0 0,0 0 0 0 0,0 0 0 0 0,0 1-1 0 0,0-1 1 0 0,0 0 0 0 0,0 0 0 0 0,-2 0 0 0 0,3 1-40 0 0,-1 0 0 0 0,1 0-1 0 0,0 0 1 0 0,-1 1 0 0 0,1-1 0 0 0,-1 0 0 0 0,1 0 0 0 0,-1 0 0 0 0,1 0-1 0 0,0 1 1 0 0,-1-1 0 0 0,1 0 0 0 0,0 1 0 0 0,-1-1 0 0 0,1 0 0 0 0,0 1-1 0 0,-1-1 1 0 0,1 0 0 0 0,0 1 0 0 0,0-1 0 0 0,-1 0 0 0 0,1 1 0 0 0,0-1 0 0 0,-1 1-1 0 0,-4 12 239 0 0,2 0-205 0 0,0 1 0 0 0,1-1 0 0 0,0 1 1 0 0,1-1-1 0 0,0 16 0 0 0,3 7-53 0 0,-2-21-26 0 0,0-1-1 0 0,1 0 1 0 0,1 0 0 0 0,0 0 0 0 0,6 16 0 0 0,-5-18-433 0 0,1 0 0 0 0,1 0 0 0 0,0 0 0 0 0,0 0-1 0 0,1-1 1 0 0,1 0 0 0 0,0 0 0 0 0,9 11 0 0 0,-1-7-975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0:1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4488 0 0,'1'-11'16574'0'0,"1"10"-16463"0"0,0 0 0 0 0,0 1 0 0 0,1-1 0 0 0,-1 1 0 0 0,0 0 0 0 0,1 0 0 0 0,-1 0 0 0 0,0 0 0 0 0,1 0 0 0 0,-1 0 0 0 0,0 1 0 0 0,1-1 0 0 0,2 1 0 0 0,15 2 208 0 0,66 6 935 0 0,-82-9-1200 0 0,0 1 1 0 0,-1-1-1 0 0,1 1 1 0 0,0 0-1 0 0,-1 0 1 0 0,5 3 0 0 0,12 2 140 0 0,-10-4-3 0 0,0-1 1 0 0,18-1-1 0 0,11 2 118 0 0,-20 0-153 0 0,25-2 1 0 0,-26 0 6 0 0,29 3-1 0 0,-38-2-105 0 0,1-1 1 0 0,-1 1-1 0 0,12-3 0 0 0,-11 1 29 0 0,0 1 1 0 0,15 1-1 0 0,19 2 124 0 0,-26-3-150 0 0,24 5 0 0 0,-23-3-27 0 0,-1-1-1 0 0,37-1 1 0 0,-17-1 237 0 0,-5-1-152 0 0,56-10 0 0 0,-17 1 8 0 0,193-24 156 0 0,-185 25-276 0 0,4-1 21 0 0,162-1 1 0 0,-135 12-29 0 0,97 10 128 0 0,71 0 312 0 0,-124-4-357 0 0,-9 11-30 0 0,72 9-53 0 0,-169-20 0 0 0,90 19 297 0 0,-85-14 7 0 0,103 8-1 0 0,-48-19 180 0 0,202-25-1 0 0,-277 21-412 0 0,5-1 55 0 0,0-1 1 0 0,71-21-1 0 0,-108 27-111 0 0,10-5 37 0 0,-10 3 9 0 0,-1 1 97 0 0,-6 5-2818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0:5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1376 0 0,'4'-5'17736'0'0,"5"-4"-16553"0"0,-8 9-849 0 0,12-11 536 0 0,-4 9-685 0 0,-6 0-136 0 0,1 1 0 0 0,-1 0-1 0 0,0 1 1 0 0,1-1 0 0 0,-1 0-1 0 0,0 1 1 0 0,1 0 0 0 0,-1 0 0 0 0,1 0-1 0 0,-1 0 1 0 0,6 1 0 0 0,8 3 77 0 0,-8-1-62 0 0,0-1 1 0 0,0-1-1 0 0,15 1 1 0 0,24 6 727 0 0,-15-3-1279 0 0,-26-4 468 0 0,0 1 1 0 0,0-1-1 0 0,9 0 0 0 0,8-3 385 0 0,-17 1-306 0 0,-1 1 0 0 0,0 0 1 0 0,13 0-1 0 0,-14 1-66 0 0,1-1 0 0 0,0 0-1 0 0,0-1 1 0 0,10-1 0 0 0,-10 1 51 0 0,-1 0 0 0 0,1 0 0 0 0,-1 1-1 0 0,9 0 1 0 0,39 2 190 0 0,-38-2-226 0 0,-1 0-1 0 0,20 4 0 0 0,-11 1-8 0 0,-18-3 0 0 0,0-1 0 0 0,0 0 0 0 0,1 0 0 0 0,-1 0 0 0 0,0 0 0 0 0,1-1 0 0 0,-1 0 0 0 0,0 0 0 0 0,1-1 0 0 0,-1 1 0 0 0,10-3 0 0 0,-9 1 15 0 0,0 1 1 0 0,0 0-1 0 0,0 0 0 0 0,0 1 0 0 0,1-1 0 0 0,-1 1 0 0 0,0 1 1 0 0,0-1-1 0 0,9 3 0 0 0,22 0 97 0 0,-28-3-118 0 0,0 1-1 0 0,0-1 0 0 0,0 2 1 0 0,-1-1-1 0 0,16 5 0 0 0,-19-5-27 0 0,0 0-1 0 0,0 0 0 0 0,0-1 1 0 0,0 1-1 0 0,0-1 1 0 0,0-1-1 0 0,7 0 0 0 0,20 0 131 0 0,24 7 1275 0 0,-52-5-1429 0 0,0-1 0 0 0,1 0 0 0 0,-1 0 1 0 0,0 0-1 0 0,1 0 0 0 0,6-2 0 0 0,-7 1 7 0 0,1 0 0 0 0,-1 0-1 0 0,1 1 1 0 0,7 0-1 0 0,7 3 52 0 0,-10-1 0 0 0,1-1 0 0 0,17 0 0 0 0,-23-2 0 0 0,0 1 0 0 0,-1-1 0 0 0,1 1 0 0 0,0-1 0 0 0,-1-1 0 0 0,0 1 0 0 0,1 0 0 0 0,-1-1 0 0 0,0 1 0 0 0,1-1 0 0 0,2-2 0 0 0,2-1 20 0 0,0 0 0 0 0,0 1 0 0 0,1 0-1 0 0,0 0 1 0 0,8-2 0 0 0,47-10 132 0 0,-63 16-151 0 0,19-4 38 0 0,4-2-34 0 0,-1 1 0 0 0,1 1 0 0 0,0 2 0 0 0,30-1 0 0 0,-45 4 2 0 0,-1 1-1 0 0,0-1 1 0 0,0 2 0 0 0,8 2-1 0 0,-8-2 2 0 0,1 0 0 0 0,0-1 0 0 0,12 2-1 0 0,44-3-7 0 0,-9-1 0 0 0,1-1 39 0 0,-15-1-14 0 0,29 6 1 0 0,-47-1-7 0 0,45-2 0 0 0,-58-1 44 0 0,1 1-1 0 0,-1 0 1 0 0,1 0 0 0 0,13 4-1 0 0,-11-2-49 0 0,-1-1 0 0 0,23 2 0 0 0,-2 1-13 0 0,-2 0 0 0 0,12-4-15 0 0,-27-1-14 0 0,-1 1-1 0 0,1 1 0 0 0,22 4 1 0 0,-35-5 28 0 0,0-1 0 0 0,0 0 0 0 0,0 0 0 0 0,-1 0-1 0 0,1 0 1 0 0,0 0 0 0 0,0-1 0 0 0,0 1 0 0 0,-1-1 0 0 0,1 0 0 0 0,0 0 0 0 0,-1-1 0 0 0,1 1 0 0 0,4-3-1 0 0,-3 1 17 0 0,1 1-1 0 0,0 0 1 0 0,0 0-1 0 0,7-1 1 0 0,30-2 33 0 0,59 2-1 0 0,3 1-1 0 0,4-2 33 0 0,2 0 2 0 0,-57 1-64 0 0,-20 2 6 0 0,41-8 1 0 0,-24 1 16 0 0,65-2-1 0 0,54 9 66 0 0,-123 1-97 0 0,-11-1 12 0 0,35 1 32 0 0,118 18 12 0 0,-66-11 20 0 0,-58-5 143 0 0,7 5-65 0 0,106 25-1 0 0,-81-12-109 0 0,96-1 17 0 0,-150-17-64 0 0,152-1 176 0 0,-87-3-106 0 0,138-3 201 0 0,72-1-35 0 0,-231 6-36 0 0,88-12 0 0 0,-85 2 142 0 0,94 2 0 0 0,-36 0-215 0 0,-80 3-41 0 0,-47 3-35 0 0,-1-2 0 0 0,-1 0-1 0 0,1-1 1 0 0,21-9 0 0 0,-9 0-1650 0 0,-26 13 649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0:1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58 12440 0 0,'-8'-24'3389'0'0,"-4"-9"6647"0"0,1 40-8792 0 0,8-4-1190 0 0,1 0 0 0 0,0 0 1 0 0,0 0-1 0 0,0 0 0 0 0,0 0 1 0 0,1 0-1 0 0,-1 1 0 0 0,-1 4 1 0 0,-8 30 67 0 0,10-35-110 0 0,-41 180 301 0 0,-54 185 1065 0 0,95-362-1327 0 0,-1-1 0 0 0,0 0 0 0 0,-1 0 0 0 0,1 0 0 0 0,-1 0 0 0 0,0 0 0 0 0,-6 7 0 0 0,9-12-42 0 0,-1 0-1 0 0,1 0 1 0 0,-1 0 0 0 0,1 0-1 0 0,0 0 1 0 0,-1 0-1 0 0,1 0 1 0 0,-1 0 0 0 0,1 0-1 0 0,0 0 1 0 0,-1 0 0 0 0,1 0-1 0 0,-1 0 1 0 0,1 0 0 0 0,0 0-1 0 0,-1 0 1 0 0,1 0-1 0 0,0 0 1 0 0,-1-1 0 0 0,1 1-1 0 0,0 0 1 0 0,-1 0 0 0 0,1-1-1 0 0,0 1 1 0 0,-1 0-1 0 0,1 0 1 0 0,-1-1 0 0 0,-8-8 142 0 0,2-5-71 0 0,0 0-1 0 0,1 0 1 0 0,1 0-1 0 0,0-1 0 0 0,-4-21 1 0 0,0 0 10 0 0,-2-21 116 0 0,5 25 292 0 0,6 32-496 0 0,0 0-1 0 0,0 0 1 0 0,0 0-1 0 0,0 0 1 0 0,0 0 0 0 0,0 0-1 0 0,0 0 1 0 0,0 0 0 0 0,0 0-1 0 0,0 0 1 0 0,0 0-1 0 0,-1 0 1 0 0,1 0 0 0 0,0 0-1 0 0,0 0 1 0 0,0 0-1 0 0,0 0 1 0 0,0 0 0 0 0,0 0-1 0 0,0 0 1 0 0,0 0 0 0 0,0 0-1 0 0,0 0 1 0 0,0 0-1 0 0,0 0 1 0 0,0 0 0 0 0,0 0-1 0 0,-1 0 1 0 0,1 0-1 0 0,0 0 1 0 0,0 0 0 0 0,0 0-1 0 0,0 0 1 0 0,0 0 0 0 0,0-1-1 0 0,0 1 1 0 0,0 0-1 0 0,0 0 1 0 0,0 0 0 0 0,0 0-1 0 0,0 0 1 0 0,0 0-1 0 0,0 0 1 0 0,0 0 0 0 0,0 0-1 0 0,0 0 1 0 0,0 0 0 0 0,0 0-1 0 0,0 0 1 0 0,0-1-1 0 0,0 1 1 0 0,-3 11 58 0 0,0 15-12 0 0,1 8-107 0 0,2-1 0 0 0,1 1 0 0 0,2 0 0 0 0,1 0-1 0 0,13 51 1 0 0,-16-81 66 0 0,0-1 1 0 0,0 1-1 0 0,1 0 0 0 0,0-1 0 0 0,0 1 0 0 0,0-1 0 0 0,0 0 0 0 0,0 0 0 0 0,0 1 0 0 0,4 2 0 0 0,-5-5-1 0 0,0 0 0 0 0,0 0 0 0 0,0 0-1 0 0,0 0 1 0 0,1-1 0 0 0,-1 1 0 0 0,0 0-1 0 0,1 0 1 0 0,-1-1 0 0 0,0 1-1 0 0,1-1 1 0 0,-1 1 0 0 0,1-1 0 0 0,-1 0-1 0 0,1 1 1 0 0,-1-1 0 0 0,1 0 0 0 0,-1 0-1 0 0,1 0 1 0 0,-1 0 0 0 0,1 0 0 0 0,-1-1-1 0 0,1 1 1 0 0,-1 0 0 0 0,1-1 0 0 0,-1 1-1 0 0,3-2 1 0 0,2-1 53 0 0,1-1 0 0 0,-1 0 0 0 0,0 0 1 0 0,0-1-1 0 0,-1 1 0 0 0,0-1 0 0 0,6-6 0 0 0,30-44 146 0 0,-15 20-130 0 0,24-32 21 0 0,49-56-1989 0 0,-95 119 1038 0 0,0 1 0 0 0,1 0-1 0 0,-1 0 1 0 0,1 0 0 0 0,0 0 0 0 0,8-2 0 0 0,-11 4-1015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0:2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3224 0 0,'2'6'9416'0'0,"6"-12"-7672"0"0,-4 3-1126 0 0,0 1 1 0 0,0 0-1 0 0,0 1 1 0 0,0-1-1 0 0,9-1 1 0 0,-9 2-493 0 0,-3 1-77 0 0,0 0 0 0 0,0 0 0 0 0,0 0 0 0 0,0 0 1 0 0,0 1-1 0 0,1-1 0 0 0,-1 0 0 0 0,0 0 0 0 0,0 1 0 0 0,0-1 1 0 0,0 1-1 0 0,0-1 0 0 0,1 2 0 0 0,9 2 297 0 0,-10-4-302 0 0,0 1-1 0 0,0-1 1 0 0,0 1-1 0 0,1-1 0 0 0,-1 1 1 0 0,0 0-1 0 0,0-1 1 0 0,0 1-1 0 0,0 0 0 0 0,0 0 1 0 0,-1 0-1 0 0,1-1 1 0 0,0 1-1 0 0,1 2 0 0 0,13 11 804 0 0,-8-12-650 0 0,0 1 0 0 0,0-1 0 0 0,0-1 0 0 0,1 1 0 0 0,-1-1 0 0 0,13 0 0 0 0,-10 0-146 0 0,10 1 36 0 0,-3-1-6 0 0,0 0 0 0 0,0 2 0 0 0,24 6 0 0 0,3 2 4 0 0,-31-9 7 0 0,23 8 0 0 0,-19-5 112 0 0,0 0-1 0 0,33 3 0 0 0,-7-1 119 0 0,62 8 208 0 0,-28-5-346 0 0,20 0-179 0 0,-30-4 60 0 0,134 5 747 0 0,-183-12-661 0 0,1 0 0 0 0,19-6 0 0 0,13-1 146 0 0,-2 3-273 0 0,85-5-83 0 0,-22 1 311 0 0,-18 0-171 0 0,1 3-127 0 0,43 0-24 0 0,49-7 218 0 0,-2 1-20 0 0,74 27 267 0 0,-94 12-269 0 0,-124-19-81 0 0,-4-4-32 0 0,-25-3-15 0 0,24 4 1 0 0,85 15 1 0 0,-32-8 0 0 0,-6-4 39 0 0,-22-3-14 0 0,54 5 54 0 0,-30-3 23 0 0,-21-3-30 0 0,0-2 0 0 0,91-10 0 0 0,30-2-26 0 0,-31 3 130 0 0,46-3 229 0 0,-173 11-351 0 0,0 0 0 0 0,0 2 0 0 0,-1 1-1 0 0,1 1 1 0 0,30 11 0 0 0,-31-9-17 0 0,68 11 167 0 0,-82-15-335 0 0,-6-1-307 0 0,1 0 0 0 0,-1 0 0 0 0,1-1 0 0 0,-1 0 0 0 0,1-1 0 0 0,9 1 0 0 0,-5-3-1177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0:2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83 2304 0 0,'-17'0'3'0'0,"7"1"1416"0"0,0-1 0 0 0,1-1 0 0 0,-15-2 1 0 0,-2-1 5549 0 0,26 2-6698 0 0,1 1 0 0 0,-1-1 0 0 0,0 1 0 0 0,1 0 0 0 0,-1-1 0 0 0,1 1 0 0 0,-1 0 0 0 0,1-1 0 0 0,0 1 0 0 0,-1 0 1 0 0,1 0-1 0 0,0 0 0 0 0,0-1 0 0 0,0 1 0 0 0,0 0 0 0 0,0 0 0 0 0,0 0 0 0 0,0 1 0 0 0,0-1 0 0 0,1 0 0 0 0,-1 0 0 0 0,0 1 0 0 0,0-1 0 0 0,1 0 0 0 0,2 0 0 0 0,5-2-11 0 0,1 0 0 0 0,18-3 0 0 0,-18 4 319 0 0,78-8 848 0 0,-30 4-904 0 0,93-7 513 0 0,264 9-1 0 0,-287 16-720 0 0,-17-2 232 0 0,-38-11 389 0 0,-69 1-779 0 0,-32-6-13 0 0,-237 28-557 0 0,225-17 369 0 0,-158 17-437 0 0,-48 6 314 0 0,-17 10 237 0 0,225-30 145 0 0,27-5-92 0 0,0-1 0 0 0,0 0 0 0 0,-13 1 0 0 0,23-3 192 0 0,6-1 154 0 0,107-26 145 0 0,156-15-1 0 0,-216 35-792 0 0,70-6 266 0 0,131 3-1 0 0,-248 10-94 0 0,86 3-130 0 0,-83-2 128 0 0,1 1 1 0 0,0-1 0 0 0,-1 1-1 0 0,1 1 1 0 0,-1 0 0 0 0,1 0-1 0 0,14 8 1 0 0,-18-8-520 0 0,0 0 0 0 0,0-1-1 0 0,0 1 1 0 0,0-1 0 0 0,0-1 0 0 0,0 1 0 0 0,0-1-1 0 0,1 0 1 0 0,-1 0 0 0 0,1 0 0 0 0,5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0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8 3224 0 0,'0'0'3192'0'0,"0"0"-2955"0"0,-2-3-174 0 0,2 2 118 0 0,-18-2 1491 0 0,-58 10 928 0 0,72-6-2299 0 0,-1-1-1 0 0,1 1 1 0 0,-1 0 0 0 0,1 0-1 0 0,-5 2 1 0 0,5-2 336 0 0,0 0 0 0 0,0 0-1 0 0,-1 0 1 0 0,-8 1 3556 0 0,24-2-4011 0 0,-1 2-92 0 0,147 24 1001 0 0,-127-19-855 0 0,-1 1 1 0 0,1 1 0 0 0,31 16 0 0 0,-44-19-184 0 0,-1 0 0 0 0,1-2 1 0 0,0 0-1 0 0,0-1 0 0 0,32 2 0 0 0,-26-2 36 0 0,-5-2 61 0 0,-1-1-1 0 0,31-4 0 0 0,13 0 350 0 0,65 0 218 0 0,-112 3-714 0 0,79 0 69 0 0,-30 4-165 0 0,108 12-385 0 0,-134-10 806 0 0,1-2 0 0 0,43-1 0 0 0,76-12 656 0 0,-37-1-949 0 0,176-8 861 0 0,133-11 221 0 0,-283 20-1117 0 0,68-5 0 0 0,26 10 1873 0 0,-192 5-1714 0 0,-35 0-156 0 0,376 15 10 0 0,-322-9-13 0 0,0-2 0 0 0,0-3 0 0 0,78-10 0 0 0,-17 2 0 0 0,-95 11 0 0 0,-27-3 0 0 0,-5 1-45 0 0,1-1-1 0 0,-1 1 1 0 0,1-1 0 0 0,-1 1 0 0 0,0 0-1 0 0,0 0 1 0 0,0-1 0 0 0,0 1-1 0 0,0 0 1 0 0,0 0 0 0 0,0 0-1 0 0,-1 0 1 0 0,1 0 0 0 0,-1 0-1 0 0,1 3 1 0 0,-1-2-482 0 0,9 19-9595 0 0,-6-12 2217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0:3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30 1840 0 0,'-12'13'11754'0'0,"11"-13"-11475"0"0,0-1-1 0 0,0 1 0 0 0,0 0 1 0 0,0-1-1 0 0,0 1 1 0 0,0-1-1 0 0,0 1 0 0 0,0-1 1 0 0,0 0-1 0 0,0 1 1 0 0,0-1-1 0 0,0 0 0 0 0,0 0 1 0 0,0 0-1 0 0,-15-15 2294 0 0,10 7-806 0 0,7 4 638 0 0,1 4-2216 0 0,0 1 0 0 0,0-1 1 0 0,0 1-1 0 0,0 0 1 0 0,0 0-1 0 0,1 0 0 0 0,2 0 1 0 0,-3 0-427 0 0,14-1 328 0 0,-11 1-48 0 0,1 0-1 0 0,-1 0 0 0 0,1 0 1 0 0,-1 1-1 0 0,11 1 0 0 0,-5 1 69 0 0,-1-2 0 0 0,1 1 0 0 0,19-1-1 0 0,4 1 47 0 0,-15 0-41 0 0,-1 0 1 0 0,0 2-1 0 0,23 7 0 0 0,18 2 21 0 0,-44-10-98 0 0,-1 0 0 0 0,1-1 0 0 0,22 0 0 0 0,95-12 624 0 0,-81 5-535 0 0,79 3 16 0 0,3-1-72 0 0,21-4-7 0 0,5 5 28 0 0,-85 3-67 0 0,-56 0-25 0 0,34 7 0 0 0,-28-4 0 0 0,8 2 15 0 0,-17-3 2 0 0,0 0-1 0 0,24 0 0 0 0,24-1 25 0 0,41-2 46 0 0,110-15 161 0 0,53 11-216 0 0,-153 5 59 0 0,132 8 77 0 0,53-2-14 0 0,-181-8-105 0 0,73-3 102 0 0,354-21 199 0 0,-168 12-133 0 0,-133 18 79 0 0,-147-1-228 0 0,49-7 143 0 0,-129 2-152 0 0,-11 1-24 0 0,0 0 0 0 0,0-1 0 0 0,1 1 0 0 0,10-4 0 0 0,-14 2-40 0 0,-3 1-116 0 0,-8 1-2830 0 0,0 0 1383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1:2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16 2304 0 0,'-3'0'4886'0'0,"-29"-12"-775"0"0,31 12-3540 0 0,-13-4 6643 0 0,14 5-7102 0 0,0 1 0 0 0,0-1 0 0 0,1 0 0 0 0,-1 1 0 0 0,0-1 0 0 0,1 0 0 0 0,-1 0 0 0 0,1 1 0 0 0,-1-1 0 0 0,1 0 0 0 0,0 0 0 0 0,0 0 0 0 0,-1 0 0 0 0,1 0 0 0 0,0 0 0 0 0,0 0 0 0 0,0 0 0 0 0,0 0 0 0 0,0 0 0 0 0,0 0 0 0 0,2 0 0 0 0,0 2 65 0 0,-2-3-135 0 0,-1 1-1 0 0,1-1 1 0 0,0 0 0 0 0,0 1-1 0 0,0-1 1 0 0,-1 0-1 0 0,1 0 1 0 0,0 0-1 0 0,0 0 1 0 0,0 0-1 0 0,0 0 1 0 0,0 0-1 0 0,-1 0 1 0 0,3 0 0 0 0,4-1 146 0 0,159 19 1432 0 0,11-6-525 0 0,8-5-382 0 0,-31-10-193 0 0,120 4 945 0 0,-224-1-1237 0 0,-29 0-91 0 0,21 3 1 0 0,-24-2 109 0 0,28-2-1 0 0,-14 0 200 0 0,-31 1-413 0 0,0 0-1 0 0,1 0 1 0 0,-1 0 0 0 0,0 0 0 0 0,1 0-1 0 0,-1 0 1 0 0,0 0 0 0 0,1-1 0 0 0,-1 1-1 0 0,0-1 1 0 0,0 1 0 0 0,1-1 0 0 0,-1 1-1 0 0,0-1 1 0 0,0 0 0 0 0,0 0 0 0 0,0 1-1 0 0,0-1 1 0 0,0 0 0 0 0,0 0 0 0 0,0 0-1 0 0,0 0 1 0 0,0 0 0 0 0,0 0 0 0 0,-1-1-1 0 0,1 1 1 0 0,0 0 0 0 0,-1 0 0 0 0,1 0-1 0 0,-1-1 1 0 0,0 1 0 0 0,1 0 0 0 0,-1 0-1 0 0,0-1 1 0 0,0 1 0 0 0,1-3 0 0 0,-1 3-333 0 0,0-1-20 0 0,0-1-719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1:2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2304 0 0,'0'0'101'0'0,"-6"2"22"0"0,-22 11 4511 0 0,-5 2-4654 0 0,-12 0 134 0 0,33-8 9670 0 0,11-6-9208 0 0,12 5 3113 0 0,1-2-3917 0 0,-5-2 412 0 0,0 0 0 0 0,0 0 0 0 0,13 1-1 0 0,2 0-20 0 0,2 0-40 0 0,0 0-1 0 0,0-2 0 0 0,0-1 1 0 0,26-4-1 0 0,24 1-3 0 0,-36 1-70 0 0,54-9-1 0 0,0 0 152 0 0,71 3 323 0 0,-104 11-265 0 0,72 12 0 0 0,-62-6-157 0 0,-5-3 48 0 0,1-2-1 0 0,74-6 1 0 0,92-26 652 0 0,-160 18-718 0 0,76-2-1 0 0,74 9 66 0 0,-178 3-48 0 0,258 19 929 0 0,-161-8-734 0 0,60 12 393 0 0,-53-19 192 0 0,-135-3-787 0 0,0-2 0 0 0,0 0 0 0 0,0 0 0 0 0,0-1 0 0 0,20-6-1 0 0,0 1-14 0 0,-23 6-18 0 0,-2 0-112 0 0,-7 1-174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1:2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4144 0 0,'0'0'319'0'0,"-12"5"-7"0"0,4-6 861 0 0,7 1-920 0 0,0 0 1 0 0,0-1 0 0 0,0 1-1 0 0,0 0 1 0 0,-1 0-1 0 0,1 0 1 0 0,0 0 0 0 0,0 0-1 0 0,0 0 1 0 0,0 1-1 0 0,0-1 1 0 0,0 0 0 0 0,0 0-1 0 0,0 1 1 0 0,0-1 0 0 0,0 1-1 0 0,0-1 1 0 0,-1 2-1 0 0,-12-1 1459 0 0,14-1-1508 0 0,-1 0 0 0 0,1 1-1 0 0,-1-1 1 0 0,1 0 0 0 0,-1 1-1 0 0,1-1 1 0 0,-1 1 0 0 0,1-1-1 0 0,-1 1 1 0 0,1-1 0 0 0,-1 1-1 0 0,1-1 1 0 0,0 1-1 0 0,-1 0 1 0 0,0 0-132 0 0,1-1 0 0 0,0 1 0 0 0,0-1 0 0 0,-1 0 0 0 0,1 1 0 0 0,0-1 0 0 0,0 1 0 0 0,-1-1 0 0 0,1 0-1 0 0,0 1 1 0 0,-1-1 0 0 0,1 0 0 0 0,-1 0 0 0 0,1 1 0 0 0,0-1 0 0 0,-1 0 0 0 0,1 0 0 0 0,-1 0 0 0 0,1 1 0 0 0,-1-1 0 0 0,1 0 0 0 0,-1 0 0 0 0,1 0 0 0 0,-1 0-1 0 0,1 0-21 0 0,0 0 0 0 0,0 0-1 0 0,0 0 1 0 0,0 0-1 0 0,0 1 1 0 0,0-1 0 0 0,0 0-1 0 0,0 0 1 0 0,0 0-1 0 0,0 0 1 0 0,0 0 0 0 0,0 0-1 0 0,-1 1 1042 0 0,1-1-1041 0 0,0 0-1 0 0,0 0 1 0 0,0 0-1 0 0,0 0 1 0 0,0 0 0 0 0,0 0-1 0 0,0 0 1 0 0,-1 0-1 0 0,1 0 1 0 0,0 0-1 0 0,0 0 1 0 0,0 0 0 0 0,0 0-1 0 0,6 3 620 0 0,22-1-243 0 0,0-2 0 0 0,47-5-1 0 0,-20 1-205 0 0,32 1-166 0 0,0 3-1 0 0,127 17 0 0 0,-99-2-53 0 0,46 7 0 0 0,-113-15 172 0 0,72-1-1 0 0,-30-2 102 0 0,341 4 346 0 0,-309-9-595 0 0,65-4 54 0 0,99 3 164 0 0,-114 5 186 0 0,42 4-259 0 0,-178-4 31 0 0,0-1 0 0 0,71-4 0 0 0,-42-3 326 0 0,108 8 1 0 0,-49 0-262 0 0,-110-2-202 0 0,-8-1-39 0 0,0 0 1 0 0,-1 0-1 0 0,1 0 1 0 0,0-1-1 0 0,-1 0 0 0 0,1 0 1 0 0,5-2-1 0 0,-10 3-18 0 0,0-1 0 0 0,0 1-1 0 0,1 0 1 0 0,-1-1 0 0 0,0 1 0 0 0,0 0-1 0 0,0 0 1 0 0,1 0 0 0 0,-1 0 0 0 0,2 0-1 0 0,4 0 46 0 0,-6 0-294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1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93 2304 0 0,'0'0'1320'0'0,"-10"2"2979"0"0,-2-1-3301 0 0,11-2-262 0 0,-23-12 11461 0 0,21 6-8616 0 0,3 6-3506 0 0,0 0 1 0 0,0 1-1 0 0,0-1 0 0 0,0 1 1 0 0,1-1-1 0 0,-1 1 0 0 0,0-1 1 0 0,0 1-1 0 0,1-1 0 0 0,-1 1 1 0 0,0-1-1 0 0,0 1 0 0 0,1 0 1 0 0,-1-1-1 0 0,0 1 0 0 0,1-1 1 0 0,-1 1-1 0 0,1 0 0 0 0,-1-1 1 0 0,1 1-1 0 0,-1 0 0 0 0,1-1 1 0 0,-1 1-1 0 0,1 0 0 0 0,-1 0 1 0 0,1-1-1 0 0,-1 1 0 0 0,1 0 1 0 0,0 0-1 0 0,2-1-19 0 0,0-1-1 0 0,0 1 1 0 0,0 0-1 0 0,0 0 0 0 0,0 1 1 0 0,0-1-1 0 0,0 1 1 0 0,0-1-1 0 0,0 1 1 0 0,0 0-1 0 0,0 0 1 0 0,0 1-1 0 0,0-1 1 0 0,6 2-1 0 0,16 3-28 0 0,-22-5-18 0 0,19 6 76 0 0,-4 0-51 0 0,-8-3 21 0 0,0-1 0 0 0,0 0 1 0 0,1-1-1 0 0,-1 0 0 0 0,0 0 1 0 0,15-2-1 0 0,21 2 110 0 0,62-1-48 0 0,0 3 171 0 0,-36-9-261 0 0,-1 0 253 0 0,1 2-131 0 0,-61 5-115 0 0,0-2 0 0 0,0 0 0 0 0,20-4 0 0 0,-21 4-13 0 0,0-1 0 0 0,0 2 0 0 0,0 0 0 0 0,15 1 0 0 0,3 0 2 0 0,152-3 52 0 0,-78-4 62 0 0,-1 0-2 0 0,77-4 220 0 0,-85 4-188 0 0,-36 0-129 0 0,25 0-1 0 0,-48 5-37 0 0,-12 0 0 0 0,-1 1 0 0 0,38 6 0 0 0,-50-4 9 0 0,-1-1 0 0 0,1 0 0 0 0,0 0 1 0 0,0-1-1 0 0,0 0 0 0 0,14-2 0 0 0,-14 1-9 0 0,-1 0 0 0 0,1 0 0 0 0,-1 1 0 0 0,1 0 0 0 0,0 1 0 0 0,-1 0 0 0 0,17 3 0 0 0,-16-2 0 0 0,0 0 0 0 0,0-1 0 0 0,0 0 0 0 0,0 0 0 0 0,0-1 0 0 0,15-2 0 0 0,-11 1 0 0 0,-1 0 0 0 0,0 1 0 0 0,0 0 0 0 0,14 2 0 0 0,1 1 0 0 0,91 9 0 0 0,-97-9 0 0 0,6 1 0 0 0,0-3 0 0 0,28 5 0 0 0,-37-3 0 0 0,1-1 0 0 0,0 0 0 0 0,0-2 0 0 0,22-1 0 0 0,-17-2 19 0 0,26 2 0 0 0,-44 1-4 0 0,68-6 13 0 0,-26 0 19 0 0,206-4 81 0 0,-243 11-128 0 0,-1 0 1 0 0,19 4-1 0 0,-22-3-3 0 0,1 0 1 0 0,-1-1 0 0 0,1 0-1 0 0,0 0 1 0 0,-1-1-1 0 0,1 0 1 0 0,11-1-1 0 0,-12-1-21 0 0,0 1 0 0 0,1 0 0 0 0,-1 1-1 0 0,1 0 1 0 0,-1 0 0 0 0,1 0 0 0 0,-1 1-1 0 0,1 0 1 0 0,9 3 0 0 0,-12-3 55 0 0,1 0 0 0 0,0-1 0 0 0,-1 0 0 0 0,11 0 0 0 0,15 0 62 0 0,-24 1-87 0 0,1 1-5 0 0,-1-1 0 0 0,1 0 0 0 0,0-1 0 0 0,0 1 0 0 0,-1-2 0 0 0,13-1 0 0 0,9-2 37 0 0,1 0 0 0 0,-1 2 0 0 0,37 1 0 0 0,-57 2-33 0 0,1 0-1 0 0,15 5 1 0 0,-17-4 10 0 0,0 0 0 0 0,1 0-1 0 0,-1-1 1 0 0,16 0 0 0 0,42-4 9 0 0,96-3-80 0 0,-143 6 56 0 0,-1 0 0 0 0,1 1 0 0 0,0 1 0 0 0,30 7 0 0 0,-23-2 51 0 0,0-2 0 0 0,0-1 0 0 0,1-1 0 0 0,34-1 0 0 0,107-13 374 0 0,-55 2-297 0 0,-49 7-104 0 0,81 8 0 0 0,-127-5-24 0 0,0-1 1 0 0,32-5-1 0 0,-18 1 52 0 0,2-2-41 0 0,-34 5-11 0 0,1 1 0 0 0,-1 0 0 0 0,1 0-1 0 0,-1 0 1 0 0,1 0 0 0 0,-1-1 0 0 0,1 1 0 0 0,-1 0 0 0 0,1 0-1 0 0,-1-1 1 0 0,0 1 0 0 0,1 0 0 0 0,-1-1 0 0 0,0 1 0 0 0,1 0 0 0 0,-1-1-1 0 0,0 1 1 0 0,1-1 0 0 0,-1 1 0 0 0,0-1 0 0 0,0 1 0 0 0,1 0-1 0 0,-1-1 1 0 0,0 1 0 0 0,0-1 0 0 0,0 1 0 0 0,0-1 0 0 0,0 1 0 0 0,0-1-1 0 0,0 1 1 0 0,0-1 0 0 0,0 1 0 0 0,0-1 0 0 0,0 1 0 0 0,0-1-1 0 0,0 1 1 0 0,0-1 0 0 0,0 1 0 0 0,0-1 0 0 0,-1 0 0 0 0,1 0-10 0 0,0-1 2 0 0,0 1 0 0 0,0-1 1 0 0,-1 1-1 0 0,1-1 0 0 0,0 1 0 0 0,0-1 1 0 0,-1 0-1 0 0,1 1 0 0 0,-1-1 0 0 0,0 1 0 0 0,1 0 1 0 0,-1-1-1 0 0,0 1 0 0 0,0 0 0 0 0,0-1 0 0 0,0 1 1 0 0,0 0-1 0 0,0 0 0 0 0,-2-2 0 0 0,-11-6-2258 0 0,-3 3-5869 0 0,6 4-1411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2:4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 2304 0 0,'-45'-18'12731'0'0,"44"17"-12344"0"0,-6 9 161 0 0,6-7-420 0 0,1 0 1 0 0,-1-1-1 0 0,0 1 0 0 0,0 0 1 0 0,1 0-1 0 0,-1 0 0 0 0,0 0 1 0 0,1 0-1 0 0,-1-1 0 0 0,1 1 1 0 0,-1 0-1 0 0,1 0 0 0 0,-1 1 1 0 0,1-1-1 0 0,0 0 0 0 0,0 0 0 0 0,-1 0 1 0 0,1 0-1 0 0,0 0 0 0 0,0 2 1 0 0,0-2-41 0 0,1 0 1 0 0,-1 1-1 0 0,0-1 1 0 0,1 0-1 0 0,-1 1 1 0 0,1-1 0 0 0,-1 0-1 0 0,1 0 1 0 0,0 1-1 0 0,-1-1 1 0 0,1 0-1 0 0,0 0 1 0 0,0 0-1 0 0,0 0 1 0 0,0 0 0 0 0,0 0-1 0 0,0 0 1 0 0,0 0-1 0 0,0 0 1 0 0,0-1-1 0 0,0 1 1 0 0,1 0-1 0 0,-1-1 1 0 0,0 1-1 0 0,0-1 1 0 0,1 1 0 0 0,-1-1-1 0 0,0 0 1 0 0,3 1-1 0 0,7 1 143 0 0,-1-1 1 0 0,21 2-1 0 0,-16-3 96 0 0,84 2 10 0 0,58 4-111 0 0,-52-4-116 0 0,27 8-31 0 0,88 0 109 0 0,-144-12 96 0 0,-1 4 1 0 0,90 13-1 0 0,-32-5 77 0 0,-46-5-263 0 0,52 2 40 0 0,-73-4-95 0 0,136-9 232 0 0,-195 5-254 0 0,246-11 667 0 0,-98-6-29 0 0,-1 0 178 0 0,41 0 126 0 0,-80 6-579 0 0,-112 12-381 0 0,7-1 52 0 0,0 0 0 0 0,0 0 0 0 0,0-1 0 0 0,0 0 0 0 0,16-6 0 0 0,-21 6-124 0 0,-4 1-299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0:5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13 111 10568 0 0,'-1'-3'214'0'0,"1"3"-165"0"0,0-1-1 0 0,0 1 1 0 0,0 0 0 0 0,0-1-1 0 0,0 1 1 0 0,-12-5 10069 0 0,14 2-11193 0 0,-2 0 1092 0 0,1 3-9 0 0,-1-1 0 0 0,0 0 0 0 0,0 1 0 0 0,0-1 0 0 0,1 0 0 0 0,-1 1 0 0 0,0-1 0 0 0,1 1 0 0 0,-1-1 0 0 0,0 1 0 0 0,1-1 0 0 0,-1 1 0 0 0,1-1 0 0 0,-1 1-1 0 0,1-1 1 0 0,-1 1 0 0 0,1-1 0 0 0,0 1 0 0 0,-1 0 0 0 0,1-1 0 0 0,-1 1 0 0 0,1 0 0 0 0,0 0 0 0 0,-1-1 0 0 0,1 1 0 0 0,0 0 0 0 0,0 0 0 0 0,1-1 33 0 0,1 0 1 0 0,-1 0 0 0 0,1 0 0 0 0,-1 0-1 0 0,1 0 1 0 0,-1 1 0 0 0,1 0 0 0 0,-1-1-1 0 0,1 1 1 0 0,0 0 0 0 0,-1 0-1 0 0,1 0 1 0 0,-1 1 0 0 0,1-1 0 0 0,-1 1-1 0 0,1-1 1 0 0,-1 1 0 0 0,1 0 0 0 0,3 1-1 0 0,-5-1-21 0 0,-1-1-1 0 0,1 0 0 0 0,0 1 0 0 0,0-1 1 0 0,0 0-1 0 0,0 0 0 0 0,-1 0 0 0 0,1 0 0 0 0,0 0 1 0 0,0 0-1 0 0,0 0 0 0 0,0 0 0 0 0,0 0 1 0 0,0 0-1 0 0,-1 0 0 0 0,1 0 0 0 0,0 0 1 0 0,0-1-1 0 0,0 1 0 0 0,0 0 0 0 0,1-2 0 0 0,18-13 287 0 0,-1 2 424 0 0,-3 6-701 0 0,-1 1 0 0 0,1 1-1 0 0,0 1 1 0 0,23-4 0 0 0,67-3 65 0 0,-64 7 45 0 0,49 1 2 0 0,-8 1 32 0 0,64-1-11 0 0,-98 3 37 0 0,7 2 12 0 0,61 9 1 0 0,-60-5-211 0 0,38 7-373 0 0,73 14 1009 0 0,-105-18-527 0 0,6-3 107 0 0,118-4 0 0 0,-99-3-91 0 0,-21-2-30 0 0,-38 1-8 0 0,42 3 0 0 0,41-1-44 0 0,-8 0 46 0 0,148 22 184 0 0,14-4-40 0 0,-235-17-88 0 0,374 5 309 0 0,-305-6-338 0 0,-71 0-71 0 0,170-5 337 0 0,-13 6-149 0 0,-71 3 54 0 0,-52-5-41 0 0,63-8 0 0 0,12 0-69 0 0,8 0-7 0 0,-79 3-88 0 0,84 2 1 0 0,-118 5-70 0 0,106 9 72 0 0,-69-3-22 0 0,27-2 67 0 0,-45-3 11 0 0,-1 2-1 0 0,58 12 1 0 0,-63-8-143 0 0,71 4 1 0 0,-80-9 46 0 0,1-2 116 0 0,0-1 0 0 0,65-8 0 0 0,73-22 591 0 0,-143 23-371 0 0,52-17 0 0 0,-84 24-395 0 0,0 0 1 0 0,0-1 0 0 0,-1 1-1 0 0,1-1 1 0 0,0 1 0 0 0,0-1-1 0 0,0 1 1 0 0,-1-1 0 0 0,1 0-1 0 0,0 1 1 0 0,-1-1 0 0 0,1 0 0 0 0,0 0-1 0 0,-1 1 1 0 0,1-1 0 0 0,-1 0-1 0 0,1 0 1 0 0,-1 0 0 0 0,0 0-1 0 0,1 0 1 0 0,-1 0 0 0 0,0 0-1 0 0,1-1 1 0 0,-2-23-2199 0 0,1 21 1624 0 0,-2-6-750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2:4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 2304 0 0,'-5'-1'6500'0'0,"-11"-6"1266"0"0,16 7-7565 0 0,0 0 0 0 0,0 0 0 0 0,0 0 0 0 0,0-1 0 0 0,0 1 0 0 0,0 0 0 0 0,0 0 0 0 0,-1-1 0 0 0,2 1 0 0 0,-1 0 0 0 0,8-3 1594 0 0,17 2-2617 0 0,-22 1 1421 0 0,0 0-534 0 0,0 0 0 0 0,0 1-1 0 0,0 0 1 0 0,0-1 0 0 0,0 1 0 0 0,6 3 0 0 0,15 3 303 0 0,17-3 131 0 0,1-3 0 0 0,80-6-1 0 0,-82 4-373 0 0,0 1-1 0 0,40 5 0 0 0,31 2-53 0 0,201 18 101 0 0,1 0 76 0 0,-235-25-44 0 0,-1 2 266 0 0,94-12 0 0 0,139-13 586 0 0,-179 16-656 0 0,99 0 552 0 0,28-3-43 0 0,-96 4-706 0 0,-95 11-54 0 0,-37-1-29 0 0,-25-3-225 0 0,-20-3-9488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2:5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67 2304 0 0,'-19'7'18170'0'0,"24"-9"-19522"0"0,5-4 1803 0 0,-6 4-293 0 0,-1 0-1 0 0,0 1 1 0 0,1-1-1 0 0,0 1 1 0 0,6-3-1 0 0,20-2 304 0 0,0 1 1 0 0,1 2-1 0 0,-1 0 0 0 0,1 2 1 0 0,39 4-1 0 0,52 5-70 0 0,9 1-93 0 0,342 16 201 0 0,-54-32 748 0 0,152-9 502 0 0,-311 10-1252 0 0,-33 6-89 0 0,40-4 217 0 0,129-5 286 0 0,-306 7-718 0 0,60-6 150 0 0,41-16 177 0 0,-191 24-510 0 0,1 0 0 0 0,-1 0 0 0 0,0 0-1 0 0,1 0 1 0 0,-1 0 0 0 0,0 0 0 0 0,1 0 0 0 0,-1 0 0 0 0,0 0-1 0 0,1 0 1 0 0,-1 0 0 0 0,1 0 0 0 0,-1 0 0 0 0,0 0-1 0 0,1-1 1 0 0,-1 1 0 0 0,0 0 0 0 0,1 0 0 0 0,-1 0 0 0 0,0-1-1 0 0,0 1 1 0 0,1 0 0 0 0,-1 0 0 0 0,0-1 0 0 0,0 1 0 0 0,1 0-1 0 0,-1 0 1 0 0,0-1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3:0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86 1840 0 0,'0'0'83'0'0,"0"0"-6"0"0,-62 2 6667 0 0,50-7 3021 0 0,7 3-9539 0 0,-1 0 272 0 0,1 0-1 0 0,-1 1 1 0 0,0 0-1 0 0,0 0 1 0 0,1 0-1 0 0,-1 1 1 0 0,0 0-1 0 0,-10 0 1 0 0,-2 1 694 0 0,18-1-1130 0 0,0 0-1 0 0,-1 0 1 0 0,1 0 0 0 0,0 0 0 0 0,0 0 0 0 0,-1 0 0 0 0,1 0 0 0 0,0 0 0 0 0,0 0 0 0 0,-1 0 0 0 0,1 0 0 0 0,0 0 0 0 0,-1 0 0 0 0,1 0-1 0 0,0 0 1 0 0,0 0 0 0 0,-1 0 0 0 0,1 0 0 0 0,0 0 0 0 0,0 0 0 0 0,0-1 0 0 0,-1 1 0 0 0,1 0 0 0 0,0 0 0 0 0,0 0 0 0 0,-1 0 0 0 0,1-1 0 0 0,0 1-1 0 0,0 0 1 0 0,0 0 0 0 0,0 0 0 0 0,-1-1 0 0 0,1 1 0 0 0,0 0 0 0 0,0 0 0 0 0,0-1 0 0 0,0 1 0 0 0,0 0 0 0 0,7-10 552 0 0,-5 8-564 0 0,0 0-1 0 0,1 0 1 0 0,-1 1-1 0 0,1-1 1 0 0,0 1-1 0 0,0-1 0 0 0,4-1 1 0 0,38-8 407 0 0,254-3 575 0 0,-182 12-969 0 0,100 2 98 0 0,-155 6-109 0 0,136 5-28 0 0,-39-4 119 0 0,1 0 11 0 0,292 1 284 0 0,-190-1-228 0 0,90-8 6 0 0,-47-7 41 0 0,-2-1 52 0 0,193 24 245 0 0,-486-14-543 0 0,26 3 78 0 0,-1-2 0 0 0,67-4 0 0 0,-89 2-61 0 0,-11 0-24 0 0,0 0 0 0 0,0 1 0 0 0,-1-1 0 0 0,1 0 0 0 0,0 0 0 0 0,0 0 0 0 0,0-1 0 0 0,0 1 0 0 0,0 0 0 0 0,0-1 0 0 0,-1 1 0 0 0,1-1 0 0 0,0 0 1 0 0,0 0-1 0 0,-1 1 0 0 0,1-1 0 0 0,0 0 0 0 0,-1-1 0 0 0,1 1 0 0 0,-1 0 0 0 0,3-2 0 0 0,-4 1-188 0 0,1 0-1 0 0,0 0 1 0 0,-1 0 0 0 0,0 1-1 0 0,1-1 1 0 0,-1 0 0 0 0,0 0-1 0 0,0 0 1 0 0,0 0 0 0 0,0 0-1 0 0,0 0 1 0 0,0 0 0 0 0,-1 0-1 0 0,1 0 1 0 0,-1 1 0 0 0,1-1-1 0 0,-1 0 1 0 0,0 0 0 0 0,0 0-1 0 0,0 1 1 0 0,0-1-1 0 0,-2-2 1 0 0,-4-3-2008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4:5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53 6768 0 0,'0'0'608'0'0,"0"-1"-500"0"0,-1-2 32 0 0,0 2 521 0 0,1-1-136 0 0,0 0-1 0 0,0 0 1 0 0,-1 0-1 0 0,1 0 1 0 0,0 0-1 0 0,-1 1 1 0 0,0-1-1 0 0,1 0 1 0 0,-1 0-1 0 0,0 0 1 0 0,0 1-1 0 0,0-1 1 0 0,0 0 0 0 0,0 1-1 0 0,-2-2 1 0 0,1 1-408 0 0,1 1 0 0 0,-1-1 0 0 0,0 1 1 0 0,0-1-1 0 0,1 1 0 0 0,-1 0 0 0 0,0 0 0 0 0,0 0 1 0 0,0 0-1 0 0,-1 0 0 0 0,1 0 0 0 0,0 0 1 0 0,0 1-1 0 0,0-1 0 0 0,0 1 0 0 0,-1 0 1 0 0,1-1-1 0 0,0 1 0 0 0,-1 0 0 0 0,-1 1 0 0 0,-8 0-45 0 0,0 1 0 0 0,1 0-1 0 0,-1 1 1 0 0,1 0-1 0 0,0 1 1 0 0,0 0 0 0 0,0 1-1 0 0,0 0 1 0 0,-16 11-1 0 0,16-8 10 0 0,1 1-1 0 0,0 0 0 0 0,1 0 0 0 0,0 1 0 0 0,0 0 1 0 0,-11 18-1 0 0,17-23-13 0 0,-1 1 0 0 0,1-1-1 0 0,1 1 1 0 0,-1 0 0 0 0,1 0 0 0 0,0 1 0 0 0,0-1-1 0 0,1 0 1 0 0,0 0 0 0 0,0 1 0 0 0,0-1 0 0 0,1 1 0 0 0,0-1-1 0 0,0 1 1 0 0,2 9 0 0 0,-2-14-52 0 0,1 0 1 0 0,-1-1-1 0 0,1 1 0 0 0,0 0 1 0 0,0 0-1 0 0,0 0 0 0 0,0 0 1 0 0,0 0-1 0 0,0-1 0 0 0,0 1 0 0 0,1-1 1 0 0,-1 1-1 0 0,1-1 0 0 0,-1 1 1 0 0,1-1-1 0 0,-1 0 0 0 0,1 1 1 0 0,0-1-1 0 0,0 0 0 0 0,-1 0 1 0 0,1 0-1 0 0,0-1 0 0 0,0 1 1 0 0,0 0-1 0 0,0-1 0 0 0,0 1 0 0 0,0-1 1 0 0,0 0-1 0 0,0 0 0 0 0,0 0 1 0 0,0 0-1 0 0,1 0 0 0 0,1 0 1 0 0,5-1 19 0 0,-1 0 0 0 0,0 0 0 0 0,0-1 0 0 0,0 0 0 0 0,0-1 0 0 0,0 0 0 0 0,7-4 0 0 0,8-5 127 0 0,0-1-1 0 0,-2-1 0 0 0,0-1 0 0 0,0-1 0 0 0,-2-1 0 0 0,0 0 1 0 0,-1-2-1 0 0,30-39 0 0 0,-45 55-58 0 0,-1 0 1 0 0,0-1 0 0 0,0 0-1 0 0,0 1 1 0 0,2-9 1374 0 0,-9 24-1095 0 0,-9 41-122 0 0,-21 117-92 0 0,22-111-71 0 0,7-39-19 0 0,2 1 0 0 0,-4 31 0 0 0,0 27 409 0 0,8-78 45 0 0,3-5-504 0 0,-1 1 0 0 0,1-1 1 0 0,0 0-1 0 0,0 1 0 0 0,0 0 0 0 0,7-5 0 0 0,13-8-795 0 0,-15 12-1861 0 0,2 1-3408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0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68 2760 0 0,'3'2'6970'0'0,"-4"-21"-3270"0"0,2-1-1368 0 0,-1 12 1849 0 0,-6-15 347 0 0,4 54-2168 0 0,1-12-2240 0 0,1 24 0 0 0,1-20 77 0 0,-5 40 0 0 0,1-19 9 0 0,-4 10 122 0 0,1-16-40 0 0,-3 18 190 0 0,5-30 88 0 0,-3 45-1 0 0,1-44-70 0 0,6-26-287 0 0,0-4-186 0 0,0 1-1 0 0,0-1 1 0 0,0 1-1 0 0,0-1 1 0 0,1 1-1 0 0,-1-1 1 0 0,2-2-1 0 0,9-10-1103 0 0,-7 9-1810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0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42 6992 0 0,'0'0'637'0'0,"5"-14"2934"0"0,-5 13-3281 0 0,0 0 0 0 0,0 0 0 0 0,0 0 1 0 0,-1 0-1 0 0,1 0 0 0 0,0 0 0 0 0,0 0 1 0 0,-1 0-1 0 0,1 0 0 0 0,0 1 1 0 0,-1-1-1 0 0,1 0 0 0 0,-1 0 0 0 0,1 0 1 0 0,-1 0-1 0 0,0 0 0 0 0,1 1 0 0 0,-1-1 1 0 0,0 0-1 0 0,1 1 0 0 0,-1-1 0 0 0,-1-1 1 0 0,-1 1-20 0 0,1 0 0 0 0,0 0 1 0 0,0 1-1 0 0,-1-1 0 0 0,1 0 1 0 0,0 1-1 0 0,-1-1 1 0 0,1 1-1 0 0,-4 0 0 0 0,-2 0-65 0 0,0 0-1 0 0,0 1 1 0 0,0 0-1 0 0,0 1 1 0 0,-10 3-1 0 0,10-3-135 0 0,0 1-1 0 0,1 0 1 0 0,-1 0-1 0 0,1 0 1 0 0,0 1-1 0 0,0 0 1 0 0,0 1-1 0 0,1 0 1 0 0,-1 0-1 0 0,1 0 1 0 0,1 1-1 0 0,-1-1 1 0 0,1 1-1 0 0,-8 12 1 0 0,2 0 6 0 0,2 1 0 0 0,0 0 0 0 0,-7 22 0 0 0,14-35-56 0 0,0 0 0 0 0,1 0 1 0 0,-1 0-1 0 0,1 0 0 0 0,0 0 0 0 0,1 1 0 0 0,0-1 0 0 0,0 0 0 0 0,0 0 1 0 0,1 1-1 0 0,0-1 0 0 0,0 0 0 0 0,0 0 0 0 0,5 11 0 0 0,-5-14-17 0 0,1-1-1 0 0,-1 0 0 0 0,1 0 0 0 0,0 0 1 0 0,0 0-1 0 0,0 0 0 0 0,0 0 0 0 0,0-1 1 0 0,1 1-1 0 0,-1 0 0 0 0,0-1 0 0 0,1 0 1 0 0,-1 0-1 0 0,1 0 0 0 0,-1 0 0 0 0,1 0 1 0 0,0 0-1 0 0,0 0 0 0 0,-1-1 0 0 0,1 0 1 0 0,4 1-1 0 0,2-1 47 0 0,1 1 0 0 0,-1-2 0 0 0,0 1 0 0 0,0-1 0 0 0,12-3 0 0 0,-13 2 3 0 0,0 0 1 0 0,0-1-1 0 0,0 0 0 0 0,0 0 0 0 0,-1-1 0 0 0,1 0 0 0 0,-1 0 0 0 0,0-1 0 0 0,0 0 1 0 0,0 0-1 0 0,-1 0 0 0 0,1-1 0 0 0,-1 0 0 0 0,-1 0 0 0 0,1-1 0 0 0,-1 0 1 0 0,-1 1-1 0 0,1-2 0 0 0,5-12 0 0 0,-5 10 256 0 0,0-1 0 0 0,-1 0 0 0 0,-1 0 0 0 0,1 0 0 0 0,-2 0 0 0 0,0-1 0 0 0,1-18 0 0 0,6 172 915 0 0,-4-80-1181 0 0,-2-1 729 0 0,-2-28-678 0 0,7 43-1 0 0,-2-51 103 0 0,-5-25-152 0 0,1 0-1 0 0,0 0 1 0 0,-1 0 0 0 0,1-1 0 0 0,0 1 0 0 0,-1-1-1 0 0,1 1 1 0 0,1-2 0 0 0,1 0-244 0 0,-1 1-1 0 0,0 0 1 0 0,1-1-1 0 0,-1 1 0 0 0,0 1 1 0 0,1-1-1 0 0,0 0 1 0 0,-1 1-1 0 0,1 0 1 0 0,-1-1-1 0 0,1 1 1 0 0,-1 1-1 0 0,5 0 1 0 0,10 4-4704 0 0,-10-2 2939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2304 0 0,'0'0'6106'0'0,"0"-6"-2240"0"0,0-6-2453 0 0,0 9-1070 0 0,1 0-1 0 0,-1 0 1 0 0,0 0 0 0 0,1 0-1 0 0,0 0 1 0 0,0 0 0 0 0,0 0-1 0 0,0 0 1 0 0,2-4 0 0 0,2-4 404 0 0,10-15 3941 0 0,-16 21-2490 0 0,4 8 260 0 0,3 10-1442 0 0,-2 5-861 0 0,-1 0 1 0 0,0 0-1 0 0,-1 32 0 0 0,2 6 240 0 0,7 17 274 0 0,-7-53 1099 0 0,13-19-5581 0 0,-2 5 1701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1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2760 0 0,'0'0'5808'0'0,"16"-17"-4394"0"0,-15 11-1266 0 0,4-4 199 0 0,-5 9-281 0 0,1 0 0 0 0,0 0-1 0 0,-1 0 1 0 0,1 0 0 0 0,-1 0 0 0 0,1 0 0 0 0,-1-1-1 0 0,1 1 1 0 0,-1 0 0 0 0,0-2 0 0 0,1-23 5132 0 0,-1 20-3478 0 0,0 5-1154 0 0,-2-8 5475 0 0,3 14-5864 0 0,0 1 0 0 0,0 0 0 0 0,0-1 0 0 0,-1 1 0 0 0,1 0 0 0 0,-1 0 0 0 0,-1 0 0 0 0,0 6 0 0 0,1-8-122 0 0,-23 193 794 0 0,23-114-521 0 0,-1-75-303 0 0,1 1 0 0 0,2 16-1 0 0,1 21-11 0 0,4-54-1993 0 0,-2 0 769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1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2760 0 0,'0'0'11542'0'0,"-7"3"-9085"0"0,-14 6 9 0 0,9-5-1348 0 0,3 0-522 0 0,7-3-435 0 0,-1 0 0 0 0,1 0 1 0 0,-1 0-1 0 0,1 0 0 0 0,-1 0 1 0 0,1 1-1 0 0,0-1 0 0 0,0 1 0 0 0,0-1 1 0 0,-1 1-1 0 0,2 0 0 0 0,-1 0 0 0 0,0 0 1 0 0,0 0-1 0 0,-1 3 0 0 0,-14 22 222 0 0,13-22-270 0 0,0 1-1 0 0,1-1 0 0 0,0 1 1 0 0,0 0-1 0 0,0 0 1 0 0,1 0-1 0 0,-1 0 0 0 0,0 7 1 0 0,-2 7-72 0 0,3-12-29 0 0,1 0 0 0 0,-1 0 0 0 0,0 13 0 0 0,2-5 25 0 0,1 1 0 0 0,1-1 0 0 0,5 26-1 0 0,-6-37-5 0 0,0 1-1 0 0,1-1 1 0 0,-1 0 0 0 0,1-1-1 0 0,0 1 1 0 0,1 0-1 0 0,-1-1 1 0 0,1 1-1 0 0,0-1 1 0 0,0 0-1 0 0,1 1 1 0 0,-1-2 0 0 0,1 1-1 0 0,0 0 1 0 0,6 4-1 0 0,-7-6 12 0 0,-1-1 1 0 0,1 0-1 0 0,0 1 0 0 0,0-1 0 0 0,0 0 0 0 0,0 0 0 0 0,1 0 1 0 0,-1-1-1 0 0,0 1 0 0 0,0-1 0 0 0,1 0 0 0 0,-1 0 0 0 0,0 0 1 0 0,0 0-1 0 0,0 0 0 0 0,1-1 0 0 0,-1 0 0 0 0,0 1 1 0 0,0-1-1 0 0,6-3 0 0 0,3-1 105 0 0,-1-2 0 0 0,0 1 0 0 0,0-1 0 0 0,9-9 1 0 0,4-2 54 0 0,-13 10-134 0 0,-1 0-1 0 0,0-1 1 0 0,0 0 0 0 0,-1-1-1 0 0,0 0 1 0 0,-1 0-1 0 0,0-1 1 0 0,0 0 0 0 0,-2 0-1 0 0,1-1 1 0 0,-1 1 0 0 0,-1-2-1 0 0,5-14 1 0 0,-9 22-50 0 0,0 0 0 0 0,0 0 0 0 0,0 0 0 0 0,-1 0 0 0 0,0 0 0 0 0,0 1 0 0 0,0-1 0 0 0,-1 0 0 0 0,0 0 0 0 0,0 0 0 0 0,0 0 0 0 0,0 0 0 0 0,-3-5 0 0 0,3 6-2 0 0,-1 1-1 0 0,0-1 1 0 0,0 1-1 0 0,0 0 0 0 0,0-1 1 0 0,-1 1-1 0 0,1 0 1 0 0,-1 0-1 0 0,0 1 0 0 0,0-1 1 0 0,0 0-1 0 0,0 1 1 0 0,0 0-1 0 0,0 0 1 0 0,-1 0-1 0 0,-6-3 0 0 0,4 3 51 0 0,-1 0-1 0 0,1 0 1 0 0,-1 1-1 0 0,0 0 1 0 0,0 0-1 0 0,1 1 1 0 0,-1 0-1 0 0,-10 0 0 0 0,-2 3-32 0 0,-30 8 0 0 0,35-7-290 0 0,12-4-243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1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16527 0 0,'0'0'2851'0'0,"12"-5"-1027"0"0,33-15-890 0 0,-33 13-592 0 0,1 1 0 0 0,1 1-1 0 0,21-7 1 0 0,-5 4-294 0 0,-26 6-74 0 0,0 1-1 0 0,0-1 0 0 0,1 1 1 0 0,-1 0-1 0 0,1 0 0 0 0,-1 1 1 0 0,1 0-1 0 0,-1-1 0 0 0,0 1 1 0 0,1 1-1 0 0,5 0 0 0 0,-4-1-1383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0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21 123 11056 0 0,'-20'-9'8850'0'0,"20"9"-8644"0"0,0 0 0 0 0,0 0-1 0 0,0-1 1 0 0,0 1-1 0 0,0 0 1 0 0,0 0 0 0 0,0-1-1 0 0,0 1 1 0 0,0-1 822 0 0,1 0-823 0 0,6-7 1655 0 0,14-3-1087 0 0,102-46 1055 0 0,-108 50-1842 0 0,-1 2 1 0 0,1-1-1 0 0,0 2 0 0 0,20-4 0 0 0,5 5-3145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2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3224 0 0,'-3'12'4434'0'0,"-3"15"1585"0"0,-15 34-1766 0 0,12-19-2257 0 0,9-41-1920 0 0,0 0 0 0 0,-1 0 0 0 0,1 0 0 0 0,0 0 0 0 0,0 0 0 0 0,0 0 1 0 0,-1 0-1 0 0,1 0 0 0 0,0 1 0 0 0,1-1 0 0 0,-1 0 0 0 0,0 0 0 0 0,0 0 0 0 0,0 0 0 0 0,1 0 0 0 0,0 2 0 0 0,-1-3-38 0 0,0 0-1 0 0,1 1 1 0 0,-1-1 0 0 0,0 0-1 0 0,1 0 1 0 0,-1 1-1 0 0,1-1 1 0 0,-1 0 0 0 0,0 0-1 0 0,1 0 1 0 0,-1 0-1 0 0,1 0 1 0 0,-1 1-1 0 0,1-1 1 0 0,-1 0 0 0 0,1 0-1 0 0,-1 0 1 0 0,1 0-1 0 0,-1 0 1 0 0,0 0 0 0 0,1 0-1 0 0,-1 0 1 0 0,1-1-1 0 0,-1 1 1 0 0,1 0 0 0 0,0 0-1 0 0,4-2 185 0 0,1-1 0 0 0,-1 0 0 0 0,1 0-1 0 0,6-5 1 0 0,-3 2-150 0 0,10-5 259 0 0,25-12 612 0 0,-38 20-833 0 0,1 1 0 0 0,0 0 0 0 0,0 0 0 0 0,-1 0 0 0 0,1 1 0 0 0,8 0 0 0 0,-13 1-93 0 0,0-1 0 0 0,0 1 0 0 0,0 0 0 0 0,0 1 0 0 0,0-1 0 0 0,0 0 0 0 0,0 1 0 0 0,0-1 0 0 0,0 1 0 0 0,0-1 0 0 0,0 1-1 0 0,0 0 1 0 0,0 0 0 0 0,-1 0 0 0 0,1 0 0 0 0,0 0 0 0 0,-1 0 0 0 0,1 1 0 0 0,0-1 0 0 0,-1 0 0 0 0,1 1 0 0 0,-1-1 0 0 0,0 1 0 0 0,2 2 0 0 0,-1-1 43 0 0,-1 1 0 0 0,1-1-1 0 0,-1 0 1 0 0,0 0 0 0 0,0 1-1 0 0,0-1 1 0 0,0 1 0 0 0,0-1 0 0 0,-1 1-1 0 0,0-1 1 0 0,0 1 0 0 0,0-1-1 0 0,-1 7 1 0 0,0 1 24 0 0,-1-1-1 0 0,-1 1 0 0 0,0-1 1 0 0,0 1-1 0 0,-1-1 0 0 0,0 0 1 0 0,-1-1-1 0 0,0 1 0 0 0,0-1 1 0 0,-11 14-1 0 0,11-17-69 0 0,0 0-1 0 0,-1 0 1 0 0,0 0 0 0 0,0 0-1 0 0,0-1 1 0 0,-1 0 0 0 0,1 0 0 0 0,-1-1-1 0 0,0 0 1 0 0,-1 0 0 0 0,1 0 0 0 0,-1-1-1 0 0,1 0 1 0 0,-13 2 0 0 0,15-4-14 0 0,-1-1 0 0 0,1 1 0 0 0,0-1 0 0 0,0-1 1 0 0,-9 0-1 0 0,13 0-183 0 0,-1 1 1 0 0,1 0-1 0 0,-1-1 0 0 0,1 1 1 0 0,0-1-1 0 0,-1 0 1 0 0,1 1-1 0 0,0-1 0 0 0,-1 0 1 0 0,-1-1-1 0 0,3 1-124 0 0,-1 1-1 0 0,1 0 1 0 0,0-1-1 0 0,-1 1 1 0 0,1-1-1 0 0,0 0 1 0 0,-1 1-1 0 0,1-1 1 0 0,0 1 0 0 0,0-1-1 0 0,0 1 1 0 0,-1-1-1 0 0,1 0 1 0 0,0 1-1 0 0,0-1 1 0 0,0 1-1 0 0,0-1 1 0 0,0 0-1 0 0,0 1 1 0 0,0-1 0 0 0,0 1-1 0 0,0-1 1 0 0,1 0-1 0 0,-1 1 1 0 0,0-1-1 0 0,0 0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29 8288 0 0,'-3'-18'5397'0'0,"3"18"-5053"0"0,0-1 1 0 0,0 1-1 0 0,-1-1 0 0 0,1 0 0 0 0,0 1 1 0 0,-1-1-1 0 0,1 1 0 0 0,-1-1 1 0 0,1 1-1 0 0,-1-1 0 0 0,1 1 1 0 0,-1-1-1 0 0,1 1 0 0 0,-1 0 1 0 0,0-1-1 0 0,1 1 0 0 0,-1 0 1 0 0,1-1-1 0 0,-2 1 0 0 0,-14-1 1977 0 0,14 1-2233 0 0,0 1-1 0 0,0-1 1 0 0,0 1-1 0 0,0 0 1 0 0,0-1-1 0 0,0 1 1 0 0,0 0-1 0 0,0 0 1 0 0,0 0-1 0 0,0 1 1 0 0,1-1-1 0 0,-3 2 1 0 0,-3 7-17 0 0,0 0 0 0 0,1 0 0 0 0,0 1 0 0 0,1 0 0 0 0,0 0 0 0 0,1 0 0 0 0,0 1 0 0 0,1 0-1 0 0,0-1 1 0 0,0 1 0 0 0,2 0 0 0 0,-1 0 0 0 0,2 19 0 0 0,1-12 143 0 0,0 0 0 0 0,8 31 0 0 0,-8-46-144 0 0,1 0 0 0 0,-1 0 1 0 0,1 0-1 0 0,-1 0 1 0 0,1 0-1 0 0,0-1 0 0 0,0 1 1 0 0,1 0-1 0 0,-1-1 1 0 0,1 0-1 0 0,0 0 1 0 0,0 0-1 0 0,0 0 0 0 0,0 0 1 0 0,0 0-1 0 0,1-1 1 0 0,3 3-1 0 0,-4-4-30 0 0,-1 0 1 0 0,0 0-1 0 0,0 0 0 0 0,0 0 1 0 0,1-1-1 0 0,-1 1 0 0 0,1-1 1 0 0,-1 1-1 0 0,0-1 0 0 0,1 0 1 0 0,-1 0-1 0 0,0 0 0 0 0,1 0 0 0 0,-1 0 1 0 0,1-1-1 0 0,-1 1 0 0 0,0-1 1 0 0,1 0-1 0 0,-1 1 0 0 0,0-1 1 0 0,0 0-1 0 0,1 0 0 0 0,-1 0 1 0 0,0-1-1 0 0,0 1 0 0 0,0-1 1 0 0,-1 1-1 0 0,1-1 0 0 0,0 1 0 0 0,3-5 1 0 0,0 0 20 0 0,-1 0 0 0 0,1 0 1 0 0,-1-1-1 0 0,0 0 0 0 0,0 0 1 0 0,-1 0-1 0 0,0-1 0 0 0,0 1 1 0 0,-1-1-1 0 0,0 1 0 0 0,0-1 0 0 0,-1 0 1 0 0,1-10-1 0 0,-2 7-37 0 0,0-1 0 0 0,-1 1 0 0 0,0-1 0 0 0,-1 1 0 0 0,0 0 0 0 0,-1-1 0 0 0,0 1 0 0 0,-7-15 0 0 0,9 22-29 0 0,-1 1-1 0 0,0-1 0 0 0,0 1 0 0 0,0 0 0 0 0,0-1 1 0 0,0 1-1 0 0,-1 0 0 0 0,1 0 0 0 0,-6-4 0 0 0,6 6-263 0 0,0 0-1 0 0,1 0 0 0 0,-1 0 1 0 0,0 0-1 0 0,0 0 1 0 0,0 0-1 0 0,-4-1 0 0 0,4 2-610 0 0,0-1 0 0 0,0 1-1 0 0,-1 0 1 0 0,1 0 0 0 0,0 0-1 0 0,0 0 1 0 0,0 0-1 0 0,-4 2 1 0 0,-4 0-7358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21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71 7056 0 0,'5'-23'720'0'0,"-3"17"-43"0"0,0-1 0 0 0,-1 1 0 0 0,0-1 0 0 0,2-14 10147 0 0,1 27-8833 0 0,3 16-2195 0 0,-7 0 646 0 0,0-1 0 0 0,-1 1 0 0 0,-1-1 0 0 0,-1 0 0 0 0,-7 28 0 0 0,-2 8-324 0 0,2-9 24 0 0,6-36-93 0 0,1 0 0 0 0,1 1 0 0 0,0-1 0 0 0,1 1 0 0 0,0-1 0 0 0,0 1 0 0 0,3 16 0 0 0,-2-28-112 0 0,0 0 0 0 0,0 0 0 0 0,0-1 0 0 0,0 1 0 0 0,0 0 0 0 0,0 0 0 0 0,1-1 0 0 0,-1 1 1 0 0,0 0-1 0 0,0 0 0 0 0,1-1 0 0 0,-1 1 0 0 0,1 0 0 0 0,-1-1 0 0 0,0 1 0 0 0,1 0 0 0 0,-1-1 0 0 0,1 1 0 0 0,-1-1 0 0 0,1 1 0 0 0,0-1 0 0 0,-1 1 0 0 0,1-1 0 0 0,0 1 0 0 0,-1-1 0 0 0,1 0 0 0 0,0 1 0 0 0,-1-1 0 0 0,1 0 0 0 0,0 0 0 0 0,0 0 0 0 0,-1 1 0 0 0,1-1 0 0 0,0 0 0 0 0,0 0 0 0 0,-1 0 0 0 0,1 0 0 0 0,0 0 0 0 0,0 0 1 0 0,0 0-1 0 0,-1 0 0 0 0,1-1 0 0 0,0 1 0 0 0,0 0 0 0 0,-1 0 0 0 0,1-1 0 0 0,0 1 0 0 0,-1 0 0 0 0,1-1 0 0 0,0 1 0 0 0,0-2 0 0 0,6-2-795 0 0,-1 0-1 0 0,1-1 1 0 0,-1 0-1 0 0,6-6 1 0 0,11-13-1193 0 0,2-1-11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2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30 3680 0 0,'0'0'167'0'0,"-1"-5"26"0"0,-10-12 12289 0 0,1 11-8423 0 0,7 4-3819 0 0,2 2-144 0 0,1 0 1 0 0,-1 1 0 0 0,0-1 0 0 0,0 0-1 0 0,0 1 1 0 0,0-1 0 0 0,0 1 0 0 0,1-1-1 0 0,-1 1 1 0 0,0-1 0 0 0,0 1 0 0 0,1 0-1 0 0,-1-1 1 0 0,0 1 0 0 0,1 0 0 0 0,-1-1-1 0 0,0 2 1 0 0,-3 3 350 0 0,0-2-353 0 0,0 0 0 0 0,1 0 1 0 0,-1 1-1 0 0,1 0 1 0 0,0 0-1 0 0,0 0 1 0 0,0 0-1 0 0,1 0 1 0 0,-1 0-1 0 0,1 1 0 0 0,0-1 1 0 0,1 1-1 0 0,-3 7 1 0 0,-1 7 37 0 0,1-1 1 0 0,-2 25 0 0 0,6-37-43 0 0,0 0 0 0 0,0 0 0 0 0,0 0 1 0 0,1 0-1 0 0,-1 0 0 0 0,2 0 0 0 0,-1 0 1 0 0,1 0-1 0 0,-1-1 0 0 0,4 7 0 0 0,-4-10-39 0 0,0 1 0 0 0,0-1 0 0 0,1 1 0 0 0,-1-1-1 0 0,1 0 1 0 0,-1 0 0 0 0,1 0 0 0 0,0 0 0 0 0,0 0-1 0 0,0 0 1 0 0,0 0 0 0 0,0-1 0 0 0,0 1 0 0 0,0-1-1 0 0,1 0 1 0 0,-1 1 0 0 0,0-1 0 0 0,1 0-1 0 0,-1 0 1 0 0,1 0 0 0 0,-1-1 0 0 0,1 1 0 0 0,0-1-1 0 0,4 1 1 0 0,-4-1-5 0 0,0 0-1 0 0,-1-1 1 0 0,1 1-1 0 0,0-1 1 0 0,-1 0-1 0 0,1 1 1 0 0,0-1-1 0 0,-1-1 1 0 0,1 1-1 0 0,-1 0 1 0 0,0 0-1 0 0,1-1 1 0 0,-1 0-1 0 0,0 1 1 0 0,0-1-1 0 0,0 0 1 0 0,0 0-1 0 0,0 0 1 0 0,2-3 0 0 0,2-5 54 0 0,0 1 0 0 0,-1 0 1 0 0,7-16-1 0 0,-9 18-60 0 0,0 0-114 0 0,-1 0 0 0 0,0 0 0 0 0,-1 0 0 0 0,0 0 1 0 0,0 0-1 0 0,0 0 0 0 0,-1-1 0 0 0,0 1 0 0 0,0 0 0 0 0,-1 0 0 0 0,0 0 0 0 0,0 0 0 0 0,-1 0 0 0 0,0 0 0 0 0,0 0 0 0 0,-1 0 0 0 0,-4-9 1 0 0,4 8-1259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2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33 1840 0 0,'-1'-1'14886'0'0,"-10"-4"-12942"0"0,9 5-1759 0 0,0 0 0 0 0,0-1 0 0 0,-1 1-1 0 0,1 0 1 0 0,0 0 0 0 0,0 0 0 0 0,-1 0 0 0 0,1 1 0 0 0,0-1 0 0 0,0 1-1 0 0,0-1 1 0 0,-1 1 0 0 0,1 0 0 0 0,0 0 0 0 0,0 0 0 0 0,0 0 0 0 0,-2 2-1 0 0,-6 3 286 0 0,1 0 0 0 0,-9 9 0 0 0,17-15-446 0 0,-3 5 88 0 0,-1 0 1 0 0,0 0-1 0 0,1 0 0 0 0,0 0 0 0 0,0 1 1 0 0,1 0-1 0 0,0-1 0 0 0,0 1 0 0 0,-3 9 0 0 0,3-6 8 0 0,0-1 0 0 0,0 1 0 0 0,1 0 0 0 0,1 1 0 0 0,0-1 0 0 0,-1 11 0 0 0,2-18-95 0 0,0 0 0 0 0,1 0 0 0 0,-1 0 0 0 0,0 1 0 0 0,0-1 0 0 0,1 0 0 0 0,-1 0 0 0 0,1 0 0 0 0,0 0 0 0 0,0 0 0 0 0,0 0 0 0 0,0 0 0 0 0,0 0 0 0 0,0 0 0 0 0,0-1 0 0 0,1 1 0 0 0,-1 0 0 0 0,1-1 0 0 0,-1 1 0 0 0,1-1 0 0 0,-1 1 0 0 0,1-1 0 0 0,0 0 0 0 0,0 0 0 0 0,0 1 0 0 0,0-1 0 0 0,2 0 0 0 0,-1 0 46 0 0,0 0 0 0 0,0 0 0 0 0,0-1 1 0 0,0 1-1 0 0,0-1 0 0 0,0 0 1 0 0,0 0-1 0 0,0 0 0 0 0,0 0 1 0 0,0-1-1 0 0,0 1 0 0 0,0-1 0 0 0,0 0 1 0 0,0 1-1 0 0,0-1 0 0 0,0-1 1 0 0,0 1-1 0 0,4-3 0 0 0,2-2 11 0 0,-1 0 0 0 0,0-1 0 0 0,-1 0 0 0 0,0 0 0 0 0,0-1 0 0 0,0 0 0 0 0,-1 0 0 0 0,-1 0 0 0 0,1-1 0 0 0,-1 0 0 0 0,0 0 0 0 0,-1 0 0 0 0,0-1 0 0 0,-1 1 0 0 0,4-18 0 0 0,-6 22-64 0 0,-1 0-1 0 0,0 0 1 0 0,0 0-1 0 0,0 0 1 0 0,0 0 0 0 0,-1 0-1 0 0,0 0 1 0 0,0 1-1 0 0,-4-11 1 0 0,5 13-156 0 0,-1 0 0 0 0,0 0 0 0 0,1 1 0 0 0,-1-1 0 0 0,0 0 0 0 0,0 0 0 0 0,0 0 0 0 0,-1 0 0 0 0,1 1 0 0 0,0-1 0 0 0,-1 1 0 0 0,1-1 0 0 0,-1 1 0 0 0,1-1 1 0 0,-1 1-1 0 0,0 0 0 0 0,0 0 0 0 0,1 0 0 0 0,-1 0 0 0 0,0 0 0 0 0,0 0 0 0 0,0 0 0 0 0,0 1 0 0 0,0-1 0 0 0,0 1 0 0 0,-2-1 0 0 0,-6 1-1681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29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122 169 7656 0 0,'-6'-10'818'0'0,"4"6"-661"0"0,-1-1 0 0 0,0 0 0 0 0,1 0 0 0 0,0 0 0 0 0,0 0 0 0 0,1 0 0 0 0,-1 0 0 0 0,1-1 0 0 0,0 1 0 0 0,1 0 0 0 0,-1-8 0 0 0,-4-21 1234 0 0,-7-23 8829 0 0,0 98-9270 0 0,-8 159-67 0 0,13-91-834 0 0,1 13 15 0 0,4-43-90 0 0,3 13-243 0 0,1-58 370 0 0,2 26 262 0 0,-2-28-214 0 0,-1 34-1 0 0,1 174-2 0 0,0-177-108 0 0,17 342 48 0 0,-19-131 300 0 0,-2-115-141 0 0,9 137-16 0 0,-3-84-165 0 0,-3-148-43 0 0,3 40 22 0 0,6 53-45 0 0,-3-34 15 0 0,10 148 232 0 0,-17-53-209 0 0,-2-90 203 0 0,0-60 212 0 0,-13 81-1 0 0,3-96-198 0 0,8-33-170 0 0,-4 20 0 0 0,7-31-81 0 0,-1 0 0 0 0,-6 17 0 0 0,-1 0-396 0 0,8-23 256 0 0,-1 1-1 0 0,1 0 1 0 0,-1-1-1 0 0,0 1 1 0 0,0-1-1 0 0,0 0 1 0 0,-1 0 0 0 0,1 0-1 0 0,-7 5 1 0 0,-15 11-4484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22 1840 0 0,'-18'21'21553'0'0,"28"-14"-19630"0"0,-8-6-1943 0 0,1 0 0 0 0,-1 0-1 0 0,1 0 1 0 0,-1-1-1 0 0,0 1 1 0 0,1 0-1 0 0,-1-1 1 0 0,1 0 0 0 0,-1 1-1 0 0,1-1 1 0 0,3-1-1 0 0,16-3 84 0 0,0 0-1 0 0,0 2 1 0 0,1 0-1 0 0,-1 1 1 0 0,27 3-1 0 0,2 0 53 0 0,163-13-226 0 0,-119 0 286 0 0,-43 3-76 0 0,0 3 0 0 0,81 2 0 0 0,132 1-391 0 0,-158-3 307 0 0,8 9 324 0 0,16-1 36 0 0,-80-6-397 0 0,33-2-51 0 0,88 6 0 0 0,-8 0 266 0 0,-83-2-170 0 0,-29 0-24 0 0,98 4 13 0 0,249 13 37 0 0,-342-15-45 0 0,69 1-4 0 0,69 2 11 0 0,27-3 68 0 0,-60-2-41 0 0,19 3 45 0 0,203 10 205 0 0,27 11 75 0 0,-251-24-165 0 0,-55-1-50 0 0,230-8 329 0 0,-154 3-374 0 0,-66 3-64 0 0,176-2 70 0 0,-73 1-72 0 0,-36 0-10 0 0,48-2 59 0 0,2 1-44 0 0,-74 5-42 0 0,145 2 0 0 0,-150-1 0 0 0,71 3 0 0 0,-67-4 29 0 0,22 2 6 0 0,-49 5 192 0 0,41 3 170 0 0,-168-8-370 0 0,1 0-1 0 0,-1-1 0 0 0,1 1 1 0 0,-1 0-1 0 0,1 1 1 0 0,-1-1-1 0 0,0 1 0 0 0,0-1 1 0 0,0 1-1 0 0,1 0 1 0 0,-2 0-1 0 0,1 0 1 0 0,0 1-1 0 0,0-1 0 0 0,-1 1 1 0 0,1-1-1 0 0,-1 1 1 0 0,0 0-1 0 0,0 0 0 0 0,0 0 1 0 0,0 0-1 0 0,-1 0 1 0 0,1 1-1 0 0,-1-1 1 0 0,0 0-1 0 0,0 1 0 0 0,1 4 1 0 0,2 9-1 0 0,-2 1 1 0 0,0 0 0 0 0,-1 0-1 0 0,-1 23 1 0 0,-1-17-25 0 0,-13 271 37 0 0,2-73-25 0 0,9-132-14 0 0,-7 402 0 0 0,-4 4 0 0 0,5-257 0 0 0,-3 26 0 0 0,3-39 26 0 0,0 66 12 0 0,-7 128 25 0 0,14-384-62 0 0,-26 497 116 0 0,26-351-61 0 0,2-142-26 0 0,0-32-11 0 0,-1-1 0 0 0,1 0 0 0 0,-1 0 0 0 0,0 0 0 0 0,-1 0 1 0 0,0 0-1 0 0,0-1 0 0 0,0 1 0 0 0,-1 0 0 0 0,-4 6 0 0 0,5-9 1 0 0,0-1 0 0 0,-1 1 0 0 0,0-1 0 0 0,0 0-1 0 0,1 1 1 0 0,-2-1 0 0 0,1-1 0 0 0,0 1 0 0 0,-1 0 0 0 0,1-1 0 0 0,-1 0 0 0 0,0 1-1 0 0,0-1 1 0 0,1-1 0 0 0,-1 1 0 0 0,-1-1 0 0 0,-5 2 0 0 0,-296 34 255 0 0,211-29-233 0 0,-101-1-42 0 0,48-4 0 0 0,-147 5 0 0 0,-17 2 0 0 0,167-6 0 0 0,-211-2 0 0 0,186-3 0 0 0,-176-15 0 0 0,118 2 0 0 0,-189-19 0 0 0,298 21 0 0 0,-312-24 0 0 0,192 17 0 0 0,-199-14 0 0 0,104 11 0 0 0,20 10 0 0 0,141 9 0 0 0,-53 1 0 0 0,-72-4 0 0 0,144 2 0 0 0,13 1 0 0 0,-129 5 0 0 0,97 3 0 0 0,4 1 4 0 0,0 0-23 0 0,49-7 61 0 0,-87 1 127 0 0,5 17-186 0 0,154-12 29 0 0,-93 15-11 0 0,35-3-272 0 0,6-1 415 0 0,7-4 110 0 0,11-2 240 0 0,-7 3-895 0 0,50-6-194 0 0,38-7 490 0 0,-20 2-2480 0 0,13-2-179 0 0,3 3 1217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28 5064 0 0,'0'0'2132'0'0,"-5"-12"4927"0"0,-1-1-4484 0 0,5 13-2434 0 0,0 0-1 0 0,0-1 0 0 0,0 1 1 0 0,-1 0-1 0 0,1-1 1 0 0,0 1-1 0 0,0 0 0 0 0,0 0 1 0 0,0 0-1 0 0,0 0 1 0 0,0 0-1 0 0,-1 0 0 0 0,1 0 1 0 0,0 0-1 0 0,-1 1 1 0 0,0-1 56 0 0,-3 1 17 0 0,-1 1 0 0 0,0-1-1 0 0,0 1 1 0 0,1 0 0 0 0,-1 1 0 0 0,1-1-1 0 0,0 1 1 0 0,-10 7 0 0 0,-3 3 147 0 0,-16 17-1 0 0,8-8-142 0 0,8-6-119 0 0,0 1 1 0 0,1 1 0 0 0,0 1 0 0 0,2 0-1 0 0,0 1 1 0 0,2 0 0 0 0,0 1-1 0 0,1 1 1 0 0,1 0 0 0 0,1 1 0 0 0,1 0-1 0 0,1 0 1 0 0,1 1 0 0 0,1 0-1 0 0,1 0 1 0 0,1 0 0 0 0,1 1 0 0 0,1 44-1 0 0,3-61 5 0 0,-1 0 0 0 0,1 1 0 0 0,1-1-1 0 0,-1 0 1 0 0,1 0 0 0 0,1 0 0 0 0,-1-1 0 0 0,2 1-1 0 0,-1 0 1 0 0,6 8 0 0 0,-7-12-86 0 0,1-1 1 0 0,-1 1-1 0 0,1-1 0 0 0,0 0 0 0 0,0 0 1 0 0,0 0-1 0 0,1-1 0 0 0,-1 1 1 0 0,1-1-1 0 0,-1 0 0 0 0,1 1 0 0 0,0-2 1 0 0,0 1-1 0 0,-1 0 0 0 0,1-1 1 0 0,1 0-1 0 0,-1 0 0 0 0,0 0 0 0 0,0 0 1 0 0,0-1-1 0 0,8 1 0 0 0,2-2-57 0 0,1 0 0 0 0,-1-1 0 0 0,0-1 0 0 0,1 0 0 0 0,-1-1 0 0 0,24-10 0 0 0,-4-1-879 0 0,46-30 1 0 0,-48 24-656 0 0,-2-2-370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72 248 13824 0 0,'-4'3'494'0'0,"-1"0"0"0"0,1 0 0 0 0,0 0 0 0 0,0 1 0 0 0,0 0 0 0 0,1 0 0 0 0,-1 0 0 0 0,1 0-1 0 0,0 1 1 0 0,0-1 0 0 0,0 1 0 0 0,1-1 0 0 0,0 1 0 0 0,0 0 0 0 0,0 0 0 0 0,-1 6 0 0 0,-2 9 218 0 0,1 0 0 0 0,-2 37 0 0 0,6-55-758 0 0,-1 1 10 0 0,1 36 401 0 0,0-37-457 0 0,0-1 1 0 0,0 1 0 0 0,0 0-1 0 0,0 0 1 0 0,1 0 0 0 0,-1 0-1 0 0,1-1 1 0 0,0 1 0 0 0,-1 0-1 0 0,1 0 1 0 0,0-1-1 0 0,0 1 1 0 0,0-1 0 0 0,0 1-1 0 0,0 0 1 0 0,1-1 0 0 0,0 2-1 0 0,5 1-1520 0 0</inkml:trace>
  <inkml:trace contextRef="#ctx0" brushRef="#br0" timeOffset="1">111 17 9672 0 0,'-3'-2'864'0'0,"-3"-4"-696"0"0,-7-3 8679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13392 0 0,'0'0'85'0'0,"0"0"0"0"0,-1 0 0 0 0,1 0 0 0 0,0 0 0 0 0,-1 1 0 0 0,1-1 0 0 0,0 0 0 0 0,-1 0 0 0 0,1 0 0 0 0,0 0 0 0 0,-1 1 0 0 0,1-1 0 0 0,0 0 0 0 0,-1 0 0 0 0,1 1 0 0 0,0-1 0 0 0,0 0 0 0 0,0 0 0 0 0,-1 1 0 0 0,1-1 0 0 0,0 0 0 0 0,0 1 0 0 0,0-1 0 0 0,-1 0 0 0 0,1 1 0 0 0,0-1 0 0 0,0 0 0 0 0,0 1 0 0 0,0-1 0 0 0,0 0 0 0 0,0 1 0 0 0,0-1 0 0 0,0 0 0 0 0,0 1 0 0 0,0-1 0 0 0,0 1 0 0 0,0-1 0 0 0,0 0 0 0 0,0 1 0 0 0,0-1 0 0 0,0 0 0 0 0,1 1 0 0 0,-1-1 0 0 0,0 1 0 0 0,8 23-131 0 0,-4-13 274 0 0,24 79 660 0 0,-24-75-574 0 0,-1-1-1 0 0,0 1 0 0 0,-1 0 0 0 0,-1 0 0 0 0,0 0 0 0 0,-2 19 0 0 0,2-12 2521 0 0,-2-30-1886 0 0,0-4-781 0 0,1 0 1 0 0,0-1-1 0 0,1 1 0 0 0,1 0 1 0 0,0 0-1 0 0,0 0 1 0 0,1 0-1 0 0,1 0 1 0 0,0 0-1 0 0,0 1 1 0 0,1 0-1 0 0,1 0 1 0 0,0 0-1 0 0,14-18 1 0 0,-17 24-234 0 0,1 1 0 0 0,0-1 0 0 0,0 1 0 0 0,1 0 0 0 0,-1 0 0 0 0,1 1 0 0 0,0-1 0 0 0,0 1 0 0 0,0 0 1 0 0,1 1-1 0 0,6-4 0 0 0,-5 4-788 0 0,1 0 0 0 0,-1 0 0 0 0,1 0-1 0 0,13-1 1 0 0,-4 3-1346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0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9672 0 0,'0'0'748'0'0,"-6"6"-168"0"0,5-4 67 0 0,-1 0 1 0 0,1 0 0 0 0,0 0-1 0 0,0 0 1 0 0,0 0 0 0 0,0 1-1 0 0,0-1 1 0 0,1 0 0 0 0,-1 1-1 0 0,0-1 1 0 0,1 5 0 0 0,-2 31 1553 0 0,2-14-1492 0 0,-70 575 803 0 0,64-551-1435 0 0,-65 395 115 0 0,44-325-102 0 0,1-3 718 0 0,25-113-794 0 0,-5 30 191 0 0,1 1 0 0 0,0 38 0 0 0,5-70-184 0 0,0 1 1 0 0,0-1-1 0 0,0 0 1 0 0,0 1-1 0 0,0-1 1 0 0,1 0-1 0 0,-1 1 1 0 0,0-1-1 0 0,1 0 1 0 0,-1 1-1 0 0,1-1 1 0 0,-1 0-1 0 0,1 0 1 0 0,0 0-1 0 0,-1 0 1 0 0,1 1-1 0 0,0-1 1 0 0,0 0-1 0 0,0 0 1 0 0,0 0-1 0 0,0-1 1 0 0,0 1-1 0 0,0 0 1 0 0,0 0-1 0 0,0 0 1 0 0,0-1-1 0 0,1 1 1 0 0,-1-1-1 0 0,0 1 1 0 0,0-1-1 0 0,1 1 1 0 0,-1-1-1 0 0,0 0 1 0 0,1 0-1 0 0,-1 1 1 0 0,0-1-1 0 0,1 0 1 0 0,-1 0-1 0 0,0 0 1 0 0,2-1-1 0 0,6 0 77 0 0,-1 0-1 0 0,0 0 0 0 0,1-1 1 0 0,-1 0-1 0 0,10-5 0 0 0,77-36 377 0 0,-73 30-593 0 0,1 2-1 0 0,1 1 0 0 0,0 0 1 0 0,32-6-1 0 0,-49 14-875 0 0,1 2 0 0 0,-1-1 0 0 0,0 1 0 0 0,11 1 0 0 0,-8 0-2510 0 0,9-1-4186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13824 0 0,'-2'1'1061'0'0,"-10"3"-338"0"0,0 1 1 0 0,0 0-1 0 0,1 0 1 0 0,-1 1-1 0 0,1 1 1 0 0,1 0-1 0 0,-1 0 0 0 0,1 1 1 0 0,-14 15-1 0 0,13-10-362 0 0,0 0 1 0 0,1 1-1 0 0,1 0 0 0 0,0 1 0 0 0,1 0 0 0 0,1 1 0 0 0,0 0 0 0 0,1 0 0 0 0,0 0 1 0 0,2 0-1 0 0,0 1 0 0 0,-2 22 0 0 0,5-34-297 0 0,1 1 0 0 0,1-1 1 0 0,-1 0-1 0 0,1 1 0 0 0,0-1 0 0 0,0 0 0 0 0,0 0 1 0 0,1 0-1 0 0,0 1 0 0 0,3 5 0 0 0,-4-8-96 0 0,1 0 1 0 0,0 0-1 0 0,-1-1 0 0 0,1 1 0 0 0,0-1 1 0 0,1 1-1 0 0,-1-1 0 0 0,0 0 0 0 0,1 0 0 0 0,-1 0 1 0 0,1 0-1 0 0,0 0 0 0 0,-1 0 0 0 0,1-1 1 0 0,0 1-1 0 0,0-1 0 0 0,0 0 0 0 0,4 1 1 0 0,3 0-264 0 0,-1-2 1 0 0,1 1 0 0 0,0-1 0 0 0,0-1 0 0 0,-1 0 0 0 0,1 0 0 0 0,-1 0 0 0 0,1-2-1 0 0,15-5 1 0 0,9-2-1562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13448 0 0,'1'-9'2262'0'0,"1"7"-876"0"0,6 14-446 0 0,4 23-763 0 0,-4-5 21 0 0,-1 1 0 0 0,4 38 0 0 0,5 148 58 0 0,-16-179 545 0 0,-8 53 0 0 0,6-80-265 0 0,2-11-526 0 0,0 0 0 0 0,0 0-1 0 0,0 0 1 0 0,0 0 0 0 0,0 0-1 0 0,0 0 1 0 0,0 0 0 0 0,0 0-1 0 0,0 0 1 0 0,0 0 0 0 0,0 0 0 0 0,0 0-1 0 0,0 0 1 0 0,0 1 0 0 0,0-1-1 0 0,-1 0 1 0 0,1 0 0 0 0,0 0-1 0 0,0 0 1 0 0,0 0 0 0 0,0 0-1 0 0,0 0 1 0 0,0 0 0 0 0,0 0-1 0 0,0 0 1 0 0,0 0 0 0 0,0 0-1 0 0,0 0 1 0 0,0 0 0 0 0,0 0 0 0 0,0 0-1 0 0,0 0 1 0 0,0 0 0 0 0,0 0-1 0 0,0 0 1 0 0,0 0 0 0 0,0 0-1 0 0,0 0 1 0 0,0 0 0 0 0,-1 0-1 0 0,1 0 1 0 0,0 0 0 0 0,0 0-1 0 0,0 0 1 0 0,0 0 0 0 0,0 0 0 0 0,0 0-1 0 0,0 0 1 0 0,0 0 0 0 0,0 0-1 0 0,0 0 1 0 0,0 0 0 0 0,0 0-1 0 0,0 0 1 0 0,0 0 0 0 0,0 0-1 0 0,0 0 1 0 0,0 0 0 0 0,0 0-1 0 0,0 0 1 0 0,0 0 0 0 0,0 0-1 0 0,0-1 1 0 0,0 1 0 0 0,0 0 0 0 0,0 0-1 0 0,-1 0 1 0 0,1 0 0 0 0,-3-18 479 0 0,-6-86-49 0 0,3-70-257 0 0,7 127-86 0 0,-1 13 178 0 0,1 1-1 0 0,2-1 0 0 0,1 1 0 0 0,1 0 1 0 0,3 0-1 0 0,21-61 0 0 0,-27 87-215 0 0,1 1-1 0 0,1 0 1 0 0,-1 0-1 0 0,1 0 0 0 0,0 1 1 0 0,0-1-1 0 0,0 1 1 0 0,1 0-1 0 0,0 0 0 0 0,6-4 1 0 0,-9 7-55 0 0,1 0 0 0 0,0 0 1 0 0,0 1-1 0 0,0-1 0 0 0,0 1 0 0 0,0-1 0 0 0,0 1 1 0 0,0 0-1 0 0,0 1 0 0 0,0-1 0 0 0,0 0 1 0 0,1 1-1 0 0,-1 0 0 0 0,0 0 0 0 0,0 0 0 0 0,1 0 1 0 0,-1 0-1 0 0,0 1 0 0 0,0-1 0 0 0,1 1 1 0 0,-1 0-1 0 0,0 0 0 0 0,4 2 0 0 0,-1-1-5 0 0,-1 1 1 0 0,1 0-1 0 0,-1 1 0 0 0,1 0 0 0 0,-1 0 1 0 0,0 0-1 0 0,0 0 0 0 0,-1 1 0 0 0,1-1 1 0 0,-1 1-1 0 0,4 7 0 0 0,-3-4 7 0 0,0 0 0 0 0,-1 0 0 0 0,0 1 1 0 0,-1 0-1 0 0,0 0 0 0 0,0 0 0 0 0,2 10 0 0 0,-3-2 16 0 0,0 0 0 0 0,-1 0 0 0 0,-1 0 0 0 0,0 0 0 0 0,-1 0 0 0 0,-1 0 0 0 0,-1 0 0 0 0,-5 18 0 0 0,0-4 35 0 0,3-8-26 0 0,-10 26-1 0 0,13-44-21 0 0,-1 1-1 0 0,1-1 1 0 0,-1 0 0 0 0,0 0-1 0 0,0 0 1 0 0,0 0-1 0 0,-1-1 1 0 0,0 1 0 0 0,1-1-1 0 0,-6 4 1 0 0,3-3 13 0 0,0-1 0 0 0,0 0 0 0 0,0 0 0 0 0,0-1 0 0 0,-12 5-1 0 0,16-8-16 0 0,1 1-1 0 0,-1 0 0 0 0,0-1 1 0 0,1 0-1 0 0,-1 1 0 0 0,0-1 1 0 0,1 0-1 0 0,-1 0 0 0 0,0 0 0 0 0,0 0 1 0 0,1 0-1 0 0,-1 0 0 0 0,0-1 1 0 0,0 1-1 0 0,1-1 0 0 0,-1 1 0 0 0,1-1 1 0 0,-1 1-1 0 0,0-1 0 0 0,1 0 1 0 0,-1 0-1 0 0,1 0 0 0 0,-1 0 0 0 0,1 0 1 0 0,0 0-1 0 0,-1 0 0 0 0,1 0 1 0 0,-2-3-1 0 0,2 3 0 0 0,1-1 0 0 0,-1 1-1 0 0,0 0 1 0 0,1-1 0 0 0,-1 1 0 0 0,1-1 0 0 0,-1 1 0 0 0,1 0 0 0 0,0-1 0 0 0,-1 1 0 0 0,1-1-1 0 0,0 1 1 0 0,0-1 0 0 0,0 1 0 0 0,0-1 0 0 0,0 0 0 0 0,1-1 0 0 0,0 0 76 0 0,0-1 0 0 0,0 1-1 0 0,0 0 1 0 0,0-1 0 0 0,1 1 0 0 0,1-3 0 0 0,-2 6-56 0 0,-1-1 0 0 0,0 1 0 0 0,1-1 0 0 0,-1 1 0 0 0,0-1 0 0 0,1 1 0 0 0,-1 0 0 0 0,1-1 0 0 0,-1 1 0 0 0,1 0 0 0 0,-1 0-1 0 0,1-1 1 0 0,-1 1 0 0 0,1 0 0 0 0,-1 0 0 0 0,1 0 0 0 0,-1-1 0 0 0,1 1 0 0 0,-1 0 0 0 0,1 0 0 0 0,-1 0 0 0 0,1 0 0 0 0,-1 0 0 0 0,1 0 0 0 0,0 0 0 0 0,-1 0 0 0 0,1 0 0 0 0,-1 0 0 0 0,1 1-1 0 0,-1-1 1 0 0,2 0 0 0 0,-1 1 1 0 0,1 0 1 0 0,-1-1-1 0 0,1 1 0 0 0,-1 0 0 0 0,0 0 0 0 0,1 0 0 0 0,-1 0 0 0 0,2 2 0 0 0,4 6-9 0 0,-1 0 0 0 0,0 0 0 0 0,-1 1 0 0 0,0 0 0 0 0,0 0 0 0 0,-1 0 0 0 0,-1 0 0 0 0,4 16-1 0 0,10 25-106 0 0,-12-37-336 0 0,-2-8-58 0 0,-1 1 1 0 0,1 0 0 0 0,0-1 0 0 0,1 0 0 0 0,-1 0-1 0 0,1 0 1 0 0,6 7 0 0 0,-2-6-1587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17447 0 0,'15'8'2175'0'0,"13"1"-1574"0"0,-25-9-542 0 0,0 0 0 0 0,-1 0 0 0 0,1 0 0 0 0,0 0 0 0 0,0-1 0 0 0,-1 1 0 0 0,1-1 0 0 0,-1 0 0 0 0,1 0 0 0 0,-1 0 0 0 0,1 0 0 0 0,-1 0 0 0 0,1-1 0 0 0,-1 1 0 0 0,0-1 0 0 0,2-1 0 0 0,6-5 332 0 0,-1 0 1 0 0,9-11 0 0 0,-10 10-276 0 0,0 0-1 0 0,-1-1 1 0 0,0 0 0 0 0,-1-1 0 0 0,5-10 0 0 0,-8 14-125 0 0,0 1 0 0 0,-1 0 0 0 0,1-1 1 0 0,-2 1-1 0 0,1-1 0 0 0,-1 1 0 0 0,0-1 1 0 0,0 0-1 0 0,-1 0 0 0 0,-1-11 0 0 0,2 17 19 0 0,-1 0-1 0 0,-1 1 0 0 0,1-1 1 0 0,0 0-1 0 0,0 1 0 0 0,0-1 1 0 0,0 1-1 0 0,0-1 0 0 0,-1 0 1 0 0,1 1-1 0 0,0-1 0 0 0,0 1 1 0 0,-1-1-1 0 0,1 0 1 0 0,0 1-1 0 0,-1-1 0 0 0,1 1 1 0 0,-1-1-1 0 0,1 1 0 0 0,-1 0 1 0 0,1-1-1 0 0,-1 1 0 0 0,1-1 1 0 0,-1 1-1 0 0,1 0 0 0 0,-1-1 1 0 0,-1 1-1 0 0,1 0 25 0 0,0 0-1 0 0,0 0 1 0 0,0 0 0 0 0,-1 0 0 0 0,1 0-1 0 0,0 0 1 0 0,0 1 0 0 0,0-1-1 0 0,0 0 1 0 0,0 1 0 0 0,0-1 0 0 0,-1 1-1 0 0,1-1 1 0 0,-1 2 0 0 0,-2 0 89 0 0,1 1 1 0 0,-1 0-1 0 0,0 0 1 0 0,1 0-1 0 0,-1 0 1 0 0,-4 8-1 0 0,-2 4 68 0 0,1 0 0 0 0,1 0 0 0 0,0 1 0 0 0,1 1 0 0 0,1-1 0 0 0,1 1 0 0 0,0 0-1 0 0,1 0 1 0 0,1 1 0 0 0,-2 28 0 0 0,5-45-193 0 0,-1 0-1 0 0,1 1 0 0 0,0-1 1 0 0,0 0-1 0 0,0 0 0 0 0,0 0 1 0 0,0 0-1 0 0,1 0 0 0 0,-1 0 1 0 0,0 1-1 0 0,0-1 1 0 0,1 0-1 0 0,-1 0 0 0 0,1 0 1 0 0,-1 0-1 0 0,1 0 0 0 0,-1 0 1 0 0,1 0-1 0 0,0 0 0 0 0,-1 0 1 0 0,1-1-1 0 0,0 1 1 0 0,0 0-1 0 0,-1 0 0 0 0,1 0 1 0 0,0-1-1 0 0,0 1 0 0 0,0-1 1 0 0,0 1-1 0 0,0-1 1 0 0,0 1-1 0 0,0-1 0 0 0,0 1 1 0 0,0-1-1 0 0,1 0 0 0 0,-1 1 1 0 0,0-1-1 0 0,0 0 0 0 0,0 0 1 0 0,0 0-1 0 0,0 0 1 0 0,3 0-1 0 0,1-1-83 0 0,0-1-1 0 0,0 1 1 0 0,0 0 0 0 0,0-1 0 0 0,0 0 0 0 0,0-1-1 0 0,0 1 1 0 0,5-4 0 0 0,32-26-2653 0 0,-17 12 1123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13504 0 0,'-2'0'526'0'0,"-1"0"0"0"0,1 0 0 0 0,0 1 1 0 0,0-1-1 0 0,-1 1 0 0 0,1-1 1 0 0,0 1-1 0 0,0 0 0 0 0,0 0 0 0 0,0 0 1 0 0,-2 1-1 0 0,1 0-159 0 0,0 0 1 0 0,0 1-1 0 0,1-1 0 0 0,-1 1 0 0 0,1-1 1 0 0,-3 4-1 0 0,-2 4-186 0 0,1 0 1 0 0,0 0-1 0 0,-4 14 0 0 0,6-16 154 0 0,-1 3-223 0 0,1-1 0 0 0,1 1 0 0 0,0 0 0 0 0,0 0 1 0 0,-1 14-1 0 0,3-20-67 0 0,1 1 0 0 0,-1-1 1 0 0,2 1-1 0 0,-1 0 0 0 0,0-1 0 0 0,1 1 1 0 0,0-1-1 0 0,0 1 0 0 0,1-1 0 0 0,0 1 1 0 0,0-1-1 0 0,3 7 0 0 0,-4-11-37 0 0,-1 0 1 0 0,1 0-1 0 0,-1 0 0 0 0,1 0 0 0 0,0 0 0 0 0,-1 0 0 0 0,1 0 1 0 0,0 0-1 0 0,0 0 0 0 0,0 0 0 0 0,0 0 0 0 0,0-1 0 0 0,0 1 1 0 0,0 0-1 0 0,0-1 0 0 0,0 1 0 0 0,0-1 0 0 0,0 1 1 0 0,0-1-1 0 0,0 1 0 0 0,0-1 0 0 0,1 0 0 0 0,-1 0 0 0 0,0 1 1 0 0,0-1-1 0 0,0 0 0 0 0,1 0 0 0 0,-1 0 0 0 0,0 0 0 0 0,0-1 1 0 0,3 1-1 0 0,-2-2 33 0 0,1 1 0 0 0,0 0 0 0 0,0-1 0 0 0,-1 0 0 0 0,1 1-1 0 0,0-1 1 0 0,-1 0 0 0 0,0 0 0 0 0,0-1 0 0 0,4-3 0 0 0,0-2-5 0 0,0-1-1 0 0,-1 0 1 0 0,0 0-1 0 0,0 0 1 0 0,4-13-1 0 0,-4 8 21 0 0,13-22-1 0 0,-5 13 68 0 0,-10 16 11 0 0,1 1 0 0 0,-1-1 1 0 0,1 1-1 0 0,0 0 0 0 0,8-8 0 0 0,-11 13-69 0 0,1-1 0 0 0,-1 1 0 0 0,0 0 0 0 0,1-1 0 0 0,-1 1 0 0 0,1 0 0 0 0,0 0 0 0 0,-1 0-1 0 0,1 0 1 0 0,0 1 0 0 0,0-1 0 0 0,-1 0 0 0 0,1 1 0 0 0,0-1 0 0 0,2 1 0 0 0,-3 0-47 0 0,0 0 1 0 0,0 0 0 0 0,0 0-1 0 0,0 1 1 0 0,0-1 0 0 0,0 1-1 0 0,0-1 1 0 0,0 1-1 0 0,0-1 1 0 0,0 1 0 0 0,0-1-1 0 0,0 1 1 0 0,-1 0 0 0 0,1 0-1 0 0,0-1 1 0 0,0 1-1 0 0,-1 0 1 0 0,1 0 0 0 0,0 0-1 0 0,-1 0 1 0 0,1 0-1 0 0,-1 0 1 0 0,1-1 0 0 0,-1 2-1 0 0,0-1 1 0 0,1 0 0 0 0,-1 0-1 0 0,0 1 1 0 0,2 5 24 0 0,0-1 1 0 0,-1 1-1 0 0,-1-1 1 0 0,1 1-1 0 0,-1 0 1 0 0,0 0-1 0 0,-1 11 1 0 0,-2 3 94 0 0,-7 23 1 0 0,0-13-58 0 0,-1-1-1 0 0,-1 0 1 0 0,-2-1 0 0 0,-19 30 0 0 0,21-36-56 0 0,6-12-40 0 0,0-1 0 0 0,-1 0 0 0 0,0 0 0 0 0,0 0 0 0 0,-1-1 0 0 0,-1 0 0 0 0,1 0 0 0 0,-1-1 0 0 0,-18 12 0 0 0,24-18-252 0 0,0-1-1 0 0,0 1 1 0 0,-1-1 0 0 0,1 0 0 0 0,-1 0 0 0 0,1-1 0 0 0,-1 1-1 0 0,1-1 1 0 0,-6 1 0 0 0,7-1-480 0 0,1-1 1 0 0,0 1-1 0 0,-1 0 0 0 0,1 0 0 0 0,-1-1 0 0 0,1 1 1 0 0,0 0-1 0 0,-1-1 0 0 0,-1-1 0 0 0,-6-7-7463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151 283 8752 0 0,'-6'7'397'0'0,"1"-1"1"0"0,0 1 0 0 0,0 0 0 0 0,0 0-1 0 0,1 0 1 0 0,0 1 0 0 0,0 0-1 0 0,0 0 1 0 0,-2 11 0 0 0,-10 20 5475 0 0,-4 1-2120 0 0,-28 52-2479 0 0,40-69-996 0 0,7-19-584 0 0,-1 0 0 0 0,1 0 0 0 0,-1 0 0 0 0,-3 6 0 0 0</inkml:trace>
  <inkml:trace contextRef="#ctx0" brushRef="#br0" timeOffset="1">252 3 19375 0 0,'-11'-3'864'0'0,"6"3"376"0"0,-1 6-1240 0 0,0 1 0 0 0,3 0 0 0 0,1 6-624 0 0,-1-1-168 0 0,3 2-32 0 0,0-2-4415 0 0,0 3-881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 4144 0 0,'0'0'191'0'0,"-1"1"-11"0"0,-5 4-141 0 0,1 0 1 0 0,1 0 0 0 0,-9 10 0 0 0,-21 41 9473 0 0,16-25-4393 0 0,14-24-4626 0 0,0 0 1 0 0,1 1-1 0 0,0-1 0 0 0,1 1 0 0 0,-1-1 0 0 0,1 1 0 0 0,1 0 0 0 0,0 0 0 0 0,0 0 0 0 0,0 14 0 0 0,1-22-457 0 0,0 1 0 0 0,0 0 0 0 0,0 0 0 0 0,0 0 0 0 0,0-1 0 0 0,1 1 0 0 0,-1 0 0 0 0,0 0 0 0 0,0-1 0 0 0,1 1 0 0 0,-1 0 0 0 0,0 0 0 0 0,1-1 0 0 0,-1 1 0 0 0,1 0 0 0 0,-1-1 0 0 0,1 1 0 0 0,-1 0 0 0 0,1-1 0 0 0,-1 1 0 0 0,1-1 0 0 0,-1 1 0 0 0,1-1 0 0 0,0 1 0 0 0,-1-1 0 0 0,1 0 0 0 0,0 1 0 0 0,0-1 0 0 0,-1 0 0 0 0,1 1 0 0 0,0-1 0 0 0,0 0 0 0 0,-1 0 0 0 0,1 0 0 0 0,0 0 0 0 0,0 0 0 0 0,0 0 0 0 0,-1 0 0 0 0,1 0 0 0 0,0 0 0 0 0,0 0 0 0 0,0 0 0 0 0,1-1 0 0 0,1 1 87 0 0,0-1 1 0 0,1 0-1 0 0,-1 0 1 0 0,0 0-1 0 0,0-1 1 0 0,0 1-1 0 0,0-1 1 0 0,0 1 0 0 0,5-5-1 0 0,13-15-219 0 0,0 0-1 0 0,-2-2 1 0 0,-1 0 0 0 0,-1-2 0 0 0,22-39-1 0 0,-24 32-2709 0 0,-9 19 1126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3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19063 0 0,'0'0'871'0'0,"9"-4"322"0"0,-7 3-1131 0 0,0 0-1 0 0,-1 0 1 0 0,1 0 0 0 0,-1-1-1 0 0,1 1 1 0 0,-1-1-1 0 0,0 1 1 0 0,1-1-1 0 0,-1 1 1 0 0,0-1-1 0 0,2-3 1 0 0,10-23 1544 0 0,-8 15-1127 0 0,9-19 684 0 0,11-22 541 0 0,-22 48-1523 0 0,0 1 1 0 0,1 0 0 0 0,0 0-1 0 0,0 0 1 0 0,0 0 0 0 0,0 1-1 0 0,6-5 1 0 0,-9 8-173 0 0,0 0-1 0 0,0 1 0 0 0,-1-1 1 0 0,1 1-1 0 0,0 0 1 0 0,0-1-1 0 0,0 1 1 0 0,0 0-1 0 0,-1-1 0 0 0,1 1 1 0 0,0 0-1 0 0,0 0 1 0 0,0 0-1 0 0,0 0 1 0 0,0 0-1 0 0,0 0 1 0 0,0 0-1 0 0,0 0 0 0 0,0 0 1 0 0,-1 0-1 0 0,1 0 1 0 0,1 1-1 0 0,0 0 0 0 0,0 0 1 0 0,0 0-1 0 0,0 0 0 0 0,0 0 1 0 0,0 1-1 0 0,-1-1 0 0 0,1 0 1 0 0,-1 1-1 0 0,3 1 0 0 0,1 4 60 0 0,1 1-1 0 0,-1 0 0 0 0,6 11 1 0 0,-8-13 6 0 0,1 1 25 0 0,0 1 0 0 0,1-1 0 0 0,0 1 0 0 0,0-1 0 0 0,8 8 0 0 0,-12-14-89 0 0,0 0 0 0 0,0 0 0 0 0,0 0 0 0 0,0-1 0 0 0,0 1 0 0 0,0 0 0 0 0,0 0 0 0 0,1-1 0 0 0,-1 1 0 0 0,0-1 0 0 0,1 1 0 0 0,-1-1 0 0 0,0 1 0 0 0,1-1 0 0 0,-1 0 0 0 0,0 0 0 0 0,1 0 0 0 0,-1 0 1 0 0,1 0-1 0 0,-1 0 0 0 0,1 0 0 0 0,-1 0 0 0 0,0 0 0 0 0,1-1 0 0 0,-1 1 0 0 0,0 0 0 0 0,1-1 0 0 0,-1 1 0 0 0,0-1 0 0 0,1 0 0 0 0,-1 1 0 0 0,0-1 0 0 0,0 0 0 0 0,0 0 0 0 0,0 0 0 0 0,0 0 0 0 0,0 0 0 0 0,0 0 0 0 0,2-2 0 0 0,0 0-140 0 0,-1-1-1 0 0,1 0 1 0 0,0 1 0 0 0,-1-1 0 0 0,0 0-1 0 0,2-5 1 0 0,5-14-3588 0 0,-5 10-812 0 0,7-9-4381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2058 10592 0 0,'0'0'818'0'0,"-1"0"-532"0"0,-4 0 2415 0 0,-6-6 1007 0 0,8 2-3347 0 0,0 0 0 0 0,0 0 0 0 0,1-1 1 0 0,0 1-1 0 0,0-1 0 0 0,0 1 0 0 0,1-1 0 0 0,-1 0 1 0 0,0-7-1 0 0,0-6 387 0 0,-1-24 1 0 0,2 14-268 0 0,2-54 212 0 0,0 4-355 0 0,4-65 214 0 0,0 56-223 0 0,5-42 181 0 0,-1 8-12 0 0,-8-44 224 0 0,0-6-21 0 0,-3 92-538 0 0,1 56-124 0 0,0 0 0 0 0,2 1 0 0 0,5-41-1 0 0,-4 50-15 0 0,2-10 0 0 0,1 0 0 0 0,2 0 1 0 0,0 1-1 0 0,19-42 0 0 0,-23 58-24 0 0,0 1-1 0 0,0-1 1 0 0,1 1 0 0 0,-1 0-1 0 0,7-6 1 0 0,-7 8-5 0 0,0 1 0 0 0,-1 0 1 0 0,1 1-1 0 0,0-1 1 0 0,0 0-1 0 0,0 1 0 0 0,1-1 1 0 0,-1 1-1 0 0,0 0 0 0 0,0 0 1 0 0,6 0-1 0 0,4-1-13 0 0,-1 2 1 0 0,1 0-1 0 0,0 0 0 0 0,22 4 0 0 0,19 1-19 0 0,212-25 34 0 0,-229 15-3 0 0,33 2-48 0 0,-9 1 57 0 0,220-30-2 0 0,252-19 0 0 0,-324 38 0 0 0,475-14 0 0 0,-390 9 0 0 0,65-4 0 0 0,34 8 0 0 0,-172 6 0 0 0,-17 0 0 0 0,41-2 0 0 0,334-35 0 0 0,-429 31 0 0 0,142-10 0 0 0,-1 6 0 0 0,-138 6 0 0 0,36-5 0 0 0,56-3 0 0 0,20-1 37 0 0,-50 2-10 0 0,334-21-27 0 0,-265 17 0 0 0,-61 10 11 0 0,-184 10 33 0 0,-7 0-38 0 0,1 1 1 0 0,60 4 0 0 0,-75 1 28 0 0,0 0 1 0 0,28 10-1 0 0,-44-12-23 0 0,1 1-1 0 0,-1-1 0 0 0,0 1 0 0 0,1-1 0 0 0,-1 1 0 0 0,0 0 0 0 0,0 0 0 0 0,0 0 0 0 0,0 0 0 0 0,0 0 0 0 0,0 0 0 0 0,-1 0 0 0 0,1 1 0 0 0,-1-1 0 0 0,1 0 0 0 0,-1 1 0 0 0,0 0 0 0 0,0-1 1 0 0,0 1-1 0 0,0 0 0 0 0,0 3 0 0 0,0 2 41 0 0,0 0 1 0 0,0 0-1 0 0,0 0 1 0 0,-1-1-1 0 0,-1 1 1 0 0,-1 11-1 0 0,-2 14 15 0 0,1 0 0 0 0,3 40 0 0 0,9 68-52 0 0,-5-86-15 0 0,28 179 0 0 0,17-2 0 0 0,-36-175 0 0 0,3 15 0 0 0,40 208 0 0 0,-41-193 0 0 0,9 70 0 0 0,-12-12 0 0 0,-10-91 62 0 0,-7 102 0 0 0,3-139-27 0 0,0 0 0 0 0,-1 0 0 0 0,0 0 0 0 0,-2 0 0 0 0,-10 28-1 0 0,6-25-46 0 0,9-19-98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4 11056 0 0,'-11'-4'2393'0'0,"8"6"-1912"0"0,0-1 0 0 0,-1 0 0 0 0,1 1 1 0 0,0 0-1 0 0,0-1 0 0 0,0 1 0 0 0,0 0 0 0 0,0 1 0 0 0,0-1 0 0 0,-4 5 1 0 0,-22 29-101 0 0,28-34-277 0 0,-25 36 634 0 0,1 2 0 0 0,2 0-1 0 0,2 2 1 0 0,-18 49-1 0 0,18-30 251 0 0,3 0 0 0 0,-16 92 0 0 0,32-141-895 0 0,-2 10 197 0 0,-2 45 1 0 0,5-61-273 0 0,2 0 0 0 0,-1 0 0 0 0,0 0 0 0 0,1-1 0 0 0,0 1 1 0 0,1 0-1 0 0,-1-1 0 0 0,1 1 0 0 0,0-1 0 0 0,1 0 1 0 0,-1 1-1 0 0,1-1 0 0 0,3 5 0 0 0,-4-8-31 0 0,0 0-1 0 0,1 0 1 0 0,-1 0 0 0 0,0 0-1 0 0,1 0 1 0 0,-1 0-1 0 0,1-1 1 0 0,-1 0-1 0 0,1 1 1 0 0,0-1 0 0 0,-1 0-1 0 0,1 0 1 0 0,0 0-1 0 0,0-1 1 0 0,0 1 0 0 0,0-1-1 0 0,0 1 1 0 0,0-1-1 0 0,0 0 1 0 0,5-1 0 0 0,-1 1-491 0 0,0-1 1 0 0,-1 0-1 0 0,0-1 1 0 0,1 0-1 0 0,-1 0 1 0 0,0 0-1 0 0,0-1 1 0 0,9-5-1 0 0,6-4-7586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3 18743 0 0,'-2'0'83'0'0,"1"-1"0"0"0,0 1 0 0 0,-1-1-1 0 0,1 1 1 0 0,-1 0 0 0 0,1 0 0 0 0,-1 0-1 0 0,1 0 1 0 0,0 0 0 0 0,-1 0-1 0 0,1 0 1 0 0,-1 0 0 0 0,1 0 0 0 0,0 1-1 0 0,-1-1 1 0 0,1 1 0 0 0,-1-1 0 0 0,1 1-1 0 0,0-1 1 0 0,0 1 0 0 0,-1 0 0 0 0,1 0-1 0 0,0-1 1 0 0,-2 3 0 0 0,-1 1-81 0 0,-1 1 0 0 0,1 0 0 0 0,0 0 0 0 0,-4 7 0 0 0,-5 6 481 0 0,7-11-291 0 0,0 1-1 0 0,0 0 1 0 0,0 1 0 0 0,1-1 0 0 0,1 1 0 0 0,-1 0-1 0 0,-5 18 1 0 0,9-23-109 0 0,-5 13 169 0 0,1 0-1 0 0,1 1 0 0 0,-2 20 1 0 0,5-33-260 0 0,1-1 1 0 0,0 1 0 0 0,0-1-1 0 0,0 0 1 0 0,0 1-1 0 0,1-1 1 0 0,0 1 0 0 0,0-1-1 0 0,0 0 1 0 0,0 1-1 0 0,1-1 1 0 0,-1 0 0 0 0,1 0-1 0 0,0 0 1 0 0,1 0-1 0 0,-1 0 1 0 0,1-1 0 0 0,3 6-1 0 0,-4-8 29 0 0,0 1 1 0 0,0 0-1 0 0,0-1 0 0 0,0 1 0 0 0,1-1 1 0 0,-1 0-1 0 0,0 0 0 0 0,0 0 0 0 0,1 0 0 0 0,-1 0 1 0 0,1 0-1 0 0,-1-1 0 0 0,1 1 0 0 0,-1-1 0 0 0,1 0 1 0 0,-1 0-1 0 0,1 0 0 0 0,-1 0 0 0 0,1 0 0 0 0,-1 0 1 0 0,1-1-1 0 0,-1 1 0 0 0,1-1 0 0 0,-1 0 0 0 0,1 1 1 0 0,2-3-1 0 0,6-2-366 0 0,0 0 0 0 0,-1-2 0 0 0,1 1 0 0 0,10-10 0 0 0,-13 10-152 0 0,16-12-1139 0 0,-1-1-75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2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126 221 1840 0 0,'0'0'228'0'0,"-9"-10"2231"0"0,7 8-2217 0 0,0 0 0 0 0,0 0 0 0 0,0 1-1 0 0,0-1 1 0 0,-1 0 0 0 0,1 1 0 0 0,0 0 0 0 0,-1 0 0 0 0,1 0 0 0 0,-1 0 0 0 0,1 0 0 0 0,-1 0 0 0 0,1 0 0 0 0,-5 0 0 0 0,0 0 695 0 0,1 1 0 0 0,0 0-1 0 0,-1 0 1 0 0,-12 1 0 0 0,-9 6 3598 0 0,23-1-351 0 0,7-5-4086 0 0,-1 1 0 0 0,1-1-1 0 0,0-1 1 0 0,0 1-1 0 0,-1 0 1 0 0,1 0 0 0 0,0-1-1 0 0,0 1 1 0 0,0-1 0 0 0,0 1-1 0 0,0-1 1 0 0,0 0-1 0 0,2 0 1 0 0,29 0 737 0 0,-27-1-683 0 0,63-5 479 0 0,88-21 1 0 0,-6 1 127 0 0,-59 14-579 0 0,300-31 144 0 0,-309 39 68 0 0,110 9 0 0 0,-150-1-269 0 0,9 1 209 0 0,1-2-1 0 0,59-3 0 0 0,96-25 801 0 0,-177 21-812 0 0,65-12 359 0 0,-70 12-517 0 0,-21 3-114 0 0,1 0-1 0 0,-1 0 1 0 0,1 0 0 0 0,0 0-1 0 0,8-4 1 0 0,-13 4-84 0 0,0 0-1 0 0,1 0 0 0 0,-1 0 1 0 0,0 0-1 0 0,0 0 1 0 0,0 0-1 0 0,0-1 1 0 0,0 1-1 0 0,-1 0 1 0 0,1-1-1 0 0,0 1 1 0 0,-1 0-1 0 0,1-1 0 0 0,0 1 1 0 0,-1-1-1 0 0,0 1 1 0 0,1-1-1 0 0,-1 1 1 0 0,0-1-1 0 0,0 1 1 0 0,0-1-1 0 0,0 1 1 0 0,0-1-1 0 0,0 1 1 0 0,0-1-1 0 0,0 1 0 0 0,-1-1 1 0 0,1 1-1 0 0,-1-1 1 0 0,1 1-1 0 0,-2-2 1 0 0,-4-3-3083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30 18863 0 0,'-17'15'962'0'0,"0"-1"-1"0"0,1 2 1 0 0,0 0 0 0 0,2 1-1 0 0,-26 38 1 0 0,22-19 1190 0 0,18-35-1402 0 0,9-2-187 0 0,-4 0-498 0 0,1-1 1 0 0,-1 0 0 0 0,0 0 0 0 0,0-1-1 0 0,0 0 1 0 0,0 0 0 0 0,0 0-1 0 0,4-4 1 0 0,36-34 154 0 0,-36 32-177 0 0,37-41-12 0 0,12-10-2664 0 0,-57 59 2318 0 0,1 0 1 0 0,0-1 0 0 0,-1 1-1 0 0,1 0 1 0 0,0 0 0 0 0,0 0-1 0 0,0 0 1 0 0,3-1 0 0 0,1 0-1704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0 460 12440 0 0,'1'-1'94'0'0,"0"1"1"0"0,-1 0 0 0 0,1-1-1 0 0,0 1 1 0 0,-1 0 0 0 0,1-1-1 0 0,0 1 1 0 0,-1-1 0 0 0,1 1-1 0 0,-1 0 1 0 0,1-1 0 0 0,0 0-1 0 0,-1 1 1 0 0,1-1 0 0 0,-1 1-1 0 0,0-1 1 0 0,1 0 0 0 0,-1 1 0 0 0,1-2-1 0 0,9-19 2429 0 0,-4 7-233 0 0,7-6-733 0 0,-1-1-1 0 0,9-23 1 0 0,-4 2-366 0 0,13-53 1 0 0,-18 59-824 0 0,-20 106-368 0 0,7-68 1 0 0,-1 50-1 0 0,2-48 15 0 0,0-1 0 0 0,1 1 0 0 0,-1 0 0 0 0,1 0 0 0 0,0-1 0 0 0,0 1 0 0 0,0-1 0 0 0,0 1 0 0 0,0-1 0 0 0,1 1 0 0 0,2 4 1 0 0,-3-7-15 0 0,0 0 0 0 0,0 0 1 0 0,0 0-1 0 0,0 0 1 0 0,1-1-1 0 0,-1 1 1 0 0,0 0-1 0 0,0 0 1 0 0,1-1-1 0 0,-1 1 1 0 0,0-1-1 0 0,0 1 1 0 0,1-1-1 0 0,-1 0 1 0 0,1 1-1 0 0,-1-1 1 0 0,0 0-1 0 0,1 0 1 0 0,-1 0-1 0 0,1 0 1 0 0,-1 0-1 0 0,0 0 1 0 0,1 0-1 0 0,-1-1 0 0 0,1 1 1 0 0,-1 0-1 0 0,0-1 1 0 0,1 1-1 0 0,-1-1 1 0 0,0 1-1 0 0,0-1 1 0 0,3-1-1 0 0,3-3-120 0 0,-1 1-1 0 0,1-1 0 0 0,-1 0 1 0 0,8-9-1 0 0,3-2-2865 0 0,17-24 0 0 0,-17 17 723 0 0</inkml:trace>
  <inkml:trace contextRef="#ctx0" brushRef="#br0" timeOffset="1">448 1 18111 0 0,'-2'0'828'0'0,"-4"6"-317"0"0,-1-1 0 0 0,1 1-1 0 0,0 0 1 0 0,0 1 0 0 0,0 0-1 0 0,1 0 1 0 0,0 0 0 0 0,0 0-1 0 0,1 1 1 0 0,0-1 0 0 0,1 1-1 0 0,-1 0 1 0 0,2 0 0 0 0,-1 1-1 0 0,-2 12 1 0 0,5-18-404 0 0,0 0 1 0 0,0 0-1 0 0,0 0 1 0 0,0 0 0 0 0,1 0-1 0 0,-1-1 1 0 0,1 1-1 0 0,0 0 1 0 0,0 0-1 0 0,0-1 1 0 0,0 1-1 0 0,0 0 1 0 0,1-1-1 0 0,-1 1 1 0 0,1-1-1 0 0,-1 1 1 0 0,1-1-1 0 0,0 0 1 0 0,0 0-1 0 0,3 3 1 0 0,5 3 7 0 0,0-1 0 0 0,0 0 0 0 0,18 9 0 0 0,1 1 280 0 0,-26-14-366 0 0,1 0 0 0 0,0 0 0 0 0,0 0 0 0 0,-1 1 0 0 0,0-1 0 0 0,0 1 0 0 0,0 0 0 0 0,0 0 0 0 0,0 0 0 0 0,-1 0 0 0 0,0 0 0 0 0,4 9 0 0 0,-5-11-84 0 0,-1 1 0 0 0,1 0 0 0 0,0 0-1 0 0,-1 0 1 0 0,0-1 0 0 0,0 1 0 0 0,0 0 0 0 0,0 0 0 0 0,0 0-1 0 0,0-1 1 0 0,-1 1 0 0 0,0 0 0 0 0,1 0 0 0 0,-1-1 0 0 0,0 1 0 0 0,0-1-1 0 0,0 1 1 0 0,-1 0 0 0 0,1-1 0 0 0,-1 0 0 0 0,1 1 0 0 0,-1-1 0 0 0,-3 3-1 0 0,4-3-198 0 0,0-1 0 0 0,-1 1 0 0 0,1-1 0 0 0,0 0 0 0 0,-1 0 0 0 0,1 0 0 0 0,-1 0 0 0 0,0 0 0 0 0,1 0 0 0 0,-1 0 0 0 0,0 0 0 0 0,-3 1 0 0 0,-5-2-1849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21135 0 0,'0'0'1914'0'0,"3"7"-1540"0"0,1 7-114 0 0,0 0-1 0 0,-2 0 0 0 0,0 0 1 0 0,1 19-1 0 0,-4 59 938 0 0,-1-57-853 0 0,-2 48-1021 0 0,-20 111 0 0 0,21-173-1143 0 0</inkml:trace>
  <inkml:trace contextRef="#ctx0" brushRef="#br0" timeOffset="1">1 274 22143 0 0,'0'0'2400'0'0,"6"-5"-2400"0"0,5 0 0 0 0,0 2 0 0 0,0 1 128 0 0,1 0-32 0 0,2-1 0 0 0,0 3 0 0 0,0 0-400 0 0,3 0-80 0 0,0-2-24 0 0,-1-1-9183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63 21191 0 0,'-1'-2'129'0'0,"0"1"-1"0"0,1 0 0 0 0,-1 0 0 0 0,1-1 1 0 0,-1 1-1 0 0,1 0 0 0 0,0-1 0 0 0,0 1 1 0 0,0 0-1 0 0,-1-1 0 0 0,1 1 0 0 0,0 0 1 0 0,1-1-1 0 0,-1 1 0 0 0,0-1 0 0 0,0 1 1 0 0,0 0-1 0 0,1-1 0 0 0,-1 1 0 0 0,1 0 1 0 0,-1 0-1 0 0,2-2 0 0 0,-1 0 2 0 0,0 0-1 0 0,0 1 1 0 0,1-1 0 0 0,-1 1-1 0 0,1-1 1 0 0,0 1 0 0 0,-1 0-1 0 0,1 0 1 0 0,0-1 0 0 0,3-1-1 0 0,-4 4-73 0 0,1-1-1 0 0,-1 1 0 0 0,1 0 1 0 0,-1 0-1 0 0,1-1 1 0 0,-1 1-1 0 0,1 0 0 0 0,0 0 1 0 0,-1 1-1 0 0,1-1 1 0 0,-1 0-1 0 0,1 0 0 0 0,-1 1 1 0 0,1-1-1 0 0,-1 1 0 0 0,1-1 1 0 0,-1 1-1 0 0,2 0 1 0 0,26 16 1034 0 0,-28-17-1107 0 0,7 6 141 0 0,0 0 1 0 0,0 0-1 0 0,-1 1 1 0 0,0 0-1 0 0,-1 0 1 0 0,1 1-1 0 0,-1-1 1 0 0,-1 1-1 0 0,7 12 1 0 0,-2 0 111 0 0,0 1 0 0 0,12 39 0 0 0,-15-36-244 0 0,-2 0-1 0 0,0 0 1 0 0,-2 0 0 0 0,0 1 0 0 0,-2 40 0 0 0,-4-19 340 0 0,-2 0 0 0 0,-11 48 1 0 0,8-58-105 0 0,-1 0 0 0 0,-23 57 0 0 0,24-75-166 0 0,-1-1 0 0 0,0 0 0 0 0,-1 0 0 0 0,-1-1-1 0 0,-1 0 1 0 0,-23 24 0 0 0,25-30-656 0 0,0 0 1 0 0,-1-1-1 0 0,-19 12 0 0 0,23-17 1 0 0,0 0-1 0 0,0-1 1 0 0,0 0-1 0 0,0 0 1 0 0,-1-1 0 0 0,1 0-1 0 0,-1 0 1 0 0,-8 0-1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3224 0 0,'6'-26'1028'0'0,"-4"-17"5865"0"0,-3 34-5412 0 0,1 0 0 0 0,1 0 0 0 0,0 0 0 0 0,3-16 0 0 0,-2 20-726 0 0,-1 1-84 0 0,1 0 1 0 0,-1 0-1 0 0,0 0 1 0 0,0-1-1 0 0,-1 1 1 0 0,1 0-1 0 0,-1-8 1 0 0,8 51-360 0 0,5 59 0 0 0,-5 43-222 0 0,-7-120-55 0 0,-9 317 196 0 0,8-335-231 0 0,-1 4-432 0 0,1 0-1 0 0,-1-1 1 0 0,0 1 0 0 0,0 0 0 0 0,-4 8-1 0 0,0-7-967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22663 0 0,'0'0'1716'0'0,"1"1"-1165"0"0,7 0-445 0 0,-1 0-1 0 0,0 0 1 0 0,1-1 0 0 0,-1 1 0 0 0,1-2 0 0 0,-1 1-1 0 0,13-3 1 0 0,53-16 1116 0 0,-43 10-1061 0 0,75-16-2438 0 0,-77 19-6669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33 3224 0 0,'2'-6'7571'0'0,"-7"-10"-3893"0"0,1 6 970 0 0,4 10-4598 0 0,0 0 0 0 0,0 0 0 0 0,0 0-1 0 0,0 0 1 0 0,0 0 0 0 0,0 0 0 0 0,0 0 0 0 0,0 0 0 0 0,0 0 0 0 0,-5 20 1561 0 0,-6 64-1245 0 0,-6 82-212 0 0,15-130-154 0 0,0-5 0 0 0,4 47 0 0 0,0-29-9 0 0,3 20 90 0 0,-4-61-46 0 0,0 0 0 0 0,1 0 1 0 0,0 0-1 0 0,0 0 0 0 0,7 14 0 0 0,-8-20-21 0 0,0 0 0 0 0,-1-1 0 0 0,1 1-1 0 0,0-1 1 0 0,0 1 0 0 0,0-1 0 0 0,0 1 0 0 0,0-1 0 0 0,0 0-1 0 0,1 0 1 0 0,-1 1 0 0 0,0-1 0 0 0,1 0 0 0 0,-1 0 0 0 0,1 0 0 0 0,-1 0-1 0 0,1-1 1 0 0,0 1 0 0 0,-1 0 0 0 0,1-1 0 0 0,0 1 0 0 0,-1-1-1 0 0,1 1 1 0 0,0-1 0 0 0,-1 0 0 0 0,4 0 0 0 0,-1 0 12 0 0,-1-1 0 0 0,0 0 0 0 0,0 0 0 0 0,0 0 0 0 0,0 0 0 0 0,-1-1 0 0 0,1 1 0 0 0,0-1-1 0 0,-1 0 1 0 0,1 0 0 0 0,0 0 0 0 0,-1 0 0 0 0,4-4 0 0 0,16-20 463 0 0,-2 0 0 0 0,34-57-1 0 0,-11 15 266 0 0,-20 34-365 0 0,69-94 1554 0 0,-88 125-1838 0 0,-1-1 0 0 0,0 0 0 0 0,1 1 0 0 0,0 0 0 0 0,8-6 0 0 0,-12 9-95 0 0,1-1 1 0 0,0 1 0 0 0,-1-1-1 0 0,1 1 1 0 0,0 0 0 0 0,-1-1-1 0 0,1 1 1 0 0,0 0 0 0 0,0 0-1 0 0,-1 0 1 0 0,1-1 0 0 0,0 1-1 0 0,0 0 1 0 0,-1 0 0 0 0,1 0-1 0 0,0 0 1 0 0,0 0 0 0 0,0 0-1 0 0,-1 0 1 0 0,1 1 0 0 0,0-1-1 0 0,0 0 1 0 0,-1 0 0 0 0,1 1-1 0 0,0-1 1 0 0,0 0 0 0 0,-1 1-1 0 0,1-1 1 0 0,0 0 0 0 0,-1 1-1 0 0,1-1 1 0 0,-1 1 0 0 0,1 0-1 0 0,-1-1 1 0 0,1 1 0 0 0,-1-1-1 0 0,1 1 1 0 0,-1 0 0 0 0,1-1-1 0 0,-1 1 1 0 0,0 0 0 0 0,1-1-1 0 0,-1 1 1 0 0,0 0-1 0 0,1 0 1 0 0,1 6 11 0 0,0-1-1 0 0,-1 1 0 0 0,0-1 1 0 0,0 1-1 0 0,0 0 1 0 0,-1-1-1 0 0,-1 13 0 0 0,-9 48 151 0 0,5-38-95 0 0,-1 6-14 0 0,2-19-37 0 0,1 0 0 0 0,1 1 1 0 0,0-1-1 0 0,1 0 0 0 0,2 27 0 0 0,0-28-87 0 0,3 13-58 0 0,-4-27 51 0 0,1 0-1 0 0,-1 0 0 0 0,0 0 0 0 0,1 0 1 0 0,-1 0-1 0 0,1-1 0 0 0,-1 1 1 0 0,1 0-1 0 0,-1 0 0 0 0,1 0 1 0 0,0-1-1 0 0,-1 1 0 0 0,1 0 0 0 0,0-1 1 0 0,0 1-1 0 0,-1-1 0 0 0,1 1 1 0 0,0-1-1 0 0,0 1 0 0 0,0-1 1 0 0,0 1-1 0 0,0-1 0 0 0,0 0 1 0 0,1 1-1 0 0,0-2-211 0 0,1 0 1 0 0,0 1 0 0 0,-1-1-1 0 0,1 0 1 0 0,-1 0-1 0 0,1 0 1 0 0,-1-1-1 0 0,1 1 1 0 0,-1-1-1 0 0,0 1 1 0 0,0-1 0 0 0,4-3-1 0 0,-5 4 48 0 0,13-14-1834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76 266 10592 0 0,'-7'15'1136'0'0,"-1"5"1602"0"0,0 1 0 0 0,-7 29 0 0 0,-5 46 233 0 0,13-62-2647 0 0,3-13 284 0 0,-2 30 1 0 0,7-14-1485 0 0,0-32-159 0 0,0 0-1 0 0,0 0 1 0 0,0 0-1 0 0,1-1 0 0 0,2 6 1 0 0,4 4-6426 0 0</inkml:trace>
  <inkml:trace contextRef="#ctx0" brushRef="#br0" timeOffset="1">205 3 17503 0 0,'0'0'1560'0'0,"-8"-2"-1248"0"0,3 4-248 0 0,-4 3-64 0 0,1 0 744 0 0,2 2 144 0 0,0 4 24 0 0,3-2 8 0 0,0 4-1880 0 0,3-1-384 0 0,0 1-64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21599 0 0,'-8'4'359'0'0,"1"0"0"0"0,0 1-1 0 0,1 0 1 0 0,-1 1 0 0 0,-10 10-1 0 0,15-14-251 0 0,0 1-1 0 0,0-1 1 0 0,0 1 0 0 0,0-1-1 0 0,1 1 1 0 0,-1 0-1 0 0,1 0 1 0 0,-1 0 0 0 0,1-1-1 0 0,0 1 1 0 0,0 0-1 0 0,1 0 1 0 0,-1 1 0 0 0,0-1-1 0 0,1 0 1 0 0,0 0-1 0 0,0 0 1 0 0,0 5 0 0 0,1-6-37 0 0,-1-1 0 0 0,1 0 0 0 0,0 1 0 0 0,-1-1 0 0 0,1 0 0 0 0,0 1 0 0 0,0-1 0 0 0,0 0 0 0 0,0 0 0 0 0,0 0 0 0 0,0 0 0 0 0,0 0 0 0 0,0 0 0 0 0,1 0 1 0 0,-1 0-1 0 0,0-1 0 0 0,1 1 0 0 0,-1 0 0 0 0,0-1 0 0 0,3 1 0 0 0,2 1 130 0 0,0 0 0 0 0,0 0 0 0 0,10 0 0 0 0,18-1 574 0 0,-29-2-665 0 0,1 1 1 0 0,0 0-1 0 0,-1 0 0 0 0,1 0 0 0 0,0 1 1 0 0,-1 0-1 0 0,12 3 0 0 0,-17-4-103 0 0,1 0 1 0 0,0 1-1 0 0,0-1 0 0 0,0 1 0 0 0,0 0 0 0 0,0-1 0 0 0,-1 1 0 0 0,1-1 0 0 0,0 1 0 0 0,-1 0 0 0 0,1 0 0 0 0,0-1 0 0 0,-1 1 0 0 0,1 0 0 0 0,-1 0 0 0 0,1 0 0 0 0,-1 0 1 0 0,1 0-1 0 0,-1 0 0 0 0,0 0 0 0 0,1 0 0 0 0,-1 1 0 0 0,0 0 4 0 0,0 0 1 0 0,0 1 0 0 0,0-1 0 0 0,0 0-1 0 0,0 1 1 0 0,-1-1 0 0 0,1 0-1 0 0,-1 0 1 0 0,-1 4 0 0 0,-1 0-136 0 0,0 1 0 0 0,0-1 0 0 0,-1 0-1 0 0,0 0 1 0 0,-6 8 0 0 0,-24 19-3192 0 0,15-17-6087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10136 0 0,'0'0'777'0'0,"-9"3"478"0"0,0 31 2226 0 0,2 21-2500 0 0,0-4-170 0 0,-31 176 1682 0 0,27-131-1941 0 0,4-41-1417 0 0,4-47 283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01:3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25 5984 0 0,'3'-4'169'0'0,"0"0"0"0"0,0 0 0 0 0,1 0 0 0 0,5-5 7376 0 0,-23 17-4749 0 0,-212 146 2472 0 0,191-129-4674 0 0,33-23-519 0 0,-43 32 444 0 0,40-30-449 0 0,1 0 0 0 0,-1 1-1 0 0,1-1 1 0 0,0 1-1 0 0,0 0 1 0 0,-5 9 0 0 0,9-13 152 0 0,4 1-190 0 0,1-1-1 0 0,-1 1 1 0 0,0-1 0 0 0,1 0-1 0 0,-1 0 1 0 0,1-1-1 0 0,-1 1 1 0 0,1-1-1 0 0,4 0 1 0 0,44-6-84 0 0,-39 3 76 0 0,-7 2-46 0 0,71-8 753 0 0,-68 8-751 0 0,1 1 0 0 0,-1 0 1 0 0,0 1-1 0 0,0 0 1 0 0,15 4-1 0 0,-23-5 16 0 0,-1 1 0 0 0,1-1-1 0 0,-1 1 1 0 0,0 0 0 0 0,1 0 0 0 0,-1-1 0 0 0,0 1-1 0 0,0 0 1 0 0,0 0 0 0 0,0 0 0 0 0,0 0 0 0 0,0 1 0 0 0,0-1-1 0 0,0 0 1 0 0,0 0 0 0 0,0 1 0 0 0,0-1 0 0 0,-1 0-1 0 0,1 1 1 0 0,-1-1 0 0 0,1 0 0 0 0,-1 1 0 0 0,1-1 0 0 0,-1 1-1 0 0,0-1 1 0 0,0 1 0 0 0,0 1 0 0 0,1 1 34 0 0,-1 0 0 0 0,-1 0 0 0 0,1 0 1 0 0,0 0-1 0 0,-1 0 0 0 0,0 0 0 0 0,0 0 0 0 0,-2 5 1 0 0,-3 3-87 0 0,0-1 0 0 0,-1 1 0 0 0,0-1 1 0 0,0-1-1 0 0,-2 0 0 0 0,1 0 1 0 0,-1 0-1 0 0,-1-1 0 0 0,1 0 1 0 0,-2-1-1 0 0,1 0 0 0 0,-1-1 0 0 0,0 0 1 0 0,-1-1-1 0 0,1 0 0 0 0,-1-1 1 0 0,-19 7-1 0 0,26-11-391 0 0,1 0 1 0 0,0 0 0 0 0,-1 0-1 0 0,1 0 1 0 0,-7 0-1 0 0,-4-2-5578 0 0,5-1-677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177 208 11520 0 0,'0'0'1040'0'0,"15"5"549"0"0,-6-3-1423 0 0,1 0 0 0 0,0-1 0 0 0,0-1 0 0 0,0 1 0 0 0,0-2 0 0 0,-1 1 0 0 0,1-1 0 0 0,13-4 0 0 0,6 1-187 0 0,163-24 725 0 0,60-6 816 0 0,-206 29-1287 0 0,381-33 961 0 0,-396 36-1117 0 0,198-16 636 0 0,-38 5-290 0 0,-148 10-327 0 0,27-3 97 0 0,-19-1 0 0 0,49-10 229 0 0,-77 12 148 0 0,-1-1 1 0 0,0-1-1 0 0,24-12 0 0 0,-46 19-491 0 0,0 1 1 0 0,1-1-1 0 0,-1 0 0 0 0,0 0 0 0 0,0 0 0 0 0,0 1 0 0 0,1-1 1 0 0,-1 0-1 0 0,0 0 0 0 0,0 0 0 0 0,0 1 0 0 0,0-1 1 0 0,1 0-1 0 0,-1 1 0 0 0,0-1 0 0 0,0 0 0 0 0,0 0 0 0 0,0 1 1 0 0,0-1-1 0 0,0 0 0 0 0,0 1 0 0 0,0-1 0 0 0,0 0 0 0 0,0 0 1 0 0,0 1-1 0 0,0-1 0 0 0,0 0 0 0 0,0 1 0 0 0,0-1 0 0 0,0 0 1 0 0,0 0-1 0 0,0 1 0 0 0,0-1 0 0 0,-1 1 0 0 0,0 18-375 0 0,0-12 513 0 0,-10 70-94 0 0,0-1-46 0 0,-23 265 53 0 0,26-165-120 0 0,7-140-10 0 0,1 30 0 0 0,1 19 192 0 0,-1-84 0 0 0,-13-2-144 0 0,0 0 1 0 0,1-1-1 0 0,-16-4 0 0 0,-19-4 47 0 0,7 5-95 0 0,6 0 0 0 0,-1 2 0 0 0,-36 1 0 0 0,-54 5 0 0 0,5-4 0 0 0,40-1 0 0 0,-586 2 0 0 0,569-1 0 0 0,-138 5 0 0 0,26 5 188 0 0,194-8-120 0 0,-21 4 0 0 0,22-3-5 0 0,-23 1 1 0 0,36-3-57 0 0,0 0-1 0 0,0 0 0 0 0,0 0 0 0 0,0 0 0 0 0,-1 0-1 0 0,1 0 1 0 0,0 0 0 0 0,0 0 0 0 0,0 1 0 0 0,0-1 0 0 0,0 0 0 0 0,0 1 0 0 0,-1-1 0 0 0,1 1 0 0 0,-1 1 0 0 0,1-2-26 0 0,1 2 31 0 0,-1-1 0 0 0,1 1 0 0 0,-1 0 0 0 0,1-1 0 0 0,-1 1 0 0 0,0-1 0 0 0,0 1 0 0 0,0-1 0 0 0,0 1 0 0 0,0-1-1 0 0,0 0 1 0 0,0 1 0 0 0,-1-1 0 0 0,1 0 0 0 0,0 0 0 0 0,-1 0 0 0 0,1 0 0 0 0,-1 0 0 0 0,1 0 0 0 0,-1-1 0 0 0,-1 2 0 0 0,-2-2-11 0 0,4 0 0 0 0,-7-1 38 0 0,-4-5-12 0 0,8 6-43 0 0,3 0-67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72 3224 0 0,'0'-2'6467'0'0,"-3"-9"-3708"0"0,3 9-2269 0 0,-1 0-1 0 0,0-1 0 0 0,1 1 1 0 0,0-1-1 0 0,0 1 0 0 0,-1-1 1 0 0,2 1-1 0 0,-1-1 0 0 0,0 1 1 0 0,1-4-1 0 0,0-4 860 0 0,-1 9-1324 0 0,0 1 0 0 0,0 0 0 0 0,0 0 0 0 0,0 0 0 0 0,0 0-1 0 0,1 0 1 0 0,-1 0 0 0 0,0 0 0 0 0,0 0 0 0 0,0-1 0 0 0,0 1 0 0 0,0 0 0 0 0,0 0 0 0 0,0 0-1 0 0,0 0 1 0 0,1 0 0 0 0,-1 0 0 0 0,0 0 0 0 0,0 0 0 0 0,0 0 0 0 0,0 0 0 0 0,0 0 0 0 0,0 0-1 0 0,0 0 1 0 0,1 0 0 0 0,-1 0 0 0 0,0 0 0 0 0,0 0 0 0 0,0 0 0 0 0,0 0 0 0 0,0 0-1 0 0,0 0 1 0 0,1 0 0 0 0,-1 0 0 0 0,0 0 0 0 0,0 0 0 0 0,0 0 0 0 0,0 0 0 0 0,0 0 0 0 0,0 0-1 0 0,0 0 1 0 0,1 0 0 0 0,-1 0 0 0 0,0 1 0 0 0,0-1 0 0 0,0 0 0 0 0,0 0 0 0 0,0 0 0 0 0,0 0-1 0 0,0 0 1 0 0,0 0 0 0 0,0 0 0 0 0,0 0 0 0 0,0 1 0 0 0,6 4 248 0 0,-6-5-292 0 0,3 3 46 0 0,-1 1-1 0 0,0 0 1 0 0,0 0 0 0 0,0 0 0 0 0,-1 0 0 0 0,1 0 0 0 0,-1 0 0 0 0,0 1-1 0 0,0-1 1 0 0,0 0 0 0 0,-1 1 0 0 0,1 4 0 0 0,0 4 12 0 0,3 28 64 0 0,-1 52 0 0 0,-3-90-97 0 0,-6 106 436 0 0,2-73 1222 0 0,-4-59-525 0 0,6 11-1010 0 0,2-1 0 0 0,0 0 0 0 0,0 1-1 0 0,1-1 1 0 0,1 0 0 0 0,0 1 0 0 0,0 0 0 0 0,8-20 0 0 0,1-2 281 0 0,-8 21-219 0 0,1 1 0 0 0,1-1 0 0 0,0 1 0 0 0,9-14 0 0 0,-5 11 2 0 0,1 0 0 0 0,22-23-1 0 0,-29 34-161 0 0,1 0 1 0 0,0 0-1 0 0,1 1 0 0 0,-1 0 1 0 0,0 0-1 0 0,1 0 0 0 0,0 0 0 0 0,0 1 1 0 0,-1-1-1 0 0,2 1 0 0 0,-1 0 1 0 0,0 1-1 0 0,8-2 0 0 0,-9 2-136 0 0,0 0-1 0 0,0 1 1 0 0,0-1 0 0 0,0 1-1 0 0,0 0 1 0 0,0 0-1 0 0,1 0 1 0 0,-1 1 0 0 0,0-1-1 0 0,0 1 1 0 0,0 0-1 0 0,0 1 1 0 0,0-1 0 0 0,0 0-1 0 0,0 1 1 0 0,-1 0-1 0 0,1 0 1 0 0,-1 0 0 0 0,1 1-1 0 0,3 2 1 0 0,23 20-3808 0 0,-19-17 1863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10 3680 0 0,'-12'-7'11780'0'0,"7"5"-9690"0"0,1 3-1841 0 0,1 0-1 0 0,-1 1 0 0 0,1-1 1 0 0,0 1-1 0 0,-1 0 1 0 0,1 0-1 0 0,0 0 0 0 0,0 0 1 0 0,0 0-1 0 0,1 1 1 0 0,-4 2-1 0 0,-3 5 106 0 0,-14 20 0 0 0,14-15-210 0 0,0 1 0 0 0,2 0 0 0 0,0 0 0 0 0,-8 31 0 0 0,13-43-120 0 0,1-1 25 0 0,1-2-27 0 0,0-1 0 0 0,-1 1 0 0 0,1 0 0 0 0,0 0 0 0 0,0-1 0 0 0,-1 1 0 0 0,1 0 0 0 0,0 0 0 0 0,0-1 0 0 0,0 1 0 0 0,0 0 0 0 0,0 0 0 0 0,0-1 0 0 0,0 1 0 0 0,0 0 0 0 0,0 0 0 0 0,0-1 0 0 0,1 1-1 0 0,-1 0 1 0 0,0 0 0 0 0,1-1 0 0 0,-1 1 0 0 0,1 1 0 0 0,-1-2 313 0 0,1 1-310 0 0,0-1 0 0 0,-1 1 0 0 0,1-1 0 0 0,0 0 1 0 0,0 0-1 0 0,-1 1 0 0 0,1-1 0 0 0,0 0 0 0 0,0 0 0 0 0,-1 0 0 0 0,1 0 0 0 0,0 0 0 0 0,0 0 1 0 0,-1 0-1 0 0,1 0 0 0 0,0 0 0 0 0,0 0 0 0 0,3-3 19 0 0,0 0 1 0 0,0 0 0 0 0,-1 0-1 0 0,0-1 1 0 0,1 1-1 0 0,-1-1 1 0 0,-1 1-1 0 0,1-1 1 0 0,4-8-1 0 0,12-21 739 0 0,30-39 0 0 0,-49 71-761 0 0,1 0 1 0 0,0 0-1 0 0,0 1 0 0 0,0-1 1 0 0,0 0-1 0 0,0 0 1 0 0,0 1-1 0 0,0-1 1 0 0,1 0-1 0 0,-1 1 1 0 0,0-1-1 0 0,0 1 1 0 0,0 0-1 0 0,1-1 1 0 0,-1 1-1 0 0,0 0 1 0 0,0 0-1 0 0,1 0 1 0 0,-1 0-1 0 0,0 0 1 0 0,0 0-1 0 0,1 0 1 0 0,-1 0-1 0 0,0 0 1 0 0,0 1-1 0 0,1-1 1 0 0,-1 0-1 0 0,0 1 1 0 0,0-1-1 0 0,0 1 0 0 0,0-1 1 0 0,1 1-1 0 0,-1 0 1 0 0,0 0-1 0 0,1 0 1 0 0,2 2 61 0 0,-1 0-1 0 0,1 0 1 0 0,-1 0 0 0 0,1 0-1 0 0,-1 0 1 0 0,0 1 0 0 0,0-1-1 0 0,4 7 1 0 0,-5-5-100 0 0,2 3-210 0 0,0 0-1 0 0,0-1 1 0 0,1 1 0 0 0,0-1-1 0 0,0 0 1 0 0,1-1 0 0 0,0 1-1 0 0,10 8 1 0 0,-15-15 6 0 0,1 1 0 0 0,-1 0-1 0 0,1 0 1 0 0,0-1 0 0 0,-1 1 0 0 0,1-1-1 0 0,0 0 1 0 0,-1 1 0 0 0,1-1 0 0 0,0 0 0 0 0,0 0-1 0 0,-1 0 1 0 0,1 0 0 0 0,0 0 0 0 0,-1-1 0 0 0,1 1-1 0 0,0 0 1 0 0,1-2 0 0 0,8 0-1887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135 238 9216 0 0,'-6'2'949'0'0,"-1"3"46"0"0,-1 0-1 0 0,1 0 1 0 0,0 1-1 0 0,0 0 1 0 0,1 0 0 0 0,0 0-1 0 0,0 1 1 0 0,-10 14-1 0 0,6-5-267 0 0,1 1 0 0 0,0 0 0 0 0,-7 20-1 0 0,13-29-475 0 0,0 1-1 0 0,1-1 0 0 0,0 0 0 0 0,1 0 1 0 0,-2 13-1 0 0,3-18-187 0 0,0 0 0 0 0,0-1 0 0 0,0 1 0 0 0,0 0 0 0 0,1-1 0 0 0,-1 1 0 0 0,0 0 0 0 0,1-1 0 0 0,0 1 0 0 0,0-1 0 0 0,0 1 0 0 0,0-1 0 0 0,0 1-1 0 0,0-1 1 0 0,1 0 0 0 0,-1 0 0 0 0,1 1 0 0 0,0-1 0 0 0,-1 0 0 0 0,5 3 0 0 0,-5-5-54 0 0,1 1-1 0 0,-1-1 1 0 0,1 1-1 0 0,-1-1 1 0 0,1 0-1 0 0,-1 0 1 0 0,1 0-1 0 0,0 0 1 0 0,-1 0 0 0 0,1 0-1 0 0,-1 0 1 0 0,1 0-1 0 0,-1-1 1 0 0,1 1-1 0 0,-1-1 1 0 0,1 1-1 0 0,-1-1 1 0 0,1 0-1 0 0,-1 1 1 0 0,0-1-1 0 0,1 0 1 0 0,-1 0-1 0 0,0 0 1 0 0,2-2-1 0 0,6-3 15 0 0,-1-1-1 0 0,9-10 0 0 0,0-2-11 0 0,-2 0-1 0 0,0-2 0 0 0,-2 0 0 0 0,0 0 1 0 0,-1-1-1 0 0,16-44 0 0 0,15-88 91 0 0,-35 120-30 0 0,2-26 707 0 0,-5 25 370 0 0,-13 67 357 0 0,0 25-1443 0 0,5-43-116 0 0,1 0 0 0 0,0 0 0 0 0,1-1 0 0 0,1 1 0 0 0,1 16 0 0 0,0-19-512 0 0,1 1 0 0 0,4 13 0 0 0,-4-21 155 0 0,-1 0 0 0 0,1 0 0 0 0,0 1 0 0 0,1-1 0 0 0,-1 0-1 0 0,1-1 1 0 0,-1 1 0 0 0,6 5 0 0 0,2 2-1676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58 296 11976 0 0,'-4'5'1064'0'0,"-2"4"-848"0"0,1 4-216 0 0,0-1 0 0 0,-1 6 1720 0 0,0 0 295 0 0,0 1 65 0 0,4 1 16 0 0,-6 1-1552 0 0,5-3-320 0 0,-1-2-56 0 0,1 0-8 0 0,3-7-160 0 0,0 0 0 0 0,10-18-3088 0 0</inkml:trace>
  <inkml:trace contextRef="#ctx0" brushRef="#br0" timeOffset="1">139 70 5528 0 0,'3'-7'488'0'0,"-3"-6"-392"0"0,0 1-96 0 0,0-1 0 0 0,0-12 16911 0 0,0 30-18263 0 0,2 5-312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 6912 0 0,'-12'-3'736'0'0,"9"4"-330"0"0,1-1 1 0 0,-1 1-1 0 0,0 0 1 0 0,1 0-1 0 0,-1 0 1 0 0,1 0-1 0 0,-1 0 1 0 0,1 1-1 0 0,0-1 1 0 0,0 1-1 0 0,-1 0 0 0 0,1-1 1 0 0,0 1-1 0 0,0 0 1 0 0,1 0-1 0 0,-1 0 1 0 0,0 1-1 0 0,1-1 1 0 0,-1 0-1 0 0,1 0 1 0 0,0 1-1 0 0,-1-1 1 0 0,1 1-1 0 0,1-1 1 0 0,-1 1-1 0 0,0 0 1 0 0,0-1-1 0 0,1 1 1 0 0,0 0-1 0 0,-1 0 0 0 0,1-1 1 0 0,0 1-1 0 0,1 0 1 0 0,-1-1-1 0 0,0 1 1 0 0,1 3-1 0 0,3 7-55 0 0,-3-7-288 0 0,0 0 0 0 0,0-1 1 0 0,1 1-1 0 0,0 0 1 0 0,0-1-1 0 0,1 1 1 0 0,-1-1-1 0 0,1 0 0 0 0,0 0 1 0 0,8 9-1 0 0,-8-10-66 0 0,1-1 0 0 0,-1 0-1 0 0,1 0 1 0 0,0 0 0 0 0,0 0-1 0 0,0 0 1 0 0,0-1 0 0 0,0 0-1 0 0,1 0 1 0 0,-1 0 0 0 0,1 0-1 0 0,0-1 1 0 0,5 2 0 0 0,-7-3 30 0 0,1 1 0 0 0,-1-1 1 0 0,1 0-1 0 0,0 0 0 0 0,-1-1 0 0 0,1 1 1 0 0,-1 0-1 0 0,1-1 0 0 0,-1 0 1 0 0,1 0-1 0 0,-1 0 0 0 0,1-1 1 0 0,-1 1-1 0 0,0-1 0 0 0,0 0 0 0 0,0 1 1 0 0,0-1-1 0 0,5-4 0 0 0,0-2 122 0 0,-1 1 1 0 0,0-1-1 0 0,0 0 0 0 0,-1 0 0 0 0,0 0 0 0 0,7-16 0 0 0,23-59 1305 0 0,-33 78-1277 0 0,2-9 1957 0 0,-3 22-1967 0 0,1 29-79 0 0,-4-31-84 0 0,1 1 0 0 0,0-1 0 0 0,1 1 1 0 0,0-1-1 0 0,0 0 0 0 0,0 0 0 0 0,3 7 0 0 0,-3-11-129 0 0,-1-1-1 0 0,1 1 0 0 0,0-1 0 0 0,0 0 0 0 0,0 1 1 0 0,0-1-1 0 0,0 0 0 0 0,0 0 0 0 0,0 1 1 0 0,0-1-1 0 0,0 0 0 0 0,1 0 0 0 0,-1 0 0 0 0,0-1 1 0 0,1 1-1 0 0,-1 0 0 0 0,1 0 0 0 0,-1-1 0 0 0,1 1 1 0 0,-1-1-1 0 0,1 1 0 0 0,0-1 0 0 0,2 1 0 0 0,-1-1-320 0 0,1 0 0 0 0,-1 0 0 0 0,0 0 0 0 0,0-1 0 0 0,1 1 0 0 0,-1-1 0 0 0,0 0-1 0 0,0 0 1 0 0,0 0 0 0 0,6-3 0 0 0,8-6-1613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11 18287 0 0,'0'0'836'0'0,"-16"-10"1008"0"0,9 13-817 0 0,6-3-889 0 0,0 0-1 0 0,0 0 1 0 0,1 1 0 0 0,-1-1-1 0 0,0 1 1 0 0,0-1-1 0 0,0 0 1 0 0,0 1-1 0 0,1-1 1 0 0,-1 1-1 0 0,0 0 1 0 0,0-1-1 0 0,1 1 1 0 0,-1 0 0 0 0,0-1-1 0 0,0 2 1 0 0,-5 6 1859 0 0,5-8-1944 0 0,1 0 0 0 0,0 0-1 0 0,-1 1 1 0 0,1-1-1 0 0,0 0 1 0 0,0 0-1 0 0,-1 1 1 0 0,1-1-1 0 0,0 0 1 0 0,0 1 0 0 0,0-1-1 0 0,-1 0 1 0 0,1 1-1 0 0,0-1 1 0 0,0 0-1 0 0,0 1 1 0 0,0-1 0 0 0,0 0-1 0 0,0 1 1 0 0,0-1-1 0 0,0 0 1 0 0,0 1-1 0 0,0-1 1 0 0,0 1 0 0 0,0-1-1 0 0,0 0 1 0 0,0 1-1 0 0,0-1 1 0 0,0 0-1 0 0,0 1 1 0 0,0-1 0 0 0,0 0-1 0 0,0 1 1 0 0,1-1-1 0 0,-1 0 1 0 0,0 1-1 0 0,0-1 1 0 0,0 0 0 0 0,1 1-1 0 0,-1-1 1 0 0,0 0-1 0 0,0 0 1 0 0,1 1-1 0 0,-1-1 1 0 0,0 0 0 0 0,1 0-1 0 0,-1 1 1 0 0,3 1 22 0 0,-1 0 1 0 0,1 1 0 0 0,0-1-1 0 0,0 0 1 0 0,0 0 0 0 0,0-1-1 0 0,0 1 1 0 0,0-1 0 0 0,0 1-1 0 0,0-1 1 0 0,1 0-1 0 0,-1 0 1 0 0,0-1 0 0 0,6 2-1 0 0,-5-2-1 0 0,0 1 0 0 0,0 0 0 0 0,0 0 0 0 0,0 0 0 0 0,0 0 0 0 0,0 1-1 0 0,-1-1 1 0 0,1 1 0 0 0,6 4 0 0 0,-10-5-63 0 0,1 0-1 0 0,-1-1 1 0 0,1 1-1 0 0,-1-1 1 0 0,0 1-1 0 0,1 0 1 0 0,-1-1-1 0 0,1 1 1 0 0,-1 0-1 0 0,0-1 1 0 0,0 1-1 0 0,1 0 1 0 0,-1 0-1 0 0,0-1 1 0 0,0 1-1 0 0,0 0 1 0 0,0 0 0 0 0,0 0-1 0 0,0-1 1 0 0,0 2-1 0 0,-7 19 82 0 0,4-15-71 0 0,-1 0 0 0 0,0 0 0 0 0,-9 10 0 0 0,-81 69-2914 0 0,90-81 2288 0 0,-21 16-9390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 3224 0 0,'0'-11'13641'0'0,"-1"3"-11548"0"0,1 7-2014 0 0,0 1 1 0 0,0-1-1 0 0,-1 1 1 0 0,1-1-1 0 0,0 1 0 0 0,-1 0 1 0 0,1-1-1 0 0,0 1 0 0 0,-1 0 1 0 0,1-1-1 0 0,0 1 1 0 0,-1 0-1 0 0,1-1 0 0 0,-1 1 1 0 0,1 0-1 0 0,0 0 1 0 0,-1-1-1 0 0,1 1 0 0 0,-1 0 1 0 0,1 0-1 0 0,-1 0 0 0 0,1 0 1 0 0,-1 0-1 0 0,1 0 1 0 0,-1 0-1 0 0,1 0 0 0 0,-1 0 1 0 0,1 0-1 0 0,-1 0 0 0 0,1 0 1 0 0,-1 0-1 0 0,1 0 1 0 0,-1 0-1 0 0,1 0 0 0 0,-1 0 1 0 0,1 1-1 0 0,-1-1 0 0 0,-21 11 331 0 0,18-9-103 0 0,-2 2-195 0 0,0 0-1 0 0,0 0 1 0 0,0 0 0 0 0,1 1-1 0 0,0 0 1 0 0,-6 7-1 0 0,-26 36 261 0 0,33-41-337 0 0,-7 8 108 0 0,1 2 1 0 0,1-1-1 0 0,1 2 0 0 0,-8 20 0 0 0,0 20 229 0 0,15-55-363 0 0,0 0-1 0 0,0-1 1 0 0,1 1-1 0 0,0 0 1 0 0,0 0-1 0 0,0 0 1 0 0,0 0 0 0 0,0 0-1 0 0,0-1 1 0 0,1 1-1 0 0,-1 0 1 0 0,1 0-1 0 0,0 0 1 0 0,0-1-1 0 0,0 1 1 0 0,0 0-1 0 0,0-1 1 0 0,0 1-1 0 0,1-1 1 0 0,-1 0-1 0 0,1 1 1 0 0,0-1-1 0 0,0 0 1 0 0,0 0 0 0 0,0 0-1 0 0,0 0 1 0 0,0 0-1 0 0,1 0 1 0 0,-1-1-1 0 0,0 1 1 0 0,1-1-1 0 0,0 0 1 0 0,-1 0-1 0 0,1 0 1 0 0,0 0-1 0 0,-1 0 1 0 0,1 0-1 0 0,0-1 1 0 0,4 1 0 0 0,3-1-71 0 0,-1-1 0 0 0,1 0 0 0 0,0-1 0 0 0,-1 0 0 0 0,1 0 0 0 0,10-5 1 0 0,31-15-3610 0 0,-49 21 3304 0 0,18-9-7287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5:5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4144 0 0,'-8'-35'16750'0'0,"16"33"-15442"0"0,-5 2-1155 0 0,0 1 0 0 0,0 0 0 0 0,0 0 0 0 0,-1 0 0 0 0,1 1-1 0 0,0-1 1 0 0,0 1 0 0 0,-1-1 0 0 0,1 1 0 0 0,-1 0 0 0 0,1 0 0 0 0,-1 0 0 0 0,4 4 0 0 0,2 4 328 0 0,14 20 0 0 0,-20-27-419 0 0,30 50 891 0 0,39 90 0 0 0,-19-33-687 0 0,-46-98-236 0 0,-4-7-212 0 0,1 1-1 0 0,-1-1 1 0 0,1 0-1 0 0,0 1 1 0 0,1-1-1 0 0,-1-1 1 0 0,1 1-1 0 0,0 0 1 0 0,0-1-1 0 0,1 0 1 0 0,8 7-1 0 0,-7-9-1386 0 0,2-2-346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5:16:0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2 11976 0 0,'-1'-1'199'0'0,"-1"1"1"0"0,1 0 0 0 0,0 0-1 0 0,0 0 1 0 0,-1 0-1 0 0,1 0 1 0 0,0 0 0 0 0,-1 0-1 0 0,1 0 1 0 0,0 1 0 0 0,0-1-1 0 0,-1 1 1 0 0,1-1 0 0 0,0 1-1 0 0,0-1 1 0 0,0 1-1 0 0,-1-1 1 0 0,1 1 0 0 0,0 0-1 0 0,0 0 1 0 0,-1 1 0 0 0,-10 5 3897 0 0,6-4-3439 0 0,1 0 0 0 0,0 1 0 0 0,0-1 0 0 0,0 1 0 0 0,0 0 0 0 0,-6 8 0 0 0,-25 32 180 0 0,13-14-188 0 0,2-3-283 0 0,-31 58 0 0 0,12-20-822 0 0,39-62 173 0 0,-1 0 1 0 0,0 0-1 0 0,1 0 1 0 0,0 1-1 0 0,-1 3 0 0 0,-3 7-6233 0 0,-1-3-1502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12.xml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5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44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4.png"/><Relationship Id="rId24" Type="http://schemas.openxmlformats.org/officeDocument/2006/relationships/customXml" Target="../ink/ink50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52.xml"/><Relationship Id="rId10" Type="http://schemas.openxmlformats.org/officeDocument/2006/relationships/customXml" Target="../ink/ink43.xml"/><Relationship Id="rId19" Type="http://schemas.openxmlformats.org/officeDocument/2006/relationships/image" Target="../media/image48.png"/><Relationship Id="rId4" Type="http://schemas.openxmlformats.org/officeDocument/2006/relationships/customXml" Target="../ink/ink40.xml"/><Relationship Id="rId9" Type="http://schemas.openxmlformats.org/officeDocument/2006/relationships/image" Target="../media/image43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.xml"/><Relationship Id="rId21" Type="http://schemas.openxmlformats.org/officeDocument/2006/relationships/customXml" Target="../ink/ink62.xml"/><Relationship Id="rId42" Type="http://schemas.openxmlformats.org/officeDocument/2006/relationships/image" Target="../media/image74.png"/><Relationship Id="rId63" Type="http://schemas.openxmlformats.org/officeDocument/2006/relationships/customXml" Target="../ink/ink83.xml"/><Relationship Id="rId84" Type="http://schemas.openxmlformats.org/officeDocument/2006/relationships/image" Target="../media/image95.png"/><Relationship Id="rId138" Type="http://schemas.openxmlformats.org/officeDocument/2006/relationships/image" Target="../media/image122.png"/><Relationship Id="rId159" Type="http://schemas.openxmlformats.org/officeDocument/2006/relationships/customXml" Target="../ink/ink131.xml"/><Relationship Id="rId170" Type="http://schemas.openxmlformats.org/officeDocument/2006/relationships/image" Target="../media/image138.png"/><Relationship Id="rId107" Type="http://schemas.openxmlformats.org/officeDocument/2006/relationships/customXml" Target="../ink/ink105.xml"/><Relationship Id="rId11" Type="http://schemas.openxmlformats.org/officeDocument/2006/relationships/customXml" Target="../ink/ink57.xml"/><Relationship Id="rId32" Type="http://schemas.openxmlformats.org/officeDocument/2006/relationships/image" Target="../media/image69.png"/><Relationship Id="rId53" Type="http://schemas.openxmlformats.org/officeDocument/2006/relationships/customXml" Target="../ink/ink78.xml"/><Relationship Id="rId74" Type="http://schemas.openxmlformats.org/officeDocument/2006/relationships/image" Target="../media/image90.png"/><Relationship Id="rId128" Type="http://schemas.openxmlformats.org/officeDocument/2006/relationships/image" Target="../media/image117.png"/><Relationship Id="rId149" Type="http://schemas.openxmlformats.org/officeDocument/2006/relationships/customXml" Target="../ink/ink126.xml"/><Relationship Id="rId5" Type="http://schemas.openxmlformats.org/officeDocument/2006/relationships/customXml" Target="../ink/ink54.xml"/><Relationship Id="rId95" Type="http://schemas.openxmlformats.org/officeDocument/2006/relationships/customXml" Target="../ink/ink99.xml"/><Relationship Id="rId160" Type="http://schemas.openxmlformats.org/officeDocument/2006/relationships/image" Target="../media/image133.png"/><Relationship Id="rId22" Type="http://schemas.openxmlformats.org/officeDocument/2006/relationships/image" Target="../media/image64.png"/><Relationship Id="rId43" Type="http://schemas.openxmlformats.org/officeDocument/2006/relationships/customXml" Target="../ink/ink73.xml"/><Relationship Id="rId64" Type="http://schemas.openxmlformats.org/officeDocument/2006/relationships/image" Target="../media/image85.png"/><Relationship Id="rId118" Type="http://schemas.openxmlformats.org/officeDocument/2006/relationships/image" Target="../media/image112.png"/><Relationship Id="rId139" Type="http://schemas.openxmlformats.org/officeDocument/2006/relationships/customXml" Target="../ink/ink121.xml"/><Relationship Id="rId85" Type="http://schemas.openxmlformats.org/officeDocument/2006/relationships/customXml" Target="../ink/ink94.xml"/><Relationship Id="rId150" Type="http://schemas.openxmlformats.org/officeDocument/2006/relationships/image" Target="../media/image128.png"/><Relationship Id="rId12" Type="http://schemas.openxmlformats.org/officeDocument/2006/relationships/image" Target="../media/image59.png"/><Relationship Id="rId33" Type="http://schemas.openxmlformats.org/officeDocument/2006/relationships/customXml" Target="../ink/ink68.xml"/><Relationship Id="rId108" Type="http://schemas.openxmlformats.org/officeDocument/2006/relationships/image" Target="../media/image107.png"/><Relationship Id="rId129" Type="http://schemas.openxmlformats.org/officeDocument/2006/relationships/customXml" Target="../ink/ink116.xml"/><Relationship Id="rId54" Type="http://schemas.openxmlformats.org/officeDocument/2006/relationships/image" Target="../media/image80.png"/><Relationship Id="rId70" Type="http://schemas.openxmlformats.org/officeDocument/2006/relationships/image" Target="../media/image88.png"/><Relationship Id="rId75" Type="http://schemas.openxmlformats.org/officeDocument/2006/relationships/customXml" Target="../ink/ink89.xml"/><Relationship Id="rId91" Type="http://schemas.openxmlformats.org/officeDocument/2006/relationships/customXml" Target="../ink/ink97.xml"/><Relationship Id="rId96" Type="http://schemas.openxmlformats.org/officeDocument/2006/relationships/image" Target="../media/image101.png"/><Relationship Id="rId140" Type="http://schemas.openxmlformats.org/officeDocument/2006/relationships/image" Target="../media/image123.png"/><Relationship Id="rId145" Type="http://schemas.openxmlformats.org/officeDocument/2006/relationships/customXml" Target="../ink/ink124.xml"/><Relationship Id="rId161" Type="http://schemas.openxmlformats.org/officeDocument/2006/relationships/customXml" Target="../ink/ink132.xml"/><Relationship Id="rId16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23" Type="http://schemas.openxmlformats.org/officeDocument/2006/relationships/customXml" Target="../ink/ink63.xml"/><Relationship Id="rId28" Type="http://schemas.openxmlformats.org/officeDocument/2006/relationships/image" Target="../media/image67.png"/><Relationship Id="rId49" Type="http://schemas.openxmlformats.org/officeDocument/2006/relationships/customXml" Target="../ink/ink76.xml"/><Relationship Id="rId114" Type="http://schemas.openxmlformats.org/officeDocument/2006/relationships/image" Target="../media/image110.png"/><Relationship Id="rId119" Type="http://schemas.openxmlformats.org/officeDocument/2006/relationships/customXml" Target="../ink/ink111.xml"/><Relationship Id="rId44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customXml" Target="../ink/ink84.xml"/><Relationship Id="rId81" Type="http://schemas.openxmlformats.org/officeDocument/2006/relationships/customXml" Target="../ink/ink92.xml"/><Relationship Id="rId86" Type="http://schemas.openxmlformats.org/officeDocument/2006/relationships/image" Target="../media/image96.png"/><Relationship Id="rId130" Type="http://schemas.openxmlformats.org/officeDocument/2006/relationships/image" Target="../media/image118.png"/><Relationship Id="rId135" Type="http://schemas.openxmlformats.org/officeDocument/2006/relationships/customXml" Target="../ink/ink119.xml"/><Relationship Id="rId151" Type="http://schemas.openxmlformats.org/officeDocument/2006/relationships/customXml" Target="../ink/ink127.xml"/><Relationship Id="rId156" Type="http://schemas.openxmlformats.org/officeDocument/2006/relationships/image" Target="../media/image131.png"/><Relationship Id="rId13" Type="http://schemas.openxmlformats.org/officeDocument/2006/relationships/customXml" Target="../ink/ink58.xml"/><Relationship Id="rId18" Type="http://schemas.openxmlformats.org/officeDocument/2006/relationships/image" Target="../media/image62.png"/><Relationship Id="rId39" Type="http://schemas.openxmlformats.org/officeDocument/2006/relationships/customXml" Target="../ink/ink71.xml"/><Relationship Id="rId109" Type="http://schemas.openxmlformats.org/officeDocument/2006/relationships/customXml" Target="../ink/ink106.xml"/><Relationship Id="rId34" Type="http://schemas.openxmlformats.org/officeDocument/2006/relationships/image" Target="../media/image70.png"/><Relationship Id="rId50" Type="http://schemas.openxmlformats.org/officeDocument/2006/relationships/image" Target="../media/image78.png"/><Relationship Id="rId55" Type="http://schemas.openxmlformats.org/officeDocument/2006/relationships/customXml" Target="../ink/ink79.xml"/><Relationship Id="rId76" Type="http://schemas.openxmlformats.org/officeDocument/2006/relationships/image" Target="../media/image91.png"/><Relationship Id="rId97" Type="http://schemas.openxmlformats.org/officeDocument/2006/relationships/customXml" Target="../ink/ink100.xml"/><Relationship Id="rId104" Type="http://schemas.openxmlformats.org/officeDocument/2006/relationships/image" Target="../media/image105.png"/><Relationship Id="rId120" Type="http://schemas.openxmlformats.org/officeDocument/2006/relationships/image" Target="../media/image113.png"/><Relationship Id="rId125" Type="http://schemas.openxmlformats.org/officeDocument/2006/relationships/customXml" Target="../ink/ink114.xml"/><Relationship Id="rId141" Type="http://schemas.openxmlformats.org/officeDocument/2006/relationships/customXml" Target="../ink/ink122.xml"/><Relationship Id="rId146" Type="http://schemas.openxmlformats.org/officeDocument/2006/relationships/image" Target="../media/image126.png"/><Relationship Id="rId167" Type="http://schemas.openxmlformats.org/officeDocument/2006/relationships/customXml" Target="../ink/ink135.xml"/><Relationship Id="rId7" Type="http://schemas.openxmlformats.org/officeDocument/2006/relationships/customXml" Target="../ink/ink55.xml"/><Relationship Id="rId71" Type="http://schemas.openxmlformats.org/officeDocument/2006/relationships/customXml" Target="../ink/ink87.xml"/><Relationship Id="rId92" Type="http://schemas.openxmlformats.org/officeDocument/2006/relationships/image" Target="../media/image99.png"/><Relationship Id="rId162" Type="http://schemas.openxmlformats.org/officeDocument/2006/relationships/image" Target="../media/image134.png"/><Relationship Id="rId2" Type="http://schemas.openxmlformats.org/officeDocument/2006/relationships/image" Target="../media/image54.png"/><Relationship Id="rId29" Type="http://schemas.openxmlformats.org/officeDocument/2006/relationships/customXml" Target="../ink/ink66.xml"/><Relationship Id="rId24" Type="http://schemas.openxmlformats.org/officeDocument/2006/relationships/image" Target="../media/image65.png"/><Relationship Id="rId40" Type="http://schemas.openxmlformats.org/officeDocument/2006/relationships/image" Target="../media/image73.png"/><Relationship Id="rId45" Type="http://schemas.openxmlformats.org/officeDocument/2006/relationships/customXml" Target="../ink/ink74.xml"/><Relationship Id="rId66" Type="http://schemas.openxmlformats.org/officeDocument/2006/relationships/image" Target="../media/image86.png"/><Relationship Id="rId87" Type="http://schemas.openxmlformats.org/officeDocument/2006/relationships/customXml" Target="../ink/ink95.xml"/><Relationship Id="rId110" Type="http://schemas.openxmlformats.org/officeDocument/2006/relationships/image" Target="../media/image108.png"/><Relationship Id="rId115" Type="http://schemas.openxmlformats.org/officeDocument/2006/relationships/customXml" Target="../ink/ink109.xml"/><Relationship Id="rId131" Type="http://schemas.openxmlformats.org/officeDocument/2006/relationships/customXml" Target="../ink/ink117.xml"/><Relationship Id="rId136" Type="http://schemas.openxmlformats.org/officeDocument/2006/relationships/image" Target="../media/image121.png"/><Relationship Id="rId157" Type="http://schemas.openxmlformats.org/officeDocument/2006/relationships/customXml" Target="../ink/ink130.xml"/><Relationship Id="rId61" Type="http://schemas.openxmlformats.org/officeDocument/2006/relationships/customXml" Target="../ink/ink82.xml"/><Relationship Id="rId82" Type="http://schemas.openxmlformats.org/officeDocument/2006/relationships/image" Target="../media/image94.png"/><Relationship Id="rId152" Type="http://schemas.openxmlformats.org/officeDocument/2006/relationships/image" Target="../media/image129.png"/><Relationship Id="rId19" Type="http://schemas.openxmlformats.org/officeDocument/2006/relationships/customXml" Target="../ink/ink61.xml"/><Relationship Id="rId14" Type="http://schemas.openxmlformats.org/officeDocument/2006/relationships/image" Target="../media/image60.png"/><Relationship Id="rId30" Type="http://schemas.openxmlformats.org/officeDocument/2006/relationships/image" Target="../media/image68.png"/><Relationship Id="rId35" Type="http://schemas.openxmlformats.org/officeDocument/2006/relationships/customXml" Target="../ink/ink69.xml"/><Relationship Id="rId56" Type="http://schemas.openxmlformats.org/officeDocument/2006/relationships/image" Target="../media/image81.png"/><Relationship Id="rId77" Type="http://schemas.openxmlformats.org/officeDocument/2006/relationships/customXml" Target="../ink/ink90.xml"/><Relationship Id="rId100" Type="http://schemas.openxmlformats.org/officeDocument/2006/relationships/image" Target="../media/image103.png"/><Relationship Id="rId105" Type="http://schemas.openxmlformats.org/officeDocument/2006/relationships/customXml" Target="../ink/ink104.xml"/><Relationship Id="rId126" Type="http://schemas.openxmlformats.org/officeDocument/2006/relationships/image" Target="../media/image116.png"/><Relationship Id="rId147" Type="http://schemas.openxmlformats.org/officeDocument/2006/relationships/customXml" Target="../ink/ink125.xml"/><Relationship Id="rId168" Type="http://schemas.openxmlformats.org/officeDocument/2006/relationships/image" Target="../media/image137.png"/><Relationship Id="rId8" Type="http://schemas.openxmlformats.org/officeDocument/2006/relationships/image" Target="../media/image57.png"/><Relationship Id="rId51" Type="http://schemas.openxmlformats.org/officeDocument/2006/relationships/customXml" Target="../ink/ink77.xml"/><Relationship Id="rId72" Type="http://schemas.openxmlformats.org/officeDocument/2006/relationships/image" Target="../media/image89.png"/><Relationship Id="rId93" Type="http://schemas.openxmlformats.org/officeDocument/2006/relationships/customXml" Target="../ink/ink98.xml"/><Relationship Id="rId98" Type="http://schemas.openxmlformats.org/officeDocument/2006/relationships/image" Target="../media/image102.png"/><Relationship Id="rId121" Type="http://schemas.openxmlformats.org/officeDocument/2006/relationships/customXml" Target="../ink/ink112.xml"/><Relationship Id="rId142" Type="http://schemas.openxmlformats.org/officeDocument/2006/relationships/image" Target="../media/image124.png"/><Relationship Id="rId163" Type="http://schemas.openxmlformats.org/officeDocument/2006/relationships/customXml" Target="../ink/ink133.xml"/><Relationship Id="rId3" Type="http://schemas.openxmlformats.org/officeDocument/2006/relationships/customXml" Target="../ink/ink53.xml"/><Relationship Id="rId25" Type="http://schemas.openxmlformats.org/officeDocument/2006/relationships/customXml" Target="../ink/ink64.xml"/><Relationship Id="rId46" Type="http://schemas.openxmlformats.org/officeDocument/2006/relationships/image" Target="../media/image76.png"/><Relationship Id="rId67" Type="http://schemas.openxmlformats.org/officeDocument/2006/relationships/customXml" Target="../ink/ink85.xml"/><Relationship Id="rId116" Type="http://schemas.openxmlformats.org/officeDocument/2006/relationships/image" Target="../media/image111.png"/><Relationship Id="rId137" Type="http://schemas.openxmlformats.org/officeDocument/2006/relationships/customXml" Target="../ink/ink120.xml"/><Relationship Id="rId158" Type="http://schemas.openxmlformats.org/officeDocument/2006/relationships/image" Target="../media/image132.png"/><Relationship Id="rId20" Type="http://schemas.openxmlformats.org/officeDocument/2006/relationships/image" Target="../media/image63.png"/><Relationship Id="rId41" Type="http://schemas.openxmlformats.org/officeDocument/2006/relationships/customXml" Target="../ink/ink72.xml"/><Relationship Id="rId62" Type="http://schemas.openxmlformats.org/officeDocument/2006/relationships/image" Target="../media/image84.png"/><Relationship Id="rId83" Type="http://schemas.openxmlformats.org/officeDocument/2006/relationships/customXml" Target="../ink/ink93.xml"/><Relationship Id="rId88" Type="http://schemas.openxmlformats.org/officeDocument/2006/relationships/image" Target="../media/image97.png"/><Relationship Id="rId111" Type="http://schemas.openxmlformats.org/officeDocument/2006/relationships/customXml" Target="../ink/ink107.xml"/><Relationship Id="rId132" Type="http://schemas.openxmlformats.org/officeDocument/2006/relationships/image" Target="../media/image119.png"/><Relationship Id="rId153" Type="http://schemas.openxmlformats.org/officeDocument/2006/relationships/customXml" Target="../ink/ink128.xml"/><Relationship Id="rId15" Type="http://schemas.openxmlformats.org/officeDocument/2006/relationships/customXml" Target="../ink/ink59.xml"/><Relationship Id="rId36" Type="http://schemas.openxmlformats.org/officeDocument/2006/relationships/image" Target="../media/image71.png"/><Relationship Id="rId57" Type="http://schemas.openxmlformats.org/officeDocument/2006/relationships/customXml" Target="../ink/ink80.xml"/><Relationship Id="rId106" Type="http://schemas.openxmlformats.org/officeDocument/2006/relationships/image" Target="../media/image106.png"/><Relationship Id="rId127" Type="http://schemas.openxmlformats.org/officeDocument/2006/relationships/customXml" Target="../ink/ink115.xml"/><Relationship Id="rId10" Type="http://schemas.openxmlformats.org/officeDocument/2006/relationships/image" Target="../media/image58.png"/><Relationship Id="rId31" Type="http://schemas.openxmlformats.org/officeDocument/2006/relationships/customXml" Target="../ink/ink67.xml"/><Relationship Id="rId52" Type="http://schemas.openxmlformats.org/officeDocument/2006/relationships/image" Target="../media/image79.png"/><Relationship Id="rId73" Type="http://schemas.openxmlformats.org/officeDocument/2006/relationships/customXml" Target="../ink/ink88.xml"/><Relationship Id="rId78" Type="http://schemas.openxmlformats.org/officeDocument/2006/relationships/image" Target="../media/image92.png"/><Relationship Id="rId94" Type="http://schemas.openxmlformats.org/officeDocument/2006/relationships/image" Target="../media/image100.png"/><Relationship Id="rId99" Type="http://schemas.openxmlformats.org/officeDocument/2006/relationships/customXml" Target="../ink/ink101.xml"/><Relationship Id="rId101" Type="http://schemas.openxmlformats.org/officeDocument/2006/relationships/customXml" Target="../ink/ink102.xml"/><Relationship Id="rId122" Type="http://schemas.openxmlformats.org/officeDocument/2006/relationships/image" Target="../media/image114.png"/><Relationship Id="rId143" Type="http://schemas.openxmlformats.org/officeDocument/2006/relationships/customXml" Target="../ink/ink123.xml"/><Relationship Id="rId148" Type="http://schemas.openxmlformats.org/officeDocument/2006/relationships/image" Target="../media/image127.png"/><Relationship Id="rId164" Type="http://schemas.openxmlformats.org/officeDocument/2006/relationships/image" Target="../media/image135.png"/><Relationship Id="rId169" Type="http://schemas.openxmlformats.org/officeDocument/2006/relationships/customXml" Target="../ink/ink136.xml"/><Relationship Id="rId4" Type="http://schemas.openxmlformats.org/officeDocument/2006/relationships/image" Target="../media/image55.png"/><Relationship Id="rId9" Type="http://schemas.openxmlformats.org/officeDocument/2006/relationships/customXml" Target="../ink/ink56.xml"/><Relationship Id="rId26" Type="http://schemas.openxmlformats.org/officeDocument/2006/relationships/image" Target="../media/image66.png"/><Relationship Id="rId47" Type="http://schemas.openxmlformats.org/officeDocument/2006/relationships/customXml" Target="../ink/ink75.xml"/><Relationship Id="rId68" Type="http://schemas.openxmlformats.org/officeDocument/2006/relationships/image" Target="../media/image87.png"/><Relationship Id="rId89" Type="http://schemas.openxmlformats.org/officeDocument/2006/relationships/customXml" Target="../ink/ink96.xml"/><Relationship Id="rId112" Type="http://schemas.openxmlformats.org/officeDocument/2006/relationships/image" Target="../media/image109.png"/><Relationship Id="rId133" Type="http://schemas.openxmlformats.org/officeDocument/2006/relationships/customXml" Target="../ink/ink118.xml"/><Relationship Id="rId154" Type="http://schemas.openxmlformats.org/officeDocument/2006/relationships/image" Target="../media/image130.png"/><Relationship Id="rId16" Type="http://schemas.openxmlformats.org/officeDocument/2006/relationships/image" Target="../media/image61.png"/><Relationship Id="rId37" Type="http://schemas.openxmlformats.org/officeDocument/2006/relationships/customXml" Target="../ink/ink70.xml"/><Relationship Id="rId58" Type="http://schemas.openxmlformats.org/officeDocument/2006/relationships/image" Target="../media/image82.png"/><Relationship Id="rId79" Type="http://schemas.openxmlformats.org/officeDocument/2006/relationships/customXml" Target="../ink/ink91.xml"/><Relationship Id="rId102" Type="http://schemas.openxmlformats.org/officeDocument/2006/relationships/image" Target="../media/image104.png"/><Relationship Id="rId123" Type="http://schemas.openxmlformats.org/officeDocument/2006/relationships/customXml" Target="../ink/ink113.xml"/><Relationship Id="rId144" Type="http://schemas.openxmlformats.org/officeDocument/2006/relationships/image" Target="../media/image125.png"/><Relationship Id="rId90" Type="http://schemas.openxmlformats.org/officeDocument/2006/relationships/image" Target="../media/image98.png"/><Relationship Id="rId165" Type="http://schemas.openxmlformats.org/officeDocument/2006/relationships/customXml" Target="../ink/ink134.xml"/><Relationship Id="rId27" Type="http://schemas.openxmlformats.org/officeDocument/2006/relationships/customXml" Target="../ink/ink65.xml"/><Relationship Id="rId48" Type="http://schemas.openxmlformats.org/officeDocument/2006/relationships/image" Target="../media/image77.png"/><Relationship Id="rId69" Type="http://schemas.openxmlformats.org/officeDocument/2006/relationships/customXml" Target="../ink/ink86.xml"/><Relationship Id="rId113" Type="http://schemas.openxmlformats.org/officeDocument/2006/relationships/customXml" Target="../ink/ink108.xml"/><Relationship Id="rId134" Type="http://schemas.openxmlformats.org/officeDocument/2006/relationships/image" Target="../media/image120.png"/><Relationship Id="rId80" Type="http://schemas.openxmlformats.org/officeDocument/2006/relationships/image" Target="../media/image93.png"/><Relationship Id="rId155" Type="http://schemas.openxmlformats.org/officeDocument/2006/relationships/customXml" Target="../ink/ink129.xml"/><Relationship Id="rId17" Type="http://schemas.openxmlformats.org/officeDocument/2006/relationships/customXml" Target="../ink/ink60.xml"/><Relationship Id="rId38" Type="http://schemas.openxmlformats.org/officeDocument/2006/relationships/image" Target="../media/image72.png"/><Relationship Id="rId59" Type="http://schemas.openxmlformats.org/officeDocument/2006/relationships/customXml" Target="../ink/ink81.xml"/><Relationship Id="rId103" Type="http://schemas.openxmlformats.org/officeDocument/2006/relationships/customXml" Target="../ink/ink103.xml"/><Relationship Id="rId124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.png"/><Relationship Id="rId21" Type="http://schemas.openxmlformats.org/officeDocument/2006/relationships/customXml" Target="../ink/ink146.xml"/><Relationship Id="rId42" Type="http://schemas.openxmlformats.org/officeDocument/2006/relationships/image" Target="../media/image159.png"/><Relationship Id="rId47" Type="http://schemas.openxmlformats.org/officeDocument/2006/relationships/customXml" Target="../ink/ink159.xml"/><Relationship Id="rId63" Type="http://schemas.openxmlformats.org/officeDocument/2006/relationships/customXml" Target="../ink/ink167.xml"/><Relationship Id="rId68" Type="http://schemas.openxmlformats.org/officeDocument/2006/relationships/image" Target="../media/image172.png"/><Relationship Id="rId84" Type="http://schemas.openxmlformats.org/officeDocument/2006/relationships/image" Target="../media/image180.png"/><Relationship Id="rId89" Type="http://schemas.openxmlformats.org/officeDocument/2006/relationships/customXml" Target="../ink/ink180.xml"/><Relationship Id="rId16" Type="http://schemas.openxmlformats.org/officeDocument/2006/relationships/image" Target="../media/image146.png"/><Relationship Id="rId11" Type="http://schemas.openxmlformats.org/officeDocument/2006/relationships/customXml" Target="../ink/ink141.xml"/><Relationship Id="rId32" Type="http://schemas.openxmlformats.org/officeDocument/2006/relationships/image" Target="../media/image154.png"/><Relationship Id="rId37" Type="http://schemas.openxmlformats.org/officeDocument/2006/relationships/customXml" Target="../ink/ink154.xml"/><Relationship Id="rId53" Type="http://schemas.openxmlformats.org/officeDocument/2006/relationships/customXml" Target="../ink/ink162.xml"/><Relationship Id="rId58" Type="http://schemas.openxmlformats.org/officeDocument/2006/relationships/image" Target="../media/image167.png"/><Relationship Id="rId74" Type="http://schemas.openxmlformats.org/officeDocument/2006/relationships/image" Target="../media/image175.png"/><Relationship Id="rId79" Type="http://schemas.openxmlformats.org/officeDocument/2006/relationships/customXml" Target="../ink/ink175.xml"/><Relationship Id="rId102" Type="http://schemas.openxmlformats.org/officeDocument/2006/relationships/image" Target="../media/image189.png"/><Relationship Id="rId5" Type="http://schemas.openxmlformats.org/officeDocument/2006/relationships/customXml" Target="../ink/ink138.xml"/><Relationship Id="rId90" Type="http://schemas.openxmlformats.org/officeDocument/2006/relationships/image" Target="../media/image183.png"/><Relationship Id="rId95" Type="http://schemas.openxmlformats.org/officeDocument/2006/relationships/customXml" Target="../ink/ink183.xml"/><Relationship Id="rId22" Type="http://schemas.openxmlformats.org/officeDocument/2006/relationships/image" Target="../media/image149.png"/><Relationship Id="rId27" Type="http://schemas.openxmlformats.org/officeDocument/2006/relationships/customXml" Target="../ink/ink149.xml"/><Relationship Id="rId43" Type="http://schemas.openxmlformats.org/officeDocument/2006/relationships/customXml" Target="../ink/ink157.xml"/><Relationship Id="rId48" Type="http://schemas.openxmlformats.org/officeDocument/2006/relationships/image" Target="../media/image162.png"/><Relationship Id="rId64" Type="http://schemas.openxmlformats.org/officeDocument/2006/relationships/image" Target="../media/image170.png"/><Relationship Id="rId69" Type="http://schemas.openxmlformats.org/officeDocument/2006/relationships/customXml" Target="../ink/ink170.xml"/><Relationship Id="rId80" Type="http://schemas.openxmlformats.org/officeDocument/2006/relationships/image" Target="../media/image178.png"/><Relationship Id="rId85" Type="http://schemas.openxmlformats.org/officeDocument/2006/relationships/customXml" Target="../ink/ink178.xml"/><Relationship Id="rId12" Type="http://schemas.openxmlformats.org/officeDocument/2006/relationships/image" Target="../media/image144.png"/><Relationship Id="rId17" Type="http://schemas.openxmlformats.org/officeDocument/2006/relationships/customXml" Target="../ink/ink144.xml"/><Relationship Id="rId25" Type="http://schemas.openxmlformats.org/officeDocument/2006/relationships/customXml" Target="../ink/ink148.xml"/><Relationship Id="rId33" Type="http://schemas.openxmlformats.org/officeDocument/2006/relationships/customXml" Target="../ink/ink152.xml"/><Relationship Id="rId38" Type="http://schemas.openxmlformats.org/officeDocument/2006/relationships/image" Target="../media/image157.png"/><Relationship Id="rId46" Type="http://schemas.openxmlformats.org/officeDocument/2006/relationships/image" Target="../media/image161.png"/><Relationship Id="rId59" Type="http://schemas.openxmlformats.org/officeDocument/2006/relationships/customXml" Target="../ink/ink165.xml"/><Relationship Id="rId67" Type="http://schemas.openxmlformats.org/officeDocument/2006/relationships/customXml" Target="../ink/ink169.xml"/><Relationship Id="rId103" Type="http://schemas.openxmlformats.org/officeDocument/2006/relationships/customXml" Target="../ink/ink187.xml"/><Relationship Id="rId20" Type="http://schemas.openxmlformats.org/officeDocument/2006/relationships/image" Target="../media/image148.png"/><Relationship Id="rId41" Type="http://schemas.openxmlformats.org/officeDocument/2006/relationships/customXml" Target="../ink/ink156.xml"/><Relationship Id="rId54" Type="http://schemas.openxmlformats.org/officeDocument/2006/relationships/image" Target="../media/image165.png"/><Relationship Id="rId62" Type="http://schemas.openxmlformats.org/officeDocument/2006/relationships/image" Target="../media/image169.png"/><Relationship Id="rId70" Type="http://schemas.openxmlformats.org/officeDocument/2006/relationships/image" Target="../media/image173.png"/><Relationship Id="rId75" Type="http://schemas.openxmlformats.org/officeDocument/2006/relationships/customXml" Target="../ink/ink173.xml"/><Relationship Id="rId83" Type="http://schemas.openxmlformats.org/officeDocument/2006/relationships/customXml" Target="../ink/ink177.xml"/><Relationship Id="rId88" Type="http://schemas.openxmlformats.org/officeDocument/2006/relationships/image" Target="../media/image182.png"/><Relationship Id="rId91" Type="http://schemas.openxmlformats.org/officeDocument/2006/relationships/customXml" Target="../ink/ink181.xml"/><Relationship Id="rId96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5" Type="http://schemas.openxmlformats.org/officeDocument/2006/relationships/customXml" Target="../ink/ink143.xml"/><Relationship Id="rId23" Type="http://schemas.openxmlformats.org/officeDocument/2006/relationships/customXml" Target="../ink/ink147.xml"/><Relationship Id="rId28" Type="http://schemas.openxmlformats.org/officeDocument/2006/relationships/image" Target="../media/image152.png"/><Relationship Id="rId36" Type="http://schemas.openxmlformats.org/officeDocument/2006/relationships/image" Target="../media/image156.png"/><Relationship Id="rId49" Type="http://schemas.openxmlformats.org/officeDocument/2006/relationships/customXml" Target="../ink/ink160.xml"/><Relationship Id="rId57" Type="http://schemas.openxmlformats.org/officeDocument/2006/relationships/customXml" Target="../ink/ink164.xml"/><Relationship Id="rId10" Type="http://schemas.openxmlformats.org/officeDocument/2006/relationships/image" Target="../media/image143.png"/><Relationship Id="rId31" Type="http://schemas.openxmlformats.org/officeDocument/2006/relationships/customXml" Target="../ink/ink151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68.png"/><Relationship Id="rId65" Type="http://schemas.openxmlformats.org/officeDocument/2006/relationships/customXml" Target="../ink/ink168.xml"/><Relationship Id="rId73" Type="http://schemas.openxmlformats.org/officeDocument/2006/relationships/customXml" Target="../ink/ink172.xml"/><Relationship Id="rId78" Type="http://schemas.openxmlformats.org/officeDocument/2006/relationships/image" Target="../media/image177.png"/><Relationship Id="rId81" Type="http://schemas.openxmlformats.org/officeDocument/2006/relationships/customXml" Target="../ink/ink176.xml"/><Relationship Id="rId86" Type="http://schemas.openxmlformats.org/officeDocument/2006/relationships/image" Target="../media/image181.png"/><Relationship Id="rId94" Type="http://schemas.openxmlformats.org/officeDocument/2006/relationships/image" Target="../media/image185.png"/><Relationship Id="rId99" Type="http://schemas.openxmlformats.org/officeDocument/2006/relationships/customXml" Target="../ink/ink185.xml"/><Relationship Id="rId101" Type="http://schemas.openxmlformats.org/officeDocument/2006/relationships/customXml" Target="../ink/ink186.xml"/><Relationship Id="rId4" Type="http://schemas.openxmlformats.org/officeDocument/2006/relationships/image" Target="../media/image140.png"/><Relationship Id="rId9" Type="http://schemas.openxmlformats.org/officeDocument/2006/relationships/customXml" Target="../ink/ink140.xml"/><Relationship Id="rId13" Type="http://schemas.openxmlformats.org/officeDocument/2006/relationships/customXml" Target="../ink/ink142.xml"/><Relationship Id="rId18" Type="http://schemas.openxmlformats.org/officeDocument/2006/relationships/image" Target="../media/image147.png"/><Relationship Id="rId39" Type="http://schemas.openxmlformats.org/officeDocument/2006/relationships/customXml" Target="../ink/ink155.xml"/><Relationship Id="rId34" Type="http://schemas.openxmlformats.org/officeDocument/2006/relationships/image" Target="../media/image155.png"/><Relationship Id="rId50" Type="http://schemas.openxmlformats.org/officeDocument/2006/relationships/image" Target="../media/image163.png"/><Relationship Id="rId55" Type="http://schemas.openxmlformats.org/officeDocument/2006/relationships/customXml" Target="../ink/ink163.xml"/><Relationship Id="rId76" Type="http://schemas.openxmlformats.org/officeDocument/2006/relationships/image" Target="../media/image176.png"/><Relationship Id="rId97" Type="http://schemas.openxmlformats.org/officeDocument/2006/relationships/customXml" Target="../ink/ink184.xml"/><Relationship Id="rId104" Type="http://schemas.openxmlformats.org/officeDocument/2006/relationships/customXml" Target="../ink/ink188.xml"/><Relationship Id="rId7" Type="http://schemas.openxmlformats.org/officeDocument/2006/relationships/customXml" Target="../ink/ink139.xml"/><Relationship Id="rId71" Type="http://schemas.openxmlformats.org/officeDocument/2006/relationships/customXml" Target="../ink/ink171.xml"/><Relationship Id="rId92" Type="http://schemas.openxmlformats.org/officeDocument/2006/relationships/image" Target="../media/image184.png"/><Relationship Id="rId2" Type="http://schemas.openxmlformats.org/officeDocument/2006/relationships/image" Target="../media/image139.png"/><Relationship Id="rId29" Type="http://schemas.openxmlformats.org/officeDocument/2006/relationships/customXml" Target="../ink/ink150.xml"/><Relationship Id="rId24" Type="http://schemas.openxmlformats.org/officeDocument/2006/relationships/image" Target="../media/image150.png"/><Relationship Id="rId40" Type="http://schemas.openxmlformats.org/officeDocument/2006/relationships/image" Target="../media/image158.png"/><Relationship Id="rId45" Type="http://schemas.openxmlformats.org/officeDocument/2006/relationships/customXml" Target="../ink/ink158.xml"/><Relationship Id="rId66" Type="http://schemas.openxmlformats.org/officeDocument/2006/relationships/image" Target="../media/image171.png"/><Relationship Id="rId87" Type="http://schemas.openxmlformats.org/officeDocument/2006/relationships/customXml" Target="../ink/ink179.xml"/><Relationship Id="rId61" Type="http://schemas.openxmlformats.org/officeDocument/2006/relationships/customXml" Target="../ink/ink166.xml"/><Relationship Id="rId82" Type="http://schemas.openxmlformats.org/officeDocument/2006/relationships/image" Target="../media/image179.png"/><Relationship Id="rId19" Type="http://schemas.openxmlformats.org/officeDocument/2006/relationships/customXml" Target="../ink/ink145.xml"/><Relationship Id="rId14" Type="http://schemas.openxmlformats.org/officeDocument/2006/relationships/image" Target="../media/image145.png"/><Relationship Id="rId30" Type="http://schemas.openxmlformats.org/officeDocument/2006/relationships/image" Target="../media/image153.png"/><Relationship Id="rId35" Type="http://schemas.openxmlformats.org/officeDocument/2006/relationships/customXml" Target="../ink/ink153.xml"/><Relationship Id="rId56" Type="http://schemas.openxmlformats.org/officeDocument/2006/relationships/image" Target="../media/image166.png"/><Relationship Id="rId77" Type="http://schemas.openxmlformats.org/officeDocument/2006/relationships/customXml" Target="../ink/ink174.xml"/><Relationship Id="rId100" Type="http://schemas.openxmlformats.org/officeDocument/2006/relationships/image" Target="../media/image188.png"/><Relationship Id="rId8" Type="http://schemas.openxmlformats.org/officeDocument/2006/relationships/image" Target="../media/image142.png"/><Relationship Id="rId51" Type="http://schemas.openxmlformats.org/officeDocument/2006/relationships/customXml" Target="../ink/ink161.xml"/><Relationship Id="rId72" Type="http://schemas.openxmlformats.org/officeDocument/2006/relationships/image" Target="../media/image174.png"/><Relationship Id="rId93" Type="http://schemas.openxmlformats.org/officeDocument/2006/relationships/customXml" Target="../ink/ink182.xml"/><Relationship Id="rId98" Type="http://schemas.openxmlformats.org/officeDocument/2006/relationships/image" Target="../media/image187.png"/><Relationship Id="rId3" Type="http://schemas.openxmlformats.org/officeDocument/2006/relationships/customXml" Target="../ink/ink13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199.png"/><Relationship Id="rId42" Type="http://schemas.openxmlformats.org/officeDocument/2006/relationships/customXml" Target="../ink/ink209.xml"/><Relationship Id="rId47" Type="http://schemas.openxmlformats.org/officeDocument/2006/relationships/image" Target="../media/image212.png"/><Relationship Id="rId63" Type="http://schemas.openxmlformats.org/officeDocument/2006/relationships/image" Target="../media/image220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33.png"/><Relationship Id="rId112" Type="http://schemas.openxmlformats.org/officeDocument/2006/relationships/customXml" Target="../ink/ink244.xml"/><Relationship Id="rId16" Type="http://schemas.openxmlformats.org/officeDocument/2006/relationships/customXml" Target="../ink/ink196.xml"/><Relationship Id="rId107" Type="http://schemas.openxmlformats.org/officeDocument/2006/relationships/image" Target="../media/image242.png"/><Relationship Id="rId11" Type="http://schemas.openxmlformats.org/officeDocument/2006/relationships/image" Target="../media/image194.png"/><Relationship Id="rId32" Type="http://schemas.openxmlformats.org/officeDocument/2006/relationships/customXml" Target="../ink/ink204.xml"/><Relationship Id="rId37" Type="http://schemas.openxmlformats.org/officeDocument/2006/relationships/image" Target="../media/image207.png"/><Relationship Id="rId53" Type="http://schemas.openxmlformats.org/officeDocument/2006/relationships/image" Target="../media/image215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28.png"/><Relationship Id="rId102" Type="http://schemas.openxmlformats.org/officeDocument/2006/relationships/customXml" Target="../ink/ink239.xml"/><Relationship Id="rId5" Type="http://schemas.openxmlformats.org/officeDocument/2006/relationships/image" Target="../media/image191.png"/><Relationship Id="rId90" Type="http://schemas.openxmlformats.org/officeDocument/2006/relationships/customXml" Target="../ink/ink233.xml"/><Relationship Id="rId95" Type="http://schemas.openxmlformats.org/officeDocument/2006/relationships/image" Target="../media/image236.png"/><Relationship Id="rId22" Type="http://schemas.openxmlformats.org/officeDocument/2006/relationships/customXml" Target="../ink/ink199.xml"/><Relationship Id="rId27" Type="http://schemas.openxmlformats.org/officeDocument/2006/relationships/image" Target="../media/image202.png"/><Relationship Id="rId43" Type="http://schemas.openxmlformats.org/officeDocument/2006/relationships/image" Target="../media/image210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3.png"/><Relationship Id="rId113" Type="http://schemas.openxmlformats.org/officeDocument/2006/relationships/image" Target="../media/image245.png"/><Relationship Id="rId80" Type="http://schemas.openxmlformats.org/officeDocument/2006/relationships/customXml" Target="../ink/ink228.xml"/><Relationship Id="rId85" Type="http://schemas.openxmlformats.org/officeDocument/2006/relationships/image" Target="../media/image231.png"/><Relationship Id="rId12" Type="http://schemas.openxmlformats.org/officeDocument/2006/relationships/customXml" Target="../ink/ink194.xml"/><Relationship Id="rId17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customXml" Target="../ink/ink207.xml"/><Relationship Id="rId59" Type="http://schemas.openxmlformats.org/officeDocument/2006/relationships/image" Target="../media/image218.png"/><Relationship Id="rId103" Type="http://schemas.openxmlformats.org/officeDocument/2006/relationships/image" Target="../media/image240.png"/><Relationship Id="rId108" Type="http://schemas.openxmlformats.org/officeDocument/2006/relationships/customXml" Target="../ink/ink242.xml"/><Relationship Id="rId54" Type="http://schemas.openxmlformats.org/officeDocument/2006/relationships/customXml" Target="../ink/ink215.xml"/><Relationship Id="rId70" Type="http://schemas.openxmlformats.org/officeDocument/2006/relationships/customXml" Target="../ink/ink223.xml"/><Relationship Id="rId75" Type="http://schemas.openxmlformats.org/officeDocument/2006/relationships/image" Target="../media/image226.png"/><Relationship Id="rId91" Type="http://schemas.openxmlformats.org/officeDocument/2006/relationships/image" Target="../media/image234.png"/><Relationship Id="rId96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5" Type="http://schemas.openxmlformats.org/officeDocument/2006/relationships/image" Target="../media/image196.png"/><Relationship Id="rId23" Type="http://schemas.openxmlformats.org/officeDocument/2006/relationships/image" Target="../media/image200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13.png"/><Relationship Id="rId57" Type="http://schemas.openxmlformats.org/officeDocument/2006/relationships/image" Target="../media/image217.png"/><Relationship Id="rId106" Type="http://schemas.openxmlformats.org/officeDocument/2006/relationships/customXml" Target="../ink/ink241.xml"/><Relationship Id="rId10" Type="http://schemas.openxmlformats.org/officeDocument/2006/relationships/customXml" Target="../ink/ink193.xml"/><Relationship Id="rId31" Type="http://schemas.openxmlformats.org/officeDocument/2006/relationships/image" Target="../media/image204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21.png"/><Relationship Id="rId73" Type="http://schemas.openxmlformats.org/officeDocument/2006/relationships/image" Target="../media/image225.png"/><Relationship Id="rId78" Type="http://schemas.openxmlformats.org/officeDocument/2006/relationships/customXml" Target="../ink/ink227.xml"/><Relationship Id="rId81" Type="http://schemas.openxmlformats.org/officeDocument/2006/relationships/image" Target="../media/image229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238.png"/><Relationship Id="rId101" Type="http://schemas.openxmlformats.org/officeDocument/2006/relationships/image" Target="../media/image239.png"/><Relationship Id="rId4" Type="http://schemas.openxmlformats.org/officeDocument/2006/relationships/customXml" Target="../ink/ink190.xml"/><Relationship Id="rId9" Type="http://schemas.openxmlformats.org/officeDocument/2006/relationships/image" Target="../media/image193.png"/><Relationship Id="rId13" Type="http://schemas.openxmlformats.org/officeDocument/2006/relationships/image" Target="../media/image195.png"/><Relationship Id="rId18" Type="http://schemas.openxmlformats.org/officeDocument/2006/relationships/customXml" Target="../ink/ink197.xml"/><Relationship Id="rId39" Type="http://schemas.openxmlformats.org/officeDocument/2006/relationships/image" Target="../media/image208.png"/><Relationship Id="rId109" Type="http://schemas.openxmlformats.org/officeDocument/2006/relationships/image" Target="../media/image243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6.png"/><Relationship Id="rId76" Type="http://schemas.openxmlformats.org/officeDocument/2006/relationships/customXml" Target="../ink/ink226.xml"/><Relationship Id="rId97" Type="http://schemas.openxmlformats.org/officeDocument/2006/relationships/image" Target="../media/image237.png"/><Relationship Id="rId104" Type="http://schemas.openxmlformats.org/officeDocument/2006/relationships/customXml" Target="../ink/ink240.xml"/><Relationship Id="rId7" Type="http://schemas.openxmlformats.org/officeDocument/2006/relationships/image" Target="../media/image192.png"/><Relationship Id="rId71" Type="http://schemas.openxmlformats.org/officeDocument/2006/relationships/image" Target="../media/image224.png"/><Relationship Id="rId92" Type="http://schemas.openxmlformats.org/officeDocument/2006/relationships/customXml" Target="../ink/ink234.xml"/><Relationship Id="rId2" Type="http://schemas.openxmlformats.org/officeDocument/2006/relationships/customXml" Target="../ink/ink189.xml"/><Relationship Id="rId29" Type="http://schemas.openxmlformats.org/officeDocument/2006/relationships/image" Target="../media/image203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1.png"/><Relationship Id="rId66" Type="http://schemas.openxmlformats.org/officeDocument/2006/relationships/customXml" Target="../ink/ink221.xml"/><Relationship Id="rId87" Type="http://schemas.openxmlformats.org/officeDocument/2006/relationships/image" Target="../media/image232.png"/><Relationship Id="rId110" Type="http://schemas.openxmlformats.org/officeDocument/2006/relationships/customXml" Target="../ink/ink243.xml"/><Relationship Id="rId61" Type="http://schemas.openxmlformats.org/officeDocument/2006/relationships/image" Target="../media/image219.png"/><Relationship Id="rId82" Type="http://schemas.openxmlformats.org/officeDocument/2006/relationships/customXml" Target="../ink/ink229.xml"/><Relationship Id="rId19" Type="http://schemas.openxmlformats.org/officeDocument/2006/relationships/image" Target="../media/image198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6.png"/><Relationship Id="rId56" Type="http://schemas.openxmlformats.org/officeDocument/2006/relationships/customXml" Target="../ink/ink216.xml"/><Relationship Id="rId77" Type="http://schemas.openxmlformats.org/officeDocument/2006/relationships/image" Target="../media/image227.png"/><Relationship Id="rId100" Type="http://schemas.openxmlformats.org/officeDocument/2006/relationships/customXml" Target="../ink/ink238.xml"/><Relationship Id="rId105" Type="http://schemas.openxmlformats.org/officeDocument/2006/relationships/image" Target="../media/image241.png"/><Relationship Id="rId8" Type="http://schemas.openxmlformats.org/officeDocument/2006/relationships/customXml" Target="../ink/ink192.xml"/><Relationship Id="rId51" Type="http://schemas.openxmlformats.org/officeDocument/2006/relationships/image" Target="../media/image214.png"/><Relationship Id="rId72" Type="http://schemas.openxmlformats.org/officeDocument/2006/relationships/customXml" Target="../ink/ink224.xml"/><Relationship Id="rId93" Type="http://schemas.openxmlformats.org/officeDocument/2006/relationships/image" Target="../media/image235.png"/><Relationship Id="rId98" Type="http://schemas.openxmlformats.org/officeDocument/2006/relationships/customXml" Target="../ink/ink237.xml"/><Relationship Id="rId3" Type="http://schemas.openxmlformats.org/officeDocument/2006/relationships/image" Target="../media/image190.png"/><Relationship Id="rId25" Type="http://schemas.openxmlformats.org/officeDocument/2006/relationships/image" Target="../media/image201.png"/><Relationship Id="rId46" Type="http://schemas.openxmlformats.org/officeDocument/2006/relationships/customXml" Target="../ink/ink211.xml"/><Relationship Id="rId67" Type="http://schemas.openxmlformats.org/officeDocument/2006/relationships/image" Target="../media/image222.png"/><Relationship Id="rId20" Type="http://schemas.openxmlformats.org/officeDocument/2006/relationships/customXml" Target="../ink/ink198.xml"/><Relationship Id="rId41" Type="http://schemas.openxmlformats.org/officeDocument/2006/relationships/image" Target="../media/image209.png"/><Relationship Id="rId62" Type="http://schemas.openxmlformats.org/officeDocument/2006/relationships/customXml" Target="../ink/ink219.xml"/><Relationship Id="rId83" Type="http://schemas.openxmlformats.org/officeDocument/2006/relationships/image" Target="../media/image230.png"/><Relationship Id="rId88" Type="http://schemas.openxmlformats.org/officeDocument/2006/relationships/customXml" Target="../ink/ink232.xml"/><Relationship Id="rId111" Type="http://schemas.openxmlformats.org/officeDocument/2006/relationships/image" Target="../media/image2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8.xml"/><Relationship Id="rId13" Type="http://schemas.openxmlformats.org/officeDocument/2006/relationships/image" Target="../media/image251.png"/><Relationship Id="rId18" Type="http://schemas.openxmlformats.org/officeDocument/2006/relationships/customXml" Target="../ink/ink253.xml"/><Relationship Id="rId3" Type="http://schemas.openxmlformats.org/officeDocument/2006/relationships/image" Target="../media/image246.png"/><Relationship Id="rId21" Type="http://schemas.openxmlformats.org/officeDocument/2006/relationships/image" Target="../media/image255.png"/><Relationship Id="rId7" Type="http://schemas.openxmlformats.org/officeDocument/2006/relationships/image" Target="../media/image248.png"/><Relationship Id="rId12" Type="http://schemas.openxmlformats.org/officeDocument/2006/relationships/customXml" Target="../ink/ink250.xml"/><Relationship Id="rId17" Type="http://schemas.openxmlformats.org/officeDocument/2006/relationships/image" Target="../media/image253.png"/><Relationship Id="rId25" Type="http://schemas.openxmlformats.org/officeDocument/2006/relationships/image" Target="../media/image257.png"/><Relationship Id="rId2" Type="http://schemas.openxmlformats.org/officeDocument/2006/relationships/customXml" Target="../ink/ink245.xml"/><Relationship Id="rId16" Type="http://schemas.openxmlformats.org/officeDocument/2006/relationships/customXml" Target="../ink/ink252.xml"/><Relationship Id="rId20" Type="http://schemas.openxmlformats.org/officeDocument/2006/relationships/customXml" Target="../ink/ink2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7.xml"/><Relationship Id="rId11" Type="http://schemas.openxmlformats.org/officeDocument/2006/relationships/image" Target="../media/image250.png"/><Relationship Id="rId24" Type="http://schemas.openxmlformats.org/officeDocument/2006/relationships/customXml" Target="../ink/ink256.xml"/><Relationship Id="rId5" Type="http://schemas.openxmlformats.org/officeDocument/2006/relationships/image" Target="../media/image247.png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10" Type="http://schemas.openxmlformats.org/officeDocument/2006/relationships/customXml" Target="../ink/ink249.xml"/><Relationship Id="rId19" Type="http://schemas.openxmlformats.org/officeDocument/2006/relationships/image" Target="../media/image254.png"/><Relationship Id="rId4" Type="http://schemas.openxmlformats.org/officeDocument/2006/relationships/customXml" Target="../ink/ink246.xml"/><Relationship Id="rId9" Type="http://schemas.openxmlformats.org/officeDocument/2006/relationships/image" Target="../media/image249.png"/><Relationship Id="rId14" Type="http://schemas.openxmlformats.org/officeDocument/2006/relationships/customXml" Target="../ink/ink251.xml"/><Relationship Id="rId22" Type="http://schemas.openxmlformats.org/officeDocument/2006/relationships/customXml" Target="../ink/ink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9255AD-951D-42F5-9788-A2AFAFDC5FB8}"/>
                  </a:ext>
                </a:extLst>
              </p14:cNvPr>
              <p14:cNvContentPartPr/>
              <p14:nvPr/>
            </p14:nvContentPartPr>
            <p14:xfrm>
              <a:off x="2072809" y="1726819"/>
              <a:ext cx="860400" cy="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9255AD-951D-42F5-9788-A2AFAFDC5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809" y="1718179"/>
                <a:ext cx="8780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81928B-A98D-46E6-B55B-8792BA767E29}"/>
                  </a:ext>
                </a:extLst>
              </p14:cNvPr>
              <p14:cNvContentPartPr/>
              <p14:nvPr/>
            </p14:nvContentPartPr>
            <p14:xfrm>
              <a:off x="834409" y="2148019"/>
              <a:ext cx="424080" cy="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81928B-A98D-46E6-B55B-8792BA767E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409" y="2139019"/>
                <a:ext cx="441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323F2A-B617-47CB-87D4-B6AEEC06389C}"/>
                  </a:ext>
                </a:extLst>
              </p14:cNvPr>
              <p14:cNvContentPartPr/>
              <p14:nvPr/>
            </p14:nvContentPartPr>
            <p14:xfrm>
              <a:off x="851329" y="2580019"/>
              <a:ext cx="909000" cy="2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323F2A-B617-47CB-87D4-B6AEEC0638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329" y="2571379"/>
                <a:ext cx="926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F072CA-69E1-49A3-911D-C9F6ED43798C}"/>
                  </a:ext>
                </a:extLst>
              </p14:cNvPr>
              <p14:cNvContentPartPr/>
              <p14:nvPr/>
            </p14:nvContentPartPr>
            <p14:xfrm>
              <a:off x="883729" y="3006259"/>
              <a:ext cx="2221200" cy="3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F072CA-69E1-49A3-911D-C9F6ED4379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089" y="2997619"/>
                <a:ext cx="2238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0EE13E-BB5F-4DB2-856C-C7339A735A3A}"/>
                  </a:ext>
                </a:extLst>
              </p14:cNvPr>
              <p14:cNvContentPartPr/>
              <p14:nvPr/>
            </p14:nvContentPartPr>
            <p14:xfrm>
              <a:off x="2040409" y="3344659"/>
              <a:ext cx="1996200" cy="5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0EE13E-BB5F-4DB2-856C-C7339A735A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1409" y="3335659"/>
                <a:ext cx="201384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BB14C8E-5160-46DA-8866-E8C660B693E5}"/>
              </a:ext>
            </a:extLst>
          </p:cNvPr>
          <p:cNvGrpSpPr/>
          <p:nvPr/>
        </p:nvGrpSpPr>
        <p:grpSpPr>
          <a:xfrm>
            <a:off x="545329" y="2749579"/>
            <a:ext cx="181080" cy="616680"/>
            <a:chOff x="545329" y="2749579"/>
            <a:chExt cx="181080" cy="6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053943-B045-431E-AA30-90F1CD4289F2}"/>
                    </a:ext>
                  </a:extLst>
                </p14:cNvPr>
                <p14:cNvContentPartPr/>
                <p14:nvPr/>
              </p14:nvContentPartPr>
              <p14:xfrm>
                <a:off x="623089" y="2749579"/>
                <a:ext cx="103320" cy="4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053943-B045-431E-AA30-90F1CD4289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449" y="2740939"/>
                  <a:ext cx="120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DD6B0D-5CC9-405A-A8B1-B927D441450E}"/>
                    </a:ext>
                  </a:extLst>
                </p14:cNvPr>
                <p14:cNvContentPartPr/>
                <p14:nvPr/>
              </p14:nvContentPartPr>
              <p14:xfrm>
                <a:off x="545329" y="2792059"/>
                <a:ext cx="150120" cy="57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DD6B0D-5CC9-405A-A8B1-B927D44145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689" y="2783059"/>
                  <a:ext cx="167760" cy="59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8EF9F2-17B5-4BF4-AA0E-EAC6ACA2D5D1}"/>
                  </a:ext>
                </a:extLst>
              </p14:cNvPr>
              <p14:cNvContentPartPr/>
              <p14:nvPr/>
            </p14:nvContentPartPr>
            <p14:xfrm>
              <a:off x="3994129" y="1663819"/>
              <a:ext cx="677880" cy="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8EF9F2-17B5-4BF4-AA0E-EAC6ACA2D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129" y="1655179"/>
                <a:ext cx="6955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EF5A403-DD69-4FAE-A4CD-A32A917F5EF1}"/>
              </a:ext>
            </a:extLst>
          </p:cNvPr>
          <p:cNvGrpSpPr/>
          <p:nvPr/>
        </p:nvGrpSpPr>
        <p:grpSpPr>
          <a:xfrm>
            <a:off x="1951849" y="3360139"/>
            <a:ext cx="569880" cy="236160"/>
            <a:chOff x="1951849" y="3360139"/>
            <a:chExt cx="56988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942213-E94F-4744-BECD-4DCF75B9EBF2}"/>
                    </a:ext>
                  </a:extLst>
                </p14:cNvPr>
                <p14:cNvContentPartPr/>
                <p14:nvPr/>
              </p14:nvContentPartPr>
              <p14:xfrm>
                <a:off x="1951849" y="3381739"/>
                <a:ext cx="128880" cy="18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942213-E94F-4744-BECD-4DCF75B9EB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2849" y="3372739"/>
                  <a:ext cx="146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E6E3AF-06C7-4A85-AD9F-3792916415E7}"/>
                    </a:ext>
                  </a:extLst>
                </p14:cNvPr>
                <p14:cNvContentPartPr/>
                <p14:nvPr/>
              </p14:nvContentPartPr>
              <p14:xfrm>
                <a:off x="2136169" y="3360139"/>
                <a:ext cx="87840" cy="23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E6E3AF-06C7-4A85-AD9F-379291641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7169" y="3351139"/>
                  <a:ext cx="105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29A016-28C2-486C-81F7-7B44A7168566}"/>
                    </a:ext>
                  </a:extLst>
                </p14:cNvPr>
                <p14:cNvContentPartPr/>
                <p14:nvPr/>
              </p14:nvContentPartPr>
              <p14:xfrm>
                <a:off x="2226169" y="3472459"/>
                <a:ext cx="138240" cy="8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29A016-28C2-486C-81F7-7B44A71685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7529" y="3463459"/>
                  <a:ext cx="155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6D8176-8BF1-4058-AF15-F7BF8E5CF797}"/>
                    </a:ext>
                  </a:extLst>
                </p14:cNvPr>
                <p14:cNvContentPartPr/>
                <p14:nvPr/>
              </p14:nvContentPartPr>
              <p14:xfrm>
                <a:off x="2352169" y="3360859"/>
                <a:ext cx="169560" cy="21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6D8176-8BF1-4058-AF15-F7BF8E5CF7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3529" y="3351859"/>
                  <a:ext cx="1872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7A81AE-F663-4A4D-81FD-EC3821AD0FC3}"/>
              </a:ext>
            </a:extLst>
          </p:cNvPr>
          <p:cNvGrpSpPr/>
          <p:nvPr/>
        </p:nvGrpSpPr>
        <p:grpSpPr>
          <a:xfrm>
            <a:off x="2028529" y="2672179"/>
            <a:ext cx="1360080" cy="365400"/>
            <a:chOff x="2028529" y="2672179"/>
            <a:chExt cx="136008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2F537B-5574-460C-8015-E527E80FDADB}"/>
                    </a:ext>
                  </a:extLst>
                </p14:cNvPr>
                <p14:cNvContentPartPr/>
                <p14:nvPr/>
              </p14:nvContentPartPr>
              <p14:xfrm>
                <a:off x="2386729" y="2727259"/>
                <a:ext cx="135360" cy="19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2F537B-5574-460C-8015-E527E80FDA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7729" y="2718259"/>
                  <a:ext cx="153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7DA5B5-578F-446C-96ED-5F1EDBC2FB7C}"/>
                    </a:ext>
                  </a:extLst>
                </p14:cNvPr>
                <p14:cNvContentPartPr/>
                <p14:nvPr/>
              </p14:nvContentPartPr>
              <p14:xfrm>
                <a:off x="2573209" y="2672179"/>
                <a:ext cx="144360" cy="27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7DA5B5-578F-446C-96ED-5F1EDBC2FB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4569" y="2663179"/>
                  <a:ext cx="162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226F6F-CB02-4A1D-B809-D86B2349FDA3}"/>
                    </a:ext>
                  </a:extLst>
                </p14:cNvPr>
                <p14:cNvContentPartPr/>
                <p14:nvPr/>
              </p14:nvContentPartPr>
              <p14:xfrm>
                <a:off x="2756089" y="2800339"/>
                <a:ext cx="145080" cy="162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226F6F-CB02-4A1D-B809-D86B2349FD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7449" y="2791699"/>
                  <a:ext cx="162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215084-1527-475A-9E4C-9C4A4AC20819}"/>
                    </a:ext>
                  </a:extLst>
                </p14:cNvPr>
                <p14:cNvContentPartPr/>
                <p14:nvPr/>
              </p14:nvContentPartPr>
              <p14:xfrm>
                <a:off x="2922409" y="2805739"/>
                <a:ext cx="90000" cy="14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215084-1527-475A-9E4C-9C4A4AC208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3769" y="2797099"/>
                  <a:ext cx="107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EDB7CC-B78F-478C-A039-330A0C2FD496}"/>
                    </a:ext>
                  </a:extLst>
                </p14:cNvPr>
                <p14:cNvContentPartPr/>
                <p14:nvPr/>
              </p14:nvContentPartPr>
              <p14:xfrm>
                <a:off x="3080449" y="2716459"/>
                <a:ext cx="81360" cy="2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EDB7CC-B78F-478C-A039-330A0C2FD4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1449" y="2707459"/>
                  <a:ext cx="99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B016DD-9153-4FEA-B908-3DC2A29F0351}"/>
                    </a:ext>
                  </a:extLst>
                </p14:cNvPr>
                <p14:cNvContentPartPr/>
                <p14:nvPr/>
              </p14:nvContentPartPr>
              <p14:xfrm>
                <a:off x="2028529" y="2970619"/>
                <a:ext cx="1360080" cy="6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B016DD-9153-4FEA-B908-3DC2A29F03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9529" y="2961979"/>
                  <a:ext cx="13777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9B7DF2-061E-405F-A948-22A2FFF11510}"/>
              </a:ext>
            </a:extLst>
          </p:cNvPr>
          <p:cNvGrpSpPr/>
          <p:nvPr/>
        </p:nvGrpSpPr>
        <p:grpSpPr>
          <a:xfrm>
            <a:off x="4416409" y="2574979"/>
            <a:ext cx="1002240" cy="473400"/>
            <a:chOff x="4416409" y="2574979"/>
            <a:chExt cx="100224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4AF497-9029-4473-B73B-D68DF928A136}"/>
                    </a:ext>
                  </a:extLst>
                </p14:cNvPr>
                <p14:cNvContentPartPr/>
                <p14:nvPr/>
              </p14:nvContentPartPr>
              <p14:xfrm>
                <a:off x="4765249" y="2574979"/>
                <a:ext cx="149400" cy="35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4AF497-9029-4473-B73B-D68DF928A1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6609" y="2566339"/>
                  <a:ext cx="167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6A3D90-F274-4423-9632-E9AAEAD194CF}"/>
                    </a:ext>
                  </a:extLst>
                </p14:cNvPr>
                <p14:cNvContentPartPr/>
                <p14:nvPr/>
              </p14:nvContentPartPr>
              <p14:xfrm>
                <a:off x="4952809" y="2789179"/>
                <a:ext cx="117000" cy="11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6A3D90-F274-4423-9632-E9AAEAD194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4169" y="2780179"/>
                  <a:ext cx="134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3205FD-E829-4AC7-A181-F09009F199AE}"/>
                    </a:ext>
                  </a:extLst>
                </p14:cNvPr>
                <p14:cNvContentPartPr/>
                <p14:nvPr/>
              </p14:nvContentPartPr>
              <p14:xfrm>
                <a:off x="5095009" y="2763979"/>
                <a:ext cx="225000" cy="23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3205FD-E829-4AC7-A181-F09009F199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86369" y="2755339"/>
                  <a:ext cx="242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584F75-3F3B-4B88-845A-D5148B90AC18}"/>
                    </a:ext>
                  </a:extLst>
                </p14:cNvPr>
                <p14:cNvContentPartPr/>
                <p14:nvPr/>
              </p14:nvContentPartPr>
              <p14:xfrm>
                <a:off x="4416409" y="3000859"/>
                <a:ext cx="1002240" cy="47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584F75-3F3B-4B88-845A-D5148B90AC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07409" y="2992219"/>
                  <a:ext cx="10198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E18E1B-D910-4B66-B915-7F5F79508EF7}"/>
              </a:ext>
            </a:extLst>
          </p:cNvPr>
          <p:cNvGrpSpPr/>
          <p:nvPr/>
        </p:nvGrpSpPr>
        <p:grpSpPr>
          <a:xfrm>
            <a:off x="4735369" y="3204979"/>
            <a:ext cx="1159200" cy="393840"/>
            <a:chOff x="4735369" y="3204979"/>
            <a:chExt cx="115920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A02A4D-1FB0-4E1F-B778-835992E1DBB9}"/>
                    </a:ext>
                  </a:extLst>
                </p14:cNvPr>
                <p14:cNvContentPartPr/>
                <p14:nvPr/>
              </p14:nvContentPartPr>
              <p14:xfrm>
                <a:off x="4735369" y="3295339"/>
                <a:ext cx="146160" cy="20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A02A4D-1FB0-4E1F-B778-835992E1DB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6729" y="3286699"/>
                  <a:ext cx="16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AA0E0D-5056-4EE0-BE45-F9064FAE325B}"/>
                    </a:ext>
                  </a:extLst>
                </p14:cNvPr>
                <p14:cNvContentPartPr/>
                <p14:nvPr/>
              </p14:nvContentPartPr>
              <p14:xfrm>
                <a:off x="4966489" y="3234499"/>
                <a:ext cx="162720" cy="23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AA0E0D-5056-4EE0-BE45-F9064FAE32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7489" y="3225499"/>
                  <a:ext cx="180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E3151C-7FD5-454C-B456-13416D7C12E0}"/>
                    </a:ext>
                  </a:extLst>
                </p14:cNvPr>
                <p14:cNvContentPartPr/>
                <p14:nvPr/>
              </p14:nvContentPartPr>
              <p14:xfrm>
                <a:off x="5185009" y="3204979"/>
                <a:ext cx="57600" cy="39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E3151C-7FD5-454C-B456-13416D7C12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76009" y="3195979"/>
                  <a:ext cx="75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0A1B12-27BF-422D-AE87-8D69F0776CAB}"/>
                    </a:ext>
                  </a:extLst>
                </p14:cNvPr>
                <p14:cNvContentPartPr/>
                <p14:nvPr/>
              </p14:nvContentPartPr>
              <p14:xfrm>
                <a:off x="5320009" y="3400099"/>
                <a:ext cx="96480" cy="12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0A1B12-27BF-422D-AE87-8D69F0776C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1009" y="3391099"/>
                  <a:ext cx="11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C1D6E4-AB55-438D-9CE9-CEFA7B392C4B}"/>
                    </a:ext>
                  </a:extLst>
                </p14:cNvPr>
                <p14:cNvContentPartPr/>
                <p14:nvPr/>
              </p14:nvContentPartPr>
              <p14:xfrm>
                <a:off x="5492449" y="3228379"/>
                <a:ext cx="223920" cy="296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C1D6E4-AB55-438D-9CE9-CEFA7B392C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3449" y="3219739"/>
                  <a:ext cx="241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3C17B9-240C-484E-9D36-38FAE71B4D7C}"/>
                    </a:ext>
                  </a:extLst>
                </p14:cNvPr>
                <p14:cNvContentPartPr/>
                <p14:nvPr/>
              </p14:nvContentPartPr>
              <p14:xfrm>
                <a:off x="5659489" y="3379939"/>
                <a:ext cx="235080" cy="14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3C17B9-240C-484E-9D36-38FAE71B4D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0849" y="3370939"/>
                  <a:ext cx="2527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E58C0F-57AA-4D93-A4EC-FC601D21F8C6}"/>
              </a:ext>
            </a:extLst>
          </p:cNvPr>
          <p:cNvGrpSpPr/>
          <p:nvPr/>
        </p:nvGrpSpPr>
        <p:grpSpPr>
          <a:xfrm>
            <a:off x="2721889" y="3311539"/>
            <a:ext cx="648720" cy="239040"/>
            <a:chOff x="2721889" y="3311539"/>
            <a:chExt cx="64872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73ECF9-726E-4A23-BC6E-B949C2F43B66}"/>
                    </a:ext>
                  </a:extLst>
                </p14:cNvPr>
                <p14:cNvContentPartPr/>
                <p14:nvPr/>
              </p14:nvContentPartPr>
              <p14:xfrm>
                <a:off x="2721889" y="3311539"/>
                <a:ext cx="132120" cy="23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73ECF9-726E-4A23-BC6E-B949C2F43B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13249" y="3302539"/>
                  <a:ext cx="149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4C0DF9-D3DF-4863-974F-6BAC3EDD314B}"/>
                    </a:ext>
                  </a:extLst>
                </p14:cNvPr>
                <p14:cNvContentPartPr/>
                <p14:nvPr/>
              </p14:nvContentPartPr>
              <p14:xfrm>
                <a:off x="2729089" y="3414499"/>
                <a:ext cx="103680" cy="1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4C0DF9-D3DF-4863-974F-6BAC3EDD31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0449" y="3405499"/>
                  <a:ext cx="121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10BEAD-01B6-41A0-90FE-BF9052B1EAB5}"/>
                    </a:ext>
                  </a:extLst>
                </p14:cNvPr>
                <p14:cNvContentPartPr/>
                <p14:nvPr/>
              </p14:nvContentPartPr>
              <p14:xfrm>
                <a:off x="2876329" y="3440779"/>
                <a:ext cx="117000" cy="7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10BEAD-01B6-41A0-90FE-BF9052B1EA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67689" y="3432139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6A7C8F-7086-4C17-9918-D9D7AABFDD8A}"/>
                    </a:ext>
                  </a:extLst>
                </p14:cNvPr>
                <p14:cNvContentPartPr/>
                <p14:nvPr/>
              </p14:nvContentPartPr>
              <p14:xfrm>
                <a:off x="3025369" y="3443659"/>
                <a:ext cx="263160" cy="8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6A7C8F-7086-4C17-9918-D9D7AABFDD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6369" y="3435019"/>
                  <a:ext cx="280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D68F87-9BFB-428E-82B9-1B94462D33CA}"/>
                    </a:ext>
                  </a:extLst>
                </p14:cNvPr>
                <p14:cNvContentPartPr/>
                <p14:nvPr/>
              </p14:nvContentPartPr>
              <p14:xfrm>
                <a:off x="3310129" y="3393259"/>
                <a:ext cx="60480" cy="12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D68F87-9BFB-428E-82B9-1B94462D33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1489" y="3384619"/>
                  <a:ext cx="781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9F54AD-EAD0-4276-AB37-501F6B993948}"/>
              </a:ext>
            </a:extLst>
          </p:cNvPr>
          <p:cNvGrpSpPr/>
          <p:nvPr/>
        </p:nvGrpSpPr>
        <p:grpSpPr>
          <a:xfrm>
            <a:off x="981289" y="3294979"/>
            <a:ext cx="716400" cy="279360"/>
            <a:chOff x="981289" y="3294979"/>
            <a:chExt cx="7164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7152CE-5ECF-4594-B609-5CF4F0C02408}"/>
                    </a:ext>
                  </a:extLst>
                </p14:cNvPr>
                <p14:cNvContentPartPr/>
                <p14:nvPr/>
              </p14:nvContentPartPr>
              <p14:xfrm>
                <a:off x="981289" y="3441499"/>
                <a:ext cx="167760" cy="13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7152CE-5ECF-4594-B609-5CF4F0C024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2289" y="3432859"/>
                  <a:ext cx="18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0E5F24-0364-4374-BABA-8555E2973484}"/>
                    </a:ext>
                  </a:extLst>
                </p14:cNvPr>
                <p14:cNvContentPartPr/>
                <p14:nvPr/>
              </p14:nvContentPartPr>
              <p14:xfrm>
                <a:off x="1209169" y="3435739"/>
                <a:ext cx="77760" cy="12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0E5F24-0364-4374-BABA-8555E29734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0529" y="3426739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38B787-9E08-4B31-B9F5-06C73E5AAC95}"/>
                    </a:ext>
                  </a:extLst>
                </p14:cNvPr>
                <p14:cNvContentPartPr/>
                <p14:nvPr/>
              </p14:nvContentPartPr>
              <p14:xfrm>
                <a:off x="1313929" y="3328459"/>
                <a:ext cx="118800" cy="21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38B787-9E08-4B31-B9F5-06C73E5AAC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05289" y="3319819"/>
                  <a:ext cx="136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F6881D-311F-4D45-B0D0-FEBC76165062}"/>
                    </a:ext>
                  </a:extLst>
                </p14:cNvPr>
                <p14:cNvContentPartPr/>
                <p14:nvPr/>
              </p14:nvContentPartPr>
              <p14:xfrm>
                <a:off x="1429849" y="3294979"/>
                <a:ext cx="121680" cy="22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F6881D-311F-4D45-B0D0-FEBC761650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20849" y="3286339"/>
                  <a:ext cx="139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3FE413-72E8-4B1B-8108-7D749D5CAE16}"/>
                    </a:ext>
                  </a:extLst>
                </p14:cNvPr>
                <p14:cNvContentPartPr/>
                <p14:nvPr/>
              </p14:nvContentPartPr>
              <p14:xfrm>
                <a:off x="1559089" y="3329539"/>
                <a:ext cx="138600" cy="181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3FE413-72E8-4B1B-8108-7D749D5CAE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50449" y="3320539"/>
                  <a:ext cx="15624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AD612C-CA1B-4346-B41C-6F73B56B4951}"/>
                  </a:ext>
                </a:extLst>
              </p14:cNvPr>
              <p14:cNvContentPartPr/>
              <p14:nvPr/>
            </p14:nvContentPartPr>
            <p14:xfrm>
              <a:off x="1617049" y="2084299"/>
              <a:ext cx="1360800" cy="4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AD612C-CA1B-4346-B41C-6F73B56B4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8409" y="2075659"/>
                <a:ext cx="13784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28B3BA-7620-4B9B-8343-8E7F8B1FFC13}"/>
                  </a:ext>
                </a:extLst>
              </p14:cNvPr>
              <p14:cNvContentPartPr/>
              <p14:nvPr/>
            </p14:nvContentPartPr>
            <p14:xfrm>
              <a:off x="4618369" y="1447459"/>
              <a:ext cx="144000" cy="28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28B3BA-7620-4B9B-8343-8E7F8B1FFC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9729" y="1438819"/>
                <a:ext cx="161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FB644C-A1AC-4DD6-9840-E2EA94DCAC40}"/>
                  </a:ext>
                </a:extLst>
              </p14:cNvPr>
              <p14:cNvContentPartPr/>
              <p14:nvPr/>
            </p14:nvContentPartPr>
            <p14:xfrm>
              <a:off x="2679769" y="2393179"/>
              <a:ext cx="1617480" cy="8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FB644C-A1AC-4DD6-9840-E2EA94DCAC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0769" y="2384179"/>
                <a:ext cx="1635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EF04B2-F8CD-4802-9F17-90DD666A3B10}"/>
                  </a:ext>
                </a:extLst>
              </p14:cNvPr>
              <p14:cNvContentPartPr/>
              <p14:nvPr/>
            </p14:nvContentPartPr>
            <p14:xfrm>
              <a:off x="5240809" y="2392099"/>
              <a:ext cx="40896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EF04B2-F8CD-4802-9F17-90DD666A3B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1809" y="2383099"/>
                <a:ext cx="426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5AC3C1-1433-4543-A79E-17DB7031AEE9}"/>
                  </a:ext>
                </a:extLst>
              </p14:cNvPr>
              <p14:cNvContentPartPr/>
              <p14:nvPr/>
            </p14:nvContentPartPr>
            <p14:xfrm>
              <a:off x="6128929" y="2375539"/>
              <a:ext cx="1384560" cy="5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5AC3C1-1433-4543-A79E-17DB7031A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0289" y="2366899"/>
                <a:ext cx="1402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A67D74-E8B4-4A06-A9AD-A65715B12CDC}"/>
                  </a:ext>
                </a:extLst>
              </p14:cNvPr>
              <p14:cNvContentPartPr/>
              <p14:nvPr/>
            </p14:nvContentPartPr>
            <p14:xfrm>
              <a:off x="4853089" y="2770819"/>
              <a:ext cx="1631160" cy="2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A67D74-E8B4-4A06-A9AD-A65715B12C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4449" y="2762179"/>
                <a:ext cx="1648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CC53FC-5D13-4BF3-9119-3AD7752D2E47}"/>
                  </a:ext>
                </a:extLst>
              </p14:cNvPr>
              <p14:cNvContentPartPr/>
              <p14:nvPr/>
            </p14:nvContentPartPr>
            <p14:xfrm>
              <a:off x="1565569" y="3145939"/>
              <a:ext cx="446400" cy="24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CC53FC-5D13-4BF3-9119-3AD7752D2E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6569" y="3136939"/>
                <a:ext cx="4640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56B839F-36B3-4B59-AC4D-FD5384DDC4A8}"/>
              </a:ext>
            </a:extLst>
          </p:cNvPr>
          <p:cNvGrpSpPr/>
          <p:nvPr/>
        </p:nvGrpSpPr>
        <p:grpSpPr>
          <a:xfrm>
            <a:off x="1402849" y="3471739"/>
            <a:ext cx="3012840" cy="47520"/>
            <a:chOff x="1402849" y="3471739"/>
            <a:chExt cx="3012840" cy="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DBEBE7-9EAA-43C1-A257-C16CF661C0D5}"/>
                    </a:ext>
                  </a:extLst>
                </p14:cNvPr>
                <p14:cNvContentPartPr/>
                <p14:nvPr/>
              </p14:nvContentPartPr>
              <p14:xfrm>
                <a:off x="1402849" y="3471739"/>
                <a:ext cx="1029600" cy="2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DBEBE7-9EAA-43C1-A257-C16CF661C0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3849" y="3462739"/>
                  <a:ext cx="1047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0293A0-262E-4513-B2D7-48A39B01A8AC}"/>
                    </a:ext>
                  </a:extLst>
                </p14:cNvPr>
                <p14:cNvContentPartPr/>
                <p14:nvPr/>
              </p14:nvContentPartPr>
              <p14:xfrm>
                <a:off x="3279529" y="3481459"/>
                <a:ext cx="1136160" cy="37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0293A0-262E-4513-B2D7-48A39B01A8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0889" y="3472459"/>
                  <a:ext cx="11538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194B7-BC31-4C91-AAF1-8D7EEA9484B0}"/>
                  </a:ext>
                </a:extLst>
              </p14:cNvPr>
              <p14:cNvContentPartPr/>
              <p14:nvPr/>
            </p14:nvContentPartPr>
            <p14:xfrm>
              <a:off x="6059089" y="3457339"/>
              <a:ext cx="1696680" cy="34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194B7-BC31-4C91-AAF1-8D7EEA9484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0449" y="3448699"/>
                <a:ext cx="1714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3B3155-52B6-4269-88E4-6F1B935350E6}"/>
                  </a:ext>
                </a:extLst>
              </p14:cNvPr>
              <p14:cNvContentPartPr/>
              <p14:nvPr/>
            </p14:nvContentPartPr>
            <p14:xfrm>
              <a:off x="3184489" y="3811939"/>
              <a:ext cx="977760" cy="4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3B3155-52B6-4269-88E4-6F1B935350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5489" y="3802939"/>
                <a:ext cx="9954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474EC7-56B4-4AEC-9067-53C63E2C2141}"/>
                  </a:ext>
                </a:extLst>
              </p14:cNvPr>
              <p14:cNvContentPartPr/>
              <p14:nvPr/>
            </p14:nvContentPartPr>
            <p14:xfrm>
              <a:off x="5729689" y="3815899"/>
              <a:ext cx="975240" cy="28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474EC7-56B4-4AEC-9067-53C63E2C21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0689" y="3807259"/>
                <a:ext cx="992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76F94F-BBE6-41EC-9B2F-148910BD7AA8}"/>
                  </a:ext>
                </a:extLst>
              </p14:cNvPr>
              <p14:cNvContentPartPr/>
              <p14:nvPr/>
            </p14:nvContentPartPr>
            <p14:xfrm>
              <a:off x="2240569" y="4136299"/>
              <a:ext cx="1286280" cy="2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76F94F-BBE6-41EC-9B2F-148910BD7A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31929" y="4127659"/>
                <a:ext cx="1303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63CF57-1925-4ECA-B2FF-596F46A6C809}"/>
                  </a:ext>
                </a:extLst>
              </p14:cNvPr>
              <p14:cNvContentPartPr/>
              <p14:nvPr/>
            </p14:nvContentPartPr>
            <p14:xfrm>
              <a:off x="5310289" y="4140259"/>
              <a:ext cx="1332000" cy="3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63CF57-1925-4ECA-B2FF-596F46A6C8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1649" y="4131619"/>
                <a:ext cx="134964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81E169-1819-43AC-93CC-A2AF250535B4}"/>
                  </a:ext>
                </a:extLst>
              </p14:cNvPr>
              <p14:cNvContentPartPr/>
              <p14:nvPr/>
            </p14:nvContentPartPr>
            <p14:xfrm>
              <a:off x="4825369" y="751579"/>
              <a:ext cx="128520" cy="18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81E169-1819-43AC-93CC-A2AF25053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729" y="742579"/>
                <a:ext cx="146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D2D194-0A87-4D02-BBA7-3965F0E12348}"/>
                  </a:ext>
                </a:extLst>
              </p14:cNvPr>
              <p14:cNvContentPartPr/>
              <p14:nvPr/>
            </p14:nvContentPartPr>
            <p14:xfrm>
              <a:off x="4933369" y="1982059"/>
              <a:ext cx="20160" cy="17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D2D194-0A87-4D02-BBA7-3965F0E123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4729" y="1973059"/>
                <a:ext cx="37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9F5917-A884-48E3-94EE-A2F1C2A66D8F}"/>
                  </a:ext>
                </a:extLst>
              </p14:cNvPr>
              <p14:cNvContentPartPr/>
              <p14:nvPr/>
            </p14:nvContentPartPr>
            <p14:xfrm>
              <a:off x="6624289" y="713419"/>
              <a:ext cx="153000" cy="17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9F5917-A884-48E3-94EE-A2F1C2A66D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5649" y="704779"/>
                <a:ext cx="170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A7BB54-5E75-401E-A499-1FCA9C18B0DD}"/>
                  </a:ext>
                </a:extLst>
              </p14:cNvPr>
              <p14:cNvContentPartPr/>
              <p14:nvPr/>
            </p14:nvContentPartPr>
            <p14:xfrm>
              <a:off x="6667489" y="1980619"/>
              <a:ext cx="36000" cy="10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A7BB54-5E75-401E-A499-1FCA9C18B0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8489" y="1971979"/>
                <a:ext cx="5364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64E14C1-34C8-4872-8369-0AE866405016}"/>
              </a:ext>
            </a:extLst>
          </p:cNvPr>
          <p:cNvGrpSpPr/>
          <p:nvPr/>
        </p:nvGrpSpPr>
        <p:grpSpPr>
          <a:xfrm>
            <a:off x="2622169" y="361699"/>
            <a:ext cx="198000" cy="155160"/>
            <a:chOff x="2622169" y="361699"/>
            <a:chExt cx="1980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21AEB-37BA-414B-9D0C-A832CBC5C5DC}"/>
                    </a:ext>
                  </a:extLst>
                </p14:cNvPr>
                <p14:cNvContentPartPr/>
                <p14:nvPr/>
              </p14:nvContentPartPr>
              <p14:xfrm>
                <a:off x="2622169" y="361699"/>
                <a:ext cx="11520" cy="15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21AEB-37BA-414B-9D0C-A832CBC5C5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13169" y="353059"/>
                  <a:ext cx="29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EBA802-0A46-4E37-9992-58CEF2AA1F11}"/>
                    </a:ext>
                  </a:extLst>
                </p14:cNvPr>
                <p14:cNvContentPartPr/>
                <p14:nvPr/>
              </p14:nvContentPartPr>
              <p14:xfrm>
                <a:off x="2697769" y="380419"/>
                <a:ext cx="122400" cy="13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EBA802-0A46-4E37-9992-58CEF2AA1F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88769" y="371779"/>
                  <a:ext cx="1400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6750A-8A3E-4ED2-817A-D24E99727DF6}"/>
              </a:ext>
            </a:extLst>
          </p:cNvPr>
          <p:cNvGrpSpPr/>
          <p:nvPr/>
        </p:nvGrpSpPr>
        <p:grpSpPr>
          <a:xfrm>
            <a:off x="3308689" y="337579"/>
            <a:ext cx="208440" cy="164160"/>
            <a:chOff x="3308689" y="337579"/>
            <a:chExt cx="2084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929E82-62D3-463D-8C40-16304FA627D5}"/>
                    </a:ext>
                  </a:extLst>
                </p14:cNvPr>
                <p14:cNvContentPartPr/>
                <p14:nvPr/>
              </p14:nvContentPartPr>
              <p14:xfrm>
                <a:off x="3309049" y="337579"/>
                <a:ext cx="8136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929E82-62D3-463D-8C40-16304FA627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00409" y="328579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06460C-25F0-45A0-A73E-640C66CD7EF6}"/>
                    </a:ext>
                  </a:extLst>
                </p14:cNvPr>
                <p14:cNvContentPartPr/>
                <p14:nvPr/>
              </p14:nvContentPartPr>
              <p14:xfrm>
                <a:off x="3308689" y="369619"/>
                <a:ext cx="84240" cy="13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06460C-25F0-45A0-A73E-640C66CD7E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99689" y="360979"/>
                  <a:ext cx="101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7B786-7B8F-4242-972A-F8F3CB06FD49}"/>
                    </a:ext>
                  </a:extLst>
                </p14:cNvPr>
                <p14:cNvContentPartPr/>
                <p14:nvPr/>
              </p14:nvContentPartPr>
              <p14:xfrm>
                <a:off x="3454129" y="341539"/>
                <a:ext cx="63000" cy="12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7B786-7B8F-4242-972A-F8F3CB06FD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45489" y="332899"/>
                  <a:ext cx="806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A74E99-8BD9-4095-931F-A06225A580FD}"/>
              </a:ext>
            </a:extLst>
          </p:cNvPr>
          <p:cNvGrpSpPr/>
          <p:nvPr/>
        </p:nvGrpSpPr>
        <p:grpSpPr>
          <a:xfrm>
            <a:off x="3973969" y="356299"/>
            <a:ext cx="273960" cy="165960"/>
            <a:chOff x="3973969" y="356299"/>
            <a:chExt cx="27396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6665D7-91E2-48C1-B4D7-A381E20A6425}"/>
                    </a:ext>
                  </a:extLst>
                </p14:cNvPr>
                <p14:cNvContentPartPr/>
                <p14:nvPr/>
              </p14:nvContentPartPr>
              <p14:xfrm>
                <a:off x="3973969" y="369259"/>
                <a:ext cx="42120" cy="15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6665D7-91E2-48C1-B4D7-A381E20A64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64969" y="360619"/>
                  <a:ext cx="59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D2C194-D613-4AFA-98C6-FC1CABA5145F}"/>
                    </a:ext>
                  </a:extLst>
                </p14:cNvPr>
                <p14:cNvContentPartPr/>
                <p14:nvPr/>
              </p14:nvContentPartPr>
              <p14:xfrm>
                <a:off x="4060369" y="386899"/>
                <a:ext cx="58320" cy="9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D2C194-D613-4AFA-98C6-FC1CABA514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1729" y="377899"/>
                  <a:ext cx="75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3B9B15-28FE-462F-BED7-7DDA61E7B4CB}"/>
                    </a:ext>
                  </a:extLst>
                </p14:cNvPr>
                <p14:cNvContentPartPr/>
                <p14:nvPr/>
              </p14:nvContentPartPr>
              <p14:xfrm>
                <a:off x="4178089" y="356299"/>
                <a:ext cx="69840" cy="9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3B9B15-28FE-462F-BED7-7DDA61E7B4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9089" y="347299"/>
                  <a:ext cx="874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725410-2275-4C81-841C-7FAEFEEFCFB4}"/>
              </a:ext>
            </a:extLst>
          </p:cNvPr>
          <p:cNvGrpSpPr/>
          <p:nvPr/>
        </p:nvGrpSpPr>
        <p:grpSpPr>
          <a:xfrm>
            <a:off x="1324729" y="2430979"/>
            <a:ext cx="2964240" cy="2252520"/>
            <a:chOff x="1324729" y="2430979"/>
            <a:chExt cx="2964240" cy="22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A0E786-758A-46AC-A0F1-0C396CA69FDF}"/>
                    </a:ext>
                  </a:extLst>
                </p14:cNvPr>
                <p14:cNvContentPartPr/>
                <p14:nvPr/>
              </p14:nvContentPartPr>
              <p14:xfrm>
                <a:off x="1346329" y="3193819"/>
                <a:ext cx="44280" cy="144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A0E786-758A-46AC-A0F1-0C396CA69F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37329" y="3184819"/>
                  <a:ext cx="61920" cy="14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25A835-D439-4104-9401-2BA89622D38F}"/>
                    </a:ext>
                  </a:extLst>
                </p14:cNvPr>
                <p14:cNvContentPartPr/>
                <p14:nvPr/>
              </p14:nvContentPartPr>
              <p14:xfrm>
                <a:off x="1324729" y="3145939"/>
                <a:ext cx="2935080" cy="153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25A835-D439-4104-9401-2BA89622D3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16089" y="3137299"/>
                  <a:ext cx="2952720" cy="15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B7C1F2-9D1D-4691-A9C4-1DEB58736B24}"/>
                    </a:ext>
                  </a:extLst>
                </p14:cNvPr>
                <p14:cNvContentPartPr/>
                <p14:nvPr/>
              </p14:nvContentPartPr>
              <p14:xfrm>
                <a:off x="1648729" y="2757859"/>
                <a:ext cx="149040" cy="24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B7C1F2-9D1D-4691-A9C4-1DEB58736B2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9729" y="2749219"/>
                  <a:ext cx="166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4B0560-88FC-42C4-8ABD-9BAD6C257C27}"/>
                    </a:ext>
                  </a:extLst>
                </p14:cNvPr>
                <p14:cNvContentPartPr/>
                <p14:nvPr/>
              </p14:nvContentPartPr>
              <p14:xfrm>
                <a:off x="1861129" y="2790619"/>
                <a:ext cx="39960" cy="18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4B0560-88FC-42C4-8ABD-9BAD6C257C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52489" y="2781619"/>
                  <a:ext cx="57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DA6791-CB3E-4CF7-8B52-68F669AE192A}"/>
                    </a:ext>
                  </a:extLst>
                </p14:cNvPr>
                <p14:cNvContentPartPr/>
                <p14:nvPr/>
              </p14:nvContentPartPr>
              <p14:xfrm>
                <a:off x="1988209" y="2862979"/>
                <a:ext cx="87480" cy="10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DA6791-CB3E-4CF7-8B52-68F669AE192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79569" y="2854339"/>
                  <a:ext cx="105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BDB0F8-E95D-44D2-94C6-E05FFAE892D2}"/>
                    </a:ext>
                  </a:extLst>
                </p14:cNvPr>
                <p14:cNvContentPartPr/>
                <p14:nvPr/>
              </p14:nvContentPartPr>
              <p14:xfrm>
                <a:off x="2080369" y="2848219"/>
                <a:ext cx="81720" cy="14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BDB0F8-E95D-44D2-94C6-E05FFAE892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71369" y="2839219"/>
                  <a:ext cx="99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7830CD-36FE-466B-A70F-566420D73777}"/>
                    </a:ext>
                  </a:extLst>
                </p14:cNvPr>
                <p14:cNvContentPartPr/>
                <p14:nvPr/>
              </p14:nvContentPartPr>
              <p14:xfrm>
                <a:off x="2339929" y="2727619"/>
                <a:ext cx="113040" cy="25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7830CD-36FE-466B-A70F-566420D737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30929" y="2718979"/>
                  <a:ext cx="130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A88F47-40F3-4C31-89DA-F1E8E59A670F}"/>
                    </a:ext>
                  </a:extLst>
                </p14:cNvPr>
                <p14:cNvContentPartPr/>
                <p14:nvPr/>
              </p14:nvContentPartPr>
              <p14:xfrm>
                <a:off x="2506249" y="2865139"/>
                <a:ext cx="74520" cy="9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A88F47-40F3-4C31-89DA-F1E8E59A67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97249" y="2856499"/>
                  <a:ext cx="92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140CE9-10B7-4C8D-8A2D-07EFC9DCCC64}"/>
                    </a:ext>
                  </a:extLst>
                </p14:cNvPr>
                <p14:cNvContentPartPr/>
                <p14:nvPr/>
              </p14:nvContentPartPr>
              <p14:xfrm>
                <a:off x="2663209" y="2853259"/>
                <a:ext cx="95760" cy="18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140CE9-10B7-4C8D-8A2D-07EFC9DCCC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4569" y="2844619"/>
                  <a:ext cx="113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4762A7-327D-49DF-9FBF-83C07A37917E}"/>
                    </a:ext>
                  </a:extLst>
                </p14:cNvPr>
                <p14:cNvContentPartPr/>
                <p14:nvPr/>
              </p14:nvContentPartPr>
              <p14:xfrm>
                <a:off x="2790649" y="2756059"/>
                <a:ext cx="91080" cy="21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4762A7-327D-49DF-9FBF-83C07A37917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1649" y="2747059"/>
                  <a:ext cx="108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484D64-9358-412E-AD2C-6A76E06AB39E}"/>
                    </a:ext>
                  </a:extLst>
                </p14:cNvPr>
                <p14:cNvContentPartPr/>
                <p14:nvPr/>
              </p14:nvContentPartPr>
              <p14:xfrm>
                <a:off x="2880649" y="2861539"/>
                <a:ext cx="78480" cy="8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484D64-9358-412E-AD2C-6A76E06AB3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71649" y="2852899"/>
                  <a:ext cx="9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67201E-C61D-4DAA-8923-552993631F16}"/>
                    </a:ext>
                  </a:extLst>
                </p14:cNvPr>
                <p14:cNvContentPartPr/>
                <p14:nvPr/>
              </p14:nvContentPartPr>
              <p14:xfrm>
                <a:off x="2953369" y="2875939"/>
                <a:ext cx="116280" cy="7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67201E-C61D-4DAA-8923-552993631F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44369" y="2867299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1861DD-B136-4A43-87E8-5E8E2E2E6CCA}"/>
                    </a:ext>
                  </a:extLst>
                </p14:cNvPr>
                <p14:cNvContentPartPr/>
                <p14:nvPr/>
              </p14:nvContentPartPr>
              <p14:xfrm>
                <a:off x="1361809" y="2430979"/>
                <a:ext cx="2927160" cy="75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1861DD-B136-4A43-87E8-5E8E2E2E6C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2809" y="2422339"/>
                  <a:ext cx="29448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8575C4-1D2C-4534-9434-05132C2FA50F}"/>
                    </a:ext>
                  </a:extLst>
                </p14:cNvPr>
                <p14:cNvContentPartPr/>
                <p14:nvPr/>
              </p14:nvContentPartPr>
              <p14:xfrm>
                <a:off x="3316249" y="2643739"/>
                <a:ext cx="108000" cy="28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8575C4-1D2C-4534-9434-05132C2FA5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07249" y="2634739"/>
                  <a:ext cx="125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452B99-622C-4C05-9483-1B348352D86D}"/>
                    </a:ext>
                  </a:extLst>
                </p14:cNvPr>
                <p14:cNvContentPartPr/>
                <p14:nvPr/>
              </p14:nvContentPartPr>
              <p14:xfrm>
                <a:off x="3475009" y="2761459"/>
                <a:ext cx="77040" cy="12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452B99-622C-4C05-9483-1B348352D86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66369" y="2752819"/>
                  <a:ext cx="94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35A790-A683-400A-B849-D87F2951E271}"/>
                    </a:ext>
                  </a:extLst>
                </p14:cNvPr>
                <p14:cNvContentPartPr/>
                <p14:nvPr/>
              </p14:nvContentPartPr>
              <p14:xfrm>
                <a:off x="3584809" y="2773339"/>
                <a:ext cx="87840" cy="7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35A790-A683-400A-B849-D87F2951E2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76169" y="2764339"/>
                  <a:ext cx="105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AB4524-A2CD-4FA1-8B88-6BDADF608FFB}"/>
                    </a:ext>
                  </a:extLst>
                </p14:cNvPr>
                <p14:cNvContentPartPr/>
                <p14:nvPr/>
              </p14:nvContentPartPr>
              <p14:xfrm>
                <a:off x="3689569" y="2711779"/>
                <a:ext cx="189720" cy="165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AB4524-A2CD-4FA1-8B88-6BDADF608FF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80569" y="2703139"/>
                  <a:ext cx="207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3393CE-F977-424A-B634-E9B330DA0B8B}"/>
                    </a:ext>
                  </a:extLst>
                </p14:cNvPr>
                <p14:cNvContentPartPr/>
                <p14:nvPr/>
              </p14:nvContentPartPr>
              <p14:xfrm>
                <a:off x="3922489" y="2669299"/>
                <a:ext cx="52200" cy="187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3393CE-F977-424A-B634-E9B330DA0B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13849" y="2660659"/>
                  <a:ext cx="69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8F10CB-DE5A-4C14-8627-A86C31E246DD}"/>
                    </a:ext>
                  </a:extLst>
                </p14:cNvPr>
                <p14:cNvContentPartPr/>
                <p14:nvPr/>
              </p14:nvContentPartPr>
              <p14:xfrm>
                <a:off x="3984409" y="2579659"/>
                <a:ext cx="109080" cy="34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8F10CB-DE5A-4C14-8627-A86C31E246D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5769" y="2570659"/>
                  <a:ext cx="12672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107A52-92BE-4A8B-9137-3550114EDAD6}"/>
              </a:ext>
            </a:extLst>
          </p:cNvPr>
          <p:cNvGrpSpPr/>
          <p:nvPr/>
        </p:nvGrpSpPr>
        <p:grpSpPr>
          <a:xfrm>
            <a:off x="1737649" y="3280579"/>
            <a:ext cx="664200" cy="269640"/>
            <a:chOff x="1737649" y="3280579"/>
            <a:chExt cx="6642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3AE249-A8FC-4AE0-A91A-76136CD8815D}"/>
                    </a:ext>
                  </a:extLst>
                </p14:cNvPr>
                <p14:cNvContentPartPr/>
                <p14:nvPr/>
              </p14:nvContentPartPr>
              <p14:xfrm>
                <a:off x="1800649" y="3299299"/>
                <a:ext cx="19440" cy="25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3AE249-A8FC-4AE0-A91A-76136CD881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92009" y="3290299"/>
                  <a:ext cx="37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4089EE-DF19-4AB1-8C40-9A96E7F428DD}"/>
                    </a:ext>
                  </a:extLst>
                </p14:cNvPr>
                <p14:cNvContentPartPr/>
                <p14:nvPr/>
              </p14:nvContentPartPr>
              <p14:xfrm>
                <a:off x="1737649" y="3443659"/>
                <a:ext cx="111600" cy="2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4089EE-DF19-4AB1-8C40-9A96E7F428D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29009" y="3434659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673B67-CDA7-439C-80AF-B459CF43C1B2}"/>
                    </a:ext>
                  </a:extLst>
                </p14:cNvPr>
                <p14:cNvContentPartPr/>
                <p14:nvPr/>
              </p14:nvContentPartPr>
              <p14:xfrm>
                <a:off x="2001889" y="3280579"/>
                <a:ext cx="168840" cy="22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673B67-CDA7-439C-80AF-B459CF43C1B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92889" y="3271939"/>
                  <a:ext cx="18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DD49D5-BA16-42E7-871A-E53FC076D244}"/>
                    </a:ext>
                  </a:extLst>
                </p14:cNvPr>
                <p14:cNvContentPartPr/>
                <p14:nvPr/>
              </p14:nvContentPartPr>
              <p14:xfrm>
                <a:off x="2217529" y="3282379"/>
                <a:ext cx="73800" cy="23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DD49D5-BA16-42E7-871A-E53FC076D24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08889" y="3273739"/>
                  <a:ext cx="91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51CBBF-F74E-4BFE-896F-132638E01385}"/>
                    </a:ext>
                  </a:extLst>
                </p14:cNvPr>
                <p14:cNvContentPartPr/>
                <p14:nvPr/>
              </p14:nvContentPartPr>
              <p14:xfrm>
                <a:off x="2343169" y="3386059"/>
                <a:ext cx="58680" cy="9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51CBBF-F74E-4BFE-896F-132638E013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34529" y="3377419"/>
                  <a:ext cx="763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F905EF-79D8-4040-839C-531B4ABCE9FE}"/>
              </a:ext>
            </a:extLst>
          </p:cNvPr>
          <p:cNvGrpSpPr/>
          <p:nvPr/>
        </p:nvGrpSpPr>
        <p:grpSpPr>
          <a:xfrm>
            <a:off x="3054889" y="3242779"/>
            <a:ext cx="745560" cy="330120"/>
            <a:chOff x="3054889" y="3242779"/>
            <a:chExt cx="74556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0330ADA-2506-48F4-91BC-E614088E8B02}"/>
                    </a:ext>
                  </a:extLst>
                </p14:cNvPr>
                <p14:cNvContentPartPr/>
                <p14:nvPr/>
              </p14:nvContentPartPr>
              <p14:xfrm>
                <a:off x="3057769" y="3311899"/>
                <a:ext cx="33120" cy="19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0330ADA-2506-48F4-91BC-E614088E8B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48769" y="3303259"/>
                  <a:ext cx="50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DED2F9-C2E7-4FEC-8775-B18FBBCBD0FF}"/>
                    </a:ext>
                  </a:extLst>
                </p14:cNvPr>
                <p14:cNvContentPartPr/>
                <p14:nvPr/>
              </p14:nvContentPartPr>
              <p14:xfrm>
                <a:off x="3054889" y="3242779"/>
                <a:ext cx="745560" cy="33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DED2F9-C2E7-4FEC-8775-B18FBBCBD0F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45889" y="3233779"/>
                  <a:ext cx="76320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6F9F3C-7F88-4B40-B039-97B97EBBB4AE}"/>
              </a:ext>
            </a:extLst>
          </p:cNvPr>
          <p:cNvGrpSpPr/>
          <p:nvPr/>
        </p:nvGrpSpPr>
        <p:grpSpPr>
          <a:xfrm>
            <a:off x="1776169" y="3691699"/>
            <a:ext cx="718200" cy="777600"/>
            <a:chOff x="1776169" y="3691699"/>
            <a:chExt cx="718200" cy="77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7CC19A-D1D3-4CB3-97A5-486FBA292038}"/>
                    </a:ext>
                  </a:extLst>
                </p14:cNvPr>
                <p14:cNvContentPartPr/>
                <p14:nvPr/>
              </p14:nvContentPartPr>
              <p14:xfrm>
                <a:off x="1776169" y="3799339"/>
                <a:ext cx="118800" cy="13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7CC19A-D1D3-4CB3-97A5-486FBA2920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67169" y="3790699"/>
                  <a:ext cx="13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75E1AF-62B4-4758-88FC-9761AAC3C234}"/>
                    </a:ext>
                  </a:extLst>
                </p14:cNvPr>
                <p14:cNvContentPartPr/>
                <p14:nvPr/>
              </p14:nvContentPartPr>
              <p14:xfrm>
                <a:off x="1934929" y="3824179"/>
                <a:ext cx="108000" cy="73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75E1AF-62B4-4758-88FC-9761AAC3C2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26289" y="3815539"/>
                  <a:ext cx="125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1AD25A-E054-4239-B9E5-39C08E13D5F3}"/>
                    </a:ext>
                  </a:extLst>
                </p14:cNvPr>
                <p14:cNvContentPartPr/>
                <p14:nvPr/>
              </p14:nvContentPartPr>
              <p14:xfrm>
                <a:off x="2050129" y="3721579"/>
                <a:ext cx="106200" cy="185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1AD25A-E054-4239-B9E5-39C08E13D5F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41489" y="3712579"/>
                  <a:ext cx="123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DD404E-1749-4969-A085-C3614CA7472F}"/>
                    </a:ext>
                  </a:extLst>
                </p14:cNvPr>
                <p14:cNvContentPartPr/>
                <p14:nvPr/>
              </p14:nvContentPartPr>
              <p14:xfrm>
                <a:off x="2183689" y="3691699"/>
                <a:ext cx="52200" cy="18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DD404E-1749-4969-A085-C3614CA747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74689" y="3682699"/>
                  <a:ext cx="69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76F6D25-A143-47CD-B983-1BA5EF249E9B}"/>
                    </a:ext>
                  </a:extLst>
                </p14:cNvPr>
                <p14:cNvContentPartPr/>
                <p14:nvPr/>
              </p14:nvContentPartPr>
              <p14:xfrm>
                <a:off x="2257129" y="3789979"/>
                <a:ext cx="132840" cy="7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76F6D25-A143-47CD-B983-1BA5EF249E9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48129" y="3780979"/>
                  <a:ext cx="150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7EB473-1B71-4080-9FF2-A230175FB44E}"/>
                    </a:ext>
                  </a:extLst>
                </p14:cNvPr>
                <p14:cNvContentPartPr/>
                <p14:nvPr/>
              </p14:nvContentPartPr>
              <p14:xfrm>
                <a:off x="2438569" y="3739219"/>
                <a:ext cx="55800" cy="92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7EB473-1B71-4080-9FF2-A230175FB44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29569" y="3730579"/>
                  <a:ext cx="73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CD3DBC-FCE2-45C6-90BD-6AD655765A0A}"/>
                    </a:ext>
                  </a:extLst>
                </p14:cNvPr>
                <p14:cNvContentPartPr/>
                <p14:nvPr/>
              </p14:nvContentPartPr>
              <p14:xfrm>
                <a:off x="1821169" y="4033339"/>
                <a:ext cx="77040" cy="128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CD3DBC-FCE2-45C6-90BD-6AD655765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12529" y="4024699"/>
                  <a:ext cx="94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C08FAD-13B2-4131-9DAE-EABABC033874}"/>
                    </a:ext>
                  </a:extLst>
                </p14:cNvPr>
                <p14:cNvContentPartPr/>
                <p14:nvPr/>
              </p14:nvContentPartPr>
              <p14:xfrm>
                <a:off x="2011969" y="3942259"/>
                <a:ext cx="110160" cy="16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C08FAD-13B2-4131-9DAE-EABABC03387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02969" y="3933619"/>
                  <a:ext cx="12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087A921-2C5C-4E35-A42F-82A7BAB8EF29}"/>
                    </a:ext>
                  </a:extLst>
                </p14:cNvPr>
                <p14:cNvContentPartPr/>
                <p14:nvPr/>
              </p14:nvContentPartPr>
              <p14:xfrm>
                <a:off x="2045809" y="3970699"/>
                <a:ext cx="9900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087A921-2C5C-4E35-A42F-82A7BAB8EF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36809" y="3962059"/>
                  <a:ext cx="116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B42D1A-E98F-4C0F-8138-1FCC2684D1AF}"/>
                    </a:ext>
                  </a:extLst>
                </p14:cNvPr>
                <p14:cNvContentPartPr/>
                <p14:nvPr/>
              </p14:nvContentPartPr>
              <p14:xfrm>
                <a:off x="1810729" y="4319899"/>
                <a:ext cx="97200" cy="14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B42D1A-E98F-4C0F-8138-1FCC2684D1A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802089" y="4311259"/>
                  <a:ext cx="114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C03058-1C83-446E-91F1-CEC4B9B94F8C}"/>
                    </a:ext>
                  </a:extLst>
                </p14:cNvPr>
                <p14:cNvContentPartPr/>
                <p14:nvPr/>
              </p14:nvContentPartPr>
              <p14:xfrm>
                <a:off x="2031769" y="4271299"/>
                <a:ext cx="128880" cy="183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C03058-1C83-446E-91F1-CEC4B9B94F8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23129" y="4262299"/>
                  <a:ext cx="1465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57FE5C-3D41-4A0B-94A8-870A85859811}"/>
              </a:ext>
            </a:extLst>
          </p:cNvPr>
          <p:cNvGrpSpPr/>
          <p:nvPr/>
        </p:nvGrpSpPr>
        <p:grpSpPr>
          <a:xfrm>
            <a:off x="3060649" y="3639859"/>
            <a:ext cx="758520" cy="837000"/>
            <a:chOff x="3060649" y="3639859"/>
            <a:chExt cx="75852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50CCF7-0138-404F-A7C8-039E13A1E81E}"/>
                    </a:ext>
                  </a:extLst>
                </p14:cNvPr>
                <p14:cNvContentPartPr/>
                <p14:nvPr/>
              </p14:nvContentPartPr>
              <p14:xfrm>
                <a:off x="3098089" y="3724819"/>
                <a:ext cx="15840" cy="23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50CCF7-0138-404F-A7C8-039E13A1E8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89449" y="3716179"/>
                  <a:ext cx="3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3C670F-F085-44DC-9432-40B1B2F78ED2}"/>
                    </a:ext>
                  </a:extLst>
                </p14:cNvPr>
                <p14:cNvContentPartPr/>
                <p14:nvPr/>
              </p14:nvContentPartPr>
              <p14:xfrm>
                <a:off x="3104569" y="3639859"/>
                <a:ext cx="669600" cy="30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3C670F-F085-44DC-9432-40B1B2F78ED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95929" y="3631219"/>
                  <a:ext cx="687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1CD6A2-A6E4-4985-80D3-FEC89AC7819F}"/>
                    </a:ext>
                  </a:extLst>
                </p14:cNvPr>
                <p14:cNvContentPartPr/>
                <p14:nvPr/>
              </p14:nvContentPartPr>
              <p14:xfrm>
                <a:off x="3378529" y="3751819"/>
                <a:ext cx="30240" cy="122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1CD6A2-A6E4-4985-80D3-FEC89AC781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69529" y="3743179"/>
                  <a:ext cx="47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300981-60B0-47E6-9CFF-38F849A46E54}"/>
                    </a:ext>
                  </a:extLst>
                </p14:cNvPr>
                <p14:cNvContentPartPr/>
                <p14:nvPr/>
              </p14:nvContentPartPr>
              <p14:xfrm>
                <a:off x="3484369" y="3725539"/>
                <a:ext cx="72360" cy="11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300981-60B0-47E6-9CFF-38F849A46E5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75369" y="3716899"/>
                  <a:ext cx="90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5ED6CAE-9E22-4C5C-8094-B733C43DE515}"/>
                    </a:ext>
                  </a:extLst>
                </p14:cNvPr>
                <p14:cNvContentPartPr/>
                <p14:nvPr/>
              </p14:nvContentPartPr>
              <p14:xfrm>
                <a:off x="3060649" y="3937219"/>
                <a:ext cx="758520" cy="290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5ED6CAE-9E22-4C5C-8094-B733C43DE5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52009" y="3928579"/>
                  <a:ext cx="776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7D392E-9126-44D4-AF8E-73CEF488075C}"/>
                    </a:ext>
                  </a:extLst>
                </p14:cNvPr>
                <p14:cNvContentPartPr/>
                <p14:nvPr/>
              </p14:nvContentPartPr>
              <p14:xfrm>
                <a:off x="3369169" y="4005259"/>
                <a:ext cx="48960" cy="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7D392E-9126-44D4-AF8E-73CEF48807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60169" y="3996259"/>
                  <a:ext cx="66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FB912F-B74C-4693-AC16-113E045812E4}"/>
                    </a:ext>
                  </a:extLst>
                </p14:cNvPr>
                <p14:cNvContentPartPr/>
                <p14:nvPr/>
              </p14:nvContentPartPr>
              <p14:xfrm>
                <a:off x="3314809" y="4012459"/>
                <a:ext cx="90720" cy="11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FB912F-B74C-4693-AC16-113E045812E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05809" y="4003459"/>
                  <a:ext cx="108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E4E8A44-5827-40C4-8026-90320EF489BE}"/>
                    </a:ext>
                  </a:extLst>
                </p14:cNvPr>
                <p14:cNvContentPartPr/>
                <p14:nvPr/>
              </p14:nvContentPartPr>
              <p14:xfrm>
                <a:off x="3500929" y="3954499"/>
                <a:ext cx="98640" cy="140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E4E8A44-5827-40C4-8026-90320EF489B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91929" y="3945859"/>
                  <a:ext cx="116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6A88F6-AC97-4597-BAB5-B4DE21C159BB}"/>
                    </a:ext>
                  </a:extLst>
                </p14:cNvPr>
                <p14:cNvContentPartPr/>
                <p14:nvPr/>
              </p14:nvContentPartPr>
              <p14:xfrm>
                <a:off x="3063889" y="4189939"/>
                <a:ext cx="754920" cy="286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6A88F6-AC97-4597-BAB5-B4DE21C159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54889" y="4180939"/>
                  <a:ext cx="772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941A21-7186-4BD6-87CE-1A7DDF4C4291}"/>
                    </a:ext>
                  </a:extLst>
                </p14:cNvPr>
                <p14:cNvContentPartPr/>
                <p14:nvPr/>
              </p14:nvContentPartPr>
              <p14:xfrm>
                <a:off x="3277009" y="4229539"/>
                <a:ext cx="52560" cy="139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941A21-7186-4BD6-87CE-1A7DDF4C42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68369" y="4220899"/>
                  <a:ext cx="70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1415E7-4113-4CC4-81C2-D1A9B028B5C2}"/>
                    </a:ext>
                  </a:extLst>
                </p14:cNvPr>
                <p14:cNvContentPartPr/>
                <p14:nvPr/>
              </p14:nvContentPartPr>
              <p14:xfrm>
                <a:off x="3388249" y="4243219"/>
                <a:ext cx="105840" cy="9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1415E7-4113-4CC4-81C2-D1A9B028B5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79609" y="4234219"/>
                  <a:ext cx="123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A87508-6113-45F4-838C-C15D674B9E80}"/>
                    </a:ext>
                  </a:extLst>
                </p14:cNvPr>
                <p14:cNvContentPartPr/>
                <p14:nvPr/>
              </p14:nvContentPartPr>
              <p14:xfrm>
                <a:off x="3528649" y="4234219"/>
                <a:ext cx="81000" cy="9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A87508-6113-45F4-838C-C15D674B9E8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20009" y="4225219"/>
                  <a:ext cx="9864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86B04B-6B26-4501-914E-C0798F3B7700}"/>
                  </a:ext>
                </a:extLst>
              </p14:cNvPr>
              <p14:cNvContentPartPr/>
              <p14:nvPr/>
            </p14:nvContentPartPr>
            <p14:xfrm>
              <a:off x="3387529" y="3303259"/>
              <a:ext cx="52560" cy="6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86B04B-6B26-4501-914E-C0798F3B770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378889" y="3294259"/>
                <a:ext cx="702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B0D857-BDE7-412E-944A-F9375EAD2B38}"/>
              </a:ext>
            </a:extLst>
          </p:cNvPr>
          <p:cNvGrpSpPr/>
          <p:nvPr/>
        </p:nvGrpSpPr>
        <p:grpSpPr>
          <a:xfrm>
            <a:off x="3388249" y="3330979"/>
            <a:ext cx="141120" cy="176400"/>
            <a:chOff x="3388249" y="3330979"/>
            <a:chExt cx="14112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6291A9-0470-41C7-8EAE-52FE70F862D4}"/>
                    </a:ext>
                  </a:extLst>
                </p14:cNvPr>
                <p14:cNvContentPartPr/>
                <p14:nvPr/>
              </p14:nvContentPartPr>
              <p14:xfrm>
                <a:off x="3400489" y="3336379"/>
                <a:ext cx="7560" cy="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6291A9-0470-41C7-8EAE-52FE70F862D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91849" y="3327379"/>
                  <a:ext cx="25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63AAD29-AA13-4154-BE6B-0ACC771D6147}"/>
                    </a:ext>
                  </a:extLst>
                </p14:cNvPr>
                <p14:cNvContentPartPr/>
                <p14:nvPr/>
              </p14:nvContentPartPr>
              <p14:xfrm>
                <a:off x="3388969" y="3330979"/>
                <a:ext cx="55440" cy="69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63AAD29-AA13-4154-BE6B-0ACC771D614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79969" y="3322339"/>
                  <a:ext cx="7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64DD3E-FF19-4A3E-AC65-ED206D72F7ED}"/>
                    </a:ext>
                  </a:extLst>
                </p14:cNvPr>
                <p14:cNvContentPartPr/>
                <p14:nvPr/>
              </p14:nvContentPartPr>
              <p14:xfrm>
                <a:off x="3388249" y="3337819"/>
                <a:ext cx="47880" cy="7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64DD3E-FF19-4A3E-AC65-ED206D72F7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79249" y="3329179"/>
                  <a:ext cx="65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A88387-C651-4740-B2A1-9D8CD1C87414}"/>
                    </a:ext>
                  </a:extLst>
                </p14:cNvPr>
                <p14:cNvContentPartPr/>
                <p14:nvPr/>
              </p14:nvContentPartPr>
              <p14:xfrm>
                <a:off x="3460249" y="3330979"/>
                <a:ext cx="69120" cy="86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A88387-C651-4740-B2A1-9D8CD1C8741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51249" y="3322339"/>
                  <a:ext cx="86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485BAF-4001-4A35-B6D1-76DC023D5103}"/>
                    </a:ext>
                  </a:extLst>
                </p14:cNvPr>
                <p14:cNvContentPartPr/>
                <p14:nvPr/>
              </p14:nvContentPartPr>
              <p14:xfrm>
                <a:off x="3426769" y="3424219"/>
                <a:ext cx="43920" cy="8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485BAF-4001-4A35-B6D1-76DC023D51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18129" y="3415219"/>
                  <a:ext cx="61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267F54-1B22-4D47-8969-45402A25DB90}"/>
                    </a:ext>
                  </a:extLst>
                </p14:cNvPr>
                <p14:cNvContentPartPr/>
                <p14:nvPr/>
              </p14:nvContentPartPr>
              <p14:xfrm>
                <a:off x="3474289" y="3427459"/>
                <a:ext cx="53280" cy="63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267F54-1B22-4D47-8969-45402A25DB9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65649" y="3418459"/>
                  <a:ext cx="70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FACDF5-D98B-4BD8-8993-8241159CA9C6}"/>
                    </a:ext>
                  </a:extLst>
                </p14:cNvPr>
                <p14:cNvContentPartPr/>
                <p14:nvPr/>
              </p14:nvContentPartPr>
              <p14:xfrm>
                <a:off x="3429649" y="3388579"/>
                <a:ext cx="75240" cy="83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FACDF5-D98B-4BD8-8993-8241159CA9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21009" y="3379579"/>
                  <a:ext cx="9288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A352DE9-0A67-48EB-B80D-118BC34CCBFB}"/>
                  </a:ext>
                </a:extLst>
              </p14:cNvPr>
              <p14:cNvContentPartPr/>
              <p14:nvPr/>
            </p14:nvContentPartPr>
            <p14:xfrm>
              <a:off x="6542929" y="1587139"/>
              <a:ext cx="317520" cy="275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A352DE9-0A67-48EB-B80D-118BC34CCBF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534289" y="1578139"/>
                <a:ext cx="335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6F3FD18-350A-477D-9CA4-79A8641189EB}"/>
                  </a:ext>
                </a:extLst>
              </p14:cNvPr>
              <p14:cNvContentPartPr/>
              <p14:nvPr/>
            </p14:nvContentPartPr>
            <p14:xfrm>
              <a:off x="6502249" y="358819"/>
              <a:ext cx="409320" cy="326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6F3FD18-350A-477D-9CA4-79A8641189E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493249" y="350179"/>
                <a:ext cx="4269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54DE3E7-E164-4E84-85F9-A73A286CA298}"/>
                  </a:ext>
                </a:extLst>
              </p14:cNvPr>
              <p14:cNvContentPartPr/>
              <p14:nvPr/>
            </p14:nvContentPartPr>
            <p14:xfrm>
              <a:off x="5070889" y="1265659"/>
              <a:ext cx="411480" cy="330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54DE3E7-E164-4E84-85F9-A73A286CA29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062249" y="1256659"/>
                <a:ext cx="4291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066342F-3BBE-4BB5-8DFB-C8BBF95860C4}"/>
                  </a:ext>
                </a:extLst>
              </p14:cNvPr>
              <p14:cNvContentPartPr/>
              <p14:nvPr/>
            </p14:nvContentPartPr>
            <p14:xfrm>
              <a:off x="4645729" y="261259"/>
              <a:ext cx="562680" cy="709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066342F-3BBE-4BB5-8DFB-C8BBF95860C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36729" y="252619"/>
                <a:ext cx="580320" cy="72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D91D603-FFFA-4019-839E-2B9CC38D549E}"/>
              </a:ext>
            </a:extLst>
          </p:cNvPr>
          <p:cNvGrpSpPr/>
          <p:nvPr/>
        </p:nvGrpSpPr>
        <p:grpSpPr>
          <a:xfrm>
            <a:off x="3051649" y="857779"/>
            <a:ext cx="1235880" cy="178200"/>
            <a:chOff x="3051649" y="857779"/>
            <a:chExt cx="123588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1853B00-D9BB-4827-B872-03FCD0A1E331}"/>
                    </a:ext>
                  </a:extLst>
                </p14:cNvPr>
                <p14:cNvContentPartPr/>
                <p14:nvPr/>
              </p14:nvContentPartPr>
              <p14:xfrm>
                <a:off x="3051649" y="904219"/>
                <a:ext cx="54720" cy="14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1853B00-D9BB-4827-B872-03FCD0A1E3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43009" y="895219"/>
                  <a:ext cx="72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5676C7-0746-48FB-A403-FDE6050A9123}"/>
                    </a:ext>
                  </a:extLst>
                </p14:cNvPr>
                <p14:cNvContentPartPr/>
                <p14:nvPr/>
              </p14:nvContentPartPr>
              <p14:xfrm>
                <a:off x="3059929" y="945619"/>
                <a:ext cx="55080" cy="60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5676C7-0746-48FB-A403-FDE6050A91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51289" y="936619"/>
                  <a:ext cx="72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C8857A-EFDB-4CA8-9631-D43EADB56965}"/>
                    </a:ext>
                  </a:extLst>
                </p14:cNvPr>
                <p14:cNvContentPartPr/>
                <p14:nvPr/>
              </p14:nvContentPartPr>
              <p14:xfrm>
                <a:off x="3179449" y="908539"/>
                <a:ext cx="74160" cy="79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C8857A-EFDB-4CA8-9631-D43EADB5696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70449" y="899539"/>
                  <a:ext cx="91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DF12B46-418C-4FB0-9F59-8A281B6217F5}"/>
                    </a:ext>
                  </a:extLst>
                </p14:cNvPr>
                <p14:cNvContentPartPr/>
                <p14:nvPr/>
              </p14:nvContentPartPr>
              <p14:xfrm>
                <a:off x="3412009" y="884059"/>
                <a:ext cx="3960" cy="132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DF12B46-418C-4FB0-9F59-8A281B6217F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03009" y="875419"/>
                  <a:ext cx="21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2AD7F4-6634-4E7B-A7CA-6084EF5DAB26}"/>
                    </a:ext>
                  </a:extLst>
                </p14:cNvPr>
                <p14:cNvContentPartPr/>
                <p14:nvPr/>
              </p14:nvContentPartPr>
              <p14:xfrm>
                <a:off x="3394729" y="889819"/>
                <a:ext cx="149040" cy="146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2AD7F4-6634-4E7B-A7CA-6084EF5DAB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85729" y="880819"/>
                  <a:ext cx="166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3216FBE-B311-4F05-BA3D-81C8B6B45188}"/>
                    </a:ext>
                  </a:extLst>
                </p14:cNvPr>
                <p14:cNvContentPartPr/>
                <p14:nvPr/>
              </p14:nvContentPartPr>
              <p14:xfrm>
                <a:off x="3606049" y="907459"/>
                <a:ext cx="75240" cy="83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3216FBE-B311-4F05-BA3D-81C8B6B4518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97409" y="898459"/>
                  <a:ext cx="92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8C85066-282B-4D1B-8E80-8626E006253F}"/>
                    </a:ext>
                  </a:extLst>
                </p14:cNvPr>
                <p14:cNvContentPartPr/>
                <p14:nvPr/>
              </p14:nvContentPartPr>
              <p14:xfrm>
                <a:off x="3687409" y="906739"/>
                <a:ext cx="73440" cy="63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8C85066-282B-4D1B-8E80-8626E006253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78409" y="897739"/>
                  <a:ext cx="91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AE7D1D-597A-4CF3-8381-4EE413230764}"/>
                    </a:ext>
                  </a:extLst>
                </p14:cNvPr>
                <p14:cNvContentPartPr/>
                <p14:nvPr/>
              </p14:nvContentPartPr>
              <p14:xfrm>
                <a:off x="3802969" y="916819"/>
                <a:ext cx="65160" cy="58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AE7D1D-597A-4CF3-8381-4EE41323076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94329" y="907819"/>
                  <a:ext cx="82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D2A3954-9C20-47F3-AFAE-68C4E44F5A31}"/>
                    </a:ext>
                  </a:extLst>
                </p14:cNvPr>
                <p14:cNvContentPartPr/>
                <p14:nvPr/>
              </p14:nvContentPartPr>
              <p14:xfrm>
                <a:off x="3991969" y="857779"/>
                <a:ext cx="180360" cy="147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D2A3954-9C20-47F3-AFAE-68C4E44F5A3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83329" y="849139"/>
                  <a:ext cx="198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E91F16A-351D-4B56-86BF-0E2FB5956E79}"/>
                    </a:ext>
                  </a:extLst>
                </p14:cNvPr>
                <p14:cNvContentPartPr/>
                <p14:nvPr/>
              </p14:nvContentPartPr>
              <p14:xfrm>
                <a:off x="4085929" y="889819"/>
                <a:ext cx="83880" cy="123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E91F16A-351D-4B56-86BF-0E2FB5956E7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76929" y="880819"/>
                  <a:ext cx="101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0EB7C1-4286-4371-9CA9-BEC9BDFC2DE7}"/>
                    </a:ext>
                  </a:extLst>
                </p14:cNvPr>
                <p14:cNvContentPartPr/>
                <p14:nvPr/>
              </p14:nvContentPartPr>
              <p14:xfrm>
                <a:off x="4218049" y="861739"/>
                <a:ext cx="69480" cy="113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0EB7C1-4286-4371-9CA9-BEC9BDFC2DE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09049" y="852739"/>
                  <a:ext cx="87120" cy="13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DAA8B40-48B5-49C5-8A48-9C05A0FA739D}"/>
              </a:ext>
            </a:extLst>
          </p:cNvPr>
          <p:cNvGrpSpPr/>
          <p:nvPr/>
        </p:nvGrpSpPr>
        <p:grpSpPr>
          <a:xfrm>
            <a:off x="1211689" y="2406499"/>
            <a:ext cx="2683800" cy="2521440"/>
            <a:chOff x="1211689" y="2406499"/>
            <a:chExt cx="2683800" cy="252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F770FB-58B2-4801-82DA-C9992D20826C}"/>
                    </a:ext>
                  </a:extLst>
                </p14:cNvPr>
                <p14:cNvContentPartPr/>
                <p14:nvPr/>
              </p14:nvContentPartPr>
              <p14:xfrm>
                <a:off x="1211689" y="3084019"/>
                <a:ext cx="66960" cy="184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F770FB-58B2-4801-82DA-C9992D2082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3049" y="3075379"/>
                  <a:ext cx="84600" cy="18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3BC1CF-EE29-477C-A31D-55E643FBFD51}"/>
                    </a:ext>
                  </a:extLst>
                </p14:cNvPr>
                <p14:cNvContentPartPr/>
                <p14:nvPr/>
              </p14:nvContentPartPr>
              <p14:xfrm>
                <a:off x="1237969" y="3054139"/>
                <a:ext cx="2607120" cy="180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3BC1CF-EE29-477C-A31D-55E643FBFD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28969" y="3045499"/>
                  <a:ext cx="2624760" cy="18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3CABF3-4ABA-42CE-BAC6-57C58A490C34}"/>
                    </a:ext>
                  </a:extLst>
                </p14:cNvPr>
                <p14:cNvContentPartPr/>
                <p14:nvPr/>
              </p14:nvContentPartPr>
              <p14:xfrm>
                <a:off x="1475209" y="2730859"/>
                <a:ext cx="151200" cy="23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3CABF3-4ABA-42CE-BAC6-57C58A490C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6569" y="2722219"/>
                  <a:ext cx="168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5BF5E5-9FF9-430B-8236-F66459346F47}"/>
                    </a:ext>
                  </a:extLst>
                </p14:cNvPr>
                <p14:cNvContentPartPr/>
                <p14:nvPr/>
              </p14:nvContentPartPr>
              <p14:xfrm>
                <a:off x="1700569" y="2739859"/>
                <a:ext cx="51480" cy="18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5BF5E5-9FF9-430B-8236-F66459346F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1929" y="2731219"/>
                  <a:ext cx="69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A76351-B5D7-4BF3-8438-C7E29E6B14DA}"/>
                    </a:ext>
                  </a:extLst>
                </p14:cNvPr>
                <p14:cNvContentPartPr/>
                <p14:nvPr/>
              </p14:nvContentPartPr>
              <p14:xfrm>
                <a:off x="1784089" y="2813659"/>
                <a:ext cx="79560" cy="11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A76351-B5D7-4BF3-8438-C7E29E6B14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75449" y="2805019"/>
                  <a:ext cx="97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1D69C6-E16E-48D6-80A6-489F0457C6EE}"/>
                    </a:ext>
                  </a:extLst>
                </p14:cNvPr>
                <p14:cNvContentPartPr/>
                <p14:nvPr/>
              </p14:nvContentPartPr>
              <p14:xfrm>
                <a:off x="1893529" y="2843179"/>
                <a:ext cx="62640" cy="9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1D69C6-E16E-48D6-80A6-489F0457C6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84889" y="2834179"/>
                  <a:ext cx="80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B9AAFF-E30D-4610-A02D-78D272969252}"/>
                    </a:ext>
                  </a:extLst>
                </p14:cNvPr>
                <p14:cNvContentPartPr/>
                <p14:nvPr/>
              </p14:nvContentPartPr>
              <p14:xfrm>
                <a:off x="2094409" y="2683699"/>
                <a:ext cx="120240" cy="21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B9AAFF-E30D-4610-A02D-78D2729692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5409" y="2674699"/>
                  <a:ext cx="137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3B39DC-4517-4B59-805B-39E2BF777109}"/>
                    </a:ext>
                  </a:extLst>
                </p14:cNvPr>
                <p14:cNvContentPartPr/>
                <p14:nvPr/>
              </p14:nvContentPartPr>
              <p14:xfrm>
                <a:off x="2280169" y="2823019"/>
                <a:ext cx="56160" cy="9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3B39DC-4517-4B59-805B-39E2BF7771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71169" y="2814379"/>
                  <a:ext cx="73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50A7E8-9C9A-4E11-9C9B-AB2FCA92250B}"/>
                    </a:ext>
                  </a:extLst>
                </p14:cNvPr>
                <p14:cNvContentPartPr/>
                <p14:nvPr/>
              </p14:nvContentPartPr>
              <p14:xfrm>
                <a:off x="2381689" y="2803939"/>
                <a:ext cx="107640" cy="20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50A7E8-9C9A-4E11-9C9B-AB2FCA9225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73049" y="2795299"/>
                  <a:ext cx="12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377D0F-E39F-484C-B186-F86472698CB7}"/>
                    </a:ext>
                  </a:extLst>
                </p14:cNvPr>
                <p14:cNvContentPartPr/>
                <p14:nvPr/>
              </p14:nvContentPartPr>
              <p14:xfrm>
                <a:off x="2518129" y="2689459"/>
                <a:ext cx="81720" cy="19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377D0F-E39F-484C-B186-F86472698C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09129" y="2680459"/>
                  <a:ext cx="99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3D536A-9FB6-44CC-8498-3005FCC21C97}"/>
                    </a:ext>
                  </a:extLst>
                </p14:cNvPr>
                <p14:cNvContentPartPr/>
                <p14:nvPr/>
              </p14:nvContentPartPr>
              <p14:xfrm>
                <a:off x="2607769" y="2811139"/>
                <a:ext cx="30600" cy="54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3D536A-9FB6-44CC-8498-3005FCC21C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98769" y="2802139"/>
                  <a:ext cx="48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17D01E-1593-4091-9D36-B3E5EB15B597}"/>
                    </a:ext>
                  </a:extLst>
                </p14:cNvPr>
                <p14:cNvContentPartPr/>
                <p14:nvPr/>
              </p14:nvContentPartPr>
              <p14:xfrm>
                <a:off x="2654569" y="2846779"/>
                <a:ext cx="100440" cy="7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17D01E-1593-4091-9D36-B3E5EB15B5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5569" y="2837779"/>
                  <a:ext cx="118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E5988-909F-46CD-A2E5-8A097905E9E5}"/>
                    </a:ext>
                  </a:extLst>
                </p14:cNvPr>
                <p14:cNvContentPartPr/>
                <p14:nvPr/>
              </p14:nvContentPartPr>
              <p14:xfrm>
                <a:off x="2854009" y="2678659"/>
                <a:ext cx="69120" cy="13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E5988-909F-46CD-A2E5-8A097905E9E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45009" y="2670019"/>
                  <a:ext cx="86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B1127A-92D3-46A9-9A79-CBF386F85E4C}"/>
                    </a:ext>
                  </a:extLst>
                </p14:cNvPr>
                <p14:cNvContentPartPr/>
                <p14:nvPr/>
              </p14:nvContentPartPr>
              <p14:xfrm>
                <a:off x="3145969" y="2619979"/>
                <a:ext cx="180000" cy="22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B1127A-92D3-46A9-9A79-CBF386F85E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6969" y="2611339"/>
                  <a:ext cx="197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3E2025-C772-47EC-8629-37845D97D3B8}"/>
                    </a:ext>
                  </a:extLst>
                </p14:cNvPr>
                <p14:cNvContentPartPr/>
                <p14:nvPr/>
              </p14:nvContentPartPr>
              <p14:xfrm>
                <a:off x="3360169" y="2740579"/>
                <a:ext cx="66960" cy="4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3E2025-C772-47EC-8629-37845D97D3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51169" y="2731939"/>
                  <a:ext cx="84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FA57C0-65D7-49E3-BD71-A90AB24897D5}"/>
                    </a:ext>
                  </a:extLst>
                </p14:cNvPr>
                <p14:cNvContentPartPr/>
                <p14:nvPr/>
              </p14:nvContentPartPr>
              <p14:xfrm>
                <a:off x="3464209" y="2663179"/>
                <a:ext cx="167760" cy="16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FA57C0-65D7-49E3-BD71-A90AB24897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55569" y="2654179"/>
                  <a:ext cx="185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DAE0D3-8917-4FA3-84FD-126D4E85C0D0}"/>
                    </a:ext>
                  </a:extLst>
                </p14:cNvPr>
                <p14:cNvContentPartPr/>
                <p14:nvPr/>
              </p14:nvContentPartPr>
              <p14:xfrm>
                <a:off x="3630529" y="2731219"/>
                <a:ext cx="114840" cy="82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DAE0D3-8917-4FA3-84FD-126D4E85C0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21889" y="2722579"/>
                  <a:ext cx="13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D2AF55-6CD7-4072-B10E-1098C71F217E}"/>
                    </a:ext>
                  </a:extLst>
                </p14:cNvPr>
                <p14:cNvContentPartPr/>
                <p14:nvPr/>
              </p14:nvContentPartPr>
              <p14:xfrm>
                <a:off x="1248769" y="2406499"/>
                <a:ext cx="2646720" cy="71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D2AF55-6CD7-4072-B10E-1098C71F21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40129" y="2397859"/>
                  <a:ext cx="266436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23B44B-42B4-4F26-9367-D5EEC8A37E8F}"/>
                    </a:ext>
                  </a:extLst>
                </p14:cNvPr>
                <p14:cNvContentPartPr/>
                <p14:nvPr/>
              </p14:nvContentPartPr>
              <p14:xfrm>
                <a:off x="1570969" y="3333139"/>
                <a:ext cx="16920" cy="27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23B44B-42B4-4F26-9367-D5EEC8A37E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2329" y="3324139"/>
                  <a:ext cx="34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FAF5E4-BA44-4843-A323-5682D26D21E9}"/>
                    </a:ext>
                  </a:extLst>
                </p14:cNvPr>
                <p14:cNvContentPartPr/>
                <p14:nvPr/>
              </p14:nvContentPartPr>
              <p14:xfrm>
                <a:off x="1509409" y="3474259"/>
                <a:ext cx="198360" cy="3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FAF5E4-BA44-4843-A323-5682D26D21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0769" y="3465259"/>
                  <a:ext cx="216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01C0FD-B018-47AD-BE6B-A74370A687A8}"/>
                    </a:ext>
                  </a:extLst>
                </p14:cNvPr>
                <p14:cNvContentPartPr/>
                <p14:nvPr/>
              </p14:nvContentPartPr>
              <p14:xfrm>
                <a:off x="1765009" y="3322699"/>
                <a:ext cx="120960" cy="23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01C0FD-B018-47AD-BE6B-A74370A687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56369" y="3313699"/>
                  <a:ext cx="138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7228F3-3060-4CB9-ADB2-AB8487C41260}"/>
                    </a:ext>
                  </a:extLst>
                </p14:cNvPr>
                <p14:cNvContentPartPr/>
                <p14:nvPr/>
              </p14:nvContentPartPr>
              <p14:xfrm>
                <a:off x="1951489" y="3348979"/>
                <a:ext cx="41040" cy="24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7228F3-3060-4CB9-ADB2-AB8487C412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2489" y="3340339"/>
                  <a:ext cx="58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BD2A9A-3BFB-4291-B747-F2E6E85D08F0}"/>
                    </a:ext>
                  </a:extLst>
                </p14:cNvPr>
                <p14:cNvContentPartPr/>
                <p14:nvPr/>
              </p14:nvContentPartPr>
              <p14:xfrm>
                <a:off x="2098369" y="3440779"/>
                <a:ext cx="48600" cy="7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BD2A9A-3BFB-4291-B747-F2E6E85D08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9369" y="3432139"/>
                  <a:ext cx="66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59A3A8-E9A7-43FA-AE8D-27ED4B18AF84}"/>
                    </a:ext>
                  </a:extLst>
                </p14:cNvPr>
                <p14:cNvContentPartPr/>
                <p14:nvPr/>
              </p14:nvContentPartPr>
              <p14:xfrm>
                <a:off x="2593369" y="3292099"/>
                <a:ext cx="12600" cy="27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59A3A8-E9A7-43FA-AE8D-27ED4B18AF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84729" y="3283099"/>
                  <a:ext cx="30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316EE5-E99D-4264-BBA7-0DC84996A8BF}"/>
                    </a:ext>
                  </a:extLst>
                </p14:cNvPr>
                <p14:cNvContentPartPr/>
                <p14:nvPr/>
              </p14:nvContentPartPr>
              <p14:xfrm>
                <a:off x="2600569" y="3207859"/>
                <a:ext cx="85212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316EE5-E99D-4264-BBA7-0DC84996A8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91929" y="3198859"/>
                  <a:ext cx="869760" cy="42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D8BE54-260B-43BB-B8D2-64F1BD2D4E60}"/>
                  </a:ext>
                </a:extLst>
              </p14:cNvPr>
              <p14:cNvContentPartPr/>
              <p14:nvPr/>
            </p14:nvContentPartPr>
            <p14:xfrm>
              <a:off x="4876849" y="735739"/>
              <a:ext cx="180000" cy="179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D8BE54-260B-43BB-B8D2-64F1BD2D4E6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68209" y="726739"/>
                <a:ext cx="197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DD890AB-BDAA-4B67-BC4A-AC8D42B98C88}"/>
                  </a:ext>
                </a:extLst>
              </p14:cNvPr>
              <p14:cNvContentPartPr/>
              <p14:nvPr/>
            </p14:nvContentPartPr>
            <p14:xfrm>
              <a:off x="4927969" y="1996099"/>
              <a:ext cx="25560" cy="231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DD890AB-BDAA-4B67-BC4A-AC8D42B98C8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19329" y="1987459"/>
                <a:ext cx="43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6C235F-0692-494E-8156-709BC1B39049}"/>
                  </a:ext>
                </a:extLst>
              </p14:cNvPr>
              <p14:cNvContentPartPr/>
              <p14:nvPr/>
            </p14:nvContentPartPr>
            <p14:xfrm>
              <a:off x="6725809" y="2082859"/>
              <a:ext cx="12600" cy="199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6C235F-0692-494E-8156-709BC1B3904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17169" y="2073859"/>
                <a:ext cx="30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9ADE6EA-D0DD-47FD-A35B-D1902D60B56A}"/>
                  </a:ext>
                </a:extLst>
              </p14:cNvPr>
              <p14:cNvContentPartPr/>
              <p14:nvPr/>
            </p14:nvContentPartPr>
            <p14:xfrm>
              <a:off x="3026449" y="3333499"/>
              <a:ext cx="46800" cy="72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9ADE6EA-D0DD-47FD-A35B-D1902D60B56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17449" y="3324499"/>
                <a:ext cx="644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AC92DEF-4BF7-4315-B31A-603AB7389FDE}"/>
              </a:ext>
            </a:extLst>
          </p:cNvPr>
          <p:cNvGrpSpPr/>
          <p:nvPr/>
        </p:nvGrpSpPr>
        <p:grpSpPr>
          <a:xfrm>
            <a:off x="3003435" y="3307037"/>
            <a:ext cx="196920" cy="206280"/>
            <a:chOff x="3003435" y="3307037"/>
            <a:chExt cx="19692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ABB849-6A96-4803-9A0B-11CBC2B004FB}"/>
                    </a:ext>
                  </a:extLst>
                </p14:cNvPr>
                <p14:cNvContentPartPr/>
                <p14:nvPr/>
              </p14:nvContentPartPr>
              <p14:xfrm>
                <a:off x="3003435" y="3307037"/>
                <a:ext cx="196920" cy="12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ABB849-6A96-4803-9A0B-11CBC2B004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94795" y="3298397"/>
                  <a:ext cx="214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42630B-2DB2-4BF5-BD24-F680EA2E91BE}"/>
                    </a:ext>
                  </a:extLst>
                </p14:cNvPr>
                <p14:cNvContentPartPr/>
                <p14:nvPr/>
              </p14:nvContentPartPr>
              <p14:xfrm>
                <a:off x="3036195" y="3434117"/>
                <a:ext cx="82440" cy="6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42630B-2DB2-4BF5-BD24-F680EA2E91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27555" y="3425477"/>
                  <a:ext cx="100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0EE60C-BF09-4479-862A-1C867C8342DD}"/>
                    </a:ext>
                  </a:extLst>
                </p14:cNvPr>
                <p14:cNvContentPartPr/>
                <p14:nvPr/>
              </p14:nvContentPartPr>
              <p14:xfrm>
                <a:off x="3118275" y="3434117"/>
                <a:ext cx="77400" cy="7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0EE60C-BF09-4479-862A-1C867C8342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9635" y="3425117"/>
                  <a:ext cx="95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365F64-751E-4A57-A4BC-3570A1E93AC8}"/>
                    </a:ext>
                  </a:extLst>
                </p14:cNvPr>
                <p14:cNvContentPartPr/>
                <p14:nvPr/>
              </p14:nvContentPartPr>
              <p14:xfrm>
                <a:off x="3066795" y="3381557"/>
                <a:ext cx="83520" cy="9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365F64-751E-4A57-A4BC-3570A1E93AC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57795" y="3372557"/>
                  <a:ext cx="1011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CF8619-5FDC-436E-AE41-69D579AC86DB}"/>
              </a:ext>
            </a:extLst>
          </p:cNvPr>
          <p:cNvGrpSpPr/>
          <p:nvPr/>
        </p:nvGrpSpPr>
        <p:grpSpPr>
          <a:xfrm>
            <a:off x="1556209" y="3930379"/>
            <a:ext cx="801720" cy="243360"/>
            <a:chOff x="1556209" y="3930379"/>
            <a:chExt cx="8017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234D27-432A-4D26-BF5F-D8C37DF9E5CF}"/>
                    </a:ext>
                  </a:extLst>
                </p14:cNvPr>
                <p14:cNvContentPartPr/>
                <p14:nvPr/>
              </p14:nvContentPartPr>
              <p14:xfrm>
                <a:off x="1556209" y="4036579"/>
                <a:ext cx="123120" cy="13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234D27-432A-4D26-BF5F-D8C37DF9E5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47569" y="4027939"/>
                  <a:ext cx="140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BE7A8A-67E0-4399-95AD-F0C0A15E3E53}"/>
                    </a:ext>
                  </a:extLst>
                </p14:cNvPr>
                <p14:cNvContentPartPr/>
                <p14:nvPr/>
              </p14:nvContentPartPr>
              <p14:xfrm>
                <a:off x="1738729" y="4045579"/>
                <a:ext cx="108720" cy="10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BE7A8A-67E0-4399-95AD-F0C0A15E3E5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29729" y="4036939"/>
                  <a:ext cx="126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7F3DC1-A3B2-4258-B67A-0233D4087E56}"/>
                    </a:ext>
                  </a:extLst>
                </p14:cNvPr>
                <p14:cNvContentPartPr/>
                <p14:nvPr/>
              </p14:nvContentPartPr>
              <p14:xfrm>
                <a:off x="1896409" y="3932179"/>
                <a:ext cx="111600" cy="213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7F3DC1-A3B2-4258-B67A-0233D4087E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87409" y="3923179"/>
                  <a:ext cx="129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2FB239-3586-4DAD-8F02-E4C466260A68}"/>
                    </a:ext>
                  </a:extLst>
                </p14:cNvPr>
                <p14:cNvContentPartPr/>
                <p14:nvPr/>
              </p14:nvContentPartPr>
              <p14:xfrm>
                <a:off x="2063089" y="3930379"/>
                <a:ext cx="58320" cy="200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2FB239-3586-4DAD-8F02-E4C466260A6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54089" y="3921379"/>
                  <a:ext cx="7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CAB09A-CB05-409E-ABEA-570F407BB4F5}"/>
                    </a:ext>
                  </a:extLst>
                </p14:cNvPr>
                <p14:cNvContentPartPr/>
                <p14:nvPr/>
              </p14:nvContentPartPr>
              <p14:xfrm>
                <a:off x="2152369" y="4058539"/>
                <a:ext cx="105480" cy="9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CAB09A-CB05-409E-ABEA-570F407BB4F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43729" y="4049539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38F314-4163-4F43-8606-E2B933B71423}"/>
                    </a:ext>
                  </a:extLst>
                </p14:cNvPr>
                <p14:cNvContentPartPr/>
                <p14:nvPr/>
              </p14:nvContentPartPr>
              <p14:xfrm>
                <a:off x="2322289" y="4022539"/>
                <a:ext cx="35640" cy="6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38F314-4163-4F43-8606-E2B933B7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13289" y="4013539"/>
                  <a:ext cx="532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91B1637-8CDA-4B96-ACB1-796A08CBD527}"/>
              </a:ext>
            </a:extLst>
          </p:cNvPr>
          <p:cNvGrpSpPr/>
          <p:nvPr/>
        </p:nvGrpSpPr>
        <p:grpSpPr>
          <a:xfrm>
            <a:off x="2683009" y="3792499"/>
            <a:ext cx="740880" cy="418680"/>
            <a:chOff x="2683009" y="3792499"/>
            <a:chExt cx="74088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1779E0-8DCA-40F3-9AB8-DC6AE9365E04}"/>
                    </a:ext>
                  </a:extLst>
                </p14:cNvPr>
                <p14:cNvContentPartPr/>
                <p14:nvPr/>
              </p14:nvContentPartPr>
              <p14:xfrm>
                <a:off x="2701729" y="3879979"/>
                <a:ext cx="17640" cy="328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1779E0-8DCA-40F3-9AB8-DC6AE9365E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93089" y="3871339"/>
                  <a:ext cx="35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D2AAD8-10F9-4BDA-B10F-B900B56BEA0B}"/>
                    </a:ext>
                  </a:extLst>
                </p14:cNvPr>
                <p14:cNvContentPartPr/>
                <p14:nvPr/>
              </p14:nvContentPartPr>
              <p14:xfrm>
                <a:off x="2683009" y="3792499"/>
                <a:ext cx="740880" cy="41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D2AAD8-10F9-4BDA-B10F-B900B56BEA0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74369" y="3783499"/>
                  <a:ext cx="758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9C0F08E-D198-4B8A-BA22-072EB3104ABF}"/>
                    </a:ext>
                  </a:extLst>
                </p14:cNvPr>
                <p14:cNvContentPartPr/>
                <p14:nvPr/>
              </p14:nvContentPartPr>
              <p14:xfrm>
                <a:off x="2944729" y="3946579"/>
                <a:ext cx="32400" cy="17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9C0F08E-D198-4B8A-BA22-072EB3104AB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36089" y="3937939"/>
                  <a:ext cx="50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E92A647-8EA8-442D-9DBC-4F8965724492}"/>
                    </a:ext>
                  </a:extLst>
                </p14:cNvPr>
                <p14:cNvContentPartPr/>
                <p14:nvPr/>
              </p14:nvContentPartPr>
              <p14:xfrm>
                <a:off x="3070369" y="3967459"/>
                <a:ext cx="95040" cy="126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E92A647-8EA8-442D-9DBC-4F896572449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61369" y="3958459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880CC28-1B0E-4B05-B7E0-2C8C8CECCA4A}"/>
                  </a:ext>
                </a:extLst>
              </p14:cNvPr>
              <p14:cNvContentPartPr/>
              <p14:nvPr/>
            </p14:nvContentPartPr>
            <p14:xfrm>
              <a:off x="4797289" y="1556539"/>
              <a:ext cx="472320" cy="321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880CC28-1B0E-4B05-B7E0-2C8C8CECCA4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788289" y="1547899"/>
                <a:ext cx="4899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699C9C5-48A5-4E32-9B42-1DB4F97350B4}"/>
                  </a:ext>
                </a:extLst>
              </p14:cNvPr>
              <p14:cNvContentPartPr/>
              <p14:nvPr/>
            </p14:nvContentPartPr>
            <p14:xfrm>
              <a:off x="6176449" y="1861099"/>
              <a:ext cx="5760" cy="4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699C9C5-48A5-4E32-9B42-1DB4F97350B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67809" y="1852459"/>
                <a:ext cx="23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38DE6C3-75D6-40D5-84BE-BCF00D0A0B90}"/>
                  </a:ext>
                </a:extLst>
              </p14:cNvPr>
              <p14:cNvContentPartPr/>
              <p14:nvPr/>
            </p14:nvContentPartPr>
            <p14:xfrm>
              <a:off x="6582529" y="1544659"/>
              <a:ext cx="195840" cy="288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38DE6C3-75D6-40D5-84BE-BCF00D0A0B9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573529" y="1536019"/>
                <a:ext cx="2134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5E426E8-A580-414C-96B2-F9FFC7C3BBB0}"/>
              </a:ext>
            </a:extLst>
          </p:cNvPr>
          <p:cNvGrpSpPr/>
          <p:nvPr/>
        </p:nvGrpSpPr>
        <p:grpSpPr>
          <a:xfrm>
            <a:off x="6470929" y="320299"/>
            <a:ext cx="481320" cy="790200"/>
            <a:chOff x="6470929" y="320299"/>
            <a:chExt cx="481320" cy="79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62E0F4-ABA1-4E11-8EED-7C7C5C6D0F8E}"/>
                    </a:ext>
                  </a:extLst>
                </p14:cNvPr>
                <p14:cNvContentPartPr/>
                <p14:nvPr/>
              </p14:nvContentPartPr>
              <p14:xfrm>
                <a:off x="6635809" y="799099"/>
                <a:ext cx="26640" cy="17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62E0F4-ABA1-4E11-8EED-7C7C5C6D0F8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7169" y="790459"/>
                  <a:ext cx="44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337209-623B-4071-931C-6FBBC692EA42}"/>
                    </a:ext>
                  </a:extLst>
                </p14:cNvPr>
                <p14:cNvContentPartPr/>
                <p14:nvPr/>
              </p14:nvContentPartPr>
              <p14:xfrm>
                <a:off x="6726169" y="822859"/>
                <a:ext cx="139320" cy="13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337209-623B-4071-931C-6FBBC692EA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17529" y="814219"/>
                  <a:ext cx="156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7B0297-7DE1-4F3C-957E-28BCED88E28F}"/>
                    </a:ext>
                  </a:extLst>
                </p14:cNvPr>
                <p14:cNvContentPartPr/>
                <p14:nvPr/>
              </p14:nvContentPartPr>
              <p14:xfrm>
                <a:off x="6470929" y="320299"/>
                <a:ext cx="481320" cy="79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7B0297-7DE1-4F3C-957E-28BCED88E2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61929" y="311299"/>
                  <a:ext cx="498960" cy="80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A3FC4F7-363A-4311-A65A-0C85FF715B31}"/>
                  </a:ext>
                </a:extLst>
              </p14:cNvPr>
              <p14:cNvContentPartPr/>
              <p14:nvPr/>
            </p14:nvContentPartPr>
            <p14:xfrm>
              <a:off x="4783609" y="429379"/>
              <a:ext cx="273960" cy="243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A3FC4F7-363A-4311-A65A-0C85FF715B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774609" y="420379"/>
                <a:ext cx="29160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F31800-9615-4DF9-BE40-DAB24C60376F}"/>
              </a:ext>
            </a:extLst>
          </p:cNvPr>
          <p:cNvGrpSpPr/>
          <p:nvPr/>
        </p:nvGrpSpPr>
        <p:grpSpPr>
          <a:xfrm>
            <a:off x="1470889" y="817459"/>
            <a:ext cx="12960" cy="12960"/>
            <a:chOff x="1470889" y="817459"/>
            <a:chExt cx="12960" cy="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E32390-796E-40BF-8B6F-4A6DD93FAADA}"/>
                    </a:ext>
                  </a:extLst>
                </p14:cNvPr>
                <p14:cNvContentPartPr/>
                <p14:nvPr/>
              </p14:nvContentPartPr>
              <p14:xfrm>
                <a:off x="1483489" y="817459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E32390-796E-40BF-8B6F-4A6DD93FAA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74489" y="808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F511A6-47FA-4422-A1A5-A65AB063D9C6}"/>
                    </a:ext>
                  </a:extLst>
                </p14:cNvPr>
                <p14:cNvContentPartPr/>
                <p14:nvPr/>
              </p14:nvContentPartPr>
              <p14:xfrm>
                <a:off x="1470889" y="830059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F511A6-47FA-4422-A1A5-A65AB063D9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62249" y="8214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2E2C19-2D8D-4D3D-B301-620EF85A4121}"/>
                  </a:ext>
                </a:extLst>
              </p14:cNvPr>
              <p14:cNvContentPartPr/>
              <p14:nvPr/>
            </p14:nvContentPartPr>
            <p14:xfrm>
              <a:off x="831529" y="1753459"/>
              <a:ext cx="1740960" cy="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2E2C19-2D8D-4D3D-B301-620EF85A4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529" y="1744819"/>
                <a:ext cx="1758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948432-F197-4290-AD69-7D6067258445}"/>
                  </a:ext>
                </a:extLst>
              </p14:cNvPr>
              <p14:cNvContentPartPr/>
              <p14:nvPr/>
            </p14:nvContentPartPr>
            <p14:xfrm>
              <a:off x="1208809" y="2069899"/>
              <a:ext cx="829440" cy="3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948432-F197-4290-AD69-7D6067258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809" y="2060899"/>
                <a:ext cx="847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CB2646-6471-4C2B-AC37-C467A001C3F7}"/>
                  </a:ext>
                </a:extLst>
              </p14:cNvPr>
              <p14:cNvContentPartPr/>
              <p14:nvPr/>
            </p14:nvContentPartPr>
            <p14:xfrm>
              <a:off x="2284129" y="2056939"/>
              <a:ext cx="935280" cy="28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CB2646-6471-4C2B-AC37-C467A001C3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5129" y="2048299"/>
                <a:ext cx="952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446595-453C-4FB5-9001-EC7506F45D5E}"/>
                  </a:ext>
                </a:extLst>
              </p14:cNvPr>
              <p14:cNvContentPartPr/>
              <p14:nvPr/>
            </p14:nvContentPartPr>
            <p14:xfrm>
              <a:off x="1538209" y="2356099"/>
              <a:ext cx="667080" cy="2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446595-453C-4FB5-9001-EC7506F45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209" y="2347099"/>
                <a:ext cx="684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5B7089-8147-498B-BBFA-B3423C86B557}"/>
                  </a:ext>
                </a:extLst>
              </p14:cNvPr>
              <p14:cNvContentPartPr/>
              <p14:nvPr/>
            </p14:nvContentPartPr>
            <p14:xfrm>
              <a:off x="3220129" y="2360419"/>
              <a:ext cx="426960" cy="2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5B7089-8147-498B-BBFA-B3423C86B5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1489" y="2351419"/>
                <a:ext cx="444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29FE9B-9DAD-4212-B6AA-98143E5093CD}"/>
                  </a:ext>
                </a:extLst>
              </p14:cNvPr>
              <p14:cNvContentPartPr/>
              <p14:nvPr/>
            </p14:nvContentPartPr>
            <p14:xfrm>
              <a:off x="4425049" y="2351419"/>
              <a:ext cx="557280" cy="25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29FE9B-9DAD-4212-B6AA-98143E5093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6409" y="2342419"/>
                <a:ext cx="574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196B4D-FE6A-421A-87E4-099863E1D326}"/>
                  </a:ext>
                </a:extLst>
              </p14:cNvPr>
              <p14:cNvContentPartPr/>
              <p14:nvPr/>
            </p14:nvContentPartPr>
            <p14:xfrm>
              <a:off x="5808889" y="2347819"/>
              <a:ext cx="505080" cy="2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196B4D-FE6A-421A-87E4-099863E1D3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9889" y="2338819"/>
                <a:ext cx="522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A7ECAD-A5A8-4457-92CD-E69DAEF174CF}"/>
                  </a:ext>
                </a:extLst>
              </p14:cNvPr>
              <p14:cNvContentPartPr/>
              <p14:nvPr/>
            </p14:nvContentPartPr>
            <p14:xfrm>
              <a:off x="1865449" y="2619979"/>
              <a:ext cx="486000" cy="1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A7ECAD-A5A8-4457-92CD-E69DAEF174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56449" y="2611339"/>
                <a:ext cx="503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04FB8E-2041-4ECC-AAB0-1F0016EBA333}"/>
                  </a:ext>
                </a:extLst>
              </p14:cNvPr>
              <p14:cNvContentPartPr/>
              <p14:nvPr/>
            </p14:nvContentPartPr>
            <p14:xfrm>
              <a:off x="3472489" y="3009139"/>
              <a:ext cx="1683360" cy="32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04FB8E-2041-4ECC-AAB0-1F0016EBA3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3849" y="3000499"/>
                <a:ext cx="17010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9166C-A8C1-41F1-9CBD-AECDA30D4357}"/>
              </a:ext>
            </a:extLst>
          </p:cNvPr>
          <p:cNvGrpSpPr/>
          <p:nvPr/>
        </p:nvGrpSpPr>
        <p:grpSpPr>
          <a:xfrm>
            <a:off x="5517289" y="2711419"/>
            <a:ext cx="1008720" cy="342360"/>
            <a:chOff x="5517289" y="2711419"/>
            <a:chExt cx="100872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2B1A65-A0D1-4529-B426-A49F1EBBE54F}"/>
                    </a:ext>
                  </a:extLst>
                </p14:cNvPr>
                <p14:cNvContentPartPr/>
                <p14:nvPr/>
              </p14:nvContentPartPr>
              <p14:xfrm>
                <a:off x="5545009" y="3013099"/>
                <a:ext cx="968400" cy="4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2B1A65-A0D1-4529-B426-A49F1EBBE5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6009" y="3004099"/>
                  <a:ext cx="986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E14F25-AB6E-4DBA-8850-67C73EFDE2C3}"/>
                    </a:ext>
                  </a:extLst>
                </p14:cNvPr>
                <p14:cNvContentPartPr/>
                <p14:nvPr/>
              </p14:nvContentPartPr>
              <p14:xfrm>
                <a:off x="5517289" y="2711419"/>
                <a:ext cx="1008720" cy="30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E14F25-AB6E-4DBA-8850-67C73EFDE2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8289" y="2702779"/>
                  <a:ext cx="102636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3CEB4B-828C-4672-8309-86B43FAB2FA4}"/>
                  </a:ext>
                </a:extLst>
              </p14:cNvPr>
              <p14:cNvContentPartPr/>
              <p14:nvPr/>
            </p14:nvContentPartPr>
            <p14:xfrm>
              <a:off x="1235449" y="3348979"/>
              <a:ext cx="1048320" cy="1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3CEB4B-828C-4672-8309-86B43FAB2F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26449" y="3339979"/>
                <a:ext cx="10659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0218-A478-4F9D-B12F-8558DB1F4BDD}"/>
              </a:ext>
            </a:extLst>
          </p:cNvPr>
          <p:cNvGrpSpPr/>
          <p:nvPr/>
        </p:nvGrpSpPr>
        <p:grpSpPr>
          <a:xfrm>
            <a:off x="3395449" y="3336379"/>
            <a:ext cx="3420360" cy="44280"/>
            <a:chOff x="3395449" y="3336379"/>
            <a:chExt cx="3420360" cy="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71C2B3-A200-4171-B44C-6CFEE9CB6F3B}"/>
                    </a:ext>
                  </a:extLst>
                </p14:cNvPr>
                <p14:cNvContentPartPr/>
                <p14:nvPr/>
              </p14:nvContentPartPr>
              <p14:xfrm>
                <a:off x="3395449" y="3341059"/>
                <a:ext cx="1113840" cy="39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71C2B3-A200-4171-B44C-6CFEE9CB6F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6449" y="3332059"/>
                  <a:ext cx="1131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64FEA2-2456-40A9-BDDE-960EE8E65BB6}"/>
                    </a:ext>
                  </a:extLst>
                </p14:cNvPr>
                <p14:cNvContentPartPr/>
                <p14:nvPr/>
              </p14:nvContentPartPr>
              <p14:xfrm>
                <a:off x="5278249" y="3336379"/>
                <a:ext cx="1537560" cy="3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64FEA2-2456-40A9-BDDE-960EE8E65B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9249" y="3327379"/>
                  <a:ext cx="155520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6F5D3A-70B1-45A8-A7C8-866FD94D0D75}"/>
                  </a:ext>
                </a:extLst>
              </p14:cNvPr>
              <p14:cNvContentPartPr/>
              <p14:nvPr/>
            </p14:nvContentPartPr>
            <p14:xfrm>
              <a:off x="1690129" y="3636259"/>
              <a:ext cx="927000" cy="46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6F5D3A-70B1-45A8-A7C8-866FD94D0D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1489" y="3627619"/>
                <a:ext cx="944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7C2B78-F601-48CB-B376-78140A8E3525}"/>
                  </a:ext>
                </a:extLst>
              </p14:cNvPr>
              <p14:cNvContentPartPr/>
              <p14:nvPr/>
            </p14:nvContentPartPr>
            <p14:xfrm>
              <a:off x="3093049" y="3916699"/>
              <a:ext cx="498600" cy="5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7C2B78-F601-48CB-B376-78140A8E35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4049" y="3908059"/>
                <a:ext cx="5162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A53D507-BB98-483E-9AC3-AD7165017F7B}"/>
                  </a:ext>
                </a:extLst>
              </p14:cNvPr>
              <p14:cNvContentPartPr/>
              <p14:nvPr/>
            </p14:nvContentPartPr>
            <p14:xfrm>
              <a:off x="1537129" y="4242499"/>
              <a:ext cx="829800" cy="3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A53D507-BB98-483E-9AC3-AD7165017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28489" y="4233499"/>
                <a:ext cx="847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159FD5-ADCD-45FC-8661-CFAF7E1F817C}"/>
                  </a:ext>
                </a:extLst>
              </p14:cNvPr>
              <p14:cNvContentPartPr/>
              <p14:nvPr/>
            </p14:nvContentPartPr>
            <p14:xfrm>
              <a:off x="4498489" y="4260499"/>
              <a:ext cx="667440" cy="19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159FD5-ADCD-45FC-8661-CFAF7E1F81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9489" y="4251499"/>
                <a:ext cx="6850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186D0EF-1867-4483-907D-82601C68291F}"/>
              </a:ext>
            </a:extLst>
          </p:cNvPr>
          <p:cNvGrpSpPr/>
          <p:nvPr/>
        </p:nvGrpSpPr>
        <p:grpSpPr>
          <a:xfrm>
            <a:off x="294049" y="3435379"/>
            <a:ext cx="2887560" cy="1514520"/>
            <a:chOff x="294049" y="3435379"/>
            <a:chExt cx="2887560" cy="15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2EC26-FC7D-4940-87A5-5F4A2F7909B9}"/>
                    </a:ext>
                  </a:extLst>
                </p14:cNvPr>
                <p14:cNvContentPartPr/>
                <p14:nvPr/>
              </p14:nvContentPartPr>
              <p14:xfrm>
                <a:off x="294049" y="3435379"/>
                <a:ext cx="1293120" cy="140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2EC26-FC7D-4940-87A5-5F4A2F7909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5409" y="3426379"/>
                  <a:ext cx="1310760" cy="1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BA837-09EE-4867-9BF1-2C21F91FEC48}"/>
                    </a:ext>
                  </a:extLst>
                </p14:cNvPr>
                <p14:cNvContentPartPr/>
                <p14:nvPr/>
              </p14:nvContentPartPr>
              <p14:xfrm>
                <a:off x="1954009" y="4624099"/>
                <a:ext cx="184680" cy="28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BA837-09EE-4867-9BF1-2C21F91FEC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5369" y="4615459"/>
                  <a:ext cx="202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CBE8CA-7A57-4493-A914-C319B34B5A0E}"/>
                    </a:ext>
                  </a:extLst>
                </p14:cNvPr>
                <p14:cNvContentPartPr/>
                <p14:nvPr/>
              </p14:nvContentPartPr>
              <p14:xfrm>
                <a:off x="2220049" y="4779619"/>
                <a:ext cx="147600" cy="100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CBE8CA-7A57-4493-A914-C319B34B5A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11409" y="4770979"/>
                  <a:ext cx="165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5A4CCF-DFF0-42D3-BB82-28603D6D0F8F}"/>
                    </a:ext>
                  </a:extLst>
                </p14:cNvPr>
                <p14:cNvContentPartPr/>
                <p14:nvPr/>
              </p14:nvContentPartPr>
              <p14:xfrm>
                <a:off x="2380969" y="4788259"/>
                <a:ext cx="108360" cy="97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5A4CCF-DFF0-42D3-BB82-28603D6D0F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71969" y="4779259"/>
                  <a:ext cx="126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AE457C-B91F-43E6-93CC-0A04730E7799}"/>
                    </a:ext>
                  </a:extLst>
                </p14:cNvPr>
                <p14:cNvContentPartPr/>
                <p14:nvPr/>
              </p14:nvContentPartPr>
              <p14:xfrm>
                <a:off x="2620369" y="4579099"/>
                <a:ext cx="27720" cy="37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AE457C-B91F-43E6-93CC-0A04730E77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11369" y="4570459"/>
                  <a:ext cx="45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1BEAF4-92B8-4453-9879-FF68B89F43FD}"/>
                    </a:ext>
                  </a:extLst>
                </p14:cNvPr>
                <p14:cNvContentPartPr/>
                <p14:nvPr/>
              </p14:nvContentPartPr>
              <p14:xfrm>
                <a:off x="2683729" y="4764859"/>
                <a:ext cx="121680" cy="127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1BEAF4-92B8-4453-9879-FF68B89F43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5089" y="4755859"/>
                  <a:ext cx="139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FD4129-FEE4-44BF-8271-11227131E3FE}"/>
                    </a:ext>
                  </a:extLst>
                </p14:cNvPr>
                <p14:cNvContentPartPr/>
                <p14:nvPr/>
              </p14:nvContentPartPr>
              <p14:xfrm>
                <a:off x="2862649" y="4774579"/>
                <a:ext cx="131760" cy="11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FD4129-FEE4-44BF-8271-11227131E3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3649" y="4765939"/>
                  <a:ext cx="149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4AE52A-37BF-4EDD-8679-4BBFFD91FC6E}"/>
                    </a:ext>
                  </a:extLst>
                </p14:cNvPr>
                <p14:cNvContentPartPr/>
                <p14:nvPr/>
              </p14:nvContentPartPr>
              <p14:xfrm>
                <a:off x="3040489" y="4794019"/>
                <a:ext cx="141120" cy="83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4AE52A-37BF-4EDD-8679-4BBFFD91FC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31849" y="4785019"/>
                  <a:ext cx="1587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94333B4-5584-4BB2-8B17-914C8613F96A}"/>
              </a:ext>
            </a:extLst>
          </p:cNvPr>
          <p:cNvGrpSpPr/>
          <p:nvPr/>
        </p:nvGrpSpPr>
        <p:grpSpPr>
          <a:xfrm>
            <a:off x="3739969" y="4567579"/>
            <a:ext cx="3645720" cy="446760"/>
            <a:chOff x="3739969" y="4567579"/>
            <a:chExt cx="36457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880A84-86C7-4A47-8584-D54784111FA8}"/>
                    </a:ext>
                  </a:extLst>
                </p14:cNvPr>
                <p14:cNvContentPartPr/>
                <p14:nvPr/>
              </p14:nvContentPartPr>
              <p14:xfrm>
                <a:off x="3739969" y="4741459"/>
                <a:ext cx="106200" cy="16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880A84-86C7-4A47-8584-D54784111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30969" y="4732459"/>
                  <a:ext cx="12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590840-1383-4CE8-BA51-0E5D419D4E1C}"/>
                    </a:ext>
                  </a:extLst>
                </p14:cNvPr>
                <p14:cNvContentPartPr/>
                <p14:nvPr/>
              </p14:nvContentPartPr>
              <p14:xfrm>
                <a:off x="3992689" y="4593859"/>
                <a:ext cx="142920" cy="32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590840-1383-4CE8-BA51-0E5D419D4E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83689" y="4585219"/>
                  <a:ext cx="160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96D23B-9C3B-4893-8A1F-F1EAB1E5489D}"/>
                    </a:ext>
                  </a:extLst>
                </p14:cNvPr>
                <p14:cNvContentPartPr/>
                <p14:nvPr/>
              </p14:nvContentPartPr>
              <p14:xfrm>
                <a:off x="4191409" y="4785379"/>
                <a:ext cx="93240" cy="12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96D23B-9C3B-4893-8A1F-F1EAB1E548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2769" y="4776739"/>
                  <a:ext cx="110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038121-A885-47B3-B13D-B6CF929EB155}"/>
                    </a:ext>
                  </a:extLst>
                </p14:cNvPr>
                <p14:cNvContentPartPr/>
                <p14:nvPr/>
              </p14:nvContentPartPr>
              <p14:xfrm>
                <a:off x="4365649" y="4767379"/>
                <a:ext cx="52200" cy="12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038121-A885-47B3-B13D-B6CF929EB1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57009" y="4758739"/>
                  <a:ext cx="69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FDEB8B-A07E-45ED-AEEB-28E05F86B5C6}"/>
                    </a:ext>
                  </a:extLst>
                </p14:cNvPr>
                <p14:cNvContentPartPr/>
                <p14:nvPr/>
              </p14:nvContentPartPr>
              <p14:xfrm>
                <a:off x="4534489" y="4614379"/>
                <a:ext cx="74880" cy="16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FDEB8B-A07E-45ED-AEEB-28E05F86B5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25849" y="4605379"/>
                  <a:ext cx="92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F7620A-7212-42B0-96EF-4853F7DD3538}"/>
                    </a:ext>
                  </a:extLst>
                </p14:cNvPr>
                <p14:cNvContentPartPr/>
                <p14:nvPr/>
              </p14:nvContentPartPr>
              <p14:xfrm>
                <a:off x="4569049" y="4667659"/>
                <a:ext cx="165960" cy="21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F7620A-7212-42B0-96EF-4853F7DD35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0409" y="4658659"/>
                  <a:ext cx="183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9F98ED-449E-472D-B4C7-B5129934F3F0}"/>
                    </a:ext>
                  </a:extLst>
                </p14:cNvPr>
                <p14:cNvContentPartPr/>
                <p14:nvPr/>
              </p14:nvContentPartPr>
              <p14:xfrm>
                <a:off x="4737889" y="4655779"/>
                <a:ext cx="126720" cy="12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9F98ED-449E-472D-B4C7-B5129934F3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29249" y="4647139"/>
                  <a:ext cx="14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077E65-090D-4DAA-AA45-87B6A3033397}"/>
                    </a:ext>
                  </a:extLst>
                </p14:cNvPr>
                <p14:cNvContentPartPr/>
                <p14:nvPr/>
              </p14:nvContentPartPr>
              <p14:xfrm>
                <a:off x="4730689" y="4783579"/>
                <a:ext cx="252720" cy="9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077E65-090D-4DAA-AA45-87B6A30333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2049" y="4774939"/>
                  <a:ext cx="270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E5A181-47AA-4C5C-931E-B7CB9E6718E8}"/>
                    </a:ext>
                  </a:extLst>
                </p14:cNvPr>
                <p14:cNvContentPartPr/>
                <p14:nvPr/>
              </p14:nvContentPartPr>
              <p14:xfrm>
                <a:off x="4933369" y="4803739"/>
                <a:ext cx="66240" cy="8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E5A181-47AA-4C5C-931E-B7CB9E6718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4729" y="4794739"/>
                  <a:ext cx="83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759440-EBEB-41B6-AC22-3B95F30F4BE6}"/>
                    </a:ext>
                  </a:extLst>
                </p14:cNvPr>
                <p14:cNvContentPartPr/>
                <p14:nvPr/>
              </p14:nvContentPartPr>
              <p14:xfrm>
                <a:off x="5043889" y="4819939"/>
                <a:ext cx="106200" cy="19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759440-EBEB-41B6-AC22-3B95F30F4B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35249" y="4810939"/>
                  <a:ext cx="123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734614-201A-45E1-BD91-35BEAC82C5A3}"/>
                    </a:ext>
                  </a:extLst>
                </p14:cNvPr>
                <p14:cNvContentPartPr/>
                <p14:nvPr/>
              </p14:nvContentPartPr>
              <p14:xfrm>
                <a:off x="5195449" y="4805539"/>
                <a:ext cx="227520" cy="8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734614-201A-45E1-BD91-35BEAC82C5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6449" y="4796539"/>
                  <a:ext cx="245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822CD8-B3DD-42B5-BFA2-E07951FCF307}"/>
                    </a:ext>
                  </a:extLst>
                </p14:cNvPr>
                <p14:cNvContentPartPr/>
                <p14:nvPr/>
              </p14:nvContentPartPr>
              <p14:xfrm>
                <a:off x="5449609" y="4701859"/>
                <a:ext cx="7344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822CD8-B3DD-42B5-BFA2-E07951FCF3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40969" y="4692859"/>
                  <a:ext cx="9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9D024A-0241-4EA0-9C1E-FE1E3333272C}"/>
                    </a:ext>
                  </a:extLst>
                </p14:cNvPr>
                <p14:cNvContentPartPr/>
                <p14:nvPr/>
              </p14:nvContentPartPr>
              <p14:xfrm>
                <a:off x="5778289" y="4567579"/>
                <a:ext cx="102960" cy="411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9D024A-0241-4EA0-9C1E-FE1E333327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69289" y="4558579"/>
                  <a:ext cx="120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CE3ABE-76D3-4F3C-B417-90276786D870}"/>
                    </a:ext>
                  </a:extLst>
                </p14:cNvPr>
                <p14:cNvContentPartPr/>
                <p14:nvPr/>
              </p14:nvContentPartPr>
              <p14:xfrm>
                <a:off x="6026329" y="4943419"/>
                <a:ext cx="197640" cy="1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CE3ABE-76D3-4F3C-B417-90276786D8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17329" y="4934779"/>
                  <a:ext cx="215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6EB72B-2598-4716-8EFC-61C4E84D6095}"/>
                    </a:ext>
                  </a:extLst>
                </p14:cNvPr>
                <p14:cNvContentPartPr/>
                <p14:nvPr/>
              </p14:nvContentPartPr>
              <p14:xfrm>
                <a:off x="6976729" y="4888699"/>
                <a:ext cx="45360" cy="9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6EB72B-2598-4716-8EFC-61C4E84D60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67729" y="4879699"/>
                  <a:ext cx="63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318411-3C7E-460C-913D-C37C881BE4BF}"/>
                    </a:ext>
                  </a:extLst>
                </p14:cNvPr>
                <p14:cNvContentPartPr/>
                <p14:nvPr/>
              </p14:nvContentPartPr>
              <p14:xfrm>
                <a:off x="6493249" y="4736059"/>
                <a:ext cx="88200" cy="10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318411-3C7E-460C-913D-C37C881BE4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4609" y="4727419"/>
                  <a:ext cx="105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ADB8D4-7AA1-4507-986A-18CDCAB2A5DD}"/>
                    </a:ext>
                  </a:extLst>
                </p14:cNvPr>
                <p14:cNvContentPartPr/>
                <p14:nvPr/>
              </p14:nvContentPartPr>
              <p14:xfrm>
                <a:off x="6649129" y="4662979"/>
                <a:ext cx="142200" cy="15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ADB8D4-7AA1-4507-986A-18CDCAB2A5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0129" y="4654339"/>
                  <a:ext cx="159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CE10E2-5F67-46E1-B7C9-974BCEA04C34}"/>
                    </a:ext>
                  </a:extLst>
                </p14:cNvPr>
                <p14:cNvContentPartPr/>
                <p14:nvPr/>
              </p14:nvContentPartPr>
              <p14:xfrm>
                <a:off x="6744889" y="4733539"/>
                <a:ext cx="65520" cy="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CE10E2-5F67-46E1-B7C9-974BCEA04C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6249" y="4724539"/>
                  <a:ext cx="83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D8DAEE-9278-44C2-A3D9-A332E960885A}"/>
                    </a:ext>
                  </a:extLst>
                </p14:cNvPr>
                <p14:cNvContentPartPr/>
                <p14:nvPr/>
              </p14:nvContentPartPr>
              <p14:xfrm>
                <a:off x="7189129" y="4922899"/>
                <a:ext cx="196560" cy="2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D8DAEE-9278-44C2-A3D9-A332E96088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80129" y="4913899"/>
                  <a:ext cx="2142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41BB9CE-CEBB-4F2A-A0ED-3511E009D23F}"/>
              </a:ext>
            </a:extLst>
          </p:cNvPr>
          <p:cNvGrpSpPr/>
          <p:nvPr/>
        </p:nvGrpSpPr>
        <p:grpSpPr>
          <a:xfrm>
            <a:off x="7693489" y="4678459"/>
            <a:ext cx="945360" cy="320400"/>
            <a:chOff x="7693489" y="4678459"/>
            <a:chExt cx="9453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25603F-4716-40DC-B2E3-CFDC4050F293}"/>
                    </a:ext>
                  </a:extLst>
                </p14:cNvPr>
                <p14:cNvContentPartPr/>
                <p14:nvPr/>
              </p14:nvContentPartPr>
              <p14:xfrm>
                <a:off x="7693489" y="4788259"/>
                <a:ext cx="113760" cy="13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25603F-4716-40DC-B2E3-CFDC4050F2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84489" y="4779259"/>
                  <a:ext cx="131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A3C26C-2F81-4DBF-BD9E-3BD436355D9A}"/>
                    </a:ext>
                  </a:extLst>
                </p14:cNvPr>
                <p14:cNvContentPartPr/>
                <p14:nvPr/>
              </p14:nvContentPartPr>
              <p14:xfrm>
                <a:off x="7838209" y="4800859"/>
                <a:ext cx="91800" cy="10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A3C26C-2F81-4DBF-BD9E-3BD436355D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29209" y="4792219"/>
                  <a:ext cx="109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19B0AB-7612-40C7-9FDF-68C56345E3B5}"/>
                    </a:ext>
                  </a:extLst>
                </p14:cNvPr>
                <p14:cNvContentPartPr/>
                <p14:nvPr/>
              </p14:nvContentPartPr>
              <p14:xfrm>
                <a:off x="7970329" y="4716979"/>
                <a:ext cx="15840" cy="199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19B0AB-7612-40C7-9FDF-68C56345E3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1329" y="4708339"/>
                  <a:ext cx="33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07EFDB-E636-4EEA-94F7-3B7034645F48}"/>
                    </a:ext>
                  </a:extLst>
                </p14:cNvPr>
                <p14:cNvContentPartPr/>
                <p14:nvPr/>
              </p14:nvContentPartPr>
              <p14:xfrm>
                <a:off x="8052049" y="4837219"/>
                <a:ext cx="189360" cy="9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07EFDB-E636-4EEA-94F7-3B7034645F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43409" y="4828219"/>
                  <a:ext cx="207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0B2C22-A92B-4EAD-9D66-5393FAD226C2}"/>
                    </a:ext>
                  </a:extLst>
                </p14:cNvPr>
                <p14:cNvContentPartPr/>
                <p14:nvPr/>
              </p14:nvContentPartPr>
              <p14:xfrm>
                <a:off x="8376049" y="4678459"/>
                <a:ext cx="57960" cy="30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0B2C22-A92B-4EAD-9D66-5393FAD226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67049" y="4669819"/>
                  <a:ext cx="75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E3EBA7-62BF-44ED-8E34-B0BA702C333D}"/>
                    </a:ext>
                  </a:extLst>
                </p14:cNvPr>
                <p14:cNvContentPartPr/>
                <p14:nvPr/>
              </p14:nvContentPartPr>
              <p14:xfrm>
                <a:off x="8594929" y="4781419"/>
                <a:ext cx="18720" cy="22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E3EBA7-62BF-44ED-8E34-B0BA702C33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85929" y="4772779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D5B49C-37D8-456A-8506-F1343A493A68}"/>
                    </a:ext>
                  </a:extLst>
                </p14:cNvPr>
                <p14:cNvContentPartPr/>
                <p14:nvPr/>
              </p14:nvContentPartPr>
              <p14:xfrm>
                <a:off x="8585929" y="4914619"/>
                <a:ext cx="52920" cy="8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D5B49C-37D8-456A-8506-F1343A493A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6929" y="4905619"/>
                  <a:ext cx="705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827C188-6243-4A96-98B5-82002C95E3BE}"/>
              </a:ext>
            </a:extLst>
          </p:cNvPr>
          <p:cNvGrpSpPr/>
          <p:nvPr/>
        </p:nvGrpSpPr>
        <p:grpSpPr>
          <a:xfrm>
            <a:off x="6136849" y="4591339"/>
            <a:ext cx="54360" cy="222840"/>
            <a:chOff x="6136849" y="4591339"/>
            <a:chExt cx="543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ED346B-668D-4499-9C26-98F2AEA30659}"/>
                    </a:ext>
                  </a:extLst>
                </p14:cNvPr>
                <p14:cNvContentPartPr/>
                <p14:nvPr/>
              </p14:nvContentPartPr>
              <p14:xfrm>
                <a:off x="6136849" y="4591339"/>
                <a:ext cx="54360" cy="13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ED346B-668D-4499-9C26-98F2AEA306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28209" y="4582339"/>
                  <a:ext cx="72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0B747B-D2D0-4D62-BE55-23A7C19E181C}"/>
                    </a:ext>
                  </a:extLst>
                </p14:cNvPr>
                <p14:cNvContentPartPr/>
                <p14:nvPr/>
              </p14:nvContentPartPr>
              <p14:xfrm>
                <a:off x="6161329" y="4795819"/>
                <a:ext cx="12600" cy="1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0B747B-D2D0-4D62-BE55-23A7C19E18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52329" y="4786819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396F23-4BBA-447F-8EBC-E19C4AD95981}"/>
              </a:ext>
            </a:extLst>
          </p:cNvPr>
          <p:cNvGrpSpPr/>
          <p:nvPr/>
        </p:nvGrpSpPr>
        <p:grpSpPr>
          <a:xfrm>
            <a:off x="7252489" y="4611859"/>
            <a:ext cx="100440" cy="195840"/>
            <a:chOff x="7252489" y="4611859"/>
            <a:chExt cx="10044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319D475-5DFB-4057-9E77-F106C053CE7A}"/>
                    </a:ext>
                  </a:extLst>
                </p14:cNvPr>
                <p14:cNvContentPartPr/>
                <p14:nvPr/>
              </p14:nvContentPartPr>
              <p14:xfrm>
                <a:off x="7252489" y="4611859"/>
                <a:ext cx="100440" cy="147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319D475-5DFB-4057-9E77-F106C053CE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3489" y="4603219"/>
                  <a:ext cx="118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BAD666-08F5-48B3-A994-57ADE4F59FEB}"/>
                    </a:ext>
                  </a:extLst>
                </p14:cNvPr>
                <p14:cNvContentPartPr/>
                <p14:nvPr/>
              </p14:nvContentPartPr>
              <p14:xfrm>
                <a:off x="7329529" y="4799059"/>
                <a:ext cx="5400" cy="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BAD666-08F5-48B3-A994-57ADE4F59F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20529" y="4790419"/>
                  <a:ext cx="2304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689C9F-D25E-4D8E-B30B-E7CEBBBA67DC}"/>
                  </a:ext>
                </a:extLst>
              </p14:cNvPr>
              <p14:cNvContentPartPr/>
              <p14:nvPr/>
            </p14:nvContentPartPr>
            <p14:xfrm>
              <a:off x="711649" y="975139"/>
              <a:ext cx="254088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689C9F-D25E-4D8E-B30B-E7CEBBBA6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649" y="966499"/>
                <a:ext cx="2558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57FFED-BE5D-47D2-B512-45E77C89D2D7}"/>
                  </a:ext>
                </a:extLst>
              </p14:cNvPr>
              <p14:cNvContentPartPr/>
              <p14:nvPr/>
            </p14:nvContentPartPr>
            <p14:xfrm>
              <a:off x="2916289" y="1752019"/>
              <a:ext cx="752400" cy="3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57FFED-BE5D-47D2-B512-45E77C89D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7649" y="1743379"/>
                <a:ext cx="770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255021-542B-42C9-9745-7437E8F4FC3D}"/>
                  </a:ext>
                </a:extLst>
              </p14:cNvPr>
              <p14:cNvContentPartPr/>
              <p14:nvPr/>
            </p14:nvContentPartPr>
            <p14:xfrm>
              <a:off x="4940569" y="1772899"/>
              <a:ext cx="628920" cy="2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255021-542B-42C9-9745-7437E8F4FC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1569" y="1763899"/>
                <a:ext cx="646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A95415-FA2B-4565-822C-6C8766C9BD2B}"/>
                  </a:ext>
                </a:extLst>
              </p14:cNvPr>
              <p14:cNvContentPartPr/>
              <p14:nvPr/>
            </p14:nvContentPartPr>
            <p14:xfrm>
              <a:off x="2093689" y="2099419"/>
              <a:ext cx="622440" cy="4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A95415-FA2B-4565-822C-6C8766C9BD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5049" y="2090419"/>
                <a:ext cx="640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34BAD7-22F0-4DC8-8D8C-AE268AB7A45D}"/>
                  </a:ext>
                </a:extLst>
              </p14:cNvPr>
              <p14:cNvContentPartPr/>
              <p14:nvPr/>
            </p14:nvContentPartPr>
            <p14:xfrm>
              <a:off x="1492489" y="2476699"/>
              <a:ext cx="1111680" cy="62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34BAD7-22F0-4DC8-8D8C-AE268AB7A4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3489" y="2468059"/>
                <a:ext cx="1129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2DE5F6-32AE-4F7E-BA95-9B9EF0BABD3E}"/>
                  </a:ext>
                </a:extLst>
              </p14:cNvPr>
              <p14:cNvContentPartPr/>
              <p14:nvPr/>
            </p14:nvContentPartPr>
            <p14:xfrm>
              <a:off x="4974409" y="2493619"/>
              <a:ext cx="889560" cy="3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2DE5F6-32AE-4F7E-BA95-9B9EF0BABD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5409" y="2484979"/>
                <a:ext cx="907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741EE4-D2B6-4DBE-BBE8-5D79E73956FC}"/>
                  </a:ext>
                </a:extLst>
              </p14:cNvPr>
              <p14:cNvContentPartPr/>
              <p14:nvPr/>
            </p14:nvContentPartPr>
            <p14:xfrm>
              <a:off x="881929" y="2618179"/>
              <a:ext cx="230040" cy="9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741EE4-D2B6-4DBE-BBE8-5D79E7395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929" y="2609179"/>
                <a:ext cx="2476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9F0E28-71A9-4B0C-BE99-000098EC7170}"/>
                  </a:ext>
                </a:extLst>
              </p14:cNvPr>
              <p14:cNvContentPartPr/>
              <p14:nvPr/>
            </p14:nvContentPartPr>
            <p14:xfrm>
              <a:off x="924049" y="3004099"/>
              <a:ext cx="206640" cy="13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9F0E28-71A9-4B0C-BE99-000098EC71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049" y="2995099"/>
                <a:ext cx="224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AB8AEF-DEE0-4CCE-88DE-F98649494366}"/>
                  </a:ext>
                </a:extLst>
              </p14:cNvPr>
              <p14:cNvContentPartPr/>
              <p14:nvPr/>
            </p14:nvContentPartPr>
            <p14:xfrm>
              <a:off x="834409" y="3555619"/>
              <a:ext cx="347400" cy="54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AB8AEF-DEE0-4CCE-88DE-F986494943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5769" y="3546619"/>
                <a:ext cx="3650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95EC5F-78A5-49AE-9DA8-CE4916D02C14}"/>
                  </a:ext>
                </a:extLst>
              </p14:cNvPr>
              <p14:cNvContentPartPr/>
              <p14:nvPr/>
            </p14:nvContentPartPr>
            <p14:xfrm>
              <a:off x="1996129" y="3887179"/>
              <a:ext cx="799200" cy="2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95EC5F-78A5-49AE-9DA8-CE4916D02C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7489" y="3878179"/>
                <a:ext cx="816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42C13A-2C2A-4B4F-9CC8-E75D7F2F6595}"/>
                  </a:ext>
                </a:extLst>
              </p14:cNvPr>
              <p14:cNvContentPartPr/>
              <p14:nvPr/>
            </p14:nvContentPartPr>
            <p14:xfrm>
              <a:off x="4564729" y="3839299"/>
              <a:ext cx="505080" cy="57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42C13A-2C2A-4B4F-9CC8-E75D7F2F65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6089" y="3830659"/>
                <a:ext cx="522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450E38-B511-4E0B-9635-684BD3B3A3BA}"/>
                  </a:ext>
                </a:extLst>
              </p14:cNvPr>
              <p14:cNvContentPartPr/>
              <p14:nvPr/>
            </p14:nvContentPartPr>
            <p14:xfrm>
              <a:off x="1892809" y="4186339"/>
              <a:ext cx="1384560" cy="2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450E38-B511-4E0B-9635-684BD3B3A3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4169" y="4177699"/>
                <a:ext cx="140220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</TotalTime>
  <Words>280</Words>
  <Application>Microsoft Office PowerPoint</Application>
  <PresentationFormat>On-screen Show (16:9)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 11  Accelerated Intro to Programming Lecture 9</vt:lpstr>
      <vt:lpstr>Announcements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324</cp:revision>
  <dcterms:modified xsi:type="dcterms:W3CDTF">2021-04-16T15:52:44Z</dcterms:modified>
</cp:coreProperties>
</file>