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316" r:id="rId4"/>
    <p:sldId id="318" r:id="rId5"/>
    <p:sldId id="320" r:id="rId6"/>
    <p:sldId id="322" r:id="rId7"/>
    <p:sldId id="323" r:id="rId8"/>
    <p:sldId id="324" r:id="rId9"/>
    <p:sldId id="325" r:id="rId10"/>
    <p:sldId id="319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0:31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230 211 10016 0 0,'8'-23'932'0'0,"-6"20"-828"0"0,-1-1 0 0 0,0 1 1 0 0,1-1-1 0 0,-1 1 1 0 0,-1-1-1 0 0,2-6 0 0 0,-1 0 1003 0 0,0 0-1 0 0,4-17 1 0 0,-3 17-131 0 0,0 0 0 0 0,0-18 0 0 0,1 15-460 0 0,-2 13-474 0 0,-1-1-1 0 0,0 0 1 0 0,1 0-1 0 0,-1 0 1 0 0,0 0-1 0 0,0 1 1 0 0,0-1-1 0 0,0 0 0 0 0,1 0 1 0 0,-1 0-1 0 0,0 0 1 0 0,0 0-1 0 0,-1 1 1 0 0,1-1-1 0 0,0 0 1 0 0,0 0-1 0 0,0 0 1 0 0,-1 0-1 0 0,1-1 0 0 0,-3-4 241 0 0,2 4-183 0 0,1 0 0 0 0,-1 0 0 0 0,0 1 0 0 0,0-1 0 0 0,0 0-1 0 0,0 1 1 0 0,0-1 0 0 0,0 1 0 0 0,-2-2 0 0 0,3 2-38 0 0,-1 1 0 0 0,1-1 0 0 0,-1 1 0 0 0,1-1 0 0 0,-1 1 0 0 0,1 0 0 0 0,0-1 0 0 0,-1 1 0 0 0,1 0 0 0 0,-1-1 0 0 0,0 1 0 0 0,1 0 0 0 0,-1 0 0 0 0,1-1 0 0 0,-1 1 0 0 0,1 0 0 0 0,-1 0 0 0 0,0 0 0 0 0,1 0 0 0 0,-1 0 0 0 0,1 0 0 0 0,-2 0 0 0 0,-10 8 529 0 0,11-8-615 0 0,-2 3 84 0 0,1 0 0 0 0,-1 1 0 0 0,1-1-1 0 0,0 0 1 0 0,-1 1 0 0 0,2-1 0 0 0,-1 1 0 0 0,0 0 0 0 0,1-1-1 0 0,-1 1 1 0 0,1 0 0 0 0,-1 5 0 0 0,-2 8 49 0 0,1-8-24 0 0,1-1-1 0 0,-1 16 1 0 0,-1 7 97 0 0,1-18-172 0 0,-2 6-71 0 0,1-1-1 0 0,1 1 1 0 0,-1 25 0 0 0,3-36 130 0 0,0 0 0 0 0,0 0-1 0 0,0-1 1 0 0,-5 13 0 0 0,3-12 66 0 0,1 1 1 0 0,0-1-1 0 0,-1 13 0 0 0,0 7-178 0 0,-7 31 0 0 0,3-18-500 0 0,4-21 1001 0 0,-11 37 0 0 0,13-56-443 0 0,1-1 1 0 0,0 1-1 0 0,0-1 1 0 0,0 0-1 0 0,-1 1 1 0 0,1-1-1 0 0,0 1 1 0 0,0-1-1 0 0,-1 1 1 0 0,1-1-1 0 0,0 0 1 0 0,-1 1-1 0 0,1-1 1 0 0,0 0-1 0 0,-1 1 1 0 0,1-1-1 0 0,-1 0 1 0 0,1 0-1 0 0,-1 0 1 0 0,1 1-1 0 0,-1-1 1 0 0,1 0-1 0 0,0 0 1 0 0,-1 0-1 0 0,1 0 1 0 0,-1 0-1 0 0,1 0 1 0 0,-1 1-1 0 0,1-1 1 0 0,-1 0-1 0 0,1-1 1 0 0,-1 1-1 0 0,1 0 1 0 0,-1 0-1 0 0,1 0 1 0 0,-1 0-1 0 0,1 0 1 0 0,-1 0 0 0 0,1-1-1 0 0,-1 1 1 0 0,1 0-1 0 0,0 0 1 0 0,-1-1-1 0 0,1 1 1 0 0,-1 0-1 0 0,1 0 1 0 0,0-1-1 0 0,-1 1 1 0 0,1-1-1 0 0,0 1 1 0 0,-1-1-1 0 0,-14-16-54 0 0,-13-35 136 0 0,26 48-104 0 0,-16-29 694 0 0,17 32-469 0 0,1 1-209 0 0,-1 0 0 0 0,1 0 1 0 0,-1 1-1 0 0,1-1 0 0 0,0 0 1 0 0,-1 0-1 0 0,1 0 0 0 0,0 1 1 0 0,-1-1-1 0 0,1 0 0 0 0,0 0 1 0 0,-1 1-1 0 0,1-1 0 0 0,0 0 1 0 0,-1 0-1 0 0,1 1 0 0 0,0-1 1 0 0,0 0-1 0 0,-1 1 0 0 0,1-1 1 0 0,0 1-1 0 0,0-1 0 0 0,0 0 0 0 0,-1 2 1 0 0,-2 11 6 0 0,2-9-13 0 0,-1 4-2 0 0,0 1 0 0 0,0-1 0 0 0,1 0 0 0 0,0 1 0 0 0,1 13 0 0 0,0-17 0 0 0,0-1 0 0 0,1 1 0 0 0,0-1 0 0 0,0 1 0 0 0,0-1 0 0 0,0 1 0 0 0,1-1 0 0 0,0 0 0 0 0,0 1 0 0 0,0-1 0 0 0,0 0 0 0 0,4 4 0 0 0,-6-8 2 0 0,0 1 0 0 0,1-1 0 0 0,-1 1 0 0 0,0-1 0 0 0,1 1 1 0 0,-1-1-1 0 0,0 0 0 0 0,1 1 0 0 0,-1-1 0 0 0,1 0 0 0 0,-1 1 0 0 0,1-1 0 0 0,-1 0 0 0 0,0 0 0 0 0,1 1 0 0 0,-1-1 0 0 0,1 0 0 0 0,-1 0 0 0 0,1 0 0 0 0,0 0 0 0 0,-1 0 1 0 0,1 0-1 0 0,-1 0 0 0 0,1 0 0 0 0,-1 0 0 0 0,1 0 0 0 0,-1 0 0 0 0,1 0 0 0 0,-1 0 0 0 0,1 0 0 0 0,-1 0 0 0 0,1 0 0 0 0,-1 0 0 0 0,1-1 0 0 0,0 1 6 0 0,3-2 61 0 0,0 1-1 0 0,0-1 0 0 0,0 0 1 0 0,0 0-1 0 0,0 0 0 0 0,0 0 1 0 0,5-5-1 0 0,24-23 342 0 0,-32 30-407 0 0,66-71 224 0 0,-48 57-700 0 0,-3 3-1566 0 0,-9 4 700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0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19351 0 0,'0'0'1943'0'0,"0"9"-1694"0"0,6 131 3167 0 0,-4 16-1988 0 0,-2 104-885 0 0,6-145-461 0 0,-1-40-47 0 0,-3-55-626 0 0,5 30-1 0 0,2 3-610 0 0,-9-51 1006 0 0,0-1 0 0 0,0 1 1 0 0,0 0-1 0 0,0-1 0 0 0,0 1 0 0 0,0 0 0 0 0,0-1 0 0 0,0 1 1 0 0,-1-1-1 0 0,1 1 0 0 0,-1 0 0 0 0,1-1 0 0 0,-2 2 1 0 0,-3 2-1775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51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17 9216 0 0,'0'0'1125'0'0,"-4"-5"1027"0"0,3 3-1903 0 0,-1 1 0 0 0,0 0-1 0 0,0 0 1 0 0,0 0 0 0 0,1 0 0 0 0,-1 0 0 0 0,0 0-1 0 0,0 1 1 0 0,0-1 0 0 0,0 1 0 0 0,0-1-1 0 0,-1 1 1 0 0,1 0 0 0 0,0-1 0 0 0,0 1 0 0 0,-4 1-1 0 0,2-1-73 0 0,0 1 0 0 0,0 0 0 0 0,0 1 0 0 0,0-1 0 0 0,0 1 0 0 0,1-1 0 0 0,-1 1 0 0 0,-4 3 0 0 0,-1 1-52 0 0,0 1-1 0 0,1 0 0 0 0,-1 1 1 0 0,1 0-1 0 0,-11 15 0 0 0,11-13-33 0 0,1 1 0 0 0,0 0 0 0 0,1 1 0 0 0,0-1-1 0 0,1 1 1 0 0,0 0 0 0 0,1 1 0 0 0,1-1 0 0 0,-4 21-1 0 0,7-30-33 0 0,0 0 0 0 0,0 0 0 0 0,0 0 0 0 0,0 0 0 0 0,1 0 0 0 0,0 0 0 0 0,-1 0 0 0 0,1 0-1 0 0,0 0 1 0 0,0 0 0 0 0,1 0 0 0 0,-1-1 0 0 0,3 5 0 0 0,-3-6-31 0 0,0 1 0 0 0,0-1 0 0 0,0 0 1 0 0,0 0-1 0 0,0 1 0 0 0,0-1 0 0 0,0 0 0 0 0,0 0 0 0 0,1 0 1 0 0,-1 0-1 0 0,0-1 0 0 0,1 1 0 0 0,-1 0 0 0 0,0 0 0 0 0,1-1 1 0 0,-1 1-1 0 0,1-1 0 0 0,-1 1 0 0 0,1-1 0 0 0,0 0 0 0 0,-1 0 1 0 0,1 0-1 0 0,-1 1 0 0 0,1-1 0 0 0,-1-1 0 0 0,1 1 1 0 0,1 0-1 0 0,3-2 47 0 0,-1 0 0 0 0,0 0 0 0 0,0 0 0 0 0,0-1 0 0 0,0 1 0 0 0,-1-1 0 0 0,1 0 0 0 0,-1-1 0 0 0,8-6 0 0 0,0-3 177 0 0,19-25-1 0 0,-24 28-124 0 0,0 0 0 0 0,1 1 0 0 0,0 0 0 0 0,0 1 0 0 0,1-1 0 0 0,11-7 0 0 0,-17 14-26 0 0,0 0-1 0 0,1 0 0 0 0,-1 0 0 0 0,1 0 1 0 0,0 1-1 0 0,0-1 0 0 0,0 1 0 0 0,6-2 1 0 0,-8 3-67 0 0,0 1 1 0 0,0-1-1 0 0,0 0 1 0 0,0 0-1 0 0,0 1 1 0 0,0-1-1 0 0,0 1 1 0 0,0-1 0 0 0,0 1-1 0 0,0 0 1 0 0,0 0-1 0 0,-1 0 1 0 0,1 0-1 0 0,0 0 1 0 0,-1 0-1 0 0,1 0 1 0 0,-1 1-1 0 0,1-1 1 0 0,2 3 0 0 0,0 1 48 0 0,-1 1 0 0 0,1-1 0 0 0,-1 0 0 0 0,0 1 0 0 0,4 8 1 0 0,-4-7-119 0 0,1 0 0 0 0,-1 0 0 0 0,7 8 1 0 0,-2-5-173 0 0,-7-8 4 0 0,0 0 0 0 0,0 0 0 0 0,0-1 0 0 0,1 1 0 0 0,-1 0 0 0 0,1-1 0 0 0,-1 1 0 0 0,1-1 0 0 0,0 1 0 0 0,0-1 0 0 0,-1 0 0 0 0,1 0 0 0 0,0 0 0 0 0,4 2 0 0 0,4-2-1387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51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127 255 3680 0 0,'0'0'284'0'0,"-1"2"-187"0"0,-19 20 1663 0 0,8-3 3736 0 0,-14 32 1 0 0,20-39-5218 0 0,-5 11 370 0 0,0 0 0 0 0,2 1-1 0 0,0 0 1 0 0,2 1 0 0 0,-7 36 0 0 0,14-59-624 0 0,0-1 0 0 0,0 1 0 0 0,0-1 0 0 0,0 1 0 0 0,0-1 0 0 0,0 1-1 0 0,0 0 1 0 0,0-1 0 0 0,1 1 0 0 0,-1-1 0 0 0,1 1 0 0 0,1 2 0 0 0,6 5 136 0 0,-3-9-180 0 0,-5-1 30 0 0,3 1-11 0 0,0-1 0 0 0,0 0 0 0 0,0 0 0 0 0,0-1 0 0 0,0 1 0 0 0,0-1 0 0 0,-1 1 0 0 0,1-1 0 0 0,-1 0 0 0 0,1 0 0 0 0,-1 0 0 0 0,3-2 0 0 0,2-4 0 0 0,1-1 0 0 0,7-10 0 0 0,1-8-204 0 0,19-37 0 0 0,-3 4-162 0 0,6-18-16 0 0,-21 42 341 0 0,1-6 941 0 0,-1 0 0 0 0,19-75 0 0 0,-35 109-448 0 0,1 1 1 0 0,1 1-1 0 0,-1-1 1 0 0,1 0-1 0 0,4-7 1 0 0,-4 25 2056 0 0,1 20-2364 0 0,0 51 400 0 0,-4-55-495 0 0,2 0-1 0 0,9 50 0 0 0,-7-58-477 0 0,-1-5-173 0 0,8 23-1 0 0,-9-32-406 0 0,0 0 0 0 0,1-1 1 0 0,-1 1-1 0 0,6 6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51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23 343 15696 0 0,'0'0'696'0'0,"-4"9"135"0"0,1-1-663 0 0,0 4-168 0 0,0 2 0 0 0,-1 1 0 0 0,0-1 384 0 0,4 3 48 0 0,0 1 8 0 0,0 1 0 0 0,-2-1-672 0 0,2 2-136 0 0,2-3-24 0 0</inkml:trace>
  <inkml:trace contextRef="#ctx0" brushRef="#br0" timeOffset="1">222 10 17967 0 0,'-2'0'1600'0'0,"-5"-3"-1280"0"0,1 0-256 0 0,2 0 2080 0 0,-2 3-1368 0 0,-1 6-1280 0 0,5 0-256 0 0,2 0-48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52.3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58 10136 0 0,'0'0'230'0'0,"-4"-3"548"0"0,2 2-731 0 0,0-1 0 0 0,0 0 0 0 0,1 1 0 0 0,-1-1 0 0 0,0 0 1 0 0,1 0-1 0 0,0 0 0 0 0,-1 0 0 0 0,1 0 0 0 0,-1-4 0 0 0,-11-16 3188 0 0,13 22-3134 0 0,0 0 1 0 0,0-1 0 0 0,0 1-1 0 0,0 0 1 0 0,0-1 0 0 0,0 1-1 0 0,0 0 1 0 0,0 0-1 0 0,0-1 1 0 0,0 1 0 0 0,0 0-1 0 0,0-1 1 0 0,0 1-1 0 0,0 0 1 0 0,0 0 0 0 0,-1-1-1 0 0,1 1 1 0 0,0 0-1 0 0,0 0 1 0 0,0-1 0 0 0,0 1-1 0 0,-1 0 1 0 0,1 0-1 0 0,0 0 1 0 0,0-1 0 0 0,0 1-1 0 0,-1 0 1 0 0,1 0 0 0 0,0 0-1 0 0,0 0 1 0 0,-1 0-1 0 0,1-1 1 0 0,0 1 0 0 0,0 0-1 0 0,-1 0 1 0 0,1 0-1 0 0,0 0 1 0 0,-1 0 0 0 0,1 0-1 0 0,0 0 1 0 0,0 0-1 0 0,-1 0 1 0 0,1 0 0 0 0,0 0-1 0 0,-1 0 1 0 0,1 0-210 0 0,-2 0 394 0 0,2 2-213 0 0,-1-1 0 0 0,1 1 0 0 0,-1-1 0 0 0,0 1 0 0 0,1-1 0 0 0,-1 1-1 0 0,0-1 1 0 0,0 1 0 0 0,-2 1 0 0 0,-3 9 47 0 0,-8 57 457 0 0,11-52-517 0 0,1 0-1 0 0,1 0 1 0 0,1 0 0 0 0,2 31-1 0 0,-1-36-41 0 0,0-4 81 0 0,0 0-1 0 0,0-1 1 0 0,1 1-1 0 0,0-1 1 0 0,1 0-1 0 0,3 9 1 0 0,-5-14-37 0 0,0 0 0 0 0,1 0 0 0 0,-1 1 0 0 0,1-2 0 0 0,0 1 0 0 0,-1 0 0 0 0,1 0 0 0 0,0 0 0 0 0,0-1 0 0 0,0 1 0 0 0,0-1 0 0 0,0 1 0 0 0,1-1 0 0 0,-1 0 1 0 0,0 0-1 0 0,1 0 0 0 0,3 1 0 0 0,-4-2-75 0 0,0 1 0 0 0,0-1 0 0 0,0 0 0 0 0,0 1 1 0 0,0-1-1 0 0,0 0 0 0 0,1 0 0 0 0,-1-1 0 0 0,0 1 0 0 0,0 0 1 0 0,0-1-1 0 0,0 1 0 0 0,-1-1 0 0 0,1 0 0 0 0,0 1 1 0 0,0-1-1 0 0,0 0 0 0 0,0 0 0 0 0,-1 0 0 0 0,1 0 0 0 0,0-1 1 0 0,-1 1-1 0 0,2-2 0 0 0,10-11 123 0 0,-4 6-67 0 0,-1-1 1 0 0,-1 0 0 0 0,1 0 0 0 0,-1-1-1 0 0,7-14 1 0 0,4-11 392 0 0,1 1 1 0 0,29-39-1 0 0,-45 69-282 0 0,0 0-1 0 0,0 1 1 0 0,0-1 0 0 0,6-4-1 0 0,-8 7 306 0 0,0 2-433 0 0,-1 1 0 0 0,0-1 0 0 0,0 0-1 0 0,1 0 1 0 0,-1 0 0 0 0,0 1 0 0 0,1-1 0 0 0,-1 0 0 0 0,1 0 0 0 0,0 1 0 0 0,0-1-17 0 0,0 0 0 0 0,-1 0-1 0 0,1 1 1 0 0,-1-1 0 0 0,1 0 0 0 0,-1 0 0 0 0,0 0 0 0 0,1 1 0 0 0,-1-1 0 0 0,0 2 0 0 0,-4 77 408 0 0,3-76-495 0 0,1-1-1 0 0,0 1 1 0 0,0 0 0 0 0,0 0 0 0 0,1-1-1 0 0,-1 1 1 0 0,1 0 0 0 0,0 0 0 0 0,0-1 0 0 0,0 1-1 0 0,0-1 1 0 0,1 1 0 0 0,2 4 0 0 0,-3-6-181 0 0,1 0 0 0 0,-1 0 0 0 0,1-1 0 0 0,-1 1-1 0 0,1 0 1 0 0,0-1 0 0 0,-1 1 0 0 0,1-1 0 0 0,0 1 0 0 0,0-1 0 0 0,0 0 0 0 0,0 0 0 0 0,0 0 0 0 0,0 0 0 0 0,1 0 0 0 0,-1 0 0 0 0,0-1 0 0 0,0 1 0 0 0,1-1 0 0 0,-1 1 0 0 0,0-1 0 0 0,3 0 0 0 0,11-2-1715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52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0 17503 0 0,'-2'1'803'0'0,"-1"1"-618"0"0,0 1 0 0 0,0-1 0 0 0,0 1 0 0 0,1-1 0 0 0,-1 1 0 0 0,1 0 0 0 0,0 0 0 0 0,-1 0 0 0 0,1 1-1 0 0,1-1 1 0 0,-1 0 0 0 0,0 1 0 0 0,1-1 0 0 0,-2 7 0 0 0,2-8-35 0 0,1 0 1 0 0,0-1-1 0 0,-1 1 0 0 0,1-1 0 0 0,0 1 0 0 0,0 0 1 0 0,0-1-1 0 0,0 1 0 0 0,0 0 0 0 0,1-1 0 0 0,-1 1 1 0 0,0-1-1 0 0,1 1 0 0 0,-1 0 0 0 0,1-1 0 0 0,-1 1 0 0 0,1-1 1 0 0,0 1-1 0 0,0-1 0 0 0,0 0 0 0 0,0 1 0 0 0,0-1 1 0 0,0 0-1 0 0,0 0 0 0 0,0 1 0 0 0,0-1 0 0 0,1 0 1 0 0,-1 0-1 0 0,0 0 0 0 0,1-1 0 0 0,-1 1 0 0 0,1 0 1 0 0,-1 0-1 0 0,1-1 0 0 0,2 2 0 0 0,28 4 970 0 0,-31-6-1131 0 0,0 0-1 0 0,0 0 1 0 0,1 1-1 0 0,-1-1 1 0 0,0 0-1 0 0,0 1 1 0 0,0-1-1 0 0,0 0 1 0 0,0 1-1 0 0,0-1 1 0 0,0 1 0 0 0,-1 0-1 0 0,1-1 1 0 0,0 1-1 0 0,0 0 1 0 0,0 0-1 0 0,-1-1 1 0 0,1 1-1 0 0,0 0 1 0 0,-1 0-1 0 0,1 0 1 0 0,0 0-1 0 0,-1 0 1 0 0,1 0-1 0 0,-1 0 1 0 0,0 0 0 0 0,1 0-1 0 0,-1 0 1 0 0,0 0-1 0 0,0 0 1 0 0,1 0-1 0 0,-1 0 1 0 0,0 1-1 0 0,0-1 1 0 0,0 0-1 0 0,-1 1 1 0 0,1 3-246 0 0,-1 0-1 0 0,0-1 1 0 0,-1 1 0 0 0,1-1 0 0 0,-5 8-1 0 0,6-11 202 0 0,-5 8-787 0 0,0-1-1 0 0,0 0 1 0 0,-1 0-1 0 0,-8 9 1 0 0,-4 2-692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53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 3224 0 0,'0'-2'8814'0'0,"0"2"-8653"0"0,0-1 0 0 0,0 1 0 0 0,0 0 0 0 0,0-1 0 0 0,0 1-1 0 0,0 0 1 0 0,0 0 0 0 0,1-1 0 0 0,-1 1 0 0 0,0 0 0 0 0,0-1 0 0 0,0 1 0 0 0,0 0 0 0 0,0 0 0 0 0,0-1 0 0 0,1 1 0 0 0,-1 0 0 0 0,0 0 0 0 0,0-1 0 0 0,0 1 0 0 0,1 0 0 0 0,-1 0 0 0 0,1-1 0 0 0,7 6 244 0 0,1 0 0 0 0,-1 0 1 0 0,0 1-1 0 0,0 0 0 0 0,0 1 1 0 0,-1 0-1 0 0,0 0 0 0 0,0 0 1 0 0,6 10-1 0 0,125 163 144 0 0,-123-163-2506 0 0,-14-15 778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53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14 7832 0 0,'-7'-4'361'0'0,"6"3"-336"0"0,1 0-1 0 0,-1 0 1 0 0,0 0-1 0 0,0 1 1 0 0,0-1-1 0 0,0 0 1 0 0,0 1-1 0 0,-1-1 1 0 0,1 0-1 0 0,0 1 1 0 0,0 0 0 0 0,0-1-1 0 0,0 1 1 0 0,-1 0-1 0 0,1-1 1 0 0,0 1-1 0 0,0 0 1 0 0,0 0-1 0 0,-1 0 1 0 0,1 0-1 0 0,0 0 1 0 0,0 0-1 0 0,-1 1 1 0 0,1-1-1 0 0,0 0 1 0 0,0 1-1 0 0,0-1 1 0 0,0 1-1 0 0,0-1 1 0 0,-1 1-1 0 0,1-1 1 0 0,-1 2-1 0 0,-20 14 4214 0 0,-17 13 431 0 0,30-21-4387 0 0,0 1 0 0 0,-9 9 0 0 0,-59 74 114 0 0,46-48-850 0 0,19-25-4435 0 0,5-5-1047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54.1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 4608 0 0,'0'0'208'0'0,"0"0"-9"0"0,-1 2 112 0 0,0-1 1 0 0,0 1 0 0 0,0-1-1 0 0,0 1 1 0 0,1 0 0 0 0,-1-1-1 0 0,1 1 1 0 0,-1 0 0 0 0,1-1-1 0 0,0 1 1 0 0,-1 0 0 0 0,1-1-1 0 0,0 1 1 0 0,0 0 0 0 0,0 0-1 0 0,1-1 1 0 0,-1 1 0 0 0,1 2-1 0 0,0 1 850 0 0,1 22 1770 0 0,-1-12-2800 0 0,0 1 0 0 0,6 20 0 0 0,-3-19-111 0 0,2 1 1 0 0,13 30-1 0 0,-18-47-66 0 0,7 16 63 0 0,14 21 0 0 0,-4-17-4346 0 0,-9-12-468 0 0</inkml:trace>
  <inkml:trace contextRef="#ctx0" brushRef="#br0" timeOffset="1">393 56 14280 0 0,'-7'7'347'0'0,"1"1"-1"0"0,0 0 1 0 0,1 0 0 0 0,-5 10 0 0 0,-12 17 310 0 0,-69 97 823 0 0,-11 11-1072 0 0,98-138-718 0 0,-1 1-1 0 0,0-1 0 0 0,-10 10 1 0 0,1-3-5903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54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0 372 8640 0 0,'4'-7'780'0'0,"-1"2"-679"0"0,5-11 181 0 0,13-17 0 0 0,14-24 2047 0 0,-1 5-688 0 0,16-22-386 0 0,-27 47-904 0 0,2 0 0 0 0,34-27-1 0 0,-46 44-4323 0 0,0 1-1352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55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21 3224 0 0,'0'0'143'0'0,"-3"-20"12214"0"0,13 28-10355 0 0,13 15-2355 0 0,8 16 1306 0 0,-15-17-675 0 0,1-1-1 0 0,37 34 1 0 0,-53-54-22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1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17967 0 0,'3'-4'977'0'0,"1"0"-1"0"0,0 1 1 0 0,0 0-1 0 0,0 0 0 0 0,0 0 1 0 0,9-4-1 0 0,14-3 62 0 0,0 2-1 0 0,55-9 1 0 0,-65 15-1339 0 0,0 0 0 0 0,0 2 0 0 0,0 0 0 0 0,0 1 0 0 0,1 1 0 0 0,17 4 1 0 0,-7 1-1678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55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2304 0 0,'0'0'9445'0'0,"-10"14"-7200"0"0,6-7-1671 0 0,0 0-263 0 0,0-1 0 0 0,1 0 0 0 0,-1 1 0 0 0,2 0 0 0 0,-1 0 0 0 0,-2 7 0 0 0,2-3-165 0 0,0-1 0 0 0,-1 0 0 0 0,-10 16 0 0 0,-1 5-22 0 0,2-2-7 0 0,-1 0 1 0 0,-1-1 0 0 0,-1-1-1 0 0,-2 0 1 0 0,-1-2 0 0 0,-1 0-1 0 0,-1-1 1 0 0,-30 26-1 0 0,45-44 9 0 0,5-5-81 0 0,0 0-1 0 0,0 1 1 0 0,0-1 0 0 0,-1 0 0 0 0,1 0 0 0 0,0 0 0 0 0,-1 0 0 0 0,1 0-1 0 0,0 0 1 0 0,-1-1 0 0 0,1 1 0 0 0,-1 0 0 0 0,0-1 0 0 0,1 1 0 0 0,-1-1 0 0 0,-1 1-1 0 0,2-1 107 0 0,2-6-804 0 0,2 0-4007 0 0,0-3-1449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58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210 0 2304 0 0,'0'0'20071'0'0,"-12"11"-19043"0"0,-13 5-966 0 0,15-10 124 0 0,1 0 0 0 0,0 1 0 0 0,-16 14 0 0 0,10-4 55 0 0,1 1 0 0 0,1 0 1 0 0,0 2-1 0 0,2-1 0 0 0,-13 28 1 0 0,19-33-84 0 0,-1 0 1 0 0,2 0 0 0 0,0 0 0 0 0,1 0 0 0 0,0 1 0 0 0,-1 20 0 0 0,3-24-70 0 0,1 0 1 0 0,0 1-1 0 0,1-1 1 0 0,1 0 0 0 0,-1 0-1 0 0,2 0 1 0 0,-1 0 0 0 0,9 19-1 0 0,-9-25-74 0 0,0-1 1 0 0,1 1-1 0 0,0-1 0 0 0,0 1 1 0 0,0-1-1 0 0,1 0 0 0 0,-1 0 0 0 0,1 0 1 0 0,0-1-1 0 0,0 0 0 0 0,1 1 1 0 0,-1-1-1 0 0,0-1 0 0 0,1 1 0 0 0,0-1 1 0 0,0 1-1 0 0,-1-1 0 0 0,1-1 1 0 0,7 3-1 0 0,1-2-473 0 0,0 0 1 0 0,-1 0-1 0 0,1-1 1 0 0,0-1-1 0 0,0 0 0 0 0,23-4 1 0 0,-23 2-5662 0 0,-3 5-1872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59.0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237 29 9672 0 0,'-12'-10'-168'0'0,"10"8"799"0"0,1 1-1 0 0,-1-1 1 0 0,0 0-1 0 0,0 1 0 0 0,0-1 1 0 0,-1 1-1 0 0,1 0 0 0 0,0 0 1 0 0,0 0-1 0 0,-1 0 1 0 0,1 0-1 0 0,-1 0 0 0 0,1 1 1 0 0,-1-1-1 0 0,1 1 1 0 0,-1-1-1 0 0,-3 1 0 0 0,-3 0-179 0 0,0 1-1 0 0,0-1 0 0 0,0 2 1 0 0,0-1-1 0 0,1 1 1 0 0,-1 0-1 0 0,0 1 0 0 0,1 0 1 0 0,-15 8-1 0 0,18-8-293 0 0,0 0 0 0 0,0 1 0 0 0,0 0 0 0 0,0 0 0 0 0,0 0 1 0 0,1 1-1 0 0,-1 0 0 0 0,1-1 0 0 0,1 2 0 0 0,-1-1 0 0 0,1 0 0 0 0,-1 1 0 0 0,2-1 0 0 0,-5 11 0 0 0,4-7-13 0 0,0 0-1 0 0,1 1 0 0 0,0-1 1 0 0,1 0-1 0 0,0 1 0 0 0,1-1 1 0 0,-1 1-1 0 0,2-1 0 0 0,-1 1 1 0 0,4 13-1 0 0,-4-20-122 0 0,1 1-1 0 0,0-1 1 0 0,0 1-1 0 0,0-1 0 0 0,1 0 1 0 0,-1 1-1 0 0,1-1 1 0 0,0 0-1 0 0,0 0 1 0 0,0 0-1 0 0,0 0 1 0 0,0 0-1 0 0,1-1 1 0 0,0 1-1 0 0,-1-1 0 0 0,1 1 1 0 0,0-1-1 0 0,0 0 1 0 0,0 0-1 0 0,0 0 1 0 0,0-1-1 0 0,1 1 1 0 0,-1-1-1 0 0,0 0 1 0 0,1 0-1 0 0,-1 0 0 0 0,1 0 1 0 0,-1 0-1 0 0,7 0 1 0 0,2-1 6 0 0,0 0 1 0 0,-1-1-1 0 0,1 0 1 0 0,-1-1-1 0 0,1-1 1 0 0,12-3-1 0 0,64-29-627 0 0,-29 11-2360 0 0,-35 15-6647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03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250 209 1840 0 0,'0'0'83'0'0,"0"-6"10"0"0,1 5-74 0 0,-1 0 0 0 0,0 0 0 0 0,0 0 0 0 0,0 0 0 0 0,-1 0-1 0 0,1 1 1 0 0,0-1 0 0 0,0 0 0 0 0,0 0 0 0 0,-1 0 0 0 0,1 0 0 0 0,0 0 0 0 0,-1 0 0 0 0,1 1 0 0 0,-1-1 0 0 0,0-1-1 0 0,-1-2 368 0 0,1 2-108 0 0,0-1 0 0 0,0 0 0 0 0,-1 0 0 0 0,1 0 0 0 0,-1 1 0 0 0,0-1 0 0 0,1 0 1 0 0,-1 1-1 0 0,0 0 0 0 0,-1-1 0 0 0,1 1 0 0 0,0 0 0 0 0,-1 0 0 0 0,1 0 0 0 0,-1 1 1 0 0,1-1-1 0 0,-1 1 0 0 0,0-1 0 0 0,-3 0 0 0 0,5 1-186 0 0,1 1-67 0 0,0 1 1 0 0,-1-1-1 0 0,1 0 0 0 0,0 0 0 0 0,0 0 1 0 0,-1 0-1 0 0,1 0 0 0 0,0 0 0 0 0,-1 0 1 0 0,1 0-1 0 0,0 0 0 0 0,0 0 1 0 0,-1 0-1 0 0,1 0 0 0 0,0 0 0 0 0,-1 0 1 0 0,1 0-1 0 0,0 0 0 0 0,0 0 0 0 0,-1 0 1 0 0,1 0-1 0 0,0-1 0 0 0,0 1 1 0 0,-1 0-1 0 0,1 0 0 0 0,0 0 0 0 0,0 0 1 0 0,-1-1-1 0 0,1 1 0 0 0,0 0 0 0 0,0 0 1 0 0,0 0-1 0 0,-1-1 0 0 0,1 1 0 0 0,0 0 1 0 0,0 0-1 0 0,0-1 0 0 0,0 1 1 0 0,-8-12 1287 0 0,6-1 14 0 0,2 11-1061 0 0,-1 0 0 0 0,1 0 0 0 0,-1 0 0 0 0,1 0-1 0 0,0 0 1 0 0,0 0 0 0 0,0 0 0 0 0,0-3 0 0 0,3-15 1740 0 0,-3 14-1308 0 0,1 1 0 0 0,-1-1 0 0 0,1 0 0 0 0,1 0 0 0 0,-1 0-1 0 0,5-10 1 0 0,-5 16-469 0 0,-1-1 0 0 0,1 0 0 0 0,-1 0 0 0 0,1 0 0 0 0,-1 0-1 0 0,0 0 1 0 0,1 0 0 0 0,-1 0 0 0 0,0 0 0 0 0,1 0 0 0 0,-1 0 0 0 0,0 0-1 0 0,0 0 1 0 0,0 0 0 0 0,0-2 0 0 0,-3 4 2155 0 0,-2 9-1790 0 0,-10 39-526 0 0,2 0 0 0 0,-7 68-1 0 0,12-68-43 0 0,3-18-16 0 0,-37 197 37 0 0,28-137-45 0 0,5-24 0 0 0,-18 145 0 0 0,18-134 0 0 0,-6 128-528 0 0,18-82 528 0 0,10-29 448 0 0,-9-58-271 0 0,1 32-125 0 0,-4-27-39 0 0,-2 34-15 0 0,4 16 66 0 0,-8-13 35 0 0,-8 77 206 0 0,12-153-290 0 0,0 0 0 0 0,0-1-1 0 0,0 1 1 0 0,0-1 0 0 0,0 1 0 0 0,0-1 0 0 0,-1 1-1 0 0,1-1 1 0 0,-1 0 0 0 0,0 1 0 0 0,0-1-1 0 0,-2 2 1 0 0,3-3-150 0 0,5-11-5062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05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241 147 2760 0 0,'0'0'9176'0'0,"-13"-10"-6464"0"0,13 9-2604 0 0,-1 1 1 0 0,1 0 0 0 0,0-1 0 0 0,0 1 0 0 0,0 0 0 0 0,-1 0 0 0 0,1-1 0 0 0,0 1 0 0 0,0 0-1 0 0,0-1 1 0 0,0 1 0 0 0,0 0 0 0 0,0-1 0 0 0,-1 1 0 0 0,1 0 0 0 0,0-1 0 0 0,0 1 0 0 0,0 0-1 0 0,0-1 1 0 0,0 1 0 0 0,0-1 0 0 0,1 1 0 0 0,-1 0 0 0 0,0-1 0 0 0,0 1 0 0 0,0 0-1 0 0,0-1 1 0 0,0 1 0 0 0,0 0 0 0 0,1 0 0 0 0,-1-1 0 0 0,0 1 0 0 0,0 0 0 0 0,0-1 0 0 0,1 1-1 0 0,-1 0 1 0 0,0 0 0 0 0,0-1 0 0 0,1 1 0 0 0,-1 0 0 0 0,0 0 0 0 0,1 0 0 0 0,-1 0 0 0 0,0-1-1 0 0,1 1 1 0 0,-1 0 0 0 0,0 0 0 0 0,1 0 0 0 0,-1 0 0 0 0,0 0 0 0 0,1 0 0 0 0,-1 0 0 0 0,0 0-1 0 0,1 0 1 0 0,-1 0 0 0 0,0 0 0 0 0,1 0 0 0 0,-1 0 0 0 0,1 0 0 0 0,24 1 1965 0 0,10-1-1836 0 0,-12-2-233 0 0,65-3 336 0 0,-32 0-423 0 0,-19 2 169 0 0,46-12 0 0 0,4 0 37 0 0,1 3-236 0 0,-36 3-68 0 0,83-2 0 0 0,24 3 1219 0 0,58 9-818 0 0,-86 0-120 0 0,-43-1-78 0 0,10 1-5 0 0,91-1 28 0 0,-40-2-49 0 0,42-3 60 0 0,-142 2-13 0 0,34-4 186 0 0,77-5-178 0 0,-133 11-124 0 0,170-7 308 0 0,-181 6-236 0 0,-13 1 0 0 0,1 1 0 0 0,-1 0 0 0 0,1 0 0 0 0,-1 0 0 0 0,1 0 0 0 0,4 1 0 0 0,15 0 0 0 0,-15 0 71 0 0,-1-1 473 0 0,-7-1-493 0 0,0 1-1 0 0,0 0 0 0 0,1 0 1 0 0,-1 0-1 0 0,0 0 0 0 0,0 0 1 0 0,1 0-1 0 0,-1 0 0 0 0,0 0 1 0 0,1 0-1 0 0,-1 0 0 0 0,0 0 0 0 0,0 0 1 0 0,1 0-1 0 0,-1 0 0 0 0,0 1 1 0 0,0-1-1 0 0,1 0 0 0 0,-1 0 1 0 0,0 0-1 0 0,0 0 0 0 0,1 0 1 0 0,-1 0-1 0 0,0 1 0 0 0,0-1 1 0 0,0 0-1 0 0,1 1 0 0 0,6 6-34 0 0,-7-7-16 0 0,1 1 0 0 0,-1-1 0 0 0,1 1 0 0 0,-1-1 0 0 0,1 1 0 0 0,-1 0 0 0 0,1-1 0 0 0,-1 1 0 0 0,1 0 0 0 0,-1-1 0 0 0,0 1 0 0 0,1 0 0 0 0,-1 0 0 0 0,0-1 0 0 0,0 1 0 0 0,0 0 0 0 0,0 0 0 0 0,1 0 0 0 0,-1 0 0 0 0,0 2 0 0 0,1 1 0 0 0,-1 1 0 0 0,1-1 0 0 0,-1 0 0 0 0,0 0 0 0 0,0 1 0 0 0,0-1 0 0 0,-1 0 0 0 0,0 0 0 0 0,1 0 0 0 0,-4 8 0 0 0,2-2 0 0 0,-21 87 0 0 0,-17 77 0 0 0,12-65 0 0 0,3-16 0 0 0,-11 160-24 0 0,10-55 8 0 0,13-72 16 0 0,4-25 0 0 0,-1 26 0 0 0,7-51 0 0 0,1 19 0 0 0,0-11 0 0 0,-1 54 0 0 0,-1 16 0 0 0,1-54-88 0 0,15 144-1 0 0,-10-225 98 0 0,11 64-9 0 0,-7-55 0 0 0,0-8 11 0 0,-6-19 42 0 0,0 6 64 0 0,-1-6-116 0 0,0 0-1 0 0,0-1 0 0 0,0 1 0 0 0,1 0 1 0 0,-1 0-1 0 0,0-1 0 0 0,0 1 0 0 0,0-1 0 0 0,0 1 1 0 0,-1-1-1 0 0,1 1 0 0 0,0-1 0 0 0,0 1 0 0 0,0-1 1 0 0,0 0-1 0 0,0 0 0 0 0,-1 0 0 0 0,1 1 1 0 0,0-1-1 0 0,0 0 0 0 0,0 0 0 0 0,0-1 0 0 0,-1 1 1 0 0,1 0-1 0 0,0 0 0 0 0,-1-1 0 0 0,-9-1 168 0 0,1-1 0 0 0,-11-5-1 0 0,-2 0 364 0 0,-58-7-435 0 0,-2-1-33 0 0,-27-8 30 0 0,-124-10 0 0 0,207 31-91 0 0,-70-14-2 0 0,24 6 0 0 0,-71-7 0 0 0,-288 4 64 0 0,249 4-64 0 0,39 0 0 0 0,-121-5 27 0 0,169 5 408 0 0,63 6-306 0 0,2-2-138 0 0,-1-2 0 0 0,1 0 0 0 0,-32-15-1 0 0,-42-11-277 0 0,89 30 125 0 0,1 1-1 0 0,0 1 1 0 0,-1 0 0 0 0,0 1 0 0 0,-15 1-1 0 0,20 1-713 0 0,0 1 0 0 0,0 1-1 0 0,1 0 1 0 0,-1 1-1 0 0,1 0 1 0 0,0 0 0 0 0,0 1-1 0 0,-11 7 1 0 0,2-2-1610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06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70 3224 0 0,'-6'-14'4784'0'0,"6"11"-4105"0"0,0 1 0 0 0,-1 0 1 0 0,1-1-1 0 0,0 1 0 0 0,0 0 1 0 0,0-1-1 0 0,1 1 0 0 0,-1-1 1 0 0,2-3-1 0 0,-1 5-433 0 0,1 0-1 0 0,-1 0 1 0 0,1 0 0 0 0,0 0 0 0 0,-1 0 0 0 0,1 0-1 0 0,0 0 1 0 0,0 1 0 0 0,-1-1 0 0 0,1 1-1 0 0,3-1 1 0 0,23-6 871 0 0,-20 4-837 0 0,-1 1-1 0 0,1 0 1 0 0,0 1-1 0 0,-1-1 1 0 0,1 2-1 0 0,0-1 1 0 0,10 1-1 0 0,11 2 13 0 0,-23-2-277 0 0,1 0 1 0 0,-1 1-1 0 0,0-1 0 0 0,12 4 0 0 0,-4-1 335 0 0,0 0-1 0 0,1-1 0 0 0,-1-1 0 0 0,17 0 0 0 0,27 3-940 0 0,97 7 542 0 0,-94-8 55 0 0,160-7 529 0 0,-146 0-406 0 0,58-7 204 0 0,0 0-108 0 0,203 13-351 0 0,-259 5 425 0 0,91 20 0 0 0,-55-6-322 0 0,201 16 1025 0 0,-278-34-1067 0 0,72-4 355 0 0,-43-1-196 0 0,181 2 384 0 0,-245 0-1148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07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 55 3224 0 0,'0'-5'7729'0'0,"0"-6"-5753"0"0,-1 9-1857 0 0,0 0-1 0 0,0 0 1 0 0,0 0 0 0 0,0 0-1 0 0,0 0 1 0 0,0 0 0 0 0,0 0-1 0 0,-1 0 1 0 0,1 0-1 0 0,-1 1 1 0 0,1-1 0 0 0,-1 1-1 0 0,0-1 1 0 0,0 1 0 0 0,0-1-1 0 0,0 1 1 0 0,0 0 0 0 0,0 0-1 0 0,0 0 1 0 0,-4-1 0 0 0,3 1 64 0 0,0 0 0 0 0,0 1 0 0 0,0-1 0 0 0,0 1 0 0 0,-1 0 0 0 0,1-1 0 0 0,0 1 1 0 0,0 1-1 0 0,0-1 0 0 0,0 0 0 0 0,0 1 0 0 0,0 0 0 0 0,0 0 0 0 0,-5 1 0 0 0,-19 10 1176 0 0,23-9-1238 0 0,2-3 42 0 0,1 1 0 0 0,0-1 0 0 0,-1 1 0 0 0,1 0 0 0 0,-1-1 1 0 0,1 1-1 0 0,0 0 0 0 0,0 0 0 0 0,-1 0 0 0 0,1 0 0 0 0,0 0 0 0 0,0 0 1 0 0,0 1-1 0 0,-1 1 0 0 0,21 1 318 0 0,69 6 311 0 0,-11-2-565 0 0,-49-7-108 0 0,-1 0 0 0 0,29-5 0 0 0,17 1 57 0 0,234 0-176 0 0,-187-3-185 0 0,-37 0 58 0 0,-10 1 304 0 0,-21 2-116 0 0,56 2 0 0 0,75-1-159 0 0,-121-1 324 0 0,84 6 1 0 0,-91 0-215 0 0,29 5 61 0 0,91 18 292 0 0,-20-11 383 0 0,-85-10-448 0 0,-44-2-107 0 0,1 0-57 0 0,-1-2 0 0 0,38-2-1 0 0,-59 1-121 0 0,23-3 203 0 0,53-11 0 0 0,-69 12-146 0 0,0 0 0 0 0,18-1 0 0 0,12-2 108 0 0,52-11 37 0 0,-51 15-389 0 0,-20 1-62 0 0,-22 0-241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10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61 2760 0 0,'0'0'3808'0'0,"4"-16"1937"0"0,-4-29 8369 0 0,-7 58-13526 0 0,2-1-436 0 0,-32 87 168 0 0,22-41-256 0 0,12-50-130 0 0,2 0-1 0 0,-1 0 0 0 0,1 0 1 0 0,0 0-1 0 0,1 1 0 0 0,1 11 1 0 0,-1-2-1517 0 0,0-17 1455 0 0,1 0 1 0 0,-1 0 0 0 0,0-1-1 0 0,0 1 1 0 0,1 0-1 0 0,-1-1 1 0 0,0 1-1 0 0,1 0 1 0 0,-1-1-1 0 0,1 1 1 0 0,-1-1-1 0 0,1 1 1 0 0,-1-1-1 0 0,1 1 1 0 0,-1-1 0 0 0,1 1-1 0 0,0-1 1 0 0,-1 1-1 0 0,1-1 1 0 0,0 0-1 0 0,-1 1 1 0 0,2-1-1 0 0,15 5-7368 0 0,-8-7 982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10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78 3224 0 0,'1'-1'-44'0'0,"6"-3"376"0"0,0 0-1 0 0,0-1 0 0 0,6-7 0 0 0,-11 11 299 0 0,-1-1 0 0 0,1 0-1 0 0,-1 1 1 0 0,1-1 0 0 0,-1 0-1 0 0,0 0 1 0 0,0 0-1 0 0,1 0 1 0 0,-2 0 0 0 0,1-1-1 0 0,0 1 1 0 0,0 0-1 0 0,-1 0 1 0 0,1 0 0 0 0,-1-1-1 0 0,1-3 1 0 0,-1 6-471 0 0,0-1 1 0 0,0 1-1 0 0,0-1 1 0 0,0 1-1 0 0,0-1 1 0 0,0 1-1 0 0,0-1 1 0 0,0 1-1 0 0,0-1 1 0 0,0 1-1 0 0,0-1 1 0 0,0 1-1 0 0,-1-1 0 0 0,1 1 1 0 0,0-1-1 0 0,0 1 1 0 0,0 0-1 0 0,-1-1 1 0 0,1 1-1 0 0,0-1 1 0 0,-1 1-1 0 0,1-1 1 0 0,0 1-1 0 0,-1 0 1 0 0,1-1-1 0 0,-1 1 1 0 0,1 0-1 0 0,0-1 1 0 0,-1 1-1 0 0,0 0 0 0 0,-18 2 1791 0 0,18-2-1999 0 0,-2 0 166 0 0,1 1-1 0 0,-1 0 1 0 0,1 0 0 0 0,0 0 0 0 0,-1 0 0 0 0,1 0 0 0 0,0 1-1 0 0,0-1 1 0 0,0 1 0 0 0,0-1 0 0 0,-4 5 0 0 0,-17 24 737 0 0,9-9-442 0 0,8-12-209 0 0,0 0 0 0 0,1 0 0 0 0,0 1 0 0 0,1 0 0 0 0,0 0 0 0 0,0 0 0 0 0,1 0 0 0 0,1 1 0 0 0,-3 19 0 0 0,4-27-151 0 0,1 0 1 0 0,0 0-1 0 0,0 1 0 0 0,0-1 1 0 0,1 0-1 0 0,-1 0 0 0 0,1 1 1 0 0,0-1-1 0 0,0 0 0 0 0,0 0 1 0 0,0 0-1 0 0,0 0 0 0 0,1 0 0 0 0,-1 0 1 0 0,1-1-1 0 0,0 1 0 0 0,3 4 1 0 0,-3-6-33 0 0,0 1 0 0 0,-1 0 1 0 0,1-1-1 0 0,0 1 0 0 0,0-1 1 0 0,0 0-1 0 0,0 0 0 0 0,1 0 0 0 0,-1 0 1 0 0,0 0-1 0 0,0 0 0 0 0,1 0 1 0 0,-1-1-1 0 0,0 1 0 0 0,1-1 1 0 0,-1 0-1 0 0,1 0 0 0 0,-1 0 1 0 0,1 0-1 0 0,-1 0 0 0 0,0 0 1 0 0,1 0-1 0 0,-1-1 0 0 0,3 0 0 0 0,3-2 20 0 0,-1 1 0 0 0,0-1-1 0 0,1 0 1 0 0,-1-1-1 0 0,-1 0 1 0 0,1 0-1 0 0,0 0 1 0 0,-1-1-1 0 0,0 0 1 0 0,0 0 0 0 0,-1-1-1 0 0,1 0 1 0 0,-1 0-1 0 0,0 0 1 0 0,-1 0-1 0 0,1-1 1 0 0,-1 1-1 0 0,-1-1 1 0 0,1 0 0 0 0,4-14-1 0 0,-5 11-91 0 0,1-3 167 0 0,-1 0 1 0 0,3-17-1 0 0,-6 26-217 0 0,1 1-1 0 0,-1-1 0 0 0,0 1 1 0 0,0-1-1 0 0,-1 1 0 0 0,1-1 1 0 0,-1 1-1 0 0,1-1 1 0 0,-1 1-1 0 0,0-1 0 0 0,-1 1 1 0 0,1 0-1 0 0,0 0 0 0 0,-3-4 1 0 0,-2 1-2117 0 0,-3 4-3878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12.3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13 116 9008 0 0,'-4'-10'960'0'0,"-4"-19"-23"0"0,14 13 3144 0 0,-6 14-3750 0 0,1 1 0 0 0,-1-1 0 0 0,1 0 1 0 0,-1 1-1 0 0,1-1 0 0 0,0 1 0 0 0,0-1 0 0 0,0 1 0 0 0,0-1 0 0 0,0 1 0 0 0,0 0 0 0 0,0-1 0 0 0,0 1 0 0 0,1 0 1 0 0,-1 0-1 0 0,0 0 0 0 0,1 0 0 0 0,2-1 0 0 0,2-1 87 0 0,0 0-1 0 0,1 1 1 0 0,9-3 0 0 0,12-4 193 0 0,-21 6-804 0 0,1 1-1 0 0,-1 0 0 0 0,1 1 1 0 0,0-1-1 0 0,-1 2 0 0 0,1-1 1 0 0,8 1-1 0 0,-13 0-1249 0 0,3 0-69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1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 13824 0 0,'-21'0'1512'0'0,"16"1"-1255"0"0,1-1 0 0 0,-1 1 1 0 0,0 1-1 0 0,0-1 1 0 0,1 1-1 0 0,-1-1 0 0 0,1 1 1 0 0,0 1-1 0 0,-1-1 1 0 0,1 1-1 0 0,-6 4 1 0 0,2-1-86 0 0,1 0 1 0 0,0 0-1 0 0,0 1 0 0 0,1 0 1 0 0,-7 9-1 0 0,-16 40 1096 0 0,21-42-998 0 0,1 0 0 0 0,0 0-1 0 0,1 1 1 0 0,1 0-1 0 0,0 0 1 0 0,1 0 0 0 0,1 1-1 0 0,0 0 1 0 0,0 17-1 0 0,3-32-179 0 0,0 1 0 0 0,0-1-1 0 0,1 1 1 0 0,-1 0 0 0 0,0-1-1 0 0,1 1 1 0 0,-1-1 0 0 0,1 1-1 0 0,0-1 1 0 0,0 1 0 0 0,-1-1 0 0 0,1 1-1 0 0,0-1 1 0 0,0 0 0 0 0,0 1-1 0 0,1-1 1 0 0,1 2 0 0 0,-3-3-76 0 0,1 1 1 0 0,0-1 0 0 0,-1 1 0 0 0,1-1 0 0 0,0 0 0 0 0,0 1 0 0 0,0-1 0 0 0,-1 0 0 0 0,1 1 0 0 0,0-1-1 0 0,0 0 1 0 0,0 0 0 0 0,0 0 0 0 0,-1 0 0 0 0,1 0 0 0 0,0 0 0 0 0,0 0 0 0 0,0 0 0 0 0,0 0 0 0 0,0 0-1 0 0,-1 0 1 0 0,1 0 0 0 0,0-1 0 0 0,0 1 0 0 0,0 0 0 0 0,-1-1 0 0 0,1 1 0 0 0,0-1 0 0 0,0 1-1 0 0,-1-1 1 0 0,1 1 0 0 0,0-1 0 0 0,-1 1 0 0 0,1-1 0 0 0,1-1 0 0 0,8-11 136 0 0,0-1 0 0 0,-1 0 0 0 0,0-1 0 0 0,9-23 0 0 0,4-5 103 0 0,-13 26-137 0 0,2-2 336 0 0,17-25 1 0 0,-28 44-440 0 0,0 0 0 0 0,0 0 0 0 0,0 0 0 0 0,0 0-1 0 0,0 0 1 0 0,1-1 0 0 0,-1 1 0 0 0,0 0 0 0 0,0 0 0 0 0,0 0 0 0 0,0 0 0 0 0,0 0-1 0 0,0 0 1 0 0,1 0 0 0 0,-1 0 0 0 0,0 0 0 0 0,0-1 0 0 0,0 1 0 0 0,0 0-1 0 0,1 0 1 0 0,-1 0 0 0 0,0 0 0 0 0,0 0 0 0 0,0 0 0 0 0,0 0 0 0 0,0 0 0 0 0,1 0-1 0 0,-1 0 1 0 0,0 0 0 0 0,0 0 0 0 0,0 0 0 0 0,0 0 0 0 0,1 1 0 0 0,-1-1-1 0 0,0 0 1 0 0,0 0 0 0 0,0 0 0 0 0,0 0 0 0 0,0 0 0 0 0,1 0 0 0 0,-1 0-1 0 0,0 0 1 0 0,0 0 0 0 0,0 1 0 0 0,0-1 0 0 0,0 0 0 0 0,0 0 0 0 0,0 0 0 0 0,1 1-1 0 0,5 12 162 0 0,1 16-155 0 0,-4-5 75 0 0,0 38 1 0 0,0 12-11 0 0,-2-65-89 0 0,1 0 1 0 0,-1 0 0 0 0,2 0 0 0 0,-1 0-1 0 0,8 15 1 0 0,-9-22-52 0 0,-1-1 0 0 0,1 0 0 0 0,0 0 0 0 0,-1 0 0 0 0,1 0 0 0 0,0 1 0 0 0,0-1 0 0 0,0 0 0 0 0,0-1 0 0 0,0 1 0 0 0,0 0 0 0 0,0 0 0 0 0,0 0 0 0 0,0 0-1 0 0,0-1 1 0 0,1 1 0 0 0,-1-1 0 0 0,0 1 0 0 0,0-1 0 0 0,1 1 0 0 0,-1-1 0 0 0,0 0 0 0 0,1 1 0 0 0,-1-1 0 0 0,0 0 0 0 0,1 0 0 0 0,-1 0 0 0 0,0 0 0 0 0,1 0 0 0 0,-1-1 0 0 0,0 1 0 0 0,1 0 0 0 0,-1 0 0 0 0,0-1 0 0 0,1 1 0 0 0,1-2-1 0 0,4-2-691 0 0,1 0-1 0 0,-2 0 0 0 0,1 0 0 0 0,11-11 0 0 0,2 1-1132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12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5 3224 0 0,'0'-5'14879'0'0,"-1"7"-14801"0"0,0 1 0 0 0,0-1-1 0 0,1 0 1 0 0,-1 0-1 0 0,1 1 1 0 0,-1-1-1 0 0,1 0 1 0 0,0 0-1 0 0,0 1 1 0 0,0-1-1 0 0,0 0 1 0 0,0 1-1 0 0,0-1 1 0 0,1 0-1 0 0,-1 1 1 0 0,1-1 0 0 0,0 0-1 0 0,0 0 1 0 0,0 0-1 0 0,0 0 1 0 0,0 0-1 0 0,0 0 1 0 0,0 0-1 0 0,0 0 1 0 0,3 2-1 0 0,-2-2 76 0 0,1 0-1 0 0,0 0 0 0 0,0 0 1 0 0,0-1-1 0 0,0 1 0 0 0,0-1 1 0 0,0 0-1 0 0,0 0 0 0 0,0 0 1 0 0,0 0-1 0 0,0 0 0 0 0,7 0 1 0 0,8 2 546 0 0,-16-3-577 0 0,0 1 0 0 0,0-1-1 0 0,0 1 1 0 0,0 0-1 0 0,0 0 1 0 0,0 0 0 0 0,0 0-1 0 0,0 0 1 0 0,3 3-1 0 0,-5-3-107 0 0,1 0 0 0 0,0 0 0 0 0,-1 0 0 0 0,1 0 0 0 0,-1 0 0 0 0,1 0 0 0 0,-1 0 0 0 0,1 0 0 0 0,-1 0 0 0 0,0 0 0 0 0,1 1 0 0 0,-1-1 0 0 0,0 0 0 0 0,0 0 0 0 0,0 0 0 0 0,0 1 0 0 0,0-1 0 0 0,0 0 0 0 0,-1 2 0 0 0,-1 3 37 0 0,0 0 0 0 0,0 1-1 0 0,-1-1 1 0 0,0 0 0 0 0,0-1 0 0 0,-6 9-1 0 0,8-12-37 0 0,-3 3 17 0 0,0 1 0 0 0,0-1 0 0 0,-1 0 0 0 0,1-1 0 0 0,-1 1 0 0 0,0-1 0 0 0,0 0 0 0 0,-1 0 0 0 0,1 0 0 0 0,-1-1 0 0 0,-6 3 0 0 0,1-1-250 0 0,-1-1 0 0 0,1 0 0 0 0,0-1 0 0 0,-1-1 0 0 0,-14 3 0 0 0,23-4 246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13.0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44 3224 0 0,'3'-11'11484'0'0,"-3"10"-11034"0"0,-1 1-259 0 0,1 0 0 0 0,0-1 0 0 0,-1 1 0 0 0,1 0 0 0 0,-1 0 0 0 0,1 0 0 0 0,0 0 0 0 0,-1-1 0 0 0,1 1 0 0 0,-1 0 0 0 0,1 0 0 0 0,-1 0 0 0 0,1 0 0 0 0,-1 0 0 0 0,1 0 0 0 0,0 0 0 0 0,-1 0 0 0 0,0 0 0 0 0,-18 5 807 0 0,14-2-791 0 0,1-1-1 0 0,-1 1 1 0 0,1 0 0 0 0,0 0 0 0 0,0 1-1 0 0,0-1 1 0 0,0 1 0 0 0,0 0 0 0 0,1 0 0 0 0,0 0-1 0 0,0 1 1 0 0,0-1 0 0 0,0 1 0 0 0,0-1-1 0 0,-2 8 1 0 0,3-5 7 0 0,-1-1-1 0 0,1 1 1 0 0,1 0-1 0 0,-1 0 1 0 0,1 0-1 0 0,0 0 1 0 0,1 0-1 0 0,0 0 1 0 0,0 0-1 0 0,0 0 1 0 0,2 8-1 0 0,-2-14-182 0 0,0 0-1 0 0,0 0 0 0 0,0-1 1 0 0,0 1-1 0 0,1 0 1 0 0,-1 0-1 0 0,0-1 0 0 0,0 1 1 0 0,1 0-1 0 0,-1 0 1 0 0,1-1-1 0 0,-1 1 0 0 0,0 0 1 0 0,1-1-1 0 0,-1 1 1 0 0,1-1-1 0 0,-1 1 0 0 0,1 0 1 0 0,0-1-1 0 0,-1 1 1 0 0,1-1-1 0 0,0 0 0 0 0,-1 1 1 0 0,1-1-1 0 0,0 1 1 0 0,-1-1-1 0 0,1 0 0 0 0,0 0 1 0 0,0 1-1 0 0,-1-1 0 0 0,1 0 1 0 0,0 0-1 0 0,0 0 1 0 0,-1 0-1 0 0,1 0 0 0 0,0 0 1 0 0,0 0-1 0 0,0 0 1 0 0,-1 0-1 0 0,1 0 0 0 0,0 0 1 0 0,1-1-1 0 0,1 0 33 0 0,0 0 0 0 0,-1-1 0 0 0,1 1 0 0 0,0-1 0 0 0,-1 1 0 0 0,1-1 0 0 0,-1 0 0 0 0,0 0 0 0 0,1 0 0 0 0,1-3 0 0 0,2-1-62 0 0,0 0-1 0 0,-1 0 1 0 0,0-1 0 0 0,0 0-1 0 0,-1 0 1 0 0,1-1 0 0 0,-1 1 0 0 0,-1-1-1 0 0,0 0 1 0 0,0 0 0 0 0,2-11-1 0 0,7-23-170 0 0,-6 19-96 0 0,-4 5-561 0 0,-3 9-2755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1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21 10136 0 0,'-2'-4'193'0'0,"1"4"-102"0"0,1-1-1 0 0,-1 0 0 0 0,0 0 1 0 0,-10-13 11051 0 0,8 18-9482 0 0,0 2-1314 0 0,0 0 1 0 0,1 1 0 0 0,0-1 0 0 0,-2 10-1 0 0,1-1-98 0 0,-12 29 216 0 0,-3 14-99 0 0,13-33-239 0 0,-12 27 0 0 0,15-47-217 0 0,1 0 1 0 0,-1 1-1 0 0,1-1 0 0 0,0 0 0 0 0,0 1 0 0 0,0-1 0 0 0,1 1 0 0 0,0-1 1 0 0,0 1-1 0 0,0-1 0 0 0,1 1 0 0 0,0-1 0 0 0,0 1 0 0 0,2 6 1 0 0,-2-11 20 0 0,0 0 0 0 0,-1-1 1 0 0,1 1-1 0 0,-1 0 0 0 0,1-1 1 0 0,0 1-1 0 0,0-1 0 0 0,-1 1 1 0 0,1-1-1 0 0,0 1 0 0 0,0-1 1 0 0,0 1-1 0 0,-1-1 0 0 0,1 0 1 0 0,0 0-1 0 0,0 1 0 0 0,0-1 1 0 0,0 0-1 0 0,0 0 0 0 0,0 0 1 0 0,0 0-1 0 0,0 0 1 0 0,-1 0-1 0 0,3 0 0 0 0,25-6-3142 0 0,-9-2 1348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15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61 3680 0 0,'0'-1'14'0'0,"1"1"1"0"0,-1 0-1 0 0,1 0 0 0 0,-1 0 1 0 0,0 0-1 0 0,1-1 0 0 0,-1 1 1 0 0,0 0-1 0 0,1-1 0 0 0,-1 1 1 0 0,0 0-1 0 0,1 0 0 0 0,-1-1 1 0 0,0 1-1 0 0,1-1 0 0 0,-1 1 1 0 0,0 0-1 0 0,0-1 0 0 0,1 1 1 0 0,-1-1-1 0 0,0 1 0 0 0,0 0 1 0 0,0-1-1 0 0,0 1 0 0 0,0-1 1 0 0,0 1-1 0 0,0-1 0 0 0,-1-15 12154 0 0,-1 15-11782 0 0,-1 0 0 0 0,1 0 0 0 0,0 1 0 0 0,-1-1 0 0 0,1 1 0 0 0,0-1 0 0 0,-1 1 0 0 0,1 0 1 0 0,-1 0-1 0 0,1 0 0 0 0,-3 0 0 0 0,2 1-220 0 0,0-1 1 0 0,0 1 0 0 0,1-1-1 0 0,-1 1 1 0 0,0 0-1 0 0,0 0 1 0 0,1 1 0 0 0,-1-1-1 0 0,0 0 1 0 0,1 1-1 0 0,0 0 1 0 0,-1-1-1 0 0,1 1 1 0 0,0 0 0 0 0,-3 3-1 0 0,-2 4 275 0 0,-3 2 12 0 0,0 1 0 0 0,1 0 0 0 0,0 0 0 0 0,1 1 0 0 0,1 0 0 0 0,-10 23 0 0 0,17-35-376 0 0,0 0 0 0 0,-1 0 1 0 0,1 0-1 0 0,0 0 0 0 0,-1 0 0 0 0,1 0 0 0 0,0 0 0 0 0,0 0 0 0 0,0 0 1 0 0,0 0-1 0 0,0 0 0 0 0,0 0 0 0 0,0 0 0 0 0,1 0 0 0 0,-1 0 0 0 0,0 0 1 0 0,1 0-1 0 0,-1 0 0 0 0,1 1 0 0 0,-1-2-51 0 0,1 1-1 0 0,-1-1 1 0 0,1 1 0 0 0,0-1-1 0 0,-1 1 1 0 0,1-1-1 0 0,0 0 1 0 0,-1 1 0 0 0,1-1-1 0 0,0 0 1 0 0,-1 1 0 0 0,1-1-1 0 0,0 0 1 0 0,0 0 0 0 0,-1 0-1 0 0,1 0 1 0 0,0 0-1 0 0,0 0 1 0 0,1 0 0 0 0,1 0-9 0 0,1 0 1 0 0,0-1 0 0 0,-1 0-1 0 0,1 0 1 0 0,0 0 0 0 0,-1 0-1 0 0,1-1 1 0 0,-1 1-1 0 0,5-4 1 0 0,0-1-2 0 0,1-2 0 0 0,-1 1 0 0 0,0-1 0 0 0,0 0-1 0 0,6-10 1 0 0,4-4-152 0 0,44-56-3943 0 0,-59 75 3614 0 0,0 1 0 0 0,-1-1 0 0 0,2 1 0 0 0,-1-1 0 0 0,0 1-1 0 0,5-3 1 0 0,4-3-1479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15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121 9 3224 0 0,'-2'1'380'0'0,"0"1"1"0"0,-1-1-1 0 0,1 0 0 0 0,0 0 1 0 0,-1 0-1 0 0,-3 0 1 0 0,-4 2 2914 0 0,4 0-1418 0 0,0 0 0 0 0,0 0 0 0 0,0 1 0 0 0,-11 8 0 0 0,12-8-1213 0 0,1 1 0 0 0,-1-1 1 0 0,1 1-1 0 0,0 0 0 0 0,-5 8 0 0 0,6-9-433 0 0,1 0 1 0 0,0 1-1 0 0,0 0 1 0 0,0-1-1 0 0,0 1 1 0 0,1 0-1 0 0,-1 0 1 0 0,1 0-1 0 0,1 0 1 0 0,-1 0-1 0 0,1 0 1 0 0,0 0-1 0 0,0 0 1 0 0,0 0-1 0 0,0 0 1 0 0,3 10-1 0 0,-2-14-161 0 0,-1 1 0 0 0,1-1-1 0 0,-1 0 1 0 0,1 1 0 0 0,-1-1 0 0 0,1 0-1 0 0,0 1 1 0 0,0-1 0 0 0,0 0 0 0 0,0 0-1 0 0,0 0 1 0 0,0 0 0 0 0,0 0 0 0 0,0 0 0 0 0,0 0-1 0 0,0 0 1 0 0,1 0 0 0 0,1 1 0 0 0,0-1 15 0 0,-1 0 1 0 0,1 0 0 0 0,0-1 0 0 0,0 1-1 0 0,0 0 1 0 0,0-1 0 0 0,0 0 0 0 0,-1 0 0 0 0,5 0-1 0 0,0 0 15 0 0,0-1 1 0 0,0-1-1 0 0,0 1 0 0 0,0-1 0 0 0,0 0 0 0 0,-1 0 0 0 0,9-5 0 0 0,-9 4-63 0 0,1 0-1 0 0,-1-1 1 0 0,0 0 0 0 0,1 0-1 0 0,-2-1 1 0 0,1 1 0 0 0,-1-1-1 0 0,1-1 1 0 0,-1 1 0 0 0,-1-1-1 0 0,1 0 1 0 0,-1 0 0 0 0,0 0-1 0 0,0 0 1 0 0,3-10 0 0 0,0 0-23 0 0,-5 12-287 0 0,0 0 0 0 0,-1 0-1 0 0,1 0 1 0 0,-1 0 0 0 0,0-1 0 0 0,0 1 0 0 0,0 0 0 0 0,0 0-1 0 0,-1-1 1 0 0,1 1 0 0 0,-2-6 0 0 0,0-1-6379 0 0,-1 0-2026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19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 3 10280 0 0,'0'0'926'0'0,"-20"3"92"0"0,10-2 864 0 0,9-1-1312 0 0,-1 0 0 0 0,1 0 0 0 0,0 1 0 0 0,-1-1 0 0 0,1 0 0 0 0,-1 0 0 0 0,1 0 0 0 0,-1-1 0 0 0,1 1-1 0 0,-3-1 1 0 0,4 1-509 0 0,-1 1-1 0 0,0-1 1 0 0,0 0-1 0 0,1 0 1 0 0,-1 0-1 0 0,0 1 1 0 0,0-1-1 0 0,1 0 0 0 0,-1 1 1 0 0,0-1-1 0 0,1 1 1 0 0,-1-1-1 0 0,0 1 1 0 0,1-1-1 0 0,-1 1 1 0 0,0 0-1 0 0,-1 1 120 0 0,-3 2-77 0 0,1 0 0 0 0,0 1-1 0 0,0-1 1 0 0,0 1 0 0 0,1 0-1 0 0,-1 0 1 0 0,1 1 0 0 0,0-1-1 0 0,1 0 1 0 0,0 1 0 0 0,-1 0-1 0 0,2 0 1 0 0,-1-1 0 0 0,1 1-1 0 0,-1 0 1 0 0,2 0 0 0 0,-1 8-1 0 0,0-6-95 0 0,0 0 0 0 0,1 0 0 0 0,0 0 0 0 0,0-1 0 0 0,1 1-1 0 0,3 14 1 0 0,-2-16 6 0 0,-1 0 120 0 0,1 1-1 0 0,1 0 0 0 0,-1-1 1 0 0,4 7-1 0 0,-5-11-82 0 0,1 0 1 0 0,-1 0-1 0 0,0 0 0 0 0,1 0 1 0 0,0 0-1 0 0,-1-1 0 0 0,1 1 1 0 0,0-1-1 0 0,0 1 0 0 0,0-1 1 0 0,0 0-1 0 0,0 1 0 0 0,0-1 1 0 0,0 0-1 0 0,5 1 0 0 0,-5-2-23 0 0,0 1-1 0 0,0-1 0 0 0,0 0 1 0 0,0 0-1 0 0,0 0 0 0 0,0 0 1 0 0,0 0-1 0 0,0-1 1 0 0,0 1-1 0 0,0 0 0 0 0,0-1 1 0 0,0 0-1 0 0,0 1 0 0 0,0-1 1 0 0,-1 0-1 0 0,1 0 0 0 0,0 0 1 0 0,0 0-1 0 0,-1 0 1 0 0,1-1-1 0 0,-1 1 0 0 0,1 0 1 0 0,-1-1-1 0 0,3-2 0 0 0,1-2-36 0 0,0 0 0 0 0,-1 0 0 0 0,0-1-1 0 0,7-12 1 0 0,-5 3 10 0 0,0 1 0 0 0,-1-1 0 0 0,-1 0 0 0 0,4-30 0 0 0,-8 39-234 0 0,0 0-1 0 0,0 1 1 0 0,-1-1-1 0 0,0 0 0 0 0,0 1 1 0 0,0-1-1 0 0,-3-5 1 0 0,0-4-2048 0 0,0 5-5567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20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11056 0 0,'2'-1'6162'0'0,"3"0"-4966"0"0,2-1-646 0 0,-1 0 0 0 0,1 1 0 0 0,11-1 0 0 0,-7 2-320 0 0,-1-2 1 0 0,16-3-1 0 0,-15 3-145 0 0,44-15-1756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20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0 6448 0 0,'-6'0'10095'0'0,"7"16"-8917"0"0,-1-14-1093 0 0,1 0-1 0 0,0-1 1 0 0,0 1 0 0 0,0-1 0 0 0,0 0-1 0 0,0 1 1 0 0,0-1 0 0 0,0 1 0 0 0,0-1-1 0 0,0 0 1 0 0,0 0 0 0 0,1 0 0 0 0,-1 0-1 0 0,1 0 1 0 0,-1 0 0 0 0,1 0 0 0 0,-1 0-1 0 0,1-1 1 0 0,2 2 0 0 0,-1-1-78 0 0,0-1-1 0 0,0 1 1 0 0,0-1 0 0 0,1 1 0 0 0,-1-1-1 0 0,0 0 1 0 0,0-1 0 0 0,1 1 0 0 0,4-1-1 0 0,-6 0 110 0 0,1 1-1 0 0,-1 0 0 0 0,0 0 0 0 0,0 0 1 0 0,1 0-1 0 0,-1 0 0 0 0,0 1 0 0 0,0-1 1 0 0,0 1-1 0 0,0-1 0 0 0,0 1 0 0 0,4 1 1 0 0,-6-1-101 0 0,1-1 187 0 0,-1 2-171 0 0,0 0 0 0 0,1 0-1 0 0,-1 0 1 0 0,1 0 0 0 0,-1 0-1 0 0,1 0 1 0 0,0-1 0 0 0,0 1-1 0 0,0 0 1 0 0,1 2 0 0 0,-1-2-31 0 0,0-1 0 0 0,0 1 0 0 0,0-1-1 0 0,0 1 1 0 0,-1 0 0 0 0,1 0 0 0 0,0-1 0 0 0,-1 1 0 0 0,0 0 0 0 0,1 0 0 0 0,-1 0 0 0 0,0 0 0 0 0,0 0-1 0 0,0 2 1 0 0,-2 5 158 0 0,0 0 0 0 0,0-1-1 0 0,-1 1 1 0 0,-1-1 0 0 0,1 0-1 0 0,-1 0 1 0 0,-1 0 0 0 0,1 0-1 0 0,-2 0 1 0 0,-7 9 0 0 0,-8 6-1828 0 0,-38 33 1 0 0,58-55 1541 0 0,-9 8-4821 0 0,-2-3-1457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21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0 7832 0 0,'-13'3'833'0'0,"-11"14"-190"0"0,19-13 171 0 0,1 0 0 0 0,-1 0 1 0 0,1 1-1 0 0,0 0 0 0 0,0 0 1 0 0,0 0-1 0 0,1 0 0 0 0,-5 10 1 0 0,2-2 192 0 0,3-8-567 0 0,0 0 0 0 0,1 0 0 0 0,0 0 0 0 0,0 1-1 0 0,1-1 1 0 0,-2 11 0 0 0,1-3 129 0 0,1-5-141 0 0,0 0-1 0 0,1 0 1 0 0,0 10-1 0 0,0-16-316 0 0,0 1-1 0 0,1-1 1 0 0,-1 0-1 0 0,1 0 1 0 0,-1 0-1 0 0,1 0 1 0 0,0 0-1 0 0,0 0 1 0 0,0 0-1 0 0,0 0 1 0 0,0 0-1 0 0,0-1 1 0 0,0 1-1 0 0,1 0 1 0 0,-1 0-1 0 0,4 2 1 0 0,-4-4-65 0 0,1 0 1 0 0,0 0 0 0 0,-1 0 0 0 0,1 0 0 0 0,-1 0 0 0 0,1 0 0 0 0,-1-1 0 0 0,1 1-1 0 0,0 0 1 0 0,-1-1 0 0 0,1 1 0 0 0,2-2 0 0 0,-3 1 18 0 0,4-1-14 0 0,0-1-1 0 0,-1 1 1 0 0,1-1-1 0 0,-1 0 1 0 0,0-1-1 0 0,0 1 1 0 0,0-1-1 0 0,-1 0 1 0 0,1 0-1 0 0,-1 0 1 0 0,1 0-1 0 0,-2 0 0 0 0,1-1 1 0 0,0 1-1 0 0,2-8 1 0 0,2-3-337 0 0,-2 0 0 0 0,1 0 0 0 0,4-29 0 0 0,-6 26-1950 0 0,-1 1-6115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21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0 16296 0 0,'0'0'1234'0'0,"0"8"-693"0"0,-6 14 270 0 0,-10 26-1 0 0,2-8 696 0 0,-1 0-956 0 0,-38 70 0 0 0,-5 15-315 0 0,56-121-299 0 0,1 1 0 0 0,0-1 0 0 0,0 1 0 0 0,1-1 0 0 0,-1 1 0 0 0,1 7 0 0 0,0-11-238 0 0,10 1-1746 0 0,4-4 104 0 0,0-1-79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26 3680 0 0,'0'-1'-36'0'0,"-1"-1"1"0"0,1 1-1 0 0,-1-1 0 0 0,1 1 1 0 0,-1-1-1 0 0,0 1 0 0 0,1-1 1 0 0,-1 1-1 0 0,0 0 0 0 0,0-1 1 0 0,0 1-1 0 0,0 0 0 0 0,-2-2 1 0 0,2 2 469 0 0,-1 1 0 0 0,1-1 0 0 0,0 1 0 0 0,0-1 0 0 0,0 1 0 0 0,-1-1 1 0 0,1 1-1 0 0,0 0 0 0 0,0 0 0 0 0,-1 0 0 0 0,1-1 0 0 0,0 1 0 0 0,0 1 1 0 0,-1-1-1 0 0,1 0 0 0 0,0 0 0 0 0,-1 0 0 0 0,1 1 0 0 0,0-1 0 0 0,0 0 1 0 0,-2 2-1 0 0,-2 0 1247 0 0,1 0 1 0 0,-1 0-1 0 0,1 1 0 0 0,0 0 1 0 0,-5 5-1 0 0,-7 7-1224 0 0,10-8-128 0 0,0 1 0 0 0,0-1 0 0 0,1 1 0 0 0,0 0 1 0 0,1 0-1 0 0,0 1 0 0 0,0 0 0 0 0,1-1 0 0 0,-3 12 1 0 0,3-11-118 0 0,1 1 1 0 0,0-1 0 0 0,0 19 0 0 0,2-25-191 0 0,0 0 1 0 0,0 1 0 0 0,1-1 0 0 0,-1 0-1 0 0,1 0 1 0 0,0 0 0 0 0,0 0-1 0 0,0 0 1 0 0,0 0 0 0 0,0 0 0 0 0,1 0-1 0 0,0 0 1 0 0,-1 0 0 0 0,1-1-1 0 0,3 5 1 0 0,-3-6-24 0 0,0 1 0 0 0,1-1 0 0 0,-1 1 1 0 0,0-1-1 0 0,0 0 0 0 0,1 0 0 0 0,-1 0 0 0 0,1 0 0 0 0,-1 0 0 0 0,0 0 0 0 0,1-1 0 0 0,0 1 0 0 0,-1-1 0 0 0,1 0 1 0 0,-1 0-1 0 0,1 0 0 0 0,-1 0 0 0 0,1 0 0 0 0,3-1 0 0 0,4-1-95 0 0,-1 0 0 0 0,1 0 1 0 0,17-8-1 0 0,-19 6-684 0 0,1 0 0 0 0,0 0 0 0 0,-1-1 0 0 0,0-1 0 0 0,12-9 0 0 0,-1-5-7570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21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69 6912 0 0,'0'0'528'0'0,"-1"-1"-151"0"0,1-1 0 0 0,0 1 0 0 0,-1 0 0 0 0,1 0 0 0 0,-1 0 0 0 0,1 0 0 0 0,-1 0 1 0 0,0 0-1 0 0,1 0 0 0 0,-1 0 0 0 0,-1-1 0 0 0,0 2 42 0 0,1 0 0 0 0,0-1 0 0 0,0 1 0 0 0,0 0 0 0 0,0 0 0 0 0,-1 0 0 0 0,1 1 0 0 0,0-1 0 0 0,0 0 0 0 0,-2 1 0 0 0,-1 0-15 0 0,1 1 0 0 0,-1-1 0 0 0,1 1 0 0 0,-1 0 0 0 0,-3 3 0 0 0,0 1 159 0 0,1-1 1 0 0,0 1-1 0 0,-9 9 0 0 0,14-13-346 0 0,-10 11 1004 0 0,-11 20 0 0 0,19-29-1126 0 0,1 0 0 0 0,0 0-1 0 0,0 0 1 0 0,1 0 0 0 0,-1 0-1 0 0,1 1 1 0 0,0-1-1 0 0,0 0 1 0 0,0 1 0 0 0,0 4-1 0 0,1-8-77 0 0,0 0-1 0 0,0-1 1 0 0,0 1 0 0 0,1 0-1 0 0,-1-1 1 0 0,0 1 0 0 0,0-1-1 0 0,0 1 1 0 0,1 0-1 0 0,-1-1 1 0 0,0 1 0 0 0,1-1-1 0 0,-1 1 1 0 0,0-1-1 0 0,1 1 1 0 0,-1-1 0 0 0,1 1-1 0 0,-1-1 1 0 0,1 1-1 0 0,-1-1 1 0 0,1 0 0 0 0,-1 1-1 0 0,1-1 1 0 0,-1 0 0 0 0,1 1-1 0 0,0-1 1 0 0,-1 0-1 0 0,1 0 1 0 0,-1 1 0 0 0,1-1-1 0 0,0 0 1 0 0,-1 0-1 0 0,1 0 1 0 0,0 0 0 0 0,-1 0-1 0 0,1 0 1 0 0,0 0 0 0 0,-1 0-1 0 0,2 0 1 0 0,1-1-32 0 0,0 1 0 0 0,0-1 0 0 0,0 1-1 0 0,0-1 1 0 0,0 0 0 0 0,0 0 0 0 0,3-2 0 0 0,49-23-2762 0 0,-4-2-2043 0 0,-32 17 2786 0 0</inkml:trace>
  <inkml:trace contextRef="#ctx0" brushRef="#br0" timeOffset="1">290 50 13824 0 0,'0'0'629'0'0,"-1"0"-12"0"0,-5 4-434 0 0,1-1 0 0 0,0 1-1 0 0,0-1 1 0 0,1 2 0 0 0,-1-1-1 0 0,1 0 1 0 0,0 1 0 0 0,-6 8 0 0 0,5-6 680 0 0,0 1 0 0 0,0 0 0 0 0,1 0 1 0 0,0 1-1 0 0,-4 12 0 0 0,8-20-755 0 0,-1 1 0 0 0,1-1 0 0 0,0 0-1 0 0,-1 1 1 0 0,1-1 0 0 0,0 0 0 0 0,0 1 0 0 0,0-1 0 0 0,0 0 0 0 0,0 1-1 0 0,0-1 1 0 0,1 0 0 0 0,-1 1 0 0 0,0-1 0 0 0,1 0 0 0 0,-1 0-1 0 0,1 1 1 0 0,-1-1 0 0 0,1 0 0 0 0,-1 0 0 0 0,1 0 0 0 0,0 1 0 0 0,0-1-1 0 0,0 0 1 0 0,-1 0 0 0 0,3 1 0 0 0,-2-1-34 0 0,1 0 1 0 0,0 0-1 0 0,-1 0 0 0 0,1 0 0 0 0,0-1 1 0 0,0 1-1 0 0,-1-1 0 0 0,1 1 1 0 0,0-1-1 0 0,0 1 0 0 0,0-1 0 0 0,0 0 1 0 0,0 0-1 0 0,0 0 0 0 0,-1 0 1 0 0,1 0-1 0 0,4-1 0 0 0,8-3 125 0 0,0-1 1 0 0,0-1-1 0 0,-1 0 0 0 0,0 0 0 0 0,22-16 1 0 0,-25 17-118 0 0,-3-1 5 0 0,1 1 1 0 0,0-1 0 0 0,-1 0 0 0 0,0-1 0 0 0,-1 0 0 0 0,10-11 0 0 0,-12 12-510 0 0,0 0 1 0 0,-1 0-1 0 0,6-12 0 0 0,-7 14-697 0 0,-1 0-1 0 0,1-1 1 0 0,-1 1-1 0 0,-1 0 1 0 0,1-1-1 0 0,0-7 1 0 0,-1-2-6858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37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168 751 4144 0 0,'-60'49'2600'0'0,"53"-43"-902"0"0,-11 11 1968 0 0,12-10-2938 0 0,-1-2-1 0 0,1 1 1 0 0,-1-1 0 0 0,-13 9-1 0 0,10-9 838 0 0,0 1 0 0 0,-7 6 5587 0 0,25-21-6188 0 0,0 2-1 0 0,13-11 1 0 0,63-26 860 0 0,-63 35-1546 0 0,0-2 0 0 0,-1 0 0 0 0,27-19 0 0 0,-14 1-150 0 0,-1-2-1 0 0,28-34 1 0 0,-26 27-20 0 0,41-36 1 0 0,54-25-338 0 0,-78 63 32 0 0,75-70 0 0 0,-12-22 637 0 0,-57 63-281 0 0,-27 38-432 0 0,-24 22 152 0 0,1-1-1 0 0,-1 1 0 0 0,0-1 0 0 0,7-11 1 0 0,-12 17 37 0 0,-1-1 1 0 0,0 1-1 0 0,1-1 1 0 0,-1 1-1 0 0,1 0 1 0 0,-1-1 0 0 0,0 1-1 0 0,1-1 1 0 0,-1 1-1 0 0,1 0 1 0 0,-1 0-1 0 0,1-1 1 0 0,-1 1-1 0 0,1 0 1 0 0,0 0-1 0 0,-1-1 1 0 0,1 1 0 0 0,-1 0-1 0 0,1 0 1 0 0,-1 0-1 0 0,2 0 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52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54 2760 0 0,'1'0'234'0'0,"0"-1"-179"0"0,-1 1-1 0 0,0 0 1 0 0,1 0 0 0 0,-1 0-1 0 0,0 0 1 0 0,1 0-1 0 0,-1 0 1 0 0,1 0 0 0 0,-1 0-1 0 0,0 0 1 0 0,1 0-1 0 0,-1 0 1 0 0,11 4 8973 0 0,2-7-6915 0 0,-1 0-938 0 0,23-11 2484 0 0,-20 9-2147 0 0,29-5 0 0 0,-25 1-1072 0 0,-7 2-312 0 0,-2 1-4056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52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3224 0 0,'-16'0'7889'0'0,"12"2"-6502"0"0,3-2-1153 0 0,-1 1 0 0 0,1 0 0 0 0,-1-1 0 0 0,1 1 0 0 0,-1 0 0 0 0,1 0 0 0 0,0 0-1 0 0,-1 0 1 0 0,1 0 0 0 0,0 0 0 0 0,0 1 0 0 0,-1-1 0 0 0,1 0 0 0 0,0 1 0 0 0,1-1 0 0 0,-1 0 0 0 0,0 1-1 0 0,0-1 1 0 0,0 1 0 0 0,1 0 0 0 0,-1 2 0 0 0,-5 9 272 0 0,5-11-409 0 0,0 0 1 0 0,0 1-1 0 0,0-1 0 0 0,0 0 1 0 0,1 0-1 0 0,-1 1 1 0 0,1-1-1 0 0,-1 4 1 0 0,1-4 32 0 0,0 14 958 0 0,1-15-1021 0 0,0 1-1 0 0,0 0 1 0 0,0 0-1 0 0,1-1 1 0 0,-1 1-1 0 0,0 0 0 0 0,0-1 1 0 0,1 1-1 0 0,-1-1 1 0 0,1 0-1 0 0,0 0 1 0 0,-1 1-1 0 0,1-1 0 0 0,0 0 1 0 0,0 0-1 0 0,-1 0 1 0 0,1-1-1 0 0,0 1 1 0 0,0 0-1 0 0,3 0 0 0 0,4 0 280 0 0,0 0-1 0 0,-1 0 0 0 0,16-1 0 0 0,-9-1 239 0 0,-14 1-570 0 0,0 0 0 0 0,0 1 0 0 0,-1-1 0 0 0,1 0-1 0 0,0 0 1 0 0,0 1 0 0 0,-1-1 0 0 0,1 0 0 0 0,0 1 0 0 0,-1-1-1 0 0,1 1 1 0 0,0-1 0 0 0,-1 1 0 0 0,1-1 0 0 0,-1 1 0 0 0,1-1 0 0 0,-1 1-1 0 0,1 0 1 0 0,-1-1 0 0 0,1 1 0 0 0,-1 0 0 0 0,1-1 0 0 0,-1 1-1 0 0,0 0 1 0 0,1 0 0 0 0,-1-1 0 0 0,0 1 0 0 0,0 0 0 0 0,0 0-1 0 0,0-1 1 0 0,0 1 0 0 0,0 0 0 0 0,0 1 0 0 0,1 1-57 0 0,-1-1 0 0 0,0 1 0 0 0,0 0 1 0 0,0 0-1 0 0,-1-1 0 0 0,1 1 0 0 0,-2 5 0 0 0,-3 2 199 0 0,-1 0 1 0 0,0 0-1 0 0,0 0 0 0 0,-1-1 0 0 0,-9 10 1 0 0,10-14-238 0 0,1 0 0 0 0,-1-1-1 0 0,0 0 1 0 0,-1 0 0 0 0,1 0 0 0 0,-1-1 0 0 0,0 0 0 0 0,-10 3 0 0 0,13-4-104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53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11 3224 0 0,'0'0'143'0'0,"-10"0"490"0"0,7 2 508 0 0,-1-1 0 0 0,1 1 0 0 0,0 0 0 0 0,0 0 0 0 0,1 0 0 0 0,-1 0 0 0 0,0 0 0 0 0,-3 4 0 0 0,1 0 10 0 0,1-1 1 0 0,0 1-1 0 0,-6 10 1 0 0,4-3-381 0 0,0-1 0 0 0,1 1 0 0 0,-5 21 0 0 0,-3 21 985 0 0,13-49-1622 0 0,0-1 0 0 0,0 0 0 0 0,0 0-1 0 0,1 0 1 0 0,-1 1 0 0 0,1-1 0 0 0,0 0-1 0 0,1 0 1 0 0,-1 0 0 0 0,1 0 0 0 0,3 4 0 0 0,-5-8-91 0 0,1 0 0 0 0,-1 0 0 0 0,1 0 1 0 0,-1 0-1 0 0,1 0 0 0 0,0 0 0 0 0,-1-1 1 0 0,1 1-1 0 0,0 0 0 0 0,0 0 0 0 0,0-1 1 0 0,-1 1-1 0 0,1 0 0 0 0,0-1 0 0 0,0 1 1 0 0,0-1-1 0 0,0 0 0 0 0,0 1 0 0 0,0-1 1 0 0,0 0-1 0 0,0 1 0 0 0,0-1 0 0 0,2 0 1 0 0,0 0 23 0 0,-1 0 0 0 0,0-1 1 0 0,0 1-1 0 0,0-1 0 0 0,1 1 1 0 0,-1-1-1 0 0,0 0 0 0 0,0 0 1 0 0,0 0-1 0 0,4-2 1 0 0,0-1 60 0 0,0-1 1 0 0,0 1-1 0 0,0-2 1 0 0,-1 1 0 0 0,10-12-1 0 0,-10 10-69 0 0,-1 0 0 0 0,0-1 0 0 0,0 0 0 0 0,0 1-1 0 0,-1-1 1 0 0,4-15 0 0 0,6-52-859 0 0,-12 64 448 0 0,0-12-1409 0 0,-2 0-4514 0 0,-2 0-1948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53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0 3224 0 0,'-2'2'7239'0'0,"-5"8"-3825"0"0,2-3-2604 0 0,0 1-1 0 0,1-1 1 0 0,0 1 0 0 0,1 0 0 0 0,0 0-1 0 0,0 0 1 0 0,-3 15 0 0 0,-4 13-163 0 0,-15 63-58 0 0,21-84-766 0 0,1 1 0 0 0,0-1 0 0 0,1 1 0 0 0,0-1 0 0 0,2 27 0 0 0,0-34-4812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54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0 122 4144 0 0,'5'-7'8309'0'0,"6"-1"-2367"0"0,-5 6-5287 0 0,0 0 0 0 0,1 1 0 0 0,-1 0-1 0 0,1-1 1 0 0,6 1 0 0 0,7-1 60 0 0,44-3-27 0 0,-43 4-2833 0 0,1 0-3505 0 0,-9 0-1210 0 0</inkml:trace>
  <inkml:trace contextRef="#ctx0" brushRef="#br0" timeOffset="1">355 1 16471 0 0,'-12'9'1755'0'0,"7"-4"-1567"0"0,0 0-1 0 0,1 0 0 0 0,0 0 1 0 0,-7 11-1 0 0,0 0 819 0 0,1 1-285 0 0,1 0 0 0 0,0 0 1 0 0,-10 29-1 0 0,15-37-644 0 0,3-7-66 0 0,0 0 0 0 0,0 0-1 0 0,0 0 1 0 0,0 1 0 0 0,1-1 0 0 0,-1 0 0 0 0,1 1 0 0 0,-1-1-1 0 0,1 0 1 0 0,0 5 0 0 0,0-7-122 0 0,0 1 0 0 0,1-1 0 0 0,-1 0 0 0 0,0 1 1 0 0,1-1-1 0 0,-1 1 0 0 0,0-1 0 0 0,1 0 0 0 0,-1 1 0 0 0,0-1 0 0 0,1 0 0 0 0,-1 0 1 0 0,1 1-1 0 0,-1-1 0 0 0,0 0 0 0 0,1 0 0 0 0,-1 1 0 0 0,1-1 0 0 0,-1 0 0 0 0,1 0 0 0 0,-1 0 1 0 0,1 0-1 0 0,-1 0 0 0 0,1 0 0 0 0,-1 0 0 0 0,1 0 0 0 0,-1 0 0 0 0,1 0 0 0 0,0 0 1 0 0,-1 0 40 0 0,10 0-7184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54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25 3680 0 0,'-2'0'167'0'0,"-1"1"-359"0"0,0 0 1 0 0,-1 1 0 0 0,1-1 0 0 0,0 1 0 0 0,-5 2-1 0 0,-13 14 2978 0 0,10-7 2316 0 0,-13 21-1 0 0,3-5-648 0 0,21-27-4373 0 0,0 0 0 0 0,0 1 0 0 0,0-1 0 0 0,-1 1-1 0 0,1-1 1 0 0,0 0 0 0 0,0 1 0 0 0,0-1 0 0 0,0 0 0 0 0,0 1 0 0 0,0-1 0 0 0,0 1 0 0 0,0-1 0 0 0,0 1 0 0 0,0-1 0 0 0,0 0 0 0 0,0 1 0 0 0,0-1 0 0 0,0 1 0 0 0,0-1 0 0 0,0 0 0 0 0,0 1 0 0 0,1-1 0 0 0,-1 0 0 0 0,0 1-1 0 0,0-1 1 0 0,0 0 0 0 0,1 1 0 0 0,-1-1 0 0 0,0 0 0 0 0,0 1 0 0 0,1 0 0 0 0,10 6 450 0 0,-8-6-503 0 0,-1 0 1 0 0,1 0 0 0 0,0-1 0 0 0,0 0 0 0 0,-1 0-1 0 0,1 1 1 0 0,0-1 0 0 0,0-1 0 0 0,0 1-1 0 0,0 0 1 0 0,-1-1 0 0 0,1 0 0 0 0,0 1 0 0 0,-1-1-1 0 0,1 0 1 0 0,4-2 0 0 0,4-3-543 0 0,-1-1 1 0 0,16-11 0 0 0,-9 6-1198 0 0,-4 3 465 0 0</inkml:trace>
  <inkml:trace contextRef="#ctx0" brushRef="#br0" timeOffset="1">241 1 6912 0 0,'-4'6'714'0'0,"-15"23"1152"0"0,16-23-158 0 0,0 0 0 0 0,0 0 0 0 0,1 0 0 0 0,0 0 0 0 0,0 1 1 0 0,-1 6-1 0 0,1 10 676 0 0,2-22-2342 0 0,0-1 0 0 0,0 1 0 0 0,1-1 0 0 0,-1 0 0 0 0,0 1 0 0 0,0-1 0 0 0,0 0 0 0 0,0 1 0 0 0,1-1 1 0 0,-1 0-1 0 0,0 1 0 0 0,0-1 0 0 0,1 0 0 0 0,-1 0 0 0 0,0 1 0 0 0,0-1 0 0 0,1 0 0 0 0,-1 0 0 0 0,0 1 0 0 0,1-1 1 0 0,-1 0-1 0 0,0 0 0 0 0,1 0 0 0 0,-1 0 0 0 0,1 0 0 0 0,-1 1 0 0 0,0-1 0 0 0,1 0 0 0 0,-1 0 0 0 0,0 0 0 0 0,1 0 1 0 0,0 0-1 0 0,13-1 231 0 0,-10 0-234 0 0,0 0-1 0 0,1-1 1 0 0,-1 0 0 0 0,0 0-1 0 0,-1 0 1 0 0,1 0 0 0 0,0 0-1 0 0,0-1 1 0 0,-1 0-1 0 0,0 0 1 0 0,4-3 0 0 0,6-8-1797 0 0,14-19 0 0 0,-17 20-2566 0 0,0 1-3467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5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1 138 4608 0 0,'0'-9'9682'0'0,"6"7"-7942"0"0,-1 0-1347 0 0,0 0-1 0 0,0 1 0 0 0,0-1 1 0 0,0 1-1 0 0,0 0 1 0 0,0 1-1 0 0,0-1 0 0 0,0 1 1 0 0,8 1-1 0 0,139 22 591 0 0,-109-22-862 0 0,-16-2-14 0 0,-26 1-102 0 0,0 0 0 0 0,-1 0 1 0 0,1 0-1 0 0,-1 0 0 0 0,1 0 1 0 0,-1 0-1 0 0,1-1 0 0 0,-1 1 1 0 0,1 0-1 0 0,-1 0 0 0 0,1 0 1 0 0,-1-1-1 0 0,1 1 0 0 0,-1 0 1 0 0,1-1-1 0 0,-1 1 0 0 0,1 0 1 0 0,-1-1-1 0 0,0 1 0 0 0,1-1 1 0 0,-1 1-1 0 0,0-1 0 0 0,1 1 1 0 0,-1-1-1 0 0,0 1 0 0 0,0-1 1 0 0,1 1-1 0 0,-1-1 0 0 0,0 1 1 0 0,0-1-1 0 0,0 1 0 0 0,0-1 1 0 0,0 1-1 0 0,1-1 0 0 0,-1 1 1 0 0,0-1-1 0 0,0 0 0 0 0,-1 1 1 0 0,1-1-1 0 0,0 1 0 0 0,0-1 1 0 0,0 1-1 0 0,0-1 0 0 0,0 1 1 0 0,-1-1-1 0 0,1 1 0 0 0,0-1 1 0 0,0 1-1 0 0,-1-1 0 0 0,1 1 1 0 0,0-1-1 0 0,-1 1 0 0 0,1-1 1 0 0,0 1-1 0 0,-1 0 0 0 0,1-1 1 0 0,-1 1-1 0 0,0-1 0 0 0,-7-3 12 0 0,-10-6-81 0 0,-1 0-1 0 0,-26-8 1 0 0,-19-2 64 0 0,55 17 129 0 0,8-1 170 0 0,11-4 312 0 0,-1 2-602 0 0,-1 1 36 0 0,-1 1 1 0 0,1 0-1 0 0,1 0 0 0 0,-1 1 0 0 0,1 0 0 0 0,-1 0 0 0 0,1 1 0 0 0,0 0 0 0 0,0 0 1 0 0,0 1-1 0 0,0 0 0 0 0,18 2 0 0 0,-25-1-33 0 0,1 0 0 0 0,-1 0 0 0 0,0 1 0 0 0,1-1 0 0 0,-1 1 0 0 0,1 0 0 0 0,-1 0-1 0 0,0 0 1 0 0,0 0 0 0 0,1 0 0 0 0,-1 0 0 0 0,0 1 0 0 0,0-1 0 0 0,0 1 0 0 0,0-1 0 0 0,0 1 0 0 0,-1 0 0 0 0,1 0 0 0 0,-1 0 0 0 0,1 0 0 0 0,2 3 0 0 0,-3 0 21 0 0,1-1 0 0 0,-1 0 0 0 0,0 0 0 0 0,1 1 1 0 0,-2-1-1 0 0,1 1 0 0 0,-1-1 0 0 0,1 1 1 0 0,-1-1-1 0 0,0 1 0 0 0,-2 5 0 0 0,0 10 121 0 0,-2 0 0 0 0,-12 38 0 0 0,13-51-280 0 0,1 0 0 0 0,0 1 1 0 0,-1 15-1 0 0,3-22-1009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55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 17159 0 0,'-6'9'399'0'0,"-1"1"-1"0"0,2-1 0 0 0,-1 2 0 0 0,-4 13 0 0 0,-11 19 253 0 0,4-9 461 0 0,-23 64-1 0 0,30-72-720 0 0,10-26-391 0 0,-6 16 56 0 0,0-1-1 0 0,1 1 0 0 0,1 0 0 0 0,0 0 0 0 0,-2 26 0 0 0,9-27 155 0 0,-3-14-389 0 0,0 0 0 0 0,1 0-1 0 0,-1 0 1 0 0,1 0 0 0 0,-1 0-1 0 0,1 0 1 0 0,-1 0 0 0 0,1-1-1 0 0,0 1 1 0 0,-1 0-1 0 0,1 0 1 0 0,0-1 0 0 0,0 1-1 0 0,-1 0 1 0 0,1-1 0 0 0,0 1-1 0 0,0 0 1 0 0,0-1 0 0 0,0 0-1 0 0,0 1 1 0 0,0-1-1 0 0,0 1 1 0 0,0-1 0 0 0,0 0-1 0 0,0 0 1 0 0,0 0 0 0 0,0 0-1 0 0,0 1 1 0 0,2-2-1 0 0,12-5-1643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2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17279 0 0,'-1'0'130'0'0,"0"0"-1"0"0,-1 0 0 0 0,1 0 0 0 0,-1 1 0 0 0,1-1 0 0 0,0 0 0 0 0,-1 1 0 0 0,1-1 0 0 0,0 1 0 0 0,-1-1 0 0 0,1 1 0 0 0,0 0 0 0 0,-1-1 0 0 0,1 1 0 0 0,0 0 0 0 0,0 0 0 0 0,0 0 0 0 0,0 0 0 0 0,0 0 0 0 0,0 0 0 0 0,-1 3 0 0 0,-3 2 505 0 0,0 0-1 0 0,-7 12 0 0 0,0 8 231 0 0,1 0 0 0 0,-12 44 0 0 0,7-18-661 0 0,8-22-74 0 0,1 0 1 0 0,2 1 0 0 0,-2 34 0 0 0,5-50-39 0 0,1-5-55 0 0,1 0-1 0 0,0 0 1 0 0,0 0 0 0 0,1 0-1 0 0,0-1 1 0 0,1 1-1 0 0,3 11 1 0 0,-4-18 3 0 0,0 0 0 0 0,0 0 0 0 0,1 0-1 0 0,-1 0 1 0 0,1 0 0 0 0,0 0 0 0 0,-1-1 0 0 0,1 1 0 0 0,1-1 0 0 0,-1 1 0 0 0,3 2-1 0 0,-3-4 1 0 0,0 0 0 0 0,0 0-1 0 0,0 0 1 0 0,0 0 0 0 0,0 0-1 0 0,0 0 1 0 0,1 0-1 0 0,-1-1 1 0 0,0 1 0 0 0,0-1-1 0 0,1 1 1 0 0,-1-1 0 0 0,0 0-1 0 0,1 0 1 0 0,-1 0 0 0 0,0 0-1 0 0,4-1 1 0 0,3-1-8 0 0,-1 0 0 0 0,0-1 0 0 0,0 0 0 0 0,0 0 0 0 0,0 0 1 0 0,0-1-1 0 0,-1-1 0 0 0,8-4 0 0 0,-3-1-761 0 0,1 0 0 0 0,-1 0 0 0 0,14-18 0 0 0,-11 10-869 0 0</inkml:trace>
  <inkml:trace contextRef="#ctx0" brushRef="#br0" timeOffset="1">309 359 19031 0 0,'-6'19'1038'0'0,"-6"37"0"0"0,2-5-938 0 0,2-18 853 0 0,2 0 0 0 0,2 1 0 0 0,1-1-1 0 0,2 51 1 0 0,2-70-1143 0 0,0 0 0 0 0,1 0-1 0 0,0 0 1 0 0,1 0 0 0 0,1 0-1 0 0,0 0 1 0 0,9 19 0 0 0,-3-14-900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56.1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75 19351 0 0,'3'-3'328'0'0,"1"1"-1"0"0,-1 0 0 0 0,1 1 0 0 0,0-1 1 0 0,-1 1-1 0 0,7-2 0 0 0,18-8 942 0 0,-11 2 59 0 0,34-11 0 0 0,-34 15-1787 0 0,-11 4-436 0 0,-1-1 0 0 0,0 1 0 0 0,10-5-1 0 0,-9 1-896 0 0</inkml:trace>
  <inkml:trace contextRef="#ctx0" brushRef="#br0" timeOffset="1">120 89 15232 0 0,'0'0'3243'0'0,"-14"5"81"0"0,12-4-3266 0 0,1 0 0 0 0,0 0-1 0 0,0 0 1 0 0,0 0-1 0 0,0 1 1 0 0,0-1-1 0 0,0 0 1 0 0,1 1 0 0 0,-1-1-1 0 0,0 1 1 0 0,1-1-1 0 0,-1 1 1 0 0,1-1 0 0 0,-1 1-1 0 0,1-1 1 0 0,0 1-1 0 0,-1 0 1 0 0,1-1 0 0 0,0 1-1 0 0,0-1 1 0 0,0 1-1 0 0,1 0 1 0 0,-1-1-1 0 0,0 1 1 0 0,1-1 0 0 0,-1 1-1 0 0,1-1 1 0 0,-1 1-1 0 0,1-1 1 0 0,1 3 0 0 0,1-2 155 0 0,0 1 1 0 0,0-1 0 0 0,0 1 0 0 0,1-1 0 0 0,-1-1 0 0 0,1 1 0 0 0,0 0-1 0 0,-1-1 1 0 0,6 2 0 0 0,3 1-370 0 0,-10-3 166 0 0,0 0 0 0 0,0 0 0 0 0,0 0-1 0 0,0 0 1 0 0,-1 1 0 0 0,1-1 0 0 0,0 0-1 0 0,0 1 1 0 0,-1-1 0 0 0,1 1 0 0 0,-1 0-1 0 0,1-1 1 0 0,-1 1 0 0 0,1 0 0 0 0,-1 0 0 0 0,0 0-1 0 0,0 0 1 0 0,0 0 0 0 0,0 0 0 0 0,-1 0-1 0 0,1 0 1 0 0,-1 0 0 0 0,1 1 0 0 0,-1-1 0 0 0,1 0-1 0 0,-1 3 1 0 0,0-1 108 0 0,-1 0 0 0 0,0 0 0 0 0,1 0 0 0 0,-1 0-1 0 0,-1-1 1 0 0,1 1 0 0 0,0 0 0 0 0,-1 0 0 0 0,0-1 0 0 0,0 1 0 0 0,0-1 0 0 0,0 0-1 0 0,0 0 1 0 0,-5 5 0 0 0,-5 5-99 0 0,-1-1 0 0 0,-1 0-1 0 0,-15 11 1 0 0,22-18-262 0 0,0 0 1 0 0,-1-1-1 0 0,0 0 1 0 0,0 0-1 0 0,0 0 1 0 0,0-1-1 0 0,-1 0 1 0 0,-10 1-1 0 0,12-3-1454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5:56.5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116 138 11520 0 0,'0'0'886'0'0,"-4"-8"3342"0"0,3 7-3887 0 0,-1 1-1 0 0,0 0 0 0 0,0 0 1 0 0,1 0-1 0 0,-1 0 1 0 0,0 0-1 0 0,0 0 0 0 0,1 0 1 0 0,-1 0-1 0 0,0 1 1 0 0,1-1-1 0 0,-1 1 0 0 0,0-1 1 0 0,1 1-1 0 0,-1 0 1 0 0,0 0-1 0 0,-2 1 0 0 0,-26 18 801 0 0,30-20-1086 0 0,-5 4 90 0 0,1 0 1 0 0,0 0 0 0 0,0 1 0 0 0,1-1-1 0 0,-1 1 1 0 0,1 0 0 0 0,0 0 0 0 0,0 0 0 0 0,0 0-1 0 0,1 0 1 0 0,0 1 0 0 0,0-1 0 0 0,0 1-1 0 0,1 0 1 0 0,0 0 0 0 0,0-1 0 0 0,0 1 0 0 0,1 0-1 0 0,0 0 1 0 0,0 0 0 0 0,0 0 0 0 0,1 0-1 0 0,1 7 1 0 0,-1-10-95 0 0,-1 0 1 0 0,1 0-1 0 0,0 0 0 0 0,0-1 1 0 0,0 1-1 0 0,1 0 0 0 0,-1-1 0 0 0,1 1 1 0 0,-1-1-1 0 0,1 1 0 0 0,0-1 1 0 0,0 0-1 0 0,0 1 0 0 0,0-1 0 0 0,0 0 1 0 0,3 1-1 0 0,-3-2-17 0 0,0 0 1 0 0,0 0-1 0 0,0 0 0 0 0,0 0 0 0 0,0 0 1 0 0,0-1-1 0 0,1 1 0 0 0,-1-1 1 0 0,0 0-1 0 0,0 0 0 0 0,1 1 0 0 0,-1-2 1 0 0,0 1-1 0 0,1 0 0 0 0,-1 0 1 0 0,0-1-1 0 0,0 1 0 0 0,0-1 1 0 0,1 1-1 0 0,3-3 0 0 0,4-3 70 0 0,1 0 0 0 0,-1-1 0 0 0,0 0 0 0 0,-1-1 0 0 0,14-12 0 0 0,-17 13-65 0 0,0 0 0 0 0,-1 0 0 0 0,1-1 0 0 0,-1 0 0 0 0,-1 1 0 0 0,0-1 0 0 0,0-1 0 0 0,0 1 0 0 0,2-10 0 0 0,-2 1-2 0 0,1 0 1 0 0,-2-1-1 0 0,2-30 1 0 0,-5 43-73 0 0,0 0 1 0 0,0 0-1 0 0,-1 1 0 0 0,1-1 0 0 0,-1 0 0 0 0,-1 0 1 0 0,1 1-1 0 0,0-1 0 0 0,-1 1 0 0 0,0-1 1 0 0,0 1-1 0 0,-3-5 0 0 0,0-1-464 0 0,4 9 339 0 0,1 0-1 0 0,0 0 1 0 0,-1 0 0 0 0,1 0-1 0 0,-1 0 1 0 0,1 0 0 0 0,-1 1 0 0 0,1-1-1 0 0,-1 0 1 0 0,1 0 0 0 0,-1 1-1 0 0,0-1 1 0 0,1 0 0 0 0,-1 1-1 0 0,-1-2 1 0 0,-7-3-1432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6:05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0 948 7368 0 0,'0'0'568'0'0,"7"15"11083"0"0,17-5-9347 0 0,-21-10-2095 0 0,-1-1-1 0 0,0 0 0 0 0,1 1 1 0 0,-1-1-1 0 0,0 0 0 0 0,0-1 1 0 0,3-1-1 0 0,-2 1-37 0 0,1-1-1 0 0,0 1 1 0 0,0-1 0 0 0,-1 0-1 0 0,0-1 1 0 0,0 1 0 0 0,0 0-1 0 0,0-1 1 0 0,5-7 0 0 0,-2 1 290 0 0,0 1 0 0 0,13-13 1 0 0,2-5 552 0 0,-20 25-753 0 0,-1 1-221 0 0,1 0 0 0 0,-1 1 1 0 0,0-1-1 0 0,0 1 0 0 0,0-1 0 0 0,1 0 1 0 0,-1 1-1 0 0,0-1 0 0 0,1 1 0 0 0,-1-1 1 0 0,1 1-1 0 0,-1-1 0 0 0,0 1 0 0 0,1-1 1 0 0,-1 1-1 0 0,1 0 0 0 0,-1-1 0 0 0,1 1 1 0 0,-1 0-1 0 0,1-1 0 0 0,0 1 1 0 0,-1 0-1 0 0,1 0 0 0 0,-1-1 0 0 0,1 1 1 0 0,0 0-1 0 0,-1 0 0 0 0,1 0 0 0 0,-1 0 1 0 0,1 0-1 0 0,0 0 0 0 0,0 0 0 0 0,1 0-33 0 0,0-1 0 0 0,0 1 0 0 0,0-1-1 0 0,-1 1 1 0 0,1-1 0 0 0,0 0-1 0 0,0 1 1 0 0,-1-1 0 0 0,1 0-1 0 0,0 0 1 0 0,-1 0 0 0 0,1-1-1 0 0,-1 1 1 0 0,1 0 0 0 0,-1-1-1 0 0,0 1 1 0 0,0 0 0 0 0,1-1 0 0 0,-1 1-1 0 0,1-4 1 0 0,0 2 13 0 0,0 1 1 0 0,0-1 0 0 0,1 0-1 0 0,-1 1 1 0 0,1 0-1 0 0,-1-1 1 0 0,1 1-1 0 0,4-2 1 0 0,87-45 596 0 0,-74 38-621 0 0,75-43 137 0 0,-77 42-62 0 0,-1-1 0 0 0,-1-1-1 0 0,20-19 1 0 0,31-38 76 0 0,58-60 25 0 0,-85 93-64 0 0,59-44 1 0 0,-58 53-77 0 0,145-114 96 0 0,-145 111-271 0 0,-29 24 44 0 0,-1 0-1 0 0,17-17 1 0 0,-21 12-165 0 0,-6 13 243 0 0,-1 0 0 0 0,0-1-1 0 0,0 1 1 0 0,0-1 0 0 0,0 1 0 0 0,0-1-1 0 0,0 1 1 0 0,0 0 0 0 0,1-1 0 0 0,-1 1-1 0 0,0 0 1 0 0,0-1 0 0 0,1 1 0 0 0,-1 0-1 0 0,0-1 1 0 0,1 1 0 0 0,-1 0 0 0 0,0-1-1 0 0,1 1 1 0 0,-1 0 0 0 0,0 0 0 0 0,1 0-1 0 0,-1-1 1 0 0,0 1 0 0 0,1 0 0 0 0,-1 0-1 0 0,1 0 1 0 0,-1 0 0 0 0,0 0 0 0 0,1-1 0 0 0,-1 1-1 0 0,1 0 1 0 0,-1 0 0 0 0,1 0 0 0 0,-1 0-1 0 0,0 0 1 0 0,1 1 0 0 0,-1-1 0 0 0,1 0-1 0 0,0 0 1 0 0,-1 0-139 0 0,0 0-1 0 0,1 0 0 0 0,-1 0 1 0 0,0 0-1 0 0,1 0 1 0 0,-1-1-1 0 0,0 1 1 0 0,1 0-1 0 0,-1 0 1 0 0,0 0-1 0 0,1 0 1 0 0,-1-1-1 0 0,0 1 1 0 0,1 0-1 0 0,-1 0 1 0 0,0-1-1 0 0,0 1 1 0 0,1 0-1 0 0,-1 0 0 0 0,0-1 1 0 0,0 1-1 0 0,1 0 1 0 0,-1-1-1 0 0,0 1 1 0 0,0 0-1 0 0,0-1 1 0 0,0 1-1 0 0,0 0 1 0 0,1-1-1 0 0,-1 1 1 0 0,0-1-1 0 0,2-12-8944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6:08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1 810 4608 0 0,'0'-3'11817'0'0,"0"-8"-10513"0"0,2 6-946 0 0,0 0 0 0 0,0 0 0 0 0,0 0 0 0 0,0 0 1 0 0,1 0-1 0 0,0 0 0 0 0,0 1 0 0 0,5-7 0 0 0,32-32 1639 0 0,-32 35-1643 0 0,201-174 3188 0 0,-179 157-3253 0 0,50-35 790 0 0,92-52 0 0 0,-53 37-637 0 0,-9-6-248 0 0,-46 30-111 0 0,-22 17-87 0 0,-26 21-267 0 0,16-17 1 0 0,-4-1-3890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6:13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1005 54 3224 0 0,'0'0'5377'0'0,"-7"-9"-3548"0"0,1 4-1433 0 0,-1 0 0 0 0,1 0-1 0 0,-1 1 1 0 0,0 0 0 0 0,0 1-1 0 0,0-1 1 0 0,0 1 0 0 0,-1 1-1 0 0,1-1 1 0 0,-1 1 0 0 0,0 1-1 0 0,1-1 1 0 0,-1 1 0 0 0,-14 0-1 0 0,-12 1 256 0 0,1 2 0 0 0,-38 6 0 0 0,70-8-646 0 0,-41 8 261 0 0,-1 1-1 0 0,-76 30 0 0 0,88-26-87 0 0,1 0 0 0 0,1 3 0 0 0,-48 31 0 0 0,65-37-114 0 0,1 0 0 0 0,0 1-1 0 0,0 1 1 0 0,1 0-1 0 0,-15 21 1 0 0,-5 8 18 0 0,20-27-82 0 0,0 0 0 0 0,1 0 0 0 0,-11 25 0 0 0,-16 48 0 0 0,34-82 0 0 0,-29 95 10 0 0,19-59 34 0 0,-22 98 1 0 0,3-11-16 0 0,3 6 89 0 0,17-83 72 0 0,2 0 0 0 0,-3 83 0 0 0,11-76-20 0 0,3-1-1 0 0,2 1 0 0 0,14 65 1 0 0,-7-71-140 0 0,2-1 0 0 0,3 0 0 0 0,2-1 0 0 0,36 70 0 0 0,-39-94-3 0 0,1-1-1 0 0,2-1 1 0 0,0 0 0 0 0,24 24-1 0 0,-31-37-23 0 0,29 31 49 0 0,3-2-1 0 0,1-2 1 0 0,2-2-1 0 0,62 38 1 0 0,-82-60 5 0 0,0-1-1 0 0,45 17 1 0 0,-34-19 60 0 0,0-2 0 0 0,1-1 0 0 0,45 3-1 0 0,-13-1 25 0 0,-47-8-6 0 0,0-1-1 0 0,0-1 0 0 0,0 0 1 0 0,0-2-1 0 0,0-1 0 0 0,0-1 1 0 0,35-10-1 0 0,-44 9 11 0 0,-1 0-1 0 0,1-1 1 0 0,-1 0 0 0 0,0-1-1 0 0,-1 0 1 0 0,0-1 0 0 0,20-17-1 0 0,-28 21-104 0 0,1-1 0 0 0,-1 0 0 0 0,0 0-1 0 0,-1-1 1 0 0,5-6 0 0 0,9-14 15 0 0,15-24-46 0 0,-13 17 10 0 0,51-82 877 0 0,-48 77-810 0 0,12-33 90 0 0,-28 54-53 0 0,0 0-1 0 0,-1 0 1 0 0,-1 0-1 0 0,-1-1 0 0 0,3-31 1 0 0,-2-14-158 0 0,-2 0 0 0 0,-8-84-1 0 0,1 103 83 0 0,-2 0-1 0 0,-16-57 0 0 0,0 0 7 0 0,16 72-47 0 0,-3-29 0 0 0,-5-19-7 0 0,10 54-1 0 0,-2-28-1 0 0,-1-7 62 0 0,-18-51 26 0 0,10 50-21 0 0,0 6-8 0 0,10 33-31 0 0,0 0-1 0 0,-14-29 0 0 0,9 20 61 0 0,10 24-64 0 0,-1 0 0 0 0,0-1 0 0 0,0 1 1 0 0,-3-6-1 0 0,-16-35 85 0 0,1 1 54 0 0,18 41-157 0 0,0-1 0 0 0,0 1-1 0 0,1-1 1 0 0,-3-8 0 0 0,-2-11-6 0 0,0 9 3 0 0,4 9 0 0 0,1 1 0 0 0,-2 0 0 0 0,-4-9 0 0 0,2 6 10 0 0,1-1-1 0 0,0 1 0 0 0,-5-19 1 0 0,-7-14 16 0 0,3 14-26 0 0,-7-12 0 0 0,8 18 24 0 0,9 16-14 0 0,0 0 0 0 0,0 0 0 0 0,-6-8 0 0 0,3 2-10 0 0,2 7 0 0 0,-2 0 0 0 0,0 4 0 0 0,-1 0 0 0 0,0 2 0 0 0,7-2-59 0 0,-1 1 0 0 0,1-1-1 0 0,-1 0 1 0 0,0 0 0 0 0,1 1 0 0 0,-1-1-1 0 0,1 0 1 0 0,-1 0 0 0 0,0 0 0 0 0,1 0-1 0 0,-1 0 1 0 0,0 0 0 0 0,1 0-1 0 0,-1 0 1 0 0,0 0 0 0 0,1 0 0 0 0,-1-1-1 0 0,-1 1 1 0 0,-1-7-2395 0 0,3 7 2402 0 0,0 0 0 0 0,0 0 0 0 0,0-1 1 0 0,0 1-1 0 0,0 0 0 0 0,0 0 0 0 0,0 0 0 0 0,0 0 0 0 0,0-1 0 0 0,0 1 1 0 0,-1 0-1 0 0,1 0 0 0 0,0 0 0 0 0,0-1 0 0 0,0 1 0 0 0,0 0 0 0 0,0 0 0 0 0,0 0 1 0 0,0 0-1 0 0,0 0 0 0 0,-1-1 0 0 0,1 1 0 0 0,0 0 0 0 0,0 0 0 0 0,0 0 1 0 0,0 0-1 0 0,-1 0 0 0 0,1 0 0 0 0,0 0 0 0 0,0 0 0 0 0,0-1 0 0 0,0 1 0 0 0,-1 0 1 0 0,1 0-1 0 0,0 0 0 0 0,0 0 0 0 0,0 0 0 0 0,-1 0 0 0 0,1 0 0 0 0,0 0 1 0 0,0 0-1 0 0,0 0 0 0 0,-1 0 0 0 0,1 0 0 0 0,0 1 0 0 0,0-1 0 0 0,0 0 1 0 0,0 0-1 0 0,-1 0 0 0 0,1 0 0 0 0,0 0 0 0 0,0 0 0 0 0,0 0 0 0 0,0 0 0 0 0,-1 0 1 0 0,1 1-1 0 0,0-1 0 0 0,0 0 0 0 0,0 0 0 0 0,0 0 0 0 0,0 1 0 0 0,-4 1-1448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20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320 63 2760 0 0,'-3'-17'441'0'0,"2"13"240"0"0,-1 1 0 0 0,0 0-1 0 0,1 0 1 0 0,-1 0 0 0 0,-1 0-1 0 0,1 0 1 0 0,0 0 0 0 0,-1 0 0 0 0,1 0-1 0 0,-6-3 1 0 0,1 1 808 0 0,7 5-1415 0 0,0-1-1 0 0,0 1 1 0 0,0 0 0 0 0,-1 0-1 0 0,1 0 1 0 0,0-1-1 0 0,0 1 1 0 0,-1 0 0 0 0,1 0-1 0 0,0 0 1 0 0,0 0 0 0 0,-1 0-1 0 0,1-1 1 0 0,0 1-1 0 0,-1 0 1 0 0,1 0 0 0 0,0 0-1 0 0,0 0 1 0 0,-1 0-1 0 0,1 0 1 0 0,0 0 0 0 0,-1 0-1 0 0,1 0 1 0 0,0 0-1 0 0,-1 0 1 0 0,1 0 0 0 0,0 0-1 0 0,0 0 1 0 0,-1 0-1 0 0,1 1 1 0 0,0-1 0 0 0,-1 0-1 0 0,1 0 1 0 0,-1 1 349 0 0,-3 2 234 0 0,0 4-377 0 0,-1 1 1 0 0,1 0-1 0 0,0 0 0 0 0,1 0 1 0 0,-5 16-1 0 0,5-16-276 0 0,-24 87 2257 0 0,-23 162 0 0 0,29-137-1349 0 0,-1 51-249 0 0,13-81-541 0 0,-21 225 401 0 0,24-126-423 0 0,3-75-62 0 0,-4 101-27 0 0,-3 80 272 0 0,1-43 123 0 0,5 334-109 0 0,5-355-54 0 0,5 77 347 0 0,-2-161-932 0 0,8 42 918 0 0,-7-138-281 0 0,0 12-211 0 0,4 334 215 0 0,-17-206-164 0 0,7-175-121 0 0,-13 95 93 0 0,8-66-17 0 0,6-40-72 0 0,-1 1 0 0 0,0-1 1 0 0,0 0-1 0 0,0 0 0 0 0,0 0 0 0 0,-1 0 0 0 0,0-1 0 0 0,0 1 0 0 0,0 0 0 0 0,-1-1 1 0 0,1 1-1 0 0,-1-1 0 0 0,0 0 0 0 0,-4 4 0 0 0,6-7-89 0 0,-6-7-202 0 0,6 3 16 0 0,-1 1 1 0 0,1-1-1 0 0,-1 1 0 0 0,1-1 0 0 0,0 0 1 0 0,0 0-1 0 0,0 0 0 0 0,1 1 0 0 0,-1-1 0 0 0,1 0 1 0 0,-1 0-1 0 0,1 0 0 0 0,0-4 0 0 0,0 6 155 0 0,-1-26-1865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22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428 109 6768 0 0,'0'20'4624'0'0,"6"-34"-2951"0"0,-3 11-1361 0 0,-1-1-52 0 0,1 0 1 0 0,0 1-1 0 0,0 0 0 0 0,0-1 0 0 0,1 1 0 0 0,-1 0 0 0 0,1 1 0 0 0,0-1 0 0 0,0 1 0 0 0,0-1 0 0 0,0 1 0 0 0,7-2 0 0 0,-2 1-29 0 0,1 0 0 0 0,-1 1 1 0 0,1 1-1 0 0,0-1 0 0 0,0 1 0 0 0,-1 1 0 0 0,1 0 0 0 0,0 1 0 0 0,0-1 1 0 0,16 5-1 0 0,32 4 57 0 0,61 3 1 0 0,-3-2-184 0 0,-20-2-34 0 0,158-7 0 0 0,-42-7 491 0 0,144-2 510 0 0,284 2-370 0 0,-185 17-620 0 0,-246 0-82 0 0,116 10 0 0 0,-110-10 34 0 0,-105-8-8 0 0,-81-1-36 0 0,263 9 384 0 0,-5 0 51 0 0,-177-6-202 0 0,343 5 72 0 0,-298-8-418 0 0,177 9 355 0 0,-193-5-180 0 0,-26-2-88 0 0,172 6-133 0 0,90-1 156 0 0,287 0 15 0 0,-258-10 62 0 0,-235-2-104 0 0,746-27 484 0 0,-386 4-61 0 0,-378 18-317 0 0,285-22-63 0 0,-301 17 23 0 0,225-29 92 0 0,-48-4 330 0 0,-156 18 447 0 0,-151 27-854 0 0,9-1 203 0 0,25 0 0 0 0,-35 2-191 0 0,0 0 1 0 0,0 1 0 0 0,1-1 0 0 0,-1 1-1 0 0,0 0 1 0 0,0 0 0 0 0,0 1 0 0 0,0-1-1 0 0,0 1 1 0 0,5 3 0 0 0,-8-4-39 0 0,0 0 0 0 0,0 0 1 0 0,0 0-1 0 0,0 1 0 0 0,0-1 1 0 0,0 0-1 0 0,0 1 0 0 0,0-1 0 0 0,0 0 1 0 0,-1 1-1 0 0,1-1 0 0 0,0 1 1 0 0,-1-1-1 0 0,0 1 0 0 0,1-1 1 0 0,-1 1-1 0 0,0 0 0 0 0,0-1 0 0 0,1 1 1 0 0,-2 3-1 0 0,1 4 33 0 0,-1 1-1 0 0,-3 13 1 0 0,1-4 6 0 0,-11 57 23 0 0,6-40-79 0 0,-23 102 25 0 0,-12 72 18 0 0,23-90-41 0 0,-8 61 0 0 0,-1 285 0 0 0,25-127-67 0 0,-29 335-14 0 0,24-555 77 0 0,-27 277 4 0 0,10-144 0 0 0,1-11 0 0 0,-13 63 0 0 0,8-82 0 0 0,18-136 26 0 0,-2 26 12 0 0,13-97-37 0 0,-4 39 4 0 0,-18 90 0 0 0,21-138 4 0 0,0 1 0 0 0,-1-1-1 0 0,0 0 1 0 0,0 0 0 0 0,-7 11 0 0 0,1-2 2 0 0,7-13-7 0 0,1 0-1 0 0,-1 0 1 0 0,0-1 0 0 0,0 1-1 0 0,0-1 1 0 0,0 1 0 0 0,0-1-1 0 0,0 0 1 0 0,0 0 0 0 0,0 0 0 0 0,0 0-1 0 0,0 0 1 0 0,-1 0 0 0 0,1 0-1 0 0,-5 0 1 0 0,-39 4 52 0 0,38-4-54 0 0,-177 0-2 0 0,72-10-2 0 0,-31-2 15 0 0,89 8 5 0 0,0-2-1 0 0,-72-17 1 0 0,-41-10-18 0 0,19 5-2 0 0,50 11 15 0 0,-55-3 38 0 0,136 18-49 0 0,-499-10-2 0 0,271 21-47 0 0,121-4 30 0 0,-657 55 17 0 0,598-41-23 0 0,-78 11-18 0 0,-209 31 41 0 0,247-38 0 0 0,-115 13 0 0 0,-58 0 45 0 0,174-18-26 0 0,68-6-19 0 0,-150 16 0 0 0,2-3 0 0 0,116-11 0 0 0,-295 25 0 0 0,146-23 0 0 0,-213-30 0 0 0,107 9 0 0 0,92 6 0 0 0,-63 13 0 0 0,193-10 87 0 0,94-3 41 0 0,-68 5 21 0 0,109 1-134 0 0,-99 13 106 0 0,114-11-83 0 0,-74 2 0 0 0,91-10 23 0 0,0-3-1 0 0,-88-13 0 0 0,122 9-57 0 0,0 0 0 0 0,1-1-1 0 0,-22-10 1 0 0,2 1-70 0 0,28 11-68 0 0,0-1 1 0 0,-13-8-1 0 0,15 8-3 0 0,0 1 1 0 0,0-1 0 0 0,-1 1 0 0 0,-13-4 0 0 0,10 5-896 0 0,1 1-1 0 0,0 1 1 0 0,-21-1 0 0 0,22 2-813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24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538 70 2760 0 0,'0'-12'561'0'0,"-1"8"449"0"0,1 0 0 0 0,0 0 1 0 0,-1 0-1 0 0,0 1 0 0 0,0-1 0 0 0,0 0 0 0 0,0 1 0 0 0,-3-7 0 0 0,3 9-878 0 0,1 0 0 0 0,-1 0 1 0 0,1 0-1 0 0,-1 0 0 0 0,0 0 0 0 0,0 0 0 0 0,1 0 0 0 0,-1 0 0 0 0,0 0 0 0 0,0 0 0 0 0,0 0 0 0 0,0 1 1 0 0,0-1-1 0 0,0 0 0 0 0,0 1 0 0 0,0-1 0 0 0,0 1 0 0 0,-1-1 0 0 0,1 1 0 0 0,0 0 0 0 0,0-1 0 0 0,0 1 1 0 0,0 0-1 0 0,-1 0 0 0 0,1 0 0 0 0,0 0 0 0 0,0 0 0 0 0,-1 0 0 0 0,1 0 0 0 0,0 0 0 0 0,-2 1 0 0 0,-9 3 221 0 0,0 0-1 0 0,0 1 0 0 0,0 1 0 0 0,1 0 1 0 0,0 0-1 0 0,-13 11 0 0 0,-60 55 309 0 0,52-43-292 0 0,-5 4 284 0 0,-57 68-1 0 0,77-80-432 0 0,1 1 0 0 0,2 0 0 0 0,0 1 0 0 0,1 0-1 0 0,-10 27 1 0 0,12-19 76 0 0,0 0 0 0 0,2 0 0 0 0,1 1 0 0 0,2 0 0 0 0,1 1 0 0 0,2-1 0 0 0,1 65 0 0 0,2-87-223 0 0,1-1-1 0 0,0 1 1 0 0,1 0-1 0 0,0-1 1 0 0,1 1-1 0 0,-1-1 0 0 0,8 15 1 0 0,-7-19-60 0 0,0 0 0 0 0,0 0 0 0 0,1 0 0 0 0,-1 0 0 0 0,1 0 0 0 0,0-1 0 0 0,1 0 0 0 0,-1 0 1 0 0,1 0-1 0 0,0 0 0 0 0,0-1 0 0 0,0 1 0 0 0,8 3 0 0 0,-3-3-17 0 0,0-1 0 0 0,0 1 0 0 0,1-2 0 0 0,-1 1 0 0 0,1-1 0 0 0,0-1 0 0 0,-1 0 0 0 0,1-1 0 0 0,0 0 0 0 0,0 0 0 0 0,-1-1 0 0 0,13-3 0 0 0,9-3-268 0 0,-1-1 0 0 0,52-21 0 0 0,10-13-2688 0 0,-45 21 1209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25.0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80 422 19263 0 0,'-1'1'439'0'0,"-5"10"-201"0"0,0 0 1 0 0,0 0-1 0 0,1 0 1 0 0,1 1-1 0 0,0 0 0 0 0,-3 16 1 0 0,-3 7-235 0 0,3-14 24 0 0,0 0-1 0 0,2 0 0 0 0,1 1 0 0 0,-4 35 0 0 0,12-36 10 0 0,-4-21-90 0 0,0 1 0 0 0,0-1 1 0 0,0 1-1 0 0,1-1 0 0 0,-1 1 0 0 0,0-1 1 0 0,0 1-1 0 0,1-1 0 0 0,-1 0 0 0 0,0 1 1 0 0,0-1-1 0 0,1 1 0 0 0,-1-1 0 0 0,1 0 1 0 0,-1 1-1 0 0,0-1 0 0 0,1 0 0 0 0,-1 0 1 0 0,1 1-1 0 0,-1-1 0 0 0,0 0 0 0 0,1 0 1 0 0,-1 0-1 0 0,1 1 0 0 0,-1-1 0 0 0,1 0 1 0 0,-1 0-1 0 0,1 0 0 0 0,-1 0 0 0 0,1 0 1 0 0,-1 0-1 0 0,1 0 0 0 0,-1 0 0 0 0,1 0 1 0 0,-1 0-1 0 0,1 0 0 0 0,0-1 0 0 0,9-4-1075 0 0</inkml:trace>
  <inkml:trace contextRef="#ctx0" brushRef="#br0" timeOffset="1">264 37 6912 0 0,'-13'-17'304'0'0,"11"11"64"0"0,-5-2-296 0 0,1 4-72 0 0,-2 2 0 0 0,2 2 4720 0 0,-1 2-2064 0 0,1 7 7 0 0,0 3-2727 0 0,3 0-552 0 0,-1-2-111 0 0,4 5-3713 0 0,4 3-744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25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0 102 3224 0 0,'2'1'108'0'0,"0"0"0"0"0,1 1 0 0 0,-1-1 0 0 0,0 1 0 0 0,-1 0 0 0 0,1 0 0 0 0,0-1 0 0 0,0 1 1 0 0,-1 0-1 0 0,1 0 0 0 0,-1 1 0 0 0,0-1 0 0 0,2 4 0 0 0,1 3 1799 0 0,-1 0 1 0 0,3 13-1 0 0,0 0 416 0 0,-3-11-1754 0 0,-1 0 0 0 0,-1 0-1 0 0,1 1 1 0 0,-2-1 0 0 0,0 14-1 0 0,0-9 454 0 0,3 25 0 0 0,-4-15 1734 0 0,8-46-1476 0 0,2-47 45 0 0,0 16-913 0 0,-6 34-329 0 0,0 1 0 0 0,6-20 1 0 0,-1 11-46 0 0,2 0 1 0 0,22-42 0 0 0,-30 65-312 0 0,0-1 0 0 0,-1 1 1 0 0,1 0-1 0 0,0 0 0 0 0,1 0 0 0 0,-1 0 1 0 0,0 0-1 0 0,1 1 0 0 0,-1-1 1 0 0,1 1-1 0 0,-1-1 0 0 0,1 1 1 0 0,-1 0-1 0 0,1 0 0 0 0,0 0 0 0 0,4-1 1 0 0,11-2-7021 0 0</inkml:trace>
  <inkml:trace contextRef="#ctx0" brushRef="#br0" timeOffset="1">540 39 14656 0 0,'-5'0'174'0'0,"0"0"0"0"0,0 1 0 0 0,1 0 0 0 0,-1 0 1 0 0,0 0-1 0 0,0 1 0 0 0,1-1 0 0 0,-1 1 1 0 0,1 0-1 0 0,-6 4 0 0 0,-4 3 849 0 0,-21 18 0 0 0,17-12 608 0 0,14-12-1414 0 0,0 1 1 0 0,0-1-1 0 0,1 1 1 0 0,-1 0 0 0 0,1 0-1 0 0,0 0 1 0 0,0 1-1 0 0,0-1 1 0 0,0 1-1 0 0,1 0 1 0 0,0-1 0 0 0,0 1-1 0 0,0 0 1 0 0,0 0-1 0 0,1 1 1 0 0,0-1-1 0 0,0 0 1 0 0,1 0-1 0 0,-1 1 1 0 0,1-1 0 0 0,0 0-1 0 0,0 1 1 0 0,1-1-1 0 0,0 0 1 0 0,0 0-1 0 0,0 0 1 0 0,3 8 0 0 0,-3-10-201 0 0,0-1 1 0 0,1 1-1 0 0,-1-1 1 0 0,1 0-1 0 0,0 0 1 0 0,0 1-1 0 0,-1-1 1 0 0,1 0-1 0 0,1 0 1 0 0,-1-1-1 0 0,0 1 1 0 0,0 0-1 0 0,1-1 1 0 0,-1 1-1 0 0,1-1 1 0 0,-1 0-1 0 0,1 0 1 0 0,-1 0-1 0 0,4 1 1 0 0,5 0-130 0 0,0 1 1 0 0,0-1 0 0 0,15 0 0 0 0,-11-2-410 0 0,0 0 0 0 0,0-2-1 0 0,0 0 1 0 0,-1-1 0 0 0,19-5 0 0 0,-27 6 60 0 0,27-6-1710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3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1 450 2760 0 0,'5'11'11774'0'0,"-5"-17"-9839"0"0,7-16-234 0 0,1-11-268 0 0,-2-1-678 0 0,1 1-1 0 0,2 0 1 0 0,18-45-1 0 0,-17 48-400 0 0,2 2 211 0 0,1 1 0 0 0,31-49 0 0 0,-24 42-124 0 0,-19 32-425 0 0,1 0 1 0 0,-1 0-1 0 0,0 0 0 0 0,0 1 0 0 0,1-1 1 0 0,-1 0-1 0 0,1 1 0 0 0,0-1 0 0 0,-1 1 1 0 0,1 0-1 0 0,0-1 0 0 0,0 1 0 0 0,0 0 1 0 0,0 0-1 0 0,0 0 0 0 0,3-1 0 0 0,-4 2-9 0 0,0 0 0 0 0,0 0-1 0 0,0 0 1 0 0,0 0 0 0 0,0 0 0 0 0,-1 0-1 0 0,1 0 1 0 0,0 0 0 0 0,0 0 0 0 0,0 1-1 0 0,0-1 1 0 0,-1 0 0 0 0,1 1 0 0 0,0-1-1 0 0,0 0 1 0 0,0 1 0 0 0,0 0 0 0 0,1 0-3 0 0,-1 0 0 0 0,0 1-1 0 0,0-1 1 0 0,0 0 0 0 0,0 0 0 0 0,0 1 0 0 0,0-1 0 0 0,-1 1 0 0 0,1-1 0 0 0,0 1-1 0 0,-1-1 1 0 0,1 3 0 0 0,5 19 27 0 0,-2 0 0 0 0,-1 0-1 0 0,-1 1 1 0 0,0 26 0 0 0,1 22 23 0 0,-3-59-54 0 0,0-11 0 0 0,0 0 0 0 0,0 0 0 0 0,0 0 0 0 0,0 0 0 0 0,0 0 0 0 0,0 0 0 0 0,1 0 0 0 0,-1 0 0 0 0,1 0 0 0 0,-1 0 0 0 0,1 0 0 0 0,0 0 0 0 0,0 0 0 0 0,0 0 0 0 0,0 0 0 0 0,0 0 0 0 0,0-1 0 0 0,2 3 0 0 0,-3-4 3 0 0,1 0 0 0 0,-1 1 1 0 0,0-1-1 0 0,1 0 0 0 0,-1 1 0 0 0,1-1 0 0 0,-1 0 0 0 0,0 0 0 0 0,1 0 0 0 0,-1 1 0 0 0,1-1 0 0 0,-1 0 1 0 0,1 0-1 0 0,-1 0 0 0 0,1 0 0 0 0,-1 0 0 0 0,1 0 0 0 0,-1 0 0 0 0,1 0 0 0 0,-1 0 0 0 0,1 0 1 0 0,-1 0-1 0 0,1 0 0 0 0,-1 0 0 0 0,1 0 0 0 0,-1 0 0 0 0,1 0 0 0 0,-1-1 0 0 0,0 1 0 0 0,1 0 0 0 0,-1 0 1 0 0,1-1-1 0 0,-1 1 0 0 0,1 0 0 0 0,-1 0 0 0 0,0-1 0 0 0,1 1 0 0 0,-1-1 0 0 0,0 1 0 0 0,1 0 0 0 0,-1-1 1 0 0,0 1-1 0 0,0-1 0 0 0,1 1 0 0 0,-1-1 0 0 0,13-21 162 0 0,-13 21-153 0 0,15-32 164 0 0,47-93 528 0 0,-61 123-684 0 0,35-53 485 0 0,-32 51-422 0 0,1 0 0 0 0,-1 0 0 0 0,1 1-1 0 0,-1-1 1 0 0,1 1 0 0 0,1 0 0 0 0,9-6 0 0 0,-14 10-79 0 0,0-1 0 0 0,0 1-1 0 0,0 0 1 0 0,0-1 0 0 0,0 1-1 0 0,0 0 1 0 0,0 0 0 0 0,0-1-1 0 0,0 1 1 0 0,1 0 0 0 0,-1 0-1 0 0,0 0 1 0 0,0 1 0 0 0,0-1 0 0 0,0 0-1 0 0,0 0 1 0 0,0 1 0 0 0,0-1-1 0 0,0 0 1 0 0,0 1 0 0 0,0-1-1 0 0,0 1 1 0 0,0-1 0 0 0,0 1-1 0 0,0 0 1 0 0,0-1 0 0 0,-1 1 0 0 0,1 0-1 0 0,0-1 1 0 0,0 1 0 0 0,-1 0-1 0 0,1 0 1 0 0,0 0 0 0 0,-1 0-1 0 0,1 1 1 0 0,2 3 12 0 0,0 0 0 0 0,-1 0 0 0 0,1 0-1 0 0,-1 0 1 0 0,2 9 0 0 0,0 6-9 0 0,-1 0 0 0 0,3 40 0 0 0,-8 45-15 0 0,1 9-161 0 0,2-97-152 0 0,-1-4-300 0 0,1-1 0 0 0,0 1 1 0 0,0-1-1 0 0,1 1 0 0 0,1-1 0 0 0,6 18 1 0 0,-1-17-1102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26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16 11520 0 0,'-9'-3'886'0'0,"5"-2"-582"0"0,1-3 2225 0 0,0 13-1874 0 0,-1 15-509 0 0,5 20 207 0 0,2 0 1 0 0,8 41 0 0 0,-10-70-323 0 0,0 1-1 0 0,-1-1 1 0 0,0 1 0 0 0,-2 12 0 0 0,1-10 21 0 0,1 26 0 0 0,2-17 7 0 0,-1-6 5 0 0,1 0-1 0 0,-3 17 1 0 0,-7 179 1102 0 0,4-163-651 0 0,2-36-241 0 0,1 0 0 0 0,0 16-1 0 0,-1-8 100 0 0,2-21-355 0 0,-1 0 0 0 0,1 0-1 0 0,0 0 1 0 0,-1 0 0 0 0,1 1 0 0 0,0-1 0 0 0,0 0-1 0 0,0 0 1 0 0,0 1 0 0 0,0-1 0 0 0,0 0 0 0 0,0 0-1 0 0,0 0 1 0 0,1 1 0 0 0,-1-1 0 0 0,0 0 0 0 0,1 0 0 0 0,-1 0-1 0 0,1 0 1 0 0,-1 0 0 0 0,1 0 0 0 0,0 0 0 0 0,1 2-1 0 0,-8-3 306 0 0,2 0-151 0 0,6-8-43 0 0,11-65 342 0 0,-9 56-434 0 0,-1 0-1 0 0,0 0 1 0 0,1-22 0 0 0,-3 21-5 0 0,8-36 1 0 0,2-9-20 0 0,-7 38-13 0 0,1-1 0 0 0,9-29 0 0 0,2-5 0 0 0,-13 52 0 0 0,-1 0 0 0 0,1 0 0 0 0,1 1 0 0 0,4-9 0 0 0,1-3 0 0 0,-7 16 1 0 0,0-1-1 0 0,0 1 0 0 0,0 0 1 0 0,0 0-1 0 0,0 0 1 0 0,1 1-1 0 0,-1-1 0 0 0,1 1 1 0 0,0-1-1 0 0,0 1 0 0 0,0 0 1 0 0,0 0-1 0 0,6-3 1 0 0,-7 4-4 0 0,0 0 0 0 0,1 1 1 0 0,-1-1-1 0 0,0 0 1 0 0,0 1-1 0 0,0-1 0 0 0,0 1 1 0 0,1 0-1 0 0,-1-1 0 0 0,0 1 1 0 0,0 0-1 0 0,1 1 1 0 0,-1-1-1 0 0,0 0 0 0 0,0 1 1 0 0,0-1-1 0 0,1 1 1 0 0,-1-1-1 0 0,0 1 0 0 0,0 0 1 0 0,0 0-1 0 0,0 0 1 0 0,0 0-1 0 0,2 2 0 0 0,0 0 2 0 0,0 1 1 0 0,0-1-1 0 0,0 1 0 0 0,-1 0 0 0 0,1 0 0 0 0,-1 1 0 0 0,0-1 0 0 0,0 0 1 0 0,0 1-1 0 0,-1 0 0 0 0,0 0 0 0 0,0-1 0 0 0,3 10 0 0 0,-4-8-2 0 0,3 9 17 0 0,-1 0 1 0 0,0 0-1 0 0,-1 1 1 0 0,-1 0 0 0 0,0 18-1 0 0,-3-14 18 0 0,0 1 0 0 0,-2 0 0 0 0,0-1 0 0 0,-2 0 0 0 0,-15 38 0 0 0,20-55-15 0 0,-1 0 0 0 0,0 0 0 0 0,1 0 0 0 0,-1-1 0 0 0,-1 1 0 0 0,1 0 0 0 0,0-1 0 0 0,-1 0 0 0 0,1 0 0 0 0,-1 0 0 0 0,1 0 0 0 0,-1 0 0 0 0,0 0 0 0 0,0-1 0 0 0,0 1 0 0 0,0-1 0 0 0,0 0 0 0 0,0 0 0 0 0,-1 0 0 0 0,1 0 0 0 0,0 0 0 0 0,0-1 0 0 0,-1 1 0 0 0,1-1 0 0 0,0 0 0 0 0,-1 0 0 0 0,1-1 0 0 0,0 1 0 0 0,-1 0 0 0 0,1-1 0 0 0,0 0 0 0 0,0 0 0 0 0,0 0 0 0 0,-1 0 0 0 0,-3-3 0 0 0,6 3 43 0 0,-1-1 0 0 0,0 1-1 0 0,0-1 1 0 0,1 0 0 0 0,-1 1-1 0 0,1-1 1 0 0,0 0 0 0 0,-1 0 0 0 0,-1-4-1 0 0,1 3 120 0 0,2 2 27 0 0,1 1-179 0 0,1 1 0 0 0,-1 0 0 0 0,1 0 0 0 0,-1 0 0 0 0,1 0 0 0 0,-1 0 0 0 0,0 0 0 0 0,1 0 0 0 0,-1 0 0 0 0,0 0 0 0 0,0 1 0 0 0,0-1 0 0 0,0 0 0 0 0,0 1 0 0 0,0-1 0 0 0,0 1 0 0 0,0 2 0 0 0,6 6 57 0 0,4 5-69 0 0,-1 2 0 0 0,-1-1 0 0 0,-1 1 0 0 0,7 18-1 0 0,-5-10 3 0 0,7 18 79 0 0,13 54 0 0 0,-28-90-135 0 0,1 0 0 0 0,-1-1 0 0 0,1 1 0 0 0,0-1-1 0 0,0 1 1 0 0,1-1 0 0 0,0 0 0 0 0,0 0 0 0 0,1 0 0 0 0,-1-1 0 0 0,1 0 0 0 0,1 0 0 0 0,-1 0 0 0 0,0 0 0 0 0,8 4 0 0 0,-11-8-179 0 0,0-1 1 0 0,-1 1 0 0 0,1-1 0 0 0,0 1 0 0 0,-1-1 0 0 0,1 0 0 0 0,0 1-1 0 0,-1-1 1 0 0,1 0 0 0 0,0 0 0 0 0,-1-1 0 0 0,1 1 0 0 0,0 0 0 0 0,-1 0-1 0 0,1-1 1 0 0,0 1 0 0 0,-1-1 0 0 0,1 1 0 0 0,-1-1 0 0 0,1 0 0 0 0,2-1-1 0 0,12-7-7005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26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1 236 3680 0 0,'2'1'385'0'0,"1"0"0"0"0,0 1 0 0 0,0-1 1 0 0,-1 1-1 0 0,1 0 0 0 0,-1-1 0 0 0,5 5 0 0 0,2-2 6153 0 0,9-2-3231 0 0,-13-2-2602 0 0,-1 0-507 0 0,0 0-1 0 0,-1 0 1 0 0,1 0-1 0 0,-1 0 1 0 0,1-1-1 0 0,-1 0 0 0 0,1 0 1 0 0,-1 0-1 0 0,1 0 1 0 0,-1 0-1 0 0,0-1 0 0 0,1 1 1 0 0,-1-1-1 0 0,0 0 1 0 0,4-4-1 0 0,1 0 62 0 0,0 0 0 0 0,0-1 1 0 0,-1-1-1 0 0,7-8 0 0 0,-7 6-108 0 0,-1-1 1 0 0,0 1-1 0 0,-1-1 0 0 0,0 0 1 0 0,-1 0-1 0 0,0 0 0 0 0,4-21 1 0 0,-7 26-124 0 0,0-1 0 0 0,-1 1 1 0 0,0-11-1 0 0,0 15-15 0 0,0 0 1 0 0,0-1-1 0 0,-1 1 0 0 0,1 0 0 0 0,-1 0 0 0 0,1-1 0 0 0,-1 1 0 0 0,0 0 0 0 0,0 0 0 0 0,0 0 1 0 0,0 0-1 0 0,0 0 0 0 0,-3-3 0 0 0,3 3 5 0 0,0 1 0 0 0,0 0 0 0 0,0-1 0 0 0,-1 1 1 0 0,1 0-1 0 0,0-1 0 0 0,-1 1 0 0 0,1 0 0 0 0,-1 0 0 0 0,1 0 0 0 0,-1 0 0 0 0,0 1 0 0 0,1-1 1 0 0,-1 0-1 0 0,0 1 0 0 0,0-1 0 0 0,1 1 0 0 0,-1 0 0 0 0,0-1 0 0 0,0 1 0 0 0,0 0 0 0 0,0 0 1 0 0,1 0-1 0 0,-1 0 0 0 0,0 0 0 0 0,0 1 0 0 0,0-1 0 0 0,-1 1 0 0 0,-2 0 22 0 0,0 1-1 0 0,1 0 1 0 0,-1 0-1 0 0,1 0 1 0 0,0 0-1 0 0,-1 1 1 0 0,1 0-1 0 0,0 0 1 0 0,1 0-1 0 0,-1 0 1 0 0,-4 5-1 0 0,1-1 33 0 0,1 1-1 0 0,0 0 0 0 0,0 0 1 0 0,-9 16-1 0 0,8-6 17 0 0,0 0 1 0 0,0 1-1 0 0,2 0 1 0 0,0 0-1 0 0,2 1 1 0 0,0-1-1 0 0,1 1 0 0 0,1 31 1 0 0,5-21-21 0 0,-2-17-29 0 0,-2-12-47 0 0,1 0 1 0 0,-1 0 0 0 0,0 0 0 0 0,1-1 0 0 0,-1 1-1 0 0,1 0 1 0 0,-1 0 0 0 0,1 0 0 0 0,-1 0 0 0 0,1-1-1 0 0,0 1 1 0 0,-1 0 0 0 0,1-1 0 0 0,0 1 0 0 0,-1 0-1 0 0,1-1 1 0 0,0 1 0 0 0,0-1 0 0 0,0 1 0 0 0,0-1-1 0 0,0 0 1 0 0,-1 1 0 0 0,1-1 0 0 0,0 0 0 0 0,0 1-1 0 0,0-1 1 0 0,0 0 0 0 0,0 0 0 0 0,0 0 0 0 0,0 0 0 0 0,0 0-1 0 0,0 0 1 0 0,0 0 0 0 0,0 0 0 0 0,0 0 0 0 0,2-1-1 0 0,3 0-374 0 0,1-1 0 0 0,-1 0 0 0 0,0 0 0 0 0,7-3-1 0 0,10-5-2061 0 0,3-3-5251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27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365 1 5064 0 0,'-4'0'205'0'0,"0"1"-1"0"0,0 0 1 0 0,0 0 0 0 0,0 0 0 0 0,1 0 0 0 0,-5 2 0 0 0,-6 3 2683 0 0,-25 13 2734 0 0,36-18-5544 0 0,1-1 1 0 0,0 1-1 0 0,0 0 1 0 0,0 0-1 0 0,-1 0 1 0 0,1 0-1 0 0,0 0 1 0 0,1 0-1 0 0,-1 1 1 0 0,0-1-1 0 0,0 1 1 0 0,0-1-1 0 0,1 1 1 0 0,-1 0-1 0 0,1-1 1 0 0,-1 1-1 0 0,1 0 1 0 0,-1 2-1 0 0,-1 0 62 0 0,1 0-1 0 0,-1-1 0 0 0,0 1 0 0 0,-5 3 0 0 0,5-4-32 0 0,0-1 0 0 0,0 1 0 0 0,1 0 0 0 0,-1 0-1 0 0,1 0 1 0 0,0 0 0 0 0,0 0 0 0 0,-3 7 0 0 0,-9 17 685 0 0,11-23-699 0 0,1 0 1 0 0,0-1-1 0 0,0 1 1 0 0,0 0-1 0 0,0 0 0 0 0,1 0 1 0 0,0 0-1 0 0,-1 0 1 0 0,2 1-1 0 0,-2 4 1 0 0,2-8-76 0 0,0 0-1 0 0,0-1 1 0 0,1 1 0 0 0,-1 0 0 0 0,0-1 0 0 0,0 1 0 0 0,1 0 0 0 0,-1-1 0 0 0,0 1-1 0 0,0-1 1 0 0,1 1 0 0 0,-1-1 0 0 0,1 1 0 0 0,-1-1 0 0 0,1 1 0 0 0,-1-1 0 0 0,1 1 0 0 0,-1-1-1 0 0,1 1 1 0 0,-1-1 0 0 0,1 0 0 0 0,-1 1 0 0 0,1-1 0 0 0,0 0 0 0 0,1 2 5 0 0,-1-2 89 0 0,9 0 112 0 0,-6-1-151 0 0,1-1-1 0 0,-1 1 1 0 0,0-1-1 0 0,-1 0 1 0 0,1 1-1 0 0,4-4 1 0 0,16-7 349 0 0,-6 4-111 0 0,-8 4-53 0 0,0-1 1 0 0,14-2 0 0 0,-21 6-206 0 0,-1 0-1 0 0,0 1 1 0 0,1 0 0 0 0,-1-1-1 0 0,0 1 1 0 0,1 0 0 0 0,-1 0-1 0 0,0 0 1 0 0,1 1 0 0 0,-1-1-1 0 0,0 0 1 0 0,1 1 0 0 0,-1 0-1 0 0,0-1 1 0 0,0 1 0 0 0,4 2-1 0 0,-5-2-33 0 0,0 0-1 0 0,0 1 1 0 0,0-1 0 0 0,1 0-1 0 0,-1 1 1 0 0,0-1-1 0 0,-1 1 1 0 0,1-1 0 0 0,0 1-1 0 0,0 0 1 0 0,-1-1-1 0 0,1 1 1 0 0,-1 0 0 0 0,1-1-1 0 0,-1 1 1 0 0,0 0-1 0 0,0 0 1 0 0,0-1-1 0 0,0 1 1 0 0,0 0 0 0 0,0 0-1 0 0,0-1 1 0 0,-1 4-1 0 0,0 2 39 0 0,-1 0-1 0 0,1 0 1 0 0,-1 0-1 0 0,-5 10 0 0 0,-2-1 26 0 0,0-1 0 0 0,0 0 0 0 0,-14 15-1 0 0,-13 21 64 0 0,9-14 8 0 0,-1 0 1 0 0,-33 32-1 0 0,42-47-61 0 0,-1-2-204 0 0,-29 23 1 0 0,15-13-594 0 0,33-30 561 0 0,1 1-1 0 0,-1 0 1 0 0,0-1-1 0 0,1 1 1 0 0,-1 0 0 0 0,1-1-1 0 0,-1 1 1 0 0,0-1-1 0 0,0 1 1 0 0,1-1-1 0 0,-1 0 1 0 0,0 1 0 0 0,0-1-1 0 0,0 0 1 0 0,1 1-1 0 0,-1-1 1 0 0,0 0-1 0 0,0 0 1 0 0,0 0-1 0 0,0 0 1 0 0,1 0 0 0 0,-1 0-1 0 0,0 0 1 0 0,0 0-1 0 0,0 0 1 0 0,0 0-1 0 0,0 0 1 0 0,1-1-1 0 0,-1 1 1 0 0,0 0 0 0 0,0 0-1 0 0,0-1 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27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105 371 14888 0 0,'-18'29'648'0'0,"2"2"1"0"0,1 0 0 0 0,2 1 0 0 0,1 1 0 0 0,1-1 0 0 0,-6 38 0 0 0,15-39-54 0 0,4-16-1394 0 0,-2-14 578 0 0,1-1 0 0 0,-1 1 0 0 0,0-1 0 0 0,0 1 0 0 0,0-1 0 0 0,1 0 0 0 0,-1 1 0 0 0,0-1 0 0 0,1 1 0 0 0,-1-1 0 0 0,0 0 0 0 0,1 1 0 0 0,-1-1 0 0 0,0 0 0 0 0,1 0 0 0 0,-1 1 0 0 0,0-1 0 0 0,1 0 0 0 0,-1 0 0 0 0,1 1 0 0 0,-1-1 1 0 0,1 0-1 0 0</inkml:trace>
  <inkml:trace contextRef="#ctx0" brushRef="#br0" timeOffset="1">237 37 4608 0 0,'-4'-16'408'0'0,"-1"10"-328"0"0,-1-9 12423 0 0,2 21-12503 0 0,0 3-136 0 0,4-1-6871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2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23 3224 0 0,'-10'12'110'0'0,"1"0"-1"0"0,1 1 1 0 0,0 0-1 0 0,0 1 1 0 0,-7 19 0 0 0,3 3 2949 0 0,4 0 4196 0 0,6-22-4313 0 0,-3 24 1493 0 0,5-37-3951 0 0,2-2-72 0 0,4-3-218 0 0,-1-1 0 0 0,1 1 0 0 0,-1-1 0 0 0,0 0 0 0 0,0-1 1 0 0,5-7-1 0 0,25-40 450 0 0,-17 24-421 0 0,17-34-569 0 0,-21 35-937 0 0,-10 19 414 0 0,3-4-1654 0 0,0 7-2333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28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0 253 3224 0 0,'1'-2'9193'0'0,"4"-4"-8424"0"0,-2 3-157 0 0,0-1 0 0 0,0 0 0 0 0,-1 0 1 0 0,1 0-1 0 0,-1-1 0 0 0,0 1 0 0 0,0 0 1 0 0,0-1-1 0 0,-1 0 0 0 0,1 1 0 0 0,0-6 1 0 0,4-27 4829 0 0,-5 38-5359 0 0,4 0-28 0 0,-1 0-1 0 0,1 1 1 0 0,-1 0-1 0 0,5 3 1 0 0,-7-5-42 0 0,-1 1 1 0 0,0 0-1 0 0,1 0 0 0 0,-1-1 0 0 0,0 1 1 0 0,1-1-1 0 0,-1 1 0 0 0,1-1 0 0 0,-1 0 1 0 0,1 1-1 0 0,-1-1 0 0 0,1 0 0 0 0,-1 0 1 0 0,1 0-1 0 0,-1 0 0 0 0,3 0 1 0 0,2-2 27 0 0,0 1 1 0 0,0 0 0 0 0,1-1 0 0 0,-1 0 0 0 0,0-1 0 0 0,0 0 0 0 0,-1 1 0 0 0,1-2 0 0 0,0 1 0 0 0,-1-1-1 0 0,0 0 1 0 0,0 0 0 0 0,8-8 0 0 0,-5 3-77 0 0,0 0 0 0 0,0 0 0 0 0,-1-1 0 0 0,0 0 0 0 0,-1 0 0 0 0,0-1 0 0 0,-1 1 0 0 0,0-1 0 0 0,5-17 0 0 0,-9 23-1335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32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6912 0 0,'0'0'3232'0'0,"8"-4"-1540"0"0,2-2-1090 0 0,0 1 1 0 0,0 0-1 0 0,1 1 1 0 0,-1 0-1 0 0,1 0 1 0 0,0 1-1 0 0,0 0 1 0 0,1 1-1 0 0,-1 1 1 0 0,0 0 0 0 0,22 0-1 0 0,-31 2-559 0 0,-1-1-1 0 0,0 0 1 0 0,1 1-1 0 0,-1-1 1 0 0,0 1-1 0 0,1-1 1 0 0,-1 1-1 0 0,0 0 1 0 0,0-1 0 0 0,0 1-1 0 0,0 0 1 0 0,1 0-1 0 0,-1 0 1 0 0,0 0-1 0 0,0 0 1 0 0,-1 0-1 0 0,1 0 1 0 0,0 0-1 0 0,0 0 1 0 0,0 0-1 0 0,-1 1 1 0 0,1-1 0 0 0,-1 0-1 0 0,1 0 1 0 0,-1 1-1 0 0,1-1 1 0 0,-1 0-1 0 0,1 3 1 0 0,0 4 62 0 0,0 0 1 0 0,-1 0-1 0 0,-1 16 1 0 0,1-9 77 0 0,0-8-104 0 0,-1 1 1 0 0,0 0-1 0 0,-1-1 1 0 0,1 1-1 0 0,-1-1 1 0 0,-1 0-1 0 0,-3 9 1 0 0,-28 49 467 0 0,19-38-300 0 0,-75 164 1193 0 0,88-185-1354 0 0,0 0 0 0 0,0-1 0 0 0,0 1 0 0 0,1 0 1 0 0,0 0-1 0 0,0 0 0 0 0,0 7 0 0 0,1-11-68 0 0,0-1 1 0 0,1 1-1 0 0,-1-1 1 0 0,0 1 0 0 0,1-1-1 0 0,-1 1 1 0 0,1-1-1 0 0,-1 1 1 0 0,1-1-1 0 0,0 0 1 0 0,0 1 0 0 0,-1-1-1 0 0,1 0 1 0 0,0 0-1 0 0,0 0 1 0 0,0 1-1 0 0,0-1 1 0 0,1 0 0 0 0,-1 0-1 0 0,0-1 1 0 0,0 1-1 0 0,0 0 1 0 0,1 0-1 0 0,-1 0 1 0 0,1-1 0 0 0,-1 1-1 0 0,0-1 1 0 0,1 1-1 0 0,-1-1 1 0 0,1 0 0 0 0,-1 0-1 0 0,1 1 1 0 0,2-1-1 0 0,3 0-39 0 0,0 0-1 0 0,0 0 1 0 0,0-1 0 0 0,0 0-1 0 0,-1 0 1 0 0,9-2-1 0 0,22-8-6901 0 0,-15 5-819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32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256 1 15696 0 0,'-4'2'152'0'0,"0"1"0"0"0,-1-1 0 0 0,1 1 0 0 0,1 0 0 0 0,-1 1 0 0 0,0-1 0 0 0,1 1 0 0 0,0 0 0 0 0,-1-1 0 0 0,2 1 0 0 0,-4 5 0 0 0,-4 8-249 0 0,-10 26 0 0 0,12-27 290 0 0,-60 155 495 0 0,37-88-120 0 0,14-40-230 0 0,3 0 0 0 0,1 1-1 0 0,3 1 1 0 0,-8 66-1 0 0,18-108-478 0 0,-1 0-1 0 0,1 0 1 0 0,0 0 0 0 0,0 1-1 0 0,1-1 1 0 0,-1 0-1 0 0,1 0 1 0 0,-1 0-1 0 0,1 0 1 0 0,0 0-1 0 0,0 0 1 0 0,1 0-1 0 0,-1 0 1 0 0,0 0-1 0 0,1-1 1 0 0,0 1-1 0 0,-1 0 1 0 0,5 4-1 0 0,1 1-6329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33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5 16527 0 0,'-9'5'210'0'0,"0"1"-1"0"0,0 0 0 0 0,1 0 1 0 0,0 1-1 0 0,0 0 0 0 0,1 1 1 0 0,-1-1-1 0 0,-8 14 0 0 0,11-14-277 0 0,-11 12 366 0 0,-19 29 0 0 0,32-42-94 0 0,-1 0 1 0 0,1 0 0 0 0,0 0 0 0 0,1 1 0 0 0,0-1-1 0 0,-1 1 1 0 0,2-1 0 0 0,-1 1 0 0 0,1 0 0 0 0,0 8-1 0 0,0-14-193 0 0,1 0 1 0 0,0 0-1 0 0,0 1 0 0 0,0-1 0 0 0,0 0 0 0 0,0 0 0 0 0,0 0 0 0 0,0 0 0 0 0,1 1 0 0 0,-1-1 1 0 0,0 0-1 0 0,1 0 0 0 0,-1 0 0 0 0,1 0 0 0 0,-1 0 0 0 0,1 0 0 0 0,-1 0 0 0 0,1 0 1 0 0,0 0-1 0 0,-1 0 0 0 0,1 0 0 0 0,0 0 0 0 0,0-1 0 0 0,0 1 0 0 0,-1 0 0 0 0,1 0 0 0 0,0-1 1 0 0,0 1-1 0 0,0-1 0 0 0,0 1 0 0 0,1-1 0 0 0,-1 1 0 0 0,0-1 0 0 0,0 1 0 0 0,0-1 0 0 0,0 0 1 0 0,0 0-1 0 0,0 0 0 0 0,1 0 0 0 0,-1 0 0 0 0,0 0 0 0 0,0 0 0 0 0,0 0 0 0 0,2 0 0 0 0,3-2 19 0 0,1 1-1 0 0,0-1 0 0 0,-1 0 0 0 0,1-1 0 0 0,-1 0 0 0 0,8-4 0 0 0,14-7-232 0 0,26-16-2308 0 0,-26 11 889 0 0</inkml:trace>
  <inkml:trace contextRef="#ctx0" brushRef="#br0" timeOffset="1">415 42 13760 0 0,'-7'2'322'0'0,"1"2"1"0"0,0-1-1 0 0,-1 1 1 0 0,1 0-1 0 0,1 0 1 0 0,-1 0 0 0 0,1 1-1 0 0,-1 0 1 0 0,-5 7-1 0 0,-9 16 6644 0 0,22-29-6700 0 0,6-3-149 0 0,0-1 0 0 0,0 0 0 0 0,-1 0 0 0 0,1-1 0 0 0,-1 0 0 0 0,7-7 0 0 0,5-3-59 0 0,2-7-598 0 0,-17 18-293 0 0,1 0 0 0 0,-1 0 0 0 0,10-6 0 0 0,-7 5-1854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33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0 205 11976 0 0,'0'0'1082'0'0,"7"-12"-868"0"0,55-95 4844 0 0,-18 28-1883 0 0,-43 74-3085 0 0,-1 4 80 0 0,12 19 256 0 0,13 29 552 0 0,-24-45-968 0 0,0-1 1 0 0,0 0-1 0 0,0 0 1 0 0,0 0-1 0 0,0 0 1 0 0,0 0-1 0 0,0 0 1 0 0,0-1-1 0 0,1 1 1 0 0,-1 0-1 0 0,0-1 1 0 0,0 1-1 0 0,1-1 1 0 0,-1 1-1 0 0,0-1 1 0 0,1 1-1 0 0,-1-1 1 0 0,3 1-1 0 0,-1-1-20 0 0,0 0-1 0 0,0 0 1 0 0,0 0-1 0 0,-1 0 1 0 0,1-1 0 0 0,0 1-1 0 0,4-2 1 0 0,4-3-797 0 0,0 0 0 0 0,-1 0 0 0 0,0-1 0 0 0,0 0 0 0 0,-1-1 0 0 0,0 0 0 0 0,9-9 0 0 0,-2 2-1046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4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1 309 11976 0 0,'0'0'1082'0'0,"12"0"-746"0"0,1-3 578 0 0,0-1-1 0 0,0 0 1 0 0,0-1-1 0 0,0 0 1 0 0,-1-1-1 0 0,16-10 1 0 0,-18 9-749 0 0,0 0 1 0 0,0-1 0 0 0,-1-1 0 0 0,0 1-1 0 0,0-2 1 0 0,-1 1 0 0 0,0-1 0 0 0,0 0 0 0 0,-1-1-1 0 0,-1 1 1 0 0,8-18 0 0 0,-10 18-57 0 0,2-2 35 0 0,-1 0-1 0 0,7-24 0 0 0,-12 33-124 0 0,1 0 1 0 0,0 0-1 0 0,-1-1 0 0 0,0 1 0 0 0,0 0 1 0 0,0 0-1 0 0,0 0 0 0 0,0 0 0 0 0,-1 0 0 0 0,1 0 1 0 0,-1 0-1 0 0,0 0 0 0 0,0 0 0 0 0,0 0 1 0 0,0 0-1 0 0,0 0 0 0 0,-4-4 0 0 0,5 6-3 0 0,-1 0-1 0 0,0 0 0 0 0,0 0 0 0 0,0 1 1 0 0,0-1-1 0 0,1 0 0 0 0,-1 1 1 0 0,0-1-1 0 0,0 1 0 0 0,0-1 1 0 0,0 1-1 0 0,0-1 0 0 0,-1 1 0 0 0,1 0 1 0 0,0 0-1 0 0,0-1 0 0 0,0 1 1 0 0,0 0-1 0 0,0 0 0 0 0,0 0 0 0 0,0 0 1 0 0,0 0-1 0 0,-1 1 0 0 0,1-1 1 0 0,0 0-1 0 0,0 0 0 0 0,0 1 1 0 0,0-1-1 0 0,0 0 0 0 0,0 1 0 0 0,0-1 1 0 0,0 1-1 0 0,0 0 0 0 0,0-1 1 0 0,-1 2-1 0 0,-5 3 107 0 0,0 0 1 0 0,1 1-1 0 0,-9 9 1 0 0,12-12-66 0 0,-7 10 70 0 0,0 1 1 0 0,1 0 0 0 0,1 0 0 0 0,0 0 0 0 0,1 1-1 0 0,-6 17 1 0 0,6-12-2 0 0,1 2-1 0 0,1-1 0 0 0,0 0 1 0 0,-1 29-1 0 0,5-44-115 0 0,1 0 0 0 0,0 1-1 0 0,0-1 1 0 0,0 1 0 0 0,1-1 0 0 0,-1 0 0 0 0,2 1-1 0 0,-1-1 1 0 0,3 8 0 0 0,-3-12-16 0 0,0 0 1 0 0,0 0-1 0 0,0 0 1 0 0,0 0-1 0 0,0-1 0 0 0,1 1 1 0 0,-1 0-1 0 0,1 0 1 0 0,-1-1-1 0 0,1 1 1 0 0,-1-1-1 0 0,1 1 0 0 0,0-1 1 0 0,0 0-1 0 0,0 0 1 0 0,0 0-1 0 0,0 0 0 0 0,0 0 1 0 0,0 0-1 0 0,0 0 1 0 0,0-1-1 0 0,0 1 1 0 0,0-1-1 0 0,1 0 0 0 0,-1 1 1 0 0,0-1-1 0 0,0 0 1 0 0,0 0-1 0 0,4-1 1 0 0,-1 0-123 0 0,1 0 0 0 0,-1 0 1 0 0,1 0-1 0 0,-1-1 1 0 0,0 0-1 0 0,0 0 0 0 0,0-1 1 0 0,0 1-1 0 0,7-6 1 0 0,-2 1-455 0 0,0-1 1 0 0,0 0 0 0 0,9-12-1 0 0,1-4-1214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33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56 302 3224 0 0,'-1'0'7079'0'0,"-5"4"-4884"0"0,2-1-1089 0 0,1 0-1 0 0,0 0 0 0 0,0 0 1 0 0,1 1-1 0 0,-1-1 1 0 0,-3 7-1 0 0,3-3-146 0 0,-1 0 1 0 0,1 0-1 0 0,-2 10 1 0 0,2-7-592 0 0,1 0 1 0 0,0 0-1 0 0,1-1 0 0 0,0 1 1 0 0,1 0-1 0 0,0 12 1 0 0,12 41-89 0 0,-10-58-301 0 0,-1 1 0 0 0,1-1 1 0 0,0 1-1 0 0,0-1 1 0 0,4 6-1 0 0,-1 0-99 0 0,8 12-1296 0 0,-1-12-2480 0 0</inkml:trace>
  <inkml:trace contextRef="#ctx0" brushRef="#br0" timeOffset="1">397 0 17503 0 0,'0'0'1759'0'0,"0"2"-1614"0"0,-58 394 1481 0 0,49-320-3834 0 0,6-53-4617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34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74 13824 0 0,'-3'-10'1061'0'0,"3"10"-1012"0"0,0-1 0 0 0,0 1-1 0 0,0-1 1 0 0,0 1 0 0 0,0-1 0 0 0,0 0 0 0 0,0 1 0 0 0,0-1-1 0 0,0 1 1 0 0,0-1 0 0 0,0 1 0 0 0,0-1 0 0 0,0 1 0 0 0,1-1-1 0 0,-1 0 1 0 0,0 1 0 0 0,0-1 0 0 0,1 1 0 0 0,-1-1 0 0 0,0 1-1 0 0,1 0 1 0 0,-1-1 0 0 0,0 1 0 0 0,1-1 0 0 0,-1 1 0 0 0,1 0-1 0 0,0-1 1 0 0,-1 0 308 0 0,2-1 163 0 0,0 0 0 0 0,0 0 1 0 0,1 0-1 0 0,-1 0 0 0 0,0 0 0 0 0,1 1 1 0 0,4-3-1 0 0,-3 2-392 0 0,0 0 1 0 0,0 1-1 0 0,0-1 1 0 0,0 1-1 0 0,4 0 0 0 0,-3 0-179 0 0,-1 0 0 0 0,1 1 0 0 0,-1 0-1 0 0,1 0 1 0 0,-1 1 0 0 0,1-1 0 0 0,-1 1 0 0 0,1 0-1 0 0,-1 0 1 0 0,9 3 0 0 0,3 3-316 0 0,-10-5 198 0 0,0 0 1 0 0,-1 1-1 0 0,0 0 0 0 0,10 6 0 0 0,1 4-207 0 0,0-1 221 0 0,19 18 0 0 0,-30-26 183 0 0,-1 1-1 0 0,0 0 1 0 0,0 0 0 0 0,0 0-1 0 0,-1 1 1 0 0,0-1 0 0 0,0 1-1 0 0,3 7 1 0 0,-6-13 17 0 0,0 1-1 0 0,0 0 1 0 0,0-1 0 0 0,0 1-1 0 0,1-1 1 0 0,-1 1 0 0 0,0-1-1 0 0,0 1 1 0 0,1 0 0 0 0,-1-1-1 0 0,0 1 1 0 0,1-1 0 0 0,-1 1-1 0 0,0-1 1 0 0,1 0 0 0 0,-1 1-1 0 0,1-1 1 0 0,-1 1 0 0 0,1-1-1 0 0,-1 0 1 0 0,1 1 0 0 0,0-2 135 0 0,-1 1 1 0 0,0-1 0 0 0,0 0 0 0 0,0 1-1 0 0,1-1 1 0 0,-1 0 0 0 0,0 1-1 0 0,0-1 1 0 0,0 0 0 0 0,0 1 0 0 0,0-1-1 0 0,0 0 1 0 0,-1 1 0 0 0,1-1 0 0 0,0 0-1 0 0,0 1 1 0 0,0-1 0 0 0,-1 1 0 0 0,1-2-1 0 0,-1-2-45 0 0,0 1 0 0 0,1-1 0 0 0,0 1 1 0 0,0-1-1 0 0,0 1 0 0 0,0-1 0 0 0,0 0 0 0 0,1 1 0 0 0,1-6 0 0 0,11-34 191 0 0,-4 18-427 0 0,-9 24-37 0 0,11-27-438 0 0,3 13-6750 0 0,-5 7-193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34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13824 0 0,'1'1'1061'0'0,"32"18"-510"0"0,-21-13 646 0 0,-1 0 0 0 0,0 1 0 0 0,-1 0 0 0 0,0 1 0 0 0,0 0 0 0 0,15 16 0 0 0,-14-10-678 0 0,9 8 55 0 0,19 31 1 0 0,-34-44-509 0 0,0 0 0 0 0,0 0 0 0 0,-1 0 0 0 0,0 1-1 0 0,0 0 1 0 0,-1 0 0 0 0,2 13 0 0 0,-2-5 65 0 0,-2 0 0 0 0,0 1 1 0 0,-2-1-1 0 0,0 0 0 0 0,0 0 0 0 0,-6 19 1 0 0,-3 9 211 0 0,-19 49 0 0 0,-25 51-2049 0 0,39-112-248 0 0,-4-1-106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3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89 5584 0 0,'0'0'265'0'0,"-13"4"46"0"0,8-4-330 0 0,1 0 0 0 0,-1 0-1 0 0,0 0 1 0 0,1-1 0 0 0,-1 1 0 0 0,1-1 0 0 0,-1 0 0 0 0,1 0 0 0 0,0-1 0 0 0,-1 0-1 0 0,1 1 1 0 0,0-2 0 0 0,0 1 0 0 0,0 0 0 0 0,0-1 0 0 0,0 1 0 0 0,1-1-1 0 0,-1 0 1 0 0,1 0 0 0 0,0-1 0 0 0,0 1 0 0 0,-4-6 0 0 0,-22-26 1615 0 0,29 34-1513 0 0,-1 0-1 0 0,1 1 1 0 0,-1-1 0 0 0,1 0 0 0 0,-1 0 0 0 0,1 1-1 0 0,-1-1 1 0 0,1 1 0 0 0,-1-1 0 0 0,0 0 0 0 0,1 1-1 0 0,-1-1 1 0 0,0 1 0 0 0,0-1 0 0 0,1 1 0 0 0,-1 0 0 0 0,0-1-1 0 0,0 1 1 0 0,0 0 0 0 0,0 0 0 0 0,1-1 0 0 0,-1 1-1 0 0,0 0 1 0 0,0 0 0 0 0,0 0 0 0 0,0 0 0 0 0,0 0-1 0 0,0 0 1 0 0,1 0 0 0 0,-1 0 0 0 0,0 1 0 0 0,0-1-1 0 0,0 0 1 0 0,0 0 0 0 0,1 1 0 0 0,-1-1 0 0 0,0 1 0 0 0,0-1-1 0 0,0 0 1 0 0,1 1 0 0 0,-1 0 0 0 0,0-1 0 0 0,1 1-1 0 0,-1-1 1 0 0,0 2 0 0 0,-7 4-3087 0 0,2-3-485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36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1934 5064 0 0,'0'0'7730'0'0,"0"-12"-4958"0"0,0-99 2580 0 0,9-56-3005 0 0,-1-10-1563 0 0,-6 78-1090 0 0,0-107 1051 0 0,0 8-58 0 0,7 77-367 0 0,-7 105-256 0 0,7-23-1 0 0,-4 17-16 0 0,-3 15-47 0 0,0 0 0 0 0,0 0 1 0 0,1 1-1 0 0,0-1 1 0 0,1 1-1 0 0,0 0 1 0 0,0 0-1 0 0,0 0 1 0 0,0 0-1 0 0,1 1 1 0 0,0 0-1 0 0,0 0 1 0 0,1 0-1 0 0,-1 0 0 0 0,9-4 1 0 0,3-2-4 0 0,2 0 1 0 0,-1 1-1 0 0,1 1 1 0 0,20-6-1 0 0,-9 7 3 0 0,-1 1 0 0 0,1 1 0 0 0,60-3 0 0 0,-26 3 0 0 0,9 0 0 0 0,128 6 0 0 0,-73 8 15 0 0,107 4 90 0 0,-114-5 155 0 0,-75-3-379 0 0,83-4 1 0 0,-82-3 165 0 0,193-25 275 0 0,30-12-664 0 0,140 7 284 0 0,-138 13 348 0 0,-164 9-398 0 0,270-35 150 0 0,-148 15-88 0 0,-38 4 150 0 0,-102 13-298 0 0,87-16 415 0 0,-74 11-186 0 0,207-29 7 0 0,-215 39-271 0 0,-13 1 144 0 0,66-10 315 0 0,48-7 124 0 0,330-36-426 0 0,-94 11 72 0 0,-323 37 0 0 0,25-6 14 0 0,184-14 36 0 0,-158 26-50 0 0,116 0 0 0 0,-88 13 0 0 0,2-1 0 0 0,-87-4 0 0 0,281 5 64 0 0,-302-2-64 0 0,140 24 0 0 0,-82-7 11 0 0,73-5 41 0 0,-107-11-40 0 0,207-1 84 0 0,-179-6-75 0 0,375-2 43 0 0,-451 4-19 0 0,-1 4-1 0 0,80 14 1 0 0,-63 0 125 0 0,-66-16-139 0 0,0 1 0 0 0,0 0 0 0 0,0 0 0 0 0,-1 1 0 0 0,12 8-1 0 0,33 27 226 0 0,-44-32-217 0 0,-1 0-1 0 0,0 0 0 0 0,0 0 0 0 0,-1 1 0 0 0,8 11 0 0 0,-11-14-24 0 0,-1 0 0 0 0,1 1 1 0 0,-1-1-1 0 0,0 1 0 0 0,0-1 0 0 0,0 1 1 0 0,-1-1-1 0 0,0 1 0 0 0,0 0 1 0 0,0 9-1 0 0,2 23 42 0 0,-1-28-43 0 0,-1-1-1 0 0,-1 1 1 0 0,0 11-1 0 0,-2 36-6 0 0,7 69-1 0 0,-4-103-5 0 0,21 150 56 0 0,-14-123-48 0 0,8 30-8 0 0,3 21 0 0 0,-11-34 23 0 0,3 59 29 0 0,-3-10 85 0 0,0 46 356 0 0,-5-9 138 0 0,-2-113-536 0 0,-1-12 21 0 0,-4 50 1 0 0,3-73-92 0 0,0 4 18 0 0,0-1 0 0 0,-1 0 0 0 0,0 0 0 0 0,-4 13 0 0 0,5-18-42 0 0,2-1-1 0 0,-5 15 71 0 0,-2 25-1859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39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 9216 0 0,'0'0'830'0'0,"1"1"-684"0"0,0 1 26 0 0,-1 1 0 0 0,0-1-1 0 0,1 0 1 0 0,-1 0 0 0 0,0 1 0 0 0,0-1 0 0 0,0 0 0 0 0,-1 5 0 0 0,0 14 1521 0 0,2 8-884 0 0,-2-1-1 0 0,0 0 1 0 0,-2 1 0 0 0,-10 41 0 0 0,-2 24 249 0 0,14-94-1056 0 0,-20 230 927 0 0,18-174-1235 0 0,3 0-1 0 0,8 63 1 0 0,-4-107-1226 0 0,1-6-2469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42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8752 0 0,'0'0'3440'0'0,"8"3"-104"0"0,1-1-2799 0 0,0 0 1 0 0,0-1 0 0 0,0-1 0 0 0,0 1 0 0 0,0-1 0 0 0,12-2 0 0 0,7 1-42 0 0,271 12 2118 0 0,-91 6-2937 0 0,287-13 0 0 0,-434-5 730 0 0,40-2 152 0 0,16-14-288 0 0,64-6-56 0 0,-16 14-137 0 0,-77 4 15 0 0,25-1 129 0 0,-95 6-155 0 0,6 0 157 0 0,46-5 0 0 0,25-6 758 0 0,-88 11-911 0 0,0-1-1 0 0,0 1 1 0 0,-1 1-1 0 0,1 0 1 0 0,12 2-1 0 0,8 1 51 0 0,-13-2-68 0 0,0 1-1 0 0,16 5 0 0 0,-16-4 40 0 0,-1-1 0 0 0,22 3-1 0 0,-27-5-55 0 0,-1 0-1 0 0,1 0 1 0 0,-1 1-1 0 0,0 0 1 0 0,0 1-1 0 0,0-1 1 0 0,8 5-1 0 0,-14-7-33 0 0,-1-1 0 0 0,0 1-1 0 0,1-1 1 0 0,-1 1 0 0 0,0 0-1 0 0,1-1 1 0 0,-1 1 0 0 0,0-1-1 0 0,1 1 1 0 0,-1-1 0 0 0,0 1 0 0 0,0-1-1 0 0,0 1 1 0 0,1-1 0 0 0,-1 0-1 0 0,0 1 1 0 0,0-1 0 0 0,0 1-1 0 0,0-1 1 0 0,0 1 0 0 0,0-2 0 0 0,0-20-494 0 0,-2 15 21 0 0,1 7 174 0 0,-2 10-931 0 0,2-7 276 0 0,-5 12-7397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43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 9528 0 0,'0'0'5400'0'0,"2"0"-4728"0"0,28-1 1296 0 0,-15 0-1236 0 0,0 1 0 0 0,1 0 1 0 0,20 4-1 0 0,66 10 133 0 0,-29-5-564 0 0,42 7 467 0 0,169 0 0 0 0,-170-14-319 0 0,67-1 198 0 0,268-41 593 0 0,-420 36-1159 0 0,67-10 137 0 0,128-3 1 0 0,45 17 215 0 0,-241 2-351 0 0,1 1-1 0 0,-1 2 1 0 0,46 12 0 0 0,28 5 546 0 0,-75-15-468 0 0,-20-5-158 0 0,0 0-1 0 0,0-1 0 0 0,12 2 1 0 0,-18-3 55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37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11 11600 0 0,'0'-6'1242'0'0,"0"2"1637"0"0,0 10-1634 0 0,5 22-34 0 0,-1-5-744 0 0,0 23 0 0 0,-2-17-216 0 0,-1 136 762 0 0,-9-74-549 0 0,-20 94-1 0 0,19-129-403 0 0,-6 24 197 0 0,12-69-460 0 0,0 1-1 0 0,-1-1 1 0 0,-1 1-1 0 0,-8 15 1 0 0,4-14-1016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38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14744 0 0,'0'0'1136'0'0,"4"-3"-555"0"0,1 1-110 0 0,0 1 1 0 0,0 0-1 0 0,1 1 1 0 0,-1-1-1 0 0,0 1 1 0 0,1 0-1 0 0,8 1 1 0 0,6 0-32 0 0,75 2 348 0 0,-49 0-443 0 0,84-6 0 0 0,-104 0-656 0 0,42-6-645 0 0,-25 0-5032 0 0,-19 1-436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4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17503 0 0,'0'0'1338'0'0,"3"8"-772"0"0,1 9-409 0 0,1 23-1 0 0,-1-7 478 0 0,4 38 839 0 0,-2 110 0 0 0,-3-43-1278 0 0,18 66-283 0 0,-5-119-3182 0 0,-13-69-4075 0 0</inkml:trace>
  <inkml:trace contextRef="#ctx0" brushRef="#br0" timeOffset="1">6 571 13360 0 0,'-2'-10'466'0'0,"1"7"-185"0"0,0 1 0 0 0,0-1-1 0 0,1 0 1 0 0,0 1 0 0 0,-1-1-1 0 0,1 0 1 0 0,0-3 0 0 0,1 5-50 0 0,-1 0 1 0 0,0 0-1 0 0,1 0 1 0 0,-1 0-1 0 0,1 0 0 0 0,-1 0 1 0 0,1 0-1 0 0,-1 0 1 0 0,1 0-1 0 0,0 0 1 0 0,-1 0-1 0 0,1 0 1 0 0,0 0-1 0 0,0 0 1 0 0,0 0-1 0 0,0 1 1 0 0,0-1-1 0 0,0 0 1 0 0,0 1-1 0 0,2-2 1 0 0,6-2 218 0 0,1 0 0 0 0,0 0 0 0 0,0 1 0 0 0,0 0 0 0 0,20-3 0 0 0,54 0-662 0 0,-21 3 74 0 0,-8-5-2779 0 0,-11-2 1141 0 0,-3 2-15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38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16903 0 0,'-13'2'1802'0'0,"11"0"-1783"0"0,0-1 0 0 0,0 0 0 0 0,0 0 0 0 0,1 1 0 0 0,-1-1 0 0 0,0 1 0 0 0,1 0 0 0 0,-1-1 0 0 0,1 1 0 0 0,-1 0 0 0 0,1 0 1 0 0,0 0-1 0 0,0 0 0 0 0,0 0 0 0 0,0 0 0 0 0,0 3 0 0 0,-3 5 134 0 0,2 0 0 0 0,-3 13 0 0 0,3-10-131 0 0,-7 36 173 0 0,2 0-1 0 0,2 1 0 0 0,2 0 1 0 0,2 0-1 0 0,3 0 1 0 0,8 53-1 0 0,-8-88-126 0 0,2 0-1 0 0,0 0 1 0 0,0 0 0 0 0,1 0-1 0 0,1-1 1 0 0,1 0-1 0 0,0 0 1 0 0,9 13-1 0 0,-15-26-58 0 0,0 1-1 0 0,-1-1 1 0 0,1 0 0 0 0,0 0-1 0 0,0 1 1 0 0,0-1-1 0 0,1 0 1 0 0,-1 0-1 0 0,0 0 1 0 0,0 0-1 0 0,1 0 1 0 0,-1-1-1 0 0,0 1 1 0 0,1 0-1 0 0,-1 0 1 0 0,1-1 0 0 0,-1 1-1 0 0,1-1 1 0 0,-1 0-1 0 0,1 1 1 0 0,-1-1-1 0 0,1 0 1 0 0,1 0-1 0 0,0 0 85 0 0,0-1-1 0 0,0 0 1 0 0,0 0-1 0 0,0 0 1 0 0,0 0-1 0 0,0 0 1 0 0,0-1-1 0 0,-1 1 1 0 0,1-1-1 0 0,3-3 1 0 0,10-8 381 0 0,-1-1-1 0 0,19-22 1 0 0,-19 19-163 0 0,29-24 0 0 0,-25 25-136 0 0,-8 6 41 0 0,0 1-1 0 0,22-13 0 0 0,-29 20-161 0 0,1 0-1 0 0,0 0 0 0 0,0 0 0 0 0,0 0 1 0 0,0 1-1 0 0,0 0 0 0 0,0 0 1 0 0,0 0-1 0 0,1 1 0 0 0,-1-1 1 0 0,7 2-1 0 0,-8-1-36 0 0,1 1-1 0 0,-1-1 1 0 0,1 1 0 0 0,-1 1 0 0 0,0-1-1 0 0,1 1 1 0 0,-1-1 0 0 0,0 1 0 0 0,0 0-1 0 0,0 1 1 0 0,0-1 0 0 0,0 1 0 0 0,-1-1 0 0 0,6 6-1 0 0,-5-3 17 0 0,0-1-1 0 0,0 2 0 0 0,0-1 1 0 0,0 0-1 0 0,-1 1 0 0 0,0 0 1 0 0,0-1-1 0 0,0 1 0 0 0,2 9 1 0 0,21 57 124 0 0,-26-71-412 0 0,7 13 710 0 0,0-8-4236 0 0,-2-6 1839 0 0</inkml:trace>
  <inkml:trace contextRef="#ctx0" brushRef="#br0" timeOffset="1">706 426 11056 0 0,'-13'8'984'0'0,"10"-2"-792"0"0,-3 9-192 0 0,-1-1 0 0 0,1 0 1240 0 0,0 7 200 0 0,-2 1 48 0 0,5 5 7 0 0,-3-5-1095 0 0,2 1-216 0 0,2 1-48 0 0,-2-5-8 0 0,1 1-920 0 0,3-5-184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38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9 17503 0 0,'-10'-8'1904'0'0,"3"14"-1904"0"0,4 0 0 0 0,3 0 0 0 0,0 2-80 0 0,0 3 8 0 0,3 1 0 0 0,4-4-1112 0 0,3 4-224 0 0,-4-4-47 0 0,7 1-4753 0 0</inkml:trace>
  <inkml:trace contextRef="#ctx0" brushRef="#br0" timeOffset="1">258 170 3224 0 0,'-4'7'288'0'0,"1"-2"1196"0"0,0 1-1 0 0,0-1 1 0 0,0 1-1 0 0,1 0 1 0 0,0 0 0 0 0,0 0-1 0 0,-2 10 1 0 0,4-14-943 0 0,0 1 0 0 0,-1-1 0 0 0,1 0 0 0 0,0 1 0 0 0,1-1 0 0 0,-1 0 0 0 0,0 1 0 0 0,1-1 0 0 0,-1 0 0 0 0,1 0 1 0 0,-1 1-1 0 0,1-1 0 0 0,1 2 0 0 0,-1-3-462 0 0,0 1 1 0 0,0-1-1 0 0,0 0 1 0 0,0 0-1 0 0,0 0 1 0 0,0 1 0 0 0,1-1-1 0 0,-1 0 1 0 0,0-1-1 0 0,0 1 1 0 0,1 0-1 0 0,2 1 1 0 0,8 3 610 0 0,0-1-1 0 0,1-1 1 0 0,-1 0 0 0 0,18 1 0 0 0,11 3 41 0 0,-40-6-725 0 0,1-1-1 0 0,-1 1 1 0 0,1-1 0 0 0,-1 1 0 0 0,0 0-1 0 0,1-1 1 0 0,-1 1 0 0 0,0 0 0 0 0,0 0 0 0 0,0 0-1 0 0,1 0 1 0 0,-1 0 0 0 0,0 0 0 0 0,0 0-1 0 0,0 0 1 0 0,-1 1 0 0 0,1-1 0 0 0,0 0 0 0 0,0 0-1 0 0,-1 1 1 0 0,1-1 0 0 0,-1 1 0 0 0,1-1 0 0 0,-1 0-1 0 0,1 1 1 0 0,-1-1 0 0 0,0 1 0 0 0,0-1-1 0 0,0 1 1 0 0,0-1 0 0 0,0 1 0 0 0,0-1 0 0 0,0 1-1 0 0,-1 1 1 0 0,0 5-213 0 0,0-1 0 0 0,-1 1 1 0 0,0 0-1 0 0,0-1 0 0 0,-6 11 0 0 0,0 0-1233 0 0,-4 7-5201 0 0,1 1-1561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45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52 2760 0 0,'-1'0'-17'0'0,"0"0"1"0"0,0-1-1 0 0,0 1 1 0 0,0 0-1 0 0,0-1 1 0 0,0 1-1 0 0,1-1 1 0 0,-1 1-1 0 0,0-1 1 0 0,0 0-1 0 0,1 1 1 0 0,-1-1-1 0 0,0-1 1 0 0,0 1 479 0 0,0-1 0 0 0,0 0 0 0 0,1 1 0 0 0,-1-1 0 0 0,1 0 0 0 0,-1 0 0 0 0,1 0 0 0 0,-1-3 0 0 0,-1-7 2857 0 0,2 11-3221 0 0,-1 1 0 0 0,1-1 1 0 0,0 1-1 0 0,0 0 0 0 0,0-1 0 0 0,0 1 1 0 0,-1-1-1 0 0,1 1 0 0 0,0 0 1 0 0,0-1-1 0 0,0 1 0 0 0,0-1 0 0 0,0 1 1 0 0,0-1-1 0 0,0 1 0 0 0,0-1 1 0 0,0 1-1 0 0,0-1 0 0 0,0 1 0 0 0,1 0 1 0 0,-1-1-1 0 0,0 1 0 0 0,0-1 1 0 0,8 5 1875 0 0,7 16-973 0 0,-12-9-814 0 0,1 1 1 0 0,-1-1 0 0 0,-1 0 0 0 0,0 1-1 0 0,0 21 1 0 0,-5 59 363 0 0,2-82-498 0 0,-4 65 439 0 0,4-54-191 0 0,-7 33 0 0 0,7-49-258 0 0,-5 16 171 0 0,5-17-169 0 0,-1-1 0 0 0,1 0 0 0 0,1 0 0 0 0,-1 0 0 0 0,0 1 0 0 0,0 5-1 0 0,1-9-38 0 0,1 0-1 0 0,-1 1 1 0 0,0-1-1 0 0,0 1 1 0 0,0-1-1 0 0,0 0 1 0 0,0 1-1 0 0,0-1 1 0 0,-1 0-1 0 0,1 1 1 0 0,0-1-1 0 0,0 1 1 0 0,0-1-1 0 0,0 0 1 0 0,0 1-1 0 0,0-1 1 0 0,-1 0 0 0 0,1 1-1 0 0,0-1 1 0 0,0 0-1 0 0,-1 0 1 0 0,1 1-1 0 0,0-1 1 0 0,0 0-1 0 0,-1 0 1 0 0,1 1-1 0 0,0-1 1 0 0,-1 0-1 0 0,1 0 1 0 0,0 1-1 0 0,-1-1 1 0 0,0 0-1 0 0,0 0 171 0 0,-6-14 292 0 0,2 6-346 0 0,4 3-68 0 0,0 1 0 0 0,1-1 0 0 0,-1 0 0 0 0,1 0 0 0 0,0 0-1 0 0,0 1 1 0 0,1-1 0 0 0,1-7 0 0 0,10-36 383 0 0,-3 26-141 0 0,0 0-1 0 0,1 1 0 0 0,1 0 1 0 0,1 0-1 0 0,0 1 0 0 0,2 1 0 0 0,0 1 1 0 0,25-25-1 0 0,-29 33-189 0 0,3-5-11 0 0,2 1 0 0 0,0 0 0 0 0,23-16 0 0 0,-33 27-103 0 0,0 0 0 0 0,-1 1 1 0 0,1-1-1 0 0,0 1 0 0 0,1 0 1 0 0,-1 0-1 0 0,0 1 0 0 0,0-1 1 0 0,1 1-1 0 0,-1 0 0 0 0,1 1 1 0 0,-1-1-1 0 0,1 1 0 0 0,-1 0 1 0 0,1 1-1 0 0,-1-1 0 0 0,9 3 1 0 0,5 2-1146 0 0,1 2 0 0 0,25 12 0 0 0,-25-11-474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45.7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170 1 2760 0 0,'-1'0'207'0'0,"-3"0"421"0"0,0 1 0 0 0,0-1 1 0 0,1 1-1 0 0,-1 0 0 0 0,0 0 1 0 0,1 1-1 0 0,-1-1 0 0 0,1 1 1 0 0,-1-1-1 0 0,1 1 0 0 0,0 0 1 0 0,-4 4-1 0 0,-20 17 4999 0 0,11-7-4964 0 0,10-11-1341 0 0,-2 5 819 0 0,1 0-1 0 0,-1 1 1 0 0,2 0-1 0 0,-1 0 0 0 0,1 1 1 0 0,1 0-1 0 0,0 0 1 0 0,1 0-1 0 0,-4 18 0 0 0,6-23-54 0 0,1 0 0 0 0,0 1 0 0 0,0 13 0 0 0,1-18-39 0 0,0 0 0 0 0,0 0 0 0 0,0 0 0 0 0,1 0 0 0 0,-1 0 0 0 0,1 0-1 0 0,0 0 1 0 0,0 0 0 0 0,0 0 0 0 0,0-1 0 0 0,3 5 0 0 0,-3-6 86 0 0,0 0-5 0 0,0-1-104 0 0,1 1-1 0 0,-1-1 1 0 0,1 0-1 0 0,-1 0 1 0 0,0 1-1 0 0,1-1 0 0 0,-1 0 1 0 0,1 0-1 0 0,-1 0 1 0 0,0-1-1 0 0,1 1 1 0 0,-1 0-1 0 0,1 0 1 0 0,-1-1-1 0 0,0 1 0 0 0,1-1 1 0 0,1 0-1 0 0,-1-1 21 0 0,1 1 0 0 0,0-1 0 0 0,0 0 0 0 0,-1 0 0 0 0,1-1 0 0 0,-1 1 0 0 0,3-4 0 0 0,2-3 107 0 0,-1 0-1 0 0,0-1 1 0 0,8-16-1 0 0,4-10 698 0 0,24-39 0 0 0,-41 74-800 0 0,0 0 0 0 0,-1 1-1 0 0,1-1 1 0 0,-1 0 0 0 0,1 0 0 0 0,0 0-1 0 0,0 1 1 0 0,-1-1 0 0 0,1 0-1 0 0,0 1 1 0 0,0-1 0 0 0,0 0-1 0 0,0 1 1 0 0,0-1 0 0 0,1 1 0 0 0,-2-1-24 0 0,1 1 0 0 0,-1 0 0 0 0,1 0 0 0 0,-1 0 1 0 0,1 0-1 0 0,-1 0 0 0 0,1 1 0 0 0,-1-1 0 0 0,1 0 1 0 0,-1 0-1 0 0,0 0 0 0 0,1 0 0 0 0,-1 0 0 0 0,1 1 1 0 0,-1-1-1 0 0,1 0 0 0 0,-1 0 0 0 0,0 1 0 0 0,1-1 1 0 0,-1 0-1 0 0,0 1 0 0 0,1-1 0 0 0,-1 1 0 0 0,2 1 10 0 0,-1 0-1 0 0,1 1 0 0 0,-1-1 0 0 0,0 1 0 0 0,0-1 0 0 0,0 1 0 0 0,0-1 0 0 0,-1 1 0 0 0,1-1 0 0 0,-1 4 0 0 0,3 25 83 0 0,-3-21-67 0 0,1 0 0 0 0,0 0 0 0 0,0 1-1 0 0,4 11 1 0 0,-4-21-82 0 0,-1-1 0 0 0,0 1 0 0 0,0 0 0 0 0,1-1 0 0 0,-1 1 0 0 0,0 0 0 0 0,1-1 0 0 0,-1 1 0 0 0,1 0 0 0 0,-1-1 0 0 0,1 1 0 0 0,-1-1 0 0 0,1 1 0 0 0,-1-1 0 0 0,1 1 0 0 0,0-1 0 0 0,-1 1 0 0 0,1-1 0 0 0,0 0 0 0 0,-1 1 0 0 0,1-1 0 0 0,0 0 0 0 0,-1 0 0 0 0,1 1 0 0 0,0-1 0 0 0,0 0 0 0 0,-1 0-1 0 0,1 0 1 0 0,0 0 0 0 0,0 0 0 0 0,-1 0 0 0 0,1 0 0 0 0,0 0 0 0 0,-1 0 0 0 0,1 0 0 0 0,0-1 0 0 0,0 1 0 0 0,-1 0 0 0 0,1 0 0 0 0,0-1 0 0 0,1 0 0 0 0,1-1-697 0 0,1 1-1 0 0,-1-2 1 0 0,0 1 0 0 0,1 0-1 0 0,5-6 1 0 0,4-4-4155 0 0,2-2-1104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49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291 179 7600 0 0,'0'0'1716'0'0,"-9"-1"-920"0"0,4-1-447 0 0,-1-1-1 0 0,0 1 1 0 0,1 1 0 0 0,-1-1 0 0 0,0 1 0 0 0,0 0 0 0 0,0 0 0 0 0,0 1 0 0 0,0 0-1 0 0,-1 0 1 0 0,1 0 0 0 0,0 1 0 0 0,0 0 0 0 0,0 0 0 0 0,0 0 0 0 0,1 1 0 0 0,-9 3 0 0 0,5-1-214 0 0,0 1 1 0 0,0 1-1 0 0,0 0 1 0 0,1 0 0 0 0,0 1-1 0 0,0 0 1 0 0,-13 15-1 0 0,11-10-24 0 0,2-1 0 0 0,-1 1 0 0 0,2 1 0 0 0,0-1 0 0 0,-7 17 0 0 0,7-12 106 0 0,1 0 1 0 0,1 0-1 0 0,0 0 0 0 0,-2 19 1 0 0,6-28-125 0 0,1 1 0 0 0,-1-1 0 0 0,1 1 0 0 0,1-1 1 0 0,0 1-1 0 0,0-1 0 0 0,0 1 0 0 0,1-1 1 0 0,0 0-1 0 0,6 13 0 0 0,-6-17-33 0 0,0 1 0 0 0,0-1 0 0 0,0-1 0 0 0,1 1 0 0 0,-1 0 0 0 0,1-1 0 0 0,0 1 0 0 0,0-1 1 0 0,0 0-1 0 0,7 5 0 0 0,-8-7-38 0 0,0 1 1 0 0,0-1-1 0 0,0 0 1 0 0,0-1-1 0 0,0 1 1 0 0,0 0-1 0 0,0-1 1 0 0,0 1-1 0 0,0-1 1 0 0,1 0 0 0 0,-1 1-1 0 0,0-1 1 0 0,0 0-1 0 0,0 0 1 0 0,1-1-1 0 0,-1 1 1 0 0,0 0-1 0 0,0-1 1 0 0,0 1-1 0 0,0-1 1 0 0,0 0-1 0 0,0 0 1 0 0,0 0-1 0 0,3-1 1 0 0,1-2-4 0 0,0 0-1 0 0,0 0 1 0 0,0-1 0 0 0,-1 1 0 0 0,0-1-1 0 0,1-1 1 0 0,-2 1 0 0 0,1-1-1 0 0,-1 0 1 0 0,0 0 0 0 0,5-8-1 0 0,1-7-21 0 0,0-2-1 0 0,7-23 0 0 0,-10 24 235 0 0,6-20 63 0 0,7-45-1 0 0,1-4 112 0 0,1-18 1075 0 0,-15 70-493 0 0,-3 5 1086 0 0,-4 34-2040 0 0,-4 7 180 0 0,-4 10-263 0 0,2 3 75 0 0,-5 35 1 0 0,9-38-24 0 0,-1 11-229 0 0,1 1-1 0 0,4 50 1 0 0,-2-79 211 0 0,0 5-242 0 0,1 1 0 0 0,0-1 0 0 0,0 0 0 0 0,0 0 1 0 0,1 0-1 0 0,-1 0 0 0 0,1 0 0 0 0,1-1 1 0 0,-1 1-1 0 0,1 0 0 0 0,-1-1 0 0 0,1 0 1 0 0,1 0-1 0 0,5 7 0 0 0,3 1-1369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50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46 403 10592 0 0,'-10'16'944'0'0,"3"-4"-752"0"0,3-1-192 0 0,-2 7 0 0 0,0-1 656 0 0,-1-3 96 0 0,5 0 16 0 0,2-2 8 0 0,-4 0-128 0 0,8-21-968 0 0,-2-2-80 0 0,5-7-16 0 0,3-5-8 0 0,-4-3-1016 0 0,1-2-192 0 0</inkml:trace>
  <inkml:trace contextRef="#ctx0" brushRef="#br0" timeOffset="1">91 150 3680 0 0,'6'-35'328'0'0,"-2"21"-264"0"0,-2-3-64 0 0,2-1 0 0 0,-1 1 1632 0 0,-3 3 304 0 0,4 0 64 0 0,-4 5 16 0 0,0 0-1856 0 0,0 6-376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50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70 4608 0 0,'0'0'10323'0'0,"-3"5"-9694"0"0,-1 18 828 0 0,-4 36 1 0 0,8-55-1403 0 0,1 0-1 0 0,-1-1 1 0 0,0 1-1 0 0,1-1 1 0 0,0 1-1 0 0,0-1 1 0 0,2 6-1 0 0,2 7 78 0 0,-4-13-118 0 0,0 0 0 0 0,0 0-1 0 0,0-1 1 0 0,1 1 0 0 0,-1 0-1 0 0,1-1 1 0 0,0 1 0 0 0,-1-1-1 0 0,1 1 1 0 0,0-1 0 0 0,0 0-1 0 0,1 0 1 0 0,-1 0 0 0 0,0 0-1 0 0,1 0 1 0 0,-1 0 0 0 0,1-1-1 0 0,0 1 1 0 0,0-1 0 0 0,3 1-1 0 0,-4-1 14 0 0,0 0-1 0 0,1 0 0 0 0,-1-1 1 0 0,0 1-1 0 0,1-1 1 0 0,-1 0-1 0 0,0 0 0 0 0,1 0 1 0 0,-1 0-1 0 0,1 0 0 0 0,-1 0 1 0 0,0-1-1 0 0,1 1 0 0 0,-1-1 1 0 0,0 0-1 0 0,1 1 1 0 0,-1-1-1 0 0,0 0 0 0 0,0 0 1 0 0,0-1-1 0 0,0 1 0 0 0,0 0 1 0 0,0-1-1 0 0,0 1 0 0 0,0-1 1 0 0,2-2-1 0 0,13-13 565 0 0,-13 14-513 0 0,-1-1 1 0 0,1 1-1 0 0,-1-1 0 0 0,0 1 0 0 0,5-8 0 0 0,-3 3 144 0 0,0-1 0 0 0,1 0 1 0 0,0 1-1 0 0,0 0 0 0 0,1 1 0 0 0,0-1 1 0 0,1 1-1 0 0,10-8 0 0 0,-18 15-189 0 0,1 0-1 0 0,-1-1 1 0 0,1 1-1 0 0,-1 0 1 0 0,0-1-1 0 0,1 1 1 0 0,-1 0-1 0 0,1 0 1 0 0,-1-1 0 0 0,1 1-1 0 0,-1 0 1 0 0,1 0-1 0 0,0 0 1 0 0,-1 0-1 0 0,1-1 1 0 0,-1 1 0 0 0,1 0-1 0 0,-1 0 1 0 0,1 0-1 0 0,-1 0 1 0 0,1 0-1 0 0,-1 1 1 0 0,1-1-1 0 0,-1 0 1 0 0,1 0 0 0 0,0 0-1 0 0,-1 0 1 0 0,1 1-1 0 0,-1-1 1 0 0,1 0-1 0 0,-1 0 1 0 0,0 1 0 0 0,1-1-1 0 0,-1 0 1 0 0,1 1-1 0 0,-1-1 1 0 0,1 0-1 0 0,-1 1 1 0 0,0-1 0 0 0,1 1-1 0 0,-1-1 1 0 0,0 1-1 0 0,2 3-23 0 0,-1 0 0 0 0,1-1-1 0 0,-1 1 1 0 0,0 0 0 0 0,0 5-1 0 0,3 11 112 0 0,-3-17-128 0 0,0-1 0 0 0,0 1 0 0 0,0-1 0 0 0,1 0 0 0 0,-1 0 0 0 0,0 0 0 0 0,1 0 0 0 0,0 0 0 0 0,-1 0 0 0 0,4 3 0 0 0,-4-4-64 0 0,0-1 0 0 0,0 1 0 0 0,0-1 0 0 0,1 1 0 0 0,-1-1 1 0 0,0 0-1 0 0,0 1 0 0 0,0-1 0 0 0,0 0 0 0 0,1 0 0 0 0,-1 0 1 0 0,0 0-1 0 0,0 0 0 0 0,0 0 0 0 0,0 0 0 0 0,1 0 0 0 0,-1 0 1 0 0,0 0-1 0 0,0-1 0 0 0,0 1 0 0 0,0-1 0 0 0,1 1 0 0 0,-1-1 1 0 0,0 1-1 0 0,1-1 0 0 0,2-2-191 0 0,13-5-1765 0 0,0-2 1 0 0,20-14 0 0 0,-15 3 62 0 0</inkml:trace>
  <inkml:trace contextRef="#ctx0" brushRef="#br0" timeOffset="1">552 0 13360 0 0,'0'0'612'0'0,"0"2"-15"0"0,-1 17-576 0 0,0-11 780 0 0,1 0 0 0 0,0-1 0 0 0,0 1 0 0 0,1 0 0 0 0,0 0 0 0 0,2 8 0 0 0,-1-10-336 0 0,-1 0 1 0 0,0 0 0 0 0,-1 0-1 0 0,0 0 1 0 0,1 0 0 0 0,-2 0 0 0 0,1 0-1 0 0,-1 0 1 0 0,-2 11 0 0 0,-1 6-97 0 0,3-18-338 0 0,-1 0 0 0 0,1 0-1 0 0,-1 0 1 0 0,-1 0 0 0 0,1 0-1 0 0,-1 0 1 0 0,-4 6 0 0 0,-1 1-29 0 0,-11 16-1671 0 0,3-14-214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9:16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22 126 2304 0 0,'0'0'2525'0'0,"-11"5"2652"0"0,10-5-5099 0 0,1 0 0 0 0,-1 0-1 0 0,0-1 1 0 0,1 1 0 0 0,-1-1-1 0 0,1 1 1 0 0,-1 0 0 0 0,1-1-1 0 0,-1 1 1 0 0,1-1 0 0 0,-1 1-1 0 0,1-1 1 0 0,0 1 0 0 0,-1-1-1 0 0,1 1 1 0 0,0-1 0 0 0,-1 0-1 0 0,1 1 1 0 0,0-1 0 0 0,0 0-1 0 0,0 1 1 0 0,-1-1 0 0 0,1-1-1 0 0,0 2 486 0 0,0-1-410 0 0,0 0 1 0 0,0 1-1 0 0,0-1 0 0 0,0 0 0 0 0,0 1 1 0 0,0-1-1 0 0,0 1 0 0 0,0-1 0 0 0,0 0 1 0 0,0 1-1 0 0,0-1 0 0 0,0 0 1 0 0,0 1-1 0 0,1-1 0 0 0,-1 1 0 0 0,0-1 1 0 0,0 1-1 0 0,1-1 0 0 0,-1 0 0 0 0,1 1 1 0 0,-1-1-1 0 0,0 1 0 0 0,1-1 1 0 0,0 0-1 0 0,3-2-35 0 0,1 0 1 0 0,-1 1-1 0 0,1-1 1 0 0,0 1 0 0 0,0 0-1 0 0,0 0 1 0 0,0 1-1 0 0,0 0 1 0 0,0-1-1 0 0,0 2 1 0 0,7-2-1 0 0,12 1 409 0 0,29 2-1 0 0,-22-1-116 0 0,24 1-104 0 0,-1-3 1 0 0,99-16-1 0 0,-38-4-106 0 0,186-11 0 0 0,-197 29-29 0 0,153 14 0 0 0,-237-8-149 0 0,211 11 91 0 0,-62-13-10 0 0,84-4-29 0 0,-222 2-57 0 0,187-10 225 0 0,-215 12-239 0 0,21-1 122 0 0,1 2-1 0 0,0 0 1 0 0,-1 2-1 0 0,34 7 0 0 0,-39-6 61 0 0,37 4-1 0 0,-15-3 607 0 0,-22-6-561 0 0,-17 1-269 0 0,0-1 0 0 0,0 1 1 0 0,0 0-1 0 0,0 0 0 0 0,0-1 0 0 0,0 1 0 0 0,4 1 0 0 0,24-2 2242 0 0,-33 16-1941 0 0,2 40-174 0 0,-8 46-88 0 0,1-14 0 0 0,-4 24 0 0 0,-15 79 41 0 0,6-34 21 0 0,-22 233 819 0 0,39-326-873 0 0,-1 158 48 0 0,14 26 20 0 0,-2 64 819 0 0,-7-275-626 0 0,0-34-345 0 0,0 0 1 0 0,0 0-1 0 0,-1 0 0 0 0,1 0 0 0 0,0 0 1 0 0,-1 0-1 0 0,1-1 0 0 0,-1 1 1 0 0,0 0-1 0 0,1 0 0 0 0,-2 2 0 0 0,-9 8-4919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9:17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36 985 3224 0 0,'0'1'240'0'0,"1"0"125"0"0,-1 1 0 0 0,0-1 0 0 0,0 0 0 0 0,0 0 0 0 0,-1 0 1 0 0,1 1-1 0 0,0-1 0 0 0,0 0 0 0 0,-1 0 0 0 0,1 0 0 0 0,-1 2 0 0 0,1-3-263 0 0,-1 0-1 0 0,1 0 1 0 0,0 0-1 0 0,0 1 1 0 0,0-1-1 0 0,0 0 0 0 0,-1 0 1 0 0,1 0-1 0 0,0 0 1 0 0,0 0-1 0 0,0 0 1 0 0,-1 0-1 0 0,1 0 1 0 0,0 0-1 0 0,0 0 1 0 0,0 0-1 0 0,0 0 1 0 0,-1 0-1 0 0,1-1 1 0 0,0 1-1 0 0,0 0 0 0 0,0 0 1 0 0,0 0-1 0 0,-1 0 1 0 0,1 0-1 0 0,0 0 1 0 0,0 0-1 0 0,0 0 1 0 0,0 0-1 0 0,0-1 1 0 0,-1 1-1 0 0,1 0 1 0 0,0 0-1 0 0,0 0 1 0 0,0 0-1 0 0,0 0 1 0 0,0-1-1 0 0,0 1 0 0 0,-12-21 2787 0 0,9 12-2188 0 0,0-1 0 0 0,0 0 0 0 0,1 0 0 0 0,0-1 0 0 0,0-16 0 0 0,4-52 1382 0 0,0 45-1360 0 0,6-45 608 0 0,-1 14-625 0 0,-1 14-257 0 0,14-56 0 0 0,-10 61 7 0 0,8-91 0 0 0,-9 16-644 0 0,-5 75-2 0 0,-2 24-1268 0 0,-2 1 0 0 0,0-1-1 0 0,-5-33 1 0 0,3 38-76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9:22.2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54 2304 0 0,'1'0'167'0'0,"-1"-1"271"0"0,1 0 0 0 0,0 0 0 0 0,0 0 1 0 0,0 1-1 0 0,0-1 0 0 0,-1 0 1 0 0,1 0-1 0 0,0 0 0 0 0,-1 0 0 0 0,1 0 1 0 0,-1 0-1 0 0,1-1 0 0 0,-1 1 0 0 0,0 0 1 0 0,1 0-1 0 0,-1 0 0 0 0,0 0 1 0 0,0 0-1 0 0,0-1 0 0 0,0 0 0 0 0,2-6 4037 0 0,14-8 3298 0 0,-9 9-5362 0 0,-8 19-1954 0 0,-1 21-60 0 0,1-22-310 0 0,0 0 0 0 0,0-1 0 0 0,-3 11 0 0 0,-7 18 37 0 0,2 0 0 0 0,2 1 0 0 0,-5 71 0 0 0,12-97-63 0 0,-1-6-241 0 0,1 1-1 0 0,0-1 0 0 0,1 1 1 0 0,0-1-1 0 0,3 11 0 0 0,-4-17-1 0 0,1 0 1 0 0,-1-1-1 0 0,1 1 0 0 0,0 0 0 0 0,0-1 0 0 0,0 1 0 0 0,0-1 0 0 0,0 1 0 0 0,0-1 0 0 0,0 1 1 0 0,0-1-1 0 0,1 0 0 0 0,-1 1 0 0 0,0-1 0 0 0,1 0 0 0 0,-1 0 0 0 0,1 0 0 0 0,0 0 1 0 0,-1 0-1 0 0,1-1 0 0 0,0 1 0 0 0,-1 0 0 0 0,1-1 0 0 0,0 1 0 0 0,0-1 0 0 0,-1 0 1 0 0,1 1-1 0 0,0-1 0 0 0,0 0 0 0 0,2 0 0 0 0,9 0-1645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4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11488 0 0,'0'-11'483'0'0,"2"-1"1"0"0,-1 1 0 0 0,2 0 0 0 0,6-21-1 0 0,-6 24 128 0 0,-2 7-204 0 0,-1-1-1 0 0,1 0 1 0 0,0 0-1 0 0,-1 0 1 0 0,1 0-1 0 0,-1 0 1 0 0,0 0-1 0 0,0-3 3810 0 0,3 18-3256 0 0,0-6-778 0 0,-1 16-113 0 0,0-1 1 0 0,-1 0-1 0 0,-2 0 0 0 0,0 1 0 0 0,-5 24 0 0 0,0 10 44 0 0,2 132 46 0 0,4-164-130 0 0,5 73 22 0 0,-1-31-15 0 0,-3-55-11 0 0,0-1 0 0 0,4 17 0 0 0,-4-24-14 0 0,-1-1 0 0 0,2 1 0 0 0,-1-1 0 0 0,0 1-1 0 0,1-1 1 0 0,-1 0 0 0 0,1 1 0 0 0,0-1 0 0 0,0 0 0 0 0,0 0-1 0 0,5 4 1 0 0,-6-6-1 0 0,-1-1-1 0 0,1 1 0 0 0,-1-1 1 0 0,1 1-1 0 0,0-1 1 0 0,-1 0-1 0 0,1 1 0 0 0,0-1 1 0 0,0 0-1 0 0,-1 0 0 0 0,1 0 1 0 0,0 1-1 0 0,0-1 1 0 0,-1 0-1 0 0,1 0 0 0 0,0 0 1 0 0,0 0-1 0 0,-1 0 0 0 0,1 0 1 0 0,0 0-1 0 0,0-1 1 0 0,-1 1-1 0 0,3-1 0 0 0,-1 0 22 0 0,0 0-1 0 0,0 0 1 0 0,0 0-1 0 0,0-1 1 0 0,0 1-1 0 0,0-1 1 0 0,3-3-1 0 0,2-2 126 0 0,-1-1 0 0 0,10-16-1 0 0,21-41 512 0 0,21-31 682 0 0,-55 92-1276 0 0,-2 1-29 0 0,1 1-1 0 0,-1-1 1 0 0,1 1 0 0 0,0-1-1 0 0,0 1 1 0 0,0-1-1 0 0,0 1 1 0 0,0 0 0 0 0,1 0-1 0 0,-1 0 1 0 0,1 1 0 0 0,4-4-1 0 0,-6 5-39 0 0,0 0 0 0 0,0 1 0 0 0,0-1 0 0 0,0 0 0 0 0,0 0 0 0 0,0 0-1 0 0,0 1 1 0 0,0-1 0 0 0,0 1 0 0 0,-1-1 0 0 0,1 0 0 0 0,0 1 0 0 0,0-1 0 0 0,0 1 0 0 0,-1 0 0 0 0,1-1-1 0 0,0 1 1 0 0,-1 0 0 0 0,1-1 0 0 0,-1 1 0 0 0,1 0 0 0 0,0 0 0 0 0,-1 0 0 0 0,0-1 0 0 0,1 3 0 0 0,10 23 342 0 0,-7-1-190 0 0,-1 1 0 0 0,0-1 0 0 0,-3 42 0 0 0,-1-34-377 0 0,6 47-1 0 0,-4-74 94 0 0,3 17-352 0 0,-4-22 353 0 0,0 0 0 0 0,0 0 0 0 0,1 0 0 0 0,-1 0 0 0 0,0 0 0 0 0,1 0 0 0 0,-1 0 0 0 0,1 0 0 0 0,-1 0 0 0 0,1-1 0 0 0,0 1-1 0 0,-1 0 1 0 0,1 0 0 0 0,0 0 0 0 0,1 1 0 0 0,-1-2-69 0 0,0-1-1 0 0,1 1 1 0 0,-1 0-1 0 0,0 0 1 0 0,0-1 0 0 0,1 1-1 0 0,-1 0 1 0 0,0-1-1 0 0,0 1 1 0 0,0-1-1 0 0,0 0 1 0 0,0 1-1 0 0,0-1 1 0 0,0 0 0 0 0,0 0-1 0 0,0 0 1 0 0,0 0-1 0 0,1-1 1 0 0,-1 1-76 0 0,2-3-251 0 0,1 0 1 0 0,-1 0-1 0 0,1 0 0 0 0,-1-1 0 0 0,4-7 0 0 0,0 0-229 0 0,13-19-1222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9:22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187 107 19295 0 0,'0'-2'63'0'0,"0"1"-1"0"0,0 0 1 0 0,0-1-1 0 0,0 1 0 0 0,0 0 1 0 0,0-1-1 0 0,0 1 0 0 0,-1 0 1 0 0,1-1-1 0 0,0 1 0 0 0,-1 0 1 0 0,1 0-1 0 0,-1-1 1 0 0,0 1-1 0 0,1 0 0 0 0,-1 0 1 0 0,0 0-1 0 0,0 0 0 0 0,1 0 1 0 0,-1 0-1 0 0,0 0 1 0 0,0 0-1 0 0,0 0 0 0 0,0 0 1 0 0,-1 0-1 0 0,1 1 0 0 0,0-1 1 0 0,0 0-1 0 0,0 1 0 0 0,-1-1 1 0 0,1 1-1 0 0,0 0 1 0 0,0-1-1 0 0,-1 1 0 0 0,1 0 1 0 0,0 0-1 0 0,-1-1 0 0 0,1 1 1 0 0,0 0-1 0 0,-1 0 1 0 0,-1 1-1 0 0,-2-1 93 0 0,1 1 1 0 0,0 0-1 0 0,0 0 0 0 0,-1 0 1 0 0,1 1-1 0 0,0 0 0 0 0,0-1 1 0 0,0 1-1 0 0,0 1 1 0 0,1-1-1 0 0,-7 5 0 0 0,0 3 105 0 0,0-1 0 0 0,1 2 0 0 0,1-1-1 0 0,0 1 1 0 0,0 1 0 0 0,1-1 0 0 0,1 1-1 0 0,-6 14 1 0 0,9-19-125 0 0,0 1-1 0 0,0 0 1 0 0,1 0-1 0 0,0 0 1 0 0,0 0-1 0 0,1 0 1 0 0,0 0-1 0 0,1 0 1 0 0,0 1-1 0 0,0-1 1 0 0,1 0 0 0 0,0 0-1 0 0,0 0 1 0 0,4 14-1 0 0,-3-19-87 0 0,-1-1 1 0 0,1 1-1 0 0,-1-1 0 0 0,1 0 0 0 0,0 0 0 0 0,0 0 1 0 0,-1 0-1 0 0,2 0 0 0 0,-1 0 0 0 0,0-1 1 0 0,0 1-1 0 0,0-1 0 0 0,1 1 0 0 0,-1-1 0 0 0,1 0 1 0 0,-1 0-1 0 0,4 1 0 0 0,1 1 39 0 0,0-1 0 0 0,0-1 0 0 0,-1 1 1 0 0,1-1-1 0 0,12 0 0 0 0,-8-1-55 0 0,-1-1 0 0 0,0 0 0 0 0,0-1 1 0 0,-1 0-1 0 0,1-1 0 0 0,0 0 0 0 0,-1 0 0 0 0,1-1 1 0 0,-1 0-1 0 0,14-9 0 0 0,-15 8-4 0 0,-1 0 1 0 0,0 0-1 0 0,0-1 1 0 0,0 0-1 0 0,-1 0 1 0 0,0-1-1 0 0,0 0 1 0 0,-1 0-1 0 0,0 0 0 0 0,0-1 1 0 0,-1 1-1 0 0,6-13 1 0 0,-6 9 103 0 0,0 0 1 0 0,0-1 0 0 0,-1 1-1 0 0,2-16 1 0 0,-5 22-86 0 0,1-1 0 0 0,-1 1-1 0 0,-1 0 1 0 0,1-1 0 0 0,-1 1 0 0 0,1 0-1 0 0,-1-1 1 0 0,-1 1 0 0 0,1 0 0 0 0,-1 0 0 0 0,0 0-1 0 0,-3-5 1 0 0,0 1-49 0 0,0 0 1 0 0,-1 0-1 0 0,0 1 0 0 0,0 0 1 0 0,-1 1-1 0 0,0-1 0 0 0,-10-7 0 0 0,12 11-418 0 0,0 0-1 0 0,-1 1 1 0 0,0-1-1 0 0,0 1 1 0 0,0 1-1 0 0,0-1 1 0 0,0 1-1 0 0,0 0 1 0 0,-1 0-1 0 0,1 1 1 0 0,0-1-1 0 0,-10 1 1 0 0,-6 0-9077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9:26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7544 0 0,'0'0'14843'0'0,"3"9"-13821"0"0,-3-5-834 0 0,1 0 0 0 0,-1 0 0 0 0,0 0 0 0 0,0 0 0 0 0,-1 0 1 0 0,0 4-1 0 0,-1 12 288 0 0,0 9-183 0 0,-6 41 1 0 0,4-52-309 0 0,1 1 1 0 0,2-1-1 0 0,-1 0 1 0 0,2 1-1 0 0,1-1 1 0 0,2 22-1 0 0,-1-19 133 0 0,-2-18-234 0 0,0-1-1 0 0,0 1 1 0 0,0 0 0 0 0,0-1-1 0 0,0 1 1 0 0,1 0 0 0 0,-1-1 0 0 0,1 1-1 0 0,0 0 1 0 0,0-1 0 0 0,0 1-1 0 0,0-1 1 0 0,2 3 0 0 0,5 1-1062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9:26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0 4144 0 0,'-29'1'3417'0'0,"21"-1"-1005"0"0,0 1 0 0 0,0 0 1 0 0,-8 2-1 0 0,12-2-1349 0 0,0 0 0 0 0,0 1 0 0 0,-1 0 0 0 0,1 0 0 0 0,1 0 0 0 0,-8 5 0 0 0,-11 14-1572 0 0,19-17 568 0 0,0 0-1 0 0,1 1 1 0 0,0-1 0 0 0,0 0-1 0 0,0 1 1 0 0,0 0 0 0 0,1 0-1 0 0,0-1 1 0 0,0 1 0 0 0,0 0-1 0 0,0 0 1 0 0,1 0 0 0 0,0 0-1 0 0,0 0 1 0 0,0 0 0 0 0,0 0 0 0 0,1 0-1 0 0,0 0 1 0 0,0-1 0 0 0,1 1-1 0 0,-1 0 1 0 0,1-1 0 0 0,4 9-1 0 0,-4-7 9 0 0,1-1 0 0 0,0 1 0 0 0,0-1 0 0 0,1 0 0 0 0,-1 0-1 0 0,1 0 1 0 0,0-1 0 0 0,1 1 0 0 0,-1-1 0 0 0,1 0 0 0 0,0 0 0 0 0,0-1-1 0 0,0 1 1 0 0,0-1 0 0 0,0 0 0 0 0,1 0 0 0 0,-1-1 0 0 0,13 4 0 0 0,-17-6-41 0 0,0 0 1 0 0,1 0 0 0 0,-1 0 0 0 0,0 0 0 0 0,1 0 0 0 0,-1-1 0 0 0,0 1 0 0 0,1 0 0 0 0,-1-1 0 0 0,0 1 0 0 0,0-1 0 0 0,0 1 0 0 0,1-1 0 0 0,-1 0 0 0 0,0 0 0 0 0,0 1 0 0 0,0-1 0 0 0,0 0 0 0 0,0 0-1 0 0,0 0 1 0 0,1-2 0 0 0,1 0 39 0 0,-1 0-1 0 0,0 1 1 0 0,-1-1-1 0 0,1 0 0 0 0,0-1 1 0 0,2-5-1 0 0,-2-3-1 0 0,0 1 0 0 0,-1-1 0 0 0,0 1 0 0 0,0-1 0 0 0,-1 0-1 0 0,-1 1 1 0 0,0-1 0 0 0,-1 1 0 0 0,0-1 0 0 0,-6-18 0 0 0,7 27-150 0 0,0 0 1 0 0,-1 0 0 0 0,1 1 0 0 0,0-1-1 0 0,-1 1 1 0 0,0-1 0 0 0,1 1-1 0 0,-1 0 1 0 0,0-1 0 0 0,-3-1-1 0 0,-8-4-2926 0 0,7 6 1388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9:27.3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53 2760 0 0,'18'3'8430'0'0,"-9"-9"-3983"0"0,-8 6-4299 0 0,0-1 0 0 0,-1 0-1 0 0,1 0 1 0 0,0 0 0 0 0,0 0 0 0 0,0 0 0 0 0,-1 0 0 0 0,1 0 0 0 0,-1 0 0 0 0,1 0-1 0 0,-1-1 1 0 0,1 1 0 0 0,-1 0 0 0 0,1 0 0 0 0,-1 0 0 0 0,0-2 0 0 0,3-4-314 0 0,-3 6 83 0 0,1 0 1 0 0,-1 0-1 0 0,1 0 1 0 0,-1 0-1 0 0,1 0 0 0 0,-1 0 1 0 0,1 0-1 0 0,0 1 1 0 0,0-1-1 0 0,-1 0 1 0 0,1 0-1 0 0,0 1 0 0 0,0-1 1 0 0,0 0-1 0 0,0 1 1 0 0,0-1-1 0 0,0 1 1 0 0,0-1-1 0 0,0 1 1 0 0,0 0-1 0 0,0-1 0 0 0,0 1 1 0 0,0 0-1 0 0,1 0 1 0 0,0-1-1 0 0,16-5 6942 0 0,-18 6-6669 0 0,0 13 2411 0 0,-6 17-2482 0 0,-1 0 278 0 0,-2 37 0 0 0,6-43-345 0 0,3-19-200 0 0,0-1 0 0 0,1 1 0 0 0,-1-1 0 0 0,1 1 0 0 0,0-1 1 0 0,0 0-1 0 0,0 1 0 0 0,1-1 0 0 0,0 0 0 0 0,0 0 1 0 0,0 0-1 0 0,0 0 0 0 0,0 0 0 0 0,6 7 0 0 0,0-5-1568 0 0,4-5-76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9:27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86 10136 0 0,'-2'-1'334'0'0,"-1"0"1"0"0,1 1 0 0 0,0-1 0 0 0,0 1-1 0 0,0-1 1 0 0,0 1 0 0 0,-1 0-1 0 0,1-1 1 0 0,0 1 0 0 0,0 0 0 0 0,-1 1-1 0 0,1-1 1 0 0,0 0 0 0 0,0 1-1 0 0,0-1 1 0 0,0 1 0 0 0,-1 0 0 0 0,-3 1-1 0 0,4 0 111 0 0,-1 0 0 0 0,1 0 0 0 0,-1 0 0 0 0,1 0 0 0 0,0 0 0 0 0,0 0 0 0 0,0 1 0 0 0,0-1 0 0 0,0 1 0 0 0,0-1 0 0 0,1 1 0 0 0,0 0 0 0 0,-2 3 0 0 0,-12 43 2165 0 0,15-46-2474 0 0,0-1-1 0 0,0 1 1 0 0,0 0-1 0 0,0 0 1 0 0,0 0 0 0 0,1 0-1 0 0,-1 0 1 0 0,1 0-1 0 0,0-1 1 0 0,0 1-1 0 0,0 0 1 0 0,0 0-1 0 0,0-1 1 0 0,3 4-1 0 0,-3-6-97 0 0,0 1-1 0 0,0-1 1 0 0,0 1-1 0 0,1-1 1 0 0,-1 0-1 0 0,0 0 0 0 0,0 0 1 0 0,0 0-1 0 0,0 0 1 0 0,0 0-1 0 0,1 0 0 0 0,-1 0 1 0 0,0 0-1 0 0,0 0 1 0 0,2-1-1 0 0,2-1 6 0 0,0 0 0 0 0,-1-1 0 0 0,1 1 0 0 0,-1-1 1 0 0,0 0-1 0 0,1 0 0 0 0,-2-1 0 0 0,1 1 0 0 0,0-1 0 0 0,0 1 0 0 0,-1-1 0 0 0,5-8 0 0 0,0-1-119 0 0,0 1 0 0 0,-1-1 0 0 0,6-19 0 0 0,-9 23-344 0 0,-2 0-1 0 0,1 0 1 0 0,2-17 0 0 0,-3-10-3772 0 0,-2 25 2561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9:46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1173 162 2304 0 0,'0'-1'1543'0'0,"-2"-1"-476"0"0,-3-6 752 0 0,2 6-1274 0 0,1 0 0 0 0,0 0 1 0 0,0 0-1 0 0,0 0 0 0 0,0 0 0 0 0,0 0 0 0 0,-1-3 0 0 0,2 4-193 0 0,-2-2-20 0 0,0 0 0 0 0,0 0 0 0 0,0 0 0 0 0,0 0 0 0 0,-2-4 0 0 0,3 4-170 0 0,0 0 0 0 0,-1 0 0 0 0,1 0-1 0 0,-1 1 1 0 0,0-1 0 0 0,0 1 0 0 0,0-1-1 0 0,0 1 1 0 0,0 0 0 0 0,-1 0 0 0 0,1 0 0 0 0,-6-2-1 0 0,-19-11 997 0 0,25 13-962 0 0,0 0 0 0 0,-1 0 0 0 0,1 0 0 0 0,-1 1-1 0 0,-4-2 1 0 0,-12-4 89 0 0,6 0 73 0 0,-1 1-1 0 0,-1 1 1 0 0,-24-6-1 0 0,23 7-27 0 0,1 1-115 0 0,1 1-1 0 0,-1 0 0 0 0,1 2 0 0 0,-1 0 0 0 0,0 0 0 0 0,-18 4 0 0 0,22-3-81 0 0,-2 1-26 0 0,1 1-1 0 0,1 0 0 0 0,-14 5 0 0 0,-13 3 69 0 0,23-5-82 0 0,-1-1-1 0 0,-28 16 1 0 0,10-4 37 0 0,11-4 31 0 0,0 1 0 0 0,0 1-1 0 0,1 1 1 0 0,1 2 0 0 0,-22 21-1 0 0,13-10 126 0 0,2 1 0 0 0,-28 34 0 0 0,41-43-277 0 0,4-6 10 0 0,0 0 0 0 0,1 1 0 0 0,-12 24 0 0 0,8-11 0 0 0,-22 52 15 0 0,29-60-34 0 0,0 2 0 0 0,-6 30 0 0 0,-13 46-3 0 0,4-19 21 0 0,17-57-2 0 0,-7 31 93 0 0,-7 63-1 0 0,10-67-108 0 0,7-38 0 0 0,0 1 0 0 0,-1 21 0 0 0,0 9 38 0 0,2-30-3 0 0,1 0 0 0 0,0 0 0 0 0,1 1-1 0 0,2 22 1 0 0,6 11 211 0 0,7 32 240 0 0,-4-11-101 0 0,-8-47-361 0 0,0-1 0 0 0,6 21-1 0 0,-8-39-20 0 0,9 32-108 0 0,17 37 1 0 0,12 27 56 0 0,9 21 286 0 0,-28-79-131 0 0,59 110 238 0 0,-64-128-297 0 0,0 0 0 0 0,1-1 1 0 0,0-1-1 0 0,30 27 1 0 0,66 47 125 0 0,-90-79-104 0 0,38 22 0 0 0,7 1 112 0 0,5 2 4 0 0,-40-23-118 0 0,-21-10-24 0 0,0-1 0 0 0,0-1 0 0 0,0 0 0 0 0,22 7 0 0 0,54 3 201 0 0,-76-14-194 0 0,0 0 1 0 0,0-1-1 0 0,0-1 0 0 0,0 1 0 0 0,20-6 0 0 0,-10 2 26 0 0,-8 1 19 0 0,26-9 0 0 0,-13 3-24 0 0,10-5 27 0 0,-17 4-79 0 0,-12 8 1 0 0,-1-2-1 0 0,1 1 1 0 0,-1-1 0 0 0,0 0 0 0 0,0 0 0 0 0,0-1 0 0 0,-1 1-1 0 0,1-1 1 0 0,5-7 0 0 0,3-9 132 0 0,0 0 0 0 0,-1-1 0 0 0,-2 0-1 0 0,10-24 1 0 0,44-106 140 0 0,-46 111-215 0 0,-11 25-26 0 0,1 2 1 0 0,13-19-1 0 0,10-16 151 0 0,-21 30-92 0 0,-8 14-68 0 0,1-1 1 0 0,-1 1 0 0 0,0-1 0 0 0,0 0-1 0 0,3-13 1 0 0,-3 4 34 0 0,-1 7-42 0 0,0 1 1 0 0,-1-1-1 0 0,1-14 1 0 0,-1-6 96 0 0,1 0 0 0 0,10-46 0 0 0,-6 40-213 0 0,-2-1 1 0 0,-1-57-1 0 0,-4 67 80 0 0,-7-37 0 0 0,1 12 0 0 0,4 31 0 0 0,-6-24 0 0 0,-1 1 0 0 0,-8-27 0 0 0,0 4 0 0 0,-9-27 0 0 0,12 20 152 0 0,12 56-152 0 0,-8-29 0 0 0,6 28 0 0 0,-4-16-32 0 0,-5-51 0 0 0,12 73 32 0 0,0 0-1 0 0,-4-11 1 0 0,-3-13 12 0 0,-1-1 16 0 0,-1-1 1 0 0,-1 2-1 0 0,-34-66 1 0 0,34 75-26 0 0,-43-84-3 0 0,41 82 73 0 0,-20-34 1 0 0,20 45-45 0 0,11 14-24 0 0,0-1 0 0 0,0 1-1 0 0,0-1 1 0 0,-3-6 0 0 0,2 4 16 0 0,1 1 0 0 0,-1 0 1 0 0,0 0-1 0 0,-5-5 0 0 0,4 4 16 0 0,0 0 1 0 0,-7-12 0 0 0,-6-4 73 0 0,15 19-88 0 0,-1-1-1 0 0,1 0 1 0 0,0 0-1 0 0,-4-8 1 0 0,3 8-2 0 0,3 2-17 0 0,0 1-1 0 0,0-1 1 0 0,0 0-1 0 0,0 1 1 0 0,0-1-1 0 0,1 1 1 0 0,-1-1-1 0 0,-1-3 1 0 0,2-1-4 0 0,-1 0 0 0 0,0 1 0 0 0,0 5 0 0 0,1-1 0 0 0,0 1 0 0 0,0 0 0 0 0,0-1 0 0 0,0 1 0 0 0,0 0 0 0 0,0-1 0 0 0,0 1 0 0 0,0 0 0 0 0,0-1 0 0 0,0 1 0 0 0,0 0 0 0 0,1-1 0 0 0,-1 1 0 0 0,0 0 0 0 0,0-1 0 0 0,0 1 0 0 0,0 0 0 0 0,0 0 0 0 0,1-1 0 0 0,-1 1 0 0 0,0 0 0 0 0,0 0 0 0 0,0-1 0 0 0,1 1 0 0 0,-1 0 0 0 0,0 0 0 0 0,0-1 0 0 0,1 1 0 0 0,-1 0 0 0 0,0 0 0 0 0,1 0 0 0 0,-1 0 0 0 0,0 0 0 0 0,1-1 0 0 0,5-3 0 0 0,1 0 0 0 0,-9 5-35 0 0,-2 0-91 0 0,0 1 1 0 0,0-1-1 0 0,0 1 0 0 0,1 0 1 0 0,-1 0-1 0 0,-5 4 0 0 0,0 7-4212 0 0,6-6-1807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10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39 2760 0 0,'-5'-11'10737'0'0,"3"8"-11220"0"0,1 1 659 0 0,0 0-1 0 0,0 0 0 0 0,-1 0 1 0 0,1 1-1 0 0,-1-1 0 0 0,1 1 1 0 0,-1-1-1 0 0,0 1 0 0 0,0 0 1 0 0,1 0-1 0 0,-1 0 0 0 0,0 0 1 0 0,0 0-1 0 0,0 0 1 0 0,0 0-1 0 0,0 0 0 0 0,-1 1 1 0 0,1-1-1 0 0,0 1 0 0 0,0 0 1 0 0,0-1-1 0 0,0 1 0 0 0,-1 0 1 0 0,1 0-1 0 0,0 1 0 0 0,-3-1 1 0 0,-5 2 243 0 0,0-1 1 0 0,0 2-1 0 0,0-1 1 0 0,-12 6-1 0 0,18-6-316 0 0,0 0 1 0 0,0 0-1 0 0,0 0 0 0 0,1 1 1 0 0,-6 3-1 0 0,-15 10 294 0 0,11-10-238 0 0,1 1 0 0 0,-1 0 0 0 0,1 0 0 0 0,1 1-1 0 0,0 1 1 0 0,0 0 0 0 0,1 0 0 0 0,-14 17 0 0 0,18-19-109 0 0,0 0 1 0 0,1 0-1 0 0,0 1 1 0 0,1 0-1 0 0,0 0 1 0 0,0 1-1 0 0,0-1 0 0 0,1 1 1 0 0,1 0-1 0 0,-1 0 1 0 0,1-1-1 0 0,1 2 1 0 0,-1 17-1 0 0,2-15 27 0 0,1 1-1 0 0,0-1 1 0 0,1 0-1 0 0,1 1 1 0 0,0-1 0 0 0,0 0-1 0 0,1 0 1 0 0,1-1-1 0 0,0 1 1 0 0,12 18-1 0 0,-13-22-24 0 0,1-1 0 0 0,1 0 0 0 0,-1 0 0 0 0,1 0 0 0 0,1-1-1 0 0,-1 0 1 0 0,1 0 0 0 0,0-1 0 0 0,0 0 0 0 0,1 0 0 0 0,0 0 0 0 0,-1-1 0 0 0,1-1-1 0 0,1 1 1 0 0,15 4 0 0 0,-16-7 34 0 0,0 1-1 0 0,0-1 1 0 0,0-1 0 0 0,0 0-1 0 0,0 0 1 0 0,0 0-1 0 0,0-1 1 0 0,0 0 0 0 0,0-1-1 0 0,0 0 1 0 0,0 0-1 0 0,-1-1 1 0 0,1 0 0 0 0,-1 0-1 0 0,0 0 1 0 0,1-1-1 0 0,-2 0 1 0 0,1-1 0 0 0,8-7-1 0 0,4-5 247 0 0,-11 10-153 0 0,0 0-1 0 0,-1 0 1 0 0,0-1 0 0 0,0 0-1 0 0,-1 0 1 0 0,6-9 0 0 0,-6 5-27 0 0,-1 1 0 0 0,0-1 0 0 0,-1-1 0 0 0,-1 1 0 0 0,0 0 0 0 0,0-1 0 0 0,1-21-1 0 0,-3 16 40 0 0,-1 0 0 0 0,-1 0 0 0 0,0 0-1 0 0,-8-33 1 0 0,-4 9 244 0 0,12 34-387 0 0,1 7-26 0 0,0 0 1 0 0,0 0-1 0 0,0 0 0 0 0,0 0 0 0 0,-1 1 0 0 0,1-1 0 0 0,0 0 1 0 0,-1 0-1 0 0,1 0 0 0 0,0 1 0 0 0,-1-1 0 0 0,1 0 0 0 0,-1 0 1 0 0,1 1-1 0 0,-1-1 0 0 0,0 0 0 0 0,1 1 0 0 0,-1-1 1 0 0,-1 0-1 0 0,1-1 217 0 0,-13-5-613 0 0,10 5 374 0 0,1-1-11 0 0,3 2-42 0 0,-4 5-2406 0 0,4-3 2331 0 0,-1 0-1 0 0,0-1 0 0 0,1 1 1 0 0,-1 0-1 0 0,1 1 1 0 0,-1-1-1 0 0,0 2 0 0 0,1-2 156 0 0,-3 10-974 0 0,2-2-689 0 0,-1-1-1 0 0,-6 16 1 0 0,5-15 137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12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4 187 3224 0 0,'-3'-31'687'0'0,"2"12"3670"0"0,4-1 2638 0 0,8-9-3841 0 0,-3 6-1532 0 0,-8 23-1552 0 0,0-1 0 0 0,0 1-1 0 0,0-1 1 0 0,0 1-1 0 0,1-1 1 0 0,-1 1-1 0 0,0-1 1 0 0,0 1 0 0 0,0-1-1 0 0,0 1 1 0 0,1-1-1 0 0,-1 1 1 0 0,0-1 0 0 0,0 1-1 0 0,1 0 1 0 0,-1-1-1 0 0,0 1 1 0 0,1-1-1 0 0,-1 1 1 0 0,0 0 0 0 0,1-1-1 0 0,-1 1 1 0 0,1 0-1 0 0,-1-1 1 0 0,0 1 0 0 0,1 0-1 0 0,-1 0 1 0 0,1 0-1 0 0,-1-1 1 0 0,1 1 0 0 0,-1 0-1 0 0,1 0 1 0 0,-1 0-1 0 0,1 0 1 0 0,-1 0-1 0 0,2 0 1 0 0,-1 0-24 0 0,-1 1-1 0 0,1-1 1 0 0,0 1 0 0 0,0-1-1 0 0,-1 1 1 0 0,1-1-1 0 0,0 1 1 0 0,-1 0 0 0 0,1 0-1 0 0,-1-1 1 0 0,1 1 0 0 0,-1 0-1 0 0,1 0 1 0 0,-1-1-1 0 0,1 1 1 0 0,-1 0 0 0 0,1 2-1 0 0,3 14 31 0 0,-1 0-1 0 0,-1 0 0 0 0,0 1 0 0 0,-1-1 1 0 0,-3 33-1 0 0,1-7-88 0 0,-6 96 40 0 0,2-70 517 0 0,5-68-541 0 0,-1 19 309 0 0,2 37-1 0 0,3-40-30 0 0,-4-17-274 0 0,1 0 1 0 0,-1 0-1 0 0,0 0 0 0 0,0 0 0 0 0,0 0 1 0 0,0 0-1 0 0,0 0 0 0 0,0 0 0 0 0,0 0 0 0 0,0 1 1 0 0,0-1-1 0 0,0 0 0 0 0,1 0 0 0 0,-1 0 1 0 0,0 0-1 0 0,0 0 0 0 0,0 0 0 0 0,0 0 1 0 0,0 0-1 0 0,0 0 0 0 0,0 0 0 0 0,1 0 0 0 0,-1 0 1 0 0,0 0-1 0 0,0 0 0 0 0,0 0 0 0 0,0 0 1 0 0,0 0-1 0 0,0 0 0 0 0,0 0 0 0 0,1 0 1 0 0,-1 0-1 0 0,0 0 0 0 0,0 0 0 0 0,0 0 1 0 0,0 0-1 0 0,0-1 0 0 0,0 1 0 0 0,0 0 0 0 0,0 0 1 0 0,1 0-1 0 0,5-10 139 0 0,-1-2-61 0 0,-1-1 0 0 0,-1 1-1 0 0,0-1 1 0 0,1-16 0 0 0,3-12 32 0 0,1-4 329 0 0,2-56 0 0 0,-2 18-90 0 0,3-41-356 0 0,-8 107 280 0 0,-2 13-188 0 0,0 1 0 0 0,-1 0-1 0 0,1 0 1 0 0,-1 0-1 0 0,0 0 1 0 0,1-1-1 0 0,-1 1 1 0 0,-1 0 0 0 0,1 0-1 0 0,0-1 1 0 0,-1 1-1 0 0,-1-5 1 0 0,1 7 42 0 0,1 9-19 0 0,0 2-19 0 0,0 0 0 0 0,-3 14 0 0 0,-8 38 8 0 0,-1 0-139 0 0,3 1 0 0 0,-1 71 0 0 0,7-14 108 0 0,6-31-130 0 0,-2-92-518 0 0,1-1 48 0 0,-2-2-3215 0 0,0-3 1985 0 0,0 6-17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16.1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256 126 13824 0 0,'0'0'2436'0'0,"-10"-17"1771"0"0,6 13-3812 0 0,0 0 0 0 0,0 0 0 0 0,0 1 0 0 0,-1 0 0 0 0,1-1-1 0 0,-1 2 1 0 0,0-1 0 0 0,0 0 0 0 0,0 1 0 0 0,0 0 0 0 0,0 0-1 0 0,0 1 1 0 0,-1-1 0 0 0,-5 0 0 0 0,8 2-303 0 0,-1 0 0 0 0,1 0 0 0 0,0 1 0 0 0,0-1 0 0 0,0 0-1 0 0,0 1 1 0 0,1 0 0 0 0,-1 0 0 0 0,0 0 0 0 0,0 0 0 0 0,0 0 0 0 0,-2 2 0 0 0,-3 2 77 0 0,0-1 0 0 0,1 1 1 0 0,-7 6-1 0 0,4-1-199 0 0,0-1 1 0 0,1 2 0 0 0,0-1-1 0 0,-12 19 1 0 0,17-22 199 0 0,0 0 1 0 0,0 1-1 0 0,0-1 0 0 0,1 1 0 0 0,0 0 0 0 0,0 0 1 0 0,1 0-1 0 0,-2 14 0 0 0,4-18-168 0 0,0 0 0 0 0,0 0 0 0 0,1-1 0 0 0,-1 1 0 0 0,1 0-1 0 0,0 0 1 0 0,0-1 0 0 0,2 6 0 0 0,-1-5-2 0 0,0 1 0 0 0,-1-1-1 0 0,0 1 1 0 0,1 7 0 0 0,-2-10 0 0 0,0 3 0 0 0,1 1 0 0 0,-1 0 0 0 0,1-1 0 0 0,0 1 0 0 0,0 0 0 0 0,0-1 0 0 0,1 0 0 0 0,0 1 0 0 0,0-1 0 0 0,0 0 0 0 0,5 8 0 0 0,1-1 74 0 0,1 0 0 0 0,-1 0 0 0 0,2-1 0 0 0,0 0 0 0 0,0-1 0 0 0,20 16 0 0 0,-25-23 3 0 0,0 1-1 0 0,0-1 0 0 0,0-1 0 0 0,1 1 0 0 0,-1-1 1 0 0,0 0-1 0 0,1 0 0 0 0,0-1 0 0 0,-1 0 1 0 0,1 1-1 0 0,0-2 0 0 0,-1 1 0 0 0,1-1 0 0 0,0 0 1 0 0,0 0-1 0 0,0-1 0 0 0,-1 1 0 0 0,1-1 1 0 0,11-4-1 0 0,1-2-44 0 0,-1-1 1 0 0,0-1 0 0 0,0-1 0 0 0,0 0 0 0 0,-1-1-1 0 0,26-25 1 0 0,19-24 284 0 0,-53 51-239 0 0,0-1 1 0 0,-1 0-1 0 0,0-1 1 0 0,9-17-1 0 0,-14 22-77 0 0,0 0-1 0 0,0 1 1 0 0,0-1 0 0 0,-1 0-1 0 0,0 0 1 0 0,0 0-1 0 0,-1 0 1 0 0,1 0-1 0 0,-1 0 1 0 0,-1 0-1 0 0,1 0 1 0 0,-1 0-1 0 0,0 0 1 0 0,0 0 0 0 0,-1 0-1 0 0,-3-9 1 0 0,-1 2 2 0 0,-1-1-1 0 0,0 1 1 0 0,-1 0 0 0 0,0 0 0 0 0,-15-16 0 0 0,13 19-128 0 0,-1 0 1 0 0,0 0-1 0 0,0 1 1 0 0,0 0-1 0 0,-1 1 1 0 0,-15-7-1 0 0,22 12-304 0 0,-1 1-1 0 0,1-1 0 0 0,-1 1 1 0 0,0 1-1 0 0,0-1 1 0 0,1 1-1 0 0,-1 0 1 0 0,0 0-1 0 0,0 1 1 0 0,0-1-1 0 0,0 2 1 0 0,-12 0-1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9:29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0 155 2760 0 0,'7'-13'183'0'0,"-3"6"422"0"0,0-1 1 0 0,-1 0 0 0 0,4-13-1 0 0,-2 4 1063 0 0,7-19 0 0 0,-10 32-1680 0 0,-1 0 0 0 0,1 0 0 0 0,0 0 0 0 0,0 1-1 0 0,1-1 1 0 0,-1 1 0 0 0,1 0 0 0 0,-1-1 0 0 0,1 1 0 0 0,7-5 0 0 0,-10 8-126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5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13824 0 0,'0'0'629'0'0,"-18"1"238"0"0,13 3-394 0 0,-1-1 1 0 0,1 1 0 0 0,0 0 0 0 0,0 0 0 0 0,0 0 0 0 0,1 1 0 0 0,0 0-1 0 0,-1 0 1 0 0,-3 6 0 0 0,1-1 213 0 0,1 0 0 0 0,0 0-1 0 0,0 0 1 0 0,1 1 0 0 0,-6 17 0 0 0,9-22-452 0 0,1 1 0 0 0,-1-1 0 0 0,1 1-1 0 0,0-1 1 0 0,1 1 0 0 0,0-1 0 0 0,0 1 0 0 0,0-1 0 0 0,1 1 0 0 0,0-1 0 0 0,2 9 0 0 0,-3-15-221 0 0,1 1 0 0 0,-1-1 1 0 0,1 0-1 0 0,-1 1 0 0 0,1-1 0 0 0,-1 0 1 0 0,1 0-1 0 0,-1 1 0 0 0,1-1 1 0 0,-1 0-1 0 0,1 0 0 0 0,-1 0 0 0 0,1 1 1 0 0,0-1-1 0 0,-1 0 0 0 0,1 0 0 0 0,-1 0 1 0 0,1 0-1 0 0,0 0 0 0 0,-1 0 0 0 0,1-1 1 0 0,13 0 104 0 0,-9-2-95 0 0,-1 1-1 0 0,0-1 1 0 0,0 0-1 0 0,0 0 1 0 0,0 0-1 0 0,0-1 1 0 0,-1 1-1 0 0,7-9 1 0 0,-4 3-268 0 0,0 0 0 0 0,-1 0 0 0 0,6-12 0 0 0,-6 11-309 0 0,0 1-1 0 0,1 0 1 0 0,6-8-1 0 0,10-10-5263 0 0,-16 19 2467 0 0,3-2-3264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9:32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0 899 1840 0 0,'2'-1'7242'0'0,"7"-9"-3267"0"0,7-7-1739 0 0,18-14 0 0 0,-30 27-1996 0 0,57-53 2434 0 0,71-85 0 0 0,-53 53-1766 0 0,3 3 0 0 0,158-129 1 0 0,-212 194-1414 0 0,136-104 1505 0 0,-108 87-3135 0 0,3 2-3421 0 0,-14 9-2450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9:32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11 943 13328 0 0,'0'0'298'0'0,"-7"-9"856"0"0,6 8-1110 0 0,1-1 1 0 0,-1 0-1 0 0,1 1 0 0 0,-1-1 1 0 0,1 0-1 0 0,0 0 1 0 0,0 1-1 0 0,0-1 1 0 0,0 0-1 0 0,0 0 1 0 0,0 0-1 0 0,0 1 1 0 0,1-1-1 0 0,-1 0 1 0 0,1 0-1 0 0,-1 1 1 0 0,1-3-1 0 0,15-29 2046 0 0,-15 30-1951 0 0,27-45 1068 0 0,1 2 1 0 0,2 1 0 0 0,46-51-1 0 0,124-111-319 0 0,28-1 11 0 0,18 23-4051 0 0,-201 156-4570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15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43 159 3224 0 0,'-17'-8'11125'0'0,"15"7"-10623"0"0,0 0-1 0 0,0-1 1 0 0,0 1 0 0 0,0 0-1 0 0,1-1 1 0 0,-1 1 0 0 0,0-1-1 0 0,1 1 1 0 0,-1-1 0 0 0,1 0-1 0 0,-1 0 1 0 0,1 1 0 0 0,0-1-1 0 0,-2-4 1 0 0,14-12 1487 0 0,-9 14-1879 0 0,0 0-1 0 0,0 0 1 0 0,1 0 0 0 0,-1 1-1 0 0,1-1 1 0 0,0 1-1 0 0,0 0 1 0 0,0 0 0 0 0,1 0-1 0 0,-1 0 1 0 0,1 1-1 0 0,4-3 1 0 0,7-4 53 0 0,29-11 1 0 0,-20 10-154 0 0,-22 9 18 0 0,39-15 953 0 0,-38 15-942 0 0,-1 0-1 0 0,1 1 1 0 0,0-1 0 0 0,-1 1-1 0 0,1-1 1 0 0,0 1 0 0 0,0 0-1 0 0,0 0 1 0 0,-1 0 0 0 0,1 0-1 0 0,0 1 1 0 0,0-1 0 0 0,3 2-1 0 0,-5-1-29 0 0,0-1 0 0 0,0 1-1 0 0,0 0 1 0 0,-1-1 0 0 0,1 1 0 0 0,0 0-1 0 0,-1 0 1 0 0,1 0 0 0 0,0-1 0 0 0,-1 1-1 0 0,1 0 1 0 0,-1 0 0 0 0,1 0 0 0 0,-1 0 0 0 0,1 0-1 0 0,-1 0 1 0 0,0 0 0 0 0,0 0 0 0 0,1 0-1 0 0,-1 0 1 0 0,0 1 0 0 0,0-1 0 0 0,0 0-1 0 0,0 0 1 0 0,0 0 0 0 0,0 0 0 0 0,-1 0-1 0 0,1 0 1 0 0,0 0 0 0 0,-1 1 0 0 0,0 2 23 0 0,0 0 1 0 0,0 0 0 0 0,-1 0 0 0 0,0 0 0 0 0,0 0 0 0 0,-3 5-1 0 0,0-2 11 0 0,0 0 0 0 0,-1 0-1 0 0,0 0 1 0 0,-1-1 0 0 0,0 1-1 0 0,0-2 1 0 0,-13 9 0 0 0,19-13 2 0 0,15 2 105 0 0,0-2 0 0 0,0 1 0 0 0,1-2 1 0 0,21-1-1 0 0,-17 0 194 0 0,34 3 0 0 0,-51-2-335 0 0,-1 1 1 0 0,1-1-1 0 0,-1 0 0 0 0,1 0 1 0 0,-1 1-1 0 0,1-1 0 0 0,-1 1 1 0 0,1-1-1 0 0,-1 1 0 0 0,1 0 1 0 0,-1 0-1 0 0,1-1 1 0 0,-1 1-1 0 0,0 0 0 0 0,0 0 1 0 0,0 0-1 0 0,1 0 0 0 0,-1 1 1 0 0,0-1-1 0 0,0 0 1 0 0,0 0-1 0 0,0 1 0 0 0,0 1 1 0 0,0 0 7 0 0,0-1 1 0 0,-1 1 0 0 0,1 0-1 0 0,-1 0 1 0 0,0-1 0 0 0,1 1-1 0 0,-1 0 1 0 0,-1 0 0 0 0,1 0-1 0 0,0-1 1 0 0,-1 1 0 0 0,0 3-1 0 0,-4 7 33 0 0,1 0 0 0 0,-2 0-1 0 0,0-1 1 0 0,-10 17-1 0 0,9-17-166 0 0,0-2-1 0 0,-1 1 1 0 0,0-1-1 0 0,-1 0 1 0 0,0 0-1 0 0,-1-1 0 0 0,0-1 1 0 0,0 1-1 0 0,0-2 1 0 0,-21 12-1 0 0,31-19 20 0 0,0 0 0 0 0,-1 1 0 0 0,1-1 0 0 0,-1 0 0 0 0,1 0 0 0 0,-1 1-1 0 0,1-1 1 0 0,-1 0 0 0 0,1 0 0 0 0,-1 0 0 0 0,1 0 0 0 0,-1 0 0 0 0,1 0 0 0 0,-1 0 0 0 0,1 0 0 0 0,-1 0 0 0 0,1 0-1 0 0,-1 0 1 0 0,1 0 0 0 0,-1 0 0 0 0,1 0 0 0 0,0 0 0 0 0,-1-1 0 0 0,0 1 0 0 0,1-1-225 0 0,-1 1 0 0 0,1 0 0 0 0,0-1 0 0 0,0 1 1 0 0,0-1-1 0 0,-1 1 0 0 0,1-1 0 0 0,0 1 0 0 0,0-1 0 0 0,0 1 0 0 0,0-1 1 0 0,0 1-1 0 0,0-1 0 0 0,0 1 0 0 0,0-1 0 0 0,0 1 0 0 0,0-1 1 0 0,1 1-1 0 0,-1-1 0 0 0,0 1 0 0 0,0-1 0 0 0,0 1 0 0 0,1-1 0 0 0,-1 1 1 0 0,0-1-1 0 0,8-10-7478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15.4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0 20735 0 0,'0'0'2083'0'0,"0"2"-1912"0"0,2 5 32 0 0,-1 0 1 0 0,0 0 0 0 0,-1 0 0 0 0,1 1 0 0 0,-1-1-1 0 0,-1 0 1 0 0,1 0 0 0 0,-1 0 0 0 0,-1 0 0 0 0,-3 11-1 0 0,3-6 338 0 0,-1-1 0 0 0,2 1 0 0 0,-1 12 0 0 0,2-12 49 0 0,0 0-259 0 0,0 0 0 0 0,-1 0 0 0 0,0-1 0 0 0,-5 21 0 0 0,-6 13 146 0 0,2-1-1 0 0,2 1 1 0 0,-3 51 0 0 0,11-90-491 0 0,0 0 0 0 0,-1-1 0 0 0,0 1 0 0 0,0 0 0 0 0,0-1 0 0 0,-1 1 0 0 0,1-1 0 0 0,-6 10 0 0 0,6-12 51 0 0,0 0-1 0 0,0 0 0 0 0,0 0 0 0 0,0 0 0 0 0,0 5 0 0 0,1-5-213 0 0,0-1-1 0 0,-1 1 1 0 0,0-1-1 0 0,1 1 1 0 0,-1-1 0 0 0,-2 5-1 0 0,2-6-571 0 0,6 2-1670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57.4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50 2304 0 0,'3'-6'9464'0'0,"4"2"-8151"0"0,-6 5-1305 0 0,1 0 19 0 0,-1 0-1 0 0,0 0 1 0 0,0 0 0 0 0,0 0 0 0 0,0 1-1 0 0,0-1 1 0 0,0 0 0 0 0,0 1 0 0 0,0-1-1 0 0,-1 1 1 0 0,1-1 0 0 0,-1 1 0 0 0,1-1-1 0 0,-1 1 1 0 0,1 0 0 0 0,-1 2 0 0 0,0-3 221 0 0,1-1 0 0 0,-1 1 0 0 0,0-1 0 0 0,0 1 0 0 0,0-1 0 0 0,0 0 0 0 0,1 1 0 0 0,-1-1 0 0 0,0 1 0 0 0,0-1 0 0 0,1 0 0 0 0,-1 1 0 0 0,0-1 0 0 0,1 0 0 0 0,-1 1 0 0 0,0-1 0 0 0,1 0 0 0 0,-1 0 1 0 0,1 1-1 0 0,-1-1 0 0 0,0 0 0 0 0,1 0 0 0 0,-1 0 0 0 0,1 0 0 0 0,-1 1 0 0 0,1-1 0 0 0,-1 0 0 0 0,1 0 0 0 0,19-2 1319 0 0,-14 0-1565 0 0,0-1-1 0 0,0 1 1 0 0,11-7-1 0 0,-7 3 152 0 0,9-7-25 0 0,1 2 0 0 0,28-13 0 0 0,-40 21-129 0 0,-5 2 4 0 0,14 2-18 0 0,-16-1-81 0 0,18 10-2477 0 0,-7-3-2108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58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0 238 2760 0 0,'1'-2'37'0'0,"-1"0"0"0"0,1 0 1 0 0,-1 1-1 0 0,1-1 0 0 0,0 0 0 0 0,0 1 1 0 0,-1-1-1 0 0,1 1 0 0 0,0-1 0 0 0,1 1 0 0 0,-1-1 1 0 0,2-1-1 0 0,-2 2 12 0 0,-1 1-1 0 0,1 0 1 0 0,-1-1 0 0 0,1 1-1 0 0,-1-1 1 0 0,0 1 0 0 0,1-1-1 0 0,-1 1 1 0 0,0-1 0 0 0,1 1-1 0 0,-1-1 1 0 0,0 0 0 0 0,0 1-1 0 0,1-1 1 0 0,-1 1 0 0 0,0-1-1 0 0,0 0 1 0 0,0 1 0 0 0,0-1-1 0 0,0 1 1 0 0,0-3 1949 0 0,8 0 1268 0 0,-5 2-2652 0 0,0 1 0 0 0,1-1 0 0 0,-1 1 0 0 0,0 0 0 0 0,1 0 0 0 0,-1 0 0 0 0,6 1 0 0 0,10 0 997 0 0,-11 0-1167 0 0,0-1 0 0 0,1-1 0 0 0,-1 0 1 0 0,0 0-1 0 0,0 0 0 0 0,0-1 0 0 0,0-1 1 0 0,0 1-1 0 0,0-1 0 0 0,0 0 0 0 0,13-9 0 0 0,-3 1 56 0 0,-9 7-281 0 0,-1-1 1 0 0,-1 0-1 0 0,1-1 1 0 0,-1 1-1 0 0,0-1 1 0 0,7-8-1 0 0,-5 4-263 0 0,2 0 0 0 0,-1 0 0 0 0,1 1 0 0 0,1 0 0 0 0,24-13 0 0 0,0 4 328 0 0,5-3-292 0 0,-32 17 24 0 0,-8 3 138 0 0,-3 3-89 0 0,-31 19 12 0 0,-38 34-77 0 0,-22 18-34 0 0,76-61 22 0 0,-1-1 1 0 0,0-1 0 0 0,-33 13-1 0 0,24-11 3 0 0,-30 17 0 0 0,43-22-26 0 0,3-3 22 0 0,-10 4 15 0 0,21-8-2 0 0,0 0 0 0 0,0 0 0 0 0,0 0 0 0 0,0 0 0 0 0,0 0 0 0 0,0 0 0 0 0,0 0 0 0 0,0 0 0 0 0,0 0 0 0 0,0 0 0 0 0,0 0 0 0 0,0 0 0 0 0,1 0 0 0 0,-1 0 0 0 0,0 0 0 0 0,0 0 0 0 0,0 0 0 0 0,0 0 0 0 0,0 0 0 0 0,0 0 0 0 0,0 0 0 0 0,0 0 0 0 0,0 0 0 0 0,0 1 0 0 0,0-1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1 0 0 0,0-1 0 0 0,0 0 0 0 0,0 0 0 0 0,0 0 0 0 0,0 0 0 0 0,0 0 0 0 0,6 0 0 0 0,7-2 0 0 0,48-18-2260 0 0,7-4-1522 0 0,-54 18 1841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58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2304 0 0,'0'0'12180'0'0,"14"-12"-9699"0"0,-11 13-2329 0 0,0-1 0 0 0,0 1 0 0 0,0-1 0 0 0,0 1 0 0 0,0 0-1 0 0,0 0 1 0 0,0 0 0 0 0,-1 1 0 0 0,1-1 0 0 0,0 1 0 0 0,-1-1 0 0 0,5 5 0 0 0,0-1 34 0 0,2 1-95 0 0,0 1 1 0 0,14 14-1 0 0,-3-2 234 0 0,-11-11-93 0 0,0 0 1 0 0,-1 1 0 0 0,0 0 0 0 0,0 0 0 0 0,-1 1-1 0 0,11 20 1 0 0,-17-28 52 0 0,-7-6-3189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59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0 3224 0 0,'-6'15'1735'0'0,"3"-9"-484"0"0,2-5-921 0 0,0 1-1 0 0,0-1 0 0 0,0 1 1 0 0,1 0-1 0 0,-1 0 1 0 0,0-1-1 0 0,1 1 1 0 0,-1 0-1 0 0,1 0 1 0 0,-1 0-1 0 0,1-1 1 0 0,0 1-1 0 0,0 0 1 0 0,0 0-1 0 0,0 0 1 0 0,0 0-1 0 0,0 0 1 0 0,1 3-1 0 0,4 11 1009 0 0,4 8 30 0 0,28 55 1283 0 0,-17-34-2083 0 0,-12-26-562 0 0,-7-14-89 0 0,0-1 0 0 0,1 1 0 0 0,0-1 0 0 0,0 0-1 0 0,0 0 1 0 0,0 0 0 0 0,1 0 0 0 0,0 0 0 0 0,0-1 0 0 0,0 1 0 0 0,0-1 0 0 0,4 4 0 0 0,0-4-1406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8:59.4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296 0 3224 0 0,'-3'5'10154'0'0,"-5"7"-7783"0"0,-5 5-988 0 0,-22 24 660 0 0,-18 22-605 0 0,-7 5-732 0 0,59-66-693 0 0,-18 17 229 0 0,-1-2-1 0 0,-23 17 1 0 0,27-21-159 0 0,-4 2 8 0 0,20-15-103 0 0,0 0-1 0 0,0 0 1 0 0,0 0 0 0 0,0 0-1 0 0,0-1 1 0 0,1 1-1 0 0,-1 0 1 0 0,0 0-1 0 0,0 0 1 0 0,0 0 0 0 0,0 0-1 0 0,0-1 1 0 0,0 1-1 0 0,0 0 1 0 0,0 0-1 0 0,0 0 1 0 0,0 0 0 0 0,0 0-1 0 0,0-1 1 0 0,0 1-1 0 0,0 0 1 0 0,0 0-1 0 0,-1 0 1 0 0,1 0 0 0 0,0 0-1 0 0,0-1 1 0 0,0 1-1 0 0,0 0 1 0 0,0 0-1 0 0,0 0 1 0 0,0 0 0 0 0,0 0-1 0 0,0 0 1 0 0,0 0-1 0 0,-1-1 1 0 0,1 1-1 0 0,0 0 1 0 0,0 0 0 0 0,0 0-1 0 0,0 0 1 0 0,0 0-1 0 0,0 0 1 0 0,-1 0-1 0 0,1 0 1 0 0,0 0-1 0 0,0 0 1 0 0,0 0 0 0 0,0 0-1 0 0,0 0 1 0 0,-1 0-1 0 0,1 0 1 0 0,0 0-1 0 0,0 0 1 0 0,0 0 0 0 0,0 0-1 0 0,-1 0 1 0 0,1 0-1 0 0,0 0 1 0 0,0 0-1 0 0,0 0 1 0 0,0 0 0 0 0,0 0-1 0 0,0 0 1 0 0,-1 0-1 0 0,1 1 1 0 0,5-7-1448 0 0,1 1 156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9:01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170 204 4608 0 0,'-1'0'87'0'0,"0"-1"-61"0"0,1 1-1 0 0,-1 0 1 0 0,1 0-1 0 0,0 0 1 0 0,-1-1-1 0 0,1 1 1 0 0,-1 0-1 0 0,1-1 1 0 0,0 1-1 0 0,-1 0 1 0 0,1-1-1 0 0,0 1 1 0 0,-1-1-1 0 0,1 1 1 0 0,0 0-1 0 0,0-1 1 0 0,-1 1-1 0 0,1-1 1 0 0,0 1-1 0 0,0-1 1 0 0,0 1-1 0 0,0-1 1 0 0,0 1-1 0 0,0-1 1 0 0,-1 1-1 0 0,1-1 1 0 0,0 1-1 0 0,0-1 1 0 0,0-1 447 0 0,0 1 0 0 0,0-1 1 0 0,0 0-1 0 0,1 0 1 0 0,-1 1-1 0 0,0-1 1 0 0,0 0-1 0 0,1 1 1 0 0,-1-1-1 0 0,1 1 1 0 0,0-1-1 0 0,-1 1 1 0 0,1-1-1 0 0,0 1 0 0 0,0-1 1 0 0,0 1-1 0 0,0-1 1 0 0,0 1-1 0 0,0 0 1 0 0,0 0-1 0 0,3-3 1 0 0,1 0-175 0 0,1 0 1 0 0,-1 0 0 0 0,1 0-1 0 0,7-3 1 0 0,15-11-131 0 0,-27 18 247 0 0,-2 14-759 0 0,1-10 344 0 0,-1 0-1 0 0,-1 0 0 0 0,1 0 1 0 0,-1-1-1 0 0,1 1 1 0 0,-1-1-1 0 0,0 1 0 0 0,0-1 1 0 0,-1 0-1 0 0,-2 4 0 0 0,-33 30 130 0 0,5-5-288 0 0,21-21 154 0 0,9-8 216 0 0,8-9-132 0 0,28-26-433 0 0,-23 24 400 0 0,-1 0 1 0 0,0-1 0 0 0,14-19 0 0 0,-19 23 167 0 0,0 1 1 0 0,0-1 0 0 0,1 1-1 0 0,5-5 1 0 0,-9 8-178 0 0,1 0 282 0 0,-4 1-305 0 0,0 1 0 0 0,1-1 0 0 0,-1 0 1 0 0,0 1-1 0 0,1-1 0 0 0,-1 1 0 0 0,1 0 0 0 0,-1 0 1 0 0,1-1-1 0 0,-3 3 0 0 0,3-3-12 0 0,-101 76 201 0 0,80-59-204 0 0,19-14 8 0 0,0 0 0 0 0,-1 0 0 0 0,0 0 0 0 0,1 0 0 0 0,-1-1 0 0 0,0 0 0 0 0,-8 4 0 0 0,12-6-8 0 0,0 0 0 0 0,-1 0 0 0 0,1 0 0 0 0,0 1 0 0 0,0-1 0 0 0,-1 0 0 0 0,1 0 0 0 0,0 0 0 0 0,0 0 0 0 0,-1 0 0 0 0,1 0 0 0 0,0 0 0 0 0,-1 0 0 0 0,1 0 0 0 0,0 0 0 0 0,0 0 0 0 0,-1 0 0 0 0,1-1 0 0 0,0 1 0 0 0,0 0 0 0 0,-1 0 0 0 0,1 0 0 0 0,0 0 0 0 0,0 0 0 0 0,-1 0 0 0 0,1-1 0 0 0,0 1 0 0 0,0 0 0 0 0,0 0 0 0 0,-1 0 0 0 0,1 0 0 0 0,0-1 0 0 0,0 1 0 0 0,0 0 0 0 0,0 0 0 0 0,0-1 0 0 0,-1 1 0 0 0,1 0 0 0 0,0 0 0 0 0,0-1 0 0 0,0 1 0 0 0,0 0 0 0 0,0-1 0 0 0,0-7 0 0 0,0 8 0 0 0,3-7 0 0 0,0 0 0 0 0,0 0 0 0 0,1 1 0 0 0,-1-1 0 0 0,9-9 0 0 0,7-7 61 0 0,0 1 1 0 0,38-32-1 0 0,3-4 618 0 0,-28 32-23 0 0,-31 25-575 0 0,-8 25 101 0 0,3-19-168 0 0,0 1 1 0 0,0 0-1 0 0,0-1 1 0 0,-1 0-1 0 0,0 0 1 0 0,0-1 0 0 0,0 1-1 0 0,-1-1 1 0 0,-7 4-1 0 0,-1 1 39 0 0,0-2 0 0 0,-28 12 0 0 0,38-18-52 0 0,0 0 0 0 0,-1 0 0 0 0,1 0 0 0 0,0 0 0 0 0,0-1 1 0 0,-1 0-1 0 0,1 0 0 0 0,-8-1 0 0 0,-6 0-1 0 0,17 1 0 0 0,0 0 0 0 0,0 0 0 0 0,1 0 0 0 0,-1 0 0 0 0,0 0 0 0 0,1-1 1 0 0,-1 1-1 0 0,0 0 0 0 0,1 0 0 0 0,-1-1 0 0 0,0 1 0 0 0,1 0 0 0 0,-1-1 0 0 0,0 1 0 0 0,1 0 0 0 0,-1-1 0 0 0,1 1 0 0 0,-1-1 0 0 0,1 1 0 0 0,-1-1 0 0 0,1 0 0 0 0,-1 1 0 0 0,1-1 0 0 0,0 1 0 0 0,-1-1 0 0 0,1 0 0 0 0,0 1 0 0 0,-1-1 0 0 0,1 0 0 0 0,0 1 0 0 0,0-1 0 0 0,0 0 0 0 0,-1 0 0 0 0,1 1 0 0 0,0-1 0 0 0,0-1 0 0 0,0-2-2 0 0,0 1 0 0 0,1-1 0 0 0,-1 1 1 0 0,1-1-1 0 0,1-5 0 0 0,0 4-7 0 0,0 0 1 0 0,0 0 0 0 0,1 1 0 0 0,-1-1 0 0 0,1 1 0 0 0,0 0-1 0 0,0 0 1 0 0,1 0 0 0 0,-1 0 0 0 0,1 0 0 0 0,0 1-1 0 0,0 0 1 0 0,4-4 0 0 0,-7 7 188 0 0,2 8-99 0 0,-2-5-86 0 0,-1 0 0 0 0,-1 0 0 0 0,1-1-1 0 0,0 1 1 0 0,-1 0 0 0 0,1 0-1 0 0,-1-1 1 0 0,0 1 0 0 0,0 0 0 0 0,0-1-1 0 0,0 1 1 0 0,-1-1 0 0 0,1 0 0 0 0,-1 1-1 0 0,1-1 1 0 0,-1 0 0 0 0,0 0-1 0 0,0 0 1 0 0,-3 3 0 0 0,0 0 37 0 0,1-1 0 0 0,-1 0 0 0 0,-1 0 1 0 0,1 0-1 0 0,-1-1 0 0 0,1 0 0 0 0,-9 4 0 0 0,-6-2 32 0 0,19-4-62 0 0,0-1 0 0 0,1 0-1 0 0,-1 0 1 0 0,0 0 0 0 0,1 0 0 0 0,-1 0-1 0 0,0 0 1 0 0,0 0 0 0 0,0 0-1 0 0,1 0 1 0 0,-1 0 0 0 0,0 0-1 0 0,1 0 1 0 0,-1 0 0 0 0,0-1-1 0 0,0 1 1 0 0,1 0 0 0 0,-1-1 0 0 0,0 1-1 0 0,1 0 1 0 0,-1-1 0 0 0,0 1-1 0 0,1-1 1 0 0,-1 1 0 0 0,1-1-1 0 0,-1 1 1 0 0,1-1 0 0 0,-1 1 0 0 0,1-1-1 0 0,-1 0 1 0 0,1 1 0 0 0,0-1-1 0 0,-1 0 1 0 0,1 1 0 0 0,0-1-1 0 0,-1 0 1 0 0,1 0 0 0 0,0 1 0 0 0,0-1-1 0 0,0 0 1 0 0,0 0 0 0 0,0 1-1 0 0,0-2 1 0 0,-1-6 8 0 0,1 0 0 0 0,0 0-1 0 0,1 0 1 0 0,0 0 0 0 0,0 0 0 0 0,0 1-1 0 0,1-1 1 0 0,1 0 0 0 0,-1 1 0 0 0,1-1 0 0 0,7-11-1 0 0,-10 19-9 0 0,0 0 0 0 0,0 0 0 0 0,0 0 0 0 0,0 0 0 0 0,0 0 0 0 0,0 0 0 0 0,0 1 0 0 0,0-1 0 0 0,0 0 0 0 0,0 0 0 0 0,0 0 0 0 0,0 0 0 0 0,0 0 0 0 0,0 0 0 0 0,0 1 0 0 0,0-1 0 0 0,1 0 0 0 0,-1 0 0 0 0,0 0 0 0 0,0 0 0 0 0,0 0 0 0 0,0 0 0 0 0,0 0 0 0 0,0 0 0 0 0,0 1 0 0 0,1-1 0 0 0,-1 0 0 0 0,0 0 0 0 0,0 0 0 0 0,0 0 0 0 0,0 0 0 0 0,0 0 0 0 0,0 0 0 0 0,1 0 0 0 0,-1 0 0 0 0,0 0 0 0 0,0 0 0 0 0,0 0 0 0 0,0 0 0 0 0,0 0 0 0 0,1 0 0 0 0,-1 0 0 0 0,0 0 0 0 0,0 0 0 0 0,0 0 0 0 0,0 0 0 0 0,0 0 0 0 0,1-1 0 0 0,-1 1 0 0 0,0 0 0 0 0,0 0 0 0 0,0 0 0 0 0,0 0 0 0 0,0 0 0 0 0,0 0 0 0 0,0 0 0 0 0,0 0 0 0 0,1 0 0 0 0,-1-1 0 0 0,0 1 0 0 0,0 0 0 0 0,0 0 0 0 0,0 0 0 0 0,0 0 0 0 0,0 0 0 0 0,0 0 0 0 0,0-1 0 0 0,3 12 0 0 0,-3-11 0 0 0,1 10 0 0 0,-1 1 0 0 0,0-1 0 0 0,-1 1 0 0 0,0-1 0 0 0,-1 0 0 0 0,0 0 0 0 0,-6 17 0 0 0,8-24-19 0 0,-1-1 1 0 0,0 0-1 0 0,1 0 0 0 0,0 1 0 0 0,-1-1 0 0 0,1 0 0 0 0,0 0 0 0 0,0 1 1 0 0,0-1-1 0 0,1 0 0 0 0,-1 1 0 0 0,0-1 0 0 0,2 3 0 0 0,0-3 31 0 0,0 0 0 0 0,0 0-1 0 0,0 0 1 0 0,0 0 0 0 0,1 0 0 0 0,-1-1-1 0 0,1 1 1 0 0,2 0 0 0 0,0 0 25 0 0,-1 0 0 0 0,1-1 0 0 0,0 0 0 0 0,0 0 0 0 0,0 0 0 0 0,0 0 1 0 0,0-1-1 0 0,0 0 0 0 0,0 0 0 0 0,6-1 0 0 0,7-1 112 0 0,26-8 0 0 0,-26 6-49 0 0,-14 3-76 0 0,0 0-1 0 0,1 0 1 0 0,-1 0-1 0 0,0 1 0 0 0,1 0 1 0 0,-1 0-1 0 0,1 0 1 0 0,8 1-1 0 0,-13-1-23 0 0,0 0 1 0 0,1 0 0 0 0,-1 0-1 0 0,0 1 1 0 0,1-1-1 0 0,-1 0 1 0 0,0 0-1 0 0,0 0 1 0 0,1 0-1 0 0,-1 0 1 0 0,0 0-1 0 0,1 1 1 0 0,-1-1-1 0 0,0 0 1 0 0,1 0-1 0 0,-1 0 1 0 0,0 1-1 0 0,0-1 1 0 0,0 0-1 0 0,1 0 1 0 0,-1 1-1 0 0,0-1 1 0 0,0 0-1 0 0,0 0 1 0 0,1 1 0 0 0,-1-1-1 0 0,0 0 1 0 0,0 1-1 0 0,0-1 1 0 0,0 0-1 0 0,0 1 1 0 0,0-1-1 0 0,0 0 1 0 0,0 1-1 0 0,0-1 1 0 0,0 0-1 0 0,0 1 1 0 0,0-1-1 0 0,0 0 1 0 0,0 1-1 0 0,0-1 1 0 0,0 0-1 0 0,0 1 1 0 0,0-1-1 0 0,-1 1 1 0 0,1 4 17 0 0,-1 0 0 0 0,0 0 0 0 0,-1 0-1 0 0,1-1 1 0 0,-1 1 0 0 0,0 0 0 0 0,0 0 0 0 0,-1-1 0 0 0,-2 5-1 0 0,-6 11 40 0 0,8-14-50 0 0,-15 30 178 0 0,17-36 100 0 0,18-5-318 0 0,-9 2 78 0 0,0-1 1 0 0,-1 0 0 0 0,1-1-1 0 0,-1 0 1 0 0,-1 0 0 0 0,1 0-1 0 0,-1-1 1 0 0,1 0 0 0 0,-2-1 0 0 0,9-9-1 0 0,-8 9-41 0 0,-8 13-10 0 0,-5 9-66 0 0,6-11 32 0 0,-1 0 0 0 0,0-1 1 0 0,0 1-1 0 0,-1-1 1 0 0,1 0-1 0 0,-1 1 0 0 0,1-1 1 0 0,-6 4-1 0 0,-2 4 431 0 0,4-5-209 0 0,5-5 364 0 0,12-8-283 0 0,-9 5-245 0 0,0 0-1 0 0,0 0 1 0 0,0-1 0 0 0,0 1 0 0 0,0 0-1 0 0,0-1 1 0 0,-1 1 0 0 0,1-1 0 0 0,-1 0-1 0 0,0 1 1 0 0,0-1 0 0 0,0 0 0 0 0,0 0-1 0 0,0 0 1 0 0,-1 0 0 0 0,1 0 0 0 0,-1 0-1 0 0,0-4 1 0 0,7-15 37 0 0,-4 16-16 0 0,-4 5-26 0 0,1 0 1 0 0,-1 0 0 0 0,1 0-1 0 0,-1 1 1 0 0,1-1 0 0 0,-1 0 0 0 0,0 0-1 0 0,1 1 1 0 0,-1-1 0 0 0,0 0 0 0 0,0 1-1 0 0,1-1 1 0 0,-1 1 0 0 0,0-1 0 0 0,0 1-1 0 0,0-1 1 0 0,0 1 0 0 0,0-1-1 0 0,-1 1 1 0 0,-1-1-42 0 0,0-1-1 0 0,0 1 1 0 0,0 0-1 0 0,1-1 1 0 0,-1 0-1 0 0,-2-2 1 0 0,4 4 39 0 0,0-1 0 0 0,0 0 0 0 0,0 0 0 0 0,0 0 0 0 0,0 0 0 0 0,0 0 0 0 0,0-1 0 0 0,0 1 0 0 0,1 0 1 0 0,-1 0-1 0 0,0 0 0 0 0,1-1 0 0 0,-1 1 0 0 0,1 0 0 0 0,0-1 0 0 0,-1 1 0 0 0,1-3 0 0 0,6-18-129 0 0,-5 21 118 0 0,-1 1 0 0 0,1-1 0 0 0,-1 0 0 0 0,1 1 0 0 0,-1-1 0 0 0,0 0 0 0 0,1 1 0 0 0,-1-1 0 0 0,0 0 1 0 0,0 1-1 0 0,1-1 0 0 0,-1 0 0 0 0,0 1 0 0 0,0-1 0 0 0,0 0 0 0 0,0 0 0 0 0,0 1 0 0 0,0-1 0 0 0,0 0 1 0 0,-1-1-1 0 0,1 2-3 0 0,0 0 1 0 0,-1-1 0 0 0,1 1 0 0 0,0 0 0 0 0,-1-1 0 0 0,1 1 0 0 0,-1 0-1 0 0,1 0 1 0 0,0 0 0 0 0,-1 0 0 0 0,1-1 0 0 0,-1 1 0 0 0,1 0 0 0 0,-1 0-1 0 0,1 0 1 0 0,-1 0 0 0 0,1 0 0 0 0,-1 0 0 0 0,1 0 0 0 0,-1 0 0 0 0,1 0-1 0 0,0 0 1 0 0,-2 1 0 0 0,-2 0 40 0 0,0 0 0 0 0,0 0-1 0 0,0 1 1 0 0,0-1 0 0 0,-8 5 0 0 0,-3 5-158 0 0,0 1 1 0 0,-25 25-1 0 0,24-21 118 0 0,-26 21 0 0 0,40-36 3 0 0,-5 2 9 0 0,7-18 43 0 0,1 9-56 0 0,0 0-1 0 0,1 0 1 0 0,-1 0-1 0 0,1 1 0 0 0,1-1 1 0 0,-1 1-1 0 0,1-1 1 0 0,0 1-1 0 0,7-9 1 0 0,3-2-16 0 0,21-20 1 0 0,-33 35 18 0 0,7-8 0 0 0,7-4 0 0 0,-12 12 0 0 0,-4 6 0 0 0,-4 5 0 0 0,-3 0 0 0 0,-1 0 0 0 0,1-1 0 0 0,-16 13 0 0 0,22-20 0 0 0,0 0 0 0 0,0-1 0 0 0,0 1 0 0 0,0 0 0 0 0,-1-1 0 0 0,1 0 0 0 0,-1 0 0 0 0,1 0 0 0 0,-1 0 0 0 0,1 0 0 0 0,-1 0 0 0 0,1 0 0 0 0,-1-1 0 0 0,0 0 0 0 0,1 1 0 0 0,-1-1 0 0 0,0 0 0 0 0,0 0 0 0 0,1 0 0 0 0,-1-1 0 0 0,0 1 0 0 0,1-1 0 0 0,-5-1 0 0 0,6 2 0 0 0,0-1 0 0 0,0 1 0 0 0,0-1 0 0 0,1 0 0 0 0,-1 1 0 0 0,0-1 0 0 0,0 0 0 0 0,1 0 0 0 0,-1 1 0 0 0,0-1 0 0 0,1 0 0 0 0,-1 0 0 0 0,1 0 0 0 0,-1 0 0 0 0,1 0 0 0 0,-1 0 0 0 0,1 0 0 0 0,0 0 0 0 0,0 0 0 0 0,-1 0 0 0 0,1 0 0 0 0,0 0 0 0 0,0 0 0 0 0,0 0 0 0 0,0 0 0 0 0,0 0 0 0 0,0 0 0 0 0,0 0 0 0 0,1-1 0 0 0,-1 1 0 0 0,0 0 0 0 0,0 0 0 0 0,1 0 0 0 0,-1 0 0 0 0,2-1 0 0 0,1-6 0 0 0,0 1 0 0 0,1 0 0 0 0,7-10 0 0 0,-10 16 0 0 0,2-4 0 0 0,0 1 0 0 0,1 0 0 0 0,-1 0 0 0 0,1 0 0 0 0,0 0 0 0 0,0 1 0 0 0,0 0 0 0 0,5-3 0 0 0,-9 6 0 0 0,0-1 0 0 0,0 1 0 0 0,1 0 0 0 0,-1 0 0 0 0,0 0 0 0 0,0 0 0 0 0,0-1 0 0 0,1 1 0 0 0,-1 0 0 0 0,0 0 0 0 0,0 0 0 0 0,1 0 0 0 0,-1 0 0 0 0,0 0 0 0 0,0 0 0 0 0,0 0 0 0 0,1 0 0 0 0,-1 0 0 0 0,0 0 0 0 0,0 0 0 0 0,1 0 0 0 0,-1 0 0 0 0,0 0 0 0 0,0 0 0 0 0,1 0 0 0 0,-1 0 0 0 0,0 0 0 0 0,0 0 0 0 0,1 0 0 0 0,-1 0 0 0 0,0 0 0 0 0,0 1 0 0 0,0-1 0 0 0,1 0 0 0 0,-1 0 0 0 0,0 0 0 0 0,0 0 0 0 0,0 1 0 0 0,0-1 0 0 0,1 0 0 0 0,-1 0 0 0 0,1 5 0 0 0,-1-4 0 0 0,0 1 0 0 0,0 0 0 0 0,0-1 0 0 0,0 1 0 0 0,0-1 0 0 0,0 1 0 0 0,-1 0 0 0 0,1-1 0 0 0,0 1 0 0 0,-1-1 0 0 0,0 1 0 0 0,1-1 0 0 0,-1 1 0 0 0,-1 1 0 0 0,-15 21 0 0 0,17-24 0 0 0,-2 3 0 0 0,-1-1 0 0 0,1 0 0 0 0,-1 1 0 0 0,0-1 0 0 0,0 0 0 0 0,1 0 0 0 0,-1-1 0 0 0,-1 1 0 0 0,1 0 0 0 0,-3 0 0 0 0,4-1 0 0 0,0 0 0 0 0,0-1 0 0 0,0 1 0 0 0,0-1 0 0 0,0 0 0 0 0,0 1 0 0 0,0-1 0 0 0,0 0 0 0 0,0 0 0 0 0,-1 0 0 0 0,1 0 0 0 0,0-1 0 0 0,0 1 0 0 0,0 0 0 0 0,0-1 0 0 0,0 0 0 0 0,0 1 0 0 0,-2-2 0 0 0,3 1 1 0 0,1 1 1 0 0,-1-1-1 0 0,0 0 0 0 0,1 1 0 0 0,-1-1 0 0 0,0 0 0 0 0,1 1 1 0 0,-1-1-1 0 0,1 0 0 0 0,-1 0 0 0 0,1 0 0 0 0,0 1 0 0 0,-1-1 1 0 0,1 0-1 0 0,0 0 0 0 0,-1 0 0 0 0,1 0 0 0 0,0 0 1 0 0,0 0-1 0 0,0 0 0 0 0,0 0 0 0 0,0 1 0 0 0,0-1 0 0 0,0 0 1 0 0,0-1-1 0 0,7-19 32 0 0,-7 20-33 0 0,2-3 0 0 0,-1 0 0 0 0,1 1 0 0 0,1-1 0 0 0,-1 1 0 0 0,0 0 0 0 0,1-1 0 0 0,0 1 0 0 0,-1 0 0 0 0,1 0 0 0 0,0 1 0 0 0,1-1 0 0 0,-1 1 0 0 0,0 0 0 0 0,1-1 0 0 0,0 1 0 0 0,-1 1 0 0 0,5-3 0 0 0,-8 4 0 0 0,1 0 0 0 0,-1 0 0 0 0,0 0 0 0 0,1 0 0 0 0,-1 0 0 0 0,1 0 0 0 0,-1 0 0 0 0,0 0 0 0 0,1 0 0 0 0,-1 0 0 0 0,1 0 0 0 0,-1 0 0 0 0,0 0 0 0 0,1 0 0 0 0,-1 0 0 0 0,1 0 0 0 0,-1 0 0 0 0,0 0 0 0 0,1 1 0 0 0,-1-1 0 0 0,0 0 0 0 0,1 0 0 0 0,-1 0 0 0 0,0 1 0 0 0,1-1 0 0 0,-1 0 0 0 0,0 0 0 0 0,1 1 0 0 0,-1-1 0 0 0,0 0 0 0 0,0 1 0 0 0,0-1 0 0 0,1 0 0 0 0,-1 1 0 0 0,0 0 0 0 0,0-1 0 0 0,4 3-2 0 0,-1 1 0 0 0,0-1-1 0 0,-1 1 1 0 0,1 0 0 0 0,0 0 0 0 0,-1 0-1 0 0,0 1 1 0 0,0-1 0 0 0,0 0-1 0 0,-1 1 1 0 0,0-1 0 0 0,0 1 0 0 0,1 6-1 0 0,1 10-13 0 0,-1 40 0 0 0,-2-55 27 0 0,0-5 42 0 0,12-10 11 0 0,18-12-64 0 0,-25 19 1 0 0,1-1-1 0 0,-1 0 1 0 0,10-8 0 0 0,-11 7-25 0 0,1 1 0 0 0,0 0 0 0 0,0 0 0 0 0,10-5 0 0 0,-15 8 24 0 0,0 0-1 0 0,1 0 1 0 0,-1 0 0 0 0,0 0 0 0 0,0 0 0 0 0,0 0-1 0 0,0 0 1 0 0,1 0 0 0 0,-1 0 0 0 0,0 0-1 0 0,0 0 1 0 0,0 0 0 0 0,0 0 0 0 0,1 1 0 0 0,-1-1-1 0 0,0 0 1 0 0,0 0 0 0 0,0 0 0 0 0,0 0-1 0 0,0 0 1 0 0,0 0 0 0 0,1 0 0 0 0,-1 0 0 0 0,0 0-1 0 0,0 1 1 0 0,0-1 0 0 0,0 0 0 0 0,0 0-1 0 0,0 0 1 0 0,0 0 0 0 0,0 0 0 0 0,0 1 0 0 0,1-1-1 0 0,-1 0 1 0 0,0 0 0 0 0,0 0 0 0 0,0 0-1 0 0,0 0 1 0 0,0 1 0 0 0,0-1 0 0 0,0 0 0 0 0,0 0-1 0 0,0 0 1 0 0,0 0 0 0 0,0 1 0 0 0,0-1-1 0 0,0 0 1 0 0,0 0 0 0 0,0 0 0 0 0,-1 0 0 0 0,1 0-1 0 0,0 1 1 0 0,0-1 0 0 0,0 0 0 0 0,0 0-1 0 0,0 0 1 0 0,0 0 0 0 0,0 0 0 0 0,0 1 0 0 0,-4 10 2 0 0,-42 69 9 0 0,37-67 13 0 0,-1 1 0 0 0,-17 17 0 0 0,12-14 21 0 0,9-12-45 0 0,0-2 11 0 0,5-3 32 0 0,1-1-43 0 0,0 1 1 0 0,0-1-1 0 0,-1 0 1 0 0,1 1-1 0 0,0-1 1 0 0,1 0-1 0 0,-1 1 1 0 0,0-1 0 0 0,0 0-1 0 0,0 1 1 0 0,0-1-1 0 0,0 1 1 0 0,1-1-1 0 0,-1 0 1 0 0,0 1-1 0 0,1-1 1 0 0,-1 1-1 0 0,0-1 1 0 0,1 1 0 0 0,0-1-1 0 0,5-8-14 0 0,-5 8-34 0 0,11-6-57 0 0,-5 6 87 0 0,-2 1-510 0 0,9 0 416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0:36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50 3224 0 0,'0'0'1751'0'0,"-3"-6"3111"0"0,2 5-4645 0 0,1-1-1 0 0,0 1 1 0 0,0 0-1 0 0,0 0 1 0 0,0 0 0 0 0,0-1-1 0 0,0 1 1 0 0,0 0-1 0 0,0 0 1 0 0,0 0-1 0 0,0 0 1 0 0,1-1 0 0 0,-1 1-1 0 0,0 0 1 0 0,1 0-1 0 0,-1 0 1 0 0,1 0-1 0 0,-1 0 1 0 0,1 0 0 0 0,0 0-1 0 0,-1 0 1 0 0,1 0-1 0 0,1-1 1 0 0,0 0-37 0 0,0 1 0 0 0,0-1-1 0 0,0 1 1 0 0,0 0 0 0 0,0 0 0 0 0,0 0 0 0 0,0 0 0 0 0,0 0-1 0 0,0 0 1 0 0,1 0 0 0 0,-1 1 0 0 0,3-1 0 0 0,10 0 638 0 0,-1 1 1 0 0,0 0 0 0 0,0 1-1 0 0,27 6 1 0 0,-21-4-113 0 0,35 2 1 0 0,-38-4-430 0 0,0 1 1 0 0,-1 0-1 0 0,18 6 0 0 0,-13-3 9 0 0,27 2-1 0 0,-5-4 269 0 0,57-6 0 0 0,-33 1-292 0 0,33-3 392 0 0,34-1 334 0 0,-45 4-612 0 0,-26-2-566 0 0,83-2 1480 0 0,-141 6-1206 0 0,1 0 0 0 0,0-1 0 0 0,10-2 0 0 0,-15 3 73 0 0,9 1 140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5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172 347 3680 0 0,'0'0'284'0'0,"-14"5"271"0"0,-19 24 11237 0 0,-2 2-9300 0 0,26-22-2270 0 0,0 0 0 0 0,1 1 0 0 0,0 1 0 0 0,1-1 0 0 0,0 1 0 0 0,1 0 0 0 0,0 1 0 0 0,1 0 0 0 0,0-1 0 0 0,0 2 0 0 0,2-1 0 0 0,-1 0 0 0 0,2 1 0 0 0,0 0 0 0 0,0 0 0 0 0,1-1 0 0 0,1 19 0 0 0,0-30-199 0 0,0 0 0 0 0,0 0 0 0 0,0 1-1 0 0,0-1 1 0 0,0 0 0 0 0,0 0 0 0 0,0 0 0 0 0,1 0-1 0 0,-1 0 1 0 0,0 0 0 0 0,1 0 0 0 0,-1 0 0 0 0,1 0-1 0 0,-1 0 1 0 0,1 0 0 0 0,0 0 0 0 0,-1 0 0 0 0,1-1-1 0 0,0 1 1 0 0,0 0 0 0 0,-1 0 0 0 0,1 0-1 0 0,0-1 1 0 0,0 1 0 0 0,0-1 0 0 0,0 1 0 0 0,0-1-1 0 0,0 1 1 0 0,2 0 0 0 0,-1-1 11 0 0,-1 0 0 0 0,1 0 1 0 0,0 0-1 0 0,0 0 0 0 0,0-1 0 0 0,0 1 0 0 0,-1-1 1 0 0,1 1-1 0 0,0-1 0 0 0,0 1 0 0 0,-1-1 1 0 0,1 0-1 0 0,0 0 0 0 0,-1 0 0 0 0,1 0 0 0 0,2-2 1 0 0,5-6 118 0 0,0 1 0 0 0,0-1 0 0 0,-1 0 0 0 0,0-1 0 0 0,-1 1 0 0 0,0-2 0 0 0,7-14 0 0 0,33-83 127 0 0,-38 85-306 0 0,5-16 380 0 0,-1-2 0 0 0,-3 0 0 0 0,-1 0 1 0 0,-2-1-1 0 0,-1 0 0 0 0,-1-65 0 0 0,-5 97-248 0 0,0-2 202 0 0,0 0-1 0 0,-1-1 1 0 0,-3-16 0 0 0,4 29-302 0 0,0 0 1 0 0,0 0-1 0 0,0 0 1 0 0,0 0-1 0 0,0 0 0 0 0,0 0 1 0 0,0-1-1 0 0,0 1 0 0 0,0 0 1 0 0,0 0-1 0 0,0 0 0 0 0,0 0 1 0 0,0 0-1 0 0,0 0 1 0 0,0 0-1 0 0,0 0 0 0 0,0-1 1 0 0,0 1-1 0 0,0 0 0 0 0,0 0 1 0 0,0 0-1 0 0,0 0 0 0 0,0 0 1 0 0,-1 0-1 0 0,1 0 0 0 0,0 0 1 0 0,0 0-1 0 0,0 0 1 0 0,0-1-1 0 0,0 1 0 0 0,0 0 1 0 0,0 0-1 0 0,0 0 0 0 0,0 0 1 0 0,-1 0-1 0 0,1 0 0 0 0,0 0 1 0 0,0 0-1 0 0,0 0 1 0 0,0 0-1 0 0,0 0 0 0 0,0 0 1 0 0,0 0-1 0 0,0 0 0 0 0,-1 0 1 0 0,1 0-1 0 0,-4 6 47 0 0,-1 9-77 0 0,-11 86-1545 0 0,-6 197 0 0 0,23-261-101 0 0,0-3-66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9:02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56 104 1840 0 0,'-14'-15'-14'0'0,"0"0"2224"0"0,13 14-1445 0 0,0-1 1 0 0,0 0 0 0 0,0 1 0 0 0,0-1-1 0 0,0 0 1 0 0,1 0 0 0 0,-1 0-1 0 0,1 0 1 0 0,-1-2 0 0 0,-7-16 2992 0 0,7 17-3088 0 0,0 0 0 0 0,-1 0 1 0 0,1 0-1 0 0,0 0 0 0 0,0-6 1 0 0,-4-1 1412 0 0,7 16-1482 0 0,0-3-566 0 0,-1-1 0 0 0,1 1 0 0 0,0 0 1 0 0,0-1-1 0 0,0 1 0 0 0,3 2 0 0 0,10 14 161 0 0,26 42 283 0 0,-28-43-361 0 0,21 36 0 0 0,34 69 325 0 0,-67-121-415 0 0,1 2 83 0 0,0 1 1 0 0,1 0 0 0 0,0-1 0 0 0,0 0 0 0 0,0 0 0 0 0,1 0-1 0 0,6 6 1 0 0,-9-9-77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9:02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1 265 10104 0 0,'0'0'769'0'0,"7"-10"238"0"0,-4 5-461 0 0,2-1 0 0 0,-1 1 0 0 0,0 0 0 0 0,1 0 0 0 0,0 0 0 0 0,0 1 0 0 0,11-8 0 0 0,16-9 982 0 0,-24 15-1149 0 0,1 0-1 0 0,-1 1 1 0 0,13-6-1 0 0,72-38 1762 0 0,-50 23-2121 0 0,-31 18-20 0 0,20-10 0 0 0,-11 4 329 0 0,-19 12-202 0 0,0 0 1 0 0,1 0-1 0 0,-1 0 0 0 0,1 0 0 0 0,-1 0 1 0 0,1 1-1 0 0,0-1 0 0 0,3 0 0 0 0,61-20-454 0 0,-62 20 328 0 0,0 1 0 0 0,0 1 0 0 0,1-1 0 0 0,-1 1 0 0 0,8 0 0 0 0,-10 0 0 0 0,2 0 0 0 0,-1 0 11 0 0,-4 0-7 0 0,0 0 1 0 0,0 0-1 0 0,0 0 1 0 0,0 1-1 0 0,0-1 1 0 0,0 0-1 0 0,1 0 1 0 0,-1 0-1 0 0,0 0 1 0 0,0 0-1 0 0,0 0 1 0 0,0 1-1 0 0,0-1 1 0 0,0 0-1 0 0,0 0 1 0 0,0 0-1 0 0,0 0 0 0 0,0 0 1 0 0,0 1-1 0 0,0-1 1 0 0,0 0-1 0 0,0 0 1 0 0,0 0-1 0 0,0 0 1 0 0,0 0-1 0 0,0 1 1 0 0,0-1-1 0 0,0 0 1 0 0,0 0-1 0 0,0 0 1 0 0,0 0-1 0 0,0 0 1 0 0,0 1-1 0 0,0-1 1 0 0,0 0-1 0 0,0 0 0 0 0,0 0 1 0 0,0 0-1 0 0,-1 0 1 0 0,1 1-1 0 0,-5 10-268 0 0,-2 2-1462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9:03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285 3 4608 0 0,'0'0'101'0'0,"6"0"257"0"0,-2 0-337 0 0,0-2 51 0 0,-4 2-29 0 0,1 0 1 0 0,-1 0-1 0 0,1 0 0 0 0,-1 0 1 0 0,0 0-1 0 0,1 0 1 0 0,-1 0-1 0 0,0 0 0 0 0,1 0 1 0 0,-1 0-1 0 0,0 0 1 0 0,1 0-1 0 0,-1 1 0 0 0,0-1 1 0 0,1 0-1 0 0,-1 0 1 0 0,0 0-1 0 0,1 0 0 0 0,-1 1 1 0 0,0-1-1 0 0,1 0 0 0 0,6 4 1521 0 0,9 0 7301 0 0,-29 15-6649 0 0,1-2-1416 0 0,-21 21-1 0 0,-3 4-608 0 0,-84 127 686 0 0,77-106-831 0 0,22-32 102 0 0,-27 32-1 0 0,45-60-165 0 0,2-2-73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9:03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0 107 9216 0 0,'0'0'706'0'0,"1"-6"706"0"0,1-1-485 0 0,0 1 0 0 0,1 0 0 0 0,-1 0 0 0 0,5-8 0 0 0,-3 8-678 0 0,-1 1 0 0 0,1-1 0 0 0,0 1-1 0 0,1 0 1 0 0,-1 0 0 0 0,1 0 0 0 0,9-6-1 0 0,0 4 71 0 0,-12 7-291 0 0,-3 4 9 0 0,1 1-1 0 0,-1-1 1 0 0,1 1-1 0 0,-1-1 1 0 0,-1 1 0 0 0,1-1-1 0 0,-1 1 1 0 0,1-1-1 0 0,-4 4 1 0 0,-1 7 785 0 0,5-14-686 0 0,1 0-1 0 0,0 0 1 0 0,-1-1-1 0 0,1 1 1 0 0,0 0 0 0 0,-1-1-1 0 0,1 1 1 0 0,-1 0 0 0 0,1-1-1 0 0,-1 1 1 0 0,1-1-1 0 0,-1 1 1 0 0,1-1 0 0 0,-1 1-1 0 0,0-1 1 0 0,0 1-1 0 0,0 0 712 0 0,1-3-802 0 0,1-1-1 0 0,-1 1 1 0 0,1 0 0 0 0,0-1-1 0 0,-1 1 1 0 0,1 0-1 0 0,0 0 1 0 0,1-1 0 0 0,-1 1-1 0 0,0 0 1 0 0,0 0 0 0 0,1 1-1 0 0,2-4 1 0 0,23-21 114 0 0,-25 24-126 0 0,17-12-1203 0 0,-9 8-236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2:26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17 472 6824 0 0,'0'0'6120'0'0,"13"-15"-1817"0"0,-8 8-3105 0 0,1 0-1 0 0,1 1 0 0 0,11-10 1 0 0,10-10 20 0 0,-20 17-948 0 0,10-10 494 0 0,22-31 1 0 0,5-12-188 0 0,12-17-75 0 0,-44 57-407 0 0,4-4 5 0 0,38-49 1 0 0,-41 54-90 0 0,-10 15 22 0 0,-1 1 1 0 0,1-1-1 0 0,9-8 1 0 0,-13 13 138 0 0,-13 11-5277 0 0,-10 21 5433 0 0,17-24-400 0 0,0 1 1 0 0,0-1-1 0 0,1 1 1 0 0,-7 14-1 0 0,-11 16 292 0 0,-71 90 382 0 0,81-110-386 0 0,-18 16 0 0 0,8-9 40 0 0,-67 64 755 0 0,70-71-710 0 0,2-4 491 0 0,17-13-138 0 0,6-8-391 0 0,6-7-100 0 0,0 0 1 0 0,24-21-1 0 0,6-8-4 0 0,-12 11-62 0 0,-16 18-55 0 0,0 0-1 0 0,16-25 1 0 0,14-21 54 0 0,-8 14-1 0 0,-31 42-419 0 0,3-5 696 0 0,-5-2-7667 0 0,17 11 1798 0 0,-9-3 2981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2:27.4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26 1840 0 0,'-1'-2'10805'0'0,"-5"-6"-8322"0"0,-4-8 5589 0 0,12 22-7329 0 0,2-1-631 0 0,0 1 0 0 0,1-1 0 0 0,0 0 0 0 0,8 6 0 0 0,0 1-48 0 0,56 43 146 0 0,-58-47-157 0 0,1-1 0 0 0,-1 0 0 0 0,2 0 0 0 0,16 5 0 0 0,-17-7 13 0 0,0 1 0 0 0,0 0 0 0 0,0 0 0 0 0,-1 1-1 0 0,0 0 1 0 0,13 12 0 0 0,-21-15 5 0 0,-2-3 161 0 0,-11-5-393 0 0,8 4 192 0 0,1-1 1 0 0,0 1-1 0 0,-1-1 1 0 0,1 0 0 0 0,0 1-1 0 0,-1-1 1 0 0,1 0 0 0 0,0 0-1 0 0,0 0 1 0 0,-3-2 0 0 0,-5-6 157 0 0,-1 0 1 0 0,-15-11-1 0 0,15 13-172 0 0,1 0-1 0 0,0-1 1 0 0,-12-12-1 0 0,7 4-3 0 0,-12-14-3 0 0,20 22 57 0 0,5 7-45 0 0,0 0 0 0 0,1 0 0 0 0,-1 0 1 0 0,0 0-1 0 0,0 0 0 0 0,1 0 0 0 0,-1 0 0 0 0,1-1 0 0 0,-1 1 0 0 0,1 0 0 0 0,-1 0 1 0 0,1 0-1 0 0,0-1 0 0 0,0 1 0 0 0,-1-2 0 0 0,0-1 107 0 0,1 4-125 0 0,-1 0 1 0 0,1 0-1 0 0,0-1 1 0 0,0 1-1 0 0,0 0 1 0 0,-1 0-1 0 0,1 0 1 0 0,0-1-1 0 0,0 1 1 0 0,0 0-1 0 0,0 0 0 0 0,-1-1 1 0 0,1 1-1 0 0,0 0 1 0 0,0 0-1 0 0,0-1 1 0 0,0 1-1 0 0,0 0 1 0 0,0-1-1 0 0,0 1 1 0 0,0 0-1 0 0,0 0 1 0 0,0-1-1 0 0,0 1 0 0 0,0 0 1 0 0,0-1-1 0 0,0 1 1 0 0,0 0-1 0 0,0 0 1 0 0,0-1-1 0 0,0 1 1 0 0,1 0-1 0 0,-1-1-2 0 0,0 1 1 0 0,0 0-1 0 0,1 0 0 0 0,-1 0 0 0 0,0 0 1 0 0,0 0-1 0 0,1 0 0 0 0,-1 0 1 0 0,0 0-1 0 0,1-1 0 0 0,-1 1 0 0 0,0 0 1 0 0,0 0-1 0 0,1 0 0 0 0,-1 0 0 0 0,0 0 1 0 0,1 1-1 0 0,-1-1 0 0 0,0 0 0 0 0,0 0 1 0 0,1 0-1 0 0,-1 0 0 0 0,0 0 0 0 0,0 0 1 0 0,1 0-1 0 0,-1 0 0 0 0,0 1 1 0 0,1-1-1 0 0,9 5-11 0 0,-9-5 12 0 0,7 4-3 0 0,-1 1 0 0 0,0 1 0 0 0,0-1 0 0 0,9 10 0 0 0,-7-7 0 0 0,20 24 4 0 0,-22-24 43 0 0,1 1-1 0 0,11 9 1 0 0,0 0-69 0 0,-1 0 0 0 0,0 1 0 0 0,27 39 0 0 0,42 85 678 0 0,-85-140-576 0 0,-1-2 208 0 0,-2-5-309 0 0,-9-14-547 0 0,2 6-1707 0 0,4 6-517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2:28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49 10136 0 0,'0'0'769'0'0,"-7"-6"-482"0"0,2 2-233 0 0,-1 1 233 0 0,0 0-1 0 0,0-1 1 0 0,1 0-1 0 0,-1-1 1 0 0,1 1-1 0 0,-13-11 8692 0 0,42 40-7806 0 0,-13-12-1014 0 0,1-1 0 0 0,14 12 0 0 0,45 35 1402 0 0,-41-33-1374 0 0,-21-17-126 0 0,0 0-1 0 0,0 0 1 0 0,-1 0-1 0 0,-1 1 0 0 0,1 1 1 0 0,11 21-1 0 0,24 45 213 0 0,-42-77-286 0 0,-1 1 0 0 0,0-1-1 0 0,0 0 1 0 0,0 0 0 0 0,0 1-1 0 0,0-1 1 0 0,0 0 0 0 0,0 0-1 0 0,1 1 1 0 0,-1-1 0 0 0,0 0-1 0 0,0 0 1 0 0,0 0 0 0 0,1 0-1 0 0,-1 1 1 0 0,0-1 0 0 0,0 0-1 0 0,0 0 1 0 0,1 0 0 0 0,-1 0-1 0 0,0 0 1 0 0,0 0 0 0 0,1 1-1 0 0,-1-1 1 0 0,0 0 0 0 0,0 0-1 0 0,1 0 1 0 0,-1 0 0 0 0,0 0-1 0 0,0 0 1 0 0,1 0 0 0 0,-1 0-1 0 0,0 0 1 0 0,1 0 0 0 0,5-7-1921 0 0,-4 4 1403 0 0,2-3-948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2:30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542 245 10136 0 0,'0'0'5622'0'0,"-13"3"-4429"0"0,4 1-941 0 0,1 0 0 0 0,0 1 0 0 0,0-1 0 0 0,1 2 0 0 0,-1-1 0 0 0,1 1 0 0 0,0 0 0 0 0,1 1 0 0 0,-1-1 0 0 0,1 1 0 0 0,-6 10 0 0 0,-10 9 450 0 0,-34 31-1 0 0,29-31-288 0 0,21-20-313 0 0,3-1-19 0 0,-1-1-1 0 0,0-1 1 0 0,0 1-1 0 0,-1 0 1 0 0,1-1 0 0 0,-9 5-1 0 0,12-7 176 0 0,0-2-248 0 0,1 1 1 0 0,0 0-1 0 0,-1 0 0 0 0,1 0 0 0 0,0 0 0 0 0,0-1 0 0 0,-1 1 0 0 0,1 0 0 0 0,0 0 1 0 0,0-1-1 0 0,-1 1 0 0 0,1 0 0 0 0,0 0 0 0 0,0-1 0 0 0,0 1 0 0 0,0 0 0 0 0,-1-1 1 0 0,1 1-1 0 0,0 0 0 0 0,0-1 0 0 0,0 1 0 0 0,0 0 0 0 0,0-1 0 0 0,0 1 1 0 0,0 0-1 0 0,0-1 0 0 0,0 1 0 0 0,0 0 0 0 0,0-1 0 0 0,0 1 0 0 0,0-1 0 0 0,1-10 190 0 0,12-20-139 0 0,1-1 0 0 0,22-36 0 0 0,14-30 1045 0 0,-47 88-405 0 0,-3 10-690 0 0,0 0-1 0 0,0-1 1 0 0,0 1 0 0 0,0 0 0 0 0,0 0 0 0 0,0 0 0 0 0,0 0 0 0 0,0 0-1 0 0,0 0 1 0 0,0-1 0 0 0,0 1 0 0 0,0 0 0 0 0,0 0 0 0 0,0 0 0 0 0,-1 0-1 0 0,1 0 1 0 0,0 0 0 0 0,0 0 0 0 0,0 0 0 0 0,0 0 0 0 0,0-1-1 0 0,0 1 1 0 0,0 0 0 0 0,0 0 0 0 0,0 0 0 0 0,-1 0 0 0 0,1 0 0 0 0,0 0-1 0 0,0 0 1 0 0,0 0 0 0 0,0 0 0 0 0,0 0 0 0 0,0 0 0 0 0,-1 0 0 0 0,1 0-1 0 0,0 0 1 0 0,0 0 0 0 0,0 0 0 0 0,0 0 0 0 0,-2 1-1 0 0,0-1 0 0 0,0 1 0 0 0,0 0 0 0 0,0 0 0 0 0,0 0 0 0 0,0 0 0 0 0,-3 3 0 0 0,-18 16-37 0 0,1 0 1 0 0,-20 24-1 0 0,27-28 43 0 0,10-11-11 0 0,1 0-1 0 0,0-1 0 0 0,1 2 1 0 0,-5 6-1 0 0,6-7 58 0 0,1-4 14 0 0,8-13 138 0 0,54-65-390 0 0,-55 68 418 0 0,1 1-1 0 0,0-1 0 0 0,0 1 1 0 0,1 1-1 0 0,0-1 1 0 0,10-6-1 0 0,-18 14-235 0 0,0 0 0 0 0,0-1-1 0 0,0 1 1 0 0,0 0 0 0 0,0 0 0 0 0,1 0-1 0 0,-1 0 1 0 0,0 0 0 0 0,0 0 0 0 0,0 0-1 0 0,0 0 1 0 0,0 0 0 0 0,0-1 0 0 0,0 1-1 0 0,0 0 1 0 0,0 0 0 0 0,0 0 0 0 0,0 0-1 0 0,0 0 1 0 0,0 0 0 0 0,0 0 0 0 0,1 0-1 0 0,-1 0 1 0 0,0 0 0 0 0,0 0 0 0 0,0 0-1 0 0,0 0 1 0 0,0 0 0 0 0,0 0 0 0 0,0 0-1 0 0,0 0 1 0 0,0 0 0 0 0,1 0 0 0 0,-1 0-1 0 0,0 0 1 0 0,0 0 0 0 0,0 0 0 0 0,0 0-1 0 0,0 0 1 0 0,0 0 0 0 0,0 0 0 0 0,0 0-1 0 0,0 0 1 0 0,1 0 0 0 0,-1 0 0 0 0,0 0 0 0 0,0 0-1 0 0,0 0 1 0 0,0 0 0 0 0,0 0 0 0 0,0 0-1 0 0,0 0 1 0 0,0 0 0 0 0,0 1 0 0 0,0-1-1 0 0,0 0 1 0 0,0 0 0 0 0,0 0 0 0 0,1 0-1 0 0,-1 0 1 0 0,0 0 0 0 0,0 0 0 0 0,0 0-1 0 0,0 1 1 0 0,-2 3-33 0 0,2-3 46 0 0,-60 74-65 0 0,24-32 16 0 0,-31 31 171 0 0,64-82-86 0 0,4 3-53 0 0,0-1 0 0 0,0 1 0 0 0,0 0 0 0 0,1 0 0 0 0,0 0 0 0 0,5-8 0 0 0,-1-1 11 0 0,5-10 3 0 0,2 1 0 0 0,0 0-1 0 0,2 0 1 0 0,26-32 0 0 0,-38 52-20 0 0,-1 0-1 0 0,1 0 1 0 0,0 0 0 0 0,0 1-1 0 0,0-1 1 0 0,0 1 0 0 0,0 0-1 0 0,0-1 1 0 0,1 1 0 0 0,-1 1-1 0 0,6-3 1 0 0,-8 3 373 0 0,-11 19 183 0 0,1-3-500 0 0,8-11-35 0 0,-1 0 0 0 0,0-1 0 0 0,-1 1 0 0 0,-4 6-1 0 0,-88 105 192 0 0,80-97-164 0 0,7-8-18 0 0,0 0-1 0 0,-13 11 1 0 0,9-9-13 0 0,10-10-3 0 0,0 1 0 0 0,0-1 0 0 0,-1 0 0 0 0,1 1 0 0 0,-1-1 0 0 0,1 0-1 0 0,-1 0 1 0 0,0-1 0 0 0,0 1 0 0 0,0-1 0 0 0,0 1 0 0 0,0-1 0 0 0,0 0 0 0 0,-6 2-1 0 0,8-3-5 0 0,1-1-1 0 0,0 1 0 0 0,0 0 0 0 0,0 0 0 0 0,0 0 0 0 0,-1 0 1 0 0,1 0-1 0 0,0 0 0 0 0,0 0 0 0 0,0-1 0 0 0,0 1 1 0 0,0 0-1 0 0,-1 0 0 0 0,1 0 0 0 0,0 0 0 0 0,0 0 0 0 0,0-1 1 0 0,0 1-1 0 0,0 0 0 0 0,0 0 0 0 0,0 0 0 0 0,0-1 0 0 0,0 1 1 0 0,0 0-1 0 0,0 0 0 0 0,0 0 0 0 0,0-1 0 0 0,0 1 0 0 0,0 0 1 0 0,0 0-1 0 0,0 0 0 0 0,0 0 0 0 0,0-1 0 0 0,0 1 1 0 0,0 0-1 0 0,0 0 0 0 0,0 0 0 0 0,0-1 0 0 0,0 1 0 0 0,0 0 1 0 0,0 0-1 0 0,3-8 32 0 0,15-22 30 0 0,1 1 0 0 0,2 1 0 0 0,24-27 0 0 0,-41 50-56 0 0,0 1-1 0 0,1 0 0 0 0,-1 0 1 0 0,1 1-1 0 0,0-1 1 0 0,0 1-1 0 0,0 0 1 0 0,0 0-1 0 0,1 1 1 0 0,-1 0-1 0 0,1 0 1 0 0,9-3-1 0 0,-14 5-5 0 0,0 0 0 0 0,0 0-1 0 0,0 0 1 0 0,0 0 0 0 0,-1 0 0 0 0,1 0 0 0 0,0 0-1 0 0,0 0 1 0 0,0 1 0 0 0,-1-1 0 0 0,1 0-1 0 0,0 0 1 0 0,0 1 0 0 0,-1-1 0 0 0,1 0 0 0 0,0 1-1 0 0,0-1 1 0 0,-1 1 0 0 0,1-1 0 0 0,0 1 0 0 0,-1-1-1 0 0,1 1 1 0 0,-1-1 0 0 0,1 1 0 0 0,-1 0-1 0 0,1-1 1 0 0,-1 1 0 0 0,1 0 0 0 0,-1 0 0 0 0,0-1-1 0 0,1 1 1 0 0,-1 0 0 0 0,0 0 0 0 0,0-1-1 0 0,1 1 1 0 0,-1 0 0 0 0,0 0 0 0 0,0 0 0 0 0,0-1-1 0 0,0 3 1 0 0,0 1 3 0 0,0 0 0 0 0,0 0 0 0 0,0 0 0 0 0,-1 0 0 0 0,1 0 0 0 0,-1 0 0 0 0,-1 4 0 0 0,-3 7-4 0 0,4-8 0 0 0,-2-1 0 0 0,1 1 0 0 0,-1 0 0 0 0,-5 9 0 0 0,-8 13 0 0 0,13-22 0 0 0,-1-1 0 0 0,0 1 0 0 0,0-1 0 0 0,0 0 0 0 0,0 0 0 0 0,-7 7 0 0 0,-7 6 0 0 0,15-18 0 0 0,3-5 0 0 0,3-6 0 0 0,-2 9 0 0 0,4-12 0 0 0,1 0 0 0 0,0 1 0 0 0,1 0 0 0 0,1 0 0 0 0,13-17 0 0 0,-20 28 0 0 0,9-11 0 0 0,0-1 0 0 0,1 1 0 0 0,0 1 0 0 0,1 0 0 0 0,0 1 0 0 0,1 0 0 0 0,0 1 0 0 0,21-11 0 0 0,-28 19 0 0 0,-5 5 0 0 0,-5 4 0 0 0,4-8 0 0 0,-9 13 0 0 0,-1-1 0 0 0,0 1 0 0 0,-1-2 0 0 0,0 1 0 0 0,0-2 0 0 0,-2 0 0 0 0,1 0 0 0 0,-1-1 0 0 0,0 0 0 0 0,-1-1 0 0 0,0-1 0 0 0,-26 10 0 0 0,35-15 0 0 0,-1 0 0 0 0,0 0 0 0 0,0-1 0 0 0,0 0 0 0 0,-1 0 0 0 0,1 0 0 0 0,0-1 0 0 0,-7 0 0 0 0,9 0 0 0 0,0-1 0 0 0,0 0 0 0 0,1 0 0 0 0,-1 0 0 0 0,0 0 0 0 0,0 0 0 0 0,1-1 0 0 0,-1 0 0 0 0,1 0 0 0 0,-1 0 0 0 0,1 0 0 0 0,0 0 0 0 0,-5-5 0 0 0,6 5 0 0 0,0-1 0 0 0,0 1 0 0 0,0-1 0 0 0,0 0 0 0 0,1 0 0 0 0,-1 0 0 0 0,1 0 0 0 0,0 0 0 0 0,0 0 0 0 0,0 0 0 0 0,0-1 0 0 0,1 1 0 0 0,-1 0 0 0 0,1 0 0 0 0,0-1 0 0 0,0 1 0 0 0,0 0 0 0 0,0-1 0 0 0,1-5 0 0 0,2-7 0 0 0,1 0 0 0 0,8-26 0 0 0,-9 35 0 0 0,-2 5 0 0 0,0 2 0 0 0,-1-1 0 0 0,0 1 0 0 0,1 0 0 0 0,-1-1 0 0 0,0 1 0 0 0,0 0 0 0 0,1-1 0 0 0,-1 1 0 0 0,0-1 0 0 0,0 1 0 0 0,0-1 0 0 0,1 1 0 0 0,-1-1 0 0 0,0 1 0 0 0,0-1 0 0 0,0 1 0 0 0,0-1 0 0 0,0 1 0 0 0,0-1 0 0 0,0 1 0 0 0,0-1 0 0 0,0 0 0 0 0,-2-4 0 0 0,2 5 0 0 0,0 0 0 0 0,-1-1 0 0 0,1 1 0 0 0,0 0 0 0 0,0 0 0 0 0,0-1 0 0 0,0 1 0 0 0,0 0 0 0 0,0-1 0 0 0,0 1 0 0 0,0 0 0 0 0,0 0 0 0 0,-1-1 0 0 0,1 1 0 0 0,0 0 0 0 0,0-1 0 0 0,1 1 0 0 0,-1 0 0 0 0,0-1 0 0 0,0 1 0 0 0,0 0 0 0 0,0 0 0 0 0,0-1 0 0 0,0 1 0 0 0,0 0 0 0 0,0-1 0 0 0,1 1 0 0 0,-1-1 0 0 0,-6-5 0 0 0,3 4 0 0 0,3 1 1 0 0,-1-1 1 0 0,1 1-1 0 0,0 0 0 0 0,-1 0 1 0 0,1 0-1 0 0,0 0 0 0 0,0 0 1 0 0,0 0-1 0 0,0 0 0 0 0,0-1 1 0 0,0 1-1 0 0,0 0 0 0 0,0 0 1 0 0,1 0-1 0 0,-1 0 0 0 0,0 0 1 0 0,1 0-1 0 0,-1 0 0 0 0,0 0 1 0 0,2-2-1 0 0,12-24 27 0 0,15-14-28 0 0,-29 41 0 0 0,0 0 0 0 0,0 0 0 0 0,0 0 0 0 0,0 0 0 0 0,0 0 0 0 0,0 0 0 0 0,0 0 0 0 0,0 0 0 0 0,0 0 0 0 0,0 0 0 0 0,0-1 0 0 0,0 1 0 0 0,0 0 0 0 0,0 0 0 0 0,0 0 0 0 0,0 0 0 0 0,0 0 0 0 0,1 0 0 0 0,-1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0,2 7 0 0 0,-2 5 0 0 0,-1-7 0 0 0,-1 0 0 0 0,1 0 0 0 0,-1-1 0 0 0,0 1 0 0 0,0-1 0 0 0,-1 1 0 0 0,1-1 0 0 0,-1 0 0 0 0,0 0 0 0 0,0 0 0 0 0,-4 3 0 0 0,-3 4 0 0 0,-1-1 0 0 0,-17 13 0 0 0,25-20 0 0 0,-1-1 0 0 0,0 0 0 0 0,0 0 0 0 0,0 0 0 0 0,0-1 0 0 0,0 0 0 0 0,0 1 0 0 0,-7 0 0 0 0,9-2 0 0 0,-1 1 0 0 0,0-1 0 0 0,0 0 0 0 0,1 0 0 0 0,-1 0 0 0 0,0 0 0 0 0,0 0 0 0 0,1-1 0 0 0,-1 1 0 0 0,0-1 0 0 0,1 0 0 0 0,-1 1 0 0 0,-4-3 0 0 0,7 2 0 0 0,-1 1 0 0 0,0-1 0 0 0,1 1 0 0 0,-1-1 0 0 0,1 1 0 0 0,-1-1 0 0 0,1 1 0 0 0,-1-1 0 0 0,1 1 0 0 0,-1-1 0 0 0,1 0 0 0 0,-1 1 0 0 0,1-1 0 0 0,0 0 0 0 0,0 1 0 0 0,-1-1 0 0 0,1 0 0 0 0,0 0 0 0 0,0 1 0 0 0,0-1 0 0 0,0 0 0 0 0,-1 0 0 0 0,2-1 0 0 0,-1 0 0 0 0,0 0 0 0 0,0 1 0 0 0,1-1 0 0 0,-1 0 0 0 0,1 0 0 0 0,-1 1 0 0 0,1-1 0 0 0,1-1 0 0 0,1-3 0 0 0,0 1 0 0 0,1 0 0 0 0,0 1 0 0 0,7-9 0 0 0,16-12 0 0 0,49-44 0 0 0,-50 47 0 0 0,-20 16 0 0 0,0 1 0 0 0,0 0 0 0 0,0 0 0 0 0,1 1 0 0 0,10-6 0 0 0,-17 12 0 0 0,1 0 0 0 0,-1 0 0 0 0,0 1 0 0 0,0-1 0 0 0,0 0 0 0 0,0 0 0 0 0,0 0 0 0 0,-1 0 0 0 0,1 1 0 0 0,-1-1 0 0 0,0 2 0 0 0,-2 1 0 0 0,0-1 0 0 0,-1 0 0 0 0,1 0 0 0 0,-1 0 0 0 0,1-1 0 0 0,-1 1 0 0 0,-1-1 0 0 0,1 0 0 0 0,0 0 0 0 0,-7 4 0 0 0,10-6 0 0 0,2-1 0 0 0,-24 5 0 0 0,19-3 0 0 0,3-1 0 0 0,-1-1 0 0 0,1 1 0 0 0,0 0 0 0 0,0 0 0 0 0,-1 0 0 0 0,1 0 0 0 0,0 0 0 0 0,0 0 0 0 0,0 0 0 0 0,0 0 0 0 0,0 0 0 0 0,0 0 0 0 0,1 0 0 0 0,-1 1 0 0 0,-1 1 0 0 0,-3 5 0 0 0,1-2 0 0 0,-1 0 0 0 0,2 1 0 0 0,-6 8 0 0 0,5-7 0 0 0,0-1 0 0 0,-9 12 0 0 0,-2 1 380 0 0,-20 21 1059 0 0,58-71-1288 0 0,-20 24-149 0 0,1 1 0 0 0,0-1 1 0 0,0 1-1 0 0,0 0 1 0 0,8-6-1 0 0,17-16-76 0 0,-21 20-35 0 0,-1-1 0 0 0,13-8 0 0 0,-19 16-366 0 0,1 0-321 0 0,-1 1 508 0 0,1-1 0 0 0,0 1 0 0 0,0-1 0 0 0,-1 1 0 0 0,1 0 0 0 0,-1 0 0 0 0,1-1 0 0 0,-1 1 0 0 0,1 1 0 0 0,-1-1 0 0 0,1 0-1 0 0,-1 0 1 0 0,0 0 0 0 0,0 1 0 0 0,0-1 0 0 0,0 0 0 0 0,0 1 0 0 0,0-1 0 0 0,0 1 0 0 0,0 0 0 0 0,0-1 0 0 0,0 3 0 0 0,3 5-1247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3:39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2760 0 0,'0'-8'9318'0'0,"0"2"-8190"0"0,0 5-892 0 0,0 1 0 0 0,0 0 0 0 0,0-1 0 0 0,0 1 0 0 0,0-1 0 0 0,0 1 0 0 0,0-1 0 0 0,0 1 0 0 0,1 0 0 0 0,-1-1 0 0 0,0 1 0 0 0,0 0 0 0 0,0-1 0 0 0,1 1 0 0 0,-1 0 0 0 0,0-1 0 0 0,1 1 0 0 0,-1 0 0 0 0,0-1 0 0 0,1 1 0 0 0,-1 0 0 0 0,0 0 0 0 0,1-1 0 0 0,-1 1 0 0 0,0 0 0 0 0,1 0 0 0 0,-1 0 0 0 0,1 0 0 0 0,-1-1 0 0 0,15-1 1723 0 0,-9 2-1909 0 0,28-2 995 0 0,-25 2-1099 0 0,-1-1 1 0 0,15-1-1 0 0,-19 1 112 0 0,0 1 0 0 0,0 0-1 0 0,0 0 1 0 0,0 0 0 0 0,7 1-1 0 0,12 1 489 0 0,-11-1-350 0 0,-1 1-1 0 0,1 0 1 0 0,11 3 0 0 0,8 2 3 0 0,27 1 47 0 0,-57-8-237 0 0,1 0 1 0 0,-1 1-1 0 0,0-1 0 0 0,0 0 0 0 0,0 0 1 0 0,0 0-1 0 0,1 0 0 0 0,-1 0 0 0 0,0 0 0 0 0,0 0 1 0 0,0 0-1 0 0,2-1 0 0 0,3 1 6 0 0,17-2 92 0 0,-11 0-69 0 0,0 2 1 0 0,17 0-1 0 0,-18 0 30 0 0,0 0 0 0 0,15-1 1 0 0,-11-1 46 0 0,27-1 1 0 0,5 1 29 0 0,-33 1-121 0 0,0 1 1 0 0,19 1 0 0 0,2 1-25 0 0,-5-2 22 0 0,0 2-1 0 0,34 6 0 0 0,-50-7-156 0 0,0 0 0 0 0,19-1 0 0 0,-17 0 19 0 0,102-5 765 0 0,53 3-649 0 0,-56-3 128 0 0,-95 3-120 0 0,51-3 180 0 0,137 7 0 0 0,-16 11-188 0 0,-116 2 489 0 0,-27-6-832 0 0,34 3 571 0 0,-12-8-154 0 0,67 13-346 0 0,-75-13 272 0 0,-44-3 0 0 0,-1 0 0 0 0,31 6 0 0 0,-29-3 80 0 0,0-1 0 0 0,29 0 0 0 0,-25-2 12 0 0,27 5 0 0 0,-29-3-195 0 0,0-2 0 0 0,28 0 0 0 0,-34-1 84 0 0,6-1 19 0 0,33-7 0 0 0,-29 4 0 0 0,50-3 0 0 0,17-3 0 0 0,51-7 0 0 0,-127 15 0 0 0,1 1 0 0 0,27 3 0 0 0,-4-1 0 0 0,264-14 321 0 0,-184 3-522 0 0,48-8 201 0 0,-52 3 0 0 0,-70 11 0 0 0,82 3 0 0 0,-37 0 62 0 0,-33-1 4 0 0,147-7 278 0 0,-127 4-138 0 0,5 0-1 0 0,-63 3-62 0 0,22 1 0 0 0,21-1 232 0 0,73-21 214 0 0,-120 20-475 0 0,22-1-1 0 0,3-1 79 0 0,-39 4-201 0 0,5-1 113 0 0,-7 2-103 0 0,-1 0-1 0 0,0 0 1 0 0,0 0 0 0 0,0 0-1 0 0,0 0 1 0 0,0 0 0 0 0,0 0-1 0 0,0 0 1 0 0,0 0-1 0 0,1-1 1 0 0,-1 1 0 0 0,0 0-1 0 0,0 0 1 0 0,0 0-1 0 0,0 0 1 0 0,0 0 0 0 0,0 0-1 0 0,0 0 1 0 0,0 0-1 0 0,0-1 1 0 0,0 1 0 0 0,0 0-1 0 0,0 0 1 0 0,0 0 0 0 0,0 0-1 0 0,0 0 1 0 0,0 0-1 0 0,0-1 1 0 0,0 1 0 0 0,0 0-1 0 0,0 0 1 0 0,0 0-1 0 0,0 0 1 0 0,0 0 0 0 0,0 0-1 0 0,0 0 1 0 0,0-1 0 0 0,0 1-1 0 0,0 0 1 0 0,0 0-1 0 0,0 0 1 0 0,0 0 0 0 0,0 0-1 0 0,-1 0 1 0 0,1-4-244 0 0,0 4 233 0 0,0-1 1 0 0,0 1-1 0 0,-1 0 1 0 0,1-1-1 0 0,0 1 1 0 0,0 0-1 0 0,0-1 0 0 0,0 1 1 0 0,0 0-1 0 0,0-1 1 0 0,0 1-1 0 0,-1 0 1 0 0,1-1-1 0 0,0 1 0 0 0,0 0 1 0 0,-1-1-1 0 0,1 1 1 0 0,0 0-1 0 0,0 0 1 0 0,-1-1-1 0 0,1 1 0 0 0,-30-27-4371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4:00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39 151 2760 0 0,'-18'-8'407'0'0,"18"8"-265"0"0,-1 0-1 0 0,1 0 1 0 0,-1 0 0 0 0,1 0 0 0 0,-1-1 0 0 0,1 1 0 0 0,-1 0 0 0 0,1 0 0 0 0,-1 0 0 0 0,1 0 0 0 0,-1-1 0 0 0,1 1 0 0 0,-1 0 0 0 0,1 0 0 0 0,-1-1 0 0 0,1 1 0 0 0,0 0 0 0 0,-1-1 0 0 0,1 1 0 0 0,0 0 0 0 0,-1-1 0 0 0,1 1 0 0 0,0-1 0 0 0,-1 1 0 0 0,1-2 0 0 0,-4-13 1002 0 0,1 1-650 0 0,2 13 28 0 0,1 0-75 0 0,-1-1 0 0 0,1 1 0 0 0,0-1 0 0 0,-1 0-1 0 0,1 1 1 0 0,0-1 0 0 0,0 0 0 0 0,0-2 0 0 0,6 6-121 0 0,-1-1 1 0 0,1 0 0 0 0,-1-1-1 0 0,11 1 1 0 0,12 2 166 0 0,-16-2-374 0 0,0 0 0 0 0,-1-1 0 0 0,1 0 0 0 0,-1-1 0 0 0,1 0-1 0 0,16-5 1 0 0,1 1 59 0 0,-2 0 295 0 0,28-8 1 0 0,-35 7-455 0 0,0 1 0 0 0,41-5-1 0 0,31 0 184 0 0,-57 5-65 0 0,44-1 0 0 0,32 13 451 0 0,41-13 530 0 0,-31 0-72 0 0,-24 5-415 0 0,-52 2-398 0 0,0 2-92 0 0,-29-2-113 0 0,26 0 1 0 0,-24-3-17 0 0,-9 1-5 0 0,0 1 1 0 0,0-1-1 0 0,1 2 1 0 0,15 1-1 0 0,-21-1 13 0 0,6 1 117 0 0,0 0-1 0 0,0-1 1 0 0,0 0 0 0 0,0 0 0 0 0,0-1 0 0 0,18-2-1 0 0,-20 1-59 0 0,2-1-7 0 0,-1 1 1 0 0,1 0 0 0 0,0 0-1 0 0,-1 1 1 0 0,1 1-1 0 0,0-1 1 0 0,0 1 0 0 0,14 4-1 0 0,2 3 129 0 0,33 5-1 0 0,1-4-29 0 0,-28-6-347 0 0,-5 0 513 0 0,0 0 0 0 0,0-2-1 0 0,38-4 1 0 0,-46 2-191 0 0,1 0-1 0 0,28 4 1 0 0,2-1 88 0 0,-8 0-77 0 0,-27-1-198 0 0,0 0 0 0 0,27-3 0 0 0,-1-4 483 0 0,0 2 0 0 0,0 2-1 0 0,81 6 1 0 0,-113-3-362 0 0,1 0 0 0 0,0-1 0 0 0,-1 0-1 0 0,1 0 1 0 0,0-1 0 0 0,10-3 0 0 0,-19 4-84 0 0,0 0-1 0 0,-1-1 1 0 0,1 1-1 0 0,0 0 1 0 0,-1-1-1 0 0,1 1 1 0 0,-1-1 0 0 0,1 1-1 0 0,0-1 1 0 0,-1 1-1 0 0,1-1 1 0 0,-1 1-1 0 0,1-1 1 0 0,-1 0-1 0 0,0 1 1 0 0,1-1 0 0 0,-1 0-1 0 0,0 1 1 0 0,1-1-1 0 0,-1 0 1 0 0,0 0-1 0 0,0 1 1 0 0,1-1-1 0 0,-1 0 1 0 0,0 0 0 0 0,0 1-1 0 0,0-1 1 0 0,0 0-1 0 0,0 0 1 0 0,0 1-1 0 0,0-1 1 0 0,0 0-1 0 0,-1 0 1 0 0,1 1 0 0 0,0-1-1 0 0,0 0 1 0 0,-1 0-1 0 0,1 1 1 0 0,0-1-1 0 0,-1 0 1 0 0,0 0-1 0 0,-28-34-4386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44 15032 0 0,'2'-5'540'0'0,"0"1"1"0"0,-1-1 0 0 0,0 1 0 0 0,1-1-1 0 0,-1 0 1 0 0,0-7 0 0 0,-1 12-510 0 0,0 0 0 0 0,0-1 0 0 0,0 1 0 0 0,0 0 0 0 0,0 0 0 0 0,-1 0 0 0 0,1-1 0 0 0,0 1 0 0 0,0 0 0 0 0,0 0 0 0 0,0 0 0 0 0,0 0 1 0 0,-1-1-1 0 0,1 1 0 0 0,0 0 0 0 0,0 0 0 0 0,0 0 0 0 0,-1 0 0 0 0,1 0 0 0 0,0 0 0 0 0,0 0 0 0 0,0 0 0 0 0,-1 0 0 0 0,1 0 0 0 0,0 0 0 0 0,0-1 0 0 0,-1 1 0 0 0,1 0 0 0 0,0 0 0 0 0,0 1 1 0 0,0-1-1 0 0,-1 0 0 0 0,1 0 0 0 0,0 0 0 0 0,0 0 0 0 0,-1 0 0 0 0,1 0 0 0 0,0 0 0 0 0,0 0 0 0 0,0 0 0 0 0,-1 1 0 0 0,-9 2 449 0 0,9-2-398 0 0,-8 3 318 0 0,0 1 0 0 0,0 0 0 0 0,0 1 0 0 0,1 0 0 0 0,-1 0 0 0 0,-11 12 0 0 0,8-5-50 0 0,0 0 1 0 0,1 1-1 0 0,-11 17 1 0 0,6 7 603 0 0,16-37-796 0 0,1 1-29 0 0,1 1-94 0 0,0-1-1 0 0,0 0 1 0 0,0 1 0 0 0,0-1 0 0 0,1 0 0 0 0,-1 0-1 0 0,1-1 1 0 0,-1 1 0 0 0,1 0 0 0 0,0-1 0 0 0,0 0-1 0 0,0 1 1 0 0,0-1 0 0 0,4 1 0 0 0,-2-1 18 0 0,0 1 0 0 0,0 1 0 0 0,0-1 1 0 0,0 0-1 0 0,8 7 0 0 0,-11-8-35 0 0,-1 1 0 0 0,1 0 0 0 0,0 1 1 0 0,0-1-1 0 0,-1 0 0 0 0,1 0 0 0 0,-1 1 0 0 0,0-1 0 0 0,0 1 0 0 0,0-1 0 0 0,0 1 0 0 0,0-1 0 0 0,0 1 0 0 0,-1 0 0 0 0,1-1 0 0 0,-1 1 1 0 0,0 0-1 0 0,0-1 0 0 0,0 1 0 0 0,0 0 0 0 0,0 0 0 0 0,-1-1 0 0 0,1 1 0 0 0,-2 2 0 0 0,0 5 36 0 0,-2 0-1 0 0,1-1 1 0 0,-1 1-1 0 0,-1-1 1 0 0,-6 10-1 0 0,5-10-80 0 0,0 0 0 0 0,-1-1 0 0 0,0 0 0 0 0,-1 0 0 0 0,0 0 0 0 0,0-1 0 0 0,-1 0 0 0 0,0-1 0 0 0,-12 7 0 0 0,17-10-425 0 0,-1-1 1 0 0,0 0 0 0 0,1 0-1 0 0,-1 0 1 0 0,0-1-1 0 0,-6 2 1 0 0,2-3-1204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4:26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4288 0 0,'0'0'4656'0'0,"14"-4"-3628"0"0,-7 1-405 0 0,-1 1 1 0 0,1 0-1 0 0,0 0 1 0 0,0 1-1 0 0,0 0 0 0 0,13-1 1 0 0,47 4 513 0 0,-20 0-842 0 0,220-4 830 0 0,-234 2-1114 0 0,25 0 68 0 0,-12 1 347 0 0,75-7-1 0 0,-86 4-148 0 0,35-5 272 0 0,71-1 332 0 0,-86 5-661 0 0,81-14 0 0 0,-14 2 822 0 0,-72 11-591 0 0,67-8 638 0 0,-16-3-182 0 0,-67 9-725 0 0,0 1-1 0 0,42-1 1 0 0,-42 5 72 0 0,-19 0-69 0 0,0 1 0 0 0,22 2-1 0 0,20 0 258 0 0,-10 0-108 0 0,-16-4-88 0 0,-8 0-72 0 0,-4 2-42 0 0,0-1 0 0 0,0-1 0 0 0,-1-1 0 0 0,25-6 0 0 0,12-11 236 0 0,-52 18-303 0 0,6 1 9 0 0,-8 1-43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4:3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78 5064 0 0,'-6'8'8373'0'0,"6"-7"-8176"0"0,10 2 2297 0 0,21-2-2771 0 0,-26-1 1079 0 0,107-8 139 0 0,-67 7-307 0 0,38 2-104 0 0,248-1 1613 0 0,-140-5-1017 0 0,-14-4-93 0 0,-52 1-578 0 0,15 13-58 0 0,-26 0 502 0 0,19-11-93 0 0,-95 3-614 0 0,-24 2 43 0 0,130-5 1296 0 0,-71 4-894 0 0,-68 2-572 0 0,0-1-1 0 0,0 0 0 0 0,0 0 1 0 0,-1 0-1 0 0,1 0 0 0 0,0-1 1 0 0,-1 0-1 0 0,8-4 0 0 0,-11 5-53 0 0,0 1 0 0 0,-1-1 0 0 0,1 0 0 0 0,-1 0 0 0 0,0 0 0 0 0,1 1 0 0 0,-1-1 0 0 0,0 0 0 0 0,1 0 1 0 0,-1 0-1 0 0,0 0 0 0 0,0 0 0 0 0,0 0 0 0 0,0 0 0 0 0,0 0 0 0 0,0 0 0 0 0,0 0 0 0 0,0 1 0 0 0,0-1 0 0 0,0 0 0 0 0,0 0 0 0 0,-1 0 0 0 0,1 0 0 0 0,-1-1 0 0 0,-10-13-2500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4:31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85 2760 0 0,'-2'0'207'0'0,"-9"-3"-620"0"0,-7-2 4749 0 0,-30-12 0 0 0,47 17-4199 0 0,0-1-1 0 0,-1 0 1 0 0,1 1-1 0 0,0-1 1 0 0,0 0-1 0 0,0 0 1 0 0,0 0-1 0 0,0 0 1 0 0,0 0 0 0 0,0 0-1 0 0,0 0 1 0 0,1 0-1 0 0,-1 0 1 0 0,0 0-1 0 0,1 0 1 0 0,-1-1-1 0 0,1 1 1 0 0,-1 0-1 0 0,0-2 1 0 0,-1-24 2941 0 0,2 23-2256 0 0,0 3-760 0 0,0 1-1 0 0,1 0 1 0 0,-1-1 0 0 0,0 1 0 0 0,0-1 0 0 0,1 1 0 0 0,-1-1-1 0 0,0 1 1 0 0,0 0 0 0 0,1-1 0 0 0,-1 1 0 0 0,1 0-1 0 0,-1-1 1 0 0,0 1 0 0 0,1 0 0 0 0,-1 0 0 0 0,1-1 0 0 0,-1 1-1 0 0,0 0 1 0 0,1 0 0 0 0,-1 0 0 0 0,1-1 0 0 0,-1 1-1 0 0,1 0 1 0 0,-1 0 0 0 0,1 0 0 0 0,-1 0 0 0 0,1 0 0 0 0,-1 0-1 0 0,1 0 1 0 0,-1 0 0 0 0,1 0 0 0 0,0 0 0 0 0,17 2 954 0 0,21 11 451 0 0,44 19 0 0 0,-48-17-1146 0 0,63 18-1 0 0,-39-22 188 0 0,80 5 0 0 0,-61-12 21 0 0,106-11 0 0 0,-15 1 30 0 0,-123 5-427 0 0,178 7 268 0 0,-43 1 564 0 0,-171-7-925 0 0,0-1-1 0 0,1 0 1 0 0,-1 0 0 0 0,0-1-1 0 0,0-1 1 0 0,0 0 0 0 0,13-5-1 0 0,-22 7-752 0 0,4 7-2818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4:33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76 10592 0 0,'-27'-5'12227'0'0,"27"5"-12137"0"0,10-2 1008 0 0,139-15 2113 0 0,11-2-1872 0 0,29-3-601 0 0,25 12-237 0 0,-1 25-7 0 0,-161-4-302 0 0,-47-10-139 0 0,-5-1 91 0 0,-6-2 16 0 0,-8 0-144 0 0,-1 0 0 0 0,1 2 0 0 0,-1 0 1 0 0,1 0-1 0 0,-21 4 0 0 0,19-2-17 0 0,-397 43-383 0 0,127-18 384 0 0,279-27 0 0 0,5 0 0 0 0,0 0 0 0 0,0 0 0 0 0,1 0 0 0 0,-1 0 0 0 0,0 0 0 0 0,0 0 0 0 0,0 0 0 0 0,1 1 0 0 0,-1-1 0 0 0,-3 2 0 0 0,37 3 53 0 0,41-4 47 0 0,95-11 0 0 0,46-1 90 0 0,-172 12-146 0 0,90 6 157 0 0,-113-4-201 0 0,23 8 0 0 0,-27-7 0 0 0,10 4-4 0 0,-23-7 6 0 0,-1-1-1 0 0,1 1 1 0 0,-1 0 0 0 0,1 0-1 0 0,0 0 1 0 0,-1 0-1 0 0,0 0 1 0 0,1 0-1 0 0,-1 0 1 0 0,0 0-1 0 0,3 3 1 0 0,-5 1 56 0 0,-3-2-56 0 0,0-1-1 0 0,0 0 1 0 0,0 0-1 0 0,-1 0 1 0 0,1 0-1 0 0,0-1 1 0 0,-1 0-1 0 0,-7 2 1 0 0,3-1-1 0 0,-12 2-26 0 0,0-1-1 0 0,0-1 1 0 0,-29 0 0 0 0,18-1-65 0 0,-192-6-259 0 0,103 0 233 0 0,93 4 114 0 0,-17-1-22 0 0,1 2 1 0 0,-83 10-1 0 0,121-8 13 0 0,-18-1 19 0 0,22-1 51 0 0,23-5 86 0 0,171-22 136 0 0,-149 22-221 0 0,86-6 308 0 0,216 7 0 0 0,-254 12-240 0 0,43 1 67 0 0,-117-7-179 0 0,-14-1-12 0 0,-1 0 0 0 0,1-1 0 0 0,-1 0 1 0 0,1 1-1 0 0,-1-1 0 0 0,1 0 0 0 0,-1 0 0 0 0,1-1 1 0 0,-1 1-1 0 0,0 0 0 0 0,1-1 0 0 0,-1 0 0 0 0,3 0 1 0 0,-2 0 37 0 0,1 1-47 0 0,-3 0-71 0 0,6 7-6073 0 0,-7-6 6031 0 0,0-1-1 0 0,0 1 1 0 0,0-1 0 0 0,1 2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4:37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60 8032 0 0,'0'0'726'0'0,"-1"1"-595"0"0,-1 0-49 0 0,1 0-1 0 0,-1-1 1 0 0,0 1 0 0 0,0-1-1 0 0,0 1 1 0 0,0-1 0 0 0,0 0-1 0 0,0 0 1 0 0,0 0 0 0 0,0 0-1 0 0,0 0 1 0 0,0 0-1 0 0,-2-1 1 0 0,-1 1 439 0 0,4 0 62 0 0,-13-9 2030 0 0,13 7-2529 0 0,0 0 0 0 0,0 0 0 0 0,0 0 0 0 0,0 0 0 0 0,1 0-1 0 0,-1 0 1 0 0,1 0 0 0 0,-1 0 0 0 0,1 0 0 0 0,0 0 0 0 0,0 0 0 0 0,0 0 0 0 0,0 0 0 0 0,0 0 0 0 0,0 0 0 0 0,1 0 0 0 0,0-2 0 0 0,0-10 4375 0 0,-1 14-4365 0 0,-1 0 0 0 0,1-1 0 0 0,-1 1 0 0 0,0 0-1 0 0,1-1 1 0 0,-1 1 0 0 0,1 0 0 0 0,-1 0 0 0 0,1 0-1 0 0,-1 0 1 0 0,0 0 0 0 0,1 0 0 0 0,-1 0 0 0 0,1 0 0 0 0,-1 0-1 0 0,1 0 1 0 0,-1 0 0 0 0,0 0 0 0 0,1 0 0 0 0,-1 0-1 0 0,1 0 1 0 0,-1 0 0 0 0,1 1 0 0 0,-1-1 0 0 0,0 0-1 0 0,1 0 1 0 0,-1 1 0 0 0,0 0 83 0 0,0-1 0 0 0,0 1 0 0 0,1-1 1 0 0,-1 0-1 0 0,0 1 0 0 0,0-1 0 0 0,0 0 0 0 0,0 0 0 0 0,1 0 0 0 0,-1 0 0 0 0,0 0 0 0 0,0 0 1 0 0,0 0-1 0 0,0 0 0 0 0,0 0 0 0 0,1 0 0 0 0,-1 0 0 0 0,-1-1 0 0 0,1 2-155 0 0,1-1-1 0 0,0 1 0 0 0,-1-1 1 0 0,1 1-1 0 0,0-1 0 0 0,-1 1 1 0 0,1-1-1 0 0,0 1 0 0 0,-1 0 1 0 0,1-1-1 0 0,0 1 0 0 0,0-1 1 0 0,0 1-1 0 0,0 0 0 0 0,0-1 1 0 0,0 1-1 0 0,0-1 0 0 0,0 1 1 0 0,0 0-1 0 0,0-1 0 0 0,0 1 1 0 0,0 0-1 0 0,0-1 0 0 0,0 1 1 0 0,1-1-1 0 0,-1 2 0 0 0,3 1 15 0 0,0 0-1 0 0,0 0 1 0 0,1 0-1 0 0,-1 0 1 0 0,1 0-1 0 0,-1-1 1 0 0,1 1-1 0 0,0-1 1 0 0,0 0-1 0 0,0 0 1 0 0,0 0-1 0 0,1-1 1 0 0,4 2-1 0 0,9 1 66 0 0,-1-1 1 0 0,20 1-1 0 0,-8-1 114 0 0,17 1 29 0 0,63-3 0 0 0,-8 0 580 0 0,9 5-190 0 0,107 4-28 0 0,-67-5-253 0 0,38 0 190 0 0,1-5 66 0 0,-100 0-298 0 0,44 7 97 0 0,-132-7-405 0 0,0 0 0 0 0,-1 0 1 0 0,1 0 0 0 0,0 0-1 0 0,-1 0 1 0 0,1 0-1 0 0,-1 1 1 0 0,1-1 0 0 0,-1 0-1 0 0,1 0 1 0 0,0 0 0 0 0,-1 0-1 0 0,1 1 1 0 0,-1-1 0 0 0,1 0-1 0 0,-1 0 1 0 0,1 1-1 0 0,-1-1 1 0 0,0 1 0 0 0,1-1-1 0 0,-1 0 1 0 0,1 1 0 0 0,1 0 38 0 0,2-1-43 0 0,-3 0-128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4:46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11 121 3224 0 0,'-2'0'2384'0'0,"-7"-14"-320"0"0,9 9-1534 0 0,1-1 1 0 0,0 1 0 0 0,0-1-1 0 0,0 1 1 0 0,4-9 0 0 0,-3-11 4237 0 0,8 18-3673 0 0,-2 6-831 0 0,0 0 0 0 0,-1 0-1 0 0,11-4 1 0 0,5 0 49 0 0,27-10 166 0 0,-33 13-382 0 0,-1 0-1 0 0,1 1 1 0 0,-1 1-1 0 0,19 1 1 0 0,6 0 45 0 0,20 5 152 0 0,18 0-124 0 0,23-4 202 0 0,-4 2-536 0 0,47 4 342 0 0,-71-3-82 0 0,20 4 123 0 0,36 1 120 0 0,-105-9-263 0 0,29 6-1 0 0,-7-2-42 0 0,92-2 89 0 0,18 2 172 0 0,20 2 66 0 0,-86-9-193 0 0,-40-1-51 0 0,52 5 0 0 0,62 7 188 0 0,-118-8-319 0 0,-34 0 23 0 0,252 16 72 0 0,-48-7-80 0 0,-50-5 0 0 0,38 3 64 0 0,-24-2-36 0 0,-34 1 152 0 0,-14-9-205 0 0,65 0 64 0 0,-144 2 71 0 0,72-9 0 0 0,52-18 28 0 0,-27 7-109 0 0,-10 1 94 0 0,-36 7 158 0 0,-35 4-4106 0 0,-58 6-3362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4:47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57 3224 0 0,'-8'-10'288'0'0,"3"5"600"0"0,0 0 1 0 0,0 0-1 0 0,-7-5 0 0 0,-9-7 5335 0 0,41 13-4898 0 0,-8 4-1021 0 0,-1 0-1 0 0,1 0 1 0 0,-1 2 0 0 0,18 2-1 0 0,-2 1 189 0 0,201 33 1068 0 0,-119-13-1128 0 0,-61-13-296 0 0,80 10 0 0 0,250 6 393 0 0,-149-12-119 0 0,-199-14-320 0 0,208 10 273 0 0,-155-12-373 0 0,266-10 412 0 0,136-27 950 0 0,-464 36-1391 0 0,23 3-1 0 0,-27 0 39 0 0,-13-2-2 0 0,1 0 0 0 0,-1 1 0 0 0,1 0 0 0 0,-1 0 0 0 0,1 0 0 0 0,-1 0 0 0 0,0 1 0 0 0,0 0 0 0 0,6 2 0 0 0,-9-3-144 0 0,1 1 0 0 0,0-1-1 0 0,-1 0 1 0 0,1 0 0 0 0,-1 1 0 0 0,0-1-1 0 0,1 1 1 0 0,-1-1 0 0 0,0 1 0 0 0,0 0-1 0 0,0-1 1 0 0,0 1 0 0 0,0 0 0 0 0,0 0-1 0 0,0 0 1 0 0,-1 0 0 0 0,1 0-1 0 0,-1 0 1 0 0,1 0 0 0 0,-1 0 0 0 0,0 0-1 0 0,0 2 1 0 0,0 9-1084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6:07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2304 0 0,'0'0'3713'0'0,"-10"8"-2313"0"0,2-1-871 0 0,0-1 1 0 0,-1 0-1 0 0,1-1 0 0 0,-20 9 1 0 0,28-14-526 0 0,-1 1 1 0 0,0-1 0 0 0,0 0 0 0 0,0 1 0 0 0,1-1-1 0 0,-1 0 1 0 0,0 0 0 0 0,0 0 0 0 0,0 1-1 0 0,0-1 1 0 0,1 0 0 0 0,-1 0 0 0 0,0 0 0 0 0,0-1-1 0 0,0 1 1 0 0,0 0 0 0 0,-1 0 0 0 0,-2-1 89 0 0,-6-3 623 0 0,9 4-594 0 0,1-1 0 0 0,-1 1 0 0 0,0-1 0 0 0,1 1 0 0 0,-1 0 0 0 0,0-1 1 0 0,0 1-1 0 0,0 0 0 0 0,1 0 0 0 0,-1-1 0 0 0,0 1 0 0 0,0 0 0 0 0,0 0 0 0 0,0 0 1 0 0,1 0-1 0 0,-1 0 0 0 0,-1 0 0 0 0,1 0 101 0 0,1 0 0 0 0,-1-1 0 0 0,0 1 1 0 0,0-1-1 0 0,1 1 0 0 0,-1-1 0 0 0,0 0 0 0 0,1 1 1 0 0,-1-1-1 0 0,1 0 0 0 0,-1 1 0 0 0,1-1 0 0 0,-1 0 1 0 0,1 0-1 0 0,-1 1 0 0 0,1-1 0 0 0,0 0 0 0 0,-1 0 0 0 0,1 0 1 0 0,0-1-1 0 0,0 1-182 0 0,1 0-1 0 0,0-1 1 0 0,0 1 0 0 0,-1 0 0 0 0,1 0-1 0 0,0 0 1 0 0,0 0 0 0 0,0 1 0 0 0,0-1 0 0 0,0 0-1 0 0,1 0 1 0 0,-1 1 0 0 0,0-1 0 0 0,0 0-1 0 0,0 1 1 0 0,1-1 0 0 0,-1 1 0 0 0,0-1 0 0 0,0 1-1 0 0,1 0 1 0 0,-1 0 0 0 0,0 0 0 0 0,3-1-1 0 0,5 0-56 0 0,-3-1 49 0 0,0 1 0 0 0,0 1 0 0 0,1-1 0 0 0,-1 1 0 0 0,0 0-1 0 0,0 0 1 0 0,7 2 0 0 0,25 3-23 0 0,-36-5 32 0 0,5 1-6 0 0,-6 0-41 0 0,2 1 24 0 0,13-1 129 0 0,6 3 529 0 0,-19-4-658 0 0,0 1-1 0 0,0 0 0 0 0,0-1 0 0 0,0 0 1 0 0,1 1-1 0 0,-1-1 0 0 0,5-1 0 0 0,22 1 144 0 0,-10 2-134 0 0,13-1-54 0 0,-1 2-1 0 0,60 13 0 0 0,-74-10 35 0 0,1 0 1 0 0,30 15-1 0 0,17 6-48 0 0,-54-24 46 0 0,-1-1-1 0 0,1-1 1 0 0,0 0 0 0 0,13 0-1 0 0,14 1 40 0 0,-12 1 42 0 0,1-2 1 0 0,51-2-1 0 0,-74 1-88 0 0,0-1 0 0 0,0 2-1 0 0,0-1 1 0 0,7 2 0 0 0,13 1 17 0 0,29 1 141 0 0,-38-2-89 0 0,-1-1 0 0 0,24-1-1 0 0,71-2 230 0 0,4-1-6 0 0,-69 1-254 0 0,-1 2 0 0 0,1 2 0 0 0,58 11 0 0 0,22 9-151 0 0,-61-9 112 0 0,-13-7 152 0 0,-32-4 82 0 0,32 7-1 0 0,-9 0-53 0 0,1-2 0 0 0,73 2-1 0 0,-40-7 104 0 0,52 4 124 0 0,-91-2-127 0 0,0-1-1 0 0,0-2 0 0 0,0-2 1 0 0,64-9-1 0 0,20-18 768 0 0,-101 26-1010 0 0,-17 2-2 0 0,1 0 0 0 0,-1 0-1 0 0,0 0 1 0 0,0-1-1 0 0,0 1 1 0 0,0-1 0 0 0,0 0-1 0 0,1 0 1 0 0,-2 0-1 0 0,1 0 1 0 0,4-3 0 0 0,-4 2-78 0 0,-1 2-36 0 0,1 0 73 0 0,-2 0 79 0 0,-18-2-3020 0 0,10 2 2194 0 0,-16 0-1615 0 0,10 2-3318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6:47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51 920 0 0,'0'0'443'0'0,"-4"1"390"0"0,-6 3-468 0 0,7-3-79 0 0,0-1 1 0 0,0 0-1 0 0,0 1 0 0 0,-1-1 0 0 0,1 0 0 0 0,0-1 0 0 0,-6 0 1 0 0,6 1 192 0 0,-1-1 0 0 0,1 1 0 0 0,-1 0 1 0 0,0 0-1 0 0,-4 1 0 0 0,7-1-285 0 0,0 0-1 0 0,0 0 0 0 0,0 0 0 0 0,0 0 0 0 0,1 0 0 0 0,-1 0 0 0 0,0 1 0 0 0,0-1 0 0 0,0 0 0 0 0,0 1 0 0 0,1-1 0 0 0,-1 1 0 0 0,0-1 0 0 0,-1 2 1 0 0,3-2 60 0 0,0 0 0 0 0,-1 1 0 0 0,1-1 0 0 0,-1 0 0 0 0,1 1 0 0 0,0-1 0 0 0,-1 0 0 0 0,1 0 0 0 0,-1 0 0 0 0,1 0 0 0 0,0 1 0 0 0,-1-1 0 0 0,1 0 0 0 0,0 0 0 0 0,-1 0 0 0 0,1 0 0 0 0,0 0 0 0 0,-1-1 0 0 0,2 1 1 0 0,50-5 1605 0 0,-28 3-1186 0 0,-9 0-333 0 0,2 0 49 0 0,0 0 1 0 0,27 2-1 0 0,44 7 251 0 0,123-8-1 0 0,-176-1-514 0 0,-6 0-33 0 0,1 0 0 0 0,0 3 1 0 0,39 4-1 0 0,-53-3-48 0 0,5 2 32 0 0,36 9 0 0 0,-45-9 52 0 0,23 3-1 0 0,-6-2-137 0 0,63 11 45 0 0,-55-10 36 0 0,-11-1 12 0 0,81 10 90 0 0,-58-14 2 0 0,73-7 0 0 0,87-9 512 0 0,-93 1-306 0 0,-35 4-76 0 0,140 4 514 0 0,-158 6-488 0 0,-2 3-76 0 0,82 1 260 0 0,-122-2-421 0 0,79 6 382 0 0,-73-8-272 0 0,1-1 1 0 0,44-7-1 0 0,-39 3-41 0 0,41 0 0 0 0,16-2 16 0 0,-32 1 3 0 0,-40 4-101 0 0,0 0 0 0 0,0-2 0 0 0,0 0 0 0 0,23-9 0 0 0,-36 11-41 0 0,1-1 0 0 0,-1 0-1 0 0,0 0 1 0 0,7-6-1 0 0,-9 7-287 0 0,0-1 0 0 0,0 1 0 0 0,0 0 0 0 0,0 0 1 0 0,0 0-1 0 0,1 1 0 0 0,-1-1 0 0 0,1 1 0 0 0,-1 0 0 0 0,1 0 0 0 0,-1 0 0 0 0,1 0 0 0 0,-1 0 0 0 0,7 1 0 0 0,22 5-4986 0 0,-20-3-2029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6:51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3224 0 0,'0'0'7778'0'0,"19"-7"-717"0"0,-6 3-6656 0 0,-1 1-1 0 0,1 0 0 0 0,1 2 0 0 0,-1-1 1 0 0,14 1-1 0 0,12-1-116 0 0,4-3-51 0 0,57-2 180 0 0,-68 6-318 0 0,-15 1-70 0 0,0 0-1 0 0,33 4 0 0 0,-15 1 19 0 0,0-1-1 0 0,38 0 0 0 0,-57-5 5 0 0,0-1 1 0 0,22-5-1 0 0,-20 4 11 0 0,23-2-1 0 0,151-15 433 0 0,-186 20-486 0 0,143-5 360 0 0,-73 7-358 0 0,3 3 44 0 0,6 0-44 0 0,35 2 66 0 0,-98-6-10 0 0,29-4-1 0 0,1 0 15 0 0,32 2 174 0 0,52 0 43 0 0,-79 2-226 0 0,-32-2-42 0 0,46 6 1 0 0,72 14-30 0 0,16 2 0 0 0,-51-5 0 0 0,-6-11 0 0 0,-35-4 0 0 0,-9 3 9 0 0,163 16 100 0 0,-84 0 381 0 0,-58-3-110 0 0,-72-15-257 0 0,0-1 0 0 0,0 0 0 0 0,13 0 0 0 0,-19-1-37 0 0,1 0-36 0 0,-1 0 0 0 0,0 0 0 0 0,0 0 0 0 0,0-1 0 0 0,1 1 0 0 0,-1 0 0 0 0,0 0 0 0 0,0-1 0 0 0,0 1 0 0 0,0 0 0 0 0,2-1 0 0 0,-2 0-56 0 0,3-3 67 0 0,7-26 22 0 0,-11 24-830 0 0,-5 9-853 0 0,-8 10-2261 0 0,11-11 3045 0 0,-3 2-816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6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19 16384 0 0,'0'-1'109'0'0,"1"0"0"0"0,0 0 0 0 0,0 0 0 0 0,-1-1 0 0 0,1 1 0 0 0,0 0 1 0 0,0 0-1 0 0,0 0 0 0 0,0 0 0 0 0,0 0 0 0 0,0 0 0 0 0,1 1 1 0 0,-1-1-1 0 0,0 0 0 0 0,2 0 0 0 0,-3 0-106 0 0,1 1-1 0 0,-1 0 1 0 0,0 0 0 0 0,1-1-1 0 0,-1 1 1 0 0,0 0 0 0 0,0 0-1 0 0,1 0 1 0 0,-1 0-1 0 0,1 0 1 0 0,-1-1 0 0 0,0 1-1 0 0,1 0 1 0 0,-1 0 0 0 0,0 0-1 0 0,1 0 1 0 0,-1 0 0 0 0,1 0-1 0 0,-1 0 1 0 0,0 0-1 0 0,1 0 1 0 0,-1 0 0 0 0,0 0-1 0 0,1 1 1 0 0,-1-1 0 0 0,0 0-1 0 0,1 0 1 0 0,-1 0 0 0 0,0 0-1 0 0,1 0 1 0 0,-1 1-1 0 0,0-1 1 0 0,1 0 0 0 0,-1 0-1 0 0,0 1 1 0 0,1-1 0 0 0,-1 0-1 0 0,0 1 1 0 0,0-1 0 0 0,0 0-1 0 0,1 1 1 0 0,3 3 239 0 0,0 1 0 0 0,0-1 0 0 0,-1 1 0 0 0,1 0 0 0 0,-1 0 0 0 0,0 1 1 0 0,-1-1-1 0 0,1 0 0 0 0,1 8 0 0 0,3 9 306 0 0,4 24 0 0 0,-7-26-229 0 0,24 132 916 0 0,3 11-761 0 0,-10-63-1161 0 0,-13-65-2530 0 0,-6-24-4081 0 0</inkml:trace>
  <inkml:trace contextRef="#ctx0" brushRef="#br0" timeOffset="1">19 497 19351 0 0,'-2'0'95'0'0,"1"-1"-1"0"0,0 1 1 0 0,0-1-1 0 0,0 0 1 0 0,0 1-1 0 0,0-1 1 0 0,0 0-1 0 0,0 0 0 0 0,0 0 1 0 0,0 1-1 0 0,0-1 1 0 0,0 0-1 0 0,1 0 1 0 0,-1 0-1 0 0,0-1 0 0 0,1 1 1 0 0,-1 0-1 0 0,1 0 1 0 0,-1-2-1 0 0,1 1-41 0 0,0 1 0 0 0,0 0 0 0 0,0 0-1 0 0,0-1 1 0 0,0 1 0 0 0,1 0 0 0 0,-1 0 0 0 0,0 0 0 0 0,1 0-1 0 0,-1-1 1 0 0,1 1 0 0 0,0 0 0 0 0,-1 0 0 0 0,1 0-1 0 0,0 0 1 0 0,0 0 0 0 0,-1 0 0 0 0,1 0 0 0 0,0 0-1 0 0,0 1 1 0 0,2-2 0 0 0,2-3 152 0 0,0 1-1 0 0,1 1 1 0 0,0-1-1 0 0,0 1 1 0 0,0 0-1 0 0,0 0 1 0 0,1 0-1 0 0,10-2 1 0 0,2 1-1124 0 0,33-3 0 0 0,-33 6-632 0 0,6-2-6055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6:53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2760 0 0,'-3'-1'14228'0'0,"14"6"-15450"0"0,0-2 1668 0 0,0 0 0 0 0,0 0 0 0 0,11 1 0 0 0,12 2 475 0 0,-16-3-559 0 0,0-1 0 0 0,0 0 0 0 0,20-2 0 0 0,111-8 199 0 0,-50 2-234 0 0,196-4-63 0 0,-252 10-266 0 0,44 6 1 0 0,-11 0 58 0 0,85 12 126 0 0,-100-9-18 0 0,77 1 1 0 0,110-7 202 0 0,-204-3-279 0 0,262 3 180 0 0,74 14-41 0 0,-252-12-110 0 0,113 0 314 0 0,23 3 534 0 0,-106-1-268 0 0,7 8 367 0 0,-22-2-398 0 0,-112-11-422 0 0,0-3 0 0 0,49-5 0 0 0,-66 4-96 0 0,-1-1 1 0 0,0 0-1 0 0,1 0 1 0 0,-2-2 0 0 0,24-9-1 0 0,-35 13-171 0 0,0 0 0 0 0,0 0-1 0 0,0 0 1 0 0,0 0 0 0 0,-1 0 0 0 0,1 0-1 0 0,0-1 1 0 0,0 1 0 0 0,-1 0 0 0 0,1 0-1 0 0,-1 0 1 0 0,1-1 0 0 0,-1 1 0 0 0,1 0 0 0 0,-1-1-1 0 0,0 1 1 0 0,1 0 0 0 0,-1-1 0 0 0,0 1-1 0 0,0-1 1 0 0,0-2 0 0 0,0 4-149 0 0,-3-5 392 0 0,1 1-2394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02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2248 56 1376 0 0,'0'0'7925'0'0,"11"-15"-6632"0"0,-10 14-1240 0 0,0 0-1 0 0,-1 1 0 0 0,1-1 0 0 0,0 0 0 0 0,-1 0 0 0 0,1 0 1 0 0,0 1-1 0 0,-1-1 0 0 0,1 0 0 0 0,-1 0 0 0 0,1 0 1 0 0,-1 0-1 0 0,0 0 0 0 0,1 0 0 0 0,-1 0 0 0 0,0 0 1 0 0,0 0-1 0 0,0 0 0 0 0,0 0 0 0 0,0 0 0 0 0,0 0 1 0 0,0-1-1 0 0,0 1 0 0 0,0 0 0 0 0,0 0 0 0 0,0 0 0 0 0,-1 0 1 0 0,0-1-1 0 0,0 0-2 0 0,0 1 0 0 0,0 0 0 0 0,0 0 1 0 0,-1 1-1 0 0,1-1 0 0 0,0 0 0 0 0,-1 0 0 0 0,1 1 1 0 0,-1-1-1 0 0,1 0 0 0 0,0 1 0 0 0,-1-1 0 0 0,1 1 0 0 0,-1 0 1 0 0,0 0-1 0 0,1-1 0 0 0,-1 1 0 0 0,1 0 0 0 0,-3 1 1 0 0,-27 0 444 0 0,1 3 0 0 0,-1 0 1 0 0,-31 10-1 0 0,-21 2 112 0 0,38-7-551 0 0,1 2 1 0 0,0 2-1 0 0,0 2 1 0 0,1 1-1 0 0,1 3 1 0 0,1 1-1 0 0,-45 30 1 0 0,0 3-57 0 0,-105 87 0 0 0,120-81 12 0 0,-408 366-96 0 0,411-359 84 0 0,-100 108 0 0 0,112-104-4 0 0,-69 115 0 0 0,-30 88 101 0 0,146-257-74 0 0,-55 108 157 0 0,51-94-152 0 0,0 2 0 0 0,-9 36 0 0 0,-6 32-13 0 0,10-41 9 0 0,-15 85 0 0 0,27-98 19 0 0,2 1 0 0 0,3 68-1 0 0,3-82 6 0 0,2-2-1 0 0,1 1 1 0 0,1 0-1 0 0,15 45 1 0 0,-12-55 33 0 0,1 0-1 0 0,1 0 1 0 0,1-1 0 0 0,0 0 0 0 0,24 29-1 0 0,-3-11 239 0 0,59 54 0 0 0,-69-73-214 0 0,0-2 0 0 0,2 0 0 0 0,0-2 0 0 0,39 19 0 0 0,113 43 41 0 0,-142-64-118 0 0,447 150 289 0 0,-136-89-173 0 0,134-24 352 0 0,-56-31 274 0 0,-238-13-408 0 0,335 39 554 0 0,-338-19-527 0 0,-88-11-3 0 0,159 5-1 0 0,-247-21-361 0 0,7 0 86 0 0,28-3 0 0 0,-38 3-57 0 0,0-1 0 0 0,0 0 0 0 0,0-1 1 0 0,0 1-1 0 0,0-1 0 0 0,0 1 0 0 0,0-1 0 0 0,0 0 0 0 0,-1-1 0 0 0,7-4 0 0 0,-8 6 3 0 0,-1-1 0 0 0,0 0 0 0 0,1 0-1 0 0,-1 1 1 0 0,0-1 0 0 0,0 0 0 0 0,0 0 0 0 0,0 0-1 0 0,-1 0 1 0 0,1 0 0 0 0,0-1 0 0 0,-1 1 0 0 0,1 0-1 0 0,-1 0 1 0 0,0 0 0 0 0,0 0 0 0 0,0-1 0 0 0,0 1-1 0 0,0 0 1 0 0,0 0 0 0 0,-1 0 0 0 0,1 0 0 0 0,-2-4-1 0 0,-1-4 136 0 0,-1 0-1 0 0,1 0 1 0 0,-8-13-1 0 0,11 23-187 0 0,-7-13 111 0 0,-1 1 0 0 0,0-1 0 0 0,0 2 0 0 0,-17-18 0 0 0,-43-36 230 0 0,60 58-310 0 0,-15-15 82 0 0,11 10-6 0 0,-18-14 0 0 0,14 15-71 0 0,0-1-14 0 0,0 1-1 0 0,-20-10 0 0 0,-1 2 66 0 0,5 3 168 0 0,-1 0 0 0 0,-54-16 0 0 0,286 95-587 0 0,-87-33-86 0 0,27 8 623 0 0,-127-34-247 0 0,0 1-1 0 0,0 0 1 0 0,-1 0 0 0 0,0 1 0 0 0,0 1-1 0 0,0 0 1 0 0,15 14 0 0 0,-23-18 52 0 0,-1 0 1 0 0,0-1 0 0 0,-1 1-1 0 0,1 0 1 0 0,0 0 0 0 0,-1 1 0 0 0,0-1-1 0 0,0 0 1 0 0,0 0 0 0 0,0 1-1 0 0,0-1 1 0 0,-1 1 0 0 0,1-1 0 0 0,-1 1-1 0 0,0-1 1 0 0,0 6 0 0 0,-1 2 36 0 0,0 0 1 0 0,-1 0-1 0 0,-7 22 0 0 0,-2-2-18 0 0,-31 59 0 0 0,-41 55-1320 0 0,77-133 327 0 0,0-1 0 0 0,1 1 0 0 0,1-1 0 0 0,-6 23 0 0 0,6-16-1074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04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57 4608 0 0,'0'0'1562'0'0,"-3"-15"4740"0"0,2 13-5838 0 0,0-1 1 0 0,0 1-1 0 0,1-1 1 0 0,-1 1-1 0 0,1-1 1 0 0,-1-3 0 0 0,1 5 57 0 0,0-18 10823 0 0,2 24-11313 0 0,0-1 0 0 0,0 1 0 0 0,-1 0-1 0 0,0 1 1 0 0,0-1 0 0 0,0 0 0 0 0,0 0 0 0 0,-1 0 0 0 0,0 9-1 0 0,1 3-106 0 0,1 42 221 0 0,-9 85 1 0 0,2-64-179 0 0,-8 109 176 0 0,4-68 29 0 0,9-102-123 0 0,1-1-1 0 0,1 1 0 0 0,0-1 1 0 0,1 1-1 0 0,6 18 0 0 0,-9-37-35 0 0,0 0 0 0 0,0 0-1 0 0,0 0 1 0 0,0 0 0 0 0,0 0 0 0 0,0 1-1 0 0,0-1 1 0 0,1 0 0 0 0,-1 0-1 0 0,0 0 1 0 0,0 0 0 0 0,0 0-1 0 0,0 0 1 0 0,0 0 0 0 0,0 0-1 0 0,0 0 1 0 0,0 0 0 0 0,0 0-1 0 0,0 0 1 0 0,0 0 0 0 0,1 0-1 0 0,-1 0 1 0 0,0 0 0 0 0,0 0-1 0 0,0 0 1 0 0,0 0 0 0 0,0 0-1 0 0,0 0 1 0 0,0 0 0 0 0,0 0-1 0 0,0 0 1 0 0,0 0 0 0 0,1 0-1 0 0,-1 0 1 0 0,0 0 0 0 0,0 0-1 0 0,0 0 1 0 0,0 0 0 0 0,0 0-1 0 0,0 0 1 0 0,0 0 0 0 0,0 0 0 0 0,0-1-1 0 0,0 1 1 0 0,0 0 0 0 0,0 0-1 0 0,0 0 1 0 0,0 0 0 0 0,1 0-1 0 0,-1 0 1 0 0,0 0 0 0 0,0 0-1 0 0,0 0 1 0 0,0 0 0 0 0,0 0-1 0 0,0 0 1 0 0,0-1 0 0 0,0 1-1 0 0,0 0 1 0 0,0 0 0 0 0,0 0-1 0 0,0 0 1 0 0,0 0 0 0 0,6-12 123 0 0,3-14-219 0 0,9-94 1157 0 0,-17 112-1052 0 0,1 0 1 0 0,0 0 0 0 0,0 0-1 0 0,1 0 1 0 0,0 1-1 0 0,1-1 1 0 0,-1 1-1 0 0,8-10 1 0 0,2-1 65 0 0,27-31-1 0 0,-35 45-82 0 0,0-1 0 0 0,0 1 1 0 0,0 0-1 0 0,0 0 0 0 0,1 1 0 0 0,0-1 1 0 0,0 1-1 0 0,0 0 0 0 0,0 1 0 0 0,0-1 1 0 0,0 1-1 0 0,1 1 0 0 0,-1-1 0 0 0,12 0 0 0 0,-13 1 0 0 0,-1 1-1 0 0,1 0 0 0 0,-1 0 0 0 0,1 0 0 0 0,-1 1 0 0 0,1 0 1 0 0,-1 0-1 0 0,1 0 0 0 0,-1 0 0 0 0,1 1 0 0 0,-1-1 0 0 0,0 1 0 0 0,0 0 1 0 0,0 1-1 0 0,0-1 0 0 0,0 1 0 0 0,-1 0 0 0 0,1-1 0 0 0,-1 2 1 0 0,1-1-1 0 0,-1 0 0 0 0,3 4 0 0 0,0 2 16 0 0,-1 1-1 0 0,0-1 1 0 0,0 1 0 0 0,0 0 0 0 0,-2 0-1 0 0,1 0 1 0 0,-1 1 0 0 0,-1-1-1 0 0,2 13 1 0 0,-2-6 11 0 0,-1-1-1 0 0,0 1 1 0 0,-2 0-1 0 0,0-1 1 0 0,-4 22-1 0 0,3-29-29 0 0,0-1 0 0 0,-1 1 0 0 0,0-1 0 0 0,-1 0 0 0 0,1 0-1 0 0,-1 0 1 0 0,-1-1 0 0 0,0 0 0 0 0,0 1 0 0 0,0-1 0 0 0,-1-1 0 0 0,0 1 0 0 0,0-1 0 0 0,-1 0 0 0 0,1-1 0 0 0,-1 1-1 0 0,0-1 1 0 0,-1-1 0 0 0,0 1 0 0 0,-15 5 0 0 0,10-4 1 0 0,0-2 0 0 0,-1 0 0 0 0,0 0 0 0 0,0-1 0 0 0,0-1 0 0 0,0 0 1 0 0,0-1-1 0 0,0-1 0 0 0,-1 0 0 0 0,1-1 0 0 0,0 0 0 0 0,-18-5 0 0 0,28 6-160 0 0,0-1 0 0 0,0 0 0 0 0,-1-1 0 0 0,1 1 0 0 0,0-1 1 0 0,0 1-1 0 0,0-1 0 0 0,1 0 0 0 0,-1-1 0 0 0,0 1 0 0 0,1-1 0 0 0,-1 0 0 0 0,1 1 0 0 0,0-1 0 0 0,-4-6 0 0 0,23 0-10109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04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294 136 3680 0 0,'0'0'284'0'0,"-4"-10"275"0"0,-3-32 11867 0 0,5 35-11231 0 0,-1 0 1 0 0,1 0-1 0 0,-7-11 1 0 0,8 15-1015 0 0,-1 0 0 0 0,0 0 0 0 0,0 0 0 0 0,0 0 0 0 0,0 1 0 0 0,-1-1 0 0 0,1 1 0 0 0,-1-1 0 0 0,0 1 0 0 0,1 0 0 0 0,-1 0 0 0 0,0 0 0 0 0,0 1 0 0 0,0-1 1 0 0,-1 0-1 0 0,1 1 0 0 0,0 0 0 0 0,-1 0 0 0 0,1 0 0 0 0,0 0 0 0 0,-7 0 0 0 0,3 1-48 0 0,0 0 1 0 0,0 0-1 0 0,1 1 0 0 0,-1 0 1 0 0,0 0-1 0 0,1 1 1 0 0,-1 0-1 0 0,1 0 0 0 0,-1 0 1 0 0,1 1-1 0 0,0 0 0 0 0,0 0 1 0 0,0 1-1 0 0,0-1 1 0 0,1 1-1 0 0,-1 1 0 0 0,1-1 1 0 0,0 1-1 0 0,1 0 0 0 0,-6 6 1 0 0,1 0-4 0 0,2 0 0 0 0,-1 0 0 0 0,1 0 0 0 0,1 1 0 0 0,0 0 0 0 0,1 1 0 0 0,0-1 0 0 0,1 1 0 0 0,-4 20 0 0 0,7-25-41 0 0,0 1 1 0 0,0-1-1 0 0,1 1 0 0 0,0-1 0 0 0,0 1 1 0 0,1 0-1 0 0,1-1 0 0 0,3 15 0 0 0,-4-19-61 0 0,0 0-1 0 0,1 0 0 0 0,-1 0 1 0 0,1 0-1 0 0,0 0 0 0 0,0-1 1 0 0,1 1-1 0 0,-1-1 0 0 0,1 1 0 0 0,-1-1 1 0 0,1 0-1 0 0,0 0 0 0 0,1 0 1 0 0,-1 0-1 0 0,0-1 0 0 0,1 1 0 0 0,-1-1 1 0 0,1 0-1 0 0,6 2 0 0 0,-4-1-8 0 0,1-1-1 0 0,-1-1 1 0 0,1 0-1 0 0,0 0 1 0 0,0 0-1 0 0,-1 0 1 0 0,1-1-1 0 0,0 0 1 0 0,0-1-1 0 0,-1 0 1 0 0,1 0-1 0 0,0 0 1 0 0,-1-1-1 0 0,1 1 1 0 0,-1-2-1 0 0,12-4 1 0 0,-10 3-8 0 0,-1-1 1 0 0,0 1 0 0 0,0-1 0 0 0,-1-1-1 0 0,1 1 1 0 0,-1-1 0 0 0,0 0 0 0 0,0-1-1 0 0,-1 1 1 0 0,0-1 0 0 0,0 0 0 0 0,-1 0-1 0 0,6-11 1 0 0,27-76-906 0 0,-9 22-3666 0 0,-23 60 2693 0 0,1 3-48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04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48 4144 0 0,'0'0'236'0'0,"0"-1"1"0"0,0 1-1 0 0,0-1 1 0 0,0 1-1 0 0,0-1 0 0 0,0 1 1 0 0,0-1-1 0 0,-1 1 1 0 0,1 0-1 0 0,0-1 1 0 0,0 1-1 0 0,0-1 0 0 0,-1 1 1 0 0,1 0-1 0 0,0-1 1 0 0,-1 1-1 0 0,1-1 1 0 0,0 1-1 0 0,-1 0 1 0 0,1-1-1 0 0,0 1 0 0 0,-1 0 1 0 0,1 0-1 0 0,-1-1 1 0 0,0 1-1 0 0,-15-3 7207 0 0,-2 4-2028 0 0,6 1-5351 0 0,6 0 225 0 0,0 0 1 0 0,0 1 0 0 0,1-1-1 0 0,-1 1 1 0 0,1 0 0 0 0,-1 1 0 0 0,1-1-1 0 0,0 1 1 0 0,1 0 0 0 0,-1 1-1 0 0,1-1 1 0 0,0 1 0 0 0,-5 6-1 0 0,-3 5 238 0 0,2 2 0 0 0,-15 30 0 0 0,24-44-466 0 0,-4 6 124 0 0,1 0 0 0 0,1 0 0 0 0,0 0 0 0 0,-2 13 1 0 0,4-17-90 0 0,0 0 1 0 0,1-1 0 0 0,-1 1 0 0 0,1 0 0 0 0,0 0 0 0 0,1 0 0 0 0,0-1 0 0 0,0 1 0 0 0,2 8-1 0 0,-3-13-72 0 0,1 1-1 0 0,0-1 0 0 0,-1 1 0 0 0,1-1 0 0 0,0 0 1 0 0,-1 1-1 0 0,1-1 0 0 0,0 0 0 0 0,0 0 0 0 0,0 1 1 0 0,0-1-1 0 0,0 0 0 0 0,1 0 0 0 0,-1 0 0 0 0,0 0 1 0 0,0-1-1 0 0,1 1 0 0 0,-1 0 0 0 0,0 0 1 0 0,3 0-1 0 0,-2-1 1 0 0,1 1 0 0 0,-1-1 0 0 0,1 0 0 0 0,-1 0 0 0 0,1 0 0 0 0,-1 0 0 0 0,1 0 0 0 0,-1 0 0 0 0,1-1 0 0 0,-1 0 0 0 0,4 0 0 0 0,4-3 31 0 0,0-1 0 0 0,0 0 0 0 0,-1 0 0 0 0,14-11 0 0 0,-11 6-13 0 0,0-1 1 0 0,-1-1-1 0 0,-1 0 1 0 0,0 0-1 0 0,13-21 1 0 0,-17 24-29 0 0,0 0 36 0 0,-1 1-1 0 0,0-1 0 0 0,0 0 0 0 0,-1 0 1 0 0,-1-1-1 0 0,1 1 0 0 0,2-16 0 0 0,-4 10-917 0 0,0 0-1 0 0,-1 0 0 0 0,-1 0 1 0 0,-1-20-1 0 0,-1 22-9347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05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70 3680 0 0,'3'-14'-604'0'0,"-2"-1"3395"0"0,-1 13-1687 0 0,0-1 0 0 0,0 1 0 0 0,0-1-1 0 0,0 0 1 0 0,1 1 0 0 0,-1-1 0 0 0,1 1 0 0 0,0-1-1 0 0,0 1 1 0 0,0-1 0 0 0,1-3 0 0 0,-1 6-865 0 0,-1 0 0 0 0,0-1 1 0 0,0 1-1 0 0,0-1 0 0 0,0 1 0 0 0,1 0 1 0 0,-1-1-1 0 0,0 1 0 0 0,0 0 0 0 0,1-1 1 0 0,-1 1-1 0 0,0 0 0 0 0,1-1 1 0 0,-1 1-1 0 0,0 0 0 0 0,1 0 0 0 0,-1 0 1 0 0,0-1-1 0 0,1 1 0 0 0,-1 0 1 0 0,1 0-1 0 0,0-1 0 0 0,2 13 1462 0 0,-3-3-1527 0 0,0 0 0 0 0,-1 0 1 0 0,0 0-1 0 0,0 0 1 0 0,-1 0-1 0 0,0 0 0 0 0,-7 15 1 0 0,-1 8 109 0 0,-87 296 1298 0 0,85-292-1521 0 0,-43 180-61 0 0,54-207-141 0 0,0 1-1 0 0,0-1 1 0 0,1 1 0 0 0,0 0-1 0 0,2 11 1 0 0,0 14-2239 0 0,-2-34 907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0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 12440 0 0,'0'0'957'0'0,"0"5"356"0"0,-1-4-1150 0 0,1 0-1 0 0,0 0 0 0 0,0 0 1 0 0,1 0-1 0 0,-1 0 0 0 0,0 0 1 0 0,0 0-1 0 0,1 1 0 0 0,-1-2 1 0 0,0 1-1 0 0,1 0 0 0 0,-1 0 0 0 0,1 0 1 0 0,-1 0-1 0 0,1 0 0 0 0,-1 0 1 0 0,1 0-1 0 0,0 0 0 0 0,-1-1 1 0 0,1 1-1 0 0,0 0 0 0 0,1 0 1 0 0,0 0-29 0 0,0 0 1 0 0,0 0-1 0 0,0-1 1 0 0,0 1-1 0 0,0-1 0 0 0,0 1 1 0 0,-1-1-1 0 0,1 0 1 0 0,0 1-1 0 0,0-1 1 0 0,3-1-1 0 0,5 0 370 0 0,0 0 1 0 0,-1-2-1 0 0,18-5 0 0 0,-17 5-155 0 0,-1-1 0 0 0,13-8 0 0 0,2-1 109 0 0,-11 6-303 0 0,-1-1 0 0 0,0 0 0 0 0,-1-1 0 0 0,0 0-1 0 0,0-1 1 0 0,-1 0 0 0 0,0-1 0 0 0,14-20 0 0 0,-21 28-110 0 0,2-5 70 0 0,1-1 0 0 0,-1 0 0 0 0,4-11 1 0 0,-8 18-69 0 0,0 0 1 0 0,0 0 0 0 0,-1-1-1 0 0,1 1 1 0 0,-1 0 0 0 0,1 0 0 0 0,-1 0-1 0 0,0-1 1 0 0,0 1 0 0 0,0 0-1 0 0,0 0 1 0 0,0-1 0 0 0,-1 1 0 0 0,1 0-1 0 0,-1 0 1 0 0,1-1 0 0 0,-1 1-1 0 0,0 0 1 0 0,0 0 0 0 0,-1-2 0 0 0,1 3-7 0 0,0 0 1 0 0,0 0 0 0 0,0 0 0 0 0,1 1 0 0 0,-1-1 0 0 0,0 1 0 0 0,0-1 0 0 0,0 0-1 0 0,0 1 1 0 0,-1 0 0 0 0,1-1 0 0 0,0 1 0 0 0,0 0 0 0 0,0-1 0 0 0,0 1 0 0 0,0 0-1 0 0,0 0 1 0 0,-1 0 0 0 0,1 0 0 0 0,0 0 0 0 0,0 0 0 0 0,0 0 0 0 0,0 1-1 0 0,0-1 1 0 0,-1 0 0 0 0,1 0 0 0 0,0 1 0 0 0,-2 0 0 0 0,-1 1 68 0 0,0 0-1 0 0,1-1 1 0 0,-1 1 0 0 0,0 1 0 0 0,0-1-1 0 0,-4 5 1 0 0,-7 7 155 0 0,1 1 0 0 0,1 1 0 0 0,1 1 0 0 0,-21 35-1 0 0,12-13 153 0 0,-19 52-1 0 0,37-84-378 0 0,0 1-1 0 0,1-1 1 0 0,0 0-1 0 0,0 1 1 0 0,1-1-1 0 0,0 1 1 0 0,0 12-1 0 0,1-19-46 0 0,0 1 0 0 0,0 0 0 0 0,0 0 0 0 0,1 0 0 0 0,-1-1 0 0 0,1 1-1 0 0,-1 0 1 0 0,1-1 0 0 0,0 1 0 0 0,-1 0 0 0 0,1-1 0 0 0,0 1 0 0 0,0-1 0 0 0,0 1 0 0 0,0-1 0 0 0,1 0 0 0 0,-1 1 0 0 0,0-1 0 0 0,1 0-1 0 0,-1 0 1 0 0,1 0 0 0 0,-1 0 0 0 0,1 0 0 0 0,-1 0 0 0 0,1 0 0 0 0,-1 0 0 0 0,1-1 0 0 0,0 1 0 0 0,0-1 0 0 0,-1 1 0 0 0,1-1 0 0 0,0 0-1 0 0,0 1 1 0 0,-1-1 0 0 0,1 0 0 0 0,0 0 0 0 0,3-1 0 0 0,2 1-467 0 0,1-1 1 0 0,0-1-1 0 0,0 1 0 0 0,0-1 0 0 0,14-6 1 0 0,16-8-6581 0 0,-34 15 5809 0 0,24-12-7139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06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 19583 0 0,'-6'1'1772'0'0,"-1"2"-1632"0"0,-1 1-1 0 0,1 0 1 0 0,0 0-1 0 0,0 1 1 0 0,0 0-1 0 0,1 0 0 0 0,-1 1 1 0 0,1 0-1 0 0,1 0 1 0 0,-6 7-1 0 0,-6 11 808 0 0,-22 38-1 0 0,36-57-886 0 0,-2 5 65 0 0,0-1 0 0 0,0 2 0 0 0,1-1 0 0 0,0 0 0 0 0,1 1 1 0 0,1 0-1 0 0,-1 0 0 0 0,2 0 0 0 0,-1 0 0 0 0,2 0 0 0 0,0 21 0 0 0,1-26-42 0 0,0 0-1 0 0,0 0 1 0 0,1-1-1 0 0,-1 1 1 0 0,1 0 0 0 0,4 6-1 0 0,-5-10-69 0 0,-1-1 0 0 0,1 0 0 0 0,0 0 0 0 0,0 0 0 0 0,0 0 0 0 0,-1 0 0 0 0,1 0 0 0 0,1 0 0 0 0,-1 0-1 0 0,0 0 1 0 0,0 0 0 0 0,0 0 0 0 0,0-1 0 0 0,0 1 0 0 0,1-1 0 0 0,-1 1 0 0 0,0-1 0 0 0,1 1 0 0 0,-1-1 0 0 0,0 1 0 0 0,1-1 0 0 0,-1 0 0 0 0,1 0 0 0 0,-1 0-1 0 0,0 0 1 0 0,1 0 0 0 0,-1 0 0 0 0,0 0 0 0 0,1-1 0 0 0,-1 1 0 0 0,1 0 0 0 0,-1-1 0 0 0,0 1 0 0 0,2-1 0 0 0,1-1 31 0 0,-1 0 1 0 0,1 0 0 0 0,-1 0-1 0 0,0 0 1 0 0,0 0-1 0 0,0-1 1 0 0,0 0 0 0 0,0 1-1 0 0,0-1 1 0 0,0 0-1 0 0,-1 0 1 0 0,0-1 0 0 0,0 1-1 0 0,4-7 1 0 0,1-5 123 0 0,0-1 0 0 0,5-20 0 0 0,-1 2 140 0 0,28-49 1291 0 0,-39 82-1568 0 0,0 1 0 0 0,0-1 0 0 0,0 1 0 0 0,0 0 0 0 0,0-1 0 0 0,0 1 0 0 0,1 0 0 0 0,-1-1 0 0 0,0 1 0 0 0,0 0 0 0 0,1-1 0 0 0,-1 1 0 0 0,0 0 0 0 0,0-1 0 0 0,1 1 0 0 0,-1 0-1 0 0,0 0 1 0 0,1-1 0 0 0,-1 1 0 0 0,0 0 0 0 0,1 0 0 0 0,-1-1 0 0 0,0 1 0 0 0,1 0 0 0 0,-1 0 0 0 0,1 0 0 0 0,-1 0 0 0 0,0 0 0 0 0,1 0 0 0 0,-1 0 0 0 0,1 0 0 0 0,0 0-6 0 0,0 1-1 0 0,-1-1 1 0 0,1 0-1 0 0,0 1 1 0 0,-1-1-1 0 0,1 1 1 0 0,0 0 0 0 0,-1-1-1 0 0,1 1 1 0 0,-1 0-1 0 0,1-1 1 0 0,-1 1-1 0 0,1 0 1 0 0,-1 0-1 0 0,14 34 78 0 0,-13-31-22 0 0,12 42-2 0 0,-10-30-111 0 0,11 27 0 0 0,-12-37-279 0 0,1-1 1 0 0,0 0-1 0 0,0 1 0 0 0,0-1 1 0 0,0 0-1 0 0,1-1 0 0 0,0 1 0 0 0,7 6 1 0 0,-1-3-1179 0 0,-3 0-55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0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12 324 13360 0 0,'0'0'612'0'0,"-1"-1"-15"0"0,0 1-406 0 0,0-1 0 0 0,1 1 0 0 0,-1 0 0 0 0,0-1 1 0 0,1 1-1 0 0,-1-1 0 0 0,1 1 0 0 0,-1-1 0 0 0,0 0 0 0 0,1 1 1 0 0,0-1-1 0 0,-1 0 0 0 0,1 1 0 0 0,-1-1 0 0 0,1 0 0 0 0,0 1 0 0 0,-1-1 1 0 0,1 0-1 0 0,0 0 0 0 0,0 1 0 0 0,-1-1 0 0 0,1 0 0 0 0,0 0 1 0 0,0 0-1 0 0,0 1 0 0 0,0-1 0 0 0,0 0 0 0 0,0 0 0 0 0,0 0 0 0 0,1 1 1 0 0,-1-1-1 0 0,0 0 0 0 0,0 0 0 0 0,0 1 0 0 0,1-2 0 0 0,0-5 1337 0 0,0 1-1183 0 0,0 1 1 0 0,0-1-1 0 0,0 0 0 0 0,1 0 1 0 0,-1 1-1 0 0,1-1 0 0 0,5-7 1 0 0,3-14 562 0 0,3-7 389 0 0,23-43 1 0 0,-9 20-527 0 0,-25 53-681 0 0,0-1 1 0 0,1 0-1 0 0,-1 1 0 0 0,1-1 0 0 0,0 1 1 0 0,5-6-1 0 0,-8 10-85 0 0,1 0 0 0 0,-1 0 0 0 0,0-1 0 0 0,1 1 0 0 0,-1 0 0 0 0,1 0 0 0 0,-1 0 0 0 0,0 0 0 0 0,1-1 0 0 0,-1 1 0 0 0,1 0 0 0 0,-1 0 0 0 0,1 0 0 0 0,-1 0 0 0 0,0 0 0 0 0,1 0 0 0 0,-1 0 0 0 0,1 0 0 0 0,-1 0 0 0 0,1 0 0 0 0,-1 0 0 0 0,0 0 0 0 0,1 1 0 0 0,-1-1 1 0 0,1 0-1 0 0,-1 0 0 0 0,0 0 0 0 0,1 1 0 0 0,-1-1 0 0 0,1 0 0 0 0,-1 0 0 0 0,0 1 0 0 0,1-1 0 0 0,-1 0 0 0 0,0 1 0 0 0,0-1 0 0 0,1 0 0 0 0,-1 1 0 0 0,0-1 0 0 0,0 0 0 0 0,1 1 0 0 0,-1-1 0 0 0,0 1 0 0 0,9 19 53 0 0,11 74 191 0 0,-17-81-197 0 0,1 0 1 0 0,7 19-1 0 0,-8-27-15 0 0,-1-1 0 0 0,0 1 0 0 0,1 0 0 0 0,0-1 0 0 0,0 0 1 0 0,1 1-1 0 0,-1-1 0 0 0,1-1 0 0 0,5 5 0 0 0,-8-7-30 0 0,-1 0 1 0 0,1-1-1 0 0,0 1 0 0 0,1 0 0 0 0,-1-1 0 0 0,0 1 1 0 0,0-1-1 0 0,0 0 0 0 0,0 1 0 0 0,0-1 1 0 0,0 0-1 0 0,1 1 0 0 0,-1-1 0 0 0,0 0 1 0 0,0 0-1 0 0,0 0 0 0 0,0 0 0 0 0,1 0 1 0 0,-1-1-1 0 0,0 1 0 0 0,0 0 0 0 0,0 0 1 0 0,0-1-1 0 0,0 1 0 0 0,1-1 0 0 0,-1 1 1 0 0,0-1-1 0 0,0 1 0 0 0,0-1 0 0 0,0 0 1 0 0,0 1-1 0 0,0-1 0 0 0,-1 0 0 0 0,1 0 1 0 0,0 0-1 0 0,1-1 0 0 0,2-3 39 0 0,0 0-1 0 0,0-1 1 0 0,-1 0-1 0 0,6-11 1 0 0,-1-2-785 0 0,-1 0 1 0 0,6-23-1 0 0,3-40-6158 0 0,-15 59-3029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07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42 3224 0 0,'-1'-2'6819'0'0,"-8"-8"-3016"0"0,0 1-2127 0 0,7 7-1431 0 0,1 0 1 0 0,-1 1-1 0 0,1-1 1 0 0,-1 1-1 0 0,0-1 1 0 0,1 1 0 0 0,-1 0-1 0 0,0 0 1 0 0,0-1-1 0 0,0 1 1 0 0,0 1-1 0 0,0-1 1 0 0,0 0 0 0 0,0 0-1 0 0,0 1 1 0 0,-1 0-1 0 0,1-1 1 0 0,-4 1-1 0 0,-1 0 29 0 0,0 0-1 0 0,-1 1 0 0 0,1 0 1 0 0,0 1-1 0 0,-1-1 0 0 0,1 2 1 0 0,0-1-1 0 0,0 1 0 0 0,0 0 1 0 0,-6 4-1 0 0,4-2-76 0 0,0 1-1 0 0,1 0 1 0 0,0 1 0 0 0,0 0-1 0 0,0 1 1 0 0,-8 10 0 0 0,1 3 5 0 0,1 0 0 0 0,1 0 0 0 0,0 1 0 0 0,2 1 0 0 0,-9 26 0 0 0,12-27-4 0 0,1 0-1 0 0,0 0 1 0 0,2 0-1 0 0,1 1 1 0 0,0 0-1 0 0,2 0 1 0 0,0 28-1 0 0,2-46-169 0 0,1 0 0 0 0,-1-1 0 0 0,1 1 0 0 0,0 0 0 0 0,0-1 0 0 0,1 1 0 0 0,-1 0 0 0 0,1-1 0 0 0,0 0 0 0 0,0 1 0 0 0,5 6 0 0 0,-5-8-20 0 0,1 0 0 0 0,-1-1 0 0 0,1 0 0 0 0,-1 1 1 0 0,1-1-1 0 0,0 0 0 0 0,0 0 0 0 0,0 0 0 0 0,0-1 0 0 0,0 1 0 0 0,0-1 0 0 0,0 0 0 0 0,1 0 0 0 0,-1 0 0 0 0,1 0 0 0 0,5 1 0 0 0,4-2-26 0 0,-1 1 0 0 0,0-1 0 0 0,0-1 0 0 0,0-1 0 0 0,0 1-1 0 0,0-2 1 0 0,0 0 0 0 0,0 0 0 0 0,13-6 0 0 0,-5 0-468 0 0,0 0 1 0 0,0-2-1 0 0,-1 0 1 0 0,21-16-1 0 0,-14 6-899 0 0,-1 0-50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6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31 3224 0 0,'0'0'143'0'0,"-11"-18"12042"0"0,1 14-10718 0 0,7 2-1242 0 0,1 1 1 0 0,-1 0 0 0 0,1 0-1 0 0,-1 0 1 0 0,1 0 0 0 0,-1 1-1 0 0,1-1 1 0 0,-1 1 0 0 0,0 0 0 0 0,1-1-1 0 0,-1 1 1 0 0,0 0 0 0 0,1 0-1 0 0,-1 1 1 0 0,0-1 0 0 0,-4 2-1 0 0,0 0-43 0 0,0 1-1 0 0,1 0 0 0 0,-1 0 1 0 0,1 1-1 0 0,0-1 0 0 0,0 2 1 0 0,0-1-1 0 0,1 0 0 0 0,-10 11 1 0 0,6-5-24 0 0,0 1 1 0 0,0 0 0 0 0,1 1-1 0 0,-8 14 1 0 0,9-13-190 0 0,1 0 0 0 0,0 1 0 0 0,1 0 1 0 0,0 0-1 0 0,1 0 0 0 0,1 1 0 0 0,-2 14 0 0 0,5-28 32 0 0,-1 0 1 0 0,1 0-1 0 0,0 1 0 0 0,0-1 0 0 0,0 0 0 0 0,0 0 0 0 0,0 0 0 0 0,0 0 1 0 0,0 0-1 0 0,0 0 0 0 0,0 0 0 0 0,1 0 0 0 0,-1 0 0 0 0,0 0 0 0 0,1 0 1 0 0,-1 0-1 0 0,1 0 0 0 0,-1 0 0 0 0,1-1 0 0 0,-1 1 0 0 0,1 0 0 0 0,-1 0 0 0 0,1 0 1 0 0,0-1-1 0 0,0 1 0 0 0,-1 0 0 0 0,1 0 0 0 0,0-1 0 0 0,0 1 0 0 0,0-1 1 0 0,0 1-1 0 0,0-1 0 0 0,0 1 0 0 0,1-1 0 0 0,0 1 13 0 0,0-1 0 0 0,-1 0-1 0 0,1 0 1 0 0,0-1 0 0 0,0 1-1 0 0,0 0 1 0 0,0 0 0 0 0,-1-1-1 0 0,1 0 1 0 0,0 1 0 0 0,0-1-1 0 0,-1 0 1 0 0,1 1 0 0 0,0-1 0 0 0,-1 0-1 0 0,1 0 1 0 0,-1-1 0 0 0,2-1-1 0 0,8-8 224 0 0,0-1 0 0 0,-1 0 0 0 0,-1 0 0 0 0,0-1 0 0 0,8-16 0 0 0,9-12 568 0 0,-4 13 932 0 0,-21 30-1725 0 0,0-1 0 0 0,1 0 0 0 0,-1 0 0 0 0,-1 1 0 0 0,1-1 0 0 0,0 1 0 0 0,0-1 0 0 0,0 1 0 0 0,-1-1 0 0 0,1 1 0 0 0,0 2 0 0 0,-1-4-12 0 0,2 9 0 0 0,0 0 0 0 0,-1 0 0 0 0,0 0 0 0 0,0 1 0 0 0,-1-1 0 0 0,0 0 0 0 0,-1 0 0 0 0,-2 15 0 0 0,1-11 0 0 0,0 0 0 0 0,1 0 0 0 0,2 19 0 0 0,-1-31-39 0 0,0 0 0 0 0,0-1-1 0 0,0 1 1 0 0,0 0 0 0 0,0 0-1 0 0,0-1 1 0 0,0 1 0 0 0,1 0 0 0 0,-1 0-1 0 0,0-1 1 0 0,1 1 0 0 0,-1 0-1 0 0,0-1 1 0 0,1 1 0 0 0,-1 0 0 0 0,1-1-1 0 0,-1 1 1 0 0,1-1 0 0 0,-1 1 0 0 0,1 0-1 0 0,-1-1 1 0 0,1 1 0 0 0,0-1-1 0 0,-1 0 1 0 0,2 1 0 0 0,-1 0-127 0 0,1-1 1 0 0,-1 0-1 0 0,0 0 1 0 0,0 0-1 0 0,0 0 1 0 0,1 0-1 0 0,-1-1 1 0 0,0 1-1 0 0,0 0 1 0 0,0 0 0 0 0,1-1-1 0 0,-1 1 1 0 0,0-1-1 0 0,2 0 1 0 0,3-3-1007 0 0,0 0 1 0 0,0 0-1 0 0,-1 0 1 0 0,9-9-1 0 0,0 1-5650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07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29 5984 0 0,'-3'-18'648'0'0,"2"17"-56"0"0,0 0 0 0 0,1 0 0 0 0,-1 0-1 0 0,0 0 1 0 0,0 0 0 0 0,0 0 0 0 0,1 1 0 0 0,-1-1 0 0 0,0 0 0 0 0,0 1 0 0 0,0-1 0 0 0,0 0 0 0 0,-9 6 7787 0 0,9-5-8054 0 0,1 1-1 0 0,-1 4-306 0 0,0-1-1 0 0,0 1 0 0 0,0-1 1 0 0,0 1-1 0 0,1 0 0 0 0,0-1 1 0 0,0 1-1 0 0,1 8 0 0 0,0 5-9 0 0,-2 107 529 0 0,3 143 974 0 0,2-217-1055 0 0,20 84 0 0 0,-24-134-437 0 0,1 8 121 0 0,1-1-1 0 0,1 1 1 0 0,0-1 0 0 0,0 0-1 0 0,0 0 1 0 0,1 0-1 0 0,8 12 1 0 0,-11-19-133 0 0,0 0 0 0 0,0 0 0 0 0,0 0-1 0 0,0 0 1 0 0,0 0 0 0 0,0 0 0 0 0,0 0 0 0 0,0 0 0 0 0,1 0-1 0 0,-1-1 1 0 0,0 1 0 0 0,1 0 0 0 0,-1-1 0 0 0,0 1 0 0 0,1-1-1 0 0,-1 0 1 0 0,1 1 0 0 0,-1-1 0 0 0,0 0 0 0 0,1 0-1 0 0,-1 0 1 0 0,1 0 0 0 0,-1 0 0 0 0,1 0 0 0 0,-1 0 0 0 0,1-1-1 0 0,-1 1 1 0 0,0 0 0 0 0,1-1 0 0 0,-1 1 0 0 0,1-1 0 0 0,-1 0-1 0 0,0 1 1 0 0,0-1 0 0 0,1 0 0 0 0,-1 0 0 0 0,2-2-1 0 0,3-1 45 0 0,0-2-1 0 0,-1 1 0 0 0,1 0 0 0 0,-1-1 0 0 0,0 0 1 0 0,4-7-1 0 0,52-95 1008 0 0,4-3 329 0 0,-63 108-1326 0 0,0 1 0 0 0,1 0 0 0 0,-1-1 1 0 0,1 1-1 0 0,-1 0 0 0 0,1 0 0 0 0,0 0 0 0 0,0 0 0 0 0,-1 1 0 0 0,1-1 1 0 0,0 1-1 0 0,1 0 0 0 0,3-1 0 0 0,-7 2-53 0 0,1 0 0 0 0,-1-1 0 0 0,1 1 0 0 0,0 0 0 0 0,-1 0 0 0 0,1 0 0 0 0,-1 0 0 0 0,1 0 0 0 0,0 0 0 0 0,-1 0 0 0 0,1 1 0 0 0,-1-1 0 0 0,1 0 0 0 0,0 0 0 0 0,-1 0 0 0 0,1 1 0 0 0,-1-1 0 0 0,1 0 0 0 0,-1 1 0 0 0,1-1 0 0 0,-1 0 0 0 0,1 1 0 0 0,-1-1 0 0 0,1 0 0 0 0,-1 1 0 0 0,0-1 0 0 0,1 1 0 0 0,-1-1 0 0 0,0 1 0 0 0,1-1 0 0 0,-1 1 0 0 0,0-1 0 0 0,0 1 0 0 0,1 1 0 0 0,5 21 144 0 0,-3 7-189 0 0,-1 1 1 0 0,-3 43-1 0 0,-9 17-53 0 0,2-59 97 0 0,6-26-13 0 0,0 1-1 0 0,1-1 1 0 0,0 1 0 0 0,0 0 0 0 0,0 6-1 0 0,1-10-27 0 0,0-1-1 0 0,0 1 0 0 0,0 0 1 0 0,0-1-1 0 0,1 1 0 0 0,-1-1 0 0 0,1 1 1 0 0,0-1-1 0 0,0 1 0 0 0,0-1 1 0 0,0 1-1 0 0,3 3 0 0 0,-4-5-154 0 0,1 0-1 0 0,0-1 0 0 0,0 1 0 0 0,-1 0 1 0 0,1 0-1 0 0,0-1 0 0 0,0 1 0 0 0,0-1 1 0 0,0 1-1 0 0,0-1 0 0 0,0 1 0 0 0,0-1 1 0 0,1 1-1 0 0,0-1-596 0 0,0 0-1 0 0,-1 1 1 0 0,1-1-1 0 0,0 0 1 0 0,-1 0-1 0 0,1 0 1 0 0,0-1-1 0 0,-1 1 1 0 0,1 0 0 0 0,2-2-1 0 0,8-2-7831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08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0 277 19151 0 0,'0'0'1735'0'0,"4"7"-1398"0"0,-2-5-240 0 0,0 0 0 0 0,0-1-1 0 0,0 1 1 0 0,1-1-1 0 0,-1 0 1 0 0,1 0 0 0 0,-1 1-1 0 0,0-1 1 0 0,1-1-1 0 0,0 1 1 0 0,4 1 0 0 0,31 2 1375 0 0,-37-4-1445 0 0,9 0 197 0 0,-1 0-1 0 0,1-1 1 0 0,0 0 0 0 0,-1-1-1 0 0,1 0 1 0 0,-1-1 0 0 0,0 1-1 0 0,0-2 1 0 0,0 1 0 0 0,0-1-1 0 0,12-8 1 0 0,-11 6-89 0 0,0-1 0 0 0,0-1 0 0 0,0 1 0 0 0,-1-2 0 0 0,0 1 1 0 0,-1-1-1 0 0,0 0 0 0 0,11-17 0 0 0,-8 9 37 0 0,12-27 0 0 0,-20 37-138 0 0,0 0 1 0 0,-1 0 0 0 0,0 0 0 0 0,0 0 0 0 0,-1 0 0 0 0,0-1 0 0 0,1-10-1 0 0,-2 15 9 0 0,0 0-1 0 0,-1 0 0 0 0,1 0 0 0 0,-1 0 0 0 0,0 0 0 0 0,1 1 1 0 0,-1-1-1 0 0,0 0 0 0 0,-1 0 0 0 0,1 1 0 0 0,0-1 0 0 0,-1 1 1 0 0,-2-4-1 0 0,4 5-9 0 0,-1 1-1 0 0,0-1 1 0 0,0 0 0 0 0,1 0 0 0 0,-1 0 0 0 0,0 1-1 0 0,0-1 1 0 0,0 1 0 0 0,0-1 0 0 0,0 1 0 0 0,0-1-1 0 0,0 1 1 0 0,0-1 0 0 0,0 1 0 0 0,0 0 0 0 0,-1 0-1 0 0,1-1 1 0 0,0 1 0 0 0,0 0 0 0 0,0 0 0 0 0,0 0-1 0 0,0 0 1 0 0,0 0 0 0 0,0 0 0 0 0,-1 1 0 0 0,1-1-1 0 0,0 0 1 0 0,0 1 0 0 0,0-1 0 0 0,0 0 0 0 0,0 1-1 0 0,0-1 1 0 0,0 1 0 0 0,0 0 0 0 0,0-1 0 0 0,-1 2-1 0 0,-6 5 104 0 0,-1 0 0 0 0,1 1 0 0 0,1 0 0 0 0,-1 0 0 0 0,1 1 0 0 0,-9 15 0 0 0,-30 62 305 0 0,37-66-324 0 0,1-5-31 0 0,2 0 1 0 0,-9 26-1 0 0,14-36-101 0 0,0 0-1 0 0,0 0 1 0 0,0 1 0 0 0,0-1-1 0 0,1 0 1 0 0,0 1 0 0 0,0-1-1 0 0,1 1 1 0 0,-1-1 0 0 0,1 0-1 0 0,0 0 1 0 0,2 6 0 0 0,-2-10 5 0 0,0 1-1 0 0,-1-1 1 0 0,1 1 0 0 0,0-1 0 0 0,0 0 0 0 0,0 1 0 0 0,0-1 0 0 0,0 0 0 0 0,0 0-1 0 0,0 0 1 0 0,0 0 0 0 0,1 0 0 0 0,-1 0 0 0 0,0 0 0 0 0,1 0 0 0 0,-1 0-1 0 0,1 0 1 0 0,-1-1 0 0 0,1 1 0 0 0,-1-1 0 0 0,1 1 0 0 0,-1-1 0 0 0,1 0 0 0 0,-1 1-1 0 0,1-1 1 0 0,0 0 0 0 0,-1 0 0 0 0,1 0 0 0 0,-1 0 0 0 0,1 0 0 0 0,1-1-1 0 0,6 0-320 0 0,-1-1 0 0 0,0 0-1 0 0,0-1 1 0 0,12-5-1 0 0,-2 1-1584 0 0,-1-2 1 0 0,22-14-1 0 0,-12 5-6981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08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18 20127 0 0,'0'0'926'0'0,"-8"-10"332"0"0,7 9-1159 0 0,-1 0 0 0 0,1 1-1 0 0,-1-1 1 0 0,1 0 0 0 0,-1 0-1 0 0,1 1 1 0 0,-1-1 0 0 0,1 1-1 0 0,-1 0 1 0 0,0-1 0 0 0,1 1-1 0 0,-1 0 1 0 0,0 0 0 0 0,1 0 0 0 0,-1 0-1 0 0,0 0 1 0 0,1 0 0 0 0,-1 1-1 0 0,1-1 1 0 0,-1 0 0 0 0,0 1-1 0 0,1-1 1 0 0,-1 1 0 0 0,1 0-1 0 0,-1 0 1 0 0,1-1 0 0 0,-1 1-1 0 0,1 0 1 0 0,0 0 0 0 0,0 0-1 0 0,-2 2 1 0 0,-3 1 235 0 0,1 2 0 0 0,0-1 0 0 0,0 0 1 0 0,0 1-1 0 0,-7 11 0 0 0,-1 5 337 0 0,1 0 0 0 0,1 1-1 0 0,-11 33 1 0 0,18-46-508 0 0,2 0 0 0 0,-1 0-1 0 0,1 0 1 0 0,1 0-1 0 0,-1 1 1 0 0,2-1-1 0 0,0 0 1 0 0,0 1 0 0 0,0-1-1 0 0,2 0 1 0 0,1 12-1 0 0,-2-19-169 0 0,0 0 0 0 0,1 0 0 0 0,-1 0 0 0 0,0 0 0 0 0,1 0 0 0 0,-1-1-1 0 0,1 1 1 0 0,0 0 0 0 0,0-1 0 0 0,0 0 0 0 0,0 1 0 0 0,1-1 0 0 0,3 3 0 0 0,-2-2 51 0 0,1 0 0 0 0,-1-1 0 0 0,1 1 0 0 0,0-1 0 0 0,0 0 1 0 0,0-1-1 0 0,8 3 0 0 0,0-2-756 0 0,-1-1 1 0 0,1 0-1 0 0,0 0 1 0 0,-1-1-1 0 0,26-4 0 0 0,-13-1-9469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08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51 15664 0 0,'-3'-18'1705'0'0,"7"4"-1497"0"0,9-4 6534 0 0,-5 36-5518 0 0,-6-8-1224 0 0,-1 0 0 0 0,-1 1 0 0 0,0-1 0 0 0,0 1 0 0 0,-1-1 0 0 0,0 0 0 0 0,-3 11 0 0 0,-1 14 0 0 0,-4 29 444 0 0,4-36-37 0 0,2 0 0 0 0,1 0 0 0 0,1 43 0 0 0,2-68-407 0 0,-1 0 0 0 0,1 0 0 0 0,-1 0 0 0 0,1 0 0 0 0,0 0 0 0 0,0 0 0 0 0,0 0 0 0 0,1-1 0 0 0,-1 1 0 0 0,1 0 0 0 0,-1-1 0 0 0,1 1 0 0 0,0-1 0 0 0,3 4 0 0 0,-3-5 0 0 0,-1 0 0 0 0,0 0 0 0 0,1 0 0 0 0,-1 0 0 0 0,1 0 0 0 0,-1 0 0 0 0,1-1 0 0 0,0 1 0 0 0,-1-1 0 0 0,1 1 0 0 0,0-1 0 0 0,-1 1 0 0 0,1-1 0 0 0,0 0 0 0 0,0 0 0 0 0,-1 0 0 0 0,1 0 0 0 0,0 0 0 0 0,-1 0 0 0 0,1 0 0 0 0,0-1 0 0 0,-1 1 0 0 0,1-1 0 0 0,0 1 0 0 0,-1-1 0 0 0,1 0 0 0 0,1 0 0 0 0,7-4 0 0 0,0 0 0 0 0,0-1 0 0 0,-1 0 0 0 0,1-1 0 0 0,-1 0 0 0 0,9-9 0 0 0,4-7-1861 0 0,-2-1 0 0 0,0-1 0 0 0,16-27 0 0 0,-27 39-5646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09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15664 0 0,'-6'4'572'0'0,"1"0"1"0"0,0 1 0 0 0,1-1 0 0 0,-1 1-1 0 0,1 0 1 0 0,-1 0 0 0 0,2 0 0 0 0,-1 1 0 0 0,0-1-1 0 0,-4 13 1 0 0,-2 5 2416 0 0,-9 38 0 0 0,10-33-3420 0 0,-38 166 2583 0 0,45-179-2533 0 0,0-1 1 0 0,0 23-1 0 0,3-28-813 0 0,-1 0-1 0 0,5 16 1 0 0,-2-15-330 0 0,5 0-11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09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83 144 9672 0 0,'0'-7'133'0'0,"2"-1"0"0"0,3-14 1 0 0,16-8 13100 0 0,-21 31-13206 0 0,0 0-1 0 0,1 0 1 0 0,-1 0-1 0 0,0 1 1 0 0,0-1-1 0 0,0 0 1 0 0,0 0-1 0 0,0 1 1 0 0,0-1-1 0 0,-1 0 1 0 0,1 3 0 0 0,-8 40 2074 0 0,6-28-1415 0 0,-6 22 0 0 0,-56 244 758 0 0,54-232-1680 0 0,2 0 0 0 0,-3 83 1 0 0,14-109-2527 0 0</inkml:trace>
  <inkml:trace contextRef="#ctx0" brushRef="#br0" timeOffset="1">116 186 6448 0 0,'-8'-10'13864'0'0,"13"8"-11441"0"0,35-14-187 0 0,227-94 1376 0 0,-249 101-3628 0 0,-4 2-140 0 0,0 0 0 0 0,0 1-1 0 0,1 1 1 0 0,0 0 0 0 0,16-3 0 0 0,-30 8 54 0 0,-1 0 1 0 0,1 0 0 0 0,0 0-1 0 0,-1 0 1 0 0,1 0-1 0 0,0 0 1 0 0,-1 0-1 0 0,1 0 1 0 0,0 0-1 0 0,-1 0 1 0 0,1 0 0 0 0,-1 0-1 0 0,1 0 1 0 0,0 1-1 0 0,0-1 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10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72 14280 0 0,'0'0'1102'0'0,"7"2"-676"0"0,-2-1-109 0 0,1-1 0 0 0,-1 0 0 0 0,1-1 0 0 0,-1 1 0 0 0,1-1 0 0 0,-1 0 0 0 0,9-3 0 0 0,38-17 3806 0 0,-22 8-3063 0 0,-5 2-858 0 0,20-7 596 0 0,-41 17-751 0 0,0 0 0 0 0,0 0 1 0 0,0 0-1 0 0,0 1 0 0 0,0 0 0 0 0,0-1 1 0 0,0 2-1 0 0,0-1 0 0 0,8 2 0 0 0,-11-2-105 0 0,0 0 0 0 0,0 0 0 0 0,0 1 0 0 0,-1-1-1 0 0,1 0 1 0 0,0 1 0 0 0,0-1 0 0 0,0 1 0 0 0,0-1-1 0 0,0 1 1 0 0,-1-1 0 0 0,1 1 0 0 0,0 0 0 0 0,0 0 0 0 0,-1-1-1 0 0,1 1 1 0 0,-1 0 0 0 0,1 0 0 0 0,0 0 0 0 0,-1-1 0 0 0,0 1-1 0 0,1 0 1 0 0,-1 0 0 0 0,1 0 0 0 0,-1 0 0 0 0,0 0-1 0 0,0 0 1 0 0,0 0 0 0 0,1 2 0 0 0,-3 9-1733 0 0</inkml:trace>
  <inkml:trace contextRef="#ctx0" brushRef="#br0" timeOffset="1">8 402 5064 0 0,'-6'16'-680'0'0,"6"-14"1385"0"0,-1 0 0 0 0,1-1 0 0 0,0 1 0 0 0,0 0 0 0 0,0 0 1 0 0,0 0-1 0 0,0 0 0 0 0,0 3 0 0 0,1-3-177 0 0,-1-1 0 0 0,1 0 0 0 0,0 1 0 0 0,-1-1 0 0 0,1 0 0 0 0,0 1 0 0 0,0-1 0 0 0,0 0-1 0 0,0 0 1 0 0,0 0 0 0 0,0 0 0 0 0,0 0 0 0 0,0 0 0 0 0,0 0 0 0 0,0 0 0 0 0,1 0 0 0 0,-1 0 0 0 0,0-1 0 0 0,1 1 0 0 0,-1-1 0 0 0,1 1 0 0 0,-1-1 0 0 0,2 1 0 0 0,2 0-290 0 0,0 1 1 0 0,0-2-1 0 0,0 1 1 0 0,0-1-1 0 0,0 1 1 0 0,0-1-1 0 0,0-1 1 0 0,1 1-1 0 0,-1-1 1 0 0,9-2 0 0 0,3-3 436 0 0,30-12 0 0 0,-2 0-271 0 0,89-27-18 0 0,-105 33-1058 0 0,0-1 1 0 0,38-24 0 0 0,-47 24-673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10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 24879 0 0,'12'10'1892'0'0,"17"19"-954"0"0,-20-21-597 0 0,-1 0 0 0 0,0 0 1 0 0,-1 0-1 0 0,1 1 0 0 0,7 14 0 0 0,27 41-159 0 0,-37-56-243 0 0,-1-1 0 0 0,1 1 0 0 0,0-1 0 0 0,8 8 0 0 0,-10-12-355 0 0,0-1 0 0 0,-1 0-1 0 0,1 1 1 0 0,0-1 0 0 0,0 0-1 0 0,0 0 1 0 0,0-1-1 0 0,1 1 1 0 0,-1-1 0 0 0,0 1-1 0 0,1-1 1 0 0,6 1 0 0 0,1-1-8469 0 0</inkml:trace>
  <inkml:trace contextRef="#ctx0" brushRef="#br0" timeOffset="1">350 0 22055 0 0,'-5'3'533'0'0,"-15"7"186"0"0,1 1 0 0 0,0 1 0 0 0,-31 26 1 0 0,-3 12 339 0 0,-63 79 0 0 0,64-64-2679 0 0,37-40-240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10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6 264 11544 0 0,'2'-12'1234'0'0,"0"6"-741"0"0,1 1 1 0 0,-1 0-1 0 0,1 1 0 0 0,0-1 0 0 0,1 0 0 0 0,-1 1 0 0 0,1 0 1 0 0,6-6 1381 0 0,-2 29-116 0 0,-5-4-1319 0 0,0 0 0 0 0,-2 1 0 0 0,0-1 0 0 0,-2 26 0 0 0,-10 63 732 0 0,9-95-1055 0 0,2-3-60 0 0,-8 47 749 0 0,-14 52 1 0 0,14-82 813 0 0,5-31-1359 0 0,2-7-217 0 0,0 0 0 0 0,1 0 0 0 0,0-1-1 0 0,4-16 1 0 0,-3 14 30 0 0,3-14-65 0 0,1-1-1 0 0,1 1 0 0 0,2 1 1 0 0,1-1-1 0 0,18-39 1 0 0,-18 51 256 0 0,34-70 1099 0 0,-35 78-1266 0 0,0-1 1 0 0,0 1-1 0 0,1 1 1 0 0,18-19-1 0 0,32-21 150 0 0,-53 46-235 0 0,1 0 0 0 0,0 1 0 0 0,0 0 0 0 0,0 1 0 0 0,1-1 0 0 0,-1 1 0 0 0,12-2 0 0 0,-17 4-34 0 0,0 1 0 0 0,0-1 0 0 0,0 1 0 0 0,0 0-1 0 0,0 0 1 0 0,0 0 0 0 0,0 0 0 0 0,0 0 0 0 0,-1 1 0 0 0,1-1 0 0 0,0 0 0 0 0,0 1-1 0 0,0 0 1 0 0,0-1 0 0 0,0 1 0 0 0,0 0 0 0 0,-1 0 0 0 0,3 1 0 0 0,-1 0 77 0 0,-1 1 0 0 0,0-1 1 0 0,1 0-1 0 0,-1 1 1 0 0,0-1-1 0 0,0 1 0 0 0,0 0 1 0 0,-1 0-1 0 0,1-1 1 0 0,1 5-1 0 0,0 3 137 0 0,0 0 1 0 0,0 0-1 0 0,-1 0 0 0 0,0 1 0 0 0,1 20 1 0 0,-3-18-191 0 0,-1 0 1 0 0,0 0-1 0 0,-1 0 1 0 0,0 0-1 0 0,-1 0 1 0 0,0 0-1 0 0,-1-1 1 0 0,-1 1-1 0 0,0-1 1 0 0,-12 21-1 0 0,5-14 9 0 0,-1 0 0 0 0,-1 0 0 0 0,0-2-1 0 0,-2 0 1 0 0,-23 22 0 0 0,28-31-170 0 0,1 1 1 0 0,-2-1-1 0 0,1-1 1 0 0,-21 11-1 0 0,27-16 81 0 0,0 0 0 0 0,0 0 0 0 0,0 0 0 0 0,0 0 0 0 0,-1-1 0 0 0,1 0 0 0 0,0 0 0 0 0,0-1-1 0 0,-1 1 1 0 0,1-1 0 0 0,-1 0 0 0 0,1-1 0 0 0,0 1 0 0 0,-9-3 0 0 0,13 3-34 0 0,0 0 0 0 0,0 0 0 0 0,0-1 0 0 0,1 1 0 0 0,-1 0 0 0 0,0-1 0 0 0,0 1 0 0 0,0 0 0 0 0,0-1 0 0 0,1 1 0 0 0,-1-1 0 0 0,0 1 0 0 0,0-1 0 0 0,1 0 0 0 0,-1 1 0 0 0,0-1 0 0 0,1 0 0 0 0,-1 0 0 0 0,1 1 0 0 0,-1-1 0 0 0,1 0 0 0 0,-1 0 0 0 0,1 0 0 0 0,0 1 0 0 0,-1-1 0 0 0,1 0 1 0 0,0 0-1 0 0,0 0 0 0 0,0 0 0 0 0,-1 0 0 0 0,1 0 0 0 0,0 0 0 0 0,0 0 0 0 0,0 0 0 0 0,0 1 0 0 0,1-1 0 0 0,-1 0 0 0 0,0 0 0 0 0,0 0 0 0 0,0 0 0 0 0,1 0 0 0 0,-1 0 0 0 0,1 0 0 0 0,0-1 0 0 0,3-4-778 0 0,-1 0 1 0 0,2-1 0 0 0,-1 1 0 0 0,9-8-1 0 0,-5 5 372 0 0,17-20-1586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11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17071 0 0,'5'38'1856'0'0,"-5"-38"-1788"0"0,1 1-1 0 0,-1 0 0 0 0,0 0 0 0 0,1-1 1 0 0,-1 1-1 0 0,1 0 0 0 0,-1 0 0 0 0,1-1 1 0 0,-1 1-1 0 0,1-1 0 0 0,-1 1 0 0 0,1 0 0 0 0,-1-1 1 0 0,1 1-1 0 0,0-1 0 0 0,-1 1 0 0 0,1-1 1 0 0,0 0-1 0 0,-1 1 0 0 0,1-1 0 0 0,0 0 1 0 0,0 1-1 0 0,0-1 0 0 0,-1 0 0 0 0,1 0 0 0 0,0 0 1 0 0,0 0-1 0 0,0 0 0 0 0,-1 0 0 0 0,3 0 1 0 0,1 1 296 0 0,-1-1 0 0 0,1 0 0 0 0,0 0 0 0 0,0-1 0 0 0,0 1 0 0 0,4-2 1 0 0,7-3 120 0 0,0-1 1 0 0,-1 0 0 0 0,1-1-1 0 0,-1-1 1 0 0,0 0 0 0 0,-1-1-1 0 0,17-15 1 0 0,-10 7-110 0 0,-2-1 0 0 0,0 0 0 0 0,28-40 0 0 0,-16 8 206 0 0,-14 22 1446 0 0,-24 34-1672 0 0,-11 13-232 0 0,2 1 0 0 0,0 1 0 0 0,2 1 0 0 0,0 0 0 0 0,-12 26 0 0 0,25-43-129 0 0,0 1 0 0 0,0 0 0 0 0,0 0 0 0 0,1 0 0 0 0,-2 12-1 0 0,1-5-331 0 0,2-12 314 0 0,0 0-1 0 0,0 0 0 0 0,0 0 0 0 0,0 0 0 0 0,-1 0 1 0 0,2 0-1 0 0,-1 0 0 0 0,0 0 0 0 0,0 0 0 0 0,0 0 1 0 0,0 0-1 0 0,1 0 0 0 0,-1 0 0 0 0,0 0 0 0 0,1 0 1 0 0,-1 0-1 0 0,1 0 0 0 0,-1 0 0 0 0,1 0 1 0 0,0 0-1 0 0,-1 0 0 0 0,2 1 0 0 0,0-1-15 0 0,-1 0 1 0 0,1 0-1 0 0,-1 0 0 0 0,1-1 1 0 0,-1 1-1 0 0,1 0 0 0 0,0-1 1 0 0,0 1-1 0 0,-1-1 0 0 0,1 0 1 0 0,0 1-1 0 0,2-1 0 0 0,3 0-232 0 0,-1 0-1 0 0,1-1 1 0 0,-1 1-1 0 0,1-1 1 0 0,-1-1-1 0 0,11-3 1 0 0,63-26-3685 0 0,-27 9-4472 0 0,-25 9 1086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7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15664 0 0,'-17'3'1571'0'0,"11"0"-1271"0"0,-1 1-1 0 0,1 0 0 0 0,0 1 0 0 0,0-1 0 0 0,0 1 1 0 0,1 0-1 0 0,0 1 0 0 0,0-1 0 0 0,0 1 0 0 0,0 0 0 0 0,1 0 1 0 0,0 1-1 0 0,1-1 0 0 0,-1 1 0 0 0,-3 10 0 0 0,4-8-27 0 0,0 0 0 0 0,0 0 0 0 0,1 1 0 0 0,0-1 0 0 0,1 1-1 0 0,0-1 1 0 0,0 1 0 0 0,1 0 0 0 0,0-1 0 0 0,1 1 0 0 0,3 15 0 0 0,-4-24-264 0 0,0 1 1 0 0,1 0 0 0 0,-1-1-1 0 0,1 1 1 0 0,0 0 0 0 0,-1-1-1 0 0,1 1 1 0 0,0-1 0 0 0,0 1-1 0 0,0-1 1 0 0,0 0 0 0 0,0 1 0 0 0,0-1-1 0 0,1 0 1 0 0,-1 0 0 0 0,0 0-1 0 0,1 0 1 0 0,-1 0 0 0 0,1 0-1 0 0,-1 0 1 0 0,1 0 0 0 0,-1-1-1 0 0,1 1 1 0 0,-1 0 0 0 0,1-1-1 0 0,0 1 1 0 0,-1-1 0 0 0,1 0 0 0 0,0 0-1 0 0,-1 0 1 0 0,1 1 0 0 0,0-2-1 0 0,0 1 1 0 0,-1 0 0 0 0,4-1-1 0 0,2 0-31 0 0,-1 0 1 0 0,1-1-1 0 0,0-1 0 0 0,-1 1 0 0 0,1-1 0 0 0,-1 0 0 0 0,10-6 0 0 0,-1-1-426 0 0,0 0-1 0 0,19-19 1 0 0,-25 20-894 0 0,0 0 0 0 0,9-14 0 0 0,0-2-6094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11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72 226 19263 0 0,'0'0'439'0'0,"0"0"-382"0"0,0-1 0 0 0,0 1 0 0 0,0 0 0 0 0,0 0 0 0 0,0 0 0 0 0,0 0-1 0 0,-1 0 1 0 0,1 0 0 0 0,0 0 0 0 0,0 0 0 0 0,0 0 0 0 0,0 0 0 0 0,0 0 0 0 0,0 0 0 0 0,0-1 0 0 0,-1 1 0 0 0,1 0 0 0 0,0 0-1 0 0,0 0 1 0 0,0 0 0 0 0,0 0 0 0 0,0 0 0 0 0,0 0 0 0 0,-1 0 0 0 0,1 0 0 0 0,0 0 0 0 0,0 0 0 0 0,0 0 0 0 0,0 1 0 0 0,0-1-1 0 0,0 0 1 0 0,0 0 0 0 0,-1 0 0 0 0,1 0 0 0 0,0 0 0 0 0,0 0 0 0 0,0 0 0 0 0,0 0 0 0 0,0 0 0 0 0,0 0 0 0 0,0 0 0 0 0,0 0-1 0 0,-1 1 1 0 0,1-1 0 0 0,-5 6 831 0 0,1 0 1 0 0,-1 1-1 0 0,1 0 0 0 0,0 0 0 0 0,-5 14 0 0 0,-11 40 1801 0 0,17-48-2391 0 0,0-1-120 0 0,0 0 1 0 0,0 1-1 0 0,2-1 1 0 0,-1 1-1 0 0,2 0 0 0 0,0 15 1 0 0,0-24-207 0 0,1 1 0 0 0,-1 0 0 0 0,1-1 0 0 0,0 1 0 0 0,0 0 0 0 0,1-1 0 0 0,-1 0 0 0 0,1 1 0 0 0,0-1 0 0 0,0 0 0 0 0,1 0 0 0 0,-1 0 0 0 0,1 0 0 0 0,0 0 0 0 0,0-1 0 0 0,0 1 0 0 0,0-1 0 0 0,1 0 0 0 0,6 5 0 0 0,-8-6-90 0 0,1-1-1 0 0,-1 0 1 0 0,1 0 0 0 0,0 0-1 0 0,-1-1 1 0 0,1 1-1 0 0,0-1 1 0 0,0 1-1 0 0,0-1 1 0 0,0 0-1 0 0,-1 0 1 0 0,1 0-1 0 0,0 0 1 0 0,0-1-1 0 0,0 1 1 0 0,-1-1-1 0 0,1 0 1 0 0,4-1 0 0 0,2-2-899 0 0,0 0 1 0 0,0 0-1 0 0,0-1 1 0 0,8-6-1 0 0,5-6-7822 0 0</inkml:trace>
  <inkml:trace contextRef="#ctx0" brushRef="#br0" timeOffset="1">539 1 25135 0 0,'-1'-1'2073'0'0,"0"5"-782"0"0,-3 12-315 0 0,-1 19-284 0 0,10 10 633 0 0,-4-37-1227 0 0,0 0-1 0 0,0 0 1 0 0,0 1 0 0 0,-2 12-1 0 0,-12 174 317 0 0,8-136-574 0 0,1-5-1039 0 0,-1-17-2633 0 0,2-24-6084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12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24879 0 0,'0'0'2255'0'0,"14"0"-1741"0"0,25 1 878 0 0,-28 0-1289 0 0,0 0 0 0 0,-1-1 0 0 0,1 0-1 0 0,0-1 1 0 0,0 0 0 0 0,-1-1 0 0 0,20-5 0 0 0,-16 2-436 0 0,1 1-1 0 0,-1 0 1 0 0,1 2 0 0 0,22-3-1 0 0,-11 5-1631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12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47 23039 0 0,'-3'-4'448'0'0,"0"-1"-170"0"0,-1 0 0 0 0,1 1 0 0 0,-1-1 0 0 0,0 1 0 0 0,0 0 0 0 0,-7-5 0 0 0,10 8-247 0 0,-1 0-1 0 0,1 0 1 0 0,-1 1-1 0 0,1-1 1 0 0,-1 1 0 0 0,1-1-1 0 0,-1 1 1 0 0,1-1-1 0 0,-1 1 1 0 0,1 0-1 0 0,-1 0 1 0 0,0 0-1 0 0,1 0 1 0 0,-1 0 0 0 0,1 0-1 0 0,-1 0 1 0 0,1 1-1 0 0,-1-1 1 0 0,0 0-1 0 0,1 1 1 0 0,-1-1-1 0 0,1 1 1 0 0,0 0-1 0 0,-1 0 1 0 0,1-1 0 0 0,-1 1-1 0 0,1 0 1 0 0,-2 2-1 0 0,-3 2 111 0 0,2-1-1 0 0,-1 1 1 0 0,0 0-1 0 0,1 0 1 0 0,0 1-1 0 0,1-1 1 0 0,-1 1-1 0 0,-4 9 1 0 0,-19 54 671 0 0,14-33-552 0 0,-4 5 9 0 0,3-8-55 0 0,1 0 1 0 0,1 1 0 0 0,-9 47-1 0 0,11 10 100 0 0,7-56-178 0 0,-1 0-1 0 0,-11 42 0 0 0,13-73-126 0 0,-3 11 31 0 0,1 0-1 0 0,0 1 1 0 0,1-1-1 0 0,1 1 0 0 0,0 0 1 0 0,1 31-1 0 0,1 14 38 0 0,-1-46-126 0 0,1 0 0 0 0,0 0 0 0 0,5 29-1 0 0,-3-35-217 0 0,0 0-1 0 0,1 0 0 0 0,0-1 1 0 0,1 1-1 0 0,-1-1 1 0 0,2 0-1 0 0,-1 0 0 0 0,1 0 1 0 0,0-1-1 0 0,1 1 0 0 0,0-1 1 0 0,0 0-1 0 0,1-1 0 0 0,-1 0 1 0 0,1 0-1 0 0,1 0 0 0 0,-1-1 1 0 0,15 8-1 0 0,4-4-1204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13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68 6560 0 0,'0'0'298'0'0,"-6"-1"104"0"0,-20-8 1658 0 0,7-6 10534 0 0,33 12-10485 0 0,7 0-1139 0 0,0 1 0 0 0,1 0 0 0 0,-1 2 0 0 0,30 2 0 0 0,10 1-381 0 0,201-15 495 0 0,-210 8-955 0 0,-45 3-12 0 0,-10-2-381 0 0,-2-3-710 0 0,4-1-1950 0 0,-4 2 1205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14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61 7600 0 0,'0'0'348'0'0,"-9"-13"128"0"0,4 7 760 0 0,0 0 0 0 0,0 1 0 0 0,-1-1 0 0 0,1 1 0 0 0,-8-4 0 0 0,11 7-1055 0 0,-1 1 0 0 0,1 0 0 0 0,-1 0 0 0 0,1 0 1 0 0,-1 0-1 0 0,0 0 0 0 0,1 0 0 0 0,-1 1 0 0 0,0-1 0 0 0,0 1 1 0 0,0 0-1 0 0,1 0 0 0 0,-1 0 0 0 0,0 0 0 0 0,0 0 1 0 0,1 1-1 0 0,-1-1 0 0 0,-3 2 0 0 0,1 0-27 0 0,-1 0 0 0 0,1 0-1 0 0,0 0 1 0 0,0 1 0 0 0,0 0 0 0 0,0 0-1 0 0,0 0 1 0 0,1 1 0 0 0,-1-1 0 0 0,1 1-1 0 0,0 0 1 0 0,0 0 0 0 0,1 1 0 0 0,-1-1-1 0 0,1 1 1 0 0,0 0 0 0 0,0 0 0 0 0,0 0-1 0 0,1 0 1 0 0,0 0 0 0 0,-2 7 0 0 0,-10 24 96 0 0,10-26-184 0 0,-1 0 0 0 0,2 0 0 0 0,0 1 0 0 0,0-1 0 0 0,-2 20 0 0 0,5-25-59 0 0,-1 20 73 0 0,2 33 1 0 0,-1-51-71 0 0,1 0 1 0 0,1 1-1 0 0,-1-1 1 0 0,1-1-1 0 0,0 1 0 0 0,1 0 1 0 0,0 0-1 0 0,0-1 1 0 0,5 8-1 0 0,-7-12-1 0 0,0 0 0 0 0,0-1 0 0 0,0 1-1 0 0,0-1 1 0 0,1 1 0 0 0,-1-1 0 0 0,1 0 0 0 0,-1 0-1 0 0,1 0 1 0 0,-1 0 0 0 0,1 0 0 0 0,0 0 0 0 0,-1 0-1 0 0,1 0 1 0 0,0 0 0 0 0,0-1 0 0 0,0 1-1 0 0,3 0 1 0 0,-3-1 24 0 0,1 0 0 0 0,0 0 0 0 0,0 0-1 0 0,0-1 1 0 0,0 1 0 0 0,0-1 0 0 0,-1 0-1 0 0,1 0 1 0 0,0 0 0 0 0,-1 0 0 0 0,4-2-1 0 0,3-2 85 0 0,-1 0-1 0 0,-1 0 1 0 0,1-1 0 0 0,-1 0-1 0 0,0-1 1 0 0,9-11-1 0 0,75-99 637 0 0,-6 5 1443 0 0,-84 111-2183 0 0,0-1 92 0 0,1 0 0 0 0,-1 1-1 0 0,1-1 1 0 0,-1 1 0 0 0,1-1-1 0 0,0 1 1 0 0,3-3 0 0 0,-5 4-87 0 0,1 0-1 0 0,-1 0 1 0 0,1 0 0 0 0,-1 0-1 0 0,1 0 1 0 0,-1 0 0 0 0,1 0-1 0 0,0 0 1 0 0,-1 0 0 0 0,1 0 0 0 0,-1 0-1 0 0,1 0 1 0 0,-1 1 0 0 0,1-1-1 0 0,-1 0 1 0 0,1 0 0 0 0,-1 0-1 0 0,1 1 1 0 0,-1-1 0 0 0,1 0-1 0 0,-1 1 1 0 0,0-1 0 0 0,1 0-1 0 0,-1 1 1 0 0,0-1 0 0 0,1 1 0 0 0,-1-1-1 0 0,0 1 1 0 0,1-1 0 0 0,-1 1-1 0 0,0-1 1 0 0,0 1 0 0 0,1-1-1 0 0,-1 1 1 0 0,0-1 0 0 0,0 1-1 0 0,0 0 1 0 0,4 9 54 0 0,-1 0 0 0 0,0 0 0 0 0,-1 0 0 0 0,0 1-1 0 0,-1-1 1 0 0,1 15 0 0 0,0 6 17 0 0,-1-16-102 0 0,3 17-113 0 0,-3-30 108 0 0,-1-1 0 0 0,1 1-1 0 0,0 0 1 0 0,-1-1 0 0 0,1 1 0 0 0,0 0 0 0 0,0-1 0 0 0,0 1 0 0 0,0-1 0 0 0,0 1-1 0 0,0-1 1 0 0,1 0 0 0 0,-1 1 0 0 0,0-1 0 0 0,3 1 0 0 0,-2-1-181 0 0,0 0 0 0 0,0-1 1 0 0,0 1-1 0 0,0 0 0 0 0,0-1 0 0 0,0 0 1 0 0,0 0-1 0 0,0 0 0 0 0,0 1 0 0 0,0-2 1 0 0,0 1-1 0 0,0 0 0 0 0,0 0 0 0 0,0-1 1 0 0,1 1-1 0 0,-1-1 0 0 0,2-1 1 0 0,34-15-3254 0 0,-20 7 1774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14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95 377 4144 0 0,'0'-1'104'0'0,"-1"-1"1"0"0,1 1-1 0 0,0-1 1 0 0,-1 0-1 0 0,1 1 0 0 0,-1-1 1 0 0,1 1-1 0 0,-1-1 1 0 0,0 1-1 0 0,0 0 1 0 0,0-1-1 0 0,0 1 0 0 0,0 0 1 0 0,0-1-1 0 0,0 1 1 0 0,-2-2-1 0 0,2 3 190 0 0,1-1 0 0 0,-1 1 1 0 0,1-1-1 0 0,-1 1 0 0 0,1 0 0 0 0,-1-1 0 0 0,0 1 0 0 0,1 0 1 0 0,-1-1-1 0 0,0 1 0 0 0,1 0 0 0 0,-1 0 0 0 0,0 0 0 0 0,1 0 1 0 0,-1 0-1 0 0,0 0 0 0 0,1 0 0 0 0,-1 0 0 0 0,0 0 0 0 0,0 0 1 0 0,1 0-1 0 0,-1 0 0 0 0,0 0 0 0 0,1 0 0 0 0,-1 1 0 0 0,0-1 1 0 0,1 0-1 0 0,-1 0 0 0 0,1 1 0 0 0,-1-1 0 0 0,0 1 0 0 0,1-1 1 0 0,-1 0-1 0 0,1 1 0 0 0,-1-1 0 0 0,1 1 0 0 0,-1-1 0 0 0,1 1 1 0 0,-1-1-1 0 0,1 1 0 0 0,-1 0 0 0 0,-25 45 4093 0 0,22-38-4068 0 0,1 1 1 0 0,-1-1-1 0 0,2 1 0 0 0,-1-1 0 0 0,1 1 0 0 0,-1 16 0 0 0,-1 14 620 0 0,2-14-253 0 0,0 38 0 0 0,2-55-639 0 0,1 0 0 0 0,0 0-1 0 0,1 0 1 0 0,0 0-1 0 0,0 0 1 0 0,0 0 0 0 0,1 0-1 0 0,7 12 1 0 0,-8-17-48 0 0,0 1 0 0 0,0-1 1 0 0,1 1-1 0 0,-1-1 0 0 0,1 0 1 0 0,0 0-1 0 0,0 0 0 0 0,0-1 0 0 0,1 1 1 0 0,-1-1-1 0 0,1 1 0 0 0,-1-1 0 0 0,1 0 1 0 0,0 0-1 0 0,0-1 0 0 0,0 1 1 0 0,0-1-1 0 0,0 0 0 0 0,0 0 0 0 0,0 0 1 0 0,0-1-1 0 0,0 1 0 0 0,6-1 1 0 0,-1-1-224 0 0,1 1 0 0 0,-2-2 0 0 0,1 1 0 0 0,0-1 0 0 0,0-1 0 0 0,0 0 0 0 0,-1 0 0 0 0,0 0 0 0 0,1-1 0 0 0,7-5 0 0 0,14-9-1974 0 0,1-1-3519 0 0,2-1-1721 0 0</inkml:trace>
  <inkml:trace contextRef="#ctx0" brushRef="#br0" timeOffset="1">757 7 13360 0 0,'0'0'26'0'0,"0"0"1"0"0,0-1 0 0 0,0 1 0 0 0,-1 0 0 0 0,1 0 0 0 0,0 0 0 0 0,0 0 0 0 0,0-1-1 0 0,0 1 1 0 0,0 0 0 0 0,0 0 0 0 0,0 0 0 0 0,0-1 0 0 0,0 1 0 0 0,1 0 0 0 0,-1 0 0 0 0,0 0-1 0 0,0-1 1 0 0,0 1 0 0 0,0 0 0 0 0,0 0 0 0 0,0 0 0 0 0,0 0 0 0 0,0 0 0 0 0,0-1-1 0 0,1 1 1 0 0,-1 0 0 0 0,0 0 0 0 0,0 0 0 0 0,0 0 0 0 0,0 0 0 0 0,0-1 0 0 0,1 1-1 0 0,-1 0 1 0 0,0 0 0 0 0,0 0 0 0 0,0 0 0 0 0,0 0 0 0 0,1 0 0 0 0,-1 0 0 0 0,0 0-1 0 0,0 0 1 0 0,0 0 0 0 0,1 0 0 0 0,-1 0 0 0 0,0 0 0 0 0,5 10 1886 0 0,2 19 2385 0 0,1 27-1302 0 0,0 110 1 0 0,-7-97-2209 0 0,0-30-799 0 0,3 0-1 0 0,13 64 0 0 0,-11-70-2306 0 0,-3-18 895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14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4608 0 0,'0'0'353'0'0,"5"1"427"0"0,31 8 11591 0 0,0-3-6357 0 0,8-2-4439 0 0,24-1-3717 0 0,-16-1 3238 0 0,13-1-673 0 0,-14-1-1759 0 0,-17 2-4496 0 0,-6 1-1862 0 0</inkml:trace>
  <inkml:trace contextRef="#ctx0" brushRef="#br0" timeOffset="1">823 223 23039 0 0,'-4'6'1126'0'0,"-7"11"2"0"0,7-9-1060 0 0,-1 0 1 0 0,0-1 0 0 0,-7 7-1 0 0,-11 13-6 0 0,-37 55-1 0 0,-12 36-1157 0 0,59-95 287 0 0,2-6-1567 0 0,2-4-5473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15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 20383 0 0,'0'0'1560'0'0,"-1"0"-1068"0"0,-2 0-257 0 0,2 0 120 0 0,30 9 1483 0 0,-12-8-1181 0 0,0-2 0 0 0,25-3 0 0 0,18-1 224 0 0,-11 3-586 0 0,-35 1-625 0 0,1 0 0 0 0,0 1 0 0 0,0 1 0 0 0,-1 0 0 0 0,1 1 0 0 0,15 3 1 0 0,-16 0-5997 0 0,-3-2-2017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16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1 269 9216 0 0,'3'0'6993'0'0,"6"0"-3528"0"0,3-1-3221 0 0,-1 0-1 0 0,1 0 1 0 0,0-2-1 0 0,0 1 1 0 0,-1-1-1 0 0,1-1 1 0 0,-1 0-1 0 0,0-1 1 0 0,0 0-1 0 0,-1-1 1 0 0,1 0-1 0 0,-1 0 1 0 0,11-10-1 0 0,1-3 99 0 0,-1 0 0 0 0,-1-2-1 0 0,0 0 1 0 0,22-33-1 0 0,-39 49-306 0 0,0 1-1 0 0,0-1 1 0 0,0 0-1 0 0,-1 0 1 0 0,0 1-1 0 0,2-9 0 0 0,-3 12-22 0 0,-1 1-1 0 0,0-1 1 0 0,0 0-1 0 0,1 0 1 0 0,-1 0-1 0 0,0 0 0 0 0,0 0 1 0 0,0 0-1 0 0,0 0 1 0 0,0 0-1 0 0,0 0 1 0 0,0 0-1 0 0,0 0 0 0 0,-1 0 1 0 0,1 1-1 0 0,0-1 1 0 0,0 0-1 0 0,-1 0 1 0 0,1 0-1 0 0,-1 0 0 0 0,1 0 1 0 0,-1 1-1 0 0,1-1 1 0 0,-1 0-1 0 0,1 0 1 0 0,-1 1-1 0 0,0-1 0 0 0,1 0 1 0 0,-1 1-1 0 0,0-1 1 0 0,0 1-1 0 0,1-1 1 0 0,-1 1-1 0 0,0-1 0 0 0,0 1 1 0 0,0-1-1 0 0,0 1 1 0 0,0 0-1 0 0,0 0 1 0 0,1-1-1 0 0,-1 1 0 0 0,0 0 1 0 0,-1 0-1 0 0,-1 0 30 0 0,0 0 0 0 0,0 0 0 0 0,1 0 0 0 0,-1 1 0 0 0,0-1-1 0 0,1 1 1 0 0,-1 0 0 0 0,1 0 0 0 0,-1 0 0 0 0,1 0 0 0 0,-1 0 0 0 0,1 0-1 0 0,0 1 1 0 0,-1-1 0 0 0,1 1 0 0 0,0-1 0 0 0,-4 5 0 0 0,-3 3 182 0 0,0 1 0 0 0,-10 15 1 0 0,12-16-86 0 0,-1 0-25 0 0,1 1 0 0 0,1 1 0 0 0,0-1 0 0 0,1 1 0 0 0,0 0 0 0 0,0 0 0 0 0,1 0 0 0 0,0 1 0 0 0,-2 17-1 0 0,6-21-47 0 0,0 0-1 0 0,1 0 0 0 0,0 0 0 0 0,0 0 0 0 0,1 0 0 0 0,0-1 0 0 0,1 1 0 0 0,4 10 0 0 0,1 6 93 0 0,-1-1-31 0 0,2 0 1 0 0,14 28 0 0 0,-14-29-79 0 0,-9-20-51 0 0,1 1 1 0 0,-1-1-1 0 0,1 0 0 0 0,0 0 0 0 0,0 0 0 0 0,0 0 0 0 0,0 0 0 0 0,0 0 0 0 0,0 0 0 0 0,1 0 0 0 0,-1 0 0 0 0,1-1 1 0 0,-1 1-1 0 0,1 0 0 0 0,-1-1 0 0 0,1 1 0 0 0,0-1 0 0 0,3 2 0 0 0,1 0-303 0 0,0-1 0 0 0,1 0-1 0 0,-1 0 1 0 0,1 0 0 0 0,-1-1 0 0 0,1 0 0 0 0,0 0-1 0 0,0-1 1 0 0,0 1 0 0 0,-1-1 0 0 0,1-1 0 0 0,0 0-1 0 0,0 0 1 0 0,9-2 0 0 0,9-4-1249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1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17503 0 0,'0'0'1831'0'0,"3"14"1025"0"0,0-8-2168 0 0,0 0-1 0 0,0 0 1 0 0,0-1 0 0 0,6 6 0 0 0,4 5-759 0 0,18 14 0 0 0,-5-5 242 0 0,-15-12-229 0 0,-8-9-106 0 0,1 1 0 0 0,0-1 0 0 0,0 0 0 0 0,0 0 0 0 0,0-1 0 0 0,0 1 0 0 0,1-1 1 0 0,0 0-1 0 0,-1 0 0 0 0,6 2 0 0 0</inkml:trace>
  <inkml:trace contextRef="#ctx0" brushRef="#br0" timeOffset="1">260 13 19583 0 0,'0'0'895'0'0,"-3"0"-18"0"0,-5 2-779 0 0,0 0 0 0 0,0 0-1 0 0,1 1 1 0 0,-1 0 0 0 0,1 0 0 0 0,0 0-1 0 0,0 1 1 0 0,0 0 0 0 0,-7 6-1 0 0,-8 7 772 0 0,-27 27-1 0 0,36-30-755 0 0,1 1 1 0 0,-20 29 0 0 0,18-24-162 0 0,8-10-421 0 0,1 0 1 0 0,0 1 0 0 0,1-1-1 0 0,0 1 1 0 0,-3 12-1 0 0,4-8-1027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7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15664 0 0,'0'0'2122'0'0,"-6"8"-195"0"0,-2 27-1181 0 0,1 1 0 0 0,-3 70 0 0 0,10-24 22 0 0,0-68-658 0 0,1 0 0 0 0,0 0-1 0 0,1-1 1 0 0,0 1 0 0 0,2 0 0 0 0,3 13-1 0 0,-6-26-69 0 0,-1 0 0 0 0,0-1-1 0 0,1 1 1 0 0,-1 0-1 0 0,1 0 1 0 0,-1 0 0 0 0,1 0-1 0 0,0 0 1 0 0,-1 0-1 0 0,1-1 1 0 0,0 1 0 0 0,-1 0-1 0 0,1-1 1 0 0,0 1-1 0 0,0 0 1 0 0,0-1 0 0 0,0 1-1 0 0,1 0 1 0 0,-2-1 1 0 0,1 0-1 0 0,0 0 1 0 0,0 0 0 0 0,0 0-1 0 0,0 0 1 0 0,-1 0 0 0 0,1 0-1 0 0,0 0 1 0 0,0 0 0 0 0,0-1 0 0 0,0 1-1 0 0,-1 0 1 0 0,1 0 0 0 0,0-1-1 0 0,0 1 1 0 0,-1-1 0 0 0,2 0-1 0 0,3-3 100 0 0,0 0 0 0 0,-1 0 0 0 0,1-1-1 0 0,6-9 1 0 0,-5 7-248 0 0,13-22 119 0 0,-14 21 3 0 0,0-1 1 0 0,1 2-1 0 0,0-1 0 0 0,8-8 1 0 0,-13 15 350 0 0,-2 5-230 0 0,1 1-1 0 0,-1-1 0 0 0,0 0 1 0 0,0 0-1 0 0,0-1 0 0 0,-1 1 1 0 0,0 0-1 0 0,-2 5 0 0 0,-6 14 261 0 0,4-5-429 0 0,1-6-498 0 0,0 1-1 0 0,1 0 1 0 0,1 0-1 0 0,0 1 0 0 0,1-1 1 0 0,1 1-1 0 0,-1 23 1 0 0,3-20-7997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16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6 2304 0 0,'-11'9'1969'0'0,"0"1"1737"0"0,-34 30 2131 0 0,34-28-4925 0 0,0 1 0 0 0,1 0 1 0 0,0 0-1 0 0,-14 29 0 0 0,-3 3 198 0 0,16-29-761 0 0,-15 22 665 0 0,2 1-1 0 0,-19 42 1 0 0,0 0 539 0 0,38-59-1097 0 0,5-21-199 0 0,11-17 271 0 0,5-8-248 0 0,80-119 62 0 0,-40 72 363 0 0,125-122 0 0 0,-178 189-652 0 0,1 1 0 0 0,0 0 0 0 0,-1 0 0 0 0,1 0-1 0 0,0 0 1 0 0,1 1 0 0 0,-1 0 0 0 0,0 0 0 0 0,1 0 0 0 0,-1 0 0 0 0,1 1-1 0 0,0-1 1 0 0,5 0 0 0 0,-9 2-51 0 0,0 1-1 0 0,0-1 0 0 0,0 0 1 0 0,0 0-1 0 0,0 1 1 0 0,0-1-1 0 0,0 0 1 0 0,0 1-1 0 0,0-1 1 0 0,0 1-1 0 0,0-1 0 0 0,-1 1 1 0 0,1 0-1 0 0,0-1 1 0 0,0 1-1 0 0,0 0 1 0 0,-1-1-1 0 0,1 1 1 0 0,0 0-1 0 0,-1 0 0 0 0,1 0 1 0 0,-1 0-1 0 0,1 0 1 0 0,-1 0-1 0 0,1 0 1 0 0,-1 0-1 0 0,0 0 1 0 0,1 0-1 0 0,-1 0 0 0 0,0 0 1 0 0,0 0-1 0 0,0 0 1 0 0,0 0-1 0 0,0 0 1 0 0,0 2-1 0 0,0 3 30 0 0,0-1 0 0 0,-1 1 0 0 0,1 0 1 0 0,-1 0-1 0 0,-2 5 0 0 0,0-2 13 0 0,0-1 1 0 0,-1 0 0 0 0,-1 1-1 0 0,1-2 1 0 0,-1 1-1 0 0,0 0 1 0 0,-1-1-1 0 0,0 0 1 0 0,0 0-1 0 0,-1-1 1 0 0,1 1 0 0 0,-1-1-1 0 0,-16 9 1 0 0,13-8 25 0 0,-1-1 0 0 0,0 0 0 0 0,-1-1 0 0 0,-14 5-1 0 0,-13-1-2168 0 0,34-8 680 0 0,0-1 0 0 0,1 0 0 0 0,-1 0 0 0 0,0 0 0 0 0,-7-2 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17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 14280 0 0,'-6'-7'7218'0'0,"23"12"-5621"0"0,7 12-207 0 0,35 31 0 0 0,-24-18-903 0 0,-25-22-407 0 0,-2 1-1 0 0,1 0 1 0 0,-1 0 0 0 0,0 0-1 0 0,-1 1 1 0 0,9 17 0 0 0,29 69 231 0 0,-41-85-287 0 0,1 1 36 0 0,-1 1-1 0 0,-1-1 1 0 0,-1 1-1 0 0,1-1 1 0 0,-2 1-1 0 0,0 0 1 0 0,-1 23-1 0 0,-3 5 159 0 0,-9 44 0 0 0,8-68-197 0 0,-1 0 1 0 0,0 0-1 0 0,-1-1 0 0 0,-1 1 1 0 0,-16 27-1 0 0,5-14 22 0 0,-1-1-1 0 0,-24 26 1 0 0,28-38-170 0 0,0-1 0 0 0,-1-1 0 0 0,-1 0 0 0 0,0-1 0 0 0,-27 16 0 0 0,27-20-4008 0 0,-28 12 0 0 0,14-10-4216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18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5528 0 0,'27'-8'6909'0'0,"29"-13"0"0"0,-16 6-3307 0 0,0 2-3572 0 0,-3 0 1143 0 0,-29 10-916 0 0,-1 0-1 0 0,1 0 1 0 0,0 1 0 0 0,0 0-1 0 0,0 1 1 0 0,1-1 0 0 0,-1 1-1 0 0,0 1 1 0 0,10 0 0 0 0,-17 0-218 0 0,0 0 0 0 0,0 1 0 0 0,0-1 1 0 0,0 0-1 0 0,0 0 0 0 0,0 1 0 0 0,0-1 0 0 0,0 1 0 0 0,0-1 1 0 0,0 1-1 0 0,0 0 0 0 0,-1-1 0 0 0,1 1 0 0 0,0 0 0 0 0,0-1 1 0 0,0 1-1 0 0,-1 0 0 0 0,1 0 0 0 0,0 0 0 0 0,-1 0 0 0 0,2 1 1 0 0,-2 0 5 0 0,1 1 1 0 0,0-1 0 0 0,-1 0-1 0 0,1 1 1 0 0,-1-1 0 0 0,0 0-1 0 0,0 1 1 0 0,0-1 0 0 0,0 4 0 0 0,-2 4 82 0 0,0 0 1 0 0,0-1-1 0 0,-8 19 1 0 0,-6 6 67 0 0,-1 0 0 0 0,-2 0-1 0 0,-36 46 1 0 0,28-42-690 0 0,7-6-3113 0 0,12-17-5602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18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25 17047 0 0,'-9'-3'1512'0'0,"1"1"-1208"0"0,5 2-240 0 0,-5-3-64 0 0,-9 1 6256 0 0,14-4-5928 0 0,6 1-264 0 0,2 1-64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18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88 4608 0 0,'-2'-18'448'0'0,"10"5"1605"0"0,-5 10-746 0 0,0 1 0 0 0,0 0 0 0 0,0 0 0 0 0,0 0 0 0 0,6-3 0 0 0,19-6 6608 0 0,-12 6-5731 0 0,1 0-1802 0 0,2 0 218 0 0,-1 0 1 0 0,30-3-1 0 0,-43 7-506 0 0,0 1 0 0 0,0 0-1 0 0,0 0 1 0 0,0 0 0 0 0,0 0-1 0 0,0 1 1 0 0,0 0 0 0 0,-1 0 0 0 0,1 1-1 0 0,0-1 1 0 0,0 1 0 0 0,-1 0 0 0 0,1 0-1 0 0,7 5 1 0 0,-10-5-57 0 0,0 0 0 0 0,-1 0 0 0 0,1 0 0 0 0,0 0 1 0 0,-1 0-1 0 0,1 0 0 0 0,-1 0 0 0 0,0 0 0 0 0,1 1 0 0 0,-1-1 0 0 0,0 1 0 0 0,-1-1 0 0 0,1 0 0 0 0,0 1 0 0 0,-1 0 0 0 0,1-1 1 0 0,-1 1-1 0 0,0-1 0 0 0,0 6 0 0 0,-1 4 100 0 0,0 1 1 0 0,-6 22-1 0 0,4-20-67 0 0,0-2-7 0 0,-16 66 223 0 0,9-43-203 0 0,6-20-46 0 0,-1-1 1 0 0,-12 28-1 0 0,6-22 57 0 0,1-1-1496 0 0,0-1-1 0 0,-25 33 1 0 0,24-39-29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27:19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12 120 17503 0 0,'0'0'776'0'0,"-3"-5"160"0"0,0 1-744 0 0,0-2-192 0 0,0-1 0 0 0,3-3 0 0 0,3 2 1608 0 0,0-4 288 0 0,0 2 56 0 0,0-3 16 0 0,0 1-1904 0 0,2 1-376 0 0,3-1-72 0 0,-2 2-24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33:43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61 3224 0 0,'-14'0'2316'0'0,"12"-1"-1872"0"0,1 0 1 0 0,0 0-1 0 0,0 0 1 0 0,0 0-1 0 0,-1 0 1 0 0,1 0-1 0 0,0 0 1 0 0,1-1-1 0 0,-3-1 0 0 0,3 2-331 0 0,-1 0 0 0 0,1-1 0 0 0,-1 1 0 0 0,1 0 0 0 0,-1-1 0 0 0,1 1 0 0 0,0 0 0 0 0,0-1 0 0 0,0 1 0 0 0,0 0 0 0 0,0-1 0 0 0,0 1 0 0 0,0 0 0 0 0,0-1 0 0 0,0 1 0 0 0,1 0 0 0 0,0-3 0 0 0,0-13 4267 0 0,4 28-2763 0 0,-4-9-1530 0 0,0 0 0 0 0,0 0 0 0 0,0 0 0 0 0,0-1-1 0 0,1 1 1 0 0,-1 0 0 0 0,1-1 0 0 0,-1 1 0 0 0,1-1-1 0 0,-1 0 1 0 0,1 1 0 0 0,0-1 0 0 0,0 0 0 0 0,0 0-1 0 0,-1 0 1 0 0,1 0 0 0 0,0 0 0 0 0,0 0 0 0 0,0-1-1 0 0,1 1 1 0 0,-1-1 0 0 0,0 1 0 0 0,0-1 0 0 0,4 0-1 0 0,6 0 204 0 0,-1-1 0 0 0,1 0-1 0 0,19-4 1 0 0,6-1 107 0 0,-8 4-174 0 0,-8 0-160 0 0,-1 1 0 0 0,1 0 0 0 0,37 5-1 0 0,28 14 98 0 0,31 4 30 0 0,-53-16 287 0 0,-1-4-1 0 0,71-5 1 0 0,-84-2-518 0 0,69-16-1 0 0,-2 0 361 0 0,-53 15-120 0 0,71 4-1 0 0,43-3 173 0 0,-136 3-110 0 0,73 5 0 0 0,-19 1 188 0 0,33-9 372 0 0,23-2-69 0 0,-110 3-463 0 0,-26 2-74 0 0,1 1 0 0 0,32 1-1 0 0,-48 0-212 0 0,2 0 6 0 0,0 0 0 0 0,1 1 0 0 0,-1-1 0 0 0,0 1 0 0 0,0 0 0 0 0,0 0 0 0 0,0 0 1 0 0,0 1-1 0 0,-1-1 0 0 0,1 1 0 0 0,0-1 0 0 0,-1 1 0 0 0,1 0 0 0 0,-1 0 0 0 0,1 0 0 0 0,2 3 0 0 0,-1-1 3 0 0,-1-2-27 0 0,-1-1 0 0 0,0 2 0 0 0,1-1 0 0 0,-1 0 0 0 0,0 0 0 0 0,0 1 0 0 0,2 2 0 0 0,-3-3-419 0 0,-1 0 1 0 0,1-1 0 0 0,-1 1-1 0 0,1 0 1 0 0,-1 0 0 0 0,0-1-1 0 0,0 1 1 0 0,0 2 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33:5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5984 0 0,'0'0'541'0'0,"0"-1"-445"0"0,2-3-5 0 0,-1 3 323 0 0,0-12 11241 0 0,3 11-11492 0 0,0 0 0 0 0,0 0 1 0 0,1 1-1 0 0,-1-1 0 0 0,0 1 1 0 0,1 0-1 0 0,-1 0 0 0 0,9 0 1 0 0,41 1 444 0 0,-24 1-428 0 0,312 2 1059 0 0,-202-10-837 0 0,1 1-141 0 0,-29 5-86 0 0,120 2 347 0 0,-161 3-137 0 0,88 15-1 0 0,103 24 352 0 0,-123-28-324 0 0,-117-13-264 0 0,-9-2-24 0 0,0 0 0 0 0,1-1 0 0 0,-1 0 0 0 0,0-1 0 0 0,14-4 1 0 0,62-21 409 0 0,-83 25-526 0 0,13-4 56 0 0,1-1 0 0 0,-1-1 1 0 0,25-15-1 0 0,-36 19-41 0 0,-6 4-36 0 0,0-1 0 0 0,-1 0 0 0 0,1 0 0 0 0,0 0 0 0 0,-1 0-1 0 0,1 0 1 0 0,-1 0 0 0 0,1 0 0 0 0,-1-1 0 0 0,2-1 0 0 0,-2 2-623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33:52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99 106 6448 0 0,'0'0'498'0'0,"-16"-4"918"0"0,8 1-556 0 0,7 3-778 0 0,1 0 0 0 0,-1-1 0 0 0,0 1 0 0 0,0 0 0 0 0,0-1 0 0 0,0 1 1 0 0,0-1-1 0 0,0 1 0 0 0,1-1 0 0 0,-1 1 0 0 0,0-1 0 0 0,1 1 0 0 0,-1-1 0 0 0,-1-1 0 0 0,-4-4 632 0 0,0-1 0 0 0,-11-8 0 0 0,-9-9 859 0 0,25 24-1474 0 0,1-1 0 0 0,-1 1 0 0 0,1-1 0 0 0,-1 1 0 0 0,1-1 0 0 0,-1 1 0 0 0,1-1 1 0 0,0 1-1 0 0,-1-1 0 0 0,1 1 0 0 0,0-1 0 0 0,-1 1 0 0 0,1-1 0 0 0,0 0 0 0 0,0 1 1 0 0,-1-1-1 0 0,1 1 0 0 0,0-1 0 0 0,0 0 0 0 0,0 1 0 0 0,0-2 0 0 0,1 1 24 0 0,-1 1 1 0 0,1 0-1 0 0,0-1 0 0 0,-1 1 0 0 0,1 0 0 0 0,0-1 0 0 0,0 1 0 0 0,-1 0 1 0 0,1 0-1 0 0,0 0 0 0 0,0 0 0 0 0,-1 0 0 0 0,1 0 0 0 0,1 0 0 0 0,9-2-208 0 0,35-5 1134 0 0,67-2 1 0 0,49 9 55 0 0,-71 1-716 0 0,199-6 134 0 0,-285 5-476 0 0,0 0 0 0 0,-1 1 0 0 0,1-1 1 0 0,0 1-1 0 0,7 2 0 0 0,-10-2-136 0 0,-1-1 0 0 0,1 1 0 0 0,-1 0 0 0 0,1-1-1 0 0,-1 1 1 0 0,1 0 0 0 0,-1 0 0 0 0,1 0 0 0 0,-1 0 0 0 0,0 0 0 0 0,1 1 0 0 0,-1-1 0 0 0,0 0 0 0 0,0 1 0 0 0,0-1 0 0 0,0 0 0 0 0,0 1 0 0 0,0 0-1 0 0,0 1 1 0 0,1 5-911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33:52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60 13216 0 0,'-8'-15'789'0'0,"5"8"-494"0"0,-1 0 0 0 0,0 0 0 0 0,0 1 0 0 0,-6-7 0 0 0,10 12-45 0 0,-1 1-159 0 0,-1-3-67 0 0,2 2 235 0 0,16 6 318 0 0,16 4 449 0 0,-1-1 0 0 0,57 7 0 0 0,188 0 381 0 0,-191-14-1194 0 0,4 0-50 0 0,150 20 1 0 0,-174-12-108 0 0,-39-6-379 0 0,0 1 1 0 0,43 12-1 0 0,-55-14-1008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8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84 694 8752 0 0,'3'7'10318'0'0,"-4"-23"-9219"0"0,-1 1 0 0 0,-1-1 0 0 0,-5-16 0 0 0,5 21-854 0 0,-16-111 1248 0 0,-1 0-435 0 0,3 15-372 0 0,10 59-459 0 0,3 9 37 0 0,1-51 0 0 0,3 87-261 0 0,0 0 0 0 0,0-1 0 0 0,1 1 0 0 0,-1 0 0 0 0,0-1 0 0 0,1 1 0 0 0,0 0 0 0 0,0 0 0 0 0,0 0 0 0 0,0-1 0 0 0,1 1 0 0 0,-1 0 0 0 0,1 1 0 0 0,-1-1 0 0 0,1 0 0 0 0,0 0 0 0 0,0 1 0 0 0,1-1 0 0 0,-1 1 0 0 0,0-1 0 0 0,1 1 0 0 0,0 0 0 0 0,-1 0 0 0 0,1 0 0 0 0,0 1 0 0 0,0-1 0 0 0,0 1 0 0 0,0-1 0 0 0,0 1 0 0 0,0 0 0 0 0,0 0 0 0 0,1 0 0 0 0,-1 1 0 0 0,0-1 0 0 0,1 1 0 0 0,-1 0 0 0 0,0 0 0 0 0,1 0 0 0 0,-1 0 0 0 0,0 1 0 0 0,1-1 0 0 0,3 2 0 0 0,0 0-52 0 0,1 0 0 0 0,0 0-1 0 0,-1 1 1 0 0,0 0-1 0 0,0 1 1 0 0,0 0-1 0 0,0 0 1 0 0,0 0 0 0 0,-1 1-1 0 0,1 0 1 0 0,6 7-1 0 0,-6-5-255 0 0,0 1 0 0 0,-1-1 0 0 0,0 2 0 0 0,0-1 0 0 0,-1 1 0 0 0,0-1 0 0 0,-1 1 0 0 0,5 13 0 0 0,8 26-3760 0 0,-14-24-3516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33:53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72 13824 0 0,'-51'-43'4281'0'0,"51"43"-4210"0"0,-1-1 1 0 0,1 1-1 0 0,0 0 1 0 0,-1 0-1 0 0,1-1 1 0 0,-1 1-1 0 0,1 0 1 0 0,0-1 0 0 0,-1 1-1 0 0,1-1 1 0 0,0 1-1 0 0,0 0 1 0 0,-1-1-1 0 0,1 1 1 0 0,0-1-1 0 0,0 1 1 0 0,-1-1-1 0 0,1 1 1 0 0,0-1-1 0 0,0 1 1 0 0,0-1-1 0 0,0 1 1 0 0,0-1-1 0 0,0 1 1 0 0,0-1-1 0 0,0 1 1 0 0,0-1 0 0 0,0 1-1 0 0,0-1 1 0 0,0 1-1 0 0,0-1 1 0 0,1 0-35 0 0,0 0 0 0 0,0 1 1 0 0,-1-1-1 0 0,1 1 0 0 0,0-1 1 0 0,0 1-1 0 0,0-1 0 0 0,-1 1 0 0 0,1-1 1 0 0,0 1-1 0 0,0 0 0 0 0,0-1 1 0 0,0 1-1 0 0,2 0 0 0 0,2-1 85 0 0,1 0-1 0 0,-1 1 0 0 0,1 0 0 0 0,-1 0 0 0 0,7 1 1 0 0,9 4 603 0 0,-16-3-523 0 0,1-1 0 0 0,0 0 0 0 0,-1 0 0 0 0,7 1 1 0 0,-1-1 397 0 0,-10-1-549 0 0,0 0 1 0 0,0 0-1 0 0,0 0 0 0 0,0 1 1 0 0,0-1-1 0 0,0 0 0 0 0,0 0 0 0 0,0-1 1 0 0,0 1-1 0 0,1 0 0 0 0,-1 0 1 0 0,0 0-1 0 0,1-1 0 0 0,25-13 901 0 0,-9 10-472 0 0,-13 4-480 0 0,-1 0 0 0 0,0 0 0 0 0,0 0 0 0 0,0 0 0 0 0,0 1 0 0 0,0-1 0 0 0,8 3 0 0 0,12 1 0 0 0,234 28 283 0 0,-189-23-66 0 0,117 0 0 0 0,-133-9-134 0 0,24 3 42 0 0,103-1-10 0 0,363-9 842 0 0,-385 6-691 0 0,104-6 111 0 0,-213 4-311 0 0,-32 2-54 0 0,1 0 1 0 0,0-1-1 0 0,-1 0 1 0 0,1-2 0 0 0,32-10-1 0 0,-63 6-1024 0 0,12 8 704 0 0,-1-1 0 0 0,1 1-1 0 0,-1 0 1 0 0,1 0-1 0 0,-1 0 1 0 0,1 0-1 0 0,-1 0 1 0 0,1 0 0 0 0,-1 0-1 0 0,1 0 1 0 0,-3 1-1 0 0,-10 1-8566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41:10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67 107 3224 0 0,'0'0'1808'0'0,"-9"-3"1320"0"0,9 3-3070 0 0,0 0 1 0 0,0 0-1 0 0,0 0 1 0 0,0-1-1 0 0,0 1 1 0 0,0 0-1 0 0,0-1 1 0 0,0 1-1 0 0,0 0 1 0 0,0 0-1 0 0,0-1 1 0 0,0 1-1 0 0,0 0 1 0 0,0 0-1 0 0,0-1 1 0 0,0 1-1 0 0,0 0 1 0 0,0 0-1 0 0,0-1 1 0 0,0 1-1 0 0,0 0 1 0 0,0 0-1 0 0,1-1 1 0 0,-1 1-1 0 0,0 0 1 0 0,0 0-1 0 0,0-1 1 0 0,0 1-1 0 0,1 0 1 0 0,-1 0-1 0 0,10-4 734 0 0,18 4-507 0 0,-21 0-79 0 0,192-7 1242 0 0,-155 3-1168 0 0,-43 4-35 0 0,-9 3-110 0 0,-20 6 8 0 0,-1-2 1 0 0,1-2-1 0 0,-1 0 1 0 0,-1-2-1 0 0,1-1 1 0 0,0-1-1 0 0,-44-5 1 0 0,60 3 105 0 0,7 1 8 0 0,1-1 0 0 0,-1 1 0 0 0,0-1-1 0 0,1 0 1 0 0,-1-1 0 0 0,1 0 0 0 0,-8-2-1 0 0,13 3 48 0 0,14-13 546 0 0,-7 9-786 0 0,0 1-1 0 0,1 1 1 0 0,-1-1 0 0 0,1 1-1 0 0,0 1 1 0 0,16-4 0 0 0,8-3 87 0 0,72-20 261 0 0,-88 26-361 0 0,1 0 695 0 0,-31 18-516 0 0,5-8-206 0 0,-1-2 1 0 0,0 1 0 0 0,0-1-1 0 0,-1-1 1 0 0,1 0 0 0 0,-1-1-1 0 0,0 0 1 0 0,0 0 0 0 0,0-1-1 0 0,-1 0 1 0 0,-12-1 0 0 0,9-1 62 0 0,10 1 44 0 0,0-1 0 0 0,0 0 0 0 0,0 0 0 0 0,0-1 0 0 0,0 1 0 0 0,0-1 0 0 0,0 0 0 0 0,-4-2 0 0 0,9 2-109 0 0,0 1-1 0 0,0 0 0 0 0,0-1 1 0 0,0 1-1 0 0,0 0 0 0 0,0-1 1 0 0,0 1-1 0 0,0 0 0 0 0,0-1 1 0 0,0 1-1 0 0,0 0 0 0 0,0-1 0 0 0,0 1 1 0 0,0 0-1 0 0,0 0 0 0 0,0-1 1 0 0,1 1-1 0 0,-1 0 0 0 0,0-1 1 0 0,0 1-1 0 0,0 0 0 0 0,1 0 1 0 0,-1-1-1 0 0,0 1 0 0 0,0 0 1 0 0,1 0-1 0 0,-1 0 0 0 0,0 0 1 0 0,1-1-1 0 0,-1 1 0 0 0,0 0 1 0 0,1 0-1 0 0,10-8 75 0 0,48-8 2 0 0,-16 5-46 0 0,-19 4-1 0 0,0 1 0 0 0,0 1 0 0 0,27-2 1 0 0,-35 6-424 0 0,1 1 1 0 0,-1 1 0 0 0,0 0 0 0 0,1 1-1 0 0,25 7 1 0 0,-22-4-1476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41:11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84 198 3080 0 0,'-28'-5'357'0'0,"23"4"-138"0"0,1 1 1 0 0,0-1-1 0 0,0 0 0 0 0,0 0 1 0 0,-1 0-1 0 0,1 0 1 0 0,0-1-1 0 0,0 1 0 0 0,1-1 1 0 0,-1 0-1 0 0,0-1 1 0 0,-2-5 3435 0 0,17 9-2926 0 0,11 2-586 0 0,33 8 664 0 0,1-3 0 0 0,-1-2 0 0 0,102-3 1 0 0,167-31 577 0 0,-176 13-963 0 0,121-17 300 0 0,16-1 225 0 0,-163 21-589 0 0,305-21 783 0 0,-391 31-1015 0 0,545-6 1809 0 0,-526 11-1840 0 0,76 5 463 0 0,-43 4-26 0 0,-70-9-485 0 0,0-1 0 0 0,1-1 0 0 0,-1 0 0 0 0,1-1 0 0 0,-1-1 0 0 0,0-1 0 0 0,0 0 0 0 0,29-8 0 0 0,-26 4 30 0 0,-11 3-88 0 0,0 1-1 0 0,0-2 0 0 0,-1 1 0 0 0,17-9 1 0 0,7-6-3464 0 0,-25 14 2260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42:05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179 169 1840 0 0,'-1'0'15'0'0,"1"-1"-1"0"0,-1 0 1 0 0,0 0 0 0 0,1 1 0 0 0,-1-1-1 0 0,0 0 1 0 0,0 1 0 0 0,0-1-1 0 0,0 1 1 0 0,1-1 0 0 0,-1 1 0 0 0,0-1-1 0 0,0 1 1 0 0,0 0 0 0 0,0-1-1 0 0,0 1 1 0 0,-2 0 0 0 0,-12-6 2504 0 0,-20-23 1771 0 0,25 21-3938 0 0,0 0 0 0 0,-21-14 0 0 0,28 20-274 0 0,0-1-1 0 0,0 1 1 0 0,0-1-1 0 0,0 1 1 0 0,-3-6 0 0 0,-2 0 895 0 0,-1-2 4849 0 0,9 10-5706 0 0,-1-1 0 0 0,1 1 0 0 0,-1 0 0 0 0,1 0-1 0 0,0-1 1 0 0,-1 1 0 0 0,1 0 0 0 0,-1 0 0 0 0,0 0 0 0 0,1 0-1 0 0,-1 0 1 0 0,1-1 0 0 0,-1 1 0 0 0,1 0 0 0 0,-1 0-1 0 0,1 0 1 0 0,-1 0 0 0 0,1 0 0 0 0,-1 1 0 0 0,1-1-1 0 0,-1 0 1 0 0,1 0 0 0 0,-1 0 0 0 0,1 0 0 0 0,-2 1-1 0 0,-6 1 2433 0 0,19 7-2333 0 0,-5-6-187 0 0,0 0 0 0 0,0 0 0 0 0,0-1 1 0 0,0 0-1 0 0,1 0 0 0 0,-1 0 1 0 0,1-1-1 0 0,-1 0 0 0 0,1 0 0 0 0,-1-1 1 0 0,1 0-1 0 0,-1 0 0 0 0,1 0 0 0 0,7-2 1 0 0,8-2 39 0 0,46 0 1 0 0,-30 3-68 0 0,168 1 429 0 0,-118 5-271 0 0,41 2-302 0 0,-38-8 134 0 0,82 1-300 0 0,-116 1 665 0 0,58-7 0 0 0,15-1 124 0 0,132 15-405 0 0,-250-8-64 0 0,46-1 49 0 0,108 14 1 0 0,-116-6 54 0 0,97-1-1 0 0,-107-7-87 0 0,36 1 6 0 0,157 6 81 0 0,-170-6-89 0 0,10 0 56 0 0,170 2-34 0 0,-194-3 29 0 0,86-13-1 0 0,4-1 62 0 0,-78 16-87 0 0,16-2 7 0 0,47-14-6 0 0,-42 4-28 0 0,-37 6-27 0 0,240-20-162 0 0,-166 16 39 0 0,4 1 528 0 0,-85 6-397 0 0,0 0 26 0 0,66 6 0 0 0,-76-2-1 0 0,55-4 1 0 0,-5 0 37 0 0,86 7-40 0 0,198 7 148 0 0,-1 8-111 0 0,-39-4 0 0 0,-164-6-64 0 0,-141-9-7 0 0,258 8 244 0 0,-194-11-104 0 0,77 3 320 0 0,78 5 443 0 0,-210-7-731 0 0,17 1 134 0 0,-21 2-8 0 0,28-3 0 0 0,-19 1-68 0 0,-15-2-122 0 0,-11 1-53 0 0,1 0 0 0 0,-1 0 0 0 0,1 1 1 0 0,6 0-1 0 0,-11 0 133 0 0,-1-1-128 0 0,-1 0-53 0 0,1 0 0 0 0,-1 0-1 0 0,0 0 1 0 0,1 0-1 0 0,-1 1 1 0 0,0-1 0 0 0,1 0-1 0 0,-1 0 1 0 0,0 1-1 0 0,0-1 1 0 0,0 1 0 0 0,0-1-1 0 0,-1 0 1 0 0,-3-2-4000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42:14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75 2760 0 0,'0'0'125'0'0,"-9"8"110"0"0,5-6 112 0 0,0-1-1 0 0,0 0 1 0 0,-1 0 0 0 0,1 0 0 0 0,-1 0-1 0 0,1 0 1 0 0,-1-1 0 0 0,1 0 0 0 0,-1 0-1 0 0,1 0 1 0 0,-1-1 0 0 0,1 0 0 0 0,-1 1-1 0 0,-4-3 1 0 0,8 3 20 0 0,-11-3 2076 0 0,17 0-433 0 0,20 0-985 0 0,106-1-21 0 0,-21-9-294 0 0,-21 1-478 0 0,233-8 735 0 0,-126 14-255 0 0,-23 2-437 0 0,29-4 494 0 0,-147 9-179 0 0,93 13 0 0 0,-127-10-582 0 0,-13-2 166 0 0,0 0-1 0 0,15 1 0 0 0,-12-14 995 0 0,-10 10-1119 0 0,0 0-1 0 0,0-1 0 0 0,0 1 0 0 0,0-1 0 0 0,-1 1 0 0 0,1-1 1 0 0,-1 0-1 0 0,1 1 0 0 0,-1-1 0 0 0,1 1 0 0 0,-1-1 1 0 0,0 0-1 0 0,1-2 0 0 0,-1 3-21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42:14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3224 0 0,'0'0'469'0'0,"1"-6"3975"0"0,17-4-1583 0 0,-16 8-2739 0 0,1 0 1 0 0,-1 1-1 0 0,1-1 1 0 0,-1 1-1 0 0,1 0 1 0 0,0 0-1 0 0,0 0 0 0 0,-1 0 1 0 0,5-1-1 0 0,16-2 725 0 0,-10 2-329 0 0,1 0 0 0 0,13-1-1 0 0,400-6 4188 0 0,-244 3-3986 0 0,1 0-464 0 0,-62 4 72 0 0,-35-1-232 0 0,119 13 0 0 0,-187-8-127 0 0,-10-2-396 0 0,0 1 0 0 0,0 0 0 0 0,0 1 0 0 0,14 5 0 0 0,-8 0-387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42:1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77 104 3224 0 0,'0'0'228'0'0,"-1"-11"-277"0"0,-2 8 318 0 0,0-1 1 0 0,0 1 0 0 0,0 0 0 0 0,0-1 0 0 0,0 1 0 0 0,-1 1 0 0 0,0-1 0 0 0,1 0 0 0 0,-1 1 0 0 0,0 0-1 0 0,0 0 1 0 0,-5-2 0 0 0,-16-10 3235 0 0,25 13-3429 0 0,0 0 0 0 0,0 0 1 0 0,1-1-1 0 0,-1 1 0 0 0,0 0 0 0 0,1 0 1 0 0,-1-1-1 0 0,1 1 0 0 0,-1 0 1 0 0,1 0-1 0 0,0 0 0 0 0,-1 0 0 0 0,1 0 1 0 0,0 0-1 0 0,0 0 0 0 0,0 0 1 0 0,0 0-1 0 0,0 0 0 0 0,0 0 0 0 0,0 0 1 0 0,0 1-1 0 0,0-1 0 0 0,0 0 1 0 0,0 1-1 0 0,1-1 0 0 0,-1 1 0 0 0,0-1 1 0 0,0 1-1 0 0,1 0 0 0 0,-1-1 1 0 0,0 1-1 0 0,0 0 0 0 0,1 0 0 0 0,-1 0 1 0 0,0 0-1 0 0,2 0 0 0 0,95 6 766 0 0,161 21-642 0 0,-151-14 45 0 0,156-12 1282 0 0,-120-5-868 0 0,225 2 249 0 0,-304 4-756 0 0,-33 0 70 0 0,50-4 0 0 0,284-5 176 0 0,-215 9-348 0 0,52 11-50 0 0,-48-1 0 0 0,83-2 160 0 0,76-18 428 0 0,-168 6-437 0 0,-8 2 2 0 0,10-1-98 0 0,-79 2-34 0 0,13 1-12 0 0,34-1 69 0 0,198 1 271 0 0,-260 1-215 0 0,84-6 0 0 0,9-4 242 0 0,49-4 320 0 0,-83-2-92 0 0,-37 2 1 0 0,82 1 0 0 0,-22 4-235 0 0,-73-4-202 0 0,-9 3-88 0 0,-46 5-82 0 0,0 1-1 0 0,0 0 0 0 0,0 0 1 0 0,0 1-1 0 0,-1 0 0 0 0,1 0 1 0 0,0 1-1 0 0,0 0 0 0 0,8 2 1 0 0,44 12-908 0 0,-56-13 426 0 0,20 5-113 0 0,-9 2-6180 0 0,-7-1 228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42:20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2760 0 0,'0'0'900'0'0,"1"1"-609"0"0,2 1-45 0 0,-1-1 629 0 0,27 9 975 0 0,15-2 136 0 0,-27-6-1483 0 0,1-1-1 0 0,-1-1 1 0 0,0 0-1 0 0,28-5 1 0 0,231-30 1724 0 0,-101 15-1557 0 0,132-8 20 0 0,-170 18-638 0 0,128 6 406 0 0,-160 5-240 0 0,84 14 193 0 0,-74-3-326 0 0,-6-9 196 0 0,-94-3-179 0 0,-12 0-84 0 0,-1-1 0 0 0,0 1-1 0 0,1 0 1 0 0,-1-1-1 0 0,1 0 1 0 0,-1 0 0 0 0,0 1-1 0 0,0-1 1 0 0,1-1-1 0 0,-1 1 1 0 0,3-2 0 0 0,21-19 186 0 0,-16 13-92 0 0,-2 5-60 0 0,-4 8-737 0 0,-1 0-19 0 0,0 2-574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43:14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44 1840 0 0,'0'0'255'0'0,"-13"8"4522"0"0,13-8-4707 0 0,0 0 0 0 0,0 0 1 0 0,0 0-1 0 0,0 0 0 0 0,0 0 0 0 0,-1 0 0 0 0,1 0 1 0 0,0 0-1 0 0,0 0 0 0 0,0 0 0 0 0,0 0 1 0 0,0 0-1 0 0,0 0 0 0 0,0 0 0 0 0,0 1 1 0 0,-1-1-1 0 0,1 0 0 0 0,0 0 0 0 0,0 0 1 0 0,0 0-1 0 0,0 0 0 0 0,0 0 0 0 0,0 0 0 0 0,0 0 1 0 0,0 1-1 0 0,0-1 0 0 0,0 0 0 0 0,0 0 1 0 0,0 0-1 0 0,0 0 0 0 0,0 0 0 0 0,0 0 1 0 0,-1 0-1 0 0,1 1 0 0 0,0-1 0 0 0,0 0 1 0 0,0 0-1 0 0,1 0 0 0 0,-1 0 0 0 0,0 0 0 0 0,0 0 1 0 0,0 1-1 0 0,0-1 0 0 0,0 0 0 0 0,0 0 1 0 0,0 0-1 0 0,0 0 0 0 0,0 0 0 0 0,0 0 1 0 0,0 1-1 0 0,0-1 0 0 0,0 0 0 0 0,0 0 1 0 0,0 0-1 0 0,1 0 0 0 0,-1 0 0 0 0,0 0 0 0 0,0 0 1 0 0,0 0-1 0 0,0 0 0 0 0,0 0 0 0 0,0 0 1 0 0,0 0-1 0 0,1 0 0 0 0,-1 1 0 0 0,0-1 1 0 0,16 6 947 0 0,21 4-476 0 0,-9-5 213 0 0,-14-3-469 0 0,0 1-1 0 0,19 7 1 0 0,-22-7-222 0 0,-1-1-1 0 0,14 2 0 0 0,-5 0 77 0 0,4-1 113 0 0,-1-1 0 0 0,1 0 1 0 0,-1-2-1 0 0,1 0 0 0 0,26-5 0 0 0,65-4 1274 0 0,-58 7-1275 0 0,75 6 0 0 0,-92-1-139 0 0,54-1 92 0 0,22 2 376 0 0,11-1-350 0 0,-91-3-14 0 0,15 1 115 0 0,78-4 174 0 0,-34-9-286 0 0,144-8 782 0 0,-154 13-1201 0 0,-13 0 254 0 0,169-13 395 0 0,-110 11-340 0 0,-58 3 67 0 0,139 7 0 0 0,-126 2-37 0 0,164-14-1 0 0,-130 3-82 0 0,-71 2 16 0 0,-33 3 5 0 0,27 0-1 0 0,-28 1-115 0 0,13 0 376 0 0,-25 2-404 0 0,-1 1-1 0 0,0-1 0 0 0,0 0 0 0 0,1 0 0 0 0,-1 1 1 0 0,0-1-1 0 0,0 0 0 0 0,0 1 0 0 0,1-1 0 0 0,-1 1 1 0 0,0 0-1 0 0,0-1 0 0 0,0 1 0 0 0,0 0 0 0 0,0 0 1 0 0,0-1-1 0 0,0 1 0 0 0,-1 0 0 0 0,2 1 0 0 0,2 6-1462 0 0,1 1-86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43:16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 3224 0 0,'0'0'7288'0'0,"11"3"-6059"0"0,13-9-417 0 0,-1 2 1 0 0,1 1-1 0 0,28-1 0 0 0,28-4-26 0 0,-39 4-538 0 0,0 2 0 0 0,53 3 0 0 0,-17 1-185 0 0,51-3-43 0 0,119 2 238 0 0,-124-1 257 0 0,-6 0 68 0 0,34 15-583 0 0,-88-8 8 0 0,93-1 0 0 0,-3-1 235 0 0,50-2 290 0 0,-130-6-411 0 0,188 3 255 0 0,-102 4-255 0 0,-61-4-63 0 0,339-4 232 0 0,-269 0-112 0 0,-7 0-30 0 0,68 0-12 0 0,71-2 33 0 0,-164 0-92 0 0,105-8 192 0 0,-51 2 88 0 0,2-7 251 0 0,11 0 97 0 0,-172 17-585 0 0,0-1 0 0 0,0-1 0 0 0,0-2 0 0 0,35-11 0 0 0,-57 14 12 0 0,0-1 0 0 0,0 0 0 0 0,0 0-1 0 0,9-8 1 0 0,-17 11-73 0 0,1-3-32 0 0,-2 4 306 0 0,-1-1-278 0 0,-3-1-62 0 0,-1 1-88 0 0,5 1-72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8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 18431 0 0,'-17'-3'1800'0'0,"6"6"-1224"0"0,13 2-160 0 0,7 0 0 0 0,2-3 8 0 0,4 1-312 0 0,1-1-112 0 0,4 0 72 0 0,3 1-72 0 0,-3 0 0 0 0,5-3 0 0 0,-2 3-72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43:17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0 2760 0 0,'-23'5'516'0'0,"0"-2"1"0"0,0-1-1 0 0,-40-1 0 0 0,-6 1 533 0 0,33 2-962 0 0,-15 1 993 0 0,23-2 1441 0 0,22-1 2334 0 0,10-2-4726 0 0,88 5 2174 0 0,-36-2-1642 0 0,121 11 234 0 0,-7 0-450 0 0,290 18-162 0 0,-374-24-230 0 0,849 31 2156 0 0,-800-35-1869 0 0,166 7 245 0 0,28 2 102 0 0,-236-10-469 0 0,82 0 132 0 0,-124-5-250 0 0,45-1 51 0 0,-80 4-111 0 0,-14-1-33 0 0,0 0 0 0 0,0 1 1 0 0,0-1-1 0 0,-1 0 0 0 0,1 0 1 0 0,0 0-1 0 0,0 0 1 0 0,0 0-1 0 0,0-1 0 0 0,0 1 1 0 0,3-1-1 0 0,-5 0 148 0 0,-14 8-4610 0 0,3-1-2783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43:21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32 213 5528 0 0,'0'0'497'0'0,"-14"-12"-49"0"0,11 8-242 0 0,1 0 0 0 0,0-1 1 0 0,0 1-1 0 0,0-1 0 0 0,1 1 0 0 0,-1-1 0 0 0,0-9 0 0 0,1-7 3772 0 0,1 20-3961 0 0,0 1 1 0 0,0 0-1 0 0,0 0 1 0 0,0 0-1 0 0,1-1 0 0 0,-1 1 1 0 0,0 0-1 0 0,0 0 1 0 0,1 0-1 0 0,-1 0 1 0 0,0 0-1 0 0,0 0 1 0 0,1-1-1 0 0,-1 1 1 0 0,0 0-1 0 0,0 0 1 0 0,1 0-1 0 0,-1 0 1 0 0,0 0-1 0 0,0 0 1 0 0,1 0-1 0 0,-1 0 0 0 0,0 0 1 0 0,1 0-1 0 0,-1 0 1 0 0,0 0-1 0 0,0 0 1 0 0,1 1-1 0 0,-1-1 1 0 0,0 0-1 0 0,0 0 1 0 0,1 0-1 0 0,-1 0 1 0 0,11 4 592 0 0,-10-4-580 0 0,3 2 63 0 0,7 3 291 0 0,1-1 0 0 0,0 0 0 0 0,-1-1 0 0 0,18 2 1 0 0,-14-3-109 0 0,-1 0 54 0 0,1-1 0 0 0,25-1 0 0 0,16-2 267 0 0,29-4 111 0 0,141-40 856 0 0,-69 12-872 0 0,-130 29-574 0 0,-26 5 175 0 0,-2-1-216 0 0,-3-1-47 0 0,0 0-1 0 0,-1 0 1 0 0,1 1-1 0 0,-1-1 0 0 0,1 1 1 0 0,-1 0-1 0 0,0 1 1 0 0,-5-1-1 0 0,-42-1 26 0 0,38 3-17 0 0,-52-3-33 0 0,-84-13 0 0 0,143 14-3 0 0,0 0 0 0 0,0-1 0 0 0,0 0 0 0 0,0 0 0 0 0,0-1 0 0 0,-11-5 0 0 0,14 4 67 0 0,3 3 22 0 0,19-6 55 0 0,-2 4-140 0 0,0 1 0 0 0,0 0-1 0 0,27 2 1 0 0,0 0 57 0 0,9-2-12 0 0,0 2 1 0 0,69 9-1 0 0,-113-8-51 0 0,0 1 0 0 0,-1 0 0 0 0,15 7 0 0 0,-20-8 10 0 0,-1-1 0 0 0,0 1 1 0 0,0-1-1 0 0,1 1 0 0 0,-1 0 0 0 0,0-1 0 0 0,0 1 0 0 0,0 0 0 0 0,0 0 0 0 0,1 1 0 0 0,0 6 210 0 0,-2-7-205 0 0,-2 9 125 0 0,0-8-162 0 0,1-1 28 0 0,-5 5 25 0 0,0 0 0 0 0,0-1 1 0 0,-1 0-1 0 0,1 0 1 0 0,-2 0-1 0 0,-10 5 0 0 0,-48 18 168 0 0,60-25-207 0 0,-53 29 80 0 0,55-30-710 0 0,0 0 0 0 0,0 0 1 0 0,1 0-1 0 0,0 1 0 0 0,-1 0 0 0 0,-4 4 0 0 0,-4 5-3002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43:25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5584 0 0,'0'0'124'0'0,"14"0"328"0"0,4 0-171 0 0,-1 1 0 0 0,1 0 0 0 0,0 1 0 0 0,-1 1 0 0 0,0 1 1 0 0,19 7-1 0 0,-25-8-124 0 0,1 0 1 0 0,16 2-1 0 0,-2-1-53 0 0,-1-1 135 0 0,0-1-1 0 0,49-2 1 0 0,-33 0 166 0 0,-38 0-372 0 0,175-7 1029 0 0,0-8-262 0 0,-132 12-608 0 0,292-16 573 0 0,-58 6-194 0 0,-129 7-55 0 0,171 14 0 0 0,-155-3-64 0 0,-47-3-200 0 0,35 1-10 0 0,42 1 434 0 0,6 2-386 0 0,-108-8-231 0 0,-55 1-17 0 0,86-6 400 0 0,-85 5-87 0 0,1-1 0 0 0,55-12-1 0 0,-11-10-26 0 0,-84 25-325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43:45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3224 0 0,'0'0'4896'0'0,"9"0"-2936"0"0,8 2-908 0 0,-15-2-400 0 0,16 3 596 0 0,-5-2-1000 0 0,11 2 448 0 0,-19-1-609 0 0,0-1-1 0 0,0 0 1 0 0,1 0 0 0 0,-1 0 0 0 0,9-1 0 0 0,8 2 240 0 0,-12-1-166 0 0,0-1 1 0 0,-1 0-1 0 0,1 0 1 0 0,13-3-1 0 0,18 0 472 0 0,12-2-42 0 0,56-9 429 0 0,-90 12-1046 0 0,0 1 0 0 0,0 0 0 0 0,-1 2 0 0 0,1 0 0 0 0,25 5 0 0 0,-26-3 169 0 0,0-1-1 0 0,0-1 0 0 0,0 0 1 0 0,0-2-1 0 0,25-3 0 0 0,28-1 418 0 0,42 0-97 0 0,-60 1-465 0 0,231-6 994 0 0,-222 9-813 0 0,71 8 1 0 0,-120-6-190 0 0,53 4 88 0 0,62-5 549 0 0,-8 0-193 0 0,-84 2-501 0 0,54 3 67 0 0,-64-4 14 0 0,18-1 36 0 0,65-8 98 0 0,-13 7-23 0 0,-50 2-115 0 0,28 3 79 0 0,-44-2-75 0 0,54-2 0 0 0,63-6 114 0 0,57 21-11 0 0,-203-15-116 0 0,235 6 115 0 0,-147-7-94 0 0,23 6 213 0 0,8 0 236 0 0,13 6-204 0 0,-37-2-274 0 0,-53-3 85 0 0,-31-4-75 0 0,1-1 0 0 0,-1 0 0 0 0,15 0 0 0 0,36-1-4 0 0,-4 1 16 0 0,22-3 226 0 0,91 9 0 0 0,19-8 34 0 0,-134-2-228 0 0,144-5 309 0 0,-179 7-320 0 0,11 0 2 0 0,-10 2 43 0 0,-1-1 0 0 0,0-1 0 0 0,24-4 0 0 0,-4 0 19 0 0,97 1 282 0 0,-92 5-174 0 0,-35 0-167 0 0,-10 0-30 0 0,18 0 11 0 0,2-1 130 0 0,-14 0-152 0 0,3-1 17 0 0,-11 0 21 0 0,26 3 35 0 0,-18 0-55 0 0,-6-2 1 0 0,9 0 4 0 0,-10 0-17 0 0,-1 0-1 0 0,1 0 1 0 0,-1-1 0 0 0,1 1-1 0 0,0 0 1 0 0,-1 0-1 0 0,1-1 1 0 0,-1 1-1 0 0,1 0 1 0 0,-1-1 0 0 0,1 1-1 0 0,-1 0 1 0 0,1-1-1 0 0,-1 1 1 0 0,1-1-1 0 0,-1 1 1 0 0,1-1 0 0 0,-1 1-1 0 0,0-1 1 0 0,1 1-1 0 0,-1-1 1 0 0,0 1 0 0 0,1-1-1 0 0,-1 1 1 0 0,0-1-1 0 0,1-1 1 0 0,-1 1-131 0 0,6-1-1937 0 0,3-1 798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43:48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2760 0 0,'0'0'125'0'0,"11"-14"22"0"0,-11 13-130 0 0,1 1 1 0 0,-1-1-1 0 0,1 1 1 0 0,-1 0-1 0 0,1-1 1 0 0,-1 1-1 0 0,0-1 1 0 0,1 1-1 0 0,-1-1 1 0 0,0 1-1 0 0,1-1 1 0 0,-1 0-1 0 0,0 1 1 0 0,0-1-1 0 0,1 1 1 0 0,-1-1-1 0 0,0 0 1 0 0,0 1-1 0 0,0-1 1 0 0,0 1-1 0 0,0-1 1 0 0,0 0-1 0 0,0 1 1 0 0,0-1-1 0 0,0-3 3475 0 0,-9 2 3899 0 0,9 2-7353 0 0,0 0 1 0 0,0 0 0 0 0,0 0 0 0 0,-1 1 0 0 0,1-1 0 0 0,0 0 0 0 0,0 0 0 0 0,0 0-1 0 0,0 0 1 0 0,0 0 0 0 0,0 0 0 0 0,0 0 0 0 0,0 0 0 0 0,0 1 0 0 0,0-1-1 0 0,0 0 1 0 0,0 0 0 0 0,0 0 0 0 0,0 0 0 0 0,0 0 0 0 0,1 0 0 0 0,-1 0 0 0 0,0 0-1 0 0,0 1 1 0 0,0-1 0 0 0,0 0 0 0 0,0 0 0 0 0,0 0 0 0 0,0 0 0 0 0,0 0-1 0 0,0 0 1 0 0,0 0 0 0 0,0 0 0 0 0,0 0 0 0 0,0 0 0 0 0,0 0 0 0 0,1 0 0 0 0,-1 0-1 0 0,0 0 1 0 0,0 1 0 0 0,0-1 0 0 0,0 0 0 0 0,0 0 0 0 0,0 0 0 0 0,0 0-1 0 0,0 0 1 0 0,1 0 0 0 0,-1 0 0 0 0,0 0 0 0 0,0 0 0 0 0,0 0 0 0 0,11 4 573 0 0,13 0-215 0 0,74-11 393 0 0,1-1-472 0 0,-61 7-313 0 0,79 5 67 0 0,314 33 88 0 0,-296-30 774 0 0,-98-6-641 0 0,65 3 15 0 0,145-1 485 0 0,-166-8-567 0 0,12-1 197 0 0,145-26 0 0 0,-102 10-4 0 0,-64 13-134 0 0,-8 3-103 0 0,-20 5-27 0 0,-7 2-12 0 0,-36-1-452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43:50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1840 0 0,'-1'1'112'0'0,"0"0"1"0"0,0 1-1 0 0,0-1 0 0 0,-1 0 0 0 0,1 0 1 0 0,0 0-1 0 0,-1 0 0 0 0,1 0 1 0 0,-1 0-1 0 0,1 0 0 0 0,-1-1 0 0 0,1 1 1 0 0,-4 1-1 0 0,-23 2 2238 0 0,11-1-1052 0 0,13-2-563 0 0,0-1 0 0 0,0 1 0 0 0,0-1 0 0 0,1 0 0 0 0,-1 0 0 0 0,0-1 0 0 0,0 1 0 0 0,-5-6 6649 0 0,22 5-5649 0 0,17 0-2039 0 0,-24 1 843 0 0,44 3-177 0 0,0 2 0 0 0,74 16-1 0 0,-67-10-287 0 0,-26-4-56 0 0,-16-3 19 0 0,23 3 1 0 0,151 12 197 0 0,68 7 183 0 0,63 3-83 0 0,-171-24 24 0 0,-7 1 23 0 0,-66-3-100 0 0,87-6 0 0 0,-14 2 42 0 0,9-1 56 0 0,22-5 0 0 0,-27 6 118 0 0,-84 1 24 0 0,-11 2-316 0 0,-30 0-67 0 0,54-5-1 0 0,-36 0-184 0 0,-45 3 178 0 0,-7-5-61 0 0,-25-13-2853 0 0,17 8 1260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43:52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3224 0 0,'0'0'143'0'0,"14"7"4062"0"0,-11-6-3201 0 0,1-1 1 0 0,0 0 0 0 0,0 1 0 0 0,0-2-1 0 0,5 0 1 0 0,33-10 140 0 0,-14 3-274 0 0,9 0-431 0 0,-1 1-1 0 0,1 2 1 0 0,0 1 0 0 0,0 2 0 0 0,0 2 0 0 0,38 4 0 0 0,219 41 840 0 0,-100-23-436 0 0,4-15 108 0 0,-131-6-652 0 0,515-8 1248 0 0,-539 6-1477 0 0,63-2 143 0 0,151-4 433 0 0,52 0 159 0 0,-55 2-412 0 0,222 5 57 0 0,-441-1-392 0 0,1-1-1 0 0,-1-1 1 0 0,0-2 0 0 0,51-15-1 0 0,-71 16-118 0 0,-1-1 0 0 0,0-1 0 0 0,-1 0 1 0 0,17-10-1 0 0,-24 12-762 0 0,-1 0 1 0 0,0 0-1 0 0,8-8 1 0 0,-9 6-794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15144 0 0,'0'0'1146'0'0,"2"0"-774"0"0,3 2-273 0 0,1-1 0 0 0,-1 1 0 0 0,0 0 0 0 0,0 0 0 0 0,0 0-1 0 0,0 1 1 0 0,0 0 0 0 0,-1 0 0 0 0,1 0 0 0 0,-1 1 0 0 0,1-1 0 0 0,-1 1 0 0 0,-1 0 0 0 0,1 0-1 0 0,0 0 1 0 0,-1 1 0 0 0,4 6 0 0 0,0 3 282 0 0,-2-1 1 0 0,1 1-1 0 0,-2 0 0 0 0,6 27 1 0 0,-10-40-377 0 0,2 13 287 0 0,-1 0 0 0 0,0 0-1 0 0,-1 22 1 0 0,-1-9 101 0 0,-1-12 604 0 0,1-14-554 0 0,-1-13 165 0 0,2 0-430 0 0,0 0 1 0 0,0 1-1 0 0,2-1 0 0 0,-1 0 1 0 0,1 1-1 0 0,1-1 0 0 0,0 1 1 0 0,9-21-1 0 0,-8 22-95 0 0,0 1-1 0 0,1-1 1 0 0,0 1 0 0 0,1 0-1 0 0,0 0 1 0 0,1 1 0 0 0,-1 0-1 0 0,2 0 1 0 0,-1 0 0 0 0,14-9-1 0 0,-16 13-102 0 0,0 1 0 0 0,0 0 0 0 0,0 0 0 0 0,1 0 0 0 0,-1 0 0 0 0,1 1 0 0 0,0 0 0 0 0,0 1 0 0 0,0-1 0 0 0,10 0 0 0 0,-11 1-414 0 0,0 1 1 0 0,0 0-1 0 0,0 1 1 0 0,0-1-1 0 0,0 1 1 0 0,0 0-1 0 0,0 0 1 0 0,7 4-1 0 0,16 5-2601 0 0,-17-3 1499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9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4 15664 0 0,'0'0'1187'0'0,"-1"0"-803"0"0,0-1-357 0 0,0 1-1 0 0,0-1 0 0 0,0 1 0 0 0,0 0 0 0 0,0-1 0 0 0,0 1 1 0 0,0 0-1 0 0,0 0 0 0 0,0 0 0 0 0,0 0 0 0 0,0 0 0 0 0,-1 0 0 0 0,1 0 1 0 0,0 0-1 0 0,0 0 0 0 0,0 0 0 0 0,0 1 0 0 0,0-1 0 0 0,0 0 0 0 0,-2 2 1 0 0,-14 9 1003 0 0,11-7-882 0 0,1 1 0 0 0,0 0-1 0 0,1 1 1 0 0,0-1-1 0 0,-1 1 1 0 0,2 0-1 0 0,-1 0 1 0 0,1 0-1 0 0,-1 0 1 0 0,2 0-1 0 0,-1 1 1 0 0,1 0 0 0 0,0-1-1 0 0,0 1 1 0 0,1 0-1 0 0,0 0 1 0 0,0 13-1 0 0,1-19-91 0 0,-1 1 0 0 0,1-1 0 0 0,1 0-1 0 0,-1 0 1 0 0,0 1 0 0 0,0-1-1 0 0,0 0 1 0 0,1 1 0 0 0,-1-1 0 0 0,0 0-1 0 0,1 0 1 0 0,0 0 0 0 0,-1 0 0 0 0,1 1-1 0 0,-1-1 1 0 0,1 0 0 0 0,0 0 0 0 0,0 0-1 0 0,0 0 1 0 0,0 0 0 0 0,0 0-1 0 0,0-1 1 0 0,0 1 0 0 0,1 1 0 0 0,0-2-29 0 0,-1 1 0 0 0,0-1 0 0 0,0 0 1 0 0,1 0-1 0 0,-1 1 0 0 0,0-1 1 0 0,1 0-1 0 0,-1 0 0 0 0,0 0 0 0 0,1-1 1 0 0,-1 1-1 0 0,0 0 0 0 0,0 0 1 0 0,1-1-1 0 0,-1 1 0 0 0,0-1 0 0 0,0 1 1 0 0,1-1-1 0 0,-1 1 0 0 0,0-1 0 0 0,0 0 1 0 0,0 0-1 0 0,2-1 0 0 0,6-6 278 0 0,0-1 0 0 0,-1 0 0 0 0,0-1-1 0 0,0 0 1 0 0,-1 0 0 0 0,10-18 0 0 0,6-10-391 0 0,-20 35 87 0 0,-1 0 0 0 0,1 0 0 0 0,-1 0 0 0 0,1 0 0 0 0,0 1 0 0 0,6-5 0 0 0,-8 6-6 0 0,0 1 1 0 0,1-1 0 0 0,-1 0 0 0 0,1 0-1 0 0,-1 1 1 0 0,1-1 0 0 0,-1 0 0 0 0,1 1-1 0 0,0 0 1 0 0,-1-1 0 0 0,1 1-1 0 0,0 0 1 0 0,-1 0 0 0 0,1 0 0 0 0,-1 0-1 0 0,1 0 1 0 0,0 0 0 0 0,1 1 0 0 0,-1-1-153 0 0,0 1 1 0 0,0 0 0 0 0,0 0-1 0 0,0-1 1 0 0,0 1-1 0 0,0 0 1 0 0,0 1 0 0 0,0-1-1 0 0,-1 0 1 0 0,1 0 0 0 0,-1 1-1 0 0,1-1 1 0 0,-1 1 0 0 0,1 0-1 0 0,-1-1 1 0 0,0 1 0 0 0,3 3-1 0 0,0 2-847 0 0,0-2 86 0 0,6 11-2016 0 0,-7-1 960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0:39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2760 0 0,'0'0'7141'0'0,"20"5"-2834"0"0,-10 1-3739 0 0,-9-6-478 0 0,0 1-1 0 0,0 0 1 0 0,-1-1 0 0 0,1 1-1 0 0,0-1 1 0 0,0 1 0 0 0,0-1-1 0 0,0 0 1 0 0,0 1 0 0 0,0-1-1 0 0,0 0 1 0 0,0 1 0 0 0,2-1 0 0 0,-1 0 38 0 0,0 1 0 0 0,1 0 0 0 0,-1-1 1 0 0,0 1-1 0 0,0 0 0 0 0,0 0 0 0 0,0 1 1 0 0,1-1-1 0 0,-2 0 0 0 0,4 3 0 0 0,11 6 592 0 0,26 9 588 0 0,-34-17-1244 0 0,1-1 0 0 0,-1 1-1 0 0,1-2 1 0 0,-1 1 0 0 0,1-1-1 0 0,-1-1 1 0 0,1 0 0 0 0,15-3-1 0 0,6 0 45 0 0,114-4 447 0 0,-107 8-377 0 0,-1 2 0 0 0,42 6-1 0 0,-58-5-129 0 0,-1-1 0 0 0,1-1 0 0 0,-1-1 0 0 0,25-3 0 0 0,31 3 190 0 0,69-3 853 0 0,-93 3-974 0 0,56 8 155 0 0,-33-1-6 0 0,74-4 214 0 0,0 1 344 0 0,-5-7-398 0 0,-134 2-409 0 0,13 0 20 0 0,87-1 78 0 0,-57 0-7 0 0,-37 1-47 0 0,28 1-1 0 0,-28 1 54 0 0,27-2 0 0 0,-6-1 50 0 0,-5 2-9 0 0,93-3 422 0 0,-85 1-315 0 0,0 2 0 0 0,75 8-1 0 0,-30 0 117 0 0,105-1-1 0 0,-148-6-53 0 0,56 10 0 0 0,27 12 89 0 0,9-5 10 0 0,-43-9 116 0 0,-59-8-326 0 0,-1 0 0 0 0,36-5-1 0 0,-40 3-104 0 0,-19 1-33 0 0,0 0 0 0 0,0-1 0 0 0,13-2 0 0 0,-11 2-63 0 0,-9 1-8 0 0,1 0 1 0 0,0 0 0 0 0,0 0-1 0 0,-1 0 1 0 0,1 0 0 0 0,0 0-1 0 0,0 0 1 0 0,-1-1 0 0 0,1 1-1 0 0,0 0 1 0 0,-1 0 0 0 0,1-1-1 0 0,0 1 1 0 0,-1 0 0 0 0,1-1-1 0 0,1 0 1 0 0,-2 0 154 0 0,3-4-191 0 0,-5-1-308 0 0,0-4-969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9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1 279 13560 0 0,'0'0'1364'0'0,"3"-8"-1240"0"0,2-6 1323 0 0,2 0 1 0 0,-1 0-1 0 0,16-22 1 0 0,-21 35-1415 0 0,7-13 550 0 0,2 1 0 0 0,0 0 0 0 0,0 1 0 0 0,1 0-1 0 0,1 0 1 0 0,23-18 0 0 0,-33 29-579 0 0,0 0 1 0 0,-1 0-1 0 0,1 0 0 0 0,0 0 0 0 0,0 0 1 0 0,-1 1-1 0 0,1-1 0 0 0,0 1 0 0 0,0-1 0 0 0,0 1 1 0 0,0-1-1 0 0,0 1 0 0 0,0 0 0 0 0,0 0 1 0 0,0 0-1 0 0,0 0 0 0 0,0 1 0 0 0,0-1 1 0 0,0 0-1 0 0,0 1 0 0 0,-1-1 0 0 0,1 1 0 0 0,0 0 1 0 0,0 0-1 0 0,0-1 0 0 0,-1 1 0 0 0,1 0 1 0 0,0 0-1 0 0,-1 1 0 0 0,1-1 0 0 0,-1 0 0 0 0,1 1 1 0 0,-1-1-1 0 0,2 3 0 0 0,3 3-17 0 0,-1 1 1 0 0,1 0-1 0 0,-1 1 1 0 0,-1-1-1 0 0,5 14 0 0 0,-5-15 13 0 0,1-5 0 0 0,-3-2 5 0 0,-1 0 0 0 0,0 0-1 0 0,0-1 1 0 0,1 1 0 0 0,-1 0-1 0 0,0-1 1 0 0,0 0 0 0 0,1 1 0 0 0,-1-1-1 0 0,0 0 1 0 0,0 1 0 0 0,0-1-1 0 0,0 0 1 0 0,0 0 0 0 0,0 0 0 0 0,0 0-1 0 0,1-1 1 0 0,16-25 90 0 0,-5 7-43 0 0,-12 19-48 0 0,-1 1 0 0 0,1-1-1 0 0,-1 1 1 0 0,0-1 0 0 0,1 1 0 0 0,-1 0-1 0 0,1-1 1 0 0,-1 1 0 0 0,1 0 0 0 0,-1-1-1 0 0,1 1 1 0 0,-1 0 0 0 0,1-1-1 0 0,-1 1 1 0 0,1 0 0 0 0,0 0 0 0 0,-1 0-1 0 0,1 0 1 0 0,-1-1 0 0 0,1 1 0 0 0,0 0-1 0 0,-1 0 1 0 0,1 0 0 0 0,-1 0 0 0 0,2 0-1 0 0,-1 1 7 0 0,0 0-1 0 0,0 0 1 0 0,1-1 0 0 0,-1 1-1 0 0,0 0 1 0 0,0 0-1 0 0,0 0 1 0 0,0 0-1 0 0,0 0 1 0 0,0 0 0 0 0,1 2-1 0 0,15 21 36 0 0,0 1 38 0 0,38 40 1 0 0,-53-63-96 0 0,1 0 0 0 0,-1 0 1 0 0,0 0-1 0 0,0 0 0 0 0,1-1 0 0 0,-1 1 0 0 0,1-1 0 0 0,-1 1 0 0 0,1-1 0 0 0,0 0 0 0 0,-1 0 0 0 0,1 0 1 0 0,0-1-1 0 0,0 1 0 0 0,0-1 0 0 0,5 1 0 0 0,-3-2 46 0 0,-1 1 0 0 0,1-1 0 0 0,-1 0 0 0 0,0 0 0 0 0,1 0 0 0 0,-1-1 0 0 0,0 1 0 0 0,0-1 0 0 0,8-5 0 0 0,2-3-539 0 0,1-1-1 0 0,-2-1 0 0 0,1 0 0 0 0,14-18 0 0 0,-28 30 443 0 0,0 0 58 0 0,13-14-2081 0 0,-1-2-3326 0 0,0-1-1390 0 0</inkml:trace>
  <inkml:trace contextRef="#ctx0" brushRef="#br0" timeOffset="1">679 1 3680 0 0,'0'0'284'0'0,"-5"7"-176"0"0,-7 12 2303 0 0,-3 12 6798 0 0,13-26-7350 0 0,0 0 0 0 0,1-1 0 0 0,0 1-1 0 0,-1 9 1 0 0,3 8 705 0 0,0-20-2497 0 0,0-1 0 0 0,-1 0-1 0 0,1 0 1 0 0,0 1 0 0 0,0-1 0 0 0,0 0 0 0 0,-1 0 0 0 0,1 0-1 0 0,1 0 1 0 0,-1 0 0 0 0,0 0 0 0 0,0-1 0 0 0,0 1 0 0 0,0 0 0 0 0,0 0-1 0 0,1-1 1 0 0,-1 1 0 0 0,0-1 0 0 0,1 1 0 0 0,1 0 0 0 0,-1-1-30 0 0,0 1 0 0 0,0-1 0 0 0,0 1 0 0 0,0-1 0 0 0,0 0 1 0 0,0 1-1 0 0,0-1 0 0 0,0 0 0 0 0,0 0 0 0 0,0-1 0 0 0,0 1 1 0 0,0 0-1 0 0,0-1 0 0 0,3 0 0 0 0,7-6 114 0 0,0 0-1 0 0,0 0 1 0 0,-1-1 0 0 0,1 0-1 0 0,10-12 1 0 0,-19 17-125 0 0,-1 0-1 0 0,1 0 1 0 0,-1-1 0 0 0,0 1-1 0 0,0 0 1 0 0,0-1 0 0 0,2-4-1 0 0,-4 8-22 0 0,0 0 0 0 0,0 0-1 0 0,0 0 1 0 0,0-1 0 0 0,0 1 0 0 0,0 0-1 0 0,0 0 1 0 0,0 0 0 0 0,0-1-1 0 0,0 1 1 0 0,0 0 0 0 0,0 0-1 0 0,0 0 1 0 0,0 0 0 0 0,0-1-1 0 0,0 1 1 0 0,0 0 0 0 0,0 0-1 0 0,-1 0 1 0 0,1 0 0 0 0,0-1 0 0 0,0 1-1 0 0,0 0 1 0 0,0 0 0 0 0,0 0-1 0 0,0 0 1 0 0,0 0 0 0 0,-1-1-1 0 0,1 1 1 0 0,0 0 0 0 0,0 0-1 0 0,0 0 1 0 0,0 0 0 0 0,0 0 0 0 0,-1 0-1 0 0,1 0 1 0 0,0 0 0 0 0,0 0-1 0 0,0 0 1 0 0,0 0 0 0 0,-1-1-1 0 0,1 1 1 0 0,0 0 0 0 0,0 0-1 0 0,0 0 1 0 0,0 0 0 0 0,-1 0-1 0 0,1 0 1 0 0,0 1 0 0 0,0-1 0 0 0,0 0-1 0 0,-1 0 1 0 0,1 0 0 0 0,0 0-1 0 0,0 0 1 0 0,0 0 0 0 0,0 0-1 0 0,-1 0 1 0 0,1 0 0 0 0,0 0-1 0 0,0 1 1 0 0,-13 4-15 0 0,9-1 12 0 0,0 1 0 0 0,1-1 0 0 0,-1 1 0 0 0,1 0 0 0 0,0 1 0 0 0,0-1 0 0 0,0 0 0 0 0,1 1 0 0 0,0 0 0 0 0,0-1 0 0 0,0 1 0 0 0,1 0 0 0 0,-1 0 0 0 0,2 0 0 0 0,-1 0 0 0 0,1 0 0 0 0,0 7 0 0 0,0-12-19 0 0,0 0 0 0 0,0 0 0 0 0,0 0 0 0 0,0-1-1 0 0,1 1 1 0 0,-1 0 0 0 0,0 0 0 0 0,1 0 0 0 0,-1 0 0 0 0,1-1 0 0 0,-1 1-1 0 0,0 0 1 0 0,1-1 0 0 0,0 1 0 0 0,-1 0 0 0 0,1-1 0 0 0,-1 1 0 0 0,1 0 0 0 0,0-1-1 0 0,0 1 1 0 0,-1-1 0 0 0,1 1 0 0 0,0-1 0 0 0,0 0 0 0 0,-1 1 0 0 0,1-1-1 0 0,0 0 1 0 0,0 1 0 0 0,0-1 0 0 0,0 0 0 0 0,-1 0 0 0 0,1 0 0 0 0,0 0 0 0 0,2 0-1 0 0,-2 0-59 0 0,2 0-305 0 0,0 0 0 0 0,0-1 0 0 0,0 1 0 0 0,0-1 0 0 0,-1 0 0 0 0,1 0-1 0 0,0 0 1 0 0,0 0 0 0 0,-1-1 0 0 0,1 1 0 0 0,0-1 0 0 0,-1 1 0 0 0,0-1 0 0 0,4-4 0 0 0,-2 4-510 0 0,4-6-886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9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88 138 16527 0 0,'0'0'3794'0'0,"11"-3"-1941"0"0,-7-1-1669 0 0,1-1-1 0 0,-1 1 1 0 0,-1-1-1 0 0,1 0 1 0 0,-1 0-1 0 0,0 0 1 0 0,0-1-1 0 0,0 1 1 0 0,0-1-1 0 0,-1 1 1 0 0,0-1-1 0 0,-1 0 1 0 0,1 0-1 0 0,-1 0 1 0 0,0 0-1 0 0,0 0 1 0 0,-1 0-1 0 0,0 0 1 0 0,-1-8 0 0 0,1 13-171 0 0,0 1 1 0 0,0-1 0 0 0,0 0 0 0 0,0 0 0 0 0,0 1 0 0 0,0-1 0 0 0,-1 0 0 0 0,1 0 0 0 0,0 1 0 0 0,-1-1 0 0 0,1 0 0 0 0,0 1-1 0 0,-1-1 1 0 0,1 0 0 0 0,-1 1 0 0 0,1-1 0 0 0,-1 1 0 0 0,1-1 0 0 0,-1 0 0 0 0,1 1 0 0 0,-1-1 0 0 0,0 1 0 0 0,1 0 0 0 0,-1-1-1 0 0,0 1 1 0 0,1 0 0 0 0,-1-1 0 0 0,0 1 0 0 0,0 0 0 0 0,1 0 0 0 0,-1-1 0 0 0,0 1 0 0 0,0 0 0 0 0,1 0 0 0 0,-1 0 0 0 0,0 0-1 0 0,0 0 1 0 0,-1 0 0 0 0,0 1 59 0 0,-1-1-1 0 0,1 1 0 0 0,-1 0 1 0 0,1 0-1 0 0,-1 0 0 0 0,1 0 1 0 0,-1 0-1 0 0,1 0 0 0 0,0 0 1 0 0,-3 3-1 0 0,-1 1 53 0 0,0 1-1 0 0,0 1 1 0 0,0-1-1 0 0,1 1 1 0 0,0 0-1 0 0,-4 8 1 0 0,-3 6 276 0 0,-8 22-1 0 0,17-34-257 0 0,-1-1-1 0 0,2 0 1 0 0,-1 1-1 0 0,1 0 0 0 0,-1 12 1 0 0,3-18-125 0 0,-1 0 0 0 0,1 0 0 0 0,0-1 0 0 0,0 1 0 0 0,1 0 0 0 0,-1 0 0 0 0,1 0 0 0 0,-1-1 0 0 0,1 1 0 0 0,0 0 1 0 0,0-1-1 0 0,0 1 0 0 0,0-1 0 0 0,1 1 0 0 0,-1-1 0 0 0,0 1 0 0 0,1-1 0 0 0,0 0 0 0 0,0 0 0 0 0,0 0 0 0 0,3 3 0 0 0,-3-4-25 0 0,1 1 0 0 0,-1-1 0 0 0,1 0-1 0 0,0 0 1 0 0,0 0 0 0 0,0-1 0 0 0,-1 1-1 0 0,1-1 1 0 0,0 1 0 0 0,0-1 0 0 0,0 0-1 0 0,0 0 1 0 0,0-1 0 0 0,0 1 0 0 0,0 0-1 0 0,0-1 1 0 0,4-1 0 0 0,7-2-304 0 0,0-1 0 0 0,15-7 1 0 0,-11 4-962 0 0,29-19 0 0 0,-5-2-7420 0 0,-20 14 1002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30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9 12896 0 0,'0'0'1172'0'0,"-5"-3"-944"0"0,3 2 52 0 0,0 0 1 0 0,0 1 0 0 0,1-1-1 0 0,-1 1 1 0 0,0-1 0 0 0,0 1-1 0 0,0-1 1 0 0,0 1 0 0 0,0 0-1 0 0,0 0 1 0 0,0 0 0 0 0,0 0-1 0 0,1 0 1 0 0,-1 0 0 0 0,0 1-1 0 0,0-1 1 0 0,0 0 0 0 0,0 1-1 0 0,0 0 1 0 0,0-1 0 0 0,1 1-1 0 0,-1 0 1 0 0,0 0 0 0 0,1 0-1 0 0,-1 0 1 0 0,1 0 0 0 0,-1 1-1 0 0,-1 1 1 0 0,2-2-7 0 0,0 1 0 0 0,0-1-1 0 0,0 0 1 0 0,0 1 0 0 0,0-1 0 0 0,0 1-1 0 0,1-1 1 0 0,-1 1 0 0 0,1 0 0 0 0,-1-1 0 0 0,1 1-1 0 0,-1-1 1 0 0,1 1 0 0 0,0 0 0 0 0,0-1-1 0 0,0 1 1 0 0,0 0 0 0 0,0-1 0 0 0,0 1 0 0 0,1 0-1 0 0,-1-1 1 0 0,0 1 0 0 0,1 0 0 0 0,-1-1 0 0 0,1 1-1 0 0,0-1 1 0 0,-1 1 0 0 0,1-1 0 0 0,1 2-1 0 0,2 1-230 0 0,-1-1-1 0 0,1 1 1 0 0,0-1-1 0 0,-1 0 1 0 0,1-1-1 0 0,0 1 1 0 0,1-1-1 0 0,-1 1 0 0 0,0-1 1 0 0,6 1-1 0 0,17 11 117 0 0,-14-7-32 0 0,7 5 51 0 0,-19-11-168 0 0,0 0-1 0 0,0 0 0 0 0,0-1 0 0 0,-1 1 0 0 0,1 0 1 0 0,0 0-1 0 0,-1 0 0 0 0,1 1 0 0 0,-1-1 1 0 0,1 0-1 0 0,-1 0 0 0 0,0 0 0 0 0,1 0 1 0 0,-1 0-1 0 0,0 0 0 0 0,0 1 0 0 0,0 1 1 0 0,0 3 8 0 0,0-1 0 0 0,-1 1-1 0 0,0 0 1 0 0,0-1 0 0 0,0 1 0 0 0,-1-1 0 0 0,0 1 0 0 0,0-1 0 0 0,0 0 0 0 0,-1 0 0 0 0,0 0 0 0 0,0 0 0 0 0,0 0-1 0 0,0-1 1 0 0,-1 1 0 0 0,0-1 0 0 0,-7 6 0 0 0,2-2-379 0 0,-1-1-1 0 0,0 0 1 0 0,0 0-1 0 0,-1-1 1 0 0,0-1-1 0 0,0 0 1 0 0,-15 5-1 0 0,7-3-1359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32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4144 0 0,'0'-10'408'0'0,"9"-52"15234"0"0,-9 59-15212 0 0,0 1 0 0 0,0-1 1 0 0,1 1-1 0 0,-1-1 0 0 0,1 1 0 0 0,-1 0 0 0 0,1-1 0 0 0,0 1 1 0 0,0 0-1 0 0,2-4 737 0 0,9 12 120 0 0,-10-5-1231 0 0,0 1 0 0 0,0 0 0 0 0,-1 1 0 0 0,1-1 0 0 0,-1 0 0 0 0,1 0 0 0 0,-1 1-1 0 0,0-1 1 0 0,0 1 0 0 0,0-1 0 0 0,0 1 0 0 0,0-1 0 0 0,-1 1 0 0 0,1 0 0 0 0,0 3 0 0 0,0 8 72 0 0,0 22-1 0 0,-1-35-117 0 0,-7 209 430 0 0,0 0-247 0 0,7-169-1745 0 0,9 62 0 0 0,-7-96 34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33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1 471 18943 0 0,'0'0'1720'0'0,"5"-2"-1384"0"0,13-6 1087 0 0,36-12-1 0 0,-39 15-717 0 0,6 0-142 0 0,0 0 1 0 0,0 1 0 0 0,35-1 0 0 0,-47 4-626 0 0,4-1-654 0 0,1 0 0 0 0,21-6 0 0 0,-27 6-1957 0 0,0-1 0 0 0,14-7-1 0 0,-5 0-4484 0 0</inkml:trace>
  <inkml:trace contextRef="#ctx0" brushRef="#br0" timeOffset="1">564 1 18599 0 0,'0'0'1684'0'0,"-6"10"-1240"0"0,0 11 1243 0 0,1 0-1 0 0,-3 39 0 0 0,2-11-681 0 0,-7 30-45 0 0,-3 132 0 0 0,17-192-942 0 0,0-1-1 0 0,1 1 1 0 0,5 23 0 0 0,-5-34-442 0 0,0 0 0 0 0,0 0 0 0 0,1-1 0 0 0,0 1 0 0 0,1 0 1 0 0,0-1-1 0 0,0 0 0 0 0,1 0 0 0 0,8 11 0 0 0,-6-12-1336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33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0 218 16128 0 0,'0'0'1459'0'0,"15"2"-1092"0"0,-10-3-45 0 0,1-1 1 0 0,-1 0-1 0 0,1 0 0 0 0,-1 0 0 0 0,0 0 0 0 0,0-1 1 0 0,0 0-1 0 0,6-4 0 0 0,3-4 533 0 0,17-17 1 0 0,-5 4-248 0 0,-15 13-416 0 0,0 0 1 0 0,14-16-1 0 0,-22 23-167 0 0,0 1 0 0 0,-1-1 0 0 0,1 0 0 0 0,-1 0-1 0 0,0 0 1 0 0,0 0 0 0 0,0-1 0 0 0,-1 1-1 0 0,1 0 1 0 0,-1-1 0 0 0,0 1 0 0 0,1-8 0 0 0,-2 11-1 0 0,0 0-1 0 0,0 1 1 0 0,0-1 0 0 0,0 0 0 0 0,0 0 0 0 0,0 0 0 0 0,0 1 0 0 0,0-1 0 0 0,-1 0 0 0 0,1 0 0 0 0,0 1-1 0 0,0-1 1 0 0,-1 0 0 0 0,1 0 0 0 0,0 1 0 0 0,-1-1 0 0 0,1 0 0 0 0,-1 1 0 0 0,1-1 0 0 0,-1 0 0 0 0,1 1-1 0 0,-1-1 1 0 0,1 1 0 0 0,-1-1 0 0 0,1 1 0 0 0,-1-1 0 0 0,0 1 0 0 0,1-1 0 0 0,-1 1 0 0 0,0 0 0 0 0,0-1-1 0 0,1 1 1 0 0,-1 0 0 0 0,0 0 0 0 0,0-1 0 0 0,1 1 0 0 0,-1 0 0 0 0,0 0 0 0 0,0 0 0 0 0,0 0 0 0 0,1 0-1 0 0,-1 0 1 0 0,0 0 0 0 0,0 0 0 0 0,0 0 0 0 0,1 1 0 0 0,-1-1 0 0 0,0 0 0 0 0,0 0 0 0 0,0 1 0 0 0,-4 1 80 0 0,1-1 1 0 0,0 1-1 0 0,0 0 0 0 0,0 1 1 0 0,0-1-1 0 0,0 0 1 0 0,-5 6-1 0 0,1 0 102 0 0,0 1-1 0 0,1 0 1 0 0,0 0 0 0 0,1 1-1 0 0,0 0 1 0 0,0 0-1 0 0,1 0 1 0 0,-4 12 0 0 0,3-5 45 0 0,1 0 1 0 0,1 0-1 0 0,0 1 1 0 0,-2 25-1 0 0,6-39-230 0 0,0-1 0 0 0,0 1 0 0 0,0-1 0 0 0,0 1-1 0 0,0-1 1 0 0,1 1 0 0 0,0-1 0 0 0,-1 0 0 0 0,1 1 0 0 0,1-1-1 0 0,-1 0 1 0 0,0 0 0 0 0,4 6 0 0 0,-4-8-27 0 0,0 1 1 0 0,1-1-1 0 0,-1 1 1 0 0,1-1-1 0 0,-1 0 0 0 0,1 1 1 0 0,-1-1-1 0 0,1 0 1 0 0,0 0-1 0 0,0 0 0 0 0,0 0 1 0 0,-1-1-1 0 0,1 1 1 0 0,0 0-1 0 0,0-1 0 0 0,0 1 1 0 0,0-1-1 0 0,0 0 1 0 0,0 1-1 0 0,0-1 0 0 0,0 0 1 0 0,0 0-1 0 0,0-1 1 0 0,3 1-1 0 0,17-5-867 0 0,-1-1-1 0 0,0-1 1 0 0,39-18 0 0 0,-29 10-774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33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2760 0 0,'-27'12'95'0'0,"1"-1"3347"0"0,-16 14 7790 0 0,1 7-6954 0 0,35-27-3983 0 0,1 0 1 0 0,0 0 0 0 0,0 0 0 0 0,0 1 0 0 0,1-1 0 0 0,0 1-1 0 0,0 0 1 0 0,1 1 0 0 0,-1-1 0 0 0,1 0 0 0 0,-4 14 0 0 0,5 7 662 0 0,2-26-530 0 0,14 6 68 0 0,-11-7-460 0 0,0-1 0 0 0,0 1 0 0 0,0 0 0 0 0,0-1 0 0 0,0 0 0 0 0,-1 1 0 0 0,1-1 0 0 0,0 0 0 0 0,0-1 0 0 0,0 1 0 0 0,-1 0 0 0 0,1-1 0 0 0,-1 0 0 0 0,1 1 0 0 0,1-3 0 0 0,3-3-33 0 0,-1 0 0 0 0,0 0 1 0 0,8-11-1 0 0,-8 9 42 0 0,0 1 1 0 0,10-10-1 0 0,-4 3 505 0 0,-10 12-465 0 0,-1 1-1 0 0,1 0 1 0 0,0 0-1 0 0,-1 0 0 0 0,1 0 1 0 0,0 0-1 0 0,0 0 1 0 0,0 1-1 0 0,0-1 0 0 0,1 1 1 0 0,2-2-1 0 0,-4 2 55 0 0,5 4 250 0 0,-5-2-358 0 0,1 0 0 0 0,-1 0 1 0 0,0 0-1 0 0,0 0 0 0 0,0 1 0 0 0,0-1 0 0 0,0 1 0 0 0,0-1 1 0 0,0 0-1 0 0,0 1 0 0 0,0-1 0 0 0,-1 1 0 0 0,1 0 0 0 0,-1-1 1 0 0,1 1-1 0 0,-1 0 0 0 0,1-1 0 0 0,-1 1 0 0 0,0 0 0 0 0,0-1 0 0 0,0 3 1 0 0,3 12 98 0 0,-1-3-63 0 0,0 0 1 0 0,0 20-1 0 0,1 2-5 0 0,-1-16-243 0 0,1 0-1 0 0,1 0 1 0 0,6 19 0 0 0,-8-33-512 0 0,0 1 427 0 0,0-1 0 0 0,0-1-1 0 0,0 1 1 0 0,0 0 0 0 0,5 6 0 0 0,-6-10-47 0 0,0 1 0 0 0,1-1 0 0 0,-1 0-1 0 0,0 0 1 0 0,1 1 0 0 0,-1-1 0 0 0,0 0-1 0 0,3 1 1 0 0,-2-1-536 0 0,0-1 1 0 0,0 1-1 0 0,0 0 0 0 0,0-1 0 0 0,0 1 0 0 0,1-1 1 0 0,-1 0-1 0 0,3 0 0 0 0,6-1-6773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34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44 297 3224 0 0,'14'12'143'0'0,"-14"-12"-135"0"0,1 1 1 0 0,-1-1-1 0 0,1 1 1 0 0,-1-1-1 0 0,0 1 1 0 0,0 0-1 0 0,1-1 1 0 0,-1 1-1 0 0,0-1 1 0 0,0 1-1 0 0,0 0 1 0 0,0-1-1 0 0,1 1 1 0 0,-1 0-1 0 0,0-1 1 0 0,0 1 0 0 0,0-1-1 0 0,0 1 1 0 0,-1 0-1 0 0,1 1 1 0 0,-5 15-36 0 0,1-4 556 0 0,3-5 1812 0 0,0-1 1 0 0,-1 1-1 0 0,-4 11 0 0 0,-4 19 3309 0 0,-5 34-2615 0 0,9-50-2169 0 0,5-20-707 0 0,0 0-1 0 0,0 0 1 0 0,0 0-1 0 0,1 0 1 0 0,-1 0-1 0 0,1 0 1 0 0,-1 0-1 0 0,1 1 1 0 0,0-1-1 0 0,0 0 1 0 0,0 0-1 0 0,0 0 1 0 0,1 4-1 0 0,-1-5 301 0 0,4-5 482 0 0,2-4-751 0 0,-1 1 0 0 0,-1-1-1 0 0,1 0 1 0 0,-1-1 0 0 0,5-15 0 0 0,0 1-97 0 0,42-112 362 0 0,-35 86-66 0 0,41-84-1 0 0,-46 115-120 0 0,1 1 0 0 0,23-27 1 0 0,-25 33-106 0 0,-3 3-18 0 0,0 0 0 0 0,1 0 0 0 0,-1 1-1 0 0,15-9 1 0 0,-20 14-104 0 0,1 0 0 0 0,0 0 0 0 0,-1 1 0 0 0,1-1 0 0 0,0 1 0 0 0,0 0 0 0 0,0 0 0 0 0,0 0 0 0 0,0 0 0 0 0,0 0 0 0 0,0 1 0 0 0,1-1 0 0 0,-1 1 0 0 0,0 0 0 0 0,0 0 0 0 0,0 0 0 0 0,0 1 0 0 0,1-1 0 0 0,2 1 0 0 0,-4 0-31 0 0,-1-1 0 0 0,0 1 0 0 0,1 0 0 0 0,-1-1 0 0 0,0 1 0 0 0,0 0 0 0 0,0 0 0 0 0,0 0 0 0 0,0 0 0 0 0,0 0 0 0 0,0 0 0 0 0,0 0 0 0 0,0 0 0 0 0,0 0 0 0 0,0 0 0 0 0,-1 1 0 0 0,2 1 0 0 0,-1 0 1 0 0,0 0 0 0 0,-1 0 0 0 0,1-1 0 0 0,-1 1 0 0 0,1 0 0 0 0,-1 0 0 0 0,0 0 0 0 0,0 4 0 0 0,-2 4 29 0 0,0-1 0 0 0,-1 1 0 0 0,-5 15 0 0 0,8-25-36 0 0,-7 16-73 0 0,-1-1 1 0 0,0 0-1 0 0,-1-1 0 0 0,-1 1 1 0 0,0-2-1 0 0,-2 0 1 0 0,1 0-1 0 0,-1-1 1 0 0,-1 0-1 0 0,-1-1 1 0 0,-28 20-1 0 0,33-26-614 0 0,0 0 1 0 0,0 0-1 0 0,-1-1 0 0 0,0-1 1 0 0,0 0-1 0 0,0 0 1 0 0,-1-1-1 0 0,1 0 0 0 0,-17 2 1 0 0,-21-1-1658 0 0,1 0-18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34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343 195 8288 0 0,'-8'-14'699'0'0,"-3"-8"286"0"0,6 5 2544 0 0,4 10-2640 0 0,0-1 1 0 0,-1 1-1 0 0,0-1 1 0 0,0 1-1 0 0,-1 0 1 0 0,1 0-1 0 0,-2 0 1 0 0,1 1-1 0 0,-1-1 1 0 0,-9-11-1 0 0,10 15-702 0 0,0-1-1 0 0,-1 1 0 0 0,1 0 0 0 0,-1 0 0 0 0,0 0 0 0 0,0 0 0 0 0,0 1 0 0 0,-1 0 1 0 0,1-1-1 0 0,0 2 0 0 0,-1-1 0 0 0,1 0 0 0 0,-1 1 0 0 0,0 0 0 0 0,0 0 0 0 0,1 0 1 0 0,-1 1-1 0 0,-7 0 0 0 0,6 0-113 0 0,0 0 0 0 0,0 1 0 0 0,0 0 0 0 0,0 0 0 0 0,0 1 0 0 0,0-1 0 0 0,0 1 0 0 0,0 1 0 0 0,1-1 0 0 0,-1 1 0 0 0,-7 5 0 0 0,5-3-30 0 0,1 1 1 0 0,-1 1-1 0 0,1-1 0 0 0,1 1 0 0 0,-1 0 0 0 0,-10 15 0 0 0,10-10-25 0 0,-1 1 1 0 0,2-1-1 0 0,0 1 0 0 0,0 0 0 0 0,1 0 0 0 0,1 1 0 0 0,0 0 0 0 0,1 0 0 0 0,0 0 0 0 0,0 15 0 0 0,2-12 51 0 0,1 1-1 0 0,1 0 1 0 0,4 30-1 0 0,-4-44-28 0 0,0 1-1 0 0,0-1 1 0 0,0 1-1 0 0,1-1 1 0 0,-1 0-1 0 0,1 0 1 0 0,0 0-1 0 0,0 1 1 0 0,1-2-1 0 0,-1 1 1 0 0,1 0-1 0 0,0 0 1 0 0,0-1-1 0 0,0 0 1 0 0,0 0-1 0 0,0 1 1 0 0,1-2-1 0 0,0 1 1 0 0,6 3-1 0 0,-6-4 3 0 0,0-1 1 0 0,0 0-1 0 0,0 0 0 0 0,0 0 1 0 0,0 0-1 0 0,1-1 0 0 0,-1 0 1 0 0,0 0-1 0 0,0 0 0 0 0,0 0 1 0 0,1-1-1 0 0,-1 1 0 0 0,0-1 1 0 0,0 0-1 0 0,0-1 0 0 0,0 1 1 0 0,0-1-1 0 0,0 1 0 0 0,0-1 1 0 0,4-3-1 0 0,0 0 45 0 0,1-1-1 0 0,-1 0 1 0 0,0-1-1 0 0,-1 1 1 0 0,1-2-1 0 0,-1 1 1 0 0,8-11-1 0 0,0-5-32 0 0,0-1-1 0 0,-2 0 0 0 0,-1-1 0 0 0,0-1 0 0 0,-2 1 0 0 0,-1-2 1 0 0,-1 1-1 0 0,5-33 0 0 0,-11 48-673 0 0,-1 0 0 0 0,0 0 0 0 0,-1 0 0 0 0,0-1 0 0 0,-1 1 0 0 0,-3-15 0 0 0,0 11-1156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35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90 103 12816 0 0,'0'0'289'0'0,"-3"-13"810"0"0,2-13-763 0 0,2 14 758 0 0,-3-22 2149 0 0,1 17 2831 0 0,1 27-5948 0 0,-1 0-1 0 0,0-1 1 0 0,0 1-1 0 0,-3 11 1 0 0,-3 14-138 0 0,-14 179 12 0 0,8 59 1271 0 0,13-266-1165 0 0,0-1 1 0 0,0 0-1 0 0,1 0 1 0 0,0 1-1 0 0,0-1 1 0 0,4 12-1 0 0,-4-18-106 0 0,-1 0 0 0 0,0 1 0 0 0,0-1 0 0 0,0 0 0 0 0,0 0 0 0 0,1 0 0 0 0,-1 1 0 0 0,0-1 0 0 0,0 0 0 0 0,1 0 0 0 0,-1 0 0 0 0,0 0 0 0 0,0 0 0 0 0,1 1 0 0 0,-1-1 0 0 0,0 0 0 0 0,0 0 0 0 0,1 0 0 0 0,-1 0 0 0 0,0 0 0 0 0,1 0 0 0 0,-1 0 0 0 0,0 0 0 0 0,0 0 0 0 0,1 0 0 0 0,-1 0 0 0 0,0 0 0 0 0,1 0 0 0 0,-1 0 0 0 0,0 0 0 0 0,0 0 0 0 0,1 0 0 0 0,-1-1 0 0 0,0 1 0 0 0,0 0 0 0 0,1 0 0 0 0,-1 0 0 0 0,0 0 0 0 0,0 0 0 0 0,1-1 0 0 0,-1 1 0 0 0,0 0 0 0 0,0 0 0 0 0,0-1 0 0 0,1 1 0 0 0,9-8 387 0 0,0 1 0 0 0,-1-2 1 0 0,0 1-1 0 0,10-14 0 0 0,17-15-243 0 0,-19 23-144 0 0,36-25 0 0 0,-47 35 0 0 0,0 1 0 0 0,0-1 0 0 0,1 1 0 0 0,-1 1 0 0 0,1-1 0 0 0,0 1 0 0 0,-1 1 0 0 0,1-1 0 0 0,0 1 0 0 0,10-1 0 0 0,-16 2 13 0 0,0 0 0 0 0,0 0-1 0 0,0 0 1 0 0,0 0 0 0 0,1 0 0 0 0,-1 0 0 0 0,0 1-1 0 0,0-1 1 0 0,0 0 0 0 0,0 1 0 0 0,0-1 0 0 0,0 1-1 0 0,0-1 1 0 0,0 1 0 0 0,0-1 0 0 0,0 1 0 0 0,0 0-1 0 0,0-1 1 0 0,0 1 0 0 0,-1 0 0 0 0,1 0 0 0 0,0 0-1 0 0,0 0 1 0 0,0 1 0 0 0,0 0 41 0 0,0 0 0 0 0,-1 0 1 0 0,1 0-1 0 0,-1 1 0 0 0,1-1 0 0 0,-1 0 0 0 0,0 0 0 0 0,0 0 0 0 0,0 0 1 0 0,0 1-1 0 0,0-1 0 0 0,-1 2 0 0 0,-1 4 92 0 0,0 0 1 0 0,0-1-1 0 0,-1 1 0 0 0,0-1 0 0 0,0 1 1 0 0,-5 6-1 0 0,-2 1-177 0 0,-1-1 0 0 0,0 0 0 0 0,-1 0 1 0 0,-1-2-1 0 0,0 1 0 0 0,-1-2 0 0 0,0 1 0 0 0,-1-2 0 0 0,0 0 0 0 0,0-1 0 0 0,-1-1 1 0 0,-24 10-1 0 0,31-15-246 0 0,0 0 1 0 0,0-1-1 0 0,-17 3 1 0 0,21-4-345 0 0,0-1 0 0 0,0 0 0 0 0,0 0 0 0 0,0 0 1 0 0,1-1-1 0 0,-1 1 0 0 0,0-1 0 0 0,0 0 0 0 0,-5-3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0:43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93 6216 0 0,'0'0'757'0'0,"-16"-12"4662"0"0,16 11-5316 0 0,-1 1 1 0 0,1 0 0 0 0,0 0 0 0 0,0 0 0 0 0,-1-1-1 0 0,1 1 1 0 0,0 0 0 0 0,-1 0 0 0 0,1 0 0 0 0,0 0 0 0 0,0 0-1 0 0,-1-1 1 0 0,1 1 0 0 0,0 0 0 0 0,-1 0 0 0 0,1 0-1 0 0,0 0 1 0 0,-1 0 0 0 0,1 0 0 0 0,0 0 0 0 0,-1 0-1 0 0,1 0 1 0 0,0 0 0 0 0,-1 0 0 0 0,1 0 0 0 0,0 1 0 0 0,0-1-1 0 0,-1 0 1 0 0,1 0 0 0 0,0 0 0 0 0,-1 0 0 0 0,1 0-1 0 0,0 1 1 0 0,0-1 0 0 0,-1 0 0 0 0,1 0 0 0 0,0 0-1 0 0,0 1 1 0 0,0-1 0 0 0,-1 0 0 0 0,1 0 0 0 0,0 1-1 0 0,0 0-54 0 0,-1 0 0 0 0,1-1-1 0 0,0 1 1 0 0,0 0-1 0 0,0-1 1 0 0,0 1 0 0 0,0 0-1 0 0,0-1 1 0 0,1 1-1 0 0,-1 0 1 0 0,0-1-1 0 0,0 1 1 0 0,0 0 0 0 0,1-1-1 0 0,-1 1 1 0 0,0 0-1 0 0,0-1 1 0 0,1 1 0 0 0,-1-1-1 0 0,1 1 1 0 0,-1-1-1 0 0,1 1 1 0 0,-1 0-1 0 0,0-1 1 0 0,1 0 0 0 0,0 1-1 0 0,-1-1 1 0 0,1 1-1 0 0,-1-1 1 0 0,1 0 0 0 0,0 1-1 0 0,-1-1 1 0 0,1 0-1 0 0,-1 0 1 0 0,1 1-1 0 0,0-1 1 0 0,0 0 0 0 0,-1 0-1 0 0,2 0 1 0 0,5 2 110 0 0,1-1 1 0 0,14 1-1 0 0,-12-1 115 0 0,7 0 48 0 0,0-1 0 0 0,28-2 0 0 0,8-2 202 0 0,37 0 108 0 0,-28 0-722 0 0,-14 1 214 0 0,59 1 748 0 0,15 2-338 0 0,9 3 168 0 0,-51-5-209 0 0,35 1 278 0 0,43-3 233 0 0,-99 0-688 0 0,30-8 172 0 0,-21 5-159 0 0,-49 5-228 0 0,0 0-1 0 0,0 1 1 0 0,1 0 0 0 0,34 5-1 0 0,17 6 497 0 0,133 2-1 0 0,-170-12-391 0 0,26 0 138 0 0,12-2-46 0 0,-42 1-30 0 0,0 0 1 0 0,39-8-1 0 0,-44 6 28 0 0,0 0 0 0 0,0 2-1 0 0,38 2 1 0 0,-6 0-342 0 0,-54-1 71 0 0,0-1 0 0 0,0 1 0 0 0,0-1 0 0 0,0 0 0 0 0,0 0-1 0 0,0 0 1 0 0,0 0 0 0 0,-1-1 0 0 0,1 1 0 0 0,0-1 0 0 0,-1 1 0 0 0,0-1 0 0 0,1 0 0 0 0,-1 0-1 0 0,0 0 1 0 0,0 0 0 0 0,0-1 0 0 0,2-2 0 0 0,22-19-26 0 0,-21 21 2 0 0,-3 3-11 0 0,0 0-28 0 0,3-2 15 0 0,-1-1-34 0 0,0 2-1728 0 0,-10 1 463 0 0,-4-2-1921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35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15 15232 0 0,'-1'-1'112'0'0,"-1"1"0"0"0,1 0 1 0 0,0-1-1 0 0,-1 1 0 0 0,1-1 1 0 0,0 0-1 0 0,0 0 0 0 0,0 1 1 0 0,0-1-1 0 0,0 0 0 0 0,0 0 1 0 0,0 0-1 0 0,-4-5 4807 0 0,6 7-4804 0 0,0-1-1 0 0,0 0 1 0 0,0 1-1 0 0,0-1 0 0 0,0 1 1 0 0,0-1-1 0 0,0 1 1 0 0,0-1-1 0 0,0 1 1 0 0,0 0-1 0 0,0 0 0 0 0,-1-1 1 0 0,1 1-1 0 0,0 0 1 0 0,-1 0-1 0 0,1 0 1 0 0,1 1-1 0 0,9 18 533 0 0,-3-2-371 0 0,0 1 1 0 0,-1 0-1 0 0,0 0 1 0 0,-2 0-1 0 0,0 1 1 0 0,-1 0-1 0 0,-2 0 1 0 0,0 0-1 0 0,0 0 1 0 0,-4 39-1 0 0,-5-6 165 0 0,-2 0 0 0 0,-2-1 0 0 0,-2-1 0 0 0,-37 89 0 0 0,46-129-609 0 0,-1 1 184 0 0,0 0 0 0 0,-14 21 0 0 0,18-30-184 0 0,-1-1 1 0 0,0 1-1 0 0,0-1 1 0 0,1 0 0 0 0,-1 0-1 0 0,-1 0 1 0 0,1 0-1 0 0,0 0 1 0 0,0 0 0 0 0,-1-1-1 0 0,1 1 1 0 0,-1-1 0 0 0,0 0-1 0 0,1 0 1 0 0,-1 1-1 0 0,0-2 1 0 0,0 1 0 0 0,-4 1-1 0 0,-5-2-1360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36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90 23039 0 0,'0'-25'512'0'0,"-3"15"96"0"0,1-2 32 0 0,-1 1 0 0 0,0 1-512 0 0,3 3-128 0 0,0 1 0 0 0,-3 1 0 0 0,-3 3 0 0 0,1 0 0 0 0,5 11-1616 0 0,0 4-344 0 0</inkml:trace>
  <inkml:trace contextRef="#ctx0" brushRef="#br0" timeOffset="1">499 606 20383 0 0,'0'0'1848'0'0,"8"-5"-1480"0"0,2-4-124 0 0,0 0-1 0 0,-1-1 1 0 0,0 0 0 0 0,-1 0-1 0 0,1-1 1 0 0,-2 0-1 0 0,0 0 1 0 0,0-1-1 0 0,-1 0 1 0 0,-1 0 0 0 0,0 0-1 0 0,0-1 1 0 0,-1 0-1 0 0,-1 0 1 0 0,0 0-1 0 0,-1 0 1 0 0,0 0 0 0 0,-1-18-1 0 0,-1 27-185 0 0,0 0 1 0 0,0 1-1 0 0,-1-1 0 0 0,0 0 0 0 0,0 1 1 0 0,0-1-1 0 0,0 0 0 0 0,-1 1 0 0 0,1-1 0 0 0,-1 1 1 0 0,-3-4-1 0 0,5 6-25 0 0,-1 0 0 0 0,0 0 0 0 0,1 0 1 0 0,-1 0-1 0 0,0 0 0 0 0,0 1 0 0 0,1-1 0 0 0,-1 0 0 0 0,0 1 0 0 0,0-1 1 0 0,0 0-1 0 0,0 1 0 0 0,0-1 0 0 0,0 1 0 0 0,0 0 0 0 0,0-1 0 0 0,0 1 1 0 0,0 0-1 0 0,0 0 0 0 0,0-1 0 0 0,-1 1 0 0 0,1 0 0 0 0,0 0 0 0 0,0 0 1 0 0,0 0-1 0 0,0 0 0 0 0,0 1 0 0 0,0-1 0 0 0,0 0 0 0 0,0 0 0 0 0,0 1 1 0 0,0-1-1 0 0,0 1 0 0 0,0-1 0 0 0,0 1 0 0 0,0-1 0 0 0,0 1 0 0 0,0 0 1 0 0,0-1-1 0 0,0 1 0 0 0,1 0 0 0 0,-2 1 0 0 0,-14 12 235 0 0,2 2 1 0 0,0 0-1 0 0,0 0 0 0 0,2 1 0 0 0,-17 29 0 0 0,13-20-50 0 0,12-22-172 0 0,1 1-1 0 0,0-1 1 0 0,0 1-1 0 0,1 0 1 0 0,-1 0-1 0 0,1 0 1 0 0,0 1-1 0 0,0-1 1 0 0,1 0-1 0 0,-2 9 1 0 0,-2 11-69 0 0,-1 5-39 0 0,6-28 59 0 0,0-1-1 0 0,0 1 1 0 0,0-1-1 0 0,0 0 1 0 0,0 1-1 0 0,1-1 1 0 0,-1 1-1 0 0,0-1 1 0 0,1 1-1 0 0,-1-1 1 0 0,1 0-1 0 0,-1 1 1 0 0,1-1-1 0 0,0 0 1 0 0,-1 0 0 0 0,3 3-1 0 0,-2-4-91 0 0,0 1 1 0 0,0 0-1 0 0,0-1 0 0 0,0 1 1 0 0,1-1-1 0 0,-1 1 1 0 0,0-1-1 0 0,0 0 0 0 0,1 1 1 0 0,-1-1-1 0 0,0 0 0 0 0,1 0 1 0 0,-1 0-1 0 0,0 0 0 0 0,1 0 1 0 0,-1 0-1 0 0,0 0 1 0 0,0-1-1 0 0,1 1 0 0 0,-1 0 1 0 0,3-2-1 0 0,29-11-1343 0 0,-29 11 1194 0 0,50-23-2988 0 0,-26 8 1476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36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128 459 12440 0 0,'-5'2'1290'0'0,"1"0"-884"0"0,0 0-1 0 0,1-1 1 0 0,-1 2-1 0 0,1-1 1 0 0,0 0-1 0 0,-1 1 1 0 0,1-1-1 0 0,0 1 1 0 0,0 0-1 0 0,1 0 1 0 0,-5 7-1 0 0,-3 4 2191 0 0,-11 22-1 0 0,13-19-1896 0 0,0 0-1 0 0,1 1 1 0 0,0 0-1 0 0,-4 23 0 0 0,8-31-404 0 0,1 1-1 0 0,1-1 1 0 0,0 0-1 0 0,1 1 1 0 0,0-1-1 0 0,0 0 0 0 0,1 1 1 0 0,0-1-1 0 0,5 16 1 0 0,-5-22-265 0 0,0 0 0 0 0,1 0 0 0 0,0 0 0 0 0,0 0 1 0 0,0-1-1 0 0,0 1 0 0 0,1 0 0 0 0,-1-1 0 0 0,5 5 0 0 0,-5-7-27 0 0,0 1 0 0 0,-1-1-1 0 0,1 1 1 0 0,0-1 0 0 0,0 0-1 0 0,0 0 1 0 0,0 0-1 0 0,0 0 1 0 0,0 0 0 0 0,0 0-1 0 0,0-1 1 0 0,0 1-1 0 0,1-1 1 0 0,-1 1 0 0 0,0-1-1 0 0,0 0 1 0 0,1 0 0 0 0,-1 0-1 0 0,4 0 1 0 0,0-1-126 0 0,0-1 1 0 0,0 0-1 0 0,0 0 0 0 0,0 0 1 0 0,-1-1-1 0 0,1 0 1 0 0,0 0-1 0 0,-1 0 0 0 0,0-1 1 0 0,0 0-1 0 0,0 0 0 0 0,0 0 1 0 0,5-7-1 0 0,5-7-1168 0 0,0 0-1 0 0,14-27 1 0 0,-15 24 65 0 0,8-11-1077 0 0</inkml:trace>
  <inkml:trace contextRef="#ctx0" brushRef="#br0" timeOffset="1">559 98 17447 0 0,'1'-2'194'0'0,"31"-51"908"0"0,-29 48-411 0 0,1 0 1 0 0,0 0-1 0 0,1 0 1 0 0,-1 1-1 0 0,1-1 0 0 0,0 1 1 0 0,7-5-1 0 0,-3 26 2853 0 0,-6-9-3162 0 0,-1 0 0 0 0,0 0-1 0 0,-1 1 1 0 0,1-1 0 0 0,-1 10 0 0 0,-2 46 549 0 0,0-39-553 0 0,-27 300 885 0 0,6-101-1221 0 0,10-113-1370 0 0,7-81-1041 0 0,2-19 1006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36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65 25367 0 0,'-11'0'2760'0'0,"18"-3"-2728"0"0,-1 0 1 0 0,1 1-1 0 0,-1 0 0 0 0,1 0 0 0 0,0 1 1 0 0,-1 0-1 0 0,1 0 0 0 0,9 0 0 0 0,3 0-26 0 0,49-7 49 0 0,65-9-807 0 0,-33 3-1177 0 0,-49 6 123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40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72 2760 0 0,'6'-10'11325'0'0,"-3"-3"-7007"0"0,-4-8-2018 0 0,0 6-100 0 0,0 15-2118 0 0,1-1 0 0 0,0 0-1 0 0,-1 1 1 0 0,1-1 0 0 0,-1 1-1 0 0,1-1 1 0 0,-1 0 0 0 0,1 1-1 0 0,-1-1 1 0 0,1 1 0 0 0,-1 0-1 0 0,1-1 1 0 0,-1 1 0 0 0,1-1-1 0 0,-1 1 1 0 0,0 0 0 0 0,1 0-1 0 0,-1-1 1 0 0,0 1 0 0 0,-1 0 0 0 0,-14-4 1132 0 0,9 6-1050 0 0,1-1 1 0 0,0 1-1 0 0,0 1 1 0 0,-1-1 0 0 0,1 1-1 0 0,1 0 1 0 0,-1 0-1 0 0,0 1 1 0 0,-10 8 0 0 0,14-11-114 0 0,0 1 0 0 0,0 0 0 0 0,-1 0 0 0 0,1 1 0 0 0,0-1 1 0 0,1 0-1 0 0,-1 1 0 0 0,0-1 0 0 0,1 1 0 0 0,-1-1 0 0 0,1 1 1 0 0,0 0-1 0 0,0-1 0 0 0,0 1 0 0 0,0 0 0 0 0,0 0 0 0 0,1 0 1 0 0,-1 0-1 0 0,1 0 0 0 0,0 0 0 0 0,0 0 0 0 0,0 0 0 0 0,0 0 1 0 0,1 5-1 0 0,0-6-22 0 0,0 0-1 0 0,0 0 1 0 0,-1 0 0 0 0,1-1 0 0 0,0 1 0 0 0,1 0 0 0 0,-1-1 0 0 0,0 1-1 0 0,0 0 1 0 0,1-1 0 0 0,-1 0 0 0 0,1 1 0 0 0,-1-1 0 0 0,1 0-1 0 0,-1 0 1 0 0,3 1 0 0 0,3 2 115 0 0,0-1 0 0 0,0 0-1 0 0,8 1 1 0 0,-11-3-62 0 0,1 1-1 0 0,-1-1 1 0 0,1 1-1 0 0,-1 0 1 0 0,0 0 0 0 0,0 0-1 0 0,0 0 1 0 0,0 1-1 0 0,5 4 1 0 0,-7-5-64 0 0,0 1 0 0 0,0 0 1 0 0,-1-1-1 0 0,1 1 0 0 0,-1 0 0 0 0,0 0 1 0 0,0 0-1 0 0,0 0 0 0 0,0 1 0 0 0,-1-1 0 0 0,1 0 1 0 0,-1 0-1 0 0,0 0 0 0 0,0 4 0 0 0,0 1-2 0 0,0 0 1 0 0,-1 0-1 0 0,0 0 0 0 0,-3 12 1 0 0,0-8-9 0 0,-1 0 1 0 0,0 0-1 0 0,0-1 1 0 0,-1 0-1 0 0,-1 0 1 0 0,0 0-1 0 0,-14 17 1 0 0,14-20-302 0 0,0-1 1 0 0,0-1-1 0 0,0 1 1 0 0,-1-1 0 0 0,1 0-1 0 0,-1-1 1 0 0,-1 0-1 0 0,1 0 1 0 0,-1-1-1 0 0,0 0 1 0 0,-9 3-1 0 0,-9 0-2653 0 0,4 1-6124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44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25 7112 0 0,'-3'-2'70'0'0,"0"0"0"0"0,0 1 0 0 0,-1-1 0 0 0,1 1 0 0 0,0 0 1 0 0,0 0-1 0 0,-1 0 0 0 0,1 0 0 0 0,-5 0 0 0 0,-17-5-21 0 0,21 5 935 0 0,-1-1 0 0 0,0 1 0 0 0,1 0 0 0 0,-9 0 4151 0 0,27 7-4259 0 0,2-1 450 0 0,27 2 0 0 0,-12-2-674 0 0,136 33 490 0 0,-131-30-1142 0 0,112 16 89 0 0,-105-19-22 0 0,220 3 352 0 0,-182-9-295 0 0,315-4 417 0 0,-317 5-541 0 0,659-15 1792 0 0,-601 5-1012 0 0,231-8 1392 0 0,-239 24-2084 0 0,-106-3-587 0 0,-9 1-7824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44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11056 0 0,'-84'15'4465'0'0,"35"0"2223"0"0,63-9-5581 0 0,-7-2-832 0 0,12 2 100 0 0,1-1 0 0 0,-1 0 0 0 0,40 3 0 0 0,64-3 503 0 0,-88-5-606 0 0,163 6 537 0 0,199 1 587 0 0,-143-9-717 0 0,46 0-181 0 0,-113-1-342 0 0,103-2 124 0 0,-143 1-190 0 0,74 1 537 0 0,-58 2-3433 0 0,-171 4-1317 0 0,-3 2-4660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46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256 250 2760 0 0,'12'-8'1687'0'0,"-7"2"-279"0"0,-2 4-869 0 0,-1 0 1 0 0,0-1-1 0 0,0 1 0 0 0,-1 0 0 0 0,1-1 1 0 0,0 0-1 0 0,1-3 0 0 0,5-11 972 0 0,15-22-1 0 0,-14 25-307 0 0,-1-1 0 0 0,9-21-1 0 0,16-49 2982 0 0,-32 78-3273 0 0,-5 8 235 0 0,-7 12-459 0 0,-16 36-497 0 0,-33 81 0 0 0,34-69-125 0 0,-88 237 130 0 0,80-203 94 0 0,23-60-101 0 0,6-20 125 0 0,0 1 0 0 0,-1-1 0 0 0,-10 17 0 0 0,16-31 38 0 0,0-9-14 0 0,-11-110 375 0 0,9 85-683 0 0,2 18-2 0 0,-1 0-1 0 0,0 1 1 0 0,-6-23 0 0 0,7 36-24 0 0,0 1 0 0 0,0-1-1 0 0,0 1 1 0 0,0-1 0 0 0,-1 1-1 0 0,1-1 1 0 0,0 0 0 0 0,0 1-1 0 0,0-1 1 0 0,-1 1 0 0 0,1-1-1 0 0,0 1 1 0 0,-1 0 0 0 0,1-1 0 0 0,0 1-1 0 0,-1-1 1 0 0,1 1 0 0 0,-1-1-1 0 0,1 1 1 0 0,0 0 0 0 0,-1-1-1 0 0,1 1 1 0 0,-2-1 0 0 0,2 1-3 0 0,-1 1 1 0 0,1-1 0 0 0,-1 0-1 0 0,1 0 1 0 0,-1 1-1 0 0,1-1 1 0 0,0 0-1 0 0,-1 0 1 0 0,1 1 0 0 0,-1-1-1 0 0,1 0 1 0 0,0 1-1 0 0,-1-1 1 0 0,1 1 0 0 0,0-1-1 0 0,-1 0 1 0 0,1 1-1 0 0,0-1 1 0 0,0 1-1 0 0,-1 0 1 0 0,-9 28-6 0 0,3-1-29 0 0,-5 38 0 0 0,11-55 35 0 0,0-1 0 0 0,1 1 0 0 0,0 0-1 0 0,1-1 1 0 0,0 1 0 0 0,0-1 0 0 0,4 11 0 0 0,-5-19 11 0 0,0-1-1 0 0,1 1 1 0 0,-1-1 0 0 0,1 0 0 0 0,-1 1 0 0 0,1-1-1 0 0,-1 0 1 0 0,1 1 0 0 0,0-1 0 0 0,0 0 0 0 0,0 0-1 0 0,-1 1 1 0 0,1-1 0 0 0,0 0 0 0 0,0 0 0 0 0,1 0-1 0 0,-1 0 1 0 0,0 0 0 0 0,0-1 0 0 0,0 1 0 0 0,1 0-1 0 0,-1-1 1 0 0,0 1 0 0 0,1 0 0 0 0,1 0 0 0 0,-1-1 14 0 0,0-1 0 0 0,0 1 0 0 0,-1 0 0 0 0,1 0 0 0 0,0-1 0 0 0,0 1 1 0 0,0-1-1 0 0,-1 0 0 0 0,1 0 0 0 0,0 1 0 0 0,-1-1 0 0 0,1 0 0 0 0,-1 0 0 0 0,1 0 1 0 0,-1-1-1 0 0,1 1 0 0 0,-1 0 0 0 0,0 0 0 0 0,2-3 0 0 0,84-94 726 0 0,-49 57-705 0 0,-18 18-437 0 0,0 1 0 0 0,2 1 0 0 0,32-24 0 0 0,-34 33-1146 0 0,-2 4-79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51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10104 0 0,'13'-27'918'0'0,"-13"26"-199"0"0,2 0 207 0 0,1 1-915 0 0,-3-14 11261 0 0,-1 15-10980 0 0,-1 1 0 0 0,1 0 1 0 0,0 0-1 0 0,0 0 0 0 0,0 1 0 0 0,0-1 0 0 0,-1 3 1 0 0,2-4-223 0 0,0-1 0 0 0,0 1 0 0 0,0-1 0 0 0,0 0 0 0 0,0 1 0 0 0,0-1 0 0 0,0 0 0 0 0,0 1 1 0 0,0-1-1 0 0,0 1 0 0 0,0-1 0 0 0,0 0 0 0 0,0 1 0 0 0,0-1 0 0 0,0 1 0 0 0,0-1 1 0 0,1 0-1 0 0,-1 1 0 0 0,0-1 0 0 0,0 0 0 0 0,1 1 0 0 0,-1-1-45 0 0,1 1 1 0 0,-1-1-1 0 0,1 0 0 0 0,-1 0 0 0 0,1 0 0 0 0,-1 1 0 0 0,1-1 1 0 0,0 0-1 0 0,-1 0 0 0 0,1 0 0 0 0,-1 0 0 0 0,1 0 1 0 0,0 0-1 0 0,-1 0 0 0 0,1 0 0 0 0,-1 0 0 0 0,1 0 0 0 0,-1 0 1 0 0,2-1-1 0 0,2 1 87 0 0,0-1 1 0 0,1 1 0 0 0,-1 1-1 0 0,0-1 1 0 0,6 2 0 0 0,10 5 110 0 0,-18-7-185 0 0,-1 1 1 0 0,1 0-1 0 0,-1-1 0 0 0,1 0 1 0 0,-1 1-1 0 0,1-1 1 0 0,-1 0-1 0 0,1 0 0 0 0,0 0 1 0 0,1 0-1 0 0,-1 0-38 0 0,0 0 0 0 0,-1 0 0 0 0,1 1 0 0 0,0-1 0 0 0,0 0 0 0 0,-1 1 0 0 0,1-1 0 0 0,0 1 0 0 0,-1 0 0 0 0,1 0 0 0 0,0-1 0 0 0,1 3 0 0 0,9 2 0 0 0,-6-4-3 0 0,-1 0 0 0 0,1-1 0 0 0,-1 1-1 0 0,1-1 1 0 0,-1 0 0 0 0,0-1 0 0 0,1 1 0 0 0,-1-1 0 0 0,1 0-1 0 0,-1-1 1 0 0,0 1 0 0 0,1-1 0 0 0,-1 0 0 0 0,0 0 0 0 0,8-5-1 0 0,-7 4 2 0 0,-1 1 0 0 0,1 0 0 0 0,0 0 0 0 0,0 1-1 0 0,9-2 1 0 0,8-2 2 0 0,-7 2-11 0 0,0 1 0 0 0,0 0 0 0 0,24 1-1 0 0,10-1-7 0 0,240-8 19 0 0,-237 8 0 0 0,-32 1 0 0 0,33 1 0 0 0,-45 1 0 0 0,0 0 0 0 0,0 1 0 0 0,14 4 0 0 0,25 8 0 0 0,-21-7 0 0 0,-14-5 0 0 0,0 0 0 0 0,1 0 0 0 0,-1-2 0 0 0,0 1 0 0 0,14-3 0 0 0,27 2 0 0 0,-21 3 0 0 0,15 1 0 0 0,58 5 0 0 0,43 3 0 0 0,14 1 0 0 0,39 6 48 0 0,-1 1 0 0 0,202-12-120 0 0,-271-15 104 0 0,0 1 0 0 0,119-7-32 0 0,-1 1 0 0 0,-60 18 0 0 0,1 0 0 0 0,-19-1 503 0 0,-89-5-59 0 0,-71 4 16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0:22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2816 0 0,'0'0'1504'0'0,"3"20"1093"0"0,-2-18-2402 0 0,1 0 1 0 0,0 0-1 0 0,0-1 0 0 0,0 1 0 0 0,0-1 0 0 0,0 1 1 0 0,1-1-1 0 0,-1 0 0 0 0,0 1 0 0 0,1-1 1 0 0,-1 0-1 0 0,1-1 0 0 0,-1 1 0 0 0,5 1 1 0 0,38 4 639 0 0,44-7 277 0 0,-38 0-868 0 0,-13 1-107 0 0,54 7 1 0 0,28 1 110 0 0,-14-3-148 0 0,79 10 245 0 0,-29-9 113 0 0,-19-2-279 0 0,-23 0-63 0 0,17 2 88 0 0,6-4-102 0 0,14 1-10 0 0,-103 0-64 0 0,82-7 1 0 0,-57 1-16 0 0,-47 2 34 0 0,8-1 117 0 0,68 6 1 0 0,158 11 725 0 0,-179-12-737 0 0,531-3 1241 0 0,-542-3-1211 0 0,211 1 554 0 0,-120 10-235 0 0,-45-4-215 0 0,-4-1-73 0 0,-94-3-138 0 0,-1 0 1 0 0,34-5-1 0 0,-39 3-1 0 0,-3 2-25 0 0,13-5 59 0 0,-21 5-413 0 0,0-1-134 0 0,3-1-30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0:44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10592 0 0,'0'0'6411'0'0,"14"7"-3199"0"0,-11-6-2849 0 0,0 1 0 0 0,0-1-1 0 0,0 0 1 0 0,0 0 0 0 0,0 0 0 0 0,1 0-1 0 0,-1-1 1 0 0,0 1 0 0 0,0-1-1 0 0,5 0 1 0 0,33-3 1312 0 0,-36 3-1574 0 0,106-18 1187 0 0,-87 13-1190 0 0,2-2-619 0 0,-21 5 208 0 0,1 0-1 0 0,0 1 0 0 0,0 0 1 0 0,9-1-1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0:25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5 3224 0 0,'0'0'265'0'0,"-18"0"1814"0"0,14 0-1946 0 0,-6 0 24 0 0,8 0-67 0 0,-2-1 275 0 0,-2 1 77 0 0,-1 0 0 0 0,0 0 0 0 0,-11 1 0 0 0,-7 1 1462 0 0,-52 3 2849 0 0,53-2-3366 0 0,24-3-937 0 0,-5 1 1332 0 0,25 3-1508 0 0,0 0 0 0 0,0-1 1 0 0,26 0-1 0 0,3-4 13 0 0,96 5 319 0 0,16 8-194 0 0,102-6 74 0 0,-161-7-90 0 0,29-8 510 0 0,-48-3-258 0 0,47-5-173 0 0,-74 7 1513 0 0,-48 8-2079 0 0,-1 2 91 0 0,-3 2-64 0 0,-3-1-273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0:31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18 153 4232 0 0,'0'0'191'0'0,"-5"-4"196"0"0,-5-5 4557 0 0,10 9-4857 0 0,-1 0 0 0 0,1 0 0 0 0,0 0 0 0 0,0-1-1 0 0,0 1 1 0 0,0 0 0 0 0,-1 0 0 0 0,1 0 0 0 0,0-1 0 0 0,0 1-1 0 0,0 0 1 0 0,0-1 0 0 0,0 1 0 0 0,0 0 0 0 0,0 0 0 0 0,0-1-1 0 0,0 1 1 0 0,0 0 0 0 0,0 0 0 0 0,0-1 0 0 0,0 1-1 0 0,0 0 1 0 0,0 0 0 0 0,0-1 0 0 0,0 1 0 0 0,0 0 0 0 0,0 0-1 0 0,0-1 1 0 0,0 1 0 0 0,1 0 0 0 0,-1 0 0 0 0,0-1 0 0 0,0 1-1 0 0,0 0 1 0 0,0 0 0 0 0,0 0 0 0 0,1-1 0 0 0,-1 1-1 0 0,0 0 1 0 0,12-1 49 0 0,-6 1 213 0 0,44 8 468 0 0,34-15-75 0 0,-22 0-381 0 0,59 1 319 0 0,-105 6-609 0 0,27 2 0 0 0,0 1-59 0 0,55-5 41 0 0,-9 3 36 0 0,-55 0-5 0 0,47-4-1 0 0,-9 2 94 0 0,-13 0 14 0 0,62 0 115 0 0,35-4 211 0 0,-113 2-644 0 0,63 4-1 0 0,-50-4 233 0 0,-25 1-2 0 0,5-2-118 0 0,60-14-1 0 0,-31 6 247 0 0,-64 11-226 0 0,184-24 902 0 0,-93 18-776 0 0,75-3 105 0 0,11 5 88 0 0,-93 1-172 0 0,162-10 256 0 0,-95 10-113 0 0,183 18-1 0 0,-156-5-373 0 0,-85-5 164 0 0,-24-2-18 0 0,46 3-156 0 0,10-2 89 0 0,-80-4 0 0 0,91-6 179 0 0,-47 0 66 0 0,-50 5-127 0 0,0 2 0 0 0,0 2 0 0 0,63 10 0 0 0,-91-10-30 0 0,-1-1-1 0 0,1-1 0 0 0,12 0 0 0 0,-3-1-2554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0:34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74 2760 0 0,'-20'4'2525'0'0,"-3"-2"725"0"0,6-1 3407 0 0,119-8-2771 0 0,30-12-2629 0 0,14 0-745 0 0,-31 5-273 0 0,136-7-222 0 0,-211 26 171 0 0,-41-5-176 0 0,0 1-1 0 0,0-1 0 0 0,0 1 1 0 0,1-1-1 0 0,-1 1 1 0 0,0-1-1 0 0,0 1 0 0 0,0 0 1 0 0,1-1-1 0 0,-1 1 0 0 0,-1 1 1 0 0,-2 2 23 0 0,-8 3-7 0 0,0-1 0 0 0,-1 0 0 0 0,0-1 0 0 0,1-1 0 0 0,-1 0 0 0 0,-25 4 0 0 0,14-3 72 0 0,-19 6 50 0 0,-83 16-12 0 0,90-22-156 0 0,-19 3-53 0 0,-1-1 0 0 0,-73-3 1 0 0,106-4 5 0 0,11 0 131 0 0,0 0 1 0 0,0-1-1 0 0,0-1 0 0 0,0 0 1 0 0,-17-5-1 0 0,29 7-57 0 0,0 0 1 0 0,0 0-1 0 0,1 0 1 0 0,-1 0-1 0 0,0 0 0 0 0,0 0 1 0 0,0 0-1 0 0,0 0 1 0 0,0 0-1 0 0,0 0 0 0 0,0 0 1 0 0,0 0-1 0 0,0-1 1 0 0,0 1-1 0 0,1 0 0 0 0,-1 0 1 0 0,0 0-1 0 0,0 0 1 0 0,0 0-1 0 0,0 0 0 0 0,0 0 1 0 0,0 0-1 0 0,0 0 1 0 0,0-1-1 0 0,0 1 0 0 0,0 0 1 0 0,0 0-1 0 0,0 0 1 0 0,0 0-1 0 0,0 0 1 0 0,0 0-1 0 0,0 0 0 0 0,0-1 1 0 0,0 1-1 0 0,0 0 1 0 0,0 0-1 0 0,0 0 0 0 0,0 0 1 0 0,0 0-1 0 0,0 0 1 0 0,0 0-1 0 0,0 0 0 0 0,0-1 1 0 0,0 1-1 0 0,-1 0 1 0 0,1 0-1 0 0,0 0 0 0 0,0 0 1 0 0,0 0-1 0 0,0 0 1 0 0,0 0-1 0 0,0 0 0 0 0,0 0 1 0 0,0 0-1 0 0,0 0 1 0 0,0 0-1 0 0,-1-1 0 0 0,1 1 1 0 0,0 0-1 0 0,0 0 1 0 0,0 0-1 0 0,0 0 0 0 0,0 0 1 0 0,0 0-1 0 0,0 0 1 0 0,-1 0-1 0 0,1 0 0 0 0,15-5 188 0 0,22-2-88 0 0,175-12 810 0 0,3 19-834 0 0,-103 1 98 0 0,86 7-170 0 0,-118-1 60 0 0,-11-1 29 0 0,-89 1 78 0 0,-77 8-149 0 0,-147 5 0 0 0,118-12-50 0 0,-160 8-35 0 0,146-14 121 0 0,79-3-28 0 0,46-1 120 0 0,11 0-40 0 0,9-2 1 0 0,9 1-53 0 0,1 0 0 0 0,14-1 0 0 0,-5 1-1 0 0,248-18 287 0 0,2 24-345 0 0,-150 8-1126 0 0,-83-3-1727 0 0,-1 4-3614 0 0,-17-4-170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0:35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23 2304 0 0,'0'0'10968'0'0,"-17"0"-7530"0"0,15 0-3268 0 0,0 0 0 0 0,0 0 0 0 0,0 0 0 0 0,0 1 0 0 0,0-1-1 0 0,0 0 1 0 0,0 1 0 0 0,0-1 0 0 0,0 1 0 0 0,1 0 0 0 0,-1 0 0 0 0,-2 1 0 0 0,2-1-140 0 0,1 1 0 0 0,-1-1 0 0 0,1 1 0 0 0,-1 0 0 0 0,1-1 1 0 0,0 1-1 0 0,0 0 0 0 0,0 0 0 0 0,0 0 0 0 0,0 0 1 0 0,0 0-1 0 0,0 0 0 0 0,1 0 0 0 0,-2 3 0 0 0,1-1 84 0 0,1-4-97 0 0,-1 1-1 0 0,1-1 1 0 0,0 0 0 0 0,0 1-1 0 0,0-1 1 0 0,-1 1-1 0 0,1-1 1 0 0,0 1-1 0 0,0-1 1 0 0,0 1-1 0 0,0-1 1 0 0,0 1 0 0 0,0-1-1 0 0,0 1 1 0 0,0-1-1 0 0,0 1 1 0 0,0-1-1 0 0,0 1 1 0 0,1-1 0 0 0,-1 1-1 0 0,0-1 1 0 0,0 1-1 0 0,0-1 1 0 0,1 1-1 0 0,-1-1 1 0 0,0 1 0 0 0,1-1-1 0 0,-1 0 1 0 0,0 1-1 0 0,1-1 1 0 0,-1 1-1 0 0,2 1 74 0 0,0 1 0 0 0,0-1 0 0 0,0 1 0 0 0,1-1 0 0 0,-1 0 0 0 0,0 0 0 0 0,1 0 1 0 0,-1 0-1 0 0,1-1 0 0 0,0 1 0 0 0,0-1 0 0 0,4 2 0 0 0,5 2 366 0 0,23 4 0 0 0,-11-3-131 0 0,-15-5-216 0 0,1 1 0 0 0,-1-1 0 0 0,1-1 0 0 0,-1 0 0 0 0,11-1 0 0 0,7 0 109 0 0,483-37 1754 0 0,-343 19-1656 0 0,292-24 364 0 0,-29 18-200 0 0,-300 23-347 0 0,96 2 86 0 0,-114 6-87 0 0,54 3-24 0 0,-5 8 20 0 0,-137-16-98 0 0,-16-1 3 0 0,0 0 0 0 0,0 1 1 0 0,15 2-1 0 0,-13-5-373 0 0,-34 13-1320 0 0,7-2-2663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0:44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3224 0 0,'0'0'6978'0'0,"8"-23"-2796"0"0,-11-4-1796 0 0,-1 13-981 0 0,4 14-1333 0 0,0-1 0 0 0,0 1-1 0 0,0 0 1 0 0,0 0-1 0 0,0 0 1 0 0,0-1 0 0 0,-1 1-1 0 0,1 0 1 0 0,0 0-1 0 0,0 0 1 0 0,0-1 0 0 0,0 1-1 0 0,0 0 1 0 0,0 0-1 0 0,0 0 1 0 0,0-1 0 0 0,0 1-1 0 0,0 0 1 0 0,0 0-1 0 0,0 0 1 0 0,0-1 0 0 0,1 1-1 0 0,-1 0 1 0 0,0 0-1 0 0,0 0 1 0 0,0-1 0 0 0,0 1-1 0 0,0 0 1 0 0,0 0-1 0 0,0 0 1 0 0,0 0 0 0 0,1-1-1 0 0,-1 1 1 0 0,0 0-1 0 0,7 4 604 0 0,-6-3-637 0 0,0-1 0 0 0,1 1 1 0 0,-1 0-1 0 0,0 0 1 0 0,0-1-1 0 0,0 1 0 0 0,1-1 1 0 0,-1 1-1 0 0,0-1 1 0 0,0 1-1 0 0,1-1 1 0 0,-1 0-1 0 0,0 0 0 0 0,1 0 1 0 0,-1 1-1 0 0,3-2 1 0 0,12-2 103 0 0,1 0 0 0 0,0 0 1 0 0,32 0-1 0 0,48 6 293 0 0,-85-3-294 0 0,7 0 50 0 0,1-1 0 0 0,23-3 0 0 0,-32 2-147 0 0,0 1-1 0 0,13 1 0 0 0,18-2 51 0 0,5-3-45 0 0,15-3 41 0 0,-54 7-81 0 0,1 0 0 0 0,-1 1 0 0 0,1 0 0 0 0,9 1 0 0 0,6 0-1 0 0,-12 0-8 0 0,0 0 0 0 0,0 1 0 0 0,14 4 0 0 0,10 2 0 0 0,-12-3 31 0 0,23 7-1 0 0,6 3 27 0 0,-24-8 1 0 0,-19-4-35 0 0,0 0 1 0 0,16 1-1 0 0,104 5 235 0 0,37 3-78 0 0,-129-11-40 0 0,0-1-1 0 0,67-9 1 0 0,-80 7-69 0 0,-5 0 39 0 0,15-3-136 0 0,-1 2 0 0 0,1 2 0 0 0,49 4 0 0 0,114 7 214 0 0,-100-14-188 0 0,-57 3 19 0 0,34 1 26 0 0,92 4 73 0 0,-107-5-62 0 0,-13-1 16 0 0,-45 2-68 0 0,195 7 198 0 0,-135-4-127 0 0,95-5 0 0 0,-38-2 49 0 0,-54 4-59 0 0,160-7 100 0 0,29-2-26 0 0,-97 8-82 0 0,-124-1-54 0 0,204-4 58 0 0,-203 5-18 0 0,-1-2 0 0 0,57-12-1 0 0,63-24 86 0 0,-85 14 16 0 0,-49 18-144 0 0,-14 5 0 0 0,0 0 0 0 0,1 0 0 0 0,-1 1 0 0 0,7-2 0 0 0,2 2-76 0 0,-1 2 3 0 0,-8-1 48 0 0,1 0 1 0 0,-1 1-1 0 0,1 0 1 0 0,7 2-1 0 0,-10-2 24 0 0,0 0 1 0 0,0-1-1 0 0,0 1 0 0 0,0-1 0 0 0,-1 0 0 0 0,1 1 1 0 0,0-1-1 0 0,0-1 0 0 0,4 1 0 0 0,16-4-30 0 0,-4 1 56 0 0,-2 0 1 0 0,28-10 0 0 0,-6 1-920 0 0,-39 12 728 0 0,0 0-1 0 0,1 0 1 0 0,-1 0-1 0 0,1 0 1 0 0,-1 0-1 0 0,1 0 1 0 0,-1 0-1 0 0,1 0 1 0 0,-1 0-1 0 0,1 0 1 0 0,-1 0 0 0 0,0 0-1 0 0,1 1 1 0 0,-1-1-1 0 0,1 0 1 0 0,-1 0-1 0 0,0 0 1 0 0,1 1-1 0 0,-1-1 1 0 0,1 1-1 0 0,1 3-1617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0:51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6 2760 0 0,'0'0'531'0'0,"-11"0"458"0"0,8 0-866 0 0,3 0 238 0 0,-15-5 3797 0 0,12 5-3593 0 0,1 1-1 0 0,-1-1 1 0 0,0 1-1 0 0,1 0 1 0 0,-1 0-1 0 0,0 0 1 0 0,1 1-1 0 0,-3 1 1 0 0,4-3-367 0 0,-1 1 0 0 0,1 0 0 0 0,0-1 1 0 0,0 1-1 0 0,0 0 0 0 0,0 0 0 0 0,0 0 1 0 0,0 0-1 0 0,0 0 0 0 0,0 0 0 0 0,0 0 1 0 0,0 0-1 0 0,0 0 0 0 0,1 1 0 0 0,-1-1 1 0 0,0 0-1 0 0,1 0 0 0 0,-1 1 0 0 0,0 1 0 0 0,3-1-11 0 0,0 0 0 0 0,0 0 0 0 0,0-1 0 0 0,0 1 0 0 0,0 0 0 0 0,0-1 0 0 0,4 2 0 0 0,0 0 52 0 0,1-1 0 0 0,-1 0 0 0 0,1 0-1 0 0,-1 0 1 0 0,1-1 0 0 0,9 1-1 0 0,44-1 522 0 0,-44-1-599 0 0,136-1 1095 0 0,166 3 152 0 0,-119 10-644 0 0,-141-8-240 0 0,-1-3 0 0 0,115-13 0 0 0,-161 11-428 0 0,1-1-1 0 0,-1-1 1 0 0,0 0-1 0 0,-1 0 1 0 0,1-1-1 0 0,-1 0 1 0 0,16-9-1 0 0,-21 8-36 0 0,-2 3 6 0 0,-2 1-12 0 0,3-1-30 0 0,-2-1 243 0 0,-1 1-1006 0 0,9 5-4230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0:53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6160 0 0,'0'0'556'0'0,"-16"3"8328"0"0,30-1-8259 0 0,0 0 0 0 0,1-1 1 0 0,25-3-1 0 0,17 2-163 0 0,129 20 452 0 0,-17-1-736 0 0,-136-18-143 0 0,45-5-1 0 0,-48 2 15 0 0,64-5 160 0 0,144-5 608 0 0,-41 12-358 0 0,-23 8-240 0 0,-56-1-75 0 0,24 7 202 0 0,-96-11-71 0 0,1 2 0 0 0,60 15-1 0 0,10-3 45 0 0,-46-9-150 0 0,112 11 47 0 0,-67-16-90 0 0,163 12 260 0 0,43-2 932 0 0,-277-13-868 0 0,-44 0 110 0 0,0-1-444 0 0,0 1-98 0 0,-1 0 0 0 0,0 0 0 0 0,1 0 0 0 0,-1-1 0 0 0,0 1 0 0 0,0 0 0 0 0,1 0 0 0 0,-1 0 0 0 0,0-1 0 0 0,1 1 0 0 0,-1 0 0 0 0,0-1 0 0 0,0 1 0 0 0,0 0 0 0 0,1-1 0 0 0,-1 1 0 0 0,0 0 0 0 0,0-1 0 0 0,0 1 0 0 0,0 0 0 0 0,1-1 0 0 0,-2 0-17 0 0,1 0-1 0 0,0 0 1 0 0,0 1 0 0 0,0-1-1 0 0,0 0 1 0 0,0 1 0 0 0,-1-1-1 0 0,1 0 1 0 0,0 1 0 0 0,-1-1-1 0 0,1 0 1 0 0,0 1 0 0 0,-1-1-1 0 0,1 0 1 0 0,-1 1 0 0 0,1-1-1 0 0,-1 1 1 0 0,1-1-1 0 0,-1 1 1 0 0,1-1 0 0 0,-1 1-1 0 0,0-1 1 0 0,1 1 0 0 0,-1 0-1 0 0,0-1 1 0 0,1 1 0 0 0,-2 0-1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0:54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3224 0 0,'0'0'2472'0'0,"-24"5"3824"0"0,24-5-6077 0 0,-1 0 0 0 0,1 0 0 0 0,-1 0 1 0 0,1 0-1 0 0,-1 0 0 0 0,1 0 1 0 0,-1 0-1 0 0,1 0 0 0 0,-1 0 0 0 0,1 0 1 0 0,0 0-1 0 0,-1 0 0 0 0,1 0 1 0 0,-1 0-1 0 0,1 1 0 0 0,-1-1 0 0 0,1 0 1 0 0,0 0-1 0 0,-1 1 0 0 0,1-1 0 0 0,-1 0 1 0 0,1 0-1 0 0,-1 1 0 0 0,6 6 1076 0 0,16 5-1109 0 0,-12-9-70 0 0,0-1 0 0 0,-1 0-1 0 0,1 0 1 0 0,0-1-1 0 0,18 0 1 0 0,-13 0-34 0 0,141 9 340 0 0,124-3-241 0 0,-68-5-96 0 0,-46 12 70 0 0,37 2 64 0 0,-50-5-169 0 0,38 0-15 0 0,205-9 296 0 0,-248-8-140 0 0,-36-1 60 0 0,47-1 117 0 0,55-1 0 0 0,-165 9-271 0 0,136 3 398 0 0,-56-3-101 0 0,-26 0-61 0 0,43 9 196 0 0,-103-9-259 0 0,45-6-1 0 0,-5 0-73 0 0,12-3 21 0 0,-69 5-83 0 0,0-1 0 0 0,28-10 0 0 0,-11 1-7941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0:56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28 221 2760 0 0,'-12'-10'272'0'0,"7"6"-455"0"0,5 4 375 0 0,-1 0 0 0 0,1 0 0 0 0,0-1 1 0 0,-1 1-1 0 0,1 0 0 0 0,0 0 0 0 0,-1 0 1 0 0,1-1-1 0 0,0 1 0 0 0,0 0 1 0 0,-1-1-1 0 0,1 1 0 0 0,0 0 0 0 0,0 0 1 0 0,-1-1-1 0 0,1 1 0 0 0,0 0 1 0 0,0-1-1 0 0,0 1 0 0 0,0-1 0 0 0,0 1 1 0 0,-1 0-1 0 0,1-1 0 0 0,0 1 0 0 0,0-1 1 0 0,-2-1 1798 0 0,0-1-1849 0 0,3 1-131 0 0,-1 2-11 0 0,1-1 0 0 0,-1 0 0 0 0,1 0 0 0 0,-1 1 0 0 0,0-1 0 0 0,1 0 0 0 0,-1 0 0 0 0,0 0 0 0 0,0 0 0 0 0,1 0 0 0 0,-1 1 0 0 0,0-1 0 0 0,0 0 0 0 0,0 0 0 0 0,0 0 0 0 0,0 0 0 0 0,-1-1 0 0 0,2-3-23 0 0,0 4 23 0 0,-1 1 1 0 0,0-1-1 0 0,1 0 0 0 0,-1 0 0 0 0,0 1 0 0 0,1-1 0 0 0,-1 0 0 0 0,0 0 1 0 0,0 0-1 0 0,0 0 0 0 0,0 0 0 0 0,0 1 0 0 0,0-1 0 0 0,0 0 0 0 0,0 0 1 0 0,-1-1-1 0 0,1 1 201 0 0,0-2 1216 0 0,1-6 5090 0 0,3 9-6358 0 0,170-8 2710 0 0,165-26-1583 0 0,-84 25-545 0 0,-2 17-106 0 0,-231-7-629 0 0,119 6 219 0 0,107 3 220 0 0,50-3-67 0 0,-238-7-357 0 0,242-5 282 0 0,236-10 333 0 0,-122 5 92 0 0,-171 8-326 0 0,-62 2-136 0 0,87-2 249 0 0,203-6 771 0 0,-290-14-986 0 0,-124 13-249 0 0,-54 9-15 0 0,1-1 0 0 0,-1 0 0 0 0,0-1 0 0 0,0 1-1 0 0,0-1 1 0 0,1 0 0 0 0,-1 0 0 0 0,-1 0 0 0 0,9-6 0 0 0,-12 8-64 0 0,-1-1 1 0 0,1 1-1 0 0,-1 0 0 0 0,0 0 1 0 0,1 0-1 0 0,-1 0 1 0 0,0 0-1 0 0,1-1 0 0 0,-1 1 1 0 0,0 0-1 0 0,0 0 1 0 0,1-1-1 0 0,-1 1 0 0 0,0 0 1 0 0,0 0-1 0 0,1-1 1 0 0,-1 1-1 0 0,0 0 0 0 0,0-1 1 0 0,0 1-1 0 0,1 0 1 0 0,-1-1-1 0 0,0 1 1 0 0,0 0-1 0 0,0-1 0 0 0,0 1 1 0 0,0 0-1 0 0,0-1 1 0 0,0 1-1 0 0,0 0 0 0 0,0-1 1 0 0,-17-6-2541 0 0,17 6 2524 0 0,-26-6-1780 0 0,-5 0-20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1:53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42 8264 0 0,'0'0'748'0'0,"-11"-9"6545"0"0,22 9-6041 0 0,0-2 0 0 0,19-3 0 0 0,-19 3-710 0 0,1 0 0 0 0,20-1 0 0 0,66-6 341 0 0,-88 7-875 0 0,63-4 179 0 0,126 5-1 0 0,-12 15-155 0 0,-95-5 14 0 0,25 2 119 0 0,-50-3 148 0 0,1-2 0 0 0,97-6 0 0 0,78-4 844 0 0,-143 5-705 0 0,212 20 223 0 0,-272-17-643 0 0,45 0 157 0 0,103-7-1 0 0,-100-1 22 0 0,-38 0 80 0 0,-1-2 0 0 0,62-16-1 0 0,42-6 323 0 0,-27 21-240 0 0,-119 7-371 0 0,-1 2-11 0 0,-4-2-103 0 0,-2 9-3589 0 0,-2-5 1667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0:45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12440 0 0,'-2'0'234'0'0,"1"0"0"0"0,-1 0 1 0 0,1 0-1 0 0,0 1 0 0 0,0-1 1 0 0,-1 1-1 0 0,1-1 1 0 0,0 1-1 0 0,-1-1 0 0 0,1 1 1 0 0,0-1-1 0 0,0 1 1 0 0,0 0-1 0 0,0 0 0 0 0,0 0 1 0 0,0 0-1 0 0,0 0 0 0 0,0 0 1 0 0,0 0-1 0 0,0 0 1 0 0,0 0-1 0 0,1 0 0 0 0,-1 0 1 0 0,0 1-1 0 0,0 1 0 0 0,-2 4 862 0 0,1 0 0 0 0,0 0-1 0 0,-2 12 1 0 0,2-5-1330 0 0,-18 91 1630 0 0,-20 107-896 0 0,18-91-275 0 0,15-85-133 0 0,-96 474 1012 0 0,102-503-1081 0 0,-11 53 303 0 0,11-53-203 0 0,1 1 1 0 0,-1 0-1 0 0,2 0 0 0 0,-1-1 0 0 0,3 15 0 0 0,-2-20-79 0 0,-1 0 0 0 0,1 0 0 0 0,0 0 0 0 0,0 0 0 0 0,1 0 0 0 0,-1 0 0 0 0,0 0 0 0 0,1 0 0 0 0,-1-1 0 0 0,1 1 0 0 0,0 0 0 0 0,-1-1 0 0 0,1 1 0 0 0,0-1 0 0 0,0 0 0 0 0,0 0 0 0 0,0 1 0 0 0,0-1 0 0 0,0-1 0 0 0,0 1 1 0 0,0 0-1 0 0,1 0 0 0 0,-1-1 0 0 0,3 1 0 0 0,3 0 104 0 0,0 1 0 0 0,0-2 0 0 0,0 1 0 0 0,0-1 0 0 0,15-2 0 0 0,56-13 470 0 0,35-3-250 0 0,-100 17-791 0 0,0 1-1 0 0,1 0 0 0 0,-1 1 1 0 0,0 1-1 0 0,0 0 0 0 0,17 5 1 0 0,-5 1-6239 0 0,-4 2-2125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1:58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35 3224 0 0,'-17'-5'401'0'0,"16"5"-284"0"0,-2-1 332 0 0,1-1 0 0 0,-1 1 0 0 0,0 0 1 0 0,1 1-1 0 0,-6-2 0 0 0,-7-8 808 0 0,1 3-2129 0 0,13 7 1424 0 0,0-1 1 0 0,0 0 0 0 0,-1 1 0 0 0,1-1-1 0 0,0 1 1 0 0,0-1 0 0 0,0 1-1 0 0,-1 0 1 0 0,1-1 0 0 0,0 1 0 0 0,-3 0-1 0 0,3 1-287 0 0,1-1 0 0 0,-1 1 0 0 0,0 0 0 0 0,0 0 0 0 0,1-1 0 0 0,-1 1 0 0 0,0 0 0 0 0,1 0 0 0 0,-1 0 0 0 0,1 0 0 0 0,-1 0 0 0 0,1 0 0 0 0,0 0 0 0 0,-1 0 0 0 0,1 1 0 0 0,0 0 720 0 0,4 4 286 0 0,0-3-1161 0 0,1 0 0 0 0,-1 0 0 0 0,1 0 0 0 0,0 0-1 0 0,0-1 1 0 0,0 0 0 0 0,0 0 0 0 0,7 2 0 0 0,3-1 439 0 0,26 3 0 0 0,-32-6-316 0 0,7 3-85 0 0,-12-2-74 0 0,1 0 0 0 0,-1-1 1 0 0,1 1-1 0 0,-1-1 0 0 0,6 0 0 0 0,85-3 585 0 0,23-5-110 0 0,19 1 207 0 0,3-1-408 0 0,22-1-43 0 0,-121 8-220 0 0,39 0-60 0 0,83-5 182 0 0,102-3 161 0 0,-86 5-264 0 0,25 4-58 0 0,-78 2 94 0 0,-60-1-44 0 0,56-1 128 0 0,132 5 296 0 0,-63 2-240 0 0,-49-3-101 0 0,60 0 122 0 0,29-7 149 0 0,-156 3-233 0 0,-69 0-164 0 0,-1-2 11 0 0,-4 2 0 0 0,3-4 84 0 0,-4 4-217 0 0,1 0 1 0 0,-1 0-1 0 0,0 0 1 0 0,0-1-1 0 0,0 1 1 0 0,0 0 0 0 0,1 0-1 0 0,-1 0 1 0 0,0 0-1 0 0,0 0 1 0 0,0 0-1 0 0,0 0 1 0 0,0 0-1 0 0,1 0 1 0 0,-1-1-1 0 0,0 1 1 0 0,0 0-1 0 0,0 0 1 0 0,0 0 0 0 0,0 0-1 0 0,0 0 1 0 0,0-1-1 0 0,1 1 1 0 0,-1 0-1 0 0,0 0 1 0 0,0 0-1 0 0,0-1 1 0 0,0 1-1 0 0,0 0 1 0 0,0 0 0 0 0,0 0-1 0 0,0 0 1 0 0,0-1-1 0 0,0 1 1 0 0,0 0-1 0 0,0 0 1 0 0,0 0-1 0 0,0-1 1 0 0,0 1-1 0 0,0 0 1 0 0,0 0 0 0 0,0 0-1 0 0,-1 0 1 0 0,1-1-1 0 0,0 1 1 0 0,0 0-1 0 0,0 0 1 0 0,0 0-1 0 0,0 0 1 0 0,0 0-1 0 0,0-1 1 0 0,-1 1-1 0 0,1 0 1 0 0,0 0 0 0 0,0 0-1 0 0,0 0 1 0 0,0 0-1 0 0,0 0 1 0 0,-1 0-1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2:1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36 5184 0 0,'0'0'594'0'0,"-21"5"3542"0"0,-12-7-284 0 0,30 2-3486 0 0,0 0 0 0 0,1 0 1 0 0,-1 1-1 0 0,1-1 0 0 0,-1 1 0 0 0,1-1 0 0 0,-1 1 0 0 0,1 0 0 0 0,-5 2 0 0 0,6-3-78 0 0,1 1-184 0 0,-1-1 0 0 0,1 0 0 0 0,0 0 0 0 0,-1 0-1 0 0,1 1 1 0 0,-1-1 0 0 0,1 0 0 0 0,-1 0 0 0 0,1 1-1 0 0,0-1 1 0 0,-1 0 0 0 0,1 1 0 0 0,0-1-1 0 0,-1 1 1 0 0,1-1 0 0 0,0 0 0 0 0,0 1 0 0 0,-1 0-1 0 0,3 1-63 0 0,0 1-1 0 0,1-1 1 0 0,-1 0-1 0 0,0 0 1 0 0,1 0-1 0 0,0 0 0 0 0,-1 0 1 0 0,1-1-1 0 0,0 1 1 0 0,0-1-1 0 0,0 0 1 0 0,0 0-1 0 0,0 0 0 0 0,0 0 1 0 0,6 1-1 0 0,6 0 80 0 0,0-1-1 0 0,18 0 0 0 0,-5-1 64 0 0,94 8 323 0 0,172 7 145 0 0,-240-13-646 0 0,122 0 315 0 0,166-30 259 0 0,-229 13-252 0 0,73-7 84 0 0,151 0 230 0 0,-131 12-73 0 0,28-3 106 0 0,7 12-255 0 0,-32 2-210 0 0,-48 1 59 0 0,-15 0-168 0 0,-48-4 305 0 0,123 13 0 0 0,-108-1 20 0 0,1-5 26 0 0,-30-2-28 0 0,-13 6-30 0 0,-69-9-600 0 0,0 0 854 0 0,6 0-5556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2:14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2760 0 0,'0'0'125'0'0,"-9"5"22"0"0,-15 2 3757 0 0,2-1 1047 0 0,7-5-4470 0 0,14-1-105 0 0,-14 1 2972 0 0,-6 9 4799 0 0,41-3-7251 0 0,-12-5-714 0 0,0 0 1 0 0,1-1-1 0 0,-1 0 0 0 0,1 0 0 0 0,-1-1 0 0 0,17-1 0 0 0,-14 0-66 0 0,-1 1-1 0 0,1 0 0 0 0,19 2 0 0 0,36 7 241 0 0,-16-4 137 0 0,243 20 47 0 0,-136-16-361 0 0,46-1 157 0 0,-90-6-176 0 0,255 0 412 0 0,-192-3-241 0 0,207-5 94 0 0,-158 0-257 0 0,1 0-24 0 0,-27 3 10 0 0,69 0 33 0 0,-146 5-89 0 0,135 4 130 0 0,199 34 345 0 0,-417-34-365 0 0,55 1 0 0 0,-92-7-298 0 0,0 0 0 0 0,-1 0-1 0 0,1-1 1 0 0,-1 1 0 0 0,1 0 0 0 0,-1-1 0 0 0,1 1-1 0 0,-1-1 1 0 0,1 1 0 0 0,-1-1 0 0 0,1 0 0 0 0,-1 0-1 0 0,0 0 1 0 0,1 0 0 0 0,1-1 0 0 0,-3 1 30 0 0,1 1 0 0 0,-1-1 0 0 0,0 1 0 0 0,1-1 0 0 0,-1 1 0 0 0,0-1 0 0 0,1 1 0 0 0,-1-1 0 0 0,0 1 0 0 0,0-1 0 0 0,1 1 0 0 0,-1-1 0 0 0,0 0 0 0 0,0 1 0 0 0,0-1 0 0 0,0 1 0 0 0,0-1 0 0 0,0 0 0 0 0,0 1 0 0 0,0-1 0 0 0,0 1 0 0 0,0-1 0 0 0,0 0 0 0 0,0 1 0 0 0,-1-1 0 0 0,1 1 0 0 0,0-1 0 0 0,0 1 0 0 0,-1-1 0 0 0,1 1 0 0 0,0-1 0 0 0,-1 1 0 0 0,1-1 0 0 0,0 1 0 0 0,-1-1 0 0 0,1 1 0 0 0,-1-1 0 0 0,1 1 0 0 0,-1 0 0 0 0,1-1 0 0 0,-1 1 0 0 0,-5-5-2193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0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7 124 2304 0 0,'-2'-6'9994'0'0,"-1"-4"-7623"0"0,2 6-1927 0 0,1 0 1 0 0,0 0-1 0 0,0 0 1 0 0,0 0-1 0 0,1 0 1 0 0,-1 0-1 0 0,1-1 1 0 0,1-5-1 0 0,3-18 1589 0 0,-5 26-1868 0 0,0 0 1 0 0,1 0-1 0 0,-1 0 0 0 0,1 0 1 0 0,0-1-1 0 0,-1 1 0 0 0,3-3 1 0 0,2-12 3539 0 0,-3 29-5 0 0,1 35-3496 0 0,1 91-146 0 0,-6-94 563 0 0,1-26-545 0 0,1 1 0 0 0,0-1 1 0 0,1 0-1 0 0,1 0 0 0 0,1 0 1 0 0,5 18-1 0 0,-8-37-573 0 0,0 0 1 0 0,0 0-1 0 0,0 0 0 0 0,0 1 1 0 0,0-1-1 0 0,0 0 0 0 0,0 0 1 0 0,1 0-1 0 0,-1 0 0 0 0,0 1 1 0 0,1-1-1 0 0,-1 0 0 0 0,1 0 1 0 0,-1 1-1 0 0,1-1 0 0 0,-1 0 1 0 0,1 1-1 0 0,-1-1 0 0 0,1 0 0 0 0,0 1 1 0 0,-1-1-1 0 0,2 0 0 0 0,5-10-2215 0 0,-1-6-7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05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76 2760 0 0,'1'-6'2846'0'0,"-1"5"-2619"0"0,1 0 0 0 0,0 1 0 0 0,-1-1 0 0 0,1 0 0 0 0,-1 0 0 0 0,1 1 0 0 0,-1-1 0 0 0,1 0 0 0 0,-1 0 0 0 0,1 0 0 0 0,-1 0 0 0 0,0 1 0 0 0,1-1-1 0 0,-1-2 781 0 0,11-16 5131 0 0,-11 18-5689 0 0,0-15 3829 0 0,-2 13-4095 0 0,-10-13 1985 0 0,12 16-1815 0 0,-17 0 1127 0 0,15 1-1417 0 0,0 0-1 0 0,0 0 0 0 0,0 0 1 0 0,0 0-1 0 0,0 0 0 0 0,0 1 1 0 0,0-1-1 0 0,1 1 1 0 0,-1-1-1 0 0,0 1 0 0 0,1 0 1 0 0,-1 0-1 0 0,1-1 0 0 0,0 1 1 0 0,0 0-1 0 0,-1 0 1 0 0,1 0-1 0 0,0 3 0 0 0,-2 1 24 0 0,0 0 1 0 0,1 1-1 0 0,0-1 0 0 0,-2 14 0 0 0,3-16-58 0 0,-1 15 154 0 0,0 22 0 0 0,2-35-149 0 0,0 0-1 0 0,1 1 0 0 0,-1-1 1 0 0,2 0-1 0 0,-1 0 0 0 0,1 0 1 0 0,4 10-1 0 0,-4-10-6 0 0,2 0 0 0 0,-1 1 0 0 0,1-1 0 0 0,0 0 0 0 0,1-1-1 0 0,-1 1 1 0 0,1-1 0 0 0,10 9 0 0 0,-13-12-10 0 0,1 0 0 0 0,0 0 0 0 0,0-1 0 0 0,0 1 0 0 0,0 0 0 0 0,0-1 0 0 0,0 0 0 0 0,0 0 0 0 0,0 0 0 0 0,0 0 0 0 0,1-1 0 0 0,-1 1 0 0 0,0-1 0 0 0,1 0 0 0 0,-1 0 0 0 0,0 0 0 0 0,1 0 0 0 0,-1 0 0 0 0,0-1 0 0 0,1 1 0 0 0,4-3 0 0 0,-2 1 38 0 0,1 0 0 0 0,-1 0-1 0 0,0-1 1 0 0,1 0 0 0 0,-1-1 0 0 0,0 1-1 0 0,-1-1 1 0 0,1 0 0 0 0,-1-1 0 0 0,0 1-1 0 0,0-1 1 0 0,0 0 0 0 0,0 0 0 0 0,-1-1-1 0 0,7-11 1 0 0,-5 6 41 0 0,0 1 41 0 0,-1-1 1 0 0,6-16-1 0 0,-10 23-97 0 0,0 0 0 0 0,0 0-1 0 0,0 0 1 0 0,-1 0 0 0 0,0 1-1 0 0,1-1 1 0 0,-1 0 0 0 0,-1 0-1 0 0,1 0 1 0 0,-1 0-1 0 0,-1-6 1 0 0,1 7-7 0 0,0 0 0 0 0,0 0 0 0 0,-1 1 0 0 0,1-1 0 0 0,-1 0 0 0 0,0 1 0 0 0,0-1 1 0 0,0 1-1 0 0,0 0 0 0 0,0 0 0 0 0,0 0 0 0 0,0 0 0 0 0,-1 0 0 0 0,1 0 0 0 0,-1 0 0 0 0,0 1 0 0 0,1 0 0 0 0,-1-1 0 0 0,-4 0 0 0 0,-6-2 51 0 0,1 0 1 0 0,-2 1-1 0 0,-14-2 0 0 0,7 2-73 0 0,15 2-117 0 0,0 0-1 0 0,0 1 0 0 0,0 0 1 0 0,0 0-1 0 0,0 0 1 0 0,0 1-1 0 0,0 0 1 0 0,-10 3-1 0 0,9 0-2257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08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53 2304 0 0,'0'0'15758'0'0,"-13"-11"-10349"0"0,13 10-5372 0 0,0 0-1 0 0,0-1 0 0 0,0 1 0 0 0,1 0 0 0 0,-1 0 1 0 0,0 0-1 0 0,1 0 0 0 0,-1 0 0 0 0,0 0 1 0 0,1 0-1 0 0,0 0 0 0 0,-1 0 0 0 0,1 0 0 0 0,0 0 1 0 0,-1 0-1 0 0,1 0 0 0 0,0 1 0 0 0,0-1 1 0 0,0 0-1 0 0,0 0 0 0 0,3-1 168 0 0,-1 0 0 0 0,0 0 1 0 0,0 1-1 0 0,0-1 0 0 0,1 1 0 0 0,4-2 0 0 0,3 1 297 0 0,0 0-1 0 0,0 0 1 0 0,17 1-1 0 0,-26 1-495 0 0,0 0 0 0 0,0 0 0 0 0,-1 0 0 0 0,1 0 1 0 0,0 0-1 0 0,0 1 0 0 0,-1-1 0 0 0,1 1 0 0 0,0-1 0 0 0,-1 1 0 0 0,1 0 0 0 0,0-1 0 0 0,-1 1 0 0 0,1 0 0 0 0,-1 0 0 0 0,1 0 0 0 0,-1 0 0 0 0,1 0 0 0 0,-1 1 1 0 0,0-1-1 0 0,0 0 0 0 0,0 1 0 0 0,0-1 0 0 0,0 1 0 0 0,0-1 0 0 0,0 1 0 0 0,0-1 0 0 0,0 1 0 0 0,-1 0 0 0 0,1-1 0 0 0,-1 1 0 0 0,1 3 0 0 0,1 4 27 0 0,-2 0 0 0 0,1 0-1 0 0,-1 0 1 0 0,0 0 0 0 0,-3 11-1 0 0,2-6-35 0 0,-2-1-45 0 0,0 1 0 0 0,-1-1-1 0 0,-1 0 1 0 0,0-1 0 0 0,0 1-1 0 0,-15 22 1 0 0,11-22 216 0 0,-1 1 0 0 0,0-2 0 0 0,-1 1 0 0 0,-13 10 0 0 0,15-13-126 0 0,-13 7 39 0 0,-4 4-4 0 0,25-20-58 0 0,1-1 1 0 0,0 1-1 0 0,-1-1 0 0 0,1 0 0 0 0,-1 1 1 0 0,1-1-1 0 0,-1 1 0 0 0,1 0 0 0 0,0-1 1 0 0,-1 1-1 0 0,1-1 0 0 0,0 1 0 0 0,0-1 1 0 0,0 1-1 0 0,-1 0 0 0 0,1-1 1 0 0,0 1-1 0 0,0 0 0 0 0,0-1 0 0 0,0 1 1 0 0,0 0-1 0 0,0-1 0 0 0,0 1 0 0 0,0 0 1 0 0,0-1-1 0 0,1 2 0 0 0,-1-2 3 0 0,1 1-1 0 0,-1-1 0 0 0,1 1 1 0 0,0-1-1 0 0,0 1 1 0 0,-1-1-1 0 0,1 0 1 0 0,0 0-1 0 0,0 1 1 0 0,-1-1-1 0 0,1 0 0 0 0,0 0 1 0 0,0 0-1 0 0,0 0 1 0 0,-1 1-1 0 0,1-1 1 0 0,0 0-1 0 0,0-1 0 0 0,0 1 1 0 0,-1 0-1 0 0,1 0 1 0 0,0 0-1 0 0,0 0 1 0 0,1-1-1 0 0,72-21 413 0 0,-31 9-305 0 0,-6 0-103 0 0,-21 8-12 0 0,1 0-1 0 0,-1 0 1 0 0,28-3-1 0 0,-22 6-422 0 0,-18 0 196 0 0,1 2 1 0 0,-1-1-1 0 0,1 0 1 0 0,0 1-1 0 0,-1 0 1 0 0,1 0-1 0 0,0 0 1 0 0,-1 1 0 0 0,1 0-1 0 0,0 0 1 0 0,-1 0-1 0 0,7 2 1 0 0,20 12-6331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09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2760 0 0,'0'0'10776'0'0,"-6"0"-6963"0"0,4 3-3455 0 0,-1-1 0 0 0,1 1 0 0 0,0-1 0 0 0,0 1 0 0 0,0 0 1 0 0,0 0-1 0 0,0 0 0 0 0,1 0 0 0 0,-1 0 0 0 0,1 0 0 0 0,0 0 0 0 0,0 1 1 0 0,0-1-1 0 0,0 0 0 0 0,0 5 0 0 0,1 2 206 0 0,-1 0-1 0 0,1 0 1 0 0,3 21 0 0 0,-1-15-586 0 0,0 2 784 0 0,0 1 1 0 0,-1 33-1 0 0,-2-30-1083 0 0,-6 88 1114 0 0,5-37-5107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09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13760 0 0,'0'0'1598'0'0,"14"-13"1791"0"0,-2 5-2641 0 0,1 2 0 0 0,0 0 0 0 0,0 0 0 0 0,0 1 0 0 0,0 1 0 0 0,18-3 0 0 0,126-27 916 0 0,-141 30-1655 0 0,-11 3 205 0 0,0 0 0 0 0,0-1-1 0 0,0 1 1 0 0,0 1 0 0 0,1-1 0 0 0,-1 1 0 0 0,10 1 0 0 0,-15 17 294 0 0,-3-8-357 0 0,1 0-1 0 0,-2 0 0 0 0,1-1 1 0 0,-1 0-1 0 0,-1 1 1 0 0,1-1-1 0 0,-8 9 0 0 0,1 1-13 0 0,-2 2-11 0 0,-1-1 0 0 0,-18 20 0 0 0,-10 15 96 0 0,29-37-140 0 0,3-5-161 0 0,0 1 0 0 0,2 0 1 0 0,-1 1-1 0 0,-5 15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1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208 108 8288 0 0,'0'0'633'0'0,"0"-1"-441"0"0,-7-11 3422 0 0,6 0-3075 0 0,1 8-84 0 0,0 3 34 0 0,-1-1 141 0 0,-1-1 1 0 0,1 1-1 0 0,-1-1 0 0 0,1 1 0 0 0,-4-4 0 0 0,-34-1 3304 0 0,35 7-3848 0 0,1 0 1 0 0,-1 0 0 0 0,0 0 0 0 0,1 1 0 0 0,-1-1 0 0 0,0 1-1 0 0,1 0 1 0 0,-1 0 0 0 0,1 0 0 0 0,-1 1 0 0 0,1-1-1 0 0,0 1 1 0 0,-1 0 0 0 0,1 0 0 0 0,0 0 0 0 0,0 0-1 0 0,-3 3 1 0 0,-6 6-87 0 0,6-6 0 0 0,0 1 0 0 0,0-1 0 0 0,0 1 0 0 0,0 0 0 0 0,1 1 0 0 0,0-1 0 0 0,1 1 0 0 0,0 0 0 0 0,0 0 0 0 0,-4 9 0 0 0,6-10 80 0 0,0 0 0 0 0,0 0-1 0 0,0 0 1 0 0,1 0 0 0 0,0 1-1 0 0,0-1 1 0 0,1 0 0 0 0,0 1-1 0 0,0-1 1 0 0,0 0 0 0 0,1 1-1 0 0,0-1 1 0 0,0 0 0 0 0,1 0-1 0 0,-1 0 1 0 0,1 0 0 0 0,1 0-1 0 0,-1 0 1 0 0,1 0 0 0 0,0-1-1 0 0,0 1 1 0 0,1-1 0 0 0,6 7-1 0 0,-4-4-35 0 0,2-1 0 0 0,-1 0 1 0 0,1 0-1 0 0,0-1 0 0 0,0 0 0 0 0,1-1 0 0 0,0 0 0 0 0,0 0 0 0 0,0 0 0 0 0,15 4 0 0 0,-12-5 68 0 0,1-1 0 0 0,-1 0-1 0 0,1-1 1 0 0,0-1 0 0 0,0 0-1 0 0,0 0 1 0 0,23-3 0 0 0,-26 1-14 0 0,-1 0 0 0 0,0-1 1 0 0,0 0-1 0 0,0-1 0 0 0,0 0 0 0 0,15-8 0 0 0,-20 9-26 0 0,1-1 0 0 0,-1 1 1 0 0,0-1-1 0 0,0 0 0 0 0,-1-1 0 0 0,1 1 0 0 0,-1-1 0 0 0,1 1 0 0 0,-1-1 0 0 0,0 0 0 0 0,-1 0 0 0 0,1-1 0 0 0,-1 1 0 0 0,4-8 0 0 0,-1-3 151 0 0,-1 0 1 0 0,0 0-1 0 0,-1 0 1 0 0,1-25-1 0 0,-3 26-52 0 0,0-1-1 0 0,-1 1 1 0 0,-1 0 0 0 0,0-1-1 0 0,-5-18 1 0 0,4 25-86 0 0,0 0 1 0 0,0 1-1 0 0,-1-1 0 0 0,0 1 1 0 0,-1 0-1 0 0,1 0 0 0 0,-1 0 1 0 0,-1 1-1 0 0,1-1 0 0 0,-1 1 1 0 0,-9-8-1 0 0,12 12-102 0 0,0 0 1 0 0,-1 0-1 0 0,1 0 0 0 0,-1 1 1 0 0,0 0-1 0 0,1-1 0 0 0,-1 1 1 0 0,0 0-1 0 0,0 0 0 0 0,0 0 1 0 0,0 1-1 0 0,0-1 0 0 0,0 1 1 0 0,-4-1-1 0 0,-4 1-81 0 0,0 1 0 0 0,-18 3 0 0 0,20-3-372 0 0,0 0 1 0 0,0-1-1 0 0,-13-1 1 0 0,-11-5-5709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20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26 5528 0 0,'23'-25'12126'0'0,"-20"38"-10669"0"0,-2 0-1165 0 0,-1 1-1 0 0,0 0 1 0 0,0 0 0 0 0,-1 0-1 0 0,-1 0 1 0 0,-1 0-1 0 0,-5 20 1 0 0,-4 21-42 0 0,1 5-149 0 0,4-32-38 0 0,3 1 0 0 0,-3 44-1 0 0,7-72-115 0 0,0 0 0 0 0,-1-1 1 0 0,1 1-1 0 0,0 0 0 0 0,0-1 0 0 0,0 1 0 0 0,0 0 0 0 0,0 0 0 0 0,0-1 0 0 0,0 1 0 0 0,1 0 0 0 0,-1-1 0 0 0,0 1 0 0 0,0 0 0 0 0,0-1 0 0 0,1 1 0 0 0,-1-1 0 0 0,0 1 1 0 0,1 0-1 0 0,-1-1 0 0 0,1 1 0 0 0,-1-1 0 0 0,1 1 0 0 0,-1-1 0 0 0,1 1 0 0 0,-1-1 0 0 0,1 1 0 0 0,-1-1 0 0 0,1 1 0 0 0,-1-1 0 0 0,1 0 0 0 0,0 1 0 0 0,-1-1 1 0 0,1 0-1 0 0,0 0 0 0 0,0 1 0 0 0,7-1-1093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0:51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2304 0 0,'0'0'5028'0'0,"-4"13"1600"0"0,7-10-6520 0 0,-1-1 0 0 0,1-1 0 0 0,-1 1 1 0 0,1 0-1 0 0,0-1 0 0 0,0 1 1 0 0,0-1-1 0 0,0 0 0 0 0,0 0 1 0 0,0 0-1 0 0,0 0 0 0 0,4 0 1 0 0,-4 0-10 0 0,1 0 1 0 0,-1 0-1 0 0,1 1 1 0 0,-1-1-1 0 0,5 3 1 0 0,-2-1 23 0 0,68 27 594 0 0,-70-28-701 0 0,5 3 7 0 0,1-1 0 0 0,-1-1 0 0 0,1 0 0 0 0,0 0 0 0 0,17 2 0 0 0,-12-3 103 0 0,57 3 188 0 0,57 1 245 0 0,-77-1-301 0 0,34 2 9 0 0,-45-4-174 0 0,-26-2-77 0 0,24 0-1 0 0,14-5-14 0 0,-15 0 46 0 0,0 2 1 0 0,65 5-1 0 0,52 14 248 0 0,-6-3-13 0 0,-32-8 382 0 0,-56-4-821 0 0,113-6 770 0 0,-101 1-397 0 0,389-37 648 0 0,-193 14-648 0 0,-219 22-213 0 0,258-12 110 0 0,-192 11 138 0 0,52-2-90 0 0,133 3 263 0 0,-117 3-291 0 0,-11 2-42 0 0,129 3 27 0 0,-137 2-44 0 0,4 0 118 0 0,55 0 64 0 0,-64-5-86 0 0,95 0 60 0 0,54 5 39 0 0,-159-1-174 0 0,87 12 133 0 0,-123-10-37 0 0,-67-7-2800 0 0,-35 0-5380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21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 28 2760 0 0,'-7'-3'7469'0'0,"-6"-4"-2152"0"0,11 5-5182 0 0,1 2 16 0 0,0-1 0 0 0,1 1 0 0 0,-1-1-1 0 0,1 1 1 0 0,-1-1 0 0 0,1 1 0 0 0,0-1 0 0 0,-1 0-1 0 0,1 1 1 0 0,-1-1 0 0 0,1 1 0 0 0,0-1-1 0 0,0 0 1 0 0,-1 1 0 0 0,1-1 0 0 0,0 0-1 0 0,0 1 1 0 0,0-1 0 0 0,0-4 3374 0 0,-6 24-2613 0 0,3-13-826 0 0,1 1 0 0 0,0 0-1 0 0,0 0 1 0 0,0 0 0 0 0,1 1-1 0 0,-1 8 1 0 0,2 49-59 0 0,1-33-7 0 0,-4 292 21 0 0,-3-69-132 0 0,3-178 86 0 0,-12 225 1816 0 0,7 486-1618 0 0,8-777-199 0 0,4 438 366 0 0,32 406 1314 0 0,-28-670-1423 0 0,-5-101-1168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24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407 13 6392 0 0,'-4'15'4438'0'0,"4"-15"-4242"0"0,0 0-1 0 0,-1 0 1 0 0,1 0 0 0 0,0-1-1 0 0,-1 1 1 0 0,1 0-1 0 0,0 0 1 0 0,-1 0-1 0 0,1 0 1 0 0,0-1-1 0 0,-1 1 1 0 0,1 0 0 0 0,0 0-1 0 0,0-1 1 0 0,-1 1-1 0 0,1 0 1 0 0,0-1-1 0 0,0 1 1 0 0,-1 0-1 0 0,1-1 1 0 0,0 1 0 0 0,0 0-1 0 0,0-1 1 0 0,0 1-1 0 0,0 0 1 0 0,0-1-1 0 0,0 1 1 0 0,-1-1-1 0 0,1 1 1 0 0,0 0 0 0 0,0-1-1 0 0,0 1 1 0 0,0 0-1 0 0,0-1 1 0 0,1 1-1 0 0,-1-1 1 0 0,0 1-1 0 0,0 0 1 0 0,0-1 0 0 0,0-2 570 0 0,15-2 454 0 0,-9 3-1097 0 0,-1 1 0 0 0,0 0 0 0 0,1 0 0 0 0,-1 0 0 0 0,1 0 0 0 0,-1 1 0 0 0,1 0 0 0 0,-1 0 0 0 0,6 1 0 0 0,9 2-111 0 0,23 7-1 0 0,-23-5-9 0 0,20 3-1 0 0,127 5 79 0 0,62-7 104 0 0,-136-14 124 0 0,-39 2-301 0 0,281 0 248 0 0,-207 7 295 0 0,-5 0-600 0 0,260-9 316 0 0,-45-5-517 0 0,-225 11 266 0 0,124 5 90 0 0,-57 1-75 0 0,132 3 37 0 0,-174-4 10 0 0,618 20 672 0 0,-188 9-378 0 0,114 6-35 0 0,46-22 453 0 0,-396-12-626 0 0,0-8-41 0 0,-82 0-103 0 0,0 3-17 0 0,606 10 12 0 0,-620 1 18 0 0,240 7 132 0 0,-369-16 112 0 0,134 9 460 0 0,-216-9-612 0 0,-17 0 0 0 0,0-1 0 0 0,0 1 1 0 0,0 0-1 0 0,15 5 0 0 0,-21-5-93 0 0,0 0 1 0 0,0-1-1 0 0,0 1 0 0 0,0 1 0 0 0,-1-1 0 0 0,1 0 0 0 0,0 0 1 0 0,0 1-1 0 0,-1-1 0 0 0,1 1 0 0 0,-1-1 0 0 0,0 1 0 0 0,1-1 1 0 0,-1 1-1 0 0,0 0 0 0 0,0 0 0 0 0,0 0 0 0 0,0 0 1 0 0,0 0-1 0 0,-1 0 0 0 0,1 0 0 0 0,0 0 0 0 0,0 3 0 0 0,0 13 42 0 0,0 1 0 0 0,-1 0-1 0 0,-1-1 1 0 0,-1 1-1 0 0,0-1 1 0 0,-6 21-1 0 0,-2 18-65 0 0,-1 24-7 0 0,-37 351 0 0 0,42-334 0 0 0,-8 118 0 0 0,-10 63 0 0 0,-16 300 0 0 0,40-264 0 0 0,1-194 0 0 0,1-37 0 0 0,-1 88 0 0 0,-3 190 0 0 0,0-272 0 0 0,-5 138 0 0 0,0-76 0 0 0,-8 179 0 0 0,-2-158 34 0 0,4-63 7 0 0,11-49 10 0 0,3-50-37 0 0,0 0 0 0 0,-1 0 0 0 0,-1 0 0 0 0,0 0 0 0 0,-1 0 1 0 0,0-1-1 0 0,0 1 0 0 0,-1 0 0 0 0,-6 14 0 0 0,6-20-3 0 0,1-1 0 0 0,-1 0 0 0 0,1 0 1 0 0,-1 0-1 0 0,-1-1 0 0 0,1 1 0 0 0,0-1 1 0 0,-1 0-1 0 0,0 1 0 0 0,-7 4 0 0 0,3-4 31 0 0,1-1 0 0 0,-1 1 0 0 0,1-1 0 0 0,-1-1 0 0 0,-14 4-1 0 0,-2-2 49 0 0,1-2 0 0 0,0 0-1 0 0,-37-3 1 0 0,-220 0-14 0 0,62 1-24 0 0,-62-2-36 0 0,-310-14 32 0 0,162-24-48 0 0,248 22 0 0 0,69 7 0 0 0,-195-15 0 0 0,133 16 0 0 0,-93-5 0 0 0,-171-9 0 0 0,226 15 0 0 0,-12 0 0 0 0,-520-26 0 0 0,219 40 0 0 0,423-3 0 0 0,-493 6 0 0 0,143-19 80 0 0,127 1-32 0 0,-131 9-109 0 0,-25 0-6 0 0,420 0 67 0 0,-384-5 0 0 0,292 5 0 0 0,-70-9 0 0 0,78 3 0 0 0,-121-19-64 0 0,247 24 56 0 0,0 0 0 0 0,1-2 0 0 0,-1 0 0 0 0,1-1 0 0 0,0 0 0 0 0,0-2 0 0 0,-24-12 0 0 0,35 15 0 0 0,0 0-1 0 0,1 0 1 0 0,0 0-1 0 0,-9-8 1 0 0,13 10 3 0 0,-1 0 0 0 0,1 0 1 0 0,-1 0-1 0 0,1-1 0 0 0,-1 1 1 0 0,1 0-1 0 0,0-1 0 0 0,0 1 1 0 0,0-1-1 0 0,1 1 0 0 0,-1-1 0 0 0,1 1 1 0 0,-1-1-1 0 0,1 1 0 0 0,0-4 1 0 0,1-3 2 0 0,0 0 1 0 0,0 0 0 0 0,1 0-1 0 0,1 0 1 0 0,0 0-1 0 0,0 0 1 0 0,8-15 0 0 0,-5 10 1 0 0,10-28 0 0 0,-10 13 13 0 0,2 1 0 0 0,2 0-1 0 0,0 1 1 0 0,21-40 0 0 0,-23 53-49 0 0,4-7-451 0 0,0 1 0 0 0,1 0-1 0 0,2 1 1 0 0,27-30 0 0 0,-25 33-1419 0 0,-1-1-460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26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321 62 3224 0 0,'0'0'143'0'0,"2"0"-3"0"0,-1 0 318 0 0,1 1 1 0 0,0-2-1 0 0,-1 1 1 0 0,1 0 0 0 0,0 0-1 0 0,-1 0 1 0 0,1-1-1 0 0,0 1 1 0 0,1-2 0 0 0,2 1 689 0 0,-4 1-421 0 0,19-8 2697 0 0,-13 4-2218 0 0,-6 4-1147 0 0,-1 0 0 0 0,0 0-1 0 0,1-1 1 0 0,-1 1-1 0 0,1 0 1 0 0,-1 0 0 0 0,0 0-1 0 0,1-1 1 0 0,-1 1-1 0 0,0 0 1 0 0,0 0 0 0 0,1-1-1 0 0,-1 1 1 0 0,0 0 0 0 0,1 0-1 0 0,-1-1 1 0 0,0 1-1 0 0,0 0 1 0 0,0-1 0 0 0,0 1-1 0 0,1-1 1 0 0,-1 1-1 0 0,0 0 1 0 0,0-1 0 0 0,0 1-1 0 0,0 0 1 0 0,0-1 0 0 0,2-3 344 0 0,-1 1-67 0 0,-1 1 0 0 0,1 0 1 0 0,0 0-1 0 0,-1-1 0 0 0,1 1 0 0 0,-1 0 1 0 0,0-4-1 0 0,0 5-297 0 0,0 1 1 0 0,0-1 0 0 0,0 0-1 0 0,-1 1 1 0 0,1-1 0 0 0,0 1-1 0 0,-1-1 1 0 0,1 1 0 0 0,0-1-1 0 0,-1 1 1 0 0,1-1-1 0 0,0 1 1 0 0,-1-1 0 0 0,1 1-1 0 0,-1 0 1 0 0,1-1 0 0 0,-1 1-1 0 0,1 0 1 0 0,-1-1-1 0 0,1 1 1 0 0,-1 0 0 0 0,1-1-1 0 0,-1 1 1 0 0,0 0 0 0 0,1 0-1 0 0,-1 0 1 0 0,1 0-1 0 0,-1 0 1 0 0,0 0 0 0 0,1-1-1 0 0,-1 1 1 0 0,1 1 0 0 0,-1-1-1 0 0,0 0 1 0 0,0 0-1 0 0,-1 0 13 0 0,0 1 0 0 0,0-1 0 0 0,0 1 0 0 0,0 0 0 0 0,1 0 0 0 0,-1-1 0 0 0,0 1 0 0 0,-2 2 0 0 0,-4 1 16 0 0,-4 4-27 0 0,-1 0-1 0 0,1 0 0 0 0,1 1 1 0 0,-17 16-1 0 0,-39 47-74 0 0,45-47 50 0 0,-5 7 379 0 0,2 2 1 0 0,-38 64-1 0 0,55-83-213 0 0,0 0 1 0 0,1 1 0 0 0,1 0-1 0 0,0 0 1 0 0,1 0 0 0 0,-3 21-1 0 0,2-4 99 0 0,3-16-46 0 0,-2 33-1 0 0,4-45-197 0 0,2 0-1 0 0,-1 0 1 0 0,0 0-1 0 0,1 0 0 0 0,0 0 1 0 0,0 0-1 0 0,1 0 1 0 0,-1 0-1 0 0,1 0 0 0 0,4 8 1 0 0,-4-10-22 0 0,0-1 0 0 0,-1 1-1 0 0,1-1 1 0 0,0 0 0 0 0,0 1 0 0 0,1-1 0 0 0,-1 0 0 0 0,0 0-1 0 0,1 0 1 0 0,-1 0 0 0 0,1-1 0 0 0,0 1 0 0 0,-1-1 0 0 0,1 0-1 0 0,5 2 1 0 0,-3-1-30 0 0,0-2-1 0 0,0 1 1 0 0,0 0-1 0 0,0-1 1 0 0,0 0-1 0 0,0 0 1 0 0,0-1-1 0 0,0 1 1 0 0,5-2-1 0 0,6-3-299 0 0,-1 0 1 0 0,1-1-1 0 0,-1 0 0 0 0,26-16 0 0 0,39-29-3516 0 0,-54 29-3412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27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36 321 17447 0 0,'-2'8'844'0'0,"-5"15"-373"0"0,1 0 0 0 0,-4 34-1 0 0,6-32 50 0 0,1-15-399 0 0,2-1 1 0 0,0 1-1 0 0,0 0 1 0 0,0 1 0 0 0,1-1-1 0 0,3 16 1 0 0,-3-20-1441 0 0</inkml:trace>
  <inkml:trace contextRef="#ctx0" brushRef="#br0" timeOffset="1">158 1 16008 0 0,'0'0'703'0'0,"-6"0"161"0"0,4 0-696 0 0,-1 5-168 0 0,-3 0 104 0 0,3 0-8 0 0,3 2-8 0 0,0 1-4887 0 0,0 4-969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27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0 154 11744 0 0,'0'15'1258'0'0,"6"31"-594"0"0,-3-25 703 0 0,4 9 160 0 0,-5-22-919 0 0,0-1 0 0 0,-1 1 0 0 0,1 12 2198 0 0,3-36-1701 0 0,3-49 402 0 0,-7 44-1251 0 0,2 0-1 0 0,0 0 1 0 0,1 0-1 0 0,1 1 1 0 0,11-28-1 0 0,-13 40-243 0 0,1 1 1 0 0,-1-1-1 0 0,1 1 0 0 0,1 0 0 0 0,0 0 1 0 0,5-7-1 0 0,-8 13-132 0 0,0-1 0 0 0,0 0 0 0 0,0 1 0 0 0,0-1 0 0 0,0 1 0 0 0,0 0 0 0 0,1-1 0 0 0,-1 1 0 0 0,0 0 0 0 0,1 0 0 0 0,-1 1 0 0 0,1-1 0 0 0,-1 1 0 0 0,1-1 0 0 0,-1 1 0 0 0,1 0 0 0 0,-1-1 0 0 0,1 1 0 0 0,-1 1 0 0 0,1-1 0 0 0,-1 0 0 0 0,1 1 0 0 0,4 0 0 0 0,-2 1-625 0 0,0 0 1 0 0,0 0-1 0 0,0 1 1 0 0,0-1-1 0 0,6 5 0 0 0,-7-4 190 0 0,10 6-1251 0 0</inkml:trace>
  <inkml:trace contextRef="#ctx0" brushRef="#br0" timeOffset="1">464 58 15344 0 0,'-7'0'353'0'0,"0"-1"1"0"0,0 2-1 0 0,0-1 1 0 0,-1 1-1 0 0,1 0 1 0 0,0 1 0 0 0,0-1-1 0 0,0 1 1 0 0,0 1-1 0 0,1-1 1 0 0,-1 1 0 0 0,0 1-1 0 0,1-1 1 0 0,0 1-1 0 0,0 0 1 0 0,0 0 0 0 0,1 1-1 0 0,-1 0 1 0 0,1 0-1 0 0,0 0 1 0 0,0 1-1 0 0,1-1 1 0 0,-1 1 0 0 0,-4 9-1 0 0,7-11-264 0 0,0 0-1 0 0,1 0 0 0 0,-1 0 0 0 0,1 0 1 0 0,-1 0-1 0 0,1 0 0 0 0,0 0 1 0 0,1 1-1 0 0,-1-1 0 0 0,1 0 0 0 0,0 0 1 0 0,0 1-1 0 0,0-1 0 0 0,1 0 1 0 0,-1 1-1 0 0,1-1 0 0 0,0 0 0 0 0,0 0 1 0 0,1 0-1 0 0,-1 0 0 0 0,1 0 0 0 0,0 0 1 0 0,0 0-1 0 0,0-1 0 0 0,1 1 1 0 0,-1-1-1 0 0,5 5 0 0 0,-3-4-81 0 0,1-1 0 0 0,-1 1 0 0 0,1-1 1 0 0,0 0-1 0 0,0 0 0 0 0,0-1 0 0 0,1 0 0 0 0,-1 0 0 0 0,1 0 0 0 0,6 1 0 0 0,-1-1-339 0 0,0 0 0 0 0,1-1 1 0 0,-1 0-1 0 0,14-1 0 0 0,0-2-639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29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52 7368 0 0,'-8'-16'2606'0'0,"8"15"-2327"0"0,0 1-1 0 0,0-1 0 0 0,0 1 0 0 0,0-1 0 0 0,-1 1 1 0 0,1-1-1 0 0,0 0 0 0 0,0 1 0 0 0,0-1 1 0 0,-1 1-1 0 0,1-1 0 0 0,0 1 0 0 0,-1-1 0 0 0,1 1 1 0 0,0-1-1 0 0,-1 1 0 0 0,1 0 0 0 0,-1-1 0 0 0,-3 8 2064 0 0,2 20-1525 0 0,7 28-59 0 0,-1-8-544 0 0,8 58-214 0 0,-2-24 0 0 0,-3-22 103 0 0,-3-29 140 0 0,-2-1 0 0 0,-1 57 0 0 0,0-39 301 0 0,-1-47-113 0 0,-7-25 345 0 0,3-6-604 0 0,2 0 0 0 0,0 0-1 0 0,6-57 1 0 0,-1 39-42 0 0,-1 19 98 0 0,3 0 0 0 0,9-38 0 0 0,-8 44-257 0 0,0 1-1 0 0,2 0 1 0 0,0 1-1 0 0,2-1 1 0 0,23-38-1 0 0,-31 58 37 0 0,0 0-1 0 0,1 0 1 0 0,0 0 0 0 0,-1 0 0 0 0,1 0 0 0 0,0 1-1 0 0,1-1 1 0 0,-1 1 0 0 0,0 0 0 0 0,1 0-1 0 0,-1 0 1 0 0,1 1 0 0 0,-1-1 0 0 0,1 1-1 0 0,0 0 1 0 0,0 0 0 0 0,-1 0 0 0 0,1 0 0 0 0,0 1-1 0 0,0-1 1 0 0,0 1 0 0 0,0 0 0 0 0,0 0-1 0 0,0 1 1 0 0,4 0 0 0 0,0 0-9 0 0,-1 1-1 0 0,1 0 1 0 0,-1 0 0 0 0,9 5-1 0 0,-13-5 3 0 0,0-1 0 0 0,0 1 1 0 0,0 0-1 0 0,0 0 0 0 0,-1 1 0 0 0,1-1 0 0 0,0 1 0 0 0,-1-1 0 0 0,0 1 0 0 0,0 0 0 0 0,0 0 0 0 0,2 3 0 0 0,0 3 3 0 0,0-1 1 0 0,0 1-1 0 0,-1 1 0 0 0,-1-1 0 0 0,0 0 0 0 0,0 1 1 0 0,0-1-1 0 0,-1 1 0 0 0,-1 12 0 0 0,0-10 1 0 0,-1-1 0 0 0,0 0 0 0 0,0 1 0 0 0,-1-1 0 0 0,-1 0 0 0 0,0 0 0 0 0,-7 17 0 0 0,5-17 4 0 0,0 0 46 0 0,0 0-1 0 0,-12 18 0 0 0,15-27-40 0 0,0 1 1 0 0,0-1 0 0 0,0 0-1 0 0,0 1 1 0 0,0-1 0 0 0,0 0-1 0 0,-1 0 1 0 0,1 0-1 0 0,-1-1 1 0 0,0 1 0 0 0,1-1-1 0 0,-1 1 1 0 0,0-1-1 0 0,0 0 1 0 0,-5 1 0 0 0,4-2 12 0 0,0 0 1 0 0,1 0-1 0 0,-1-1 1 0 0,0 0 0 0 0,1 0-1 0 0,-1 0 1 0 0,1 0-1 0 0,-1 0 1 0 0,1-1 0 0 0,-1 1-1 0 0,1-1 1 0 0,0 0-1 0 0,0 0 1 0 0,0 0-1 0 0,0-1 1 0 0,0 1 0 0 0,-4-5-1 0 0,11 16 12 0 0,0 1-1 0 0,-1 0 0 0 0,4 18 1 0 0,-7-28-38 0 0,10 38 152 0 0,3 0 1 0 0,29 59 0 0 0,-31-71-381 0 0,2-1 0 0 0,0 0-1 0 0,31 40 1 0 0,-21-41-3201 0 0,-15-19 1803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29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0 225 10592 0 0,'0'0'818'0'0,"14"5"2026"0"0,-11-4-2631 0 0,0 0 0 0 0,-1 0 0 0 0,1-1 0 0 0,0 1 0 0 0,0-1 0 0 0,0 0 0 0 0,0 1 0 0 0,-1-1 0 0 0,1-1 0 0 0,0 1 0 0 0,0 0 0 0 0,0-1 0 0 0,0 1 0 0 0,-1-1 0 0 0,1 0 0 0 0,0 0 0 0 0,-1 0 0 0 0,1 0 0 0 0,-1-1 0 0 0,1 1 0 0 0,2-3 0 0 0,3-2 166 0 0,-1 0 1 0 0,0-1 0 0 0,0 1 0 0 0,11-16 0 0 0,-12 14-258 0 0,-1-1 0 0 0,0 0-1 0 0,0-1 1 0 0,-1 1-1 0 0,0-1 1 0 0,-1 0 0 0 0,0 0-1 0 0,2-10 1 0 0,-4 11-91 0 0,4-26 83 0 0,-5 33-100 0 0,0-1 0 0 0,0 1-1 0 0,0 0 1 0 0,0 0-1 0 0,0-1 1 0 0,-1 1-1 0 0,1 0 1 0 0,-1 0-1 0 0,1 0 1 0 0,-1 0-1 0 0,-2-4 1 0 0,3 6 15 0 0,0-1-1 0 0,0 1 1 0 0,0 0-1 0 0,-1 0 1 0 0,1-1-1 0 0,0 1 1 0 0,0 0-1 0 0,-1 0 1 0 0,1-1-1 0 0,0 1 1 0 0,0 0-1 0 0,-1 0 1 0 0,1 0-1 0 0,0 0 1 0 0,0-1-1 0 0,-1 1 1 0 0,1 0-1 0 0,0 0 1 0 0,-1 0-1 0 0,1 0 1 0 0,0 0-1 0 0,-1 0 1 0 0,1 0 0 0 0,0 0-1 0 0,-1 0 1 0 0,1 0-1 0 0,0 0 1 0 0,-1 0-1 0 0,1 0 1 0 0,0 0-1 0 0,-1 0 1 0 0,1 0-1 0 0,-1 0 1 0 0,-10 10 578 0 0,-5 16 133 0 0,3 2-53 0 0,1 1 0 0 0,-13 49-1 0 0,23-73-657 0 0,1 0-1 0 0,0 1 1 0 0,1-1-1 0 0,-1 0 0 0 0,1 0 1 0 0,0 1-1 0 0,0-1 1 0 0,0 0-1 0 0,1 1 1 0 0,1 5-1 0 0,-1-9-98 0 0,-1-1 1 0 0,1 1-1 0 0,0-1 0 0 0,-1 1 0 0 0,1-1 1 0 0,0 1-1 0 0,0-1 0 0 0,0 1 0 0 0,0-1 1 0 0,0 0-1 0 0,0 0 0 0 0,0 0 0 0 0,0 1 1 0 0,1-1-1 0 0,-1 0 0 0 0,0 0 0 0 0,1-1 1 0 0,-1 1-1 0 0,1 0 0 0 0,-1 0 0 0 0,1-1 1 0 0,-1 1-1 0 0,1-1 0 0 0,-1 1 0 0 0,1-1 1 0 0,-1 0-1 0 0,1 0 0 0 0,0 1 0 0 0,-1-1 1 0 0,1 0-1 0 0,0 0 0 0 0,-1-1 0 0 0,1 1 1 0 0,0 0-1 0 0,-1 0 0 0 0,3-2 0 0 0,26-5-3056 0 0,-13-1 1364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30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226 16 9672 0 0,'0'0'748'0'0,"-11"-8"-410"0"0,7 5 2529 0 0,1 2-2483 0 0,0 0 0 0 0,1 1 0 0 0,-1-1 0 0 0,0 0 0 0 0,0 1 0 0 0,1 0 0 0 0,-1-1 0 0 0,0 1 0 0 0,0 0 0 0 0,0 1 0 0 0,1-1 0 0 0,-1 0 0 0 0,-3 2 0 0 0,2-1-196 0 0,1 0 0 0 0,-1 1 0 0 0,1-1 0 0 0,0 1 0 0 0,0 0 0 0 0,0 0 0 0 0,0 0 0 0 0,0 0 0 0 0,-4 4 0 0 0,3-2-118 0 0,0 1-1 0 0,0 0 1 0 0,0 0 0 0 0,1 1 0 0 0,-1-1-1 0 0,1 1 1 0 0,0 0 0 0 0,1 0 0 0 0,-1-1-1 0 0,1 2 1 0 0,-1 7 0 0 0,1-7 1 0 0,1-1 0 0 0,0 1 1 0 0,1 0-1 0 0,0 0 0 0 0,1 11 0 0 0,-1-15-36 0 0,1 1 1 0 0,0-1-1 0 0,0 1 0 0 0,0-1 1 0 0,0 0-1 0 0,1 0 0 0 0,-1 0 1 0 0,1 0-1 0 0,0 0 0 0 0,0 0 0 0 0,0 0 1 0 0,0 0-1 0 0,3 2 0 0 0,-4-3-16 0 0,1-1-1 0 0,-1 1 0 0 0,1-1 0 0 0,-1 0 1 0 0,1 0-1 0 0,-1 0 0 0 0,1 0 0 0 0,0 0 1 0 0,0 0-1 0 0,0 0 0 0 0,-1 0 0 0 0,1 0 1 0 0,0-1-1 0 0,0 1 0 0 0,0-1 0 0 0,0 0 1 0 0,0 1-1 0 0,0-1 0 0 0,0 0 0 0 0,4-1 1 0 0,-3 1 16 0 0,-1-1-1 0 0,0 0 1 0 0,1 0 0 0 0,-1 0 0 0 0,0-1 0 0 0,1 1 0 0 0,-1-1 0 0 0,0 1-1 0 0,0-1 1 0 0,0 1 0 0 0,0-1 0 0 0,0 0 0 0 0,-1 0 0 0 0,1 0 0 0 0,-1 0-1 0 0,3-4 1 0 0,9-16 233 0 0,-10 16-163 0 0,0 0 1 0 0,1 0-1 0 0,0 0 0 0 0,0 0 0 0 0,0 1 0 0 0,1 0 1 0 0,0 0-1 0 0,0 0 0 0 0,10-8 0 0 0,-14 13-91 0 0,-1-1-1 0 0,1 1 0 0 0,-1-1 0 0 0,1 1 1 0 0,0 0-1 0 0,-1-1 0 0 0,1 1 0 0 0,0 0 1 0 0,0 0-1 0 0,-1-1 0 0 0,1 1 1 0 0,0 0-1 0 0,0 0 0 0 0,-1 0 0 0 0,1 0 1 0 0,0 0-1 0 0,0 0 0 0 0,-1 0 1 0 0,1 0-1 0 0,0 0 0 0 0,0 0 0 0 0,-1 0 1 0 0,1 0-1 0 0,0 1 0 0 0,0-1 0 0 0,-1 0 1 0 0,1 1-1 0 0,0-1 0 0 0,-1 0 1 0 0,1 1-1 0 0,-1-1 0 0 0,1 1 0 0 0,0-1 1 0 0,-1 1-1 0 0,1-1 0 0 0,-1 1 1 0 0,1-1-1 0 0,-1 1 0 0 0,1 0 0 0 0,-1-1 1 0 0,0 1-1 0 0,1 0 0 0 0,-1-1 0 0 0,0 1 1 0 0,1 0-1 0 0,-1 0 0 0 0,0-1 1 0 0,0 1-1 0 0,0 0 0 0 0,0 0 0 0 0,0 0 1 0 0,1 3 35 0 0,0 0 1 0 0,-1 0 0 0 0,0 0-1 0 0,0 1 1 0 0,0-1 0 0 0,0 0-1 0 0,-1 0 1 0 0,-1 6 0 0 0,-6 15 36 0 0,-2-1 1 0 0,0 0 0 0 0,-2-1 0 0 0,0 0-1 0 0,-2 0 1 0 0,0-1 0 0 0,-1-1 0 0 0,-2-1 0 0 0,0 0-1 0 0,-36 31 1 0 0,47-45-146 0 0,-1 1-114 0 0,-1-1 0 0 0,0 1 0 0 0,-11 5 0 0 0,17-11-91 0 0,0 0 0 0 0,0 0-1 0 0,-1 0 1 0 0,1 0 0 0 0,0 0 0 0 0,-1 0 0 0 0,1-1 0 0 0,-1 1-1 0 0,1-1 1 0 0,-1 0 0 0 0,1 1 0 0 0,-1-1 0 0 0,1 0-1 0 0,-1-1 1 0 0,1 1 0 0 0,-1 0 0 0 0,-4-2 0 0 0,0-1-1946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30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86 245 17503 0 0,'-1'0'104'0'0,"0"1"-1"0"0,0-1 1 0 0,0 0-1 0 0,0 1 1 0 0,0-1-1 0 0,1 1 1 0 0,-1-1-1 0 0,0 1 1 0 0,0 0-1 0 0,1-1 1 0 0,-1 1-1 0 0,0 0 1 0 0,1-1-1 0 0,-1 1 1 0 0,0 0-1 0 0,1 0 1 0 0,-1-1-1 0 0,1 1 0 0 0,-1 1 1 0 0,-11 25-352 0 0,4-12 346 0 0,-2 7 275 0 0,0 0-1 0 0,1 1 0 0 0,1 0 0 0 0,-5 25 1 0 0,13-46-410 0 0,0 0 0 0 0,-1-1 0 0 0,1 1 0 0 0,0 0 0 0 0,0 0 0 0 0,0 0-1 0 0,0 0 1 0 0,1 0 0 0 0,0 3 0 0 0,-1-4-68 0 0,0-1-1 0 0,0 1 1 0 0,0-1-1 0 0,0 1 1 0 0,1 0-1 0 0,-1-1 1 0 0,0 1-1 0 0,1-1 1 0 0,-1 1-1 0 0,0-1 1 0 0,1 1-1 0 0,-1-1 1 0 0,1 1-1 0 0,-1-1 1 0 0,1 1-1 0 0,-1-1 1 0 0,1 1-1 0 0,-1-1 1 0 0,1 0-1 0 0,-1 1 0 0 0,1-1 1 0 0,0 0-1 0 0,-1 0 1 0 0,1 1-1 0 0,-1-1 1 0 0,1 0-1 0 0,0 0 1 0 0,-1 0-1 0 0,2 0 1 0 0,6-1-1221 0 0</inkml:trace>
  <inkml:trace contextRef="#ctx0" brushRef="#br0" timeOffset="1">168 38 17791 0 0,'0'-7'392'0'0,"0"-2"88"0"0,-3 2 8 0 0,3 2 8 0 0,3-2-400 0 0,-3 5-96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31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156 1 4144 0 0,'-3'0'18'0'0,"0"0"1"0"0,0 0-1 0 0,0 1 1 0 0,1 0-1 0 0,-1-1 0 0 0,0 1 1 0 0,1 0-1 0 0,-1 0 1 0 0,1 0-1 0 0,-1 1 0 0 0,1-1 1 0 0,-1 1-1 0 0,1-1 1 0 0,0 1-1 0 0,0 0 0 0 0,0 0 1 0 0,-3 3-1 0 0,-2 3 513 0 0,0 1 0 0 0,1 0-1 0 0,-6 12 1 0 0,-1 1 3641 0 0,-27 43 4848 0 0,36-57-8435 0 0,0 1 0 0 0,1 0 0 0 0,0 0 1 0 0,0 0-1 0 0,-2 18 0 0 0,5-25-427 0 0,-1 1 1 0 0,1 0 0 0 0,0-1-1 0 0,0 1 1 0 0,0 0 0 0 0,1-1-1 0 0,-1 1 1 0 0,1 0-1 0 0,1 4 1 0 0,-1-6-129 0 0,-1 0 0 0 0,0-1 0 0 0,1 1 0 0 0,-1 0 0 0 0,1 0 0 0 0,-1-1 0 0 0,1 1 0 0 0,0-1 0 0 0,-1 1 0 0 0,1-1 0 0 0,0 1 0 0 0,-1-1 0 0 0,1 1 0 0 0,0-1 0 0 0,0 1 0 0 0,-1-1 0 0 0,1 0 0 0 0,0 1 0 0 0,0-1 1 0 0,0 0-1 0 0,-1 0 0 0 0,1 0 0 0 0,0 0 0 0 0,0 1 0 0 0,0-1 0 0 0,0 0 0 0 0,0-1 0 0 0,-1 1 0 0 0,1 0 0 0 0,0 0 0 0 0,0 0 0 0 0,0 0 0 0 0,0-1 0 0 0,-1 1 0 0 0,1 0 0 0 0,1-1 0 0 0,5-2 36 0 0,0-1 0 0 0,-1 0 0 0 0,1 1 1 0 0,-1-2-1 0 0,0 1 0 0 0,-1-1 0 0 0,1 0 0 0 0,8-10 1 0 0,2-4-245 0 0,17-26 1 0 0,-25 33-1664 0 0,-1 0 1 0 0,8-16-1 0 0,-12 19-93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0:56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37 16615 0 0,'0'0'89'0'0,"0"0"-1"0"0,-1-1 1 0 0,1 1-1 0 0,0 0 1 0 0,0 0-1 0 0,-1-1 1 0 0,1 1-1 0 0,0 0 1 0 0,-1 0-1 0 0,1 0 1 0 0,0-1-1 0 0,-1 1 1 0 0,1 0-1 0 0,0 0 1 0 0,-1 0-1 0 0,1 0 1 0 0,0 0-1 0 0,-1 0 1 0 0,1 0-1 0 0,0 0 1 0 0,-1 0-1 0 0,1 0 1 0 0,0 0-1 0 0,-1 0 1 0 0,1 0-1 0 0,0 0 1 0 0,-1 0-1 0 0,1 0 1 0 0,-1 0-1 0 0,1 0 1 0 0,0 1-1 0 0,0-1 1 0 0,-1 0-1 0 0,1 0 1 0 0,0 0-1 0 0,-1 1 1 0 0,1-1-1 0 0,0 0 1 0 0,0 0-1 0 0,-1 1 1 0 0,1-1-1 0 0,0 0 1 0 0,0 0-1 0 0,-1 1 1 0 0,1-1-1 0 0,0 0 1 0 0,0 1-1 0 0,0-1 1 0 0,0 0-1 0 0,0 1 1 0 0,-1-1-1 0 0,1 0 1 0 0,0 1-1 0 0,0-1 1 0 0,0 1-1 0 0,0-1 1 0 0,0 0-1 0 0,0 1 0 0 0,0-1 1 0 0,0 0-1 0 0,1 1 1 0 0,0 0 42 0 0,0 0 0 0 0,0 0 0 0 0,0 0 0 0 0,1 0 0 0 0,-1 0 0 0 0,0 0 0 0 0,1-1 0 0 0,-1 1 0 0 0,1 0 0 0 0,-1-1 0 0 0,0 0 0 0 0,1 1-1 0 0,2-1 1 0 0,-2 1-4 0 0,2-1 60 0 0,0 1 0 0 0,0-1-1 0 0,0 0 1 0 0,1 0 0 0 0,-1-1 0 0 0,0 1 0 0 0,0-1-1 0 0,0 0 1 0 0,8-3 0 0 0,4 0 214 0 0,44-13 362 0 0,-38 10-532 0 0,0 1-1 0 0,1 1 0 0 0,-1 1 1 0 0,31-1-1 0 0,-52 5-223 0 0,0 0 1 0 0,0 0-1 0 0,0 1 1 0 0,0-1-1 0 0,0 1 1 0 0,0-1-1 0 0,0 0 1 0 0,0 1-1 0 0,-1 0 1 0 0,1-1-1 0 0,0 1 1 0 0,0 0-1 0 0,0-1 1 0 0,-1 1-1 0 0,1 0 1 0 0,0 0-1 0 0,-1-1 1 0 0,1 1-1 0 0,-1 0 1 0 0,1 0-1 0 0,-1 0 1 0 0,1 0-1 0 0,-1 0 1 0 0,0 0-1 0 0,1 0 1 0 0,-1 0-1 0 0,0 0 1 0 0,0 2-1 0 0,2 1-33 0 0,-2 1 1 0 0,1-1-1 0 0,-1 1 1 0 0,0 9-1 0 0,-19 134-38 0 0,10-98 120 0 0,-41 289 380 0 0,38-145-277 0 0,12-164-122 0 0,1 0-1 0 0,1 1 1 0 0,1-1 0 0 0,14 53 0 0 0,-3-38 27 0 0,36 76 1 0 0,-41-102-38 0 0,5 11 25 0 0,37 56 1 0 0,-36-66-2 0 0,-1 1-1 0 0,-1 0 1 0 0,-1 1 0 0 0,-1 0-1 0 0,13 38 1 0 0,-22-54-16 0 0,0 1 0 0 0,-1-1-1 0 0,0 1 1 0 0,-1-1 0 0 0,1 1 0 0 0,-1 0-1 0 0,0-1 1 0 0,-1 1 0 0 0,0-1 0 0 0,0 1-1 0 0,0-1 1 0 0,-4 9 0 0 0,2-6 76 0 0,-1-1-1 0 0,0 1 1 0 0,0-1 0 0 0,-1 0 0 0 0,0-1-1 0 0,-1 1 1 0 0,1-1 0 0 0,-8 7-1 0 0,-2-1 74 0 0,0 0 0 0 0,-1-1 0 0 0,0 0 0 0 0,-1-1-1 0 0,0-1 1 0 0,-1-1 0 0 0,-27 11 0 0 0,-166 52-239 0 0,202-70-33 0 0,-27 10-729 0 0,35-11 578 0 0,-1-1 0 0 0,1 1 0 0 0,-1 0 0 0 0,1 0 0 0 0,0 0-1 0 0,-1 0 1 0 0,1 0 0 0 0,0 0 0 0 0,-1 0 0 0 0,1 0 0 0 0,0 1 0 0 0,0-1 0 0 0,0 1 0 0 0,0-1 0 0 0,0 0-1 0 0,1 1 1 0 0,-1-1 0 0 0,-1 3 0 0 0,2 3-1753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31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1 539 4608 0 0,'0'0'353'0'0,"0"-6"2688"0"0,3-25 7999 0 0,0 15-9881 0 0,1 0 1 0 0,0 1-1 0 0,7-16 0 0 0,-9 29-983 0 0,-1-1 0 0 0,0 0 0 0 0,1 1 0 0 0,0-1-1 0 0,0 1 1 0 0,0 0 0 0 0,0 0 0 0 0,0 0 0 0 0,5-4 0 0 0,-7 5-171 0 0,1 1 0 0 0,0-1 1 0 0,-1 1-1 0 0,1-1 0 0 0,0 1 0 0 0,0 0 1 0 0,-1-1-1 0 0,1 1 0 0 0,0 0 1 0 0,0 0-1 0 0,0-1 0 0 0,-1 1 1 0 0,1 0-1 0 0,0 0 0 0 0,0 0 1 0 0,0 0-1 0 0,0 0 0 0 0,-1 0 0 0 0,1 0 1 0 0,0 0-1 0 0,0 1 0 0 0,0-1 1 0 0,0 0-1 0 0,-1 0 0 0 0,1 1 1 0 0,0-1-1 0 0,0 0 0 0 0,-1 1 1 0 0,1-1-1 0 0,0 1 0 0 0,0-1 0 0 0,-1 1 1 0 0,1-1-1 0 0,-1 1 0 0 0,1 0 1 0 0,0-1-1 0 0,-1 1 0 0 0,1 0 1 0 0,0 0-1 0 0,21 39 266 0 0,-18-30-295 0 0,1-2 1 0 0,-1 1 0 0 0,2-1 0 0 0,-1 1-1 0 0,1-1 1 0 0,10 9 0 0 0,-8-9 191 0 0,-6-6-107 0 0,0 1-1 0 0,1-1 1 0 0,-1 0 0 0 0,1 0-1 0 0,0 0 1 0 0,4 2 0 0 0,-5-3-50 0 0,-1-1 1 0 0,0 0-1 0 0,0 1 1 0 0,0-1-1 0 0,1 0 1 0 0,-1 0 0 0 0,0 0-1 0 0,0 0 1 0 0,0 0-1 0 0,1 0 1 0 0,-1 0 0 0 0,0 0-1 0 0,0-1 1 0 0,0 1-1 0 0,1 0 1 0 0,-1-1-1 0 0,0 1 1 0 0,0-1 0 0 0,0 1-1 0 0,0-1 1 0 0,0 0-1 0 0,0 1 1 0 0,1-2 0 0 0,4-3 11 0 0,-1 0 1 0 0,1 0 0 0 0,-1 0 0 0 0,-1-1 0 0 0,1 0 0 0 0,-1 0 0 0 0,0 0 0 0 0,4-8 0 0 0,8-22-2015 0 0,-6 0-5139 0 0,-4 12-513 0 0</inkml:trace>
  <inkml:trace contextRef="#ctx0" brushRef="#br0" timeOffset="1">448 79 19351 0 0,'0'0'886'0'0,"12"-11"324"0"0,3-1 301 0 0,1 0 0 0 0,29-18-1 0 0,-41 28-1336 0 0,0 0-1 0 0,0 1 1 0 0,0-1 0 0 0,0 0-1 0 0,0 1 1 0 0,0 0-1 0 0,0 0 1 0 0,1 0 0 0 0,-1 1-1 0 0,0 0 1 0 0,6 0 0 0 0,-8 0-179 0 0,-1 0 0 0 0,1 0 0 0 0,0 1 0 0 0,-1-1 1 0 0,1 0-1 0 0,0 1 0 0 0,-1 0 0 0 0,1-1 1 0 0,0 1-1 0 0,-1 0 0 0 0,1 0 0 0 0,-1 0 0 0 0,0 0 1 0 0,1 0-1 0 0,-1 0 0 0 0,0 0 0 0 0,1 1 0 0 0,-1-1 1 0 0,0 0-1 0 0,0 1 0 0 0,0-1 0 0 0,0 1 1 0 0,-1-1-1 0 0,1 1 0 0 0,0 0 0 0 0,0-1 0 0 0,-1 1 1 0 0,1 0-1 0 0,-1 2 0 0 0,1 2-11 0 0,0 0 1 0 0,0 0-1 0 0,-1 1 0 0 0,0-1 0 0 0,0 0 1 0 0,-1 0-1 0 0,0 1 0 0 0,0-1 1 0 0,-3 8-1 0 0,-3 8 534 0 0,-12 26 0 0 0,4-14-88 0 0,8-17-1002 0 0,5-15 497 0 0,1 0 1 0 0,0 1-1 0 0,0-1 1 0 0,0 1-1 0 0,0-1 1 0 0,0 1-1 0 0,1 0 1 0 0,-1-1-1 0 0,1 1 1 0 0,-1 0-1 0 0,1-1 1 0 0,0 6-1 0 0,-2 14 57 0 0,1-2 17 0 0,1-19 1 0 0,0 0 1 0 0,0 0-1 0 0,0 0 0 0 0,0-1 0 0 0,1 1 0 0 0,-1 0 0 0 0,0 0 0 0 0,1 0 1 0 0,-1-1-1 0 0,1 1 0 0 0,-1 0 0 0 0,1 0 0 0 0,-1-1 0 0 0,1 1 0 0 0,-1 0 1 0 0,1-1-1 0 0,0 1 0 0 0,-1-1 0 0 0,3 2 0 0 0,31 22-5090 0 0,-9-6-990 0 0,-9-7-1061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31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0 13824 0 0,'0'0'314'0'0,"-5"1"428"0"0,-1 0-682 0 0,1 1 0 0 0,0 0 0 0 0,0 1 1 0 0,1-1-1 0 0,-1 1 0 0 0,0 0 0 0 0,1 0 1 0 0,0 1-1 0 0,-1-1 0 0 0,1 1 1 0 0,1 0-1 0 0,-1 0 0 0 0,-4 7 0 0 0,-6 8 600 0 0,-19 38-1 0 0,26-44-354 0 0,-12 24 1388 0 0,-23 63 0 0 0,-3 42-979 0 0,37-117-350 0 0,2 0 0 0 0,-6 39 0 0 0,11-53-255 0 0,1-1 0 0 0,0 1 0 0 0,0-1 0 0 0,1 1-1 0 0,0 0 1 0 0,1-1 0 0 0,0 1 0 0 0,7 18 0 0 0,-7-25-418 0 0,0 1 0 0 0,0-1-1 0 0,1 0 1 0 0,-1-1 0 0 0,1 1-1 0 0,0 0 1 0 0,0-1 0 0 0,0 1-1 0 0,1-1 1 0 0,-1 0 0 0 0,1 0-1 0 0,4 3 1 0 0,6 0-6853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32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0 19351 0 0,'-4'1'147'0'0,"0"-1"-1"0"0,0 1 0 0 0,0 0 1 0 0,0 0-1 0 0,1 1 0 0 0,-1-1 1 0 0,1 1-1 0 0,-1 0 0 0 0,1 0 1 0 0,-1 0-1 0 0,1 0 0 0 0,0 1 0 0 0,-5 4 1 0 0,-3 3-123 0 0,1 1-1 0 0,-12 16 1 0 0,14-16 14 0 0,0 0-1 0 0,1 1 1 0 0,0 0-1 0 0,-8 20 1 0 0,14-28 33 0 0,-1 0 0 0 0,1 1 1 0 0,0-1-1 0 0,0 1 0 0 0,1-1 1 0 0,-1 1-1 0 0,1 7 0 0 0,1-9-13 0 0,-1-1 0 0 0,0 1-1 0 0,1-1 1 0 0,0 1 0 0 0,-1-1 0 0 0,1 1-1 0 0,0-1 1 0 0,0 1 0 0 0,1-1 0 0 0,-1 0-1 0 0,0 0 1 0 0,1 1 0 0 0,0-1 0 0 0,2 3-1 0 0,-1-3-74 0 0,0 1 0 0 0,0-1-1 0 0,0 0 1 0 0,1 0-1 0 0,-1 0 1 0 0,1 0 0 0 0,-1-1-1 0 0,1 1 1 0 0,0-1-1 0 0,-1 0 1 0 0,1 0 0 0 0,0 0-1 0 0,0-1 1 0 0,0 1 0 0 0,6-1-1 0 0,5-1-834 0 0,0 0-1 0 0,25-5 0 0 0,-29 4-151 0 0,0 0 0 0 0,20-9 0 0 0,-6 1-531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32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1 9216 0 0,'-17'10'800'0'0,"10"-6"-469"0"0,0 1 1 0 0,1-1-1 0 0,-1 1 1 0 0,1 0 0 0 0,0 0-1 0 0,-8 9 1 0 0,-7 11 4923 0 0,-12 17 470 0 0,33-42-5688 0 0,0 0 1 0 0,0 0 0 0 0,0 0-1 0 0,0 0 1 0 0,0 0 0 0 0,0 0-1 0 0,1 0 1 0 0,-1 0 0 0 0,0 0 0 0 0,0 0-1 0 0,0 0 1 0 0,0 0 0 0 0,0 0-1 0 0,0 0 1 0 0,0 1 0 0 0,0-1-1 0 0,0 0 1 0 0,0 0 0 0 0,0 0-1 0 0,1 0 1 0 0,-1 0 0 0 0,0 0 0 0 0,0 0-1 0 0,0 0 1 0 0,0 0 0 0 0,0 0-1 0 0,0 0 1 0 0,0 0 0 0 0,0 0-1 0 0,0 1 1 0 0,0-1 0 0 0,0 0-1 0 0,0 0 1 0 0,0 0 0 0 0,0 0 0 0 0,0 0-1 0 0,0 0 1 0 0,0 0 0 0 0,0 0-1 0 0,0 0 1 0 0,0 0 0 0 0,0 1-1 0 0,0-1 1 0 0,0 0 0 0 0,0 0-1 0 0,0 0 1 0 0,0 0 0 0 0,0 0 0 0 0,0 0-1 0 0,0 0 1 0 0,0 0 0 0 0,0 0-1 0 0,0 0 1 0 0,0 0 0 0 0,0 1-1 0 0,13-8 287 0 0,17-12-765 0 0,-24 15 60 0 0,1 1 0 0 0,-1 0 0 0 0,0 0 0 0 0,1 1 0 0 0,0 0 0 0 0,6-2 0 0 0,-8 3-117 0 0,11-2-1072 0 0</inkml:trace>
  <inkml:trace contextRef="#ctx0" brushRef="#br0" timeOffset="1">263 354 4144 0 0,'0'-18'871'0'0,"3"-22"9288"0"0,7 2-5834 0 0,19-38-3354 0 0,-12 34 1045 0 0,-16 40-1962 0 0,2-7 242 0 0,1-1 0 0 0,8-13 1 0 0,-7 18-272 0 0,-5 5-22 0 0,0 0-1 0 0,0 0 1 0 0,0-1 0 0 0,1 1 0 0 0,-1 0-1 0 0,0 0 1 0 0,0 0 0 0 0,0 0 0 0 0,1 0-1 0 0,-1 0 1 0 0,0 0 0 0 0,0 0 0 0 0,1 0-1 0 0,-1 0 1 0 0,0 0 0 0 0,0 0 0 0 0,0 0-1 0 0,1 0 1 0 0,-1 0 0 0 0,0 0 0 0 0,0 0-1 0 0,1 0 1 0 0,-1 0 0 0 0,0 0 0 0 0,0 0-1 0 0,0 1 1 0 0,1-1 0 0 0,-1 0-1 0 0,0 0 1 0 0,0 0 0 0 0,0 0 0 0 0,1 0-1 0 0,-1 0 1 0 0,0 1 0 0 0,0-1 0 0 0,0 0-1 0 0,0 0 1 0 0,0 0 0 0 0,0 1 0 0 0,1-1-1 0 0,-1 0 1 0 0,0 0 0 0 0,0 0 0 0 0,0 1-1 0 0,0-1 1 0 0,0 0 0 0 0,3 9 5 0 0,-1 39 47 0 0,-2-37-51 0 0,0 0 1 0 0,1-1-1 0 0,0 1 1 0 0,0 0-1 0 0,6 20 1 0 0,-6-30 1 0 0,0 1 1 0 0,-1-1-1 0 0,1 1 1 0 0,0 0-1 0 0,0-1 1 0 0,0 0 0 0 0,0 1-1 0 0,0-1 1 0 0,0 0-1 0 0,1 1 1 0 0,-1-1-1 0 0,0 0 1 0 0,1 0-1 0 0,-1 0 1 0 0,0 0 0 0 0,1 0-1 0 0,-1 0 1 0 0,1-1-1 0 0,0 1 1 0 0,-1 0-1 0 0,1-1 1 0 0,0 1 0 0 0,-1-1-1 0 0,1 0 1 0 0,0 0-1 0 0,3 1 1 0 0,-2-1-255 0 0,1-1 0 0 0,-1 1 0 0 0,0 0 0 0 0,1-1 0 0 0,4-1 0 0 0,15-9-6060 0 0,-9 1-602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32.9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46 262 3680 0 0,'-12'2'360'0'0,"10"-1"438"0"0,0-1 0 0 0,0 1 0 0 0,0 0 0 0 0,0 0 0 0 0,1-1 0 0 0,-1 1 0 0 0,0 1 0 0 0,-6 11 11069 0 0,5-5-9803 0 0,1-3-1913 0 0,1 1 0 0 0,0 0-1 0 0,0 0 1 0 0,0-1 0 0 0,0 1 0 0 0,1 0-1 0 0,0 0 1 0 0,1 6 0 0 0,1 6 558 0 0,7 22 0 0 0,-2-10-464 0 0,3 8-271 0 0,-9-38-65 0 0,-1 1 0 0 0,0-1 0 0 0,0 1 0 0 0,1-1 0 0 0,-1 1 0 0 0,0-1 0 0 0,1 1 0 0 0,-1-1 0 0 0,1 1 0 0 0,-1-1 1 0 0,0 0-1 0 0,1 1 0 0 0,-1-1 0 0 0,1 1 0 0 0,-1-1 0 0 0,1 0 0 0 0,-1 0 0 0 0,1 1 0 0 0,-1-1 0 0 0,1 0 1 0 0,0 0-1 0 0,-1 0 0 0 0,1 0 0 0 0,-1 0 0 0 0,1 1 0 0 0,-1-1 0 0 0,1 0 0 0 0,0 0 0 0 0,-1-1 0 0 0,1 1 0 0 0,-1 0 1 0 0,1 0-1 0 0,-1 0 0 0 0,1 0 0 0 0,0 0 0 0 0,0-1 0 0 0,0 1-287 0 0,1-1 0 0 0,-1 0 0 0 0,1 1 0 0 0,-1-1 1 0 0,0 0-1 0 0,1 0 0 0 0,-1 0 0 0 0,0 0 0 0 0,0 0 0 0 0,1 0 0 0 0,0-2 0 0 0,6-9-6880 0 0</inkml:trace>
  <inkml:trace contextRef="#ctx0" brushRef="#br0" timeOffset="1">245 57 15776 0 0,'1'-4'37'0'0,"-1"0"131"0"0,0 0 0 0 0,1 0 0 0 0,0-1 0 0 0,-1 1 0 0 0,2 0 0 0 0,-1 0 1 0 0,0 0-1 0 0,1 0 0 0 0,0 0 0 0 0,3-6 0 0 0,-4 10-109 0 0,-1 0 0 0 0,0 0 0 0 0,0 0 0 0 0,0 0 0 0 0,1-1 0 0 0,-1 1 0 0 0,0 0 0 0 0,0 0 0 0 0,0 0 1 0 0,1 0-1 0 0,-1 0 0 0 0,0 0 0 0 0,0 0 0 0 0,1 0 0 0 0,-1 0 0 0 0,0 0 0 0 0,0 0 0 0 0,1 0 0 0 0,-1 0 0 0 0,0 0 0 0 0,0 0 0 0 0,1 0 0 0 0,-1 0 0 0 0,0 0 0 0 0,0 0 0 0 0,1 0 0 0 0,-1 0 0 0 0,0 0 0 0 0,0 0 0 0 0,0 0 0 0 0,1 0 0 0 0,-1 1 0 0 0,0-1 1 0 0,0 0-1 0 0,0 0 0 0 0,1 0 0 0 0,-1 1 0 0 0,7 5 1044 0 0,-4-2-815 0 0,0-1 0 0 0,-1 1 0 0 0,1 0 1 0 0,-1 0-1 0 0,0 0 0 0 0,0 1 0 0 0,-1-1 1 0 0,1 1-1 0 0,0 4 0 0 0,8 45 696 0 0,-7-31-532 0 0,10 81 617 0 0,-8-56-1007 0 0,11 52 1 0 0,-5-45-3434 0 0,-10-42 1540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33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52 17503 0 0,'-3'0'1560'0'0,"1"-2"-1248"0"0,-5 2 4504 0 0,16-3-4504 0 0,2 1-192 0 0,-3 4-40 0 0,4-2-8 0 0,-1-2-72 0 0,-2 2-88 0 0,2 0 24 0 0,1-2 0 0 0,1-1-1792 0 0,-1 1-352 0 0</inkml:trace>
  <inkml:trace contextRef="#ctx0" brushRef="#br0" timeOffset="1">324 20 17503 0 0,'-1'4'274'0'0,"-1"1"1"0"0,2-1-1 0 0,-1 0 0 0 0,0 1 0 0 0,1-1 0 0 0,-1 5 0 0 0,-1 19-273 0 0,-4 19 1784 0 0,6-37-1404 0 0,-1 0 0 0 0,0 0 1 0 0,-1 0-1 0 0,0 0 0 0 0,-5 13 0 0 0,1-2 508 0 0,5-16 187 0 0,5-14-526 0 0,11-52 559 0 0,-10 36-1857 0 0,14-39 0 0 0,1 11-1389 0 0,-12 36-262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33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 8288 0 0,'0'0'756'0'0,"5"3"-608"0"0,0 0 172 0 0,-1 1 1 0 0,0-1 0 0 0,0 1 0 0 0,-1 0 0 0 0,4 4-1 0 0,-3-2 730 0 0,-1-1-1 0 0,1 1 0 0 0,-1 0 1 0 0,-1 0-1 0 0,1 0 0 0 0,2 8 0 0 0,-2-2 1418 0 0,-1-1-1 0 0,2 21 0 0 0,-3 6-447 0 0,-3 10-1890 0 0,-2 1 0 0 0,-3 0 0 0 0,-1-1 0 0 0,-23 72 0 0 0,9-62-1974 0 0,13-30 701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35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1581 11744 0 0,'0'0'538'0'0,"-1"0"-8"0"0,0-5 1446 0 0,2 5-1719 0 0,0-1 0 0 0,0 0 0 0 0,0 0 1 0 0,0 0-1 0 0,0 0 0 0 0,-1 0 0 0 0,1 0 0 0 0,0 0 1 0 0,0 0-1 0 0,0 0 0 0 0,0-2 0 0 0,4-4 548 0 0,-1 3-482 0 0,0-1 0 0 0,0-1 0 0 0,0 1 0 0 0,-1 0 0 0 0,0-1 0 0 0,0 0 0 0 0,0 1 1 0 0,-1-1-1 0 0,1 0 0 0 0,-1-1 0 0 0,-1 1 0 0 0,1 0 0 0 0,-1 0 0 0 0,0-8 0 0 0,0-9 127 0 0,-1 0 0 0 0,-5-37 1 0 0,3 33-94 0 0,-24-156 351 0 0,17 131-218 0 0,4 21-238 0 0,-9-73 248 0 0,7 54-274 0 0,0-17 116 0 0,1-3-103 0 0,3 47-109 0 0,2 0-1 0 0,0 0 1 0 0,1 0 0 0 0,7-45 0 0 0,0 50-130 0 0,-6 17 0 0 0,0 0 0 0 0,-1-1 0 0 0,1 1 0 0 0,0-1 0 0 0,-1 1 0 0 0,1-1 0 0 0,-1 1 0 0 0,1-1 0 0 0,-1 0 0 0 0,0 1 0 0 0,1-1 0 0 0,-1 0 0 0 0,0 1 0 0 0,0-3 0 0 0,1-4 0 0 0,0 1 0 0 0,0 0 0 0 0,1 0 0 0 0,0 0 0 0 0,1 0 0 0 0,0 1 0 0 0,6-13 0 0 0,-6 14 0 0 0,4-10-5 0 0,1 1-1 0 0,0 0 1 0 0,1 0 0 0 0,1 0-1 0 0,13-13 1 0 0,-15 19 2 0 0,0 0-1 0 0,1 1 0 0 0,0 0 1 0 0,0 1-1 0 0,0 0 1 0 0,1 0-1 0 0,0 1 1 0 0,16-7-1 0 0,11 0 4 0 0,0 1 0 0 0,1 2 0 0 0,61-7 0 0 0,244-19-64 0 0,-252 23 64 0 0,23-3 0 0 0,132-5 0 0 0,-13-3 0 0 0,58-15 0 0 0,-141 16 0 0 0,-54 15 0 0 0,-29 2 0 0 0,266-13 0 0 0,-115 9 0 0 0,27-14 0 0 0,125-19 0 0 0,-144 26 0 0 0,-160 16 0 0 0,95 10 0 0 0,144 23 0 0 0,10-7 0 0 0,3-22 0 0 0,-44 2 0 0 0,-190-4 0 0 0,107 9 0 0 0,3-1 0 0 0,-9 2 0 0 0,41-1 0 0 0,67-4 0 0 0,-131-7 0 0 0,-74-1 0 0 0,171-10 0 0 0,-169 11 0 0 0,-12 1 0 0 0,107 1 0 0 0,-103 1 0 0 0,475-16 0 0 0,-549 13 0 0 0,644-15 0 0 0,-291 10 0 0 0,-327 5 0 0 0,86 2 0 0 0,-18 5 0 0 0,-31-4 0 0 0,138 25 0 0 0,-197-25 2 0 0,8 1 21 0 0,-1 1 0 0 0,0 1 0 0 0,0 0 0 0 0,23 12 0 0 0,-35-14-1 0 0,0 0 0 0 0,0 0 0 0 0,0 1-1 0 0,0 0 1 0 0,-1 0 0 0 0,0 1-1 0 0,9 10 1 0 0,-11-11 2 0 0,-1 0 0 0 0,0 0 0 0 0,0 0 0 0 0,-1 1 0 0 0,1-1 0 0 0,-1 1 0 0 0,0-1 0 0 0,-1 1 0 0 0,1 0 0 0 0,-1 0 0 0 0,1 9 0 0 0,6 68 140 0 0,3 41-99 0 0,8 36-31 0 0,-1-15-4 0 0,-10-45-10 0 0,5 147 77 0 0,-26 54-33 0 0,6-180-29 0 0,-3 136 400 0 0,10-256-467 0 0,0 6 94 0 0,0-1 0 0 0,0 1 1 0 0,1-1-1 0 0,2 10 0 0 0,-3-15-162 0 0,1 1 0 0 0,-1-1 1 0 0,1 1-1 0 0,-1-1 0 0 0,1 0 0 0 0,0 0 0 0 0,-1 1 0 0 0,1-1 1 0 0,0 0-1 0 0,0 0 0 0 0,0 0 0 0 0,0 0 0 0 0,0 0 1 0 0,0 0-1 0 0,0 0 0 0 0,1 0 0 0 0,-1 0 0 0 0,0 0 1 0 0,0-1-1 0 0,1 1 0 0 0,-1 0 0 0 0,1-1 0 0 0,-1 1 0 0 0,0-1 1 0 0,2 1-1 0 0,6 1-6704 0 0,2-2-2198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36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0 215 2760 0 0,'2'-6'52'0'0,"0"0"0"0"0,0 1 0 0 0,1-10 1 0 0,0-37 5369 0 0,-3 38-4058 0 0,1 0 0 0 0,3-17-1 0 0,-2 21-723 0 0,1-5 743 0 0,0 1 0 0 0,0-19 2200 0 0,2 38-2661 0 0,-1 5-708 0 0,0 1 1 0 0,-1-1 0 0 0,-1 0-1 0 0,0 1 1 0 0,0 0 0 0 0,0 19-1 0 0,-1-18-94 0 0,11 263 1324 0 0,-26 0-1410 0 0,7-180-32 0 0,7-90-102 0 0,0 2-100 0 0,0 0-1 0 0,-1 0 0 0 0,0 0 1 0 0,0 0-1 0 0,-1-1 1 0 0,-4 13-1 0 0,1-14-1527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36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36 17911 0 0,'0'0'1624'0'0,"1"1"-1336"0"0,8 2-217 0 0,0-1-1 0 0,1 0 1 0 0,-1 0-1 0 0,0-1 1 0 0,0 0-1 0 0,1-1 1 0 0,10-1-1 0 0,69-9 423 0 0,-70 7-431 0 0,26-3 77 0 0,-19 3-1406 0 0,50-12 0 0 0,-49 6-5456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01:20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61 2760 0 0,'0'0'1869'0'0,"10"-2"5628"0"0,-4-1-6161 0 0,-5 2-1185 0 0,2-2 201 0 0,1 0 1 0 0,-1-1-1 0 0,0 1 1 0 0,4-7 0 0 0,-7 9-25 0 0,0 1-291 0 0,0 0 1 0 0,1 0-1 0 0,-1 0 1 0 0,0 0-1 0 0,0 0 1 0 0,1 0 0 0 0,-1 0-1 0 0,0-1 1 0 0,0 1-1 0 0,1 0 1 0 0,-1 0-1 0 0,0 0 1 0 0,0 0 0 0 0,1-1-1 0 0,-1 1 1 0 0,0 0-1 0 0,0 0 1 0 0,0 0 0 0 0,0-1-1 0 0,1 1 1 0 0,-1 0-1 0 0,0 0 1 0 0,0-1-1 0 0,0 1 1 0 0,0 0 0 0 0,0 0-1 0 0,0-1 1 0 0,0 1-1 0 0,0 0 1 0 0,0-1-1 0 0,0 1 1 0 0,0 0 0 0 0,0 0-1 0 0,0-1 1 0 0,0 1-1 0 0,0-1 1 0 0,1-11 2115 0 0,-2 11-2085 0 0,1 1-1 0 0,0-1 0 0 0,-1 1 0 0 0,1-1 0 0 0,0 0 0 0 0,-1 1 0 0 0,1-1 1 0 0,-1 1-1 0 0,1-1 0 0 0,-1 1 0 0 0,1-1 0 0 0,-1 1 0 0 0,1-1 1 0 0,-1 1-1 0 0,0 0 0 0 0,1-1 0 0 0,-1 1 0 0 0,1 0 0 0 0,-1 0 0 0 0,0-1 1 0 0,-1 1-1 0 0,0 0 30 0 0,0-1 0 0 0,0 1 0 0 0,0 0-1 0 0,0 0 1 0 0,0 0 0 0 0,0 0 0 0 0,-3 1 0 0 0,-4 1 308 0 0,1 1-1 0 0,-14 5 1 0 0,20-7-208 0 0,-27 14 629 0 0,1 0 0 0 0,1 2-1 0 0,-47 38 1 0 0,63-46-655 0 0,1 0 0 0 0,1 1 0 0 0,0 0-1 0 0,0 0 1 0 0,-10 16 0 0 0,18-25-157 0 0,1 0 1 0 0,-1 0-1 0 0,0 1 0 0 0,1-1 0 0 0,-1 0 1 0 0,0 0-1 0 0,1 0 0 0 0,-1 1 0 0 0,1-1 1 0 0,0 0-1 0 0,-1 0 0 0 0,1 1 0 0 0,0-1 1 0 0,0 0-1 0 0,0 1 0 0 0,0-1 0 0 0,0 0 0 0 0,0 0 1 0 0,0 1-1 0 0,1-1 0 0 0,-1 0 0 0 0,0 1 1 0 0,1-1-1 0 0,-1 0 0 0 0,1 0 0 0 0,-1 0 1 0 0,1 1-1 0 0,-1-1 0 0 0,1 0 0 0 0,0 0 1 0 0,0 0-1 0 0,-1 0 0 0 0,1 0 0 0 0,0 0 0 0 0,0 0 1 0 0,0 0-1 0 0,0-1 0 0 0,0 1 0 0 0,1 0 1 0 0,-1-1-1 0 0,2 2 0 0 0,5 2 18 0 0,1 0 0 0 0,0-1 0 0 0,0 0 0 0 0,16 3-1 0 0,-11-2 28 0 0,-1-1 35 0 0,-1 0-1 0 0,0 2 1 0 0,0-1-1 0 0,-1 2 1 0 0,13 6-1 0 0,-20-9-53 0 0,-1-1 0 0 0,0 0 0 0 0,0 1 0 0 0,0 0 0 0 0,0-1 0 0 0,0 1 0 0 0,-1 0 0 0 0,1 1 0 0 0,-1-1 0 0 0,0 0 0 0 0,0 1 0 0 0,0-1-1 0 0,0 1 1 0 0,-1 0 0 0 0,0-1 0 0 0,1 1 0 0 0,-1 0 0 0 0,0 0 0 0 0,-1 0 0 0 0,1 5 0 0 0,-1 1-10 0 0,0 0 0 0 0,-1 0 1 0 0,0-1-1 0 0,-1 1 0 0 0,0 0 0 0 0,0-1 0 0 0,-5 12 0 0 0,2-8 48 0 0,-1 0 1 0 0,0 0-1 0 0,-1-1 0 0 0,-12 18 0 0 0,8-16-3 0 0,0-1 0 0 0,-1 0 0 0 0,0-1 0 0 0,-1-1 0 0 0,-26 19 0 0 0,31-25-282 0 0,-1 1 0 0 0,0-1 0 0 0,0-1-1 0 0,0 0 1 0 0,-1 0 0 0 0,0-1-1 0 0,1 0 1 0 0,-1 0 0 0 0,0-1-1 0 0,0-1 1 0 0,-13 1 0 0 0,12-3-1368 0 0,11 1 1504 0 0,-1 0 0 0 0,1-1-1 0 0,0 1 1 0 0,0 0 0 0 0,-1 0 0 0 0,1 0 0 0 0,0-1 0 0 0,0 1-1 0 0,0 0 1 0 0,0 0 0 0 0,-1 0 0 0 0,1-1 0 0 0,0 1 0 0 0,0 0 0 0 0,0 0-1 0 0,0-1 1 0 0,0 1 0 0 0,-1 0 0 0 0,1 0 0 0 0,0-1 0 0 0,0 1-1 0 0,0 0 1 0 0,0-1 0 0 0,0 1 0 0 0,0 0 0 0 0,0 0 0 0 0,0-1-1 0 0,0 1 1 0 0,0 0 0 0 0,0-1 0 0 0,0 1 0 0 0,1 0 0 0 0,-1 0-1 0 0,0-1 1 0 0,0 1 0 0 0,0 0 0 0 0,5-10-2076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3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38 17503 0 0,'-5'-17'1759'0'0,"6"4"-1599"0"0,0 5 1145 0 0,0 10-897 0 0,2 1-377 0 0,-1 0 0 0 0,0 1 0 0 0,0-1 0 0 0,-1 1 0 0 0,1-1 0 0 0,-1 1 0 0 0,1 0 0 0 0,-1 0 0 0 0,1 4 0 0 0,4 41-5 0 0,-5-32-18 0 0,34 235 204 0 0,-16-124 256 0 0,-16-109-518 0 0,1 1 1 0 0,1-1-1 0 0,1 0 0 0 0,9 21 0 0 0,-13-36 95 0 0,-1-1 1 0 0,1 1-1 0 0,0-1 0 0 0,0 0 0 0 0,1 0 1 0 0,-1 0-1 0 0,1 0 0 0 0,-1 0 0 0 0,1-1 1 0 0,0 1-1 0 0,0-1 0 0 0,0 0 0 0 0,7 4 1 0 0,-9-5-25 0 0,1-1 0 0 0,-1 1 0 0 0,1-1 0 0 0,-1 1 0 0 0,1-1 0 0 0,0 0 0 0 0,-1 0 0 0 0,1 0 0 0 0,0 0 1 0 0,-1 0-1 0 0,1 0 0 0 0,-1 0 0 0 0,1 0 0 0 0,0-1 0 0 0,-1 1 0 0 0,1 0 0 0 0,-1-1 0 0 0,1 0 0 0 0,-1 1 0 0 0,1-1 1 0 0,-1 0-1 0 0,1 0 0 0 0,-1 0 0 0 0,0 0 0 0 0,1 0 0 0 0,-1 0 0 0 0,0 0 0 0 0,0 0 0 0 0,0 0 0 0 0,0-1 0 0 0,0 1 0 0 0,0 0 1 0 0,1-4-1 0 0,11-17 291 0 0,-2-1 0 0 0,15-39 1 0 0,-2 2 722 0 0,-22 56-959 0 0,0 0 1 0 0,0 0 0 0 0,1 0 0 0 0,0 0 0 0 0,-1 1-1 0 0,6-5 1 0 0,-8 7-52 0 0,0 1-1 0 0,1-1 0 0 0,-1 1 0 0 0,1-1 1 0 0,-1 1-1 0 0,1-1 0 0 0,-1 1 1 0 0,1 0-1 0 0,-1-1 0 0 0,1 1 0 0 0,-1 0 1 0 0,1 0-1 0 0,-1-1 0 0 0,1 1 0 0 0,-1 0 1 0 0,1 0-1 0 0,0 0 0 0 0,-1 0 1 0 0,1-1-1 0 0,0 1 0 0 0,-1 0 0 0 0,1 0 1 0 0,-1 0-1 0 0,1 0 0 0 0,0 0 1 0 0,-1 1-1 0 0,1-1 0 0 0,-1 0 0 0 0,1 0 1 0 0,0 0-1 0 0,-1 1 0 0 0,1-1 0 0 0,-1 0 1 0 0,1 0-1 0 0,-1 1 0 0 0,1-1 1 0 0,-1 0-1 0 0,1 1 0 0 0,-1-1 0 0 0,1 1 1 0 0,-1-1-1 0 0,1 1 0 0 0,-1-1 1 0 0,0 1-1 0 0,1-1 0 0 0,-1 1 0 0 0,0-1 1 0 0,0 1-1 0 0,1-1 0 0 0,-1 1 0 0 0,0 0 1 0 0,0-1-1 0 0,0 1 0 0 0,1-1 1 0 0,-1 2-1 0 0,19 41 428 0 0,5 63-429 0 0,-19-83-21 0 0,-4-15-21 0 0,1 0 0 0 0,1 0 0 0 0,-1-1 0 0 0,7 13 0 0 0,6 3-2168 0 0,-12-21 1123 0 0,-1 0 1 0 0,0 0-1 0 0,1 0 0 0 0,-1 0 1 0 0,1 0-1 0 0,3 2 0 0 0,8 1-6647 0 0</inkml:trace>
  <inkml:trace contextRef="#ctx0" brushRef="#br0" timeOffset="1">758 403 15200 0 0,'-5'16'1623'0'0,"-4"94"3219"0"0,5-68-4425 0 0,1-1 0 0 0,2 45 1 0 0,2-82-547 0 0,-1 0 1 0 0,1 0 0 0 0,-1-1-1 0 0,1 1 1 0 0,0 0-1 0 0,3 5 1 0 0,2 2-443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37.5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 6912 0 0,'-8'8'736'0'0,"2"-4"-736"0"0,6 7 0 0 0,-3-1 1568 0 0,6 3 296 0 0,-3 1 56 0 0,2 1-5128 0 0,5 3-1032 0 0</inkml:trace>
  <inkml:trace contextRef="#ctx0" brushRef="#br0" timeOffset="1">287 191 12784 0 0,'-9'9'1361'0'0,"3"-3"-612"0"0,-1 1 0 0 0,1 0 1 0 0,0 0-1 0 0,1 1 0 0 0,0-1 0 0 0,0 1 0 0 0,1 1 1 0 0,-7 16-1 0 0,9-20-376 0 0,0-1 0 0 0,1 1 0 0 0,0 0 0 0 0,0 0 0 0 0,0 0 0 0 0,1 0 0 0 0,-1-1-1 0 0,1 1 1 0 0,0 0 0 0 0,1 0 0 0 0,-1 0 0 0 0,1 0 0 0 0,0 0 0 0 0,0 0 0 0 0,0 0 0 0 0,1-1 0 0 0,0 1 0 0 0,3 5 0 0 0,11 10 1757 0 0,-15-19-2052 0 0,-1-1-72 0 0,1 0 0 0 0,0 0 0 0 0,-1 1 0 0 0,1-1 0 0 0,-1 0 0 0 0,1 1 0 0 0,-1-1 0 0 0,1 0 0 0 0,-1 1-1 0 0,1-1 1 0 0,-1 1 0 0 0,1-1 0 0 0,-1 1 0 0 0,0-1 0 0 0,1 1 0 0 0,-1-1 0 0 0,0 1 0 0 0,1-1 0 0 0,-1 1 0 0 0,0 0 0 0 0,0-1 0 0 0,0 1 0 0 0,1 0 0 0 0,-1-1 0 0 0,0 1 0 0 0,0-1 0 0 0,0 1 0 0 0,0 0 0 0 0,0-1 0 0 0,0 2 0 0 0,-2 20-1226 0 0,-3-2-2824 0 0,0-8-5171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37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54 5528 0 0,'1'-5'-263'0'0,"1"-1"775"0"0,0 0 0 0 0,0 0 0 0 0,1 1 0 0 0,4-8 0 0 0,-7 12-329 0 0,0 0 1 0 0,1 0-1 0 0,-1 1 0 0 0,1-1 0 0 0,-1 0 0 0 0,1 1 0 0 0,-1-1 0 0 0,1 0 1 0 0,0 1-1 0 0,-1-1 0 0 0,1 1 0 0 0,0-1 0 0 0,-1 1 0 0 0,1-1 0 0 0,0 1 1 0 0,0 0-1 0 0,0-1 0 0 0,-1 1 0 0 0,1 0 0 0 0,0-1 0 0 0,0 1 0 0 0,0 0 1 0 0,-1 0-1 0 0,1 0 0 0 0,0 0 0 0 0,0 0 0 0 0,0 0 0 0 0,0 0 0 0 0,0 0 1 0 0,-1 0-1 0 0,1 0 0 0 0,0 1 0 0 0,0-1 0 0 0,0 0 0 0 0,0 1 0 0 0,-1-1 1 0 0,1 0-1 0 0,0 1 0 0 0,0-1 0 0 0,0 1 0 0 0,1 1-131 0 0,0 0 0 0 0,0 0 0 0 0,0 0 1 0 0,-1 0-1 0 0,1 0 0 0 0,-1 0 0 0 0,1 0 0 0 0,-1 1 0 0 0,0-1 0 0 0,0 0 0 0 0,0 1 0 0 0,0-1 0 0 0,0 1 1 0 0,0 2-1 0 0,6 40 552 0 0,-6-34-387 0 0,0 19 193 0 0,-1-1 1 0 0,-1 1 0 0 0,-6 30-1 0 0,2-10 10 0 0,-17 138 504 0 0,14-122-722 0 0,4-41-534 0 0,2 0 1 0 0,2 44-1 0 0,3-57-335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39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7 16615 0 0,'0'0'1664'0'0,"20"12"-1310"0"0,18-8-191 0 0,0-3 1 0 0,0-1 0 0 0,49-6-1 0 0,32-4-91 0 0,135 5 0 0 0,-162 7-72 0 0,59 3 0 0 0,111 15 1000 0 0,42-12 23 0 0,-163-6-947 0 0,-43 1-71 0 0,516-26 1178 0 0,-546 19-1167 0 0,103-9 377 0 0,-142 11-181 0 0,0 2-1 0 0,0 1 0 0 0,1 1 0 0 0,32 7 0 0 0,-46-7 28 0 0,-14-2-180 0 0,0 0 0 0 0,-1 0 0 0 0,1 1-1 0 0,-1-1 1 0 0,1 0 0 0 0,-1 1 0 0 0,1-1 0 0 0,-1 1 0 0 0,1 0 0 0 0,-1 0 0 0 0,1-1-1 0 0,-1 1 1 0 0,0 0 0 0 0,3 2 0 0 0,-4-2-36 0 0,1 0 0 0 0,-1 0 0 0 0,1 0 1 0 0,-1 0-1 0 0,0 0 0 0 0,1 0 0 0 0,-1 0 0 0 0,0 0 0 0 0,0 1 1 0 0,0-1-1 0 0,0 0 0 0 0,0 0 0 0 0,0 0 0 0 0,0 0 0 0 0,0 0 0 0 0,0 1 1 0 0,-1-1-1 0 0,1 0 0 0 0,0 0 0 0 0,-2 2 0 0 0,-45 125 245 0 0,5-16-576 0 0,2 36 180 0 0,29-105 128 0 0,1 1 0 0 0,3 0 0 0 0,-2 51 0 0 0,7-56 15 0 0,-4 34 388 0 0,5-62-627 0 0,-5 22 528 0 0,5-31-224 0 0,0 0-1 0 0,1 0 0 0 0,-1 0 1 0 0,0 0-1 0 0,0 0 0 0 0,0-1 1 0 0,0 1-1 0 0,0 0 0 0 0,0-1 1 0 0,-1 1-1 0 0,1-1 0 0 0,-1 1 1 0 0,1-1-1 0 0,-3 2 0 0 0,-4 5 127 0 0,7-7-241 0 0,0 0 1 0 0,0 0-1 0 0,0 0 0 0 0,0 0 1 0 0,0 0-1 0 0,-1 0 0 0 0,1 0 0 0 0,0 0 1 0 0,0-1-1 0 0,-3 2 0 0 0,0-1 43 0 0,0 1 0 0 0,0-1 0 0 0,0 0 0 0 0,0-1 0 0 0,0 1 0 0 0,0-1 0 0 0,0 0 0 0 0,0 0 0 0 0,-1 0 0 0 0,1 0 0 0 0,0-1 0 0 0,-8-1 0 0 0,-49-16 163 0 0,37 10-44 0 0,-43-8-1 0 0,-109 4-67 0 0,132 11-43 0 0,-397-7 90 0 0,291 1-95 0 0,-132-33-11 0 0,235 32-16 0 0,-81 0 0 0 0,-49 11-16 0 0,-103-13 32 0 0,124 1 0 0 0,111 7 134 0 0,-1 2 0 0 0,0 3 0 0 0,-48 8 0 0 0,-161 43 122 0 0,233-51-437 0 0,0-1 1 0 0,-31-1-1 0 0,40-1 71 0 0,11 0-302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45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15 2328 0 0,'9'-15'16811'0'0,"-9"15"-16679"0"0,-9 8 1559 0 0,-8 14-2106 0 0,3 2 618 0 0,-5 8-56 0 0,-19 43-1 0 0,26-52-107 0 0,11-22-143 0 0,7-1-3795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46.1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7112 0 0,'0'0'6085'0'0,"1"-18"-3026"0"0,-1 17-2965 0 0,0 1 1 0 0,0-1 0 0 0,0 0 0 0 0,1 0 0 0 0,-1 0 0 0 0,0 1 0 0 0,0-1 0 0 0,-1 0 0 0 0,1 0 0 0 0,0 1 0 0 0,0-1 0 0 0,0 0 0 0 0,-1-1 0 0 0,1-3 3094 0 0,8 6-1850 0 0,0 2-1217 0 0,-1 0 1 0 0,1 1 0 0 0,0 0 0 0 0,-1 0-1 0 0,0 1 1 0 0,0 0 0 0 0,9 9 0 0 0,43 48 116 0 0,-39-40-110 0 0,-18-20-269 0 0,0 0 0 0 0,-1 1 0 0 0,1-1 0 0 0,-1 0 0 0 0,0 1 0 0 0,2 4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46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2304 0 0,'0'0'10073'0'0,"4"8"-7909"0"0,7 8-1216 0 0,-1 1 1 0 0,16 35-1 0 0,-5-9-421 0 0,-7-22 53 0 0,1 2-1620 0 0,-11-17-3204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46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216 1 7832 0 0,'0'0'705'0'0,"-7"12"4192"0"0,6-9-4615 0 0,-1-1 0 0 0,1 0-1 0 0,-1 0 1 0 0,1 0 0 0 0,-1 0-1 0 0,0 0 1 0 0,0 0 0 0 0,-2 2-1 0 0,-8 8 163 0 0,6-6-332 0 0,-1 0 0 0 0,0 0 1 0 0,0-1-1 0 0,0 0 0 0 0,-1 0 0 0 0,0-1 1 0 0,0 0-1 0 0,0 0 0 0 0,-14 4 0 0 0,-12 6 86 0 0,2 6-533 0 0,6-3-3906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47.4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108 201 3224 0 0,'-1'1'205'0'0,"0"0"-197"0"0,-1 0 0 0 0,1 0 0 0 0,-1-1 0 0 0,0 1 0 0 0,1 0 0 0 0,-1-1 0 0 0,0 1-1 0 0,0-1 1 0 0,-15-6 13038 0 0,18 5-12867 0 0,4-12 973 0 0,-3 9-1257 0 0,0 1 0 0 0,1-1 0 0 0,-1 1 0 0 0,6-6-1 0 0,33-22 594 0 0,-40 30-22 0 0,-1 3-459 0 0,0-1 1 0 0,0 0 0 0 0,-1 0-1 0 0,1 1 1 0 0,-1-1-1 0 0,1 0 1 0 0,-1 0-1 0 0,1 0 1 0 0,-1 1 0 0 0,0-1-1 0 0,1 0 1 0 0,-1 0-1 0 0,0 0 1 0 0,0 0 0 0 0,-2 1-1 0 0,1 1 26 0 0,-4 5-23 0 0,-1 0-1 0 0,0 0 1 0 0,-1 0-1 0 0,0-1 1 0 0,0 0-1 0 0,0-1 1 0 0,-12 7-1 0 0,18-12-8 0 0,-13 1 9 0 0,7-19 107 0 0,8 16-117 0 0,-1-1 0 0 0,1 1 0 0 0,0 0 0 0 0,-1-1 0 0 0,1 1 0 0 0,0-1 0 0 0,0 1 0 0 0,0 0 0 0 0,0-1 0 0 0,0 1 0 0 0,1-1 0 0 0,-1 1 0 0 0,0 0 0 0 0,0-1 0 0 0,1 1 0 0 0,-1 0 0 0 0,1-1 0 0 0,0 1 0 0 0,0-2 0 0 0,19-23 0 0 0,-4 7 0 0 0,-11 11 81 0 0,0 1-1 0 0,1 0 1 0 0,0 0 0 0 0,10-9-1 0 0,-15 15 125 0 0,-18 10-66 0 0,6-3-93 0 0,1 1 0 0 0,-13 10-1 0 0,21-15 3 0 0,0-1-49 0 0,0 0-52 0 0,2-1 54 0 0,0 0 0 0 0,-1 0 0 0 0,1 0 0 0 0,0-1 0 0 0,-1 1 1 0 0,1 0-1 0 0,-1 0 0 0 0,1 0 0 0 0,0 0 0 0 0,-1 0 0 0 0,1-1 1 0 0,0 1-1 0 0,-1 0 0 0 0,1 0 0 0 0,0 0 0 0 0,0-1 0 0 0,-1 1 0 0 0,1 0 1 0 0,0 0-1 0 0,0-1 0 0 0,-1 1 0 0 0,1 0 0 0 0,0-1 0 0 0,0 1 0 0 0,0 0 1 0 0,-1-1-1 0 0,1 1 0 0 0,0 0 0 0 0,0-1 0 0 0,0 1 0 0 0,0-1 1 0 0,-1-11 248 0 0,1 9-131 0 0,1 0-17 0 0,-1-1 0 0 0,0 1 0 0 0,1-1 0 0 0,0 1 0 0 0,0-1 0 0 0,0 1 0 0 0,0-1 0 0 0,1 1 0 0 0,-1 0 0 0 0,1 0 0 0 0,0 0 0 0 0,0-1 0 0 0,4-3 2004 0 0,-9 7-1995 0 0,2 0-109 0 0,0 0 0 0 0,1 0-1 0 0,-1 0 1 0 0,0 0 0 0 0,0 0 0 0 0,0 0-1 0 0,0 0 1 0 0,0 0 0 0 0,1 0 0 0 0,-1 1 0 0 0,0-1-1 0 0,0 0 1 0 0,0 0 0 0 0,1 1 0 0 0,-1-1-1 0 0,0 1 1 0 0,0-1 0 0 0,1 1 0 0 0,-1-1 0 0 0,-1 2-1 0 0,-7 11-1 0 0,6-8 0 0 0,-2-1 23 0 0,4-4 394 0 0,10-11 23 0 0,-1-15-31 0 0,-6 20-296 0 0,0 0 0 0 0,0-1 0 0 0,0 1 1 0 0,0 0-1 0 0,6-8 0 0 0,-7 13-449 0 0,-14 4-640 0 0,11-2 798 0 0,0 0-1 0 0,1 0 0 0 0,-1 0 1 0 0,1 0-1 0 0,-1 0 1 0 0,0 1-1 0 0,1-1 0 0 0,-2 2 1 0 0,-8 8-6413 0 0,2-6-290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6:14:50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 2304 0 0,'11'-13'504'0'0,"-9"12"-458"0"0,-2 1-35 0 0,0 0-1 0 0,1 0 1 0 0,-1 0-1 0 0,1 0 1 0 0,-1-1-1 0 0,1 1 1 0 0,-1 0-1 0 0,0-1 1 0 0,1 1-1 0 0,-1 0 1 0 0,0-1-1 0 0,1 1 1 0 0,-1 0-1 0 0,0-1 1 0 0,3-4 4626 0 0,-7-3-9407 0 0,4-5 5628 0 0,0-20 7443 0 0,0 32-7517 0 0,0-1-114 0 0,1 1-1 0 0,-1-1 1 0 0,1 0-1 0 0,0 1 1 0 0,-1-1-1 0 0,1 1 1 0 0,0-1-1 0 0,2-2 0 0 0,-1 4-576 0 0,0 0 0 0 0,0 1-1 0 0,0-1 1 0 0,0 0-1 0 0,1 1 1 0 0,-1-1-1 0 0,0 1 1 0 0,0 0 0 0 0,0 0-1 0 0,0 0 1 0 0,0 0-1 0 0,0 0 1 0 0,-1 0-1 0 0,1 0 1 0 0,0 0 0 0 0,2 3-1 0 0,-1-1-15 0 0,-1 1 0 0 0,1-1 0 0 0,-1 1 0 0 0,1-1 0 0 0,-1 1-1 0 0,0 0 1 0 0,-1 0 0 0 0,2 4 0 0 0,1 5 6 0 0,0 1 0 0 0,-2-1 0 0 0,0 1-1 0 0,1 18 1 0 0,-3-2 104 0 0,-5 45-1 0 0,4-63-127 0 0,-7 16 125 0 0,6-24-134 0 0,1-1 1 0 0,0 1-1 0 0,0-1 0 0 0,0 1 1 0 0,1-1-1 0 0,-1 5 0 0 0,-1 5 304 0 0,2-13-340 0 0,0 0-1 0 0,0 0 1 0 0,0 0 0 0 0,-1 0-1 0 0,1 0 1 0 0,0 0 0 0 0,0 0 0 0 0,0 0-1 0 0,0 0 1 0 0,0 0 0 0 0,0 0-1 0 0,0 0 1 0 0,0 1 0 0 0,0-1 0 0 0,0 0-1 0 0,0 0 1 0 0,-1 0 0 0 0,1 0-1 0 0,0 0 1 0 0,0 0 0 0 0,0 0 0 0 0,0 0-1 0 0,0 0 1 0 0,0 0 0 0 0,0 0-1 0 0,0 0 1 0 0,-1 0 0 0 0,1 0 0 0 0,0 0-1 0 0,0 0 1 0 0,0 0 0 0 0,0 0-1 0 0,0 0 1 0 0,0-1 0 0 0,0 1 0 0 0,0 0-1 0 0,0 0 1 0 0,0 0 0 0 0,-1 0 0 0 0,1 0-1 0 0,0 0 1 0 0,0 0 0 0 0,0 0-1 0 0,0 0 1 0 0,0 0 0 0 0,0 0 0 0 0,0 0-1 0 0,0 0 1 0 0,0-1 0 0 0,0 1-1 0 0,-1-1 31 0 0,0 0 0 0 0,1 0 0 0 0,-1-1 0 0 0,1 1 0 0 0,-1 0 0 0 0,1-1 0 0 0,0 1 0 0 0,0 0 1 0 0,-1-1-1 0 0,1 1 0 0 0,0 0 0 0 0,0-1 0 0 0,0-1 0 0 0,4-14 58 0 0,-1 1 0 0 0,2 0 0 0 0,12-29 0 0 0,-2 7-12 0 0,-11 28-43 0 0,0 1-1 0 0,0 0 1 0 0,1 0-1 0 0,0 1 0 0 0,1-1 1 0 0,0 1-1 0 0,0 1 1 0 0,1-1-1 0 0,0 1 1 0 0,0 0-1 0 0,1 0 1 0 0,0 1-1 0 0,0 0 0 0 0,0 1 1 0 0,1 0-1 0 0,0 0 1 0 0,11-4-1 0 0,-14 6-196 0 0,4-1-70 0 0,0 0-1 0 0,18-4 1 0 0,-25 8-260 0 0,1-1 1 0 0,0 1-1 0 0,0 0 1 0 0,0 0 0 0 0,0 0-1 0 0,0 0 1 0 0,0 1-1 0 0,0-1 1 0 0,0 1 0 0 0,6 2-1 0 0,3 3-6726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.xml"/><Relationship Id="rId21" Type="http://schemas.openxmlformats.org/officeDocument/2006/relationships/image" Target="../media/image18.png"/><Relationship Id="rId42" Type="http://schemas.openxmlformats.org/officeDocument/2006/relationships/customXml" Target="../ink/ink29.xml"/><Relationship Id="rId47" Type="http://schemas.openxmlformats.org/officeDocument/2006/relationships/image" Target="../media/image31.png"/><Relationship Id="rId63" Type="http://schemas.openxmlformats.org/officeDocument/2006/relationships/image" Target="../media/image39.png"/><Relationship Id="rId68" Type="http://schemas.openxmlformats.org/officeDocument/2006/relationships/customXml" Target="../ink/ink42.xml"/><Relationship Id="rId16" Type="http://schemas.openxmlformats.org/officeDocument/2006/relationships/customXml" Target="../ink/ink16.xml"/><Relationship Id="rId11" Type="http://schemas.openxmlformats.org/officeDocument/2006/relationships/image" Target="../media/image13.png"/><Relationship Id="rId32" Type="http://schemas.openxmlformats.org/officeDocument/2006/relationships/customXml" Target="../ink/ink24.xml"/><Relationship Id="rId37" Type="http://schemas.openxmlformats.org/officeDocument/2006/relationships/image" Target="../media/image26.png"/><Relationship Id="rId53" Type="http://schemas.openxmlformats.org/officeDocument/2006/relationships/image" Target="../media/image34.png"/><Relationship Id="rId58" Type="http://schemas.openxmlformats.org/officeDocument/2006/relationships/customXml" Target="../ink/ink37.xml"/><Relationship Id="rId74" Type="http://schemas.openxmlformats.org/officeDocument/2006/relationships/customXml" Target="../ink/ink45.xml"/><Relationship Id="rId79" Type="http://schemas.openxmlformats.org/officeDocument/2006/relationships/image" Target="../media/image47.png"/><Relationship Id="rId5" Type="http://schemas.openxmlformats.org/officeDocument/2006/relationships/image" Target="../media/image10.png"/><Relationship Id="rId61" Type="http://schemas.openxmlformats.org/officeDocument/2006/relationships/image" Target="../media/image38.png"/><Relationship Id="rId19" Type="http://schemas.openxmlformats.org/officeDocument/2006/relationships/image" Target="../media/image17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1.png"/><Relationship Id="rId30" Type="http://schemas.openxmlformats.org/officeDocument/2006/relationships/customXml" Target="../ink/ink23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customXml" Target="../ink/ink32.xml"/><Relationship Id="rId56" Type="http://schemas.openxmlformats.org/officeDocument/2006/relationships/customXml" Target="../ink/ink36.xml"/><Relationship Id="rId64" Type="http://schemas.openxmlformats.org/officeDocument/2006/relationships/customXml" Target="../ink/ink40.xml"/><Relationship Id="rId69" Type="http://schemas.openxmlformats.org/officeDocument/2006/relationships/image" Target="../media/image42.png"/><Relationship Id="rId77" Type="http://schemas.openxmlformats.org/officeDocument/2006/relationships/image" Target="../media/image46.png"/><Relationship Id="rId8" Type="http://schemas.openxmlformats.org/officeDocument/2006/relationships/customXml" Target="../ink/ink12.xml"/><Relationship Id="rId51" Type="http://schemas.openxmlformats.org/officeDocument/2006/relationships/image" Target="../media/image33.png"/><Relationship Id="rId72" Type="http://schemas.openxmlformats.org/officeDocument/2006/relationships/customXml" Target="../ink/ink44.xml"/><Relationship Id="rId80" Type="http://schemas.openxmlformats.org/officeDocument/2006/relationships/customXml" Target="../ink/ink48.xml"/><Relationship Id="rId3" Type="http://schemas.openxmlformats.org/officeDocument/2006/relationships/image" Target="../media/image9.png"/><Relationship Id="rId12" Type="http://schemas.openxmlformats.org/officeDocument/2006/relationships/customXml" Target="../ink/ink14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27.xml"/><Relationship Id="rId46" Type="http://schemas.openxmlformats.org/officeDocument/2006/relationships/customXml" Target="../ink/ink31.xml"/><Relationship Id="rId59" Type="http://schemas.openxmlformats.org/officeDocument/2006/relationships/image" Target="../media/image37.png"/><Relationship Id="rId67" Type="http://schemas.openxmlformats.org/officeDocument/2006/relationships/image" Target="../media/image41.png"/><Relationship Id="rId20" Type="http://schemas.openxmlformats.org/officeDocument/2006/relationships/customXml" Target="../ink/ink18.xml"/><Relationship Id="rId41" Type="http://schemas.openxmlformats.org/officeDocument/2006/relationships/image" Target="../media/image28.png"/><Relationship Id="rId54" Type="http://schemas.openxmlformats.org/officeDocument/2006/relationships/customXml" Target="../ink/ink35.xml"/><Relationship Id="rId62" Type="http://schemas.openxmlformats.org/officeDocument/2006/relationships/customXml" Target="../ink/ink39.xml"/><Relationship Id="rId70" Type="http://schemas.openxmlformats.org/officeDocument/2006/relationships/customXml" Target="../ink/ink43.xml"/><Relationship Id="rId75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" Type="http://schemas.openxmlformats.org/officeDocument/2006/relationships/customXml" Target="../ink/ink13.xml"/><Relationship Id="rId31" Type="http://schemas.openxmlformats.org/officeDocument/2006/relationships/image" Target="../media/image23.png"/><Relationship Id="rId44" Type="http://schemas.openxmlformats.org/officeDocument/2006/relationships/customXml" Target="../ink/ink30.xml"/><Relationship Id="rId52" Type="http://schemas.openxmlformats.org/officeDocument/2006/relationships/customXml" Target="../ink/ink34.xml"/><Relationship Id="rId60" Type="http://schemas.openxmlformats.org/officeDocument/2006/relationships/customXml" Target="../ink/ink38.xml"/><Relationship Id="rId65" Type="http://schemas.openxmlformats.org/officeDocument/2006/relationships/image" Target="../media/image40.png"/><Relationship Id="rId73" Type="http://schemas.openxmlformats.org/officeDocument/2006/relationships/image" Target="../media/image44.png"/><Relationship Id="rId78" Type="http://schemas.openxmlformats.org/officeDocument/2006/relationships/customXml" Target="../ink/ink47.xml"/><Relationship Id="rId81" Type="http://schemas.openxmlformats.org/officeDocument/2006/relationships/image" Target="../media/image48.png"/><Relationship Id="rId4" Type="http://schemas.openxmlformats.org/officeDocument/2006/relationships/customXml" Target="../ink/ink10.xml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17.xml"/><Relationship Id="rId39" Type="http://schemas.openxmlformats.org/officeDocument/2006/relationships/image" Target="../media/image27.png"/><Relationship Id="rId34" Type="http://schemas.openxmlformats.org/officeDocument/2006/relationships/customXml" Target="../ink/ink25.xml"/><Relationship Id="rId50" Type="http://schemas.openxmlformats.org/officeDocument/2006/relationships/customXml" Target="../ink/ink33.xml"/><Relationship Id="rId55" Type="http://schemas.openxmlformats.org/officeDocument/2006/relationships/image" Target="../media/image35.png"/><Relationship Id="rId76" Type="http://schemas.openxmlformats.org/officeDocument/2006/relationships/customXml" Target="../ink/ink46.xml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2" Type="http://schemas.openxmlformats.org/officeDocument/2006/relationships/customXml" Target="../ink/ink9.xml"/><Relationship Id="rId29" Type="http://schemas.openxmlformats.org/officeDocument/2006/relationships/image" Target="../media/image22.png"/><Relationship Id="rId24" Type="http://schemas.openxmlformats.org/officeDocument/2006/relationships/customXml" Target="../ink/ink20.xml"/><Relationship Id="rId40" Type="http://schemas.openxmlformats.org/officeDocument/2006/relationships/customXml" Target="../ink/ink28.xml"/><Relationship Id="rId45" Type="http://schemas.openxmlformats.org/officeDocument/2006/relationships/image" Target="../media/image30.png"/><Relationship Id="rId66" Type="http://schemas.openxmlformats.org/officeDocument/2006/relationships/customXml" Target="../ink/ink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55.png"/><Relationship Id="rId18" Type="http://schemas.openxmlformats.org/officeDocument/2006/relationships/customXml" Target="../ink/ink57.xml"/><Relationship Id="rId26" Type="http://schemas.openxmlformats.org/officeDocument/2006/relationships/customXml" Target="../ink/ink61.xml"/><Relationship Id="rId3" Type="http://schemas.openxmlformats.org/officeDocument/2006/relationships/image" Target="../media/image50.png"/><Relationship Id="rId21" Type="http://schemas.openxmlformats.org/officeDocument/2006/relationships/image" Target="../media/image59.png"/><Relationship Id="rId7" Type="http://schemas.openxmlformats.org/officeDocument/2006/relationships/image" Target="../media/image52.png"/><Relationship Id="rId12" Type="http://schemas.openxmlformats.org/officeDocument/2006/relationships/customXml" Target="../ink/ink54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54.png"/><Relationship Id="rId24" Type="http://schemas.openxmlformats.org/officeDocument/2006/relationships/customXml" Target="../ink/ink60.xml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customXml" Target="../ink/ink62.xml"/><Relationship Id="rId10" Type="http://schemas.openxmlformats.org/officeDocument/2006/relationships/customXml" Target="../ink/ink53.xml"/><Relationship Id="rId19" Type="http://schemas.openxmlformats.org/officeDocument/2006/relationships/image" Target="../media/image58.png"/><Relationship Id="rId4" Type="http://schemas.openxmlformats.org/officeDocument/2006/relationships/customXml" Target="../ink/ink50.xml"/><Relationship Id="rId9" Type="http://schemas.openxmlformats.org/officeDocument/2006/relationships/image" Target="../media/image53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0.xml"/><Relationship Id="rId21" Type="http://schemas.openxmlformats.org/officeDocument/2006/relationships/customXml" Target="../ink/ink72.xml"/><Relationship Id="rId42" Type="http://schemas.openxmlformats.org/officeDocument/2006/relationships/image" Target="../media/image84.png"/><Relationship Id="rId63" Type="http://schemas.openxmlformats.org/officeDocument/2006/relationships/customXml" Target="../ink/ink93.xml"/><Relationship Id="rId84" Type="http://schemas.openxmlformats.org/officeDocument/2006/relationships/image" Target="../media/image105.png"/><Relationship Id="rId138" Type="http://schemas.openxmlformats.org/officeDocument/2006/relationships/image" Target="../media/image132.png"/><Relationship Id="rId159" Type="http://schemas.openxmlformats.org/officeDocument/2006/relationships/customXml" Target="../ink/ink141.xml"/><Relationship Id="rId107" Type="http://schemas.openxmlformats.org/officeDocument/2006/relationships/customXml" Target="../ink/ink115.xml"/><Relationship Id="rId11" Type="http://schemas.openxmlformats.org/officeDocument/2006/relationships/customXml" Target="../ink/ink67.xml"/><Relationship Id="rId32" Type="http://schemas.openxmlformats.org/officeDocument/2006/relationships/image" Target="../media/image79.png"/><Relationship Id="rId53" Type="http://schemas.openxmlformats.org/officeDocument/2006/relationships/customXml" Target="../ink/ink88.xml"/><Relationship Id="rId74" Type="http://schemas.openxmlformats.org/officeDocument/2006/relationships/image" Target="../media/image100.png"/><Relationship Id="rId128" Type="http://schemas.openxmlformats.org/officeDocument/2006/relationships/image" Target="../media/image127.png"/><Relationship Id="rId149" Type="http://schemas.openxmlformats.org/officeDocument/2006/relationships/customXml" Target="../ink/ink136.xml"/><Relationship Id="rId5" Type="http://schemas.openxmlformats.org/officeDocument/2006/relationships/customXml" Target="../ink/ink64.xml"/><Relationship Id="rId95" Type="http://schemas.openxmlformats.org/officeDocument/2006/relationships/customXml" Target="../ink/ink109.xml"/><Relationship Id="rId160" Type="http://schemas.openxmlformats.org/officeDocument/2006/relationships/image" Target="../media/image143.png"/><Relationship Id="rId22" Type="http://schemas.openxmlformats.org/officeDocument/2006/relationships/image" Target="../media/image74.png"/><Relationship Id="rId43" Type="http://schemas.openxmlformats.org/officeDocument/2006/relationships/customXml" Target="../ink/ink83.xml"/><Relationship Id="rId64" Type="http://schemas.openxmlformats.org/officeDocument/2006/relationships/image" Target="../media/image95.png"/><Relationship Id="rId118" Type="http://schemas.openxmlformats.org/officeDocument/2006/relationships/image" Target="../media/image122.png"/><Relationship Id="rId139" Type="http://schemas.openxmlformats.org/officeDocument/2006/relationships/customXml" Target="../ink/ink131.xml"/><Relationship Id="rId85" Type="http://schemas.openxmlformats.org/officeDocument/2006/relationships/customXml" Target="../ink/ink104.xml"/><Relationship Id="rId150" Type="http://schemas.openxmlformats.org/officeDocument/2006/relationships/image" Target="../media/image138.png"/><Relationship Id="rId12" Type="http://schemas.openxmlformats.org/officeDocument/2006/relationships/image" Target="../media/image69.png"/><Relationship Id="rId17" Type="http://schemas.openxmlformats.org/officeDocument/2006/relationships/customXml" Target="../ink/ink70.xml"/><Relationship Id="rId33" Type="http://schemas.openxmlformats.org/officeDocument/2006/relationships/customXml" Target="../ink/ink78.xml"/><Relationship Id="rId38" Type="http://schemas.openxmlformats.org/officeDocument/2006/relationships/image" Target="../media/image82.png"/><Relationship Id="rId59" Type="http://schemas.openxmlformats.org/officeDocument/2006/relationships/customXml" Target="../ink/ink91.xml"/><Relationship Id="rId103" Type="http://schemas.openxmlformats.org/officeDocument/2006/relationships/customXml" Target="../ink/ink113.xml"/><Relationship Id="rId108" Type="http://schemas.openxmlformats.org/officeDocument/2006/relationships/image" Target="../media/image117.png"/><Relationship Id="rId124" Type="http://schemas.openxmlformats.org/officeDocument/2006/relationships/image" Target="../media/image125.png"/><Relationship Id="rId129" Type="http://schemas.openxmlformats.org/officeDocument/2006/relationships/customXml" Target="../ink/ink126.xml"/><Relationship Id="rId54" Type="http://schemas.openxmlformats.org/officeDocument/2006/relationships/image" Target="../media/image90.png"/><Relationship Id="rId70" Type="http://schemas.openxmlformats.org/officeDocument/2006/relationships/image" Target="../media/image98.png"/><Relationship Id="rId75" Type="http://schemas.openxmlformats.org/officeDocument/2006/relationships/customXml" Target="../ink/ink99.xml"/><Relationship Id="rId91" Type="http://schemas.openxmlformats.org/officeDocument/2006/relationships/customXml" Target="../ink/ink107.xml"/><Relationship Id="rId96" Type="http://schemas.openxmlformats.org/officeDocument/2006/relationships/image" Target="../media/image111.png"/><Relationship Id="rId140" Type="http://schemas.openxmlformats.org/officeDocument/2006/relationships/image" Target="../media/image133.png"/><Relationship Id="rId145" Type="http://schemas.openxmlformats.org/officeDocument/2006/relationships/customXml" Target="../ink/ink134.xml"/><Relationship Id="rId161" Type="http://schemas.openxmlformats.org/officeDocument/2006/relationships/customXml" Target="../ink/ink142.xml"/><Relationship Id="rId166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23" Type="http://schemas.openxmlformats.org/officeDocument/2006/relationships/customXml" Target="../ink/ink73.xml"/><Relationship Id="rId28" Type="http://schemas.openxmlformats.org/officeDocument/2006/relationships/image" Target="../media/image77.png"/><Relationship Id="rId49" Type="http://schemas.openxmlformats.org/officeDocument/2006/relationships/customXml" Target="../ink/ink86.xml"/><Relationship Id="rId114" Type="http://schemas.openxmlformats.org/officeDocument/2006/relationships/image" Target="../media/image120.png"/><Relationship Id="rId119" Type="http://schemas.openxmlformats.org/officeDocument/2006/relationships/customXml" Target="../ink/ink121.xml"/><Relationship Id="rId44" Type="http://schemas.openxmlformats.org/officeDocument/2006/relationships/image" Target="../media/image85.png"/><Relationship Id="rId60" Type="http://schemas.openxmlformats.org/officeDocument/2006/relationships/image" Target="../media/image93.png"/><Relationship Id="rId65" Type="http://schemas.openxmlformats.org/officeDocument/2006/relationships/customXml" Target="../ink/ink94.xml"/><Relationship Id="rId81" Type="http://schemas.openxmlformats.org/officeDocument/2006/relationships/customXml" Target="../ink/ink102.xml"/><Relationship Id="rId86" Type="http://schemas.openxmlformats.org/officeDocument/2006/relationships/image" Target="../media/image106.png"/><Relationship Id="rId130" Type="http://schemas.openxmlformats.org/officeDocument/2006/relationships/image" Target="../media/image128.png"/><Relationship Id="rId135" Type="http://schemas.openxmlformats.org/officeDocument/2006/relationships/customXml" Target="../ink/ink129.xml"/><Relationship Id="rId151" Type="http://schemas.openxmlformats.org/officeDocument/2006/relationships/customXml" Target="../ink/ink137.xml"/><Relationship Id="rId156" Type="http://schemas.openxmlformats.org/officeDocument/2006/relationships/image" Target="../media/image141.png"/><Relationship Id="rId13" Type="http://schemas.openxmlformats.org/officeDocument/2006/relationships/customXml" Target="../ink/ink68.xml"/><Relationship Id="rId18" Type="http://schemas.openxmlformats.org/officeDocument/2006/relationships/image" Target="../media/image72.png"/><Relationship Id="rId39" Type="http://schemas.openxmlformats.org/officeDocument/2006/relationships/customXml" Target="../ink/ink81.xml"/><Relationship Id="rId109" Type="http://schemas.openxmlformats.org/officeDocument/2006/relationships/customXml" Target="../ink/ink116.xml"/><Relationship Id="rId34" Type="http://schemas.openxmlformats.org/officeDocument/2006/relationships/image" Target="../media/image80.png"/><Relationship Id="rId50" Type="http://schemas.openxmlformats.org/officeDocument/2006/relationships/image" Target="../media/image88.png"/><Relationship Id="rId55" Type="http://schemas.openxmlformats.org/officeDocument/2006/relationships/customXml" Target="../ink/ink89.xml"/><Relationship Id="rId76" Type="http://schemas.openxmlformats.org/officeDocument/2006/relationships/image" Target="../media/image101.png"/><Relationship Id="rId97" Type="http://schemas.openxmlformats.org/officeDocument/2006/relationships/customXml" Target="../ink/ink110.xml"/><Relationship Id="rId104" Type="http://schemas.openxmlformats.org/officeDocument/2006/relationships/image" Target="../media/image115.png"/><Relationship Id="rId120" Type="http://schemas.openxmlformats.org/officeDocument/2006/relationships/image" Target="../media/image123.png"/><Relationship Id="rId125" Type="http://schemas.openxmlformats.org/officeDocument/2006/relationships/customXml" Target="../ink/ink124.xml"/><Relationship Id="rId141" Type="http://schemas.openxmlformats.org/officeDocument/2006/relationships/customXml" Target="../ink/ink132.xml"/><Relationship Id="rId146" Type="http://schemas.openxmlformats.org/officeDocument/2006/relationships/image" Target="../media/image136.png"/><Relationship Id="rId7" Type="http://schemas.openxmlformats.org/officeDocument/2006/relationships/customXml" Target="../ink/ink65.xml"/><Relationship Id="rId71" Type="http://schemas.openxmlformats.org/officeDocument/2006/relationships/customXml" Target="../ink/ink97.xml"/><Relationship Id="rId92" Type="http://schemas.openxmlformats.org/officeDocument/2006/relationships/image" Target="../media/image109.png"/><Relationship Id="rId162" Type="http://schemas.openxmlformats.org/officeDocument/2006/relationships/image" Target="../media/image144.png"/><Relationship Id="rId2" Type="http://schemas.openxmlformats.org/officeDocument/2006/relationships/image" Target="../media/image64.png"/><Relationship Id="rId29" Type="http://schemas.openxmlformats.org/officeDocument/2006/relationships/customXml" Target="../ink/ink76.xml"/><Relationship Id="rId24" Type="http://schemas.openxmlformats.org/officeDocument/2006/relationships/image" Target="../media/image75.png"/><Relationship Id="rId40" Type="http://schemas.openxmlformats.org/officeDocument/2006/relationships/image" Target="../media/image83.png"/><Relationship Id="rId45" Type="http://schemas.openxmlformats.org/officeDocument/2006/relationships/customXml" Target="../ink/ink84.xml"/><Relationship Id="rId66" Type="http://schemas.openxmlformats.org/officeDocument/2006/relationships/image" Target="../media/image96.png"/><Relationship Id="rId87" Type="http://schemas.openxmlformats.org/officeDocument/2006/relationships/customXml" Target="../ink/ink105.xml"/><Relationship Id="rId110" Type="http://schemas.openxmlformats.org/officeDocument/2006/relationships/image" Target="../media/image118.png"/><Relationship Id="rId115" Type="http://schemas.openxmlformats.org/officeDocument/2006/relationships/customXml" Target="../ink/ink119.xml"/><Relationship Id="rId131" Type="http://schemas.openxmlformats.org/officeDocument/2006/relationships/customXml" Target="../ink/ink127.xml"/><Relationship Id="rId136" Type="http://schemas.openxmlformats.org/officeDocument/2006/relationships/image" Target="../media/image131.png"/><Relationship Id="rId157" Type="http://schemas.openxmlformats.org/officeDocument/2006/relationships/customXml" Target="../ink/ink140.xml"/><Relationship Id="rId61" Type="http://schemas.openxmlformats.org/officeDocument/2006/relationships/customXml" Target="../ink/ink92.xml"/><Relationship Id="rId82" Type="http://schemas.openxmlformats.org/officeDocument/2006/relationships/image" Target="../media/image104.png"/><Relationship Id="rId152" Type="http://schemas.openxmlformats.org/officeDocument/2006/relationships/image" Target="../media/image139.png"/><Relationship Id="rId19" Type="http://schemas.openxmlformats.org/officeDocument/2006/relationships/customXml" Target="../ink/ink71.xml"/><Relationship Id="rId14" Type="http://schemas.openxmlformats.org/officeDocument/2006/relationships/image" Target="../media/image70.png"/><Relationship Id="rId30" Type="http://schemas.openxmlformats.org/officeDocument/2006/relationships/image" Target="../media/image78.png"/><Relationship Id="rId35" Type="http://schemas.openxmlformats.org/officeDocument/2006/relationships/customXml" Target="../ink/ink79.xml"/><Relationship Id="rId56" Type="http://schemas.openxmlformats.org/officeDocument/2006/relationships/image" Target="../media/image91.png"/><Relationship Id="rId77" Type="http://schemas.openxmlformats.org/officeDocument/2006/relationships/customXml" Target="../ink/ink100.xml"/><Relationship Id="rId100" Type="http://schemas.openxmlformats.org/officeDocument/2006/relationships/image" Target="../media/image113.png"/><Relationship Id="rId105" Type="http://schemas.openxmlformats.org/officeDocument/2006/relationships/customXml" Target="../ink/ink114.xml"/><Relationship Id="rId126" Type="http://schemas.openxmlformats.org/officeDocument/2006/relationships/image" Target="../media/image126.png"/><Relationship Id="rId147" Type="http://schemas.openxmlformats.org/officeDocument/2006/relationships/customXml" Target="../ink/ink135.xml"/><Relationship Id="rId8" Type="http://schemas.openxmlformats.org/officeDocument/2006/relationships/image" Target="../media/image67.png"/><Relationship Id="rId51" Type="http://schemas.openxmlformats.org/officeDocument/2006/relationships/customXml" Target="../ink/ink87.xml"/><Relationship Id="rId72" Type="http://schemas.openxmlformats.org/officeDocument/2006/relationships/image" Target="../media/image99.png"/><Relationship Id="rId93" Type="http://schemas.openxmlformats.org/officeDocument/2006/relationships/customXml" Target="../ink/ink108.xml"/><Relationship Id="rId98" Type="http://schemas.openxmlformats.org/officeDocument/2006/relationships/image" Target="../media/image112.png"/><Relationship Id="rId121" Type="http://schemas.openxmlformats.org/officeDocument/2006/relationships/customXml" Target="../ink/ink122.xml"/><Relationship Id="rId142" Type="http://schemas.openxmlformats.org/officeDocument/2006/relationships/image" Target="../media/image134.png"/><Relationship Id="rId163" Type="http://schemas.openxmlformats.org/officeDocument/2006/relationships/customXml" Target="../ink/ink143.xml"/><Relationship Id="rId3" Type="http://schemas.openxmlformats.org/officeDocument/2006/relationships/customXml" Target="../ink/ink63.xml"/><Relationship Id="rId25" Type="http://schemas.openxmlformats.org/officeDocument/2006/relationships/customXml" Target="../ink/ink74.xml"/><Relationship Id="rId46" Type="http://schemas.openxmlformats.org/officeDocument/2006/relationships/image" Target="../media/image86.png"/><Relationship Id="rId67" Type="http://schemas.openxmlformats.org/officeDocument/2006/relationships/customXml" Target="../ink/ink95.xml"/><Relationship Id="rId116" Type="http://schemas.openxmlformats.org/officeDocument/2006/relationships/image" Target="../media/image121.png"/><Relationship Id="rId137" Type="http://schemas.openxmlformats.org/officeDocument/2006/relationships/customXml" Target="../ink/ink130.xml"/><Relationship Id="rId158" Type="http://schemas.openxmlformats.org/officeDocument/2006/relationships/image" Target="../media/image142.png"/><Relationship Id="rId20" Type="http://schemas.openxmlformats.org/officeDocument/2006/relationships/image" Target="../media/image73.png"/><Relationship Id="rId41" Type="http://schemas.openxmlformats.org/officeDocument/2006/relationships/customXml" Target="../ink/ink82.xml"/><Relationship Id="rId62" Type="http://schemas.openxmlformats.org/officeDocument/2006/relationships/image" Target="../media/image94.png"/><Relationship Id="rId83" Type="http://schemas.openxmlformats.org/officeDocument/2006/relationships/customXml" Target="../ink/ink103.xml"/><Relationship Id="rId88" Type="http://schemas.openxmlformats.org/officeDocument/2006/relationships/image" Target="../media/image107.png"/><Relationship Id="rId111" Type="http://schemas.openxmlformats.org/officeDocument/2006/relationships/customXml" Target="../ink/ink117.xml"/><Relationship Id="rId132" Type="http://schemas.openxmlformats.org/officeDocument/2006/relationships/image" Target="../media/image129.png"/><Relationship Id="rId153" Type="http://schemas.openxmlformats.org/officeDocument/2006/relationships/customXml" Target="../ink/ink138.xml"/><Relationship Id="rId15" Type="http://schemas.openxmlformats.org/officeDocument/2006/relationships/customXml" Target="../ink/ink69.xml"/><Relationship Id="rId36" Type="http://schemas.openxmlformats.org/officeDocument/2006/relationships/image" Target="../media/image81.png"/><Relationship Id="rId57" Type="http://schemas.openxmlformats.org/officeDocument/2006/relationships/customXml" Target="../ink/ink90.xml"/><Relationship Id="rId106" Type="http://schemas.openxmlformats.org/officeDocument/2006/relationships/image" Target="../media/image116.png"/><Relationship Id="rId127" Type="http://schemas.openxmlformats.org/officeDocument/2006/relationships/customXml" Target="../ink/ink125.xml"/><Relationship Id="rId10" Type="http://schemas.openxmlformats.org/officeDocument/2006/relationships/image" Target="../media/image68.png"/><Relationship Id="rId31" Type="http://schemas.openxmlformats.org/officeDocument/2006/relationships/customXml" Target="../ink/ink77.xml"/><Relationship Id="rId52" Type="http://schemas.openxmlformats.org/officeDocument/2006/relationships/image" Target="../media/image89.png"/><Relationship Id="rId73" Type="http://schemas.openxmlformats.org/officeDocument/2006/relationships/customXml" Target="../ink/ink98.xml"/><Relationship Id="rId78" Type="http://schemas.openxmlformats.org/officeDocument/2006/relationships/image" Target="../media/image102.png"/><Relationship Id="rId94" Type="http://schemas.openxmlformats.org/officeDocument/2006/relationships/image" Target="../media/image110.png"/><Relationship Id="rId99" Type="http://schemas.openxmlformats.org/officeDocument/2006/relationships/customXml" Target="../ink/ink111.xml"/><Relationship Id="rId101" Type="http://schemas.openxmlformats.org/officeDocument/2006/relationships/customXml" Target="../ink/ink112.xml"/><Relationship Id="rId122" Type="http://schemas.openxmlformats.org/officeDocument/2006/relationships/image" Target="../media/image124.png"/><Relationship Id="rId143" Type="http://schemas.openxmlformats.org/officeDocument/2006/relationships/customXml" Target="../ink/ink133.xml"/><Relationship Id="rId148" Type="http://schemas.openxmlformats.org/officeDocument/2006/relationships/image" Target="../media/image137.png"/><Relationship Id="rId164" Type="http://schemas.openxmlformats.org/officeDocument/2006/relationships/image" Target="../media/image145.png"/><Relationship Id="rId4" Type="http://schemas.openxmlformats.org/officeDocument/2006/relationships/image" Target="../media/image65.png"/><Relationship Id="rId9" Type="http://schemas.openxmlformats.org/officeDocument/2006/relationships/customXml" Target="../ink/ink66.xml"/><Relationship Id="rId26" Type="http://schemas.openxmlformats.org/officeDocument/2006/relationships/image" Target="../media/image76.png"/><Relationship Id="rId47" Type="http://schemas.openxmlformats.org/officeDocument/2006/relationships/customXml" Target="../ink/ink85.xml"/><Relationship Id="rId68" Type="http://schemas.openxmlformats.org/officeDocument/2006/relationships/image" Target="../media/image97.png"/><Relationship Id="rId89" Type="http://schemas.openxmlformats.org/officeDocument/2006/relationships/customXml" Target="../ink/ink106.xml"/><Relationship Id="rId112" Type="http://schemas.openxmlformats.org/officeDocument/2006/relationships/image" Target="../media/image119.png"/><Relationship Id="rId133" Type="http://schemas.openxmlformats.org/officeDocument/2006/relationships/customXml" Target="../ink/ink128.xml"/><Relationship Id="rId154" Type="http://schemas.openxmlformats.org/officeDocument/2006/relationships/image" Target="../media/image140.png"/><Relationship Id="rId16" Type="http://schemas.openxmlformats.org/officeDocument/2006/relationships/image" Target="../media/image71.png"/><Relationship Id="rId37" Type="http://schemas.openxmlformats.org/officeDocument/2006/relationships/customXml" Target="../ink/ink80.xml"/><Relationship Id="rId58" Type="http://schemas.openxmlformats.org/officeDocument/2006/relationships/image" Target="../media/image92.png"/><Relationship Id="rId79" Type="http://schemas.openxmlformats.org/officeDocument/2006/relationships/customXml" Target="../ink/ink101.xml"/><Relationship Id="rId102" Type="http://schemas.openxmlformats.org/officeDocument/2006/relationships/image" Target="../media/image114.png"/><Relationship Id="rId123" Type="http://schemas.openxmlformats.org/officeDocument/2006/relationships/customXml" Target="../ink/ink123.xml"/><Relationship Id="rId144" Type="http://schemas.openxmlformats.org/officeDocument/2006/relationships/image" Target="../media/image135.png"/><Relationship Id="rId90" Type="http://schemas.openxmlformats.org/officeDocument/2006/relationships/image" Target="../media/image108.png"/><Relationship Id="rId165" Type="http://schemas.openxmlformats.org/officeDocument/2006/relationships/customXml" Target="../ink/ink144.xml"/><Relationship Id="rId27" Type="http://schemas.openxmlformats.org/officeDocument/2006/relationships/customXml" Target="../ink/ink75.xml"/><Relationship Id="rId48" Type="http://schemas.openxmlformats.org/officeDocument/2006/relationships/image" Target="../media/image87.png"/><Relationship Id="rId69" Type="http://schemas.openxmlformats.org/officeDocument/2006/relationships/customXml" Target="../ink/ink96.xml"/><Relationship Id="rId113" Type="http://schemas.openxmlformats.org/officeDocument/2006/relationships/customXml" Target="../ink/ink118.xml"/><Relationship Id="rId134" Type="http://schemas.openxmlformats.org/officeDocument/2006/relationships/image" Target="../media/image130.png"/><Relationship Id="rId80" Type="http://schemas.openxmlformats.org/officeDocument/2006/relationships/image" Target="../media/image103.png"/><Relationship Id="rId155" Type="http://schemas.openxmlformats.org/officeDocument/2006/relationships/customXml" Target="../ink/ink139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9.png"/><Relationship Id="rId117" Type="http://schemas.openxmlformats.org/officeDocument/2006/relationships/customXml" Target="../ink/ink202.xml"/><Relationship Id="rId21" Type="http://schemas.openxmlformats.org/officeDocument/2006/relationships/customXml" Target="../ink/ink154.xml"/><Relationship Id="rId42" Type="http://schemas.openxmlformats.org/officeDocument/2006/relationships/image" Target="../media/image167.png"/><Relationship Id="rId47" Type="http://schemas.openxmlformats.org/officeDocument/2006/relationships/customXml" Target="../ink/ink167.xml"/><Relationship Id="rId63" Type="http://schemas.openxmlformats.org/officeDocument/2006/relationships/customXml" Target="../ink/ink175.xml"/><Relationship Id="rId68" Type="http://schemas.openxmlformats.org/officeDocument/2006/relationships/image" Target="../media/image180.png"/><Relationship Id="rId84" Type="http://schemas.openxmlformats.org/officeDocument/2006/relationships/image" Target="../media/image188.png"/><Relationship Id="rId89" Type="http://schemas.openxmlformats.org/officeDocument/2006/relationships/customXml" Target="../ink/ink188.xml"/><Relationship Id="rId112" Type="http://schemas.openxmlformats.org/officeDocument/2006/relationships/image" Target="../media/image202.png"/><Relationship Id="rId16" Type="http://schemas.openxmlformats.org/officeDocument/2006/relationships/image" Target="../media/image154.png"/><Relationship Id="rId107" Type="http://schemas.openxmlformats.org/officeDocument/2006/relationships/customXml" Target="../ink/ink197.xml"/><Relationship Id="rId11" Type="http://schemas.openxmlformats.org/officeDocument/2006/relationships/customXml" Target="../ink/ink149.xml"/><Relationship Id="rId32" Type="http://schemas.openxmlformats.org/officeDocument/2006/relationships/image" Target="../media/image162.png"/><Relationship Id="rId37" Type="http://schemas.openxmlformats.org/officeDocument/2006/relationships/customXml" Target="../ink/ink162.xml"/><Relationship Id="rId53" Type="http://schemas.openxmlformats.org/officeDocument/2006/relationships/customXml" Target="../ink/ink170.xml"/><Relationship Id="rId58" Type="http://schemas.openxmlformats.org/officeDocument/2006/relationships/image" Target="../media/image175.png"/><Relationship Id="rId74" Type="http://schemas.openxmlformats.org/officeDocument/2006/relationships/image" Target="../media/image183.png"/><Relationship Id="rId79" Type="http://schemas.openxmlformats.org/officeDocument/2006/relationships/customXml" Target="../ink/ink183.xml"/><Relationship Id="rId102" Type="http://schemas.openxmlformats.org/officeDocument/2006/relationships/image" Target="../media/image197.png"/><Relationship Id="rId123" Type="http://schemas.openxmlformats.org/officeDocument/2006/relationships/customXml" Target="../ink/ink205.xml"/><Relationship Id="rId128" Type="http://schemas.openxmlformats.org/officeDocument/2006/relationships/image" Target="../media/image210.png"/><Relationship Id="rId5" Type="http://schemas.openxmlformats.org/officeDocument/2006/relationships/customXml" Target="../ink/ink146.xml"/><Relationship Id="rId90" Type="http://schemas.openxmlformats.org/officeDocument/2006/relationships/image" Target="../media/image191.png"/><Relationship Id="rId95" Type="http://schemas.openxmlformats.org/officeDocument/2006/relationships/customXml" Target="../ink/ink191.xml"/><Relationship Id="rId22" Type="http://schemas.openxmlformats.org/officeDocument/2006/relationships/image" Target="../media/image157.png"/><Relationship Id="rId27" Type="http://schemas.openxmlformats.org/officeDocument/2006/relationships/customXml" Target="../ink/ink157.xml"/><Relationship Id="rId43" Type="http://schemas.openxmlformats.org/officeDocument/2006/relationships/customXml" Target="../ink/ink165.xml"/><Relationship Id="rId48" Type="http://schemas.openxmlformats.org/officeDocument/2006/relationships/image" Target="../media/image170.png"/><Relationship Id="rId64" Type="http://schemas.openxmlformats.org/officeDocument/2006/relationships/image" Target="../media/image178.png"/><Relationship Id="rId69" Type="http://schemas.openxmlformats.org/officeDocument/2006/relationships/customXml" Target="../ink/ink178.xml"/><Relationship Id="rId113" Type="http://schemas.openxmlformats.org/officeDocument/2006/relationships/customXml" Target="../ink/ink200.xml"/><Relationship Id="rId118" Type="http://schemas.openxmlformats.org/officeDocument/2006/relationships/image" Target="../media/image205.png"/><Relationship Id="rId80" Type="http://schemas.openxmlformats.org/officeDocument/2006/relationships/image" Target="../media/image186.png"/><Relationship Id="rId85" Type="http://schemas.openxmlformats.org/officeDocument/2006/relationships/customXml" Target="../ink/ink186.xml"/><Relationship Id="rId12" Type="http://schemas.openxmlformats.org/officeDocument/2006/relationships/image" Target="../media/image152.png"/><Relationship Id="rId17" Type="http://schemas.openxmlformats.org/officeDocument/2006/relationships/customXml" Target="../ink/ink152.xml"/><Relationship Id="rId33" Type="http://schemas.openxmlformats.org/officeDocument/2006/relationships/customXml" Target="../ink/ink160.xml"/><Relationship Id="rId38" Type="http://schemas.openxmlformats.org/officeDocument/2006/relationships/image" Target="../media/image165.png"/><Relationship Id="rId59" Type="http://schemas.openxmlformats.org/officeDocument/2006/relationships/customXml" Target="../ink/ink173.xml"/><Relationship Id="rId103" Type="http://schemas.openxmlformats.org/officeDocument/2006/relationships/customXml" Target="../ink/ink195.xml"/><Relationship Id="rId108" Type="http://schemas.openxmlformats.org/officeDocument/2006/relationships/image" Target="../media/image200.png"/><Relationship Id="rId124" Type="http://schemas.openxmlformats.org/officeDocument/2006/relationships/image" Target="../media/image208.png"/><Relationship Id="rId54" Type="http://schemas.openxmlformats.org/officeDocument/2006/relationships/image" Target="../media/image173.png"/><Relationship Id="rId70" Type="http://schemas.openxmlformats.org/officeDocument/2006/relationships/image" Target="../media/image181.png"/><Relationship Id="rId75" Type="http://schemas.openxmlformats.org/officeDocument/2006/relationships/customXml" Target="../ink/ink181.xml"/><Relationship Id="rId91" Type="http://schemas.openxmlformats.org/officeDocument/2006/relationships/customXml" Target="../ink/ink189.xml"/><Relationship Id="rId96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23" Type="http://schemas.openxmlformats.org/officeDocument/2006/relationships/customXml" Target="../ink/ink155.xml"/><Relationship Id="rId28" Type="http://schemas.openxmlformats.org/officeDocument/2006/relationships/image" Target="../media/image160.png"/><Relationship Id="rId49" Type="http://schemas.openxmlformats.org/officeDocument/2006/relationships/customXml" Target="../ink/ink168.xml"/><Relationship Id="rId114" Type="http://schemas.openxmlformats.org/officeDocument/2006/relationships/image" Target="../media/image203.png"/><Relationship Id="rId119" Type="http://schemas.openxmlformats.org/officeDocument/2006/relationships/customXml" Target="../ink/ink203.xml"/><Relationship Id="rId44" Type="http://schemas.openxmlformats.org/officeDocument/2006/relationships/image" Target="../media/image168.png"/><Relationship Id="rId60" Type="http://schemas.openxmlformats.org/officeDocument/2006/relationships/image" Target="../media/image176.png"/><Relationship Id="rId65" Type="http://schemas.openxmlformats.org/officeDocument/2006/relationships/customXml" Target="../ink/ink176.xml"/><Relationship Id="rId81" Type="http://schemas.openxmlformats.org/officeDocument/2006/relationships/customXml" Target="../ink/ink184.xml"/><Relationship Id="rId86" Type="http://schemas.openxmlformats.org/officeDocument/2006/relationships/image" Target="../media/image189.png"/><Relationship Id="rId13" Type="http://schemas.openxmlformats.org/officeDocument/2006/relationships/customXml" Target="../ink/ink150.xml"/><Relationship Id="rId18" Type="http://schemas.openxmlformats.org/officeDocument/2006/relationships/image" Target="../media/image155.png"/><Relationship Id="rId39" Type="http://schemas.openxmlformats.org/officeDocument/2006/relationships/customXml" Target="../ink/ink163.xml"/><Relationship Id="rId109" Type="http://schemas.openxmlformats.org/officeDocument/2006/relationships/customXml" Target="../ink/ink198.xml"/><Relationship Id="rId34" Type="http://schemas.openxmlformats.org/officeDocument/2006/relationships/image" Target="../media/image163.png"/><Relationship Id="rId50" Type="http://schemas.openxmlformats.org/officeDocument/2006/relationships/image" Target="../media/image171.png"/><Relationship Id="rId55" Type="http://schemas.openxmlformats.org/officeDocument/2006/relationships/customXml" Target="../ink/ink171.xml"/><Relationship Id="rId76" Type="http://schemas.openxmlformats.org/officeDocument/2006/relationships/image" Target="../media/image184.png"/><Relationship Id="rId97" Type="http://schemas.openxmlformats.org/officeDocument/2006/relationships/customXml" Target="../ink/ink192.xml"/><Relationship Id="rId104" Type="http://schemas.openxmlformats.org/officeDocument/2006/relationships/image" Target="../media/image198.png"/><Relationship Id="rId120" Type="http://schemas.openxmlformats.org/officeDocument/2006/relationships/image" Target="../media/image206.png"/><Relationship Id="rId125" Type="http://schemas.openxmlformats.org/officeDocument/2006/relationships/customXml" Target="../ink/ink206.xml"/><Relationship Id="rId7" Type="http://schemas.openxmlformats.org/officeDocument/2006/relationships/customXml" Target="../ink/ink147.xml"/><Relationship Id="rId71" Type="http://schemas.openxmlformats.org/officeDocument/2006/relationships/customXml" Target="../ink/ink179.xml"/><Relationship Id="rId92" Type="http://schemas.openxmlformats.org/officeDocument/2006/relationships/image" Target="../media/image192.png"/><Relationship Id="rId2" Type="http://schemas.openxmlformats.org/officeDocument/2006/relationships/image" Target="../media/image147.png"/><Relationship Id="rId29" Type="http://schemas.openxmlformats.org/officeDocument/2006/relationships/customXml" Target="../ink/ink158.xml"/><Relationship Id="rId24" Type="http://schemas.openxmlformats.org/officeDocument/2006/relationships/image" Target="../media/image158.png"/><Relationship Id="rId40" Type="http://schemas.openxmlformats.org/officeDocument/2006/relationships/image" Target="../media/image166.png"/><Relationship Id="rId45" Type="http://schemas.openxmlformats.org/officeDocument/2006/relationships/customXml" Target="../ink/ink166.xml"/><Relationship Id="rId66" Type="http://schemas.openxmlformats.org/officeDocument/2006/relationships/image" Target="../media/image179.png"/><Relationship Id="rId87" Type="http://schemas.openxmlformats.org/officeDocument/2006/relationships/customXml" Target="../ink/ink187.xml"/><Relationship Id="rId110" Type="http://schemas.openxmlformats.org/officeDocument/2006/relationships/image" Target="../media/image201.png"/><Relationship Id="rId115" Type="http://schemas.openxmlformats.org/officeDocument/2006/relationships/customXml" Target="../ink/ink201.xml"/><Relationship Id="rId61" Type="http://schemas.openxmlformats.org/officeDocument/2006/relationships/customXml" Target="../ink/ink174.xml"/><Relationship Id="rId82" Type="http://schemas.openxmlformats.org/officeDocument/2006/relationships/image" Target="../media/image187.png"/><Relationship Id="rId19" Type="http://schemas.openxmlformats.org/officeDocument/2006/relationships/customXml" Target="../ink/ink153.xml"/><Relationship Id="rId14" Type="http://schemas.openxmlformats.org/officeDocument/2006/relationships/image" Target="../media/image153.png"/><Relationship Id="rId30" Type="http://schemas.openxmlformats.org/officeDocument/2006/relationships/image" Target="../media/image161.png"/><Relationship Id="rId35" Type="http://schemas.openxmlformats.org/officeDocument/2006/relationships/customXml" Target="../ink/ink161.xml"/><Relationship Id="rId56" Type="http://schemas.openxmlformats.org/officeDocument/2006/relationships/image" Target="../media/image174.png"/><Relationship Id="rId77" Type="http://schemas.openxmlformats.org/officeDocument/2006/relationships/customXml" Target="../ink/ink182.xml"/><Relationship Id="rId100" Type="http://schemas.openxmlformats.org/officeDocument/2006/relationships/image" Target="../media/image196.png"/><Relationship Id="rId105" Type="http://schemas.openxmlformats.org/officeDocument/2006/relationships/customXml" Target="../ink/ink196.xml"/><Relationship Id="rId126" Type="http://schemas.openxmlformats.org/officeDocument/2006/relationships/image" Target="../media/image209.png"/><Relationship Id="rId8" Type="http://schemas.openxmlformats.org/officeDocument/2006/relationships/image" Target="../media/image150.png"/><Relationship Id="rId51" Type="http://schemas.openxmlformats.org/officeDocument/2006/relationships/customXml" Target="../ink/ink169.xml"/><Relationship Id="rId72" Type="http://schemas.openxmlformats.org/officeDocument/2006/relationships/image" Target="../media/image182.png"/><Relationship Id="rId93" Type="http://schemas.openxmlformats.org/officeDocument/2006/relationships/customXml" Target="../ink/ink190.xml"/><Relationship Id="rId98" Type="http://schemas.openxmlformats.org/officeDocument/2006/relationships/image" Target="../media/image195.png"/><Relationship Id="rId121" Type="http://schemas.openxmlformats.org/officeDocument/2006/relationships/customXml" Target="../ink/ink204.xml"/><Relationship Id="rId3" Type="http://schemas.openxmlformats.org/officeDocument/2006/relationships/customXml" Target="../ink/ink145.xml"/><Relationship Id="rId25" Type="http://schemas.openxmlformats.org/officeDocument/2006/relationships/customXml" Target="../ink/ink156.xml"/><Relationship Id="rId46" Type="http://schemas.openxmlformats.org/officeDocument/2006/relationships/image" Target="../media/image169.png"/><Relationship Id="rId67" Type="http://schemas.openxmlformats.org/officeDocument/2006/relationships/customXml" Target="../ink/ink177.xml"/><Relationship Id="rId116" Type="http://schemas.openxmlformats.org/officeDocument/2006/relationships/image" Target="../media/image204.png"/><Relationship Id="rId20" Type="http://schemas.openxmlformats.org/officeDocument/2006/relationships/image" Target="../media/image156.png"/><Relationship Id="rId41" Type="http://schemas.openxmlformats.org/officeDocument/2006/relationships/customXml" Target="../ink/ink164.xml"/><Relationship Id="rId62" Type="http://schemas.openxmlformats.org/officeDocument/2006/relationships/image" Target="../media/image177.png"/><Relationship Id="rId83" Type="http://schemas.openxmlformats.org/officeDocument/2006/relationships/customXml" Target="../ink/ink185.xml"/><Relationship Id="rId88" Type="http://schemas.openxmlformats.org/officeDocument/2006/relationships/image" Target="../media/image190.png"/><Relationship Id="rId111" Type="http://schemas.openxmlformats.org/officeDocument/2006/relationships/customXml" Target="../ink/ink199.xml"/><Relationship Id="rId15" Type="http://schemas.openxmlformats.org/officeDocument/2006/relationships/customXml" Target="../ink/ink151.xml"/><Relationship Id="rId36" Type="http://schemas.openxmlformats.org/officeDocument/2006/relationships/image" Target="../media/image164.png"/><Relationship Id="rId57" Type="http://schemas.openxmlformats.org/officeDocument/2006/relationships/customXml" Target="../ink/ink172.xml"/><Relationship Id="rId106" Type="http://schemas.openxmlformats.org/officeDocument/2006/relationships/image" Target="../media/image199.png"/><Relationship Id="rId127" Type="http://schemas.openxmlformats.org/officeDocument/2006/relationships/customXml" Target="../ink/ink207.xml"/><Relationship Id="rId10" Type="http://schemas.openxmlformats.org/officeDocument/2006/relationships/image" Target="../media/image151.png"/><Relationship Id="rId31" Type="http://schemas.openxmlformats.org/officeDocument/2006/relationships/customXml" Target="../ink/ink159.xml"/><Relationship Id="rId52" Type="http://schemas.openxmlformats.org/officeDocument/2006/relationships/image" Target="../media/image172.png"/><Relationship Id="rId73" Type="http://schemas.openxmlformats.org/officeDocument/2006/relationships/customXml" Target="../ink/ink180.xml"/><Relationship Id="rId78" Type="http://schemas.openxmlformats.org/officeDocument/2006/relationships/image" Target="../media/image185.png"/><Relationship Id="rId94" Type="http://schemas.openxmlformats.org/officeDocument/2006/relationships/image" Target="../media/image193.png"/><Relationship Id="rId99" Type="http://schemas.openxmlformats.org/officeDocument/2006/relationships/customXml" Target="../ink/ink193.xml"/><Relationship Id="rId101" Type="http://schemas.openxmlformats.org/officeDocument/2006/relationships/customXml" Target="../ink/ink194.xml"/><Relationship Id="rId122" Type="http://schemas.openxmlformats.org/officeDocument/2006/relationships/image" Target="../media/image207.png"/><Relationship Id="rId4" Type="http://schemas.openxmlformats.org/officeDocument/2006/relationships/image" Target="../media/image148.png"/><Relationship Id="rId9" Type="http://schemas.openxmlformats.org/officeDocument/2006/relationships/customXml" Target="../ink/ink148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0.xml"/><Relationship Id="rId21" Type="http://schemas.openxmlformats.org/officeDocument/2006/relationships/image" Target="../media/image220.png"/><Relationship Id="rId42" Type="http://schemas.openxmlformats.org/officeDocument/2006/relationships/customXml" Target="../ink/ink228.xml"/><Relationship Id="rId47" Type="http://schemas.openxmlformats.org/officeDocument/2006/relationships/image" Target="../media/image233.png"/><Relationship Id="rId63" Type="http://schemas.openxmlformats.org/officeDocument/2006/relationships/image" Target="../media/image241.png"/><Relationship Id="rId68" Type="http://schemas.openxmlformats.org/officeDocument/2006/relationships/customXml" Target="../ink/ink241.xml"/><Relationship Id="rId84" Type="http://schemas.openxmlformats.org/officeDocument/2006/relationships/customXml" Target="../ink/ink249.xml"/><Relationship Id="rId89" Type="http://schemas.openxmlformats.org/officeDocument/2006/relationships/image" Target="../media/image254.png"/><Relationship Id="rId16" Type="http://schemas.openxmlformats.org/officeDocument/2006/relationships/customXml" Target="../ink/ink215.xml"/><Relationship Id="rId107" Type="http://schemas.openxmlformats.org/officeDocument/2006/relationships/image" Target="../media/image263.png"/><Relationship Id="rId11" Type="http://schemas.openxmlformats.org/officeDocument/2006/relationships/image" Target="../media/image215.png"/><Relationship Id="rId32" Type="http://schemas.openxmlformats.org/officeDocument/2006/relationships/customXml" Target="../ink/ink223.xml"/><Relationship Id="rId37" Type="http://schemas.openxmlformats.org/officeDocument/2006/relationships/image" Target="../media/image228.png"/><Relationship Id="rId53" Type="http://schemas.openxmlformats.org/officeDocument/2006/relationships/image" Target="../media/image236.png"/><Relationship Id="rId58" Type="http://schemas.openxmlformats.org/officeDocument/2006/relationships/customXml" Target="../ink/ink236.xml"/><Relationship Id="rId74" Type="http://schemas.openxmlformats.org/officeDocument/2006/relationships/customXml" Target="../ink/ink244.xml"/><Relationship Id="rId79" Type="http://schemas.openxmlformats.org/officeDocument/2006/relationships/image" Target="../media/image249.png"/><Relationship Id="rId102" Type="http://schemas.openxmlformats.org/officeDocument/2006/relationships/customXml" Target="../ink/ink258.xml"/><Relationship Id="rId5" Type="http://schemas.openxmlformats.org/officeDocument/2006/relationships/image" Target="../media/image212.png"/><Relationship Id="rId90" Type="http://schemas.openxmlformats.org/officeDocument/2006/relationships/customXml" Target="../ink/ink252.xml"/><Relationship Id="rId95" Type="http://schemas.openxmlformats.org/officeDocument/2006/relationships/image" Target="../media/image257.png"/><Relationship Id="rId22" Type="http://schemas.openxmlformats.org/officeDocument/2006/relationships/customXml" Target="../ink/ink218.xml"/><Relationship Id="rId27" Type="http://schemas.openxmlformats.org/officeDocument/2006/relationships/image" Target="../media/image223.png"/><Relationship Id="rId43" Type="http://schemas.openxmlformats.org/officeDocument/2006/relationships/image" Target="../media/image231.png"/><Relationship Id="rId48" Type="http://schemas.openxmlformats.org/officeDocument/2006/relationships/customXml" Target="../ink/ink231.xml"/><Relationship Id="rId64" Type="http://schemas.openxmlformats.org/officeDocument/2006/relationships/customXml" Target="../ink/ink239.xml"/><Relationship Id="rId69" Type="http://schemas.openxmlformats.org/officeDocument/2006/relationships/image" Target="../media/image244.png"/><Relationship Id="rId80" Type="http://schemas.openxmlformats.org/officeDocument/2006/relationships/customXml" Target="../ink/ink247.xml"/><Relationship Id="rId85" Type="http://schemas.openxmlformats.org/officeDocument/2006/relationships/image" Target="../media/image252.png"/><Relationship Id="rId12" Type="http://schemas.openxmlformats.org/officeDocument/2006/relationships/customXml" Target="../ink/ink213.xml"/><Relationship Id="rId17" Type="http://schemas.openxmlformats.org/officeDocument/2006/relationships/image" Target="../media/image218.png"/><Relationship Id="rId33" Type="http://schemas.openxmlformats.org/officeDocument/2006/relationships/image" Target="../media/image226.png"/><Relationship Id="rId38" Type="http://schemas.openxmlformats.org/officeDocument/2006/relationships/customXml" Target="../ink/ink226.xml"/><Relationship Id="rId59" Type="http://schemas.openxmlformats.org/officeDocument/2006/relationships/image" Target="../media/image239.png"/><Relationship Id="rId103" Type="http://schemas.openxmlformats.org/officeDocument/2006/relationships/image" Target="../media/image261.png"/><Relationship Id="rId108" Type="http://schemas.openxmlformats.org/officeDocument/2006/relationships/customXml" Target="../ink/ink261.xml"/><Relationship Id="rId54" Type="http://schemas.openxmlformats.org/officeDocument/2006/relationships/customXml" Target="../ink/ink234.xml"/><Relationship Id="rId70" Type="http://schemas.openxmlformats.org/officeDocument/2006/relationships/customXml" Target="../ink/ink242.xml"/><Relationship Id="rId75" Type="http://schemas.openxmlformats.org/officeDocument/2006/relationships/image" Target="../media/image247.png"/><Relationship Id="rId91" Type="http://schemas.openxmlformats.org/officeDocument/2006/relationships/image" Target="../media/image255.png"/><Relationship Id="rId96" Type="http://schemas.openxmlformats.org/officeDocument/2006/relationships/customXml" Target="../ink/ink2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0.xml"/><Relationship Id="rId15" Type="http://schemas.openxmlformats.org/officeDocument/2006/relationships/image" Target="../media/image217.png"/><Relationship Id="rId23" Type="http://schemas.openxmlformats.org/officeDocument/2006/relationships/image" Target="../media/image221.png"/><Relationship Id="rId28" Type="http://schemas.openxmlformats.org/officeDocument/2006/relationships/customXml" Target="../ink/ink221.xml"/><Relationship Id="rId36" Type="http://schemas.openxmlformats.org/officeDocument/2006/relationships/customXml" Target="../ink/ink225.xml"/><Relationship Id="rId49" Type="http://schemas.openxmlformats.org/officeDocument/2006/relationships/image" Target="../media/image234.png"/><Relationship Id="rId57" Type="http://schemas.openxmlformats.org/officeDocument/2006/relationships/image" Target="../media/image238.png"/><Relationship Id="rId106" Type="http://schemas.openxmlformats.org/officeDocument/2006/relationships/customXml" Target="../ink/ink260.xml"/><Relationship Id="rId10" Type="http://schemas.openxmlformats.org/officeDocument/2006/relationships/customXml" Target="../ink/ink212.xml"/><Relationship Id="rId31" Type="http://schemas.openxmlformats.org/officeDocument/2006/relationships/image" Target="../media/image225.png"/><Relationship Id="rId44" Type="http://schemas.openxmlformats.org/officeDocument/2006/relationships/customXml" Target="../ink/ink229.xml"/><Relationship Id="rId52" Type="http://schemas.openxmlformats.org/officeDocument/2006/relationships/customXml" Target="../ink/ink233.xml"/><Relationship Id="rId60" Type="http://schemas.openxmlformats.org/officeDocument/2006/relationships/customXml" Target="../ink/ink237.xml"/><Relationship Id="rId65" Type="http://schemas.openxmlformats.org/officeDocument/2006/relationships/image" Target="../media/image242.png"/><Relationship Id="rId73" Type="http://schemas.openxmlformats.org/officeDocument/2006/relationships/image" Target="../media/image246.png"/><Relationship Id="rId78" Type="http://schemas.openxmlformats.org/officeDocument/2006/relationships/customXml" Target="../ink/ink246.xml"/><Relationship Id="rId81" Type="http://schemas.openxmlformats.org/officeDocument/2006/relationships/image" Target="../media/image250.png"/><Relationship Id="rId86" Type="http://schemas.openxmlformats.org/officeDocument/2006/relationships/customXml" Target="../ink/ink250.xml"/><Relationship Id="rId94" Type="http://schemas.openxmlformats.org/officeDocument/2006/relationships/customXml" Target="../ink/ink254.xml"/><Relationship Id="rId99" Type="http://schemas.openxmlformats.org/officeDocument/2006/relationships/image" Target="../media/image259.png"/><Relationship Id="rId101" Type="http://schemas.openxmlformats.org/officeDocument/2006/relationships/image" Target="../media/image260.png"/><Relationship Id="rId4" Type="http://schemas.openxmlformats.org/officeDocument/2006/relationships/customXml" Target="../ink/ink209.xml"/><Relationship Id="rId9" Type="http://schemas.openxmlformats.org/officeDocument/2006/relationships/image" Target="../media/image214.png"/><Relationship Id="rId13" Type="http://schemas.openxmlformats.org/officeDocument/2006/relationships/image" Target="../media/image216.png"/><Relationship Id="rId18" Type="http://schemas.openxmlformats.org/officeDocument/2006/relationships/customXml" Target="../ink/ink216.xml"/><Relationship Id="rId39" Type="http://schemas.openxmlformats.org/officeDocument/2006/relationships/image" Target="../media/image229.png"/><Relationship Id="rId109" Type="http://schemas.openxmlformats.org/officeDocument/2006/relationships/image" Target="../media/image264.png"/><Relationship Id="rId34" Type="http://schemas.openxmlformats.org/officeDocument/2006/relationships/customXml" Target="../ink/ink224.xml"/><Relationship Id="rId50" Type="http://schemas.openxmlformats.org/officeDocument/2006/relationships/customXml" Target="../ink/ink232.xml"/><Relationship Id="rId55" Type="http://schemas.openxmlformats.org/officeDocument/2006/relationships/image" Target="../media/image237.png"/><Relationship Id="rId76" Type="http://schemas.openxmlformats.org/officeDocument/2006/relationships/customXml" Target="../ink/ink245.xml"/><Relationship Id="rId97" Type="http://schemas.openxmlformats.org/officeDocument/2006/relationships/image" Target="../media/image258.png"/><Relationship Id="rId104" Type="http://schemas.openxmlformats.org/officeDocument/2006/relationships/customXml" Target="../ink/ink259.xml"/><Relationship Id="rId7" Type="http://schemas.openxmlformats.org/officeDocument/2006/relationships/image" Target="../media/image213.png"/><Relationship Id="rId71" Type="http://schemas.openxmlformats.org/officeDocument/2006/relationships/image" Target="../media/image245.png"/><Relationship Id="rId92" Type="http://schemas.openxmlformats.org/officeDocument/2006/relationships/customXml" Target="../ink/ink253.xml"/><Relationship Id="rId2" Type="http://schemas.openxmlformats.org/officeDocument/2006/relationships/customXml" Target="../ink/ink208.xml"/><Relationship Id="rId29" Type="http://schemas.openxmlformats.org/officeDocument/2006/relationships/image" Target="../media/image224.png"/><Relationship Id="rId24" Type="http://schemas.openxmlformats.org/officeDocument/2006/relationships/customXml" Target="../ink/ink219.xml"/><Relationship Id="rId40" Type="http://schemas.openxmlformats.org/officeDocument/2006/relationships/customXml" Target="../ink/ink227.xml"/><Relationship Id="rId45" Type="http://schemas.openxmlformats.org/officeDocument/2006/relationships/image" Target="../media/image232.png"/><Relationship Id="rId66" Type="http://schemas.openxmlformats.org/officeDocument/2006/relationships/customXml" Target="../ink/ink240.xml"/><Relationship Id="rId87" Type="http://schemas.openxmlformats.org/officeDocument/2006/relationships/image" Target="../media/image253.png"/><Relationship Id="rId110" Type="http://schemas.openxmlformats.org/officeDocument/2006/relationships/customXml" Target="../ink/ink262.xml"/><Relationship Id="rId61" Type="http://schemas.openxmlformats.org/officeDocument/2006/relationships/image" Target="../media/image240.png"/><Relationship Id="rId82" Type="http://schemas.openxmlformats.org/officeDocument/2006/relationships/customXml" Target="../ink/ink248.xml"/><Relationship Id="rId19" Type="http://schemas.openxmlformats.org/officeDocument/2006/relationships/image" Target="../media/image219.png"/><Relationship Id="rId14" Type="http://schemas.openxmlformats.org/officeDocument/2006/relationships/customXml" Target="../ink/ink214.xml"/><Relationship Id="rId30" Type="http://schemas.openxmlformats.org/officeDocument/2006/relationships/customXml" Target="../ink/ink222.xml"/><Relationship Id="rId35" Type="http://schemas.openxmlformats.org/officeDocument/2006/relationships/image" Target="../media/image227.png"/><Relationship Id="rId56" Type="http://schemas.openxmlformats.org/officeDocument/2006/relationships/customXml" Target="../ink/ink235.xml"/><Relationship Id="rId77" Type="http://schemas.openxmlformats.org/officeDocument/2006/relationships/image" Target="../media/image248.png"/><Relationship Id="rId100" Type="http://schemas.openxmlformats.org/officeDocument/2006/relationships/customXml" Target="../ink/ink257.xml"/><Relationship Id="rId105" Type="http://schemas.openxmlformats.org/officeDocument/2006/relationships/image" Target="../media/image262.png"/><Relationship Id="rId8" Type="http://schemas.openxmlformats.org/officeDocument/2006/relationships/customXml" Target="../ink/ink211.xml"/><Relationship Id="rId51" Type="http://schemas.openxmlformats.org/officeDocument/2006/relationships/image" Target="../media/image235.png"/><Relationship Id="rId72" Type="http://schemas.openxmlformats.org/officeDocument/2006/relationships/customXml" Target="../ink/ink243.xml"/><Relationship Id="rId93" Type="http://schemas.openxmlformats.org/officeDocument/2006/relationships/image" Target="../media/image256.png"/><Relationship Id="rId98" Type="http://schemas.openxmlformats.org/officeDocument/2006/relationships/customXml" Target="../ink/ink256.xml"/><Relationship Id="rId3" Type="http://schemas.openxmlformats.org/officeDocument/2006/relationships/image" Target="../media/image211.png"/><Relationship Id="rId25" Type="http://schemas.openxmlformats.org/officeDocument/2006/relationships/image" Target="../media/image222.png"/><Relationship Id="rId46" Type="http://schemas.openxmlformats.org/officeDocument/2006/relationships/customXml" Target="../ink/ink230.xml"/><Relationship Id="rId67" Type="http://schemas.openxmlformats.org/officeDocument/2006/relationships/image" Target="../media/image243.png"/><Relationship Id="rId20" Type="http://schemas.openxmlformats.org/officeDocument/2006/relationships/customXml" Target="../ink/ink217.xml"/><Relationship Id="rId41" Type="http://schemas.openxmlformats.org/officeDocument/2006/relationships/image" Target="../media/image230.png"/><Relationship Id="rId62" Type="http://schemas.openxmlformats.org/officeDocument/2006/relationships/customXml" Target="../ink/ink238.xml"/><Relationship Id="rId83" Type="http://schemas.openxmlformats.org/officeDocument/2006/relationships/image" Target="../media/image251.png"/><Relationship Id="rId88" Type="http://schemas.openxmlformats.org/officeDocument/2006/relationships/customXml" Target="../ink/ink251.xml"/><Relationship Id="rId111" Type="http://schemas.openxmlformats.org/officeDocument/2006/relationships/image" Target="../media/image2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6.xml"/><Relationship Id="rId13" Type="http://schemas.openxmlformats.org/officeDocument/2006/relationships/image" Target="../media/image271.png"/><Relationship Id="rId18" Type="http://schemas.openxmlformats.org/officeDocument/2006/relationships/customXml" Target="../ink/ink271.xml"/><Relationship Id="rId26" Type="http://schemas.openxmlformats.org/officeDocument/2006/relationships/customXml" Target="../ink/ink275.xml"/><Relationship Id="rId3" Type="http://schemas.openxmlformats.org/officeDocument/2006/relationships/image" Target="../media/image266.png"/><Relationship Id="rId21" Type="http://schemas.openxmlformats.org/officeDocument/2006/relationships/image" Target="../media/image275.png"/><Relationship Id="rId7" Type="http://schemas.openxmlformats.org/officeDocument/2006/relationships/image" Target="../media/image268.png"/><Relationship Id="rId12" Type="http://schemas.openxmlformats.org/officeDocument/2006/relationships/customXml" Target="../ink/ink268.xml"/><Relationship Id="rId17" Type="http://schemas.openxmlformats.org/officeDocument/2006/relationships/image" Target="../media/image273.png"/><Relationship Id="rId25" Type="http://schemas.openxmlformats.org/officeDocument/2006/relationships/image" Target="../media/image277.png"/><Relationship Id="rId2" Type="http://schemas.openxmlformats.org/officeDocument/2006/relationships/customXml" Target="../ink/ink263.xml"/><Relationship Id="rId16" Type="http://schemas.openxmlformats.org/officeDocument/2006/relationships/customXml" Target="../ink/ink270.xml"/><Relationship Id="rId20" Type="http://schemas.openxmlformats.org/officeDocument/2006/relationships/customXml" Target="../ink/ink272.xml"/><Relationship Id="rId29" Type="http://schemas.openxmlformats.org/officeDocument/2006/relationships/image" Target="../media/image27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5.xml"/><Relationship Id="rId11" Type="http://schemas.openxmlformats.org/officeDocument/2006/relationships/image" Target="../media/image270.png"/><Relationship Id="rId24" Type="http://schemas.openxmlformats.org/officeDocument/2006/relationships/customXml" Target="../ink/ink274.xml"/><Relationship Id="rId5" Type="http://schemas.openxmlformats.org/officeDocument/2006/relationships/image" Target="../media/image267.png"/><Relationship Id="rId15" Type="http://schemas.openxmlformats.org/officeDocument/2006/relationships/image" Target="../media/image272.png"/><Relationship Id="rId23" Type="http://schemas.openxmlformats.org/officeDocument/2006/relationships/image" Target="../media/image276.png"/><Relationship Id="rId28" Type="http://schemas.openxmlformats.org/officeDocument/2006/relationships/customXml" Target="../ink/ink276.xml"/><Relationship Id="rId10" Type="http://schemas.openxmlformats.org/officeDocument/2006/relationships/customXml" Target="../ink/ink267.xml"/><Relationship Id="rId19" Type="http://schemas.openxmlformats.org/officeDocument/2006/relationships/image" Target="../media/image274.png"/><Relationship Id="rId4" Type="http://schemas.openxmlformats.org/officeDocument/2006/relationships/customXml" Target="../ink/ink264.xml"/><Relationship Id="rId9" Type="http://schemas.openxmlformats.org/officeDocument/2006/relationships/image" Target="../media/image269.png"/><Relationship Id="rId14" Type="http://schemas.openxmlformats.org/officeDocument/2006/relationships/customXml" Target="../ink/ink269.xml"/><Relationship Id="rId22" Type="http://schemas.openxmlformats.org/officeDocument/2006/relationships/customXml" Target="../ink/ink273.xml"/><Relationship Id="rId27" Type="http://schemas.openxmlformats.org/officeDocument/2006/relationships/image" Target="../media/image2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62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9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3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Resubmission due tonight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Or see a tutor during lab hours and demo it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17CEB7-E5D6-4CDD-A4C1-46D5BDF69BB0}"/>
                  </a:ext>
                </a:extLst>
              </p14:cNvPr>
              <p14:cNvContentPartPr/>
              <p14:nvPr/>
            </p14:nvContentPartPr>
            <p14:xfrm>
              <a:off x="2532169" y="1173139"/>
              <a:ext cx="95760" cy="22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17CEB7-E5D6-4CDD-A4C1-46D5BDF69B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3529" y="1164499"/>
                <a:ext cx="1134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FD6181-4311-4A9F-B7D0-CAC5C96BBDF5}"/>
                  </a:ext>
                </a:extLst>
              </p14:cNvPr>
              <p14:cNvContentPartPr/>
              <p14:nvPr/>
            </p14:nvContentPartPr>
            <p14:xfrm>
              <a:off x="848809" y="2148019"/>
              <a:ext cx="414720" cy="18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FD6181-4311-4A9F-B7D0-CAC5C96BBD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0169" y="2139379"/>
                <a:ext cx="4323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D965880-A455-4B49-8A79-4CE61F13C285}"/>
                  </a:ext>
                </a:extLst>
              </p14:cNvPr>
              <p14:cNvContentPartPr/>
              <p14:nvPr/>
            </p14:nvContentPartPr>
            <p14:xfrm>
              <a:off x="1838809" y="2139019"/>
              <a:ext cx="1161360" cy="54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D965880-A455-4B49-8A79-4CE61F13C2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0169" y="2130019"/>
                <a:ext cx="11790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20A1A1-5A8C-473F-AC3E-0D7AD129CCD2}"/>
                  </a:ext>
                </a:extLst>
              </p14:cNvPr>
              <p14:cNvContentPartPr/>
              <p14:nvPr/>
            </p14:nvContentPartPr>
            <p14:xfrm>
              <a:off x="2293129" y="2573179"/>
              <a:ext cx="835200" cy="39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20A1A1-5A8C-473F-AC3E-0D7AD129CC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4129" y="2564179"/>
                <a:ext cx="85284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40C9C84-DD7F-4F09-8FE4-7F536E37B77A}"/>
              </a:ext>
            </a:extLst>
          </p:cNvPr>
          <p:cNvGrpSpPr/>
          <p:nvPr/>
        </p:nvGrpSpPr>
        <p:grpSpPr>
          <a:xfrm>
            <a:off x="626329" y="2813659"/>
            <a:ext cx="183960" cy="479520"/>
            <a:chOff x="626329" y="2813659"/>
            <a:chExt cx="183960" cy="47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A14244-B37C-415C-B6F0-7D04275A7EB1}"/>
                    </a:ext>
                  </a:extLst>
                </p14:cNvPr>
                <p14:cNvContentPartPr/>
                <p14:nvPr/>
              </p14:nvContentPartPr>
              <p14:xfrm>
                <a:off x="702649" y="2813659"/>
                <a:ext cx="107640" cy="15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A14244-B37C-415C-B6F0-7D04275A7E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3649" y="2805019"/>
                  <a:ext cx="125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27C356-6001-4265-AC83-2BAEEAFD8DE4}"/>
                    </a:ext>
                  </a:extLst>
                </p14:cNvPr>
                <p14:cNvContentPartPr/>
                <p14:nvPr/>
              </p14:nvContentPartPr>
              <p14:xfrm>
                <a:off x="626329" y="2851459"/>
                <a:ext cx="168840" cy="441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727C356-6001-4265-AC83-2BAEEAFD8D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7329" y="2842819"/>
                  <a:ext cx="186480" cy="45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D100DE-7F0F-4ACD-AEED-E566B11BE3B4}"/>
                  </a:ext>
                </a:extLst>
              </p14:cNvPr>
              <p14:cNvContentPartPr/>
              <p14:nvPr/>
            </p14:nvContentPartPr>
            <p14:xfrm>
              <a:off x="1999729" y="3369139"/>
              <a:ext cx="2091960" cy="58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D100DE-7F0F-4ACD-AEED-E566B11BE3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0729" y="3360139"/>
                <a:ext cx="21096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68C18B5-B0CF-4698-901C-15015A4370EE}"/>
                  </a:ext>
                </a:extLst>
              </p14:cNvPr>
              <p14:cNvContentPartPr/>
              <p14:nvPr/>
            </p14:nvContentPartPr>
            <p14:xfrm>
              <a:off x="5744449" y="2685139"/>
              <a:ext cx="178920" cy="664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68C18B5-B0CF-4698-901C-15015A4370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35809" y="2676499"/>
                <a:ext cx="196560" cy="6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understand the Stack, we have what we need to understand constructors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D03783-F2D7-4357-8788-45A79FB3ABFF}"/>
              </a:ext>
            </a:extLst>
          </p:cNvPr>
          <p:cNvGrpSpPr/>
          <p:nvPr/>
        </p:nvGrpSpPr>
        <p:grpSpPr>
          <a:xfrm>
            <a:off x="1814689" y="2597659"/>
            <a:ext cx="907560" cy="326880"/>
            <a:chOff x="1814689" y="2597659"/>
            <a:chExt cx="90756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772AE92-AB57-4CDE-BD11-95973BC5A40B}"/>
                    </a:ext>
                  </a:extLst>
                </p14:cNvPr>
                <p14:cNvContentPartPr/>
                <p14:nvPr/>
              </p14:nvContentPartPr>
              <p14:xfrm>
                <a:off x="1814689" y="2661019"/>
                <a:ext cx="137160" cy="243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772AE92-AB57-4CDE-BD11-95973BC5A4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05689" y="2652019"/>
                  <a:ext cx="154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1BC43B5-6FA5-44D8-B7EA-163EA9AC7D7F}"/>
                    </a:ext>
                  </a:extLst>
                </p14:cNvPr>
                <p14:cNvContentPartPr/>
                <p14:nvPr/>
              </p14:nvContentPartPr>
              <p14:xfrm>
                <a:off x="2094409" y="2597659"/>
                <a:ext cx="14040" cy="326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1BC43B5-6FA5-44D8-B7EA-163EA9AC7D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85769" y="2588659"/>
                  <a:ext cx="316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884073-5D7D-4560-A987-A449CC52AC47}"/>
                    </a:ext>
                  </a:extLst>
                </p14:cNvPr>
                <p14:cNvContentPartPr/>
                <p14:nvPr/>
              </p14:nvContentPartPr>
              <p14:xfrm>
                <a:off x="2013409" y="2798899"/>
                <a:ext cx="122040" cy="24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884073-5D7D-4560-A987-A449CC52AC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04769" y="2790259"/>
                  <a:ext cx="139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21CA66-5417-466D-A377-ECED6540FEBF}"/>
                    </a:ext>
                  </a:extLst>
                </p14:cNvPr>
                <p14:cNvContentPartPr/>
                <p14:nvPr/>
              </p14:nvContentPartPr>
              <p14:xfrm>
                <a:off x="2269729" y="2780179"/>
                <a:ext cx="118080" cy="142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21CA66-5417-466D-A377-ECED6540FE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1089" y="2771539"/>
                  <a:ext cx="135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1E38CBC-9F96-455C-A473-D186D201378E}"/>
                    </a:ext>
                  </a:extLst>
                </p14:cNvPr>
                <p14:cNvContentPartPr/>
                <p14:nvPr/>
              </p14:nvContentPartPr>
              <p14:xfrm>
                <a:off x="2439289" y="2765779"/>
                <a:ext cx="75600" cy="91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1E38CBC-9F96-455C-A473-D186D20137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30649" y="2756779"/>
                  <a:ext cx="93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353F5C-F7DF-47AF-9D4B-78C79DE804CA}"/>
                    </a:ext>
                  </a:extLst>
                </p14:cNvPr>
                <p14:cNvContentPartPr/>
                <p14:nvPr/>
              </p14:nvContentPartPr>
              <p14:xfrm>
                <a:off x="2611009" y="2605219"/>
                <a:ext cx="111240" cy="30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353F5C-F7DF-47AF-9D4B-78C79DE804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02369" y="2596579"/>
                  <a:ext cx="12888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CB7AFF-A104-4EC5-B449-3990E64EBF6B}"/>
              </a:ext>
            </a:extLst>
          </p:cNvPr>
          <p:cNvGrpSpPr/>
          <p:nvPr/>
        </p:nvGrpSpPr>
        <p:grpSpPr>
          <a:xfrm>
            <a:off x="726769" y="3357979"/>
            <a:ext cx="974880" cy="326520"/>
            <a:chOff x="726769" y="3357979"/>
            <a:chExt cx="9748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5BAB2B-7C20-4FF3-8BF1-4D9B1361C73A}"/>
                    </a:ext>
                  </a:extLst>
                </p14:cNvPr>
                <p14:cNvContentPartPr/>
                <p14:nvPr/>
              </p14:nvContentPartPr>
              <p14:xfrm>
                <a:off x="726769" y="3500899"/>
                <a:ext cx="194760" cy="183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5BAB2B-7C20-4FF3-8BF1-4D9B1361C7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8129" y="3492259"/>
                  <a:ext cx="2124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67DE9D9-E61A-4865-A041-CA018F6FBDE9}"/>
                    </a:ext>
                  </a:extLst>
                </p14:cNvPr>
                <p14:cNvContentPartPr/>
                <p14:nvPr/>
              </p14:nvContentPartPr>
              <p14:xfrm>
                <a:off x="1022689" y="3491179"/>
                <a:ext cx="95400" cy="142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67DE9D9-E61A-4865-A041-CA018F6FBD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4049" y="3482179"/>
                  <a:ext cx="1130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947E99-E7E1-4F07-8A0A-32A1F2872FEB}"/>
                    </a:ext>
                  </a:extLst>
                </p14:cNvPr>
                <p14:cNvContentPartPr/>
                <p14:nvPr/>
              </p14:nvContentPartPr>
              <p14:xfrm>
                <a:off x="1225729" y="3395779"/>
                <a:ext cx="138240" cy="285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947E99-E7E1-4F07-8A0A-32A1F2872F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16729" y="3387139"/>
                  <a:ext cx="1558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B75380-F0EA-4E4E-B3A7-E664A801879B}"/>
                    </a:ext>
                  </a:extLst>
                </p14:cNvPr>
                <p14:cNvContentPartPr/>
                <p14:nvPr/>
              </p14:nvContentPartPr>
              <p14:xfrm>
                <a:off x="1367569" y="3357979"/>
                <a:ext cx="138240" cy="290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B75380-F0EA-4E4E-B3A7-E664A801879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58929" y="3349339"/>
                  <a:ext cx="1558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AFB3EB-0798-4A1A-A27D-E8C4977934D7}"/>
                    </a:ext>
                  </a:extLst>
                </p14:cNvPr>
                <p14:cNvContentPartPr/>
                <p14:nvPr/>
              </p14:nvContentPartPr>
              <p14:xfrm>
                <a:off x="1526689" y="3520339"/>
                <a:ext cx="60480" cy="78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AFB3EB-0798-4A1A-A27D-E8C4977934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18049" y="3511339"/>
                  <a:ext cx="781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9B9CD4-70CC-452C-AF0A-68543EA07F92}"/>
                    </a:ext>
                  </a:extLst>
                </p14:cNvPr>
                <p14:cNvContentPartPr/>
                <p14:nvPr/>
              </p14:nvContentPartPr>
              <p14:xfrm>
                <a:off x="1614169" y="3376339"/>
                <a:ext cx="87480" cy="239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9B9CD4-70CC-452C-AF0A-68543EA07F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05529" y="3367339"/>
                  <a:ext cx="10512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55B0C14-011E-4CE8-9911-60FA9F56CFC9}"/>
              </a:ext>
            </a:extLst>
          </p:cNvPr>
          <p:cNvGrpSpPr/>
          <p:nvPr/>
        </p:nvGrpSpPr>
        <p:grpSpPr>
          <a:xfrm>
            <a:off x="1979209" y="3375619"/>
            <a:ext cx="603360" cy="228240"/>
            <a:chOff x="1979209" y="3375619"/>
            <a:chExt cx="60336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284DA3-4324-4D83-924F-DF306F727098}"/>
                    </a:ext>
                  </a:extLst>
                </p14:cNvPr>
                <p14:cNvContentPartPr/>
                <p14:nvPr/>
              </p14:nvContentPartPr>
              <p14:xfrm>
                <a:off x="1979209" y="3440779"/>
                <a:ext cx="84240" cy="160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284DA3-4324-4D83-924F-DF306F72709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70209" y="3431779"/>
                  <a:ext cx="101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3233EF2-95C9-4BF4-83C6-3589B7B93DFB}"/>
                    </a:ext>
                  </a:extLst>
                </p14:cNvPr>
                <p14:cNvContentPartPr/>
                <p14:nvPr/>
              </p14:nvContentPartPr>
              <p14:xfrm>
                <a:off x="2123569" y="3375619"/>
                <a:ext cx="69840" cy="220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233EF2-95C9-4BF4-83C6-3589B7B93D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14929" y="3366619"/>
                  <a:ext cx="87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5E11E6D-9AA5-4211-A7E3-9D04B7C1BAE2}"/>
                    </a:ext>
                  </a:extLst>
                </p14:cNvPr>
                <p14:cNvContentPartPr/>
                <p14:nvPr/>
              </p14:nvContentPartPr>
              <p14:xfrm>
                <a:off x="2268649" y="3491539"/>
                <a:ext cx="92880" cy="112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5E11E6D-9AA5-4211-A7E3-9D04B7C1BA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60009" y="3482539"/>
                  <a:ext cx="110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F6FDA0-8B42-4251-8892-1AEDDF6639DD}"/>
                    </a:ext>
                  </a:extLst>
                </p14:cNvPr>
                <p14:cNvContentPartPr/>
                <p14:nvPr/>
              </p14:nvContentPartPr>
              <p14:xfrm>
                <a:off x="2406169" y="3491539"/>
                <a:ext cx="84240" cy="93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F6FDA0-8B42-4251-8892-1AEDDF6639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97529" y="3482539"/>
                  <a:ext cx="101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E666E10-13A0-4E22-8A6E-EAC7ACBDA046}"/>
                    </a:ext>
                  </a:extLst>
                </p14:cNvPr>
                <p14:cNvContentPartPr/>
                <p14:nvPr/>
              </p14:nvContentPartPr>
              <p14:xfrm>
                <a:off x="2532529" y="3402259"/>
                <a:ext cx="50040" cy="180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E666E10-13A0-4E22-8A6E-EAC7ACBDA0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23889" y="3393619"/>
                  <a:ext cx="676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D4A6C2-EDA4-4E03-A718-8217479E2114}"/>
              </a:ext>
            </a:extLst>
          </p:cNvPr>
          <p:cNvGrpSpPr/>
          <p:nvPr/>
        </p:nvGrpSpPr>
        <p:grpSpPr>
          <a:xfrm>
            <a:off x="2770129" y="3314779"/>
            <a:ext cx="873720" cy="258840"/>
            <a:chOff x="2770129" y="3314779"/>
            <a:chExt cx="87372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FB4CB2-4CAD-49EE-A739-B14CA1EBB131}"/>
                    </a:ext>
                  </a:extLst>
                </p14:cNvPr>
                <p14:cNvContentPartPr/>
                <p14:nvPr/>
              </p14:nvContentPartPr>
              <p14:xfrm>
                <a:off x="2772289" y="3314779"/>
                <a:ext cx="95400" cy="252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FB4CB2-4CAD-49EE-A739-B14CA1EBB1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63289" y="3306139"/>
                  <a:ext cx="113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FAC67C-6E2B-4572-A1D6-1326AFDEFB8D}"/>
                    </a:ext>
                  </a:extLst>
                </p14:cNvPr>
                <p14:cNvContentPartPr/>
                <p14:nvPr/>
              </p14:nvContentPartPr>
              <p14:xfrm>
                <a:off x="2770129" y="3446539"/>
                <a:ext cx="59040" cy="11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FAC67C-6E2B-4572-A1D6-1326AFDEFB8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61129" y="3437539"/>
                  <a:ext cx="76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AC86265-D2FC-4DED-9BB1-101998ACF636}"/>
                    </a:ext>
                  </a:extLst>
                </p14:cNvPr>
                <p14:cNvContentPartPr/>
                <p14:nvPr/>
              </p14:nvContentPartPr>
              <p14:xfrm>
                <a:off x="2938249" y="3433939"/>
                <a:ext cx="137160" cy="101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AC86265-D2FC-4DED-9BB1-101998ACF6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29249" y="3424939"/>
                  <a:ext cx="15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5733F55-AFD6-4F39-B78C-17E5792A6D32}"/>
                    </a:ext>
                  </a:extLst>
                </p14:cNvPr>
                <p14:cNvContentPartPr/>
                <p14:nvPr/>
              </p14:nvContentPartPr>
              <p14:xfrm>
                <a:off x="3105289" y="3477499"/>
                <a:ext cx="88920" cy="60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5733F55-AFD6-4F39-B78C-17E5792A6D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96289" y="3468859"/>
                  <a:ext cx="106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D03717-99E1-438C-9DE8-E5B5B5912B1F}"/>
                    </a:ext>
                  </a:extLst>
                </p14:cNvPr>
                <p14:cNvContentPartPr/>
                <p14:nvPr/>
              </p14:nvContentPartPr>
              <p14:xfrm>
                <a:off x="3198529" y="3450859"/>
                <a:ext cx="294480" cy="100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D03717-99E1-438C-9DE8-E5B5B5912B1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89889" y="3442219"/>
                  <a:ext cx="312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4FD8B28-6701-483E-85C4-1AE699B9544F}"/>
                    </a:ext>
                  </a:extLst>
                </p14:cNvPr>
                <p14:cNvContentPartPr/>
                <p14:nvPr/>
              </p14:nvContentPartPr>
              <p14:xfrm>
                <a:off x="3440089" y="3478939"/>
                <a:ext cx="95760" cy="94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4FD8B28-6701-483E-85C4-1AE699B9544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31089" y="3469939"/>
                  <a:ext cx="113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31E3FF1-B4C9-4918-88E9-68ECDE1693B8}"/>
                    </a:ext>
                  </a:extLst>
                </p14:cNvPr>
                <p14:cNvContentPartPr/>
                <p14:nvPr/>
              </p14:nvContentPartPr>
              <p14:xfrm>
                <a:off x="3584809" y="3449779"/>
                <a:ext cx="59040" cy="111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31E3FF1-B4C9-4918-88E9-68ECDE1693B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76169" y="3441139"/>
                  <a:ext cx="7668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7CD0E97-6933-4427-8379-8ED3C67C2C57}"/>
              </a:ext>
            </a:extLst>
          </p:cNvPr>
          <p:cNvGrpSpPr/>
          <p:nvPr/>
        </p:nvGrpSpPr>
        <p:grpSpPr>
          <a:xfrm>
            <a:off x="5528809" y="2577499"/>
            <a:ext cx="647280" cy="320760"/>
            <a:chOff x="5528809" y="2577499"/>
            <a:chExt cx="64728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634BACA-0EF0-4960-83A7-399FDEA4E8E8}"/>
                    </a:ext>
                  </a:extLst>
                </p14:cNvPr>
                <p14:cNvContentPartPr/>
                <p14:nvPr/>
              </p14:nvContentPartPr>
              <p14:xfrm>
                <a:off x="5528809" y="2590459"/>
                <a:ext cx="18720" cy="241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634BACA-0EF0-4960-83A7-399FDEA4E8E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19809" y="2581459"/>
                  <a:ext cx="363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C3E3DA-F8B3-4051-A707-46336BC0C99B}"/>
                    </a:ext>
                  </a:extLst>
                </p14:cNvPr>
                <p14:cNvContentPartPr/>
                <p14:nvPr/>
              </p14:nvContentPartPr>
              <p14:xfrm>
                <a:off x="5539969" y="2577499"/>
                <a:ext cx="203040" cy="231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C3E3DA-F8B3-4051-A707-46336BC0C99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31329" y="2568859"/>
                  <a:ext cx="220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CE45E14-4EE6-443C-B626-71A36D6357B5}"/>
                    </a:ext>
                  </a:extLst>
                </p14:cNvPr>
                <p14:cNvContentPartPr/>
                <p14:nvPr/>
              </p14:nvContentPartPr>
              <p14:xfrm>
                <a:off x="5766049" y="2703139"/>
                <a:ext cx="99000" cy="11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CE45E14-4EE6-443C-B626-71A36D6357B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57049" y="2694499"/>
                  <a:ext cx="116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A53C620-DF9C-4410-BF46-17F0CE51990D}"/>
                    </a:ext>
                  </a:extLst>
                </p14:cNvPr>
                <p14:cNvContentPartPr/>
                <p14:nvPr/>
              </p14:nvContentPartPr>
              <p14:xfrm>
                <a:off x="5936329" y="2684779"/>
                <a:ext cx="100800" cy="131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A53C620-DF9C-4410-BF46-17F0CE51990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27689" y="2676139"/>
                  <a:ext cx="118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96D96BC-41DE-4357-9D77-C9A1F4686ACE}"/>
                    </a:ext>
                  </a:extLst>
                </p14:cNvPr>
                <p14:cNvContentPartPr/>
                <p14:nvPr/>
              </p14:nvContentPartPr>
              <p14:xfrm>
                <a:off x="6038569" y="2695939"/>
                <a:ext cx="137520" cy="202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96D96BC-41DE-4357-9D77-C9A1F4686A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29929" y="2686939"/>
                  <a:ext cx="15516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C80A5D5-8ABD-4C88-A35E-429DFDCC8FC9}"/>
              </a:ext>
            </a:extLst>
          </p:cNvPr>
          <p:cNvGrpSpPr/>
          <p:nvPr/>
        </p:nvGrpSpPr>
        <p:grpSpPr>
          <a:xfrm>
            <a:off x="5537449" y="3258979"/>
            <a:ext cx="1224360" cy="451080"/>
            <a:chOff x="5537449" y="3258979"/>
            <a:chExt cx="1224360" cy="45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7C22995-7682-4601-95CF-2F1DAF2B4BF8}"/>
                    </a:ext>
                  </a:extLst>
                </p14:cNvPr>
                <p14:cNvContentPartPr/>
                <p14:nvPr/>
              </p14:nvContentPartPr>
              <p14:xfrm>
                <a:off x="5537449" y="3415219"/>
                <a:ext cx="123480" cy="160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7C22995-7682-4601-95CF-2F1DAF2B4BF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28809" y="3406219"/>
                  <a:ext cx="141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B4FC446-2163-4641-BFB4-8818555BF78D}"/>
                    </a:ext>
                  </a:extLst>
                </p14:cNvPr>
                <p14:cNvContentPartPr/>
                <p14:nvPr/>
              </p14:nvContentPartPr>
              <p14:xfrm>
                <a:off x="5786569" y="3266179"/>
                <a:ext cx="119160" cy="268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B4FC446-2163-4641-BFB4-8818555BF78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77569" y="3257539"/>
                  <a:ext cx="1368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CB15CB0-57CE-4114-AEE8-EEA1F157DC4B}"/>
                    </a:ext>
                  </a:extLst>
                </p14:cNvPr>
                <p14:cNvContentPartPr/>
                <p14:nvPr/>
              </p14:nvContentPartPr>
              <p14:xfrm>
                <a:off x="5982769" y="3444739"/>
                <a:ext cx="66960" cy="265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CB15CB0-57CE-4114-AEE8-EEA1F157DC4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74129" y="3435739"/>
                  <a:ext cx="846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7C76F23-699E-46F3-84E5-B50E91129423}"/>
                    </a:ext>
                  </a:extLst>
                </p14:cNvPr>
                <p14:cNvContentPartPr/>
                <p14:nvPr/>
              </p14:nvContentPartPr>
              <p14:xfrm>
                <a:off x="6022729" y="3342139"/>
                <a:ext cx="223200" cy="221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7C76F23-699E-46F3-84E5-B50E9112942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13729" y="3333139"/>
                  <a:ext cx="240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F7C2958-DD5D-40B9-A938-AB5581F137B7}"/>
                    </a:ext>
                  </a:extLst>
                </p14:cNvPr>
                <p14:cNvContentPartPr/>
                <p14:nvPr/>
              </p14:nvContentPartPr>
              <p14:xfrm>
                <a:off x="6337369" y="3258979"/>
                <a:ext cx="235440" cy="312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F7C2958-DD5D-40B9-A938-AB5581F137B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28729" y="3250339"/>
                  <a:ext cx="2530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74E4894-2376-4764-8D1D-09625F51C7C2}"/>
                    </a:ext>
                  </a:extLst>
                </p14:cNvPr>
                <p14:cNvContentPartPr/>
                <p14:nvPr/>
              </p14:nvContentPartPr>
              <p14:xfrm>
                <a:off x="6488929" y="3428539"/>
                <a:ext cx="158760" cy="23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74E4894-2376-4764-8D1D-09625F51C7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79929" y="3419899"/>
                  <a:ext cx="176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77F434E-7DBE-415D-86F9-8437677C277F}"/>
                    </a:ext>
                  </a:extLst>
                </p14:cNvPr>
                <p14:cNvContentPartPr/>
                <p14:nvPr/>
              </p14:nvContentPartPr>
              <p14:xfrm>
                <a:off x="6679369" y="3433219"/>
                <a:ext cx="82440" cy="167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77F434E-7DBE-415D-86F9-8437677C277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70729" y="3424219"/>
                  <a:ext cx="100080" cy="18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6B367B0-4CEA-4CED-A75B-A06249F80C6E}"/>
                  </a:ext>
                </a:extLst>
              </p14:cNvPr>
              <p14:cNvContentPartPr/>
              <p14:nvPr/>
            </p14:nvContentPartPr>
            <p14:xfrm>
              <a:off x="1703449" y="3029299"/>
              <a:ext cx="981360" cy="38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6B367B0-4CEA-4CED-A75B-A06249F80C6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94449" y="3020299"/>
                <a:ext cx="9990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F57D2BA-8005-4174-9C53-7FE3E987DF31}"/>
                  </a:ext>
                </a:extLst>
              </p14:cNvPr>
              <p14:cNvContentPartPr/>
              <p14:nvPr/>
            </p14:nvContentPartPr>
            <p14:xfrm>
              <a:off x="5408209" y="2964499"/>
              <a:ext cx="883440" cy="29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F57D2BA-8005-4174-9C53-7FE3E987DF3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99209" y="2955499"/>
                <a:ext cx="9010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E14A258-7FB0-4C90-8407-CB1B987F1B41}"/>
                  </a:ext>
                </a:extLst>
              </p14:cNvPr>
              <p14:cNvContentPartPr/>
              <p14:nvPr/>
            </p14:nvContentPartPr>
            <p14:xfrm>
              <a:off x="4359889" y="1098979"/>
              <a:ext cx="140040" cy="275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E14A258-7FB0-4C90-8407-CB1B987F1B4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51249" y="1089979"/>
                <a:ext cx="1576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53100F9-0ECD-4F84-A04C-D615742952B0}"/>
                  </a:ext>
                </a:extLst>
              </p14:cNvPr>
              <p14:cNvContentPartPr/>
              <p14:nvPr/>
            </p14:nvContentPartPr>
            <p14:xfrm>
              <a:off x="2121049" y="2094019"/>
              <a:ext cx="1381320" cy="45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53100F9-0ECD-4F84-A04C-D615742952B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12409" y="2085379"/>
                <a:ext cx="1398960" cy="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436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85F908-952A-4F3B-85B8-E3CD2ABE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1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Constructors:</a:t>
            </a:r>
          </a:p>
          <a:p>
            <a:pPr lvl="1"/>
            <a:r>
              <a:rPr lang="en-US" dirty="0"/>
              <a:t>Are special methods, called when </a:t>
            </a:r>
            <a:r>
              <a:rPr lang="en-US" b="1" dirty="0"/>
              <a:t>new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Are passed the newly-constructor object as </a:t>
            </a:r>
            <a:r>
              <a:rPr lang="en-US" b="1" dirty="0"/>
              <a:t>this</a:t>
            </a:r>
            <a:r>
              <a:rPr lang="en-US" dirty="0"/>
              <a:t>, and any arguments</a:t>
            </a:r>
          </a:p>
          <a:p>
            <a:pPr lvl="1"/>
            <a:r>
              <a:rPr lang="en-US" dirty="0"/>
              <a:t>Typically assign values into fields using </a:t>
            </a:r>
            <a:r>
              <a:rPr lang="en-US" b="1" dirty="0" err="1"/>
              <a:t>this.field</a:t>
            </a:r>
            <a:r>
              <a:rPr lang="en-US" b="1" dirty="0"/>
              <a:t> = value</a:t>
            </a:r>
          </a:p>
          <a:p>
            <a:r>
              <a:rPr lang="en-US" dirty="0"/>
              <a:t>When new is used:</a:t>
            </a:r>
          </a:p>
          <a:p>
            <a:pPr lvl="1"/>
            <a:r>
              <a:rPr lang="en-US" dirty="0"/>
              <a:t>A fresh object, with a new reference is created with uninitialized fields</a:t>
            </a:r>
          </a:p>
          <a:p>
            <a:pPr lvl="1"/>
            <a:r>
              <a:rPr lang="en-US" dirty="0"/>
              <a:t>The constructor with parameters that match the arguments is called</a:t>
            </a:r>
          </a:p>
          <a:p>
            <a:pPr lvl="1"/>
            <a:r>
              <a:rPr lang="en-US" dirty="0"/>
              <a:t>The whole new expression evaluates to the new reference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5B722B-C4B7-41AA-8389-3C8F59245BD4}"/>
                  </a:ext>
                </a:extLst>
              </p14:cNvPr>
              <p14:cNvContentPartPr/>
              <p14:nvPr/>
            </p14:nvContentPartPr>
            <p14:xfrm>
              <a:off x="1607689" y="2065939"/>
              <a:ext cx="1380240" cy="4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5B722B-C4B7-41AA-8389-3C8F59245B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9049" y="2056939"/>
                <a:ext cx="13978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AA3539-01B2-446F-8741-7BAB4B0042E2}"/>
                  </a:ext>
                </a:extLst>
              </p14:cNvPr>
              <p14:cNvContentPartPr/>
              <p14:nvPr/>
            </p14:nvContentPartPr>
            <p14:xfrm>
              <a:off x="4360969" y="2060539"/>
              <a:ext cx="448920" cy="1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AA3539-01B2-446F-8741-7BAB4B0042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2329" y="2051539"/>
                <a:ext cx="4665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634686-FBF1-425D-A80B-B75E91443530}"/>
                  </a:ext>
                </a:extLst>
              </p14:cNvPr>
              <p14:cNvContentPartPr/>
              <p14:nvPr/>
            </p14:nvContentPartPr>
            <p14:xfrm>
              <a:off x="2649169" y="2393899"/>
              <a:ext cx="1506960" cy="5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634686-FBF1-425D-A80B-B75E914435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40529" y="2385259"/>
                <a:ext cx="15246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4BA4458-F19D-4F36-8D97-3D4D310A6A24}"/>
                  </a:ext>
                </a:extLst>
              </p14:cNvPr>
              <p14:cNvContentPartPr/>
              <p14:nvPr/>
            </p14:nvContentPartPr>
            <p14:xfrm>
              <a:off x="5297689" y="2383819"/>
              <a:ext cx="365400" cy="60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4BA4458-F19D-4F36-8D97-3D4D310A6A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88689" y="2375179"/>
                <a:ext cx="3830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2F8BA08-329F-4FDC-8C30-1C6104BB5457}"/>
                  </a:ext>
                </a:extLst>
              </p14:cNvPr>
              <p14:cNvContentPartPr/>
              <p14:nvPr/>
            </p14:nvContentPartPr>
            <p14:xfrm>
              <a:off x="6515209" y="2379139"/>
              <a:ext cx="953280" cy="46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2F8BA08-329F-4FDC-8C30-1C6104BB54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06209" y="2370499"/>
                <a:ext cx="9709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F63BFC-6A1A-4093-9D55-6148C03F6B47}"/>
                  </a:ext>
                </a:extLst>
              </p14:cNvPr>
              <p14:cNvContentPartPr/>
              <p14:nvPr/>
            </p14:nvContentPartPr>
            <p14:xfrm>
              <a:off x="4849489" y="2723659"/>
              <a:ext cx="1612080" cy="59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F63BFC-6A1A-4093-9D55-6148C03F6B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40849" y="2715019"/>
                <a:ext cx="16297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794F0B-5328-4A7A-8553-2F56EB536988}"/>
                  </a:ext>
                </a:extLst>
              </p14:cNvPr>
              <p14:cNvContentPartPr/>
              <p14:nvPr/>
            </p14:nvContentPartPr>
            <p14:xfrm>
              <a:off x="1560169" y="3127219"/>
              <a:ext cx="444600" cy="29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794F0B-5328-4A7A-8553-2F56EB5369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51169" y="3118579"/>
                <a:ext cx="46224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60C6E91-19E1-4B29-B4F8-D9629CDCE93D}"/>
              </a:ext>
            </a:extLst>
          </p:cNvPr>
          <p:cNvGrpSpPr/>
          <p:nvPr/>
        </p:nvGrpSpPr>
        <p:grpSpPr>
          <a:xfrm>
            <a:off x="1411489" y="3477859"/>
            <a:ext cx="3125880" cy="56160"/>
            <a:chOff x="1411489" y="3477859"/>
            <a:chExt cx="3125880" cy="5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6B410F-F9CB-4C9D-8774-4B1768EF9BB9}"/>
                    </a:ext>
                  </a:extLst>
                </p14:cNvPr>
                <p14:cNvContentPartPr/>
                <p14:nvPr/>
              </p14:nvContentPartPr>
              <p14:xfrm>
                <a:off x="1411489" y="3478579"/>
                <a:ext cx="1058760" cy="55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6B410F-F9CB-4C9D-8774-4B1768EF9B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02849" y="3469939"/>
                  <a:ext cx="1076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DA0A7D-745F-481A-94A4-0C1E023A987F}"/>
                    </a:ext>
                  </a:extLst>
                </p14:cNvPr>
                <p14:cNvContentPartPr/>
                <p14:nvPr/>
              </p14:nvContentPartPr>
              <p14:xfrm>
                <a:off x="3260449" y="3477859"/>
                <a:ext cx="1276920" cy="40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DA0A7D-745F-481A-94A4-0C1E023A98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1449" y="3469219"/>
                  <a:ext cx="12945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3226187-4911-47A7-99EB-114FFC8849FE}"/>
                  </a:ext>
                </a:extLst>
              </p14:cNvPr>
              <p14:cNvContentPartPr/>
              <p14:nvPr/>
            </p14:nvContentPartPr>
            <p14:xfrm>
              <a:off x="6094729" y="3424939"/>
              <a:ext cx="1634040" cy="79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3226187-4911-47A7-99EB-114FFC8849F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86089" y="3415939"/>
                <a:ext cx="16516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BFAF0D1-7484-42BC-BE39-A15C2598A132}"/>
                  </a:ext>
                </a:extLst>
              </p14:cNvPr>
              <p14:cNvContentPartPr/>
              <p14:nvPr/>
            </p14:nvContentPartPr>
            <p14:xfrm>
              <a:off x="3221929" y="3809419"/>
              <a:ext cx="987840" cy="27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BFAF0D1-7484-42BC-BE39-A15C2598A13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13289" y="3800779"/>
                <a:ext cx="10054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20A0EC5-0C41-4C9A-852F-02B0BF696D93}"/>
                  </a:ext>
                </a:extLst>
              </p14:cNvPr>
              <p14:cNvContentPartPr/>
              <p14:nvPr/>
            </p14:nvContentPartPr>
            <p14:xfrm>
              <a:off x="5726089" y="3799699"/>
              <a:ext cx="1145160" cy="23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20A0EC5-0C41-4C9A-852F-02B0BF696D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17449" y="3791059"/>
                <a:ext cx="11628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EF2D297-9CB4-4257-B1D0-1E876F60B81A}"/>
                  </a:ext>
                </a:extLst>
              </p14:cNvPr>
              <p14:cNvContentPartPr/>
              <p14:nvPr/>
            </p14:nvContentPartPr>
            <p14:xfrm>
              <a:off x="2245969" y="4146379"/>
              <a:ext cx="1323000" cy="40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EF2D297-9CB4-4257-B1D0-1E876F60B8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37329" y="4137379"/>
                <a:ext cx="13406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0823CC5-F237-4F10-97C7-9E4D94131816}"/>
                  </a:ext>
                </a:extLst>
              </p14:cNvPr>
              <p14:cNvContentPartPr/>
              <p14:nvPr/>
            </p14:nvContentPartPr>
            <p14:xfrm>
              <a:off x="5339089" y="4136659"/>
              <a:ext cx="1397880" cy="51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0823CC5-F237-4F10-97C7-9E4D9413181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30449" y="4128019"/>
                <a:ext cx="1415520" cy="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39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831B2A-8774-433F-961A-D6DDCA4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F63EA92-98AD-42C1-8EAD-47E2647E2ED8}"/>
              </a:ext>
            </a:extLst>
          </p:cNvPr>
          <p:cNvGrpSpPr/>
          <p:nvPr/>
        </p:nvGrpSpPr>
        <p:grpSpPr>
          <a:xfrm>
            <a:off x="4876489" y="781099"/>
            <a:ext cx="192600" cy="138960"/>
            <a:chOff x="4876489" y="781099"/>
            <a:chExt cx="192600" cy="13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1D2F17F-7F65-4589-9FAE-2AC4DDA53BB2}"/>
                    </a:ext>
                  </a:extLst>
                </p14:cNvPr>
                <p14:cNvContentPartPr/>
                <p14:nvPr/>
              </p14:nvContentPartPr>
              <p14:xfrm>
                <a:off x="4876489" y="781099"/>
                <a:ext cx="22680" cy="138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1D2F17F-7F65-4589-9FAE-2AC4DDA53BB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67849" y="772099"/>
                  <a:ext cx="40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7F0FEB7-F785-4094-AEA6-AFF9DEAF573B}"/>
                    </a:ext>
                  </a:extLst>
                </p14:cNvPr>
                <p14:cNvContentPartPr/>
                <p14:nvPr/>
              </p14:nvContentPartPr>
              <p14:xfrm>
                <a:off x="4975129" y="792259"/>
                <a:ext cx="93960" cy="100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7F0FEB7-F785-4094-AEA6-AFF9DEAF573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66489" y="783619"/>
                  <a:ext cx="111600" cy="11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B45E75-F8F7-4EE3-BB8A-3284CF9E5A38}"/>
                  </a:ext>
                </a:extLst>
              </p14:cNvPr>
              <p14:cNvContentPartPr/>
              <p14:nvPr/>
            </p14:nvContentPartPr>
            <p14:xfrm>
              <a:off x="4859209" y="1952179"/>
              <a:ext cx="139680" cy="134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B45E75-F8F7-4EE3-BB8A-3284CF9E5A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50569" y="1943539"/>
                <a:ext cx="15732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C7A32B8-4118-460B-8350-8CC8BF582164}"/>
              </a:ext>
            </a:extLst>
          </p:cNvPr>
          <p:cNvGrpSpPr/>
          <p:nvPr/>
        </p:nvGrpSpPr>
        <p:grpSpPr>
          <a:xfrm>
            <a:off x="6637249" y="765259"/>
            <a:ext cx="210960" cy="169920"/>
            <a:chOff x="6637249" y="765259"/>
            <a:chExt cx="210960" cy="16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A615F4-07A3-4BDF-B6AF-C24995EF9DB3}"/>
                    </a:ext>
                  </a:extLst>
                </p14:cNvPr>
                <p14:cNvContentPartPr/>
                <p14:nvPr/>
              </p14:nvContentPartPr>
              <p14:xfrm>
                <a:off x="6637249" y="782179"/>
                <a:ext cx="12240" cy="153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A615F4-07A3-4BDF-B6AF-C24995EF9DB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28249" y="773539"/>
                  <a:ext cx="29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247BF96-54A6-4A72-8ECD-1052BFBF4F0A}"/>
                    </a:ext>
                  </a:extLst>
                </p14:cNvPr>
                <p14:cNvContentPartPr/>
                <p14:nvPr/>
              </p14:nvContentPartPr>
              <p14:xfrm>
                <a:off x="6723289" y="765259"/>
                <a:ext cx="124920" cy="131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247BF96-54A6-4A72-8ECD-1052BFBF4F0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14289" y="756259"/>
                  <a:ext cx="14256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5FD5E3-6D94-4A1A-90FF-10D3C87B902E}"/>
                  </a:ext>
                </a:extLst>
              </p14:cNvPr>
              <p14:cNvContentPartPr/>
              <p14:nvPr/>
            </p14:nvContentPartPr>
            <p14:xfrm>
              <a:off x="6702049" y="1907899"/>
              <a:ext cx="151920" cy="144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5FD5E3-6D94-4A1A-90FF-10D3C87B902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93409" y="1899259"/>
                <a:ext cx="1695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9D8028D-9F15-4DF2-B245-8FC4093145A2}"/>
                  </a:ext>
                </a:extLst>
              </p14:cNvPr>
              <p14:cNvContentPartPr/>
              <p14:nvPr/>
            </p14:nvContentPartPr>
            <p14:xfrm>
              <a:off x="2629729" y="380419"/>
              <a:ext cx="20520" cy="147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9D8028D-9F15-4DF2-B245-8FC4093145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20729" y="371779"/>
                <a:ext cx="38160" cy="16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6A5BF4E-092F-4794-A051-EC102FC897B7}"/>
              </a:ext>
            </a:extLst>
          </p:cNvPr>
          <p:cNvGrpSpPr/>
          <p:nvPr/>
        </p:nvGrpSpPr>
        <p:grpSpPr>
          <a:xfrm>
            <a:off x="1019809" y="2592619"/>
            <a:ext cx="3421080" cy="2198520"/>
            <a:chOff x="1019809" y="2592619"/>
            <a:chExt cx="3421080" cy="21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0F38AC-59CD-4909-B2B8-66409EFA249D}"/>
                    </a:ext>
                  </a:extLst>
                </p14:cNvPr>
                <p14:cNvContentPartPr/>
                <p14:nvPr/>
              </p14:nvContentPartPr>
              <p14:xfrm>
                <a:off x="1091809" y="3243499"/>
                <a:ext cx="29880" cy="1261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0F38AC-59CD-4909-B2B8-66409EFA24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82809" y="3234499"/>
                  <a:ext cx="47520" cy="12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C78AF4-AC3B-4504-AC67-897A6FA22676}"/>
                    </a:ext>
                  </a:extLst>
                </p14:cNvPr>
                <p14:cNvContentPartPr/>
                <p14:nvPr/>
              </p14:nvContentPartPr>
              <p14:xfrm>
                <a:off x="1019809" y="3166099"/>
                <a:ext cx="3367440" cy="1625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C78AF4-AC3B-4504-AC67-897A6FA2267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11169" y="3157459"/>
                  <a:ext cx="3385080" cy="16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E9C900-B50D-4FE1-831E-976AD9BC21E3}"/>
                    </a:ext>
                  </a:extLst>
                </p14:cNvPr>
                <p14:cNvContentPartPr/>
                <p14:nvPr/>
              </p14:nvContentPartPr>
              <p14:xfrm>
                <a:off x="1361449" y="2807539"/>
                <a:ext cx="139680" cy="238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E9C900-B50D-4FE1-831E-976AD9BC21E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52449" y="2798539"/>
                  <a:ext cx="1573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DCDFD7-336F-4B61-B951-1FEFEC36CBB4}"/>
                    </a:ext>
                  </a:extLst>
                </p14:cNvPr>
                <p14:cNvContentPartPr/>
                <p14:nvPr/>
              </p14:nvContentPartPr>
              <p14:xfrm>
                <a:off x="1574569" y="2831659"/>
                <a:ext cx="57240" cy="197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DCDFD7-336F-4B61-B951-1FEFEC36CBB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65569" y="2823019"/>
                  <a:ext cx="74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783F16-C4C3-4B15-A09A-199A21E0FFD6}"/>
                    </a:ext>
                  </a:extLst>
                </p14:cNvPr>
                <p14:cNvContentPartPr/>
                <p14:nvPr/>
              </p14:nvContentPartPr>
              <p14:xfrm>
                <a:off x="1696249" y="2915539"/>
                <a:ext cx="171720" cy="111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783F16-C4C3-4B15-A09A-199A21E0FFD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87249" y="2906539"/>
                  <a:ext cx="189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E4E6568-B9D1-4839-84CE-588690EBB7B5}"/>
                    </a:ext>
                  </a:extLst>
                </p14:cNvPr>
                <p14:cNvContentPartPr/>
                <p14:nvPr/>
              </p14:nvContentPartPr>
              <p14:xfrm>
                <a:off x="1993969" y="2752099"/>
                <a:ext cx="130320" cy="261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E4E6568-B9D1-4839-84CE-588690EBB7B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85329" y="2743099"/>
                  <a:ext cx="1479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CB2EBE7-E353-4827-9396-703D2FB7916E}"/>
                    </a:ext>
                  </a:extLst>
                </p14:cNvPr>
                <p14:cNvContentPartPr/>
                <p14:nvPr/>
              </p14:nvContentPartPr>
              <p14:xfrm>
                <a:off x="2163529" y="2903299"/>
                <a:ext cx="62280" cy="95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CB2EBE7-E353-4827-9396-703D2FB7916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54529" y="2894659"/>
                  <a:ext cx="79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4B382EF-1088-4D3A-B341-434EB94C3579}"/>
                    </a:ext>
                  </a:extLst>
                </p14:cNvPr>
                <p14:cNvContentPartPr/>
                <p14:nvPr/>
              </p14:nvContentPartPr>
              <p14:xfrm>
                <a:off x="2274049" y="2922739"/>
                <a:ext cx="104040" cy="171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4B382EF-1088-4D3A-B341-434EB94C357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65049" y="2913739"/>
                  <a:ext cx="121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FD7D2C0-A1A2-45A7-8A19-06E1C40557E6}"/>
                    </a:ext>
                  </a:extLst>
                </p14:cNvPr>
                <p14:cNvContentPartPr/>
                <p14:nvPr/>
              </p14:nvContentPartPr>
              <p14:xfrm>
                <a:off x="2422729" y="2803939"/>
                <a:ext cx="60840" cy="170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FD7D2C0-A1A2-45A7-8A19-06E1C40557E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13729" y="2795299"/>
                  <a:ext cx="78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741F81-D5A8-4B90-BE4A-7088919E9913}"/>
                    </a:ext>
                  </a:extLst>
                </p14:cNvPr>
                <p14:cNvContentPartPr/>
                <p14:nvPr/>
              </p14:nvContentPartPr>
              <p14:xfrm>
                <a:off x="2496889" y="2896459"/>
                <a:ext cx="64440" cy="97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741F81-D5A8-4B90-BE4A-7088919E991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87889" y="2887819"/>
                  <a:ext cx="82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010AB0-344E-4780-98D8-778B51D5F33A}"/>
                    </a:ext>
                  </a:extLst>
                </p14:cNvPr>
                <p14:cNvContentPartPr/>
                <p14:nvPr/>
              </p14:nvContentPartPr>
              <p14:xfrm>
                <a:off x="2572129" y="2816179"/>
                <a:ext cx="233280" cy="194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010AB0-344E-4780-98D8-778B51D5F33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63489" y="2807539"/>
                  <a:ext cx="2509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C4DCD1C-539D-4437-913E-A226222D0DE3}"/>
                    </a:ext>
                  </a:extLst>
                </p14:cNvPr>
                <p14:cNvContentPartPr/>
                <p14:nvPr/>
              </p14:nvContentPartPr>
              <p14:xfrm>
                <a:off x="3119329" y="2736259"/>
                <a:ext cx="93960" cy="252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C4DCD1C-539D-4437-913E-A226222D0DE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10689" y="2727259"/>
                  <a:ext cx="1116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B02C51-DFC5-4277-87F3-3F7448B26187}"/>
                    </a:ext>
                  </a:extLst>
                </p14:cNvPr>
                <p14:cNvContentPartPr/>
                <p14:nvPr/>
              </p14:nvContentPartPr>
              <p14:xfrm>
                <a:off x="3244249" y="2920219"/>
                <a:ext cx="82440" cy="93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B02C51-DFC5-4277-87F3-3F7448B2618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35249" y="2911219"/>
                  <a:ext cx="100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6A8C1D3-3F00-4048-9F36-E5FDCF6A4103}"/>
                    </a:ext>
                  </a:extLst>
                </p14:cNvPr>
                <p14:cNvContentPartPr/>
                <p14:nvPr/>
              </p14:nvContentPartPr>
              <p14:xfrm>
                <a:off x="3369889" y="2899339"/>
                <a:ext cx="169560" cy="127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6A8C1D3-3F00-4048-9F36-E5FDCF6A41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61249" y="2890699"/>
                  <a:ext cx="187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A75DAB0-A162-4683-B1B4-2D4690A57D13}"/>
                    </a:ext>
                  </a:extLst>
                </p14:cNvPr>
                <p14:cNvContentPartPr/>
                <p14:nvPr/>
              </p14:nvContentPartPr>
              <p14:xfrm>
                <a:off x="3629809" y="2793499"/>
                <a:ext cx="12888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A75DAB0-A162-4683-B1B4-2D4690A57D1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621169" y="2784859"/>
                  <a:ext cx="146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974401D-9F31-4887-B636-92E1920DE31A}"/>
                    </a:ext>
                  </a:extLst>
                </p14:cNvPr>
                <p14:cNvContentPartPr/>
                <p14:nvPr/>
              </p14:nvContentPartPr>
              <p14:xfrm>
                <a:off x="3727009" y="2893219"/>
                <a:ext cx="130320" cy="82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974401D-9F31-4887-B636-92E1920DE31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18009" y="2884219"/>
                  <a:ext cx="147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59F1504-44AD-49FA-9195-1622E6558D93}"/>
                    </a:ext>
                  </a:extLst>
                </p14:cNvPr>
                <p14:cNvContentPartPr/>
                <p14:nvPr/>
              </p14:nvContentPartPr>
              <p14:xfrm>
                <a:off x="3924649" y="2775859"/>
                <a:ext cx="30240" cy="205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59F1504-44AD-49FA-9195-1622E6558D9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916009" y="2766859"/>
                  <a:ext cx="47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5D1E05E-32A3-441A-B9A4-6AC937E6D6C0}"/>
                    </a:ext>
                  </a:extLst>
                </p14:cNvPr>
                <p14:cNvContentPartPr/>
                <p14:nvPr/>
              </p14:nvContentPartPr>
              <p14:xfrm>
                <a:off x="1045009" y="2592619"/>
                <a:ext cx="3395880" cy="687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5D1E05E-32A3-441A-B9A4-6AC937E6D6C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36369" y="2583979"/>
                  <a:ext cx="3413520" cy="7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57A8893-D90B-40DB-ADFF-5C6561205F1F}"/>
                    </a:ext>
                  </a:extLst>
                </p14:cNvPr>
                <p14:cNvContentPartPr/>
                <p14:nvPr/>
              </p14:nvContentPartPr>
              <p14:xfrm>
                <a:off x="1594009" y="3324139"/>
                <a:ext cx="23760" cy="297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57A8893-D90B-40DB-ADFF-5C6561205F1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585009" y="3315139"/>
                  <a:ext cx="414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1B9B3B-CE31-4F49-A44B-4ACEBD165F6F}"/>
                    </a:ext>
                  </a:extLst>
                </p14:cNvPr>
                <p14:cNvContentPartPr/>
                <p14:nvPr/>
              </p14:nvContentPartPr>
              <p14:xfrm>
                <a:off x="1545049" y="3505579"/>
                <a:ext cx="132840" cy="17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1B9B3B-CE31-4F49-A44B-4ACEBD165F6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36409" y="3496939"/>
                  <a:ext cx="150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873177-4412-477D-A94F-04C75BA403E7}"/>
                    </a:ext>
                  </a:extLst>
                </p14:cNvPr>
                <p14:cNvContentPartPr/>
                <p14:nvPr/>
              </p14:nvContentPartPr>
              <p14:xfrm>
                <a:off x="1787329" y="3326659"/>
                <a:ext cx="272880" cy="267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873177-4412-477D-A94F-04C75BA403E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78689" y="3317659"/>
                  <a:ext cx="2905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D11631-64E8-4DE4-99F9-806D9C7E2D83}"/>
                    </a:ext>
                  </a:extLst>
                </p14:cNvPr>
                <p14:cNvContentPartPr/>
                <p14:nvPr/>
              </p14:nvContentPartPr>
              <p14:xfrm>
                <a:off x="2127169" y="3349699"/>
                <a:ext cx="103680" cy="169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D11631-64E8-4DE4-99F9-806D9C7E2D8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118169" y="3341059"/>
                  <a:ext cx="121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C88BCD3-F0F0-467B-A647-E82F7A69EB9C}"/>
                    </a:ext>
                  </a:extLst>
                </p14:cNvPr>
                <p14:cNvContentPartPr/>
                <p14:nvPr/>
              </p14:nvContentPartPr>
              <p14:xfrm>
                <a:off x="2985769" y="3297139"/>
                <a:ext cx="28080" cy="245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C88BCD3-F0F0-467B-A647-E82F7A69EB9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77129" y="3288499"/>
                  <a:ext cx="457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62D3DC-19F8-403E-9E20-524C8BDFC249}"/>
                    </a:ext>
                  </a:extLst>
                </p14:cNvPr>
                <p14:cNvContentPartPr/>
                <p14:nvPr/>
              </p14:nvContentPartPr>
              <p14:xfrm>
                <a:off x="2981809" y="3303259"/>
                <a:ext cx="1050840" cy="314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62D3DC-19F8-403E-9E20-524C8BDFC24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72809" y="3294619"/>
                  <a:ext cx="106848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07F6DA-0020-453B-9BF9-BBAE494230DF}"/>
              </a:ext>
            </a:extLst>
          </p:cNvPr>
          <p:cNvGrpSpPr/>
          <p:nvPr/>
        </p:nvGrpSpPr>
        <p:grpSpPr>
          <a:xfrm>
            <a:off x="3473595" y="3365717"/>
            <a:ext cx="166680" cy="137880"/>
            <a:chOff x="3473595" y="3365717"/>
            <a:chExt cx="166680" cy="1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AF1303-0B50-4FCF-A1CB-882BF317C9AD}"/>
                    </a:ext>
                  </a:extLst>
                </p14:cNvPr>
                <p14:cNvContentPartPr/>
                <p14:nvPr/>
              </p14:nvContentPartPr>
              <p14:xfrm>
                <a:off x="3473595" y="3373997"/>
                <a:ext cx="39960" cy="66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AF1303-0B50-4FCF-A1CB-882BF317C9A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464595" y="3364997"/>
                  <a:ext cx="57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F3B50DF-A1B1-491C-80F9-78827E94B113}"/>
                    </a:ext>
                  </a:extLst>
                </p14:cNvPr>
                <p14:cNvContentPartPr/>
                <p14:nvPr/>
              </p14:nvContentPartPr>
              <p14:xfrm>
                <a:off x="3548835" y="3365717"/>
                <a:ext cx="60840" cy="53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3B50DF-A1B1-491C-80F9-78827E94B11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540195" y="3357077"/>
                  <a:ext cx="78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C7BDDC-E66B-49F4-96E5-A35291E54A32}"/>
                    </a:ext>
                  </a:extLst>
                </p14:cNvPr>
                <p14:cNvContentPartPr/>
                <p14:nvPr/>
              </p14:nvContentPartPr>
              <p14:xfrm>
                <a:off x="3502395" y="3436277"/>
                <a:ext cx="37800" cy="67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C7BDDC-E66B-49F4-96E5-A35291E54A3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493395" y="3427637"/>
                  <a:ext cx="554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2D14C68-325B-46DC-AF3E-019B42E56076}"/>
                    </a:ext>
                  </a:extLst>
                </p14:cNvPr>
                <p14:cNvContentPartPr/>
                <p14:nvPr/>
              </p14:nvContentPartPr>
              <p14:xfrm>
                <a:off x="3562155" y="3436277"/>
                <a:ext cx="78120" cy="54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2D14C68-325B-46DC-AF3E-019B42E5607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53155" y="3427637"/>
                  <a:ext cx="95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7ABD179-56D2-44C5-89D4-98DAA9D8FB83}"/>
                    </a:ext>
                  </a:extLst>
                </p14:cNvPr>
                <p14:cNvContentPartPr/>
                <p14:nvPr/>
              </p14:nvContentPartPr>
              <p14:xfrm>
                <a:off x="3538395" y="3380477"/>
                <a:ext cx="50760" cy="80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7ABD179-56D2-44C5-89D4-98DAA9D8FB8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529755" y="3371837"/>
                  <a:ext cx="6840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BEF35E-CFB1-4ABE-A4D0-07ABB7B79FDD}"/>
              </a:ext>
            </a:extLst>
          </p:cNvPr>
          <p:cNvGrpSpPr/>
          <p:nvPr/>
        </p:nvGrpSpPr>
        <p:grpSpPr>
          <a:xfrm>
            <a:off x="1510875" y="3854597"/>
            <a:ext cx="986040" cy="761760"/>
            <a:chOff x="1510875" y="3854597"/>
            <a:chExt cx="986040" cy="76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893F5CC-0C2E-411F-A396-92705B082DFE}"/>
                    </a:ext>
                  </a:extLst>
                </p14:cNvPr>
                <p14:cNvContentPartPr/>
                <p14:nvPr/>
              </p14:nvContentPartPr>
              <p14:xfrm>
                <a:off x="1551555" y="3913277"/>
                <a:ext cx="128520" cy="117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893F5CC-0C2E-411F-A396-92705B082DF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42555" y="3904277"/>
                  <a:ext cx="146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9501E6C-7476-4ACB-822B-B61B7147C7C6}"/>
                    </a:ext>
                  </a:extLst>
                </p14:cNvPr>
                <p14:cNvContentPartPr/>
                <p14:nvPr/>
              </p14:nvContentPartPr>
              <p14:xfrm>
                <a:off x="1732995" y="3937037"/>
                <a:ext cx="138600" cy="99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9501E6C-7476-4ACB-822B-B61B7147C7C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24355" y="3928037"/>
                  <a:ext cx="156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D9CBE3C-FC74-48A4-B901-B647F2A9A591}"/>
                    </a:ext>
                  </a:extLst>
                </p14:cNvPr>
                <p14:cNvContentPartPr/>
                <p14:nvPr/>
              </p14:nvContentPartPr>
              <p14:xfrm>
                <a:off x="1903995" y="3854597"/>
                <a:ext cx="134280" cy="206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D9CBE3C-FC74-48A4-B901-B647F2A9A59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95355" y="3845597"/>
                  <a:ext cx="151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1BD9335-98FC-4B0F-8A3B-02DABB7D10DA}"/>
                    </a:ext>
                  </a:extLst>
                </p14:cNvPr>
                <p14:cNvContentPartPr/>
                <p14:nvPr/>
              </p14:nvContentPartPr>
              <p14:xfrm>
                <a:off x="2084715" y="3861077"/>
                <a:ext cx="80280" cy="188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1BD9335-98FC-4B0F-8A3B-02DABB7D10D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075715" y="3852437"/>
                  <a:ext cx="97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1EC0937-9E88-4F78-A21C-E9B2F2ADC4D1}"/>
                    </a:ext>
                  </a:extLst>
                </p14:cNvPr>
                <p14:cNvContentPartPr/>
                <p14:nvPr/>
              </p14:nvContentPartPr>
              <p14:xfrm>
                <a:off x="2277675" y="3974837"/>
                <a:ext cx="129240" cy="115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1EC0937-9E88-4F78-A21C-E9B2F2ADC4D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269035" y="3966197"/>
                  <a:ext cx="146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5BB9FCE-7810-43A6-BFC9-416560E28F69}"/>
                    </a:ext>
                  </a:extLst>
                </p14:cNvPr>
                <p14:cNvContentPartPr/>
                <p14:nvPr/>
              </p14:nvContentPartPr>
              <p14:xfrm>
                <a:off x="2465955" y="3990677"/>
                <a:ext cx="30960" cy="87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5BB9FCE-7810-43A6-BFC9-416560E28F6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457315" y="3981677"/>
                  <a:ext cx="486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4333651-8BD9-4194-839F-76E936780781}"/>
                    </a:ext>
                  </a:extLst>
                </p14:cNvPr>
                <p14:cNvContentPartPr/>
                <p14:nvPr/>
              </p14:nvContentPartPr>
              <p14:xfrm>
                <a:off x="1685475" y="4177877"/>
                <a:ext cx="87120" cy="97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4333651-8BD9-4194-839F-76E93678078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676835" y="4168877"/>
                  <a:ext cx="1047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DF70071-2A5F-4D06-BCB3-D10FEF65BCC3}"/>
                    </a:ext>
                  </a:extLst>
                </p14:cNvPr>
                <p14:cNvContentPartPr/>
                <p14:nvPr/>
              </p14:nvContentPartPr>
              <p14:xfrm>
                <a:off x="1730835" y="4173917"/>
                <a:ext cx="97200" cy="92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DF70071-2A5F-4D06-BCB3-D10FEF65BCC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21835" y="4164917"/>
                  <a:ext cx="114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C661D35-2E56-4DCE-8F0B-44FA5D7E9D7C}"/>
                    </a:ext>
                  </a:extLst>
                </p14:cNvPr>
                <p14:cNvContentPartPr/>
                <p14:nvPr/>
              </p14:nvContentPartPr>
              <p14:xfrm>
                <a:off x="1716435" y="4417277"/>
                <a:ext cx="141480" cy="164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C661D35-2E56-4DCE-8F0B-44FA5D7E9D7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07435" y="4408637"/>
                  <a:ext cx="159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F026676-427C-4095-8F5E-DC1F04115819}"/>
                    </a:ext>
                  </a:extLst>
                </p14:cNvPr>
                <p14:cNvContentPartPr/>
                <p14:nvPr/>
              </p14:nvContentPartPr>
              <p14:xfrm>
                <a:off x="1668195" y="4215677"/>
                <a:ext cx="104040" cy="133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F026676-427C-4095-8F5E-DC1F0411581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659195" y="4207037"/>
                  <a:ext cx="121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6DB0241-D72C-4BAE-92D7-87E0413D8CB7}"/>
                    </a:ext>
                  </a:extLst>
                </p14:cNvPr>
                <p14:cNvContentPartPr/>
                <p14:nvPr/>
              </p14:nvContentPartPr>
              <p14:xfrm>
                <a:off x="1713555" y="4456877"/>
                <a:ext cx="55080" cy="61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6DB0241-D72C-4BAE-92D7-87E0413D8C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04555" y="4448237"/>
                  <a:ext cx="72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8CAFE5-65FA-46B3-A9F6-EAF483FB92FF}"/>
                    </a:ext>
                  </a:extLst>
                </p14:cNvPr>
                <p14:cNvContentPartPr/>
                <p14:nvPr/>
              </p14:nvContentPartPr>
              <p14:xfrm>
                <a:off x="1762155" y="4454717"/>
                <a:ext cx="107280" cy="161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8CAFE5-65FA-46B3-A9F6-EAF483FB92F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53515" y="4446077"/>
                  <a:ext cx="1249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463D9BF-05E9-4F77-AE6B-DC3CE4FC74D2}"/>
                    </a:ext>
                  </a:extLst>
                </p14:cNvPr>
                <p14:cNvContentPartPr/>
                <p14:nvPr/>
              </p14:nvContentPartPr>
              <p14:xfrm>
                <a:off x="1510875" y="4183997"/>
                <a:ext cx="86760" cy="187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463D9BF-05E9-4F77-AE6B-DC3CE4FC74D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501875" y="4174997"/>
                  <a:ext cx="104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64E673-D3B6-430E-BFE9-4408949D5B9E}"/>
                    </a:ext>
                  </a:extLst>
                </p14:cNvPr>
                <p14:cNvContentPartPr/>
                <p14:nvPr/>
              </p14:nvContentPartPr>
              <p14:xfrm>
                <a:off x="1513395" y="4444637"/>
                <a:ext cx="125640" cy="105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64E673-D3B6-430E-BFE9-4408949D5B9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504395" y="4435637"/>
                  <a:ext cx="14328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37EA9A4-A7E2-4AB7-A67D-49BEDEE9B2A2}"/>
              </a:ext>
            </a:extLst>
          </p:cNvPr>
          <p:cNvGrpSpPr/>
          <p:nvPr/>
        </p:nvGrpSpPr>
        <p:grpSpPr>
          <a:xfrm>
            <a:off x="3003075" y="3754517"/>
            <a:ext cx="1004040" cy="875160"/>
            <a:chOff x="3003075" y="3754517"/>
            <a:chExt cx="1004040" cy="87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CE29A58-33E5-45F0-8442-CC82FB521396}"/>
                    </a:ext>
                  </a:extLst>
                </p14:cNvPr>
                <p14:cNvContentPartPr/>
                <p14:nvPr/>
              </p14:nvContentPartPr>
              <p14:xfrm>
                <a:off x="3003075" y="3828677"/>
                <a:ext cx="90360" cy="717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CE29A58-33E5-45F0-8442-CC82FB52139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994435" y="3819677"/>
                  <a:ext cx="10800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D9EF188-C3FC-47DE-B9FC-79EE0CDBCEF5}"/>
                    </a:ext>
                  </a:extLst>
                </p14:cNvPr>
                <p14:cNvContentPartPr/>
                <p14:nvPr/>
              </p14:nvContentPartPr>
              <p14:xfrm>
                <a:off x="3003075" y="3754517"/>
                <a:ext cx="1004040" cy="875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D9EF188-C3FC-47DE-B9FC-79EE0CDBCEF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994435" y="3745877"/>
                  <a:ext cx="1021680" cy="8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ED1759D-7F03-45B1-B7BC-6B9531FDD70D}"/>
                    </a:ext>
                  </a:extLst>
                </p14:cNvPr>
                <p14:cNvContentPartPr/>
                <p14:nvPr/>
              </p14:nvContentPartPr>
              <p14:xfrm>
                <a:off x="3038355" y="4047197"/>
                <a:ext cx="931320" cy="36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ED1759D-7F03-45B1-B7BC-6B9531FDD70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029355" y="4038197"/>
                  <a:ext cx="948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6ED3F8-A84E-4D9E-87D6-166BDAFAF3E3}"/>
                    </a:ext>
                  </a:extLst>
                </p14:cNvPr>
                <p14:cNvContentPartPr/>
                <p14:nvPr/>
              </p14:nvContentPartPr>
              <p14:xfrm>
                <a:off x="3013875" y="4267517"/>
                <a:ext cx="920160" cy="33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6ED3F8-A84E-4D9E-87D6-166BDAFAF3E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005235" y="4258517"/>
                  <a:ext cx="9378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92109D3-138C-428C-B7F2-82C5FEFE8CFD}"/>
                    </a:ext>
                  </a:extLst>
                </p14:cNvPr>
                <p14:cNvContentPartPr/>
                <p14:nvPr/>
              </p14:nvContentPartPr>
              <p14:xfrm>
                <a:off x="3466395" y="3840557"/>
                <a:ext cx="25920" cy="103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92109D3-138C-428C-B7F2-82C5FEFE8CF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57395" y="3831557"/>
                  <a:ext cx="43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F2BC67-FDEF-4CC7-80E6-2D6C08DAB70A}"/>
                    </a:ext>
                  </a:extLst>
                </p14:cNvPr>
                <p14:cNvContentPartPr/>
                <p14:nvPr/>
              </p14:nvContentPartPr>
              <p14:xfrm>
                <a:off x="3535155" y="3831557"/>
                <a:ext cx="78840" cy="96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F2BC67-FDEF-4CC7-80E6-2D6C08DAB70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526155" y="3822917"/>
                  <a:ext cx="96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E171F50-FA86-4CD6-A0C9-D81422F5CF4A}"/>
                    </a:ext>
                  </a:extLst>
                </p14:cNvPr>
                <p14:cNvContentPartPr/>
                <p14:nvPr/>
              </p14:nvContentPartPr>
              <p14:xfrm>
                <a:off x="3404835" y="4107317"/>
                <a:ext cx="60840" cy="41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E171F50-FA86-4CD6-A0C9-D81422F5CF4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396195" y="4098677"/>
                  <a:ext cx="78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0D95725-262E-426A-9863-607CBB471741}"/>
                    </a:ext>
                  </a:extLst>
                </p14:cNvPr>
                <p14:cNvContentPartPr/>
                <p14:nvPr/>
              </p14:nvContentPartPr>
              <p14:xfrm>
                <a:off x="3403755" y="4124237"/>
                <a:ext cx="64080" cy="88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0D95725-262E-426A-9863-607CBB47174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395115" y="4115237"/>
                  <a:ext cx="817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8FB231A-93A4-4955-BB86-B94345C8D6FE}"/>
                    </a:ext>
                  </a:extLst>
                </p14:cNvPr>
                <p14:cNvContentPartPr/>
                <p14:nvPr/>
              </p14:nvContentPartPr>
              <p14:xfrm>
                <a:off x="3506355" y="4116677"/>
                <a:ext cx="47520" cy="76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8FB231A-93A4-4955-BB86-B94345C8D6F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497715" y="4107677"/>
                  <a:ext cx="65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A24C609-3946-4145-85C2-8E21122BF375}"/>
                    </a:ext>
                  </a:extLst>
                </p14:cNvPr>
                <p14:cNvContentPartPr/>
                <p14:nvPr/>
              </p14:nvContentPartPr>
              <p14:xfrm>
                <a:off x="3372075" y="4367957"/>
                <a:ext cx="36360" cy="121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A24C609-3946-4145-85C2-8E21122BF37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363435" y="4358957"/>
                  <a:ext cx="54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3E6BE27-8F51-45E9-8ADD-6B6CA7A8210A}"/>
                    </a:ext>
                  </a:extLst>
                </p14:cNvPr>
                <p14:cNvContentPartPr/>
                <p14:nvPr/>
              </p14:nvContentPartPr>
              <p14:xfrm>
                <a:off x="3470355" y="4375157"/>
                <a:ext cx="83520" cy="71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3E6BE27-8F51-45E9-8ADD-6B6CA7A8210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461355" y="4366517"/>
                  <a:ext cx="101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187704F-7504-40FF-B1EA-EFF1E87AF92F}"/>
                    </a:ext>
                  </a:extLst>
                </p14:cNvPr>
                <p14:cNvContentPartPr/>
                <p14:nvPr/>
              </p14:nvContentPartPr>
              <p14:xfrm>
                <a:off x="3560355" y="4383437"/>
                <a:ext cx="81000" cy="72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187704F-7504-40FF-B1EA-EFF1E87AF92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551715" y="4374797"/>
                  <a:ext cx="9864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FB14E15-0AE0-4E00-A3B4-744733BED088}"/>
                  </a:ext>
                </a:extLst>
              </p14:cNvPr>
              <p14:cNvContentPartPr/>
              <p14:nvPr/>
            </p14:nvContentPartPr>
            <p14:xfrm>
              <a:off x="2739555" y="428477"/>
              <a:ext cx="57960" cy="93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FB14E15-0AE0-4E00-A3B4-744733BED08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730915" y="419837"/>
                <a:ext cx="7560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35D8840-99ED-4257-917C-772562057151}"/>
              </a:ext>
            </a:extLst>
          </p:cNvPr>
          <p:cNvGrpSpPr/>
          <p:nvPr/>
        </p:nvGrpSpPr>
        <p:grpSpPr>
          <a:xfrm>
            <a:off x="3319875" y="373757"/>
            <a:ext cx="158760" cy="140040"/>
            <a:chOff x="3319875" y="373757"/>
            <a:chExt cx="15876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0B8B8D4-1F78-4A8B-8366-A9FFD0EAAC1A}"/>
                    </a:ext>
                  </a:extLst>
                </p14:cNvPr>
                <p14:cNvContentPartPr/>
                <p14:nvPr/>
              </p14:nvContentPartPr>
              <p14:xfrm>
                <a:off x="3324195" y="373757"/>
                <a:ext cx="57240" cy="12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0B8B8D4-1F78-4A8B-8366-A9FFD0EAAC1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15555" y="364757"/>
                  <a:ext cx="74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3917371-5FEE-41F1-9F00-5652CD135F7E}"/>
                    </a:ext>
                  </a:extLst>
                </p14:cNvPr>
                <p14:cNvContentPartPr/>
                <p14:nvPr/>
              </p14:nvContentPartPr>
              <p14:xfrm>
                <a:off x="3319875" y="407597"/>
                <a:ext cx="54720" cy="106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3917371-5FEE-41F1-9F00-5652CD135F7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11235" y="398597"/>
                  <a:ext cx="72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C243E2A-7A8F-4C3C-9801-2FED4E7AAF5B}"/>
                    </a:ext>
                  </a:extLst>
                </p14:cNvPr>
                <p14:cNvContentPartPr/>
                <p14:nvPr/>
              </p14:nvContentPartPr>
              <p14:xfrm>
                <a:off x="3427875" y="383117"/>
                <a:ext cx="50760" cy="80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C243E2A-7A8F-4C3C-9801-2FED4E7AAF5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419235" y="374117"/>
                  <a:ext cx="6840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E38A725-725D-40F6-B149-652E2CDED784}"/>
              </a:ext>
            </a:extLst>
          </p:cNvPr>
          <p:cNvGrpSpPr/>
          <p:nvPr/>
        </p:nvGrpSpPr>
        <p:grpSpPr>
          <a:xfrm>
            <a:off x="3908475" y="347117"/>
            <a:ext cx="251640" cy="156960"/>
            <a:chOff x="3908475" y="347117"/>
            <a:chExt cx="251640" cy="1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33AF068-E085-4AD3-8B32-67BDA72E6325}"/>
                    </a:ext>
                  </a:extLst>
                </p14:cNvPr>
                <p14:cNvContentPartPr/>
                <p14:nvPr/>
              </p14:nvContentPartPr>
              <p14:xfrm>
                <a:off x="3908475" y="347117"/>
                <a:ext cx="60840" cy="156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33AF068-E085-4AD3-8B32-67BDA72E632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899835" y="338117"/>
                  <a:ext cx="784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58C81EC-83DB-433D-AE22-321368D3D65C}"/>
                    </a:ext>
                  </a:extLst>
                </p14:cNvPr>
                <p14:cNvContentPartPr/>
                <p14:nvPr/>
              </p14:nvContentPartPr>
              <p14:xfrm>
                <a:off x="3995955" y="388157"/>
                <a:ext cx="164160" cy="77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58C81EC-83DB-433D-AE22-321368D3D65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986955" y="379517"/>
                  <a:ext cx="18180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AD377F1-11A6-41E1-A667-041167EA7951}"/>
                  </a:ext>
                </a:extLst>
              </p14:cNvPr>
              <p14:cNvContentPartPr/>
              <p14:nvPr/>
            </p14:nvContentPartPr>
            <p14:xfrm>
              <a:off x="6524595" y="1562477"/>
              <a:ext cx="367920" cy="3178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AD377F1-11A6-41E1-A667-041167EA795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515595" y="1553837"/>
                <a:ext cx="385560" cy="33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3B62913-6A82-44DF-913F-5D64AAE13749}"/>
              </a:ext>
            </a:extLst>
          </p:cNvPr>
          <p:cNvGrpSpPr/>
          <p:nvPr/>
        </p:nvGrpSpPr>
        <p:grpSpPr>
          <a:xfrm>
            <a:off x="3013875" y="791357"/>
            <a:ext cx="1264680" cy="208440"/>
            <a:chOff x="3013875" y="791357"/>
            <a:chExt cx="126468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9A4A5A6-7637-4953-AA49-38964664146A}"/>
                    </a:ext>
                  </a:extLst>
                </p14:cNvPr>
                <p14:cNvContentPartPr/>
                <p14:nvPr/>
              </p14:nvContentPartPr>
              <p14:xfrm>
                <a:off x="3013875" y="880637"/>
                <a:ext cx="64080" cy="20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9A4A5A6-7637-4953-AA49-38964664146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005235" y="871637"/>
                  <a:ext cx="81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C4A330C-BC56-449D-9800-8CCF938678E1}"/>
                    </a:ext>
                  </a:extLst>
                </p14:cNvPr>
                <p14:cNvContentPartPr/>
                <p14:nvPr/>
              </p14:nvContentPartPr>
              <p14:xfrm>
                <a:off x="3022155" y="901877"/>
                <a:ext cx="43560" cy="97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C4A330C-BC56-449D-9800-8CCF938678E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013155" y="893237"/>
                  <a:ext cx="61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344B3AE-A829-488E-9AA4-3A910872C3D7}"/>
                    </a:ext>
                  </a:extLst>
                </p14:cNvPr>
                <p14:cNvContentPartPr/>
                <p14:nvPr/>
              </p14:nvContentPartPr>
              <p14:xfrm>
                <a:off x="3123315" y="901157"/>
                <a:ext cx="55440" cy="98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344B3AE-A829-488E-9AA4-3A910872C3D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114675" y="892157"/>
                  <a:ext cx="73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D40B085-CC38-49C2-B8E8-C4BC6A918BA7}"/>
                    </a:ext>
                  </a:extLst>
                </p14:cNvPr>
                <p14:cNvContentPartPr/>
                <p14:nvPr/>
              </p14:nvContentPartPr>
              <p14:xfrm>
                <a:off x="3324195" y="871997"/>
                <a:ext cx="33120" cy="126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D40B085-CC38-49C2-B8E8-C4BC6A918BA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315555" y="862997"/>
                  <a:ext cx="50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0D1CA7B-A546-4F6C-AE33-FDB40EFF2723}"/>
                    </a:ext>
                  </a:extLst>
                </p14:cNvPr>
                <p14:cNvContentPartPr/>
                <p14:nvPr/>
              </p14:nvContentPartPr>
              <p14:xfrm>
                <a:off x="3307275" y="904757"/>
                <a:ext cx="128160" cy="73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0D1CA7B-A546-4F6C-AE33-FDB40EFF272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298275" y="896117"/>
                  <a:ext cx="145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C82C0ED-BB22-40B1-837F-232E90D9E8F8}"/>
                    </a:ext>
                  </a:extLst>
                </p14:cNvPr>
                <p14:cNvContentPartPr/>
                <p14:nvPr/>
              </p14:nvContentPartPr>
              <p14:xfrm>
                <a:off x="3470715" y="904757"/>
                <a:ext cx="119160" cy="53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82C0ED-BB22-40B1-837F-232E90D9E8F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462075" y="896117"/>
                  <a:ext cx="1368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AAED710-5759-4B25-AE2C-2CB4B7948F57}"/>
                    </a:ext>
                  </a:extLst>
                </p14:cNvPr>
                <p14:cNvContentPartPr/>
                <p14:nvPr/>
              </p14:nvContentPartPr>
              <p14:xfrm>
                <a:off x="3727035" y="868037"/>
                <a:ext cx="120600" cy="84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AAED710-5759-4B25-AE2C-2CB4B7948F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718395" y="859037"/>
                  <a:ext cx="1382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95372CF-A3A0-4B73-91AA-79E8687D3F9C}"/>
                    </a:ext>
                  </a:extLst>
                </p14:cNvPr>
                <p14:cNvContentPartPr/>
                <p14:nvPr/>
              </p14:nvContentPartPr>
              <p14:xfrm>
                <a:off x="3969315" y="833477"/>
                <a:ext cx="55440" cy="150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95372CF-A3A0-4B73-91AA-79E8687D3F9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960675" y="824837"/>
                  <a:ext cx="73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670428D-7911-425D-BAE4-30088BF4AD07}"/>
                    </a:ext>
                  </a:extLst>
                </p14:cNvPr>
                <p14:cNvContentPartPr/>
                <p14:nvPr/>
              </p14:nvContentPartPr>
              <p14:xfrm>
                <a:off x="4076235" y="824477"/>
                <a:ext cx="79560" cy="133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670428D-7911-425D-BAE4-30088BF4AD0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067235" y="815837"/>
                  <a:ext cx="97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FE8C507-3B30-451B-A54A-87DFA522BAD2}"/>
                    </a:ext>
                  </a:extLst>
                </p14:cNvPr>
                <p14:cNvContentPartPr/>
                <p14:nvPr/>
              </p14:nvContentPartPr>
              <p14:xfrm>
                <a:off x="4198275" y="791357"/>
                <a:ext cx="80280" cy="123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FE8C507-3B30-451B-A54A-87DFA522BAD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189635" y="782717"/>
                  <a:ext cx="9792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6931D19-0042-49C1-9202-D1279245289E}"/>
                  </a:ext>
                </a:extLst>
              </p14:cNvPr>
              <p14:cNvContentPartPr/>
              <p14:nvPr/>
            </p14:nvContentPartPr>
            <p14:xfrm>
              <a:off x="6490035" y="399677"/>
              <a:ext cx="430560" cy="3506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6931D19-0042-49C1-9202-D1279245289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481035" y="391037"/>
                <a:ext cx="44820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8615CF6-26EC-4529-8186-0DFF21434CCF}"/>
                  </a:ext>
                </a:extLst>
              </p14:cNvPr>
              <p14:cNvContentPartPr/>
              <p14:nvPr/>
            </p14:nvContentPartPr>
            <p14:xfrm>
              <a:off x="4792275" y="1571117"/>
              <a:ext cx="352080" cy="291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8615CF6-26EC-4529-8186-0DFF21434CC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783635" y="1562477"/>
                <a:ext cx="3697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802AD03-64FE-4DE0-B3E1-E1083967D7AC}"/>
                  </a:ext>
                </a:extLst>
              </p14:cNvPr>
              <p14:cNvContentPartPr/>
              <p14:nvPr/>
            </p14:nvContentPartPr>
            <p14:xfrm>
              <a:off x="4676355" y="303557"/>
              <a:ext cx="549360" cy="8470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802AD03-64FE-4DE0-B3E1-E1083967D7AC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667355" y="294557"/>
                <a:ext cx="567000" cy="86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719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A833B7-B02C-459E-BB30-24A3513F7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B741BEA5-3B66-444F-951D-CA73E720A79E}"/>
              </a:ext>
            </a:extLst>
          </p:cNvPr>
          <p:cNvGrpSpPr/>
          <p:nvPr/>
        </p:nvGrpSpPr>
        <p:grpSpPr>
          <a:xfrm>
            <a:off x="942075" y="2340077"/>
            <a:ext cx="3851280" cy="2412720"/>
            <a:chOff x="942075" y="2340077"/>
            <a:chExt cx="3851280" cy="241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A8AE735-4677-4DA6-A8A8-06D7189148CA}"/>
                    </a:ext>
                  </a:extLst>
                </p14:cNvPr>
                <p14:cNvContentPartPr/>
                <p14:nvPr/>
              </p14:nvContentPartPr>
              <p14:xfrm>
                <a:off x="1022355" y="3096437"/>
                <a:ext cx="115560" cy="165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A8AE735-4677-4DA6-A8A8-06D7189148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13355" y="3087797"/>
                  <a:ext cx="133200" cy="16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F3B228F-7C8F-4685-AC22-BA9C2821A642}"/>
                    </a:ext>
                  </a:extLst>
                </p14:cNvPr>
                <p14:cNvContentPartPr/>
                <p14:nvPr/>
              </p14:nvContentPartPr>
              <p14:xfrm>
                <a:off x="942075" y="3029117"/>
                <a:ext cx="3851280" cy="1707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F3B228F-7C8F-4685-AC22-BA9C2821A64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3075" y="3020477"/>
                  <a:ext cx="3868920" cy="17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373D18-829A-4548-A095-9DA38741D158}"/>
                    </a:ext>
                  </a:extLst>
                </p14:cNvPr>
                <p14:cNvContentPartPr/>
                <p14:nvPr/>
              </p14:nvContentPartPr>
              <p14:xfrm>
                <a:off x="1405035" y="2631677"/>
                <a:ext cx="193680" cy="338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373D18-829A-4548-A095-9DA38741D1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96395" y="2623037"/>
                  <a:ext cx="2113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AC8D10-E169-4DD6-85BC-B324F6BB0781}"/>
                    </a:ext>
                  </a:extLst>
                </p14:cNvPr>
                <p14:cNvContentPartPr/>
                <p14:nvPr/>
              </p14:nvContentPartPr>
              <p14:xfrm>
                <a:off x="1675395" y="2699357"/>
                <a:ext cx="95400" cy="261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AC8D10-E169-4DD6-85BC-B324F6BB07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66395" y="2690357"/>
                  <a:ext cx="1130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0A151D-2504-4F5C-9EAC-9BB6E0284905}"/>
                    </a:ext>
                  </a:extLst>
                </p14:cNvPr>
                <p14:cNvContentPartPr/>
                <p14:nvPr/>
              </p14:nvContentPartPr>
              <p14:xfrm>
                <a:off x="1836675" y="2812757"/>
                <a:ext cx="225360" cy="128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0A151D-2504-4F5C-9EAC-9BB6E028490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27675" y="2803757"/>
                  <a:ext cx="243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F7F1AEA-0C21-4B84-81A0-7FD4B635F0BB}"/>
                    </a:ext>
                  </a:extLst>
                </p14:cNvPr>
                <p14:cNvContentPartPr/>
                <p14:nvPr/>
              </p14:nvContentPartPr>
              <p14:xfrm>
                <a:off x="2305035" y="2605397"/>
                <a:ext cx="135720" cy="343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7F1AEA-0C21-4B84-81A0-7FD4B635F0B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96035" y="2596397"/>
                  <a:ext cx="1533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6FBDBB4-4CC9-481A-8A0A-D75770650B44}"/>
                    </a:ext>
                  </a:extLst>
                </p14:cNvPr>
                <p14:cNvContentPartPr/>
                <p14:nvPr/>
              </p14:nvContentPartPr>
              <p14:xfrm>
                <a:off x="2477475" y="2802677"/>
                <a:ext cx="75600" cy="127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6FBDBB4-4CC9-481A-8A0A-D75770650B4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68835" y="2794037"/>
                  <a:ext cx="932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F47DA3-9429-4B45-A188-ED1D783C9537}"/>
                    </a:ext>
                  </a:extLst>
                </p14:cNvPr>
                <p14:cNvContentPartPr/>
                <p14:nvPr/>
              </p14:nvContentPartPr>
              <p14:xfrm>
                <a:off x="2580075" y="2793317"/>
                <a:ext cx="131760" cy="230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F47DA3-9429-4B45-A188-ED1D783C953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71435" y="2784677"/>
                  <a:ext cx="149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403C13-5A18-47BA-8768-F502ED683988}"/>
                    </a:ext>
                  </a:extLst>
                </p14:cNvPr>
                <p14:cNvContentPartPr/>
                <p14:nvPr/>
              </p14:nvContentPartPr>
              <p14:xfrm>
                <a:off x="2761155" y="2702237"/>
                <a:ext cx="85320" cy="246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403C13-5A18-47BA-8768-F502ED68398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52515" y="2693237"/>
                  <a:ext cx="1029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785FBB5-C546-4CF9-8819-FA299C980DBF}"/>
                    </a:ext>
                  </a:extLst>
                </p14:cNvPr>
                <p14:cNvContentPartPr/>
                <p14:nvPr/>
              </p14:nvContentPartPr>
              <p14:xfrm>
                <a:off x="2857995" y="2842997"/>
                <a:ext cx="59040" cy="88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785FBB5-C546-4CF9-8819-FA299C980DB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48995" y="2834357"/>
                  <a:ext cx="76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285EBF-EC75-478F-998E-57F19A8BB3D9}"/>
                    </a:ext>
                  </a:extLst>
                </p14:cNvPr>
                <p14:cNvContentPartPr/>
                <p14:nvPr/>
              </p14:nvContentPartPr>
              <p14:xfrm>
                <a:off x="2926755" y="2826437"/>
                <a:ext cx="91440" cy="91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285EBF-EC75-478F-998E-57F19A8BB3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17755" y="2817797"/>
                  <a:ext cx="109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68A0711-1E29-486A-A0B2-7ABD21C3B929}"/>
                    </a:ext>
                  </a:extLst>
                </p14:cNvPr>
                <p14:cNvContentPartPr/>
                <p14:nvPr/>
              </p14:nvContentPartPr>
              <p14:xfrm>
                <a:off x="3139515" y="2734637"/>
                <a:ext cx="68400" cy="191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68A0711-1E29-486A-A0B2-7ABD21C3B92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30515" y="2725637"/>
                  <a:ext cx="86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46BF51A-E9FF-46F1-B0E4-5659F8CBCFEC}"/>
                    </a:ext>
                  </a:extLst>
                </p14:cNvPr>
                <p14:cNvContentPartPr/>
                <p14:nvPr/>
              </p14:nvContentPartPr>
              <p14:xfrm>
                <a:off x="3423195" y="2697917"/>
                <a:ext cx="92520" cy="263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46BF51A-E9FF-46F1-B0E4-5659F8CBCFE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414195" y="2689277"/>
                  <a:ext cx="1101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67FD9B-46DB-4985-A726-A1C1B959E708}"/>
                    </a:ext>
                  </a:extLst>
                </p14:cNvPr>
                <p14:cNvContentPartPr/>
                <p14:nvPr/>
              </p14:nvContentPartPr>
              <p14:xfrm>
                <a:off x="3507075" y="2838317"/>
                <a:ext cx="167760" cy="94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67FD9B-46DB-4985-A726-A1C1B959E70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98435" y="2829677"/>
                  <a:ext cx="185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60F9DF2-D630-4DCA-A72E-2A7D7A6ACE10}"/>
                    </a:ext>
                  </a:extLst>
                </p14:cNvPr>
                <p14:cNvContentPartPr/>
                <p14:nvPr/>
              </p14:nvContentPartPr>
              <p14:xfrm>
                <a:off x="3706155" y="2866397"/>
                <a:ext cx="110880" cy="73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60F9DF2-D630-4DCA-A72E-2A7D7A6ACE1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97155" y="2857757"/>
                  <a:ext cx="128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B94B7A4-718D-4C5F-B017-60AF7016930C}"/>
                    </a:ext>
                  </a:extLst>
                </p14:cNvPr>
                <p14:cNvContentPartPr/>
                <p14:nvPr/>
              </p14:nvContentPartPr>
              <p14:xfrm>
                <a:off x="3862035" y="2679557"/>
                <a:ext cx="143280" cy="216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B94B7A4-718D-4C5F-B017-60AF7016930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53395" y="2670557"/>
                  <a:ext cx="160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12A161F-BA7A-4D44-9603-9142C639C515}"/>
                    </a:ext>
                  </a:extLst>
                </p14:cNvPr>
                <p14:cNvContentPartPr/>
                <p14:nvPr/>
              </p14:nvContentPartPr>
              <p14:xfrm>
                <a:off x="3974715" y="2801597"/>
                <a:ext cx="120960" cy="63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12A161F-BA7A-4D44-9603-9142C639C51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66075" y="2792597"/>
                  <a:ext cx="1386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C20A915-1DDC-41D1-BBA2-C970082AEE9E}"/>
                    </a:ext>
                  </a:extLst>
                </p14:cNvPr>
                <p14:cNvContentPartPr/>
                <p14:nvPr/>
              </p14:nvContentPartPr>
              <p14:xfrm>
                <a:off x="4227075" y="2622677"/>
                <a:ext cx="84240" cy="275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C20A915-1DDC-41D1-BBA2-C970082AEE9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18435" y="2614037"/>
                  <a:ext cx="101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11086AC-07C9-48CB-936B-155FC0F1F9C4}"/>
                    </a:ext>
                  </a:extLst>
                </p14:cNvPr>
                <p14:cNvContentPartPr/>
                <p14:nvPr/>
              </p14:nvContentPartPr>
              <p14:xfrm>
                <a:off x="1160595" y="2994917"/>
                <a:ext cx="67680" cy="33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11086AC-07C9-48CB-936B-155FC0F1F9C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51955" y="2985917"/>
                  <a:ext cx="853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48CFBF-1154-48F1-9CA3-5241D249FF67}"/>
                    </a:ext>
                  </a:extLst>
                </p14:cNvPr>
                <p14:cNvContentPartPr/>
                <p14:nvPr/>
              </p14:nvContentPartPr>
              <p14:xfrm>
                <a:off x="1142235" y="2340077"/>
                <a:ext cx="3569760" cy="696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48CFBF-1154-48F1-9CA3-5241D249FF6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33595" y="2331437"/>
                  <a:ext cx="358740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DFC2708-4C29-4F38-BB99-E4033F570787}"/>
                    </a:ext>
                  </a:extLst>
                </p14:cNvPr>
                <p14:cNvContentPartPr/>
                <p14:nvPr/>
              </p14:nvContentPartPr>
              <p14:xfrm>
                <a:off x="3345075" y="3238637"/>
                <a:ext cx="21600" cy="289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DFC2708-4C29-4F38-BB99-E4033F57078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36075" y="3229997"/>
                  <a:ext cx="39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14D8E0D-1415-46AB-9DC9-FC67922C5850}"/>
                    </a:ext>
                  </a:extLst>
                </p14:cNvPr>
                <p14:cNvContentPartPr/>
                <p14:nvPr/>
              </p14:nvContentPartPr>
              <p14:xfrm>
                <a:off x="3343275" y="3554357"/>
                <a:ext cx="870120" cy="29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14D8E0D-1415-46AB-9DC9-FC67922C585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334275" y="3545357"/>
                  <a:ext cx="887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832CFDB-E0D8-401C-88F1-4FD283CFD99A}"/>
                    </a:ext>
                  </a:extLst>
                </p14:cNvPr>
                <p14:cNvContentPartPr/>
                <p14:nvPr/>
              </p14:nvContentPartPr>
              <p14:xfrm>
                <a:off x="3284955" y="3875837"/>
                <a:ext cx="856800" cy="27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832CFDB-E0D8-401C-88F1-4FD283CFD99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275955" y="3866837"/>
                  <a:ext cx="874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CEF784-245A-4ADF-8069-F44F5089C122}"/>
                    </a:ext>
                  </a:extLst>
                </p14:cNvPr>
                <p14:cNvContentPartPr/>
                <p14:nvPr/>
              </p14:nvContentPartPr>
              <p14:xfrm>
                <a:off x="1631835" y="3262757"/>
                <a:ext cx="35280" cy="286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CEF784-245A-4ADF-8069-F44F5089C12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23195" y="3254117"/>
                  <a:ext cx="52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8305AD-821C-4315-9BD1-DA55C2CEE6A7}"/>
                    </a:ext>
                  </a:extLst>
                </p14:cNvPr>
                <p14:cNvContentPartPr/>
                <p14:nvPr/>
              </p14:nvContentPartPr>
              <p14:xfrm>
                <a:off x="1565595" y="3440237"/>
                <a:ext cx="182880" cy="11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8305AD-821C-4315-9BD1-DA55C2CEE6A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556955" y="3431597"/>
                  <a:ext cx="200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1B0DD58-2F32-4F50-88B8-6203E7F1AAED}"/>
                    </a:ext>
                  </a:extLst>
                </p14:cNvPr>
                <p14:cNvContentPartPr/>
                <p14:nvPr/>
              </p14:nvContentPartPr>
              <p14:xfrm>
                <a:off x="1822275" y="3281117"/>
                <a:ext cx="254520" cy="243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1B0DD58-2F32-4F50-88B8-6203E7F1AAE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813275" y="3272477"/>
                  <a:ext cx="2721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A4E7005-8F28-40DB-91B1-1641332FF25B}"/>
                    </a:ext>
                  </a:extLst>
                </p14:cNvPr>
                <p14:cNvContentPartPr/>
                <p14:nvPr/>
              </p14:nvContentPartPr>
              <p14:xfrm>
                <a:off x="2100915" y="3312077"/>
                <a:ext cx="144720" cy="171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A4E7005-8F28-40DB-91B1-1641332FF25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91915" y="3303437"/>
                  <a:ext cx="162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4FB69E-C3AE-49F4-97EE-FFFF86999DE3}"/>
                    </a:ext>
                  </a:extLst>
                </p14:cNvPr>
                <p14:cNvContentPartPr/>
                <p14:nvPr/>
              </p14:nvContentPartPr>
              <p14:xfrm>
                <a:off x="1585755" y="3731117"/>
                <a:ext cx="159840" cy="156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4FB69E-C3AE-49F4-97EE-FFFF86999D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576755" y="3722117"/>
                  <a:ext cx="177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80543D2-7FBE-4CF8-9417-1B6629D3E77B}"/>
                    </a:ext>
                  </a:extLst>
                </p14:cNvPr>
                <p14:cNvContentPartPr/>
                <p14:nvPr/>
              </p14:nvContentPartPr>
              <p14:xfrm>
                <a:off x="1782675" y="3732917"/>
                <a:ext cx="101880" cy="101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80543D2-7FBE-4CF8-9417-1B6629D3E77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774035" y="3724277"/>
                  <a:ext cx="1195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700AF5D-5294-4DAE-99E2-B0BC0C8143FD}"/>
                    </a:ext>
                  </a:extLst>
                </p14:cNvPr>
                <p14:cNvContentPartPr/>
                <p14:nvPr/>
              </p14:nvContentPartPr>
              <p14:xfrm>
                <a:off x="1979955" y="3642197"/>
                <a:ext cx="114120" cy="213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700AF5D-5294-4DAE-99E2-B0BC0C8143F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70955" y="3633197"/>
                  <a:ext cx="1317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AE538F2-1A08-4E21-B7CA-EAFB759529ED}"/>
                    </a:ext>
                  </a:extLst>
                </p14:cNvPr>
                <p14:cNvContentPartPr/>
                <p14:nvPr/>
              </p14:nvContentPartPr>
              <p14:xfrm>
                <a:off x="2186955" y="3625637"/>
                <a:ext cx="41040" cy="190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AE538F2-1A08-4E21-B7CA-EAFB759529E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77955" y="3616637"/>
                  <a:ext cx="58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75E11F3-8F57-45F3-931F-E94CA6E95BCB}"/>
                    </a:ext>
                  </a:extLst>
                </p14:cNvPr>
                <p14:cNvContentPartPr/>
                <p14:nvPr/>
              </p14:nvContentPartPr>
              <p14:xfrm>
                <a:off x="2259315" y="3691877"/>
                <a:ext cx="201600" cy="100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75E11F3-8F57-45F3-931F-E94CA6E95BC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50315" y="3682877"/>
                  <a:ext cx="219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D243463-23AB-47E1-ACED-31E9E9298AD7}"/>
                    </a:ext>
                  </a:extLst>
                </p14:cNvPr>
                <p14:cNvContentPartPr/>
                <p14:nvPr/>
              </p14:nvContentPartPr>
              <p14:xfrm>
                <a:off x="3315915" y="3172037"/>
                <a:ext cx="894240" cy="739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D243463-23AB-47E1-ACED-31E9E9298AD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07275" y="3163397"/>
                  <a:ext cx="911880" cy="75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A3DF66F-F199-4B3A-9CF5-138AB9D7FB33}"/>
                    </a:ext>
                  </a:extLst>
                </p14:cNvPr>
                <p14:cNvContentPartPr/>
                <p14:nvPr/>
              </p14:nvContentPartPr>
              <p14:xfrm>
                <a:off x="3305835" y="3541037"/>
                <a:ext cx="32400" cy="361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A3DF66F-F199-4B3A-9CF5-138AB9D7FB3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97195" y="3532037"/>
                  <a:ext cx="50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3810702-A8BF-48ED-8C29-0CD063CBF9C0}"/>
                    </a:ext>
                  </a:extLst>
                </p14:cNvPr>
                <p14:cNvContentPartPr/>
                <p14:nvPr/>
              </p14:nvContentPartPr>
              <p14:xfrm>
                <a:off x="3711555" y="3678557"/>
                <a:ext cx="23040" cy="156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3810702-A8BF-48ED-8C29-0CD063CBF9C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02555" y="3669557"/>
                  <a:ext cx="406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E4ED619-E5A9-4422-A88D-67B1F72027F1}"/>
                    </a:ext>
                  </a:extLst>
                </p14:cNvPr>
                <p14:cNvContentPartPr/>
                <p14:nvPr/>
              </p14:nvContentPartPr>
              <p14:xfrm>
                <a:off x="3806595" y="3625637"/>
                <a:ext cx="117720" cy="138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E4ED619-E5A9-4422-A88D-67B1F72027F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97955" y="3616637"/>
                  <a:ext cx="13536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3692813-1986-4390-88E9-BF7F1299219A}"/>
              </a:ext>
            </a:extLst>
          </p:cNvPr>
          <p:cNvGrpSpPr/>
          <p:nvPr/>
        </p:nvGrpSpPr>
        <p:grpSpPr>
          <a:xfrm>
            <a:off x="2648475" y="396437"/>
            <a:ext cx="131040" cy="135720"/>
            <a:chOff x="2648475" y="396437"/>
            <a:chExt cx="131040" cy="13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42B1048-3F3E-4994-8CCD-91F761FEDD3B}"/>
                    </a:ext>
                  </a:extLst>
                </p14:cNvPr>
                <p14:cNvContentPartPr/>
                <p14:nvPr/>
              </p14:nvContentPartPr>
              <p14:xfrm>
                <a:off x="2648475" y="396437"/>
                <a:ext cx="9000" cy="135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42B1048-3F3E-4994-8CCD-91F761FEDD3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639475" y="387437"/>
                  <a:ext cx="26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C94D183-D42D-4AA5-8130-A9C9455C5F95}"/>
                    </a:ext>
                  </a:extLst>
                </p14:cNvPr>
                <p14:cNvContentPartPr/>
                <p14:nvPr/>
              </p14:nvContentPartPr>
              <p14:xfrm>
                <a:off x="2722275" y="398597"/>
                <a:ext cx="57240" cy="89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94D183-D42D-4AA5-8130-A9C9455C5F9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713635" y="389597"/>
                  <a:ext cx="7488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DDF3EA4-73C5-43D7-A1E8-57E18F97F83E}"/>
              </a:ext>
            </a:extLst>
          </p:cNvPr>
          <p:cNvGrpSpPr/>
          <p:nvPr/>
        </p:nvGrpSpPr>
        <p:grpSpPr>
          <a:xfrm>
            <a:off x="3024315" y="748157"/>
            <a:ext cx="138600" cy="109800"/>
            <a:chOff x="3024315" y="748157"/>
            <a:chExt cx="138600" cy="10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602099F-20D9-4392-BB93-1EE8ECE1B030}"/>
                    </a:ext>
                  </a:extLst>
                </p14:cNvPr>
                <p14:cNvContentPartPr/>
                <p14:nvPr/>
              </p14:nvContentPartPr>
              <p14:xfrm>
                <a:off x="3024315" y="770477"/>
                <a:ext cx="36360" cy="87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602099F-20D9-4392-BB93-1EE8ECE1B03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015315" y="761837"/>
                  <a:ext cx="54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3BAABD0-3E31-4491-A03A-9D992DD982A6}"/>
                    </a:ext>
                  </a:extLst>
                </p14:cNvPr>
                <p14:cNvContentPartPr/>
                <p14:nvPr/>
              </p14:nvContentPartPr>
              <p14:xfrm>
                <a:off x="3111795" y="748157"/>
                <a:ext cx="51120" cy="79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3BAABD0-3E31-4491-A03A-9D992DD982A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103155" y="739157"/>
                  <a:ext cx="68760" cy="9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91D2914-6B76-42CD-8B8C-3F69F340C807}"/>
                  </a:ext>
                </a:extLst>
              </p14:cNvPr>
              <p14:cNvContentPartPr/>
              <p14:nvPr/>
            </p14:nvContentPartPr>
            <p14:xfrm>
              <a:off x="6403995" y="290597"/>
              <a:ext cx="546840" cy="8866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91D2914-6B76-42CD-8B8C-3F69F340C80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395355" y="281957"/>
                <a:ext cx="564480" cy="90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0567002-77B6-480A-8C80-EB3DD02A5617}"/>
              </a:ext>
            </a:extLst>
          </p:cNvPr>
          <p:cNvGrpSpPr/>
          <p:nvPr/>
        </p:nvGrpSpPr>
        <p:grpSpPr>
          <a:xfrm>
            <a:off x="4775355" y="510197"/>
            <a:ext cx="2077560" cy="1629360"/>
            <a:chOff x="4775355" y="510197"/>
            <a:chExt cx="2077560" cy="16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0AC9E09-A77B-417E-A934-B1F0C29154BE}"/>
                    </a:ext>
                  </a:extLst>
                </p14:cNvPr>
                <p14:cNvContentPartPr/>
                <p14:nvPr/>
              </p14:nvContentPartPr>
              <p14:xfrm>
                <a:off x="4849515" y="740237"/>
                <a:ext cx="157680" cy="187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0AC9E09-A77B-417E-A934-B1F0C29154B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840875" y="731237"/>
                  <a:ext cx="175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77BB19B-ACCF-45E1-9217-55C7C07EA6CF}"/>
                    </a:ext>
                  </a:extLst>
                </p14:cNvPr>
                <p14:cNvContentPartPr/>
                <p14:nvPr/>
              </p14:nvContentPartPr>
              <p14:xfrm>
                <a:off x="4919355" y="1929677"/>
                <a:ext cx="46080" cy="209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77BB19B-ACCF-45E1-9217-55C7C07EA6C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10355" y="1921037"/>
                  <a:ext cx="63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412B33-005F-4B0A-8FE0-4D5DB2D6936F}"/>
                    </a:ext>
                  </a:extLst>
                </p14:cNvPr>
                <p14:cNvContentPartPr/>
                <p14:nvPr/>
              </p14:nvContentPartPr>
              <p14:xfrm>
                <a:off x="6622515" y="1934357"/>
                <a:ext cx="182160" cy="187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412B33-005F-4B0A-8FE0-4D5DB2D6936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13875" y="1925357"/>
                  <a:ext cx="19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A70968D-72D3-4E95-A811-DA006CEFC84F}"/>
                    </a:ext>
                  </a:extLst>
                </p14:cNvPr>
                <p14:cNvContentPartPr/>
                <p14:nvPr/>
              </p14:nvContentPartPr>
              <p14:xfrm>
                <a:off x="6086475" y="510197"/>
                <a:ext cx="27000" cy="55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A70968D-72D3-4E95-A811-DA006CEFC84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077475" y="501557"/>
                  <a:ext cx="44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7075F87-1DF3-4FC9-BBEF-0E428E030E6A}"/>
                    </a:ext>
                  </a:extLst>
                </p14:cNvPr>
                <p14:cNvContentPartPr/>
                <p14:nvPr/>
              </p14:nvContentPartPr>
              <p14:xfrm>
                <a:off x="4775355" y="1565717"/>
                <a:ext cx="364320" cy="324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7075F87-1DF3-4FC9-BBEF-0E428E030E6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766355" y="1556717"/>
                  <a:ext cx="3819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F6FB55-7F09-4A39-9C51-2EA68555DC18}"/>
                    </a:ext>
                  </a:extLst>
                </p14:cNvPr>
                <p14:cNvContentPartPr/>
                <p14:nvPr/>
              </p14:nvContentPartPr>
              <p14:xfrm>
                <a:off x="6525675" y="1522157"/>
                <a:ext cx="327240" cy="339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F6FB55-7F09-4A39-9C51-2EA68555DC1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517035" y="1513517"/>
                  <a:ext cx="3448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D6CD325-E2D6-47CC-BF67-AF5E7DF38F1D}"/>
                    </a:ext>
                  </a:extLst>
                </p14:cNvPr>
                <p14:cNvContentPartPr/>
                <p14:nvPr/>
              </p14:nvContentPartPr>
              <p14:xfrm>
                <a:off x="6565275" y="768317"/>
                <a:ext cx="127440" cy="140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D6CD325-E2D6-47CC-BF67-AF5E7DF38F1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556275" y="759677"/>
                  <a:ext cx="145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2E2A2CB-7CB2-4D30-877B-2BE95ED72461}"/>
                    </a:ext>
                  </a:extLst>
                </p14:cNvPr>
                <p14:cNvContentPartPr/>
                <p14:nvPr/>
              </p14:nvContentPartPr>
              <p14:xfrm>
                <a:off x="6769035" y="722237"/>
                <a:ext cx="33480" cy="209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2E2A2CB-7CB2-4D30-877B-2BE95ED7246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60035" y="713237"/>
                  <a:ext cx="5112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5DA63B3-8AD3-42B0-8976-48917E4F4AE9}"/>
              </a:ext>
            </a:extLst>
          </p:cNvPr>
          <p:cNvGrpSpPr/>
          <p:nvPr/>
        </p:nvGrpSpPr>
        <p:grpSpPr>
          <a:xfrm>
            <a:off x="3678075" y="3264557"/>
            <a:ext cx="299160" cy="291240"/>
            <a:chOff x="3678075" y="3264557"/>
            <a:chExt cx="29916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C8D1E38-D0CD-4D3F-B727-540A2FF4ECD7}"/>
                    </a:ext>
                  </a:extLst>
                </p14:cNvPr>
                <p14:cNvContentPartPr/>
                <p14:nvPr/>
              </p14:nvContentPartPr>
              <p14:xfrm>
                <a:off x="3722355" y="3339797"/>
                <a:ext cx="89280" cy="27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C8D1E38-D0CD-4D3F-B727-540A2FF4ECD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713715" y="3330797"/>
                  <a:ext cx="106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DE8C77C-940B-4D17-A2B1-DABE0A3891AE}"/>
                    </a:ext>
                  </a:extLst>
                </p14:cNvPr>
                <p14:cNvContentPartPr/>
                <p14:nvPr/>
              </p14:nvContentPartPr>
              <p14:xfrm>
                <a:off x="3719115" y="3306317"/>
                <a:ext cx="159480" cy="96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DE8C77C-940B-4D17-A2B1-DABE0A3891A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710115" y="3297317"/>
                  <a:ext cx="177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739D91E-174A-4C05-9471-4E6B44B0CA28}"/>
                    </a:ext>
                  </a:extLst>
                </p14:cNvPr>
                <p14:cNvContentPartPr/>
                <p14:nvPr/>
              </p14:nvContentPartPr>
              <p14:xfrm>
                <a:off x="3894435" y="3330077"/>
                <a:ext cx="69120" cy="58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739D91E-174A-4C05-9471-4E6B44B0CA2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885435" y="3321077"/>
                  <a:ext cx="867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060C6F5-DC7D-4EA1-874E-B4FC05F2D927}"/>
                    </a:ext>
                  </a:extLst>
                </p14:cNvPr>
                <p14:cNvContentPartPr/>
                <p14:nvPr/>
              </p14:nvContentPartPr>
              <p14:xfrm>
                <a:off x="3785715" y="3390917"/>
                <a:ext cx="43920" cy="10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060C6F5-DC7D-4EA1-874E-B4FC05F2D92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777075" y="3381917"/>
                  <a:ext cx="61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DFCABC-CC19-4DE5-B8BA-FD5B9C843FEF}"/>
                    </a:ext>
                  </a:extLst>
                </p14:cNvPr>
                <p14:cNvContentPartPr/>
                <p14:nvPr/>
              </p14:nvContentPartPr>
              <p14:xfrm>
                <a:off x="3854475" y="3408557"/>
                <a:ext cx="106920" cy="110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DFCABC-CC19-4DE5-B8BA-FD5B9C843FE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845475" y="3399557"/>
                  <a:ext cx="124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49AFA5-AB57-4DA7-89AE-9A3F9DF916D2}"/>
                    </a:ext>
                  </a:extLst>
                </p14:cNvPr>
                <p14:cNvContentPartPr/>
                <p14:nvPr/>
              </p14:nvContentPartPr>
              <p14:xfrm>
                <a:off x="3811275" y="3368237"/>
                <a:ext cx="105120" cy="103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49AFA5-AB57-4DA7-89AE-9A3F9DF916D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802635" y="3359597"/>
                  <a:ext cx="122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3EA52FD-F34D-4373-9125-41454D4E0528}"/>
                    </a:ext>
                  </a:extLst>
                </p14:cNvPr>
                <p14:cNvContentPartPr/>
                <p14:nvPr/>
              </p14:nvContentPartPr>
              <p14:xfrm>
                <a:off x="3740715" y="3422957"/>
                <a:ext cx="79560" cy="124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3EA52FD-F34D-4373-9125-41454D4E052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31715" y="3413957"/>
                  <a:ext cx="97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F611E19-993C-435F-B5A2-444C69BAD2C7}"/>
                    </a:ext>
                  </a:extLst>
                </p14:cNvPr>
                <p14:cNvContentPartPr/>
                <p14:nvPr/>
              </p14:nvContentPartPr>
              <p14:xfrm>
                <a:off x="3715515" y="3336917"/>
                <a:ext cx="172800" cy="95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F611E19-993C-435F-B5A2-444C69BAD2C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706875" y="3328277"/>
                  <a:ext cx="190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C83C5B4-A7FB-4810-88EA-1FFC162D036B}"/>
                    </a:ext>
                  </a:extLst>
                </p14:cNvPr>
                <p14:cNvContentPartPr/>
                <p14:nvPr/>
              </p14:nvContentPartPr>
              <p14:xfrm>
                <a:off x="3845835" y="3380477"/>
                <a:ext cx="119160" cy="164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C83C5B4-A7FB-4810-88EA-1FFC162D036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836835" y="3371837"/>
                  <a:ext cx="136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5624DC1-5A1B-42B0-90A1-5D8D7D273059}"/>
                    </a:ext>
                  </a:extLst>
                </p14:cNvPr>
                <p14:cNvContentPartPr/>
                <p14:nvPr/>
              </p14:nvContentPartPr>
              <p14:xfrm>
                <a:off x="3854835" y="3424757"/>
                <a:ext cx="43200" cy="38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5624DC1-5A1B-42B0-90A1-5D8D7D27305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845835" y="3416117"/>
                  <a:ext cx="60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85D96B6-2690-4C4B-B9D6-6FFA19BD9BBB}"/>
                    </a:ext>
                  </a:extLst>
                </p14:cNvPr>
                <p14:cNvContentPartPr/>
                <p14:nvPr/>
              </p14:nvContentPartPr>
              <p14:xfrm>
                <a:off x="3678075" y="3264557"/>
                <a:ext cx="138960" cy="170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85D96B6-2690-4C4B-B9D6-6FFA19BD9BB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69435" y="3255557"/>
                  <a:ext cx="156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F4C485A-B6D8-46DE-98A0-F117E155E6A0}"/>
                    </a:ext>
                  </a:extLst>
                </p14:cNvPr>
                <p14:cNvContentPartPr/>
                <p14:nvPr/>
              </p14:nvContentPartPr>
              <p14:xfrm>
                <a:off x="3819555" y="3278237"/>
                <a:ext cx="157680" cy="145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F4C485A-B6D8-46DE-98A0-F117E155E6A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810915" y="3269237"/>
                  <a:ext cx="175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721C95D-0B55-4580-A5C7-EE735335B1EB}"/>
                    </a:ext>
                  </a:extLst>
                </p14:cNvPr>
                <p14:cNvContentPartPr/>
                <p14:nvPr/>
              </p14:nvContentPartPr>
              <p14:xfrm>
                <a:off x="3706515" y="3436637"/>
                <a:ext cx="110520" cy="119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721C95D-0B55-4580-A5C7-EE735335B1E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697515" y="3427997"/>
                  <a:ext cx="128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9F14750-E50D-4E44-B52C-76B7100070D4}"/>
                    </a:ext>
                  </a:extLst>
                </p14:cNvPr>
                <p14:cNvContentPartPr/>
                <p14:nvPr/>
              </p14:nvContentPartPr>
              <p14:xfrm>
                <a:off x="3756555" y="3339077"/>
                <a:ext cx="195480" cy="169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9F14750-E50D-4E44-B52C-76B7100070D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47555" y="3330437"/>
                  <a:ext cx="213120" cy="18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181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tester.*;</a:t>
            </a:r>
          </a:p>
          <a:p>
            <a:pPr lvl="1"/>
            <a:r>
              <a:rPr lang="en-US" dirty="0"/>
              <a:t>tester.jar – java archive</a:t>
            </a:r>
          </a:p>
          <a:p>
            <a:pPr lvl="2"/>
            <a:r>
              <a:rPr lang="en-US" dirty="0"/>
              <a:t>Libraries that contain classes that we can use in our own code</a:t>
            </a:r>
          </a:p>
          <a:p>
            <a:pPr lvl="3"/>
            <a:r>
              <a:rPr lang="en-US" dirty="0"/>
              <a:t>Tester</a:t>
            </a:r>
          </a:p>
          <a:p>
            <a:r>
              <a:rPr lang="en-US" dirty="0"/>
              <a:t>Tester class allows us to create methods to unit test our code</a:t>
            </a:r>
          </a:p>
          <a:p>
            <a:pPr lvl="1"/>
            <a:r>
              <a:rPr lang="en-US" dirty="0"/>
              <a:t>Unit testing – compare actual values versus expected values</a:t>
            </a:r>
          </a:p>
          <a:p>
            <a:pPr lvl="2"/>
            <a:r>
              <a:rPr lang="en-US" dirty="0" err="1"/>
              <a:t>t.checkExpect</a:t>
            </a:r>
            <a:r>
              <a:rPr lang="en-US" dirty="0"/>
              <a:t>(&lt;actual value&gt;, &lt;expected value&gt;);</a:t>
            </a:r>
          </a:p>
          <a:p>
            <a:pPr lvl="1"/>
            <a:r>
              <a:rPr lang="en-US" dirty="0"/>
              <a:t>Goal: get all tests to pass</a:t>
            </a:r>
          </a:p>
          <a:p>
            <a:pPr lvl="2"/>
            <a:r>
              <a:rPr lang="en-US" dirty="0"/>
              <a:t>Confidence that your code/solution is correct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9FD31D-9064-4831-924D-BA0CD2E45968}"/>
                  </a:ext>
                </a:extLst>
              </p14:cNvPr>
              <p14:cNvContentPartPr/>
              <p14:nvPr/>
            </p14:nvContentPartPr>
            <p14:xfrm>
              <a:off x="836209" y="1745179"/>
              <a:ext cx="1767240" cy="7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9FD31D-9064-4831-924D-BA0CD2E459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569" y="1736179"/>
                <a:ext cx="17848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66C157-1C8F-4170-87FC-9746B9DBCF0F}"/>
                  </a:ext>
                </a:extLst>
              </p14:cNvPr>
              <p14:cNvContentPartPr/>
              <p14:nvPr/>
            </p14:nvContentPartPr>
            <p14:xfrm>
              <a:off x="1198729" y="2055859"/>
              <a:ext cx="865080" cy="54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66C157-1C8F-4170-87FC-9746B9DBCF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9729" y="2046859"/>
                <a:ext cx="8827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51988A-BEAA-4DBD-B5BC-E4742CA57A13}"/>
                  </a:ext>
                </a:extLst>
              </p14:cNvPr>
              <p14:cNvContentPartPr/>
              <p14:nvPr/>
            </p14:nvContentPartPr>
            <p14:xfrm>
              <a:off x="2330929" y="2033899"/>
              <a:ext cx="766800" cy="57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51988A-BEAA-4DBD-B5BC-E4742CA57A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1929" y="2025259"/>
                <a:ext cx="7844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1714B0-6A05-4B15-86F5-B5BA13C6E210}"/>
                  </a:ext>
                </a:extLst>
              </p14:cNvPr>
              <p14:cNvContentPartPr/>
              <p14:nvPr/>
            </p14:nvContentPartPr>
            <p14:xfrm>
              <a:off x="1567009" y="2349619"/>
              <a:ext cx="656280" cy="33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1714B0-6A05-4B15-86F5-B5BA13C6E2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58369" y="2340619"/>
                <a:ext cx="6739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E7B0E92-96E2-447A-AFBA-1B7F6851340F}"/>
                  </a:ext>
                </a:extLst>
              </p14:cNvPr>
              <p14:cNvContentPartPr/>
              <p14:nvPr/>
            </p14:nvContentPartPr>
            <p14:xfrm>
              <a:off x="3219049" y="2386699"/>
              <a:ext cx="528480" cy="45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E7B0E92-96E2-447A-AFBA-1B7F685134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10049" y="2377699"/>
                <a:ext cx="5461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198827-74CD-405C-A8FD-9F5A71CD56C7}"/>
                  </a:ext>
                </a:extLst>
              </p14:cNvPr>
              <p14:cNvContentPartPr/>
              <p14:nvPr/>
            </p14:nvContentPartPr>
            <p14:xfrm>
              <a:off x="5970169" y="2373019"/>
              <a:ext cx="403200" cy="62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198827-74CD-405C-A8FD-9F5A71CD56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61529" y="2364379"/>
                <a:ext cx="4208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3355A49-5583-4C78-B956-68D70602F7E7}"/>
                  </a:ext>
                </a:extLst>
              </p14:cNvPr>
              <p14:cNvContentPartPr/>
              <p14:nvPr/>
            </p14:nvContentPartPr>
            <p14:xfrm>
              <a:off x="1818289" y="2625379"/>
              <a:ext cx="544320" cy="41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3355A49-5583-4C78-B956-68D70602F7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09649" y="2616739"/>
                <a:ext cx="561960" cy="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F91C47A-BF8D-41C6-AFE1-CF1F3BCAB54A}"/>
              </a:ext>
            </a:extLst>
          </p:cNvPr>
          <p:cNvGrpSpPr/>
          <p:nvPr/>
        </p:nvGrpSpPr>
        <p:grpSpPr>
          <a:xfrm>
            <a:off x="3494809" y="2996179"/>
            <a:ext cx="3022560" cy="85680"/>
            <a:chOff x="3494809" y="2996179"/>
            <a:chExt cx="3022560" cy="8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507F26F-4AEE-469A-9E5B-FA8BA7F432EB}"/>
                    </a:ext>
                  </a:extLst>
                </p14:cNvPr>
                <p14:cNvContentPartPr/>
                <p14:nvPr/>
              </p14:nvContentPartPr>
              <p14:xfrm>
                <a:off x="3494809" y="3030739"/>
                <a:ext cx="1612440" cy="5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507F26F-4AEE-469A-9E5B-FA8BA7F432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85809" y="3022099"/>
                  <a:ext cx="1630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DE6FEC-9743-42C6-BC8A-0DF582F71525}"/>
                    </a:ext>
                  </a:extLst>
                </p14:cNvPr>
                <p14:cNvContentPartPr/>
                <p14:nvPr/>
              </p14:nvContentPartPr>
              <p14:xfrm>
                <a:off x="5572369" y="2996179"/>
                <a:ext cx="929160" cy="68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DE6FEC-9743-42C6-BC8A-0DF582F715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63369" y="2987539"/>
                  <a:ext cx="9468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51584F-4EAF-4985-81E6-2CE36C5013E8}"/>
                    </a:ext>
                  </a:extLst>
                </p14:cNvPr>
                <p14:cNvContentPartPr/>
                <p14:nvPr/>
              </p14:nvContentPartPr>
              <p14:xfrm>
                <a:off x="5576329" y="2999419"/>
                <a:ext cx="941040" cy="82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51584F-4EAF-4985-81E6-2CE36C5013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67689" y="2990779"/>
                  <a:ext cx="958680" cy="10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675AF2B-3B58-4EEB-A4DB-FD2632D51BDB}"/>
                  </a:ext>
                </a:extLst>
              </p14:cNvPr>
              <p14:cNvContentPartPr/>
              <p14:nvPr/>
            </p14:nvContentPartPr>
            <p14:xfrm>
              <a:off x="1199449" y="3329179"/>
              <a:ext cx="1051560" cy="48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675AF2B-3B58-4EEB-A4DB-FD2632D51BD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90449" y="3320539"/>
                <a:ext cx="106920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617E9AF-402C-4597-BE3D-A6D598BE05E5}"/>
              </a:ext>
            </a:extLst>
          </p:cNvPr>
          <p:cNvGrpSpPr/>
          <p:nvPr/>
        </p:nvGrpSpPr>
        <p:grpSpPr>
          <a:xfrm>
            <a:off x="3408409" y="3340699"/>
            <a:ext cx="3242160" cy="60840"/>
            <a:chOff x="3408409" y="3340699"/>
            <a:chExt cx="3242160" cy="6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396A35-32DD-4D46-AC0A-FFE19D4D31BB}"/>
                    </a:ext>
                  </a:extLst>
                </p14:cNvPr>
                <p14:cNvContentPartPr/>
                <p14:nvPr/>
              </p14:nvContentPartPr>
              <p14:xfrm>
                <a:off x="3408409" y="3348979"/>
                <a:ext cx="1092960" cy="52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396A35-32DD-4D46-AC0A-FFE19D4D31B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99769" y="3340339"/>
                  <a:ext cx="1110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EBB201-2D7B-4CB6-ACDD-FCD3F0491882}"/>
                    </a:ext>
                  </a:extLst>
                </p14:cNvPr>
                <p14:cNvContentPartPr/>
                <p14:nvPr/>
              </p14:nvContentPartPr>
              <p14:xfrm>
                <a:off x="5341969" y="3340699"/>
                <a:ext cx="1308600" cy="48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EBB201-2D7B-4CB6-ACDD-FCD3F04918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33329" y="3331699"/>
                  <a:ext cx="132624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AFEBFC-123D-4847-AF5B-3207BFC506F4}"/>
              </a:ext>
            </a:extLst>
          </p:cNvPr>
          <p:cNvGrpSpPr/>
          <p:nvPr/>
        </p:nvGrpSpPr>
        <p:grpSpPr>
          <a:xfrm>
            <a:off x="255529" y="3549139"/>
            <a:ext cx="2645640" cy="1420560"/>
            <a:chOff x="255529" y="3549139"/>
            <a:chExt cx="2645640" cy="142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5CE8814-0375-494E-84F5-124010F17673}"/>
                    </a:ext>
                  </a:extLst>
                </p14:cNvPr>
                <p14:cNvContentPartPr/>
                <p14:nvPr/>
              </p14:nvContentPartPr>
              <p14:xfrm>
                <a:off x="255529" y="3549139"/>
                <a:ext cx="1369440" cy="1347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5CE8814-0375-494E-84F5-124010F176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6529" y="3540139"/>
                  <a:ext cx="1387080" cy="13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1591471-40C9-412B-A8D9-BC9D23447023}"/>
                    </a:ext>
                  </a:extLst>
                </p14:cNvPr>
                <p14:cNvContentPartPr/>
                <p14:nvPr/>
              </p14:nvContentPartPr>
              <p14:xfrm>
                <a:off x="1916209" y="4647139"/>
                <a:ext cx="142560" cy="322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1591471-40C9-412B-A8D9-BC9D234470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07569" y="4638499"/>
                  <a:ext cx="1602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DA4927-06BB-4681-B9E6-F9C4E7B9470F}"/>
                    </a:ext>
                  </a:extLst>
                </p14:cNvPr>
                <p14:cNvContentPartPr/>
                <p14:nvPr/>
              </p14:nvContentPartPr>
              <p14:xfrm>
                <a:off x="2083249" y="4818859"/>
                <a:ext cx="128160" cy="132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DA4927-06BB-4681-B9E6-F9C4E7B9470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74609" y="4810219"/>
                  <a:ext cx="145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279F26-A9B3-4CF7-B196-38BE04BF32B5}"/>
                    </a:ext>
                  </a:extLst>
                </p14:cNvPr>
                <p14:cNvContentPartPr/>
                <p14:nvPr/>
              </p14:nvContentPartPr>
              <p14:xfrm>
                <a:off x="2221489" y="4814539"/>
                <a:ext cx="90720" cy="120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279F26-A9B3-4CF7-B196-38BE04BF32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12489" y="4805539"/>
                  <a:ext cx="108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043EBC1-3595-4D6C-89B2-63BB777D49F4}"/>
                    </a:ext>
                  </a:extLst>
                </p14:cNvPr>
                <p14:cNvContentPartPr/>
                <p14:nvPr/>
              </p14:nvContentPartPr>
              <p14:xfrm>
                <a:off x="2402929" y="4648939"/>
                <a:ext cx="69840" cy="294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043EBC1-3595-4D6C-89B2-63BB777D49F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94289" y="4639939"/>
                  <a:ext cx="874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666D753-6079-4A51-8966-E9A758A46811}"/>
                    </a:ext>
                  </a:extLst>
                </p14:cNvPr>
                <p14:cNvContentPartPr/>
                <p14:nvPr/>
              </p14:nvContentPartPr>
              <p14:xfrm>
                <a:off x="2469889" y="4820299"/>
                <a:ext cx="110160" cy="136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66D753-6079-4A51-8966-E9A758A468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60889" y="4811659"/>
                  <a:ext cx="127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7804C8C-360F-4E4D-8D77-2A7906B67562}"/>
                    </a:ext>
                  </a:extLst>
                </p14:cNvPr>
                <p14:cNvContentPartPr/>
                <p14:nvPr/>
              </p14:nvContentPartPr>
              <p14:xfrm>
                <a:off x="2631889" y="4820659"/>
                <a:ext cx="106920" cy="132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7804C8C-360F-4E4D-8D77-2A7906B6756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23249" y="4812019"/>
                  <a:ext cx="124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E909465-9489-42BB-B2A5-1A53BD173F36}"/>
                    </a:ext>
                  </a:extLst>
                </p14:cNvPr>
                <p14:cNvContentPartPr/>
                <p14:nvPr/>
              </p14:nvContentPartPr>
              <p14:xfrm>
                <a:off x="2779849" y="4847659"/>
                <a:ext cx="121320" cy="116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E909465-9489-42BB-B2A5-1A53BD173F3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70849" y="4839019"/>
                  <a:ext cx="13896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F8A3A4E-7693-4245-A906-C406FC6D783E}"/>
              </a:ext>
            </a:extLst>
          </p:cNvPr>
          <p:cNvGrpSpPr/>
          <p:nvPr/>
        </p:nvGrpSpPr>
        <p:grpSpPr>
          <a:xfrm>
            <a:off x="3301489" y="4669459"/>
            <a:ext cx="2640960" cy="432720"/>
            <a:chOff x="3301489" y="4669459"/>
            <a:chExt cx="2640960" cy="43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D166963-BB30-4F6E-B2C2-A783079FDC1A}"/>
                    </a:ext>
                  </a:extLst>
                </p14:cNvPr>
                <p14:cNvContentPartPr/>
                <p14:nvPr/>
              </p14:nvContentPartPr>
              <p14:xfrm>
                <a:off x="3301489" y="4800139"/>
                <a:ext cx="137160" cy="194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D166963-BB30-4F6E-B2C2-A783079FDC1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92489" y="4791499"/>
                  <a:ext cx="154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74EAAE7-D8FA-43FB-980F-F6F3BA8D318E}"/>
                    </a:ext>
                  </a:extLst>
                </p14:cNvPr>
                <p14:cNvContentPartPr/>
                <p14:nvPr/>
              </p14:nvContentPartPr>
              <p14:xfrm>
                <a:off x="3512089" y="4688179"/>
                <a:ext cx="137160" cy="298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4EAAE7-D8FA-43FB-980F-F6F3BA8D318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03449" y="4679179"/>
                  <a:ext cx="154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16290D-E7B5-4278-A493-0B59CB57A04C}"/>
                    </a:ext>
                  </a:extLst>
                </p14:cNvPr>
                <p14:cNvContentPartPr/>
                <p14:nvPr/>
              </p14:nvContentPartPr>
              <p14:xfrm>
                <a:off x="3678409" y="4851979"/>
                <a:ext cx="123840" cy="127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16290D-E7B5-4278-A493-0B59CB57A0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69409" y="4842979"/>
                  <a:ext cx="141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B7B7E53-36E5-40E0-98F9-A35340930AB2}"/>
                    </a:ext>
                  </a:extLst>
                </p14:cNvPr>
                <p14:cNvContentPartPr/>
                <p14:nvPr/>
              </p14:nvContentPartPr>
              <p14:xfrm>
                <a:off x="3848689" y="4827859"/>
                <a:ext cx="74160" cy="136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B7B7E53-36E5-40E0-98F9-A35340930A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40049" y="4819219"/>
                  <a:ext cx="91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6A2105-314E-47C3-AD67-70376248CD38}"/>
                    </a:ext>
                  </a:extLst>
                </p14:cNvPr>
                <p14:cNvContentPartPr/>
                <p14:nvPr/>
              </p14:nvContentPartPr>
              <p14:xfrm>
                <a:off x="4026169" y="4736779"/>
                <a:ext cx="90360" cy="151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6A2105-314E-47C3-AD67-70376248CD3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17169" y="4728139"/>
                  <a:ext cx="108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C83669B-EFDE-4AA8-A57D-726A34A56EDF}"/>
                    </a:ext>
                  </a:extLst>
                </p14:cNvPr>
                <p14:cNvContentPartPr/>
                <p14:nvPr/>
              </p14:nvContentPartPr>
              <p14:xfrm>
                <a:off x="4065769" y="4796539"/>
                <a:ext cx="52200" cy="180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C83669B-EFDE-4AA8-A57D-726A34A56ED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56769" y="4787539"/>
                  <a:ext cx="69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33DFE1-689A-4906-83C8-071D4A4B968B}"/>
                    </a:ext>
                  </a:extLst>
                </p14:cNvPr>
                <p14:cNvContentPartPr/>
                <p14:nvPr/>
              </p14:nvContentPartPr>
              <p14:xfrm>
                <a:off x="4223809" y="4743979"/>
                <a:ext cx="199080" cy="263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33DFE1-689A-4906-83C8-071D4A4B968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14809" y="4735339"/>
                  <a:ext cx="2167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5733960-7679-4CE8-8FBA-8D6BFAA5062B}"/>
                    </a:ext>
                  </a:extLst>
                </p14:cNvPr>
                <p14:cNvContentPartPr/>
                <p14:nvPr/>
              </p14:nvContentPartPr>
              <p14:xfrm>
                <a:off x="4213009" y="4881499"/>
                <a:ext cx="173160" cy="168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5733960-7679-4CE8-8FBA-8D6BFAA506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04369" y="4872499"/>
                  <a:ext cx="190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9023A6C-63B2-4903-B941-BB5E929F5386}"/>
                    </a:ext>
                  </a:extLst>
                </p14:cNvPr>
                <p14:cNvContentPartPr/>
                <p14:nvPr/>
              </p14:nvContentPartPr>
              <p14:xfrm>
                <a:off x="4474009" y="4878619"/>
                <a:ext cx="126360" cy="123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9023A6C-63B2-4903-B941-BB5E929F53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65369" y="4869619"/>
                  <a:ext cx="144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DEA9BBB-4C36-4050-A8AD-6DCE341B46AB}"/>
                    </a:ext>
                  </a:extLst>
                </p14:cNvPr>
                <p14:cNvContentPartPr/>
                <p14:nvPr/>
              </p14:nvContentPartPr>
              <p14:xfrm>
                <a:off x="4719889" y="4877179"/>
                <a:ext cx="137520" cy="225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DEA9BBB-4C36-4050-A8AD-6DCE341B46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11249" y="4868539"/>
                  <a:ext cx="155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4418488-7B2A-457E-B881-3BD462DCA1AE}"/>
                    </a:ext>
                  </a:extLst>
                </p14:cNvPr>
                <p14:cNvContentPartPr/>
                <p14:nvPr/>
              </p14:nvContentPartPr>
              <p14:xfrm>
                <a:off x="4918609" y="4899139"/>
                <a:ext cx="162720" cy="95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4418488-7B2A-457E-B881-3BD462DCA1A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09609" y="4890499"/>
                  <a:ext cx="180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35E731D-02CB-4320-8522-8D226560AA49}"/>
                    </a:ext>
                  </a:extLst>
                </p14:cNvPr>
                <p14:cNvContentPartPr/>
                <p14:nvPr/>
              </p14:nvContentPartPr>
              <p14:xfrm>
                <a:off x="5132809" y="4809859"/>
                <a:ext cx="194400" cy="198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35E731D-02CB-4320-8522-8D226560AA4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24169" y="4800859"/>
                  <a:ext cx="2120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30D576C-7654-4B7C-8C2E-4E55ACF6F04E}"/>
                    </a:ext>
                  </a:extLst>
                </p14:cNvPr>
                <p14:cNvContentPartPr/>
                <p14:nvPr/>
              </p14:nvContentPartPr>
              <p14:xfrm>
                <a:off x="5264929" y="4883659"/>
                <a:ext cx="100800" cy="11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30D576C-7654-4B7C-8C2E-4E55ACF6F04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56289" y="4875019"/>
                  <a:ext cx="118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6B23F88-6C28-45FD-AAEC-1138D43E3ACE}"/>
                    </a:ext>
                  </a:extLst>
                </p14:cNvPr>
                <p14:cNvContentPartPr/>
                <p14:nvPr/>
              </p14:nvContentPartPr>
              <p14:xfrm>
                <a:off x="5572729" y="4669459"/>
                <a:ext cx="107280" cy="389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6B23F88-6C28-45FD-AAEC-1138D43E3A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64089" y="4660819"/>
                  <a:ext cx="1249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7997E7F-00B7-4371-8F99-FEA2A18B971C}"/>
                    </a:ext>
                  </a:extLst>
                </p14:cNvPr>
                <p14:cNvContentPartPr/>
                <p14:nvPr/>
              </p14:nvContentPartPr>
              <p14:xfrm>
                <a:off x="5750569" y="5016499"/>
                <a:ext cx="191880" cy="24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7997E7F-00B7-4371-8F99-FEA2A18B971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41929" y="5007499"/>
                  <a:ext cx="2095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2C95ADB-C03E-4F5A-8CA4-FB6BA94F69E8}"/>
              </a:ext>
            </a:extLst>
          </p:cNvPr>
          <p:cNvGrpSpPr/>
          <p:nvPr/>
        </p:nvGrpSpPr>
        <p:grpSpPr>
          <a:xfrm>
            <a:off x="6256369" y="4744699"/>
            <a:ext cx="984960" cy="309960"/>
            <a:chOff x="6256369" y="4744699"/>
            <a:chExt cx="98496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A651F82-7554-4080-B22D-8F6236CCB836}"/>
                    </a:ext>
                  </a:extLst>
                </p14:cNvPr>
                <p14:cNvContentPartPr/>
                <p14:nvPr/>
              </p14:nvContentPartPr>
              <p14:xfrm>
                <a:off x="6256369" y="4889059"/>
                <a:ext cx="181080" cy="142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A651F82-7554-4080-B22D-8F6236CCB8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47729" y="4880419"/>
                  <a:ext cx="198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F396F70-AA65-4906-ABA2-A88480206D79}"/>
                    </a:ext>
                  </a:extLst>
                </p14:cNvPr>
                <p14:cNvContentPartPr/>
                <p14:nvPr/>
              </p14:nvContentPartPr>
              <p14:xfrm>
                <a:off x="6481369" y="4744699"/>
                <a:ext cx="295920" cy="265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F396F70-AA65-4906-ABA2-A88480206D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72369" y="4736059"/>
                  <a:ext cx="3135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C65563-580C-4501-A6DF-6AA2FEA63301}"/>
                    </a:ext>
                  </a:extLst>
                </p14:cNvPr>
                <p14:cNvContentPartPr/>
                <p14:nvPr/>
              </p14:nvContentPartPr>
              <p14:xfrm>
                <a:off x="6695929" y="4851619"/>
                <a:ext cx="296280" cy="203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C65563-580C-4501-A6DF-6AA2FEA6330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87289" y="4842619"/>
                  <a:ext cx="313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2914CB-34AB-47E1-8D5A-46E7F51A78B4}"/>
                    </a:ext>
                  </a:extLst>
                </p14:cNvPr>
                <p14:cNvContentPartPr/>
                <p14:nvPr/>
              </p14:nvContentPartPr>
              <p14:xfrm>
                <a:off x="7112449" y="4997059"/>
                <a:ext cx="128880" cy="6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2914CB-34AB-47E1-8D5A-46E7F51A78B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03809" y="4988059"/>
                  <a:ext cx="14652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5EBAD2E-F21B-4E14-8B02-E3B82DB45A31}"/>
              </a:ext>
            </a:extLst>
          </p:cNvPr>
          <p:cNvGrpSpPr/>
          <p:nvPr/>
        </p:nvGrpSpPr>
        <p:grpSpPr>
          <a:xfrm>
            <a:off x="7551289" y="4763059"/>
            <a:ext cx="809280" cy="335520"/>
            <a:chOff x="7551289" y="4763059"/>
            <a:chExt cx="809280" cy="3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06CDB52-0EDB-470E-8ED2-2D748941F227}"/>
                    </a:ext>
                  </a:extLst>
                </p14:cNvPr>
                <p14:cNvContentPartPr/>
                <p14:nvPr/>
              </p14:nvContentPartPr>
              <p14:xfrm>
                <a:off x="7551289" y="4844059"/>
                <a:ext cx="140400" cy="171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06CDB52-0EDB-470E-8ED2-2D748941F22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42649" y="4835419"/>
                  <a:ext cx="158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F1ABBC-0C73-458A-9922-B8BE4AF793ED}"/>
                    </a:ext>
                  </a:extLst>
                </p14:cNvPr>
                <p14:cNvContentPartPr/>
                <p14:nvPr/>
              </p14:nvContentPartPr>
              <p14:xfrm>
                <a:off x="7778809" y="4900219"/>
                <a:ext cx="93600" cy="105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F1ABBC-0C73-458A-9922-B8BE4AF793E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69809" y="4891579"/>
                  <a:ext cx="111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40FC1AC-B311-4E67-930B-AC1064C3BAD5}"/>
                    </a:ext>
                  </a:extLst>
                </p14:cNvPr>
                <p14:cNvContentPartPr/>
                <p14:nvPr/>
              </p14:nvContentPartPr>
              <p14:xfrm>
                <a:off x="7964209" y="4916419"/>
                <a:ext cx="161280" cy="173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40FC1AC-B311-4E67-930B-AC1064C3BA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55569" y="4907419"/>
                  <a:ext cx="178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2EAFE78-C36E-42FA-A454-FFAEA3E32A81}"/>
                    </a:ext>
                  </a:extLst>
                </p14:cNvPr>
                <p14:cNvContentPartPr/>
                <p14:nvPr/>
              </p14:nvContentPartPr>
              <p14:xfrm>
                <a:off x="8229889" y="4763059"/>
                <a:ext cx="130680" cy="335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2EAFE78-C36E-42FA-A454-FFAEA3E32A8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20889" y="4754419"/>
                  <a:ext cx="148320" cy="35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9AFD688-5982-4A69-B782-0F18D206288B}"/>
                  </a:ext>
                </a:extLst>
              </p14:cNvPr>
              <p14:cNvContentPartPr/>
              <p14:nvPr/>
            </p14:nvContentPartPr>
            <p14:xfrm>
              <a:off x="5834809" y="4650379"/>
              <a:ext cx="113400" cy="131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9AFD688-5982-4A69-B782-0F18D206288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826169" y="4641739"/>
                <a:ext cx="1310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1C4C7BB-709A-445A-B3BB-07893F0199DD}"/>
                  </a:ext>
                </a:extLst>
              </p14:cNvPr>
              <p14:cNvContentPartPr/>
              <p14:nvPr/>
            </p14:nvContentPartPr>
            <p14:xfrm>
              <a:off x="5872249" y="4904899"/>
              <a:ext cx="17640" cy="9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1C4C7BB-709A-445A-B3BB-07893F0199D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63609" y="4895899"/>
                <a:ext cx="3528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4C0B6352-F52A-4283-9F81-C7D064648AB3}"/>
              </a:ext>
            </a:extLst>
          </p:cNvPr>
          <p:cNvGrpSpPr/>
          <p:nvPr/>
        </p:nvGrpSpPr>
        <p:grpSpPr>
          <a:xfrm>
            <a:off x="7189489" y="4642459"/>
            <a:ext cx="100800" cy="270720"/>
            <a:chOff x="7189489" y="4642459"/>
            <a:chExt cx="10080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9BEEB3C-33E9-4B50-8BAA-329398EC66AA}"/>
                    </a:ext>
                  </a:extLst>
                </p14:cNvPr>
                <p14:cNvContentPartPr/>
                <p14:nvPr/>
              </p14:nvContentPartPr>
              <p14:xfrm>
                <a:off x="7189489" y="4642459"/>
                <a:ext cx="100800" cy="170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9BEEB3C-33E9-4B50-8BAA-329398EC66A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80849" y="4633819"/>
                  <a:ext cx="118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BFC036C-68DB-4DFA-900B-F0EA6AAB37D5}"/>
                    </a:ext>
                  </a:extLst>
                </p14:cNvPr>
                <p14:cNvContentPartPr/>
                <p14:nvPr/>
              </p14:nvContentPartPr>
              <p14:xfrm>
                <a:off x="7234129" y="4869619"/>
                <a:ext cx="12600" cy="43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BFC036C-68DB-4DFA-900B-F0EA6AAB37D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25129" y="4860619"/>
                  <a:ext cx="3024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520CA26-5A49-4F25-B123-0BD97BD82F40}"/>
                  </a:ext>
                </a:extLst>
              </p14:cNvPr>
              <p14:cNvContentPartPr/>
              <p14:nvPr/>
            </p14:nvContentPartPr>
            <p14:xfrm>
              <a:off x="2072449" y="3978259"/>
              <a:ext cx="781920" cy="28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520CA26-5A49-4F25-B123-0BD97BD82F4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063809" y="3969619"/>
                <a:ext cx="7995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A442EE6-1EAA-43E3-935B-99DD3BE4E61A}"/>
                  </a:ext>
                </a:extLst>
              </p14:cNvPr>
              <p14:cNvContentPartPr/>
              <p14:nvPr/>
            </p14:nvContentPartPr>
            <p14:xfrm>
              <a:off x="1563049" y="4281739"/>
              <a:ext cx="746640" cy="367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A442EE6-1EAA-43E3-935B-99DD3BE4E61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554409" y="4272739"/>
                <a:ext cx="76428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6436047-DABD-4430-9E8A-3FF093F1E8AD}"/>
              </a:ext>
            </a:extLst>
          </p:cNvPr>
          <p:cNvGrpSpPr/>
          <p:nvPr/>
        </p:nvGrpSpPr>
        <p:grpSpPr>
          <a:xfrm>
            <a:off x="3176209" y="4259059"/>
            <a:ext cx="2098800" cy="52920"/>
            <a:chOff x="3176209" y="4259059"/>
            <a:chExt cx="2098800" cy="5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BC4D1D4-D597-4071-AD60-3294E35C3000}"/>
                    </a:ext>
                  </a:extLst>
                </p14:cNvPr>
                <p14:cNvContentPartPr/>
                <p14:nvPr/>
              </p14:nvContentPartPr>
              <p14:xfrm>
                <a:off x="3176209" y="4259059"/>
                <a:ext cx="284400" cy="38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BC4D1D4-D597-4071-AD60-3294E35C30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67209" y="4250419"/>
                  <a:ext cx="3020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01B10CE-E817-43B2-B532-D9C40545B371}"/>
                    </a:ext>
                  </a:extLst>
                </p14:cNvPr>
                <p14:cNvContentPartPr/>
                <p14:nvPr/>
              </p14:nvContentPartPr>
              <p14:xfrm>
                <a:off x="3729889" y="4271299"/>
                <a:ext cx="380520" cy="39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01B10CE-E817-43B2-B532-D9C40545B37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21249" y="4262299"/>
                  <a:ext cx="39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ECC69F5-5974-4974-9EF6-1BEC83E8C006}"/>
                    </a:ext>
                  </a:extLst>
                </p14:cNvPr>
                <p14:cNvContentPartPr/>
                <p14:nvPr/>
              </p14:nvContentPartPr>
              <p14:xfrm>
                <a:off x="4475809" y="4286059"/>
                <a:ext cx="799200" cy="25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ECC69F5-5974-4974-9EF6-1BEC83E8C00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67169" y="4277419"/>
                  <a:ext cx="81684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A3F2A82-79E1-449A-A9AD-48B5FA08958E}"/>
                  </a:ext>
                </a:extLst>
              </p14:cNvPr>
              <p14:cNvContentPartPr/>
              <p14:nvPr/>
            </p14:nvContentPartPr>
            <p14:xfrm>
              <a:off x="1542169" y="3591619"/>
              <a:ext cx="151200" cy="42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A3F2A82-79E1-449A-A9AD-48B5FA08958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533529" y="3582619"/>
                <a:ext cx="1688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435E0B4-3AC5-47C1-81D1-597A3B1A7657}"/>
                  </a:ext>
                </a:extLst>
              </p14:cNvPr>
              <p14:cNvContentPartPr/>
              <p14:nvPr/>
            </p14:nvContentPartPr>
            <p14:xfrm>
              <a:off x="866809" y="2970619"/>
              <a:ext cx="1131480" cy="72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435E0B4-3AC5-47C1-81D1-597A3B1A765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58169" y="2961979"/>
                <a:ext cx="1149120" cy="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850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variables are defined inside the body of a method</a:t>
            </a:r>
          </a:p>
          <a:p>
            <a:pPr lvl="1"/>
            <a:r>
              <a:rPr lang="en-US" dirty="0"/>
              <a:t>They are ‘local’ to the method in which they are defined in</a:t>
            </a:r>
          </a:p>
          <a:p>
            <a:r>
              <a:rPr lang="en-US" dirty="0"/>
              <a:t>Used temporarily while the method is running, then are removed</a:t>
            </a:r>
          </a:p>
          <a:p>
            <a:pPr lvl="1"/>
            <a:r>
              <a:rPr lang="en-US" dirty="0"/>
              <a:t>Similar to parameters</a:t>
            </a:r>
          </a:p>
          <a:p>
            <a:pPr lvl="1"/>
            <a:r>
              <a:rPr lang="en-US" dirty="0"/>
              <a:t>Added to the stack frame for the method</a:t>
            </a:r>
          </a:p>
          <a:p>
            <a:r>
              <a:rPr lang="en-US" dirty="0"/>
              <a:t>No default value</a:t>
            </a:r>
          </a:p>
          <a:p>
            <a:pPr lvl="1"/>
            <a:r>
              <a:rPr lang="en-US" dirty="0"/>
              <a:t>Must be assigned a value before it’s read from</a:t>
            </a:r>
          </a:p>
          <a:p>
            <a:pPr lvl="2"/>
            <a:r>
              <a:rPr lang="en-US" dirty="0"/>
              <a:t>i.e. used as an expression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F15B5A-7837-4FDC-ACDE-3C8B394E2C6D}"/>
                  </a:ext>
                </a:extLst>
              </p14:cNvPr>
              <p14:cNvContentPartPr/>
              <p14:nvPr/>
            </p14:nvContentPartPr>
            <p14:xfrm>
              <a:off x="745849" y="976579"/>
              <a:ext cx="2383200" cy="6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F15B5A-7837-4FDC-ACDE-3C8B394E2C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09" y="967579"/>
                <a:ext cx="240084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438765F-E8FC-4843-9C6F-1540D103D97E}"/>
              </a:ext>
            </a:extLst>
          </p:cNvPr>
          <p:cNvGrpSpPr/>
          <p:nvPr/>
        </p:nvGrpSpPr>
        <p:grpSpPr>
          <a:xfrm>
            <a:off x="2937169" y="1731139"/>
            <a:ext cx="3917160" cy="57600"/>
            <a:chOff x="2937169" y="1731139"/>
            <a:chExt cx="3917160" cy="5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68C5222-E4F0-467F-B713-7CABAD40D255}"/>
                    </a:ext>
                  </a:extLst>
                </p14:cNvPr>
                <p14:cNvContentPartPr/>
                <p14:nvPr/>
              </p14:nvContentPartPr>
              <p14:xfrm>
                <a:off x="2937169" y="1735099"/>
                <a:ext cx="552960" cy="33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68C5222-E4F0-467F-B713-7CABAD40D2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28169" y="1726099"/>
                  <a:ext cx="5706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ABB937-1C1B-4742-8108-C1F1F4E612FD}"/>
                    </a:ext>
                  </a:extLst>
                </p14:cNvPr>
                <p14:cNvContentPartPr/>
                <p14:nvPr/>
              </p14:nvContentPartPr>
              <p14:xfrm>
                <a:off x="3839329" y="1764259"/>
                <a:ext cx="514440" cy="24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ABB937-1C1B-4742-8108-C1F1F4E612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30689" y="1755259"/>
                  <a:ext cx="532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F42BD7-9EEA-4FFD-AF34-1782C4B05CDD}"/>
                    </a:ext>
                  </a:extLst>
                </p14:cNvPr>
                <p14:cNvContentPartPr/>
                <p14:nvPr/>
              </p14:nvContentPartPr>
              <p14:xfrm>
                <a:off x="4971889" y="1731139"/>
                <a:ext cx="1882440" cy="37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F42BD7-9EEA-4FFD-AF34-1782C4B05C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63249" y="1722499"/>
                  <a:ext cx="190008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EB5298-457B-408D-B85B-D19040E0B5AD}"/>
                  </a:ext>
                </a:extLst>
              </p14:cNvPr>
              <p14:cNvContentPartPr/>
              <p14:nvPr/>
            </p14:nvContentPartPr>
            <p14:xfrm>
              <a:off x="2021689" y="2110579"/>
              <a:ext cx="709920" cy="42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EB5298-457B-408D-B85B-D19040E0B5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3049" y="2101579"/>
                <a:ext cx="72756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7648E07-5854-4772-90AD-6E0E4D88E031}"/>
              </a:ext>
            </a:extLst>
          </p:cNvPr>
          <p:cNvGrpSpPr/>
          <p:nvPr/>
        </p:nvGrpSpPr>
        <p:grpSpPr>
          <a:xfrm>
            <a:off x="1473769" y="2472019"/>
            <a:ext cx="6562800" cy="102240"/>
            <a:chOff x="1473769" y="2472019"/>
            <a:chExt cx="6562800" cy="10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5CDD0-821C-4EDF-BDAB-11A100CA817E}"/>
                    </a:ext>
                  </a:extLst>
                </p14:cNvPr>
                <p14:cNvContentPartPr/>
                <p14:nvPr/>
              </p14:nvContentPartPr>
              <p14:xfrm>
                <a:off x="1473769" y="2481739"/>
                <a:ext cx="1090440" cy="41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5CDD0-821C-4EDF-BDAB-11A100CA81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64769" y="2472739"/>
                  <a:ext cx="1108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EA8ECD9-AB32-46D8-B6AD-B49B27437FCD}"/>
                    </a:ext>
                  </a:extLst>
                </p14:cNvPr>
                <p14:cNvContentPartPr/>
                <p14:nvPr/>
              </p14:nvContentPartPr>
              <p14:xfrm>
                <a:off x="3906289" y="2472019"/>
                <a:ext cx="1765440" cy="57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EA8ECD9-AB32-46D8-B6AD-B49B27437F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97649" y="2463019"/>
                  <a:ext cx="17830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A9B8B2-BDC2-4AA2-ABAA-DDB3AD4B53D5}"/>
                    </a:ext>
                  </a:extLst>
                </p14:cNvPr>
                <p14:cNvContentPartPr/>
                <p14:nvPr/>
              </p14:nvContentPartPr>
              <p14:xfrm>
                <a:off x="6883129" y="2508379"/>
                <a:ext cx="1153440" cy="65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A9B8B2-BDC2-4AA2-ABAA-DDB3AD4B53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74489" y="2499379"/>
                  <a:ext cx="1171080" cy="8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93206B3-D0C9-4505-8D55-56C826D5A41C}"/>
                  </a:ext>
                </a:extLst>
              </p14:cNvPr>
              <p14:cNvContentPartPr/>
              <p14:nvPr/>
            </p14:nvContentPartPr>
            <p14:xfrm>
              <a:off x="835129" y="2663539"/>
              <a:ext cx="281160" cy="76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93206B3-D0C9-4505-8D55-56C826D5A41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6489" y="2654899"/>
                <a:ext cx="2988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F4640DA-2671-4FD3-8F19-6390EADCCB76}"/>
                  </a:ext>
                </a:extLst>
              </p14:cNvPr>
              <p14:cNvContentPartPr/>
              <p14:nvPr/>
            </p14:nvContentPartPr>
            <p14:xfrm>
              <a:off x="2161369" y="3140179"/>
              <a:ext cx="1175400" cy="32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F4640DA-2671-4FD3-8F19-6390EADCCB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52729" y="3131179"/>
                <a:ext cx="11930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DCF8576-1D4D-4C8D-8693-18E30ED7E265}"/>
                  </a:ext>
                </a:extLst>
              </p14:cNvPr>
              <p14:cNvContentPartPr/>
              <p14:nvPr/>
            </p14:nvContentPartPr>
            <p14:xfrm>
              <a:off x="910369" y="3557779"/>
              <a:ext cx="1791000" cy="29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DCF8576-1D4D-4C8D-8693-18E30ED7E2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1729" y="3549139"/>
                <a:ext cx="18086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A230DB8-B3C2-494F-98EB-4059BAE05007}"/>
                  </a:ext>
                </a:extLst>
              </p14:cNvPr>
              <p14:cNvContentPartPr/>
              <p14:nvPr/>
            </p14:nvContentPartPr>
            <p14:xfrm>
              <a:off x="2050849" y="3889699"/>
              <a:ext cx="761760" cy="2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A230DB8-B3C2-494F-98EB-4059BAE050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42209" y="3880699"/>
                <a:ext cx="7794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D51955D-2761-4732-AA4C-0A47E2CCD964}"/>
                  </a:ext>
                </a:extLst>
              </p14:cNvPr>
              <p14:cNvContentPartPr/>
              <p14:nvPr/>
            </p14:nvContentPartPr>
            <p14:xfrm>
              <a:off x="4577689" y="3898699"/>
              <a:ext cx="948600" cy="58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D51955D-2761-4732-AA4C-0A47E2CCD96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68689" y="3890059"/>
                <a:ext cx="9662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9A1F7F1-8F4D-4FA6-B840-4C24CBB5FF21}"/>
                  </a:ext>
                </a:extLst>
              </p14:cNvPr>
              <p14:cNvContentPartPr/>
              <p14:nvPr/>
            </p14:nvContentPartPr>
            <p14:xfrm>
              <a:off x="2344969" y="4214059"/>
              <a:ext cx="1272960" cy="46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9A1F7F1-8F4D-4FA6-B840-4C24CBB5FF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36329" y="4205419"/>
                <a:ext cx="1290600" cy="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981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8295</TotalTime>
  <Words>280</Words>
  <Application>Microsoft Office PowerPoint</Application>
  <PresentationFormat>On-screen Show (16:9)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Arial</vt:lpstr>
      <vt:lpstr>Calibri</vt:lpstr>
      <vt:lpstr>Office Theme</vt:lpstr>
      <vt:lpstr>CSE 11  Accelerated Intro to Programming Lecture 9</vt:lpstr>
      <vt:lpstr>Announcements</vt:lpstr>
      <vt:lpstr>Constructors</vt:lpstr>
      <vt:lpstr>PowerPoint Presentation</vt:lpstr>
      <vt:lpstr>Constructor Summary</vt:lpstr>
      <vt:lpstr>PowerPoint Presentation</vt:lpstr>
      <vt:lpstr>PowerPoint Presentation</vt:lpstr>
      <vt:lpstr>Tester</vt:lpstr>
      <vt:lpstr>Local 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325</cp:revision>
  <dcterms:modified xsi:type="dcterms:W3CDTF">2021-04-16T16:55:01Z</dcterms:modified>
</cp:coreProperties>
</file>