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17" r:id="rId4"/>
    <p:sldId id="294" r:id="rId5"/>
    <p:sldId id="290" r:id="rId6"/>
    <p:sldId id="295" r:id="rId7"/>
    <p:sldId id="321" r:id="rId8"/>
    <p:sldId id="314" r:id="rId9"/>
    <p:sldId id="315" r:id="rId10"/>
    <p:sldId id="316" r:id="rId11"/>
    <p:sldId id="318" r:id="rId12"/>
    <p:sldId id="320" r:id="rId13"/>
    <p:sldId id="322" r:id="rId14"/>
    <p:sldId id="323" r:id="rId15"/>
    <p:sldId id="31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0:3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60 14656 0 0,'-1'-2'176'0'0,"-1"0"1"0"0,1-1 0 0 0,0 1 0 0 0,0-1 0 0 0,1 1 0 0 0,-1-1 0 0 0,0 0 0 0 0,1-4 0 0 0,-2-8 633 0 0,0 4 1568 0 0,2 4 2360 0 0,-10 22-3787 0 0,2 0-815 0 0,1 1 0 0 0,1 1 1 0 0,-6 19-1 0 0,-3 10 25 0 0,-26 88-99 0 0,36-117-60 0 0,-51 178 72 0 0,55-194-47 0 0,1 1 0 0 0,-1 0 1 0 0,0 0-1 0 0,0 0 0 0 0,0-1 1 0 0,0 1-1 0 0,-1 0 1 0 0,1-1-1 0 0,0 1 0 0 0,-1-1 1 0 0,1 0-1 0 0,-1 1 0 0 0,1-1 1 0 0,-3 1-1 0 0,3-2-16 0 0,1 0 1 0 0,-1 0-1 0 0,1-1 0 0 0,-1 1 0 0 0,1 0 0 0 0,-1 0 1 0 0,1-1-1 0 0,-1 1 0 0 0,1 0 0 0 0,0-1 1 0 0,-1 1-1 0 0,1-1 0 0 0,-1 1 0 0 0,1-1 0 0 0,0 1 1 0 0,-1-1-1 0 0,1 1 0 0 0,0-1 0 0 0,0 1 0 0 0,-1-1 1 0 0,1 0-1 0 0,-6-15 113 0 0,4 11-75 0 0,-12-47 165 0 0,9 33-134 0 0,-9-24 0 0 0,5 19-17 0 0,6 14 2 0 0,-1 1 0 0 0,0 0-1 0 0,-9-17 1 0 0,7 13 83 0 0,5 12-136 0 0,1 0-1 0 0,0 0 1 0 0,0 0-1 0 0,-1 0 1 0 0,1 0-1 0 0,-1 0 0 0 0,1 0 1 0 0,-1 0-1 0 0,1 0 1 0 0,-1 0-1 0 0,0 0 1 0 0,1 0-1 0 0,-1 1 1 0 0,0-1-1 0 0,0 0 1 0 0,0 0-1 0 0,-1 0 1 0 0,2 1-11 0 0,0 0 0 0 0,0 0 0 0 0,-1 0 0 0 0,1 0 1 0 0,0 0-1 0 0,0 0 0 0 0,-1 0 0 0 0,1 0 0 0 0,0 0 0 0 0,0 0 1 0 0,0 0-1 0 0,-1 0 0 0 0,1 0 0 0 0,0 0 0 0 0,0 1 0 0 0,-1-1 1 0 0,1 0-1 0 0,0 0 0 0 0,0 0 0 0 0,0 0 0 0 0,0 0 0 0 0,-1 1 0 0 0,1-1 1 0 0,0 0-1 0 0,0 0 0 0 0,0 0 0 0 0,0 1 0 0 0,0-1 0 0 0,-1 0 1 0 0,1 0-1 0 0,0 0 0 0 0,0 1 0 0 0,0-1 0 0 0,0 0 0 0 0,0 0 1 0 0,0 1-1 0 0,0-1 0 0 0,0 0 0 0 0,0 0 0 0 0,0 0 0 0 0,0 1 0 0 0,-2 13 41 0 0,2-11-39 0 0,-2 13-10 0 0,2 0 0 0 0,0 1 0 0 0,1-1-1 0 0,3 21 1 0 0,18 64-29 0 0,-20-93 36 0 0,1 1 0 0 0,0-1 0 0 0,0 1 0 0 0,6 10 0 0 0,-8-16 0 0 0,1-1 0 0 0,-1 0 0 0 0,1 0 0 0 0,-1 0 0 0 0,1 0 0 0 0,0 0 0 0 0,0 0 0 0 0,0 0 0 0 0,0 0 0 0 0,0-1 0 0 0,0 1 0 0 0,0-1 0 0 0,1 1 0 0 0,-1-1 0 0 0,0 0 0 0 0,1 0 0 0 0,-1 0 0 0 0,1 0 0 0 0,4 0 0 0 0,-4-1-44 0 0,0 1 1 0 0,0-2-1 0 0,0 1 0 0 0,0 0 1 0 0,0-1-1 0 0,0 1 0 0 0,0-1 1 0 0,-1 0-1 0 0,1 0 0 0 0,0 0 1 0 0,0 0-1 0 0,0-1 0 0 0,-1 1 1 0 0,1-1-1 0 0,-1 0 0 0 0,1 1 1 0 0,3-5-1 0 0,4-4-475 0 0,-1 0 0 0 0,15-20 1 0 0,-5 6-204 0 0,-6 8-2078 0 0,-1-1-5351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1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54 11976 0 0,'0'-2'60'0'0,"1"1"0"0"0,0 0 0 0 0,-1 0 0 0 0,1-1 0 0 0,-1 1 0 0 0,0 0 0 0 0,1-1 0 0 0,-1 1 0 0 0,0 0 0 0 0,0-1 0 0 0,0 0 0 0 0,0 0 302 0 0,0 1 0 0 0,0-1 1 0 0,0 1-1 0 0,-1-1 0 0 0,1 1 0 0 0,-1-1 1 0 0,1 1-1 0 0,-1-1 0 0 0,1 1 0 0 0,-1 0 1 0 0,0-1-1 0 0,0 1 0 0 0,0 0 0 0 0,-1-2 1 0 0,1 2-73 0 0,-1 0 1 0 0,1-1-1 0 0,0 1 0 0 0,0 0 1 0 0,-1 0-1 0 0,1 0 1 0 0,-1 0-1 0 0,1 1 1 0 0,-1-1-1 0 0,0 0 1 0 0,1 1-1 0 0,-1-1 0 0 0,0 1 1 0 0,1-1-1 0 0,-1 1 1 0 0,0 0-1 0 0,1 0 1 0 0,-1 0-1 0 0,0 0 1 0 0,0 0-1 0 0,1 0 0 0 0,-3 0 1 0 0,-1 2-68 0 0,0 0-1 0 0,0 0 1 0 0,1 1 0 0 0,-1-1 0 0 0,1 1-1 0 0,-1 0 1 0 0,1 0 0 0 0,0 0 0 0 0,0 1-1 0 0,1-1 1 0 0,-1 1 0 0 0,-5 8 0 0 0,3-3-112 0 0,0 0 1 0 0,0 0-1 0 0,1 0 1 0 0,1 1 0 0 0,-5 13-1 0 0,8-20-52 0 0,0 0 0 0 0,1 0 1 0 0,-1 0-1 0 0,1 0 0 0 0,0 0 0 0 0,0 0 0 0 0,0 0 1 0 0,1 3-1 0 0,0 9 479 0 0,1-15-519 0 0,-1 1 0 0 0,0-1 0 0 0,0 1 0 0 0,1-1 1 0 0,-1 0-1 0 0,1 0 0 0 0,-1 1 0 0 0,0-1 0 0 0,1 0 1 0 0,-1 0-1 0 0,1 0 0 0 0,1-1 0 0 0,5-2 2 0 0,0 0 0 0 0,0-1 0 0 0,-1 0 1 0 0,1 0-1 0 0,-1-1 0 0 0,0 0 0 0 0,0 0 0 0 0,11-12 0 0 0,2 0-507 0 0,-6 6-345 0 0,35-28-2493 0 0,-13 17-5439 0 0,-20 14 1634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0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15 15432 0 0,'-6'0'380'0'0,"5"0"-236"0"0,0 0 0 0 0,-1 0 0 0 0,1-1 0 0 0,0 1 1 0 0,0 0-1 0 0,-1 0 0 0 0,1-1 0 0 0,0 1 0 0 0,-7-5 7122 0 0,8 4-7215 0 0,0 1 0 0 0,0 0 0 0 0,1-1 0 0 0,-1 1-1 0 0,1-1 1 0 0,-1 1 0 0 0,0 0 0 0 0,1-1 0 0 0,-1 1 0 0 0,1 0-1 0 0,-1 0 1 0 0,1-1 0 0 0,-1 1 0 0 0,0 0 0 0 0,1 0 0 0 0,-1 0-1 0 0,1 0 1 0 0,-1-1 0 0 0,1 1 0 0 0,-1 0 0 0 0,2 0 0 0 0,11-1 552 0 0,28 5 933 0 0,-15-1-817 0 0,-23-3-662 0 0,1 1 0 0 0,-1-1 0 0 0,0 1 0 0 0,1 0 0 0 0,-1 0 0 0 0,0 0 0 0 0,0 1 0 0 0,0-1-1 0 0,0 1 1 0 0,0-1 0 0 0,0 1 0 0 0,0 0 0 0 0,2 3 0 0 0,-3-4-45 0 0,-1 1 0 0 0,1-1 0 0 0,-1 1 1 0 0,0 0-1 0 0,1 0 0 0 0,-1 0 0 0 0,0-1 0 0 0,0 1 0 0 0,-1 0 1 0 0,1 0-1 0 0,0 0 0 0 0,-1 0 0 0 0,1 1 0 0 0,-1-1 0 0 0,1 0 1 0 0,-1 0-1 0 0,0 0 0 0 0,0 0 0 0 0,0 0 0 0 0,-1 5 0 0 0,-1 1 28 0 0,0 1 0 0 0,-1-1 1 0 0,0 0-1 0 0,-1 0 0 0 0,-7 14 0 0 0,0 0 37 0 0,8-17-65 0 0,-1 0 1 0 0,1 0-1 0 0,-1-1 1 0 0,0 1-1 0 0,0-1 1 0 0,-4 4-1 0 0,-15 16 53 0 0,18-18-71 0 0,0 0 0 0 0,0 1 0 0 0,1-1 1 0 0,0 1-1 0 0,0 0 0 0 0,1 0 0 0 0,-1 1 1 0 0,-1 8-1 0 0,5-15 40 0 0,0 1 1 0 0,0 0-1 0 0,0 0 1 0 0,0-1 0 0 0,0 1-1 0 0,0 0 1 0 0,1-1-1 0 0,-1 1 1 0 0,0 0 0 0 0,1-1-1 0 0,0 1 1 0 0,-1 0-1 0 0,1-1 1 0 0,0 1-1 0 0,0-1 1 0 0,0 1 0 0 0,0-1-1 0 0,0 0 1 0 0,0 1-1 0 0,0-1 1 0 0,0 0-1 0 0,1 0 1 0 0,-1 0 0 0 0,1 0-1 0 0,-1 0 1 0 0,0 0-1 0 0,1 0 1 0 0,0 0-1 0 0,-1-1 1 0 0,1 1 0 0 0,-1-1-1 0 0,1 1 1 0 0,0-1-1 0 0,-1 1 1 0 0,1-1-1 0 0,0 0 1 0 0,-1 0 0 0 0,1 0-1 0 0,0 0 1 0 0,0 0-1 0 0,-1 0 1 0 0,1 0-1 0 0,2-1 1 0 0,63-6-106 0 0,7 4 170 0 0,-35-2-2320 0 0,43 0 1 0 0,-68 5 721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2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31 815 7344 0 0,'0'0'838'0'0,"-13"0"1084"0"0,-4-16-1368 0 0,16 16-263 0 0,2-6 867 0 0,2-10 1384 0 0,2 11-2116 0 0,1 1 0 0 0,0-1 1 0 0,0 1-1 0 0,0 1 0 0 0,1-1 0 0 0,-1 1 1 0 0,1 0-1 0 0,7-2 0 0 0,10-5 295 0 0,57-31 1410 0 0,89-64-1 0 0,-61 36-1282 0 0,138-105 304 0 0,-52 33-572 0 0,-131 97-620 0 0,61-55 0 0 0,-63 47-1408 0 0,-54 47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2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7 659 2304 0 0,'0'0'333'0'0,"-3"18"6814"0"0,2-17-7035 0 0,1-1-1 0 0,0 1 1 0 0,-1 0 0 0 0,1-1 0 0 0,0 1 0 0 0,-1 0 0 0 0,1-1 0 0 0,0 1 0 0 0,0 0-1 0 0,0 0 1 0 0,0-1 0 0 0,0 1 0 0 0,0 0 0 0 0,0 0 0 0 0,0-1 0 0 0,0 1-1 0 0,0 0 1 0 0,0 0 0 0 0,0-1 0 0 0,0 1 0 0 0,1 0 0 0 0,-1-1 0 0 0,0 1 0 0 0,0 0-1 0 0,1-1 1 0 0,-1 1 0 0 0,1 0 0 0 0,-1-1 0 0 0,1 1 0 0 0,-1-1 0 0 0,1 1-1 0 0,-1 0 1 0 0,1-1 0 0 0,-1 0 0 0 0,1 1 0 0 0,-1-1 0 0 0,1 1 0 0 0,0-1 0 0 0,-1 0-1 0 0,1 1 1 0 0,0-1 0 0 0,-1 0 0 0 0,1 1 0 0 0,0-1 0 0 0,0 0 0 0 0,-1 0-1 0 0,1 0 1 0 0,0 0 0 0 0,0 0 0 0 0,-1 0 0 0 0,1 0 0 0 0,0 0 0 0 0,0 0 0 0 0,-1 0-1 0 0,1 0 1 0 0,0-1 0 0 0,0 1 0 0 0,-1 0 0 0 0,1 0 0 0 0,0-1 0 0 0,0 0-1 0 0,5-1 250 0 0,0-1-1 0 0,0 1 0 0 0,0-1 0 0 0,-1-1 0 0 0,1 1 0 0 0,-1-1 0 0 0,0 0 1 0 0,6-6-1 0 0,198-179 2966 0 0,-5 19-2684 0 0,-121 104-705 0 0,-39 33 170 0 0,91-50 0 0 0,-58 39-100 0 0,-50 28-229 0 0,30-20-123 0 0,-49 30-1444 0 0,-1 0 0 0 0,11-11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0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2760 0 0,'0'0'14731'0'0,"-9"14"-11497"0"0,3 1-2165 0 0,0 0-1 0 0,2 0 1 0 0,-5 21 0 0 0,5-19-630 0 0,-40 176 1401 0 0,43-186-1827 0 0,0 1-1 0 0,0 0 0 0 0,0-1 1 0 0,1 12-1 0 0,0-15-18 0 0,1 0 0 0 0,-1 0-1 0 0,1 0 1 0 0,0 0 0 0 0,0 0 0 0 0,0 0 0 0 0,0 0 0 0 0,1-1-1 0 0,3 8 1 0 0,-5-11-48 0 0,1 1 0 0 0,-1-1 0 0 0,1 1 0 0 0,-1-1 0 0 0,1 1 0 0 0,-1-1-1 0 0,1 0 1 0 0,-1 1 0 0 0,1-1 0 0 0,0 0 0 0 0,-1 1 0 0 0,1-1 0 0 0,-1 0 0 0 0,1 0 0 0 0,0 0-1 0 0,-1 0 1 0 0,1 1 0 0 0,0-1 0 0 0,-1 0 0 0 0,1 0 0 0 0,0 0 0 0 0,-1 0 0 0 0,1 0 0 0 0,0-1-1 0 0,-1 1 1 0 0,1 0 0 0 0,-1 0 0 0 0,2-1 0 0 0,16-8-8015 0 0,-7 2 460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0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15664 0 0,'0'0'1187'0'0,"5"-5"-669"0"0,-1 0 161 0 0,1 0 0 0 0,-1 1 1 0 0,1-1-1 0 0,0 1 1 0 0,1 0-1 0 0,-1 1 0 0 0,8-5 1 0 0,-2 4 391 0 0,0 0 1 0 0,20-5 0 0 0,-23 7-804 0 0,0 1 1 0 0,-1-1-1 0 0,1 2 0 0 0,12-1 1 0 0,-16 1-252 0 0,-1 0 1 0 0,1 1 0 0 0,-1-1-1 0 0,1 1 1 0 0,-1-1-1 0 0,0 1 1 0 0,0 0 0 0 0,1 1-1 0 0,-1-1 1 0 0,0 0-1 0 0,0 1 1 0 0,0 0 0 0 0,3 2-1 0 0,-4-2-16 0 0,0 0 1 0 0,-1 0-1 0 0,1 1 0 0 0,-1-1 1 0 0,1 0-1 0 0,-1 0 0 0 0,0 1 1 0 0,0-1-1 0 0,0 1 0 0 0,-1-1 1 0 0,1 1-1 0 0,0-1 0 0 0,-1 1 1 0 0,0 0-1 0 0,1-1 0 0 0,-1 5 1 0 0,-1 3 138 0 0,1-1 1 0 0,-1 0 0 0 0,-3 12-1 0 0,-3 4 292 0 0,0-1-1 0 0,-18 35 1 0 0,13-33-271 0 0,-12 44-1 0 0,23-67-94 0 0,0 0 0 0 0,1 0 0 0 0,0 0 0 0 0,-1 0 0 0 0,1 0 0 0 0,0 0-1 0 0,1 0 1 0 0,-1-1 0 0 0,0 1 0 0 0,1 0 0 0 0,1 5 0 0 0,-2-7-37 0 0,1 0 1 0 0,-1 0 0 0 0,1 0-1 0 0,-1-1 1 0 0,1 1-1 0 0,-1 0 1 0 0,1 0 0 0 0,0 0-1 0 0,-1-1 1 0 0,1 1-1 0 0,0 0 1 0 0,0-1 0 0 0,-1 1-1 0 0,1 0 1 0 0,0-1 0 0 0,0 1-1 0 0,0-1 1 0 0,0 0-1 0 0,0 1 1 0 0,0-1 0 0 0,0 0-1 0 0,0 1 1 0 0,0-1-1 0 0,-1 0 1 0 0,1 0 0 0 0,0 0-1 0 0,1 0 1 0 0,-1 0 0 0 0,0 0-1 0 0,0 0 1 0 0,0 0-1 0 0,0 0 1 0 0,-1 0 0 0 0,1-1-1 0 0,0 1 1 0 0,0 0 0 0 0,0-1-1 0 0,1 0 1 0 0,170-71-248 0 0,-167 70-247 0 0,0 0-1 0 0,0 1 1 0 0,0-1-1 0 0,0 1 1 0 0,0 0-1 0 0,0 0 0 0 0,0 1 1 0 0,1-1-1 0 0,-1 1 1 0 0,9 1-1 0 0,0 2-1414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5:1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841 211 8288 0 0,'0'-2'-1'0'0,"0"2"21"0"0,0 0 0 0 0,0 0-1 0 0,0 0 1 0 0,0 0 0 0 0,0 0 0 0 0,0 0 0 0 0,0-1 0 0 0,0 1 0 0 0,0 0 0 0 0,0 0 0 0 0,0 0 0 0 0,0 0 0 0 0,0 0 0 0 0,0-1 0 0 0,0 1 0 0 0,0 0 0 0 0,0 0 0 0 0,0 0 0 0 0,0 0 0 0 0,0 0 0 0 0,-1 0 0 0 0,1 0 0 0 0,0-1 0 0 0,0 1 0 0 0,0 0 0 0 0,0 0 0 0 0,0 0 0 0 0,0 0 0 0 0,0 0 0 0 0,0 0 0 0 0,0 0 0 0 0,-1 0 0 0 0,1 0 0 0 0,0 0 0 0 0,0-1-1 0 0,0 1 1 0 0,0 0 0 0 0,0 0 0 0 0,0 0 0 0 0,-6 1 4764 0 0,12-8-3775 0 0,-4 6-874 0 0,-1-1 0 0 0,0 1-1 0 0,1-1 1 0 0,-1 0 0 0 0,0 0-1 0 0,0 0 1 0 0,0 1 0 0 0,0-1-1 0 0,0 0 1 0 0,-1 0 0 0 0,1 0-1 0 0,-1-1 1 0 0,1 1-1 0 0,-1 0 1 0 0,0 0 0 0 0,0-4-1 0 0,-1 3 215 0 0,1 1-223 0 0,0 1 0 0 0,0-1 0 0 0,-1 0-1 0 0,1 1 1 0 0,-1-1 0 0 0,1 1 0 0 0,-1-1-1 0 0,0 1 1 0 0,1-1 0 0 0,-1 1 0 0 0,0 0 0 0 0,0-1-1 0 0,0 1 1 0 0,0 0 0 0 0,0 0 0 0 0,0-1-1 0 0,-1 1 1 0 0,1 0 0 0 0,0 0 0 0 0,0 0 0 0 0,-1 1-1 0 0,1-1 1 0 0,-1 0 0 0 0,-1-1 0 0 0,-1 1 62 0 0,1 0 1 0 0,-1-1 0 0 0,1 0 0 0 0,0 1-1 0 0,-1-1 1 0 0,-4-5 0 0 0,-8-3 426 0 0,1 2-498 0 0,7 3-1 0 0,0 1 0 0 0,-1 0 1 0 0,0 0-1 0 0,0 1 0 0 0,0 0 0 0 0,-9-1 0 0 0,-36-7 807 0 0,32 7-429 0 0,-38 1 0 0 0,30 3-313 0 0,0 2 1 0 0,0 1-1 0 0,-57 14 0 0 0,55-12-102 0 0,26-5-62 0 0,0 1 0 0 0,0 0 0 0 0,1 0 0 0 0,-1 0 1 0 0,0 1-1 0 0,-7 2 0 0 0,-11 5 67 0 0,16-6-30 0 0,1-1 0 0 0,0 1 0 0 0,-13 8 0 0 0,4-1 60 0 0,12-8-81 0 0,0 1-1 0 0,0-1 0 0 0,0 1 1 0 0,1 0-1 0 0,-1 0 0 0 0,1 0 1 0 0,-1 0-1 0 0,-4 8 0 0 0,-29 28 52 0 0,31-31-78 0 0,-78 107 447 0 0,76-101-450 0 0,0 0 0 0 0,1 0 1 0 0,-11 29-1 0 0,10-1-3 0 0,1-6 0 0 0,6-26 0 0 0,0 1 0 0 0,1 0 0 0 0,1 0 0 0 0,-1-1 0 0 0,4 17 0 0 0,8 35 0 0 0,-9-48 0 0 0,1 0 0 0 0,0-1 0 0 0,1 1 0 0 0,1-1 0 0 0,8 15 0 0 0,-6-14 4 0 0,1-1 1 0 0,0 0-1 0 0,22 22 0 0 0,-5-5 318 0 0,9 7-501 0 0,-27-29 123 0 0,0 0 153 0 0,1-1 0 0 0,0 0 0 0 0,11 6 0 0 0,180 92 240 0 0,-141-85-315 0 0,-8-2 116 0 0,-32-12-45 0 0,0-1 0 0 0,1-1 0 0 0,0 0 0 0 0,-1-1-1 0 0,23-1 1 0 0,-32-1 34 0 0,21 2-67 0 0,-14-1-47 0 0,0-1 1 0 0,1 0-1 0 0,-1-1 1 0 0,33-5-1 0 0,-41 4 37 0 0,0-1 0 0 0,0-1 0 0 0,0 1-1 0 0,-1-1 1 0 0,1-1 0 0 0,-1 1 0 0 0,1-2 0 0 0,-1 1 0 0 0,0-1 0 0 0,-1 0-1 0 0,1-1 1 0 0,9-8 0 0 0,-16 13-44 0 0,10-10 84 0 0,0 0 0 0 0,0-1 0 0 0,16-26-1 0 0,30-55 1102 0 0,-38 64-1144 0 0,-15 23-47 0 0,1 0 0 0 0,-2 0-1 0 0,1 0 1 0 0,-1 0-1 0 0,0-1 1 0 0,3-9-1 0 0,-3 8 1 0 0,0-1 0 0 0,1 1 0 0 0,5-9 0 0 0,0-1 0 0 0,5-22 0 0 0,-5 12 0 0 0,-8 26 0 0 0,-1 0 0 0 0,1 0 1 0 0,-1 0-1 0 0,0 0 0 0 0,0 0 0 0 0,0 0 0 0 0,0 1 1 0 0,0-4-1 0 0,1-15-21 0 0,11-35-280 0 0,-11 48 338 0 0,-1-1 0 0 0,1 1 0 0 0,-1 0 1 0 0,0-1-1 0 0,-1 1 0 0 0,-1-9 0 0 0,-6-20-110 0 0,5 26 119 0 0,0-1-1 0 0,1 0 0 0 0,-1-21 0 0 0,3 28-45 0 0,-1-1 0 0 0,0 0 0 0 0,0 1 0 0 0,0-1 0 0 0,0 0 0 0 0,-4-5 0 0 0,-3-18 0 0 0,7 24 0 0 0,0 0 0 0 0,-1 0 0 0 0,1 0 0 0 0,-1 1 0 0 0,0-1 0 0 0,0 0 0 0 0,-5-6 0 0 0,4 7 0 0 0,0-1 0 0 0,1 0 0 0 0,0 0 0 0 0,0 0 0 0 0,0 0 0 0 0,-3-8 0 0 0,4 9 3 0 0,0 0 1 0 0,0 1-1 0 0,-1-1 0 0 0,0 0 1 0 0,1 1-1 0 0,-1-1 1 0 0,0 0-1 0 0,0 1 0 0 0,-4-4 1 0 0,2 3 3 0 0,1 0 1 0 0,0-1 0 0 0,1 1-1 0 0,-5-7 1 0 0,-26-39 133 0 0,5 6 70 0 0,25 39-202 0 0,3 3-6 0 0,-1 0 0 0 0,1 0 0 0 0,-1 0-1 0 0,1 1 1 0 0,-1-1 0 0 0,0 0 0 0 0,1 0-1 0 0,-1 0 1 0 0,0 1 0 0 0,0-1-1 0 0,0 0 1 0 0,0 1 0 0 0,1-1 0 0 0,-1 0-1 0 0,0 1 1 0 0,0-1 0 0 0,0 1 0 0 0,0 0-1 0 0,-2-1 1 0 0,-2-2-70 0 0,0 0 0 0 0,0 0-1 0 0,1 0 1 0 0,-8-7 0 0 0,3 3 137 0 0,1 0 0 0 0,-1 0 1 0 0,0 1-1 0 0,0 1 0 0 0,0-1 0 0 0,-1 2 0 0 0,0-1 1 0 0,-11-2-1 0 0,12 4-622 0 0,0 1-1 0 0,-1 0 1 0 0,0 1 0 0 0,1 0 0 0 0,-20 1 0 0 0,-6 3-1039 0 0,-3 2-9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5:3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2760 0 0,'0'0'248'0'0,"-4"6"168"0"0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6:3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80 139 2760 0 0,'-20'-13'648'0'0,"3"2"4109"0"0,10 5-1223 0 0,2 1-1151 0 0,-1 0 0 0 0,1 1 0 0 0,-11-7 0 0 0,12 10 210 0 0,7-1-574 0 0,0 0-2359 0 0,3 0 508 0 0,-1 1-1 0 0,0-1 0 0 0,0 1 1 0 0,1 0-1 0 0,-1 0 1 0 0,1 1-1 0 0,9-1 0 0 0,12 0 184 0 0,34-5 532 0 0,0 4 1 0 0,67 4 0 0 0,-12 1-332 0 0,208-12 118 0 0,-46 0 52 0 0,-3 17-87 0 0,-198-2-509 0 0,41 3 68 0 0,-111-8-191 0 0,0 0 0 0 0,-1-1 0 0 0,1 0-1 0 0,0 0 1 0 0,-1 0 0 0 0,8-2 0 0 0,-11 0 1 0 0,-2 0-4 0 0,-1 1 0 0 0,0 0 0 0 0,0-1 0 0 0,1 1 0 0 0,-1 0 0 0 0,0-1 0 0 0,0 1 0 0 0,0-1 0 0 0,0 1 0 0 0,-1 0 0 0 0,1-3 0 0 0,-1 0 0 0 0,0 1-300 0 0,1 1 0 0 0,-1-1 0 0 0,0 0-1 0 0,0 0 1 0 0,-1 0 0 0 0,1 1 0 0 0,-1-1 0 0 0,1 0 0 0 0,-1 1-1 0 0,0-1 1 0 0,-4-3 0 0 0,3 2-291 0 0,-2-1-1696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6:3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56 2760 0 0,'0'0'1273'0'0,"-9"8"3007"0"0,-39-1 3103 0 0,46-7-6973 0 0,0 0-1 0 0,0 0 1 0 0,0 0 0 0 0,1 0 0 0 0,-1 1 0 0 0,0-1 0 0 0,0 1 0 0 0,0-1 0 0 0,1 1 0 0 0,-1-1 0 0 0,-2 2 1224 0 0,-4 0 663 0 0,26-3 1742 0 0,13-3-3716 0 0,34-1 391 0 0,74-6-365 0 0,2 0-15 0 0,28 16-270 0 0,3-3-15 0 0,-92-4-34 0 0,299-6 262 0 0,-145 4-202 0 0,151 3 45 0 0,-14 3-72 0 0,-192-3-32 0 0,25-1-16 0 0,196 3 0 0 0,-271 4 4 0 0,294 6 127 0 0,20-9 550 0 0,-381 0-596 0 0,-39 0-65 0 0,0-1-1 0 0,36-3 1 0 0,-14-2-60 0 0,-28 3-15 0 0,0 0 1 0 0,24-5-1 0 0,-18 0 145 0 0,-10 3-246 0 0,0 0 0 0 0,0-1 0 0 0,20-8-1 0 0,-33 11 68 0 0,0 1-1 0 0,1 0 1 0 0,-1 0-1 0 0,0-1 1 0 0,1 1-1 0 0,-1 0 1 0 0,0-1-1 0 0,0 1 1 0 0,1 0-1 0 0,-1-1 1 0 0,0 1-1 0 0,0-1 1 0 0,0 1-1 0 0,0 0 1 0 0,1-1-1 0 0,-1 1 1 0 0,0-1-1 0 0,0 1 1 0 0,0-1-1 0 0,0 1 1 0 0,0 0-1 0 0,0-1 1 0 0,0 1-1 0 0,0-2 1 0 0,0 2-95 0 0,0-8-1600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139 307 4144 0 0,'-8'8'440'0'0,"-5"-1"3404"0"0,-15 12 6536 0 0,12-3-8250 0 0,3 0-709 0 0,1 1-1 0 0,-18 30 1 0 0,27-40-1229 0 0,0-1-1 0 0,1 1 1 0 0,0-1 0 0 0,0 1 0 0 0,0-1 0 0 0,0 1 0 0 0,1 0 0 0 0,0 0-1 0 0,1 0 1 0 0,0 0 0 0 0,0 0 0 0 0,1 8 0 0 0,0-10-89 0 0,1 9 538 0 0,6 25 0 0 0,-7-36-541 0 0,0 1-1 0 0,0-1 1 0 0,1 0 0 0 0,-1 1 0 0 0,1-1-1 0 0,0 0 1 0 0,0 0 0 0 0,0 0-1 0 0,0 0 1 0 0,1 0 0 0 0,-1 0-1 0 0,4 2 1 0 0,-4-4-73 0 0,0 0 0 0 0,0 0 0 0 0,-1 0 0 0 0,1 0 0 0 0,0-1 0 0 0,0 1 0 0 0,0-1 0 0 0,0 1 0 0 0,0-1 0 0 0,-1 0 0 0 0,1 1 0 0 0,0-1 0 0 0,0 0 0 0 0,0-1 0 0 0,0 1 0 0 0,0 0-1 0 0,0 0 1 0 0,0-1 0 0 0,0 1 0 0 0,0-1 0 0 0,-1 0 0 0 0,1 1 0 0 0,0-1 0 0 0,0 0 0 0 0,1-1 0 0 0,3-2 16 0 0,-1 1 0 0 0,0-1-1 0 0,0 0 1 0 0,-1 0 0 0 0,1 0-1 0 0,6-8 1 0 0,-4 2 7 0 0,1-1-1 0 0,-1-1 1 0 0,-1 1 0 0 0,0-1-1 0 0,8-24 1 0 0,14-67-968 0 0,-23 79 281 0 0,2-6-449 0 0,1-8-1696 0 0,0 14-5189 0 0,-5 13 76 0 0</inkml:trace>
  <inkml:trace contextRef="#ctx0" brushRef="#br0" timeOffset="1">669 61 5064 0 0,'0'-12'496'0'0,"-7"-4"6"0"0,5 13 817 0 0,0 0 0 0 0,1 0-1 0 0,-1 1 1 0 0,0-1-1 0 0,0 0 1 0 0,-1 1 0 0 0,1 0-1 0 0,-1-1 1 0 0,1 1 0 0 0,-6-3-1 0 0,6 4-1148 0 0,0 1 0 0 0,0 0 0 0 0,0-1 0 0 0,0 1 0 0 0,0 0-1 0 0,0 0 1 0 0,0 1 0 0 0,0-1 0 0 0,0 0 0 0 0,0 1 0 0 0,-1-1 0 0 0,2 1-1 0 0,-1-1 1 0 0,0 1 0 0 0,0 0 0 0 0,0 0 0 0 0,0 0 0 0 0,0 0-1 0 0,1 0 1 0 0,-1 0 0 0 0,0 1 0 0 0,1-1 0 0 0,-1 0 0 0 0,-2 4-1 0 0,-3 4 213 0 0,-1 0 0 0 0,2 0 0 0 0,-8 13-1 0 0,11-18-162 0 0,-4 7 79 0 0,1 0 0 0 0,0 0 0 0 0,1 1-1 0 0,0-1 1 0 0,0 1 0 0 0,2 0 0 0 0,-5 20 0 0 0,8-30-281 0 0,0 0 1 0 0,0-1 0 0 0,0 1-1 0 0,0 0 1 0 0,0-1 0 0 0,0 1-1 0 0,0 0 1 0 0,1 0 0 0 0,-1-1-1 0 0,1 1 1 0 0,-1 0 0 0 0,1-1-1 0 0,0 1 1 0 0,0-1 0 0 0,-1 1-1 0 0,1-1 1 0 0,0 1-1 0 0,0-1 1 0 0,1 0 0 0 0,-1 1-1 0 0,0-1 1 0 0,0 0 0 0 0,1 0-1 0 0,-1 0 1 0 0,0 0 0 0 0,1 0-1 0 0,-1 0 1 0 0,1 0 0 0 0,-1-1-1 0 0,1 1 1 0 0,0 0 0 0 0,-1-1-1 0 0,1 1 1 0 0,0-1 0 0 0,-1 0-1 0 0,1 0 1 0 0,0 1-1 0 0,-1-1 1 0 0,1 0 0 0 0,0 0-1 0 0,2-1 1 0 0,-1 0-122 0 0,1-1-1 0 0,0 1 1 0 0,-1-1 0 0 0,1 0-1 0 0,-1 0 1 0 0,1-1 0 0 0,-1 1 0 0 0,5-5-1 0 0,24-27-1942 0 0,-11 10-432 0 0,-5 9 278 0 0,-1-2-65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1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0 11056 0 0,'-3'8'1144'0'0,"-3"4"97"0"0,0 0 0 0 0,-14 18 0 0 0,-4 7 3463 0 0,-26 54-21 0 0,-102 164-1850 0 0,108-191-2943 0 0,-101 163 429 0 0,130-192-1181 0 0,14-32 716 0 0,0-1-1 0 0,0 0 0 0 0,1 1 1 0 0,-1-1-1 0 0,1 0 0 0 0,0 1 1 0 0,0-1-1 0 0,0 1 0 0 0,0-1 0 0 0,0 0 1 0 0,0 1-1 0 0,1-1 0 0 0,0 4 1 0 0,0-5-75 0 0,0 0 0 0 0,0 1 1 0 0,0-1-1 0 0,-1 0 0 0 0,1 0 1 0 0,1 0-1 0 0,-1 0 1 0 0,0 0-1 0 0,0-1 0 0 0,0 1 1 0 0,0 0-1 0 0,1 0 0 0 0,-1-1 1 0 0,0 1-1 0 0,1-1 0 0 0,-1 1 1 0 0,0-1-1 0 0,1 1 1 0 0,1-1-1 0 0,2 1-392 0 0,0 0 0 0 0,0-1 0 0 0,0 0 0 0 0,6 0 0 0 0,1-1-95 0 0,-1-1-1 0 0,1 0 1 0 0,-1-1-1 0 0,1 0 0 0 0,-1-1 1 0 0,0 0-1 0 0,0-1 1 0 0,0 0-1 0 0,-1-1 0 0 0,0 0 1 0 0,0 0-1 0 0,13-12 1 0 0,-11 7 536 0 0,-1 1 1 0 0,0-2 0 0 0,14-18 0 0 0,-15 16 1227 0 0,-1-1 0 0 0,15-30 1 0 0,-21 37 1003 0 0,1-1 1 0 0,4-17-1 0 0,-8 24-1544 0 0,1-1-1 0 0,-1 1 1 0 0,0-1-1 0 0,1 1 0 0 0,-1-1 1 0 0,0 1-1 0 0,0-1 1 0 0,-1 0-1 0 0,1 1 0 0 0,0-1 1 0 0,-1 1-1 0 0,0-1 1 0 0,1 1-1 0 0,-3-5 1 0 0,2 7-431 0 0,1-1 1 0 0,0 1 0 0 0,-1-1 0 0 0,1 1 0 0 0,-1-1 0 0 0,1 1 0 0 0,0 0 0 0 0,-1-1 0 0 0,1 1 0 0 0,-1 0-1 0 0,1-1 1 0 0,-1 1 0 0 0,1 0 0 0 0,-1 0 0 0 0,0-1 0 0 0,1 1 0 0 0,-1 0 0 0 0,1 0 0 0 0,-1 0 0 0 0,1 0-1 0 0,-1 0 1 0 0,0 0 0 0 0,1 0 0 0 0,-1 0 0 0 0,1 0 0 0 0,-1 0 0 0 0,0 0 0 0 0,1 0 0 0 0,-1 0 0 0 0,1 0-1 0 0,-1 1 1 0 0,1-1 0 0 0,-1 0 0 0 0,1 0 0 0 0,-1 1 0 0 0,0-1 0 0 0,1 0 0 0 0,0 1 0 0 0,-2 0-1 0 0,0 1 54 0 0,0-1 0 0 0,0 1-1 0 0,-1 0 1 0 0,1 0 0 0 0,1 0-1 0 0,-3 3 1 0 0,1-1-46 0 0,1 0 0 0 0,0 0 0 0 0,1 0 0 0 0,-1 0 0 0 0,1 0 0 0 0,-1 0 0 0 0,1 0 0 0 0,1 0 0 0 0,-1 1 0 0 0,0-1 0 0 0,1 0 0 0 0,0 1 0 0 0,0-1 0 0 0,0 0 0 0 0,1 1 0 0 0,0-1 0 0 0,-1 0 0 0 0,1 0-1 0 0,2 5 1 0 0,-2-6-61 0 0,0-1 0 0 0,1 1-1 0 0,-1-1 1 0 0,0 0 0 0 0,1 1-1 0 0,-1-1 1 0 0,1 0 0 0 0,0 0-1 0 0,0 0 1 0 0,0 0 0 0 0,0-1-1 0 0,0 1 1 0 0,0 0-1 0 0,0-1 1 0 0,0 1 0 0 0,1-1-1 0 0,-1 0 1 0 0,1 0 0 0 0,-1 0-1 0 0,1 0 1 0 0,-1 0 0 0 0,1-1-1 0 0,0 1 1 0 0,-1-1 0 0 0,1 1-1 0 0,0-1 1 0 0,-1 0-1 0 0,1 0 1 0 0,0 0 0 0 0,-1-1-1 0 0,5 0 1 0 0,-1 0 0 0 0,0-1 0 0 0,0 0 0 0 0,0 0 0 0 0,-1 0 0 0 0,1-1 0 0 0,0 0 0 0 0,-1 0 0 0 0,0 0 0 0 0,0 0 0 0 0,0-1 0 0 0,0 0 0 0 0,0 0 0 0 0,-1-1 0 0 0,4-4 0 0 0,-5 5-169 0 0,0 1 0 0 0,0-1 0 0 0,-1 0 0 0 0,0 0 0 0 0,1 0 0 0 0,-2 0 0 0 0,1 0-1 0 0,0 0 1 0 0,-1-1 0 0 0,0 1 0 0 0,0 0 0 0 0,0-1 0 0 0,0 1 0 0 0,-1-1 0 0 0,0 1 0 0 0,0-1 0 0 0,0 0 0 0 0,0 1 0 0 0,-2-8 0 0 0,-4-5-1234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21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93 1840 0 0,'-21'-4'7238'0'0,"19"4"-6225"0"0,-1 0 0 0 0,1-1 0 0 0,-1 1-1 0 0,1-1 1 0 0,-1 1 0 0 0,-4-3 4503 0 0,23-1-3956 0 0,-4 2-957 0 0,14-4 306 0 0,-12 1-499 0 0,1 0-1 0 0,25-3 1 0 0,-5 0-144 0 0,-3 2-77 0 0,1 1 0 0 0,51-1 0 0 0,-35 6 43 0 0,62 9 1 0 0,-80-6-185 0 0,-7 0 77 0 0,38 3 522 0 0,84-2 0 0 0,1-16 549 0 0,-83 6-466 0 0,-58 5-681 0 0,0 0 0 0 0,-1 1 1 0 0,1 0-1 0 0,0 0 0 0 0,0 0 0 0 0,0 1 0 0 0,-1 0 1 0 0,7 2-1 0 0,-11-3 4 0 0,0 0-31 0 0,0 0 0 0 0,0-1 0 0 0,0 1 0 0 0,0 0 0 0 0,0-1 0 0 0,0 1 0 0 0,-1 0 0 0 0,1-1 0 0 0,0 1 0 0 0,0-1 0 0 0,-1 0 0 0 0,1 1 0 0 0,0-1 0 0 0,-1 1 0 0 0,1-1 0 0 0,0 0 0 0 0,-1 0 0 0 0,1 1 0 0 0,-1-1 0 0 0,1-1 0 0 0,0 0-392 0 0,0 0 1 0 0,0 0-1 0 0,0 0 1 0 0,-1 1-1 0 0,1-1 1 0 0,-1 0-1 0 0,1 0 1 0 0,-1-4-1 0 0,0 1-1190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2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55 3224 0 0,'-11'-7'288'0'0,"-2"-1"1074"0"0,-13-9 3545 0 0,22 13-4257 0 0,1 1 551 0 0,0 0-1 0 0,-1 0 1 0 0,1 1 0 0 0,-8-5 5819 0 0,28 9-6275 0 0,-6 0-428 0 0,0 1-1 0 0,18 5 1 0 0,1 2 68 0 0,4-4-56 0 0,1-1 1 0 0,-1-2-1 0 0,62-1 1 0 0,-25-1 9 0 0,78 3 320 0 0,245 15 178 0 0,-288-9-689 0 0,230 27 280 0 0,27-13 383 0 0,-348-23-765 0 0,49-2 424 0 0,81-11-1 0 0,-78 5-130 0 0,-50 6-256 0 0,158-10 699 0 0,-116 13-510 0 0,-79 3-1806 0 0,12-2-1163 0 0,-1-1-3677 0 0,-2-2-2556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2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71 278 13072 0 0,'-22'-6'1320'0'0,"-8"-4"-844"0"0,11 1 3279 0 0,19 8-3642 0 0,1-1 0 0 0,-1 1 0 0 0,0 0 0 0 0,1 0 0 0 0,-1-1 0 0 0,1 1 0 0 0,-1 0 0 0 0,1 0 0 0 0,0 0 0 0 0,0 0 0 0 0,-1-1 0 0 0,1 1 0 0 0,0 0 0 0 0,0 0 0 0 0,0 1 0 0 0,0-1 0 0 0,0 0 0 0 0,0 0 0 0 0,0 0 0 0 0,0 1 0 0 0,1-1 0 0 0,-1 0 0 0 0,0 1 0 0 0,0-1 0 0 0,3 0 0 0 0,4-2-47 0 0,1 1-1 0 0,15-3 0 0 0,-16 3 188 0 0,32-4 119 0 0,-1 2-1 0 0,1 2 1 0 0,49 3-1 0 0,-23 0-76 0 0,-30-1-134 0 0,73-1 439 0 0,-90-1-308 0 0,0 0-1 0 0,0-1 1 0 0,29-8 0 0 0,-43 9-139 0 0,0 0-1 0 0,1 0 0 0 0,7-4 1 0 0,-12 5-137 0 0,-1 1 0 0 0,1 0 0 0 0,-1 0 0 0 0,1-1 0 0 0,-1 1 0 0 0,1 0 0 0 0,-1-1-1 0 0,1 1 1 0 0,-1-1 0 0 0,1 1 0 0 0,-1-1 0 0 0,1 1 0 0 0,-1-1 0 0 0,1 1 0 0 0,-1-1 0 0 0,0 1 0 0 0,1-1 0 0 0,-1 1 0 0 0,0-1 0 0 0,0 0 0 0 0,1 1 0 0 0,-1-1 0 0 0,0 1 0 0 0,0-1 0 0 0,0 0 0 0 0,0 1 0 0 0,0-1 0 0 0,0 0 0 0 0,0 1 0 0 0,0-1 0 0 0,0 0 0 0 0,0 1 0 0 0,0-1-1 0 0,0 1 1 0 0,0-1 0 0 0,-1 0 0 0 0,1 1 0 0 0,0-1 0 0 0,0 1 0 0 0,-1-1 0 0 0,1 0 0 0 0,-10-11 97 0 0,0 1 0 0 0,-1 0 1 0 0,0 1-1 0 0,0 0 0 0 0,-1 1 0 0 0,-22-14 0 0 0,-84-37 223 0 0,109 56-118 0 0,14 5-45 0 0,17 4-140 0 0,137 11-33 0 0,-118-15 45 0 0,-30-1-108 0 0,1 0 0 0 0,-1 0 0 0 0,1 2 0 0 0,-1-1 0 0 0,0 1 0 0 0,21 7 0 0 0,-31-8 79 0 0,1-1 1 0 0,-1 1-1 0 0,0 0 0 0 0,1 0 0 0 0,-1 0 0 0 0,0 0 1 0 0,0 0-1 0 0,0 0 0 0 0,0 0 0 0 0,0 0 1 0 0,0 0-1 0 0,0 0 0 0 0,0 0 0 0 0,0 1 0 0 0,-1-1 1 0 0,1 0-1 0 0,0 1 0 0 0,0 1 0 0 0,0 0 40 0 0,-1 0-1 0 0,1 0 1 0 0,-1 0-1 0 0,0 0 0 0 0,0 0 1 0 0,0 0-1 0 0,0 1 1 0 0,-1 4-1 0 0,-2 2 79 0 0,1-1 0 0 0,-1 1 0 0 0,-1-1-1 0 0,-8 16 1 0 0,-71 111-134 0 0,68-112 0 0 0,-27 53-24 0 0,41-76-441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32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6624 0 0,'0'0'593'0'0,"-2"-10"8068"0"0,10 10-8325 0 0,-2 0-124 0 0,0 0-1 0 0,0 0 0 0 0,1 1 0 0 0,-1-1 0 0 0,10 4 0 0 0,-4-1 163 0 0,0-1 0 0 0,13 1 1 0 0,5 2 392 0 0,46 7 497 0 0,101 3 1071 0 0,-115-20-2238 0 0,48-2 326 0 0,-76 4-418 0 0,-14 0 71 0 0,-14 2-13 0 0,1 0-1 0 0,0 1 1 0 0,0-1-1 0 0,-1 1 1 0 0,1 0-1 0 0,0 1 1 0 0,11 2-1 0 0,-6 0-155 0 0,1-1 0 0 0,24 2-1 0 0,-9-1 596 0 0,-2-1-438 0 0,-1-2 1 0 0,28-2 0 0 0,6-1 51 0 0,-25 5 162 0 0,1 2 0 0 0,51 11-1 0 0,-49-8 54 0 0,35 6 101 0 0,-7-6-98 0 0,-42-5-252 0 0,11-1 173 0 0,-1-1 0 0 0,37-5 0 0 0,-32 2-489 0 0,-21 1 314 0 0,30-8 1 0 0,-34 6-34 0 0,1 1 0 0 0,-1 1 0 0 0,23-2 0 0 0,13 2-5 0 0,-29 1-13 0 0,-1 0-1 0 0,20 2 1 0 0,62 7-29 0 0,-91-8 24 0 0,-1 0 1 0 0,1 0-1 0 0,18-3 0 0 0,-2-1 7 0 0,3 0 21 0 0,15 0 40 0 0,46-4 52 0 0,-48 7-267 0 0,0 2 1 0 0,63 9-1 0 0,-85-8 293 0 0,34-1 0 0 0,-35-2-34 0 0,0 1 0 0 0,20 3 0 0 0,-13 0 63 0 0,10 2 22 0 0,-23-2-128 0 0,-1 0 0 0 0,0-1 1 0 0,1-1-1 0 0,-1 0 0 0 0,1 0 0 0 0,17-3 0 0 0,-27 2-61 0 0,0-1-1 0 0,-1 0 0 0 0,1 0 1 0 0,-1-1-1 0 0,1 1 1 0 0,-1 0-1 0 0,0-1 1 0 0,1 0-1 0 0,-1 1 0 0 0,0-1 1 0 0,3-3-1 0 0,10-7-36 0 0,-14 11 31 0 0,1 0 1 0 0,-1 0-1 0 0,0 1 0 0 0,0-1 0 0 0,0 0 1 0 0,0 0-1 0 0,0 0 0 0 0,0 0 1 0 0,0 0-1 0 0,0 0 0 0 0,0-1 0 0 0,0 1 1 0 0,0 0-1 0 0,0-2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0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5408 0 0,'0'0'490'0'0,"3"-7"2036"0"0,-3 1-1678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0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 6048 0 0,'-5'-14'16686'0'0,"22"17"-15351"0"0,1 1-1111 0 0,142-3 1647 0 0,-83-2-1236 0 0,40-2 310 0 0,33 0-447 0 0,-84 3-436 0 0,20 1 36 0 0,55 1 62 0 0,76-7 141 0 0,-54-2 6 0 0,-135 7-263 0 0,1 2 1 0 0,52 8-1 0 0,-65-7-44 0 0,14 4 0 0 0,-14-2 5 0 0,0 0-1 0 0,22 3 0 0 0,-33-8 28 0 0,22 3 112 0 0,-25-3-132 0 0,-1 0 0 0 0,1 0 0 0 0,0 0 0 0 0,0 0 1 0 0,-1-1-1 0 0,1 1 0 0 0,0 0 0 0 0,-1-1 0 0 0,1 1 0 0 0,-1-1 0 0 0,1 0 1 0 0,2-1-1 0 0,-1-1 41 0 0,-2 1 0 0 0,-1 1-95 0 0,1 0-1 0 0,-1 1 0 0 0,0-1 0 0 0,1 0 0 0 0,-1 0 1 0 0,0 1-1 0 0,1-1 0 0 0,-1 0 0 0 0,0 0 0 0 0,0 1 1 0 0,0-1-1 0 0,0 0 0 0 0,0 0 0 0 0,0 0 0 0 0,0 0 0 0 0,0 1 1 0 0,0-1-1 0 0,0-1 0 0 0,-1 0-280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0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2760 0 0,'-3'2'600'0'0,"0"0"0"0"0,-1-1 1 0 0,1 0-1 0 0,0 0 0 0 0,-1 0 0 0 0,1 0 0 0 0,-5 0 1 0 0,-6 3 2731 0 0,-5 5 1799 0 0,-2-3-3837 0 0,0 4 44 0 0,15-8-1062 0 0,1 1 1 0 0,-1 0 0 0 0,1-1-1 0 0,-1 0 1 0 0,-13 3 2319 0 0,21-5-1035 0 0,9-1-157 0 0,24-1-1609 0 0,-20 1 904 0 0,32-1-72 0 0,28-2-195 0 0,-29 0 310 0 0,48 1 0 0 0,-66 0-517 0 0,-23 2-205 0 0,-1 1-1 0 0,0-1 0 0 0,1 1 1 0 0,-1 0-1 0 0,0 0 0 0 0,1 0 1 0 0,-1 0-1 0 0,1 1 0 0 0,-1 0 0 0 0,0 0 1 0 0,8 2-1 0 0,4 4-19 0 0,-12-3 0 0 0,-3-4-28 0 0,-1 0-1 0 0,1 1 1 0 0,-1-1 0 0 0,1 0-1 0 0,-1 1 1 0 0,1-1 0 0 0,0 0-1 0 0,-1 0 1 0 0,1 1 0 0 0,0-1-1 0 0,-1 0 1 0 0,1 0 0 0 0,0 0-1 0 0,-1 0 1 0 0,1 0 0 0 0,0 0-1 0 0,-1 0 1 0 0,1 0 0 0 0,0 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0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83 2760 0 0,'0'0'125'0'0,"-12"6"110"0"0,6-5 311 0 0,0 1 1 0 0,0-1-1 0 0,0-1 0 0 0,-1 1 1 0 0,1-1-1 0 0,0 0 0 0 0,-10-1 1 0 0,7 0 662 0 0,-1 1 1 0 0,-12 1 0 0 0,-3-1 1196 0 0,13 2 5166 0 0,24 15-7111 0 0,-7-14-377 0 0,0 0-1 0 0,0-1 1 0 0,0 1-1 0 0,0-1 0 0 0,1 0 1 0 0,-1-1-1 0 0,1 1 1 0 0,9 1-1 0 0,49 2 361 0 0,-32-4-211 0 0,217 1 1067 0 0,60-27-9 0 0,-154 13-643 0 0,129-4 89 0 0,-133 11 411 0 0,-103 5-380 0 0,74-10 0 0 0,-92 3-39 0 0,-28 6-687 0 0,0 0-1 0 0,0 1 0 0 0,1-1 0 0 0,-1 0 0 0 0,1 1 0 0 0,-1 0 1 0 0,4-1-1 0 0,-5 1 17 0 0,-1-1-53 0 0,0 1 0 0 0,1 0-1 0 0,-1-1 1 0 0,0 1 0 0 0,1 0-1 0 0,-1 0 1 0 0,1-1 0 0 0,-1 1-1 0 0,1 0 1 0 0,-1 0 0 0 0,1 0-1 0 0,-1 0 1 0 0,1 0 0 0 0,-1-1-1 0 0,1 1 1 0 0,-1 0 0 0 0,1 0-1 0 0,-1 0 1 0 0,2 0 0 0 0,10-1 67 0 0,-10 1-19 0 0,-1 0 0 0 0,5 0-42 0 0,-6-2-10 0 0,0 1-1 0 0,0 1 0 0 0,0 0 0 0 0,0-1 0 0 0,1 1 0 0 0,-1 0 0 0 0,0-1 0 0 0,0 1 0 0 0,0 0 0 0 0,0-1 0 0 0,0 1 0 0 0,0 0 0 0 0,0 0-1 0 0,1-1 1 0 0,-1 1 0 0 0,0 0 0 0 0,0-1 0 0 0,0 1 0 0 0,1 0 0 0 0,-1 0 0 0 0,0-1 0 0 0,0 1 0 0 0,1 0 0 0 0,-1 0 0 0 0,0 0 0 0 0,1 0 0 0 0,-1-1 0 0 0,19-7 245 0 0,-17 6-249 0 0,-1 1 0 0 0,1 0 0 0 0,-1 0-1 0 0,1 0 1 0 0,0 0 0 0 0,-1 0 0 0 0,1 0-1 0 0,0 0 1 0 0,3 0 0 0 0,1 1 1 0 0,-1 1 1 0 0,1 0-1 0 0,10 3 1 0 0,2 0-14 0 0,-11-2-24 0 0,-4-1 24 0 0,1 0 0 0 0,-1 0-1 0 0,0-1 1 0 0,1 1 0 0 0,5-1 0 0 0,56-12 80 0 0,-63 11-64 0 0,8 0-22 0 0,-1-1 1 0 0,18 1 0 0 0,-26 1 19 0 0,0 0 0 0 0,0 0 1 0 0,0 0-1 0 0,0 0 0 0 0,-1 0 0 0 0,1 0 0 0 0,0 0 0 0 0,0 0 0 0 0,0-1 1 0 0,0 1-1 0 0,-1 0 0 0 0,1 0 0 0 0,0-1 0 0 0,0 1 0 0 0,-1-1 0 0 0,1 1 1 0 0,0 0-1 0 0,-1-1 0 0 0,1 0 0 0 0,0 1 0 0 0,-1-1 0 0 0,1 1 1 0 0,0-1-1 0 0,-1 0 0 0 0,1 1 0 0 0,-1-1 0 0 0,0 0 0 0 0,1 0 0 0 0,-1 1 1 0 0,1-1-1 0 0,-1 0 0 0 0,0 0 0 0 0,0 0 0 0 0,1 1 0 0 0,-1-1 1 0 0,0 0-1 0 0,0 0 0 0 0,0 0 0 0 0,0 0 0 0 0,0 1 0 0 0,0-1 0 0 0,0 0 1 0 0,-1-1-1 0 0,1 1-270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1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 3224 0 0,'-7'15'10460'0'0,"12"-16"-10141"0"0,0 0 1 0 0,0 0-1 0 0,0 0 1 0 0,5 1-1 0 0,-5-1-39 0 0,0 1 0 0 0,1-1-1 0 0,-1 0 1 0 0,0 0 0 0 0,6-2-1 0 0,3-1-5 0 0,0 0 0 0 0,0 1 0 0 0,0 1 0 0 0,0 0 0 0 0,18 1-1 0 0,-27 0-248 0 0,8 1 54 0 0,32-3 324 0 0,52 5 1 0 0,84 0 449 0 0,-58-3-92 0 0,332 14 1151 0 0,-428-12-1857 0 0,144-1 413 0 0,-150 0-306 0 0,22 2 0 0 0,5 0 146 0 0,51 2 428 0 0,-39 4-560 0 0,-2 0-155 0 0,0-2 258 0 0,-35-3-135 0 0,26 1 1 0 0,-16-4-60 0 0,35-1 148 0 0,-61 1-426 0 0,33-5 927 0 0,-37 4-1061 0 0,1 0 0 0 0,-1 0-1 0 0,0 0 1 0 0,0 0 0 0 0,0 0-1 0 0,0-1 1 0 0,0 1-1 0 0,0-1 1 0 0,4-3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1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73 12840 0 0,'0'0'289'0'0,"-14"-5"818"0"0,2-1-1122 0 0,10 5 533 0 0,0 1-1 0 0,0-2 1 0 0,0 1-1 0 0,0 0 0 0 0,0 0 1 0 0,0-1-1 0 0,-3-2 462 0 0,12 1-136 0 0,6-3-471 0 0,1 1 1 0 0,0 0-1 0 0,27-5 1 0 0,47-4 842 0 0,-70 12-970 0 0,39-3 507 0 0,115 6-1 0 0,-102 2-366 0 0,187 9 572 0 0,17 0 122 0 0,-23 1 5 0 0,67-8-527 0 0,90 17 409 0 0,-221 8-734 0 0,7 2 919 0 0,-140-26-670 0 0,88-2 0 0 0,-113-5-586 0 0,9 1 442 0 0,0-2-1 0 0,0-2 0 0 0,62-13 0 0 0,-91 13-211 0 0,-1 1-802 0 0,-8 3 652 0 0,1 0-1 0 0,-1 0 1 0 0,0 0 0 0 0,0 0 0 0 0,0 1 0 0 0,0-1-1 0 0,0 0 1 0 0,0 0 0 0 0,1 0 0 0 0,-1 0 0 0 0,0 0 0 0 0,0 0-1 0 0,0 1 1 0 0,0-1 0 0 0,0 0 0 0 0,0 0 0 0 0,0 0-1 0 0,0 0 1 0 0,0 1 0 0 0,0-1 0 0 0,0 0 0 0 0,0 0 0 0 0,0 0-1 0 0,0 0 1 0 0,0 1 0 0 0,0-1 0 0 0,0 0 0 0 0,0 0-1 0 0,0 0 1 0 0,0 0 0 0 0,0 1 0 0 0,0-1 0 0 0,0 0 0 0 0,0 0-1 0 0,0 0 1 0 0,0 0 0 0 0,0 0 0 0 0,0 1 0 0 0,0-1-1 0 0,-1 0 1 0 0,1 0 0 0 0,0 0 0 0 0,0 0 0 0 0,0 0 0 0 0,0 1-1 0 0,-10 21-3816 0 0,3-14 1455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1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3 8608 0 0,'0'0'9535'0'0,"-18"-3"-7551"0"0,-25 13-715 0 0,-40 16 0 0 0,69-21-1087 0 0,-2 1 68 0 0,0 0-1 0 0,1 1 1 0 0,-1 1 0 0 0,1 0-1 0 0,1 1 1 0 0,-1 1-1 0 0,-13 12 1 0 0,20-14-73 0 0,0 0 0 0 0,0 0 0 0 0,1 0 0 0 0,0 1 0 0 0,0 0-1 0 0,1 0 1 0 0,0 1 0 0 0,1 0 0 0 0,0 0 0 0 0,1 0 0 0 0,-6 18 0 0 0,8-23-120 0 0,1 1 0 0 0,1-1 0 0 0,-1 0 0 0 0,1 0 0 0 0,-1 1-1 0 0,1-1 1 0 0,1 0 0 0 0,-1 1 0 0 0,1-1 0 0 0,0 0 0 0 0,0 0 0 0 0,1 0 0 0 0,-1 0 0 0 0,1 0-1 0 0,0 0 1 0 0,5 8 0 0 0,-3-7-35 0 0,0-1 0 0 0,0 0 0 0 0,0-1 0 0 0,0 1 0 0 0,1-1 0 0 0,0 0 0 0 0,0 0 0 0 0,0 0 0 0 0,0 0 0 0 0,1-1 0 0 0,-1 0 0 0 0,1 0 0 0 0,9 3 0 0 0,1-1 1 0 0,1-1 0 0 0,-1-1 0 0 0,0 0 0 0 0,1-1 0 0 0,0-1 0 0 0,0 0 0 0 0,-1-1 0 0 0,22-4 0 0 0,-15 1-127 0 0,0-1-1 0 0,0-2 1 0 0,0 0 0 0 0,-1-1-1 0 0,29-15 1 0 0,-38 16-949 0 0,-1-1 0 0 0,0-1-1 0 0,-1 0 1 0 0,16-15 0 0 0,-5 3-7296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1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13824 0 0,'-1'-35'1130'0'0,"2"18"7214"0"0,4 22-6372 0 0,-1 3-1767 0 0,-1 1-1 0 0,-1 0 1 0 0,0 0 0 0 0,0-1-1 0 0,0 1 1 0 0,-1 0 0 0 0,-1 1-1 0 0,0 12 1 0 0,1-2-15 0 0,-8 272 461 0 0,0-150-554 0 0,6-134-92 0 0,0 24-142 0 0,4 40 1 0 0,3-52-218 0 0,-6-19 207 0 0,0 0 0 0 0,0-1 0 0 0,1 1 0 0 0,-1 0 0 0 0,1 0 0 0 0,-1-1 0 0 0,1 1 0 0 0,-1 0 0 0 0,1-1 0 0 0,-1 1 0 0 0,1-1 0 0 0,-1 1 0 0 0,1 0 0 0 0,0-1 0 0 0,-1 0 0 0 0,1 1 0 0 0,0-1 0 0 0,-1 1 0 0 0,1-1 0 0 0,0 0 0 0 0,0 1 0 0 0,1-1 0 0 0,6-2-1685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1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15344 0 0,'-3'0'148'0'0,"-1"1"1"0"0,0 0 0 0 0,1-1-1 0 0,-1 1 1 0 0,1 1 0 0 0,-1-1 0 0 0,1 0-1 0 0,0 1 1 0 0,0 0 0 0 0,-1 0 0 0 0,-4 4-1 0 0,-33 29 612 0 0,35-29-142 0 0,1 0-344 0 0,0 0 0 0 0,0 0 0 0 0,1 0 0 0 0,0 1 0 0 0,0-1 0 0 0,0 1 0 0 0,1 0 0 0 0,0 0 0 0 0,-3 12 0 0 0,1 0 196 0 0,1 0-1 0 0,-3 31 1 0 0,7-47-421 0 0,0 0 0 0 0,0 1 0 0 0,0-1 0 0 0,1 0 0 0 0,-1 1 0 0 0,1-1-1 0 0,0 0 1 0 0,0 0 0 0 0,0 1 0 0 0,0-1 0 0 0,1 0 0 0 0,2 4 0 0 0,-3-5 2 0 0,0 0 1 0 0,1 0-1 0 0,-1 0 1 0 0,0-1-1 0 0,1 1 1 0 0,0 0 0 0 0,-1-1-1 0 0,1 1 1 0 0,0-1-1 0 0,0 0 1 0 0,0 0-1 0 0,0 0 1 0 0,0 1 0 0 0,0-2-1 0 0,0 1 1 0 0,0 0-1 0 0,0 0 1 0 0,0-1-1 0 0,4 1 1 0 0,-1 0 51 0 0,1-1 0 0 0,0 0 1 0 0,-1-1-1 0 0,1 1 0 0 0,-1-1 0 0 0,1 0 1 0 0,-1-1-1 0 0,1 1 0 0 0,-1-1 0 0 0,0 0 1 0 0,1-1-1 0 0,-1 1 0 0 0,0-1 0 0 0,-1 0 1 0 0,1 0-1 0 0,0 0 0 0 0,5-7 0 0 0,-3 4-6 0 0,-2 0 0 0 0,1-1 0 0 0,-1 0 0 0 0,0 0 0 0 0,-1-1 0 0 0,1 1 0 0 0,-1-1 0 0 0,-1 0 0 0 0,0 0 0 0 0,4-16 0 0 0,15-63 835 0 0,-19 58-125 0 0,-3 28-547 0 0,-1 8-54 0 0,-10 65-129 0 0,-5 66 65 0 0,14-112-145 0 0,1-16-46 0 0,0 0 1 0 0,1 0 0 0 0,0-1-1 0 0,1 1 1 0 0,3 17 0 0 0,2-16-1754 0 0,-1-8-2343 0 0,-5-3 3626 0 0,1 0 1 0 0,0 0 0 0 0,-1 1 0 0 0,1-1-1 0 0,0 0 1 0 0,-1 0 0 0 0,2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1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16959 0 0,'-44'26'2240'0'0,"12"-7"114"0"0,29-17-2103 0 0,1 0-1 0 0,-1 0 1 0 0,0 0 0 0 0,1 0 0 0 0,0 1 0 0 0,-1-1 0 0 0,1 1 0 0 0,0-1-1 0 0,0 1 1 0 0,1 0 0 0 0,-1 0 0 0 0,0-1 0 0 0,1 1 0 0 0,-2 5 0 0 0,3-7-209 0 0,-1 0 0 0 0,1 1 0 0 0,0-1 0 0 0,-1 1 0 0 0,1-1 0 0 0,0 1 0 0 0,0-1 1 0 0,0 1-1 0 0,0-1 0 0 0,0 1 0 0 0,0-1 0 0 0,0 1 0 0 0,1-1 0 0 0,-1 0 0 0 0,0 1 1 0 0,1-1-1 0 0,-1 1 0 0 0,1-1 0 0 0,0 0 0 0 0,-1 1 0 0 0,1-1 0 0 0,0 0 0 0 0,0 0 1 0 0,0 1-1 0 0,0-1 0 0 0,0 0 0 0 0,0 0 0 0 0,0 0 0 0 0,0 0 0 0 0,0 0 0 0 0,1-1 0 0 0,-1 1 1 0 0,0 0-1 0 0,3 0 0 0 0,10 5 160 0 0,0-1 1 0 0,28 5-1 0 0,-29-8 90 0 0,0 2 0 0 0,1-1 1 0 0,20 10-1 0 0,-32-12-254 0 0,-1 0 0 0 0,1 0 0 0 0,-1-1 0 0 0,1 1 0 0 0,-1 0 1 0 0,1 0-1 0 0,-1 0 0 0 0,0 0 0 0 0,0 1 0 0 0,1-1 0 0 0,-1 0 0 0 0,0 0 0 0 0,0 1 1 0 0,0-1-1 0 0,0 1 0 0 0,-1-1 0 0 0,1 1 0 0 0,0-1 0 0 0,-1 1 0 0 0,2 2 0 0 0,-2-1-2 0 0,0-1 0 0 0,0 0-1 0 0,0 0 1 0 0,-1 0-1 0 0,1 0 1 0 0,-1 0-1 0 0,1 0 1 0 0,-1 0 0 0 0,1 0-1 0 0,-1 0 1 0 0,0 0-1 0 0,0 0 1 0 0,0 0-1 0 0,-2 2 1 0 0,-1 2 7 0 0,-1-1 0 0 0,0 1 0 0 0,0-1-1 0 0,0 0 1 0 0,-1 0 0 0 0,0-1 0 0 0,0 1 0 0 0,-8 4 0 0 0,6-6-330 0 0,1 1-1 0 0,-1-2 1 0 0,0 1 0 0 0,0-1 0 0 0,0 0-1 0 0,0 0 1 0 0,0-1 0 0 0,-1 0 0 0 0,1-1 0 0 0,0 1-1 0 0,-10-2 1 0 0,12-2-1182 0 0,2-1-46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1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19351 0 0,'2'0'1557'0'0,"-9"3"-373"0"0,2 0-492 0 0,-1 0 0 0 0,0 0 0 0 0,1 1 0 0 0,0-1 0 0 0,-8 8 1 0 0,11-9-326 0 0,0 1 1 0 0,1-1 0 0 0,-1 1 0 0 0,1 0 0 0 0,0 0 0 0 0,-2 5-1 0 0,3-7-331 0 0,0 0-1 0 0,-1 0 0 0 0,1 1 1 0 0,1-1-1 0 0,-1 0 0 0 0,0 0 0 0 0,0 0 1 0 0,0 0-1 0 0,0 0 0 0 0,1 1 1 0 0,-1-1-1 0 0,1 0 0 0 0,-1 0 0 0 0,1 0 1 0 0,-1 0-1 0 0,1 0 0 0 0,-1 0 1 0 0,1 0-1 0 0,0 0 0 0 0,0 0 1 0 0,0-1-1 0 0,1 2 0 0 0,8 7 207 0 0,1-1 1 0 0,0 0-1 0 0,18 9 1 0 0,-18-12-21 0 0,-1 1 0 0 0,0 1 0 0 0,0 0 0 0 0,16 15 0 0 0,-24-20-221 0 0,-1 0-1 0 0,1 0 1 0 0,0 1-1 0 0,-1-1 1 0 0,0 0-1 0 0,0 1 1 0 0,0-1-1 0 0,0 1 1 0 0,0-1-1 0 0,0 1 1 0 0,0-1-1 0 0,-1 1 1 0 0,1 0-1 0 0,-1-1 1 0 0,0 1-1 0 0,0 0 1 0 0,0-1-1 0 0,0 1 1 0 0,-1 0-1 0 0,1 0 1 0 0,-1-1-1 0 0,1 1 1 0 0,-1-1-1 0 0,0 1 1 0 0,0-1-1 0 0,0 1 1 0 0,0-1-1 0 0,0 1 1 0 0,-1-1 0 0 0,-1 2-1 0 0,-1 3-8 0 0,-1-1 0 0 0,1 0 0 0 0,-1-1 0 0 0,-1 1 0 0 0,1-1 0 0 0,-1 0 0 0 0,0 0 0 0 0,0-1 0 0 0,-11 7 0 0 0,-75 31-3274 0 0,77-36 1903 0 0,-2 1-144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3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5352 0 0,'0'18'116'0'0,"0"-14"852"0"0,6-17 2446 0 0,5-1 3962 0 0,-2 6-6043 0 0,17-8-3 0 0,-21 13-1099 0 0,-1 0 1 0 0,1 0-1 0 0,0 0 0 0 0,0 1 0 0 0,6-3 1 0 0,-4 3-206 0 0,0 1 0 0 0,1 0 0 0 0,-1 0 0 0 0,1 0 0 0 0,8 2 0 0 0,-9-1 158 0 0,6 1-46 0 0,1 0 0 0 0,14 4 0 0 0,-14-2-4 0 0,0 0 0 0 0,1-1-1 0 0,-1-1 1 0 0,0-1 0 0 0,0 0 0 0 0,26-3-1 0 0,-33 2-61 0 0,1 1-1 0 0,0 0 1 0 0,9 2-1 0 0,10-1 27 0 0,-7 3-28 0 0,-18-4-64 0 0,0 1 1 0 0,0 0 0 0 0,0-1-1 0 0,0 0 1 0 0,0 1 0 0 0,0-1-1 0 0,-1 0 1 0 0,1 0 0 0 0,0 0-1 0 0,0 0 1 0 0,0 0 0 0 0,0-1-1 0 0,0 1 1 0 0,0-1 0 0 0,3 0-1 0 0,3-3-16 0 0,1 0 1 0 0,0 1-1 0 0,0 0 0 0 0,1 1 0 0 0,-1 0 1 0 0,0 1-1 0 0,1-1 0 0 0,18 2 0 0 0,-7 0 10 0 0,26-1 0 0 0,65 9 0 0 0,-108-7 1 0 0,1 0-1 0 0,0 1 1 0 0,0 0 0 0 0,-1-1-1 0 0,1 2 1 0 0,6 3-1 0 0,-6-3 17 0 0,0 0 0 0 0,0-1-1 0 0,0 0 1 0 0,0 0 0 0 0,8 2-1 0 0,-1-1 58 0 0,1-1-1 0 0,0-1 1 0 0,-1 0 0 0 0,25-2-1 0 0,-27 1-55 0 0,0 0 0 0 0,1 0-1 0 0,15 4 1 0 0,-2-1-171 0 0,92 15 243 0 0,3 2 414 0 0,-72-17-125 0 0,-1-1 0 0 0,83-7-1 0 0,-7 4-433 0 0,-11 1 30 0 0,-86-3 357 0 0,36-9 0 0 0,34-7-308 0 0,-65 14-21 0 0,56-6-154 0 0,-47 7 278 0 0,-18 2-59 0 0,40 1 0 0 0,54 3 101 0 0,113 3 27 0 0,-135-8-124 0 0,-17-1-4 0 0,-49 4-22 0 0,247 10 318 0 0,-248-7-198 0 0,-1-2 1 0 0,29-1 0 0 0,-41-1-46 0 0,0-1 0 0 0,0 0 0 0 0,-1 0 0 0 0,1-2-1 0 0,-1 1 1 0 0,13-7 0 0 0,-10 4 18 0 0,-2 0 2 0 0,-1 1 1 0 0,0-2-1 0 0,12-7 0 0 0,-1 0 90 0 0,-12 8-582 0 0,-20 21-791 0 0,5-8-1193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2:3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4 201 8752 0 0,'0'0'2141'0'0,"-4"-17"4381"0"0,5 16-6333 0 0,-1 0-1 0 0,1 0 0 0 0,-1 0 0 0 0,1 1 1 0 0,-1-1-1 0 0,1 0 0 0 0,0 1 0 0 0,-1-1 1 0 0,1 0-1 0 0,0 1 0 0 0,-1-1 0 0 0,1 1 1 0 0,0-1-1 0 0,0 1 0 0 0,0-1 0 0 0,-1 1 1 0 0,3-1-1 0 0,19-8 1091 0 0,-18 7-907 0 0,6-1-115 0 0,0 1 1 0 0,0-1-1 0 0,1 2 0 0 0,-1 0 0 0 0,0 0 0 0 0,1 1 1 0 0,-1 0-1 0 0,13 2 0 0 0,15 0 87 0 0,58 0 113 0 0,8 0 30 0 0,-76 0-273 0 0,0-1 0 0 0,-1-2 0 0 0,41-5 0 0 0,-64 5-167 0 0,10-3 302 0 0,-13 4-344 0 0,-1 0 0 0 0,0 0 0 0 0,0-1-1 0 0,0 1 1 0 0,0 0 0 0 0,1 0 0 0 0,-1-1 0 0 0,0 1 0 0 0,0 0 0 0 0,0 0 0 0 0,0-1 0 0 0,0 1 0 0 0,0 0 0 0 0,0 0 0 0 0,0-1-1 0 0,0 1 1 0 0,0 0 0 0 0,0-1 0 0 0,0 1 0 0 0,0 0 0 0 0,0 0 0 0 0,0-1 0 0 0,0 1 0 0 0,0 0 0 0 0,0-1 0 0 0,0 1 0 0 0,0 0-1 0 0,0 0 1 0 0,0-1 0 0 0,0 1 0 0 0,-1 0 0 0 0,1 0 0 0 0,0 0 0 0 0,0-1 0 0 0,0 1 0 0 0,-1 0 0 0 0,1 0 0 0 0,0 0 0 0 0,0-1-1 0 0,0 1 1 0 0,-1 0 0 0 0,1 0 0 0 0,0 0 0 0 0,0 0 0 0 0,-1 0 0 0 0,1-1 0 0 0,-1 1 0 0 0,-14-15 62 0 0,12 11 20 0 0,-1 0 0 0 0,0 1 0 0 0,0-1 0 0 0,-9-5 0 0 0,-146-76 712 0 0,123 72-431 0 0,35 13-273 0 0,10 12 74 0 0,-2-7-169 0 0,1 1 0 0 0,-1-1 0 0 0,1-1 0 0 0,0 1 0 0 0,0-1 0 0 0,0-1 0 0 0,11 4 0 0 0,9 0 0 0 0,27 4 0 0 0,-37-8 0 0 0,0 1 0 0 0,-1 0 0 0 0,1 1 0 0 0,-1 1 0 0 0,18 8 0 0 0,-34-14 3 0 0,-1 1-1 0 0,1-1 1 0 0,0 1 0 0 0,0-1 0 0 0,0 1-1 0 0,0-1 1 0 0,-1 1 0 0 0,1 0-1 0 0,0 0 1 0 0,-1-1 0 0 0,1 1-1 0 0,-1 0 1 0 0,1 0 0 0 0,-1 0-1 0 0,1-1 1 0 0,-1 1 0 0 0,1 0-1 0 0,-1 0 1 0 0,0 0 0 0 0,1 0-1 0 0,-1 1 1 0 0,0 0 8 0 0,0 0 1 0 0,0 0-1 0 0,0-1 0 0 0,0 1 1 0 0,-1 0-1 0 0,1 0 0 0 0,-1-1 1 0 0,1 1-1 0 0,-1 0 0 0 0,1-1 1 0 0,-2 3-1 0 0,-2 3 53 0 0,-1-1 0 0 0,0 1 0 0 0,-11 11 0 0 0,15-17-59 0 0,-63 59 269 0 0,7-9-204 0 0,27-21-4 0 0,16-17-537 0 0,0 0 0 0 0,1 1 0 0 0,1 1 0 0 0,-15 23 0 0 0,-1 10-2320 0 0,16-23 631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3:3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33 1840 0 0,'0'0'7449'0'0,"-8"-12"-5693"0"0,-1-5 2247 0 0,-3 14-1580 0 0,12 3-2379 0 0,-1 0-1 0 0,1 0 1 0 0,0 0-1 0 0,0 0 0 0 0,-1 0 1 0 0,1 0-1 0 0,0 0 0 0 0,-1 0 1 0 0,1 0-1 0 0,0 0 0 0 0,0 0 1 0 0,-1 0-1 0 0,1 0 0 0 0,0 0 1 0 0,0 0-1 0 0,-1 1 0 0 0,1-1 1 0 0,0 0-1 0 0,0 0 1 0 0,0 0-1 0 0,-1 0 0 0 0,1 1 1 0 0,0-1-1 0 0,0 0 0 0 0,-1 3 2280 0 0,4 3-1568 0 0,2-4-592 0 0,0 1-1 0 0,0-1 1 0 0,1 0 0 0 0,-1 0 0 0 0,1-1 0 0 0,-1 0 0 0 0,1 0-1 0 0,-1 0 1 0 0,1 0 0 0 0,6-1 0 0 0,13-1 260 0 0,26-4-1 0 0,-5 1-165 0 0,-32 3-170 0 0,143 0 403 0 0,-107 3-79 0 0,98-6 0 0 0,-130 2-336 0 0,54-4 256 0 0,-72 6-421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0:4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47 2760 0 0,'-18'-6'159'0'0,"13"4"991"0"0,-1 0 0 0 0,1 0 0 0 0,-1 0 1 0 0,1-1-1 0 0,-6-3 0 0 0,-34-16 11125 0 0,49 23-12045 0 0,1-1 0 0 0,-1 1 0 0 0,0 0 0 0 0,0 0 0 0 0,0 1 0 0 0,5 1 0 0 0,14 5 118 0 0,54 4 342 0 0,144 4 1 0 0,-159-13-542 0 0,84 9 243 0 0,-119-10-378 0 0,-1 1 0 0 0,0 2 0 0 0,38 10 0 0 0,-41-3 1405 0 0,-23-12-1416 0 0,0 0 0 0 0,0 0 0 0 0,0 0 0 0 0,0 0 0 0 0,0 0 1 0 0,0 0-1 0 0,0 0 0 0 0,-1 1 0 0 0,1-1 0 0 0,0 0 0 0 0,0 0 0 0 0,0 0 1 0 0,0 0-1 0 0,0 0 0 0 0,0 0 0 0 0,0 0 0 0 0,0 0 0 0 0,0 0 0 0 0,0 0 0 0 0,-1 1 1 0 0,1-1-1 0 0,0 0 0 0 0,0 0 0 0 0,0 0 0 0 0,0 0 0 0 0,0 0 0 0 0,0 0 1 0 0,0 1-1 0 0,0-1 0 0 0,0 0 0 0 0,0 0 0 0 0,0 0 0 0 0,0 0 0 0 0,0 0 0 0 0,0 0 1 0 0,0 1-1 0 0,0-1 0 0 0,0 0 0 0 0,0 0 0 0 0,0 0 0 0 0,0 0 0 0 0,1 0 1 0 0,-1 0-1 0 0,0 0 0 0 0,0 0 0 0 0,0 1 0 0 0,0-1 0 0 0,0 0 0 0 0,0 0 0 0 0,0 0 1 0 0,0 0-1 0 0,0 0 0 0 0,0 0-4 0 0,-9 2 47 0 0,-1 0 1 0 0,1-1-1 0 0,0-1 0 0 0,-1 1 0 0 0,-12-2 1 0 0,-49-8 262 0 0,69 8-307 0 0,-112-18-396 0 0,21 2 354 0 0,-126-6 0 0 0,209 23 31 0 0,-39-2 53 0 0,1 2 1 0 0,-50 7-1 0 0,78-6 134 0 0,16-1-125 0 0,0 0-1 0 0,0 0 0 0 0,-1 1 0 0 0,1-1 1 0 0,0 1-1 0 0,0 0 0 0 0,0 0 1 0 0,-8 3-1 0 0,13-1-43 0 0,6-1 10 0 0,9 0 16 0 0,-14-1-34 0 0,28 2-6 0 0,0 0 0 0 0,60-4 0 0 0,59-16 357 0 0,-84 8-59 0 0,74-1 0 0 0,-83 13-539 0 0,-51-3 255 0 0,1 1-1 0 0,-1 0 1 0 0,0 0-1 0 0,1 1 1 0 0,-1 0-1 0 0,0-1 1 0 0,9 6-1 0 0,-14-7-2 0 0,1 0 0 0 0,-1 1 0 0 0,1-1 0 0 0,-1 0 0 0 0,0 1-1 0 0,1-1 1 0 0,-1 1 0 0 0,0-1 0 0 0,1 1 0 0 0,-1-1-1 0 0,0 0 1 0 0,1 1 0 0 0,-1-1 0 0 0,0 1 0 0 0,0-1 0 0 0,0 1-1 0 0,0-1 1 0 0,1 1 0 0 0,-1-1 0 0 0,0 1 0 0 0,0 0-1 0 0,0-1 1 0 0,0 1 0 0 0,0-1 0 0 0,0 1 0 0 0,0-1-1 0 0,0 1 1 0 0,-1-1 0 0 0,1 1 0 0 0,0-1 0 0 0,0 1 0 0 0,0-1-1 0 0,-1 1 1 0 0,1-1 0 0 0,0 1 0 0 0,0-1 0 0 0,-1 1-1 0 0,1-1 1 0 0,0 1 0 0 0,-1-1 0 0 0,1 0 0 0 0,0 1 0 0 0,-1-1-1 0 0,-1 2 14 0 0,0 0 0 0 0,0 0 0 0 0,1-1 0 0 0,-1 1 0 0 0,0-1 0 0 0,0 0 0 0 0,-1 1 0 0 0,-2 0 0 0 0,-16 4 88 0 0,0-1 0 0 0,-42 5 0 0 0,-46-4-336 0 0,-117-13 230 0 0,-42 2 70 0 0,251 7-73 0 0,-11 1 15 0 0,88 3 40 0 0,179-13 573 0 0,0-21 148 0 0,-157 18-587 0 0,-35 5-89 0 0,71-16 1 0 0,-118 21-97 0 0,-1 0-1 0 0,1 0 1 0 0,0 0 0 0 0,0 0-1 0 0,0 0 1 0 0,0 0 0 0 0,0 0-1 0 0,0 0 1 0 0,0 0 0 0 0,0 0-1 0 0,0 0 1 0 0,0 0-1 0 0,0 0 1 0 0,0 0 0 0 0,0 0-1 0 0,-1 0 1 0 0,1-1 0 0 0,0 1-1 0 0,0 0 1 0 0,0 0 0 0 0,0 0-1 0 0,0 0 1 0 0,0 0 0 0 0,0 0-1 0 0,0 0 1 0 0,0 0 0 0 0,0 0-1 0 0,0-1 1 0 0,0 1-1 0 0,0 0 1 0 0,0 0 0 0 0,0 0-1 0 0,0 0 1 0 0,0 0 0 0 0,0 0-1 0 0,0 0 1 0 0,0 0 0 0 0,0 0-1 0 0,0 0 1 0 0,1-1 0 0 0,-1 1-1 0 0,0 0 1 0 0,0 0 0 0 0,0 0-1 0 0,0 0 1 0 0,0 0 0 0 0,0 0-1 0 0,-18-4 175 0 0,-26-1 94 0 0,-78 0-257 0 0,32 2-28 0 0,-265-4-436 0 0,326 10 451 0 0,55 6-11 0 0,-8-5 3 0 0,0 0 0 0 0,0-1 0 0 0,33 0 0 0 0,58-7 136 0 0,-15-7-5 0 0,34-2-19 0 0,-80 8-117 0 0,-35 3-105 0 0,-1 1-1 0 0,1 0 1 0 0,0 1 0 0 0,0 0-1 0 0,0 1 1 0 0,23 4 0 0 0,-33-4-107 0 0,-1 0-1 0 0,1 0 1 0 0,-1 0 0 0 0,0 0 0 0 0,1 1-1 0 0,-1-1 1 0 0,0 1 0 0 0,0 0 0 0 0,0-1 0 0 0,0 1-1 0 0,3 3 1 0 0,1 5-1839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3:3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30 1840 0 0,'-10'6'12241'0'0,"34"-3"-8906"0"0,-7-1-2033 0 0,67 16 1547 0 0,-39-7-2178 0 0,1-1-1 0 0,1-3 1 0 0,60 3-1 0 0,141-9 1148 0 0,-104-7-1619 0 0,61-1 437 0 0,15 0 189 0 0,28 4-114 0 0,-223 1-534 0 0,-23 1-176 0 0,-1 0-1 0 0,1 1 0 0 0,0-1 1 0 0,-1 0-1 0 0,1 0 1 0 0,-1 0-1 0 0,1 0 0 0 0,-1 0 1 0 0,0 0-1 0 0,1-1 1 0 0,-1 1-1 0 0,0 0 0 0 0,0-1 1 0 0,0 1-1 0 0,0 0 1 0 0,0-1-1 0 0,0 0 0 0 0,0 1 1 0 0,0-1-1 0 0,-1 0 1 0 0,1 1-1 0 0,0-4 0 0 0,6-8-101 0 0,-2 4-942 0 0,6-5-2440 0 0,-8 10 907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4:0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5120 0 0,'0'0'233'0'0,"12"-8"3672"0"0,-11 6-3745 0 0,-1 1 0 0 0,1 0 0 0 0,-1 0 0 0 0,0-1 0 0 0,1 1 0 0 0,-1 0 0 0 0,0-1 0 0 0,0 1 0 0 0,1 0 0 0 0,-1-1 0 0 0,0 1 0 0 0,-1 0 0 0 0,1-1 0 0 0,0 1 0 0 0,0 0-1 0 0,0-1 1 0 0,-1 1 0 0 0,1 0 0 0 0,-1-1 0 0 0,1 1 0 0 0,-6-7 6326 0 0,10 6-5461 0 0,8-2-458 0 0,69-7 1953 0 0,50 8-1631 0 0,-107 4-1235 0 0,0 2 1 0 0,-1 0-1 0 0,35 9 1 0 0,-39-7-450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4:0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2304 0 0,'0'0'15775'0'0,"12"-7"-14635"0"0,-4 5-888 0 0,-1 0 0 0 0,1 1 0 0 0,0 0 0 0 0,0 0 0 0 0,8 0-1 0 0,16-1 634 0 0,-17 1-465 0 0,31 1-1 0 0,-31 1-339 0 0,1-1 1 0 0,16-3-1 0 0,7 0 244 0 0,67 2-1 0 0,-48 2-110 0 0,-12 2-185 0 0,-1 1 0 0 0,54 12 0 0 0,6 2-100 0 0,-99-18 72 0 0,-2 1 0 0 0,0-1 0 0 0,1 0 0 0 0,-1 0 0 0 0,0 0 0 0 0,0-1 0 0 0,0 0 0 0 0,6-1 0 0 0,-3 0-178 0 0,-1 1 395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4:1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 2304 0 0,'0'0'101'0'0,"-1"-1"1"0"0,-4-2 1295 0 0,2 4 80 0 0,-1-1 1 0 0,1 1 0 0 0,-1-1-1 0 0,1 0 1 0 0,-1 0-1 0 0,-3-1 1 0 0,0 0-899 0 0,6 1 363 0 0,-1 4-158 0 0,1-4-737 0 0,1 0-1 0 0,0 0 1 0 0,0 1 0 0 0,-1-1 0 0 0,1 0 0 0 0,0 0-1 0 0,0 0 1 0 0,0 1 0 0 0,0-1 0 0 0,-1 0 0 0 0,1 0-1 0 0,0 1 1 0 0,0-1 0 0 0,0 0 0 0 0,0 0 0 0 0,0 1-1 0 0,0-1 1 0 0,0 0 0 0 0,0 1 0 0 0,0-1 0 0 0,0 0-1 0 0,0 0 1 0 0,0 1 0 0 0,0-1 0 0 0,0 0 0 0 0,0 1-1 0 0,0-1 1 0 0,1 3 76 0 0,0-1 0 0 0,0 1 0 0 0,1-1 0 0 0,-1 0 1 0 0,1 1-1 0 0,-1-1 0 0 0,1 0 0 0 0,0 0 0 0 0,0 0 0 0 0,0 0 0 0 0,0 0 0 0 0,0-1 0 0 0,0 1 0 0 0,1-1 0 0 0,-1 1 0 0 0,3 0 1 0 0,4 3 97 0 0,0-1 0 0 0,0 0 0 0 0,12 2 0 0 0,-6-3 28 0 0,0 0 0 0 0,1-1 0 0 0,-1-1-1 0 0,21-2 1 0 0,-18 1-46 0 0,93-3 327 0 0,-54 0 155 0 0,88 7 0 0 0,-75 0-378 0 0,97-5 0 0 0,-147 0-220 0 0,304-29 1185 0 0,-248 19-701 0 0,121-3 0 0 0,-43 9 415 0 0,-79-2-859 0 0,-74 7-198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4:16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98 146 5472 0 0,'0'0'490'0'0,"-15"-8"1810"0"0,-4-1-1357 0 0,14 7-665 0 0,1 1-1 0 0,0-1 0 0 0,0 0 0 0 0,-8-5 1 0 0,11 6 422 0 0,-1 0-450 0 0,-1 1 1 0 0,1-1 0 0 0,0 0 0 0 0,0 0-1 0 0,-1 0 1 0 0,-3-2 0 0 0,-2-2 1452 0 0,3 1 2098 0 0,15 5-3440 0 0,5 0-26 0 0,20-6 275 0 0,-18 4-338 0 0,-1-1-1 0 0,17-5 0 0 0,19-5-23 0 0,1 3-1 0 0,98-5 0 0 0,-149 14-245 0 0,107-4 36 0 0,120 13-1 0 0,14-10 1008 0 0,-164 0-832 0 0,25-2 86 0 0,170-12 107 0 0,-237 13-351 0 0,168-9 286 0 0,-130 4-139 0 0,6-2 113 0 0,146 5 1 0 0,-203 5-275 0 0,61 7 71 0 0,96 20 156 0 0,30 0 1004 0 0,-188-25-885 0 0,44-1 0 0 0,-59-2-298 0 0,-8 0-94 0 0,0 0 0 0 0,1 0 0 0 0,-1 0-1 0 0,0 0 1 0 0,0 0 0 0 0,0 0 0 0 0,1 0 0 0 0,-1 0 0 0 0,0 0 0 0 0,0 0 0 0 0,1 0 0 0 0,-1 0 0 0 0,0 0 0 0 0,0 0-1 0 0,0 0 1 0 0,1 0 0 0 0,-1 0 0 0 0,0 0 0 0 0,0 0 0 0 0,0 0 0 0 0,1 0 0 0 0,-1 0 0 0 0,0 0 0 0 0,0-1 0 0 0,0 1 0 0 0,1 0-1 0 0,-1 0 1 0 0,0 0 0 0 0,0 0 0 0 0,0-1 0 0 0,0 1 0 0 0,0 0 0 0 0,1 0 0 0 0,-1 0 0 0 0,0-1 0 0 0,0 1 0 0 0,0 0-1 0 0,0 0 1 0 0,0 0 0 0 0,0-1 0 0 0,0 1 0 0 0,0 0 0 0 0,0 0 0 0 0,0 0 0 0 0,0-1 0 0 0,0 1 0 0 0,0 0 0 0 0,0 0-1 0 0,0-1 1 0 0,0 1 0 0 0,0-1-100 0 0,-1 1-1 0 0,1-1 0 0 0,0 0 1 0 0,-1 1-1 0 0,1-1 0 0 0,-1 1 1 0 0,1-1-1 0 0,-1 1 0 0 0,1-1 1 0 0,-1 1-1 0 0,1-1 0 0 0,-1 1 1 0 0,0 0-1 0 0,1-1 0 0 0,-1 1 1 0 0,0-1-1 0 0,-7-2-765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4:1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5064 0 0,'0'0'5868'0'0,"14"-13"-1120"0"0,-14 13-4566 0 0,1-1 0 0 0,-1 1 0 0 0,1 0 1 0 0,-1 0-1 0 0,0 0 0 0 0,1-1 1 0 0,-1 1-1 0 0,1 0 0 0 0,-1 0 1 0 0,1 0-1 0 0,-1 0 0 0 0,1 0 0 0 0,-1 0 1 0 0,0 0-1 0 0,1 0 0 0 0,-1 0 1 0 0,1 0-1 0 0,-1 0 0 0 0,1 0 1 0 0,-1 0-1 0 0,1 0 0 0 0,-1 0 0 0 0,1 0 1 0 0,-1 1-1 0 0,0-1 0 0 0,1 0 1 0 0,-1 0-1 0 0,1 0 0 0 0,-1 1 1 0 0,0-1-1 0 0,1 1 0 0 0,21 13 49 0 0,-4-3 151 0 0,-2-5-192 0 0,1 0 0 0 0,0-1 0 0 0,0-1 0 0 0,0-1-1 0 0,1 0 1 0 0,23 0 0 0 0,45 0 264 0 0,62-3 452 0 0,8-2-604 0 0,-82 3-204 0 0,-40-1-89 0 0,91 3 84 0 0,41-2 311 0 0,-88-2-54 0 0,-27-1-196 0 0,0-3 0 0 0,84-17 0 0 0,-102 16-55 0 0,55-1 0 0 0,16 2 233 0 0,-94 5-308 0 0,1 0 0 0 0,-1 1-1 0 0,1 0 1 0 0,11 3 0 0 0,-10-2 5 0 0,1 0 0 0 0,13 0 0 0 0,-15-2-5 0 0,0 1 0 0 0,11 3 0 0 0,-11-2 43 0 0,0 0-1 0 0,11-1 0 0 0,71 1 433 0 0,-18-2-40 0 0,-74 0-439 0 0,2-1 16 0 0,0-2 25 0 0,-3 3-74 0 0,0-1-1 0 0,0 1 0 0 0,0 0 1 0 0,0 0-1 0 0,0 0 0 0 0,0 0 1 0 0,0 0-1 0 0,0 0 1 0 0,1 0-1 0 0,-1 0 0 0 0,0 0 1 0 0,0 0-1 0 0,0-1 1 0 0,0 1-1 0 0,0 0 0 0 0,0 0 1 0 0,0 0-1 0 0,0 0 1 0 0,0 0-1 0 0,0 0 0 0 0,0 0 1 0 0,0-1-1 0 0,0 1 0 0 0,0 0 1 0 0,0 0-1 0 0,0 0 1 0 0,0 0-1 0 0,0 0 0 0 0,0 0 1 0 0,0 0-1 0 0,0-1 1 0 0,0 1-1 0 0,0 0 0 0 0,0 0 1 0 0,0 0-1 0 0,0 0 1 0 0,0 0-1 0 0,0 0 0 0 0,0 0 1 0 0,-1-1-1 0 0,1 1 0 0 0,0 0 1 0 0,-6-2-2077 0 0,-8 1-5849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5:3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33 2760 0 0,'-5'0'3997'0'0,"-2"1"-3050"0"0,-20 1 4474 0 0,12-3 4938 0 0,22-3-9404 0 0,8-2-606 0 0,0 0 0 0 0,1 1-1 0 0,0 1 1 0 0,0 0 0 0 0,16-1-1 0 0,-16 5-288 0 0,-1 0-1 0 0,0 1 0 0 0,1 1 0 0 0,-1 0 1 0 0,18 6-1 0 0,14 1 3 0 0,28 8 30 0 0,-45-10 28 0 0,0-1-1 0 0,32 2 0 0 0,16-2 289 0 0,92 3-187 0 0,-28-15 57 0 0,-89 3-150 0 0,62 6 108 0 0,-31 1 125 0 0,-39-4-110 0 0,-11 1 23 0 0,51-5 1 0 0,93-10 311 0 0,-122 11-308 0 0,-30 3-68 0 0,40 5 0 0 0,-45-3-9 0 0,-1 0 0 0 0,1-2 0 0 0,35-2 0 0 0,-42 0-57 0 0,-8 1-91 0 0,0 1 1 0 0,-1-1-1 0 0,1 0 0 0 0,0-1 1 0 0,0 1-1 0 0,-1-1 0 0 0,1 0 1 0 0,-1 0-1 0 0,0-1 0 0 0,9-5 1 0 0,-3-3-518 0 0,-8 7-1734 0 0,-8 7-1000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5:4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13 148 2760 0 0,'0'0'125'0'0,"9"-18"422"0"0,-6-2 7137 0 0,5 0-3312 0 0,0-1-2134 0 0,-5 13-1378 0 0,0 1-1 0 0,1 0 0 0 0,0 0 1 0 0,0 1-1 0 0,0-1 0 0 0,1 1 1 0 0,0 0-1 0 0,8-9 1677 0 0,-12 15-2467 0 0,0 0 1 0 0,-1 1 0 0 0,1-1 0 0 0,-1 0 0 0 0,1 1 0 0 0,0-1 0 0 0,-1 0 0 0 0,1 1 0 0 0,-1-1 0 0 0,1 0 0 0 0,-1 1 0 0 0,1-1 0 0 0,-1 1-1 0 0,1-1 1 0 0,-1 1 0 0 0,0-1 0 0 0,1 1 0 0 0,-1 0 0 0 0,0-1 0 0 0,1 1 0 0 0,-1-1 0 0 0,0 1 0 0 0,0 0 0 0 0,0-1 0 0 0,1 1 0 0 0,-1 0 0 0 0,0-1-1 0 0,0 1 1 0 0,0 0 0 0 0,0-1 0 0 0,0 1 0 0 0,0 0 0 0 0,-1 26 112 0 0,1-25-65 0 0,-20 122 644 0 0,9-71-579 0 0,-9 49 77 0 0,-23 157 395 0 0,41-243-692 0 0,1 0 0 0 0,1 1 0 0 0,1-1 1 0 0,3 21-1 0 0,-4-36-23 0 0,0 0 0 0 0,0 0-1 0 0,0 0 1 0 0,1 0 0 0 0,-1 0 0 0 0,0 0 0 0 0,1 0 0 0 0,-1 0 0 0 0,0 0 0 0 0,1 0 0 0 0,-1-1 0 0 0,1 1 0 0 0,0 0-1 0 0,-1 0 1 0 0,1 0 0 0 0,0-1 0 0 0,-1 1 0 0 0,1 0 0 0 0,0-1 0 0 0,0 1 0 0 0,0 0 0 0 0,-1-1 0 0 0,1 1 0 0 0,0-1-1 0 0,0 0 1 0 0,0 1 0 0 0,1-1 0 0 0,0 0-151 0 0,0 0 1 0 0,-1 0-1 0 0,1 0 0 0 0,-1 0 0 0 0,1-1 1 0 0,0 1-1 0 0,-1 0 0 0 0,1-1 0 0 0,-1 0 0 0 0,1 1 1 0 0,-1-1-1 0 0,0 0 0 0 0,1 0 0 0 0,-1 0 1 0 0,0 0-1 0 0,1 0 0 0 0,0-1 0 0 0,11-10-1732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5:4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9 115 11520 0 0,'-2'-3'521'0'0,"1"-1"0"0"0,0 1 0 0 0,0 0 0 0 0,0 0 0 0 0,0 0 0 0 0,1-1 1 0 0,-1-5-1 0 0,1 7 62 0 0,0 0 0 0 0,1 1 1 0 0,-1-1-1 0 0,0 0 0 0 0,1 0 1 0 0,0 0-1 0 0,-1 0 0 0 0,1 1 1 0 0,0-1-1 0 0,0 0 0 0 0,0 1 1 0 0,0-1-1 0 0,0 0 0 0 0,0 1 1 0 0,2-2-1 0 0,2-2-161 0 0,1 0 1 0 0,-1 0-1 0 0,1 1 1 0 0,0 0-1 0 0,0 0 1 0 0,1 0-1 0 0,-1 1 1 0 0,1 0-1 0 0,7-3 1 0 0,-7 4-273 0 0,1 0 1 0 0,-1 0 0 0 0,1 0 0 0 0,0 1 0 0 0,-1 0 0 0 0,1 0 0 0 0,0 1 0 0 0,0 0 0 0 0,0 1-1 0 0,-1-1 1 0 0,1 2 0 0 0,0-1 0 0 0,13 5 0 0 0,-18-5-147 0 0,0 1-1 0 0,1-1 1 0 0,-1 1 0 0 0,0 0-1 0 0,0 0 1 0 0,0 0 0 0 0,0 1-1 0 0,-1-1 1 0 0,1 1 0 0 0,0-1 0 0 0,-1 1-1 0 0,0 0 1 0 0,4 5 0 0 0,-4-3-15 0 0,0 0-1 0 0,0 0 1 0 0,0 0 0 0 0,0 0 0 0 0,-1 0 0 0 0,0 0 0 0 0,0 0 0 0 0,0 9 0 0 0,-1 0 19 0 0,-1 1 1 0 0,0-1-1 0 0,-1 0 1 0 0,0 0-1 0 0,-10 28 1 0 0,4-16 15 0 0,-40 109 194 0 0,47-132-213 0 0,-14 29 45 0 0,-19 33 0 0 0,28-56-51 0 0,0 0-1 0 0,0-1 1 0 0,0 0 0 0 0,-1 0 0 0 0,-1 0-1 0 0,1-1 1 0 0,-1 0 0 0 0,-12 7 0 0 0,19-13-4 0 0,0 0 0 0 0,-1 0 1 0 0,1 0-1 0 0,0 0 0 0 0,-1-1 1 0 0,1 1-1 0 0,-1-1 0 0 0,1 1 1 0 0,-1-1-1 0 0,1 1 0 0 0,-3-1 1 0 0,3 0 57 0 0,1-1-38 0 0,1-1 1 0 0,-1 1-1 0 0,1 0 0 0 0,-1-1 0 0 0,1 1 1 0 0,0 0-1 0 0,-1-1 0 0 0,1 1 1 0 0,0 0-1 0 0,0 0 0 0 0,0 0 1 0 0,0 0-1 0 0,0 0 0 0 0,0 0 0 0 0,0 0 1 0 0,0 0-1 0 0,0 0 0 0 0,0 0 1 0 0,1 1-1 0 0,1-2 0 0 0,29-12 305 0 0,-18 10-270 0 0,0 0-1 0 0,1 1 0 0 0,-1 0 0 0 0,1 1 0 0 0,0 1 0 0 0,0 0 0 0 0,-1 1 1 0 0,1 1-1 0 0,20 3 0 0 0,-17 0-109 0 0,0 0 1 0 0,0 1-1 0 0,-1 1 0 0 0,1 0 1 0 0,-1 2-1 0 0,-1 0 1 0 0,18 12-1 0 0,-30-18-121 0 0,17 10-441 0 0,-20-11 302 0 0,0 0 0 0 0,0-1 1 0 0,0 1-1 0 0,0-1 0 0 0,0 1 1 0 0,1-1-1 0 0,-1 1 0 0 0,0-1 1 0 0,0 0-1 0 0,0 0 0 0 0,1 0 1 0 0,-1 0-1 0 0,2 0 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5:4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26 2760 0 0,'-8'-1'20746'0'0,"8"1"-20633"0"0,0-1 1 0 0,0 1-1 0 0,0-1 0 0 0,0 0 1 0 0,0 1-1 0 0,1-1 1 0 0,-1 1-1 0 0,0-1 0 0 0,0 1 1 0 0,1-1-1 0 0,-1 1 0 0 0,0-1 1 0 0,1 1-1 0 0,-1-1 0 0 0,0 1 1 0 0,1-1-1 0 0,-1 1 1 0 0,1 0-1 0 0,-1-1 0 0 0,1 1 1 0 0,-1 0-1 0 0,1-1 0 0 0,18-6 1643 0 0,22 2-166 0 0,-38 5-1530 0 0,7-1 222 0 0,1 0-1 0 0,0 1 1 0 0,13 2 0 0 0,-22-2-265 0 0,0 1 0 0 0,0-1 1 0 0,1 0-1 0 0,-1 1 0 0 0,0 0 1 0 0,0-1-1 0 0,0 1 0 0 0,0 0 1 0 0,0 0-1 0 0,0 0 0 0 0,0 0 1 0 0,0 0-1 0 0,0 1 0 0 0,-1-1 1 0 0,1 1-1 0 0,0-1 0 0 0,-1 1 1 0 0,1 0-1 0 0,-1-1 0 0 0,1 1 1 0 0,0 2-1 0 0,-1-1-7 0 0,-1-1-1 0 0,1 1 1 0 0,-1 0-1 0 0,0-1 1 0 0,0 1-1 0 0,0 0 1 0 0,0-1-1 0 0,0 1 1 0 0,-1 0-1 0 0,1-1 1 0 0,-1 1-1 0 0,1-1 1 0 0,-1 1-1 0 0,0-1 1 0 0,0 1-1 0 0,0-1 1 0 0,-1 1-1 0 0,1-1 1 0 0,-3 4-1 0 0,-1 0 69 0 0,1 1-1 0 0,-1-1 1 0 0,-1 0-1 0 0,1-1 0 0 0,-9 8 1 0 0,7-8-75 0 0,0 0 1 0 0,-1 0-1 0 0,0-1 1 0 0,0 0-1 0 0,-13 5 1 0 0,16-7-4 0 0,20-2 0 0 0,1 1 0 0 0,17 4 0 0 0,-26-4 11 0 0,1 1 86 0 0,0-1 1 0 0,0 1 0 0 0,0 1-1 0 0,12 5 1 0 0,-18-7-78 0 0,0 0 1 0 0,0 0 0 0 0,0 0-1 0 0,0 1 1 0 0,-1-1-1 0 0,1 1 1 0 0,0-1 0 0 0,-1 1-1 0 0,1 0 1 0 0,-1 0-1 0 0,1-1 1 0 0,-1 1 0 0 0,0 0-1 0 0,0 0 1 0 0,0 0-1 0 0,0 1 1 0 0,0-1 0 0 0,-1 0-1 0 0,1 0 1 0 0,-1 0-1 0 0,1 3 1 0 0,0 0-14 0 0,0 0 1 0 0,-1 0-1 0 0,0 0 1 0 0,0 0-1 0 0,0-1 1 0 0,0 1-1 0 0,-1 0 1 0 0,0 0-1 0 0,0 0 1 0 0,0-1-1 0 0,-1 1 1 0 0,0 0-1 0 0,1-1 1 0 0,-4 6-1 0 0,1-4-36 0 0,0 0 1 0 0,0-1-1 0 0,0 1 0 0 0,0-1 0 0 0,-1 0 1 0 0,0 0-1 0 0,0-1 0 0 0,0 1 1 0 0,-1-1-1 0 0,1 0 0 0 0,-1 0 0 0 0,0-1 1 0 0,0 0-1 0 0,-13 5 0 0 0,7-4-32 0 0,0-1-1 0 0,0-1 0 0 0,0 1 0 0 0,-1-2 0 0 0,1 0 0 0 0,0 0 1 0 0,-18-2-1 0 0,-29-2-353 0 0,49 3-955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0:5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27 2304 0 0,'0'0'1301'0'0,"-17"-7"9326"0"0,18 6-10542 0 0,-1 1 1 0 0,0-1-1 0 0,0 0 1 0 0,0 0 0 0 0,0 1-1 0 0,0-1 1 0 0,0 0 0 0 0,0 1-1 0 0,-1-1 1 0 0,1 0 0 0 0,0 1-1 0 0,0-1 1 0 0,0 0-1 0 0,-1 1 1 0 0,1-1 0 0 0,0 0-1 0 0,-1 1 1 0 0,1-1 0 0 0,-1 0-1 0 0,1 1 1 0 0,-1-1 0 0 0,1 1-1 0 0,-1-1 1 0 0,1 1-1 0 0,-1-1 1 0 0,1 1 0 0 0,-1 0-1 0 0,0-1 1 0 0,1 1 0 0 0,-1 0-1 0 0,1-1 1 0 0,-1 1-1 0 0,0 0 1 0 0,0 0 0 0 0,1-1-1 0 0,-1 1 1 0 0,0 0 0 0 0,1 0-1 0 0,-5 0 3902 0 0,4 1-3921 0 0,1-1 0 0 0,0 1-1 0 0,0 0 1 0 0,0-1 0 0 0,0 1 0 0 0,0-1 0 0 0,0 1-1 0 0,0 0 1 0 0,0-1 0 0 0,0 1 0 0 0,0-1-1 0 0,0 1 1 0 0,1 0 0 0 0,-1-1 0 0 0,0 1 0 0 0,0-1-1 0 0,0 1 1 0 0,1-1 0 0 0,-1 1 0 0 0,0-1-1 0 0,1 1 1 0 0,-1-1 0 0 0,0 1 0 0 0,1-1 0 0 0,-1 1-1 0 0,1-1 1 0 0,-1 1 0 0 0,1-1 0 0 0,-1 0 0 0 0,1 1-1 0 0,-1-1 1 0 0,1 0 0 0 0,-1 0 0 0 0,1 1-1 0 0,-1-1 1 0 0,1 0 0 0 0,0 0 0 0 0,-1 0 0 0 0,1 0-1 0 0,-1 1 1 0 0,1-1 0 0 0,0 0 0 0 0,-1 0 0 0 0,2-1-1 0 0,5 3-202 0 0,69 19 659 0 0,-56-16-259 0 0,22 9 0 0 0,11 4 117 0 0,-34-13-166 0 0,13 3 58 0 0,41 6 0 0 0,-46-10-163 0 0,214 15 694 0 0,-134-19-563 0 0,-13 2-15 0 0,48 3 115 0 0,-61 1 19 0 0,94-6 0 0 0,-123-1-151 0 0,-1 3 0 0 0,64 9 0 0 0,79 16 224 0 0,28 9 474 0 0,-198-34-714 0 0,0 0 0 0 0,0-1 0 0 0,0-1 0 0 0,1-1-1 0 0,-1-2 1 0 0,29-6 0 0 0,-17 1 4 0 0,-24 4-173 0 0,1 1 0 0 0,0 1 0 0 0,19-1 0 0 0,-31 3 36 0 0,5-6 46 0 0,-2 5-120 0 0,-3-5-169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7:0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4144 0 0,'6'0'15222'0'0,"0"17"-13605"0"0,-5-15-1492 0 0,0 0 0 0 0,0-1-1 0 0,0 0 1 0 0,0 1 0 0 0,0-1-1 0 0,0 0 1 0 0,1 1 0 0 0,-1-1-1 0 0,1 0 1 0 0,-1 0 0 0 0,0 0-1 0 0,1 0 1 0 0,0 0 0 0 0,-1-1-1 0 0,1 1 1 0 0,3 1 0 0 0,-1-1 72 0 0,1 0 0 0 0,-1 0 0 0 0,1 0 0 0 0,0-1 1 0 0,5 1-1 0 0,105 1 610 0 0,-93-1-734 0 0,-1 1 1 0 0,31 8 0 0 0,10 0-37 0 0,-30-5-13 0 0,39 11 0 0 0,-44-9 61 0 0,0-1 1 0 0,36 3-1 0 0,43 6 292 0 0,-29-3-130 0 0,78-2 52 0 0,-25-5-54 0 0,17-12-34 0 0,2-1 16 0 0,-57 0-98 0 0,39-4 19 0 0,189-16 236 0 0,-272 26-120 0 0,242-8 212 0 0,80-5 182 0 0,-284 8-427 0 0,73-8 80 0 0,-86 6 173 0 0,92 0 1 0 0,-116 9-293 0 0,-15-1-74 0 0,1 1 1 0 0,36 6-1 0 0,11 2 183 0 0,-80-7-340 0 0,2-1 285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7:0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4112 0 0,'0'0'4474'0'0,"-6"0"-2595"0"0,0 0-1012 0 0,1 1-1 0 0,0 0 1 0 0,0 0 0 0 0,-9 3-1 0 0,13-4-231 0 0,-4 13 2253 0 0,5-12-2805 0 0,0-1 0 0 0,0 1 0 0 0,0-1 0 0 0,1 0 0 0 0,-1 1-1 0 0,0-1 1 0 0,1 1 0 0 0,-1-1 0 0 0,0 1 0 0 0,1-1 0 0 0,-1 0 0 0 0,0 1 0 0 0,1-1 0 0 0,-1 0 0 0 0,1 0 0 0 0,-1 1 0 0 0,1-1 0 0 0,-1 0 0 0 0,1 0 0 0 0,-1 1 0 0 0,1-1 0 0 0,-1 0 0 0 0,1 0-1 0 0,-1 0 1 0 0,1 0 0 0 0,18 4 163 0 0,-15-4-10 0 0,107 11 1741 0 0,30 5-650 0 0,-69-4-427 0 0,94 4 0 0 0,-121-15-393 0 0,-1-3 0 0 0,66-9-1 0 0,-78 7-331 0 0,1 2-1 0 0,0 1 1 0 0,0 1 0 0 0,43 7-1 0 0,-49-4 37 0 0,-1 2-1 0 0,27 9 0 0 0,-49-13-186 0 0,0 0 0 0 0,0 0 0 0 0,0-1 0 0 0,0 0 0 0 0,0 1-1 0 0,7-2 1 0 0,-1 1 113 0 0,-9 0-65 0 0,3-2 74 0 0,-3 1-135 0 0,0 1 0 0 0,0 0 0 0 0,-1 0 0 0 0,1-1-1 0 0,0 1 1 0 0,0 0 0 0 0,-1-1 0 0 0,1 1 0 0 0,-1 0 0 0 0,1-1 0 0 0,0 1 0 0 0,-1-1 0 0 0,2 0 0 0 0,2-22 307 0 0,-3 13-5151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7:1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10656 0 0,'0'0'964'0'0,"9"-15"2313"0"0,-8 13-2987 0 0,1 0 0 0 0,0 0 1 0 0,0 0-1 0 0,0 0 0 0 0,0 0 1 0 0,0 0-1 0 0,1 1 0 0 0,-1-1 0 0 0,0 1 1 0 0,1 0-1 0 0,-1-1 0 0 0,6 0 0 0 0,34-8 919 0 0,-17 5-833 0 0,17-4 268 0 0,51-5 0 0 0,4 0 156 0 0,140-21 1388 0 0,-213 33-1974 0 0,0 2-1 0 0,1 0 1 0 0,-1 1 0 0 0,39 8-1 0 0,10 1 310 0 0,14 5 170 0 0,-71-12-535 0 0,0-1-1 0 0,0-1 1 0 0,19 1-1 0 0,-14-2 144 0 0,23 4 0 0 0,-21-7-5 0 0,-22 3-208 0 0,3-3 52 0 0,-4 3-140 0 0,1 0-1 0 0,0-1 1 0 0,0 1 0 0 0,-1 0 0 0 0,1-1 0 0 0,0 1-1 0 0,-1-1 1 0 0,1 1 0 0 0,0-1 0 0 0,-1 1-1 0 0,1-1 1 0 0,-1 0 0 0 0,1 1 0 0 0,-1-1-1 0 0,1-1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7:4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46 3656 0 0,'-1'-2'58'0'0,"1"2"-47"0"0,0-1 0 0 0,0 1 0 0 0,0-1 0 0 0,0 1 0 0 0,0-1-1 0 0,0 1 1 0 0,-1-1 0 0 0,1 1 0 0 0,0 0 0 0 0,0-1 0 0 0,1 1-1 0 0,-1-1 1 0 0,0 1 0 0 0,0-1 0 0 0,0 1 0 0 0,0-1 0 0 0,0 1-1 0 0,0-1 1 0 0,1 1 0 0 0,-1 0 0 0 0,0-1 0 0 0,0 1 0 0 0,1 0-1 0 0,-1-1 1 0 0,0 1 0 0 0,1-1 0 0 0,-1 1 0 0 0,0 0 0 0 0,1 0-1 0 0,-1-1 1 0 0,0 1 0 0 0,1 0 0 0 0,-1 0 0 0 0,1-1 0 0 0,-1 1-1 0 0,0 0 1 0 0,1 0 0 0 0,-1 0 0 0 0,1 0 0 0 0,0-1 0 0 0,1-2 2683 0 0,-5-5 2165 0 0,2 2-2355 0 0,0 7-2375 0 0,1 0 1 0 0,0 0 0 0 0,0 0 0 0 0,0 0 0 0 0,0 0 0 0 0,0 0 0 0 0,0 0 0 0 0,0-1 0 0 0,0 1 0 0 0,1 0 0 0 0,-1 0 0 0 0,0 0-1 0 0,0 0 1 0 0,1 0 0 0 0,-1 0 0 0 0,1 0 0 0 0,3 5 3408 0 0,9 6-1153 0 0,-12-12-1701 0 0,11 9 832 0 0,-6-8-1331 0 0,-1 0 0 0 0,1 0 1 0 0,-1 0-1 0 0,1-1 0 0 0,0 1 0 0 0,-1-1 0 0 0,12-2 0 0 0,18 1-123 0 0,-8 3 204 0 0,-19-2-165 0 0,1 0 0 0 0,-1 1-1 0 0,13 3 1 0 0,-10-2-75 0 0,-1-1 1 0 0,0 0-1 0 0,0 0 0 0 0,19-2 1 0 0,-5 0 33 0 0,-10 0 20 0 0,0 0 1 0 0,16-4-1 0 0,9-1-5 0 0,-16 3 30 0 0,33-10 0 0 0,-36 8-115 0 0,0 0 0 0 0,32-2 0 0 0,52-2 507 0 0,-89 9-537 0 0,0 1 0 0 0,21 3 0 0 0,19 0 47 0 0,38 1-3 0 0,0 1 288 0 0,149-12-41 0 0,-191 4-222 0 0,168-5 147 0 0,-139 8-144 0 0,83 10 0 0 0,59 14 43 0 0,-161-22 23 0 0,85-7-1 0 0,-110 2-18 0 0,91-10 77 0 0,-20 2-53 0 0,-15-1-72 0 0,7-1 2 0 0,-39 8-57 0 0,0 3 0 0 0,65 6 0 0 0,-12 0 147 0 0,-15-2 2 0 0,163 3 249 0 0,-173-7-95 0 0,6 0-58 0 0,100 2 529 0 0,-183 1-697 0 0,0 0 0 0 0,-1 1 0 0 0,15 5 0 0 0,8 2 23 0 0,-32-10-73 0 0,1 1-1 0 0,-1-1 0 0 0,1 1 1 0 0,-1-1-1 0 0,0 1 1 0 0,1-1-1 0 0,-1 1 1 0 0,0 0-1 0 0,2 1 1 0 0,1 1 2 0 0,0-1-1 0 0,0 0 1 0 0,0 0 0 0 0,0 0 0 0 0,1 0 0 0 0,-1-1 0 0 0,5 2 0 0 0,-2-1-16 0 0,-6-1-151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7:5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64 227 4832 0 0,'-5'-4'429'0'0,"-1"-1"659"0"0,0 0-1 0 0,-1 1 0 0 0,1 0 1 0 0,-15-7-1 0 0,14 7-721 0 0,6 4 239 0 0,-4-5 2051 0 0,10 3-2532 0 0,-1 0 0 0 0,1 0 1 0 0,0 1-1 0 0,0-1 0 0 0,-1 1 1 0 0,1 0-1 0 0,0 0 0 0 0,0 1 1 0 0,0 0-1 0 0,0 0 0 0 0,9 1 0 0 0,9 1-69 0 0,29 8 0 0 0,-23-3-5 0 0,45 8 30 0 0,-30-5-64 0 0,0-2 0 0 0,48 2 0 0 0,279-13 863 0 0,-150-7-447 0 0,113-6 131 0 0,-24 20-402 0 0,62-20 343 0 0,-4-22 1292 0 0,-192 11-722 0 0,-121 20-302 0 0,55-16 1 0 0,-99 21-622 0 0,23-8 398 0 0,-34 10-536 0 0,1-1-1 0 0,-1 1 1 0 0,1-1-1 0 0,-1 1 1 0 0,1-1-1 0 0,-1 1 1 0 0,1-1 0 0 0,-1 0-1 0 0,1 1 1 0 0,-1-1-1 0 0,0 1 1 0 0,1-1-1 0 0,-1 0 1 0 0,0 1 0 0 0,0-1-1 0 0,1 0 1 0 0,-1 0-1 0 0,0 1 1 0 0,0-1-1 0 0,0 0 1 0 0,0 1 0 0 0,0-1-1 0 0,0 0 1 0 0,0 0-1 0 0,0 1 1 0 0,0-1-1 0 0,-1-1 1 0 0,1 1-8 0 0,0-1 0 0 0,0 0 0 0 0,-1 1 0 0 0,1-1 0 0 0,-1 0 0 0 0,1 1-1 0 0,-1-1 1 0 0,1 0 0 0 0,-3-2 0 0 0,-11-17-122 0 0,8 13-643 0 0,-3-2-1121 0 0,2 4-3850 0 0,-1 1-1035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7:5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58 5816 0 0,'0'0'440'0'0,"-14"0"-280"0"0,-23-7 2536 0 0,17-1 2272 0 0,18 8-4875 0 0,0 0 1 0 0,-1 0-1 0 0,1 1 1 0 0,0-1-1 0 0,0 1 1 0 0,-1-1 0 0 0,1 1-1 0 0,0 0 1 0 0,0 0-1 0 0,-3 2 1 0 0,-1-2 4584 0 0,9 0-4618 0 0,7 1 275 0 0,1 0 0 0 0,0-1-1 0 0,15 0 1 0 0,-10 0-96 0 0,39 2 340 0 0,142 2 640 0 0,329-13 39 0 0,-463 8-1220 0 0,162 5 59 0 0,97-2 114 0 0,234-31 623 0 0,-502 24-811 0 0,650-32 1180 0 0,-503 41-931 0 0,-198-5-263 0 0,112 0 357 0 0,172 21 0 0 0,-251-16-281 0 0,-1 1 90 0 0,60 3 0 0 0,-73-9-79 0 0,-14 1-56 0 0,1-1 0 0 0,0 0 0 0 0,-1-1 0 0 0,12-2 0 0 0,-13 3 50 0 0,-6 1-82 0 0,-1-1 0 0 0,1 0 0 0 0,0 0 0 0 0,0 0 0 0 0,0 0 0 0 0,-1 0 0 0 0,1 0 0 0 0,0-1 0 0 0,0 1 1 0 0,0 0-1 0 0,0 0 0 0 0,-1 0 0 0 0,1-1 0 0 0,0 1 0 0 0,0-1 0 0 0,-1 1 0 0 0,1 0 0 0 0,0-1 0 0 0,-1 1 0 0 0,2-2 0 0 0,23-10 169 0 0,-24 10-14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7:5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 3224 0 0,'-3'-2'5541'0'0,"-2"2"-5204"0"0,-15 2 2257 0 0,15-1 58 0 0,25 5-1978 0 0,24 5 0 0 0,21 6 605 0 0,-44-11-841 0 0,1 0 0 0 0,0-2 0 0 0,37 4 0 0 0,80-4 304 0 0,26 4-204 0 0,-87-3-70 0 0,140-8 0 0 0,33 6 133 0 0,-207-1-456 0 0,64 2-125 0 0,158 5 233 0 0,-130-12 161 0 0,104 3 723 0 0,95-3-551 0 0,-118-4-126 0 0,176 9 1100 0 0,-306-2-984 0 0,-69-2-186 0 0,0-1-1 0 0,20-5 0 0 0,-29-7 328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1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4608 0 0,'6'-1'235'0'0,"8"2"6266"0"0,-7 18-3589 0 0,-5-18-2767 0 0,0 1 0 0 0,0-1 0 0 0,0 0 0 0 0,0 0 0 0 0,0 0 0 0 0,1 0 0 0 0,-1-1 0 0 0,0 1 1 0 0,0-1-1 0 0,1 1 0 0 0,-1-1 0 0 0,3 0 0 0 0,32 2 902 0 0,-30-2-909 0 0,57 5 590 0 0,-41-3-488 0 0,-3-1 132 0 0,22 6 0 0 0,52 6 757 0 0,-8-1-158 0 0,-24-5-369 0 0,-43-3-465 0 0,20 2 1 0 0,13 2-3 0 0,33 5 85 0 0,-79-13-181 0 0,-1 1 0 0 0,1 0 0 0 0,-1-1-1 0 0,8-1 1 0 0,12 1 155 0 0,7 1 97 0 0,43-5 0 0 0,3 0-158 0 0,-64 4-4 0 0,0 0 0 0 0,0-2 0 0 0,0 1 0 0 0,22-7 0 0 0,-16 2-160 0 0,0 1-1 0 0,39-3 1 0 0,104-10 221 0 0,-97 13 54 0 0,-36 1-117 0 0,1 2 0 0 0,-1 1 0 0 0,34 4 0 0 0,-14 1 137 0 0,26 5 62 0 0,12-1-146 0 0,-76-7-154 0 0,38 2 54 0 0,96 7 220 0 0,-127-8-265 0 0,18 3 113 0 0,0-2-1 0 0,39-3 1 0 0,128-22 456 0 0,-166 17-526 0 0,-21 4-78 0 0,1 0 0 0 0,32 4 0 0 0,-16 0 11 0 0,87 9 161 0 0,-2-1 26 0 0,-85-8-167 0 0,-9-1 51 0 0,36-1 0 0 0,-11-5 55 0 0,111-3 89 0 0,-147 5-173 0 0,-9 3-42 0 0,-4 0-18 0 0,-18 5-3597 0 0,11-2 2836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2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2760 0 0,'0'0'7918'0'0,"12"11"-4282"0"0,-3-7-2974 0 0,1 1 0 0 0,-1-1-1 0 0,1-1 1 0 0,0 0-1 0 0,11 2 1 0 0,52 3 800 0 0,-69-8-1346 0 0,28 3 164 0 0,24 1 59 0 0,12 1 132 0 0,-47-3-279 0 0,-1 0 0 0 0,40-3-1 0 0,-3-9 79 0 0,9 0-16 0 0,-63 9-362 0 0,1 1-1 0 0,-1 0 0 0 0,0-1 1 0 0,1 1-1 0 0,-1 1 0 0 0,0-1 1 0 0,1 0-1 0 0,-1 1 0 0 0,0-1 1 0 0,1 1-1 0 0,-1 0 0 0 0,0 0 1 0 0,0 1-1 0 0,0-1 0 0 0,0 0 1 0 0,0 1-1 0 0,0 0 0 0 0,0 0 1 0 0,2 2-1 0 0,3 2-794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2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31 3656 0 0,'-13'-12'1013'0'0,"11"11"-801"0"0,1-1-1 0 0,0 1 0 0 0,0 0 1 0 0,-1 0-1 0 0,1-1 1 0 0,-1 1-1 0 0,1 0 1 0 0,-1 1-1 0 0,-3-3 1901 0 0,5 3-2096 0 0,0 0 0 0 0,0 0 0 0 0,0 0 0 0 0,0 0 0 0 0,0 0-1 0 0,0-1 1 0 0,0 1 0 0 0,0 0 0 0 0,0 0 0 0 0,0 0 0 0 0,0 0 0 0 0,0 0 0 0 0,0 0 0 0 0,0 0 0 0 0,0 0 0 0 0,0 0 0 0 0,0-1 0 0 0,0 1 0 0 0,0 0 0 0 0,0 0 0 0 0,0 0 0 0 0,0 0 0 0 0,0 0 0 0 0,0 0 0 0 0,0 0 0 0 0,0 0 0 0 0,0 0 0 0 0,-1 0 0 0 0,1-1 0 0 0,0 1-1 0 0,0 0 1 0 0,0 0 0 0 0,0 0 0 0 0,0 0 0 0 0,0 0 0 0 0,0 0 0 0 0,0 0 0 0 0,0 0 0 0 0,-1 0 0 0 0,1 0 0 0 0,0 0 0 0 0,0 0 0 0 0,0 0 0 0 0,0 0 0 0 0,0 0 0 0 0,0 0 0 0 0,0 0 0 0 0,0 0 0 0 0,-1 0 0 0 0,1 0 0 0 0,-10-2 6317 0 0,15 2-5669 0 0,139 6 2108 0 0,-130-5-2640 0 0,253 4 2073 0 0,-262-5-2163 0 0,136 10 1422 0 0,-125-10-983 0 0,-14 0-401 0 0,-1-1-13 0 0,2-2-294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0:5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51 9184 0 0,'-8'6'872'0'0,"-1"0"0"0"0,0-1 0 0 0,-11 5 0 0 0,19-9-548 0 0,0-1 1 0 0,0 1-1 0 0,0-1 1 0 0,0 1-1 0 0,0-1 1 0 0,0 0-1 0 0,0 0 1 0 0,0 0-1 0 0,-4-2 3484 0 0,15-1-3166 0 0,12-2-59 0 0,1 2 1 0 0,0 1-1 0 0,30 0 1 0 0,17-1 295 0 0,145-12 1065 0 0,-93 2-1241 0 0,244-19 777 0 0,-104 31-1122 0 0,0 18-170 0 0,6-1 1019 0 0,-70-11-513 0 0,161 10 788 0 0,-150 16-925 0 0,-182-25-491 0 0,25 3 11 0 0,-25-6 12 0 0,17 1 90 0 0,-31-4-152 0 0,44-2 243 0 0,-52 1-253 0 0,-1 1 1 0 0,0-1-1 0 0,1 0 1 0 0,-1 0-1 0 0,0 0 0 0 0,0-1 1 0 0,0 0-1 0 0,0 0 0 0 0,0 0 1 0 0,5-3-1 0 0,-9 5-232 0 0,0-1 1 0 0,0 1-1 0 0,1-1 1 0 0,-1 1-1 0 0,0-1 1 0 0,0 1-1 0 0,1 0 0 0 0,-1-1 1 0 0,0 1-1 0 0,0-1 1 0 0,0 1-1 0 0,0-1 1 0 0,0 1-1 0 0,0-1 1 0 0,0 1-1 0 0,0-1 0 0 0,0 1 1 0 0,0-1-1 0 0,0 1 1 0 0,0-1-1 0 0,0 1 1 0 0,0-1-1 0 0,0 1 1 0 0,0-1-1 0 0,-1 1 0 0 0,1-1 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2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2304 0 0,'0'0'101'0'0,"7"3"5416"0"0,7 0-2602 0 0,-1-1 0 0 0,16 1-1 0 0,60-5-398 0 0,16-10-905 0 0,-11 0-862 0 0,19 8-349 0 0,-81 6-452 0 0,-1 1 0 0 0,1 1 0 0 0,38 11 0 0 0,-43-11-2668 0 0,-19-4-1305 0 0,1 1-2428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2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0,'0'0'12070'0'0,"17"-7"-10270"0"0,-12 4-1530 0 0,1 1 0 0 0,-1 0 0 0 0,1 0 0 0 0,0 1 0 0 0,-1 0 0 0 0,1 0 0 0 0,0 0 0 0 0,6 1 0 0 0,8 0 177 0 0,21 4-1 0 0,13 0 328 0 0,-23-4-467 0 0,256-4 1084 0 0,-225 1-1294 0 0,53-1 106 0 0,-19-4-252 0 0,-60 4-2778 0 0,-26 4-4390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2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2760 0 0,'0'0'10584'0'0,"15"-4"-9106"0"0,-14 4-1593 0 0,19 4 3407 0 0,-11 9-1444 0 0,-2-10-1700 0 0,0-1-1 0 0,0 0 0 0 0,0-1 0 0 0,0 0 0 0 0,0 0 1 0 0,0 0-1 0 0,1-1 0 0 0,12-1 0 0 0,-1 1-74 0 0,79 0 9 0 0,40 0-18 0 0,-5-7 64 0 0,30 0 3 0 0,-149 6-40 0 0,65-4 375 0 0,-55 5-378 0 0,20 0 72 0 0,67 9-144 0 0,-80-6 33 0 0,-7-1 272 0 0,32 7 0 0 0,-45-7-224 0 0,0-1 0 0 0,0 0-1 0 0,0-1 1 0 0,17-1 0 0 0,18 1 284 0 0,150 1-375 0 0,-97-3 214 0 0,8-5 110 0 0,52 2 85 0 0,-124 5-267 0 0,0-2 0 0 0,38-6 0 0 0,46-5 641 0 0,-94 11-677 0 0,-15 2-45 0 0,-1 0-1 0 0,19 4 1 0 0,8-1 75 0 0,-35-3 263 0 0,-16-3-1909 0 0,11-1 93 0 0,0 1-69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 3248 0 0,'0'0'149'0'0,"-12"18"4742"0"0,-10-11 627 0 0,20-7-4783 0 0,0 0 0 0 0,-1 0 1 0 0,1 0-1 0 0,0 0 0 0 0,-1-1 0 0 0,1 1 0 0 0,0 0 0 0 0,-3-2 0 0 0,7 3-439 0 0,0 1 0 0 0,0-1 1 0 0,0 0-1 0 0,0 0 0 0 0,0 0 0 0 0,0-1 1 0 0,0 1-1 0 0,1-1 0 0 0,-1 1 0 0 0,4 0 0 0 0,32 2 143 0 0,52-8-20 0 0,-33 4-254 0 0,-14 0-165 0 0,57 6 0 0 0,-60 1-4 0 0,-18-3 65 0 0,37 3 0 0 0,-28-8 19 0 0,-1 0 0 0 0,34-9 1 0 0,-14 3 64 0 0,-24 5-146 0 0,1 1-1 0 0,-1 1 0 0 0,0 2 1 0 0,28 3-1 0 0,-17-2 2 0 0,1-1 0 0 0,58-8 0 0 0,-70 6 28 0 0,-1 1 0 0 0,33 4 0 0 0,16 0 91 0 0,47-1 261 0 0,-5 2-443 0 0,-102-4 160 0 0,1-1 0 0 0,26-3-1 0 0,7 0 38 0 0,19 1-148 0 0,-37 0 86 0 0,1 2 1 0 0,38 3-1 0 0,-55-1 11 0 0,24 4 730 0 0,45-1 0 0 0,-79-5-750 0 0,-1 0 0 0 0,1-1 0 0 0,-1 0 0 0 0,1 0 0 0 0,-1 0 0 0 0,1 0 0 0 0,-1 0 0 0 0,0-1 0 0 0,0 1 0 0 0,0-1 0 0 0,4-2 0 0 0,-1-1 8 0 0,1 0-1 0 0,-1 0 1 0 0,-1 0 0 0 0,6-7-1 0 0,-9 10-400 0 0,1-1 353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2760 0 0,'0'0'357'0'0,"-20"0"4806"0"0,19 0-5128 0 0,0 0 0 0 0,-1 0 0 0 0,1 0-1 0 0,0 1 1 0 0,0-1 0 0 0,0 0 0 0 0,0 0 0 0 0,0 0 0 0 0,0 1 0 0 0,0-1 0 0 0,0 1 0 0 0,-1 0 0 0 0,-5 1 520 0 0,1-2 123 0 0,0 1 0 0 0,1 0 0 0 0,-1 0 0 0 0,-6 2 0 0 0,6-1 1 0 0,1-1-1 0 0,-1 0 1 0 0,-6 0 8201 0 0,43-3-8204 0 0,44 0 295 0 0,-34 0-689 0 0,50 4 0 0 0,236 18 609 0 0,-115-15-104 0 0,-180-5-808 0 0,-31 0-140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4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40 624 2304 0 0,'0'1'167'0'0,"2"1"94"0"0,-2-1 108 0 0,1 0 0 0 0,-1-1 0 0 0,0 1 1 0 0,0 0-1 0 0,0-1 0 0 0,1 1 0 0 0,-1 0 0 0 0,0-1 0 0 0,0 1 1 0 0,0 0-1 0 0,0-1 0 0 0,0 1 0 0 0,0 0 0 0 0,0 0 1 0 0,-1-1-1 0 0,1 1 0 0 0,0 0 0 0 0,0 0 0 0 0,-1 8 2869 0 0,-5 7 337 0 0,7-15-3482 0 0,-1-1-1 0 0,0 1 0 0 0,0-1 0 0 0,0 1 1 0 0,0-1-1 0 0,0 1 0 0 0,0-1 0 0 0,0 1 1 0 0,0-1-1 0 0,0 1 0 0 0,0-1 0 0 0,0 1 1 0 0,-1-1-1 0 0,1 1 0 0 0,0-1 0 0 0,0 1 0 0 0,0-1 1 0 0,-1 1-1 0 0,1-1 0 0 0,0 1 0 0 0,0-1 1 0 0,-1 0-1 0 0,1 1 0 0 0,0-1 0 0 0,-1 0 1 0 0,1 1-1 0 0,-1-1 0 0 0,1 0 0 0 0,0 1 0 0 0,-1-1 1 0 0,1 0-1 0 0,-1 0 0 0 0,0 1 0 0 0,1 0 73 0 0,1 0 0 0 0,-1-1 0 0 0,0 1 0 0 0,0 0 0 0 0,0 0 0 0 0,0 0 0 0 0,0 0 0 0 0,0 0 0 0 0,0 0 0 0 0,0 0 0 0 0,0 0 0 0 0,-1-1 0 0 0,1 1 0 0 0,0 0 0 0 0,-1 1 0 0 0,-3 8 1606 0 0,4-9-1719 0 0,0-1 1 0 0,0 1 0 0 0,0 0 0 0 0,0-1 0 0 0,0 1-1 0 0,0-1 1 0 0,-1 1 0 0 0,1-1 0 0 0,0 1 0 0 0,0-1 0 0 0,0 1-1 0 0,-1-1 1 0 0,1 1 0 0 0,0-1 0 0 0,-1 1 0 0 0,1-1 0 0 0,-1 1-1 0 0,1-1 1 0 0,0 0 0 0 0,-1 1 0 0 0,1-1 0 0 0,-1 0-1 0 0,1 1 1 0 0,-1-1 0 0 0,1 0 0 0 0,-1 1 0 0 0,0-1 0 0 0,1 0 101 0 0,-1 0 0 0 0,1 0 0 0 0,0 0 0 0 0,-1 1 0 0 0,1-1 0 0 0,0 0 0 0 0,-1 0 0 0 0,1 0 0 0 0,-1 0 0 0 0,1 0 0 0 0,0 0 0 0 0,-1 0 0 0 0,1 0 0 0 0,0 0 0 0 0,-1-1 0 0 0,1 1 0 0 0,0 0 0 0 0,-1 0 0 0 0,1 0 0 0 0,0 0 0 0 0,-1 0 0 0 0,1-1 0 0 0,0 1 0 0 0,0 0 0 0 0,-1 0 0 0 0,1 0 0 0 0,0-1 0 0 0,0 1 0 0 0,-1 0 0 0 0,1 0 0 0 0,0-1 0 0 0,-3-11 658 0 0,1 3-754 0 0,5-5 102 0 0,-2 2-86 0 0,1 0-1 0 0,1 0 1 0 0,0 0 0 0 0,0 0-1 0 0,1 0 1 0 0,1 0 0 0 0,9-16-1 0 0,7-20 138 0 0,5-31 27 0 0,12-33-108 0 0,-5 19-116 0 0,2-6 13 0 0,-29 84-24 0 0,2 0 0 0 0,-1 0 0 0 0,2 1 0 0 0,12-17 0 0 0,-9 12-31 0 0,-11 16 9 0 0,1 1 1 0 0,-1-1-1 0 0,1 1 0 0 0,0-1 1 0 0,0 1-1 0 0,0 0 0 0 0,0-1 1 0 0,0 1-1 0 0,4-3 0 0 0,-6 5 18 0 0,1 0 0 0 0,-1 0 0 0 0,0-1 1 0 0,0 1-1 0 0,1 0 0 0 0,-1 0 0 0 0,0 0 0 0 0,1 0 0 0 0,-1 0 0 0 0,0 0 0 0 0,1 0 0 0 0,-1 0 0 0 0,1 0 0 0 0,-1 0 0 0 0,0 0 0 0 0,1 0 0 0 0,-1 0 0 0 0,0 0 0 0 0,1 0 0 0 0,-1 0 0 0 0,0 0 0 0 0,1 0 0 0 0,-1 0 0 0 0,0 1 0 0 0,1-1 0 0 0,-1 0 1 0 0,0 0-1 0 0,0 0 0 0 0,1 0 0 0 0,-1 1 0 0 0,1-1 0 0 0,7 14 82 0 0,-7-9-54 0 0,1-1 0 0 0,-1 1 1 0 0,0 0-1 0 0,0 0 1 0 0,0 5-1 0 0,-7 80-27 0 0,0 0 0 0 0,-1 19 0 0 0,3-77 0 0 0,2 0 0 0 0,1 0 0 0 0,4 38 0 0 0,-2-65 0 0 0,0-1 0 0 0,1 0 0 0 0,-1 0 0 0 0,1 0 0 0 0,4 7 0 0 0,-2-3 0 0 0,-1-3 0 0 0,-3-5 0 0 0,0 0 0 0 0,1 0 0 0 0,-1 0 0 0 0,0 1 0 0 0,0-1 0 0 0,1 0 0 0 0,-1 0 0 0 0,0 0 0 0 0,1 1 0 0 0,-1-1 0 0 0,0 0 0 0 0,0 0 0 0 0,1 0 0 0 0,-1 0 0 0 0,0 0 0 0 0,1 0 0 0 0,-1 0 0 0 0,0 0 0 0 0,1 0 0 0 0,-1 0 0 0 0,0 0 0 0 0,1 0 0 0 0,-1 0 0 0 0,0 0 0 0 0,1 0 0 0 0,-1 0 0 0 0,0 0 0 0 0,1 0 0 0 0,-1 0 0 0 0,0-1 0 0 0,0 1 0 0 0,1 0 0 0 0,-1 0 0 0 0,0 0 0 0 0,0 0 0 0 0,1-1 0 0 0,-1 1 0 0 0,0 0 0 0 0,0 0 0 0 0,5-3 0 0 0,0 0 0 0 0,-1-1 0 0 0,1 1 0 0 0,-1-1 0 0 0,0 1 0 0 0,0-1 0 0 0,-1 0 0 0 0,1-1 0 0 0,-1 1 0 0 0,0-1 0 0 0,3-4 0 0 0,4-11 0 0 0,12-29 0 0 0,-11 23 0 0 0,25-60 0 0 0,25-54 0 0 0,-42 102 0 0 0,36-55 0 0 0,-54 92 0 0 0,-1 0 0 0 0,1 0 0 0 0,0-1 0 0 0,0 1 0 0 0,0 0 0 0 0,-1 0 0 0 0,1 0 0 0 0,0 0 0 0 0,1 0 0 0 0,-1 0 0 0 0,0 0 0 0 0,0 1 0 0 0,0-1 0 0 0,0 0 0 0 0,1 1 0 0 0,-1-1 0 0 0,0 1 0 0 0,1-1 0 0 0,-1 1 0 0 0,0-1 0 0 0,1 1 0 0 0,-1 0 0 0 0,2 0 0 0 0,-1 0 0 0 0,-1 1 0 0 0,1-1 0 0 0,-1 1 0 0 0,1 0 0 0 0,-1-1 0 0 0,0 1 0 0 0,1 0 0 0 0,-1 0 0 0 0,0 0 0 0 0,1 0 0 0 0,-1 0 0 0 0,0 0 0 0 0,0 0 0 0 0,0 1 0 0 0,0-1 0 0 0,0 0 0 0 0,0 1 0 0 0,0-1 0 0 0,0 2 0 0 0,3 5 0 0 0,0 0 0 0 0,-1 0 0 0 0,0 0 0 0 0,0 0 0 0 0,-1 1 0 0 0,2 10 0 0 0,3 55 0 0 0,-5-42 0 0 0,-1 184 0 0 0,-3-180 0 0 0,-9 131 0 0 0,10-155 0 0 0,-5 12-825 0 0,-2-28-3181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3 2760 0 0,'4'-2'19127'0'0,"-14"2"-18668"0"0,0 1-1 0 0,0 0 1 0 0,0 1-1 0 0,1 0 1 0 0,-1 1-1 0 0,1 0 1 0 0,-11 4 0 0 0,3 1 65 0 0,0 1 1 0 0,-29 20 0 0 0,39-23-406 0 0,-1 1 0 0 0,1 0 0 0 0,-11 12 1 0 0,5-3 148 0 0,9-12-190 0 0,0 1 1 0 0,1 0-1 0 0,0 0 0 0 0,0 0 0 0 0,0 0 1 0 0,1 0-1 0 0,0 1 0 0 0,0-1 0 0 0,0 1 1 0 0,0-1-1 0 0,1 1 0 0 0,0 0 0 0 0,0 0 1 0 0,1 8-1 0 0,0-11-64 0 0,0-1 0 0 0,0 1 0 0 0,0-1 0 0 0,0 1 0 0 0,1 0 0 0 0,-1-1 0 0 0,1 1 0 0 0,0-1 0 0 0,0 1 1 0 0,0-1-1 0 0,0 0 0 0 0,0 1 0 0 0,0-1 0 0 0,1 0 0 0 0,-1 0 0 0 0,1 0 0 0 0,-1 0 0 0 0,1 0 0 0 0,0 0 0 0 0,0 0 0 0 0,0 0 0 0 0,0-1 0 0 0,0 1 0 0 0,0-1 1 0 0,1 0-1 0 0,-1 1 0 0 0,0-1 0 0 0,1 0 0 0 0,-1 0 0 0 0,1-1 0 0 0,-1 1 0 0 0,1 0 0 0 0,4 0 0 0 0,0-1 22 0 0,0 0 1 0 0,1 0-1 0 0,-1 0 0 0 0,0-1 1 0 0,0 0-1 0 0,0-1 0 0 0,0 0 0 0 0,0 0 1 0 0,-1 0-1 0 0,1-1 0 0 0,-1 1 1 0 0,1-2-1 0 0,-1 1 0 0 0,0-1 1 0 0,0 0-1 0 0,7-6 0 0 0,4-5 156 0 0,1-1 0 0 0,-2-1-1 0 0,23-30 1 0 0,-29 33 34 0 0,-1 0-1 0 0,8-18 1 0 0,9-13 569 0 0,-26 45-793 0 0,0 0 1 0 0,0 0-1 0 0,0-1 0 0 0,1 1 1 0 0,-1 0-1 0 0,0 0 0 0 0,0 0 1 0 0,0 0-1 0 0,0 0 1 0 0,0-1-1 0 0,0 1 0 0 0,0 0 1 0 0,0 0-1 0 0,1 0 0 0 0,-1 0 1 0 0,0 0-1 0 0,0 0 0 0 0,0-1 1 0 0,0 1-1 0 0,0 0 0 0 0,1 0 1 0 0,-1 0-1 0 0,0 0 0 0 0,0 0 1 0 0,0 0-1 0 0,0 0 1 0 0,1 0-1 0 0,-1 0 0 0 0,0 0 1 0 0,0 0-1 0 0,0 0 0 0 0,0 0 1 0 0,1 0-1 0 0,-1 0 0 0 0,0 0 1 0 0,0 0-1 0 0,0 0 0 0 0,1 0 1 0 0,-1 0-1 0 0,0 0 0 0 0,0 0 1 0 0,0 1-1 0 0,5 7 119 0 0,-1 17 39 0 0,-4-23-158 0 0,4 97-2 0 0,-1-22 0 0 0,-2-38 0 0 0,-1-26 0 0 0,1 0 0 0 0,0 0 0 0 0,1 1 0 0 0,5 20 0 0 0,-7-32-122 0 0,1 0-1 0 0,0 0 1 0 0,-1-1 0 0 0,1 1-1 0 0,0 0 1 0 0,0 0-1 0 0,0-1 1 0 0,0 1 0 0 0,0-1-1 0 0,0 1 1 0 0,3 2 0 0 0,-3-4-43 0 0,0 1 1 0 0,-1-1 0 0 0,1 0-1 0 0,0 1 1 0 0,-1-1-1 0 0,1 0 1 0 0,0 0 0 0 0,-1 1-1 0 0,1-1 1 0 0,0 0 0 0 0,-1 0-1 0 0,1 0 1 0 0,0 0-1 0 0,0 0 1 0 0,-1 0 0 0 0,1 0-1 0 0,0 0 1 0 0,0 0 0 0 0,-1 0-1 0 0,1 0 1 0 0,1-1-1 0 0,1-1-648 0 0,0 1 0 0 0,0-1 0 0 0,0 0 0 0 0,0 0 0 0 0,-1-1 0 0 0,1 1 0 0 0,-1-1-1 0 0,1 1 1 0 0,-1-1 0 0 0,3-3 0 0 0,6-9-7285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 21535 0 0,'-3'-12'2336'0'0,"3"10"-2252"0"0,0 0 97 0 0,0 1 0 0 0,-1-1 0 0 0,1 1 0 0 0,0-1-1 0 0,0 1 1 0 0,1-1 0 0 0,-1 1 0 0 0,0-1 0 0 0,0 1 0 0 0,1-1 0 0 0,-1 1-1 0 0,1-1 1 0 0,0-1 2472 0 0,-1 4-2210 0 0,9 93 1106 0 0,-7 206-781 0 0,3-227-758 0 0,-1-21-156 0 0,2 3-1113 0 0,-8-41-2177 0 0,-2-15 1226 0 0,-2-7 947 0 0,1-2-273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17047 0 0,'0'0'1543'0'0,"8"7"-1238"0"0,-1-4 1276 0 0,-1-1-1 0 0,0 0 1 0 0,1 0 0 0 0,9 1-1 0 0,-5-2-339 0 0,0 0-1 0 0,13-1 1 0 0,6-3-706 0 0,33-7-1 0 0,-13 2 92 0 0,-11 3-1979 0 0,41 0 1 0 0,-63 5-415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3224 0 0,'0'0'143'0'0,"4"-3"159"0"0,6-6 5709 0 0,-2 0 556 0 0,4-6-1777 0 0,-11 14-4568 0 0,0 0 0 0 0,0 0 0 0 0,0 0 1 0 0,0 0-1 0 0,1 0 0 0 0,-1 0 0 0 0,0 1 1 0 0,1-1-1 0 0,-1 0 0 0 0,1 1 0 0 0,-1-1 1 0 0,4 1 1024 0 0,-4 1-1065 0 0,1 0 0 0 0,-1 0 0 0 0,0 0 0 0 0,0 1 0 0 0,0-1 0 0 0,0 1 0 0 0,2 2 0 0 0,-2 6-37 0 0,0 0 1 0 0,-1-1-1 0 0,0 1 0 0 0,-1 0 0 0 0,-2 15 1 0 0,0 5-71 0 0,-4 52 3 0 0,-4 96-19 0 0,9-138-54 0 0,0 54 213 0 0,2-82-169 0 0,1-1 0 0 0,1 1-1 0 0,0 0 1 0 0,1-1 0 0 0,7 21 0 0 0,-4-16-259 0 0,-6-13 232 0 0,1 0 1 0 0,0 1-1 0 0,1-1 0 0 0,-1 0 0 0 0,0 0 1 0 0,1 0-1 0 0,3 4 0 0 0,-4-6 8 0 0,-1-1 0 0 0,1 1 0 0 0,0-1-1 0 0,0 1 1 0 0,0-1 0 0 0,0 1 0 0 0,0-1 0 0 0,-1 1 0 0 0,1-1 0 0 0,0 0-1 0 0,0 1 1 0 0,0-1 0 0 0,0 0 0 0 0,0 0 0 0 0,0 0 0 0 0,0 0 0 0 0,0 0-1 0 0,0 0 1 0 0,0 0 0 0 0,0 0 0 0 0,0 0 0 0 0,0-1 0 0 0,0 1 0 0 0,0 0-1 0 0,0-1 1 0 0,0 1 0 0 0,0 0 0 0 0,0-1 0 0 0,0 1 0 0 0,1-2-1 0 0,5-3 92 0 0,0 0 0 0 0,0 0 0 0 0,-1-1 0 0 0,11-11-1 0 0,-3 3 71 0 0,9-10 279 0 0,31-44 1 0 0,-29 35-115 0 0,-23 30-318 0 0,1-2 38 0 0,0 1 0 0 0,1 0-1 0 0,-1 0 1 0 0,1 0 0 0 0,0 0-1 0 0,0 0 1 0 0,0 1 0 0 0,1 0 0 0 0,-1 0-1 0 0,6-3 1 0 0,-9 6-67 0 0,0 0-1 0 0,-1 0 0 0 0,1 0 1 0 0,-1 0-1 0 0,1 0 1 0 0,0 0-1 0 0,-1 0 1 0 0,1 0-1 0 0,-1 0 1 0 0,1 0-1 0 0,0 0 1 0 0,-1 0-1 0 0,1 0 1 0 0,-1 1-1 0 0,1-1 1 0 0,-1 0-1 0 0,1 0 1 0 0,-1 1-1 0 0,1-1 1 0 0,-1 0-1 0 0,1 1 1 0 0,-1-1-1 0 0,1 1 1 0 0,-1-1-1 0 0,0 1 1 0 0,1-1-1 0 0,-1 0 1 0 0,0 1-1 0 0,1 0 1 0 0,-1-1-1 0 0,0 1 1 0 0,1-1-1 0 0,-1 1 1 0 0,0-1-1 0 0,0 1 1 0 0,0-1-1 0 0,0 1 1 0 0,0 0-1 0 0,0-1 1 0 0,0 1-1 0 0,0 0 1 0 0,3 26 58 0 0,-3-27-60 0 0,-1 30 62 0 0,-1-1 0 0 0,-2 0 1 0 0,-8 31-1 0 0,9-43-121 0 0,0 0 1 0 0,0 29-1 0 0,3-45 25 0 0,0-1-1 0 0,0 1 0 0 0,0 0 1 0 0,0-1-1 0 0,0 1 0 0 0,0 0 1 0 0,0-1-1 0 0,0 1 0 0 0,0 0 1 0 0,0-1-1 0 0,1 1 0 0 0,-1-1 0 0 0,0 1 1 0 0,1 0-1 0 0,-1-1 0 0 0,0 1 1 0 0,1 0-1 0 0,0-1-44 0 0,-1 0 0 0 0,0 0 1 0 0,0 1-1 0 0,1-1 0 0 0,-1 0 0 0 0,0 0 0 0 0,1 0 0 0 0,-1 0 0 0 0,1 0 1 0 0,-1 0-1 0 0,0 0 0 0 0,1 0 0 0 0,-1 0 0 0 0,0 0 0 0 0,1 0 0 0 0,-1 0 0 0 0,0 0 1 0 0,1 0-1 0 0,-1 0 0 0 0,0 0 0 0 0,1 0 0 0 0,0-1 0 0 0,1 0-1451 0 0,1-1-1 0 0,0 0 1 0 0,-1 0 0 0 0,1 0-1 0 0,3-4 1 0 0,5-6-7586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0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58 2304 0 0,'-8'8'9160'0'0,"-1"-1"-4448"0"0,9-6-4648 0 0,-1 0 0 0 0,0-1 0 0 0,1 1 1 0 0,-1-1-1 0 0,1 1 0 0 0,-1 0 0 0 0,1-1 0 0 0,0 1 0 0 0,-1 0 0 0 0,1 0 1 0 0,0-1-1 0 0,-1 1 0 0 0,1 0 0 0 0,0 1 0 0 0,1 4 3380 0 0,1-5-3274 0 0,0 0 1 0 0,-1 0-1 0 0,1 0 0 0 0,0 0 1 0 0,0 0-1 0 0,0 0 0 0 0,1-1 1 0 0,-1 1-1 0 0,0-1 0 0 0,4 1 0 0 0,-4 0 61 0 0,102 14 1188 0 0,-90-14-1345 0 0,-1 0 1 0 0,16 0 0 0 0,17 0 211 0 0,-28 1-84 0 0,0 0-1 0 0,0-2 0 0 0,0 0 1 0 0,0-1-1 0 0,18-4 0 0 0,-28 4-97 0 0,-1 0 0 0 0,0 1 0 0 0,1 0-1 0 0,11 1 1 0 0,22 0 217 0 0,-26-1-243 0 0,-1-1 0 0 0,16 3 0 0 0,-18 0 11 0 0,0-2 1 0 0,0 0 0 0 0,23-2-1 0 0,28-11 359 0 0,-32 5-226 0 0,0 3 0 0 0,64-5 1 0 0,-90 10-227 0 0,249-4 1265 0 0,-100-9-1121 0 0,132 7 1609 0 0,-217 7-1554 0 0,123 1-94 0 0,-145-1-116 0 0,-17 0 16 0 0,37-4 0 0 0,-62 3 3 0 0,39-7 274 0 0,-40 6-241 0 0,0 0-1 0 0,0 0 1 0 0,0-1 0 0 0,-1 1-1 0 0,1-1 1 0 0,-1 0-1 0 0,1 0 1 0 0,-1 0-1 0 0,4-3 1 0 0,19-13 283 0 0,-21 13-320 0 0,1 2 0 0 0,-3-1 0 0 0,2 1 0 0 0,-2 1-35 0 0,-3 1-145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78 11976 0 0,'0'0'546'0'0,"-8"-5"204"0"0,4 5 88 0 0,4-1-563 0 0,-1 1-1 0 0,0-1 1 0 0,0 0-1 0 0,1 0 1 0 0,-1 1-1 0 0,1-1 1 0 0,-1 0 0 0 0,1 0-1 0 0,-1 0 1 0 0,1 0-1 0 0,0 1 1 0 0,-1-1-1 0 0,1 0 1 0 0,0 0-1 0 0,-1 0 1 0 0,1 0-1 0 0,0 0 1 0 0,0 0-1 0 0,0 0 1 0 0,0 0 0 0 0,0-2-1 0 0,2 0-22 0 0,0 0-1 0 0,-1 0 0 0 0,1 1 1 0 0,0-1-1 0 0,1 1 1 0 0,2-4-1 0 0,-4 4-54 0 0,1 1-1 0 0,-1 0 0 0 0,1 0 1 0 0,-1-1-1 0 0,1 1 0 0 0,-1 0 1 0 0,1 0-1 0 0,0 1 0 0 0,-1-1 1 0 0,1 0-1 0 0,0 0 0 0 0,0 1 1 0 0,0-1-1 0 0,2 1 0 0 0,-2-1 736 0 0,1 2 2051 0 0,-5 7-2411 0 0,1-6-553 0 0,0 0 0 0 0,-1 0-1 0 0,1-1 1 0 0,-1 1 0 0 0,1 0 0 0 0,-1-1 0 0 0,0 1 0 0 0,0-1 0 0 0,1 1 0 0 0,-1-1-1 0 0,0 0 1 0 0,0 0 0 0 0,0 0 0 0 0,-1 0 0 0 0,1 0 0 0 0,0-1 0 0 0,0 1 0 0 0,0 0 0 0 0,-1-1-1 0 0,1 0 1 0 0,0 0 0 0 0,0 1 0 0 0,-1-1 0 0 0,1-1 0 0 0,0 1 0 0 0,-1 0 0 0 0,1 0-1 0 0,0-1 1 0 0,0 1 0 0 0,-3-2 0 0 0,11-16 98 0 0,-5 16-74 0 0,0 0-1 0 0,1 0 1 0 0,0 0-1 0 0,-1 0 1 0 0,1 1-1 0 0,0-1 1 0 0,0 0-1 0 0,0 1 1 0 0,0 0-1 0 0,0-1 1 0 0,0 1-1 0 0,1 0 0 0 0,-1 0 1 0 0,0 0-1 0 0,1 0 1 0 0,-1 0-1 0 0,1 1 1 0 0,-1-1-1 0 0,4 0 1 0 0,-3 1 6 0 0,0-1 0 0 0,0 1 0 0 0,0 0 0 0 0,0 0 0 0 0,-1 0 0 0 0,1 1 0 0 0,0-1 0 0 0,0 0 0 0 0,0 1 0 0 0,-1 0 0 0 0,1 0 0 0 0,0 0 0 0 0,0 0 0 0 0,-1 0 0 0 0,1 0 0 0 0,3 3 0 0 0,-5-3-47 0 0,0 0 0 0 0,0 1 0 0 0,0-1 0 0 0,0 0 0 0 0,-1 0 0 0 0,1 1-1 0 0,0-1 1 0 0,-1 0 0 0 0,1 1 0 0 0,0-1 0 0 0,-1 1 0 0 0,0-1 0 0 0,1 1 0 0 0,-1-1 0 0 0,0 0 0 0 0,0 1 0 0 0,0-1 0 0 0,0 1 0 0 0,0-1 0 0 0,0 1-1 0 0,0-1 1 0 0,-1 1 0 0 0,1-1 0 0 0,0 1 0 0 0,-1 1 0 0 0,-1 0 7 0 0,1 0-1 0 0,0 0 1 0 0,-1 0-1 0 0,1 0 1 0 0,-1 0 0 0 0,0 0-1 0 0,0 0 1 0 0,0-1-1 0 0,-5 6 1 0 0,-1-1 49 0 0,5-4-15 0 0,-1 0 0 0 0,1 0 0 0 0,-1 0 0 0 0,1-1 0 0 0,-1 1 0 0 0,0-1-1 0 0,-7 3 1 0 0,10-5-58 0 0,0 0 0 0 0,0 0 0 0 0,1 0-1 0 0,-1 0 1 0 0,0 0 0 0 0,0 0 0 0 0,0 0-1 0 0,0-1 1 0 0,1 1 0 0 0,-1 0-1 0 0,0-1 1 0 0,0 1 0 0 0,0 0 0 0 0,1-1-1 0 0,-1 1 1 0 0,0-1 0 0 0,1 1 0 0 0,-1-1-1 0 0,0 1 1 0 0,1-1 0 0 0,-1 0 0 0 0,1 1-1 0 0,-1-1 1 0 0,1 0 0 0 0,-1 0 0 0 0,1 1-1 0 0,-1-1 1 0 0,0-1 0 0 0,-1-2-24 0 0,2 4 5 0 0,-3-4-2281 0 0,3-7-4117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39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88 11744 0 0,'0'0'1068'0'0,"1"0"-878"0"0,4 0-74 0 0,-4 0 372 0 0,0 0-264 0 0,-1-1 1 0 0,1 1-1 0 0,0 0 0 0 0,0-1 0 0 0,0 1 0 0 0,0-1 0 0 0,0 1 0 0 0,0-1 0 0 0,0 0 1 0 0,-1 1-1 0 0,1-1 0 0 0,0 0 0 0 0,-1 1 0 0 0,1-1 0 0 0,0 0 0 0 0,-1 0 1 0 0,1 0-1 0 0,0-1 0 0 0,11-22 3214 0 0,-9 18-3166 0 0,17-38 4792 0 0,-35 51-4664 0 0,-21 23-361 0 0,1 1 0 0 0,-45 53 1 0 0,66-69-8 0 0,-29 37 4 0 0,38-45 1 0 0,0 0 1 0 0,1 1-1 0 0,-1-1 1 0 0,2 1-1 0 0,-6 13 1 0 0,9-20-32 0 0,0 0-1 0 0,0-1 1 0 0,-1 1 0 0 0,1 0-1 0 0,0 0 1 0 0,0 0 0 0 0,0 0-1 0 0,0 0 1 0 0,0 0 0 0 0,0-1-1 0 0,0 1 1 0 0,0 0 0 0 0,1 0-1 0 0,-1 0 1 0 0,0 0 0 0 0,0 0-1 0 0,1-1 1 0 0,-1 1 0 0 0,1 0-1 0 0,-1 0 1 0 0,1-1 0 0 0,-1 1-1 0 0,1 1 1 0 0,1-1 1 0 0,-1 0 0 0 0,1 0 0 0 0,-1 0 0 0 0,1 0-1 0 0,0 0 1 0 0,-1 0 0 0 0,1 0 0 0 0,0 0 0 0 0,-1-1 0 0 0,4 1 0 0 0,5 1 15 0 0,-1 0 0 0 0,1-2 1 0 0,14 1-1 0 0,-21-1-11 0 0,49 0-84 0 0,116 2-1598 0 0,-131 0-204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6680 0 0,'0'0'6066'0'0,"3"-17"-5100"0"0,7-11-143 0 0,-4 13 382 0 0,5-24 0 0 0,3-17 830 0 0,20-56 0 0 0,-24 84-1601 0 0,13-36 353 0 0,-19 55-695 0 0,0 1 0 0 0,0 0-1 0 0,1 0 1 0 0,0 0-1 0 0,7-7 1 0 0,-2 4-72 0 0,-8 7-15 0 0,0 1 1 0 0,1 0 0 0 0,0 0-1 0 0,-1 0 1 0 0,1 0 0 0 0,0 1-1 0 0,1-1 1 0 0,-1 1 0 0 0,0 0-1 0 0,1 0 1 0 0,-1 0 0 0 0,7-2-1 0 0,-10 4-5 0 0,1 0 0 0 0,0 0 0 0 0,-1 0 0 0 0,1 0 0 0 0,0 0 0 0 0,-1 0 0 0 0,1 0 0 0 0,0 0 0 0 0,-1 1 0 0 0,1-1 0 0 0,-1 0 0 0 0,1 0 0 0 0,0 1 0 0 0,-1-1 0 0 0,1 0 0 0 0,-1 1 0 0 0,1-1 0 0 0,-1 0 0 0 0,1 1 0 0 0,-1-1 0 0 0,1 1 0 0 0,-1-1 0 0 0,0 1 0 0 0,1-1 0 0 0,-1 1 0 0 0,0 0 0 0 0,1-1 0 0 0,-1 1 0 0 0,0-1 0 0 0,0 1 0 0 0,1 1 0 0 0,-1-2 0 0 0,2 7-9 0 0,0 0-1 0 0,-1-1 1 0 0,0 1-1 0 0,0 0 0 0 0,0 0 1 0 0,-1 0-1 0 0,0 0 1 0 0,0 0-1 0 0,-2 9 1 0 0,0 4-13 0 0,-2 17 17 0 0,-13 61-1 0 0,17-98 7 0 0,0 0-1 0 0,0 0 0 0 0,0 0 0 0 0,0 1 0 0 0,0-1 1 0 0,0 0-1 0 0,0 0 0 0 0,-1 0 0 0 0,1 0 1 0 0,0 1-1 0 0,0-1 0 0 0,0 0 0 0 0,0 0 1 0 0,0 0-1 0 0,0 0 0 0 0,0 1 0 0 0,0-1 0 0 0,0 0 1 0 0,0 0-1 0 0,0 0 0 0 0,0 0 0 0 0,0 1 1 0 0,0-1-1 0 0,0 0 0 0 0,0 0 0 0 0,0 0 1 0 0,1 0-1 0 0,-1 1 0 0 0,0-1 0 0 0,0 0 1 0 0,0 0-1 0 0,0 0 0 0 0,0 0 0 0 0,0 0 0 0 0,0 1 1 0 0,0-1-1 0 0,1 0 0 0 0,-1 0 0 0 0,0 0 1 0 0,0 0-1 0 0,0 0 0 0 0,0 0 0 0 0,0 0 1 0 0,1 0-1 0 0,-1 1 0 0 0,0-1 0 0 0,0 0 0 0 0,0 0 1 0 0,0 0-1 0 0,1 0 0 0 0,-1 0 0 0 0,0 0 1 0 0,0 0-1 0 0,0 0 0 0 0,1 0 0 0 0,-1 0 1 0 0,0 0-1 0 0,8-4 42 0 0,-7 3-30 0 0,6-4 60 0 0,0 0 0 0 0,0-1 0 0 0,0 0-1 0 0,0 0 1 0 0,-1-1 0 0 0,0 0 0 0 0,0 0-1 0 0,-1 0 1 0 0,6-10 0 0 0,4-5 94 0 0,104-125 974 0 0,-117 145-1135 0 0,0 1 0 0 0,0-1 0 0 0,0 1 0 0 0,0-1 0 0 0,0 1 0 0 0,0 0 0 0 0,0 0 0 0 0,0 0 0 0 0,0 0 0 0 0,0 0 0 0 0,1 1-1 0 0,-1-1 1 0 0,0 1 0 0 0,0-1 0 0 0,1 1 0 0 0,3 0 0 0 0,-4 0-5 0 0,-1 0 0 0 0,0 0 0 0 0,0 0 0 0 0,0 0 0 0 0,1 1 0 0 0,-1-1 0 0 0,0 1 0 0 0,0-1 0 0 0,0 1 0 0 0,0-1 0 0 0,0 1 0 0 0,0-1 0 0 0,0 1 0 0 0,0 0 0 0 0,0 0 0 0 0,0-1 0 0 0,0 1 0 0 0,0 0 0 0 0,0 0 0 0 0,-1 0 0 0 0,1 0 0 0 0,0 0 0 0 0,-1 0 0 0 0,1 0 0 0 0,-1 0 0 0 0,1 1 0 0 0,-1-1 0 0 0,1 0 0 0 0,-1 0 0 0 0,0 0 0 0 0,0 0 0 0 0,0 1 0 0 0,1-1 0 0 0,-1 2 0 0 0,-1 60 1 0 0,0-41 9 0 0,-2 4 23 0 0,-6 32 0 0 0,5-40-12 0 0,1 0 0 0 0,1 0 0 0 0,1 1 0 0 0,0 25 0 0 0,2-32 0 0 0,-1-10-68 0 0,0 1-1 0 0,1-1 1 0 0,-1 1 0 0 0,0-1 0 0 0,1 1 0 0 0,-1-1-1 0 0,1 0 1 0 0,2 5 0 0 0,-3-6-99 0 0,1 0 0 0 0,0-1 0 0 0,0 1 0 0 0,0 0 1 0 0,-1-1-1 0 0,1 1 0 0 0,0 0 0 0 0,0-1 0 0 0,0 1 0 0 0,0-1 1 0 0,0 0-1 0 0,0 1 0 0 0,0-1 0 0 0,0 0 0 0 0,0 0 0 0 0,0 1 0 0 0,0-1 1 0 0,0 0-1 0 0,0 0 0 0 0,0 0 0 0 0,0 0 0 0 0,1 0 0 0 0,-1-1 0 0 0,0 1 1 0 0,1 0-1 0 0,8-2-1848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34 255 10136 0 0,'-3'1'158'0'0,"0"0"-1"0"0,1 0 1 0 0,-1 0 0 0 0,0 0 0 0 0,1 0 0 0 0,-1 0 0 0 0,0 1 0 0 0,-8 6 4985 0 0,12-8-5035 0 0,0 0 1 0 0,0 1-1 0 0,1-1 0 0 0,-1 0 0 0 0,0 0 0 0 0,0 0 1 0 0,0 0-1 0 0,1 0 0 0 0,-1-1 0 0 0,0 1 1 0 0,0 0-1 0 0,0 0 0 0 0,0-1 0 0 0,1 1 0 0 0,-1-1 1 0 0,0 1-1 0 0,0-1 0 0 0,0 1 0 0 0,0-1 1 0 0,1-1-1 0 0,22-18 662 0 0,-22 19-676 0 0,12-12 95 0 0,-1 1 0 0 0,-1-2 0 0 0,0 0 0 0 0,-1 0 0 0 0,-1-1 0 0 0,0 0 0 0 0,14-30 0 0 0,-21 39-147 0 0,0 0-1 0 0,-1 1 0 0 0,0-1 1 0 0,0 0-1 0 0,0-1 0 0 0,-1 1 1 0 0,0 0-1 0 0,0 0 0 0 0,0 0 1 0 0,-1-1-1 0 0,-1-9 0 0 0,1 15 7 0 0,-1-1-1 0 0,1 1 1 0 0,-1-1-1 0 0,1 1 0 0 0,-1 0 1 0 0,0 0-1 0 0,1-1 1 0 0,-1 1-1 0 0,0 0 0 0 0,0 0 1 0 0,0 0-1 0 0,0 0 1 0 0,-1-1-1 0 0,0 0 64 0 0,1 2-21 0 0,-1 1-1 0 0,1-1 1 0 0,-1 0 0 0 0,1 1 0 0 0,0-1-1 0 0,0 1 1 0 0,-1 0 0 0 0,1-1 0 0 0,-2 2-1 0 0,1 0-60 0 0,-1 1 0 0 0,1-1 0 0 0,0 1 0 0 0,-1 0 0 0 0,1 0 0 0 0,0 0 0 0 0,1 0-1 0 0,-4 6 1 0 0,-9 29 79 0 0,11-26-93 0 0,1 1 0 0 0,0-1 0 0 0,1 1 0 0 0,1-1 0 0 0,-1 1 0 0 0,2 0 0 0 0,0-1 0 0 0,1 1 0 0 0,3 14 0 0 0,-3-21 16 0 0,0 1 0 0 0,0-1 0 0 0,1 1 0 0 0,0-1 0 0 0,1 0 0 0 0,-1 0 0 0 0,1 0 0 0 0,0-1 1 0 0,0 1-1 0 0,9 7 0 0 0,-10-10-205 0 0,1 1 0 0 0,0-1 0 0 0,0 0 0 0 0,0 0 0 0 0,0 0-1 0 0,0-1 1 0 0,1 0 0 0 0,-1 1 0 0 0,1-1 0 0 0,0-1 0 0 0,0 1 0 0 0,0-1 0 0 0,-1 0 0 0 0,1 0 0 0 0,8 0 0 0 0,6-2-1229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21 3224 0 0,'0'0'3'0'0,"-17"-20"9440"0"0,16 27-5964 0 0,-1 1-1250 0 0,-7 32-1723 0 0,-3 39-1 0 0,5-30-367 0 0,-50 474 667 0 0,49-427-650 0 0,6-69-41 0 0,-8 32-1 0 0,-1-24-5974 0 0,8-27-520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9216 0 0,'0'0'830'0'0,"5"1"-338"0"0,80 14 8205 0 0,3-8-5881 0 0,0-10-4585 0 0,-61 0-761 0 0,31-8 0 0 0,-32 5-4012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10592 0 0,'-4'0'284'0'0,"0"0"0"0"0,0 0 0 0 0,1 0 0 0 0,-1 1 0 0 0,-6 1 0 0 0,9-2-198 0 0,-1 1 0 0 0,1 0 0 0 0,-1-1 0 0 0,1 1 0 0 0,0 0 0 0 0,0 0 0 0 0,-1 0 1 0 0,1 0-1 0 0,0 0 0 0 0,0 0 0 0 0,0 0 0 0 0,0 1 0 0 0,0-1 0 0 0,0 0 0 0 0,0 0 0 0 0,0 1 0 0 0,0 1 0 0 0,-4 8 130 0 0,1 0 0 0 0,0 1 1 0 0,1 0-1 0 0,0-1 0 0 0,1 1 1 0 0,-1 16-1 0 0,3 73 966 0 0,1-45-1038 0 0,9 108 574 0 0,-6-118 166 0 0,-4-42-737 0 0,0-1 0 0 0,1 0 0 0 0,-1 0 0 0 0,1 0 0 0 0,-1 0 0 0 0,1 0 0 0 0,0 1 0 0 0,0-1 0 0 0,1-1 0 0 0,-1 1 0 0 0,1 0 0 0 0,-1 0 0 0 0,1 0-1 0 0,4 4 1 0 0,-6-6 160 0 0,2-2-210 0 0,0 0 0 0 0,0 1 0 0 0,0-1 0 0 0,0 0 0 0 0,-1 0 0 0 0,1 0 0 0 0,-1 0 0 0 0,1-1 0 0 0,-1 1 0 0 0,1 0 0 0 0,-1-1 0 0 0,1 1 0 0 0,-1-1 0 0 0,0 1 0 0 0,0-1 0 0 0,0 0 0 0 0,0 1 0 0 0,1-3 0 0 0,6-8 375 0 0,18-20 636 0 0,-19 22-595 0 0,1 0 0 0 0,16-17-1 0 0,-22 26-494 0 0,-1 0-1 0 0,0 0 1 0 0,0 0-1 0 0,0 0 0 0 0,1 1 1 0 0,-1-1-1 0 0,0 0 1 0 0,1 1-1 0 0,-1-1 1 0 0,0 1-1 0 0,1-1 1 0 0,-1 1-1 0 0,1 0 1 0 0,-1-1-1 0 0,1 1 1 0 0,-1 0-1 0 0,1 0 0 0 0,-1 0 1 0 0,0 0-1 0 0,1 0 1 0 0,-1 1-1 0 0,1-1 1 0 0,-1 0-1 0 0,1 1 1 0 0,-1-1-1 0 0,1 1 1 0 0,-1-1-1 0 0,0 1 0 0 0,1 0 1 0 0,-1 0-1 0 0,0-1 1 0 0,0 1-1 0 0,0 0 1 0 0,1 0-1 0 0,-1 0 1 0 0,0 0-1 0 0,0 0 1 0 0,0 0-1 0 0,1 3 1 0 0,1 1-19 0 0,0-1 0 0 0,0 1 0 0 0,0-1 0 0 0,-1 1 1 0 0,1 0-1 0 0,-1 0 0 0 0,0 1 0 0 0,-1-1 1 0 0,2 9-1 0 0,2 19 57 0 0,-2-15-44 0 0,-1 0 0 0 0,0 0 1 0 0,-2 0-1 0 0,-1 19 0 0 0,0-31-18 0 0,-1 13 68 0 0,1-1 1 0 0,0 29 0 0 0,2-42-89 0 0,-1-1 0 0 0,1 0 0 0 0,0 1 0 0 0,0-1 0 0 0,3 6 0 0 0,-4-9-291 0 0,1 0 0 0 0,-1 0 0 0 0,1 1 0 0 0,0-1 0 0 0,0 0 0 0 0,0 0 0 0 0,0 0 0 0 0,0 0-1 0 0,0 0 1 0 0,0 0 0 0 0,0 0 0 0 0,0-1 0 0 0,0 1 0 0 0,0 0 0 0 0,1 0 0 0 0,-1-1 0 0 0,0 1 0 0 0,1-1-1 0 0,1 1 1 0 0</inkml:trace>
  <inkml:trace contextRef="#ctx0" brushRef="#br0" timeOffset="1">514 587 14832 0 0,'1'-3'95'0'0,"0"1"1"0"0,0 0-1 0 0,0 0 1 0 0,0 0-1 0 0,0-1 1 0 0,-1 1-1 0 0,1 0 1 0 0,-1-1-1 0 0,1 1 1 0 0,-1 0-1 0 0,0-1 1 0 0,0 1-1 0 0,0-1 1 0 0,-1 1-1 0 0,1 0 1 0 0,-1-4 0 0 0,1 6-68 0 0,0-1 0 0 0,0 1 0 0 0,0-1 0 0 0,-1 1 0 0 0,1-1 0 0 0,0 1 1 0 0,0-1-1 0 0,-1 1 0 0 0,1 0 0 0 0,0-1 0 0 0,0 1 0 0 0,-1-1 1 0 0,1 1-1 0 0,0 0 0 0 0,-1-1 0 0 0,1 1 0 0 0,-1 0 0 0 0,1-1 0 0 0,0 1 1 0 0,-1 0-1 0 0,1 0 0 0 0,-1-1 0 0 0,1 1 0 0 0,-1 0 0 0 0,1 0 1 0 0,-1 0-1 0 0,1 0 0 0 0,-1-1 0 0 0,1 1 0 0 0,-1 0 0 0 0,1 0 0 0 0,-1 0 1 0 0,1 0-1 0 0,-1 0 0 0 0,0 0 108 0 0,-2 0 20 0 0,0-1 0 0 0,0 1 1 0 0,0 0-1 0 0,0 0 0 0 0,0 0 1 0 0,-1 0-1 0 0,1 1 0 0 0,0-1 1 0 0,0 1-1 0 0,0 0 0 0 0,0 0 1 0 0,1 0-1 0 0,-1 0 0 0 0,0 0 0 0 0,0 1 1 0 0,-4 2-1 0 0,-1 2 82 0 0,0-1-1 0 0,0 1 1 0 0,1 1-1 0 0,-8 7 1 0 0,3 0 98 0 0,0-1 0 0 0,-18 30 0 0 0,27-38-221 0 0,0-1 1 0 0,0 1 0 0 0,1 1 0 0 0,0-1-1 0 0,0 0 1 0 0,0 1 0 0 0,1-1 0 0 0,0 1-1 0 0,0-1 1 0 0,0 1 0 0 0,0 0-1 0 0,1-1 1 0 0,0 8 0 0 0,0-13-101 0 0,1 1 1 0 0,-1-1 0 0 0,0 1-1 0 0,0-1 1 0 0,1 1-1 0 0,-1-1 1 0 0,0 1-1 0 0,0-1 1 0 0,1 0 0 0 0,-1 1-1 0 0,1-1 1 0 0,-1 1-1 0 0,0-1 1 0 0,1 0-1 0 0,-1 1 1 0 0,1-1 0 0 0,-1 0-1 0 0,1 0 1 0 0,-1 1-1 0 0,1-1 1 0 0,-1 0-1 0 0,1 0 1 0 0,-1 0 0 0 0,1 0-1 0 0,-1 0 1 0 0,1 1-1 0 0,-1-1 1 0 0,1 0-1 0 0,-1 0 1 0 0,1 0-1 0 0,-1 0 1 0 0,1 0 0 0 0,-1-1-1 0 0,1 1 1 0 0,0 0-1 0 0,23-6 86 0 0,-19 5-29 0 0,5-3 4 0 0,0 0 0 0 0,0 0 0 0 0,0-1 0 0 0,0 0 0 0 0,12-9 0 0 0,44-38-837 0 0,-24 18-1255 0 0,-19 16 961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205 424 10136 0 0,'-5'-2'190'0'0,"-1"1"0"0"0,1-1 0 0 0,-1 1 0 0 0,1 1 1 0 0,-1-1-1 0 0,1 1 0 0 0,-1 0 0 0 0,1 0 0 0 0,-1 1 0 0 0,-8 1 1 0 0,-21 2 2986 0 0,28-4-3023 0 0,1 0 0 0 0,0 0 0 0 0,0 1 0 0 0,-1 0 0 0 0,1 1-1 0 0,0-1 1 0 0,0 1 0 0 0,0 0 0 0 0,-5 3 0 0 0,8-3-59 0 0,1-1-1 0 0,0 0 0 0 0,0 1 0 0 0,0-1 1 0 0,0 1-1 0 0,0 0 0 0 0,0 0 1 0 0,0-1-1 0 0,0 1 0 0 0,1 0 1 0 0,-1 1-1 0 0,1-1 0 0 0,-1 0 1 0 0,1 0-1 0 0,0 1 0 0 0,0-1 1 0 0,0 1-1 0 0,0-1 0 0 0,1 1 1 0 0,-1-1-1 0 0,1 1 0 0 0,-1-1 0 0 0,1 1 1 0 0,0 2-1 0 0,0 4-4 0 0,0-1 0 0 0,1 0 0 0 0,0 0 0 0 0,1 1 0 0 0,-1-1 0 0 0,2 0 0 0 0,-1 0 0 0 0,1-1 0 0 0,0 1 0 0 0,1 0-1 0 0,-1-1 1 0 0,8 10 0 0 0,-10-16-13 0 0,1 1-1 0 0,-1-1 0 0 0,1 0 0 0 0,-1 0 1 0 0,1 1-1 0 0,0-1 0 0 0,-1 0 0 0 0,1 0 0 0 0,0-1 1 0 0,0 1-1 0 0,0 0 0 0 0,0-1 0 0 0,0 1 1 0 0,0-1-1 0 0,0 0 0 0 0,0 1 0 0 0,-1-1 1 0 0,1 0-1 0 0,0 0 0 0 0,0 0 0 0 0,0 0 0 0 0,0-1 1 0 0,0 1-1 0 0,0-1 0 0 0,0 1 0 0 0,0-1 1 0 0,3-1-1 0 0,1-1 142 0 0,0 0 1 0 0,0 0-1 0 0,0 0 1 0 0,0-1-1 0 0,-1 0 1 0 0,10-8-1 0 0,-7 2-31 0 0,1 1 0 0 0,-1-1 0 0 0,-1-1 0 0 0,0 0 0 0 0,0 1-1 0 0,5-15 1 0 0,27-72 329 0 0,-36 87-484 0 0,15-47 334 0 0,-3-1-1 0 0,9-72 0 0 0,-23 124-321 0 0,2-10 77 0 0,0-1 0 0 0,-2 1 0 0 0,0 0 0 0 0,0-1 1 0 0,-5-31-1 0 0,2 38-46 0 0,1 15-28 0 0,-1 9-52 0 0,-2 9-26 0 0,0 26 0 0 0,0-6 5 0 0,-5 104 27 0 0,7-92-13 0 0,2-11-169 0 0,8 79 0 0 0,-8-121 93 0 0,7 34-269 0 0,-7-34 89 0 0,1 1-1 0 0,0-1 0 0 0,-1 0 0 0 0,1 1 0 0 0,0-1 0 0 0,1 0 0 0 0,-1 0 0 0 0,0 0 0 0 0,0 0 1 0 0,1 0-1 0 0,0 0 0 0 0,1 2 0 0 0,5 2-1442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12440 0 0,'0'0'957'0'0,"1"16"1683"0"0,-1-13-2311 0 0,1 0 0 0 0,0 0 0 0 0,0 1 0 0 0,0-1 0 0 0,1 0 0 0 0,-1 0 0 0 0,1 0 0 0 0,0 0 0 0 0,-1 0 1 0 0,1-1-1 0 0,1 1 0 0 0,-1 0 0 0 0,0-1 0 0 0,1 0 0 0 0,-1 1 0 0 0,6 3 0 0 0,-3-4-101 0 0,-1 0-1 0 0,1 0 1 0 0,-1 0 0 0 0,1 0-1 0 0,0-1 1 0 0,0 0 0 0 0,0 0-1 0 0,0 0 1 0 0,0 0 0 0 0,7-1-1 0 0,1 0 48 0 0,-1-1-1 0 0,1-1 1 0 0,-1 0-1 0 0,0 0 1 0 0,1-2-1 0 0,-1 1 1 0 0,0-1-1 0 0,13-7 1 0 0,-45 23 272 0 0,1 1 0 0 0,-34 31 0 0 0,-48 54-710 0 0,97-93-38 0 0,-1 1 0 0 0,1-1 0 0 0,-6 11 0 0 0,9-15 9 0 0,1 1 0 0 0,-1-1 0 0 0,0 1 0 0 0,1-1 0 0 0,-1 1 0 0 0,1 0 0 0 0,-1-1 0 0 0,1 1 0 0 0,0-1 0 0 0,-1 1 0 0 0,1 0 0 0 0,0-1 0 0 0,0 1 0 0 0,0 0 0 0 0,0-1 0 0 0,1 1-1 0 0,-1 0 1 0 0,0-1 0 0 0,1 1 0 0 0,-1-1 0 0 0,2 3 0 0 0,3 2-1544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0 10592 0 0,'0'0'818'0'0,"-9"0"-500"0"0,-4 1 123 0 0,0 0 0 0 0,0 1 0 0 0,1 0 0 0 0,-1 1 0 0 0,1 1 0 0 0,0 0 1 0 0,0 0-1 0 0,0 1 0 0 0,0 1 0 0 0,1 0 0 0 0,0 1 0 0 0,0 0 0 0 0,-18 16 0 0 0,16-12 121 0 0,2 0-1 0 0,-1 1 1 0 0,1 0-1 0 0,1 1 1 0 0,0 0-1 0 0,1 0 1 0 0,1 1-1 0 0,0 0 0 0 0,1 1 1 0 0,-9 24-1 0 0,9-17-564 0 0,1-1-1 0 0,1 1 0 0 0,1 0 1 0 0,0 0-1 0 0,1 43 0 0 0,3-57-15 0 0,0 0-1 0 0,1 0 0 0 0,0 0 0 0 0,1 0 1 0 0,0 0-1 0 0,0-1 0 0 0,1 1 1 0 0,0-1-1 0 0,0 1 0 0 0,1-1 1 0 0,-1 0-1 0 0,2 0 0 0 0,-1-1 0 0 0,1 1 1 0 0,0-1-1 0 0,0 0 0 0 0,1 0 1 0 0,0-1-1 0 0,11 10 0 0 0,26 10-1987 0 0,-12-13-3781 0 0,-1-4-1056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0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28 2760 0 0,'-20'7'6121'0'0,"18"-7"-5702"0"0,0 0 0 0 0,0-1 1 0 0,0 1-1 0 0,0 0 0 0 0,0-1 0 0 0,0 1 0 0 0,0-1 1 0 0,0 0-1 0 0,0 0 0 0 0,0 0 0 0 0,-2-1 0 0 0,-4-3 2185 0 0,-9 2 7468 0 0,25-1-9289 0 0,13-1-737 0 0,10 2 580 0 0,-24 2-494 0 0,-1 0 1 0 0,1 0-1 0 0,0 1 0 0 0,10 0 0 0 0,88 11 773 0 0,-5 5-382 0 0,-62-9-313 0 0,41 3 0 0 0,42-7 31 0 0,-23-3 136 0 0,29-1 141 0 0,50-11-773 0 0,-9 8 340 0 0,-54 3 138 0 0,128 3 332 0 0,-16 3-114 0 0,-153-3-416 0 0,-51 0-23 0 0,1-2 0 0 0,22-1 0 0 0,12 0-2 0 0,-42 1 0 0 0,31-2 0 0 0,-27-3 0 0 0,-19 4 0 0 0,1 1 1 0 0,-1 0-1 0 0,1 0 0 0 0,-1 0 1 0 0,1 0-1 0 0,-1 0 0 0 0,1 0 0 0 0,-1-1 1 0 0,1 1-1 0 0,-1 0 0 0 0,1 0 1 0 0,-1-1-1 0 0,1 1 0 0 0,-1 0 1 0 0,0-1-1 0 0,1 1 0 0 0,-1 0 0 0 0,0-1 1 0 0,1 1-1 0 0,-1-1 0 0 0,4-3-41 0 0,-3 4 32 0 0,-1-1-1 0 0,1 0 1 0 0,0 1-1 0 0,0-1 0 0 0,-1 0 1 0 0,1 0-1 0 0,0 1 1 0 0,-1-1-1 0 0,1 0 0 0 0,-1 0 1 0 0,1 0-1 0 0,-1 0 1 0 0,1 0-1 0 0,-1 0 1 0 0,1 0-1 0 0,-1 0 0 0 0,0 0 1 0 0,0 0-1 0 0,0 0 1 0 0,1-1-1 0 0,-1 1-214 0 0,-3-1 4 0 0,-1 0-3460 0 0,-4 2 1816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9672 0 0,'0'0'8695'0'0,"1"1"-7999"0"0,4 4-294 0 0,-1-1-1 0 0,1 0 0 0 0,0 0 0 0 0,0 0 0 0 0,1-1 0 0 0,10 6 1 0 0,2 2 320 0 0,-1-1-245 0 0,28 18 494 0 0,60 49 0 0 0,-93-67-933 0 0,0 1 1 0 0,-1 0-1 0 0,0 1 0 0 0,-1 0 1 0 0,-1 0-1 0 0,0 1 1 0 0,0 1-1 0 0,-2-1 0 0 0,11 24 1 0 0,-15-28-44 0 0,-1 0 1 0 0,1 0 0 0 0,-2-1-1 0 0,1 2 1 0 0,-1-1 0 0 0,0 9-1 0 0,-1-7 89 0 0,-1-1 0 0 0,0 1-1 0 0,-1 0 1 0 0,0-1-1 0 0,-1 1 1 0 0,0-1-1 0 0,0 0 1 0 0,-6 10-1 0 0,3-7-343 0 0,0-1 1 0 0,-2 0-1 0 0,1-1 0 0 0,-2 1 0 0 0,1-2 0 0 0,-2 1 0 0 0,1-1 0 0 0,-1 0 0 0 0,-1-1 0 0 0,-22 15 0 0 0,13-13-2264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36 20791 0 0,'-19'-8'920'0'0,"13"5"192"0"0,-2-2-888 0 0,-1 3-224 0 0,0-1 0 0 0,4 1 0 0 0,2 2 1344 0 0,9-5-2072 0 0,0 2-1192 0 0,2-2-336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13824 0 0,'-11'-1'1503'0'0,"0"0"7151"0"0</inkml:trace>
  <inkml:trace contextRef="#ctx0" brushRef="#br0" timeOffset="1">110 53 11976 0 0,'0'0'4607'0'0,"6"0"-3415"0"0,3-2-1352 0 0,-1 2-264 0 0,-3 0-56 0 0</inkml:trace>
  <inkml:trace contextRef="#ctx0" brushRef="#br0" timeOffset="2">273 28 7832 0 0,'-19'-13'16415'0'0,"25"19"-18703"0"0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8:4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35 1376 0 0,'0'0'236'0'0,"-11"3"2281"0"0,-13-26 16941 0 0,28 23-18275 0 0,76 17-642 0 0,-48-10-87 0 0,56 7-1 0 0,-47-9-335 0 0,-22-3 54 0 0,23 1-1 0 0,-13-3-18 0 0,79-3 378 0 0,-22-1 112 0 0,22-4-642 0 0,163-11 504 0 0,-167 15-185 0 0,234-18 623 0 0,-312 21-871 0 0,8-1-20 0 0,61 5 0 0 0,-82 2 115 0 0,-12-5-86 0 0,0 0-14 0 0,5 2-43 0 0,-5-2 0 0 0,-1-1-772 0 0,-1 0 572 0 0,1 1 0 0 0,-1-1-1 0 0,0 1 1 0 0,1-1 0 0 0,-1 1-1 0 0,1 0 1 0 0,-1-1-1 0 0,1 1 1 0 0,-1 0 0 0 0,0-1-1 0 0,1 1 1 0 0,-1 0 0 0 0,0 0-1 0 0,0-1 1 0 0,0 1 0 0 0,-7 0-1490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0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73 143 12176 0 0,'-17'0'1224'0'0,"-3"2"-1036"0"0,-5 1 4201 0 0,14-3 24 0 0,20 1 87 0 0,13 1-3395 0 0,125 20 387 0 0,-74-9-477 0 0,115 4 1 0 0,-136-16-1489 0 0,53 5 579 0 0,-94-6 95 0 0,-10 0-42 0 0,-10-12 273 0 0,3 6-394 0 0,0 1 0 0 0,-1 1 0 0 0,1-1 0 0 0,-1 1 0 0 0,0 0 0 0 0,0 0 0 0 0,-9-2 0 0 0,-14-8 2 0 0,-60-39 39 0 0,-27-14-86 0 0,115 66 9 0 0,-8-4 84 0 0,1 1 0 0 0,-13-11 0 0 0,19 14-27 0 0,2 1-37 0 0,4 0-667 0 0,4 1 672 0 0,1 0 1 0 0,-1 0-1 0 0,11 4 0 0 0,16 3 439 0 0,247 35-329 0 0,-271-42-137 0 0,3 1 0 0 0,0 0 0 0 0,0 1 0 0 0,0 1 0 0 0,24 9 0 0 0,-35-13 0 0 0,-1 1 0 0 0,0 0 0 0 0,0-1 0 0 0,0 1 0 0 0,1 0 0 0 0,-1 0 0 0 0,0 0 0 0 0,0 0 0 0 0,0 0 0 0 0,0 0 0 0 0,0 0 0 0 0,-1 0 0 0 0,1 0 0 0 0,0 1 0 0 0,0-1 0 0 0,-1 0 0 0 0,1 0 0 0 0,-1 1 0 0 0,1-1 0 0 0,-1 0 0 0 0,0 1 0 0 0,1-1 0 0 0,-1 0 0 0 0,0 1 0 0 0,0-1 0 0 0,0 1 0 0 0,0-1 0 0 0,0 0 0 0 0,0 1 0 0 0,0-1 0 0 0,-1 1 0 0 0,1-1 0 0 0,0 0 0 0 0,-1 1 0 0 0,1-1 0 0 0,-1 0 0 0 0,1 1 0 0 0,-1-1 0 0 0,-1 2 0 0 0,-3 4 0 0 0,1 0 0 0 0,-1 0 0 0 0,0-1 0 0 0,-1 1 0 0 0,-9 7 0 0 0,-28 29-193 0 0,29-27 63 0 0,-1-1 1 0 0,-1-1 0 0 0,0-1 0 0 0,-1 0 0 0 0,-21 13 0 0 0,27-20 139 0 0,9-5 8 0 0,0 0 0 0 0,-1 1 0 0 0,1-1 0 0 0,0 0 0 0 0,-1 0 0 0 0,1 0 0 0 0,-1-1 0 0 0,-4 2 0 0 0,3-1-100 0 0,14-1-2291 0 0,0 0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3224 0 0,'0'0'688'0'0,"0"1"-577"0"0,0 15 50 0 0,0-16 111 0 0,-6 13 491 0 0,1-1 164 0 0,2-1 7937 0 0,1-11-8387 0 0,1 1 1 0 0,-1 0-1 0 0,1-1 0 0 0,-1 1 0 0 0,1-1 0 0 0,-1 0 1 0 0,1 0-1 0 0,-1 1 0 0 0,-2-1 0 0 0,-15-9 4437 0 0,19 9-4849 0 0,0 0 0 0 0,-1-1 847 0 0,1 1-847 0 0,0 0 0 0 0,0 0 1 0 0,0 0-1 0 0,0 0 0 0 0,0 0 0 0 0,0-1 0 0 0,0 1 0 0 0,0 0 0 0 0,-1 0 0 0 0,1 0 1 0 0,0 0-1 0 0,0 0 0 0 0,0 0 0 0 0,0 0 0 0 0,0 0 0 0 0,0 0 0 0 0,0-1 0 0 0,0 1 0 0 0,0 0 1 0 0,1 0-1 0 0,-1 0 0 0 0,0 0 0 0 0,0-1 716 0 0,0 1-716 0 0,13-2 836 0 0,17 2-787 0 0,-8 0 96 0 0,-1 0 0 0 0,32 5 0 0 0,26 3 289 0 0,-64-8-407 0 0,0 1-1 0 0,0-2 1 0 0,21-2 0 0 0,21-1-86 0 0,26 10 58 0 0,-82-5-64 0 0,118 19 851 0 0,7 2-1462 0 0,-84-16 1003 0 0,54 1 0 0 0,-31-7-713 0 0,-44 0 458 0 0,44 4 0 0 0,-44-2-90 0 0,8 0-49 0 0,-4 1-21 0 0,0-1-1 0 0,0-1 1 0 0,42-5-1 0 0,-48 2-97 0 0,0 1 1 0 0,30 2-1 0 0,-8 0 27 0 0,3 0 155 0 0,128-5 446 0 0,-50-8-680 0 0,-63 8 267 0 0,115 6 1 0 0,-120 1-214 0 0,11 1-42 0 0,-39-1 233 0 0,51-4 0 0 0,-27 0-13 0 0,23 0 17 0 0,84 2 82 0 0,94 12 677 0 0,-156-18-779 0 0,-75 3-56 0 0,13-2 0 0 0,-1-3 0 0 0,-20 5 0 0 0,0 0 0 0 0,12-6 0 0 0,-19 7 0 0 0,-1-1 0 0 0,1 1 0 0 0,0 0 0 0 0,-1 0 0 0 0,9 0 0 0 0,-9 2 0 0 0,-3-1-190 0 0,0 1 0 0 0,1-1 0 0 0,-1 1 0 0 0,0-1 1 0 0,0 1-1 0 0,1 0 0 0 0,-1-1 0 0 0,0 1 0 0 0,0 0 0 0 0,0 0 0 0 0,0 0 0 0 0,0 0 1 0 0,0 0-1 0 0,0 0 0 0 0,0 0 0 0 0,0 1 0 0 0,-1-1 0 0 0,1 0 0 0 0,0 0 0 0 0,-1 1 1 0 0,1-1-1 0 0,-1 0 0 0 0,1 1 0 0 0,-1-1 0 0 0,0 0 0 0 0,1 1 0 0 0,-1-1 0 0 0,0 3 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3224 0 0,'-4'0'16667'0'0,"17"1"-15183"0"0,0 0 0 0 0,16 3 0 0 0,54 18 13 0 0,-54-14-842 0 0,2 1-260 0 0,32 9-158 0 0,0-2-1 0 0,80 8 0 0 0,-98-19-135 0 0,0 2 1 0 0,60 18-1 0 0,-96-22 83 0 0,-1-1 0 0 0,1 0 0 0 0,15 1 0 0 0,-23-3 343 0 0,-7-5-302 0 0,-6-6-16 0 0,-25-20 0 0 0,24 21-166 0 0,10 8-20 0 0,-12-10-49 0 0,-1 1 0 0 0,-22-12-1 0 0,24 11 365 0 0,13 12-196 0 0,1-1-67 0 0,0 0-74 0 0,0 0-1 0 0,1 1 1 0 0,-1-1 0 0 0,0 0-1 0 0,0 0 1 0 0,0 1 0 0 0,1-1-1 0 0,-1 0 1 0 0,0 0 0 0 0,1 1-1 0 0,-1-1 1 0 0,1 0 0 0 0,-1 1-1 0 0,1-1 1 0 0,-1 1 0 0 0,1-1-1 0 0,-1 1 1 0 0,1-1 0 0 0,-1 1-1 0 0,1-1 1 0 0,0 1 0 0 0,-1-1-1 0 0,1 1 1 0 0,0 0 0 0 0,-1-1-1 0 0,1 1 1 0 0,0 0 0 0 0,0 0-1 0 0,1-1 1 0 0,19-1-5 0 0,-13 2-2 0 0,1 0-1 0 0,-1 1 1 0 0,1 1-1 0 0,-1-1 1 0 0,1 1 0 0 0,-1 1-1 0 0,0-1 1 0 0,0 1-1 0 0,10 6 1 0 0,-9-5 6 0 0,-5-2 13 0 0,0-1 0 0 0,0 1 1 0 0,-1 0-1 0 0,1 1 1 0 0,0-1-1 0 0,5 6 0 0 0,-8-7 93 0 0,0 5 184 0 0,-1-6-273 0 0,0 1 0 0 0,0 0-1 0 0,1-1 1 0 0,-1 1 0 0 0,0 0 0 0 0,0 0-1 0 0,0-1 1 0 0,0 1 0 0 0,-1 0-1 0 0,1 0 1 0 0,0-1 0 0 0,0 1 0 0 0,0 0-1 0 0,-1 1 1 0 0,-4 9 172 0 0,0 0 1 0 0,-1 0-1 0 0,0-1 0 0 0,-1 0 1 0 0,0 0-1 0 0,0 0 0 0 0,-18 16 1 0 0,13-15-992 0 0,-23 17 1 0 0,21-18-3854 0 0,-22 11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20 3224 0 0,'0'0'13903'0'0,"3"-9"-11739"0"0,-3 9-1997 0 0,0 0 0 0 0,0-1 0 0 0,0 1-1 0 0,0-1 1 0 0,0 1 0 0 0,0 0-1 0 0,0-1 1 0 0,0 1 0 0 0,0-1 0 0 0,0 1-1 0 0,0 0 1 0 0,0-1 0 0 0,0 1-1 0 0,0-1 1 0 0,-1 1 0 0 0,1 0 0 0 0,0-1-1 0 0,0 1 1 0 0,0 0 0 0 0,-1-1-1 0 0,1 1 1 0 0,0 0 0 0 0,0-1 0 0 0,-1 1-1 0 0,1 0 1 0 0,0 0 0 0 0,-1-1 0 0 0,1 1-1 0 0,-2 0-53 0 0,1 0 0 0 0,0 0-1 0 0,0 0 1 0 0,0 0 0 0 0,0 1 0 0 0,-1-1-1 0 0,1 0 1 0 0,0 1 0 0 0,0-1 0 0 0,0 1-1 0 0,-2 0 1 0 0,-8 4 59 0 0,0 0-1 0 0,0 1 1 0 0,1 0-1 0 0,0 1 1 0 0,0 0 0 0 0,0 0-1 0 0,1 1 1 0 0,-17 17-1 0 0,1 4 197 0 0,11-14-1 0 0,-23 32 1 0 0,34-42-296 0 0,0 0 0 0 0,0 0 0 0 0,1 1 1 0 0,-1-1-1 0 0,1 1 0 0 0,0-1 0 0 0,1 1 0 0 0,-1 0 1 0 0,1-1-1 0 0,0 1 0 0 0,1 7 0 0 0,0-10-49 0 0,0 0 0 0 0,0-1 0 0 0,0 1 0 0 0,1 0 0 0 0,0-1 0 0 0,-1 1 0 0 0,1-1 0 0 0,0 1 0 0 0,0-1 0 0 0,0 1 0 0 0,1-1 0 0 0,-1 0 0 0 0,0 1 0 0 0,1-1 0 0 0,0 0 0 0 0,-1 0 0 0 0,1 0 0 0 0,0 0 0 0 0,0-1 0 0 0,4 4 0 0 0,-1-2-52 0 0,0 0 0 0 0,0-1 0 0 0,0 1 0 0 0,0-1 1 0 0,1 0-1 0 0,-1 0 0 0 0,1-1 0 0 0,9 2 0 0 0,11 0-419 0 0,1-1 0 0 0,0-1-1 0 0,0-2 1 0 0,0 0 0 0 0,29-6 0 0 0,-50 5-415 0 0,0 1 1 0 0,-1-1-1 0 0,1 0 0 0 0,-1-1 1 0 0,10-4-1 0 0,-4 0-1016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17 3680 0 0,'0'-17'18206'0'0,"3"32"-16179"0"0,0 5-1224 0 0,-1 0 1 0 0,-2 0 0 0 0,1 1-1 0 0,-5 25 1 0 0,-17 80 143 0 0,19-116-948 0 0,0 1 0 0 0,1 0 1 0 0,0-1-1 0 0,0 1 0 0 0,1 0 1 0 0,1 0-1 0 0,0-1 0 0 0,3 14 1 0 0,-2-17-496 0 0,0 0 0 0 0,0 0 0 0 0,1 0 0 0 0,5 9 1 0 0,-4-9-2249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15 2760 0 0,'-3'-3'7871'0'0,"-2"-1"-6596"0"0,4 3-959 0 0,0 0-1 0 0,1 1 0 0 0,-1-1 0 0 0,0 0 1 0 0,0 1-1 0 0,0-1 0 0 0,0 1 0 0 0,0-1 1 0 0,0 1-1 0 0,0 0 0 0 0,0-1 1 0 0,0 1-1 0 0,0 0 0 0 0,0 0 0 0 0,0 0 1 0 0,0 0-1 0 0,0 0 0 0 0,-1 0 0 0 0,0 0-37 0 0,0 0-1 0 0,0 1 0 0 0,0-1 0 0 0,-1 1 1 0 0,1 0-1 0 0,0-1 0 0 0,1 1 0 0 0,-4 2 1 0 0,1 0-90 0 0,-1 0 0 0 0,1 0 1 0 0,1 0-1 0 0,-1 1 0 0 0,0-1 1 0 0,-5 8-1 0 0,-25 48 467 0 0,26-44-517 0 0,4-6 16 0 0,0 0 1 0 0,1 0-1 0 0,0 0 0 0 0,-2 17 0 0 0,4-21-109 0 0,1-4-33 0 0,-1-1-1 0 0,1 1 1 0 0,0-1-1 0 0,0 0 1 0 0,0 1-1 0 0,0-1 1 0 0,0 1-1 0 0,0-1 0 0 0,0 1 1 0 0,0-1-1 0 0,0 1 1 0 0,0-1-1 0 0,0 1 1 0 0,0-1-1 0 0,0 1 1 0 0,0-1-1 0 0,0 1 1 0 0,0-1-1 0 0,1 1 1 0 0,-1-1-1 0 0,0 1 0 0 0,0-1 1 0 0,0 0-1 0 0,1 1 1 0 0,-1-1-1 0 0,0 1 1 0 0,1-1-1 0 0,-1 0 1 0 0,0 1-1 0 0,1-1 1 0 0,-1 0-1 0 0,1 0 1 0 0,-1 1-1 0 0,0-1 0 0 0,1 0 1 0 0,-1 0-1 0 0,1 1 1 0 0,-1-1-1 0 0,1 0 1 0 0,-1 0-1 0 0,1 0 1 0 0,-1 0-1 0 0,1 0 1 0 0,-1 0-1 0 0,0 0 1 0 0,1 0-1 0 0,-1 0 0 0 0,1 0 1 0 0,-1 0-1 0 0,1 0 1 0 0,-1 0-1 0 0,1 0 1 0 0,0-1-1 0 0,1 1 24 0 0,0 0-1 0 0,0-1 1 0 0,0 0-1 0 0,0 0 0 0 0,0 1 1 0 0,0-1-1 0 0,0 0 1 0 0,0-1-1 0 0,0 1 0 0 0,-1 0 1 0 0,3-2-1 0 0,3-6 121 0 0,-1 0 1 0 0,0-1-1 0 0,0 0 0 0 0,5-14 0 0 0,-5 11 74 0 0,-3 5 441 0 0,1 0 1 0 0,9-15 1351 0 0,-13 35-1559 0 0,-2 41-192 0 0,0-40-273 0 0,1 0 0 0 0,1 0-1 0 0,0 1 1 0 0,1-1-1 0 0,0 0 1 0 0,4 16-1 0 0,-5-28-58 0 0,0-1 0 0 0,1 0 0 0 0,-1 1 0 0 0,0-1-1 0 0,1 0 1 0 0,-1 1 0 0 0,0-1 0 0 0,1 0 0 0 0,-1 1-1 0 0,0-1 1 0 0,1 0 0 0 0,-1 0 0 0 0,1 1 0 0 0,-1-1-1 0 0,0 0 1 0 0,1 0 0 0 0,-1 0 0 0 0,1 0 0 0 0,-1 0-1 0 0,1 1 1 0 0,-1-1 0 0 0,1 0 0 0 0,-1 0 0 0 0,1 0-1 0 0,-1 0 1 0 0,1-1 0 0 0,12 0-1108 0 0,-2-2-784 0 0,2-4-438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1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31 11400 0 0,'0'-19'417'0'0,"0"7"3427"0"0,-5 17-717 0 0,-4 5-2550 0 0,2 11-58 0 0,0 1 0 0 0,-4 22 0 0 0,-6 25-235 0 0,-28 95-81 0 0,25-82-138 0 0,-27 127 479 0 0,42-184-356 0 0,2 2 1 0 0,0-1-1 0 0,2 0 0 0 0,5 53 0 0 0,-3-73-142 0 0,0 1 0 0 0,0 0 0 0 0,1 0 0 0 0,0-1 0 0 0,0 1 0 0 0,1 0 0 0 0,0-1 0 0 0,0 0 0 0 0,0 0 0 0 0,1 0 0 0 0,0 0 0 0 0,0-1 0 0 0,0 1 0 0 0,1-1 0 0 0,0 0 0 0 0,0 0 0 0 0,0-1 0 0 0,1 0 0 0 0,6 5 0 0 0,0-3 64 0 0,1-1 1 0 0,1 0-1 0 0,-1-1 0 0 0,1 0 0 0 0,0-1 0 0 0,22 3 0 0 0,85-3 306 0 0,-77-4-259 0 0,-34 1-112 0 0,0-2-1 0 0,0 1 0 0 0,18-6 1 0 0,-27 7-28 0 0,-1 0 1 0 0,0 0 0 0 0,0 0 0 0 0,0 0 0 0 0,0 0 0 0 0,1 0 0 0 0,-1 0 0 0 0,0-1 0 0 0,0 1 0 0 0,0 0 0 0 0,0 0 0 0 0,1 0 0 0 0,-1 0 0 0 0,0-1-1 0 0,0 1 1 0 0,0 0 0 0 0,0 0 0 0 0,0 0 0 0 0,0 0 0 0 0,0-1 0 0 0,1 1 0 0 0,-1 0 0 0 0,0 0 0 0 0,0 0 0 0 0,0-1 0 0 0,0 1 0 0 0,0 0 0 0 0,0 0-1 0 0,0 0 1 0 0,0-1 0 0 0,0 1 0 0 0,0 0 0 0 0,0 0 0 0 0,0 0 0 0 0,0-1 0 0 0,0 1 0 0 0,-1 0 0 0 0,1 0 0 0 0,0 0 0 0 0,0-1 0 0 0,0 1 0 0 0,0 0-1 0 0,0 0 1 0 0,0-1 0 0 0,-10-12 302 0 0,-15-11-101 0 0,23 22-213 0 0,0 0-1 0 0,-1 0 1 0 0,1 0 0 0 0,0 0-1 0 0,0 0 1 0 0,1-1 0 0 0,-1 1-1 0 0,0-1 1 0 0,1 1 0 0 0,-1-1-1 0 0,1 0 1 0 0,0 0 0 0 0,0 1-1 0 0,-1-7 1 0 0,2 8-6 0 0,0 1 0 0 0,1-1 0 0 0,-1 0 0 0 0,0 0 0 0 0,1 1 0 0 0,-1-1 0 0 0,1 0 0 0 0,-1 1 0 0 0,1-1 0 0 0,-1 1 0 0 0,1-1 0 0 0,-1 0 0 0 0,1 1 0 0 0,-1-1 0 0 0,1 1 0 0 0,0 0 0 0 0,-1-1 0 0 0,1 1 0 0 0,0-1 0 0 0,0 1 0 0 0,-1 0 0 0 0,1 0 0 0 0,0-1 0 0 0,0 1 0 0 0,-1 0-1 0 0,1 0 1 0 0,1 0 0 0 0,22-4 130 0 0,-22 4-100 0 0,30-2-73 0 0,1 2 0 0 0,0 0 0 0 0,-1 3 0 0 0,43 7 0 0 0,-74-10 64 0 0,1 1 1 0 0,-1-1-1 0 0,0 0 0 0 0,1 1 0 0 0,-1-1 1 0 0,0 0-1 0 0,0 1 0 0 0,1 0 0 0 0,-1-1 0 0 0,0 1 1 0 0,0 0-1 0 0,0 0 0 0 0,0-1 0 0 0,0 1 1 0 0,0 0-1 0 0,0 0 0 0 0,0 0 0 0 0,0 0 1 0 0,0 0-1 0 0,0 1 0 0 0,-1-1 0 0 0,1 0 0 0 0,0 0 1 0 0,-1 0-1 0 0,2 3 0 0 0,-2-2 6 0 0,0-1 0 0 0,0 1-1 0 0,0-1 1 0 0,-1 0 0 0 0,1 1-1 0 0,0-1 1 0 0,-1 1 0 0 0,1-1-1 0 0,0 1 1 0 0,-1-1 0 0 0,0 0-1 0 0,1 1 1 0 0,-1-1 0 0 0,0 0-1 0 0,0 1 1 0 0,0-1 0 0 0,1 0-1 0 0,-1 0 1 0 0,0 0 0 0 0,-1 0-1 0 0,1 0 1 0 0,0 0 0 0 0,-2 1-1 0 0,-10 7 136 0 0,-1-1 0 0 0,-19 9-1 0 0,18-11-426 0 0,1 2 1 0 0,-18 12-1 0 0,6-3-1162 0 0,24-16 774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10592 0 0,'-5'2'1104'0'0,"-25"5"2292"0"0,-5 2 3664 0 0,33-8-6824 0 0,-1 1 0 0 0,1-1 1 0 0,-1 0-1 0 0,1 1 0 0 0,0-1 1 0 0,-4 4-1 0 0,5-4-173 0 0,0 0 0 0 0,0 0 0 0 0,0 0 0 0 0,0 1 0 0 0,1-1 0 0 0,-1 0 0 0 0,0 0 0 0 0,0 1 0 0 0,1-1 0 0 0,-1 1 0 0 0,1-1-1 0 0,-1 1 1 0 0,1-1 0 0 0,0 1 0 0 0,-1-1 0 0 0,1 1 0 0 0,0-1 0 0 0,0 1 0 0 0,0-1 0 0 0,0 1 0 0 0,1 0 0 0 0,-1-1 0 0 0,0 1 0 0 0,1-1 0 0 0,-1 1 0 0 0,0-1 0 0 0,1 0 0 0 0,0 1 0 0 0,-1-1 0 0 0,1 1 0 0 0,0-1 0 0 0,0 0 0 0 0,0 0 0 0 0,0 1 0 0 0,1 0 0 0 0,4 2 127 0 0,1 0 0 0 0,-1 0 1 0 0,1-1-1 0 0,-1 0 0 0 0,1-1 1 0 0,10 3-1 0 0,-10-3-168 0 0,-1 0 0 0 0,0 0 1 0 0,1 1-1 0 0,-1-1 0 0 0,0 1 1 0 0,0 1-1 0 0,9 6 0 0 0,-13-8 72 0 0,0-1 0 0 0,0 1 1 0 0,0 0-1 0 0,0 0 0 0 0,0 0 0 0 0,-1 0 0 0 0,1 0 0 0 0,-1 0 0 0 0,1 1 0 0 0,-1-1 1 0 0,0 0-1 0 0,0 1 0 0 0,0-1 0 0 0,1 5 0 0 0,-2-5-65 0 0,0 0 0 0 0,0-1 0 0 0,0 1 0 0 0,-1 0 0 0 0,1 0 0 0 0,-1-1 0 0 0,1 1 0 0 0,-1 0 0 0 0,1-1 0 0 0,-1 1 1 0 0,0-1-1 0 0,0 1 0 0 0,0 0 0 0 0,0-1 0 0 0,0 0 0 0 0,0 1 0 0 0,0-1 0 0 0,0 0 0 0 0,0 0 0 0 0,-1 1 0 0 0,1-1 0 0 0,-3 2 0 0 0,-1 0-222 0 0,0-1 0 0 0,0 1-1 0 0,0-1 1 0 0,-1 0 0 0 0,1 0 0 0 0,0 0 0 0 0,-1-1-1 0 0,1 0 1 0 0,-1 0 0 0 0,-9 0 0 0 0,14-1-3 0 0,1 0 1 0 0,-1 0-1 0 0,0 0 1 0 0,1 0-1 0 0,-1 0 1 0 0,0 0-1 0 0,1 0 1 0 0,-1 0-1 0 0,0-1 1 0 0,1 1-1 0 0,-1 0 1 0 0,1 0-1 0 0,-1-1 1 0 0,0 1-1 0 0,1 0 0 0 0,-1-1 1 0 0,1 1-1 0 0,-1 0 1 0 0,1-1-1 0 0,-1 1 1 0 0,1-1-1 0 0,0 1 1 0 0,-1-1-1 0 0,1 1 1 0 0,-1-1-1 0 0,1 1 1 0 0,0-1-1 0 0,-1 0 1 0 0,1 1-1 0 0,0-1 1 0 0,-1-5-2043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22487 0 0,'-11'0'1715'0'0,"7"3"-1512"0"0,-1-1 1 0 0,1 1-1 0 0,0 0 1 0 0,0 0-1 0 0,0 0 1 0 0,1 1-1 0 0,-1-1 1 0 0,1 1-1 0 0,0 0 1 0 0,-3 5-1 0 0,4-7-50 0 0,1 0-1 0 0,-1 1 1 0 0,1-1-1 0 0,0 1 1 0 0,0 0-1 0 0,0-1 1 0 0,0 1-1 0 0,0 0 1 0 0,1 0 0 0 0,-1-1-1 0 0,1 1 1 0 0,0 0-1 0 0,0 0 1 0 0,0 0-1 0 0,0-1 1 0 0,1 1-1 0 0,-1 0 1 0 0,1 0 0 0 0,0 3-1 0 0,0-1-141 0 0,1-1 0 0 0,0 1-1 0 0,-1 0 1 0 0,1-1 0 0 0,1 1 0 0 0,-1-1-1 0 0,1 0 1 0 0,0 0 0 0 0,0 0 0 0 0,0 0-1 0 0,0 0 1 0 0,1-1 0 0 0,-1 1 0 0 0,1-1-1 0 0,4 3 1 0 0,18 14-57 0 0,-21-16 417 0 0,0 1 1 0 0,0-1-1 0 0,10 5 1 0 0,-14-9 71 0 0,-1 1-440 0 0,0 0 1 0 0,0 1 0 0 0,0-1 0 0 0,0 0-1 0 0,0 0 1 0 0,0 0 0 0 0,-1 0-1 0 0,1 0 1 0 0,0 0 0 0 0,-1 0 0 0 0,1 0-1 0 0,0 0 1 0 0,-1 0 0 0 0,1-1-1 0 0,-1 1 1 0 0,0 0 0 0 0,1 0 0 0 0,-1 0-1 0 0,0 0 1 0 0,1-1 0 0 0,-1 1 0 0 0,0 0-1 0 0,0-1 1 0 0,0 1 0 0 0,-1 0-1 0 0,-2 2-164 0 0,0-1-1 0 0,-1 1 1 0 0,1-1 0 0 0,-6 2-1 0 0,-4 0-1045 0 0,1-1 0 0 0,-20 2 0 0 0,14-2-545 0 0,3 0 217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8 180 2760 0 0,'0'0'11837'0'0,"-7"9"-4043"0"0,21-21-6750 0 0,-10 10-863 0 0,-1-1-1 0 0,1 1 0 0 0,-1-1 0 0 0,0 0 0 0 0,5-6 1 0 0,21-35 682 0 0,14-20 68 0 0,-33 47-717 0 0,-9 15-197 0 0,0-1 1 0 0,0 1-1 0 0,1 0 1 0 0,-1 0-1 0 0,0 0 0 0 0,1 0 1 0 0,-1 0-1 0 0,1 0 0 0 0,-1 0 1 0 0,1 1-1 0 0,0-1 1 0 0,0 0-1 0 0,0 1 0 0 0,3-2 1 0 0,-4 4-13 0 0,0 0 0 0 0,0 1-1 0 0,-1-1 1 0 0,1 0 0 0 0,0 1 0 0 0,0-1 0 0 0,-1 0 0 0 0,1 1 0 0 0,0 2 0 0 0,0-2-1 0 0,1 4 3 0 0,-1 1-1 0 0,0-1 1 0 0,0 1-1 0 0,-1-1 1 0 0,0 1-1 0 0,0 0 1 0 0,-1 8-1 0 0,0 8 6 0 0,1 37-12 0 0,1-51-2 0 0,3-7 5 0 0,1-1 7 0 0,-3-1-7 0 0,-1 0 1 0 0,1-1 0 0 0,-1 1-1 0 0,1 0 1 0 0,-1-1 0 0 0,0 0-1 0 0,1 1 1 0 0,-1-1 0 0 0,0 0-1 0 0,0 0 1 0 0,1 1 0 0 0,-1-1-1 0 0,2-2 1 0 0,-1 1-2 0 0,9-7 29 0 0,1-1-1 0 0,-2-1 0 0 0,14-14 1 0 0,-13 11 52 0 0,23-19 0 0 0,-15 14 170 0 0,-15 15-171 0 0,0 0 1 0 0,0 0-1 0 0,0 0 1 0 0,0 0-1 0 0,1 1 0 0 0,-1 0 1 0 0,10-5-1 0 0,-13 8-59 0 0,1-1-1 0 0,-1 1 0 0 0,1-1 1 0 0,-1 1-1 0 0,1 0 1 0 0,-1 0-1 0 0,1 0 0 0 0,0 0 1 0 0,1 0-1 0 0,-2 0-18 0 0,-1 1 1 0 0,1-1-1 0 0,-1 0 0 0 0,0 0 0 0 0,1 0 1 0 0,-1 0-1 0 0,1 1 0 0 0,-1-1 0 0 0,1 0 0 0 0,-1 1 1 0 0,0-1-1 0 0,1 0 0 0 0,-1 0 0 0 0,0 1 1 0 0,1-1-1 0 0,-1 1 0 0 0,0-1 0 0 0,0 0 1 0 0,1 1-1 0 0,-1-1 0 0 0,0 1 0 0 0,0-1 0 0 0,0 1 1 0 0,1-1-1 0 0,-1 0 0 0 0,0 1 0 0 0,0-1 1 0 0,0 1-1 0 0,0-1 0 0 0,0 1 0 0 0,0 0 0 0 0,0-1 8 0 0,5 12 23 0 0,-3-9-29 0 0,0 1 0 0 0,-1 0 0 0 0,1-1-1 0 0,-1 1 1 0 0,0 0 0 0 0,0-1 0 0 0,-1 1 0 0 0,1 7 0 0 0,0-6 1 0 0,-1 0 0 0 0,1 0-1 0 0,0 0 1 0 0,2 8 0 0 0,-2-8-3 0 0,1 0 0 0 0,-1 0 0 0 0,0 0-1 0 0,0 8 1 0 0,-1-4-255 0 0,0 0-1 0 0,1-1 1 0 0,1 1 0 0 0,-1-1-1 0 0,1 0 1 0 0,6 17 0 0 0,-7-23 159 0 0,0 0 1 0 0,0 0-1 0 0,0 0 1 0 0,0-1-1 0 0,1 1 1 0 0,-1 0-1 0 0,0 0 1 0 0,1-1-1 0 0,-1 1 1 0 0,1-1-1 0 0,0 1 1 0 0,0-1-1 0 0,-1 0 1 0 0,3 2-1 0 0,-2-3 44 0 0,0 1 0 0 0,-1-1-1 0 0,1 1 1 0 0,0-1 0 0 0,0 0 0 0 0,0 0-1 0 0,-1 0 1 0 0,1 0 0 0 0,0 0 0 0 0,0 0-1 0 0,0 0 1 0 0,-1 0 0 0 0,1-1 0 0 0,0 1-1 0 0,0-1 1 0 0,-1 1 0 0 0,1-1-1 0 0,0 0 1 0 0,2-2 0 0 0,10-7-3253 0 0,-7 3 1035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3224 0 0,'2'1'8781'0'0,"8"5"-5540"0"0,-5-6-2966 0 0,0-1-1 0 0,1 1 0 0 0,-1-1 0 0 0,0 0 1 0 0,0 0-1 0 0,0-1 0 0 0,0 0 1 0 0,0 0-1 0 0,-1 0 0 0 0,1 0 0 0 0,0-1 1 0 0,-1 1-1 0 0,0-1 0 0 0,6-5 1 0 0,1-2 194 0 0,-1-1 1 0 0,1 0 0 0 0,13-22-1 0 0,-22 31-335 0 0,0-1-1 0 0,-1 0 1 0 0,0 0-1 0 0,1 0 1 0 0,-1 0-1 0 0,0 0 1 0 0,-1-1 0 0 0,1 1-1 0 0,-1 0 1 0 0,1 0-1 0 0,-1-7 1 0 0,0 9-78 0 0,0-1 0 0 0,0 0 1 0 0,0 0-1 0 0,0 1 0 0 0,-1-1 1 0 0,1 0-1 0 0,0 1 0 0 0,-1-1 1 0 0,1 0-1 0 0,-1 1 0 0 0,0-1 1 0 0,0 1-1 0 0,1-1 0 0 0,-1 1 1 0 0,0-1-1 0 0,0 1 1 0 0,-1-1-1 0 0,1 1 0 0 0,0 0 1 0 0,0 0-1 0 0,-1 0 0 0 0,1 0 1 0 0,-3-2-1 0 0,3 2-4 0 0,0 1 0 0 0,1 0 0 0 0,-1 0 0 0 0,0-1 0 0 0,0 1 1 0 0,0 0-1 0 0,1 0 0 0 0,-1 0 0 0 0,0 0 0 0 0,0 0 0 0 0,0 0 0 0 0,1 0 0 0 0,-1 0 0 0 0,0 0 0 0 0,0 0 0 0 0,0 1 1 0 0,0-1-1 0 0,1 0 0 0 0,-1 0 0 0 0,0 1 0 0 0,0-1 0 0 0,1 1 0 0 0,-2 0 0 0 0,0 0 45 0 0,0 1 1 0 0,1 0-1 0 0,-1-1 0 0 0,1 1 0 0 0,-1 0 0 0 0,1 0 1 0 0,0 0-1 0 0,-2 3 0 0 0,-1 3 181 0 0,1 1 0 0 0,0-1 0 0 0,-3 14 0 0 0,4-9-146 0 0,0 0 0 0 0,1 0 0 0 0,1 0 0 0 0,0 1 0 0 0,3 19 0 0 0,-3-29-115 0 0,1 0 0 0 0,-1 0 0 0 0,1-1 0 0 0,1 1-1 0 0,-1-1 1 0 0,0 1 0 0 0,1-1 0 0 0,0 1 0 0 0,-1-1 0 0 0,1 0 0 0 0,1 0-1 0 0,-1 0 1 0 0,0 0 0 0 0,1 0 0 0 0,0 0 0 0 0,-1-1 0 0 0,1 1 0 0 0,0-1 0 0 0,6 4-1 0 0,-5-4-321 0 0,1 0 0 0 0,-1 0 0 0 0,0 0 0 0 0,1 0 0 0 0,0-1-1 0 0,7 2 1 0 0,-7-3-904 0 0,0 1 1 0 0,0-1-1 0 0,0 0 0 0 0,0 0 1 0 0,0 0-1 0 0,7-2 0 0 0,13-5-6546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1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 2760 0 0,'3'-14'23554'0'0,"-2"31"-23090"0"0,1 0 1 0 0,5 17 0 0 0,-3-10-307 0 0,9 51 12 0 0,25 120-228 0 0,-7-93-2338 0 0,-16-70-1768 0 0,-17-29 2385 0 0</inkml:trace>
  <inkml:trace contextRef="#ctx0" brushRef="#br0" timeOffset="1">1 330 18431 0 0,'0'0'1992'0'0,"5"0"-1992"0"0,1 0 0 0 0,2-4 0 0 0,1 2 424 0 0,2-1 48 0 0,1-1 8 0 0,4 1 0 0 0,4-4-320 0 0,0 1-56 0 0,-4-1-8 0 0,7 0-8 0 0,-1 2-88 0 0,-2-6 0 0 0,-3-1 0 0 0,0 2-9087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2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20 10136 0 0,'0'0'1218'0'0,"1"-19"10788"0"0,-4 23-10869 0 0,-3 10-683 0 0,-4 21-358 0 0,-3 22-1368 0 0,6-18 1383 0 0,-6 55 793 0 0,11-69-658 0 0,1-14-177 0 0,0-1-1 0 0,1 0 0 0 0,0 1 1 0 0,2 11-1 0 0,-1-14-215 0 0,0-2 72 0 0,-1-1 0 0 0,2 1 0 0 0,-1-1 0 0 0,0 1 1 0 0,1-1-1 0 0,3 7 0 0 0,-4-11 75 0 0,0 0 0 0 0,-1 0-1 0 0,1 0 1 0 0,0 0 0 0 0,-1 0 0 0 0,1-1 0 0 0,0 1 0 0 0,0 0-1 0 0,-1-1 1 0 0,1 1 0 0 0,0 0 0 0 0,0-1 0 0 0,0 1 0 0 0,0-1-1 0 0,0 0 1 0 0,1 1 0 0 0,0-1 16 0 0,0 1 0 0 0,-1-1 0 0 0,1 0 0 0 0,-1 0 0 0 0,1 0 0 0 0,0-1 0 0 0,-1 1 0 0 0,1 0 0 0 0,-1-1 0 0 0,1 1-1 0 0,-1-1 1 0 0,1 1 0 0 0,-1-1 0 0 0,3-1 0 0 0,0 0 38 0 0,1-1-1 0 0,-1 0 0 0 0,0-1 1 0 0,0 1-1 0 0,0-1 0 0 0,0 0 1 0 0,4-5-1 0 0,23-34 94 0 0,-18 24-31 0 0,-8 11 82 0 0,1 0 0 0 0,0 1 0 0 0,1 0 1 0 0,-1 0-1 0 0,1 0 0 0 0,0 1 0 0 0,1 0 1 0 0,0 1-1 0 0,8-5 0 0 0,-15 9-198 0 0,0 1 0 0 0,0-1 0 0 0,0 1 0 0 0,0 0 0 0 0,0-1 0 0 0,0 1 0 0 0,0 0 0 0 0,0 0 0 0 0,0-1 0 0 0,0 1 0 0 0,0 0 0 0 0,0 0 0 0 0,0 0 0 0 0,0 0 0 0 0,0 1 0 0 0,0-1 0 0 0,0 0 0 0 0,0 0 0 0 0,0 1 0 0 0,0-1 0 0 0,0 0 0 0 0,2 2 0 0 0,-2-1 0 0 0,0 0 0 0 0,0 0 0 0 0,0 0 0 0 0,0 0 0 0 0,0 1 0 0 0,0-1 0 0 0,0 0 0 0 0,-1 1 0 0 0,1-1 0 0 0,0 1 0 0 0,-1-1 0 0 0,1 0 0 0 0,0 4 0 0 0,0 2 0 0 0,0 0 0 0 0,0 1 0 0 0,-1 0 0 0 0,0-1 0 0 0,-1 9 0 0 0,-11 57 0 0 0,2-22 0 0 0,10-49-83 0 0,0-1 0 0 0,-1 1 0 0 0,1 0 1 0 0,0-1-1 0 0,0 1 0 0 0,1 0 0 0 0,-1-1 0 0 0,0 1 0 0 0,0-1 0 0 0,1 1 0 0 0,0 2 1 0 0,8-3-3708 0 0,-6-2 3208 0 0,0 0 0 0 0,0 0 0 0 0,0-1 0 0 0,0 1 0 0 0,-1 0 0 0 0,1-1 0 0 0,0 0 0 0 0,-1 0 0 0 0,0 1 0 0 0,1-1 0 0 0,2-3 0 0 0,3-3-484 0 0,17-9-1827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2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11952 0 0,'0'0'1296'0'0,"-3"2"-1296"0"0,0-4 416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2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31 13760 0 0,'0'0'1388'0'0,"3"-20"2887"0"0,-3 20-4148 0 0,-1-1 0 0 0,1 0 0 0 0,0 1 0 0 0,0-1 0 0 0,-1 1 0 0 0,1-1 0 0 0,0 1 0 0 0,-1-1 0 0 0,1 1 0 0 0,0-1 0 0 0,-1 1 0 0 0,1-1 0 0 0,-1 1 0 0 0,1-1 0 0 0,-1 1 0 0 0,1 0 0 0 0,-1-1 0 0 0,1 1 0 0 0,-1 0 0 0 0,1-1 0 0 0,-1 1 0 0 0,0 0 0 0 0,1 0 0 0 0,-1 0 0 0 0,1-1 0 0 0,-1 1 0 0 0,0 0 0 0 0,-1 0 40 0 0,0 0 0 0 0,0 0-1 0 0,0 1 1 0 0,0-1-1 0 0,0 0 1 0 0,0 1-1 0 0,0-1 1 0 0,0 1 0 0 0,-2 1-1 0 0,-1 0 142 0 0,0 1 1 0 0,-1 0-1 0 0,1 0 0 0 0,0 1 1 0 0,-7 6-1 0 0,7-5-255 0 0,0 1 0 0 0,1 1 0 0 0,-1-1 0 0 0,1 0 0 0 0,1 1 0 0 0,-1 0 0 0 0,1 0 0 0 0,1 0-1 0 0,-1 0 1 0 0,1 0 0 0 0,0 1 0 0 0,-1 13 0 0 0,2-17-34 0 0,1 1 0 0 0,-1 0 0 0 0,1-1-1 0 0,0 1 1 0 0,1-1 0 0 0,-1 1 0 0 0,1 0-1 0 0,0-1 1 0 0,0 1 0 0 0,0-1 0 0 0,1 0 0 0 0,-1 1-1 0 0,1-1 1 0 0,0 0 0 0 0,1 0 0 0 0,-1 0-1 0 0,0 0 1 0 0,1 0 0 0 0,0-1 0 0 0,0 1 0 0 0,0-1-1 0 0,5 4 1 0 0,-6-6-19 0 0,0 1 0 0 0,0-1 0 0 0,0 0 0 0 0,0 0 0 0 0,1 0 0 0 0,-1 0 0 0 0,0 0 0 0 0,1 0 0 0 0,-1-1 0 0 0,1 1 0 0 0,-1-1 0 0 0,0 0 0 0 0,1 0 0 0 0,-1 0 0 0 0,1 0 0 0 0,-1 0 0 0 0,1 0 0 0 0,-1 0 0 0 0,1-1 0 0 0,-1 0 0 0 0,1 1 0 0 0,-1-1 0 0 0,0 0 0 0 0,1 0 0 0 0,-1 0 0 0 0,0 0 0 0 0,0-1 0 0 0,0 1 0 0 0,3-3 0 0 0,1-1 0 0 0,0 0 0 0 0,-1 0 0 0 0,0-1 0 0 0,0 1 0 0 0,-1-1 0 0 0,1 0 0 0 0,-1-1 0 0 0,5-10 0 0 0,-4 8-726 0 0,-1-1 0 0 0,0 0 0 0 0,-1 0 0 0 0,0 0 0 0 0,0 0 0 0 0,-1 0 0 0 0,0-1 0 0 0,-1 1 0 0 0,0-1 0 0 0,-2-15 0 0 0,-1 16-6599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2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91 199 17447 0 0,'0'1'75'0'0,"0"0"-1"0"0,0 0 0 0 0,0-1 0 0 0,-1 1 0 0 0,1 0 0 0 0,0 0 1 0 0,-1 0-1 0 0,1 0 0 0 0,-1 0 0 0 0,1-1 0 0 0,-1 1 0 0 0,1 0 0 0 0,-1 0 1 0 0,0-1-1 0 0,1 1 0 0 0,-1 0 0 0 0,0-1 0 0 0,1 1 0 0 0,-3 0 1 0 0,1 0 123 0 0,-1 1 1 0 0,1-1-1 0 0,-1 0 1 0 0,0-1 0 0 0,0 1-1 0 0,-4 0 1 0 0,5-1-50 0 0,0 1 0 0 0,0-1 1 0 0,-1 1-1 0 0,1 0 0 0 0,0 0 1 0 0,0 0-1 0 0,0 0 0 0 0,0 0 0 0 0,0 0 1 0 0,0 1-1 0 0,0-1 0 0 0,0 0 1 0 0,1 1-1 0 0,-1 0 0 0 0,-1 2 1 0 0,0-1-51 0 0,1 0 1 0 0,0 1 0 0 0,0 0 0 0 0,0 0 0 0 0,0-1-1 0 0,0 1 1 0 0,-1 8 0 0 0,1-3-165 0 0,1 0-1 0 0,0 1 1 0 0,0-1 0 0 0,1 0 0 0 0,0 0-1 0 0,0 0 1 0 0,3 13 0 0 0,-3-19 81 0 0,1 0 1 0 0,-1 0-1 0 0,1 0 1 0 0,0 0-1 0 0,0 0 0 0 0,0-1 1 0 0,0 1-1 0 0,1 0 1 0 0,-1 0-1 0 0,1-1 1 0 0,0 1-1 0 0,0-1 0 0 0,-1 1 1 0 0,1-1-1 0 0,1 0 1 0 0,-1 0-1 0 0,0 0 0 0 0,1 0 1 0 0,-1 0-1 0 0,1 0 1 0 0,-1-1-1 0 0,1 1 1 0 0,0-1-1 0 0,0 0 0 0 0,-1 0 1 0 0,1 0-1 0 0,0 0 1 0 0,0 0-1 0 0,0-1 0 0 0,0 1 1 0 0,4-1-1 0 0,-4 1-19 0 0,0-1-1 0 0,0 0 0 0 0,1-1 1 0 0,-1 1-1 0 0,0 0 0 0 0,0-1 1 0 0,0 0-1 0 0,0 0 1 0 0,-1 0-1 0 0,1 0 0 0 0,0 0 1 0 0,0 0-1 0 0,0-1 0 0 0,3-2 1 0 0,-1 0 21 0 0,-1 0 0 0 0,0 0 0 0 0,0 0 0 0 0,0 0 0 0 0,0-1 0 0 0,0 0 0 0 0,2-5 0 0 0,2-4 164 0 0,0-1 0 0 0,-2-1 0 0 0,0 1 0 0 0,6-24 0 0 0,38-162 2569 0 0,-35 140-1433 0 0,-13 47-549 0 0,-5 19-105 0 0,-6 21-331 0 0,9-25-352 0 0,-6 22 15 0 0,2 1 0 0 0,0 0 1 0 0,0 43-1 0 0,2-31-81 0 0,4 37-384 0 0,-1-56-213 0 0,-1-14 269 0 0,0 0 0 0 0,1 1 0 0 0,-1-1-1 0 0,1 0 1 0 0,-1 1 0 0 0,1-1 0 0 0,0 0 0 0 0,0 0-1 0 0,1 0 1 0 0,-1 0 0 0 0,1 0 0 0 0,-1 0-1 0 0,1 0 1 0 0,0 0 0 0 0,0-1 0 0 0,3 4-1 0 0,3-1-1590 0 0</inkml:trace>
  <inkml:trace contextRef="#ctx0" brushRef="#br0" timeOffset="1">477 146 16903 0 0,'-8'-10'1802'0'0,"6"8"-2193"0"0,-17-12 2682 0 0,18 14-2050 0 0,0-1 0 0 0,0 1 0 0 0,0 0 0 0 0,-1-1 0 0 0,1 1 0 0 0,0 0 0 0 0,0 0 0 0 0,0 0-1 0 0,-1 0 1 0 0,1 0 0 0 0,0 0 0 0 0,0 0 0 0 0,0 0 0 0 0,0 1 0 0 0,-1-1 0 0 0,1 0 0 0 0,-2 1 0 0 0,1 1-34 0 0,0 0 0 0 0,1-1 0 0 0,-1 1 0 0 0,0 0 0 0 0,1 0-1 0 0,-1 0 1 0 0,1 0 0 0 0,0 0 0 0 0,0 1 0 0 0,0-1 0 0 0,0 0 0 0 0,0 1 0 0 0,0-1 0 0 0,0 3 0 0 0,0 0-57 0 0,1 0 0 0 0,0 0-1 0 0,0 0 1 0 0,1 0 0 0 0,0 0 0 0 0,0 0 0 0 0,0 0 0 0 0,0 0 0 0 0,0 0 0 0 0,1 0 0 0 0,0 0 0 0 0,0-1-1 0 0,5 7 1 0 0,-2-3-64 0 0,1 0-1 0 0,0-1 1 0 0,1 1-1 0 0,-1-2 1 0 0,1 1 0 0 0,10 6-1 0 0,-16-12-71 0 0,0 0 0 0 0,0 0 0 0 0,0 1 0 0 0,0-1-1 0 0,0 0 1 0 0,0 0 0 0 0,0 1 0 0 0,-1-1 0 0 0,1 0 0 0 0,0 1 0 0 0,-1-1-1 0 0,1 1 1 0 0,-1-1 0 0 0,0 0 0 0 0,1 1 0 0 0,-1-1 0 0 0,0 1 0 0 0,0 0 0 0 0,0-1-1 0 0,0 1 1 0 0,0-1 0 0 0,0 1 0 0 0,0-1 0 0 0,-1 1 0 0 0,1-1 0 0 0,0 1-1 0 0,-1-1 1 0 0,1 0 0 0 0,-1 1 0 0 0,0-1 0 0 0,0 1 0 0 0,1-1 0 0 0,-1 0 0 0 0,-2 2-1 0 0,-2 4-347 0 0,0-1 0 0 0,-1 1 0 0 0,0-1 0 0 0,0 0 0 0 0,0-1 0 0 0,-1 0 0 0 0,0 0 0 0 0,0 0 0 0 0,-12 5 0 0 0,9-6-1443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9:3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8288 0 0,'0'5'961'0'0,"-1"-6"-775"0"0,1 1 0 0 0,-1 0-1 0 0,1-1 1 0 0,0 1 0 0 0,0-1-1 0 0,-1 1 1 0 0,1-1 0 0 0,0 1 0 0 0,0-1-1 0 0,-1 1 1 0 0,1-1 0 0 0,0 1 0 0 0,0-1-1 0 0,0 1 1 0 0,0-1 0 0 0,0 0 0 0 0,0 1-1 0 0,0-1 1 0 0,0 1 0 0 0,0-1 0 0 0,0 1-1 0 0,0-1 1 0 0,0 0 0 0 0,1 0-97 0 0,0 1 1 0 0,0 0 0 0 0,0-1-1 0 0,0 1 1 0 0,0 0-1 0 0,0 0 1 0 0,0-1 0 0 0,0 1-1 0 0,0 0 1 0 0,0 0-1 0 0,0 0 1 0 0,-1 0 0 0 0,1 0-1 0 0,0 1 1 0 0,0-1-1 0 0,0 0 1 0 0,1 1 0 0 0,32 4 831 0 0,-4 1 964 0 0,59 2 0 0 0,141-15-119 0 0,1-1-1376 0 0,-11 15-136 0 0,-74 6-204 0 0,33 1 39 0 0,-31-3 92 0 0,307 22 2091 0 0,-88-18-742 0 0,-285-11-575 0 0,157 30 1 0 0,-206-26-530 0 0,56 23 1 0 0,-87-30-415 0 0,9 3 75 0 0,-7-2-61 0 0,0 0 1 0 0,0-1 0 0 0,0 1-1 0 0,0-1 1 0 0,1 0 0 0 0,-1-1-1 0 0,6 2 1 0 0,-9-2 137 0 0,1-5-258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01:12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 19375 0 0,'-1'-3'1307'0'0,"-1"6"-622"0"0,-1 6-478 0 0,-38 127 2825 0 0,23-82-2236 0 0,-3 10-636 0 0,-34 113-155 0 0,52-169-136 0 0,1 1-1 0 0,0 0 0 0 0,0 0 1 0 0,1 1-1 0 0,0-1 1 0 0,1 14-1 0 0,0-22 26 0 0,0-1-1 0 0,0 1 1 0 0,1-1 0 0 0,-1 0 0 0 0,0 1 0 0 0,0-1-1 0 0,0 1 1 0 0,0-1 0 0 0,0 0 0 0 0,0 1 0 0 0,0-1-1 0 0,1 0 1 0 0,-1 1 0 0 0,0-1 0 0 0,0 0-1 0 0,0 1 1 0 0,1-1 0 0 0,-1 0 0 0 0,0 1 0 0 0,1-1-1 0 0,-1 0 1 0 0,0 0 0 0 0,1 1 0 0 0,-1-1-1 0 0,0 0 1 0 0,1 0 0 0 0,-1 0 0 0 0,0 0 0 0 0,1 1-1 0 0,-1-1 1 0 0,0 0 0 0 0,1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1:4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407 229 2304 0 0,'0'0'3553'0'0,"-8"-20"1446"0"0,2 0-2290 0 0,3 9-2554 0 0,1 1-1 0 0,1 0 1 0 0,-1-15 0 0 0,1 23-161 0 0,1 0 0 0 0,0 0 0 0 0,-1 1 0 0 0,0-1 0 0 0,1 0 0 0 0,-1 0 0 0 0,0 0 0 0 0,0 0 0 0 0,0 1 0 0 0,0-1 0 0 0,-2-2 0 0 0,0 1 6 0 0,3-1 10 0 0,-1 1 638 0 0,-1 0 0 0 0,1 0-1 0 0,-1 0 1 0 0,1 0 0 0 0,-1 1 0 0 0,0-1-1 0 0,0 1 1 0 0,-1-1 0 0 0,1 1 0 0 0,-5-4-1 0 0,0 2-31 0 0,1-1 0 0 0,0 1-1 0 0,-7-7 1 0 0,-1-1 35 0 0,8 8-541 0 0,-1 0 0 0 0,1 0 1 0 0,-1 1-1 0 0,0 0 0 0 0,0 0 1 0 0,0 0-1 0 0,0 1 0 0 0,0 0 1 0 0,-1 0-1 0 0,1 1 0 0 0,-1 0 1 0 0,1 0-1 0 0,-1 1 0 0 0,1 0 1 0 0,-1 0-1 0 0,1 1 0 0 0,-1 0 1 0 0,1 0-1 0 0,-14 5 0 0 0,13-3-81 0 0,0 1 0 0 0,1 1 0 0 0,-1-1 0 0 0,1 1-1 0 0,-1 0 1 0 0,-10 11 0 0 0,18-15-28 0 0,-9 8 28 0 0,1 1-1 0 0,0 0 1 0 0,0 0 0 0 0,2 1 0 0 0,-1 0 0 0 0,1 0-1 0 0,1 0 1 0 0,0 1 0 0 0,-4 13 0 0 0,8-21-24 0 0,-1 1-1 0 0,1 0 1 0 0,0-1 0 0 0,0 1-1 0 0,1 0 1 0 0,-1 0 0 0 0,1 0-1 0 0,0 0 1 0 0,0 0 0 0 0,1-1-1 0 0,-1 1 1 0 0,1 0 0 0 0,0 0 0 0 0,1-1-1 0 0,-1 1 1 0 0,1 0 0 0 0,0-1-1 0 0,0 0 1 0 0,0 1 0 0 0,1-1-1 0 0,-1 0 1 0 0,1 0 0 0 0,0 0-1 0 0,6 6 1 0 0,-4-7 11 0 0,-1 0 0 0 0,1 0 0 0 0,0-1 0 0 0,0 1 0 0 0,0-1 0 0 0,0 0 0 0 0,0 0 0 0 0,0-1-1 0 0,1 1 1 0 0,-1-1 0 0 0,0 0 0 0 0,1-1 0 0 0,-1 1 0 0 0,1-1 0 0 0,-1 0 0 0 0,7-1 0 0 0,6-1 77 0 0,0-1 1 0 0,0 0 0 0 0,26-9-1 0 0,-27 7 165 0 0,0-1-1 0 0,0-1 1 0 0,-1 0-1 0 0,27-17 0 0 0,-39 22-175 0 0,0-1 0 0 0,0 0 0 0 0,0-1 0 0 0,0 1 0 0 0,-1-1 0 0 0,1 1 0 0 0,-1-1 0 0 0,0 0 0 0 0,0-1 0 0 0,0 1 0 0 0,-1 0 0 0 0,1-1-1 0 0,-1 1 1 0 0,0-1 0 0 0,0 0 0 0 0,-1 0 0 0 0,1 0 0 0 0,-1 1 0 0 0,0-1 0 0 0,-1-1 0 0 0,1-4 0 0 0,-1 4-23 0 0,0-1 1 0 0,-1 1-1 0 0,0 0 1 0 0,0-1-1 0 0,0 1 1 0 0,-1 0-1 0 0,1 0 1 0 0,-5-8-1 0 0,4 10-25 0 0,0 0 0 0 0,-1 0 0 0 0,1 1 0 0 0,-1-1 0 0 0,0 1 0 0 0,0-1 0 0 0,0 1 0 0 0,0 0 0 0 0,-1 0 0 0 0,1 1 0 0 0,-1-1 0 0 0,-7-3 0 0 0,-40-21-45 0 0,41 26-551 0 0,10 1 289 0 0,-1 0 1 0 0,0 0-1 0 0,1 0 1 0 0,-1 0 0 0 0,0 0-1 0 0,0 0 1 0 0,1-1-1 0 0,-1 1 1 0 0,0 0-1 0 0,1 0 1 0 0,-1 0-1 0 0,0-1 1 0 0,1 1-1 0 0,-1 0 1 0 0,1-1-1 0 0,-1 1 1 0 0,0-1 0 0 0,1 1-1 0 0,-1 0 1 0 0,1-1-1 0 0,-1 1 1 0 0,0-2-1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1:4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69 1376 0 0,'2'-9'6828'0'0,"3"-7"4"0"0,4-3-2939 0 0,-5 13-1965 0 0,9-12 6518 0 0,-10 31-7934 0 0,-3-10-461 0 0,0 0-1 0 0,0 0 1 0 0,0 0-1 0 0,0 0 1 0 0,0 1-1 0 0,-1-1 1 0 0,0 0 0 0 0,0 3-1 0 0,-2 11 79 0 0,0 19 18 0 0,-7 80 109 0 0,3-21 21 0 0,3-20 320 0 0,3-8-486 0 0,1-66 185 0 0,-1-3-278 0 0,-1 1 0 0 0,1-1 0 0 0,-1 0 0 0 0,1 1 0 0 0,0-1 0 0 0,0 0 0 0 0,-1 0 0 0 0,1 0 0 0 0,-1-3 0 0 0,0-1-373 0 0,-7-18-1123 0 0,9 5-3881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1:4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75 2760 0 0,'0'0'13160'0'0,"12"-15"-10138"0"0,-2 7-2439 0 0,0 1 1 0 0,0 0-1 0 0,0 0 0 0 0,1 1 1 0 0,17-7-1 0 0,-19 10-170 0 0,-5 2-200 0 0,1-1 1 0 0,-1 1-1 0 0,1 0 0 0 0,-1 0 0 0 0,1 0 1 0 0,8 0-1 0 0,-12 1-187 0 0,1 0-1 0 0,-1 1 1 0 0,0-1 0 0 0,1 0 0 0 0,-1 1 0 0 0,1-1 0 0 0,-1 1-1 0 0,0 0 1 0 0,0-1 0 0 0,1 1 0 0 0,-1 0 0 0 0,0 0 0 0 0,0 0-1 0 0,0 0 1 0 0,0 0 0 0 0,0 0 0 0 0,0 0 0 0 0,0 0 0 0 0,0 0 0 0 0,0 0-1 0 0,-1 0 1 0 0,1 1 0 0 0,0-1 0 0 0,-1 0 0 0 0,1 1 0 0 0,-1-1-1 0 0,1 3 1 0 0,0 0 8 0 0,0 0-1 0 0,-1 0 1 0 0,1 0-1 0 0,-1 0 0 0 0,0 0 1 0 0,0 0-1 0 0,-1 0 1 0 0,1 1-1 0 0,-1-1 1 0 0,0 0-1 0 0,0 0 1 0 0,0 0-1 0 0,-2 4 0 0 0,-4 8-17 0 0,-14 25-1 0 0,17-35-18 0 0,-3 8 109 0 0,-6 10-227 0 0,-18 25-1 0 0,26-42 320 0 0,-1-1-1 0 0,1 1 0 0 0,-1-1 0 0 0,0 0 0 0 0,-1-1 0 0 0,1 1 0 0 0,-14 7 0 0 0,-8 3 1259 0 0,45-16-800 0 0,7-2-239 0 0,37-5 0 0 0,-36 3-681 0 0,37-1-1 0 0,-28 7-288 0 0,44 15-6378 0 0,-73-16 6612 0 0,22 6-2135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1:4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98 111 2304 0 0,'0'0'101'0'0,"0"-2"1"0"0,0-10-427 0 0,0-22 7347 0 0,5 13-6858 0 0,-4 20-358 0 0,4-12-2142 0 0,-2 5 4974 0 0,-3 7-1965 0 0,0 0 0 0 0,0 0 1 0 0,1 0-1 0 0,-1 0 1 0 0,0 0-1 0 0,1 0 0 0 0,-1 0 1 0 0,1 1-1 0 0,-1-1 1 0 0,1 0-1 0 0,0-1 0 0 0,3-5 4137 0 0,-4 8-4668 0 0,0 1 1 0 0,0-1-1 0 0,0 1 0 0 0,0-1 0 0 0,0 1 1 0 0,-1-1-1 0 0,1 1 0 0 0,-1-1 0 0 0,0 3 1 0 0,-2 7 355 0 0,-3 15 197 0 0,-1 0 1 0 0,-14 36-1 0 0,10-32-502 0 0,-53 146 696 0 0,61-160-822 0 0,0 0-518 0 0,11-9-1158 0 0,-4-7-2040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1:4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13536 0 0,'13'-3'306'0'0,"-10"3"46"0"0,-2-2-285 0 0,0-1 0 0 0,0 2 0 0 0,1-1 0 0 0,-1 0-1 0 0,0 0 1 0 0,1 0 0 0 0,-1 0 0 0 0,1 1 0 0 0,-1-1 0 0 0,1 1-1 0 0,0-1 1 0 0,3-1 0 0 0,-1 0 280 0 0,9-9 1049 0 0,-12 12-772 0 0,5-3 2488 0 0,-5 3-3062 0 0,-1 0 0 0 0,1 0 0 0 0,-1 0 0 0 0,0 0 0 0 0,1 0 0 0 0,-1 1 0 0 0,1-1 0 0 0,-1 0 0 0 0,1 0 0 0 0,-1 0 0 0 0,0 0 0 0 0,1 1 0 0 0,-1-1 0 0 0,0 0 0 0 0,1 1 0 0 0,-1-1 0 0 0,0 0 0 0 0,1 0 0 0 0,-1 1 0 0 0,0-1 0 0 0,0 1 0 0 0,1-1 0 0 0,-1 0 0 0 0,0 1 0 0 0,0-1 0 0 0,0 1 0 0 0,3 16 698 0 0,-3-11-626 0 0,0-1 1 0 0,-1 0 0 0 0,1 0 0 0 0,-4 10 0 0 0,-2 1 126 0 0,-3 8 479 0 0,-6 28 0 0 0,7-35-132 0 0,25-15-656 0 0,-12-3 64 0 0,0 1-1 0 0,0-1 0 0 0,0 0 1 0 0,0 0-1 0 0,0-1 0 0 0,0 1 1 0 0,0-1-1 0 0,0 0 1 0 0,8-5-1 0 0,14-11-2281 0 0,-3-2-5920 0 0,-16 11 1689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1:4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3224 0 0,'0'0'17763'0'0,"3"9"-15684"0"0,-3-5-1834 0 0,0 0 1 0 0,0 0-1 0 0,0 0 0 0 0,0 1 0 0 0,-1-1 1 0 0,0 0-1 0 0,0 0 0 0 0,0 0 0 0 0,0 0 1 0 0,-1 0-1 0 0,-2 5 0 0 0,-5 15 176 0 0,-7 23 152 0 0,-23 49-1 0 0,16-40-452 0 0,15-39-105 0 0,5-10-19 0 0,-1 1 1 0 0,1 0-1 0 0,-2 12 0 0 0,4-17-68 0 0,0 1-114 0 0,0 1 0 0 0,0-1 0 0 0,1 1 0 0 0,0-1 0 0 0,0 1 0 0 0,0-1 0 0 0,1 10 0 0 0,0-3-3750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2:2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1015 301 3224 0 0,'0'0'143'0'0,"0"-19"8076"0"0,0 13-7745 0 0,0 2-285 0 0,0 1-1 0 0,0-1 0 0 0,0 0 1 0 0,0 0-1 0 0,1 1 1 0 0,0-1-1 0 0,-1 0 1 0 0,1 1-1 0 0,2-5 1 0 0,-2 6 22 0 0,1-1 1 0 0,-1 1-1 0 0,0-1 1 0 0,0 1-1 0 0,-1-1 0 0 0,1 0 1 0 0,0 1-1 0 0,-1-1 1 0 0,0 0-1 0 0,1 0 0 0 0,-1 1 1 0 0,-1-1-1 0 0,1 0 1 0 0,0 0-1 0 0,0 1 1 0 0,-1-1-1 0 0,0 0 0 0 0,1 1 1 0 0,-1-1-1 0 0,0 0 1 0 0,0 1-1 0 0,-1-1 0 0 0,1 1 1 0 0,0 0-1 0 0,-1-1 1 0 0,0 1-1 0 0,1 0 1 0 0,-1 0-1 0 0,-4-4 0 0 0,-3-2 199 0 0,-1 1-1 0 0,0 0 1 0 0,0 0-1 0 0,-1 1 0 0 0,-22-9 1 0 0,-59-16 766 0 0,-4 0-617 0 0,75 22-470 0 0,-1 2 0 0 0,0 0 0 0 0,0 1 0 0 0,-1 2 0 0 0,0 0 0 0 0,0 1 0 0 0,0 1 0 0 0,0 2 0 0 0,0 0-1 0 0,0 1 1 0 0,0 1 0 0 0,-38 10 0 0 0,45-9-23 0 0,1 2 0 0 0,0 0-1 0 0,1 1 1 0 0,-1 0 0 0 0,1 1-1 0 0,0 1 1 0 0,1 0 0 0 0,0 1-1 0 0,0 1 1 0 0,1 0 0 0 0,0 0-1 0 0,1 1 1 0 0,0 1 0 0 0,-15 20 0 0 0,19-22-64 0 0,-66 102 9 0 0,57-84-12 0 0,2 0 0 0 0,-14 35 0 0 0,17-33 1 0 0,1 1 0 0 0,2 0 0 0 0,1 1 0 0 0,-5 54 0 0 0,10-66 0 0 0,1-11 0 0 0,0-1 0 0 0,1 1 0 0 0,1 15 0 0 0,3 16 0 0 0,-3-24 0 0 0,1 1 0 0 0,6 22 0 0 0,-6-28 13 0 0,1 0-1 0 0,1 0 0 0 0,0-1 1 0 0,1 1-1 0 0,0-1 0 0 0,0 0 1 0 0,1 0-1 0 0,0-1 0 0 0,1 0 1 0 0,10 12-1 0 0,18 17 170 0 0,-26-28-104 0 0,0 0 0 0 0,1 0 0 0 0,0-1 0 0 0,0 0 0 0 0,1 0 0 0 0,19 11 0 0 0,-4-9 101 0 0,0-1 1 0 0,0 0-1 0 0,1-2 0 0 0,41 7 1 0 0,114 7 697 0 0,-137-18-687 0 0,1-2 6 0 0,0-2 0 0 0,52-7 0 0 0,-43 2-56 0 0,-31 3 17 0 0,0-1 0 0 0,0-1 0 0 0,46-14 0 0 0,-56 13-59 0 0,-1 0 1 0 0,0-1-1 0 0,0 0 0 0 0,-1-1 1 0 0,0-1-1 0 0,0 0 1 0 0,-1-1-1 0 0,12-10 0 0 0,11-14 237 0 0,-1-1-1 0 0,43-59 0 0 0,-72 86-324 0 0,0-1-1 0 0,0 0 1 0 0,-1 0-1 0 0,0 0 1 0 0,2-11-1 0 0,0 4-2 0 0,-2 3-7 0 0,-1-1 0 0 0,-1 1 0 0 0,1-1 0 0 0,-2 1 0 0 0,0-1 0 0 0,0 1 0 0 0,-3-13 0 0 0,0 7 0 0 0,-2 1 0 0 0,0 0 0 0 0,0 1 0 0 0,-2-1 0 0 0,0 1 0 0 0,-1 0 0 0 0,0 1 0 0 0,-1 0 0 0 0,-14-17 0 0 0,-13-12 0 0 0,-60-59 0 0 0,60 71 0 0 0,0 2 0 0 0,-54-34 0 0 0,79 57 0 0 0,-67-35 0 0 0,74 40 0 0 0,-1 0 0 0 0,1 0 0 0 0,0 1 0 0 0,-8-3 0 0 0,-10-3 0 0 0,-11-3 0 0 0,26 8 0 0 0,-1 0 0 0 0,-14-6 0 0 0,-10 0-467 0 0,19 2-1898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0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1840 0 0,'-8'6'1824'0'0,"-5"-2"2465"0"0,11-3-3704 0 0,0 0-1 0 0,0 0 1 0 0,0 0 0 0 0,0-1 0 0 0,0 1 0 0 0,0-1 0 0 0,-5 1 0 0 0,-25-5 1049 0 0,27 3-1264 0 0,1 0-1 0 0,-1 0 1 0 0,0 1 0 0 0,0-1 0 0 0,1 1 0 0 0,-1 0 0 0 0,0 1 0 0 0,0-1-1 0 0,1 1 1 0 0,-6 1 0 0 0,-8 5 806 0 0,1 1 1 0 0,-17 10-1 0 0,28-14-917 0 0,-1 1 0 0 0,1-1 0 0 0,0 1-1 0 0,1 1 1 0 0,-1-1 0 0 0,1 1 0 0 0,-8 10 0 0 0,5-4-171 0 0,1 0 1 0 0,0 0-1 0 0,-10 25 0 0 0,15-31 4 0 0,0 1-1 0 0,0 0 1 0 0,0-1 0 0 0,1 1-1 0 0,0 0 1 0 0,1 0 0 0 0,-1 0-1 0 0,2-1 1 0 0,-1 1 0 0 0,2 7-1 0 0,-1-3 72 0 0,-1-8-130 0 0,1 0-1 0 0,-1 0 0 0 0,1-1 1 0 0,0 1-1 0 0,0 0 0 0 0,2 5 1 0 0,0-3-25 0 0,0 0-1 0 0,1 0 1 0 0,-1 0 0 0 0,1 0 0 0 0,0 0 0 0 0,1-1 0 0 0,-1 0 0 0 0,1 0 0 0 0,-1 0 0 0 0,1 0 0 0 0,1-1 0 0 0,-1 0 0 0 0,0 0 0 0 0,1 0 0 0 0,0-1 0 0 0,7 3 0 0 0,3-1 190 0 0,-1-1 0 0 0,1 0 0 0 0,0-1-1 0 0,0-1 1 0 0,17 0 0 0 0,-18-2-123 0 0,0 1 0 0 0,0-2 1 0 0,0 0-1 0 0,20-6 0 0 0,-28 6 16 0 0,-1 0-1 0 0,1 0 1 0 0,-1-1 0 0 0,1 0-1 0 0,-1 0 1 0 0,0-1 0 0 0,0 0-1 0 0,-1 0 1 0 0,1 0 0 0 0,-1-1-1 0 0,8-7 1 0 0,-10 9-34 0 0,-1-1-1 0 0,1 1 0 0 0,-1-1 1 0 0,0 1-1 0 0,0-1 1 0 0,0 0-1 0 0,-1 0 1 0 0,1 0-1 0 0,-1 0 1 0 0,0 0-1 0 0,0 0 0 0 0,0 0 1 0 0,-1 0-1 0 0,1 0 1 0 0,-1-1-1 0 0,0 1 1 0 0,-1-5-1 0 0,0-1 57 0 0,-1 1-1 0 0,0-1 0 0 0,0 0 1 0 0,-1 1-1 0 0,-1 0 0 0 0,1 0 1 0 0,-9-14-1 0 0,9 18-74 0 0,0-1 0 0 0,-1 1 0 0 0,0 0 0 0 0,0 0 0 0 0,0 0 0 0 0,-1 0 0 0 0,1 1 0 0 0,-1 0-1 0 0,0 0 1 0 0,-1 0 0 0 0,1 1 0 0 0,-10-6 0 0 0,-44-23 226 0 0,56 31-257 0 0,0 0 0 0 0,0 0 1 0 0,0 0-1 0 0,0 0 0 0 0,0 0 0 0 0,0 1 0 0 0,0-1 1 0 0,-1 1-1 0 0,-3 0 0 0 0,3 0-34 0 0,3 0-110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 3224 0 0,'-3'-4'12633'0'0,"-14"22"-9033"0"0,-1 12-1985 0 0,13-23-1206 0 0,1 0 1 0 0,-1 0 0 0 0,-5 15 0 0 0,9-19-276 0 0,-1-1 0 0 0,1 1 0 0 0,1 0-1 0 0,-1 0 1 0 0,0 0 0 0 0,1 0-1 0 0,-1 0 1 0 0,1 0 0 0 0,0 0 0 0 0,0 0-1 0 0,0 0 1 0 0,1 5 0 0 0,-1-7-67 0 0,1 1 1 0 0,0-1-1 0 0,-1 1 1 0 0,1-1 0 0 0,0 1-1 0 0,0-1 1 0 0,0 1-1 0 0,0-1 1 0 0,0 0-1 0 0,0 1 1 0 0,1-1-1 0 0,-1 0 1 0 0,0 0-1 0 0,1 0 1 0 0,-1 0-1 0 0,1 0 1 0 0,1 1-1 0 0,0-1-75 0 0,-1 0 0 0 0,1 0 0 0 0,0 0 0 0 0,-1 0-1 0 0,1 0 1 0 0,0 0 0 0 0,0-1 0 0 0,-1 0 0 0 0,1 1 0 0 0,0-1-1 0 0,3 0 1 0 0,12-3-209 0 0,28-6 0 0 0,-3-5-4407 0 0,-30 8 2906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5:44:0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19319 0 0,'0'0'1943'0'0,"-9"10"-1315"0"0,7-7-427 0 0,0-1-1 0 0,0 1 1 0 0,0-1-1 0 0,0 1 1 0 0,0 0-1 0 0,-1 3 1 0 0,-4 6 432 0 0,-1 1 156 0 0,-10 25-1 0 0,1-2-166 0 0,-1 3-194 0 0,-24 74-1 0 0,25-63-377 0 0,4-2-887 0 0,10-29-6615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customXml" Target="../ink/ink1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35.png"/><Relationship Id="rId21" Type="http://schemas.openxmlformats.org/officeDocument/2006/relationships/image" Target="../media/image26.png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9.png"/><Relationship Id="rId7" Type="http://schemas.openxmlformats.org/officeDocument/2006/relationships/image" Target="../media/image19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9" Type="http://schemas.openxmlformats.org/officeDocument/2006/relationships/image" Target="../media/image30.png"/><Relationship Id="rId11" Type="http://schemas.openxmlformats.org/officeDocument/2006/relationships/image" Target="../media/image21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4.png"/><Relationship Id="rId40" Type="http://schemas.openxmlformats.org/officeDocument/2006/relationships/customXml" Target="../ink/ink36.xml"/><Relationship Id="rId45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0.png"/><Relationship Id="rId10" Type="http://schemas.openxmlformats.org/officeDocument/2006/relationships/customXml" Target="../ink/ink21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4" Type="http://schemas.openxmlformats.org/officeDocument/2006/relationships/customXml" Target="../ink/ink38.xml"/><Relationship Id="rId4" Type="http://schemas.openxmlformats.org/officeDocument/2006/relationships/customXml" Target="../ink/ink18.xml"/><Relationship Id="rId9" Type="http://schemas.openxmlformats.org/officeDocument/2006/relationships/image" Target="../media/image20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9.png"/><Relationship Id="rId30" Type="http://schemas.openxmlformats.org/officeDocument/2006/relationships/customXml" Target="../ink/ink31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40.xml"/><Relationship Id="rId8" Type="http://schemas.openxmlformats.org/officeDocument/2006/relationships/customXml" Target="../ink/ink20.xml"/><Relationship Id="rId3" Type="http://schemas.openxmlformats.org/officeDocument/2006/relationships/image" Target="../media/image17.png"/><Relationship Id="rId12" Type="http://schemas.openxmlformats.org/officeDocument/2006/relationships/customXml" Target="../ink/ink22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20" Type="http://schemas.openxmlformats.org/officeDocument/2006/relationships/customXml" Target="../ink/ink26.xml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image" Target="../media/image50.png"/><Relationship Id="rId42" Type="http://schemas.openxmlformats.org/officeDocument/2006/relationships/customXml" Target="../ink/ink61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74.xml"/><Relationship Id="rId84" Type="http://schemas.openxmlformats.org/officeDocument/2006/relationships/customXml" Target="../ink/ink82.xml"/><Relationship Id="rId89" Type="http://schemas.openxmlformats.org/officeDocument/2006/relationships/image" Target="../media/image84.png"/><Relationship Id="rId16" Type="http://schemas.openxmlformats.org/officeDocument/2006/relationships/customXml" Target="../ink/ink48.xml"/><Relationship Id="rId11" Type="http://schemas.openxmlformats.org/officeDocument/2006/relationships/image" Target="../media/image45.png"/><Relationship Id="rId32" Type="http://schemas.openxmlformats.org/officeDocument/2006/relationships/customXml" Target="../ink/ink56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69.xml"/><Relationship Id="rId74" Type="http://schemas.openxmlformats.org/officeDocument/2006/relationships/customXml" Target="../ink/ink77.xml"/><Relationship Id="rId79" Type="http://schemas.openxmlformats.org/officeDocument/2006/relationships/image" Target="../media/image79.png"/><Relationship Id="rId5" Type="http://schemas.openxmlformats.org/officeDocument/2006/relationships/image" Target="../media/image42.png"/><Relationship Id="rId90" Type="http://schemas.openxmlformats.org/officeDocument/2006/relationships/customXml" Target="../ink/ink85.xml"/><Relationship Id="rId95" Type="http://schemas.openxmlformats.org/officeDocument/2006/relationships/image" Target="../media/image87.png"/><Relationship Id="rId22" Type="http://schemas.openxmlformats.org/officeDocument/2006/relationships/customXml" Target="../ink/ink51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64.xml"/><Relationship Id="rId64" Type="http://schemas.openxmlformats.org/officeDocument/2006/relationships/customXml" Target="../ink/ink72.xml"/><Relationship Id="rId69" Type="http://schemas.openxmlformats.org/officeDocument/2006/relationships/image" Target="../media/image74.png"/><Relationship Id="rId80" Type="http://schemas.openxmlformats.org/officeDocument/2006/relationships/customXml" Target="../ink/ink80.xml"/><Relationship Id="rId85" Type="http://schemas.openxmlformats.org/officeDocument/2006/relationships/image" Target="../media/image82.png"/><Relationship Id="rId3" Type="http://schemas.openxmlformats.org/officeDocument/2006/relationships/image" Target="../media/image41.png"/><Relationship Id="rId12" Type="http://schemas.openxmlformats.org/officeDocument/2006/relationships/customXml" Target="../ink/ink46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20" Type="http://schemas.openxmlformats.org/officeDocument/2006/relationships/customXml" Target="../ink/ink50.xml"/><Relationship Id="rId41" Type="http://schemas.openxmlformats.org/officeDocument/2006/relationships/image" Target="../media/image60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84.xml"/><Relationship Id="rId91" Type="http://schemas.openxmlformats.org/officeDocument/2006/relationships/image" Target="../media/image85.png"/><Relationship Id="rId96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45.xml"/><Relationship Id="rId31" Type="http://schemas.openxmlformats.org/officeDocument/2006/relationships/image" Target="../media/image55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79.xml"/><Relationship Id="rId81" Type="http://schemas.openxmlformats.org/officeDocument/2006/relationships/image" Target="../media/image80.png"/><Relationship Id="rId86" Type="http://schemas.openxmlformats.org/officeDocument/2006/relationships/customXml" Target="../ink/ink83.xml"/><Relationship Id="rId94" Type="http://schemas.openxmlformats.org/officeDocument/2006/relationships/customXml" Target="../ink/ink87.xml"/><Relationship Id="rId99" Type="http://schemas.openxmlformats.org/officeDocument/2006/relationships/image" Target="../media/image89.png"/><Relationship Id="rId4" Type="http://schemas.openxmlformats.org/officeDocument/2006/relationships/customXml" Target="../ink/ink42.xml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39" Type="http://schemas.openxmlformats.org/officeDocument/2006/relationships/image" Target="../media/image59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67.png"/><Relationship Id="rId76" Type="http://schemas.openxmlformats.org/officeDocument/2006/relationships/customXml" Target="../ink/ink78.xml"/><Relationship Id="rId97" Type="http://schemas.openxmlformats.org/officeDocument/2006/relationships/image" Target="../media/image88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6.xml"/><Relationship Id="rId2" Type="http://schemas.openxmlformats.org/officeDocument/2006/relationships/customXml" Target="../ink/ink41.xml"/><Relationship Id="rId29" Type="http://schemas.openxmlformats.org/officeDocument/2006/relationships/image" Target="../media/image54.png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62.png"/><Relationship Id="rId66" Type="http://schemas.openxmlformats.org/officeDocument/2006/relationships/customXml" Target="../ink/ink73.xml"/><Relationship Id="rId87" Type="http://schemas.openxmlformats.org/officeDocument/2006/relationships/image" Target="../media/image83.png"/><Relationship Id="rId61" Type="http://schemas.openxmlformats.org/officeDocument/2006/relationships/image" Target="../media/image70.png"/><Relationship Id="rId82" Type="http://schemas.openxmlformats.org/officeDocument/2006/relationships/customXml" Target="../ink/ink81.xml"/><Relationship Id="rId19" Type="http://schemas.openxmlformats.org/officeDocument/2006/relationships/image" Target="../media/image49.png"/><Relationship Id="rId14" Type="http://schemas.openxmlformats.org/officeDocument/2006/relationships/customXml" Target="../ink/ink47.xml"/><Relationship Id="rId30" Type="http://schemas.openxmlformats.org/officeDocument/2006/relationships/customXml" Target="../ink/ink55.xml"/><Relationship Id="rId35" Type="http://schemas.openxmlformats.org/officeDocument/2006/relationships/image" Target="../media/image57.png"/><Relationship Id="rId56" Type="http://schemas.openxmlformats.org/officeDocument/2006/relationships/customXml" Target="../ink/ink68.xml"/><Relationship Id="rId77" Type="http://schemas.openxmlformats.org/officeDocument/2006/relationships/image" Target="../media/image78.png"/><Relationship Id="rId8" Type="http://schemas.openxmlformats.org/officeDocument/2006/relationships/customXml" Target="../ink/ink44.xml"/><Relationship Id="rId51" Type="http://schemas.openxmlformats.org/officeDocument/2006/relationships/image" Target="../media/image65.png"/><Relationship Id="rId72" Type="http://schemas.openxmlformats.org/officeDocument/2006/relationships/customXml" Target="../ink/ink76.xml"/><Relationship Id="rId93" Type="http://schemas.openxmlformats.org/officeDocument/2006/relationships/image" Target="../media/image86.png"/><Relationship Id="rId98" Type="http://schemas.openxmlformats.org/officeDocument/2006/relationships/customXml" Target="../ink/ink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customXml" Target="../ink/ink95.xml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image" Target="../media/image97.png"/><Relationship Id="rId2" Type="http://schemas.openxmlformats.org/officeDocument/2006/relationships/image" Target="../media/image92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94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customXml" Target="../ink/ink93.xml"/><Relationship Id="rId14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customXml" Target="../ink/ink102.xml"/><Relationship Id="rId18" Type="http://schemas.openxmlformats.org/officeDocument/2006/relationships/image" Target="../media/image108.png"/><Relationship Id="rId3" Type="http://schemas.openxmlformats.org/officeDocument/2006/relationships/customXml" Target="../ink/ink97.xml"/><Relationship Id="rId21" Type="http://schemas.openxmlformats.org/officeDocument/2006/relationships/customXml" Target="../ink/ink106.xml"/><Relationship Id="rId7" Type="http://schemas.openxmlformats.org/officeDocument/2006/relationships/customXml" Target="../ink/ink99.xml"/><Relationship Id="rId12" Type="http://schemas.openxmlformats.org/officeDocument/2006/relationships/image" Target="../media/image105.png"/><Relationship Id="rId17" Type="http://schemas.openxmlformats.org/officeDocument/2006/relationships/customXml" Target="../ink/ink104.xml"/><Relationship Id="rId2" Type="http://schemas.openxmlformats.org/officeDocument/2006/relationships/image" Target="../media/image100.png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101.xml"/><Relationship Id="rId5" Type="http://schemas.openxmlformats.org/officeDocument/2006/relationships/customXml" Target="../ink/ink98.xml"/><Relationship Id="rId15" Type="http://schemas.openxmlformats.org/officeDocument/2006/relationships/customXml" Target="../ink/ink103.xml"/><Relationship Id="rId10" Type="http://schemas.openxmlformats.org/officeDocument/2006/relationships/image" Target="../media/image104.png"/><Relationship Id="rId19" Type="http://schemas.openxmlformats.org/officeDocument/2006/relationships/customXml" Target="../ink/ink105.xml"/><Relationship Id="rId4" Type="http://schemas.openxmlformats.org/officeDocument/2006/relationships/image" Target="../media/image101.png"/><Relationship Id="rId9" Type="http://schemas.openxmlformats.org/officeDocument/2006/relationships/customXml" Target="../ink/ink100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A30884-FCCD-40A1-A39B-80BA42CDD407}"/>
                  </a:ext>
                </a:extLst>
              </p14:cNvPr>
              <p14:cNvContentPartPr/>
              <p14:nvPr/>
            </p14:nvContentPartPr>
            <p14:xfrm>
              <a:off x="4038049" y="1731139"/>
              <a:ext cx="56988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A30884-FCCD-40A1-A39B-80BA42CDD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049" y="1722499"/>
                <a:ext cx="587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221590-AD5D-44C1-9914-8DFF2280CA94}"/>
                  </a:ext>
                </a:extLst>
              </p14:cNvPr>
              <p14:cNvContentPartPr/>
              <p14:nvPr/>
            </p14:nvContentPartPr>
            <p14:xfrm>
              <a:off x="2156689" y="2058379"/>
              <a:ext cx="156564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221590-AD5D-44C1-9914-8DFF2280C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8049" y="2049379"/>
                <a:ext cx="15832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Or see a tutor during lab hours and demo it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AE0DE9-6935-483B-941C-7DE874C12317}"/>
                  </a:ext>
                </a:extLst>
              </p14:cNvPr>
              <p14:cNvContentPartPr/>
              <p14:nvPr/>
            </p14:nvContentPartPr>
            <p14:xfrm>
              <a:off x="2437489" y="1145779"/>
              <a:ext cx="109440" cy="20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AE0DE9-6935-483B-941C-7DE874C12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849" y="1136779"/>
                <a:ext cx="127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06A8F1-2788-4CB4-B824-50998B1CD709}"/>
                  </a:ext>
                </a:extLst>
              </p14:cNvPr>
              <p14:cNvContentPartPr/>
              <p14:nvPr/>
            </p14:nvContentPartPr>
            <p14:xfrm>
              <a:off x="2056969" y="1686139"/>
              <a:ext cx="659520" cy="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06A8F1-2788-4CB4-B824-50998B1CD7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8329" y="1677499"/>
                <a:ext cx="677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17D09A-2C79-4A3C-A79A-432060133C76}"/>
                  </a:ext>
                </a:extLst>
              </p14:cNvPr>
              <p14:cNvContentPartPr/>
              <p14:nvPr/>
            </p14:nvContentPartPr>
            <p14:xfrm>
              <a:off x="852049" y="2156299"/>
              <a:ext cx="351720" cy="3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17D09A-2C79-4A3C-A79A-432060133C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049" y="2147659"/>
                <a:ext cx="3693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4C301B-39FB-4600-B0BD-DFDCF3CA8E4D}"/>
                  </a:ext>
                </a:extLst>
              </p14:cNvPr>
              <p14:cNvContentPartPr/>
              <p14:nvPr/>
            </p14:nvContentPartPr>
            <p14:xfrm>
              <a:off x="1827649" y="2130739"/>
              <a:ext cx="776160" cy="79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C301B-39FB-4600-B0BD-DFDCF3CA8E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009" y="2121739"/>
                <a:ext cx="7938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B60F98-5840-4CD7-8A7E-EDC432CDEE9F}"/>
                  </a:ext>
                </a:extLst>
              </p14:cNvPr>
              <p14:cNvContentPartPr/>
              <p14:nvPr/>
            </p14:nvContentPartPr>
            <p14:xfrm>
              <a:off x="826849" y="2546899"/>
              <a:ext cx="985320" cy="38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B60F98-5840-4CD7-8A7E-EDC432CDEE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209" y="2537899"/>
                <a:ext cx="1002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093FAD-159C-40B9-90CE-02BB7F19D7CF}"/>
                  </a:ext>
                </a:extLst>
              </p14:cNvPr>
              <p14:cNvContentPartPr/>
              <p14:nvPr/>
            </p14:nvContentPartPr>
            <p14:xfrm>
              <a:off x="838009" y="3012019"/>
              <a:ext cx="735480" cy="4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093FAD-159C-40B9-90CE-02BB7F19D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369" y="3003019"/>
                <a:ext cx="753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EDC066-A77A-4C13-969B-ABC0CD97CE81}"/>
                  </a:ext>
                </a:extLst>
              </p14:cNvPr>
              <p14:cNvContentPartPr/>
              <p14:nvPr/>
            </p14:nvContentPartPr>
            <p14:xfrm>
              <a:off x="3534049" y="3014899"/>
              <a:ext cx="728640" cy="1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EDC066-A77A-4C13-969B-ABC0CD97CE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25409" y="3006259"/>
                <a:ext cx="74628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CE273E0-C695-4A49-A0A6-B89406207B4A}"/>
              </a:ext>
            </a:extLst>
          </p:cNvPr>
          <p:cNvGrpSpPr/>
          <p:nvPr/>
        </p:nvGrpSpPr>
        <p:grpSpPr>
          <a:xfrm>
            <a:off x="1195489" y="3408739"/>
            <a:ext cx="781560" cy="471600"/>
            <a:chOff x="1195489" y="3408739"/>
            <a:chExt cx="78156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202AD5-DD99-4219-B389-6070E7588FF6}"/>
                    </a:ext>
                  </a:extLst>
                </p14:cNvPr>
                <p14:cNvContentPartPr/>
                <p14:nvPr/>
              </p14:nvContentPartPr>
              <p14:xfrm>
                <a:off x="1195489" y="3408739"/>
                <a:ext cx="228960" cy="360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202AD5-DD99-4219-B389-6070E7588F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6489" y="3399739"/>
                  <a:ext cx="2466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61979B-847A-418F-8CA1-CE016478B31C}"/>
                    </a:ext>
                  </a:extLst>
                </p14:cNvPr>
                <p14:cNvContentPartPr/>
                <p14:nvPr/>
              </p14:nvContentPartPr>
              <p14:xfrm>
                <a:off x="1483489" y="3667939"/>
                <a:ext cx="5508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61979B-847A-418F-8CA1-CE016478B3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74489" y="3659299"/>
                  <a:ext cx="72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AC96C0-86B8-4136-8500-E2C4452192B3}"/>
                    </a:ext>
                  </a:extLst>
                </p14:cNvPr>
                <p14:cNvContentPartPr/>
                <p14:nvPr/>
              </p14:nvContentPartPr>
              <p14:xfrm>
                <a:off x="1603369" y="3685939"/>
                <a:ext cx="84960" cy="5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AC96C0-86B8-4136-8500-E2C4452192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4369" y="3677299"/>
                  <a:ext cx="102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5AFC53-942F-48A5-98F0-A28860A3355B}"/>
                    </a:ext>
                  </a:extLst>
                </p14:cNvPr>
                <p14:cNvContentPartPr/>
                <p14:nvPr/>
              </p14:nvContentPartPr>
              <p14:xfrm>
                <a:off x="1683649" y="3561379"/>
                <a:ext cx="240840" cy="23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5AFC53-942F-48A5-98F0-A28860A335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75009" y="3552379"/>
                  <a:ext cx="258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D75BE0-6E37-43A0-95C5-0462C7756848}"/>
                    </a:ext>
                  </a:extLst>
                </p14:cNvPr>
                <p14:cNvContentPartPr/>
                <p14:nvPr/>
              </p14:nvContentPartPr>
              <p14:xfrm>
                <a:off x="1807849" y="3582619"/>
                <a:ext cx="169200" cy="29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D75BE0-6E37-43A0-95C5-0462C77568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99209" y="3573619"/>
                  <a:ext cx="18684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33B7DD-DD3C-4AE0-89FE-01188453DB62}"/>
                  </a:ext>
                </a:extLst>
              </p14:cNvPr>
              <p14:cNvContentPartPr/>
              <p14:nvPr/>
            </p14:nvContentPartPr>
            <p14:xfrm>
              <a:off x="2016649" y="3310099"/>
              <a:ext cx="368280" cy="33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33B7DD-DD3C-4AE0-89FE-01188453DB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07649" y="3301459"/>
                <a:ext cx="385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70A941-6608-4BDC-AA4A-F77279C1A8D0}"/>
                  </a:ext>
                </a:extLst>
              </p14:cNvPr>
              <p14:cNvContentPartPr/>
              <p14:nvPr/>
            </p14:nvContentPartPr>
            <p14:xfrm>
              <a:off x="4484449" y="3357259"/>
              <a:ext cx="813600" cy="4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70A941-6608-4BDC-AA4A-F77279C1A8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5809" y="3348619"/>
                <a:ext cx="8312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A6FFBD-07A1-4DEC-A64F-ED746CFDA735}"/>
                  </a:ext>
                </a:extLst>
              </p14:cNvPr>
              <p14:cNvContentPartPr/>
              <p14:nvPr/>
            </p14:nvContentPartPr>
            <p14:xfrm>
              <a:off x="464329" y="2800339"/>
              <a:ext cx="272880" cy="141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A6FFBD-07A1-4DEC-A64F-ED746CFDA7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5329" y="2791699"/>
                <a:ext cx="290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A2ADD2B-78FB-4879-9ADC-A8D4D9CE90AF}"/>
                  </a:ext>
                </a:extLst>
              </p14:cNvPr>
              <p14:cNvContentPartPr/>
              <p14:nvPr/>
            </p14:nvContentPartPr>
            <p14:xfrm>
              <a:off x="4614769" y="3009139"/>
              <a:ext cx="951480" cy="32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A2ADD2B-78FB-4879-9ADC-A8D4D9CE90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05769" y="3000499"/>
                <a:ext cx="96912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9E09FD-1F14-4DC9-976B-667B96C9B7B0}"/>
              </a:ext>
            </a:extLst>
          </p:cNvPr>
          <p:cNvGrpSpPr/>
          <p:nvPr/>
        </p:nvGrpSpPr>
        <p:grpSpPr>
          <a:xfrm>
            <a:off x="6704209" y="1662019"/>
            <a:ext cx="665280" cy="34560"/>
            <a:chOff x="6704209" y="1662019"/>
            <a:chExt cx="665280" cy="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7F54BE-E753-46F7-BE91-9A11B9FF24DB}"/>
                    </a:ext>
                  </a:extLst>
                </p14:cNvPr>
                <p14:cNvContentPartPr/>
                <p14:nvPr/>
              </p14:nvContentPartPr>
              <p14:xfrm>
                <a:off x="6789889" y="1662019"/>
                <a:ext cx="1440" cy="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7F54BE-E753-46F7-BE91-9A11B9FF24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81249" y="1653019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066A0C-0138-492D-9756-CDFFC52A3DBA}"/>
                    </a:ext>
                  </a:extLst>
                </p14:cNvPr>
                <p14:cNvContentPartPr/>
                <p14:nvPr/>
              </p14:nvContentPartPr>
              <p14:xfrm>
                <a:off x="6704209" y="1681099"/>
                <a:ext cx="551160" cy="1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066A0C-0138-492D-9756-CDFFC52A3D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95569" y="1672099"/>
                  <a:ext cx="568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BBCBA9-FB04-4129-AAF3-08A4C820F861}"/>
                    </a:ext>
                  </a:extLst>
                </p14:cNvPr>
                <p14:cNvContentPartPr/>
                <p14:nvPr/>
              </p14:nvContentPartPr>
              <p14:xfrm>
                <a:off x="7208209" y="1662739"/>
                <a:ext cx="161280" cy="2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BBCBA9-FB04-4129-AAF3-08A4C820F8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9569" y="1653739"/>
                  <a:ext cx="1789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2B4236-5D25-46C3-9BAC-4EAC9ADBD233}"/>
                  </a:ext>
                </a:extLst>
              </p14:cNvPr>
              <p14:cNvContentPartPr/>
              <p14:nvPr/>
            </p14:nvContentPartPr>
            <p14:xfrm>
              <a:off x="1592209" y="2234779"/>
              <a:ext cx="694440" cy="1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2B4236-5D25-46C3-9BAC-4EAC9ADBD2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3209" y="2225779"/>
                <a:ext cx="71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5A66C0-CBA6-4A6C-9E86-BCA521CAFA4C}"/>
                  </a:ext>
                </a:extLst>
              </p14:cNvPr>
              <p14:cNvContentPartPr/>
              <p14:nvPr/>
            </p14:nvContentPartPr>
            <p14:xfrm>
              <a:off x="639649" y="997819"/>
              <a:ext cx="1023120" cy="5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5A66C0-CBA6-4A6C-9E86-BCA521CAFA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649" y="988819"/>
                <a:ext cx="104076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0D21B58-2209-401B-9A80-972AFC767CF0}"/>
              </a:ext>
            </a:extLst>
          </p:cNvPr>
          <p:cNvGrpSpPr/>
          <p:nvPr/>
        </p:nvGrpSpPr>
        <p:grpSpPr>
          <a:xfrm>
            <a:off x="1939249" y="600379"/>
            <a:ext cx="697320" cy="258480"/>
            <a:chOff x="1939249" y="600379"/>
            <a:chExt cx="69732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CA5301-04C9-4F10-96D1-8EE682C11ABA}"/>
                    </a:ext>
                  </a:extLst>
                </p14:cNvPr>
                <p14:cNvContentPartPr/>
                <p14:nvPr/>
              </p14:nvContentPartPr>
              <p14:xfrm>
                <a:off x="1939249" y="699739"/>
                <a:ext cx="190080" cy="15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CA5301-04C9-4F10-96D1-8EE682C11A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0249" y="690739"/>
                  <a:ext cx="207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843971-D63F-45F8-888F-D73615ADFE60}"/>
                    </a:ext>
                  </a:extLst>
                </p14:cNvPr>
                <p14:cNvContentPartPr/>
                <p14:nvPr/>
              </p14:nvContentPartPr>
              <p14:xfrm>
                <a:off x="2215009" y="600379"/>
                <a:ext cx="14040" cy="25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843971-D63F-45F8-888F-D73615ADFE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6009" y="591739"/>
                  <a:ext cx="31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63CBFE-C9CA-48A6-9E92-C614C8447836}"/>
                    </a:ext>
                  </a:extLst>
                </p14:cNvPr>
                <p14:cNvContentPartPr/>
                <p14:nvPr/>
              </p14:nvContentPartPr>
              <p14:xfrm>
                <a:off x="2294209" y="720979"/>
                <a:ext cx="83520" cy="13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63CBFE-C9CA-48A6-9E92-C614C84478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5569" y="712339"/>
                  <a:ext cx="101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5638BC-089D-44DD-9272-EF5FCCA25929}"/>
                    </a:ext>
                  </a:extLst>
                </p14:cNvPr>
                <p14:cNvContentPartPr/>
                <p14:nvPr/>
              </p14:nvContentPartPr>
              <p14:xfrm>
                <a:off x="2463049" y="711979"/>
                <a:ext cx="69120" cy="11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5638BC-089D-44DD-9272-EF5FCCA259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4409" y="703339"/>
                  <a:ext cx="86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EF57E9-510C-4574-9BF4-75B1EDCA5FBA}"/>
                    </a:ext>
                  </a:extLst>
                </p14:cNvPr>
                <p14:cNvContentPartPr/>
                <p14:nvPr/>
              </p14:nvContentPartPr>
              <p14:xfrm>
                <a:off x="2563849" y="695779"/>
                <a:ext cx="72720" cy="13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EF57E9-510C-4574-9BF4-75B1EDCA5F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5209" y="687139"/>
                  <a:ext cx="903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32DFEF4-3018-4A4C-9670-BB68D31346E2}"/>
                  </a:ext>
                </a:extLst>
              </p14:cNvPr>
              <p14:cNvContentPartPr/>
              <p14:nvPr/>
            </p14:nvContentPartPr>
            <p14:xfrm>
              <a:off x="829009" y="2580379"/>
              <a:ext cx="1156320" cy="4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32DFEF4-3018-4A4C-9670-BB68D31346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0369" y="2571379"/>
                <a:ext cx="11739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FA4AA3-A600-46F0-9146-6821C7006003}"/>
                  </a:ext>
                </a:extLst>
              </p14:cNvPr>
              <p14:cNvContentPartPr/>
              <p14:nvPr/>
            </p14:nvContentPartPr>
            <p14:xfrm>
              <a:off x="889129" y="2720779"/>
              <a:ext cx="220320" cy="17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FA4AA3-A600-46F0-9146-6821C70060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0129" y="2712139"/>
                <a:ext cx="23796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10CC2FE-3692-44AB-ABAE-66065E42DB39}"/>
              </a:ext>
            </a:extLst>
          </p:cNvPr>
          <p:cNvGrpSpPr/>
          <p:nvPr/>
        </p:nvGrpSpPr>
        <p:grpSpPr>
          <a:xfrm>
            <a:off x="2204209" y="3098419"/>
            <a:ext cx="1111680" cy="39960"/>
            <a:chOff x="2204209" y="3098419"/>
            <a:chExt cx="1111680" cy="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D5A008-A412-40EE-87B5-BE2265149604}"/>
                    </a:ext>
                  </a:extLst>
                </p14:cNvPr>
                <p14:cNvContentPartPr/>
                <p14:nvPr/>
              </p14:nvContentPartPr>
              <p14:xfrm>
                <a:off x="2204209" y="3098419"/>
                <a:ext cx="234360" cy="11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D5A008-A412-40EE-87B5-BE22651496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5569" y="3089779"/>
                  <a:ext cx="252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2C5B1B-691D-4C79-92B6-FF0DF27FD999}"/>
                    </a:ext>
                  </a:extLst>
                </p14:cNvPr>
                <p14:cNvContentPartPr/>
                <p14:nvPr/>
              </p14:nvContentPartPr>
              <p14:xfrm>
                <a:off x="2770489" y="3103099"/>
                <a:ext cx="545400" cy="35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2C5B1B-691D-4C79-92B6-FF0DF27FD9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61489" y="3094459"/>
                  <a:ext cx="56304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1DC09D-9413-4E66-BE6F-94A6511717F4}"/>
                  </a:ext>
                </a:extLst>
              </p14:cNvPr>
              <p14:cNvContentPartPr/>
              <p14:nvPr/>
            </p14:nvContentPartPr>
            <p14:xfrm>
              <a:off x="3486889" y="2857579"/>
              <a:ext cx="138240" cy="23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1DC09D-9413-4E66-BE6F-94A6511717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7889" y="2848579"/>
                <a:ext cx="155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4732A7-EC9C-4CA6-9049-854264CF52AC}"/>
                  </a:ext>
                </a:extLst>
              </p14:cNvPr>
              <p14:cNvContentPartPr/>
              <p14:nvPr/>
            </p14:nvContentPartPr>
            <p14:xfrm>
              <a:off x="4274209" y="3345019"/>
              <a:ext cx="280800" cy="15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4732A7-EC9C-4CA6-9049-854264CF52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5569" y="3336019"/>
                <a:ext cx="2984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C07A995-7CC2-4972-97FB-4619C1055760}"/>
                  </a:ext>
                </a:extLst>
              </p14:cNvPr>
              <p14:cNvContentPartPr/>
              <p14:nvPr/>
            </p14:nvContentPartPr>
            <p14:xfrm>
              <a:off x="2938249" y="3565339"/>
              <a:ext cx="573840" cy="27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C07A995-7CC2-4972-97FB-4619C10557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29609" y="3556339"/>
                <a:ext cx="591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B804535-4F83-429B-BF48-946140DA9E41}"/>
                  </a:ext>
                </a:extLst>
              </p14:cNvPr>
              <p14:cNvContentPartPr/>
              <p14:nvPr/>
            </p14:nvContentPartPr>
            <p14:xfrm>
              <a:off x="2093689" y="3766219"/>
              <a:ext cx="955800" cy="52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B804535-4F83-429B-BF48-946140DA9E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85049" y="3757579"/>
                <a:ext cx="9734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CF1B6C-EBAD-4670-A357-1456D810E997}"/>
                  </a:ext>
                </a:extLst>
              </p14:cNvPr>
              <p14:cNvContentPartPr/>
              <p14:nvPr/>
            </p14:nvContentPartPr>
            <p14:xfrm>
              <a:off x="4697209" y="3779539"/>
              <a:ext cx="69120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CF1B6C-EBAD-4670-A357-1456D810E9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8569" y="3770899"/>
                <a:ext cx="7088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3F5806-8C8F-4050-9CD1-6B86A6AEE0FE}"/>
                  </a:ext>
                </a:extLst>
              </p14:cNvPr>
              <p14:cNvContentPartPr/>
              <p14:nvPr/>
            </p14:nvContentPartPr>
            <p14:xfrm>
              <a:off x="2851489" y="4147459"/>
              <a:ext cx="655200" cy="27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3F5806-8C8F-4050-9CD1-6B86A6AEE0F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42849" y="4138819"/>
                <a:ext cx="67284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1B5E9A8-BE6B-4EF6-BDAA-9029871FA3DA}"/>
              </a:ext>
            </a:extLst>
          </p:cNvPr>
          <p:cNvGrpSpPr/>
          <p:nvPr/>
        </p:nvGrpSpPr>
        <p:grpSpPr>
          <a:xfrm>
            <a:off x="5348809" y="3995179"/>
            <a:ext cx="412200" cy="374040"/>
            <a:chOff x="5348809" y="3995179"/>
            <a:chExt cx="41220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9C4132-0979-4F74-B357-B94185B19A6A}"/>
                    </a:ext>
                  </a:extLst>
                </p14:cNvPr>
                <p14:cNvContentPartPr/>
                <p14:nvPr/>
              </p14:nvContentPartPr>
              <p14:xfrm>
                <a:off x="5348809" y="4114339"/>
                <a:ext cx="35640" cy="254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9C4132-0979-4F74-B357-B94185B19A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9809" y="4105339"/>
                  <a:ext cx="53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3D8760-F47E-42C2-A1C3-535500A26E67}"/>
                    </a:ext>
                  </a:extLst>
                </p14:cNvPr>
                <p14:cNvContentPartPr/>
                <p14:nvPr/>
              </p14:nvContentPartPr>
              <p14:xfrm>
                <a:off x="5474089" y="4141699"/>
                <a:ext cx="165240" cy="21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3D8760-F47E-42C2-A1C3-535500A26E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5449" y="4132699"/>
                  <a:ext cx="182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FC1B1B-207A-48F0-846C-7BDD003EA4C0}"/>
                    </a:ext>
                  </a:extLst>
                </p14:cNvPr>
                <p14:cNvContentPartPr/>
                <p14:nvPr/>
              </p14:nvContentPartPr>
              <p14:xfrm>
                <a:off x="5657689" y="3995179"/>
                <a:ext cx="103320" cy="140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FC1B1B-207A-48F0-846C-7BDD003EA4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9049" y="3986179"/>
                  <a:ext cx="12096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245EB9-6044-4BD7-95E9-4F67E195FCD0}"/>
                  </a:ext>
                </a:extLst>
              </p14:cNvPr>
              <p14:cNvContentPartPr/>
              <p14:nvPr/>
            </p14:nvContentPartPr>
            <p14:xfrm>
              <a:off x="4303009" y="4823539"/>
              <a:ext cx="1202040" cy="5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245EB9-6044-4BD7-95E9-4F67E195FC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94009" y="4814539"/>
                <a:ext cx="121968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9C126B-35A7-44E3-859C-C9A6CDC1E96B}"/>
                  </a:ext>
                </a:extLst>
              </p14:cNvPr>
              <p14:cNvContentPartPr/>
              <p14:nvPr/>
            </p14:nvContentPartPr>
            <p14:xfrm>
              <a:off x="1202329" y="1032019"/>
              <a:ext cx="396720" cy="3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9C126B-35A7-44E3-859C-C9A6CDC1E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689" y="1023379"/>
                <a:ext cx="414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5A6FA-7DDE-416C-BBE5-45C79E285449}"/>
                  </a:ext>
                </a:extLst>
              </p14:cNvPr>
              <p14:cNvContentPartPr/>
              <p14:nvPr/>
            </p14:nvContentPartPr>
            <p14:xfrm>
              <a:off x="1192249" y="1662019"/>
              <a:ext cx="390600" cy="4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5A6FA-7DDE-416C-BBE5-45C79E285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3249" y="1653379"/>
                <a:ext cx="408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8F7586-9101-4261-9D4D-452B775B5339}"/>
                  </a:ext>
                </a:extLst>
              </p14:cNvPr>
              <p14:cNvContentPartPr/>
              <p14:nvPr/>
            </p14:nvContentPartPr>
            <p14:xfrm>
              <a:off x="2904049" y="1966219"/>
              <a:ext cx="1392120" cy="2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8F7586-9101-4261-9D4D-452B775B53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5049" y="1957579"/>
                <a:ext cx="1409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4403A9-D0ED-4023-B1E3-C42BA17F7145}"/>
                  </a:ext>
                </a:extLst>
              </p14:cNvPr>
              <p14:cNvContentPartPr/>
              <p14:nvPr/>
            </p14:nvContentPartPr>
            <p14:xfrm>
              <a:off x="889489" y="2314699"/>
              <a:ext cx="1006200" cy="8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4403A9-D0ED-4023-B1E3-C42BA17F71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489" y="2305699"/>
                <a:ext cx="1023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BB7CD4-94E5-4245-9776-B4F2F0C76DB4}"/>
                  </a:ext>
                </a:extLst>
              </p14:cNvPr>
              <p14:cNvContentPartPr/>
              <p14:nvPr/>
            </p14:nvContentPartPr>
            <p14:xfrm>
              <a:off x="5940649" y="2367619"/>
              <a:ext cx="1324080" cy="2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BB7CD4-94E5-4245-9776-B4F2F0C76D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31649" y="2358619"/>
                <a:ext cx="1341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A46E61-D55C-4024-8B1F-E30FC854DDF7}"/>
                  </a:ext>
                </a:extLst>
              </p14:cNvPr>
              <p14:cNvContentPartPr/>
              <p14:nvPr/>
            </p14:nvContentPartPr>
            <p14:xfrm>
              <a:off x="2298889" y="3000139"/>
              <a:ext cx="1085040" cy="3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A46E61-D55C-4024-8B1F-E30FC854DD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9889" y="2991499"/>
                <a:ext cx="11026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90753-8E7D-46FB-831D-C067352066AE}"/>
                  </a:ext>
                </a:extLst>
              </p14:cNvPr>
              <p14:cNvContentPartPr/>
              <p14:nvPr/>
            </p14:nvContentPartPr>
            <p14:xfrm>
              <a:off x="2284129" y="3620779"/>
              <a:ext cx="109872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90753-8E7D-46FB-831D-C067352066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5129" y="3611779"/>
                <a:ext cx="11163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640272-C8B7-49B6-B7FA-B290F8C05B48}"/>
              </a:ext>
            </a:extLst>
          </p:cNvPr>
          <p:cNvGrpSpPr/>
          <p:nvPr/>
        </p:nvGrpSpPr>
        <p:grpSpPr>
          <a:xfrm>
            <a:off x="1907929" y="3858379"/>
            <a:ext cx="2571840" cy="35280"/>
            <a:chOff x="1907929" y="3858379"/>
            <a:chExt cx="2571840" cy="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FBF226-B223-467C-A6F1-31A0EEAAE979}"/>
                    </a:ext>
                  </a:extLst>
                </p14:cNvPr>
                <p14:cNvContentPartPr/>
                <p14:nvPr/>
              </p14:nvContentPartPr>
              <p14:xfrm>
                <a:off x="1907929" y="3858379"/>
                <a:ext cx="220680" cy="2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FBF226-B223-467C-A6F1-31A0EEAAE9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8929" y="3849379"/>
                  <a:ext cx="238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6A7F08-1803-4485-8357-76ED245427A5}"/>
                    </a:ext>
                  </a:extLst>
                </p14:cNvPr>
                <p14:cNvContentPartPr/>
                <p14:nvPr/>
              </p14:nvContentPartPr>
              <p14:xfrm>
                <a:off x="2286289" y="3873499"/>
                <a:ext cx="215640" cy="11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6A7F08-1803-4485-8357-76ED245427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7649" y="3864859"/>
                  <a:ext cx="233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E988E3-8619-4A52-AD8C-9636E1143142}"/>
                    </a:ext>
                  </a:extLst>
                </p14:cNvPr>
                <p14:cNvContentPartPr/>
                <p14:nvPr/>
              </p14:nvContentPartPr>
              <p14:xfrm>
                <a:off x="2645929" y="3879619"/>
                <a:ext cx="242640" cy="1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E988E3-8619-4A52-AD8C-9636E11431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7289" y="3870619"/>
                  <a:ext cx="260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6FCCF6-5995-4F19-A20E-9E2BF38A85E6}"/>
                    </a:ext>
                  </a:extLst>
                </p14:cNvPr>
                <p14:cNvContentPartPr/>
                <p14:nvPr/>
              </p14:nvContentPartPr>
              <p14:xfrm>
                <a:off x="3073249" y="3880699"/>
                <a:ext cx="297360" cy="1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6FCCF6-5995-4F19-A20E-9E2BF38A85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4249" y="3872059"/>
                  <a:ext cx="315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4482AB-92D1-4061-96A7-49A62F897540}"/>
                    </a:ext>
                  </a:extLst>
                </p14:cNvPr>
                <p14:cNvContentPartPr/>
                <p14:nvPr/>
              </p14:nvContentPartPr>
              <p14:xfrm>
                <a:off x="3720889" y="3872419"/>
                <a:ext cx="758880" cy="1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4482AB-92D1-4061-96A7-49A62F8975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2249" y="3863779"/>
                  <a:ext cx="7765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18CD27-44FC-42E7-B82D-5AE6CDCC091D}"/>
                  </a:ext>
                </a:extLst>
              </p14:cNvPr>
              <p14:cNvContentPartPr/>
              <p14:nvPr/>
            </p14:nvContentPartPr>
            <p14:xfrm>
              <a:off x="3764449" y="4125859"/>
              <a:ext cx="696600" cy="2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18CD27-44FC-42E7-B82D-5AE6CDCC09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55449" y="4117219"/>
                <a:ext cx="714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4F4864-BA8E-4816-AD8F-F332577E3500}"/>
                  </a:ext>
                </a:extLst>
              </p14:cNvPr>
              <p14:cNvContentPartPr/>
              <p14:nvPr/>
            </p14:nvContentPartPr>
            <p14:xfrm>
              <a:off x="5325049" y="4135939"/>
              <a:ext cx="291960" cy="1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4F4864-BA8E-4816-AD8F-F332577E35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16409" y="4126939"/>
                <a:ext cx="3096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E7C06F-7292-4C7A-A57F-1B3F9C12343C}"/>
              </a:ext>
            </a:extLst>
          </p:cNvPr>
          <p:cNvGrpSpPr/>
          <p:nvPr/>
        </p:nvGrpSpPr>
        <p:grpSpPr>
          <a:xfrm>
            <a:off x="6066289" y="3621139"/>
            <a:ext cx="3015720" cy="363240"/>
            <a:chOff x="6066289" y="3621139"/>
            <a:chExt cx="3015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7DE05B-1797-48EE-8BBA-AC46065106CB}"/>
                    </a:ext>
                  </a:extLst>
                </p14:cNvPr>
                <p14:cNvContentPartPr/>
                <p14:nvPr/>
              </p14:nvContentPartPr>
              <p14:xfrm>
                <a:off x="6066289" y="3713299"/>
                <a:ext cx="237600" cy="259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7DE05B-1797-48EE-8BBA-AC46065106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57289" y="3704659"/>
                  <a:ext cx="255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1CE1DB-105E-4CC6-B584-F48686CE5F40}"/>
                    </a:ext>
                  </a:extLst>
                </p14:cNvPr>
                <p14:cNvContentPartPr/>
                <p14:nvPr/>
              </p14:nvContentPartPr>
              <p14:xfrm>
                <a:off x="6394969" y="3842179"/>
                <a:ext cx="156960" cy="14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1CE1DB-105E-4CC6-B584-F48686CE5F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6329" y="3833539"/>
                  <a:ext cx="174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5921DA-9B93-45E4-8B0C-8D993FDF9A88}"/>
                    </a:ext>
                  </a:extLst>
                </p14:cNvPr>
                <p14:cNvContentPartPr/>
                <p14:nvPr/>
              </p14:nvContentPartPr>
              <p14:xfrm>
                <a:off x="6645889" y="3744619"/>
                <a:ext cx="11160" cy="21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5921DA-9B93-45E4-8B0C-8D993FDF9A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36889" y="3735979"/>
                  <a:ext cx="28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EB78CF-A552-45E1-828E-E1047AC1C3D1}"/>
                    </a:ext>
                  </a:extLst>
                </p14:cNvPr>
                <p14:cNvContentPartPr/>
                <p14:nvPr/>
              </p14:nvContentPartPr>
              <p14:xfrm>
                <a:off x="6580009" y="3824899"/>
                <a:ext cx="135360" cy="11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EB78CF-A552-45E1-828E-E1047AC1C3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1369" y="3816259"/>
                  <a:ext cx="153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82195D-1DCA-4B9B-A666-A478A901311C}"/>
                    </a:ext>
                  </a:extLst>
                </p14:cNvPr>
                <p14:cNvContentPartPr/>
                <p14:nvPr/>
              </p14:nvContentPartPr>
              <p14:xfrm>
                <a:off x="6771529" y="3695299"/>
                <a:ext cx="126360" cy="25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82195D-1DCA-4B9B-A666-A478A90131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62889" y="3686659"/>
                  <a:ext cx="144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536096-9938-498C-BD13-36C8F24720C5}"/>
                    </a:ext>
                  </a:extLst>
                </p14:cNvPr>
                <p14:cNvContentPartPr/>
                <p14:nvPr/>
              </p14:nvContentPartPr>
              <p14:xfrm>
                <a:off x="6978889" y="3910579"/>
                <a:ext cx="40320" cy="4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536096-9938-498C-BD13-36C8F24720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9889" y="3901579"/>
                  <a:ext cx="57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19F26B-A0EE-456B-B9F9-2B3850F25C2C}"/>
                    </a:ext>
                  </a:extLst>
                </p14:cNvPr>
                <p14:cNvContentPartPr/>
                <p14:nvPr/>
              </p14:nvContentPartPr>
              <p14:xfrm>
                <a:off x="7174009" y="3787099"/>
                <a:ext cx="122400" cy="11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19F26B-A0EE-456B-B9F9-2B3850F25C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65009" y="3778459"/>
                  <a:ext cx="140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69430F-0ADF-4278-8DBE-1F6DB560E2B1}"/>
                    </a:ext>
                  </a:extLst>
                </p14:cNvPr>
                <p14:cNvContentPartPr/>
                <p14:nvPr/>
              </p14:nvContentPartPr>
              <p14:xfrm>
                <a:off x="7343929" y="3799339"/>
                <a:ext cx="180720" cy="17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69430F-0ADF-4278-8DBE-1F6DB560E2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34929" y="3790699"/>
                  <a:ext cx="198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8FC82D-C4DB-4412-A0FA-52799558F635}"/>
                    </a:ext>
                  </a:extLst>
                </p14:cNvPr>
                <p14:cNvContentPartPr/>
                <p14:nvPr/>
              </p14:nvContentPartPr>
              <p14:xfrm>
                <a:off x="7553449" y="3803659"/>
                <a:ext cx="90720" cy="117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8FC82D-C4DB-4412-A0FA-52799558F6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4809" y="3794659"/>
                  <a:ext cx="108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F48C10-B151-4DE3-B84F-57DF8B32FD69}"/>
                    </a:ext>
                  </a:extLst>
                </p14:cNvPr>
                <p14:cNvContentPartPr/>
                <p14:nvPr/>
              </p14:nvContentPartPr>
              <p14:xfrm>
                <a:off x="7769449" y="3621139"/>
                <a:ext cx="50040" cy="33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F48C10-B151-4DE3-B84F-57DF8B32FD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60449" y="3612499"/>
                  <a:ext cx="67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34FDF7-2581-47AF-8902-874FAED15FEF}"/>
                    </a:ext>
                  </a:extLst>
                </p14:cNvPr>
                <p14:cNvContentPartPr/>
                <p14:nvPr/>
              </p14:nvContentPartPr>
              <p14:xfrm>
                <a:off x="7708609" y="3832099"/>
                <a:ext cx="136080" cy="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34FDF7-2581-47AF-8902-874FAED15F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99969" y="3823099"/>
                  <a:ext cx="153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6D56F8-C95F-4CF0-A305-AC6685834152}"/>
                    </a:ext>
                  </a:extLst>
                </p14:cNvPr>
                <p14:cNvContentPartPr/>
                <p14:nvPr/>
              </p14:nvContentPartPr>
              <p14:xfrm>
                <a:off x="7904809" y="3640939"/>
                <a:ext cx="207720" cy="27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6D56F8-C95F-4CF0-A305-AC66858341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96169" y="3632299"/>
                  <a:ext cx="225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317B41-155A-4041-83CF-B762D961D46D}"/>
                    </a:ext>
                  </a:extLst>
                </p14:cNvPr>
                <p14:cNvContentPartPr/>
                <p14:nvPr/>
              </p14:nvContentPartPr>
              <p14:xfrm>
                <a:off x="8133769" y="3699619"/>
                <a:ext cx="112680" cy="223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317B41-155A-4041-83CF-B762D961D4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24769" y="3690619"/>
                  <a:ext cx="130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3FD13E-9C88-49A4-802F-5241B2AC9517}"/>
                    </a:ext>
                  </a:extLst>
                </p14:cNvPr>
                <p14:cNvContentPartPr/>
                <p14:nvPr/>
              </p14:nvContentPartPr>
              <p14:xfrm>
                <a:off x="8344369" y="3772339"/>
                <a:ext cx="80280" cy="10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3FD13E-9C88-49A4-802F-5241B2AC95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5369" y="3763699"/>
                  <a:ext cx="97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ADB5A7-C8CE-496C-9D9E-B0BC8E711099}"/>
                    </a:ext>
                  </a:extLst>
                </p14:cNvPr>
                <p14:cNvContentPartPr/>
                <p14:nvPr/>
              </p14:nvContentPartPr>
              <p14:xfrm>
                <a:off x="8586289" y="3691699"/>
                <a:ext cx="122400" cy="22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ADB5A7-C8CE-496C-9D9E-B0BC8E7110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77649" y="3682699"/>
                  <a:ext cx="140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4B945A-0CD4-4870-8E5E-C816BF62100D}"/>
                    </a:ext>
                  </a:extLst>
                </p14:cNvPr>
                <p14:cNvContentPartPr/>
                <p14:nvPr/>
              </p14:nvContentPartPr>
              <p14:xfrm>
                <a:off x="8954929" y="3682699"/>
                <a:ext cx="127080" cy="22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4B945A-0CD4-4870-8E5E-C816BF6210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5929" y="3673699"/>
                  <a:ext cx="144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8AFF29-2D20-44CB-AE18-B17620868AAE}"/>
                    </a:ext>
                  </a:extLst>
                </p14:cNvPr>
                <p14:cNvContentPartPr/>
                <p14:nvPr/>
              </p14:nvContentPartPr>
              <p14:xfrm>
                <a:off x="8704369" y="3876379"/>
                <a:ext cx="21600" cy="1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8AFF29-2D20-44CB-AE18-B17620868A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95369" y="3867379"/>
                  <a:ext cx="39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3DD21D-55C5-444F-914C-2A487951E8E3}"/>
                    </a:ext>
                  </a:extLst>
                </p14:cNvPr>
                <p14:cNvContentPartPr/>
                <p14:nvPr/>
              </p14:nvContentPartPr>
              <p14:xfrm>
                <a:off x="8792569" y="3853699"/>
                <a:ext cx="98640" cy="1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3DD21D-55C5-444F-914C-2A487951E8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83929" y="3845059"/>
                  <a:ext cx="1162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B154AF-E53E-4BA9-8E04-E7C7C7F44037}"/>
                  </a:ext>
                </a:extLst>
              </p14:cNvPr>
              <p14:cNvContentPartPr/>
              <p14:nvPr/>
            </p14:nvContentPartPr>
            <p14:xfrm>
              <a:off x="3674089" y="4386499"/>
              <a:ext cx="550080" cy="23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B154AF-E53E-4BA9-8E04-E7C7C7F4403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65089" y="4377499"/>
                <a:ext cx="567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1EDA65-C675-45D1-A417-7FECF7DE6FB9}"/>
                  </a:ext>
                </a:extLst>
              </p14:cNvPr>
              <p14:cNvContentPartPr/>
              <p14:nvPr/>
            </p14:nvContentPartPr>
            <p14:xfrm>
              <a:off x="834409" y="3149899"/>
              <a:ext cx="263160" cy="122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1EDA65-C675-45D1-A417-7FECF7DE6FB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5409" y="3140899"/>
                <a:ext cx="28080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331175D-20FA-41AF-B709-E7ED418CEFF8}"/>
              </a:ext>
            </a:extLst>
          </p:cNvPr>
          <p:cNvGrpSpPr/>
          <p:nvPr/>
        </p:nvGrpSpPr>
        <p:grpSpPr>
          <a:xfrm>
            <a:off x="3513529" y="4909939"/>
            <a:ext cx="3140280" cy="208080"/>
            <a:chOff x="3513529" y="4909939"/>
            <a:chExt cx="31402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6AA956-4B06-490B-8454-8F62F8F99D61}"/>
                    </a:ext>
                  </a:extLst>
                </p14:cNvPr>
                <p14:cNvContentPartPr/>
                <p14:nvPr/>
              </p14:nvContentPartPr>
              <p14:xfrm>
                <a:off x="3513529" y="4909939"/>
                <a:ext cx="1047960" cy="4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6AA956-4B06-490B-8454-8F62F8F99D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4529" y="4901299"/>
                  <a:ext cx="1065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29BF53-F559-4092-B3D7-577234B2EB5C}"/>
                    </a:ext>
                  </a:extLst>
                </p14:cNvPr>
                <p14:cNvContentPartPr/>
                <p14:nvPr/>
              </p14:nvContentPartPr>
              <p14:xfrm>
                <a:off x="4637449" y="4970419"/>
                <a:ext cx="263520" cy="89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29BF53-F559-4092-B3D7-577234B2EB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28449" y="4961419"/>
                  <a:ext cx="28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7CCB50-81F3-4EAE-BF6E-3A8CA18BEEE4}"/>
                    </a:ext>
                  </a:extLst>
                </p14:cNvPr>
                <p14:cNvContentPartPr/>
                <p14:nvPr/>
              </p14:nvContentPartPr>
              <p14:xfrm>
                <a:off x="5063689" y="4978699"/>
                <a:ext cx="118440" cy="11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7CCB50-81F3-4EAE-BF6E-3A8CA18BEE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55049" y="4970059"/>
                  <a:ext cx="136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73AF8E-AAE7-4725-AF01-23FF92E7D9D1}"/>
                    </a:ext>
                  </a:extLst>
                </p14:cNvPr>
                <p14:cNvContentPartPr/>
                <p14:nvPr/>
              </p14:nvContentPartPr>
              <p14:xfrm>
                <a:off x="5226409" y="4951699"/>
                <a:ext cx="11520" cy="154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73AF8E-AAE7-4725-AF01-23FF92E7D9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17409" y="4942699"/>
                  <a:ext cx="29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975578-CA18-4F99-B4E4-131EA6B7B737}"/>
                    </a:ext>
                  </a:extLst>
                </p14:cNvPr>
                <p14:cNvContentPartPr/>
                <p14:nvPr/>
              </p14:nvContentPartPr>
              <p14:xfrm>
                <a:off x="5306329" y="5004979"/>
                <a:ext cx="55440" cy="88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975578-CA18-4F99-B4E4-131EA6B7B7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97689" y="4996339"/>
                  <a:ext cx="73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617CCF-6411-495F-947C-F30A5D5602B3}"/>
                    </a:ext>
                  </a:extLst>
                </p14:cNvPr>
                <p14:cNvContentPartPr/>
                <p14:nvPr/>
              </p14:nvContentPartPr>
              <p14:xfrm>
                <a:off x="5409289" y="4996699"/>
                <a:ext cx="54360" cy="8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617CCF-6411-495F-947C-F30A5D5602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00289" y="4987699"/>
                  <a:ext cx="72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ED8EED-E817-423D-8F3F-56B43567030D}"/>
                    </a:ext>
                  </a:extLst>
                </p14:cNvPr>
                <p14:cNvContentPartPr/>
                <p14:nvPr/>
              </p14:nvContentPartPr>
              <p14:xfrm>
                <a:off x="5511529" y="4979419"/>
                <a:ext cx="48960" cy="9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ED8EED-E817-423D-8F3F-56B4356703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02889" y="4970419"/>
                  <a:ext cx="66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7707EA-8578-4DFE-8EE6-2D8F8EC2EE30}"/>
                    </a:ext>
                  </a:extLst>
                </p14:cNvPr>
                <p14:cNvContentPartPr/>
                <p14:nvPr/>
              </p14:nvContentPartPr>
              <p14:xfrm>
                <a:off x="5732929" y="5021179"/>
                <a:ext cx="182520" cy="86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7707EA-8578-4DFE-8EE6-2D8F8EC2EE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24289" y="5012179"/>
                  <a:ext cx="200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FD9B12-33D5-4B1B-BB85-176213D0AA88}"/>
                    </a:ext>
                  </a:extLst>
                </p14:cNvPr>
                <p14:cNvContentPartPr/>
                <p14:nvPr/>
              </p14:nvContentPartPr>
              <p14:xfrm>
                <a:off x="5935249" y="5021899"/>
                <a:ext cx="84600" cy="90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FD9B12-33D5-4B1B-BB85-176213D0AA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26609" y="5013259"/>
                  <a:ext cx="102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AB6702-C51F-4376-A9CE-BDF563B3C8B9}"/>
                    </a:ext>
                  </a:extLst>
                </p14:cNvPr>
                <p14:cNvContentPartPr/>
                <p14:nvPr/>
              </p14:nvContentPartPr>
              <p14:xfrm>
                <a:off x="6080329" y="4937659"/>
                <a:ext cx="80640" cy="18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AB6702-C51F-4376-A9CE-BDF563B3C8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71689" y="4928659"/>
                  <a:ext cx="98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A597B0-16D3-44C6-863B-054C6FF2B4CE}"/>
                    </a:ext>
                  </a:extLst>
                </p14:cNvPr>
                <p14:cNvContentPartPr/>
                <p14:nvPr/>
              </p14:nvContentPartPr>
              <p14:xfrm>
                <a:off x="6210289" y="4945939"/>
                <a:ext cx="111600" cy="16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A597B0-16D3-44C6-863B-054C6FF2B4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01649" y="4937299"/>
                  <a:ext cx="129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D64315-8858-479A-ABEC-4DC7BB89D978}"/>
                    </a:ext>
                  </a:extLst>
                </p14:cNvPr>
                <p14:cNvContentPartPr/>
                <p14:nvPr/>
              </p14:nvContentPartPr>
              <p14:xfrm>
                <a:off x="6401809" y="5043499"/>
                <a:ext cx="2160" cy="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D64315-8858-479A-ABEC-4DC7BB89D9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92809" y="5034499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D4C8F5-CDAC-4767-B14A-4873F1758A1E}"/>
                    </a:ext>
                  </a:extLst>
                </p14:cNvPr>
                <p14:cNvContentPartPr/>
                <p14:nvPr/>
              </p14:nvContentPartPr>
              <p14:xfrm>
                <a:off x="6374809" y="5030539"/>
                <a:ext cx="67680" cy="8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D4C8F5-CDAC-4767-B14A-4873F1758A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65809" y="5021539"/>
                  <a:ext cx="85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349448-8CC8-4582-8807-382A5F981ADA}"/>
                    </a:ext>
                  </a:extLst>
                </p14:cNvPr>
                <p14:cNvContentPartPr/>
                <p14:nvPr/>
              </p14:nvContentPartPr>
              <p14:xfrm>
                <a:off x="6477409" y="4949539"/>
                <a:ext cx="176400" cy="15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349448-8CC8-4582-8807-382A5F981A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68769" y="4940539"/>
                  <a:ext cx="19404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3F9CB5-6598-4C80-9075-EAD1581CBC82}"/>
                  </a:ext>
                </a:extLst>
              </p14:cNvPr>
              <p14:cNvContentPartPr/>
              <p14:nvPr/>
            </p14:nvContentPartPr>
            <p14:xfrm>
              <a:off x="5992489" y="4131979"/>
              <a:ext cx="952560" cy="69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3F9CB5-6598-4C80-9075-EAD1581CBC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83849" y="4122979"/>
                <a:ext cx="97020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E9C6A5-81C3-4098-BE55-5EDFFFE54118}"/>
                  </a:ext>
                </a:extLst>
              </p14:cNvPr>
              <p14:cNvContentPartPr/>
              <p14:nvPr/>
            </p14:nvContentPartPr>
            <p14:xfrm>
              <a:off x="2056609" y="3800419"/>
              <a:ext cx="146520" cy="11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E9C6A5-81C3-4098-BE55-5EDFFFE541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7969" y="3791419"/>
                <a:ext cx="164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E24B2A-9ED8-4CDC-A997-6F8D942163C7}"/>
                  </a:ext>
                </a:extLst>
              </p14:cNvPr>
              <p14:cNvContentPartPr/>
              <p14:nvPr/>
            </p14:nvContentPartPr>
            <p14:xfrm>
              <a:off x="3476809" y="3763339"/>
              <a:ext cx="20520" cy="162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E24B2A-9ED8-4CDC-A997-6F8D942163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7809" y="3754699"/>
                <a:ext cx="38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7E979E-3B57-4D1F-9CD2-E0C202918083}"/>
                  </a:ext>
                </a:extLst>
              </p14:cNvPr>
              <p14:cNvContentPartPr/>
              <p14:nvPr/>
            </p14:nvContentPartPr>
            <p14:xfrm>
              <a:off x="4740769" y="3786379"/>
              <a:ext cx="120240" cy="115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7E979E-3B57-4D1F-9CD2-E0C2029180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129" y="3777739"/>
                <a:ext cx="1378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F09F91B-66C9-40F9-AEF2-DA748799D4E4}"/>
              </a:ext>
            </a:extLst>
          </p:cNvPr>
          <p:cNvGrpSpPr/>
          <p:nvPr/>
        </p:nvGrpSpPr>
        <p:grpSpPr>
          <a:xfrm>
            <a:off x="6062329" y="3760819"/>
            <a:ext cx="191880" cy="162360"/>
            <a:chOff x="6062329" y="3760819"/>
            <a:chExt cx="19188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468E42-649A-4E7B-9CF7-8565A59E41DC}"/>
                    </a:ext>
                  </a:extLst>
                </p14:cNvPr>
                <p14:cNvContentPartPr/>
                <p14:nvPr/>
              </p14:nvContentPartPr>
              <p14:xfrm>
                <a:off x="6062329" y="3760819"/>
                <a:ext cx="43920" cy="139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468E42-649A-4E7B-9CF7-8565A59E4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53329" y="3752179"/>
                  <a:ext cx="61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45E9C-182E-412C-99AB-C56F07D7E255}"/>
                    </a:ext>
                  </a:extLst>
                </p14:cNvPr>
                <p14:cNvContentPartPr/>
                <p14:nvPr/>
              </p14:nvContentPartPr>
              <p14:xfrm>
                <a:off x="6163489" y="3781339"/>
                <a:ext cx="59760" cy="6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45E9C-182E-412C-99AB-C56F07D7E2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4849" y="3772699"/>
                  <a:ext cx="77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56A344-B904-4E5D-9C90-008FE176AAAD}"/>
                    </a:ext>
                  </a:extLst>
                </p14:cNvPr>
                <p14:cNvContentPartPr/>
                <p14:nvPr/>
              </p14:nvContentPartPr>
              <p14:xfrm>
                <a:off x="6208489" y="3777019"/>
                <a:ext cx="45720" cy="14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56A344-B904-4E5D-9C90-008FE176AA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99849" y="3768019"/>
                  <a:ext cx="6336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E4D499-20C3-46BA-BDA4-997935E34CD6}"/>
                  </a:ext>
                </a:extLst>
              </p14:cNvPr>
              <p14:cNvContentPartPr/>
              <p14:nvPr/>
            </p14:nvContentPartPr>
            <p14:xfrm>
              <a:off x="5389489" y="3480739"/>
              <a:ext cx="465840" cy="399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E4D499-20C3-46BA-BDA4-997935E34C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80489" y="3472099"/>
                <a:ext cx="483480" cy="4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E7621B-2B79-44B4-A7C4-98D296EB6A69}"/>
                  </a:ext>
                </a:extLst>
              </p14:cNvPr>
              <p14:cNvContentPartPr/>
              <p14:nvPr/>
            </p14:nvContentPartPr>
            <p14:xfrm>
              <a:off x="2051209" y="3792499"/>
              <a:ext cx="146520" cy="13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E7621B-2B79-44B4-A7C4-98D296EB6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2209" y="3783499"/>
                <a:ext cx="16416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B586D69-6FAD-4AFB-B6D5-D0984102A94F}"/>
              </a:ext>
            </a:extLst>
          </p:cNvPr>
          <p:cNvGrpSpPr/>
          <p:nvPr/>
        </p:nvGrpSpPr>
        <p:grpSpPr>
          <a:xfrm>
            <a:off x="4792969" y="3829579"/>
            <a:ext cx="122760" cy="144360"/>
            <a:chOff x="4792969" y="3829579"/>
            <a:chExt cx="12276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9A828D-11C1-4072-8D73-0671ED29BA10}"/>
                    </a:ext>
                  </a:extLst>
                </p14:cNvPr>
                <p14:cNvContentPartPr/>
                <p14:nvPr/>
              </p14:nvContentPartPr>
              <p14:xfrm>
                <a:off x="4792969" y="3841099"/>
                <a:ext cx="64800" cy="5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9A828D-11C1-4072-8D73-0671ED29BA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4329" y="3832099"/>
                  <a:ext cx="82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95429E-1A41-482B-A031-0B28600AACC3}"/>
                    </a:ext>
                  </a:extLst>
                </p14:cNvPr>
                <p14:cNvContentPartPr/>
                <p14:nvPr/>
              </p14:nvContentPartPr>
              <p14:xfrm>
                <a:off x="4855249" y="3829579"/>
                <a:ext cx="60480" cy="14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95429E-1A41-482B-A031-0B28600AAC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6609" y="3820579"/>
                  <a:ext cx="781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4A22EA-ED07-4315-A817-6F834F1A6D6F}"/>
                  </a:ext>
                </a:extLst>
              </p14:cNvPr>
              <p14:cNvContentPartPr/>
              <p14:nvPr/>
            </p14:nvContentPartPr>
            <p14:xfrm>
              <a:off x="6090409" y="3842179"/>
              <a:ext cx="126360" cy="11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4A22EA-ED07-4315-A817-6F834F1A6D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1769" y="3833539"/>
                <a:ext cx="144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452C7C-6F31-427D-8930-DB615F0AD0AB}"/>
                  </a:ext>
                </a:extLst>
              </p14:cNvPr>
              <p14:cNvContentPartPr/>
              <p14:nvPr/>
            </p14:nvContentPartPr>
            <p14:xfrm>
              <a:off x="1649449" y="3540139"/>
              <a:ext cx="415080" cy="293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452C7C-6F31-427D-8930-DB615F0AD0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0449" y="3531499"/>
                <a:ext cx="4327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4A4C2F-DBC7-4A3F-B421-692860E13EF2}"/>
                  </a:ext>
                </a:extLst>
              </p14:cNvPr>
              <p14:cNvContentPartPr/>
              <p14:nvPr/>
            </p14:nvContentPartPr>
            <p14:xfrm>
              <a:off x="4173769" y="3558139"/>
              <a:ext cx="343080" cy="253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4A4C2F-DBC7-4A3F-B421-692860E13E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65129" y="3549139"/>
                <a:ext cx="36072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7F86832-DB86-44C1-8FC0-ED63C9082F24}"/>
              </a:ext>
            </a:extLst>
          </p:cNvPr>
          <p:cNvGrpSpPr/>
          <p:nvPr/>
        </p:nvGrpSpPr>
        <p:grpSpPr>
          <a:xfrm>
            <a:off x="2799649" y="3477139"/>
            <a:ext cx="829440" cy="459720"/>
            <a:chOff x="2799649" y="3477139"/>
            <a:chExt cx="82944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1A90A3-B8EF-48D8-B0D8-AC50455594D2}"/>
                    </a:ext>
                  </a:extLst>
                </p14:cNvPr>
                <p14:cNvContentPartPr/>
                <p14:nvPr/>
              </p14:nvContentPartPr>
              <p14:xfrm>
                <a:off x="3391129" y="3779899"/>
                <a:ext cx="31320" cy="14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1A90A3-B8EF-48D8-B0D8-AC50455594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82129" y="3771259"/>
                  <a:ext cx="48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A4D2DF-89E9-49B9-9209-1D120745E829}"/>
                    </a:ext>
                  </a:extLst>
                </p14:cNvPr>
                <p14:cNvContentPartPr/>
                <p14:nvPr/>
              </p14:nvContentPartPr>
              <p14:xfrm>
                <a:off x="3475369" y="3803659"/>
                <a:ext cx="153720" cy="13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A4D2DF-89E9-49B9-9209-1D120745E8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6729" y="3795019"/>
                  <a:ext cx="171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DACA6F-6A93-420A-8F30-E7E755883580}"/>
                    </a:ext>
                  </a:extLst>
                </p14:cNvPr>
                <p14:cNvContentPartPr/>
                <p14:nvPr/>
              </p14:nvContentPartPr>
              <p14:xfrm>
                <a:off x="2799649" y="3477139"/>
                <a:ext cx="426960" cy="388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DACA6F-6A93-420A-8F30-E7E7558835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90649" y="3468139"/>
                  <a:ext cx="444600" cy="40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595391A-2F2D-479E-B7EE-317EE2966411}"/>
                  </a:ext>
                </a:extLst>
              </p14:cNvPr>
              <p14:cNvContentPartPr/>
              <p14:nvPr/>
            </p14:nvContentPartPr>
            <p14:xfrm>
              <a:off x="7963129" y="1111219"/>
              <a:ext cx="1440" cy="2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595391A-2F2D-479E-B7EE-317EE29664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54129" y="1102219"/>
                <a:ext cx="190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7713</TotalTime>
  <Words>377</Words>
  <Application>Microsoft Office PowerPoint</Application>
  <PresentationFormat>On-screen Show (16:9)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CSE 11  Accelerated Intro to Programming Lecture 8</vt:lpstr>
      <vt:lpstr>Announcements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315</cp:revision>
  <dcterms:modified xsi:type="dcterms:W3CDTF">2021-04-14T15:52:08Z</dcterms:modified>
</cp:coreProperties>
</file>